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257" r:id="rId3"/>
    <p:sldId id="260" r:id="rId4"/>
    <p:sldId id="259" r:id="rId5"/>
    <p:sldId id="267" r:id="rId6"/>
    <p:sldId id="261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NULL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Data'!$Q$10:$Q$59</cx:f>
        <cx:nf>'Map Data'!$Q$9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Data'!$R$10:$R$59</cx:f>
        <cx:nf>'Map Data'!$R$9</cx:nf>
        <cx:lvl ptCount="50" formatCode="0" name="number">
          <cx:pt idx="0">568.24615384615379</cx:pt>
          <cx:pt idx="2">125.875</cx:pt>
          <cx:pt idx="3">738.25882352941176</cx:pt>
          <cx:pt idx="4">511.53846153846149</cx:pt>
          <cx:pt idx="5">560.18518518518522</cx:pt>
          <cx:pt idx="8">702.8125</cx:pt>
          <cx:pt idx="9">404.44444444444446</cx:pt>
          <cx:pt idx="11">369.11504424778758</cx:pt>
          <cx:pt idx="12">276.14634146341467</cx:pt>
          <cx:pt idx="14">771.02803738317755</cx:pt>
          <cx:pt idx="15">1072.9787234042553</cx:pt>
          <cx:pt idx="16">821.25274725274733</cx:pt>
          <cx:pt idx="21">70.370370370370367</cx:pt>
          <cx:pt idx="22">326.92307692307691</cx:pt>
          <cx:pt idx="24">1689.25</cx:pt>
          <cx:pt idx="25">1202.3174603174602</cx:pt>
          <cx:pt idx="26">1455.5555555555554</cx:pt>
          <cx:pt idx="30">339.13043478260869</cx:pt>
          <cx:pt idx="31">75.342465753424648</cx:pt>
          <cx:pt idx="33">850.22727272727275</cx:pt>
          <cx:pt idx="34">245.66037735849056</cx:pt>
          <cx:pt idx="35">1802.28</cx:pt>
          <cx:pt idx="36">456.88888888888886</cx:pt>
          <cx:pt idx="37">156.59090909090909</cx:pt>
          <cx:pt idx="40">1367.8742514970061</cx:pt>
          <cx:pt idx="41">777.41176470588243</cx:pt>
          <cx:pt idx="42">3646.0526315789475</cx:pt>
          <cx:pt idx="45">529.15625</cx:pt>
          <cx:pt idx="46">178.38709677419354</cx:pt>
          <cx:pt idx="48">244.64285714285714</cx:pt>
          <cx:pt idx="49">581.95454545454538</cx:pt>
        </cx:lvl>
      </cx:numDim>
    </cx:data>
  </cx:chartData>
  <cx:chart>
    <cx:plotArea>
      <cx:plotAreaRegion>
        <cx:series layoutId="regionMap" uniqueId="{D60E2F5C-DDFC-44F1-909C-0D0753F908BB}">
          <cx:tx>
            <cx:txData>
              <cx:f>'Map Data'!$R$9</cx:f>
              <cx:v>number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1H1pb9y4svZfCfL5lYfiIooHZy4w6t292LHjOPEXocf2SNS+b7/+lti2u1vxeCa+xgs0MNCIxSq1
qUdkrWT+e9/85z543GafmjCI8v/cN79/dosi+c9vv+X37mO4zc9CeZ/FefxXcXYfh7/Ff/0l7x9/
e8i2tYyc3zDS6W/37jYrHpvP//NfeJrzGK/i+20h4+hL+Zi1V495GRT5G32vdn3aPoQyGsu8yOR9
of/+eTP5/OkxKmTRfm2Tx98/H/V//vTb8Ck//eKnAP6oonwAWaqfMcwx1zFHnOmCkc+fgjhynro1
Ic5MXdcRMTEyEeKm/vzbm20I8pvHP7Nt7m+fqa/9Rerv2T48ZI95DoNR/z+UPPr7d8O7j8uo6N+Y
Ay/v9883kSweHz5dF9viMf/8SebxaMcwivtB3FyrUf92/M7/578DAryHAeUAluFL+6eun1AZfX3r
Hfw6KpwwpDPTEDpFBj5GheMzTkyCqE5M3SRM0Off3qEyiqPo8b6Q92Xx3PHvgTkSHmDTD/IEsbm4
eus1/CI25EwQ09QxZsxkgnB2jI2O0VnfYxpwZyBG+fNv77C5yB6dOHqm/XtYnuUGiPRDO0FE1uO3
3sCvIULMM8EwwxhzbhKMCKxRh2sYN8440rHODaYTg+um+fzbO0TW26wNttHDM/XfY7KXHKDSD+8E
Uflj9dY7+EVUYI0yDIYwMRHhOurXqENUTOPMpIggWN8IMgxY5J5/e4fKH8H2z234DsXyIjjApB/c
KWKyfH4vr32Xv4aJQc50TmEqmMwwTEGH2l5nBKYKxSY1DC4Ms1/bdpbGCybv0vUAiZIbIgJDO0FE
vv3x/Fb+74gQfsbA9jIN02CY0J+0CTfPDGEiwTEWCBExnCXfZObISL5jmuwlB6j0wztBVP74QB1P
6JkphMA61TkmBsGgMQ7XLoHPKNgABswi3cC7te1onmT+Nsq3YKr+vZ3+ulX8x4vkAJV+eKeIyt1b
7+DXVi9ABQuCONhcBsaIo4GvAn7KGSgSQzBOBKcGEs+//bR6ZbKLo3dMlT+eBYeYwOBOEJPxB/qP
RJwhBMYwI4jpnCn/8HCmcHZGDcDCxIYOltdQoYwfg229zR6fgXptQX19ouwlB6D0oztBUC7mb72D
X5soFJ2BZwiAgPuB8W4iHIJigmmmgxUgOAAiwCwemF4Xrozf+mteR2QnNUCjH9YJojH6WBUPrqKO
EAZjmFLQKcfKRNfFGUwOUP+6IODLk4F7MtoG8q84e5eSP5QdINMP8RSRuXjry/y1edI7jsJkFOwv
ZlCwhofIIHYG/rupE6ozCJMRcGEO1fwoDuJs+/COubKXHKICwztBVKYf6Dhi84wKzMx9dOt4vsDq
RcEcxjrhlOmgVQZqfgqgyIftM1T/XqW8CA4w6Qd3gpjcfH3rFfziTBFnBBOIOSJh6q/NlN704iaw
CJ294qbcFFv3rb/mdY2ykxqg0Q/rBNGYwXL7987AL6KBzwxqEgibmCbt1TcezBByRgEkBgaXEKBw
hk7j7DEGr/EdM+RFcIBJP7gTxOR28XGYUAqY6PwwcnJkcgmI2IMhjMDugrg9APf80zvf5Fbm93GU
y3cEhg9EB7D04ztBWJaQzvmwqQLKBOYIZhAh1uGuN64OcRHmGSxq4OVzLEDr/BQbXr7Tj3+WGyDS
D+0EEZl/4EQBa5eB0QVpKw7prZ+j9WBpQUjMZAwmydBdnIOzKOVbX8friuRZboBGP6wTRGMzfusN
/JoqoRxUhYGFAXlGFRDWj+cHuC3gwAsK0Ufd0HUVCTs0gTdxVrifxls/Lt6hT46lB+j0wzxBdBYf
iQ6F1UkgAh6KjimkUugAHR20DmR/ARphctArg1zj4mHrvsM7eRIb4NEP7BTx+EDXBAIrMAcg/kg4
FzBpei1+qE1McQZrGjc4R6ivpdDBMDucLYsgkFEs3xEX3ksOUTlN5+QWLMaP0vH9GgZmFcABVq+J
KR6Yw7uMvIEhp7Uzzwaz5Habu1DBU7wnK38oO0CmH+IJzpfN6OOQIaDKYbowDCtUn04ZzhcO88Vk
4DQivEvcD+bLTj+MtlkM8+bd+mUvP0CoH+oJIrTYfCBC4kyA7kAENAjpnUkIBR+taMYZNnUuBNH7
FD0eJIQX0YPcvgeZF8EBJP3YThGSj1zO8BmCjAl47mhnBotjSAR495CcBKOsX+t+zqks4vodU2Un
NUTjNJew5Y8PnCCQoAfnkIAu3yl9UB5HE4TBBIF8JBR6UdqH78FEO1T5S2iU9377TP334ci95ACV
fngnOEdWHzhHCDoDlwWSKhw8d8SgLvUYFaGfgYspEDiYmIMKGkbAVnEp8/etXAeiA1z6AZ4gLpcf
iAsYyKYAXHpgTBNBfeQxLpyfmQTcegwL3LPzfzhbLh+jKG+DavuubNex9ACdfpgniM76A5P1lJ0R
nWEI4j/V3OnH6BjiDOIxoFd21ROqGOkQnfVWRu9I1T+JDfDoB3aKeHzkbMHgLhqg5CFnolMI6Q/c
ew7F+VBhJDD4LsqbHFhf622eb+/dMn8sinf4lAPxIT6nOV8267c07a8Fx6DgCAwsAjYWePriZ3x0
ZJzpCKpYDShgfSqnPJwvm8f60/qxkffviMEcyg6Q6Yd4ijNn8XHIQLbFhEkBxawwOV4pOzIZpFug
2htqxfoqV6hPev7tXbplLe9d6WzfkW3ZSw5QWcPwThCV22/Pb+Y1y/QX5wsUq1Lw9SmCMj1VDXas
X0wEhS7gaYLrogpdhuH928e8+LSvS91Npdf+rNej/APxAT79QE8Qn/UHOvvUOCMUwjHcQBR8fvAx
j/ER9AxiAZCXMU2u6ivBPjhcz9YSthXl74r0H4gOcOkHeIq4XD+/m9c+0F+cN1CPB0pmN2XUWnXk
YUJ5GKT4Kfifaj9Rj9oxKnku4b8kkc8dr/1Jr8+ZdS/5LDxEBoZ4ishACdXfLx2/iAykh/udEAyK
8FWwZehn9rVI4OnAJhfYgfSzn9m/3rjM3gnMTnKIymlWiK2/fhwqEPBHhFBTh+JVtSti4MdAQT4o
IgYbVsF8fiVquY6j4l1RyxfBISYwuBOcKZvzD8QEUmPg2e93sgxmCodMJYckM6K7bSxDi6y3d88f
s/yxfetven0RO5QdINMP8RSR+UirDGr3oLwVnBgkwJl8pf7YAAXDKMRsDMOAPceQAjjUL5vHavue
cspnuSEip2mHbebPb+U15fprWoWSMwMKXKDsGN52vyV1kLDs/X4OlfkmVPBxDmXHg5hy/73Pt2EC
acv3bJ0YiA/xgYGe4oz58YH4YNjizUF9wB578nTowaFFBptaDPD9IVD2utbvX/CPOPPf+ov+fiXb
SQ5RgeGdICoXH7h5tU8mwzYiAdYWRqqYb+C9QKYGQVQANrbsQsuDZPKFH0A1zHt2FO8lB6j0wztB
VL59pC1GIVvJABCoQnqtgAyOqjAgUmMKOD9EQP3l0Of/9piFYI79+lR5ERxg0g/uBDG5Wrz1Cn5R
v+hQ9GpCyRgBnQ4mlw4a/Wj9gn5GIRXwN2WWVy4cq/Jpkb/vUIRj6QE6/TBPEJ1rqBT5MJ8SDhAB
zQIAwKkU/abIgaUMUTKz3+JqAnqvFcFexyWUXO6LWv7+73pdxwzlBwj1Qz1FhMYfhxBElymEKakA
/1Lv3X9xPH/6olio4mew/wL6OBSWPf/2Lrq8e8PvLYo9lh6iA8M8QXS+fmAUE+wA0COwnfJgv+Th
6gYHi8BBCohCmpPBHvGfYv9fIccMJ1E9viOTeSA6wKUf4Cni8v35y/2/ezUEtIoB1RZgDBBM4Tix
40kDJ4kRsKZh/z6CefNzoczXx+Y9ByY8iQ3hgHGdIBy3YOX//XL+i0YAODECZgDELsHzh2TYwAgA
0wDOqYJyANgprqv88vNvP+1IamM4ds55Jr72fbyuX26fBQeY9IM7AUze/hMP0Tni/MVz9+DchF69
9HspBcZQATBAB/YlCdi8B/7OPlWz++0dOoMT8f7+z3odo4H40Uj+Px239/dH8b2cVzjeFtuJOujw
4DS+t3vVcOHgxYHo0aw6Gu3z9714+P0z7M4/gLF/xJPcG+/8Re5xmxe/f9YM40yA1oHAtNpO1rs7
NaQ1f/8Me8wAcgrWBLhL/eYBMCqifvfM758h3kNgn7k6aEapq7w38UAEPgKCoY5NwBFBcFoD5i8H
S17GQQvHyL28jKf2p6gML2MZFfnvn4kOo0l2fP1f2W86hFJ4iAESDJFYONERDM/kfnsFsxzY9f8X
6F4W6bXPHlMSr1mEyE2TBnicuJ2Y6ZWBb2qa4nHYZWKmepGp6btenEVk1xsE/lPva7LqUYr5NVld
bKUTu2OnStKluphBkCbWvi2aNl3y/jKgeU6XPDNq+cqIimbu0C5b7S9BIg6bkobaMvbnIhXk1kmC
cEUM4Yy0vpm2EZrUtctn2EjpLebFgx8V9YXTdJbuupOYZ97U7+r2jiXpKCp0cVs5zZQJryhsC/GO
jgO7s5dtm9pLdWckwl5GtmNk1r7t2zo5ryrP8lvkTCi3W6vIiOeMzbrTl02g83QKmxb1pWq7Rnmh
xTb6M/GlN289Gq28zo1XQX9x7YaPApTQ0aBDNdXFkFm88hNfyy11m8yFU/sr1Rc0jTZx3MabOE5b
TRvSmRsvz6qpk9jmxu3vuqZprEyweJzoszgn+TeBUu2yCGJ/5mtubDVJFW+q/mJrPlx42losiWqr
KGqnTCwaGuE4SR0xI0Wx0Z2i2ziJRq912BAzwZXtTLMmY9euk9RrJ8lv0jC0x8hFrLryfS8/b9wR
KLP8qkRBcQXjqOaRlHJHUx39XLGE9JyFahoddq7eElIPClg1J1kcL+qGxKnFZNkua9M/vChagnlz
0KFoFU1unjA3yab1qjnV6+AiI9K9tm2NzXJq6KOMGu51k7e6VdV5M/ZwXcxSvyBL2LNSnie8ruam
nsoNazxjEpldfIUbk4yY5ru3fsAjq25EtUyiFI1j3AQjr869b+oueLnLa03uaPs7TjCee4FrTPQg
kyOdR2wmXLt0R6pdRxWbOaFw5pXeluOqc1NLy2v3mjd+NO+yKp07DTKvkrzKrEoLvQe3qSdF6oZ3
hd3qY5dqcs0KbK8c4tOxXbT2NC4ps8LEdnQLDHRmwUcfT5MAxxu3deMN4lm8aftLymtmNSJLpqoj
M1tXh3kDPZpbMMtMk3teNuvUDu6wF9buKBGpdt43o6iq3FHMO+2clPEdTE8Y0Eszi2j2Je8WOunC
ZccKklrUp/rSiwLfGRewS3FC6i7bEXf9Xq7/aSShO+chk5PY1YxRWWmeOWPavVaEzdrnNtmEjRiZ
Hg+6b1VQBxZKpWNGlukUgaWzpLUc5reXomPN7hLRMUjIQ4rTmFacZt3MpsDaBM2oobidBdyRX2I7
xhZus/Be1s688crmluXZhkfpzO/XEXWBVc9esn4dUc1QLSb7NgB4YXeRtHime6ui0sO1m1E+BnXT
fXdstDJybDy4srumHZO3oSnqCWK2t4q7LFxLIZ5Yq6hbeTSMbw9U4SvaBfbBDbSLQAKDTWNQtZkU
o177HGgXroeydA3XfPQNGSyk8L3AwkIm51pixOeFj6GtboftIetB+6fboWzedv5IKxo6oaRDN2Xq
XKWsbS5CKb2buB7ZYR6O7Li1J0EPs7roRkdhDQv9VRQUO3qIY5dYqtfsJRotsyeKby/2IrGnM9w5
xFIS//wbaZSt06iOrlsz8628iusvEmfZyjZcb8yMItk6fnXuNMT5FgpNLqhph1MnM5NttSyk42/z
MM6ncNq0OTcCP/+maeEi9Hyr7orrxumiS80o2FXolmun5eX3ljF33kF+fKLzovweVWlohVnuXoQs
d+aZw/WRnumhJbLWvavsvB2FCDWrKjLb69BPL3lPz83GnaCwsxepZNFtV6KRopfC49O28PDMDn33
Ti8u6rbh3+020uZVmdGJIjsVXRReIm8cYRbLgnb+2K4deUewB2GOl3OsX/v6TAjuH9k2AvJksOLB
Bn8CFg58isdfX+cRM4cyTfng6T7x5QhUl4f87o6izhjVLQabIbHJVdmZoMrj9g4FwhhpTpGvurwl
V66j3bYwYad6HXvjNrD9VUaQvwqT7OlO0TQzvPSjzpkP6Iq3KY0mtxTfvtsz0suMZPDGX3mcoqHc
myVu+YUzGk+asqxXqAjZys9MbxLGnfO9MLwL3k9uZrPLFAoebhUrdukTa9XhA9aYB/wh1sill4T6
rWG38URPdHecuYVDXUujWpdEl2ZZL2BKTmuPeo7V36GA+o7llO7T3XHvkE9r5LTxY5A45ovNXD/H
WUlHZiTQSmu7w4tI9IVHjGwxoO95fTtBK9U0WLwqmtCeS79tS2vPspdVNBZHF7gOmrkSVZ2KPhQL
BbrSfFyPm9if2l3QfgXl6Y10U8++G20hLVmY9Z9OUqw733Edy/MLS0qtlFYoE6tgIrvSZZiNNBbd
6F7jXWAX4ZuXViccciNleoOr0LvQ+1bfp1oYNNWe81/Jdf0vvDxl/3sO/IJqvfTtf6/v27de/jIW
BXzhJ7K0PF26azNx6KhhOB6HnDprRVN3+4uvOpyAjgy9eeJ7jdltbHv+9kzmECY6nMjgO/WlPeCf
9AHY3uk5nsiNKzXsZkR7kB66LrrM/GJyz1vnvl2N1IwGk+C+jIj5BUwfuU5f6CbQ8xd61cl6FKe4
7U2I+4ZLccCv6MTh94G9lZm4EkXQlRZMbn1lv3y1u7uehro8nXjSoJZwcwSM/UetutVFfW3qTjHC
UQvUMgiFJyri7uGmbkejtHPRWIvBKE4DP7GiSkTLtDeKw5igmYuIHKsmiszgS6F7u1bccxDbSSzZ
hPFSsruuCEam3bJlkBb5RY3rZFRIP7xPmTvybKO5C8FMnuw5DPZgs/O8Mo0FJ8S3Ct0AI2vfTsg/
WAN9zcgQxd7ZhUPSITMIJaUDFJOyjTmsQeaD5gQ60yymp3iiHMNYnwUl1r6qhu/Pa5ZoXxNpxNey
3VYhX9q556wNIwOr8KWZ2Aj+YK+2d71C8uyLcNoxAn3DuhSvCA2ceZ4gvGL9Help6k7R9r1xYmuz
PZ+6q2V9pUedXNVcgA9CcTMt0iy/8Dvn6aI64lI04BQ+0xRLB0p2pDoSFjTMyno5OOHk6TGKWzEK
vxXW2zPF+HmmcHAOYRcolLj3+9x6DA4MLodVUkONSx5YVDijXEp9Vb5cjFzCl6raRUHBOkycCSlk
fr4npREAE8iKTDrJ6EaTPt34eWB5xM3XtC3pBvcXRZceDSai1elo0KF6GxGAZ4vlpCiFViziTvJg
g+LKG0scfk8bqS9YzPKLvCnzC9Lf9fSYGu18x+t71L+gpb+saIVvOhyLS87lMqsTckP81rzs+1Jk
HvTlfYvS+mscB+0kxlq6yOvEW6o7r26f7oKXu33v/s6pubf0cZ7N3sYGinh+mgAm1ML1u9wQZPtg
L+8xOC537cBrUfbgF1GX0wlPxDRzW20dmOllojXVQrV2JK7bnZVFZTt24DyQUbBr99yq3/Nle17z
bNFGprYmocuqWSvig8eoDsUroZJ4XMR1YdlJ5o28uNN+MBxdxUmmOxYESNqCw/8dctngKL2r7cQZ
BUWErpHbNZMo1ux1miBvgWWULkzDJWsflOZEr73smoSRN2pz17nrn+j6HPVPpLbjX5nEzWZUS4hV
1Gl4D0WAs7Sp2++yCu1Jp/H6XA8M+1JxBJlRbwLP86xCfa7959nQEq24+mbrtE0sRpxgWr707Blj
XAZj4lTRKKpJ/kU0sRWkjXtNU+Fe47rEYynMfKpoLxxFk/pjvbGv0t5/ZJ0bTbFty3HeNxVNBjyc
pgJsP648TuelHYGn9kUxKpomPG/c6V7+RXXsnxUqxzXC1NJzrTinqTtJCzPalE4D/nB/x3EYbxIW
saWeOpMBXXGozl5Sse6FWC+Z9ZIvj1Uciq7YsGx2j1WkgfjxY3MR/4PONn/62BmG3VHwr170hepQ
Bz1Y7QtDIq/1Ixv2QUdjyHkbsVV2KXjoCNx02AAXLlUzZbZusczrxnEHPqGlugeMnulyPtqxK6am
f4bi3LOrR6qmeqSZsIsAk3AqvaLdSEoSbBV2UG6SpaJ0NWk3viLzxLOnTo0aKwCljq19P0RtS4vz
wJ91umw3u+6np+gQRbKyLGST2JkkmVkWEDEps5XuxWk4VrfqkmuBvQydiWqgmmarA+Y9W9v3uFAv
s9SCCdT1w+MUaXdrlxIUECf21M6DeJ1HUTtNwGa3OMTe1oqmLgwiC42lbs2arxLUZgvDLdwn2p7R
FcXTExRNJExA1eyb7hcdOP+wB1sgCu4X+P+wQsGRasfLnSM6j4mk0P70c39SQOyCWFpmpmM9Lpux
0hF7XWJWotmYd4ogowRYlU5pQ5KO/a574lc0JdnJrtlU97CS9E/ttdTuWcfP3/2o9PhfHD4Cvwnz
L2F/qfiVi2h6ubMZesMBXPA9xTFD/zLxVrTEowZw+eIXAbsWWuWMcxrTmWMLdh11hrc0UpxaqrfR
G3bdC1Ab1gFFgogrCNSdFeR5NFO2jSb8cgxzJp6rphOm5RgHejxHfTDdtZ97VeR936si76oX9cwD
Wd1H0U0c1uGiS5q/7BaHly5yo91Fc6qHLvH1hSKpztIMqoWHs79CPY8uA4S7cSMwgZFAVVY59Ygz
rnrL0atyf9Till2kLSqXPGfJhOW2c5dzbZTZLvnedfbYcdJ4ZjelOwbl4l5XKXGvdb+ZCKfQLhSp
kU0MhmzijmvmgY4razwRRRlNXU1WI6bH4iKFvUkXvL9LmONYEE0JFvuOxhd0nWrdSLHt6eohZRFV
Bx0QK+wsgjQwNqRNu2WVpRDd8MGa85L4EmnGfdHy5ntbxdEUDqNrZ0aStN/tMr4wSrO+8l33HxZC
DjmcI7MXomKIUgTn0vb/mBYxBjGwsrbNDKVd82eTQaQfWVGjRZZBG7YGO+1LzEI7GfGC/kUqVyw7
D1XXELbN5z4P65FqqkuVfDWiLr1SDSzhu4FNKPZUNV09YmvHY19Uq7Sj6rqS9l9+kJZLXGnJBmKr
dBfnalttEte1tlQxrF2sKjCFO3WrwB/t+YiKYonSnqSCjbXgXBlhoQBL2U8CNFZ2V3zcFK0IxwVP
ppD2YmsSxNcquK8uiR9eOlWWbFTLBggmAdQ7TXbZAC8z9vyx3pJRBQbqOfUaMlZ3odGYX9M2W9V9
nEbRaevTc1HY5tfCTIZ0UiMwhzyZjWodOfY/WXKsz4qByQjZNZU1g5PS+wPs4bDVvnyRQnzzeGkz
U5wXbW7Ef+ZtbY4j284WRVhuvKb1W6uJ3GbtxFmzVnexH+ULI8s34M/l7Fwx982wtr3WEuQqQAFf
i1iG80QI97zQ6nDNvc6Y8ChsrkGzCCuTMtzysFn6ZZKDgRWYFq98/MDb1rMixDYYYoJrCOJHEOEy
W8grgUWSdsg0LSNoo8uI+5bg3awMbWy5FfblI4Z/X20ctW446nrVs78YrsxXZn/Z06oosZDeOBYc
malPBJh3xVVcGYvIzuYhbsgt8dx43CaULVigkdvCMFc2FslVGbT1lVfYS1gC/W8Jv+C881fwp/gr
dacuZpe1ueVVxTLOA32uaJmoIEOEHTTbuc2QePoaJLk92zvayjffN5VjrfzuF15FUhyGlkxsVhWL
PHHa5f7SVUm7DINwHoYFnhPiJKm17921uQsJK8PuFsyr6UVn1OMyCtM16VuKVIDWWaKiWasWrDFP
9CpGctp6qB7taYoFcjh3etnmsxpivNmfHkHRpC4aY0EiA9yvpHV+hCQiI4hdtsu4DaNbPfN29Ni2
40Xret4EInPuDxLnEIuCLR4XNIyMLzotboyeDifSQbZSNPYs0ngESaTW7WrLThu9XVZNbVxHJJY3
RTxVgSea66qh4kfUNd2+RzWCns2pDtgcOU094U7ethagUu6nKQVrI9TNwYnRYDnA3vnjKdWQOkpE
1JE/QxfmC5yaa67URTM7b5q2QWHtadQt2srCEAjf8URBgFYw89iLlOIdNBU/Q21kBSEMiafFtat1
7blXCQiM9peWoRGlYInsSYbMkdWmOJqnOKY7NpcY/tRAuTlSNFL7+pilIp3CSdnNKGnycKE3qfia
GhqaGCSBjG7fTDqazf3CdMHtgKbXRpAPjJPCUs0SCkIuKkTXquW7XfzVYTtBRQmNam57Hr90hLz3
UBgtQwOCziVtbEulwNreARnQUE/zj/n2NI1B5nqXaxvIlcRsl6zGvtVpzo/SD/1veVVpEx27oFJa
x14bHarGAfPRD9Q5C6SXxsMxq89B+9CelaVVNZZNU8/MzOWQeancjdlfUgThXITckSsDd2OwNESW
6lXt2mw24OzRhZbhAFmKJirmbjLNL0bEbaPJgVyqYT4LTKgDSF03uCBdcdfBRsFvngFmGg0hOKaa
WVLTGffdaKKaOQ7khJi1PdsxB7Y7wkGVLVXT0dLvnLnlheFk+jfXz0dQw/ZY2iUkExlh1y1L5Tox
9O9KiykS5OaW4N/KCx4LvnJ8ekXbGPKcyiHTww5ZiQ6xpL2ntnfLVC9OIaA08Nc0G8WLRpfmuehs
WH2KsvXOU0kXboNCy8MmpNzbfEn6iwM7hCBhCHdd7Mew2onxnqTuFJviUE11QQXPl7at5zPIukvL
c0pzhm1OJnEs5XcjjltLdm239mvH/ibaC5dX8juymb3s7CgaqSYWIR3DLvNwoZpxES2rSLevvMz7
YefG1tdbPnYMuzkXsCPjpnCDZRZU7Z2iy54Op52+SucQUz+XGukslQ5tDOFPVFPlRFU2VHXs06Z7
WtkV86RDCy1HZG0jN56C8kOQ9Ibm/iJemjZiocVSKmeq14HYR7vjzlLsrTu5sJOUrD3hpROnodGE
dMRcN+CGW05dpz8gcNCNpGvYywoikzdJacNkl+kP6mt05uGgmOYdSn6kmK4laPZrk7piJ971bAPx
sNTGig6mEp0w6a1kamoH5Q8kTjzLCzk5V+UPYAnoF3mnAw5QNNFGvBixDqxEs3T8C17eyMbmpgVe
OTgHkGwcN1LLJpUHCSxFg3NpIIPBb0QZH7FF7Ltfg+djuYkmvtD2qoPgXjzSRaSNfUzklJHSvUYi
tfvOtK99sCsD9iy/6U+yPmJwaHTB2R59bTVsR4S9i3B49yC2yUMtSquoSu4Sm1ajEOyvJapklFlE
6nDd3Rs2Y8uKJ2iEXYOOmOraMaiu3SVjycyrZWBB8jOdVWEU7ALRsL0unZnwbU6Uy2XHRjKLtTyY
KIfMqOKnXq8K4y8CpqqqX1D1DOquzMubjJdysafvSyHq507Fr2oi9mwC1Tdel1/FOLK6yJc3vtdM
eBV237EewJySoQYhrqz9LuqusQTEeDe+qHdsWserddhoeKQMHrAu0NRmutzlxxRtbwkNMhp75oE5
NWjunwx6Su6yGPuH4qZaFcQzL0RTbFReMpT1F13z61uasXRCvaBYCc0XK81p3YmmeeH3nGQbOJCt
3ZYqQAyHsTpXNuhSS0+K9IIysH1rjM5Ba7ffSc7Ced5mkC/om4oNQynTKtGryIrtNoWwdhNe7r9l
pw1vqqRB57uPmRhJMych+LiKRV2K/sN3jfimrGN0vqfvedUzd5NGY/HueV7cylHeudkInFT/CiLR
+rjJmZgkgnlX6oJDedeFtF2qll3r5qXtf1cNJeNyGy9IIXIolgGZ157TRD76BxOLDi0sbMDuEg6b
S0j/D0TA4Z3HFhaBTLyjiyS4k9K3jCotL3Wi5Vd+gf3zJPdTC/JMxZWiJTzXR34alDPVVB0d4UOp
RtPnbSwK7ZoZlRV1I7MRoW/Rcn8D0fDwC0EOnoD9AEFcTop8qS52yNJpzNC207R8GTm8SSw4dTFf
ov6iWFSTRgXIqdu98IGMek7TZlBq/NZ6A2c1/LTeEDjiHApyYdNUH8UcOHl+4+eh7cbJXeHi8BzC
mO46oMJZN3kbjnzw1cYs/1/KvqxJTh7p+hcRwb7cUvteXb37hnDbbUBCQoCEgF//HtQet6ef+Wbi
uzCh1FJdriqkzJPnJAHvlqbzPw2bASmC167zxcHE5TK5qDDvb8agbdst3SwuNsa0BuWc7Gy4fWAC
lNrvTR3lx76Ng+3oBOUiG4ZAL0mi8qXXiHqp2zHcNkQ9l4gUV3VZgO80Tckl8LUTAW71nmPuk73p
C2d0hYwWUpdZszHWNPpqpiaCCqZ7gQOjrjs/5Vni38XFtDJvirkAamwaFisDLmS1Ku6Q91+Eda7v
zYzWr5Dv4lW9M2YDFdNez7iYMR2v8tOGlnpT+RM/Cn9YSjiX51CM43lqJGBZp7D1KleWXBSx4uHS
DHWW/S0Rsb8dk3xa5HlebOuR98t8GJxbEXX9cgIWdsvp2C+HuUXmvjqL3ZNlopyIOglcihLMg6q4
BoWLLNN86eZ0nOlHjHw11lTaK6T9k0Mc0ug6Wf2r2Wm7Op/WvbDYxml1flCShLuCZ3eyGrqTYfhJ
l9NdkbQZcrs4Ac3FYtkdpVF3MtbnDMMQNKv+vIaZUebDmHrYINPPY8ScDa7TFSeZ/fzSbcyod4sT
kD1jfJ4w5jgxY5n6+Xm2mFbjn/oubsPzfLaLmNAjKmUVe4TZ4A6RQJ9spwa3KK4GwKNFiQ81IE+q
8PuUyab+3jB5TSo/+xXKt56PIUgjjljVIFz+7KTzjYcJf81pmC848kN74QJ/cC0vOo0uiU4kktGp
DLp6xx16F1PuTcti7jMDPL4PC7jMvW3NeMWQkwXv3XzziWQOvFrXSX/Cr+Auzgv/x59GlZOPHvKv
xjwknehiFT09hHYVn6yiU1OqWyCxKrBaRG7oTBwQXpeNzMSa66i8K0kQ7IU9lGmhpF0tOj/Il5ZN
k7XxpbBZt3dkvFRWvGnA+Tt+HhcRPo013GO2+Dgp+u4mi9haRQ5Yqbqk1QPmvziZr95UGbK0d5Ab
C/yk20e28FZNi5RbxLrUzKiVUy5l29ITUyo6h5kvsA9H7s6Ka/gocRIcBAL9QztfjPl5aRt7o72q
2H12qZDqjTfiWZZPTtupDfIDK2CVxdlF8vY6IPF/jS0SIgKdok0f+VaW1jHp10UT2gsz7M8Ty6Eg
CNRy5H0bsonLKkm93ks2pGqnvcM4P1ZUOmvltPjxoCbuoguy6LmJgh/DFPB3Qb00SsB6TKd83FpN
O7xRC9QTV3XZckQOIY37ur2vrSKFMCK8q7q4ua+JKle2onRtBr1SRpfMStZm0HTlDrdSCfx2Z0zL
rvQhyAPgIZpKAVireqyIV52mRvClCEBfXjedzVYlQ/aoqJCLQjkspJxM03SaC52HP1p4fF+dCo5c
1eccY2K7DTexP1h7mhVulA5+W+6LkrwM9ZBcsoYll35uNW5pLWwqxpUZ0LQetlmbWymCvWhBsxLb
SjyML66LROMQPYvezQ75ILoFByLWMJ9MTxO3bfxwXXIzl9x6VFmTXS1g9DcZ8OHgjO23z3Gv9eOV
FoO7NH2u3X2P64HAr4rAx9tUY4nEUi6+y4CFyyR062Op7ejsOKNe4JfCfvyHGSK3nbUW/ouHaPaW
Ay72EJM9GosE+V/WPAbHDBn6eWbtWKtPax4bw5C+M2Deh6pW5KpAMfy435oKOZIBwPFHdGN42rzr
D5kPfmMm2HmUjvUUxN2ibaf+IbO6/mY7HM9IqK0nnwfDsfEqJ9XzLCJ0tCFNIVZmtCJFtyw6ATK2
AOPCvLRbV9XVkeqvWKrXfb1pM/L7HZDcYxuZU5J2NPaOw+TeFIumCt9MWa36EJlxR8fdzVyQXj4P
og5WMusugeH5tB0SikUpkeuY6UMfndUY1JveReY5ywmOsNBCKOtSfhVez8EctvSFFDvT89n9ObVw
AnY1AxVzhnmqHVnJpheQkmzL2nZXSCl0Kci41XsHLp5TZ+8Ri0skVKR8DKoECgdHTcdBOM4hstJB
LeBTW8sP7lNV7pNw6h/tPGr3fR7/1e8PHjnVU/3GcubdcPgs7MpLHgwwVcfZIim1uBmLZNGL02fZ
B4zlAjNe9Kqp92awz2WyRN6y2hiz9EK5IWXkLs2rhWM77iPXitIgzrp179QECHCC1HrWBkfbRyKq
hTY31Zks3nDv3fUOzR99DweYcJm3tsu6OY1zQhDgw6ZrrfJnVHksxRas7rMptzaqGMctSFv9rZpi
lZophAKcAmnmW6UtfCN9Aa6fy/r/lTIw5I76r5SBG2FjncuGQuAFJttX77tr7a7QzNOvbs/ZmuUO
Sb35gHTmi2mJosI5Vdry1pYR2Zm+cj4ldRNgAHmAbhNZHklNp6JlfGIoEHekfYQQqM4RjIbO5Uur
dyv3o2/40/r/n6fddi2DfNqYPGUAQnBa+ADWTFhszNwn9GASk8ak/kD+Ms3o5+TPtbLu4/TL5E8z
71r8ocrKFvbgRMe4rutLPNItm9kd5gK83lswPEN1AwC2uK+mhF/CyFv4rt28tXS0UnCU5R10Gu5W
UASRRexTOLqel5KhD3/SLO0QO/wMqbJSVg1kLxzsMaHoRBoPFX/JR+xhVjE4G2PyIXqw6ojfcRfJ
OLDzznjWBXspq7rbFpaC1MCYZJrSUGfjSZN+fPL4O2ETf9EV5wfPj+c4CS8NpUG5rGO725vR0bcW
ScFbEEbtAf4x3oF5MZuV+dq8gw/TTx7quOd3KuHNreuDM8uLYBUEpNwpEOuW7RAFSGmI7FqSmSNL
m/INodZrGdfevWcTbxeWTrHuAtJ+i6M3S0bF25eFmXKe/3s0BY3il2gKENWsBMbjIlAYBE8q/BJ9
Th62ASsJ2VM44HB9QuUQf90VJBzXebVUvcoOVuhlh6Jv7oo89zfGMv3IrEVt+mlDTQPkHTSwrdY+
240hQdBS+DVbRK5y0iibup3XB8OtaUJxrUO1yNtqvJkuXg/9ure4XBrTDPhuch+2CoTBeVEEcc6x
K6ZHY5nLkDkC4i6gKj0ovyviQrcUTV20qVU2rQYCqiS8pmLR2rI6BiAjPA8lWAkxGx/BpMt3DYnI
ouj7QM50qGnh4vmyS3MTf9zy5lYuZb3x/faQK9tNA+yzG5JM3cVH0uvjIqjvpn4VVH8NFPMUsyKa
V5jJXIRvjpeF0M8I6OP6XCE5ldDmIP+0WjNibCR643iByiE/BpGA8D1PtAb7LO3w+iWwNeZnXzmm
E1hsR9NTY389fcbA0s0bZNkyPy1iXuyhALGecpJ984EkXIyl5KXy6/iRuRm7s6PigrST9eSqYjjY
tl8u2kBZTxAplZsQUGunwU69QYDDb4j8yV2HL6SgdnBvEVyaQtdpIkhzMH1MJJtasnGTEdEfrMxS
B6se+0NSubFIP23T+pwTz7ONiTjmXABkdntn2H5EJQWi8X2RiUdDozDECdPyC9WkQ52AaT4KRC85
oOTPeUENBVhnkQnnneNfnDIIFmELl8CbTXOxZR5cuC/uZkbvfmyDMkplT7NT22fpl2mkkWP6oY6z
p8w/0K4tLubCh5ae4/FqDKCBgJ2BLD/Vyp12fNLMT81IVM7JJ98BbDsvTfBjOsSSnLDjkNvQRWlV
6+pqLBFShvxFOe9G5GYurEKKa4K+Cuflv/p8UcA5FfGC0b448Xb82WW990hDERtLlMR7JNb0l4Wc
24fVMdd9pDT7a6yHKGoJ6JUtcxFO+6Ag9t60pB6mj5bpgw7TS21dgaCvqmYfBbHYe7WTId0WKV6l
H23Hh06RkYqnEXLeu7gZx93AVHV04wx6PGvMzkqzaWUh1XmrmSiXPi/kIw+aKM008hZDX74TBEg/
Au7g5zxIKABKkvp9CS+6a9s0ojnLIe9QR9ZY8VtYdL+yUMYvPKmT1BcOe6yhEltmMcRI/31D/Ydy
F2XIYhvREDZVbKYY/kKvomFWcN100WMhMzs1R68WqllUmlR7A18PFpSqwrarvTl6zSgru9+jtlP9
Hv1ca0bdYNgptxZ3/2m9eTmzoHDBMA7a1h0PvBnAa5EFT78oAkIFyj2iu95NP1CZmCT66Ltlt0AA
qB9Fm7WLPAn1o48oVIHsalnuxfdL8TzF5bQfonrOyMIE9GWv4twbsUnCDPMIVPpGNqdJOvVzENSL
ZmyqjQpkssplEW6h/Wk2Qe+Gj2oKbiayGeVUpDEIz/dEB8G2y+1mk0sSPVq9dyshldrmQeFvvaHZ
213NXwML1HwopZ2T73H3UOAJ1aukDvsn1oVPBuX+M5V1/PfUqM+cj6lxMjzXWlhLKCajkx9Dlrx0
KminSK0OMing06kxj08uUrAnT+r4zWXTLcRN+WZ7zXtUDOGrJ5hKE5ZNz1CtQRIZhv3jEEGEwRJX
3VeEj8tGIeq2Ldmv4qbwL5xb/RrE4OKctcLeDMqXx1D70da1hmSPRwayvWfVwy7S2j7ETVNvxxBi
wKSsy40aRHQWJLBWYTxOVxe0YKQAtbpxUldLUsbyoWtdBKcu10/YuLxUscF5KSOrAmtCW9+iaXrB
/6T9AQfgFE1N9B5otvZVXexzJG22jcZ/p/d5dRnrsbnjonkbiOe8OrlvL7vcafa0gxDSqXRq+tkg
o00Lbtt6yCP7tciDbVHFxYNWlwE3925KRrIVkEpDKdWVCyS16A+/UWnRUPU+NnGeqlCJxzKr8rUb
WN5BNjw/xXnAVpXd5M9Uh086mdS7RclaqcBfhzVxtyMQ8kXtUXVjdeatPWX3hwhsVmyIuVirthD3
HSPYLguPvQXNtHZEKw+0LqtFREV8QOI/+rgYE0+t6eCDBMXSDKD+k25T07QZQdNM+mgm83JPTvxA
y79exkyOS6kXkV1XO9dKuuWg7fac2aW7VyF31zlYiw8gPHIcOD5/94pXPRXTD46DeTG03L5zm4lv
LeLHW9/K3atVxLj1mqh56/J2YdbwOP6lXLt+FMyna4Wf3iHwoMy2HB6BwlsMwFdbG8ciYXvshvel
8T7mizd7Kaa/VdM9mJ+/uz77kZW8N5bOXIgiqrL7eI3/Z595EfMXhr56YR5oAmEZB0uIhfIH1Tfd
WbL46lqkeDBdYSD3HZLJF3vuipOWQUBZ2hszSIKYgU4GdNuYiTsCYAo3fmSTbtEN/QryurNXTfIS
Skvey6I85BUFLuP01bZxAm/VzzANpNMk7d2kuzSep+5dlf81TY1gWrLk2aPRuBXAnViiweJ1m7g9
DgG4a+ZiTEZHfH9BwJfAQ7xr5tT5lZR7SHMBwJkuSwffPDuRv/umEDc6aADNyozCyxAoQ/jf0h0I
nP/dQY8hGEHNahepVdyceFrPFwJO43E21YS7j8h/Iruwxl4r9nqKNyGApLtmPsinJNlAtvnbmsc+
rXnMzJTzsT7828x/rjMzu/k1//yFP+tKarUb3fIpzfoM+YFMaeQLkqPd9eBMxuF4Nj3mMoIstbFI
hVIE/z7QhRWiAIN8xjGzl0nL9wUNoGSYU264wetz0GZbY5mL35XBBhtFu3CCQlMwEGO16JN43BTc
WUzgLUEDqJJLNJbZvvTIXclJcjFdpmWVyD+ofLJwYvxrAHBNu+YsH88k6VY+m9xrPnutI2vEMqRW
A9oJD+4Lh9gH+A80HZn71gK4fCid+H2SbvHYOr1ejzxz9k5GgzOeN1aAMZx3O1HrZAV4BeotGdwi
wcQ9FXxDWVg/h1yTY6AAdhlzAF8Ru1Yg1+3AxfM4ueXCcvZhLdTZqjhbAmRxwb+vQ9zmOqjPebua
nA6U0c6ydnAl5KpnEMFuxmn6Hri1TkfayxWg1vhRCffmIdn6g/XICQw1JCGgBoXbykMm/T/MAFxX
L2XmuBsIeZz1JCRQepexE2JgsWLCZk84y35CKJK9u+6rkqq7VlAW+9ssanOETiJALrAKrrqqnT0B
UrKC6CJ4sYW1LoaA/XCs6vcMvHt7P4vOVng6a3fqhN8tCkbhgs+UX2DEalG1iJVdAZILOKelFevD
B0UuK1R+LMfhONh5kwMiKFNpddCDdiRA5Q7t/sod/wzclL610AWnPaiwz7Fo+AJOKX0Y+9JZZvjP
XKsykWsO6vgpKNi4HSSoLGPZF4dsCOptHdfxCfhZtSYtSgLgG0NRBg8J5TFnYbeGDz6dvGaENsKt
vV1uW+MLHXAGiCEBCJy1pwH6g9T0+1k3Lb1iwLR54xqa4a9pNm2CVM47mDVyvJoMfk+jFBJvmvzC
0U6ffXyEKKLQvuYod7Cqwrg4StK058qh2SKHQO/NQeWR3A5/lLZdLyZJEzCjEnffybbEm3WbZ1qz
Mwtp+INV1Tu3dPsQNY34X65v8EVZgK0qcTx/ruqKcu4+5G7/nsmWA3WiStXjI9g6ya31n2JPYeNF
uYx90CdQDFS0eWUlEWloSXXpdePdDa6D0hropxNd9aNeFtBhLDwx0J0JRIxZdsHfphkNa3loSnGX
THF1zJxSr4t2ELeqpe1iANrx6rHprjS83CTeiSBqfnWh+O6NVfxsQeK5YNphO2QzfuGJTfbBsjtk
I5QYvxURv3WoGHTfzv0FyPjL3PfGb/2xIVl90TawZBPR13Sy13qq84WJ9w0ugIzNcCpdEezCKvLl
JqhtnjaBRzZR1cOzhHAcybeYt7/R4Ug7S7Cl+2NEeA4HyR700dhZXutjPgQKMPtAvg6YKaEIscRM
lEk7rFg8PEo/vBomoeEeQuVeHecuC6KBu0JEFUpMxHoJ8aV9iiPZrFD3EsGQbQuUACmHn7KEctXN
g19R3NxIFlsvKCgQLChpnesEsTr2fwdY3J/lZQbOmFmOT+5jeRjk/q+27G+TN+YX5Wd6G5UDv3SQ
FaR1HvKXti3lGg9qZBur7fhLEYWvKvP1tWym8j6BbNZ0jwmPtyiegBI/8yI+Ivrz3TY7+oUtn8t6
63sZe0lqER6Q9mwXxhys8R76mwuZCwLxNjtHJGgeci2rg3a8fmn6c55fQKprHjw5LnkyOaldibUv
JVxwePJHkMf/vnz22ZHUK79uvdRM+RwwJpiiegXNUrTkuhuXg8uqu6ThyQruho2Dsuw3JWHNMW/G
ekfhFu4ZUvEHDzfo1iNKoUYIc9Z23segL09sNTIy3KoqyRYi5t0jlXWWDo6jXuyioykjo/fdzeak
pqjfW9GtR5plRToFmzgAFzX1xixVNC/z1K6RVcgi+UPl5b3XT5z86sEO2JkU0NCBZZIpemfP6aE6
LvcZ9rc7M4YUxceYN4vi/4yZJNM/1yW0LZa95u6HeiDxyxCk0qTYGgYmtLHevhYFxFmzRlrmkbX2
dSVAdcUvUt0ndr6DG5//glJxV2R1+QosxMFGMdBzlVTe3kZpmzUjbnQft0jLlijN8k7CBe7+6Gfr
NHY6udy6xc5UbyScgf2Qo1xS3sDfbNxqfK2b/FAmlTx1NvU2EZC8FMBn/guUU8Z975cl5GuNbOlz
pKhYNrGaLl4kxu3kuWLnZcpfU6sqDqiUUq6ronMOXuuUJ1s21QqkL/rs6eoJdQDUO2gba0X94vtI
UbdDhGNxhTACO03Di23e9t5dVNACYbEbvEX6G1xmyA0q7ulTaWQK4SD0YU646VmvYAZAcfnd8p1x
QH2DekrtMQivvZavrUiGlz4ex3XEfWCNMxFLOv7SVlbyMFa6OULXVC5s6Zcvqiagq+HnsTVmMrUn
1eX61mZS3uma3rvzrKT2qi2TI4rSzCbAOyCfVvGDB1qdkU/ARyEgRvokSU3lGCF1WgLL/0O2GlW/
tFBy6mK6Ih6V27YqNsgVeIeKDhBc5FGy8UWHncGurGXnKPVAwyFM7bbX32Qu7gh+HXkqrBWltC5S
TsRh9Pr8TU4OhP156T/a0/nDMbDoD2zUT5n0vWchnWmrGC9WxkySXi0sC3faxyj+W5rnIYqE/jc/
PfzH2Rd6HgBiFwx+PMz0HwpvR0+QSIeN9aAT7oCs43mLsZn6i60Z3Xe6zdaQS9YPWQ23xHdZ9FOA
F5hL3MSfc0foGncjPcMtwPRS8AfRFFUqai/8nM5sVKQyL11B4Lr/mDu/dDCrSbpMuosPoTafFCj1
VXWQQHzfW+nsB1XTb7Lr/UUpCb/6tHW3NeKObV475JpDNboIrTr/xqDIzuGUm0W9jihQUBAPJhAB
3HknEAErH6KcpO6cbi5Q8OqBamQz5x3EjP2xRjp9HZvXgbYR/Y+yMuCAfQ2UoDjxUMPADj38AwP9
370PwDeZDzph9OAhV7mkaqTiuQqyFJwpugHzqTvEtoY20zRbBXKbnC8fI9wfk4Xp1FUHXts0xouc
BWCShtPJEDcMv8O0vpA8vphaByOqR8jQ30IshdpAqu/hgPfxPaqAw+mMe3VwrCY6Shr2qw6lNR5R
qiRP5yjonYkjijEEP80iZpVYFBG1tj3E/GZRR3PclkXsPUaVgKtfXVxXFD+V1qvY7XCXNHm9CEew
O6Du+x7JcHpJHNktoGUJbvZIIYulZXiSxLe20B/aO2rT4hQg/732J23tk8J/KjIAahVYI0dAdMkB
/FCyttikHzg0cTgr9fiegd4sffxAQDADgaEnj5omwapM2t+LAISXH4sQtjZ/Fo0m9d2iVFdbueXH
IjL/pTls+vhLmWvpBzsLkSIBo2XT+wlbcRA7y6dJ5t/xPAHnqD1K9pMgCZxdoIxdBl+2G4Z8688Y
ZOPZdRo0Y/KBQaK8VDrHm4+iCpbaBn/TspzwRfS/upnnLpUc1i3wlG0ckGjubjxSX3OfvrCIZSiP
Bq1u17nPKGOYnU2XuRgzYdUawDs5fun3O9ddKKbbFR9vVHnjoZgLICIDAjHx3Pq8mD6a92JL+RE7
VNwjbrPvOZ0Jx1UWHJ1ZghqF4NO6MQ+Pbh+6j2Z0VHZwbJP7vB26ncuo90ynZI0kXXhvD1Fx1xb6
vppFYLXfJVuH0XBpTa63shTqAdWi5VsN/H1p7lonHvk2GWP1YZpRFopd5oybQMhfwRyaDSDqrwHj
hOiCaRHn1IDQeMvqn94YWccuGaOTcXALZ11GdnP68HndOJQT0Hm3XwKchjtDUd1N2wTV07oC7Gq4
aogy8yXKFRRHQQp2H0zk7/4JUd/AA3Y/zw8US15991iNYPgzCY0tVcXKN++oZGIH1z9eaq+3t+EU
4AtgxZQyKeOTpEX9aMl8ZeLMkSuxY8CHF5q66n4cCrERsUfWJlGYUealjPrJkeIje+bkKmxnfAKd
6uGD1QHykrecPMtewzeO9ixT1inuJcJLIpuXQNJrPmOdPRH7kPHgVdOBgCielJcmK7NdYnXdpswT
/1bxyk1jkC9+Snft0+4Xh9bhldc3gME1RIT/aljW156/hzjYCyT9ew5vZPRqQ9xnUg4gc8w5oghw
6/xz4h1SRm7p5Gsz2kMm2dTjWxylfESsnuHrXEBKIM9VGdGjCuoStde66FWxdtVV0vnBamWniUOn
uwpOEphtYbyuSp08Mtk/mBktKxGwltWjFFWzUTEvd06lmpuawTczA8WnNyLox5PAnraUc72Rdr5o
G2Iau2DOMnaKEXF9SNAZhd6iUhF5ZEN59tyquZrDp4aFBeJqfsbz2Kclvfwv68+6LMMP8b+f/okd
/fP8n8nbyPw4SNT9sxaSF1idldvD+DAl+9ZytNqVDCSbJPH7ZV+T8GCEEaaVqwwBkA+N05J0mQVy
VJ+tFUfZH4hToMMHNnFo/CFG9tx+oBFNViG2qs3oS7IOMw5UeObKGtYsmWvcyBr1iRoI1koUNTqE
2Fmf8DDWJx5T92IsOx9Sj5MHWgK1cUKe7bFvt8ucR8ErFNc/IzC/7kTSWWc69UPKoDA7j4nVAIMY
7grZdxD/qZ+oX528tkDWwF3ox2fiqXJRttWVjrk+1wQq9DKO63ObRNmWOLrbtYhOGWLI1aia/n5w
7elYleqbM7n9/dhwd0Fkn6/DBFkFgbPuZxJ2qYfPbksdYm2bTL6NLerAMZ8JfB65t9RO0n53cLdz
V0TP/uhnG8iB+SZshLorQnGqwE19rZi3NHklW6Iu0ajr4hqR5k5bBdkNQxkeMg4tirng+ATlrm5Q
bm3WCc26qv6XdnHeIkNTNslLUWcotOnZ7SGORnlBSgxHqSrHlRcMzbqlmX9psTstdNbE61iDUZBC
tY2qTYpGtzizLx54Xd8dEGbSWtQ8zSIhEPCM69qOn4uA929xXNZpo9tuRSZFNmFrOwvsAPo5CcMy
bf2i/5FDDt/mjS5S5T303E9+Bb11h6B4K5GdX44RFAsjdRdSOjLVrIg31JfJoR66YRvG1j6bar5y
RqjYq65PbdCFnyeuhnUPote6zhQicC4vrgAhrQOL7k1RfY2RbH1HygmYTZQs8qyI1ygXJPcVaDFG
7YcJ/5IF8nHqwcOvjkNekDtzaRrbOVgUnLS5i1pWuyhZHKxEUDsnHY0g1GvxMsTi2oRcPIBm+uC0
SXVBESX7sbacpzp3orNLRHcag/YKZjs46owQhHDvxFb8aJf5LYGue5dHrPQhxK79owUAOllNRche
dQjUWCi7XRvTGsNLLBAehm6vzyqUQ5pbnL/6FimXra2Kg5uoE3iHMQi9qCJmFDRFglaDmk1UFPmG
jfp3vxmkADEB18xTjI1qY9+sqObLPhsfkRnhl6Yij/BOuvM4ENxJk3b2Wnf9kx1jpwbXmW0AkvzE
uavvWNx7p2GItkHlF+UCBbUA6PngVM+D9pjpu36Ior2Y6BtyjJihUSFhl5SoS/Zhl6iIm45QTabZ
wPuVALL8BDdGrcAlx7E2m6EXJgs8bV7tOOozr8tEjAstOwvlX0KPHz6aka8QJsHjihd67qU5DqjY
tRaFPgtdJHvejddmJMElZnKD6HOFZ9j+rLUDD4/IN+0H/XWSTCzcOm7Xbfk6tWCuEkQ6oyLdL+3f
6zjSjx0tkmOTTdAONxV0AlRBFUGwpaOEX7a1dclSgdv5yiwlrnxuRb5zZdj0D6bLDPZ1xzZae/nC
mCA3sbPltG/0/2i7siZHcWb7i4hgX14N3u2yXVVd1d0vRG8DYkcCBPz6e0hqihp/03Pnixv3RYFS
KeFy2VjKPOckUsKlcKxnnqrdXgqb+9R1WDQi8pZ+S5TCfoa2sHzM29LPpl5VgrHJoq5d92qvnMap
AZrs7SpLjW7bxfa3xbS4Lb4eGMVIbeDu7zMdWxwBS/2jDiv30Nci2btt6IES2uc7ZmrRWTImtjE3
0gekEoeNURn1ZXS5s/ZySHtIGV09/DLvyrzMj9Ajbg4xvv67lpXuyYBS6kYf1PHS1025DgH+eGzH
FNLTplSfq+zGuQXUgTvmN+haJ7vO5HyfRF5zGVjLEPfK+Bc9LM5qjW96mgFboBXia8JbwwdSL78a
SLvuAKRSd13Vpn5d6qDbIYq612ysJi1l+smQte86hvbNxsFCV7n9y63yJw17CF8gKniVhrKGuEj1
hwlSWYxn4ZeowyuUcVperYK1Oz40Dy6+SttUd+W2t4CVUR0XsQU71l9VS3zX7Tz5o7DPQGlCYAFf
5quN3PMXJzYqv+408Qi5l3ZTZ015cnt+9BLkBMNIEVdQZlq/EMgE1GXvxyXPfqkxjllegT2J7ZrF
BvTC8jiOhnXWgSMJYk9qn005nBEDcZGo9DQ8sjdCtetvLLbGtXTV+oAwpfNYCPkLZAE8KJG1x4lY
2LdctMnRYBGU/PJueMi96fhiWd8TrYrAM2iGnRY37daOsEWCZNGtBefrhweY3Eor8uFxyE0JyDRX
N7zo2leEJ5AggQebNs5uXeY3XYoSOACxU50o2zujZ++1MSlP+F+m20Ft7Itn1l7A5CRX1SfebtDZ
cCoq4Mt75oXPlmmKq8P7QwpmqjTkyqiR7o36JjszCPBtkUFu1gTuivBeBrZk9Z6gXy2EzYEUcRuI
WgH6JVp31ULT9FlVu+JRDUuETBvraPEu8w2zk/u21aL16GrFFzALfiHr0l9rD1yF0oh/sumZa6Xe
quqUymc64rCDp9r7jnXDtu/S4jHSpYd4ZSt+2B6HmGer/VKQsqhV5nyqVXNca1r6xR14FZSF4V3z
qQHBXq70BB/U0FZ0ZYVAkBaM3KnWcci9Kzl6nm1u3cT0VosNym4gbFh4sEyrkFtm9fbVndeeF8ts
bRsB1dDJ8XVQonjtllVxViIEAMEPxP65M7KTl3hfndTwzszA+ToWT6NhMF8fdQjWemC58/DgeK52
rsC48EfoawN6AlF8LxP6vuiy4VJNDdsVQ15scDhmuwonhcC0W/0VcqffDN73fyA/NwKpjI0KTttc
yfKVaLxyLRH7xuMyi8aDkuFBbSrWrcdzZKcOShJkta19spPI2YWpUkCkscD3Vcs+AzOTBaMrsOFS
q+E0hkCP5KhGvklso4ceUFpuXHVwTmXdth2UlNonq3TyHdmWRhPuny7C1RFXcwD/wm4EioRCvLpC
ilXhmOylg6h70OWWcU29GEdUYCHADtwmxgjMOxD2wPdACFLqtVyNrDlLbuAIiAjVU4480wqk7H5P
Ni037FU3NiAVK+41MZjzC7koVEHwmzByHyMDu2Smq99URRkOQJ6OB1MBdWIVQjuZDVNoolYkNoLp
Z0Ww7ItUY9AfAQeagMsuAuDxARzHDgJohu2nvcvXNhiZVsyQkIxydlKrvtizscD3oVKVoHZGHak9
L3wcHPkY2dEZ3OgohjiQggBL2m5DjZc3xNNASVbqAsSsBrRxG7smUGr5J7scknOPuAZCIQ3/lFal
++Cl5jM+P/bzOICeAjr4nwxxZ1KLWbhNNU5xQd0hAUwEcRpIahE+NNUP6thxrK5LR6aB4/DxmkIa
a2VoTQ+ovTFeZxvUPrZ65gJ7MbnQAE4L0EhRoAEDSyWT1FetAhvgSUCt95z61LbZ21VmVOkaspEW
ZL6kaJCHhc98iScRPleZ2m0gmQ9dRAuSk4oKaneueeGZGnwMvH0L6pABbZGzxW38AOTJramVFF9/
PBaxg3Vu2thDHAXvzN7ilnMjW+OWBz0V465MXB0CU6AqtZmNLHwPNTi1gKZKPTwg62Rc1WGwfCOM
o1uMV70dnCHbKTha1no0gl41TCGECxCsQWepJn6mgdz0Kh3kksT80oGldo67n4NRItHaDtXGcxG4
rVjqHEQosBebrrQU8jmzkfrUNM4DsrzDpmtZs0bYFCmKCtQ+qWRfwjROv6KYwKSIojQveN5rfpOE
0ROwKGxtJjy82Co+FCz9hsMVEvAtB3i/tfDTMnWpkZ4OVK3lIToAohaG9N6xD4UMFJnpV0M8MlOA
qafakF4J8QZDEgHKyarHs31o6xJsYE1hfjUiHmCmVhawUTFu1NQxOG7YbbUbLVLfbLxpWyRs9Hrf
Z9yc/aSmPSChZ5/S0vI2VTLhxB3NPDQMkRYPGtbPWmyLRynkSoUI7rPpdGsvVZXbtFEPW6G9GkCs
nhAgCOeuVeW5nwwy2eR6lXBo7aICRgX5/y0kmDLkYssfbpiUqBwg5QHfNYYTs9nfLChp+IOXjVvL
C91jypWXOCnTRwnKn9ly8RwNA38ugUaqjEZ7qCKFP3uGtPwOGtV4wqKLKizhVusQmgmb8MEqAaoC
Fyl8KBL7pzaOyWuUJ3zP1BgZIS9KX21wr9emFGxHo2BEQLszNiugVzCKMhNQuU2VJ9U11Uf8fgDG
AnPvdCDixaW9snHQPDrKCMBgZxk7yxBZABURGxSgVECwCegxEJvtTzlCCahf4aoB4voYHVRtW5X4
eVdSx0KIJYZ+J2Cia5qre120rbSqXc9zW4DO8GuPON/kjB2e2JQjkPE0mnaI/ZnDWM9dwLTwgzX0
6oacC5khv9mbkDOc7qtGabHmLQJj89y+DwMHCe0tORtdowc8dsN5NLNFC32LvN7Nc5lE4q1DSoj+
hHSMFR8Z1nSLYjw7y/G6Swfp+03OxurkpkegT9izIvxOU+Wzojndc877F9CCvHNpFv2u7sBGVIxe
XtoGEnSs88BEV5g92xrtWz1CT202dRAreDCRbA7VCjq3CU7MAJrHB1e68kJrFJxl0Dwp2NYtej93
CoktHnMCwKezYxSByQwa148CwalvVRWjHERpWJc8tJId691D04z5tbXST62aRq8g2OoH1LWA4rXX
R688bZoNYu3DhkYBHhA+coTegUZLkz/louyuEXONl/abqPNop8elGlTS4lAMsXkgQMTcigRJTtS0
gAySV6E6yDqxnD8vs+nS1PJa9z84fLg0c63apAPCB5H1GIJV+GLjz3vyTMB4ey96MfBpu4VZeaCe
YknzkkTDI/WSsYAEaiF/UI/jjwYfmdVIt9bxy8ihHeT2yNHRqkkzGpsQyJQgsRXjMoTqW2Mqe0eR
0WUxY8NfHbIw+kROiz0zW20dD8gU3w2UUaKu6hBsgcWZXBCPwFkHOmby/XZhhwOjxTXtEwjeGyab
4Ys72mEwNgA1D1qhnlUd4S5gpwMXWi8gdPPYZ1MVFGpQV+ntKjMsF1/vAr/hDuqf0Kj2fpWVubfu
OxBK7gbImUZlq0QfRkH2QfkVWwpEJRB7nVcVwl1lYgRwrwVLFgGWYSwOkAt7axJsFQ7Z1NDVMrD4
LQN3fv/CZVl+BCA+XdH6yzzqLj7Lnf6Fy91Sy9zfvsrf3m15BYvL3fIimoB5d8N3d1qWWV7M3TKL
y3/3fvx2mX++E02jV6l1Q71pY/a4/AlkX7q/vcVvXZaBuzfiv19q+TPullresP/qbnev4L+a+8/v
y2+X+udXCr0Cjt2hUfpQvMDWjk1fQ2r+of9hCKkozCoy923W3G/NtJxXmfvzhA/T/vYOZKSlPs76
/Sta7rr4qMg7j+tl5ONK/9f74zCDo7c0E+zOlzvOq873We770fp/ve98x49/Cd29AQfCqmW3We66
vKo729K9f6G/nUIDH176sgSNZNO//M5GA//C9i9c/vulgKlvgwEVflZmMoiHto+dNQci3qdu3E0c
eLMQQO5gFBgty1drNwwUV5T6NhMo6ie4hx3lNEyO/RABEwfwygmsa37QS9RsCmg46tammXlnYH7B
oCNTN3rZsfawC6z0St/qg+EEJpJKPnh/PtIMgF5O5drmYm5U141KuoGzB0lPurT6MVX8pdCb7rxN
XExLKbgwNBKoHKMeesiEsjch+ewXeZ5ukZNCPErNy0egMndmXTQPUA8qHhVEX06W11xpjLxqfHM3
ns37ALTw4pHc9BSlxGIEWw7koocqtkgFtqZYlRyyqgSGy0y01bLQv7y77nZXx9JDBFH/5s7eACkh
PfweFQYicIUrzyOQWMPKhpjFmfooNhn7fea9DS8D5ruLbSpwKXu4lPJtGs2lhvy891WsOo03pQny
rlaB0WLwBFkAuqQGUUKIlC79D06p656Bvhy2H+YAefqn+wcrxBUz1+8NVUKmDxr+KP1mP3Qacx7o
KkPtiq4r2vOdHRsiFmB/is/Q3YS+iU9dGkF+4M81yIOaCsdbyBrZ3Xax0VWcOd0ONMhfd3ZapBLu
kVejfaBBMjmZ3OTqIPc18PbATCJPiEJOFt4ixy9s7s12GiQ7XS0N4HX2kbojCeDRpYtkSsiTt7k0
TZgsDJjBG9Q8y/sNIACdz5JR91bQ1xPXVa0hSIKiRgo+tYBQI2xn95vEK5urjNTmyrXKOTid+0ym
xQ49qWcrb1ycNeBKTQ448sY2o84fpplkm+9BKy1Guo/rRMN8HxpQq/FzXnKxJZouXUHY6PbG172j
7kKEz6tW89h8TZxdYu9CFhZohybwoMsZI4d7UBvDyKBrXufioNSKjetQUflfrhvN4KpP7mHDu/7Y
oDTyKhJdHojEeONOp0rruYhugB29NEYlINaJaD6ZPrjcM69pPEpc0LE/uBpKKGk6EbEhX7Bi0PlH
4TTErE0DRGmRufYxnkARqBCpfs1LyN1MlTQWj9jWNIgGy9zX93egnzQH+HxDRmeqFgr+q4UASFC+
Y4Mg0nMs7AiZoykCiG/KI0MWFcKVkMWjBoLsOerKNd0smleRnvTk1yAbNvsBaiHXkPEQ0EKrxG1S
KNiwhidBDKn32AdSsAAcJE8CGXr8VsmB38imTbYWpG6UHEKMdkN9Gr5bp1eTi2jDaN/ZQp461epO
nkSGeEX9BCr0R1d/KNuyL4J5AMEn4AF6p/0eo7gNEvd6B/3lqAqWFdoieVvrzhZP64X6w53ZVpmy
VfT+1r5XCf3wu/JWRZSHo48YgvbhF2b+2UEK8Dj7UP/DzPlHRoZM9SOAnnww/KCPqyBjmmfsVYIX
ti2mYnPUZO9XAxWVW/o03Ml0nnFnpy5O0N0WyP/PQrbuuELgE6wpDyTm3GTKeWmKULx1zahZtYCJ
nGiQ7PPcDmwcPxr5uF6mIaoeBl1Va/6sdmuCcAgalIS6nWkwBhCwVq8VR3wxhjaPDk3hyFORFDiY
MlHvkzGr96mRueqjtBA7UHu38MmHT44pURUGD8joFlk3xCEfyOTGeuljMyohDyI0Nfc93YZece+M
O/zMaReQWfULXeWoA6qPrD0vdh2l2065bkGMB66eClDtSusra+vgZYPiB+PSIKyHvwSo74ApELGe
h5npQary/W7kLaZb9qWClAzutryAmBfi1AlzvtsHe5HVQMegLp4c9f2YsXqLOLX65LU5hCqV0P6p
o5xH3Obyu9sU0ucg9V/Dd19mOOOdr3Q+c9wmq6GnHGlIAbQCal+ZJxBOKqKdAQEiOQ/XNkNEEkiH
N1sJYlXZ16iwM82YJ9M6Mp6CenXsrsQ0wiHMpQW0ot3HO3K5nzKtDWotg+o7ZtBoadVBpjtOb1+A
WS/WroDQMP519k87Bk9ES+tvsZ1A18MS2aXmKWr/opjhxgLP5Zl8Sa7lr75qN1pI0wD6oOhcWTka
fpKIMyBQ9QBkmBTdCUasGhAKo1FiG9Co4wLoQKM0t2yRh1Q9w/S4H2Id30SefMWnelKI1yMCXwM/
tXRptJ4qUdFoXqKqDDcBaBIaVH69dmWGmbhAqAQMnulqGVhs8TQKBIe2tROwFciPGgk15nkA3I2f
IzJ8o5RIoi4T6BZ3K9EtBqidQBEaC5Pzcu9selFAX4lzDViT4ZjV2h4Ax2N2n3wBDwrlYNQvEd4A
JAsZpIZlq32pLQ0gq2p4GkoJfp6SZsiER9oXp1AdJD/V8Bxlo4oCiPjATtNp1aIp+L5HvPffrRr2
OrQxFAX1fbB53FvStbZa2IGZDXzWCoJY3YnpLHqNq3Ef1Yj2N24yPpd16feT0hf4c+WD3qJsVDR5
gbSIvbONGjM06qV6jT8FS9IoLQlWnjzRKDPVD0sWQ4FEMdZwm/InUgoZMgxeCQS90z6qEBzft25s
b1Dsyn5RRvZAv8OLRwbg575ijrWJhQXRZRNap3LFR6ve0j55TJhxNJ3Cv9srg1SJHfioqsbRSt5G
32w0wgT/MDL0+PlZzVt1JHx2Rime0ql8o5FlUNExxaFRpSIf3rtIikZnasbC2YMcXZ1tBfXssFC5
E5rLHqnxAPCoUmDxqAdtC/1cm83R6EwUgMmHvN/mrezwkMWEEd//RyfPGn+qv7Utoa2GIjGNeqia
1jmTy6CH8sF2x+0yQbfHdIcnKFj1NAFUZstvIJ8++8z3HdNLVZbxvIgBvcJLPCDxSa/CAQwfZdtD
a0W+1AA1nQXANsmNOS0/Km7l96iK8KRkgZqgjkrZCvk0RFz3mUThW7L1QNyegIr66U0CpmSqSxNS
Qbl6diaTBDp9k3Ibu8ipW+HQ92hYn2mM3M0EPFIvB2WnUUPzMOThF2iHyKMXRfI4hD1Q6HRJDR7v
ioK6Fu8O9171+wj5UDcsm6heUR/CuWytW2M3r7n45GUyhP4ym9a1+PD2OuYlqF/lzrMqebS9c7GF
il/UyPsUWxyVVFrPPLidwoAdHFVcUrP0aZw8adiBVNabJ/XtxXMeIlckJAZfi6AzQk60Bl0tt0Rt
AsXw//Zu5IkzagwZPSATVV30FweKeUHSa+maup0Xw9YZ/aVzR2cloUGxuRsIZfYzRr5lf28v+0Nc
5dqRFzyzUU4Fi/Tukz5U8iHSowbgpNzZeDhZ3iBqz1chH+WeutSkrfuoml1yol6dJNqttfqgQAGh
Szn1PDOKbiBmLlNqqHCc29bahYMYme+1DVQGvPybBvo386HxMuIrokO9jqZPN+7NWG4Ey4FTqrkP
eI+8cUeNn0AEAK4yfKLGSOwGCCIrPGSTzRUAqo6jguIuUxfZ+vZSRPqhNr23CXoHCIOFQoJkAhUt
XztjBx3UyR/Y2+LUlc4fiz+ogYB32ahuNznUXT34URcPO+qOTdUCjGYzn7qKmxmPRfWSp9nb3aCK
VCN8aTt7I2tSoG5KA0Ebd6pbBnHMBH9ZEgWQWC/PZGOlBRDx0jf3Bohy0OqHQzhNIi/qUmMwOwGO
poyCu4Gli9ot5ia2bGAEXwzNRZ2cwYhQKsVFsqmHjr0F4GPQSDFukIWHdL3L4pvK3FUyVPl/jNJc
EyV5yDcz3OiJ5oPcfz+fPGKorc4eyx3e70+DyxoABUOcFiB0D1L/GyuGhlfKUUJvZYO8c3aVZg1m
RgQhAUv+4E0SHZIJY70i79Zmjj/ERn+lpoEM6LkKBWTtm+Fa2CB55EmYb+k1QTMZJRksfpp7LtJo
QrH6VUpvx/sovbr8b0YzhMQ+zG2nuXJ66wo1tXbIVUdgOGWg3qQVPwAuCG0pAGAf+9jP2JTwnyyl
mngHuy/+oKHZiYftOqtdtl7mRLLMVkMXva1DA1Dn/X9cZ7l3/7+/nrYbVd+woFBWZ5ZxKoW+7RLd
2jehgf1W1nXGaaixDLZemXHKbCM59KAAoyykcSKTpNHZh9xrkHLWWuOBSzJNIU9am7pKj+oRQR1B
8KlJ62FNRhqe70juPUhIa5Cv+Iq5LH17SlcDcD6ryjSGHWpirFH9jpk+ghrmgdW5Beg2nvlNhJ88
lJhA36PnO40jljO466pumt3bvibs2R5RPuUBX5Do4raZu+nLxoB47582dRpA/Tswc7g+2wso76BY
8uSCCuafO92q9jSfTDRBw8cnwCcFsijTfBqQXe6ebH1QNkneg88hqxOwEvVp1Kzq9HddGiCXATLN
Nh9Brf3ffWmljEXfHBuKaNx+qhRD8enKBGhlviomW5UpKP73PvrPfqgHqwAVjGCmm63vtLGoqwPG
qxQMgNlpH0cmanjcRR/KcGeAFmShAdm2PDprTgTyGfLLppkD49ybBgDMyZMxmcO8TQ8DztI+da0a
1HtoJCkAMI/lq64hCI8oEARHJ2fs6Oc1RuxprokTP0UgK72iSfG1NbGPQYULO0e9t21ZOY8itFFN
cumCHLLvIgiabBXhzaMRxMpuiW1aJ2he99cRMinWYLRHiKAN19BEI5gCWeea6YHTVXh49Ymdnkb3
bQLNosY1snkq9Wh+b6XJ2gGUJqjcOkOssx22pcaMWwWi1bqtECczLQsl9SZbqJiNX5W2mF1oYMAC
KyizFYdKH361kaUdEBo2bhA1PahJrJ61tnGZX74O4IrdmmloaBvlrNn9rjEcj6GQdj4cUkX/Y/Y0
QdYCOt0sfbrn8mKyCOLVCWAxFTDsR7Jnjdf4NUp8bOellhdDw/QCEyebX8iyXPmqeamzLxI9gmAC
DnbGdJ50mdLtAPUHb0vBkX61GLVhBO6WzovkDsw3PKHCPvssSywDi21ZBtV+ktWI7ylq3fcvCKG9
glCpPDflYG3L1qx2Tc6zZyj5fdcBfPzxV4eeoeAFjxCWISmgQQVPxoCQF4kBqrFtBHadf+yaU5ec
aZScly6N3s0tbcDTG2CsfdlaxjlPgQfqQ/cz8K1aeIg06H+DxAOVL14pA8I0iXlGbNc4k7fomyDl
hjyWzR9ZaZmHGBJPRzBJ8a+qFdSpBDO05BARgxV1zPsjQkI0OkwudEUNFyBJzSP3fZs1xsHufqCk
mQ1e9ORHy1EfQaQWVOj6kAwR9MejtMtBg0ZjjFqs7PoaAfsRvyN+Z9WF+0eWmfkRaOAKoU+W50cB
RJSfOqHm0yThZt6atS3D3qpwFPOMWs1grcsBDMCpQvrUhWrUcPHisEURcu9t1FI7fhuhdX8GAe8V
p87yc5sn40orWfjatoAjaV05vIY1s1ZeI4rX0EHZwbKMPJQFEMpKscDZbQ0wmpA28A4aqtPOPG0z
ScK5q5HUA9RqPnSXUeLV/du5WRYx35E4kjcT+9NoAY8xONOwV/Ccsz2pnSB9BhT7gJzhUUb1mmw9
IJdjMA9PU/Ku1NZ8WsEEoWvtaTpfu1ypdpBPcdcpaLtf9DR5EaAY3NSu1i8yr7MV2Yu8M4NcBYzc
m0C9oD9ja6Z9Dse6OeANECi9kadfwG4TKxF54QOwgONjpTQ3skd6Xm+y0LQQGMNNmGg2rQk4UQOd
zVf21YiT/qccI+jv47F266pm3KGcR71TzTx6xHEQGHq7sH+yr3oD/RPyhLzZcLMTyMK87ayhNwnm
E2o6BpCwyMCBei8/T0ZQDbL1MDjZGWg851LUiuIrkYVfs/erqEColGzs/WoZna+Svjy3BcSxWGTf
Yuxe9/gsGg/UgMRuPlhJiKqNqBy4uhug7pCEt6rK3T35Lh4QLkckzALmtMuiR4j7FU8az5J1qAL2
XwoQxxKlqnyrc7IfTZ/4ozn0XyNUF1uPPP3oIaYUyT96kE5UljA/ZzGqiUYKCB8FpDa3ULfJ8S1S
1PgSUp3l2HMCS4Um2FxEOabDibPUXI7Ab1CYdfSgGdoG3jRAo17m4kuT8fOgVBykkOlM82HatDZy
wP1R8HMzldrVOwR8jdqrHgcAE/fSVfRNP1bKCyJYs4cB0s8qHyA8ZCegRBXID2tT9R5UAf+G1LN2
hLJu8wgdxeEBlXR2RoGX7avlUG6sQZcB+VJjqNk3SNhpR+rVLRvBqex2qA4krjhc+t3IkZYMUcyN
CuU2AnG40kB0ZBTN8MnRi4Ao0JBHxXEY9UECYjm7uqOtXNtWzyAo+lmsdcoTC4dhDRn50gZTBrK4
1MS2qh4Ua2qANc/xFMElsLWmDkpB+z3HsxGZgmmE3CdO++8uiwhFIDnosOC91kN/Y9PzGmJfFnI4
mYVjPYgLxa8xbIrNUtJzBO4W1f1q1AocnB3Z76t+kkuRGP0xG2JzNUKFIyBHGliWoqsoFdvkfak7
t9S9KJ6WC7aF5IqeBE1uBU1jF1erynDQNNNky/UmC4TOcNJUMxDnWxV1Rk3+XVa5t9E7dYS2PupT
U+1qsjVeN/q90osbDfzWpk5zwfADNXXxoSkZF9Jvh14LKPG4CETPacsPecwY5Xg2oZSfKGs5D8/a
0f95Pac3TQMl6WbN6bZs7U1Xtp9cFkD8cmXpfXaWQ9fF61QB1dMp/qObTizjQiJCl3XNlnrvrs3E
ReZT826nFalHdvJ49ye7OVX8efenW5Kr99WuIcBUTarV1JRVaK9Fx8fVYqOrST/zrJceZGzJx3Kh
Swi+/tu8xpUgBZGnTGvUhpKpsy7r9KPPsmID4bUtslE/UX3LPtS19TC/H9SF6hVo0XgDlr8IWbbZ
jUxu4SAL8D517tLInQ0R329hxOuVpkt1LRo82UhdoBLGTwDqu0sEaDEwrNqKNAhEVOcn04ROKHnR
JCfqoL4wSZn/56RGpOe3VInGNFT6NgvQ3ap0QFEklGdepZXdn6kfod7LphuQSiSbMvl8dATreo2n
lTPPpmHEhDVkFhF/A/bagPBQ8stE5m2vFINxpWZsOidwpIjWi42DXocUohqt8kI1cSxGqXY5VcKi
BtFq6K1yxLyLPoSC41QJK7ZTA8Wov5LDB3PbaRvI2eY+2ZY1EJMD7kk4zrwGDdiF5p31CFvN6Vbt
+/2AAso242jK+wHsOX4g9drtl8VrD1+Dymzx4fP0HRSUIAkzFW2FqCG/GXoJnrVjXkSBKvQoDslv
kwOZyIGaxPloItdpIsDK1jzxr2sty/91raFsPnss0Q6uHq8c2xKP1CRaiYr3Wti+FWppSogi6aNn
7ls1ax67LveuXR5PMSoUR5ER6quGKrznPgJXyMUX2pu3AzrOtcRR5t57uR/NUKf1yTaYvXftsT71
2kp7ZXn82qfMufUS2706NeI9dYm6443OESw0cSYOT5540S3RjtQhpxjK9OAyms9s4v2QHd7hNu2A
muIWyGB+i1pwgSbwzaEZ5AMG8tutlqWmWzkI4qLsNl6M1pTxLeTg+U1rqGBenSRuk3tTZksNi02k
xgBZAKd/jfPugY/ZcCQTNRVUnbYoiq1DzBFuiDxCSz6Bn2oBPJAqTn2oezNxUEkYZbd3dJRI6SeO
LqmBhmMYNJqmreiYQjY6ltDVYltm3NloARNZv5Xqlu06BgEUkCHohX0QDQNZ1NlzNTvOcmKgu74J
hpUDX1uWDonMDtXyNgr4kxs+JUjHtMo3oBmkm3rKpi6jQ6T/6DUgaJDSYz54Ss76DiZPXRqtkHKc
RxeYPMHpkaWN57l3A/NS02g64pOMYn2IboFFhCI9L2MFpa5Qg6K/22nWS9jqX1FhqLjQYNvoK4jk
6c91zr3HQY+3ZI5zVJYzJHi4vc7sl75Uxb5QqzSgUSsSyjryEuTRphuEqH0832BesnfuboBk4ocb
MFe4G0iZAvUKmktzsuLURxdhF+rmFgB9g6b7WdodIODpntpwYIGwGPteg8gx6tA/RWUzcyP10oao
RZl+6hV+IwcAKB2IXUTGZZmJenfx91rDIdgLzc/ZmFsbFHfBx8qCan3W59CHmTAr3QR2WRqyFSi8
AnnbYrvYPcblpgZQEnEuVLu6m0pdhcCU01zwdFEA6X3h4TFh+DBZbcSrVTvVp6DGLlsEquiSJ4Bg
NVOzDJNtGKM4GCUCQTRwv8S8TsWRKEYUOjB0bp+WRradOHQVoEvv9ghopJPRQ2gv+PMSlMNuFB98
yob127TxvndRXz5AK1k/c2VDHUhDo8yzje34bK/zLdnJQlfNNEemQj9jb7OYI1RIhKYdkqx/WfTD
eov9L4tGqPDUFYK5jq+DOTWdKegAYoWuve379CuZlubu/AGi8GdUsQKedpoJfJm+YUmPaPHUXXyd
abU6Zl/nExCNzueZrpYBAE3uMTHyGiGdgj+JDAQ+VRlBRslrBzrCtfM82GCmQ7DmD9Rkcz9peH4i
hqeFpzHh/KgbAEKifpHxhPdcrmKlUX8qzYUKV01zrFp/mxNqSngSEUNp7rQc1poc/CEvcSpGRPtr
g+fzqoOIy4WLDnIeaoTTV5yPX4UD7QfoRQ5+JqDl6MihDJBRSS6AHvd72x2Ure6I8uZqXo2TD3hY
hge55Uk8bGDy2ndC/3w3SWu4ArVVs7w1HLoH7qA7e1N6Q46qE9hAgh/EnU1qFcZLyvuHbHCzH6mR
gkmJ3dsj9DU5OKbwiBXVeOGye6D42d95vK/xWw+Q2Fy/AAs4cNv0E3Qp8isBHdq1iuzWizUIDgJY
/EyAijJW7UMPja0Z5pBXBqCeqIaxMXqoV7XQ291WRtH5ZWmi2vaEhEgKNi9K85uAFh2AlqRFCUMB
YqczL9pqQ7tOULQE0GJsU1RHXiO1Lk6obYATCKptzV0qUk+6sRpMiJ1AYWXa7pB9MvFELU60xPs6
ZEKFSt9JFA1vM+T7bYAeQbyCyEd0Gm09vYipMlwbx8WPNgZiqvG8r8OohkGGg9bsYTVqt4oB0vGA
tNvYIgGB6j2eCjkAcSmrTMMA6qINFD9djBZ0sFG3UcHRhWYjaVOv/oe1L2uuk1e6/kVUgZhv9zx7
2Hac+IZK8iSIeRAgxK//lhrH28mTc059Ve8Nhbpb2nayDVL36rUYOB/0Czn2VtU4Ib2miuKuqMEl
SrrmfZOOAFT929F6Bs4S2hEjozbPyIYQ32LtiNPaOTEbPMTnEamqohKmuL7ld6TtF5sRBWoScFtF
gzK/dtkLpC+L78j0mcskVNPFAr7phAZ2UIS9BZRDsm5zA3g+Iw22qus3rtn5R09Frr9CuiTblCBS
BMoIGvPkTgzmHxP8PqAfggBjjta7fc7QxE6/GWDWaxvo/5d+BNPHzQ5unLWTZ/zlL/GetrMkrIBs
FOAiq0DvkWct/kp1TpLGZhC3C5SNXSi0IXcR1ta4cLyigwZqY78IVF7aDklIJAcuvO3rBbFsgmcF
lFYG+A5p6HjOf5/UWA7AeaU6I0lVgf5WXwzwVAJeCP2Mbvpl044UMmVQhJGAPZneWoHduLaC5pQK
pR64vpSjuxZ1BXZ3PaILAP9OIrDp1Jaw6M27HrViGoHSEXwcQPZB4zc+3kzp2BZHOZhfyEQXrw+r
fWCybp4pkpbvy9b9AYme/gjuT8gY9WM2QO2y6pcgQndRY5I18u3aSB6KpLs5nMZOXPwoc9MEXiYb
TzgyWetmGuSCsJaWRPcN9uXw0Jhi6I4uYEkDb0F2uplB3wsAZ933bxNaAYntZjLvMuZDysjoQh/P
ZIPhX65vo7Vq4mCVZrZ6EgNHHtUNH5gJLBcfa7CHepZxJOckTRMNlRBaJ28A+qcdVJijJXkDvGrO
nvK/orNYPbnggr5CDqBq27ZfVq1x10hwi1Fk5aI7u1Gluad1WIs/HeFKtSYvE708WOh3BRsmfiLg
ONL7lNUHWpYigIQEYZ/RPNIoKUFEiSNnc6LVkLPqQWLfKNBoeRDQdKCH51oDjmETZ88RmllR8EhA
EwVpzZ3EF3lvg0b3jK5sPJrbuH5qQI6xMCWU2Sr8o0VI+MSQCxIrM07HXR+XAFzonCqO09YySXgD
VjwMC1ZxewE0Q3bGSwl8LbWDZhvD8Vdpl1rLPCp+C+Q+RACiptiYZQNZW12CM3QJLtKluRw5oHAY
uwuZyOkJENiYoSM3FEEOrweRE80n220Ry+2B0S36C9lNYUhI0kAzC/361qntm3JX8+ghmgwH1F9E
aRUXDERWFjhSpyj9XuBdDnIV7eEixC20YLKNBzHcBRnB3Yxwup1DQV1ZrvseZSnoLa/C8IVXnbq7
pQCU4aAtIEqMHSUOyJEIZ4Sys2hXeMDa9+TImUDNu7JeQJCRH/yqKvHgC9nWKfrwUnfQNSjcBIIK
0TQtzdZPXzoZVAt/KqKvTdBcpERCfjFOrzUOfPhXrTp0kAzNj8wpPrkyK197A/+16F9WzzgPFCte
5uKhHyokBBzXOgd8nHYq9vtDY4YSMrPsX59cjc7HT3b1Jxu8vtSqQp6lyl9RtP/4yUOffUrrwlym
pTPcTUm5AYkZ2Lgnx9g6lTK+2hLf87DPGMiw22ANiv/whJ7/4YA6urW1ZWreZyA0W/qiqT+7on/R
oG3M/wlqI1Q6p+yrYRnmSzz42Yrhj/4+ziNji/7t9JBkqTiPXTqt3XCqnnwegTCaO9Y3CGm8/RgW
fgwjiuNvvY0k4B8/hprCf/0YiRNUv/0YLTY2Zxv75GU/4u+5kZCvQBGieAIVbPVgd3is6JETmrgA
y1f6qryQCbstsQqF3W9pSNP5BKwSDTt7nKejr9sXSz0VjQHoMQcpsj85yWqwuXuNKqt4wFELwITO
vUJPwL0OsU7CQATpSLY2jjXqV3NdgeT4CoRR8eBFb9MhCYZ6YuIim+D05qnvnLeL0HcZ4O+eMQBd
qkdeMkzIreQ2EqfaA3IeqPZY5t4ES+WKdB0cC9kFlECmE9hgoalnficz1EUhFaOjSKeGospJqVPd
mA/Yt0TLpK7Bh6mk054GzaBCF9YNA/bHIINOQP+4vzkgjYBo8z1aje266qId5Dr7pY382Z6Kd3kG
7iswTAQgQwXOmrzgvA73VPgr2AR92QD0sl4UrWfgwCQ5X0SRDLZVYrX2igTMLW2EpkKwJaVyUj+n
O/IysLgtOu1tOmBnetlBRhwkYXcTt58YsdTqkfLMJ6KwJZ8e3Xw60nyP/H0eFHPnyNpubTSSARYW
SVetsw4cSrQFnHeDZByTGjoherNIpXK6zNFOZ6PLF6X52yVUhlqrGrtfyb1d6hg2QAqJegWwa1Xn
YfaikrZGqx/sxE2bJSGYLJp8tgdKM4wFkXrV9lu8xZwf2L5JPMOQexk1YztduoyhW0T2CdJtsN28
sY4r/G4C2IFOi2Ve8Ets4cXVdRKdFsofP4dhFK9Gu2AHqu741f00KfHyR5T0U11bPOQ4wT8Y+E/r
bQ+FiyDxnVVQchQ4tTCrtMX40Cj8l1JZY2A4s1F5bbQN/yF3TPsKlp21gfcNNFPc/mTkOK+RUg3L
LWznGEcTkdaxgexLCWg6F0fydrl7UKCteITGu0NrkHmAtOiJF1iDlrSRBwMeKSsWBa8yKFj1/Fqr
pgH9DoBKjZ3wawXifpC1BMtpBPvssrEHaBpGkb9pHO/Nm+FYTVPJ9Lf5OoKcPhrs1i40adA70Ppd
rX8VMROY+5XTnPCrQN1dl8JNl7cn8k56SF5UxxHMwW9+89JfEw25zz7O/VswrYynWnaSxzLxx2Xp
hcaTEat/3amRvdnk+90fcUYKcfJRtONWlJl95GMA0h39pQUO4lHVo7q6Q2cf617lUDXEl7MF3beN
08sHO32Zo1/xMgUX6DRU0jPXtecjQQQSk+MkODsq1nkraJzbC7LdHH8bIpfAmgXNu7ntcvJWHYfk
8x8OS6+f44276gIbEl+Gxe/oUlT5E/pXfSAef5noDrxu4RKc8vm6Ir1MMtapAG2KF4AC7ffohAPs
nnvfbmZbxcntEwq/evsE3wV2S7PGhUsW83xNM27BnlFcY1nsDQMsm+heShdNMaabDiqf0JIL2L6b
zOZi6kqvwYvwaPaAGOhKL9604lEg5wSZhQa6rTqCHIVw9hZ6yOZJaC/uVwLiZsqaogvkSLuFkYf1
l65GOdJlBT8W0VC/QI9strcKKkUQJHLWTdY2X2rsVS2rqh7tMgJbUaGANNb2QU9HB1R8m95AcvUa
e/0niFxUK2jvZVdpIt1Cd2ST2qa0je7+b+KMCumF0gTX9DhyaxnaE+j29RPN3U6D6j47jKujMoFZ
JmuWF9ZylHii1NyGfsW6n0CCHUKExwBB3qYVqbUloYvJty+uVZmPWTFm94lg/5CZooIkMLel46jP
OsoM/a1dAA9TGc4Ve83yaLl4CKAe717JVnG+GtHk+GC7tntNIdS88oG63lIETXAU0p1aAPZKNj1h
8MDeOucBAhYnAPFla7B28xfApdt9NLRszXXqy4fd7dyP9grHolcd/ze7nHKozzbRgo+8v2SlDDYZ
G6p1VfLiGTSG9g66lOGSR13xLHmLpmU/9hdGiGE6RUhK1KDHpGDLBp/PUMgLObM6nR4zkJDF2DpJ
6GytirhiT6yXyYP0O7kbMi8wkYbzukONl2W+kFYc7R17a7lCDP+Qw6hAd3Us2Ngd5nDI9kFvBiJU
QE81YGGZ6vHiJFX/0q280ZEvpiE6CE6N+YKGcd1rhkkDMrDaC1XSGuIKaGWhYTFCwSx25RWV6fAh
6L0zmfGvC4aiGCD3OmuxZAAVtAJCMDvy+pZ6jRzVbbIc57vb6xbZkVwtEmRIoAXw4TVMb9vbyzca
17qp90MA+TgpsMA5QeZlflfTRIYcdAIypJMDdnecIS25GXSVrejH7jGZok3X8/iOTL0ZQO+Yt/+Q
j0y3STfb75O6cWqOVi//ofj/30lJD7QY2B7wo/UiQJ7UH+/CNAbUoxbSbr6pNj4aKXab1zLqqqcy
i35aetfV+G2yCLCZPINO0J6H3u9D8t6CkbES59tQZug4s/K4WYXGPnJ0Z/FoB9M9RjH1GQ9/Hdl+
WS5k7jWPgISwpVtw9hAwS20gK92eQAQ3HKSAWE7oB+IO+WV7ZQAw8Tw1ENJQVdN+Cxq+FxbwtosK
cG7wE0AotLC/QXmHf/aYz5YZym3zkoOhaR/98m1JOQGw1Ev3bUm0lJ9ifHeTTsjPRsUGUDPiTqEH
bwGdA/m5FPhMupPa9te4yp5AExuCsHQ5dgXfkDZYhLTK2fNBcdGAOHlNw7ZvIRQORU5SCiPNsLpg
/vndTtJiHhIYeBlnKfaC56CEbPACN06E988CUh3zzUfXf4kxAfg5DFNib+Le7ld88qN9Eobqsw85
615W9SdhVek5B0P0YoSux2cKS5LM2IMjGDqbjr+o2RDu0oxFW45mxRUak511Imv8X9f51K/sKofu
B41V5/SgFXGc9QhRIeiCetPaNv0tsEz/RK6K98RbD9BVd0d37/abieyTa83xRHFPJlcDRkbY8VaN
92QnEzn/p/2P9fEd//Dz/L4+/ZwhITre15bM3YToattYhufgC/nrMoDIVrH+ri8z8L43MkDpoky/
tbYfZWtg25H/aXuQjOgJc4w9pRB6SX2owqR4Sv97qZvlfbl5egpKX28soBCu1RCcytXfIlEvQyvI
N2Qj7YQezKcXmZsLe2Dgxcar1HZia4/SqDnjxmSQOwtXBP3ZB8v8c9LYby/gtH4Lm2FkOizsqv4M
1hDvOfsVNnXjv1b7PYymV1GM/2IP3357wsEYCkx3Xe1Ck95u/IdEJM4D0J4S/cP4olfmKe/AbEGR
wrG7nefZAbgSGQ4lOr6dElAd8hZctxSjDNdbtAJoOoYayxyjPwHsy+6HTzBXc3guo+kE2oh7iqZl
xxDPLXsuDpliPIw+UCtOZBS7HDqYn8waJYnIj+IzDUH1t22LLrkaUKS7FspeKd3jmuU2Q9eTqBY0
nCbL3oGM2Zy9+cgBhBnLckdeWpJDcONMQ72kysHJR0uWoNfJ+7g7u3EEWhQjRLKCLxnlTfRFtAVg
4pCDO1EupY/rCZp4SbyhoZVxeWQmNIuGhpdPMepGVyefUykU0DagfL5NF6Ixl6Hfr63OhkphnIYP
Y4NWNabVQms5gHbC7wA07gewP/w7QgbdsR3xqv8jAsgppMV1yeMva/g4v6/GxIY+PPYsBVsDiYOU
imc7uE6adn9IjQ0R6c+22Q9SfZDsNy1YYN3SsLZu46AqwcBqijpYc/JpiJLJPCSEDWFquHRn0w1T
8z6J0DoU9W6iEYW+T2RoRzjxGK3UKavu+jw7Qn7QvwIa7F99xj6hjas9gyTWh2R5E6yR3x7X5Ox8
IzwrpKw67SRTWeaXys8ZWGkxO0vcdI2W+nZD0wNTWDiJtt/m2XoSpDS2gPcn92QygwGbKhA/b+kn
GIegP3LoAS/IS2sw1OBKkw0PZJK1gQ4i6Wc7+hGgrt0cXOaZAID8+olA+gPVL+ORLJ1ZQPVp+hal
ybCnBJwAQe52avp6TuDJxO4ueNE+kJO+ZKjGQvQ95Q/0BeNZh7aP36eLoq5X3GOgby6zYJ/gPQDs
brDvwqZ4cllaPhXYJ9ljNt7FjY3vuMucpcu42JETCOlpZ4MoYUkT3qfjeVWAxFX568Cr0ottXwk0
wfASWgHSO4F9B3z3WYOicivH5BtocL96PfR9QDQS7gsONUY/z61XTCQ/TVS1EazcFKCZcmWYKdu7
GoJvGY3aoSxuaeiFeEBd2F1EdZtvArAWSMggfe6zxAbbaY4KRq6VpLSUi7YDWcs+2H+PR83wzMKW
93u0Lo+AsGZAKujM3x85wNpP6qWdoKBxc3xIFraUCfQlWDXLBM/wYajApSGjB6h4RQ+ehSoLtsfh
doCM7QM4ApDz99D6JYPwRBEsSq37sf86KddNl3nIPU0f/iPypZcuXc0O3OolKZbWoCXdpoVmn/6E
ZmBI3vZQ744GNL3pkx2eSx5k/OJuT8OWmSsOVtjnBCcPbFv+HUavisGFgnZYdH8Na/RqBGR+D9Pn
mHk1stOHGr0jbh9Kq/UDGJWHTAI4AWGybTdl2RG6YPmxsAxnq4BCuOOyAoy9soJrHyF13TC3+sIS
/iXhsv7RpNC7y/yRL+wREOiWVz/6sPmiDF5+KZoyhTRO5l8Vwx9zbfD8DgIVb5/SWOPHT/GcJF2j
DtaC/vi1sc031hgoTcsjMFvEEfPBDG3ImVbmbzaapCk4gtiCxEYYrHPk3q4QiakOLko2EOZxnSvZ
YvG5k87wKC28DkIXssPtBC6sWzykrwBpFCZ2qa3VPsyXl6GbIFpaOfeuGr2DrTerHrAbGytTKcrY
k7hDsX0E2vV34yweT0ZbR6Zr5zCKIPinysyTCZaT243vWbMl/HXzW0yVhupT0jWvtEem3TJtlNUA
sXkRmXuyyzC443YA7EM+feljyA7c0ruUBtZ2h0Hs3PHiDXUeKPmpjqFUAakIa5WgzgjJuXS62JEw
lxTghp+yrnGWvESzeivifCkmM95MietcDCBu54sVMn4KhbMeigjpLXJQiITc0rLEH9mGbAP6/1am
m8QQpuvF3SBBF9K52bipSoF/v6YykIAU6oBNo/oM9lwfEpWucej1kLFNE47+Sw3ymqMbQL2Pa+1o
q5j8ZS9A4T/5RgkmrPpHrWzjVd8EWf12Y4EfNxMQBHEtVBdLK7c+NUHXrXgvnDtpQVsga5PigIIB
GB2iKVzXDKoIqRWVy7wG+U6s5elKfdcHQHsDyIOxaaHol46mtf7PMRRIlzQF2wnX0bfF6I4XX8uy
C3Hcsk905BwqPt0zYzqRDFmWMnWvfXTCJF/L8G3Rh9N333+bBz4UsNyPzmsLWYYFiI/4ldtRsFEB
MDYSNIZnlobJum+E9aky+q9FNULNPAEPHnZ130H3bC9GPclgvyYBfDue0dCTglnTMD9N4zhPgqzq
PKmtkNAC3MSIhuyYNK6xzCeZLpFzyo5xNIKknTxdlKq3W3JNmYkEiltMB3tEAa3UbZWVgUbwxILw
OrTAklMYgUHDKET7aDhpvaxqwV9VIe98F71ei0F+HUTQ/UDL1E8euMEnP7fBwxyMzl3mmxl0nwQ/
4F+2PmfKZmvhBP6VpeIlieLtpOtHdJGVCoGt4egbp3Fuo1ycuePBogrUh5h3Nw+4OtCoM6E436lw
2hIkqBqhUz60yOjNCCENHwIly99twgMDBYlSUzDFje9zCXVE61Hcf1zPbbFHD7LuBP4NtKeYvrG6
ZVgGx3wCSzowNzpJUzoABVauB6oyjY7WF5oUQdtpfbNNaXixjNcGx+5DEoQ1TsmmMeLfMF7Nw1EW
3p2SRYrO3SREugDESYm+kANMdtHCdku+/RCN3fKqVflwvgW7vib2zurrhzAIuSfr0S1acIG/gCAm
PIuqdu1Fh3zAPrSjl5qx6KIEzi0rwO83ng0GsjkEPVfTIk0iA08XVayAJ4Kowe35NLK8Bpn1mh5M
Hdkd1TuXMu+KldTB5IlyVOAWpgBAMBVz8B8PP1q9YLYFskW0pWu2Q0/TI8asRF8m3ZpEfHhzkVFa
qQNUH7AZegpp4H2I44NV8RUFuomF9iC79u09c+Rsm1ewVb1rIdPm8EVRF5CbsCznPsmmZucmXb4v
bVfdTRCChEZc2nwZIffoG7HxI5DNzquY/9r5xbikSYWXNjuZW2AeCXt1Z2PJeVJhemd6Ijhlt0OO
yJsnRcC13YepWjMo9C0K3ang6U4FutRjs0TSKjzbjrSAq9FHe3BtcNBfofUAhIxvcTg1gblE1A3w
5kj5LN4nm1Uit9BHg7wxyjl3wAyPd0UmmzPzoFAvWOFBfAcUKGbSqkMVmg808rSJ7sBbku96T7cn
6Km0CDlKI842Zg34nR+15dsqYZ53K9Yjk5pYQZSsSwcHzTFjICS8fRRqS/hpgKDZ0WqjSndRmoqL
AKnCOghksqa/qEr/WZlJeYWSGzvRqI3C7lw2PXj/4KNL2Jhy7QFxsU6r8M2GztWHqDKC+W8RXbXl
uZ7sO4qnP0WQx4t1zGWzvi0kI3FvQ7b4TOsgOQz6DeWnSDKBUqXW/FdWlvwUMvXv3QHi3SICaz3Z
hef6S6u12LGNy/GZpXzbqcD6kksLStZlq7YUlqGEnls42LfTwA7/admJGfXCk6DhomWLSJYHm2CB
rdHbO3QNRuvCnboNsZDRMEVu/cOQ6yFRlpltE61v3kgiKWGWP2O8Fp4HaAodRIbfkoYOR7a88gI0
Imhv6mqOSF4Dl6iHZgrsodA0/TREySA5Z3WXzcNYSfMc18aPeSVUPC5pXH6lUSxc9zJ05id/mqbn
rhTdnQEdMfJxy+b3bR5eyDcCuXjfKhucAfhEMGo0D9hg7SIQrDwnxmQAU6Q25CsGZj16IAykeb3b
t1fVJUvy1VOcPHnFzxrfvK1MgXXvo3K4yqLMQMuVD0dPkzsBNmzvUubU0NIBX9Qcgm6axnbdBxql
Zc6AAUysDQ0HCxjuMgsvNKJJJTboCyQIhiMNaUk/6B/8LH1SmvYkH9rs0dBZ27LmzhYbjAFyN7ze
j+jdv1AIijL8Ag2K/W1CVwhzi0YAICj0InTpi0TMi8RFM+xtQJcXYJgIUcquvUXahEAz145jLJjh
cohsiXDl9FN0X+dVdI9uyXyXQN5oYVJMw9BmV9b9hbx0oWB1KMPYu5+DshYPlxbfgXndLARTkulm
8e426fZZpf4YKwWFbZiV7goNV8CQhLHJji7+cd73AoVMgNam8Ye3/5iofN37SILXnblN+3zYeegW
usbc/YenU/G9NENUDvzquQBd2t8CstZ/DlVVzwF48Q67WuHQpVfIcVh69MEjs0g8aNqXVlyf/dyw
X5jYTFGRvNTN2FzGJAZOW5v7UvJtBuD4BsUo++U26W2I3XqKTNY0Vcf5zTiyEH8jCa/Q3gd5pA+X
PgLgjQ8KKr9wtPrdSneQefcvOPAk9hiuyBIyhn1OVlXbKC+hhuc6IWRdc7F2BUufRYGtYNLF3T8V
clUGc5yfAmWs2lfpF7dDUiMHPhsn7R7HQ2y/D1bdotlOT48gdjNPnwKzfUbJY1inOXb7rcZCeBof
IVoHr0u/v9DIN8GmMHWZWFrKAr5De/tAvnnjGO3yjVsBMaWnvs8Pg7HcmCEYTBNQWCMXgEb4Qfeo
5DZoVfAHckXdPgBXFM4Cg8/M114+kT8Ct9uK2eF0pIm5nthRc8s0PjV5og6+bqtouqC8uPqOhrEX
4e80Gk7WBK1tsHCAn7Gp5InCKGIy4mrb9SCL3QN81C8Dt2hQ8VTG3BsQ5Wm1SCxT3ltDUF+AfTGA
ZkXp1JN1he9nrcVJf82w4yx8ACEgOMxz57svAnGkl1PfJuEFMmjbjuNNv2xZPGzApNeubls9PcGT
eXckkwRN38YMbICkkR4VqTe+Rnm9B/GO8cNyrROES6cvAswCSx/9/nfgzTJ2bm8OO7SXArWpJ/ku
+hZTs9lPI6/upsgpF5kq+TnXXalZAni0hCTQPHq3u8ItxaqQxaG0waV4I5kBLBS6Pkbvg13VLA/k
yPH1Wle5gxo/i6Dk2pvq3IAh7aX/WUurf4nZGIMjF6xoYRPaLwL8X5vUkuOGgsDa+jaHeY3zYn13
4nwnmzJ56BubX1lhAxifm6CvatPkmouqPeGJ84WcE+f1GRTV53L08pOtsnwFZVwILOph2OMNuKBb
ukRGikeY9qgxg8eHcKcW6vHWZBzcb4DE5Q+O8ptLDvzoohtC8zNvR2NVNazc0zBDxQLqmPI5s/QR
DDjbBQczzOcobUZgK8xg7/MgPaLr1FtiO7ToMyE+TUXMz6ahQhDoAgYAIdluZVRBfKj0UIcJHWbG
DT8jXwlNtLhFMQworBWobPiBhu9hll4NYDFwoxGoYGq/obMDDFt19TX0kFPXGfPUbCWQVn1wGcOy
OqEjzlu9R6AkgRaAVMqlpyOiDpTyFAFNoupr3LytQREGFOfARQSOZDyQzMcOxbT11KAHZKwa6xGt
9NZjLsJNiyzlHUUUSWoDcRCOC2SnwLPrp960wNNG7SnYsdGTLVQLzBWm0oxWr4l0ZLt2KjkVy9oz
NuPgfmHQ1NpnoGNadJoZxp2i+khDiNTYz24v3obxqJJNglbl1dgIb1eXEAyjs7qH33onKpms6CBP
XhrSaf0W7HQyOiKpky6oqtU5HaiC03LYJG1gAKRc9Afh2MHRBGprro5lESi5RlRYaQLZqXTWqjHZ
KmCA5pVuE/5cE5kiqBKuMo5tD8sBdOPFkN2HGd5o4+Q/NFEJEzAEx5EFrzfTkHqQRHAKuYy7vE+X
Pi/EKjW6bDOP63jSnOWJvZ/HVoSXb1OVF1qiKrzsXo09zod6MvB28/o5WmxBUjce8uRYxDI7Ybfz
dpmCFGCfP8e8qodj0R7JTjO6KLRBo2oS1Yx98TXYfBoiCAb76KW0I4MtyOZqB/77q2UJUNT6RgNC
d0ijo4wKpB1PiuvkKvdpFIDJqOSuF4b7RBbbmPagj+jvhTYNttks0rr3jxRRoiKxagWU0Fqj9bCj
QqukaMAhRVM5pGQPaMYKFzRES6x1+R+f5NtNf58A4tKiCh/2uYtO6akpjp2+JKONca94AczQVBzp
jtyV048gJ7ZH8Da+z4kpnPwUWU81+Hz+vCW/0Q7NGlJaydbJ42xFuuH7QneH1fierFhrynMPAP7Z
zfNslZvMPo5e9UNEWX+yZP92iVOnP5HNC8Cv5zr5kZyTjujB1oA82nsIeUZ00IHSGbxqhfFwK1NN
g8+Ppmq+iPfOcgdlBjJRmYouRgeKSh1FIwqliRPv5olzRevXWrflf1+L7O+feFuL/fpEWpmVpX1E
LzYen3gYNRk6bwnBG7wPcdxhz2mHx8rNi+3ExyF5URDnOWvPjmvI88hEtMer7dCxFIgdss23AQAq
+9SyDmSjS+nV6GfWF7QZgKT0hXc4QYC3S/jq2QD8PkiNl7prqm+lHbwE+CJ8AxX0fAM86Xzzm8uM
Rv8TpDIO2l3qmf9jif/zGEiAocsL/N1rt3fdUzN6zoKIHgqe800LndqZHcL2oexS16Z76fArf2LB
UzIx++Vvk6KAtTM7xL8njWltv8S2k5xkiebLvjDGe7p0iZ9DK3N5s0xIxN17id6QZ1yLvpqazbKs
ra2V4IzqSUt9mJr3SyNqqmhecrDA1WGOOimhP0Hn9O6biFvbLAIRLNkcVCgXbeeXoAYt6/WAnvp9
5Iv8kzKmbdkwgFq13bSz8GaXcfVm98HYtm+Ar/vkVjhDvttv8b/bqwb9a1S9mgtfunoFyktoMqu5
WNaAtvbUh+3TrX6WD6zZDm4wLm/1M4kSJrKwSbC5FcV6J/6Sx854JNNs58sqQkcZ1dwmI8pO3K6f
bh/d44GzbRqulrdl2mj4uDQ5lJXPS9NCJqic73uPLScLHYLCm5AYzAFJueS15y2NVhToAxijy+zB
E0rt0dfyXGgbxbUsgoIiECRbWmGeSwu8ryLB7oOGJr3o+wXb03mlm+m2ZpNkW7xv/CM5gQN7TN28
Pw1o41+NhY8dt97IzDsPvPhq5aA0q00BeKZ3Va5A1aWHtF1xyxi1NhllR7J5AQgOAAq/I+ccptf1
UArf3Gwl+3lb1lDBx2VpUmggmZVKkeEchW0QLTuA0ZqcdOnel40Ejgqqxq5q7Ax3X3fY2dF+JoiB
g6Ah7Wdo6AWDRCMSShO3IXnRy4a/l+wUxDj1DOgg3kbj9DXscCSKfXM4gVAcezwa+9pId3RJohIS
sVm7pakRWNbx2tBTaHxbIapA8G8P7eMf9nnlDx+i8jBZ+EEpN0hxDPvRj6/MGcxXH0KsYeQm34s+
HZbtmAYXCP52J9B4oJ1QVeFXqzlTgAtV4mXlg1O+Gev6XEJHZEUOb2tDY+oblJ2bldfI5BzyuLjw
CdgDlLaS7x57Gmpr+mqjKX0FHdtSb5ujLUrEyD0ICHfinateC9MRiySz4/uy9JwLOXAEQG+Fdhho
sZsdtQH+5Yihj2JsDr7FQa3oagjUKOQj2WTnAmWnBvXYIDO4sWND3kU5Z3dWaz4IvalNUUqikewM
vjHAmA9FYIg8xr7PDsiq7Kmp5dboQkOoO7sHkJ/PToonO10USksHN/F2f9r1smCHNg6V1e0+xGs7
fUA2GfyIhpzZ+cd0dO+ifmzK+ce79dtQGCCR5XGq8+1tWQZM/TkN5LIxxHj2PBR0RmDy74YIr2s0
miWPIgsB+62g2DC2Ybm0HKt+8UWLNj7Z5q9BABSAlOX3MAN5Uun1P3unXGVZ4UM/9BHFoBSnlFws
69COfqJ0Bhh3nn0bk3/Qo9c8O32v1hyPxlNjltXRQnV1MwUONpUgH1jERdB9t1m8NKa8+AkO7k+9
q5yX0BiR3Efm/eIZprmvHLTu+ziTPaRlMCxlZ1qvyhn20rPyn6Y/HXoVNq8AbUKgC+yHfi8WXA7T
1WRluo2cJjs0vsjunIDHKysc5CuQ9FtVZ/kPU/HPfZ6qT4McFU6fVnkKrd454S+7WvuDX734PdKB
OtTupn3iB/zYtIm7rOO0BwW2K45JYE3XTlhX8HS4r9BohppT5HQn6IfVj6Bp+0Z2/DLIygyNPJeg
rXtoBQeQOglWRojmOhBgxhejKJNzY3Ec9m17+Na6ay9N/h9lX7YkN64s+SvXzvPQBiSxkNfmzkPu
e1XWIqn0QiupWtx3gtvXjzNY3VlS6/SxkcloRCCAzMpMgmBEuHv2HcU1kMmaHKxaDltgKIN1ZMXZ
PcAv2X3uAeCFgEOBeL1I701orzmLIsU7HpM7MgHDZSAz3bl2sOiNfOcbTbTppqIPfNXG1XKScIGw
cXewp/ve3OEBLTB6+T21Aunl59QKzrdBSY67/hCEIPH8a6IMCeMVLqZoY1CJCDbU7xOTjwrMepE6
1XciexsnPs4i1sOxSReZmCjfZuK3+Ug+dPjQLnp/PNaoddWmc4CEzUJIsHjkiX2ZaxZGSGMgOBBt
qMbBz6z6DIDGJ+okkwzMs2W37/41KtyRJvPF0agcsSQ6Cp5XX/KQmw8Wgman39jbMvtoj6zmi0jq
d/8SBUBLYq/A7+aL60XWQ+8DTTVHsjKvrd/5XZEEOSkJblCqSSCoWgr+haZqwD3h8Xt8MPlzC0mm
XQMI96YZbPPLiIXX1yr4hlsY6FPq2DgNWox3UKl2QJQBQPI0Ejnd/LmfRtY5AkO+LOaR5CA8gMBo
pI2KijsdQXRc/TmSXpMplCjSSBE47EuN4iNywE4P2At/nfoVf0CFeLTBl+GeujgE3zDEq3d2bRfI
CwQ21MI1gx61DXpV24q/Q7poMxRq9IFJDNbg6DK/RxzIQlTMRp/EyLqVa3XWXd75xrYd2+Ygy2Y4
Ic8O8XGVlw8llnnA89rsBduIJy9Gce8ieBh1BcawQhWTqgh/qQ2WLX/33kZt/+29+QX78N5Cw4DI
7oT9IuhW0NfpsraD5jCDs6YmquabA8G+ast4AI6k3hddHHcLRFZBIUfhOqdS5doOwRgwGyXStmun
D4wF0tgZnlobtekhZrYMeg+fOhnrPMQ92hencVLx6qdDppna1D7EzlXRb+1eZQcDJSHnTur+TGd0
0FEOhjJPytWtoyy9b2HNvEVaqX5jR769d1QRPDjDBGkbQPWLypMTIJ7FZ/IYuG0hv2k/A/3TLaHH
7h96LCX2La3/IcY/n5LTCCdKAagoFJuuD/DYDza6AcFdoRxgULxkXU5lxbVdNwuzQWVgi7KgJylQ
Is3j8Qu5eQw0p6IoEIFr8awRhk1zaSa31geWbxr+O7ceV/42QykiZKyUfq7SdAsoN/J6uPI2lgjG
bTo1u6RYRtAN+RxnJTvEloTsuDGyFyb6P4bIde6RaO7vwKYNxPrkb5uuXNZaIXM1TZvqbEv+Q6Te
p80RN96NKZDtoNYGw+7GQc3YEtnFcE+PttQsWBTt5wffqReIjfBDE7HMcB+VDJnoEuhShwpX/VC0
C9NsxdrNXHYSVO2Km0QrN4Bn3L+/ItRpjn6DOE0yWs0JIBPQS6Qgqj5BoNOzNn4BUHmu+m5D/XQw
VPgaycLa9pmlgWHBIcz89pzXZQ4ofyLAIOPIfkHGMK/ffWyp9bKoa2R/J2/q0MrvwX8JpYW4QPIW
Wuv6rDsPxYTQl1o2OSQauxjV/Ejd4xQ7r2YDxrdm4SA02S/IWE09dOagUmafl+ruZi9MC9Qfc6+2
V2aBQsMeOwOB2/ixpgsNl1BwbmKOa45OA+exsJMICmeIm9MBOaqkQ0j3z3YDfqEMvP5k+TCS2mMc
mtAsX9JctzEQEkIofjpYqbLXvE9kcgE9WLNh4AK/FKZnn5l+NqdyLzqQmc7GoLOXMhqydYidisIz
iOecRj9dkktMtsHNKuj3BHx9m6EK2TOeTgLQ9Dk6WxhQJTu404HO/Fg0GZgUJIx4nnPXZG3GiqN8
d/ISikPpvB525EMmLvI/R9OUtzb5UDPPU8GXtx5pqnxlSghKVh0SRl0Wvh8iRCMr4OXRTnqnBOGQ
/8dsS6iH3EWl8k2bGj8oAvkhSBmHIVR+ApCnN6hmP+HZ8WM085fgJg12hP9shMYnVEHbZ8sAP2Bn
BwOU4ofoXA5JBu4lbVwBQrOWZRNYiPEk/gKMkdlb78drFClmqP0IIVwjvOAPHZXfcl82X6oBeXtD
BuwBGx4H3JM1w/eYx3vctFqw4FRA86t4LXFzxfUgMnwWUTec5lPD1sbBrLCnyuISSKKphw6yQ2XW
AFq8Hk+DTWgBtAc6jBcUXl4h1lk9OmPhngAWrJZkNzTIF/MqKO9izx7vXdFj/zINCMAVgIxRLo4c
+OInJ4ecbseyZz8fq0UPRr4THYbOSE9sOtxs1NSdrpcisTb5iILwLqvPtfTzZxdVsA+14y2ZVQWo
a1lVMkueRd/kz4i8oryx0A/k6OfJBVVSzh21qqh667NymCeBXh1oVZMA1+E0Zz490GIh6vbUTEYx
rlALxLfUbJwC6UEEuDfUHEKvxtNY5azs6UXBFRrukd2wl9SLTLxxKHPQW1CvI9vw3DTYoVIv663q
DiGDK3Vi6xouCjGwXWoY9gi25bgCIKM6NNgcIJSUxt4Zvy3vTGdGV3wBX3a3s8xcjAur9FoE4Acw
wZspHgxTKDNPZ3TwoQpw8EIcbs3f+d2G0QhyoWG35v//VLeX/GWqX97B7TV+8aMOVXd635qPXgCR
ZQMqIfmCTm8HEH+IVW4X/QJCCcnx1qFCUNKXefrnEGrfup1pxluTzn59gaRBRtJUYDn852mC8q83
Rq9C72Q23l6VjLIqeb6Q3LyOOsSz2/QmbkOoObvQKQ0piugzlDfLvWGH+X0DaUiBVNApmxg76VAM
AlUghlcsB8t+t3V0FsUbA6JG52G6AlAbretNpWNgJf4aSyPyCNVyvbLON/vIgN0eE6xE9Kq3jgH0
Op3s4kvmBNiZ66CV67gI3eX8in9NjCgVgNvg8O7otROd4Sm5NKPVPBUNDvRLorrgbp4q0WaxDkKj
nF1cw73YICHagmFCH6Rm+jCfqaR9P/uNjVx6h6sEFzbG0SH76+xmk9M0t1mp42YrwRK6jDiueNC7
uQ9Fq8BNFYBJnZqeiN0HbUFCu4utu2DyKCGvtgsa0S6ps+SO+5Aj3pKWHTvPgzoNpUCAeBD5Qolo
puvszrHtC2hSyrdiFBdDsuKNa3UJFE4yWBwvqk8qTMDN5DJvr6r+mQrSqQzdn2rREQmY7TcTeZA9
Lcc7oMwXbMADQSKiexDo8WsURuqCBWlNLToYI9icE7t5awc/RqavQUVe4Zb10pEeWAxU6h+rhE/P
86V8af46iyPz3UZnbcLlSxAMyYLlqXqZe/0tM93HWOv4KoSIr+C9lqe6GY9kgjhEfG1QiH/nYS2D
al7vL8mtba8ByJjuyYsOTVXvYjvvztTqwyi+Vln+OVcZmDSmmcnU1+CskIbl72+2NrerpROxeEsu
1JHoFKCLHCAestGcQQk5Ub/h8er2qr7S9jbuwUB9m8+3E2uvzB71WqaDNxzlo3PksrnSMPqTUBdR
Qqm0+DC7WYKGN5rfwu1PiPFE2YH963IzZV5137sqON3emVZeuDBBkwhMKj4w8q1l5S0MQ6oPf1Vp
eSgjtUBXRS50cEdwgNRmbc5/FU2qWheie2mql7eXZU3m7IwSdeu3v7StWuPAnO7L7YNDgBS8/zrZ
395dnwn3LvdfaK75O3T7Yoq6Dndzcyz4AQwb3QSm6fbKgkiCkaf9a1Q3T1aSxk8RJBsPijFU6E52
6NnZRt5cRuzDUfzp1JsGVEZ7Jy34swbRHTkxaZnLRrLqHNrCWBkiTxcaAnyPbW9+6pohO3dTSxbu
uEGtCJiTS9d8rGRf3TsgvWqc2HwkU2uC2stP/fBItr71i10a5mw5DxCW/9ibG09rE0ycKNHDvrqN
9jQ5OHHjA6Ii5oKaNMDFj8WQZn8lUzsilJj0bbWlyYE2SU+Rnf1BnfR2jdA8IoXr382v3tgdqs1C
uabJHBV3F8aLC/nTwY2i1zxW5olaPbaHW09ZLehE8AeNRu9fUamyok4y5ZDIXPDK6w/UjMfC3qkQ
wTpyobfQARnHxkcyGAoaL245sh29AdB6sIOvezxK4pmqCz+z0G6vI1f6vhi7N69z3S+Qdh/WUAQc
dn6PZqCNFUi3UKMZue6pqFIo8AFB/QU8hRyUuGlzLNoQpWvWdTa3UODTZQm+EMRolu9P3KBQ2811
erfa/Bipj2ObFYsPhXp2VENM3LQfDLztwvc+U/7aZ9k3Xev8qUCSbadrSPwgSus+TQ6U2sYe8Buv
vxoIcn6LBAog447/iO3krkkG60VHzQA9UCu7Sjtst05p9QevlDHiFDEDayDvn+IByrgZBDq/T8Oh
Ucp/hBiuUgSD8RP1Np6d4KeRMEASJhx56BhgtjBjgM+SoP8EjQpwOcN+c+sm9HniKqQREVCb3SSw
9+QGdMT7bMPkdpstjL57RHQAyeMBNN+AdxiLdHhLVYDqUtf6DNnhEkWJZrqr+yb+VLb8pAoz+AY8
T7IsUB590cpi59wckFqzh/DbXyO7BGIUNDKXPsq2bZutjChCgsjPkk90lvkyns+639h+5+czk2Hd
LJIPeTZD2sMRzGC7D1m9OccmhkdDjHJP6bW5VyFLthZGCZjJXzk6cqZZkrLekb2PkkU2IrF7Kdqi
2ErQD3y20mLms5KJY65j26n2qEKCOG+Sz3xW2EvDHjUg0LZc49Pk7yBOBpQayhTEkINH2So6az3V
zi8D6YIHuwzif9PulpFeeKH2jm4M2RGUysT5JR0FEi5mt6IO5AnzSwgNQXsVjf0KNVTe8ebmDSLY
DH6ilj0HmrNDocZRp237FHRWtgZLWb+ZmyOI2Lis8JYs1T7pzhxB4JqcqJMOnQJhGEBdV2rRbH1s
vs/Gze59Nt82/E2rswYRL8eKF8SZBfmhU+eY1YVaNUvqXeSm1ZKadECQF8Scfn3hpYuCzcmjBoHY
kk9SImT7zRyzxzTg5zl+9yp2Ce3XogX3ZDDw4tGIzSNxM3hQJ93FwFqt++migEZfOMWiu7sSot2P
vBuPDOKvayyO6hjUfrBsnJGf6ji3PzHQpc+0dTrLD2ChLFY+qua+kJuXlPxkMn/rWHkLUL38RldM
XUO4okTM4tow1hwbv3VWzI/Dbzo956Xtfm1j0K6OzRgeWJpkj9NA6q/iHBo6FsqF7DCW+zjBPLK2
5JuPgE8QNN03ZEu7Zcvd4D52TBNiriNYRu18hIhy/O4roMiiIceYrUwkT1sw9IL7g7NVT2c2HlW7
TDsIF+Bs7p3O7OBVND1U3B3AhKYDSDG1v61R0LsVDUdSVmMlarCNAL+/Grcu1plrqZBan/jS5i8j
aIZVLRF0pe8yCdroCmW5SYPrXrhMfE3AtQsxxe6rNfZsqeOog5ae3+0a2Ro7hkznXQdI+BJ5ufGl
7PsTcWi7Gdg7w7z7ysoEcpDAXxhdlD5lgN4Duo0zvyogG4ol+cmI9Lvt1ktnGWP1ussqMANxLJSA
aKQHesueTJKTLKvX+R1Pf4osQPZFHmmgd1AsiJ7dtDjlueE+RSB8OmBFma7Cbvg62ROGu4UVBPwg
FahSfraPSGQscrMud1j++jM2/P15FLKDPjTPt7FVhIuS9dGwoB4VhOOiKUWwzbsBumYGdBAcdwpq
Tc2bTcXJsENtW3Vtp0MNYn1kL2CjJnXcbHmt6k3pWe2Sqtyo3g3PwFfFpben+rab3VDRuGWoHV4k
RNN6U7Zy7eqK3Fq9zjRWD98wrbssFsY6nM58Obyfke13vSgsBX0OaiW3EX49Bwepg009quK5qrI3
G1HGt7CsNwjEdV/N1ItXqJ8aLtpxENkz83qTJUourWw0Fp6TmieHGBEoUExtgYgc9jn+gUx0UFMU
mc6QpoCWazFCiBbFq5tIaaCVJ8AdFXGRDQQA0L+x5RmBnPziTstvpq0Xa2zYLuICS3Jh9PGeMwN3
iTKGBnpb+xxiOmb05uGqcCwpXgs3iFamEOnFjZlzDMa8Xvc608B6Ay8ONc83Xqc/hrxtnpwgbLae
l6d7PxVQSpsmI4/RhuJ6WItXhPajlafGbKWYM+xAIUg16nRws6xce0pYa2p2AO89yHcHboutTFOU
iw/N45h5gPbHYbpHTgMAQyg8XKEM8m4r1dnwon0WyPXvNCs8G7faqXOcUvEqC9gKJYud8YjoGj6F
LvSLFWH/Y6Sudsj1WriFQeUJRIrVNUAwZrZRkzpQ3d7s7KWhQIDQ8tZ6Bgy8PXCrmLipHYQPK0hD
3JoSBIr4XO1zZPuokHaku4wnhnFItX6SdeU/KtEkp3aIvSUxess/7Tq3k1NuT/JMiMCvweWbQJSw
WOCyNb+Bb0Oj5t9K7pWWA7he8EUkImwfmVOBcGhaaofg3bcNwGhsWzp4CEyQV2sPiSw8G45fOYMy
T6+Hz5CLebdTIQY4Mmc7+Y9Z5K19YwTGoGniHe/CYIMkB/J6zoh1EblysNsAFBInyc6M0+YLeQRN
yLcRxPkW2Gyly5l6vjFYv/1tm4jnkS8DSkY47s6SoIYLZA31M/pIdfWxSb2I+Hd7+vzLsPtb7y9j
b87tNFXpGHo7+uOhG5B0hRR6eewRAdhklWk/ZigJg8xxNr7l3l3Rd94f9lj+sIXjPOvExJOl33sn
VIFX8xidFsY6G4BUouuNDbzaRkaQI/Y07YH0tOHppkPijvaSsdcbZvqGqy5AJrFPS4j7cCCvO5nW
ECge9DsS++YHTQbszdv0mbOa4XfaVeCmSe1NIlBcHMZlcQYIPluj7Kn8VCnzO0EbDfkdy1b8dhvD
wjFYGZ540RJfJqHWUGFcbm5Nt+7LDeSRg02ifP8kBkCvRP+Zqt/zvIU0XeANF4c73cnSeJAJS898
rePZwe4fWW8ukC0oUSGCSyLHDhNhYV6cSIYmnZpialKv3QLbSb14VrSeqfd3Y2MZIHORZiBQNbIL
tgnYV0KA1ip751hqhq3mZO8qCcKAoXkptZPbP3SsnAfo0a7AcOun18CfAAw6PIGpW/DvGTDEK9Bq
8DujgOrfYKj42U/yag0lqfEMyFdykEUst2OR2/d2VIhlK2Tw0lrZQ5rk/AeA/ahvdPVbUP45XAUa
5RttbIHIH/cK8CO4CMW46Uk0rYfqgf4TXf5kt3gmt6qoZvUhd7DSe2C7j1kGYaSbIFFaBM1W6ABk
uCMEiW4dZsEh+GHcg8EGTFQFqvYRXFmUIuyO1GyG/L1J0EPcHT72Dj83qTdigIf927H5iBqdMktX
oLY9iVple3faYKEaEYpsTpkGZ2rTYXLx8jHbR7EKTyY2n8RnEOnuD0/kwb3sev7AxvhCZAh21tlb
lI1GG/Ia0vEPoPT8e+xtZy8yW4MNrz6B17Rz/Wsu8FfMXlldyI12anuNCCUKhPuKfQ5tcMPhuvau
WVCDjxuL/xkYGeSgvDZA0KWzzyNKxSGOWNsPTV43y9zM+i+Ra7+2ror/sMoGw6c8lEhKPCqx+E26
EFrtfcEgyObjmvZrcKN0A9IkrRmePdN4TQyPzxvKNjbTUx4Fr7RNowcEByjXhWO38YE2ay7HbxBg
+GJNbF7E66V7LzkbFW4VE/MX2ZteA9ox2XnnLG+uZIdMZ4Ibg1suQNg7bgGaST8ryItnphN8Sz3A
oBW42C5REnQXBwBqlBo0wbcI0gCCgXvDUqG3/XlkbIbjfZbanzPsbM6gYMrO2PVmZzyBRDvRG58c
OwyPdhRufCstH5Mkau9lrFDQ0kEZtEfMZVl5jO2o12hFc/J95+vcywb5VgP8ccTmCE8tkhuQvESE
jHzpAOK6jegy445aYenK1b/+63//3//zvf9v/4/8HmWkfp79V6bT+zzMmvp//iXZv/6rmM37t//5
F3cd2xGCg8NCuGAfkdJB//fXByTB4W3+r6AB3xjUiKxHXuf1Y2OtIECQvkWZ5wOb5pcI3bp8Z7sT
qwKQ9A9NPACGq7V6Q+oc6fPse2us5udYvwviIxAr25h2WJ0Q7Q6lZiK5yDFItw7xykEulS+CoQy3
s8pgHDY/tYEjvgQohLltM6JYRCtkY1IIhICZiA5+7H20kXOZJiuG3/gB8sSonp0OIkv7sz0d+qip
NjkWPTAy/dmbVPoLyPTTnWgZduwilRXqkZx2dqGx5EwTQE2BLf75o+fW3z96KbnEL0sI5KAl//mj
Bz1ebnS1ko9NFw47JIF9VE2Z4zrlRvlSxUiaTNuJbgQOunR4dU8eEpgnQLUZysR+71VlnnFIA+fD
PB2baDbsXkOs2DgIUQcvSVhZq8iOu7OCJOaxLMCTMSA39WkE6TM+Xvk2uYJ/GjXekyvzoDTiJ8OJ
LjOzGu50ENkHzi2suYA0qP/wu3TtXz8czhD1xafDURoihRQ/fzidE5cOSuezx3mTLgsBXH7OPyFD
kV+hKNteAdV/puUwrDNjQ0seNScvlGtl16GAVrEVuK+IAeu1FGkG1jQsTEFWQ6xBiOaLpauzmvaI
uCk+ZBHLPwujgGRQ0cF1yPmxVveBkVf3KLTfIGEvHvOJTb8Ety3oDmLvSDZQhsXbpgD/I/XSgCrs
N2Li5UfUDKq1VciB27PTJYJT0X5UGVj7vQyQx94DZ4bdxdWy9oAiDJpHaNeLx198uXlfS2vvQLnj
l609KcxZWriHqZPk58bWBzqpQ9AD2192Mnn4R9W56VMzHRApLCoRgQAMjTSU7aIF9PCQukX2ZGmz
2hjmmK+pl0Z3XTKPzkHeezfHG3lhsbXFm/gDuXzbqGlVNpsNdZQWC/7DL4K7P/0iBGOOif8CitkK
MGRlT5fTh5UKK4s1gErGfxS4RUE+jvWXzgS9MuEMw/KT6dbWK23CuNH2J194/cUIXGzRjApSkFF8
JlXZWSWWxGNneVg6rdyiKBbNpPYWoggQ2jtlBHGZuDzSIOqg5r+1zZP5LPa2de2gymawnWSnutE8
Mu6YRzrjfWyXiywcUG2FRBHbcSfa37r/5jMbeKW3/2Ht+XnZnz5MEEBJzqTjWiCic+XPH2YcVMxM
UuY9qL4ekIpN3YUJ/MK9FRouir5Tc90mbvaSM7GmvS55VFUAlF7HOzDcgngWacTCAfa4LXY18gzT
OltNq+uHA0BG51ZDvA0OZIbGB4JOZoBwmj9myyo2Qe9qsfRqunG4oGALdbDUeO9AdiZElAC07gbX
2TIqCnDZeG5ylahz+edPxVV/+4nZXDGhTAuUu4zbv3wq2FFxP2sS+cAgl3u2J8EMUJvEKGGbVG6J
E9WXUbTqi2sox2T1gXo5h6AB0SWTDfx5AMY6oJInamVPDaiD62WzqqvIABd3Wi+pFDAXoOeAFLJ/
FFPFYORvlS7U55tXLVGdphikG7spNFR4EUgxQsPfUVNPts4BQikY7L/ZyK+YQk2z8+RHtqF2sNXm
xks10XsvlD/yRyzD0BWx/AhMXbLcU09YQmPLqyDDRb0fvF1e1xDI5e4p0Nb0Exi+4udUbCKrHneZ
QKHKZGd5L7FGIKgI1hQ88YOw30ExvnAWbe32j9YEICkAREbqFk9KU2vq6wYoKCUNwnKQCAv8DPTO
nentIe5dXHQTgmZ+bLyjk6ovSaabBzLluHWtEuQwNtSkDjMBhIqZr//8G7HE3y4dF3obrglxAVdw
PIVP/R/WocFluN0NdvkQBOYUdc4+R3UVfss6FB16vWT3yPyEKM9DATD49YJvBRgxkN/3XgqklTbQ
TQVLhpLh088j3apleIAZTm5qhMC4gotFdlGFmBToaqnphOM6KPT42AYKrCJ+tgknRbwiN/IzaGJR
ajo18YTR7Bw1sdxMzbQC+WjpiH5HTQCN3qekJqSQ1yFKzdaOjV85IYJCz6rX4SibD9BroMWxM6qq
GTiEQNW4TzigbjP0WqQgkoASmDlDr6E2l995tvgAvS78vl7rLtXzS9DrDADmoO7bitWLZSl9lZbr
38Ut8K89QDwvtragFM5YekKFgnoy/XLvBYX5AlaRZoM11duSWxSB/7xArqtrHNQ7tXiCILvkzett
WtsfEQGehtO0hc59hOKLU635iLpRSDcOZRs8gXOdoz4H0bpK1fuhRkYAsAK1BPtF+IbtU7ZIx9J7
jtvRWnlGn9xlqA3d6by19jSTaJABvM3UsdR/cIse4GToZLVev7QgGofgNLDJznQgu6iaYV0LWy9N
Ob7bqIP8eoyyGbPnOZxwCxGr+s7xEUHJuE6/ggD+QMqQTdQcRT+6LyhilMtIDQHwE5BPVU1l7voQ
AXvTsm28Ayf96oT1ofayZ4AZ4juG5fA64MEImhcQuBZ5+4Q8lw85Oz9/ytOxhkxA0W6pKctE7+sW
hePUhAizfV/XbBNpO78iwm6ucpaoB6vMkztWqq059OqBTH3oNSvP8saNPdksXtZQ7pjdvS7JLlaR
7SlYC9EgsBsmck8Bo4AyZJOt6RVqo1sGQDg2Sw6o216MzLyGlUBQL6/3tleVP1orfrWj0QHmtfaW
eEzn96Vp11ue1AbqgUbQNQDFuSlCnT/8bp4k3vdpUW4RsGjXZQtJvCwsHooJjYIySKgkT0CUzMgh
2lgnGS4p2OggIBxAvnLEKuWEJXLy/fDFyfPVOOTDcxQDoOGU0kSuBU/s2N1yADRy3EgnckORFCsA
i/pDVzUVMnBd28XnOsrLZW0y9wp+0mBrO0UIxZl8OMUWovMoSVSP0kKiQOaB8w2YqnWS+vyHr91j
2yAjQ8NRDuBeuR+EWxQ0jZt/XgntX++W2DVwZjPcGKRpmlhTfl4IEYYqG6s3WgjGmwixdh7SSwQZ
AN3UvRtocweqMEREyNZCOypo2qexkSUEb8CSL1VhXqM2w36gK9PvOX6VKC7jn28eqOH3kaj2wp2a
KFaIZ0WDZBXPP627JlIVPQnY0hkkHCGMu/TrOp33ETaqj5eaD/FFB411Tx0MGZD7f/4YzF/3pdPH
IBj2DdM/KekJ+8P9QPU96rwdpi/vNe3KnZCkuOQZlI9B4oUwgG2N4Mu8XfSJb694b5e/LgY0okhQ
5E9Xf1CAzw6Zsmj5z2+Zm7/sc5TpmI6Db87B4sH/9uQJpKkJocEwuswb+tFTFZjQ/fArYsLJFJQH
2068LV2Pbf800z2+MlFK9XezD97G2cxsHX6F1MbNu44atRJhmYGjaU1hzlS54bMlwOWSJ+shqEEc
jJTHKovN4MHwy/czCCHwVacB88h8k6+G6ezml0Ei7z88jtPzwy0SInBPx2Mwx4OFLV3O0P7559wN
Yx9Wo4h3gweol1jaEGVpR0htK2w0EUBSD93YQVB3Apx0Or5H0Vv16ebhGXxEfsjqF53vQbXRApQh
7HtIOQUgmE5wzwEKNA8eBUvLQzf1UpMOPhLBg+z9U8AZtKr+Gp91IgZO2DS/se74z78Ba4ou/Pzn
4uJ1FFhCuKUUMFk//7mAWqQDMln+bsZw2cVyjsggtu+eLT9D4hIcKtV0iEe/Bg847O2QAdMGgupF
LMHi6OsWxHxMIWztW/Z2AJdzgOcFQHc/tG/9hAlzqv/wa8aXZE/RgA9/jGAW/hLXtS1EeLjj/BrF
YlD1zVUY1NtEx/ygIRe+RKUQKtg64X8JUxcUeCg8d1QFpCTvwwXZUQGkNuBiRAI6zIIvLssTiB0J
eTGRc3hOkRcltywX2dEPEHahZi5AS11HHQOpY4jdct8UB2TMvqHYKvqRFhdsGnFHynwbGSnPeZmo
hpeIDOoH7iXNJmVleWqSVh2QRO62TcXHe2Cz/RWWcuvzNE/beOGPcXyfxzLA9CiRTCyKi+kHuIGA
QbK9oND+7PhxfrBwdZtTeEiDgcrX59F4rsC7cSEvMlNz0OW4A/r5lexkok46DG3prUxs+5fzK5Cx
nqaszb5d6Czzt2T78GKOarZ6iOrjB1vaZumpYeVKdCX0JmkIvZQA+GtrJVX60UY+hqjySQOtRcDi
7+8aUtR4JnSYu8VOq9z7DCyICZBjUHE0gc90kmwFtJ8lTlFhIVwfmx5o8rTRHqmdO7m/bHwzxO52
WCdeLaGqNsbDEgTKuKPIJn1UOlDnkXt3kgdoTSadeOaibpiAVohIkb/x+dHg6Y+bRyfYD5BgKyzt
PMZ+ESORiFP7RkFmmeZwp4lAnA7SAi3O5MGTMt4hNo4A9NRJNjvma4Sugvv5lVJ32KTDMK7mOULs
eKMxulPVNqxjMMVN46zaydama6r1PEPulVcb+pa3SZU5hisAPYstzcrHwruEiX9wBBP5EnBAKFIU
3rBL2Pw6je/xE6RbPpM7zdMjrb9oQKR5oKYXOHxC7aCuc3oLdCh98Gkk0jrRKN/xjV1V4Duhd0U2
2wIcAbnuC/mHPAQ5h2cGK/psht77aud1eHLADYc1pt1YAecPIHrkD/YIKizoSbjrRoogW/ZGvIBi
S3olF9QY2ICwQY00tKx8bUW82bot2ITr5DXpkmTTjzzcc8MqPiWjhw2ISl5RAVmvZJNbR6iO9g9G
234zSy9+RV0UthJZY14c343vsDuVC+rIZP+jLZVxDb08Po11k6zoBRAZPzpTOWPeDhdQ9YHGvsdX
QS+SeE954dpgX+2TbVJ07rbmRvEF0tvLgVXexkpqQEtdpHGM5thFJXIPGsHAJVaXaG/GigFjjY8M
kUe2KPqQlUsPi5hn+tmVek0Ztiv5/yg7ryW3kS1dPxEi4M0t6FkkyzvdICS1hIT39unPh2Ttpk5P
x46ZGwTSAsUikYm1fsOb/04WheKBZ8J49TpVzXe4IkZzcb1OfcYQI9oGOoE8WazyWr2H0ri/9m1H
+NlYBRTboDF+ytmc0lF2mOxaK97CtWddGc2nzLiTbdeaHCZEBuLtequu0uZH3lmwWlnu3Eh5v0JE
BNpQw6JJPPbrnpeYaEyybifvoytU82SY+dc9D7Z7D5w4v97z8nXYom1QbORVUwsE++w4ZNKXCywH
ed/Em4frff23e5aDxkb5H/ccJjWC/eTd7tt83A5KYu262juU5ObgoHUlwA6lZ2shT6e0q4GtkhMp
I8fae7LFVQrYinmKrdu1ZwupI7bcENe2BReyzDGAqN4GkfueGAIjaVmnIi8qTvL0Wlv2uuoDtQty
JVmLiAXASJ7jpoLPUaPyxhYkfYZ3mT5XGY6Ug/coOwAaMDYqVKqNLJZqoj8xWHaUQ3AAc9eDGPKt
rGtcksVdtMIKdToUfbr6Gsa8jWjB5XQVutt6nz6rodXeT5q9u/XIqqnjz+yKvZyrm1vvzCeS96uq
LO9kPzm0Dkfs2NSxOci6fFSH02TGn3M1dwfXqNI1kd14Z7ajdVSTPDuHY81OfVwHeXlwkwJ7KzXP
/FSU0y8xb9PcaX5P6fyTN2j9zS1ILsR1kIMJR/hubkxeLPU2fBwDdGTyXs++6ZpLrphBAGZ502n1
77FlIMTfztmTvPI4FdYxjkf7gDTgrnRt5IX02blrY/HLGPSKNKmCuKXtWueIVWNrlqEGmw7L7Cmp
vJUagHlQmk1lIsyRgrL47obqBQntJf1J1MYd+ZBjgAIi0ou/lC78WeHs+mGParIyhyl4btCnXGPD
oEL7mL+uDYu/PP7julEXuo/wIaDNCTG8gRKG4KyBKPj/rodFN3y+oim33lSiYI76+bZGA2QdpFjo
5L3Ghnvqte8Q8/yg15tPr4FqL1CN26vEMt480z5W2TJr7Wkrd8boyBh77T6PEnI5ciSxyEBU03Pg
aeXRwUx6Iwdk+W7WY/cb1JIUg5yhOQDTd19mz36Q7bMdE9PVquEiSsLzsBvxO1+ulHkhQl+m88LP
rj2Mqki2lV4H34J6ex1ouP1G7+biqKlEuDD5+7jeCKhZX8n54BJeCM46+ZtVsUwIcOlYRF3+Nrti
2utQwbdZ23WfSTn5soNiwM/Duy+7Q3ypevJczKfkpRoL8nbDruEhBANxslHAXMsGxWq2Hk/N9841
zJ2LVOlOJKPyXpj855drInFXrWfhpqRwQfzgkVxdP64CY3UfvEv4ZCs41ASLibAcUccgfggkfbaz
He7Guaz3uJBMb3OBz8ryQScZugoIYGZne1Y8IHix7s8sSa8kq16rCQePCDzBvggTbMOuiW+y3xba
CcSzbFKXixCMbNBC51kZMedcVtNaia2ncjm4KXu7yoiVjVw+I6+nwf0p7LG5LqhlFs27At2flRwk
e/Wgdye2k2dZssfOw3VjYBkuCn3HNlc7wqDyHVAxr6mpKI9JWN5pQR++j07BhwPZ8xqLrGsNmJOa
jRvZamdhulZI3R1k8BEk6e+0dNWLLC0z6qAoXvNlRuTpEFYnfmlVXPc/ZPFU4DcJKeQE9tQ9dVbP
7rSvRn0/ON29vjTAdYNE9kezMpZ7Hvr2YS5jPOzAZbmnwNL/czoJG5edefwr1L4NZojYd9dnBME8
I1kJR7QrlzVyVxmqmaywY9zpvWtcGvgmT3OtirORqfdfnXOFhN/YZetrWSdeCEOzanG6WSZrcnxI
1fgxjbz0idQ4AX/h/erslDa9c7ON3jZ8zeSFGrP42ZWttgGJrm7AOxsocdnxexoq9iZTvAJjG4rV
gCR7IJLyJIujoe/BoLGLKgLrOZ/LTTHlyXsoajIZi6kXG+nkHbcEd1erwVdrnI7JGsWm6SBbe9X5
bhaivpdDlXAzGyqMhbQqHwi+vMrrZLlZHeVNZcv8UMb//aZka0b0Ud6UgsInm4Wk2gXTrJ4kyvOK
91yKOQlwP+BN5ioWILtcZQT+QIaGSkCAfenkSDGB20TXTnLOaOlkZdm8rtpwwyv9ClhS/AwOZH41
QLsnLexgWVKHgi0aauyy5GrGwZjV5FpKy+lkhMXwINuC1rtHr8u9lyU9VJ8rpCWvJVCV793oaBfZ
lofZD01Y0VU1XMVhntyIOZyvl1Dr1Oe3EZykNjgCq7WfexOAkOXmgq5As0BL3TvZmrPO+1pmkqeR
rfi/85tKQdp2ofpqO166ytRza9fJgdRY8TLbTrxLFFVby2KYqu3ZrYMPR7UjvsX4lIYTamOyUW25
VGE03jFvlOJlTPpim8eE6GXrEBjZqZl4ol3HtuikuOmL7JrlSJUTqGfjvlxUdEO/wfEhJfvORB4K
DEfQ/2k9NJfUwFogTTJtTX69uVgVPr+AcjiNBRiLCceG7bWyEh5NVaM9xFlvHgg9TFjCLXOoAEEy
I/uoB3EYZzDqiCPmz5o3ZJcqEhdV0ZQCsOjMC5tmYCe0tFpR094FE4izIKuKZ1mH0dU3K9MBYi1V
kTdgGr+8CE1ygkmDtaAXDU9fxo8a0KlAYO4oi3KEXm5F0qtPskYT7PUmK022sk1MyfBAGOTaXfYY
Rgyvu5JIkiy6hD0R7u+fZmf8hlROe5LVrQKskS9of5TFsKlMmEbQBWRRHoZafzHaND3LK3kz9IqI
1QvKEjcqD6q1xntjzRclfRjMUd0YatdveNJU27wtnLUc2Bea8jT8uv61TeXN6wmyObA8ZpljQ79P
0niniyl/lt2tnMSsrs761+27ock7kPXuJfhNreCLwscPVzg7oeztGMZD4izIbMU93qrkWTI6W5B8
41mWrlUYbpA2HMcdhNqv4ej8G0DHp36F0sFBlKOzSU14DhMo2Ic+drPrIWjcxXAhOHpdgcxM1iB3
N475Vz/D64Zt52Ds54kyWg9JqJ3JZ7dnkIDZOhlT8TM4yDDzrV01+//aLsezNGe8/KXFliyXs65I
Ed11Ldx86Y5+K0oRnVsR6hDyM0tnaIp0Zvv9emuVYxtgmevaU8eDSwbrvjG03zIlbLsCiba6tncy
Jcyu7TxhRPDUsguVvYLYeZ0G9IrDbPC2Vw8lXXvtu6h99EyvekyN9E0iYco4dLdOWXrbjqWTlKw/
2dAqIRkXu5vOVqrU2Unw2pIkkShBAf2ni9TYSkZRrZHCGTfTUCST73j5A7qH8UECpK51EiZlj22z
vpq74fkNQKQcUUC3VZcPDSFlMZtAdnOIM+j+Ga+yFYsxDI7xdUiTIdyOIXG6UhlQ09T0Qj2LxNto
ZMcejOUwoX7xEGblj0mvk6MsyXq307+Gyjp5UG1lXE+8tN1bBlrHEeLUd5PT9C9W0jWbthLNdliK
pqI5BzsOo5VsLczYu69q8ygbZVXZ92vPULVHWcIvB3neKSvu8GD/czZV20ZhbT/ilN0+Kcm50/Ph
UVvsz4eMFLoXtKov22SdHSrYWEUDAaGlv6zzknNbd/qpj7PLbaA9jaovi/8YaOQWaXEGwQcbCFPM
X1eSA+IsD/aF7rrpJWefgOiCRggrdPaKkut3eTDY/+OMHf5WcwLQXy3RIyJpRCkWFgLwgKHqrZMs
daNi3WGM8V2W5AHI/7SKcTrfGdmAUHfvhk898dRlsJwmiFpl+XVH675JUN1eZmyFZZ2GQRFPtgAk
leZ4QM5vuvyTYmSt16awXSRQ+fjkIa7ru9QwlLMsTQM82nHQ3mSpdob+VBfuvEvJnJ2iUOAouRyS
v8+syOt2bVJ9yh6pVn31kMUpTVeWWcbYEpotErSQgGYsa30PtezLUKXevbo0ZEtDYQJmRRAWmn4x
ePeQjb9GwHb9PZc6dB0rPfQLRMHQZvPRRP1y1punbIEpODza901JGEV2kHXDIgakgIW9DmoKxXx0
vG3unG1rXNmJHgGWzs2LPAzeiA0bHrrbHkMlXuhpEO4CdJ6WFhP+4mgQUpP9ZCvgwpceV7a9VNbK
PRtLFNu9k8JanobGvi8bZHlpVYLwJ5hP+PcCL6HcG/Tn21moTGJdLnVKSKuZeH+23vqNhXXC7OaH
GIbqk+As6RD+/RfyrvpTRTZS1td40BM2a8q9OkbVp+A1KRtL+63v2PAgwckr91J/G57jUnNXA81+
aHUUa2Z8nN55kUAAfTmrlzp5Jutkq+w39LX4Z6vrDV9jizqoV94g9J0yG5DkWoFIEkr8RwAoG1l1
q5dnhd2G5841m51nJfOLmQZnBZOOv5YTIJODPMEU/lrj1Dj5Xq3IA/4TXdyJo1JrD2nAO0Qk/3Py
tPFmzHrcaSBAwv/UXg6ywZh1cfT+M8LlL71cqUAOxi1gPIx5rRdjuxvcSnvhX6nshjTM17KYNiCN
LcI2viw2Y8JrGjuFsI70bmUo+nYY4hjsEEM9EI5+xS/vTmkN7UVOXMcVgdWlKGwm9nJi7QERXnSC
J/cBgbFNKfTx4i3koGTEIlS1wnUP64lUdtCaxjuKYUgaJlm50rzUfFfsnGitklfw3CrjvS6bz8ky
0oeQ+OfLvwxStEld54Vun3NstRUlTtgrrcMQ1CW/mHUkT4Z5zYpl723DtraZoue7CYw38XEWX1k0
GpM3q2XxlcUWP9XVnInqcZpS86innrJCBmr6UBFNWvWdlZ0IufTvYNJyE88E2UuUpgLdzBs/PBfR
XgSfspPRK7KXHPxvvQwFLkiu2YJoSNK/m8pZzlC23ddlZfEfl6VXkw7FtlIGbU3+MLvcDrGBHlyp
nm81mcY67oPJWtW1VZ5kA+4i+QXye3dSEfb9yDN+y6wzr7iE2ftsqqxtQubzo6+bdbpglmIHE4Ow
bN1TjBLs/dhjeX4FMzEyqOPkNa3ar5FakF1Hyg7p3yMrPTOuIyXaCYvJx6lo9xFeFd+bfDciWPW7
xonSr8refrVQ6dgU/RCd60pJ7mpl1LeeZRfPRFrIbTm9+bObO1+OSorpsxNz9N4SjF+DKhMXYZJa
1Szid5Bgk6e4CcQqzNLqRzS4qDyQOUsCVlSlbD7myKvQbGnEPXKR/cGti082/dm6Gk1iURgvofc0
ud/YcIKp7aLfi9FJAuvtM880ZxUUVvSgtYG+d93E3heGRpII/D02vcP4adoFNjasrZoSfHYsCJ1m
eZeg0oqXHgrBqsQjZK95RfGikqqC7unNq9IU5cswDep9i1siv7viRfawRncfzlP6IKvs2mtWseuK
g+w/h721qzItXctWgvjtBXm0R3kpWeWKcY3VTvcoS60wPPhG+JjIuaOoVrY2nspIw3IzdmgUgGDL
b7LvWGT1JYssGN+RYmCmE2UvhK4ufZoX34wIjLSJpM+xdl2wtTOkjkYrvk3BhJpnZ/KlwMvjo1R/
yO6KBjZpdNnYyyK6DE7RDp+F0VV7nPWarazGx3TdmnEGlyLTD4Uuqo2ctFesY8GP8cXOWyh5hnkA
Q5Y8JYWJb48JuLtxevypij5gKaxYq4kmP5UtKCMx9ZC88iFZ2WHd7VHxUkiQLuX/5eDrVMvV/nUC
LcQFNG4L1FcWxYYWZj96Fq+xhhhZp5WWL+tzbZzXZTgY1251Pv7RrXXTP7vZbJYOKvvk8xRJS3CS
iH9FSev5jaPhl9DO5ruK826OHvSbqnri3rYr4c/LQ5T9Qb/z4GZsZNGuLPLwBApOshgYr31ot2/C
qM3LmIUJaUwm620LMnGHxGHc+zY5/5+w2deqnhOcANh0F2ue9800cJPDOlF9Qqyl345Jq9wFXtXd
Qe52t0ZUKo/xhOCbgOP9zeq7iy7HzwkyUENU/1XmWFSMTjug0Ir3cBl4+cUpp+6AjPW0j4Omvc8m
BVVhrEjeSBD9yuJe/A7VvaUb3Eel6a9u6o640fDbUxaSWRxX2g5mQHdsxYxba59bmwjtzxd1eVDw
9j7+UOwGLWtiYvhF9vvEUIP9pNThum104zWPWndfVgQhZHECUrZPlCS+FjE5Nfa61yTX4hDyK82w
PlurRWy+pupIttzIc9ZXiq0VjxTt4trZIV29rzBSvLbaddjuHSJC17GicNjnpQKrwWVsaZM9aSYN
+8flrqD3ZNjGKf21NbMgknauigrl0up5ZbQPNWW6tqZeoOzCXlOvrXMaBztS7JAxlplrh0QIluDG
tdXScHq2dATH5VQiUo2d2qKjKousbdpu7hpkC5ax+TjMO90KME1Zrqv1+rjDvg2q1tQcGrds98GU
v+I9NI4+LMvmLA/8e7/OYuPeaebx9M8espuA8uqTyEt3stiUmAznwsI0abGPzEzdPXtzC86oDO5Z
fA0HcRQ72lYh4qeyUvaTh7CIfzgRyFJZko22gv5klw3beBl/6xqnxKLSmFzYrU6etbr6oudYmt7m
bnBmvXOFdWyigBVPdgtiOLcVWjlrObGW8fDxI9jjGSzru9vFggL7kUopHhJeyP+4PhSOBpGjPN7I
vreLOXpysNymPN3qu1DJjmhXv8kr3+aOct1dERjTrnM4z4GjQRVd7FbkQYlwWhEeLtnTwir7T3Wa
Cqv1ZVnHKuPvU4tUGvotSA4YSrZWAVicrqeya1umii9a/Phky3+Zrk2jnR6EpBaWS07LPHbY8VYk
y+akuEiMePpGi132ZujgeoPmHaqQb7ks2lbi8N4kirNqeeFbjYebrNdG1zhUtco2FvDVh9ZABbMb
4M6gnM3XjGiArE8ybzzMYoQcKCfHloccCbhCYiBsaDVSAfJQtrF3qpeDLLatVW3VAKK4rBuqiiQ1
Of7SV3XVJDIVO+fYaZ1zkjbrzjPmOxZhk9jY0mAHTr8h8MW6kuTss2VH2aJF2DYuvcUy9lYvz7xA
+xomi9exdWgdzQLN1R9V2uymSVdOQBpS18zO8jCZEYJVy0GeybqIhNEaHHS9+kcDUuMQEJexsnOs
9LtJLYvjP+plDzmUNHmwrdkuX6/4bxeTY7Xa+0EAcYnMEfpNh2Daqos94rQcwHV9HUppoJhCKznY
obqpZfHWZzBCdaV6yrDTGyf2Lc2KMJSuw4NTZuluEGH6FgXJo6SUzE0Q87Vo/+zhAUb/7z0CpWrX
09wiD+uhIOp1LcGrNsxPuupsTAOv3VuVk8aII9zKtxG1nnR7o6jO0GOyk6y/dnYm1Vn3GY52Vte1
D2jNw2wxcewYiZ14pPtqZ48tVeFXk9U+XCvLvNkB6FuEXKkrlkNTp9GGd2x1Lae5NmgO/jEJatqz
utg4Ld5OozKpqzQNutWtLnaF41zLhfRuujVpGnKqvhwpK/9ol+WmQQvjH9P9a8dxuQPZIg9yRltz
v+puRX51LOyyj5tXOMJsEwhoa4+My+iX4VSeR9wYyewUlXpXwU1RDUFRtnRBo3frsK3hVvJf3spK
u7YXU5DJiNdJjfapMTRPVaTyLNEj5+B6CeGSoU4edfdDtskaEKfx3iHyuLrV2RY+HlEOm05LrPpJ
gBV4Kp5kd3lIDY9tu+o612vIOlOoMaIhotnrhTvstUwFA5Nl6ZlgXHpuiH3sBSoQVVBoA99dl6Ns
kX3AcrbgsXt0nJfesgHupLYtegPJsCzVj4WV9M1LkGH4a1VY4Xlu+JxZ0fipZWDWaytryUNXmNKl
IQCJvJmOUwWpno1j+ICQJgaNCgzMhFdnf8jM6S+I9itIKEPop90A1sjwwCyZCAqkUfeiBCTxeqNG
usNBeltNk/igLPsuuEvFxhin8aVsAJNHNsr6mpscrjNhdEpwJUDwsePnl2b5JZgzRFTb8s6wdPK4
zpSWZIf+U5Zn8tBETbE3GwOxpzA8238fCK3BfR95rGWRq+9Ut/mUjbf6f/Sdx0os2LZ/neM2VCRu
f8STbyPnvtXLs1vdXLrRKUI2e7mDf1zpVidvJpmRXnZxIfy7q5ub0a6yc4S2Qqs5IwyLUb0TGtvR
zZpNHc/g97NHz4HIqRSt+1Lm+kOJ/dK9SiL1pem02Z+dNr3rh8x7mYOuWRN3cfgMaDWbwd4abP83
+lL0Fi/dWQGCI2eK+1rDN0Z8l40WUkFPAT8X9tynOrFKbNhCfup4r3MMFjlbMlBgGWRZniKTPhxB
tC68j9F7zQJ8vtNxuMgSVM7nLFeH+2tJmAS23PHhWrKdfTYX6qMseQkREhvdgNxw3sGfQxse2vle
HnSAsJs8MFQgCtTllfnVUIOoxHLFdTetanU2DP+lBVEVP+QJtb/NUKETcB+HYpenEWb0f88MOd7b
5AboSw8TTuhOmblBe8x+aAHdPJiFE+8n04FZ1pdAS5aDQVTknGE9rwe8jbArpa4zwp1RzyPbU0qy
bxyZul/bEXR17H0eOkyTYmU8qdE0rDMiWz9Q4ak0+0eN0t5aTTL9ZCilc5l60mqyoYJtjm+n+tkP
FhzOuf0FIcvdTU1bHDPMGhABvJ3GwLOPpHWbeRWHenFsNRvvrlEJDlg6EHOGUGlbdfkiemDgrPD1
geBe+ZKxwdnVWGGvZWsGufBcD9kbwei0XXXD7Ltd1DyVS1IVlZnZtxxcHPvQwxQAhhS2Il2uHhst
mK+HJB/+LP5QZjtD6FcJ74gKwUtZzoK5EH8UZcM/6tKlX+nmWNDKIdrcbni2WPsaONAoBBmPKRMb
R6g1rNgoftSsGiZM1VQ/mt5+8UbVeEm60dwnjhls07IP3hVoBCNQmh/VjORo3k/tJVYz4zyS7VxV
9Zjfj5FQm10YwkTLQXmhhzEEB61J8Ips9OBBXw68NVWXYSGyxYT7N2Bg2aQ3A64xNMpuLNG/CF/H
RzmHPAg7AgQebqGlgksT5oy3OVKGpjF9M8oSpU0S6bhCdfEu6kGEB70lLjE6DpeiEmi+NoFNJILi
rUEsxcxsgT4ZmDDdGhTbqs4KwE2nylHOzRvnwwgDtJZF7dzZEIvfh+6HvVQHeEAduiU4SJag8kEw
h3sNrisKWIOCO6qtnCAPm5shzEj8LA2yTrZaGq+5iLXTBzhstUKD0Fey2bn3WhDirmNGP9QpfWqq
SnkpgXbtm9nUt2mVKx+5paxkhwmH7XVXJeZJjgxyoDrSegWbkadMU8nvfllBtFbKapcY97Ft6fdE
JIdtmCk4iPxdJ8/qWFSrJZyxnbyph0PIm1E/jS5fTMbKg1Wn+sUrXmTBKHhA+Bmgv8NYOH859dQl
G/bd6caEwbe+jaqW8aFR9n4zBc5ONshbCcA+YOETIjK/uGI7UPGVrhFvE57v932phT4JfQLO9Tzt
nKpxNrKbG5AisE2PdXdp/T+Psvqoeu0wX1IMvX9AnKh/gI2A1IeBTzKZpNOtvotyEsXz7PI6SDfZ
kKSqeiLEepCDZD1/L6IP7bCEuBzjnmw3EfbBtd9VS/2Qojqxt0N3wPmlhA3y/ZpbvjmNYq97D3yd
EYr20OAYtQeZZdxbZfM1mk/0A/TwbyPsfjFdeL7q/EkFQGeRphEWLk5RgKHnTRpQNrT9eJ+nibrW
Uw0wcOOeJw1VNalIFff6LlQj9yxLsn6pkr28WQS7a+JXzwsAf6YtnstJDx6V7AmQMJSX5TBjybSO
qzHayiJw0cVGuZp2VTwjbOl2p0Zrp3trzhCyJOu+glI1H2Rj5IzTFhfmfCNb8bsd77IcHx7ZWmco
ek3guGSjrIJpAdTWnO5lyQqIMQTNKeD1JtfXi990uthp9ABK1ymA9JUs3vyqr0Y3sjwufZpKaVfS
01p13BFutDY9uy6ynbqCkSlb3vlZgdXDy8T4Oi0lWaXq+hsyselZ9m/4yu6wiWfVWXq4wIgee2ES
wGcyDzIFIhsgxXRsdPTogj0WW8CRp0+ZPk6qze7RjM7kpdQ1NzQ8Imuns7H1eW4+jnVfAq7Uk9WU
TfjtKT0uAd1H2FreQ3K0edg8OnC702ki25pmzs4kur51Hc/emkX6UcalAkjfVlaC9OSedOwBIeDo
0Qt4uGtwFL+5BLrNFoVmTTcNNC7M8SLPFAu4UVUi4Kjb/FtjZciwby8X0WNvRfyJVZpQLJEzluRB
DXA7bgJz7RY6UdxkQZLvnfFx8pYdkYe0b8j1kcCYiqOh1/PqVY9geSOfceT3P/rA2H4WSOw9laoR
HkI3+/T68LuIQ28XRJq3TwKF2Bavw6ySEd+i+dWKpnRnL2gGtxkPcV3yt6Kf40bYFJuWPyEn9VDC
RNwKZA+SAPR5pb10hvbN03TXV0GErc0uINqpOH5tkCBSJ4A/Q9it+oFfD1GCHM+pFtsuNEPUB89T
kT8nT+jrs4AARCJiA+jZgXhajs2aTMdmGDrWZTWN70Zgi74o2nNHOD4kYv9XYuVIzFZGuwkLrdqW
rZL5gwnAVE/7FbqSAJ2iT83u5u9t1e3wLzw0s3VvlLV65zVgW1mc+o0X1bmvRdPvoPte56gv8+77
CylsPovmE5XBXezl730GmEQvO6i4xZMOWs0faszldeU9zJOVVVcsK1WL/Zgwv6f5B7pfW4NPJvcw
zRud5pfKNmFtmW+wAaojkGPeTjB78c24J2SgKMNKn/MUgJX1TY/0GcA3e0ovKsSKDp+QSTdlzgI7
ZZhNVWVyiWyQ1XNI3s5K8CgYi24HWvS7MuT5Sxf8rpDQ3UFCe1WIjrJPmC/lSAApixbBqTFl8Zid
tarpF/CY/CVzhSoT4QUgksOvNA7rizYZmKGlL13fa6+Gc+xBUK6UQLxo8ELWBcoG65FnABFP84C9
+MWcx2MhVJy4kuwytHg+aVBkNnPCP4NEb7+LwJMeo/DgVe3G0TFPDIoaixxzeOy0qGbz2Va7yEZ0
sO+7B6Afa7OeBlDI5lErXMVXoygDadc9O3NBwnIq5nUX5PVRxMOh7sDmIrVEahb4utKp+2GAY1aY
OcBXcF3I1pPtjxwsVErSRG2HW1yPK0MU2BfXAeaMa47oKnvXdhHamZG6skFACqQX9vMMj8HEAsjX
glw78lruroZOYese1Adi2L5ZtRMoDvUYewJ+eFVF+qaaqubYJQin38vTCt5b6v/RNusqFXlh97tG
7Q5FSaALdCSj5CyabL5OEOIRFAe6n43zsIPskcN2Nmsfq/cRHY25OQov0rdWp96relkdAZLP/MIi
F7sU3o/XzQTIpNOnX6xVNjSZ2XtsxKImz87AZ/ULj7aOuEIeroLSwYMqdf96ws/pM3Z5gZucKvJz
/YduO88i6HydnN4hhKu6ceL+Z9nw7xHe/FCaNgK+JdrNZOCLfBHJ7r37Ok0i9IMxXrXFSx7N1Sbt
ACLX3a/MQbMEoK6DbGpZbmYlcu/7Ojhks6s8Bwj8BlN0pxnda261xRblks82T5WNEzT88xB2RP2n
P6u26Enhk6jWmuK5ifpvYW22KBlG9i6xSaiUQ7cN+jpfcb/JXZaNOy/iA8lKNFv0zOrPVcGHpaXi
JRvI6+sVry6B2CVxtp0JKO9t0ZyyrEDaJyleh1JdicUbBp9KbKLwTCOjmWzbIjjVJaoSCT9GVesf
ykD7iHSHUE1T36m8b6y6ue83MBeto6Irgph9Yh5SgchF3Va/hVYUPp7Uhlr/RqUn9kczxpq8STFM
DR/b3ND2KPTWYWetUUAunOZZTcVbZaqR7xkjr75udokcO9zWxoC+cAg2tfayg66xSUjc5KOtvdnv
EndaOc2pbFPftSfbF16O4XtWutuCdM+lA7JYh017ya2OaC5yJIipwcNqhYomZdO9EtOPfdFbH0YR
wsgi5HQvVG8/pGieuM2xUKZfnoP+leV9WkOG/acxHHIyT34kSBezOI+ryQLOV+ieuyIMPe5580rJ
rqFmk2bVXTy0PIPd0dxinqH73eL0aaTaG4TuEexqfTIn11vHZY93RgI5VQzxnTz0worvyI7epVlt
Qx22M2C8/bObQLAgsuRntuJ3bf07Nqw3a5h+1npLDiwyT4Cx70pYiM5EHNG03WqNDsJ7g9noxsnT
F2TFrcvIcu+3dVrvy7DJHrIJHJ4SdY+im32zy9JNxqZurUPMQhQrxuFLG8DSZvaq03BWrnRhIAjk
Jvs6c8MTtjQBaj9GdDd7mXUI2KkdRZRox3gwYGhG+XxXxMmwzxFBPgENN3aaENO5j7KQzSy0VuAx
1bYfMEYk16RtyjhxHrI2jDZhfa46aD2msEmmYgCJdgZb4rzC5zBC/He1oCBXbaKSNzeBxFtCWC+2
4WEXOIvqtWn2vWLjN5DH7mtL0n5VO1aH2n6ExnAHDMiYsGRCIl99nyvenLSqLz6Uipyol7TjobRM
aw3ltfFbHpcfowXTJ4LX8gGtuAWcDPYBnCquf50wPljAcFaEqvUx2l2Hh69Q8da08M8gLvIRIoji
81gfPoin88KWVP2H5gW9///YOq/lxnVsDT8Rq5jDLaksWbIk271737A6bYI5gfHpz0d6Zjw1dW5Q
AkjRskQCC2v9IQcl9ZdnIYVkzW7zV1QyRaBjWP8FhWxEVBuJt0gxThgO6lf0Jz0SEk64WbuJmPVr
ocAiGuO/ZplWAbwkE0x3JHe1ObLImuYpttkTh5HZXyUirteW//U8us0OwBl7ZRagTeXlUC0zx3oh
1iaj5L0qc6O8yZSvbDCD3uZTIjGUIuU9DmgkIwrTRcaSBUXNB2gUsN8IBz17NLXABjK+U1WlxTil
/eH2GSVmtEHg+JdPajrTrkdPZANSyA5wwzL8XjOyW20Njj+J1NimpIB9w+r3epl6eJInw26urn1a
T4euTcLrzP+iJPYFzOJ7FofilURq56NJxZLVKOoNKXQU/Yr51TYnFuyymQISCaDrUO6mMMVOVu2T
LoDMIHfGYoLaFUkAIz692UNXHr0Zp1WkHfFgqea/y67EZ6Sc9zWufNup8j4AB2+6ZkggvvD8hzOI
36l2Bf+KDTYEw2E5g9Z27G2YxpEfZiRa2wYdHMHLXZJAGRIhGl/akL3aSnrVl6k7ykhc2XnXbDq0
QxV02Fi4BcQHEgJosYZW0Hm546t5SSGS5UEmof0YKo+kupXv2s6o/KEkqVF6kbtJMYDzWyrL2zau
7M3kNv0JoQ77JRFawk03g1toSZdpJhNqQQh9c8rkUhg1IF3jMiFNt+2tKTnD7aj3BP4Wn+yGblp9
0FDMEEobniWPKuJQ1S/TmTuM2IR16JGiieOEFPLkaFspw3JfRiILzOS9tbX6NZpG3Sej9jezNxXm
QUynwvL7qa/8uI2Um1213XW0R8UvKNe/tGIQAZrN/OOqd4qx3ihK0jypbF7JdgNu6AD+lA0KlIWF
gbajaSjTo3npI0rrqlp6hd6445YYr7Kl2oiNoneKQhfH1Nx9Qch930dK5veuejNJ6GwNe5p8TSon
6ZXvQtjOpZDKn2bkhxotzXgxq7rYtlP6uzXA7zSIiuOc81p2TXLJ+mH0lWRy/BGXAcm6jyoEy4pq
5yeMvMPtFOIeJHqY0l0YYrqGdIdwlD/maA5nMwS+NVZxEHejFbSC+6Sr9PykiB4KqEFidBrLozv1
OIO4ZX1Bc+yqNmypDKAiBpaIOpYbgGWJyERun5vRw9FlJHjSmr7dQ7LdxqMCZa0W8yG3shZoZfUm
2/KuqADeENhu907bftdEpgdGo5k8YRkPn2fe5m6EJTdHRzfCtWjJiXZ9nG6RgyaCj7Rpo7L7qLxY
nOAoqVSv5r/b1gArR1iw4aGAQ4HPejCPI+5Dnfc9CwvTl05PrgOZpjFDG7q1b5RKx+sIyBDNonaX
udGHg1jNdvR03ExFtp3HyGYz3PMF9b3Y2VGoboWTfWAING5qUmZbJFfVbRaDJiyVCKEVvboUI3pY
bcgSldum4TtIwu2UpHcCmScyEGG8JweXnVKkd21Vt8/E+BfMLiUy5smroWnKvuJB8sPpNQPAMeSJ
uLfsZyOLQrPhUjcR8Epk3bJjVRudSJ+dXWVE4z6vbG2TALDxhYucbHKLxGgR3rR9kIOQ3FhOeo89
cbYtt9lKJHKpW+fqroeOd5gd1YPxi8gJczhUmj7Ndx3C73Nnl8h5JXgxoKe+Cyd12zpu40NXznah
ZzGThCLaovL0XUN3Z1t37fDUctJCOeybWtex+vI8PEsNhL/qMBk3mD8++alccizuD9Kf2U4oOF1M
xsbJwMhEJOVA6zsNjiYNgnZ6mAPzGcVHTH4GnmuggA0E1C6boCek2NUWCuY1ShCgw0v5qDMoXAaF
QI+afzOCoM9Gc/JVImmzwxqM+ecnMgvDWSTZXQnrOehVLXwRrfHdNqnDz311SrpUHIuJ6dpUgHOV
VDMq5+ywy4R6esZ7d6PhQhfUtYYiUhlCnQvBKaXtSeoFIK8xQ9Mxqv0QgdW9qrBn6Wur+WysGRSE
WeZYI9nWPfTSeQdHEzOMFEJqNyvs1Mc8AQjg1UcsL7vTOIj+tL76aiLb7E55AnQKTg0rtUO6HXz7
fioyd8+PW52MTK1ONvmunZzL64TY7wlJpPmU5GzaPHhJwXo1V1IM6LJxX1NgRIbmTPbC9Un1X4Xm
Nae0Lj4aNyeBUphDc5jjnC2yB6vZzSZkibvpNBgdWuZOixeureW5b1mos+iFeeyVxRCv2o/TXJxY
RQo2QWO4tbryw45BBcg+Krk+qZYWn93cLAMlLmP2Um54WhvCV+LQOL1apN13oaI2p7lr0MsarH3D
dHhq1BTsYkxY6tdN+Zak8lcri+7zu1pfrV9TPFton0/h7KL80ol9uLhRrvuM9ZW7dBdrPn7vTVMV
Ix+axh7D4WRH75CaKia6rYbUP7sLqrKek3wYRVRoQavW6VHKmYL7vNGG9K4pXoKbPf8YxTcLGUqU
IIjg2zYMAyap5QPUt75sr6nCdIGEbhCnU5j7sRqG+zmrD0NbI6xQ4IqYxMdBwktUCNaAwY7Gaf0E
iHlQF3bmd8p2FX4VhjsH68tWiyu2v6HhxxIQJVIh0L/fysJjazWY5GswpDoBdNBPAo55UDnw2Oqf
7pz9JO/i8s2GaMj1uuWyO6aPBxY2qLE4rr9VpY/lqVmatbs2JmIe3ObLT/n/HQ4xov+vswfHa3fT
IEguFnutGgLMlr+zOemC1kQVbmsrJgIjRXro69yjqMMJUYX/d+kmiKVPfuM14DOFUwO5o+lB/O2m
3wJPCSqAo6bIS5h18TFTcuTcbx02gbsu7u9FWF1S5oETKtk4pFX5D+TkIhLlLTStDo/ZWb+1aMOT
DlfcrZM2ig8wmnJClMyPsM4L5u4532lDdHeoioX5E9/190Z1jX2/pAlUy8pPY4RMZNPo50nD2mYP
EcF5dg3PsNe74CXz8s1baZDYDxQRRMp+OCqlnfLouNNVTAiyWY7SEjWRZ/QQb6j77BSqAl1uqRBW
QcY689Uc0YJRLH+m6uwrIyAt19D91IvMJ4pHRVWlJ6+cf/Nj408DaPVoDgXemnoiNzElMn2Q3nUQ
s7EnqVzBGgsSthAbq2nLm5pDauzZRgUiqxK/y6LyZiVUnBGyQrS/2EO0nzdUYTzOQvDZGFG2xeNG
d+f0L1D/zTksEjPAErnYtMpcX1KEMwytVD4qptmdMzbuMcOX6I53JjVpa5a/xlTsnVniPS/Np+OI
cs8jUBxC8ugfZRGimJAoP7rQrALkaXsQoyK7Kir7ntbrt1UWix9RFb+TSQpw4Da/95G4I4jq/MkF
+TTWBb1Q7FsWEr4UUVL7jYptm9naP8nMu+QCmKMcVXYHkiUPSoNwXLoaohXZkk0ZtelRR3F+4+Tm
fEDFdN7PlA42oDSNzazIdkv4uCmrIdmr9ZLv8MhIFWRapejsK0B/7ApF/yjgkxhJGX8PlcqGCU4x
QX+mlVou5JV4qxr2/GgH9btstb+KQdaok0OYpNpPHQavlsRNPHSAhmKD5nJ6F0maQ25NJyaprZzy
7Fzn1XC2luzdBNR3MJr64PWN8o719VZ4BilVGHubsMu2Y5RE7yAFfwqMpl7MRlfeDNVSsM9Qh63b
5SAbrTLeZc3ofm/IXzeeC7a+Daczic9ok5nIKfVUkA8o8m9clNx/tN5gBE7qaDd2AMaxqeJ238I9
e8amhPVOJfxPg3yw5SW/GwyJiac14+6VWbV4j5gHz+jF3ahDUhuKKH5l1R9kBWJqpHHlz43tPUEb
h7sodiAM1zMeW3M630gx/J50eZwnIZ9DK917h7BFXIBnxmi62aMEznS01r8zPuxprXmn1NIy/6v/
eXg9cx1c+2uznv717q+x//cS62F7Dtd5HrEy5RiR+YT9sZgaf74sB+yO1/76al1v+ljlpLX/Xy+/
jn+dvo6tzf+MrddZxyZNFhtDrUafvV2G9ltRVCyqy0vVIYQhnfrvUaM3CQiW45kCZHeLH9u/+p9v
/WzFRBlQsZRdlIr6tDbVsswOZon42No32+nffdSriSL75FJOevSwNJXHwc2NABBR9FjHqtxmdk/M
Yb+OrY0KN12Nh/DyOZTb6WvENPb1Jolz49FEzf9zbD1QtHNDfWfROl4u/jmWKK2vab16/Bpjxxkg
Zm/cSjPTtrFbRXurQmq8VGrrqlameg1zL2bpG+WPxtU+coDIT11VxtMcinxrY0B0L6eZ7VM0+Ui8
ld9jEBf7BAPIA4URWMuwEzHZ22i612/6JiOXEhYvdtm3FzPJ9i5r7BknT0KkOc2OMMf2KVv+c4Fk
6x5xl/eiyZwr9EN1q7DtYlqJ7JdBjgkRvvqSjvKEGEp+xr1XYKkDkBsU1bw1PM3G9CRHP66cfwgH
2Um+aO9JQv+lkI36Hb21YiMGu9iqs/ZKublji9kh01imY9Cibrg3m5JKj4ogk6ZDlCP03qR9r77X
zgBgVKYLm4JMUoY/FBZUkfFXUv022q5lpwygsYusj3kwq00Od+6RxYgUVGP5k1z+dF6Hmkjvrl6W
H9fe2kAUjnYt1O/Nev46Jjv93bP65rL2+ricqTCNL1JOHjg1KTZlng6PQoQFNNh42CrRMDzWsbgk
2AUcdV17Hq6c57jO/yBD868T5hGparKSYFCWa6xNrv8TD5a4r5fxqjk+qlgX+l8n9B12D6bSZMd1
rOa5vUglvHotNfyp3KCXGL1qc65i4plOO8eNlvQE0/Y6FlnxPS+ooK5DVtmDus3KX+u8vg7FwzwF
aqXp+7WbTG35mMiKf16hwAJbB6i0Yl5XkCtw0NekSpxD0jK/Itnyb9Dt5yntTHyuhd++xv/3PFL8
BXBIQ9+t1/s6sdfi50g1jp1NPgQoOJUvSAaaR2Nc9HPqePTXsbXpS7V8kUsTJQpwTn2aF80nqDn/
OfB1spbOzqHS1devofXVlIXly9eYm+R/VK8h+mliz3ebNnkpdUrGArPez1dfY7YiARE03mk9Q6HC
9HlaEdXZQdEBw0gd1fGkMjFDUXP5HpEI2obEDLu1q4kyxw2hg3ftWO27CMMF5LPkCpeT40Hkh0QI
QNVLdxBdhWMwOBOkmth7Cfvd8DLwbaVJhnnpmhTVD3oLcl8Onf0+Fs1wEAoR23o0G9v0IJtq2kQm
XPle2s4pbAhK7JTsnKpoApG0zH5z+oItmCc+1p6Va+lzqROsvdgN7TfDtFBJkvl9HSq7iGgir+bL
2gUxZQZ4OH6v0XnY6GPtvVlxryAJFitby/PcN43Q6KAWBHVrt0TqBf01gpz1ZIPp4hUGw3k9GILo
ePumc1v3wTAZPFdV9aouF00l4a70vOKynogtMTHd1OGMhHGhv44NrDxb0aJC5bG/9+Kqh0TDkjeu
C9u6Nrm6E5LuXMo4socuEhi2Ph+crN0Jp8/AfkbxvkAt5C0a7lXV5DtPwRg6Gxbdy8F+kiSwKP5q
3bYElfWupD3ZqUz91kUpq/tU5O+WNk7E+cxymMZkxOKGc55j6M7oiGbvvTJSbPHCD+SgseAYEX/2
OnO/9upqaN4c48jsGG9tvCwdUEEnR9c96FspUtRFKN7bkUxWVlOSgkajH7QicgJBTWDJ8jlBD9Jl
G2dmtyONteTGXML5/Dl1RhGYeh4dPH2D+Kj7ai9+MGujZwfDVG5G0XzrdAUrHreebnxoZDjKkXx1
xt5FMaBFJhSPg8iuoBrqaAiimlX+kEX/Goa1+oaT4Yq48RvTC585ea20JlZXlZrvZ9JAFy3N+kos
MYZdmi9REWWfQ9oYxifF6B9Jm/2qbNc4tNhYXIWFPtxEiHvO6/wvYu/2l2uKaz/m2h9sNnap11ps
lm7tNPsE5AU1bCmBS1ip7yGu/C1a8NeiaPwIb4x3M2mPMUDeX1qOMJzymmFj8tDt8owyb7ErNfK0
hZIUW3dIKore8TeCvnrfuxAZhPQE+vSpfDX7siERYMe/GvFDjWZ777Xags4v3M2kkiMsElFinO2S
tFVBxtqzfp+ToXgbumRhF2bitHazGr1RQBMXmPf2a9hN1KG6oYarYYyvcWMu/LKk3YEKTg5tjUaI
pRQH7J4wccjs5kDSr9maC62cnbnxIPTnz8/UIClQbABBbROFQj9FrcxPdBmTvLF9U7/jOviIZmYg
g6l2F4V6idt3AepL0ap33ZFo1ubF3WK39t7PrnaXrb5bjyF96p07PLT90f7dMTm/m8LxnnmFPD8W
Ge+9ZUy4aGPCvBwbEYIj14yr6dJT0Vt81D2Z+6XXUyx+FDjxrj30gKtH66U7EVbWuyxrzHaLfL8e
6zxLvTthc/jsVWZ9l8N8NNVURdZCP6R1Nl/zpZHqcJ4TqZOuoVd1bb/rXcVGy0i3r6OuOex5p9wn
o4NmwDpoLEcSizVmmvJzrjf2VR00joaTnLdmHPcI1i799dDaUMDE5qm/rp3PS+V1a1FULUmj5oM4
DH1OWrIVGKa5ViMgDKEctnbL5Q9QBLB59wJ7pmoBnIjuKHXOnl11PnZievvsrke0pupPsZVe86z/
yyyT8piT8br2ff2vBgVMZ4uvXB38z4FB9cYXnY/yda40HM3w21GrfQDkSIssV4klyaBRTxAMMMPo
ZqTuuBM9ZEotU6MbTxIkAbufp8viYbSOree5WAPd1q5bm68w7sgyLO//Gp/rFvmixlbQZYwaQrlQ
24gpFDBOaYpEFgCMoVgOWUUReRmLTWZPhIAi4By2fMut4r0Ka3Fde543hQu0Ekfy5eAgE2WvDHbC
Rrro3lS70F9sfD9AjEhAL5xRA0tlc/xcO6KhxoRe/XxZu5oEygEZL9uv3WoqkmM4eCCHl3ci45nf
5iH+/MPrkG1NQdxk0WPtWflAinVAE2Xtxni/b21zSUQvbxe2VZ3gYtj+2s10x3ptoOCuvfXzyUg/
ZHbevK6fPV9wXqOVKPhpLp97ARZNulZt126FuTy3ZoHbzfrZ7BwZpAQhqKW3Xi0O+9esIsVLYZnS
mqUVaqDUbXOyKRaQSJ5q5mqzbA+qTWUowvzz3RnLyU+iyPkBgPjc8ApPOp6n1pr/IW/xMZEJ/V51
0EUoyosnPt8s9YSGPh6d1RUER3aoSjs8SWMW5zBU4gN1yOJQIuJ50/PkI0Oe7becnIc54dfuuNXv
Ii9tLJfT8aRVmBq7Cegbcj/x7yOF+JYMPhsDLXKTazYWCUicKDpTIt0n4/xmz4XhI8cJfKPK7Bc5
d+Xs57XG7c2T2mf5bW0U285uZEORyA5/OCg8Bn0KA90dauppUd0DuAJ6DodORWOzg8XiyfEMWH4+
Nm39E9tM5Whp+fRmdTW33fiq4Qf/ge/ar2J2Awr0KHdX4U7Y4k/d5ektTmJ0azNH2UHTVz8qK9EI
WuVOc3X7Xdh7SmLZN2Oeh52hxMnWVbJzpHi/CNfVk9nEf8y4/NmNwqS8UzsHDcQoVTYX4yyExsYm
yVBggvzgCSP9e6BIlE2WCxSppljp8GCn9ehtdEF5qQYI8CjLPRn5hJIfpueySDB/QZ2YKoH2rZ4j
72B5VD4BvmfbWiCPaTqAlQaw8G3bhxfrbxfW93UotIehtieI6LVPFSraqSUZMQu5SxIvI/leldi8
cYzbOP6t43hi3Etpu4cp75A/HAEoNwF5RuWgKdTV4DTVO7jzOvIgoXH6BdRDvWZkwDboK9mbwi4W
H9n5yPKIxKYdfa9zt3nOOos2Q/rNoXAPuNsRZExpFHMUl9FLfk0FpovjgHYuVov/zNBgKql7uAFG
bWD1Qt4p3mp7q7bEKbIKsvJx5W6iQjU+QH7+HKyk+sdEBZNa0J+462rI34JkfVkhDjHIzlcRqTvi
3Dc81FKLX2tQKmtvbWpLajuI8yTHljPWJqx0kC6jdw4hqzyQUdGA/SUHsBHbBC+GW6+Z6nOitLr1
dGrda9dCSPGaJ2jBLwd70IXPwYCMPdr9ZR0yYB/sndiuN62bak+vNyQoTwBES28d0gwLwTeZpaf1
DcvqczRYmYld4kOphYvaZ9U9pxBIqxlX97WHJ1W0zdwQC53l4MjOhnq1PK09T9e6Z6xkIAQcJOnX
MR2PkGPvFTYsGt6wNgQlOx4N7EWXN0SuMm3TOlVBI3AGUXXy2ulUH5aDytKMA4k/BdLAcT2DVPdw
CktUoL4uGbnZCfHV9PMz5/FQBrE3PaeEdMdkafqzDbFGKxpxynLBSlfK5B9b2uhKEzs9HGE/suF3
hSfuGznNYDKsEWuSwnirxuqXSBGaWI+RolUDxCm9A4hR883W8DNUem/YrucWhh6damxqgvXooFLp
wX7d2ofmK+t9BRimmfKTJ4ggoKLFj7VBHKXc1mlYbtP/jOlTnPtR7SHebevxY4pGUF6hh/a3uc9E
bDzdsjOe6aww6YNpOa7dRPG6ozYDD1lP0QbbeLKATU4ef55ftJSRR1RaD/by9jpqdsDdQwTR4bbV
Suc81iZNWma7dhiPTpQ4D4k2+nVMFGjmOgC00oxgR+NIs19PJiMo7mjJsacJZRGA+m23fEHjFmDz
v67XdP+UuRJuYfYDjMI25QGXTsfiru0+u+uYNJtNo7GerT1MTMv9XAOw++zqIe+a830IcOO2Do3G
TDmvS1RsPerouY5Nc3jSCh6MtddIpT9Iqyk5gz+6Nr093SrAIS+fQ7AgcbQaPN9wivjVcXnMJdpZ
9qSbPrVdKsXGED3WxlPFXi2N+br2xtBtr3Hj7ks9i9NgbpcscFM7/nq0jFnlM0snddamye5rzPDS
P56qsuj1VXvXYlhlfxy8RcdWfawN9xEKHj3V6q+x0Bzem1gdLyj6qI8+CpNLo9l/fZ2Qsk9BeaNt
919jLnZlcvy8aNsPCFYgIxRYoz1d9Dh5laOXX1kD8ysl9FMPCeK09jDKtFV/fell4qFJUx7/a2x9
m9WWPxsZRhutqnNAPoVzXxu3IUvoQAiAoc5YpSqAdKnFNMMmhaP6bJKweoZpRXrNS+L9OpbHBbnK
BIi5KMoqmOpQ9bn3w+N6smng0VqiUmyYwH8qFTusjGl2G3Vx82zm6iFJFL6g99o8yxSRW1MoYaBC
B8XrYTg7ndnzBXBQAJ/aUEgFKaXZzVOdmuTWJu5xPbgO4TOmkbxvvaM2DdV1Msez3Yie33Mw3ltz
qE7e2HSggqYof2mialtUW0Udqk3bOs1Gs6IZ4FHY7kzFcF76FIpG0ofpYj+2xcftW2uEJXz4/hJW
/YvVRyi2C2pS8BJ+hl2yswSCB6nFTqckAvAqrT6Msf17dgsQbM1R7SOYE4oA0632+kYSgwQt0Ufh
4S+k5/4MSjgYYwUiachqvlb7wMfArjfBoKvKcAIx8a41TryPWBBIcKtA0gEp971+Vme05qSmGBQX
YCe5yj4b9Q/2XUw2oBc2laFe8y47YkatXOqugh7bD+4x7yHAGcZ70g4J2z+XfTJoz7wX7nPOLe00
UdEm3yFJJhqlnxeThDPlqyNOuqgTU76dcAPwqj715cwayWb4Re3vmmi910WEb4LEYE+1Ce8xMi5m
m6g7BWMUv4w/5nl+oyK0iaVW7Upbuuc+xw2GRAAvv5ppQAHeNuozomXfQFiMuNDJflc5Ah9XXQ+v
ffGby4gTciuGj+7zEDimQeW2VLRLTqyaW6N6NzKuPNT5fLYQnI0EIJFcwXIx1eHkTemh1Ybm1HRh
s8U+cti0jhNdMreZN6rUv0Uj/gEgprptNEPRUOfqbgH/uNe6+a4kcX3IUWu8IJMIroQ1ZZu1jrxU
ZUmWRB/gb81hENVTfwFIcOgaBBllkwZFU+29fPSOhTHVm4y4ga2VKXwDN62g6buDVS+IwKjTtuZg
pzsAwj+RavqxmIkeTKrkAd9WHwCH6wLU2cjgcd/YrQJcL5XyrNGikwBcCy0JduydwWpv2LBt1J91
qk/w6szmPAA0OCpLwsNo72tErS1hNSEKt1FHHSQTCLMUKZIR8SDVdz3/0dvKNcvg+SKOEmTJHfTy
P7Nr1CfqbyorYdqguaaeprLWHiYMD5PbnnKv3Qwp+BunDoxCxJeuqKNTNBJh5BrP7yTw5cm6Crm9
Ybl7q5yUldOjSeHE7xj1EmCm5FDtumn2wp5+uqbqXkY3lQGpQClIhX6CHfBWo7ZkO8eoFzhCRJBp
tALTsrJZMiXfIAIUwZDEv9u8wiU7Ng+s5X0KYgV5q2bHF/pPk2ERM5KGp/qAKYesrVcSI7qfgC7b
hEn79NwWjpnb4v6mGuVRNMyDiWIG89C3QdWRE2iKVzRN1Usfx9pFLo1jYljpQMLMCl/oUbg1O5B6
QtPZoShOx9xrtdsoTd0AUNYuLqPfCpUHlBhiFIVIZfzqraH6kMias2gfugIbO8eF06RH1EDUEXqq
R3j8ErUAeeY7OxIZUPesK/OKrXnu4wbwniWq4M871gKh3kyQi2+jR4K90buJqnD0QFiF5VPWIJRC
tQOHbyaXEeSlj20WUQWbwi5V4fCYkuT1nEU721vUZ+v+d+SGOQJlBvBGV88AMZgFwMNwL2asGnUI
836nQWWSfwZIgzGw323rAedrbIess+ObhVQDhKbLrVp2IJQ7BQMWTVWQj0QvJopCCguV+5zq6TEK
u72QasyDuZsQRcvlDfbyg0xz61voyR+9SQcFqofW0bHdkxL23klJQ/dkLTidOul+tK53qWKmWbNV
mMayuj7MKCxhofr3ABB1X3fd33gfGHCC7WirVOn0MuBVdHFIHpcLgTjK9GfmuGfwDxNR9hjyDQ5/
j+zayW5EwJeSZKsbXei3JSSKPKlJVMjIpOpWWYfarUvfSm25B7peAorzLEA3LAY7yMwnp6AopZdo
biEd+6ysziXLU2qbNEn21STNfd/U3l+Z9waXqVNl+Gu2mw2cd9ZSb4HIKL9iow8KK49O+hjhj1ir
7YadunfoAZ7tLXCg4E4oSSkhm7cOwr1jlSQ9VHNDzPjijdbwmg1oFDn0EJNJt9KM3opcsc9fTT2U
zmfXJvI/2g0UMWy+rlZI7OgNFjhGNwfoWXveLoxCLxAe6msaU1/AltnX1YhHMTSN89wklE2JPn5n
hb4tonQ6qTPyTQhF3bUk+mMtDlFQdS7oFq83I7szFuKlWcRzzGLULqrZyPvQy+kqk2XmpudVkbw3
MaFu3WT7KnJUEWQOPyOYsKMi2X90fUbkYcUfaaajc2iWr5Yx2ruxiNl/L03ovsxeBw9Nasm27e6Z
06YnwfbglIVOvDFKCACwseOzZZt3PTJgb3gjdxR2jwOIK/J7yXZQmvuMQSWJPTZn3SJwpuWHFQNm
LxVpqMLAEk1r8boCgfmfRumoF/Vom5YedhmGQFIrrEBqjLknSbPg1+Age74UApRZ3+ohtq4YbsGR
wAzUg2Md9aCxpmiY2HGGvJfUyAVB6SM3anluzelVFfMItSO0NyOqNMG0dJEpmILe5McyMxegmSMy
eCUd0pOzBrrIM8sziIzDMMFIAa507czurkj8nwozSTc6JppzsGLmxELgt8CfbZ1hKuAUzO51zDSN
ULDLbx6luVPS1h8zcKN3vDZAG5Y/xBBn72qBS4wnf7tlyM29ZgmcJVXQzDo7nYwbyvFc7WVtJpYw
AFaesgnXs9EAx16tWlsFsGcIUmBqCvO0XgbXyre4iYpjnlRM2WPnbDDsBh5CSQEQXDkHJYppsVPa
PBd2YDLlvQwalN4GoAD+a8Mubfl7SI6ELwkJ1kM6iw+BFBzio7sJa7mN44wQ3Be8EQDtTarx66L/
mylB1jf/sK+RZznk+2ZsWCZBBaYOltZqCklIwuNsmqMjvpdFZXxDQh5FzvGhp5F1yAblMZMEWOit
6r42F+OB5G+1Mw6JNwqq9Rsvmb2jiK1rQiktyHRklaRaIPxngBi3z66pTxctS95GlV2qqCNkFAWU
4cWkqQ7RtUlb/h5QoI9PBYgob7qdTcEbLFdlfwpHZNM/3eBoT2C7LtLYysRGwGSe1hZcfZH17abM
bO8VFoBzU6e3GQTfqwEYwS6idlcn6beKwAD5yhhoZUUxde3OmZ4T81U5AE1F2aedK4ifjAz4i7Up
os4I6qrsD7AjyrfObNrDCFskWLt66rTgjRsLv1ClfSFc5v+Rnb3Rq+j3ZCvTvkyy+Yzwx2s/A/Y2
XTu9RUi5/B9j57UkKbKl6yfCDC1uQ0ekrsySN1h1dRdaa55+Pha9Nzl5uo/NjZsrIAIcx8UvnoJG
q9kZRgrT6Z30aNV2dS6hgRsB7AwlQWIu4+ctTA13QCrYCdlkLIKdM4/ZkVn0k8E6B734IcueuhCw
2M/cfsO0rL1mC2amXHB1IQiLq+k8RQtutDYm9QowIlyQpBJMevRFUQz/GP83S/Klera8dvWtDLiv
XgudbpcVKaEAPRsd5LRWV8HBP004Ql6s8C1uQAr4r2MTpKcAOq/dGnCLhvEVoXLUDfG8W3U1BCMk
uKHMZMLgxg5K3ovghhR0fgpJcvxjcpvgBi7Lmo8MVvklEpU32qrgkl0kmsysIMHC4u8NdQHa1211
FIRK5TwtkELGstmt6IFbBw1eD/4uUbRlHYHcACzWkV2V746SHxI1wCH3T7MfQDEvN65ZziixDZ9o
a4k6HwWqKJnjnE3ZRWpGTsudQRYx+Pv4djmJ1NJCddrZTpYe5FcmaE2zAYvw2eLqdw4a9SwKI463
h+Q+XMFw/uqW5zeakXPJUaOWPWAJErn/Eo2ZIrOlhfGdJLOsOoelouM/s/ymHNxngHfGRS4pPwPn
5TCqBsRJ+uroleWfclw6BnDMl8e4PmHJFLxU7rPrYi2k0S1vLPXujNQKnkyAPlbsr7QGaLfsUI9T
Oh5Vvf4peGAJBmDUXQ2/jvVUJEeyarAxI6qclD7ebY6y6b3ivEI1+NHDXDx6TcgTtZEQPbVJ8yrP
3k7cp4F1n9NcG3Tr1hCht8fQne2t4pY6TP/aEM227aGBHdaBUDfBQR6XPA2JlXh8JjuJSiuwQt1n
X7nbeUWf3/B19ECfSXQJICLQNpRzhdc7fcuQzAARgDljNYwR6LuoHO3gSAES2TXy2xqd0x40lB1d
5Hpj07BG3RziNvk6j/pN7tx6l6CW7gornQ5yr+WuJG3B/L/VEF9ZMADyTOQIiUne2hwkLYGR4hjS
dCEQTUQfh+6TPPi1acqt2VqDlNSsfO4qMOwHuRXyI/W+5v60QaHvWUFnlGtVf7SLbQhyl+v9NXOn
nwFeGaeM0QCt7lWr8hambXjKZ4jOrT590peuQz7bWWw75zmYQQJjx7dToXOihNugJ2QlefH/XPjd
b5AotleQ3fVQX2uuTw81GRxKe0M/SBcg3/cOufGLDSBr/JTC5V1v7gqnePfWvANVfLyDBtt4RQRr
cm5ORphr8zF2wx9Kl6nH7Q7TCd50x4XSvXUuav+cYWJ5kt/S+9VTas/qCY3Gft43WXjfDroCzGPp
h5bXWo6U2L/meV05IxwQJgdpCX2cnhjCMHVZGoI+Iu1kwrHems9Swa5mKpj6fkCC7SIteOys4TLl
FtOS6pg7A8ZH7gKu/Nfr2kV69UOwwl5uAFdYAClb25vjB1dfAIxGYdeLvA3d29ItS0uS5JZXsPqz
9EiWPjtH36kGMCvpsxMo9JFSX4LtbX3XRNeolM+VN1y8xtxLS1gPwVbgrHxpGzYIpC9kwt6cUei+
bm/41pYlT5LB0grVvj81gPTOoROdpMyUxi41tuM/NkFJy1OT2HqMpNfoh3JJfshbm21Z2fbfXQ+2
cmzwp+Y1gCu3S4HHFCkgt94G4bx8OHQPommgM1Gd9BM+FOzTMy6QJz7YOsagzlM+ty8OYwPmh/c6
KxazWuCxnbzkgFKGuruzFqzqPJYv+eB2J9OcGUo0unpQg4K1mx6BmR0bvCfhHUz5YhdpzkN9CKLy
ycG8eHvwclVJrq/TlpbMrZl8OKQY0vbSYz8ojVGCeumuJaYn0JfMGM6T3H05SQGecQKzQrPrfWj1
e3lLYLWTK9F3uYNrfMstRJRk3jLhGnyEVPfdFi5FyA3rYiW9sg4ONSRe8A1jon+OeuDuyJgc5R5L
II89XoYnCOUyR57SP/JJv3mxkZ3UebxLzBKBMq+7SCej0Wu3cHZL1HMPYRGsXwCj/RNSfnaVE8qT
lxg9fbuwYexo+HMevGfM4twVs+wn9quP59kplxaxdQaqpjpXjtt+n96O2qGfIN5vd7HMHHrSZPnM
ZG5mHXwLupCQSuAFfAOXbDAS95AflSrsrUE5MdBFGTXruOqYyWALvG51nlznOgHMYT/3DD0SjeLI
3mc4hq2jq3UWFWlBwZ6brq2dMFzqx9pIjJOcX36Xb0fjtdWfZiNvT6ppvMhT3R6txPKu+xUbU7Qb
iwKlfyjkf0/Qto5DkW+/pNeBHdPTEkcapg9g/I9aZuew89t8eECQ3bwATatuwtoZoq660RZ+l2GW
rc9XnsTWx2wPhg/0Xyn0THPy6oMFQRpZDMfA4aTgJXDpwQ8oBB5Lbpk8GWnWgcraowU82C/wDflv
Zy4Vth59e5Jrg176++0mbKUSkyr//1MxVhthLz1sXb38GEmuY/EtLbE1c46w/WBAizCDDHSVzr6o
eCxKFbnsOuSSKA6bvGprlH3tv2H164dSfue7UcZ6bJm7e2AB92wIYo/Bh17Gr2yOsHQtr8lcIAez
DybzB1orrCeHfXIpmjBUj1J9jfrLFzQCDNIF6TqOk5YqI7ot2PKmOWPLQUMpUgMmtgzC5O9swYqS
lPS7sez668t5hInzMBbouvXEG+DpJ5tdqnmPXm/BJtQfrvwQs77prq5eZVgmgzqJSbCeehkWSpKN
IDSvAwggW2WpsiUltgXbY9zytmt8ODbKP3cIddCH0WdKx9kBBMgvkpY3jzueMI1fytcfP5dasYuU
QX03jJRHuLa8+WcA0f4qzTVCSRfQ9PIMwq5DckNayj9H5ei1qwKU01zcMj18pIIEMEW2KdwHTogQ
PKR0K9jmgFIgwVZPkoP/a9Dq/Lr++qUlr2SP7Z1ZxzNrY5ZcT8879k/++95JbK0l0Y9pOWg967ta
Hy/w8ShFY2Ojtd+0GalZ6Ve20YMc+095WxUpXcfZEt0CeR5bUmJy3L+e9d10RmpLxQ+X+qe8D2f9
cKVg6fAxmqu7EEbf8orj4cxeRTWvc1V54SVgKQVyJjQiJu/LMtsWbHlzhico9DvqVK1BdK0k3a2c
fKv6rkSivhmAEGILfm3R8rLIe7K9LNtL9a9522Hy3km9f8r7v57Kn/OF3F/EoP3Gg4tDG8PaZSws
H64tWGeyW/rdWsU/Vf+Qt84nltOuV5DzfKizXmFIvHtNGX6rnRfupWuQOajEtm+09CFbUmLbgGyr
/CHvQ1Lq+T2CAf0vrUYSISlsiHy8nOy9M7yVJrxGJVfSM0vZTKuzKjvpXvG6de+AqaCNb2llXmjk
kpaen7FQwIqSlVnuunTkB1Y776V7YPUfSdYGZeC/6Wprp2GrrCFI71KUMyRMxN8O/9Tdbk3BkUn/
VmdrBlveh+YiSSkdgyZlycKF6TWos3noHD2d9zL/TQAYsFyUjG9BO0Sn9Y2Xm7IFa7e6peV2/WtS
CrZXV5IBCyl/d9+S/nAGyZuzBOyElvAabZ39OrBey+X5bEc2eJUwecuuFgsjxrJC8m7muFWTYyWQ
gcGWlNiHetKJbnnv/riUfDhk8CrlOBsPoAKfa6gUuAZIDVbKDQ0kx/LhKnHEa1+l6/KzJMsucmfK
pM+zy6w6uyZzrIu87NsTXd/9d4uZ74YKW1WJyeONip4VvbXSusiVO4ieGHGETIqOVvYweyXbMai5
aNOjvKLrOqW0gHHW4+abvMh/r2rVanDEOputk4bNwTzPrgkSwbDEIa1JUDfsVu62tG8FCvpnobUr
F91hZ7YwIKND3lY+LF0Lzqbu3wln22IDIFLRrpG7Ks+lzqAy6VXxVsbwTIRPri8PeG4R3WnX9cwP
t19u6rtHtE5d17sucxaJrq95xObk7JnTUe6yXHYL5AdsSbmxH/LWWZ2UfCRzbjWlePtLehjqextr
vR02hljFBbn/pSvi8WwgBHjUYcyShHqGAGlxxWeSUktn78xwkOlZSj0PmKeeJHg31cFrpGVnbTmH
mtTZQxnU7U5qzV02XpS5NA9qnwHSG4Zi10S86hJ4mWvubQ+Apwam6D5N3JMahVZ+RDIIw2Vm9kdW
JUENT8610YPmCU4We82IxkI8zxzci2L1PvXHtwXR/ilABvYT/Jv6gGrciCoHScnLEDzKErYn6hEV
iNiu0k+x56AsaHYPU4wWggNs4aSzt3/2LH9+TqvmF3zHS29q5ZcxN3HVSv0fecmQvMYH/uYHKkjx
rHnrvdn66bFaz86uH7DhoLWo4wzDLmjq+ms9g+llSl5+1tXU3qOoA7wqQrZLLRZbAJOl5Dm3KvSb
VPVQIRGMMlQJjhsjxupxXEpYSsJMYMBRIEy0c1PY5eM8JdWjxCTIisJB9yzPERZmEd4q4uBQVsgP
+dPw3WTz7Nyqi5RfplYGdiQocRyWBeCd6zNzi4sY1WsVwqfhYySqomB4aLMCTJDXDsyHm8K9gdRg
e81jsb1F9Wvqp+h5WAKILtGzryY/kNVUrpJVZph0o7uIKleB8JlhsVvjBM8NatjPKjuhz6miaftp
HANmEBTEtge0KrW5lzmWonjI7qZh6B61pPOe5iWoM2B7Nm0LdjU1toJQz9K9Vjq4og3szpgTZnPj
qKML4/81JdH8uKZAc6D869DmtuOryPKeUJmJ9lXY7tA9NY6OZpmHaWpyNN4A0xeGZt5sB6gzsFbt
oNt60u6wgkcGAwfw0gvL+wqq3X2zBFuS9nlOCtZQB6SNbLhppX7LZzM19pppaDcJiin4T2bRV8p+
8mC5e2HKYjOiBm+9D2DUtcf+ezLk3wy20sGFQ/fn3TLhM4NMBK1QVKjE9PNfbHd+DfNE/z41CWgF
BHHegjEDdo0O1tOssZdsTYl1V7l5f9P7uL2kaVw88gg0KP+t+qkZFRpXlpoPqtG/1agGPbhR8jTY
VQP1Vak/xT0bRw5ij0dJSgFboZ+RX8+P9bjrMe7YTUv1WEsx5YvBci3HsYNNlqNAu6XPOLw72Mp/
OOls3smp6sbUHh0vvEAOw6kzQxbtxAenOmy/oA2S32E4J+t5a2Nun5quPeYqsjZ7H4vlPsheMSqc
WbQvGubKtnkH0aL5BPe8f2Tp+CopjHbbT5jWQYbKRsSalhqS5xjlx4MS90110ePCNRCgNrQfViyW
qAKD7h79tP6+HlhWLlPUTqTAQcniigxmApqNW6GbSntGbFPbS1JuT5aqy6fKARO23B97HAG6VMtA
Lz7b4+/176RJ7p/tooZzttw/VKdB5GWThz89bWYcTJRTJCpBFcww3Le0tLaxRULyXaYUS0kHueMw
PAGcAYEXDDtwXVgqlBWdkl5/q+sgvPT2EKDxHlY/yvIk5fEQ1qdUR7WpmhWHBWvFxS2c9cBrE0TB
fbcEQ4LuiWv453cFfZ9iJ/Ml8O34CIUhvivHDA/DJZCY5JnMsrFssFFUi7WowW/wXyrKIWvt7ehu
xBzw/3JI6g7gK1Tt/PE0bVcgcvsyPpYqq4H7D79OastFpqLUm/u0XXgUbDuaVgsDFkXKh2gJcgQm
HiQ5+T6KhZE/QF5XYxbXl+JSRbl8t1WSGA56d3z4OvaROTh2WVUJy8rDE2NSlJvzxQKKj7KUlH44
VJJy4RbV0YuDEPh6qFzt3RGZbh67EoDGx4LlV01lDNnxZS7sbyn2pCCXZje9a6cqvXPHCMCJhvJm
l7HPqLJbcUyKUHtVy3C4d/X6jzzU1NfBLtRXPawfOzrYR/amYbogOsjXrzfQ/3LqVr+zgZZ8cTNO
xWZO+ZCiZvAlqpSv8JGDJyk0y+DBL2L7WcpACh9TCHWf8qXmWH9JBs180/yo+KwlV6nCNyd7VZsG
+uVjWKfTfR9o6cO4BIj76cPOTGqidjPv6LNB4y1JqQPRlI0c3/1LTQbcS13WLmEupV8yr0ZHWzPa
vSSNvhkuBq6ph9K0UMTf2VbXf8LGCukia9SPEYTKL02PLYIKX++88Cu/AAUrD3bmm5cRy8zn0h7f
gNB0363y5+w27ldLcdtbVkZIJ9l6972ZAVKojpU/I6KDlm7Y/w4cu/0OZEs/zDEu4nbjv2mAz9Cw
bQfwnsTisD3OWMPCF/5PFrTIvws/5OmWAyo2m+/LwauP+LWVKMw5xVumWPatSbsJze2+eNNhTH/C
+n0nhQowtjcQGF9h8qoPkmX7DfsL7lCeJTmiJnHVvCnZS7KOXfN5ZpdOUnLGblAfVLTedBjRd8E0
g0sorNC4q9GKgRZd+6iw2fkDi+5xdwCLh6wn0rLHyh+cm5T0re8dTW2waHe4ncw+PQ+CMdGXXq36
PRyf6CZJJ1JtYApRfydJGyMifCB1/16SszL9dPnmP0pq6rNn+uv82YjB9/hjcAmjQXlJs1Z9iHxo
xKGPXdWQV88AfY7ITvQvpdd+TuJWvQOsMLzoesurEqMqXyXuvVSQfHQRT6VSZ4+SJYGJylFkQ2Co
Ox3D1QL32MwOXqR6DB3tOTdfmqY4uZ1bYVhYH5ExL+/sySnuog6y3CIWXN4pKkHTVS4ys+p0iL0e
0XE7ap5CzcEKfLLeUAhLv6tW5R3RzSwvkoSjA6ReL76U5ogkpdGDJViqaf3k79D0A1WTj7grqy1A
8Sr9Doo6O0PHd046ex/fbcu4y13FejXDzHkoEwuAxVKtndS/JtCSVz5t2gPDOg03ImLuEsxa6u9Z
wWvA7/4nb6siMUtp/6p6XTv/0/F6CwCms+Onepybx1GpgEsXLtJ3oLpMvkR/5ar/2RwH+0vjjOgD
5Xpxn4WGjbJxlYKIG+avfeW+SNXRSO/ryPC+1U2uHtw6th7S0sOApa5RS0EX9jN0pF8K4lfHuNi7
wIbu1ZKXyh3jn50GQMwy3ObJM7vgpthOco7SUH1FVaXeyemd+Ztaes2vjn0jYERmjA7jZFxYsy1R
3S2tF89Gc5zX3UHYUst3SVYXKOOiUXVf0qfe22V46H09vtWIk/9dsNaR4nLLhUcC+BkZ/4M6B2p8
kPIQ3OO9nC12XDLtCjph5ZjXNSnFuqcl44lXO1prBpr+YpmJdVbtAe72dgrLMe9s4OU3J7SUY6oV
OrZUg3OxwPte8bpp7jXDdE52kk3PEz4uh75Vm8+8jSrQH9f5wdj5BW0e5XfjvblDwpB0LKzTy6vd
FuYvOImIRZr087Q+XtoscSCpBPOxrqr6Mdbb+mIa1XCL3NbC3dcvsSXoHPSxAKvS8cHM1Etksfze
/x4H4+ckMpW/FJCW64WyXEMqrrD+nNLhZ6gozjfNbjLUjrX5NbTRBmeIEjxBoXbP2SIqrip+eten
sXVmOSB9cqECgXFuLNbP6Mhsfw6/0wH/gHyo/KkH+CCDTmKEzSA8CVzzrwxlZL3r3wKsOZr2U9+B
WUanuHnzWuaEXV9pT+A2OuA5OCzBu3IOLK75/kXXDTyoRmeRNFBT3OK0LruTmOPUbAEigfDQJci6
4F/zSXMG7y1PvW/aFCsPZu953APke+swrW+S7AyU53In7q563CNMpTEuu3YlULeicb3PAYT0XTWE
6kNflf7nqJ6/61agP0pqXhDgjm49SVVPc+4izfKfJRX2wblNy/STWej+Z39mL7GwmtfScJzP/nn0
M+d7zKfy3I5qe3baIfhR6Od6qO0fJYgsLHOq+jIEQ/ENm7t9b0XuJ+aR95g8FI+1ryCeH0De6PpQ
2615S0FUsOOMs+7CZBnPiB1NvEQIrxmR8ZfYHVqIqYVO0H3eKjRGbRwqu7NOA5aCj90S0DCmQ4M3
8kGSUsCGbfHYzLhtYVl9B9iJKwddBboBw9Eda3fFo7EENlK8d65iPORONX9iFeBbV0bTjylagB4t
fA50oJDcS/Vv8TxMP8Y6svbjkh8t+f+7vovk0lbfd33OAzxt3wQugm//Of+W/2/n/9/15bp6NcDc
9syjmVvxfmDC/lIOU/2iO6Z+tpc85DLqFynImfyueVIFocjmpVzyPhzLlxM5K8U7xzrfRAmshW3p
VY16omVkf+ep2Ed7uXnaqknhGHverq7hGwTlk5K1FoRJOF+jVg/B0eFdP/To2ByyUSueJBhNnlfR
f9F3WlMd9TBR74MKIh6dlCRQaFfv2yWQpG0okO7XdFYdeqZraD3+p1Tyt6QcIXlo293lEYC2LWs9
05ZO6fTm0X0quV0/e+w/UCTzvifwmWhUZX71fLik+uh8muze+2kgQMdqoTc8Wa6L4WiC3kqRqhG7
r7CJIR5fm1I5Gbo3f0WRYTh3nFUET79Ay7rKNcIMOF9ftdYDTtjeo99pbHQt58a84knnrn0GN2Lh
OmAYJ71px5teh2h2L4Y74qizmutYYQE5l8mXFEjQo9V9dAFZwUTvnauZmiXiOq3/kjmJ8oJAdHfQ
Lx42Ysk8o+lioB2DCLlj7hiCwIuJx/qsVFl/ZvKHLL7xuzLbH0iMDF+jGCf4pGv7p6jptYsat9nV
H1PzMQx0PDGUcv6ShulvQIfZbw4OsYO/KaaJOhbWvy/4yZyNsQseq6JpXoolMFSGh2GBXOJSwdAX
KlIDZMNqy0cthRePZLJ6HLyie5T6Ug2DpyOmkRMGaIjTJIsnO5B5vGT75CVArANftSZ9RnQIgwgL
YzSjU8cTPmj1oxV0ybmCWvOQZJAqjNGc7x0XZDHsePvOyYboWiBlfOeZkXVl2aO4edM83LJqHK+K
GpV3mVFg7OP30X3S+Eg8DY57n5QTXq81iyRRl/inuG1VHBjU+uR6xQjRFdFlBKD6Z/YnymMaO92L
j9oTusFgB+lxQANVff86d1j9YO48vkUW8sidueu7kEWpoFA/N+xB78NRNb6MrouWN7qnX/Ge6XdV
NI0PPj5USFDn6aGawgglLPTj+DZB+PDT+Y+kcY8+fmTf2L1u0LWJFq79HL2CJf0d2er8h5IYf7Dw
C73cClgoD1z9lLV8nP3BPPfLGdwY/w5wYCUWDyMTKntCpBOIyR8FuES9M396YA2YAmbDHdqo43ON
kfqixj8julY/eNbUIYXMG8DMqLxkjYaQDOJ942OMWguD8vGSm0r05iue8+hosGnFCD40eyh3lj9c
+nSYvpk2cydNC97cgjdFm/IC2QB1/BYBADwG5dBf5Cg9Tq61MWi33NGGA2uJxQ1GUMxUdUEGWx6G
HH67W7PMCUFEqSKxd5n2UiKZH0u26mMm+oRcYDuP5FWVCw+NDbx9hmPgo1W2WDm2Svelw8DyNvpq
hnwFtyRDb5t1ywGmx5JE0c47Tm2Bz+WS1M0J0pJpFVdJ+mmt7WAnxjtMHiDJ2Q6TgiXQ8xC/p9Kc
yrvRSyocLIhJsNWRmOThNE7tRgeiNOSgsf4Px80IRpUQ1P/XuSX57tIOPgJXRkK7d3nbIXL9MSrn
W5Z+a6YwfKPP9XdF7FhX3Ydb0efGq+o5/tkYQmU/5zxmxyviZ7sqLpKSg0zDe227zHuwLOWCdNH8
6HUNlMI2b7/2o1PtjMEJfraB8gahyPvT1LRT7tIdoAO+D7Rcj6iAKG+Xxb9ZzHhCHST+o4rqmM9O
035b7O73idWVD6xz36mIuD9AFKgecq0KT8iZzrvEVKuHrUBKGWD9Xc/Ekqdonb3afQEig3PzcgY5
RCpuyd4enZ0z1OxZ/vciH06tjAl8Id3/koJRRTBzuch2Akmmg3ph8yu+HdxBce67McCACOtQHF+U
PoRCojvPJkqOz6m99L5aAcLADN01D6Yvlkqpe3FYKnhwVIxLYhWp/zW55OHUPTxESyB5QDC1I75o
7IIspVuB1JO8qlazkzngCiDJ1jbyY4QszKGLJ5b3q/qPCOKCV6j1dy2YoL/15fTFKZm011Pjv+Zz
3h+AivUvehejhumM2ZNrIKoSI+L2MFn9cClA1aLgGIHZx7bqaqUemiBLLz44avSYp2p1ypjrPqto
7bJiwOp1atUKC+tF9plfF+5Z83a/JjYKKNZsmj/wFP3mN6n9q7T8m8pCZoASDrympE4YSn8uytZG
vo9FBjY0ut/j5N37eV78Mpr4p2KySk1vCYAe1JBl9bhhmUgtWEh6ZnM2fPbroUHTnAmElI5OWN6F
GVRAKc2x8Lz3+7nZSWmchhmel2jKSenU2uljrZg/kuVM7HjkT2ldvUpZbLqsOSG0xJg8eipbVXmM
cRIiHlhz9CQxCdQs+D7ranXdsiSGG2p4iPHxWY/aSlUnc84xG1E7yXOaELlJt4F3ijjofqu3XUcd
sofGLOybP+vUnWNcqWAivY6JV7JF5LN5oqXaned22p0KjwrOeqSd0xmpGCmQYHRRDdorS51aUabq
tB2j+cqvci5Rtvvvad5VsZwYDpmcfDtbj03Hvnem8rCeV4r9NOYS72rOtqLsscMyD4btQQRbTq8M
NRRBGKzvDpSC9ZLyA8NM9U+eaX5Z8wz5BdvFJy+hCfpOp16bsD3843/aav99Xu3PLEC3Yf0Ny12Q
2Lsfu/y49TdJyXrRrsyeYoRdoYqfrdZV74qlmlTwzZplHolKiQST3H6Jmm6HdMPwh8eO0IPSDSdG
G9ipjc1Dk0TVvsbAIoigmgVN/tMqmgkNPTCNvXq1Q38+O173F7Dc6ZAirKhGv3o9wTrStPGj8NAH
84buGqbtn3XmeyfGTHcuEqZRpUcHzZ4WKVvvl61gkR13O6WmI0do1kQO3/VYY2xwt3Lr5AvzzAsk
vM9m03u7ntcOXY/prfYrwMXdZy0YORk0PxSxk8debe6dGP5lBeqJBZ1jyupWYeo/w2K4V9j1nAos
ESckGMplw69Q2HRI4Pte4BEzTfWSu0jRXuo2UZ7VmClviZ/Rc+XfmYxFsJdbsoaxhyaVJg9rnoaJ
y24uhuy6HRWwknfIaiSX8E1VnqUADtrPdoZxVbU9VM75talem9QcngcGQq1To4WeMyUfZiAjiJfF
/JDgs1JisoJDDrYHVeeg7NCOuxGqqemBN7TSx14bcQBbgin1X+oBHn9W3DnBYIH6JyhYLd7DMRtP
eoHWmOTlKDCcZ1zWWDD9T143M5BA0lQ/V7joFa7lP2VLgByFVzrVc2sj15S26OKMjGGe5yWIUqO8
uJMz7SRJD2I8x6hRQBhq1qwtv7HNr5HVGjfJcpVKR5dsnLELbYqj5Elg6L7ONhGajVLlXQGKecbU
rBeWbEsv2N+divwqF5Y8Pxx2ttcah3aq2bFefqQURoma31k2AoRLlsWy+qPjKIchCOOXojwWEIKf
W02LXtgz/z1GlX8dNOMBIfL0fsSs6lkCd0brH1kr67TlpVOfY+KGMn+iKrECpdE38LzubomVWM8s
9lvrsV1kH+fCx/0obBtctFwmbX6Kx9Bsle55TeOQVJ3qIjX34HwpD0tLv1sGz3HjPs0eo4N+rtgr
qjrz2fMS5cmK7oIlYUTx38Fo1d87Vi1vk5ku00L4Prj/AczY6o0JKkfpTNcrJ3LUwsa7InrG8K57
LIvpsLaouYwCsMbtDlXk5qmos+DFZJHsRY+L19IPxjupJgFDMn2HLVB5kaTU1VBZP1gVyHE5SvJg
VKRQEpIH5nDj3lMD7znNDe8ZXe75Zhjdj8CvUQlZ8nUn63GSind+7ML8l2ooYF7ZuQ8fpAYjv2c1
0oy7aKb9FVPUXpTAs58hizrPOIhVRy108TIYZ+dZCrQWcU+1ZHNGklKAYIr5WKUMGHHeUFCODVu2
kg1j30f0v0lv3W91Q9ZOMTNrnHOqV/HJnUBMIGcZvpSwIQ7YsyRHw0EZbe+0lX8yPAPlcPRbXpB6
jl7MtoEbaiSsH4ysh7pGiqnQ4mUiAWOXGbcs3Dz1eWS0UQbY4SmYhfiLUp+P8PDfsSWJvt7XvMXL
D28ND/zdYq3iYw59kxh2zRn717d2YQl1C4RRYhIMApRcAia1ACclE+na7uzp7HiPMYIvxfQWrsCr
BeetMuyuv6n6zDJLyyx2IT5sAWNkqA6SzoT10JvZV3MhHnULk6ZefgLeRDCPbOEfWRXCbqhBsiiA
7u5NAr1qxxmDo3rR3/hvVE+9X1Gio4HR5Mg+SnHfzzBEJRojO4PkfxKzzYFwPpt2qOytd8ydsCBJ
0BmJXZstRLmLazFiL3fLqswZ7RPsDmCYQV8wj8pkKFDsur+mzvzTRy0iLarziP3XwdJeA3wdb0XX
f3O4rXcRdmCnVjN/hJPpHccFVZtwmsK7o8fJjvJ/t7stMXkC7GGFRzPgXim4pN2pnX6ok8C8tBi1
3WyjKK82k4SkiuudonbnwbQ/p/xryxph6EPqUHnCNAGtZkzuIkg/K9YhriExL6S0fEFcO8vDkliG
aMOxQhaE726v3RqULYLKZqPLKFHiS9Lx/t2NgaLMfbO9BglFR9srSuaz3s+CWxVav8wsVI6GdV8M
9XhrQntYA8OMxpuvL3cum35kml7doPxWNy+vEB2XaO56vXaUqFivSkyCxPEr0E4eahgLdr5Y7FhK
o4Kgw6DjHxtW6Tn5NcoQAlg4osvflED+8JbsMgNlGQ3fTH/hMM0LRlFuRyGcU4m2MwteeeZMh+3J
SDvdkhLztAF7Kwi8dN4FOoEExgL72wKrM8NzZ1p3yYK9l3YgQbQkB7Y4TnPU3EtW6VuYOwQuoxGx
NejF0cBWep5vXxSfUq2pcR81cjhgC2tsjTqdPlwTRL4gyXNPF32IysTGQAJJxhEqxFqk/K4ZUg53
GEO2u7lxelxRlHi8c9ziYGDT1RbjtAsyrHVD/KkPqlsxi9FV/8zaz59eOr5p5SKsy3gE39gCwzmo
9BNb50c96+GNJg9ZUYU7NMrYKJ3L8N4GC/MQ+N2e/fZmN0zZY6bxici9yjp4qKzeqVW7p8so2UJn
ZbGsuityA8vUdlZfYN/rl3nAQch28aR1vrZ1m59MNmFAsXc9XixNcIpajCjNfKf0GfsjwAQPfHDp
NOInU9fs/aRNytFXWmxhev2E9j/ydPNnw0yveVmyfoclUdSY36uhwrNwSk/IL0VHC6Jf0Xb3YVCr
Oz6OMJPDojg0EDLC7h7hV/AkMVu6isrWaxCzqAKXao8oW3QaqsUjujVA4bJEweb0fi71AX9jtzmU
SFQ0LmuN/fi7cbgxbu9hlcLxc+/dB1MS7yMMtvw8VtE1xaI00liu7lWEb40YdXxMM6v+d+zDyFZB
Uu3H2XLPPlo3StleWj3kJqBDF5k2d9oM4Yo3gwkuZvjiucvSJUaQjMeaPx0+3Uvfomloxzj2NU/O
hjJBBFbA+3eDcmZEMe/Zf/zB4Dk8uhP8/VKxE7SJgOm4M2NPE26Oizwa8E3+eJB70+V/uDqv5VaB
bls/EVWEpoFbQMmSLOd0Qzktck4NT78/+d/7/FXnZtWyLEs2gmb2mGN+I3fvFQikPR1P/YSZlvQM
lwQGveKDbpjSZWZ+jAEGu7Grk7U1CphTTD0l2r8hIlumU+frGWRmcjgXyfpr882g6rlRtmyyNSe6
rc3xuy2hI5lcooExT4Q1LTP9xsQhMUfPRIggeqrzngRcyZwYE9xhgZxgCYbC11wvAjlckSKwln1l
Dq8R94sQyqtPLjP5oCUtHJf3kq2XwoRYpwBXzgLRyz6PrbYt4z66XyCur6371RSk6sV6/LlM2nZw
2QjOxhReC8BJWskRr9zW9pIfDQ6rXyuyiQ21vnktggUCpKH9OkQkwjWy0oNloOR5mX4PccENrKUI
o2R6Wgx3SxAu9pEEK5YmdLqt7JC0/DtvjXG7tmoMl6Rotpr7kmhV5dtZGW26okKfmaqtLbX6tCa8
4DygDKaGcYlVNoCmXA6j/snOPwm8xZk2Y/fY50S1duR1oedvpNe8G8MEngVAkmsRejxMLzhyLWBH
WRKQ4ln6VINGsMJf9T0CU/1hUaWfOcneFpruTyC7ZCZeAIm1ApMkmK+C+qjVwyojfcWFGKob496w
YpvvLa+xN31GcdsBdap/svVtNXPga0XyjTm3DHvzmQjF5wm/JF0XaKnz0QOZeu1tDGp0Q7Q2tYwO
khkmYBmZ/5BvQJjI92y2b2tF077wTsLkaaUxny2d6p81PdtMpA4PTX+K1pEA2WrZEc8rSZetkv3y
RXI2evVTXo0fxkigvD4sdyKj8h/XK663RggkGp1Gn2CFroBMjniGARvGnBNBV48AwbLPiYPkdw2h
wJqlHRpFkZUIow2GHcdeDwsHwZ9IgaPVbLvSju7JNhw2tHayQLXOs1RlaFUjC4EGhrYo3si4L0LD
o+Hdd0Pq9335il+UIceBPbTKU/KScG/KjiDha04szmi16bXiBZj/Peg01+9fJwmBrk1z5u7ng5ua
P7WW/5Sp+d23FmGBHWR+nT0UCveumsdl65Y0C1IDL7tb4CNKlvjNQAVVJbC/eakf9ay9ba9CVbVc
G7G/Vu8QvTDzCydYZftJ+HDvuo3S5HXcublMSeantUQtuRp121gdaoObQolHSALvg/XCqinjIDMO
XZleHIwYflPUt2Ve/yst59C28rNP2XgpcZe4RRkKvdhjVEEPigbyWuaIuXp3vhlIM4tBVYctDvTN
aGUQeeYpD6VGGr2pDYuv2ZUKI0v7diEbJdGEET21NoJQKXNw5G5R3RMxb7ShS7FDBdjZK0pmUj1X
St8KUr23biLxD+NZSW1OM61+8/Q6u5mCOHGvDLGHyUqgjRcvyzoUIfyZp6Rbv2slX816uZ9kYJay
3cpYnVfQnLmEPNeTP2lIea7BWLt1D2ewNumoif6QRxE2bbmbUy10U7Lu35e0+fDi4kk240lJPI36
/JIMxb7Hg5Mrzols6Lcg2UDTTKcEcCCGNsBoXWGHecMOXOtCq+P6hCpvF/u2r2dE3AVmHHxooAFk
V8T2xzKoD7KpS98ptOfeBWQzpOZ7X+bfMzg9q1XvzJf9YtvFF2vt1ik9jKJ8WhgjDwq9fmhG4OUp
HKYpx1HN8XgUhIjtatoAeP4stKN+3dGABKbWH+JxvCfTiAxBF318HpzfXvSgKbjDkrFN1HslQP4C
UPY1MRN5qVdgm4qTOVT3OWge31hneyM8b6ekd3gvewB90IYOtbIHePs5ZvkFe0RCjiZp7EdCMepb
5oax8Dlg002uyCZC2UEVHuxvvRxOuT6/jfxSbP1eU0wYkD6LF6/Tjqx8j5jLGn8cHQ59fGuQTF/b
5m7I5r2qo22/7+dq23NYWCTY+dM7VD69vZT6fwYF7DS3KSrVfiBPTe8JFlPeKa9hfY5WTj+l2s4p
V+/sRr9FQYRyjj+tUt2rHIeT6Q13o1sE5DncN0P8YZfsGxkhI7phLt4dZurhk9ZTQGuGlAdB9OfK
uUFHAGx8RdnQGTMVjdq4lo7BeNwJ9hkHj91yXd4SPdpRB6Q6WhWXy/gqB0TltXCVD4fnUmSq91sH
IqAuMBxZZfxUy+K3GVTnl0Mxh603khjJ0GGX6IdJ9x4ciyJySSBnV/F0tHqq7GaMPsaB624dza0E
5u3009lCvYOckocg7qRW0A1tI1CieKdA7r7CIMToFCOhWWiH3WRxkB0OI5EnKwu6UYaj6XgM/Luu
P2VzGZaPfQkjaso1fWtaMBv6Ln0gAH6IYNtzg6OSvPd+dDWOJwMQGbsxe+9Gw5MmFrCb3vghBkjj
i5biexk/ut7bxhNI0T4lo9jLvbBAIuhocBQY48NK17h4KMJakQVtjCIw6nqJYp3vy3VyD4RMvjop
8B7u4OPU/BgDtfEyc3nW8HWy9CS0moS5GYZixunSpg8Gy0/IdBKuJvJ71rQ9xWn9j5DRxBfGSFvJ
eo56l6CS6suAXOeuHVMSBolgUeqSz1mdx7g9SorFeKhuJ4+mIfkioK7ODBC9UGu/uDQtAju+ZkWY
6nux2QHk7qRuXY9bjVzC3B2vCYPczSUBUlkPR7V9zc2Wq2MOZLfqF3sqFcV4kfvCpQaTBb6NOP03
oWcPR7u+ErJsBe9Nzc92PW8M01YUVoRmpA5sBzneabNqDqmW31kxBTmZtJVpVzsLZapt15mCNpl2
DGlbvSxDBKFnmcRf8K1gp+Z49hKj5QrgpNH+Ifp9pnV+iKSlSAYe6Fbelg0YMxD3wi9w2+5XO+7C
HiKmN2dBttrnbvTwpo6/tnZD1PIpJZi1QoQG+Ij3Lm82jDLeZZMQW71q34Es3IzVCvG5viKaP1pB
cLXyDIb16+S5EQ6VEB4oF5HAb/WYurNOwUxiQa/cHaYlm2hIZw4yyXCPXJgKsT+zEQTkNC9ktktz
K6zlydTlqc24AhOOcC4IlaAr+Ws70RQWA8ThcpMYcpdK9bGqG5wzzwWOVJ9ckHZTGhwnosRvmcTA
NrKyX5fMKg3LVYK3XzXIfFdvWwA95M3sj5qxlQQe+Z6tPYpabCcAt9dFqvbhoDIKtWCg3l3pcqR/
5CxsmnUEHfg+JdaXKbVlG5kTsGRGSCEasj0tCvB2VIS2x9lfa8wOUJgQm5gwv0KNP6QJjKTc+mfJ
ofKlQu63oSaxbiIh2uAFTf0+dXUTqpwT5qSc+prHWeLY5ieCyy8Zys1xyulamzTuF6KKctN4ANhX
hlhlGKC0jFDPa/v6A5sUjTg0TRr7br4TNlxaQ6m9Y0wudUDWBKDmeugpw1tmtOCoh6OWcrbVnfD7
onnOiopxJHkDGDNca+rnefBI9UWk8GWR7GYSx6F2rrcSC3sjfhbD+27KNQsxsjWcpuO9U83vTj9/
QxLdr8sSSNP4qFVqQ0ueQfQyfBGpzoZPMlcBfRC9EY9T7tyPvctYRlaeJ3ekgdLqNLK998weSLQv
radoeBiFDqobhigJYiTu6E4UqqQ6F7Y4CUNy6cYDeU70MTrduTTsOqa6msMk1e8IHHk2J1IxvbHa
xsnykET2hBfQuaehQoBLFsFsXt9c78GVGiYR88riKwcVDENGgU2BCb4uDjOzDhcotsSc+1M30m9I
dlpTnaviGWyeR7Mz2nNOBl2TWBuVGezEJoOnmmm10UxpBe5NHwPsRPTDu0A2uDfiOamczdzqb1pR
0GoZzV2kYO6piDC8Agxa64xBPA3fSYv13rYO1Bd9VVBgzI5vU1Wy+5oven6gkrahDhekVKVeYNST
5G3IQyg8LYjw5latZQSum/0sTvKW0KdclrEMtAk2YOaZy8FZXmuRFpvI3BWChnTFHCozqPFGkgNT
i/Etr+KrQs3OP8r41DzZBdwQ6JV0BkoreXXaLmOIdJH5s1LcvW1SvbfNTMkxyYE2YU97OCEk2nM8
GMo/TURGRp40t0OcbC2CRLbeoo5Nbn4VGgO7SQb5/cobaodvHEnPNMTrrYZHxW+54jee5rA39LiU
5rm/rZatBwV4WZDb8XO1YZTH0NlqxgJbJhEKulpZz+xfEaGFpOlPHRUn3dGAmmcNyUKRTesp7fcJ
gA0f05Ljd7X5M1tgp4pnQzrVLq6ND8fQ9s6q0E883DxW81PXoE7hdf/Am/mkop63rZncriCHIfvm
eUAaLBSC9dIlRLjeKe6mXIoMHFafWGKwfk//yLe8jTwillPWKIOg83JyXjxDHZcOGAmcObLkre4y
deKz4sMCiXKf5p65066Ry0mznApbh/qeVuM2Tdmn6dT+TTO/cI1iA8FUf10O5aaLlx0/Rxd8jAHf
JgdihZ5zw9RCErB2LwySRv7cRriHfjz12rrWK9r2k1OOVJsYU+0VxxnR1YxOHIvcY5vKEhVZFLxc
m5hs0XrbDnvNuy7Nj9bAS1XimUCwfag5eH41W/dakSMZCuttom9pxPMUkv5z5al48SmxxVO8yr1R
UKCLmFA+VicqAEh77GFdE3ZrO1oYjSEJI1jdeUl83/yy8EZ0fmYmK1Uy3ReCnZrsmKfJZmJRhP6W
dAQ1LGZNHtT8BIC02OLhusuc6URbgUE/rbgVRTyEbAJP85XculiPxmdcuZ/O2L/0Oidmbr+QffFo
yioUMTmFRABDASdIdrnpO64WxrpwiO97S38bB/tLcyZ0ZZxuvUV2XaYjxmTc/501tZiYmA7teJu3
cMBZALDBXeHNxnt03by6WnxaIRWC1D7lplwR7vrvplXb1tFeCiKJfSex5mCuKbx1GzdDxNlCFTNW
tceouNB9WxQ3dTR8VYIRimRcgVJif+rGR6cQR6uUfWBqIzVVhf1eB1CtMk0LxTWfd/SMDaPgRNFn
9XdSJnvAFTddmmz13P5J3A6dqqMLSJIqUYrpzlya21wSKNq1xaGZiEwd9WaDK/wzN3rsoiYJ3Xa6
yXIaz9mA/y2qAAfbG36F45hcnLTCJDyfKs2A7ySNxGfoMZqth2hghCKK/q2V9mQSJaRknTxp+QfM
xMpezUCLddxYs3m7wB4LrcH4dsbhYHrpYz3TWWcC8GeIrgc7KT4WY3rNK+aqSVuAflXzN6fz7ZLP
5zrDnhfFn5QQnwSrJr5TT1u7WT7G5jqXp3Mj10oPR+Bawx43cdtRm1+VSrWji5eE1oI0q6cmAfAm
akLy4dkkUuR9dSoL4pRq+6F0Z0EHXXtf4/mktyCkvepssoQLx90Nde0G5Qzkrho26Zy+pUUngn+t
3XzbVvEVNQ1eS7O+L6E1Dk7J4iI70pbsATzeca3mTUR+PC4nZrWN5sic0aOpTZjTmfxlymK/zGAJ
E7JBs0xH1BuribMRz/kqrFCnpwqDK2YWpJoDPRhWlZGUmObbNXaOTFB+StF+FOt6meB80VaTZ66Q
V5lDa9PG0KtqPJhuvDO7LHDmEcOxRlpUtt4yvHQDtXbdtba1scEbcP8xyKMsAtfk6ppWfdqT6QBF
Hxu4ckcg6/xRjeU9KAfxxkFP8S0qOs7i6mwVL6PIQwJU77pkeEsmWuDXU3BdiJjCWKJvY8mJwvzE
7VpEOxTxt8gZblFuLxGgfHYJzKEVrbEhhehYiPJxSMz3UknBRi+hrGWeyvWgPImBG2OVPv5ZBWId
UQbxuNmzG3skVPutGbJvdr9PTIEOB7D5ZCqvUcjcy5vdnLomeqc8wI+RUKJECPUnjUZOZxC2Mi52
vnFLc4/LCFkvWyxKhjYmH1I71U6j3bLXfFUl2u46OlvysquwtuXMnl5523IFRbOKIt9X3bmqNRoE
vMDGzbVv9r3+wiyESCN3r1aNuckSZCUhWbFy45spndk0Qk6gt68FTWYTW7zYu6UvjRutoIPVMolA
J8Jho+YmOuMZxm5ZvPbAeFzqdwsZTMqwygdt6YHGO3m/+/vyP4+Boc+4LvsiCh1GOADxNyb3qoGw
caesyTK4pj+pN1ekwLgJsJCOWoLWWw61w0g6Q04fEh3ZEPhPHWvU9vw929WgUB1FhNIHxJ6tzcta
dP1uokLvZu5hU4cAmQ6P5At/jkNxnezi7rNq80EYk7dzon8OmZ3BUhif+Mi41/TY3TJdxOQcF+/a
CFC1tijt5Wz8RpXLRUOFXUbRl5WJMUAickOwAcKzgDjrFX+TZFly25t0vpZsiXZMHDx8kfOdeOb3
1GPfXliEozE6QGIGkI5iNXjmq5cD/ba3zaKd2+vbpdcOjCWxT82Q7z33BX4e2MOKZIm1CqYlO626
fCibS5OJyc+K+bGK6T4XrnvoGoGk6Vxyk2lyx/3plA3EP27vFru4z66tA08rkQ1VdxR6PAd9Z3FF
eKTAM1V2Qz5GFbZxq+jhDyHF9cxlbR2qSRCoY7N721txIoBN4OzQJUQCw2lgouaWA6Ex7jaZ3Vy6
bHpT5TVoUWXTLrLKf3O69ucB0kaMvK3b7JSt2OMGu1j0Byxr4yX6W7o4Zy/+Z/YWPdmOPDSXDWeT
uhXLY/ZYzi+RlUIXctmjJbEV+4xY+2qA5aBqFbhext7ZsWefnuouS3XjNfdYrWHHsrtFYlEl+VBG
ehQj6oucxC177Cepl6996RYbrRMpRov4DcYII+yuuWOaSQ8werAMXk2HDrFDKIeIVGNwlT03k8mw
uslnbF67ratGMKSd5zuCTPkp82jRC9vqrvxcmeQvZ6TKaKK5AkKFEXc67vOg2MNp5C65VeEGuZQG
E03Tk1EABNQtkC9T3WCrQrCym588a2G/VPO+WNCZjcL2DqY4DOUw+ktMY6pfEZ8cJ/8cEfm429Sa
X2F66Is6OcTZdC2gzXebERcftTIGd6K6O70saayY9ld9bT1FHy0KS2DkGrXrcOrRLLHJdjcxo4Ej
xch9JDkrqxqxc9SZO5luJ+brAjwqzcarbCjpC20PeU2sGVsUv3QdZ/plnDCQEfJdl0CpoLzzVZeP
9y2Z6WFPvNEVyH9Elz/HdhsUI7qNgqhhzMia1FLNIZtaiB/cEZJWREE7pvp5mPVtSU3pLw6T0+lK
YrnQL14jrJ3Qx3YLIfKwtpnjy7zaJCaBLWvMzSGORX+c0dtzF4N7lqsXWWEy1YdnumZ8/tWK9QdF
Nkr77KaokdXZt8KpzSTRK9MWFgMUibZKT4ND/7TtEO0bS2kMxcKDLLxysw4WN+O5fwPRs6nsa/1Z
Mxq3Tgc7ZyUt0vqlkqu1d8waN7OolxvRX3tCHXYa4jfw8Dl5R11bkCfO7MZGJJwW2iwYwO4RArnQ
2GZJ+6UsujJwjCoKQK5UeDmZem2ygMi2CgDU9ZK8FIq3yBcuYavo7EAIcc1TaE+2yF4HybGNjEHu
szTHwMRlz5jPSyf5i1ubt2SeCCUmlixrtGSkO73ano2xOC9PoD7VMa7vdSQUzqjKj/hUNkneg/vu
O7Z7vLfRLFuCRia6zlRZDr2ejXSbOsjiaS/YuBMvXBKxOopqR7PYghGz9aZznRDewqzspy7F8FCa
0WbKlldrZupycqbnPmLWExtQt6sIomGJHi4qXXmS9k+QEoSsE381lhxDxx1vYnqoCIeeCRglXpDN
ZfMDv5lDtGR3kz5qhE+7TMBMLrEbFYMJbYOf1kShMwkbGUnYrDiT7QjcGhcSU//NWSwDy42qzAOg
knqlrLA550Rj/KjY/tTNf5Naf0DPEG4BKNxu79Ze6pBxInTo6BP4Fj8tTLnVCyYoaBlCr+kZMkH3
0ObpdqbHLEnxyZJp0yfau9cJdzMaHYFraV6f6fw5m2J1SccT9HRoewW6QaXDPofhXipW9rU7wD4i
gImRh9y2D5kVLTcy0ultsPURFZYcJ67VVoMFjw/5cdAKfdu5dzAuKAz15WVSxn7tdVRh1T0PEx0R
OQ+BGVd9oGbPoFAsVn77+Jz0w3shaZFZ/8wpvXPZ7bMJ5q44TQqrEduBUdGATjyNmn3fMTd+ickj
0WrCrAl3Cude++nq6d2KyfUqonM+4q0U48/sIug3GRI87sqnAVGAvDcP7m8lET+s5ylie5hBb9gw
oPOpXafXEmc5KofogjLL7jXRQM+3F065tan9GitKaEzs+ZwrE79vql/dmr+GSadikfPeYO3ZXaHb
c1184d0gvRL6Kf1edsam0z3wF2WcVUmG/GIXuwQELmbDMNeyfakT6NxF1l3be9lN3XNuW20Yc5D9
pfGwB9IEN1rP3iTDPN827sbCPRu6SpC2MX4uS33hDptRBVu+aBif6+oKH0izXbLrwO7AvoPQNgzy
a/OTMWTFViF7NHUvCpIW6TWp7ZT/IZwUcT1eKslkrvaN1j5/aPGe7qsO2kncTj1ttlVV345zZbMI
tkZdj7Fu4lMx9HUXe2t/Sa//2KhvJU7am7+HZNESZYTy0OSSv7a/RtBEal9if8STa7KWEqzuah4U
/25awqZlHY4a4ykb04zzQH/twUuEhmk6QWztXSntUKzea5wmgik3NO26L+dNF7GRKWfmIDK/U3V7
aFX/NDnNujMzK91MXXGrsIzRO6Y7Z3VFu+PiIdjYHXM4wopeLZ04SjjWWKb0wVSgDm+srh9vp8Z9
KCoOaLUWftkY3e3gDQ0Z3luXm77bwGQZaG9AHbt00YLIj8w4JOprHg0o4g5t+Ww0XiyJs7DpP5oW
kgsTXZRC5cbrnEtJRyxsVtEHFK2biNHBiRYrzJxr0Mb8m3VLGMlpIL7wJu9GtQX8jXMxuvXW+BxL
9ipsy7a52STBrOXoMcZ8Y5A/QJGjfllygUc57p1hdfftmCPDyPilWOh/Cu5LMQTpTlv+KfKDs8gy
blPbmsKhKuOtVpCM0BruP8fGo1kOL2qYIl+AQQ6cRQ+cfmF9ttYfodx9ZxGTnf1zJCfoWhbfrWK2
VncGaj+NEKNqiY+z1Tx3OWaKgZPL7J+Y4zh6HQ6fOEo2UdpB8RhN3/HE93XihEIcOknvmVYQmc7J
xHld0H/ZTLE8eFh+bhhUfDauMeNxo9FtrzkAjvjpC4YtmSOqEV+3KnKB2mTFkyfpU5sOGUWwQG5k
vVwmi+6BLaL35A4HCqtKEM3rZjSx7k/deRnzYoct47BM0YW4EEZf0CJyQ2HVcXjNeFley8r+7VZ1
FmK8UKWCLU6OecQzODs1DEH9NhcjZ/e1OqOPcpFZIihn+xLlxNq39nAwFDnopXrUltU4j3iBTHzA
2zrdlx0l7uBZv2ZujX4l+1etHlZ0rpybAcfNZDKzxfTUuclxoJeG5vZpimE4GYTFZom7bLVh8MJ+
rQNPJJwt6X0BmSGIWevrbgdW6YBnklt5rpvM9zcfhSROLFIWidPab2yPn7nIv4YuWTn7zd3c8rmI
lPBC8ta3cu0/YgsRMsuu4/QZHTSLjCezduNAgChDYaBja3OYp27aYnxihb3JhuyZz//B+eqazgtj
9AJkWkT/3tN9bWZbZce/qlcPven8NsXw6i79I12IKDAzDU6+Q3CWB1GqjdgOCOPq3qGPqpEaLAWW
bCIPXH8s15Ytv07X2YmsI6C0LyOa3aCt8Ildu1nVwHg+O7UiJHbnMCkJ/OFmsZadwxVUxfWuZOGO
pPZmjek/4GYVynOrdrWOrY3x96T7rZz+lZwp1OiqvrRia0TcOVnToSt7+1JM0I+rLzN38aarzeim
WOp00ZDLwNxpc42f0RYMdpHx45i/NDTdTbJ6Z4UlLawM0AhYr9NWx9PrJTfKXg0/S5NzU2ukVlrl
STKtlldtuRsWW99gm7OpLuZgrOTOmFUMbaxpiWBpH0xeGMIal38ubjo2pTETnaQ7Jgxee+3ACr9b
muw3qdsrdGo4WJXG300qp5CoOJS3bMKuGWjL/GKsiXdE2QhUT/a4a6fGRjnVU9J0d9ZIEASYan6N
NJxLvK4uajnz3vZZ5myFWtrlQbroBFdZ+Qmm3j32b6B/qqFjpWhiKMKdcE7t2kFrNnNzGVbdOFbl
tJ0rLQ7bnKKs6fd1ZVC3ogmnVcqnp6qNm6zntGQBipK22ujNcBO7BLfHOrELOI4MT+s3XqExrjy9
FarbdFNPCTDEd5pB0T9X9U9MQ6/NCKP0Yi0NtcX8lEN7EfqwL71i2QwG9W4x5BI9yGJYqIDIEs13
Q2x9NeIYW6ya5AQ6tMP+eXgcamEz5j55v2SkfCJ+idZ9oYOyU8TAMdNytNiUJjFlhIrNCwMrl2TW
L+k84vYwDk1clFsDeUCW8k6Z3tXKQznatAQpLnhdm8587VX6hMOSchQOlT1MDGpU8rZarcfIyh4E
a8rWdcZd3q07rzFuIu7kDIsGY02DjGjKTZahRpLYmaWdb7bKCrFR8pUbU+w0+GL6EtWcWe60TnbL
ZGydYaAqQWz0yCzwG604CdX9RNn0k/f0KrLVN9qHoh1HLhpG/qL6zUzkT6rs33Gq4fWboaUXzQ74
Pf2yBbBCy65dJl9IsjTsm6pDPNMuVr0+Jbbzkjlqr5vWoU0oVbXBPIHfYdxD4NEZuSHavTv6p3+G
0Dat3nDDAA0xeWJrt9xh9fmrq8AG5l/CEuSw5QdE3XvpoMQVQ/26Rl7YLavYJYPx7JHD2rbeezJe
HfFpctJmjBQY7UiBKNXJLsk9rU0E7tJ91qG4jVF9AXg04byaHtsJLWaIGYatHXlmcIxAu6h5KBlk
8L11OVWjF6arTYoST6FjcrLgpNBmdbe22z1YdvnZ9WSVaboDax9Dmj49eQJ52fIYK7Ddx3kwKNjs
kCWXDjSMBGy44jknoJNxE/BittV9VvoYarhUW1JDVWpepOGQGQo3MENzH5tof73l0Rd4Xavc9kVS
MZvOqE/U2vet1d/anXIDeo1suwmt87XWuitG2W8qPD2zi/NRDUdzpBsc007ptG9IDkQ9oq36cwdB
El+q6fDRzvTLi8JgX+ockOBZG1Oj4b627kZjfCl1JDCoSNeJ9J3GYHfvSYoSCsWZaZVrGxCeVAp2
Qo8XxAGq36j/aF1jO3biNDoOPJSGZMicNRughVMjaI7DeW7EcDbqdDwjQKy09WZtj31k9nutUYey
F81DJrT8gW319f9/D9Q9849wirhtyggWZJTERtDZer/732/zRE1NG2IN28vfQ9gB6EPY4v2/L5LN
ccY67qqNvfbNAzpM+4Bd7LHRgXf8PWQR73rbevr+P0+4PqsgwHTLb5uE/30hhHSm9GdTO/w9D7O1
ulct8fXXV/37h9mSfcJAJW1rfrO/x3rZDwEOOxuMy/89VqRuYAD1ufw9A3bXgtslQ9C28/ki1PS/
/7C3u3dFNd/8f48LagNQOjMNrf97vtFKKBbiRJ/UvP3vwwXRarcxDqO/F/17vKgXoqcS+469yLYx
2+guI9PzqY0wTtXNPNz8fSm9Or9mwK2bVGXjk9fFxdFs0RKreB65cwzuPRkIQcH4zRBUjjrPOovv
348undcHMWa9w9+XWeFlOwYbRPifF46j+URWIaLZ9W27AupcbvznqX9v5XrNK10Xcf57pzklsnGN
3BhBgqfPY1vu2U5rwd+XKZOn59kzn8tW4/fQ9YvVGv3j3+sY/CRSRtee/l7IrjD1tZUXbf++O2R2
sODpZaqmqO///rGLttvmHZcWqKwkCUZZw7qYyz74+zaO5vqeN0z3HRnMrOLX55TpmuC6oqn139fJ
+0WxH6h2iBTmdhis9ILEnmzrWRV3tOCvzoGmuQdR54R1nE4POUjNsIeq8Lh0rQwipm+eqL26IJ5l
8TKgvnHd2fNrssKzcwrbeauUXfmFNtYfomt+CZVlXLKrXt0pK79VUzE2mFk/1YqRvXDrf4Oioijp
qdDhqINJb1g4Vv0uUlQ0fndCrcKSW0KhETLDfkA0MeXOxLPXepfQC/mlEXG0hrX9KTrn3sHh/5XO
2btbJd2nzp6A6q333k16t36eFcs2bWKiUTyjvSdMHq5m4bAEXQOX/x6L84aRylWj+Jna9v7vG0Zs
OCwSUbP5+/LvG12KOJTFhUa5w0v953lNrDYSi1n49+VwfYHaMd3NpFyIev/vPch6rrFP00ez57ZO
grVz9K1mGVCIr8/5e32PnuBOtfb0n1/17xtVH427qqen9feUv9dXmo7Pf0ro99ctfjYm0vfrlBMX
SQv0QlpQuR9b+38YO6/luJFsXb9Kh64PZgNI2BO7J2KXt2TRS7pBUBQF7z2e/nxIqkVJ0zP73IBI
hwJRKCBzrd9EWIIWwZmfmbJulCG6Q8QgXFaa2XxOE+VKN4veJ0d8Mzle8K1MzWcA3u5Tb+kOFsgN
tNneToiquOVRyXJxtPXe2bB47fj9pzp5cdF97L3uo5kj5RKYa9gDfEFTPN1kdmF9Giw9X/p+P926
WphvXCtFbietuwPofmeLa7N3ja1pvRJlrD6CKIwQTAoupRrfZpOuX4kiRWhBWD2pCXKBbRyUV9w4
JIr8PL6KWTptBVoL5zg2km1bopKSZCS40rgfz7Epmq3IQBVkBsn/1tDSs9aO+hZlG/+subq15Ydi
n+IYIkDOA5df2SEDdLItoPbvhBkFN8xGmNJptvXiJwd0JayvDevwRd34463sGpqTQlTmr65DV//W
VUBzvlXx+N52jcnTt43vQE9FJ7zPtr2Htilqy4QzZB0Bz21XFn2w7rELXRWVStbP629SvcZZOfKm
tR5O/Y3cYC9rLwVyEhtZ1OZ+WgcT1xeFuS14tGHcHRHLRtXH3+thObyNCyKCyo7uVQeS4F8n3PwQ
qiLSD9b/0hQusjfwlFgNOrscFxUwlj1kYHgJNwJV4RWgnWEt6/rc8W6Y3YPRR3GTnBD9ZJ3di1U/
Is8kS33gpVdIlO1kSR4Ifpq7i3DPA87MMeTGNEwP42Z+Q+914DkrUrmWvm9/9CP/sdKRtruWVYXr
ZEi6Vbu8wkJ9SJJmpeo96AoCKM1GiQy+O+wggzVsRPiYyhQTy9Lra5vXAkCAuZLYZLx8K9dlhQAf
cdy3nrKIcD6hpnnzfgjZkJt+c22RUkdz2kEGpq+vNW9UdzJwnykJJ8GN+W8qfdNSd4pGiF8OlB3l
RjbAQyUdPA+epgL4eOxae39egJZBJa464j/XfloCa0E18DNRw5okj5lf9AKhCnOCj5O3JByFnb1m
eu7ehD7EG7ckni7rU9u9Q+5DvXPn6W5ZQotRgpb+WX7MC1ShzBG3aW/MyrWsbwNWRH1bPJHFsREn
GrBXjUhdpiaWs1rQK8fa5m5ayN1mxLk0GzqkzE3lKKuqKKZVlt92Ze17e+dCXEtS5dtv9bL4W52p
O9o+LeN17xBDxfdqPAb6+H2jqvVN2PK/TgZ48TSwzY9aBPlALeLiM0m7r6ZRWM+KnT02mtbsDUsY
W0eLgrWbClQ/0IB/NHKN9BkMj0x3eJ76GrpMVRI+4XiJqTEPTFAZyroW49FBZcsbI7ECFc7zLxuu
xrJMX8cCUc+21j/6Zq2CIM0dVuy9cuifdrrWISuqkrpfqL3wd16asbRuoHY5evpcuNon/MmVWwSz
82OmIzMY2hOAhKHdlGmRPHUqSbRRSbSNAoXrs+UtOUC6bp+6yi8OWlklGxWC2D5v/fTRGcc9wcjs
WetFDuvJ845p0EW3nuF/kx836Q7fYDnk13aedleeT5ZhmAfM5wGCkpxWBDYws3xji5zklwhJ0rPc
iGxoz6XRAq81HSQOFFbpJQDJs9BDY1jIPnA5511g2nDgjOP34o9DyO5pUTylaZLv3g+dCGDBhtI1
67aEGjAM0x7dFvdKlrIYAprdIXsvi1EFigV46r536iubhGCzr4mAgA5Tw2VeKtXT2JFXjTKj/GRP
5K3DIamf8yR9AubRv2DRfG6Zj77WnQUlK/NxsM+nRe5AE1goLOTncLTrw29JBxAyjm/MdPsUnngD
T3kWl8vtEoU5XSsWIdbSW1l8b4gTJcUHGZxlR7j7OnxUOmzEBYLUJ8cKSndTF0B8+8Gq94FoD7Ik
N7KLOfeTxXJmFxm9T7yssW/CQVX2mQOvK4Wlziq9Q0RBh3y1Cudm2adSPHWZJMREK9OkD6/VF5b0
yuFtiK4ly0r3zeu3znxPVxrOEmZl2jcQhjjIj894G997acWdxWfUQAqOQ9H0m2UDDvvWj9Ps1puX
HKFagdX5UefUbbOKCYEB3UESDuaKfqlUxzmVelSd4LI8sSY271VoVeiNWZeitpGUjcCT29yIJ9lo
omq/AgdS7NQCnGDTiWKb2eBdk0b4D6GX2+uiQxxBjwZ4VNA7Mc/poLoNqXU/JaBs3NxXXjfk17zX
rGNKKqrGvE851hqAbHwaTBGsiiiBQARS4I5o5nrgWBdhCvNuqjwCp7bOChOSHWtzRN2F0UQL2WoL
Mp1jY3sn0vMIjIZhclXUVnVlg1gjhV6FX0o7PVRZZD5WorDhVPjIgUxp+FQoBBDmDvavI8ml1gTV
neALeJG3kRZPrGUx1vqF3BIRd7tM7vsEhhICnuFN5HnoRmlNTooksbf9aOnHiHcEcJi0JaMd5See
b812TFX7yuD6rO04Fjd5gv1dqCr2/TBLFqHHuyhLw9nWrTeNi3T2YGjtUTuT6kwIXKK6NVdlIPjP
xbx569dURo63hfJ9hGxpxhGH5N7wsCCE3E6Oew0isb21RBvcFRaaFSFCb2tZlBs6GLbV3jKzn1lA
CA+9d5B1dNAMwoFEQPq957YGzrSdf7SypDr3QZ+u4zRpHvUwepFftSa+hWYffI24VwmmjxhdzGMc
pIqOxjwmsYkpVJFRP05iTh/03quRvY3J3ERb6E76fUxpgUuJk+wIpco9as3oHkl5kt/qdRISZZT5
m5h3Q4UbNk2ZbPp9l0mwWCltuEmGMm0xKTDg8eGqu6j571F5xkd99BFhWJiqwzabK943TRJiAAzq
9X6CSLtuBxzX63AQpzzT43VoRsoTJPnrnrvwqxl2F6PuxRO8hYy0eP0vXb20vZZTVyMYLoUbfu/6
21GNScVjPS9jwojPepWJB9Wrinu/+6kQds9aZ+lvLZr7U8vvYwq36Ld15QFCmcoOZ/FaHXjHwvgn
Iaoaa7kbawgChPOmcCMUJp1rFd2uYxXP6zW5m6FBq+Cp+mutLKMMXx0mQcjaHZVDZvpHKCPGNiFV
fCArrxxkPcR3gqeyUksHB13kuTdJPzdbyF6tpbXmTnaoZa3clZvSMcmV2W20KFDO+N5ftoya/7l1
q+A48py/+Pw0dslAYE5Ly+ziZVp2kXvMQh8bkqmH9/rB87WdI0jcy6G/9gVt+r1vg3bvAo2DFtlh
xz/LjYnQJ/dRaqztMkW7pGnhfsvd9z71SLrj9z6y2VJNxFo6jGVCYIb+vYL4+zHLGpX49LyrKyC+
5J7c1D7vLuBJweK9rtOdsTy/l2NrijdRio6ZHAzFEaWm345DuJIkTV1bPK4ccmQ/HYOJk73MxkEF
X1PA1UKur3PDC0IG2cVXg+xSJqMNR9wTK3fU058bdk2HgN97bSGEvSLTKlZyoNwgrZxd6l0195QV
dQ8+zGLKsYWnkeI08zSRbjxjhlAuZBEqU76tBUpLsqgbUEYVuJonWQytcMULUr8vXF2/xKlxL6v7
EO3WxsBDLhqz8anWSPWyhLD3slUx1WucNKcbjLKNuzqb3g7tJkZ77KO2QE+JQWQ8xjW6QqxH59PS
EtQEc1MRVz2+Sk+6hzPJv56tMZ8t07BgQyZpeHo/W3nImLNNawSaS1j6W6mEnvK62DS5Dy56Fkt/
U0ef9dTfi2UdwERzgdDIVtkwDQlPdllO1OxToiXZTpbGtDzyqITik2hrN2KuCy0wDC9ouw2rmnj2
eqjtEShTkC49hAqucqZCWCd5JumHCvks2fttoC0CsNOlM/t6hBdTqcMLeDOfpUV/E+N/cUJA/tgq
g/Ok6nz86A6wjlz3UnbxQz1XZy48myomnd60sfM0NCJaEogPT7K1sSI8Mcb40ddATzcGFjtDrzhP
FaSxTVZFw0aO0vWecGQbRVeukriPU3SSH+konXpC6ZUM4PxRXhSRyK0yZSuLYzx+mvCdRcOqLu5r
31vLj3QbcmPahPN12yX6owFrLA6dc5MIMh6qCrkYI6szTtn2uS9Nci+RZnngQo27cUwM5IZ+NA8K
GIb3IdM0jTxEkdg3ebUKE9ZJ0N35QdvdYbRE6DABHOr5FJG8wUCmH5/fe2it99BHIjnL/rie1FvR
QbSUxWo+4JzFnY8lx/RVai7RFHG3rjC3TTtW10MG354JAFD7SuHXqiKS2QrL/xrctEGXf8XDKQUn
6M9eAwZs26lxIPr30YNp1V9coWRfY08H/mKVH4VulusGZcIT0UjrXExaiQeSa3+OlHIlu5YOeT69
V53bKcEbblRD3iRm1d9Ohdst5OdZkBSTziqfvQKoolIOTMaU2DzWkCrXeWg5TwAHzrJrE+mfOkeF
g6hbGidFREf+D7nXl0ubddRf/0PMGurtf8hT5lTyf6hgDT2EWfkF+G638crY2CRqPO0AB6QrHWGP
B1nsqjhb6YGqPxhN/b11cn3xU1GN9XJH0ijdwHYmTyKU6FHFJ32ljmp1BRi+35daXO+QTUZHVAmT
lY1u3sdx7J6AQBvfnPpYJ8r02pQ8JhAhjyCUM3pyveqqJp6Ztwgu9CJ77tMy2KKXlSJ/l/TFicgc
llHz3m/FFpFnbIaNZsk6gN5l2Y+wI7CB9prUuko0sfYGJTyRNnKWCXHXtawvHR0sEETn7CTMfJ03
PZYRfssI4YYYv7iD83aAfi9sA1ctbbbXs231ZBhgQedSGfmgePJqfGvsqkBbV1WHIsHcILvIVrfT
8yMJBFT0IxJUKIFtkso3zwbxzbM1b2QxSHrrOGEuKUuyXvbQUvJHJH1slKmzCOr7PLbP8TgKzHQT
4HqzlALsMF0fCoT+70IfwGStgbOQQuj2VD9YrhPfkU4P3uqLxF62ml5/Rm0Dtnn3FbVx3mHAX278
wvB2PtJBWydIsru4J8nRKGr3VfTqEgHo9llFtWmFjKN2hXQqDmhtEm6GUqkfK1V78Ku4R1IHo6wx
c5/MCA+VSLPjU1uUPR4gYkS1f/QvrDEgY2f+DbTy/iT0xrox542hg1s085sxCq1ZUaw9A8E8wv8D
a1kZcbXXJ6YV7/3bug43asOSTdbJYV0ACn8M23Qri7JBDatXZOvNw3s3GySVXefpNeRN6yYpvfra
6ZTleweUZZiaRePL+2FqYZfbZoLUJwfJhrYNh1WcBB6UCw4k67QmGzC7DtO9LHa5Z22ysAANoeKN
4/rmk8OS7ti7gABksR7HYI1SjbqTRTvOHxrSXRfIVN4dDPVN3bTmUzH6ENjcW22IjDOpCyT4ffUb
MCx1G1UFSxpZJzdhmNUnOFfQlumrTrnYeFNV7Jsu+wQWGOq56+krTXWi237MzIuhf2mJLUCcwa5i
j4wZlNe5Ma/y+FY1QnWlkh1ay7q3Bq/4JEZdO8oSUormxc2+yO6yJjQ1dc+k9efjREmugopolHVl
dx1E0qb+5MOhejsGiwvg2uX0CfKLs6xcMtMRqX9tfgCF6L3evZc8760kn1UDKhfvbd0vpR/j5EPu
R085jpxTf6f35KrnB+CPnm+fN7fNgjt/M84dfNCPfr/3+zE+w2yMz2bs3bbp2O2QY4nP7/Vy762u
HEiY9SAb6P5enVU86ReyXE/dS+IDzMef4eylZn6We3JTlyOaKnrSYiD2V4OnqeHwU9mww12u+ukh
6vGhfDvM+xG6WhnXWjRr983Hlxt5LCYF3eLDH//1z/9+Gf6v/5pf8mT08+wP2IqXHD2t+s8Plvbh
j+Ktev/1zw826EbXcg1HF6oKidTULNpfnm/DzKe39n8ytQm8aCjcFzXSTevz4A3wFealV7eqykZ9
MMF1P4wQ0NiXizXiYu5wrVsxTHGgF5+8ecoczNPodJ5QQzO7dwn9HWI51870ruMFA7xWdpEbJy2d
ZVaB9y0XSti7TFQwCUg2fhQbV9VkirdNOmlXBo/WA7lhrjVqScYVqPxiq2h+u3jvJxvIuWGgmYdI
JhchQVEz25WZ05/NLB3Ock/82Jt7oJySMY0DdxqwNDl7urZvwja/KUKgtJ4x/lRyM3VvBu64+c9X
3nR/v/K2ISzLcFxTOLYuHOfXKx+aIzg+P7S/Vti4ni09za/6Vk2ucLeY92Fv1+Q35ppybY44kwHb
GJAOmTffq6PKRTawrL2zQnJzlRqqieDNUN+4oV0hoUDd4FkmcFK1C2D1/VUu2uqlTKoW95ngsQSu
fx2SDX9U9cckbtoHAWnqNgbLLWudtonOmgfFUBYTjaTKIBTE8+cxJtyDtZ/UFeT91nwEa5EsJztL
jrI1y+Ofjj8UPx1fEeq+byuIlp6G66nnNYh11N2Z6PN/vtCu+JcLbWkq97ltOBqUL8P49UK3TuYw
YfWzVyIiPXoxXD95hf3U5aKaSFlA7EMtT17j9+Y+Rxa1zrLDW7+gbmEKoyN6CIypOhHWgQ8bc8Ol
1thimjlXds6MH5a7nmfMu7b+vVdhWq9dybyr9At3j2aVWHdOMz03zWKsiYdPGMRs1FRv921qOPem
p11ke8oqh4i5XsDk9KyrCnnjZd0507NXx/cDMeZ7ngG/HTABfnCrugKg4XJI0C2dzOHS2XZwavvi
LEuIBI6X7/XdBZ9nFPi6IvMWnUD5EZiLWHnGexeGNkb2NlRXjGo1MT/Z5REojwDpECTsw+FW9cr7
cdA0DN46YklOM/8vvvLRttdja6qfVNT/d4CFrLeiNYZXGRzWO+FgEhTmZophKqP/7qjz8EqghSBv
jf/65fFXy8fhS16MVegHzW/Ff57vNvf/PY/40ePX/v/crW/X/7HD9jW/ek5f6987/XJQPvb7aa2e
m+dfCuusCZvxpn2txtvXuk2av57fc8//38Y/XuVR7sfi9c8PzwhnEV/FlTV8aT58b5qf95qq8uv4
8YKYP+B76/wf/Pnhf5LnL8/p878OeX2umz8/QK38h+M6iPa4DtLSmmObH/7oX9+anH8YwKaErTms
atjyPMvQPQv+/CDMf6j4/NmuowrDwk7W/vBHDUVnblL/oesI37qmBdRdFa724a///vvb6+37+vu3
mfbr28w0OIyDY5emg7PT1X95pkZaoRu1MJQdxC93o2N5tsTREMWNPt8V/kZLi2yH9peKa/GMfUTb
YDl1Xvx2W/1yV/38Uv3b07BdYRPAEKqj67892ickMsdu6hDoKVCiHxPdOTI3/mLXSFgiMuyXkQ59
sVDWhBDsZYMM8yrQB/G/PPg0voyf3u3yariaJoShC9e2DHN+MP70bncMLardTng7tTKKlYcU3qw4
qu8Vbynw08Gg+mNseRcrdD/yyEC9OW+WhZbCw84IOtSig3nDSnT90x31N1MOzTDmScX7pGM+MVuA
LTFVjUeysNX5a/zpxMDLmyUCDN6OiT05JrXNt0ZUXmt54JzwYXcXw2AMKxk2rSadMDsPhtUQ6cih
lnVLcK+z8rVpGdbWw8WuK3L3pA1JdbLtbQxU/oSU1bQzXfwQc904jT82SWED2TR7TG1HZ1xnfW4y
mwmGaxJ34yFUxiePHOhx8ABoi1DJz/4IPMrK1VeldKyDcWP6tyXmO0t36LfjLC2jTL2yx5bjm+s5
AxQzKL0gOdZ1U+9IpJw9LanXliqCJev15qym9dduwIVx6osl/3Z2VqPpzgFUsFHGF89vYOdG+WZo
1jaZ8a5vto6d5Kt4xP8x3msOcYauWzZWKjalUl7Z0VdcKhEH7AOkIhKCJ+gzLwThTBK7/T38LESf
29Za1+6RTMsy0llBJ6phbTQ3ahemDf/E6U95GEf7KiBm2aGHG4+OsQEnhmrH3gmIN0ecVpx+G0sV
a4ECq0sRuK/N/IVkAZi38Ck1rXE7NG26mvwOEgkq0zEK9Mu+Ng4uGJ9V2DhbpH29bTmGryQf/AVh
mTUI7m92Nl0wKrqUCFhHhqcvhq68ie6ypPwC37niTYcbQ5QDfuVxcg2qbIHId08vOAG+OS5NAdfL
BuOKYuwWiQDQxy0JJgUNJVEh+e5VOzuL4cm45p3GbGyra9EeQ6JoNqXsFwU0dTPtHxwdTSpsG9q1
MhCsKYbyC1MKTBAu2mR/9u1J2RQmFGAl8J6AnCaoACF6zQzmphmaKztOXjVjNBZNSpagSid7SXAX
7m/fBavM/qQVBLvQrYJIGF5H6he/KwQeLVDxQIAGacwPYFDRoOpfB4imJuEl2GMu2mXkNBdRkYCF
dVoI1dlwbkcNiLTfiouRZiisVKiLOCMYrgrdMSLkL6OvEZkjYbfMx/5bYulY+ILYWSQtjsYo/Hkr
OIR4bKPFscH91V5FRmGeM68ix9h7q7CEr1FoAF3cRCAjLcxVYBmYX5lsYNnNUuTzLj4jP2/SJjBX
ZYRhn2xQzPLLGCbTGrHUhqsZXFt+bW7AD2APO1d1PgukhSzLTdNmD8Ck4IH86CL34rmzHPHeIOve
i3KvModpGynmTqojs+YIJ7xbjSf4ONabsrdUtZatUu3bGJMn5Gq1CaAakt99aOQoZswS4LKjBtUG
8rRtvQkvyz4Q5oIJGCTduWVAXnNJqyXSGqAr5oFvlW9b2St0Y4LQPXBuWfxNa3uyWkegRTAP/elM
RlUNdt6orZtahTNfaviizB/5fm4O0EjYyvIUZO0oT14eHtIvJyZ3S3m6PEIQ6IM4YVgJuiWR+9oC
mQdtzO2p+NqXPoYcppPq2fpmwyoPAbcm8J0NEk0XJB62fa8iuYWMWTVUQHCH7j406q+k+TowKY+W
pZ+y1EK3OutuMAB8NEQL0rI/oJuJqKyJYJlX4OfL2izdiQmvYn4X6l7hwY4sje8Qg6x2nurfGoql
r80Qhc7Ojm7hZi4iS1x7seruxrK50X0HOjVoGWjEa7sNxMKqK2MVzCpEpl/AGnGwbstG75Rln4lo
nIfCgQcXQVHh+Q3/zi1em87GpcuqdpmA/+PpFVwmM0K/ScUxLFPDbd4VV8rgBYcpSPZGN073usi3
nlK/kFzAp41wV5X1w5JFfczjubzJiDjjD4bIbxEYLeA0yOgQE82Vao/KIhwLfzVOxFRZWnpNGPE4
UGvYq/jAgQ5BiWpAuSocnbUdpjqP3+kaqtFrye/3U9leW0Gbr0JFTJvma2z71onMdgHAJosI+g7t
um3mlxb0/dYycBx1oPTWLQgeOLhqs0kR1yV4ECKplw8Po6XxOsv0atMxwYP0d6wHsM/25O9INHsr
HdrHJmy/Vn36akzTl06tHkylym6Vzi53uuLu3JhXnU8G6hqBWwQ6/Hp2iIryo/GN+Z678FA1zdGG
WGAVm4AE6Z7rgUyIXbXaUthhvoZIBme/0o9BTHjBVQ/gL3kAoATQNX6+6GAIKRPCFSks3wUuuh3y
DyvM7xwVDrWugaYviuBbmHeHtNSOZlV+1Zyi3yBTvi7Kayh6H0P4dSvdRm7JLtsDiiFrpBoF0pXP
WRfqR80xoWIk5bADaXGntTBTOgNosxbCptKsL3pavmJWr0M0LMs1QXMoU9i5rPLiqFnDOXGMaYmu
xNWkEK2YTOhGuoIaFuGIJTJkC1flDtBLsaltsdciczea+ilORqRs852KaNCKG/va0oNxo/rMNw3L
L3Z6vtF0BEHbblj7Y4D2YoPvSs5sZt8NrxM2BIvY86cNcMwNnN7PYa5OSCMl48IPbpIwfeEnvu+I
Y4axna7twkTWKF2hO/LgNVnEbK66t+CedLcODt/OAGvcI8WsVPpz1RU7EYDqUgpSPqETfBRhsbRU
BwmRbAK5XVxHEzIDZYdCsM4LavCWsUvUpsNb6BRW/kUNALyZ021nidsxBZjmCWdpO3jlEE7aKJ1v
L3XrwsxvH+OIiAdCvlPCAJdxf7itNFIS1kwDUibxjWg39xaZmhy2Zman7rorEI5J1c9DCcUwcIsX
I0PVD6WSZiER3GXIWywO7wC94xnQgX8AsGyfLVFcDxHyIbx+AkjW7po4kbIY9qi3HPTUuTh2eakt
FOIGBY+fMf40eP1ZNezHKubR5Kbch8oB2zvkyfrxMoQ+F3p0bryqXptadw9w1+f2gKcLEQA5DQWd
UQ/qhhcEsBZ8YKE2ymYRPmAkNfVdYXdPqFKZSwc5nkigxNEFCSzKctNkyMEienyykE+woalYXYga
2niymgEBRkU9ZQmMtKlrj9V0q0+BvnZ0oNO+V3wuBHqwAIwfIzg8wGDEvT0dnXCWdvKCswp9foys
V2dQn8dhGSvegxJYh9jAMpIpbYARCuaVFdrx48lwna9Znz7lhUDcL9y5xxH7UvLWNspLCKVc2Whn
qwvy5hh/l5ZYh9nIampukXVvzVpiMZeyyCrnxX3JS4bUv/5R9vKKtFoXLR7PI6//K+im7VZXuW0a
nUiz78F9xJAuu5oQbz/pA9ZbQTpewRxdN7qSrhNMThCtcmf5HjTSw6rg16hD67ZLF4UvcgBoZlZL
z1G/2bsuL8eTQL1vHYQZUB8EBgF7nUWjk/XUmOnlCIZvbMKQYZHoS2vileZBAjhryn1o2/yH85kY
ajOtsWZOearaXL5Ojdcu2nq43JEKaE2kGcJvfjNl14PI2SDRiQdC94xJcYcqhIs1Y45pV+wM3gxv
Qoyd73vib04SutExIXML/VV3e2JxyvBZKcQqQYGGJZJ3iprB2adkd+sQbYEsg/thokurT+2Vk8bh
GsWkb4piXcdo2x6mxr/udSF46TXiSkOHwfaS5PxFhbvAkHyv5tZez7v20JvV2UBnB5VO9cZMdHVP
Nic9FWO6ChylZqyNBs/8JRZpipkKuRHU0xDxGmttXDslAp6F2e3Hyl7juJMvFLimrVG6+6YsEFhD
bvgK6EafefEVAu3lThvLL2HuH4SB0KUb9fHBHaZbr8XlFHI1iWq7JJ4WfwssztFF97/u+JiUOyue
TOKaZnzGx32egptPZcZzHzzPTtPLFaaEnxyTbwWl8IK1H2QlvULtN1Z3vJfGQ+DgLxdrHqDgqlpi
bOcRoypN3v3Q7TScJNI6L4/uGOyzxumvknnj6v0rsE5jk6rc6Bamr+6YLswdZCkWQw0zF8OOx6VK
bBItqfCL6w/9DlGo+GRX+SpNVKC5+oTRx3Ax3S8AIbgt+oPcdPOekoNxI63Nbt1qk7aUTcJvHV5S
rOiC8lCgynCQe1Fg5cnivSwrDWmnIXdRiKedhfz3/n9bWRvuKhZosWZt3i+bgKttzV4cci8EFfnv
i7ILkhHfO7+PlcPei78dyjGQ3RpwKmdOxgfJA/D8NjG82HuzIZAivYCkNdCPzb+tc7IZMvF340qo
O6GVx4Qlp+Kth+xmk6eFQPvj0GmZ1gdZfDvW+0eF0jpGNhnBMfU6Y1+iFKva8Fbm4T+1+8Ys1Cdr
Y2nKI3flRh6vbZFndkYdLb+qIdU6f2Zcgt5fy92kq/eJrz9gWcWswIuusUhImHgKJN5MWM+5r10j
VO8umnhEK5Al3j7yYchlMZYSgE+9VUmUEPwoiZUIJvWAdmc1cVe3ZJXQfgdpbeSI7rY2KBI4LpsS
4vYZSHG1UYIaqOVc7HwtOYcK6s9KYA5YP/fGSavFY6SaxnbCkmWRmJ6OKCTqSSu0bXZhVml7x3HE
ySaPPKnVHS5VfWBEuxaI9ykKwuRUBNVsQMk7TAus5dTX3d6p1OvIdoljT+ZYnUZOD2cKPdiM6HA2
U37C5+mBhfh06jJlOsk9p9KZJOQub9q5QZs3mUCulckD8Orwezd/0qaTsEYoaZqGDK2Ae86ZTOan
MLWyc4T+8mIaWRPUWBYuCuGtiKhra7WBvC0s/dAlnn9q5o1G7KKOfHMflaW2CJDpXCFIqShnnZXK
wUet9ajDvuXFxjXigCzneb1M+XDiaQql1k/vS920eS7To/KV/hQrPQJL2OmASsIjSkG4jmV6QoRh
CB9tvSoQ14fFCn4WMreRvQQuighei22tW5c7JwCtPqnmERD6zitZ4E0J8qu5G6VbawifPRDzmyYK
P1auFW7xMVFPauLgKD7vyY3oR8gWpjot9YSwfYSiK7EfRfAVdFOMcq7sVYxuBuQoRaSePNSxTDPr
aAoNzTvHXo2a/eKynD8hJwEfCTlfZS61853C+oI4pWF1vKn+qgtsQisgeeuuvy1ANyyiKTVO8saS
e07X+5vIRBUUvMLIxLEh39BaOzOdxMntG7GNo+hpchHBWWGcEZvayZ6bZLvVF+LkAK0KEiZ9Ov9K
2OMBp+bTHt7YoRhzhJNVFN9tE7GfgR/JSVdT5ST3Eh9YH24myN2mBZT6k90gMBu2JvgeYSrZOknK
J8QlD5WFNgZu8+DM4i4+WXoSn4TdkFvYusagbWQtgONqZYmUCE/uRCf7R0/ZXW5s5xhZ7T2BznjT
jnFzEF3qroyRNzEoffUUzBgXZ76GzXzTy43Whjm+JVrBu7VgIWhGxynov2+U0O+QbZrLb7voUYzz
qh1RWGV6lA3tPCSP2vaXjrJJHk22yyLcBIg9sdDePua94f1TZd170W1KsQI/Dm741xOT/QpRp4ex
fRKR0+TwvML4p1OH6cgSwHA3suvb+b1/4vvplfLMk47ImUcuYClbem4uJLzV7Xs/uffb6f1WlF1+
O433S9A14Qs6rucKs7GtbyQq712UN8wivosxTnD6gFRphWeHQRblkhNw3olCfMTFEBvaSs+WPpEf
8GJGuMQszTy76B71eE5fefimCXV4USul+H/UnUd328y2bX8RzqgCUAid12AUSUUr2e5gyLKNnDN+
/Z2A/H2WZV9rnNe7DdMkBSIWClV7rz3XekLgu0LS324ylchjnuj6OcFHRLrQdRnVB2Mz4Xf2WNti
nxCz2OpV/Kwzzt06luvSSTHTNSk3w88AJy2feGwhDDHPLbF5y/ZhnthUn+J63vfDdDRDHS5TU9CC
dbk3W/Lu2ShQJCUfA+Y1e6IbTEcNPET5qB/YCcBONcNB5UbOTpOoHEf/YvKyz6kYnccueCqaYFdU
g4QSu0qrrjrTqu4mA/C3asiEY1tFmHtyumobZ/GnQOOxjJkdZcslgaS+NZ5BGjzHbWIe5kgHMDLI
us0QoXnsPtWec50qYe00E40fcJxIPjJPU6dkTLaYeKot/TlE4VwSUnXg25UO2Nc2cG89JfR1Ho30
RKlDAmAALg1wh3E/dBxsWiavZurkml8o26CiXPSHjFvwg57Higg6+s8GUdPeFQAICgrlhoqvMvRi
RIOHtTSRJE8tdWt6Lb70Zf25EUruQJdtIJYZ1Ox+nCLl36Z1vAfbZe1oJBd9jydfbkbXHSq4nV0N
V5R/XHYjAR1uZfOYnE2DGTMFg1HXWNWNcJttFeMT03ZadkbFaH9SE64i4RVcpXpP1cAxd03rfHDG
aQPTmvJcAIGXzefIs5zzvhuLu8YNjw3hy0PeRSbuGV69JvildgHVQmtZ5NaV2TJdylMzW5n1tOu6
Qn2QkY/AFOOxLrcueq2XFx6maVGRGkdwTxhReYFzKsP+mw7qYs8L+ecxGc+Gpm+3xM5ieEXTtPdS
XcPDFhIsHBvtwIAEDgauejFT4q1IRbOOIHnvArODGzpO2k0xBpctZXsHK0uJcrTWzMIt9LN8jL7j
1B1fCTPHRYMWRaQNZm3Y70lYtztXg+CN5l5t26T/wqyPaidr2saO0g+AKw6xtJr/j2zv/6FcLZIc
g4ze/56svfzWPX39JVf74yc/krVSmv8RhmHZljRt0xKu+W+ylgTpv9lZUyc76xiogEzlkKd1yMb9
k52dE7ekVPm7SRZzVgf9N9lZZZLofZ34EySGbdvSddcg/4e85Y3aKGgoDs+qwrgIeFJGXaW2dkXO
BNBpR1CrxdRBw6YgSgWpmae2naJ1EwfqvCrB7096de/lc5BR+cPO0rx9Nhs8UbdfaBWjJUsSnq9K
QII6xiSaHJ5k0O0Cr6+3bVvj2GfiOyLq/NBp01nSymyXD/Y9Hs8jonJq2VyqKeheQKA6R2ST9UU3
Wis9V/YGMd6IkwKWtSsxHWsjgBIWNbdGi04MfuedY/hyX7ZeswNJ6K/neoNtpHcHgRjzKClb2sl2
qB/om+6U0T5UOBQ9Gi6dEtWcLtyQg9v2mCJ1RJdJBWMBbZZXKEe81ahgRmKY8mxrCH08D6QluB55
8nQ6HoHqS3NwSKJ2deOCSjq1Fl4gIkpg/QF1iNNqg3PiI0JYKrimk4vbEoz+4lOe19ehGC+mIgg2
fceAWIev4QQ6BlkVJH8o+jdx/0l5ITlCCVgFZxQM/Sb5wfU7aKvzLywf3iMPMoafDtAnW4GNsRi6
rXnosO0BZwQQt93ai69xdC+Y86T11tjJPtzLNIENVpqc7OJ728pjlQt6hwbHAkwhd5ORzfbkXy2t
QOkCNzEJDOvU48B5yfjJkkCcanUFaiPdZvEVDqxQORmVY9Da41XTfxpUWlI97G/9KKSqA0uKsB3I
c0Gg2lR41K/CLKkPkwd4Z541qKzKcPRBtatwLwp6EmbUTLjrXDTwuZpdVsdbvXG6Y9em0T4k8L8y
UBNtogkXqY4Ha1H18QXD7mjrYAxjgZ9lMhAb28R3kbRjdHvtR1p4kcQdZjCcm3yKwDd6mwK182qC
r75L+o77wBlbjA+yuCBjkCTXRSlOnsqbc/vW0WMfI3NSKlb7XVWUkoCu/5KFZrwH00AJdORaYI2D
HnieeITiSjksYHROj3eahJsfCvzSSPeY5M0749Ko63Wf+hU4J8IqJKgeoetQZgcqloD8aQConCBu
OEVGxMOT6fZGmhlj0dC/d60ebCj05Uu3ESgKUnFJNqLeB7WegksauouKq9iHrbsPQh28kRYPG6s0
kjNhJAerVyC868q5Zq9JPRPl9/tEbccOBkcSZ495GNXnTp5jVGLcGUnQkgnJbhM/uxdC6zY4dKgz
KrvqzTScAMT4p0pqBY6YlY1xFWaDo+ynBysEUIPzjvakGUCye8rOE+HW20LShzheh/0hzzXTEJdV
2Pa4V2r2zgnTR/yb84tUx4a0yJmG23ak9jw0DcJvWOWZOswVuqsMYJ1RbX1/0tAzyYtGOO23si3y
c1t455MD4R7+h4ImAESvhnUOWwvNu9AakO6aI/aBl3+ChOFhgx0O236ofcBQcXn0nIa01miZODQP
yZWHbfOZZYfeISzMBFQ7aSwQ8w5j07rbqEbrtqqu9Q2VEC3muYG+8SqcTbRu6FZCKrkH4+VtorTH
3NnzKA4zo7uWGU2OjmGNQwpp4dRyjrlA5+HX0zXH2YwGZ4Iq91UIuRk7mPQcFbb18pJEEQFJ71AD
QCop59xrFmBn2TfNlWsM38hiqtvYB3CTRs3WLxAstAw6KAwujqWwPo9aQQ28n57o+yHdmh6YSfBm
G5kROVlekGfWxzaoe6aq89vl8/IOKAdDMM/BAvnl75RuwImcPy9///nxZcnlS+ptWNPyp1dvlz8N
BA939SCvl1Usiyzfv1kjlmjY6MY4QD7pDt7PLSn/I0OkxQvE+uetlvM2KHhZ3i0LLS8/fxPbtAjc
AFjGIbibUAD6z+p+/ubnd8uvlz/MEXbyYMpbj3bSTsxG/93sssWXnVm+1Zb9Wt6+bG5Zy6u3L8su
W3l5a7jRidsdcuu/O//q4JY1Let4u6VXn98c5/KbofLy9WATgv253p/L1VV3OyofoPHP87j87OUA
lwV/bvrnOXm7+LLgq6NbfvPHPXv55avVLyu1ibZNr/awKDp9o2CBryqcO6b1sv7lxbTKWuBt8+uZ
f7OjhWseCpg4e7rAT77q9JcfvCw1mBZpPNyKG4OCPRKpExvx1EUED3Cd+765doKQzO0AG0iT+REc
b34kJFhDbc8cmsvy7c8/NUgn9pZHnf289M/vl3dq/vGyhp9/fVlL7Ves69UaYQ4iLjHq41DG5QnX
e0gEBEE7B//m5a1WEs99+TyGpPJnDNLm1ZfE/LtDnD++LLL8YfmdF+A5Poie/H3o0g9o1hzyd3O5
xQKdrj+IN4njnuAFFEekr3hEz+8gOuPP2ho18LuEJHd6jEm3hq43zOYJ1cutXixdQaFf6o2uc0dS
quNOPK5irhlj4Ozg1O66rrtvdv2NntxcEa/7TCEtMThpYwQ/zS/j7Mu9vFgtjt5/+vhzueVnXA0I
uV22Lmy7PRsGFGJ1bR/MAoi7GL5kgVvtqqpmHu9O5AJNo//kpdYtFjEoapAq4HBF32GFxezkxiaX
jyWJMTCVGUYie4MhztEBYncU2JAdXTuq1wjx4egDNDouL/X8zsmJCa/StPMxOYB9iUsFCyfdUczv
lo8FEdB95+QHMjXBaXnp89hd+yNP8xyzkHzFEzijsguLCIZuDmYzWIUvL/aEGARYHZZnU3Yc/n3B
SfN7IXFpR82Y5ysXlwGilNZ11dfhaTQwjBm1AbJm4WysxNPOcIQl3DJlBxNR9oRGRhkrSGIx/iQM
HamYrEhsSeNo27Vx1HwNoHMfiU1g4MxOAAasPjm7ldWVSKesC2IUJY8zzls0fEiJzB6CIkj0rRGD
rLRKyKp9YHkHweQS/OzR1QJIgubJNvuCsTFxTjx2+O3sdL6860EuV4aRn4GCwwtdJ0mXSJFvM+Yt
x9QnSlgK7cc7mH8MsnJ1gWSrOy7XgJZdNmd+i8CNAQBecPP5t+eXvgEaUyYfnImbUCCnPgJqwDWd
mtQzAf5mv+zDCIr6GNuKZHg/v10+A5JgaMAwr53FPvp8RVTpYXst3WqC/GD462ZWCrnpkL56QTXg
4Jeampe9loG7VCbyH21u32p00EAJnTqXKHDX5tz2fjbA5d2b78YGi99gmKt2597QtSHka/4Oqwna
tdGZxVGfD+nVZ0zawi3zsxCzmLlzsebjfjmc+WSTAflx2inRB64GtwnbJxrWcnhLg0uBTsWrl+sw
/8XxDmZgi4NQKj0uB7y8+/myfIdKQgfMY3z0ZJodA6J8R+aP2RHkJsoo598vEWd0q66py81y1y1N
aHn382U5B8tHniYMVyMT2ShPZ+oKi6Nf0usvLz8/jon41Ps+zuCjuG7CXk1rR9Fzvbw1TMSdnaPM
uaatPOoosY7R0qrnlzcfQSHuUjAs+6ZUFZ1Z//plJJHz8p2vO+WeZnF0CO8hz+z1b40Yq21meM1x
eQkC4smDx/Wqy9I7M00c1Or2e0HBDCXCtKfl/GEj+uPd8t3Pj02SHWud3I+nENS2ytp1hPxmbYaO
h49dnazWQphZwF6Ner3EVl3Jej/yzFsOCI0aUydZb3qB+DOr5/i99PVko4Oj5c4CukDFwC6iaKAT
+hVoXcBanW0dw9FEaTzq7SYORHIaQJX5YXTX90249esi2crKrJCqcQDIpP1p7c0dOuLzs+V4Xm4F
MHhdhmIjwfFg05e+f2rxba7Q7Z4traMx0ng3BNhpO3T9L1d6fvezMdilER3N22zIZmg99PJhnhuZ
yRPwHeMIw1Cd7PlFYzKolQ0Czbyujs3yVHP78AgzBV8ZFxZ36ZyFIthRvPrQFq62w9YW+m+Cmq3s
gipFx6TOwxbvlSV83cDD39t1cVPG6AjNyQa1HSbaSikT20OYtPgqYhmP2C9BFZdj8TLp8VmAUkMW
9cGI9JYJQY8z5dxZNCZdmekJVFbLZ+lhTunGPGpdq/WOWSa6tSmdEmNAhs1iHmAP81OVuiRmqq32
YESQm/XuMoH9vLVr99qJKu6lqrrrrb3BtBczz3ntZs7XSew5lFGy3Z5iRcKw52lmb3x75hsMwVo2
DSMdiwz5rGGs5qd73VfFMZC5tgvhwxaUKUzr5bvlr1MUYHFWN3fBnKmaJv/eI3C6Q+KSn2rzy2Rq
41GvfXlK0ZRRX3ocgDQdw7JDplbrQG9JgJEwRWIHrnm77FjmRPW+jfXz3M2vKuICWzEhANS+BzgK
nwI4vrL2UR70gDf8Xt910JJWoLkIQdBTLi+ZRpHnqhbfTLCB8I/x96rFreOV0C+PUd40mKDwsrxb
ckAe1pVH1LLWwe6u0EJF2ygI2nVGX7LNKuqnXhbg7j3E1hN14C0pvl6tOuFtyFk4Z8KrkQ/MxxZg
6rEWQw+KzZo73fmlSzNeCLJsEsRN2NQ85mP14GsN3i8h4oLJlpweK35oAguhf+xhGWaH40XUZM4G
PBD5KJ4Oy9lJx7nfJaeA6IY07DrtJUqkkI50eec42FLxTP7nS3f+i1aPp1QTwX75Xp972eXdz5dl
Mevnb5fPy1rjMAv2heQCzut8tdzyVlBMiKLD+v7y2+W7NOoPYSaoO1XPsUhbNJNJCbIXqi9Ka21T
K1TiaTxRkiTjD2PlTag2PlAPp20NPcMXz55DaPjGGp6BzywGBbAcvvh9+jAV5O0pC3Y27YBrZ0GZ
Bk0O5uhgFY/ASPapI7eELMxtFVBqUM0+nKXReRu/Gk493jLP3oBcrC/czznmbXhAEVPyutJemzUQ
RAKp1VYT8XDsu0n7MOnBswRVRNXK59rA96Pxe+8Kd9OK2gBNkvIPxydAS+co5Kx7ndgXuaOy3cFw
6z7H2mn5e28k/daSfQKOofJuS9neW8OEC2ZQB7hbePZcVIYvJxiwJeTyFOj5hwxe17mf4OZc1KE6
NBMm5XM85qkWFBq38VPtxsmunSw8hHw0gyhQL5e1ctZo6qEyL9wwB6g7E9yWPzSO9imI8Hnri0o/
YjkQb9MRB3KBZvo6B1oeDu70qZSDvcsoBz8ra3d66AsUN/NBjk2PmUEdGudFXcprZj8zOH/uaSy0
cdC1IdWKyrvBwFGe2gFl/rK3CG8hDljxx1SDCm4PjUS83gYfFUTsZa8wmh82QQSXCnyoA//Egd+6
nB2KwVZhExrXnT9K9AWj/7LK0Tbh5yr9YcyihkQFkM+4bvpPKZ7Byy8D0r4IsA3jWCs7vkWf+Xn5
XiQhMDvfo/x1TI2LyWr6tTlvSgb5pZOI8p7IYH6ohwoSumb5T6p/ucAkzcxtWNXWoetFe4et0Idl
hX1B0VunnOYyGAvrEsNCCkXma6SwntZFgLJjiJMtyt74CPpzeLmAoj65gd5/niynwSuD+h5kdep+
Qpq5rHUKbFD1cxNrZ7+hpdktazVL8Uw0Wv9gijE8kZwhZT3vfiYZXup2/hDm1lpSjbAby8I8BDZQ
R6o/WsSSRvacteYRWwT9ccDohQpn4I1+VA03PhWnL0u0fnZQlhZ91EIzIq9WoW+iQ7qpUTZzD6b5
cziYe6ju48c2zNxtYJQT4zeiozK3zlyDhrZsKR3b3WAmwSdGWzr8W5Qh0vXq67FxCG3O61FoiqNe
6z4likgYdQkp44csuK4qP1wvS/ioZHzReZ9q1y62cZH2JyYG8oowMdL0+XgqBNg1ZM7P/qhzuT2d
Bz2lyVfCC8AOz1uxbPCOjXI+T6XtboZCAlPNiUMnUIhflmgh0HbTVD85tcJ9MDEb3AdDcak8CoGW
rQz0AaRgn5LcGTbZoBnnIIqKS7sGk7lsxJ257EZyviwgirbe2JT1XTTYYVzwiPBelrIpVolG+wsJ
tpRnul1fxGhdaILURPaU7TwnP3YolxhXmL1xYZh9fpGwrU1c9fILcc2X/Skp2If/GFx6WuWdh2HT
brDNSb6k2mnZHzlRnYJTQHNZdJUAHh+IjTcl+lNHPcV8VkA7UykgSvOykWNxbtbYtzV+I6Dcc3m6
jjC1VlRfGZITiuwb8cH2A+h63lRjTJ91HyZH61cdBh9YnLgYY7fmU2mks/8X6yhpn6eMfSSjHGoP
WuN/eFmbG9wWTq4ePC3RtmSz4hMOweYljcmlrTvek8PFWhaNDdToaRuWHyAFd2d57CVnRo5baG6R
0FgWAai7zgjOPpl2D/02LqtLXZr9KVY1efquKB9FUl4vi3L33LWovB4IrcS7hlsCf0cngDnrmox8
svqLQdmCOR+xwaR2ZTWWdoPeUD9j8KTtJ8uIbm2fkHTGKP9rSqsUbqdBnjGzDRZFWu1fBvZgnhof
NnsInP7RnHAnmk8PYOQHBGbhg4nJ8m7wB3nUEWldDbUm1tTCzSOjx2XJqfVIFHdS3mB+456Ba4u3
TVedhrZsbxFOo2yeV4ht+jY33fGzFhU1udoGNonwg/OhpTKh9XCqntr4YjkWt3A/Ctyq7+0ACs1E
BfUxhiBwJW0NoAZhm2fZXSwnqGQmh9PWVN10dR8fwqAb903sq9uww2FoWcSzKE8gXfXZE/TVDgLY
C1vX8nM8RzIywnXzUabytCxKpO4pDDKekym6AFSt1CppQ0522XVurAkTuKAwzOcWaTHuZdqnuEX1
1TcYQ2VKBpcqisMNg8jmS+rcUHWingct4aHo2tg0pEI/FiU2Mh7K2McKcPOyrqAR37XIj+7IL9j7
emiHM3yYNZotQhv2Wj1j8X02jJ786Kqp205WMJwigCjA9nNBFJH9WV6Wj63vYjwqaExy7pqWn82/
X5Yw/OOS8P1RKfyjmPJNxfKbj//v/1BKW0ph6H9Lae+SvAp/zWn/+M0/BciClLZ0KJlUUln6q/Jj
+z+WoVvKdaUuqW2fK5P/KT+WZLEN6pYtXUCfMy1IDD8S3Lr5H6WT+nYcQZpcx9Ppv0lw6yTUX6e3
TdfCVcEwpVKktw0hOdbXda1+T+oUKz/YUTgyb8q0QvUR5dGppkilGTpJeCwI9viRxech3nPrVi/n
lEy8iYprs5gCbCvaS62J8eElrbhGl5edq0ZflwncWLfN6kPDbUfxLAlokZV7F4u+d2qXf6VSKPQ1
wEBQnOvCIT3/W+lyWfqT200DDl1cqnUNWDLWqAjWPARAma4zMiz1VevaX+1cS97ZtkSE8Pr8vWzc
dRQqBJhdwnpTN40UgD4sVc2+KnFz6fI9s2fC5fB2El2SAPP8q8IqtNlVY00Qsl2/ams/bqZf6rb/
tH0um4tmgjYGnuPX60eNQFyMptkwB6iveYDGG9lL7F8za5Xavrau4gMSmo0ISWY7mFG/A2ORb9rP
cvwGR2/SvHVDvUWCDB10uAT7kj2Js2AdVd0Hv8pQ8o2MnwRqmpVhMAGynfC5AjWx7keKTqndc8Q2
S5nmGEWlvXNK/rxHlNTPNxdVsm/OSDMEnkeNbQOgljyGjIZgi8FTef7OiefmfHPhlc7tYjuOaYFC
sd9spvYdCgFKjAeGSRL9cPJoW1FB9lB4/Tq2Gv8o/My7nLBDdfROnrUInK5JMlENYJf6OT1wsE8G
yzpFIZDZv+/b3OZe1apzTRSgAweggNRpkm/pIYpqNCOQTYt/x1ewwSRpteAZogHJRY9qSBxhLS8q
3mkJv592paOS0RX18aak1/q1IXpBHBHgzNs9am1FEh6oSkEmf/v3Q/vTWQfj4LqOjThIzWqj190V
QFg9knHMofmDs5kcDqPKrXqVGLJ8px396Sy+3tSbC2xho1z6Kmn3zhi6BGs6+G3R1yKKixXItno1
QkkOg/Hi7wdovNEbLRfPsR1LGWhRaMBvOuQxiClw77mhdRspfqCRbnFTcWpCO91NBeGPzr3C97u9
KIr+rrHNaDuWszTBdBEV2SQsEnzW+0jba72ln8WJTRigJVpk0e86LWKYcYjPSzWIVde6HRUD2K35
xrTXPP3CG4E2Z5X/HbzbdEadfuXkI5B9hXJw1MNznLn85ka22mezVOE77Ielq3rTbA1q14S0FILP
35qtU/uWTniq2Sd6E+/kEN4YDRC9wOeotKC7aUS1Knsg83bn3tWgIVaROV5TyGtvhkF1WwvhBcNO
zGhdiZOXXDH67nE5i+qNHxqrrKOx6F0nyCZNQNyp3WEAfkatN1A/sZGTjq5bN6OLoX4O00zDsa8X
Z97H0YJ7rkftuaZHj3+/2FL+/uxS4DYAStBZKf7Nd9UrrETkoqGfVNLs85KCSORjp76Mvg3M8Fd1
fz9FVNdPrYOls1LDWTZyOjT1fXTrS9GEuwJdzrmff81i/hfik061yaYq5KfAo6YgNPKQima5s1qF
nWlj7Xwjse/c1jtzxZcIcuZ9OjQdVYo8J7Wy1dc6vVnTpeMcOBUr0aSn1K0b1Nz8zYzSm6Fzbty8
uG/acxkzg8hGbOkgdeoNRZOZIrDAIBM0t4ESbBX25bFvO4h//b3TneIBsk/OHGeTm7co+O4dldxW
kUIewyh6bWWwsDqkU3l2RFcTrCtK93eTTb1ZrlO20JrhQ7iuHJjyaNR3k+PfE/+9bglbVhax9LCL
Vs7YP4+FXqw1LC+ppCxTzh3CoPioO9fUDlipdtYV7Z0pVLPuteaK8uBTXFPZORT3JZYC0IEToI1d
cjQFlZvRBNAePRspgU77IHPMHnP3OajUc25X14jorLyenQLUZ11ad8yBPtopruKaiy0W3IKVZxvW
qnFYSdUR/vKdjrxeRdl2Whgr+iuSUFVzlQTjO63q947LYVBk6HTFDO9s+00Pgj5H4TvEfdQS/y/S
Ye90sbaW4XDnDRUUyoDiIwS27/T/f9wq8kmQOMqeHwS/tmS3onW4E2bwmniojf6mzZPvbWVdwvW7
h634iFPHx3funt/HPpTP8SSQrnRdy5wFoq9vntp3qc9JWsZeJuCqLE7p26LbSmvqbfWkbChfrjih
aKRGTU3Xf9/47zcuSTJ9Hp677qxYfXPj+q3qor7LOVw7/0hwcQenVTuYUwx3o9GP2Bna2lcNIsg7
p1nOBJxfe0k2bFoO41zDMDjVvx50KjwtbXrOs9naly532BZPxG6d+ONwiLPwKWXOsFYdxU3EfC5r
Ok8K6ZMnq3uIVCvf25vfn/rsjSMBKClb2ow7ft2bONQmaRVuvR/IPW2Ybq+EX1CC6tdI9B2cm5O+
lqBXBcI5M7+KPW+TJIQq06C/yy1cBFQiNn+/MvqfLg3jYakcSWGQNN80i7LMzSns7HoPcAkmK8GX
woJx2YXdQ+GP35nz43Vd5h5wEd3nuZc8pkb+YbQJPoNr/hQPFBSc1WZDgSbQy7iVJjmKAs1uo28a
4d/JSL9oQswDGIp0e7AUiCbSi3IKvgemh1tdzKr/fkjLsObtRXdte54RwptSb8e0PnVfGsK+em+b
E6BXglcgY20PPWnX8lCWMQZhUYgvsWGmOGoPMcbfuBUmar7xMYXZ1MJ60ieGLlaH/XdM6rOgONly
axfHYGNj9yBbBODETex7xqEF50ZJLQW0VjARm0NqX7nn7mA34K05YAiVvsFjFVehM59zhN9e+s7o
y3zDxWIc5MwzY1hQtmHSnb0BLmEB56ajM7vTYnzZBMFZQDKM0M54NpXyvGvKta8CIr69luAVAxA1
D74Tf9uogAF/1wLUYngOV8cbrA0TQOJ3xqym7kZ93Uf5x3Qo21U0T2bJPe2a5AtVHSQUEofaA0lo
qZ/HP5axSYsKhYnq4JfoRBmtLj46fo83qEdGJSBJMNWpIr1oVuvEg36oi/q2z62vf28Ay6jvtwbw
6my8uc/6JulNPx/rvd/KGI71WK31CcUJnhg90UAn3dIvFIAJYT/J2aRUr3U0wuq+i5qrv++L+lNP
zwB8kdkDsnjb9TljZ+Ij1dZ7N7W7fY+t4cnU48fWc7cWdcvnoSITWIT431W+T4eQyKsUTNCV7RYH
16T6hB0/9+bsy1ISU2fjycZniHpR/CXTeYwToVmlROWL0llJWOZPjWy7g+sD0/JKCOycjDtWe1c5
bbSZCLnBlYW6IeEybFMn/J5kkGE8W7/C9s3bqdT6mGJbtnJcwqzGhD4rRsoyQnMMdLoox3DSDV4T
7m5wW5Ab4pFS8CcIHvdWG/FsLyC4NOVjC03XKIPwPCwRTEHExiApeQmO/a8Ytt+nN8SJQIxBFFQW
xSVvLjOJKzv2IrpTx4yffK/JMSAQAQJsxvR/v4p/6CQt5okmSEWc9mwxX+RXA886iS14pqgiCj/7
HhVohO3ijK7zmlozqhmLAN8NM1ibmXn39w3/YcjLMepUI1G9Ydni7cS5hL9e2J6ie86opOmiegXK
0TzETf2sGygh8NpDTw6f0spwAVa+gFc5MpMnmT9LBxA7285XU7UURhWDtUZLHQEZ23kYA77T7f6h
oVsCF3p75tERhXtzjho/LCmFxrU0C7Dr7ctTXkdPnUiuB03hIRl+r+38vWDWMmh5c6cT8dNdR+qE
5qy3T1Qi7VgOh9xdsmsvKa/b0PdjbIOdpmVTR+s1UErqYqe5xhlRhg+65xxwy+42vRtTmJeb1wPs
500QNN2uwld6NYXjXSj7U6O9NwSaJ8C/7ymPTiQXtineDr/CtukUofMaB9sccznyZvSD2LNZAuCn
CqLvf284f2yxTJEcF/IN2cG383E3QklIUcreyC6wi8H7na3qmDHTORurhPYLNXSAc/9eg/19Ru5Y
kigpzZULYjrmr7dKVEs/l2aBee3UPPajeSNtZodegPwqGCoQDtlaIqHdxkOgrakymUuba2TuGvNw
D1o+Ve7W2hDdDljNcSJ7/c6j8i00cX5UUqXE5FFwMztQ3X7dwR5U6RTUMXeUZj7Rq3RMZJpohwPk
BfPGb0HI6LgzcaaEXuzY421h+guTgEomVPP0Yt+NkVP498tl/ul6MULmSjG7hdfzZq8av/MQB4hq
P7Z+BCcWjoWWqQMq4QhRHYPXunHddRT6Ahdd4W8YOB4KnSBiGznp9ZjCs1fhrTEM39oo6G9b6d8E
Xg0WJDu5UKaowAwuJ3qa89It243lKSpQGWheZjwX3Ig6B0cidnUDl6ohHhNIrigWEqO1DSy3e6zL
i6xghoD3Wbs/1E3zlAyKZFKCDNWI7Ae99L+CWNzGHX6j/YwNTCSPNaOaCmy6NnXJGODvJ+wP58tx
QYrSGduMpd9irQPNCUeVWRTG+goEaIj5sUnups/aYJ236i4M2htLq75H/btB7D+MtVyeOrYrbInZ
2NsgdhhJwv3oT5DIJvZZJFrzLNQ8b697xmxRZslDT7k9edL+mIAuX1OGo47BaPz3cyrmUgpW65yN
+O3JUGTF1BRUku0RX1xVZtqt0FmLbYhtPAlT+YRHkbwc8+w8MvX6neb6h0C+w8aJ5jKJsYnlv7nL
Kdf1o7xl442NP2XrB3vk2F+iwvfPU7/Ut6HmUmY9TYeo83dFUAbv3MV/6GVcQcjPtCTFjxjJ/HoT
M1LKGjdQJZXXU7oGuGx468ip61UYpTrCunePmKnQH+aSjCmF68K3dQz68V+3iaNK3kKsYJuwAL7k
sMjWfdFY1wNBG2Rv1W2SdclGDqV7p1GISTP0vhp2EJzswSv3/uC515H2lEUi2LYpjsJ9GAbrGAfH
6xaSQi1LEyPRVls3yG43iW1o95QO4txWqRXj5Pgc3Yj9UBNiqoVX3OpB8liP3UhBXhU9NYO7M8ja
3tRJiqW5QX00dzvT3mwI77Om6LdhkfpnoBapBjPNL8jM1LbXh4w7vXUufJg8a9uU3lNsa/uoW1Nf
Kj4QzdHuTI9hpN2rB3CH0YHwl3fhhRi/5rmpXSvRVTeT7iWrtjduSGygkPlu5A60PLRXj47x0E4y
+tYR1696RFtteGczg7jJe4WndeV16wJlITrEwHM/ABkByOVjwtmG13jTyIc6k3AORsP96NVRtjds
cNSNbppX+Kw9MJJpD9Xs7jHo4qQKCg2bxv3MJCi+AN8ZnTsTlew8IbOHYYzuROVDBegnd4eKb/yE
lxCj5waNVa4S+g4dnuCkhatYYCiB0D6/pbrwWce+4lnE8iZzkk9NGmq7TDfDi9FuwwvAV1+x1etx
B+oTRNUphVppEU7M99CKh3nGDKxJpmoTxtW4igCEYl3XDWs7+R+uzmvHbSXKol9EgDm8isqx1dn9
Qji0ySrmXOTXz6I8mAvMiyDJfa/bCsUT9l4bT8ZcVlT1ffbRabLfGcujx1NeMvsh3sV8bemeuHJl
F9euLLvjxJjk8RRcPOfY+eYuK8R4lstNqdvDv3uP5yI8eS3hrjtBbIpMLefM6NE9P+79d4NDcNjg
oXdWvgPaZCJAiEytUlyicRKX2MZnNsZTTWpeip6SLEd8AZjcTrXXfCm3pHuZ0SeLGE7o495MBicY
DmC+6RDDOiyb+Ya8ziyj+vZ4hs3fdBMZCmx/Tvdl40LNiJyn/27qosf92plXCFa45ttU7fB9pnuk
Y4QVmpX9plIr2Xdevhs74HLdGNkRemnbPwZD/U48VblNPC/eZIYTvdg+rtypMD60pERlmtDLaJTJ
elVpz11laM+qrO8IArpLSZbFk9EwOw5EtyOfxlo7sRO9Qjaoj0m7GPiWh4Sk2pcF+Ni36tAMWg56
zkvHJ8oEpAYIe8G59E9tuvZ0eTIh3dzrLHAWFGd2QHEShQZy863UXXm3Mf7fGTAt8gEB/gyA46py
hwT4hBhO0UzASgd8+j2bZLbDk+EBqzCjd1e2WljYXU5tRdQiWrD3yTYYYcTDfCm0aH43U3ScthHc
c71p3nOsMTyJvDU7qB7NBSLRXU378hZHwfSCNwUZpVG/1Qi5AO5h26qIwdu4JWjKiZb45qLmuz3u
UbqO9BorD4cbJt+OGklOFkDmeva2Xp1+WZnvHD2/c485tDE+3/bK7iLSDFBbh6zXmh3yjXXOv+Vt
mVGuTMDYGAPiYSsLy3jR80WRDqieUM9NMPPPDoYoeBuSwiXsxPd2VspfPKCuXisDxj3S8/mkqnbb
gn7EoAsnsI/u3TD0X7GyP4ceeQaQ65sLRe2KED/CNI4+S2vy7tKOJeCVKvkDaWkCjho7zCD0elvG
Tr4ZWpiEBBblL3Pe3ydfuT9y6SPOHioifJXWfjrq3XG8/N0S9saqNAbHhRzgKtT+jz451ubkfrH/
VVvVzN2e/Kr003FZtC/Pu2RxbTIcPOGgOFYtv2zfXMTPodmY077HaFE1s3wHI/zFQZJ9of7nx9MX
ItGaJ99I3fdEbq1Y5O+qH/u75YtLMr1Xdm284k0ub36u3uK+id4cMadX2Wm/H48yW4hLQQjBKo9K
cz0WGu8Gs9c7F5kV7NHoJVhuJkTmzIVm+5SxAiXT1Gz2VkGcz8xwaV+ZxvQWRPhXhags9m3l9JbZ
TrrJPP2XGlUe1qVsXxB2GpfAFs8NwW0v3XJjIM9fqdI3SW9P4RYPSHubIhiPI8hSpPM8lERQvIgC
TtWofwEwHHa1r7z96AafyP5S+jWX76KZ8hmxvb0Rp+JX+80bPe4HbUQnP/q4zV2PfhzrT9Y65A7g
oypU6u/8mqQ0CH/1hgPPPTuaD12uwyu+8B9vsV9Pt8c9yKbOqkwzcug1uZ2UxT5PtemTyqvk5mbv
Ad6DbT44KOCs2Dzpg2WcKpOJjVd789oFcHt0Da69QR3MezBz3gnA+DqtkivxG+UpNtLqZFe5vmlb
GexGgHh96hRQXc32bgo9XVvK9k616VennNi/S+vNye1xsStt/jSRuGsYus7Xxw0QyXcjDfSd3jYx
qMd648eGebCj6OcsupOb4J6X9XepDb/dCLFoxpxtMU8EkMv6LGm2dNTBuvSQpNldfDL0OF47Bfry
osyP5jTvG9qIlWOLjUYInGVVf0SaPqdphNErm7bxLL6BKO2aCt21tljRW5vfgrpvUO2m9Pz9bM4s
XyN5Rlv/0dVyBZH3jxzONtdxGphQdfaPQbjPujZB2xb9nXIe+SSSFC81ueYPDtYKakgNAhUBJR/m
1D3N47JVrm6ZFy9XXTZLkY2SxAN0nn4QRL+3ZwcCT7Kz4cAoE8A6FPFU+wsg9jqZ/p+5UwrIGNin
OKJo9YDSNBnQPr2rQlahpE/GJeaIHhIbrPAjzZA8GuX83k/uEzJ9fPJZdUib+WBN2X2AzdLTMmXV
eCDWqQBvYgB8mHet0DbTYO7S2F07GStHb/qm47xjjB7Xk9fYYV7ZTCDzyeJlo2R1+GdVBbWynp6G
bhjPbvWWpvUQutJ5ljZOir4F1GkMEVWBw7wWW/66Ff5v34CgKdAUruasuxdB9OxOc73W1GTsWkll
oun5MmT0wpFpXF36t0z2/maeR1B0QX7oWiT+OC7ZTWo3odRPMZNhDUlzrTdg+6VlfBWVfmVUMoS+
v0NQufZmes+gnf8kI0CccjAJseLzxTVpCGsNPWDTNP520uqLmepyjSKkDOvKeoKoZK1ah3DwAcZN
Zn6Cs7hOLcKfweGjSgJvtTFTCYoiqa+jpxVbXRmYLqFvwgIcyBUszSu0L6KGm0ps28EEZ4rv1LS9
b60bqnXpW3+1wtJxa5UWUM7gmg7zXW8DOmTDMVcQqTY2msQwLbp4nwJsXjH418EXARQZhNZvJo+l
hTtfCEHsjypJSI6w4l09lmfTEG/dDHDJKZwjk8C/BaPkuMhXbZ9/+1L+tdoSiOhcQG6lslh5A0C7
nPfYHtp3d7C+aoNQI5rClfNs34TGMjoOILECflor6Ink7mi8wJWOgMHRwkpC1vS3ZdpWa33ss8sQ
xdvZdH+i4gDeVIMka1wnXtX9wGXXcNeGXHwkU3e2pJ2tpa4+HRgIO28cbzjkLDK9kTsY9XjqS65L
OE8OuSkwMxf4/mJ9PrR1/7vgAiirSdw7ohmHBaPRC4jFRV2pUzpOCs0u91qyx5o46A+4yy6Mc+zd
OMfVqYJ7eRIebS5zRseoqhM8ZQ0pSHIKCsSpte41m0CQmgoJJF+R37weFhOW38cNKoM2HsLSYQT/
eLKXVn2quvgMYt/fsbupT4bWMFGs9BptLV5mPE2kbuRjZe56vb94y19Y21N18lyP09NQDt9SjBuq
YTBe2mRRLb97kqtia3nyN6sBQca1EieX3h1vYwvooxlMjivcYYQvtienljbyvkX20ah5Mwj/Wqbp
3oQ6sQEf+2uIqwJGOKjefOjLU7+8CKlkuRAUeFa1SOtPieNNeA+cXcKyPVfmeMgBBbMEWn6AJhDD
EVhBy221tR/0+6lCNjKOYGosz2xPjxv2gluvNYN9A0VJtbk4NJ1jI1HLkbxmaKLDenH6Ckf7aLRo
3D58v4+naMHPovDkBmD0ScDUOc15Upx8NX/5DsWS1SMsYxAFxcol8KGMZrBvcnmV67Yt10Y1Fyd+
vQKMCt95Yg8O0ufCv9j4gNxkp4ehzxiT3ewk3T4t+k9/iMotj6Lj46aEbr21C+O9yOKc48QB77P8
ocxgJf67Ozpyw5jO20N3iU9Tmianx70gmUFJA5+MRnvb2gZE1mrYeU0NVHlo6o+kaiH9Ph5qEOJP
fKT60LYwaloJXR6mtUwT8vS4mTRHAJ7+wCWT/3va72wfFCwO5XGuMtiJRHrQa5D1lPe9dmzq9BdG
zWjDMsPHrj5knOPD1SKC8pggyq/FzoetyA5Nx8Tlc10zPD4+ZMlre4N3fFXlIt0bdHAbc7S9cM60
tfAh1mdMrC6Zqgh8CPSKdI/K5EueIthovWYbJ9+zb0QnhnzNJkuhKzTFQbq1vnUih+Yag8SkweIZ
UziINrsHraZXzVL999ij1zZw1IeTHvyZzG6r/ERtUiIBxiUboHnEBDxMlv4jPOBxF9MNeQgPi6j7
eDZ4hA48bOGPZx82ZTJc5MaCz7bSCCyYl+SCx/OQxQlWePyc7v5LOXiYOJebx//+8VP6kowgl4yE
x8N/f8+/28d/Wi7JCnmPN/Lfk4+fqh6/7uPuv8eQ+tbmktbw3++m/oU5LH/bv9/EIezBMWfv36/0
3w8mSzoESTMf5SMw4vG3poRItEuaRBtX2GuX/InHvWy599/Dx73Hc//v55ByYKoizuLx/ONmjJew
i//+W+ATDr6e5PZ4Cp4I/P68/NV2Ba2yH5WrnCQzWPA8/O9mXgI3yrnm3X7c5UwnkCNQztpfgjqW
xI5kye4IxjpaN2V9HnTNxjrvuutqdlpy5CGLqtyAO6Q8H8Qzu0AlJxsqVvdXSfJC1JIcIogQ4UJE
jseSKpISL2ItOSNI4a2nbskeyZYUEpc4Ejja2TZfEkqaJavEXlJLAA2AwR6/syXPBJo361MiTkhE
0Hq2vUL/5S8JKAmjDvrsl9z7QcUGlGnJSqkfqSk5LDAdf9/KJVKlVd21ccw7ghVkn0vqSkT8SsnE
fqW5JLJg6PwKvCeHoJaSwJZoSW6JMM5uSFyg+4+6t0zS0vXQv+UARTUvxSFpZnenB85LQczFqpiJ
N2iIiZmA/wUD7Ms4ilYjwxPL6M4Zls3Q73Us/qj9LBeGR2oTpDCyBBZLJA0ks3Dw8ibMiasBR090
jVgybCrCbApCbSy40KYs/3bg9/Ml9Ybr5/ew5OAkBOIA2u3WAxE5csnKcQjNiRQKCxo7hkXMWJiI
NVRIHU0pPgIDb9g5t6ofqr/1evEcpfW4a8CeYtT3gydvKH8NhUw2qV//qeL+VevqadPrxAyJQp1i
mfyE7q3ljcc7u8gSe0zYTdJs8hoTclkEp7hBmyCojYxi1Pa9+e0WkbFPhrcE+dYzCUf5qhLRWUOf
cjKmwwRm8Kos/RwEHfaqQIqQ+ESx1kHMrnshDC7PV1n9Ke1Y4V8r5NZw4niVOiXxgMIAU6gP3i6A
ZrTKU30FErAMjbbmYt+kjLWM9KppTbxvo/kbjWN69WxsuXbjn/JBCXRkw3i3EJ6JvPrQsqqF9tAr
dh091Y5d43sS1d4ZbP0wpWLP6Old41c4OYw+VlU0sAYkrWkz25m9LT0Z7Vuz+kl3OxCAbJa72DOH
m3BXek/JV2is5asepHAB1oYYB4vd+lSzUYQbypST3p0RWL5pmA7wB+KVhmbaCdZEK8le9hQNd3RM
ZC7jVtkgNTi5jfs2mH5L0BLpJBkSF3Lp+1w7zAjqQ6EKAkvdojqTQcuVKK+og2E/PWysM5NEVFHJ
D0+CWcxmS6xhaTRn0Her1keZZed+A68dhps/+p/KqLKj/yst++ZWw4KMGhnOjnntQdiHrdLEPtXL
q26g/hgcI121CTZsOQ2EMzgkIKN9DdZJan+NGe7x1naTMBHU+z0LXNoKULbiw1KISwVwyrUsaZyS
kiK1iYsshN6/1bQMDzb/jrVXjiNjrGLalVX/5JhZQ1g7MxnmXAfYfCtbh9LVi8zfTAX04Mw3r5nJ
WjjVbUr7BRYblRzMmf5z0YCB+6MY4dWhr2Oin81/C1bJWil+aCVEuVHZkBNmbUUlT9C9i1wrn8lO
Jg+MrxH/faA6CD1G8jsR0VYVZINTcpfrRATeJRnJpsksQQpJgZzTadhJM/c7o3PySQM2QZcyVdza
jZr2TVmSOtQJmOTm+EeIcrpzAiKEGXrySWvVH0Uq6+00Ep/bzLl70OjmlkQ00M/JLXbr8mQMFGCW
Tmy7lkdg6APrUBq9QwlE6so0RISDyHEdBzJ56ZT1B2xQSRCkZI+jDY61TILl01wawSXBh59D0F8b
DRjOx7dotOrxUC+A17ihiQuGvNoQkOZaE7JMCuVLvdyMoUxsRnNF5x2xHNo7rW7ObVCll383Jmdj
ZwV/ozqhwGIJsdGDkdXfymCWuvPq5IyTdzo7QoYe60CPFSDDQSiNpKz1pxbh/ImGUq2hWOBViKOm
REEnGK5zUi3VpLlzmvgQNExWTIE7rtIKfzFJbwrP27tToW0bUR9Iz2uAF/20DWmElVUJ1uSJuX4n
H8zdZoiwGG1FYZ/4yTYumxiZK6e1NuGNdINxb+v9z6mYk4OHT/vQ5aEWAYTjumJueHbjVxj0q96M
Q+zIItS9jvRS6F+rIhFbV8Tt7zEffps6iUEpxQ5hQfSxqjCoE6fv0rQOk2vtpnRymYWSCAQc+IzK
eTdQwT4ZRJRIehnySPhEmr2FuqaZP4UZg8QQxcdMtmoSsdTAmi537HI0Pm4YPfK+hDHD3hnlVTO9
thGnbJZ0zoZ18w+GjU5IcYt2xwQ9rmaTbU7QYBbfBY25YDE5o3q+mQH/T4vj8Vbz8k3JjTJ13FY9
VAbcUDLMU8PbtvKNkTfmIwDOhXULZj9AWestwUUiC71qvI5x2VIxBKCI86XH8rPpGGRa6Gm9ekra
UzeBS4SReEupAONMa+6NVf0WacCHzh7SC3F/nynpYLuJ4cu27Ietw9QMJIIfrwXRGJtmAkBYp8Yl
selCSiy8YzkuBk/JyoBDew0la96ODRDGRJmbiUl9CDVX3NqAi4s1PBtzjH5OEvtSLZaYoRLGZvqB
pSN/hpoAASgt7NArIHyUjLy2pY2ADe80xsd+PkAf/DMacRVahgvgM0hZ8GTWL7KmzJ09NpyxzLr2
RjNHm84jhoWF2oG5zHRw+iY9tY1HhlEVHbQcD+TKV780B3hi3cngrIIg3mZoKlFjmSzbVFCuPHR/
RJ7AzEgzsun7SD7VRMefiFG+GUGp/JXWl/LpTmA0QfKsV/exIwnvnQ0dRKWrTMzefvNkRc9DY+Uv
FYgREvrMJzQKxQva+HTrF6Ctjf4H3uHq1ZGyv6hE/ODrVr920D9O6EwKGE5/zUHmn6If6pNeaZBH
l4co4/J155opQPNSHZKMGUPtxdtRjcZfTWQnvwJvHKj1UDveZz618SICZEpCrAv5uerm48nD3gAc
VGOU5ERS7k2zHtceaMabxcu8ciAIHLKCEpKUWrULtAy3efLlqOGQSX+4V24SX9mZkvVc5a8i6/eM
oAzkaNnfzumG0OqbeGvn+t+0u0lE/Od6/MVAAkO0xKbVZUgrkyI4yry3Q6e38I8LIoCMtufbBWgj
1vrhJFlmjShgdjmiHnZblJ3EG4LvGgBIUj1uijgSQMFdjnbKFJKaESGbv4Xfw5gaSJ/JYmNjk7iz
Y8n1ZVr/GyjsGIwLo7xTB6edD6MstkpgVkqneatVifs0gJQkLsM9sLTdD9347NhOd51kg8PaNIZt
VULMiXOurpHjHdDuJTtiu4NzVlPDjsVnA2yTCkmw2zOCfV6Zv7xOtw6BtC7KYoxgKWvjjn2ze+DA
MvZNK6tNaOJ9+5yr+BtrHQNRzxs3qZzdTVbAYl6SYjpCc4h+6QB+924ferHNBTeaMuYJysY7vfWG
iMS2ZpS3gVPXEIZzFyRor/Qo98gTkwRGFkxENFZgCE2mjStsC4hX2+/nJosOSHkOpKqZ68zPkFVx
UoyNu7UYVRGYQ4hKkzrTyo2m96Q2nJOFY2GVm0iZE5UH28JvslC1onoxsnzTuoyUiU6vdpULDYZF
lYAenHNuMR4ngaud1h6LN0NvD5xICumHOzD4GBJCsBLImCXkkODbsKPhMFhMhlvLWXWToOgb4RuZ
dNlhBRRqG/tcRvXc1jam3V+MFJJI3tf6auk/TzO9JXLXiCWBI75MRqwH2w++IHsMFxihRiKTp1hh
Fsl6nzrJ1QnbEYAzrYrujo622euItS1VF+dxOiKcpvGTLQTuBIagJcQOESaKc1cdorTB/dl603Ys
gnQ9pk9S1t61AVeC+ES96XDiZKN9GIqtDJHfcqqJErXU74laEVgBjSfDtbNPhNgGWHu5442J9o39
AR8o2mgi0r7c8U/kFe6HIX+TChRtAockKtsf/EMDqhD0bMRFPU0uSYEDxrCLtxz85yXqUuN5GF+r
1MQAgSzhkkg/veYdJwmj/F2K4OSeJz3joUy4lyG7OpC977GPatrPY0BRedvdIyqYv1PWeFdNTEyw
HcSrBC+QoaANgJUYLwxOROTD/6VEtDa5lY03eyvKxuAa6HfWXiAX9H3clOm+medXAgflmRXF9NyQ
2abNGr1GD/uuduzPup39++OGsd1epuZ3VVos7/QMektDGDC1O2ageHqdI0k4lGsPz/agHxMz+RoZ
EzO1HtjQJKjSIDK3F3z3IHKV1qxRA/GyWsW9tFIj1DzIsvXYs2OfMyssM7TPfjX6ByqGiqlc1DyZ
8xqkO6EgwcYGTbLxXL0gQSGXZytpoar586lgULyB+2+tFJErJLgOrHMc1s0kzewI9RzvKbqRkSVl
LZV/xjuqjkGMeFtU47eoR7Iv1Gxv6qpQR4eGtRQC139SY6vNY2PdJyaJyD5jReOUZnH1UjiCVykk
ymI6T1C8gGQk2wZW7coUDvV7BEiug6x8Fn7xlCYWoWUsGJiATiHZa58s3zlF7EJslZT52iXz+mbB
1wjZj8itmUX9puglYNCJZZDh/EKLqh2cpPJ3yhDHB5H4caM1UK0qxQtTlSK/5xPxgQhvXge+8Uc5
tEQn9jq0Q+H/KKL4W8O8+ZRZxPLRNR0QUxH6GFkjJWNRbeY0z4GYgWouG5PNce3Gh7yLoU3ldbzz
5r7eO9UIecZlcjdNitlrsuz4BbtnBzpT1O464qU2tfA/ya+8ZH2J7N0aQSt4pCHSrX1ijO34SARi
A5//12Tr1L9TNh47euKdNPx6Ld38To5Xc80HoW5RVJ6myYCtllvOtuAUIiQwBWNGYCLqoeRjajWD
Q5LgYEtDwBf5klJIAi+umEjcnPhnYP6tvcH6CMoRXZ+b/Sg1/KHKVvIHc/UqjPiIjbZ7oLF2Ob0x
/I2JVSMZsJptko+vuSGbS0lJ4eRi1wOsWPmcowcsMEwHdmlHGh0e+9cigR0SEasYjt5I7dH57lak
hLrLFAhcF+j1tT/pufft9ybizTpy1qYzvdpubh96oDG+3iJWMBEh50XBO9oBOCZDD/sZgjekNp2z
EkByWNfOf1wbFW7JcpzusSq5xk31rtS6kP0EwnfMIKDAqm0kswbDgodkna4o7VJEOYjwmGvNJu9+
BJq76Yt1KoyfdbRpDUiSOD32dlcFuwzoJgAuYsDtCTJZCZirQmcK4nneD0VVgXdB9A59eyRLM/Cr
nWuX9t9RP+AfIauT8NQIkpBmGBC9a21f6tkmzRhcmYr5jxv1lybXfqhc/Y5NZiF5T3pGMU8KvpRt
HEptus0DQJdKS5uzUXb+GjVVzkKTJWptGNvCMgVEP+DkFfz7VOXN1lKfsjQpU7xj3eWc93ZN/mdd
c6knDsoOJBGOlFNiGjflWKh9Z+GQdyMTySUjGWoJ9HUVGWAl29y8lGRJyuSz7jUmtcz4aVLR81QT
rZxacljn6Vjp6S6NJu8UO1vDaNGOa22x9oBO874G3V4LhLnqSlKYgFDlbEOy7lg63R/m4frOt+p2
hVF63Iws2bK0/MmazN1NscVYizS/gipoE5tEtwpXP+UOmY/K6qPnmuHSpNjX9gR6LGlIUNiK7rlO
EygDKSEVwOnsl6746Zl2dkQGO0AGmYx1nVTOvl/6eihtQB6FtZ+w94aawLXgMArHcysZo9dUjrn3
kWiBH7akv+/qBUFSVzN8swhQFafhiTdL4Wto6E302roNhXHEfgf6zdZHallE4s3CwMIIZYewFq2z
jSrnkI/5U+B1JZmzkslP2zRXz6PmdDt15hCeiYZNg1smmIMIZmtCEkanYNxRQcE2Je2Kyz0cP9+U
axsvP8tPkPVdE+xmPUdOoVZ+XXprLYdN03vzq8GmbJlIeUfDzHKiesqJnpoXbiTj6ZIQh8DI03it
07k7csId7clNMd2MP/vRNEIpSy1sLcZ7ycaOgmRj1pRvcWn8SrIuY8tR/Glp2neqImJAK7+LtE3O
SOx8mKLyz+gsoy4zzvbwnkKHxJa1iYtwa/vRL9MsbhGoeOa2DLInkz1Zm2D+7flUB5ruHowicUIF
OSXMy6wN467STtDbKGSxFoZzXNics/k3e16arJzyJZol1+2BYZGvSQYLlSLH8YsZRigpRD688TB1
jXdMjc4IgWLx7vg1W9EkrzcY+EF0Wz8bT+pbWIzpUVVuh5Df2Jhi6A91IXsadI4S6sh7Ef01CPK7
67YzoYbwYWpWUu7cmG+mF6gVM0ci1ek2qgDbSGwtF9Y8OKTZ+KPLGnGKu+leFV4YN3V1JjxIC6Vb
siGc6Yf9FhnWCPc2LqkHRMYwaErt35HBiMZOO97l0dmX3jisXGeheg6BdXR87RcY/zd9CQVg5Mj1
YJh8wFb88whPdPGP1N06jyBpxqwcb4QZ7i0PSRcTWrB4dWTtPCKlUxI/49wvV+NklAdfc7OdZOy3
Hewf+qQRAqO6AAPrKA6efS0ZslgaJ46m3WPDgSlhBnwCTICJY9Z8WF40HjH2lbtq1t2wZP2kbJeF
vlVXqEgqzn27C06PG4Lk/lTM1pj9iXrL8EIcYLpCWa/sc9JYv6gp9d9ZY98dMEAAz2p/ayTi4g2j
5Po6GBtGQsO2iOh/cJzxBrdRRq8J7lNk4kMG5XUee7XKFnZ2tazHuvi1Q85KwZTJo1nkhzpts2Os
x82hUM7dKjy1M2sOrTmtWe+FXDISYkcydB6/O8q1vvE/oozI3GS00p1K7TTMA23hTVtv0iv2ed/+
NMs2fa0YCe1Yl6HwGKz6mvfNK0XVdFBkIadzkb0X1EhT0lmHIWgIqVVAJb2UNq1KWk6k0Q6HlIHp
5GOwryMQRp2ZHCFosblTZPtqtYPBvE1pBWZcGEYsjzVAgzOSOTJ/fC4MKvbvbUI+haYqfQsP+8tD
uBbqLtGyENyqDdatPoTZta/N0jqpKYakRi/WScZvKVgEBg2jsW0sepq51BdoItdBr9rlMbuYKdUA
R9LoXlwSOVtweHmPv5z3OHq+ZlHmbmXQkxQIKHXVViYTmqSILmDi9rqyg2NGLX0YMlzmbgVbkPSK
azJk2l7F5DM79OWafJ5Kr0BvQ1ZQgGUQiKC/Nckn3OXsKVlBKQI5KptWWQOL3lqho9tybUEiO3QF
4U0+Fq+1rxMB1dG31cr9zPiuPOXG1FAqwBdEQXXLK+2aT81wIOCpvQZxDPoATjRZSFqYWLCznJxY
01pFgBDQwiXpNensPmwzR5zTiKyRaejMXVNknFaFTtDScvD7A92kp4FELzvTPHDtuIqJUlGvq6cy
ljfLZOg72wMgLzmceDM9PkIdB3lV6fsq7S9M5euwqRv3JQKju04a86UsqFGiEfHRAMEa8YDxq5BV
8SS8dkOOrf3DZ9ASYgXiV8LfQeREbr3rw74bvruqs19rS+/As3avRYt+in7YDFMrzt6dLPkuXXf4
LmE+uuAuV3ODHhZE6sEU83QeNNc6tKZKL75JAmSgqh9cBgs0iODvUrdMjr0FpTboJ++aEDy9jeIy
D9XQr2Ojzg4aq/RImK+tCJ6TfOZDpNOdT6VVhRikJySLORkSDdePSHbObQCsGSaACEpGebd6uZn0
PMMt26gnW40m8wHdfptRjZPH+I5PLlh6XLAaY/Y0VZbat6r6m8NmC33p1S5NP4Iie1JPY2DEV9i4
OeuG5yKi82V0450c5pxrHzMD4/tEhiag+Y0W996a1to51G0jMAHgbZsr6v4GLa2kqEUHV8JQ6Gjq
zFHDxxunX4Zj3HAnaztsm8nWbBC5cdx/ecbsUJGX3UGUY7zuRJNuIPJCxy2Sdm/jdXpJ8/kvdNFQ
+EPxage9tSdNmsKL7/KsD/ptVEvqkZeiWSVRJ7RESuJIswhbbL9ntTpHp5xAcWiu4oyhMQVKd47J
rOHDZ+UISIJ7l8XlbXTL5pgOfOpwDLUn3430y2AX7dVss4Nely+WozF+xplDOGdDQdM5oelRcRlB
bL3B/X1m2N8dBz9Z21gEVlMZRy9ohN/t0R9h6NbpqXaj7G7C+l6VsK/XnkXc2cQ07xLIkuGfiUFX
JWZ+ZkdLj1UN+zwwpm0vO/Neqocp2FnXfUbM2RL93Ov6xeDMWLd9aW6y5SqiZYxu3VigvEPbNLLA
cjJyizP0pM+xVur3IIF6u8Nslf2GMF6ErtLbp3Z4KrtsYSXaGo1nanwiTMTAbTQdXrB5/KBfHMZL
VNn+D0t2JdsfLooG4x+qQ4/tUhwTvhiTCa8k0kW3so+50X7REegns+GaEAhro2MH90jMOXXoyXlX
OJzSbEieRmWRAU6tZxsJE5LlxmdBBXKjv0uu30/YIO6GBX0URgikTNj4UhriNEyBF3Y1fqPWGVe0
rCOfWm7ijn5bm8dxn/X9bhhS4PGBI58jhHGuXm88zkXCZob55DLA2BOiPTKSyY+jhi2wCqz4vRGM
XeO8jc6868X/cHceTW4j257/KhNvjxvwZvEWQ+9N+dIGUVKp4b3Hp58fkrpNdb2evjHbiVBkIE8m
QKpIApnn/A0MxoIEtB6l32KXhQhiHcE1SRt1XVEdfaG2DUzvSmbP1KOzmgC4wxc9t638JWmm3TPq
AmW7kaANHXVPfnYpaP6RaQWPQMu4mA2ZvraSuaprayeqQlhEsRiya+yzBlSiFlmTnLKxxRnAY4ue
Rbl8lMn1z7yoeawBKPN3TYNXvyC9U9jwxTpsXXVl0NjRKnODRWibtPkxj+IS3egIxZ3C4SYcGu6l
TMwP2zOztW+2j8iOnksEjl+aKO3XrlmxaXN5mVKPr4je23vq9BmV4C4kTxK7mxSfLPh6Q3vtYJd0
8A7ezJLEZxQFVwW2IYUS1Zzxm4Tl4W5h/63MSjU/G3gKpourObkp0YSGYp10T5ePqDGh3ChRD3qL
9QJ59JgvvBKl8ltdtg0gNYz2tA54X1P51jqW2uSYBzgx5obRPPt8uUn2Ri+AqZAFNqYt1ehZ2xx5
65nTOfn3gRLRECh4iIZIH+TYtu5UbWzYyKH8qVWU6rVE+2EDFXquSOGwGjCKuWXZJZiKrn8YBjPb
S7X7E4nf/iFww3GVpwAVHJGvSsGYpjkeFSJ9ZeJZcbCHPyxL6vuFpoHsRFRGmaNw16yLemIdBKH2
bIwYlgdqixyu22rPhSL/6po5zzvU4oZVGbfNRs6Ahcdpn2yHboAskHjfhkYLnuP8ATnJ7KVVXe+h
0zowF2F4xQVdOiN8sM5994msznCoNMcHnudY1yh1/RdF1CKaHtFrpKwdeJ9PfoyXqmNYpFOi4SnK
yLRBMtuXMSAMtjkaEsBQojynLN5GlxIW5IJ8h190uy5Lcg4OaDaEBRr0fhu20AYg7HSCl49G2a+r
pLPhl8TpyRjgQaYaldwBqPmyRVhwRXUXRKVRZSc1S/4g1WCvC1R3147aaVtW5PwkWGzM+oQCvztI
3GZY6c7luh9XDWK9M9bWw9FkwT/Ps65lfScpG0fR63M7suXN8RF+Gag91I3dPPDG/hjK0lmMwEOW
TeR3mxQY2qysI/cA7LteUtWkwOqW5jkCUWxH87pt3H3rseBNUP7n4yRB6OHzhQ2BtkIne3oUK9qF
na5+YVvZQPkxUPM2+mWNmMBSfx2MJHoqPKl8Yv3mzWQp9tdGzvqoS9ljd2M9noyeRFk9WK+NJjfP
QGzZ4lrJcKW0o5ywflg0kRUeoXAYVCCHb6VZK0fRSK1CsQcOJPkLYpTJNmXhtGscKvZ8VvEOtJ7y
4Bq7AJ3ja1652t5Neu5pCtsa09KeRuWxdiT1VfkRV83J7h3vxZdU74yiyGtvOvkiNqwMfpvfnZuy
6s6JPR5gwLrODskbTPtG8garFJ1u6htIHTfoi66qoqyEosEe0Xieyhr+20YeqJcG6f/QAXvZ447z
Ck7KB2T3WLfsSEJT8VaZ1pZHv0rPlt5KZzYMgID8lhzPGJZ7xZN2Vc4nj2jKqzkqzUZvLSQUrfad
nYWyhTim7UnZebjIKMnK6eHMlJh/LDFMa0mcRLrZs1X1raXquZM7m4r501C++GTF5xS7P2Jd9Z/H
5mLWfrKE+N8tx6r52eb1w5Ar9qLXM7RVLWPXZpqBeJz37DkYyTVJrSOALo0LnhP2GpO79ka4/P9W
iBSKzW+E4sVH/fG/fqY1KenTR/Lzv//rf8cfVfTxX79i28///i9FnPFvZ03V+ZeD0oMJFwmVNXMS
aux+VjXTLPVfui4rMlAQsH7OpDX6S4bUUv6l6fYkyqZDKzeQL/1ThtRgyECCbxIhmsj/mv7/IkOq
WZMoz11MYHo/JGgpjJsKSrOTt+cXKqrVDknSyPpPXDH+ID/vHfzRCE5tE8cLp1TGjyAkqanU4Sek
OlKnvqJdy7AKt4oF2ikrsfDyO5S9fTjdTZP0FIWM7LEs2+ra8MRy7Th/FA27fGPexAkwZm/IH70i
14+NgUAYtfucu5IDGzUiWX+bLNnDrmGzN1k8xHOMpvKVFrTYEkMhxXzreG+svM2Otl9T7+TGgadT
VySL+7A4EnPEUcsu7eBWt4uI8ESHK62kWeme1C0q6opvsaWcjKJsfipRvx+UpnkfAHEsEII3T7EX
xegba9hFw/151OV2nBWgwJbWSE05lbMSZ0C3OEJZyzdu5j7fQyIumnussNFsLwxnJ+KAlasDdCxJ
y0zcLCes+Q0sH3n9XnT5psUbByTQ1zjOjwWoypwyC/w78PVTc+tnPRwQRKW5WmCzMIy7ZmOJ+Sht
TWeh4oOMnNbMLKhW6DpW1dXDuWauYy0DYlFPyLaiZTfzo5a9xcD66n8cukGSQEqS4i0ydFa0LFO7
O+Lz2x/F0QjaaZjBqg7Bo0coBjJQF/hSpdQKVnIo+Zh/lMV7MKHE3bYlKel49htJIy9x8nfHzb11
zzPccpr+RK13IGNl5e+KEjjQOHR2NmGjvygqfPUuL9571Uw3lkY+TkzrAvkKyVh7AAzX/XZ64bX6
XNKgnOdWg3lrKlFdsu3icuu6uOKcsE8Dmu+a7dpM8Xqa6fbZNFVsnZu85RtRSItCd+yzpWTO2Zga
x1SgHeMqdY/zFHHxT/GuIiQaZKOds47T5yJI2E2KmO94eCl6fbKq0rA7AEPswOYa7WFM2ngp9Xy/
vgyIKfdYFSTjjJpgtsyt0NpXk9YpSMlX0WtGvcZebBr42velmCFsUax9jJ7HDMinhtrLv2emZTJ5
T7fqrzPFCPfHpVt40ZRQrx9EIyOnWFqSdWInUT/AX6n3ZRpci8QJP1ulOg2yn3wAyFJmce54z0OF
AFaQoRbEemhcmzzl9m7Ywb0IvH5NFbJBZT6Xume/btxy6bIPOfmVDIqpGJRN3w7B5dbEaXRI8VX/
LTQNSjYVSigKzvI+ELROcPlU+97/de40MQkrdxmmMRhzVmyzoi7sZag4TyjO8D+bGl3lc25MX1/e
Y4E7HpxQ0o5J09cUkOPmINvS7SQ3CL2thZglG2YV1/pmTA9RshadIEQk7Ra/HYoi5+Dk9tIrJwmR
6YxuakIV9c2Z7qNtNiAiQOGAZKg9eIk8K/Rj2HDfa+LCP9VTnK0RcdfWQZ2RPl7f5jVUYm/jGOx8
aomyG1qqllKtyw9VGQ8PlA2m41vTqTl2UIM1L0BY3WKIPL2UkVsekJ5WHnr8cw61Fb3dT6rRZSQf
9peLwiaZZmdeey48ltqe7KcXO2b/D5j86I70bqGoqVaUKyeHBGKxUqUXkn7Jfe49bgxptUokCVQP
v+kd9gDBjGyae+xC1UEPxkh+4FsAjnT8Ltcm1LUmIXs1xEwwfj0V/vMEI1ywJvX+o8TF14esIzua
qqAdiLyUrqlfH7JZZVLIq0bjp+lYzabmL35ALUg5UCxrzZWFdSp19vpZUhV2oImOkF8djCTSp78i
KqSLoVeNs9fwQQF8yLbykOqgRhkUMd/DH8XqU383doFxVJJwm+hlBIQgDL/HkGVg75Vk5b2PSOUb
GrdFjxd7ih8IPdF0AKrYtv/q5MFB9sfgUqPx9mTU8AhQsmgOYiY7NYxK0rLciq4MuqUyM2dmwWw+
x1hs7LRxQPgvlsPXEWMED5jCpyIHb2gHK8/YKrDHCCJrRb3okPitOc+7UL4EoW6tS7C0O7dqlaNO
sW5Jqip9Vii3zvyqj9ZDHDSAn4GbqV1az/y21R/AZ+kPmJSTqE8sd4sI5dQFQJKM3kH0xDS7wg8o
znnpgfQGNcRp2rZRAvzkwP1dMrvS10hIk8ZD7ffZsOSzWXrtd9eLFLA7zngZi3LcN47nLgCPZt9d
eIVKs1SSCsNvWJv9tY7M02+LyMttBfa7wDjKnV9WZugOIjlo6aBdTAQIlS8rMytU+wT/MO+zA9a+
iMlhPbSeMl41D0yWClC4aKk8jXVxMe0B2QW3qpda2CdPcp7gBZ2yb+28sN9rBbsZadTdPfcTac9a
1Jm5eH6ywAc1fB8QRyIm5onul9j93C8Dfzf5HmOFCSWut7ZxoKbLPNCNY65H0hYlSXc9ZScviVTY
1Ick/W2wmkeHnMgfJfjJvNK8HyBdlJLkFeoTnR9R+5qsICkk28lM9H2WCFibT9HboYiatYEuE6px
t+nTiSLOLryfRbD/D11ohhRBgH/lbpKfgcbFiyRCIQRVrTP1MPdnIKWogRX5NnHMZK44nQzWvBlR
eW7xg2mxtI7rCU8gDvu4OIfAAHdinggN5NaWRhLymIushEeD8b0vIudQa/zWxizxl1XWakukzqKr
F9HI+ZRezlgVlHoWXTWseK6A0RKEeSxqA1NMzNMhbW0Sm7q86Iqmo7S5a8Lh7R5CeSM54tS5RWAA
xAW6KcD4kQsniaA9R6SPERIx96KhgtMtXSz4ZnD9rFvsPipiVdDAO/27YcCtuP6pvrS4nyKOatXD
0hTPmg9ctMqD6Xg/9bhXTr3dGC9W7Mw9JAiegOR2jz7YnSQ0gBejD3KYcpZzpfaV7yYOTK5nq6/W
mFDjar1426Gk+8jD5YeYoML/IV9WPToG6G8YQfIqlzR4jI291nPsbBwEhuYaTiJnM7LzA0+fcSEG
4rUHDNobwX6QNKFk6Y7eMRpS/zggiA2Xz1e3XaV6J5bG/mPh1pcg8+VjAb3hEX86ZxNaoG3FoGha
qbwMpSIfRe8+o9ACTp/O+vMaYoaaYuElrlGHnj7r1ERdFm4xpjMb17zd7TDMFHsnaTbR3w57GOwD
vFyyscvCaKQXt0UwlG2csdFQT32RNQ1Suc3TQIyaJewmy5Ye/SiVHrqkWRvTrBZW0/o/3bb+etey
ZB50qBsiU2kojvk/5IiRo+8DKYrTn5HqkIJXMVzswEZ9zyFltsjX+LPopAQgKGat1x7C2lKf7SbT
dzVS2qiAIsEUaD0g1zzOKAzzxMPUkGzi4McYDGOptArrbkCgGqtDM0q7/6AFJmwTftsO8/a1SXHO
MQ0F+Un+F3/dDoNlQ3TB7N1PqQuPqAZkKP6kbFtt7a3S8mabdh7OtZqmv4UyO9a2LdhQsGF+KrIE
imuuv2k2aDfYUbDjp67bZJ/I9ADDtqmbW4b3eDsbNMBKR151La5dONm1ko960OzS7ht47oq6PFwl
uZyEMsXhrV9b1V4cRUaB1o6BbNC+BlO5zAa0CLMsC9uz71CrNHxzFjYGb0JvtpFttJAi2sjeB7Fl
3ZqwrzoI41O/C8GejehyzNoEDRHx9NNdbxnUtf1G+aJa9SoYbzTIy0d+Q59iQsmve2bJkv0wjrG1
dbF7xCvdqTDasnGRdbCNq/xoFfXc4oyxVingyfIqrXLqJq35excACtQHTYLnp3tHCiH+URyJxsd0
fGbbVL2+DAQjTNx//vYKCdUvHz97Xnw9DPTTTeerxKqieXBf+9D8bCtI1ScDWLTXmuWxT+RzFQTD
g+bUNJBfgOnCUADsNDyIgViql6FqDrdpXtW5W9+LMZHqwIor8hap91q1r6EUuVfIks4e+vpLm9ku
nK/OvQ5KHq0Nz1HmbQzPbC6nnYadxYQLnM4QE0fPI4dpGntxhoibM2e6qgiknm6Lq4qeOENcNVF8
dX6/ij+U2jw0qEyLeRQWdwXscNCQxk4BKKfPb4dTXxyJBg6NsetM1v8zcdiEI1xsDWBVFKWrf/4U
lC/mODq/QhJfMOyERqpG+uyvv0Ksq+IoDwz1k0JtOQ/cIjonZfzg4HG+syi8nkXTDkp0DkHkz7Pc
zlciJuaKo7K20IFUnBZiCmfcB/qiq7dotLx9iQ89fMK8e/wSjqZXV73wUGeIENwvI6ZVUohKcaxJ
t1cXsVujtdGyamqoL3++319npONGrUGufBlIKy86euxv7vH7i0nIPtipIu3FoIgHKGXAGy9BRqRF
y9Lfp6kjBxd40f96KCa4psKEr4e/neZrWYE/6NeLTf1ayqUFljrOoil7ACBybB/FkZXMQb73RyNs
HoPee9S80j4UGRRNu2uyleHXVI7VzLcPYsQkDXkQ3YH81ArQbAHgEDtm7Li750pVXken8h7IQPUn
K7OAiUij/B5jiTBXqHweRs9On/JY3Ys4m+lw1dV2vkn8QHlXzQeAZRTuyFJtc6VEwnU6+2+uqqTF
uPjnL64qBBv/ev9wFA1WDfKxPEO4n/31ixtmmRJ1rZp8kvTgEzZdwH1No9rHqCtXtQsJSPSyUMUq
j6p4vCTjCux5mvLbSBduejcubqF6kNHK0NFnZQmqQ378c3KP6cNtTpVHyWEIAfb5eEnIHfctFbOW
QIEYrYwd9hGYm5zxLMCDPHWuIpTWabVDdmkylLDtqzo1+WgCAQ0lUINTV8yLoAKBHzIbJACJdbG3
T3geAxjA6jhVOmMvju6NiJk+EG9u0R7OwMyzcIOm4jwdiubLeb8NG2iEACBlMxu4+tfrfznt7y4F
r6NC0GXxd1MdrBJ3MX+j/Sj30gGkkQTcgqMgqF7ayMCE76/xfureYxqaNFBR9WlpQh75fv6XeWiG
55CycY//MpBlBWxDccHKS5uFzbuFaPZnUFzRJEW2ccijIUyk711k6XAzJnM6Qr2uorJaSTVxMWj3
EX6BiRYYt3n3M8i+XV1XHtb30P00cU1fXwfuI9ld+WDzXpayVHcvtWq8a1PqO0K+vSbPgIEBIo4k
EYq1S5by0mMMWJp28c0e7HGBHjo7jKawDn5lQd7XXfPdIVEjtv1mjEuqhNLHI5ol0cYqsFCFeL7o
4sI9q4CpBaIApitWXXH9jqJY8RJ6UX5oCgj2ojspxwBOh9lym5sAUSibERDSNLkrt5J1SFAlmeBD
3UXrw3I7yOa4zg0Jln1GShvtROtTdt5DGw/PuFAoSUjB+GAXo71tQ+Qly0ibnujN+ADMzZqh5yFt
RMwIq/ECdeB2ggiR7G9WqY/sreeF44O4kutpVyfP/KOY0fYZ/0FSXKgdFt3cdEKyxEPplYvbHa+H
vAaAjizQoBRs5blTikaM3u+M94GIZ4uBbNDuHurERe431Psr3WNitvLn5d0NUrLTIxwhVZ7juDtD
wpue8Lf+NDIoBjUNxT3eQ/fHv/I3qwEx7744+HK5+7n8CdCLE30kWPz/sFjQ/qqhy1rB0EzbwHEC
FpPF2v3LLVeijmplyM/98DQJxnyGxSR29u0mSmxcF0TfCXz/UhV4R/UgfTa3oF3Y+bEfy6VVDyiL
+L7mX0Z5NKFkkBsRp0BccudlBpabvXN4LiAqLVJW5AtNMsOziInGjB0TsS4ZHb5pwJga5AG8dWuP
Lrj5f37KCFnpvzxkkHxFpZ5/YMmpLH6RR9eQpQMRElU/dOjQqhmAKM5dddVMBkalM6L0UlT54Xbo
Oa+gqK0dzwb5hye5T5h6mi+Kr8lLtzecPZa3wC7B3S6SEkG/MioQmW0QXVArsz2OveY8mYm6Qq/H
fkuVNN20lo4SiuU7b0AiP3BjMC9I4sRXz/HeSetf//n/OtVAfy9P8unaiuGgrs1yUFbMr5lTBdEX
tQeg98MMe31ehr2JnoULTBeOpOjJMhocKZmLeYzSGjIwZgY6mY9WjCadWe5iNSnhc1j6CmoxOrkT
eK6H/bYXR7nWnVt5JBE1xal4miUwIQ5FYwzVwhwHedch3ElRwnR3hYRdah3V8rrFNevsBz2LDLIQ
TzYCYPPGyfFXxYoPgpiN+gCus97BgxqOO6OBb+50JGKjrqJoYLnre+g+TcxtEDvFkHw6QyqnawVB
e/KGoHhm2Wms8PZLV2NYSC/1kECk0F3EYKeurimvkuQYZ9FDaq3ox/rFgRl2aYoRi+U03Pzzx6R8
LSPzOTl8IVkQyazmVeVrstKVoBjmUNK/B5KRo+QgoSfWplfRuMDWKdCEF96mQ1onSORjIKcbyF7p
NTDC9Fo2XnKOMLh2JGwK5rXrmZfAnuMcEyBN0nwYneSexbWU6aq23lBK0MvT/TWMgM/UZokprifi
cCmeESNZ1JE6XhuUTvj4XWffuIayz8J6BK9nqg9xmABR6truo6uVTQJc8A877tZpbNofKuCZGWIQ
3uMQjvWqVVIXCIhVL1uk6Ra6iSbpvUQ0TioqmhL9XiIqzQfHMbSDKBENTtogZl787UmI+stIenCC
NZ0grivZfXOcXqX2YwVXP3QDfnsFQyoucO1ACRVZ/ZCgznIsg/IURHL9IEL8KAZE8LRoKbpK62Qr
0iheny2KwTIPultC3sizS6cFzrXX7MeOX9VbaVYAkXqe96nbmG+F3xzb1gkfe9RYz2Vnp8iiEG+T
Pljqgx1vU3dAlDiKUXSR0MfVh3hl1p10vDe+bP7qwhJ+dqOWHPujD0psTx77V6O6uraPG8MpZq5X
6dvYiBciJqYMCIftsbBX1hDVvFmJYvir+qOcqG0y8jXHpMDoSHQlKe9Brw/myiwD7bVkSTDr2hQY
8O2czCv0B8XzzTX6HcUJMpI+j/lv/KjM4yjn8jeUJWadKbUHHLWzR3MgvSGH6bdiMIaFEUj6zurq
4Rnwwyah5vJNo/qylLQo2WZo2byFwBDE/MRHMGEMc+DT0+nI904nv6ca91ASuf/RjxTZ7K9PQn51
FjLOPAMdG1/Wr5sPw+vyEsJB9t2u2MNpuW2elanBIamf14mM4OvU7ZocbZ9SVjelzXPiPs+Hd7p3
Y/dQdFq9t0n+oGzZK2tvaJzXFp2NECAXgKcEFyPZRis0c4edNqRbT1LLS2qYPJBSc4vmeHURoVpH
n7Q1KgX+0r9jYsCAUj7KcXt0IQBfihJmNrpWysqQVTaDiQbsgnJBt1d8tOKMFhyJ6HpeHhY804du
fzsUUdOsgD79NkEc5jk1nzDst6JXT1e7zZ7OdsoSsSk3MvetLpEolVBB15E+2FTwSjakgGXcVGED
pWjPobcEpzqsMv8gGpeJhyHHKYdCRrq4x8SRPY3+X2NahFaFaz7dZ4mp1MiGuS0D8/ehRVCCbKyl
JBUwC3RMS2cNVL2tMe293GnzZub1qnIVICpTCBfs7IygxEKbeiIE+Av+W4KEZoCNykW1Oh77bES1
rBreixJEme5pxarJzeHdD3ASZgH55GKlRNkP8qeYxgdjzFI7Ck5d6moPbak/iDhomA4RDsvbii78
NDsck3cD0mCVNTMw39E+NBCvgcDhP9VTA12nB93zeIv4CUQn1Ot2vlkaYBKTHH3Deq/2TclHQCPp
fDax34W7UTHLx8r35F0ZKij/TKP+2IJukId8K7FwWAyhF5yAqZS7qoeyXqdR86COsjNji+5+7wpk
n2rd/Yky4Ssl6fK1qzpjIU8nFb5UYRoC3Tj2AtRX1TJiaygOrUng5tZI1OFRA6Gvyfgy5GHZo9wE
MhmeI2LhXelsPL2O5DVuPjgxSwncSmo7qPcXlA881J2mwg+S1N0WAMzOBpXzyiICCu7oxEfXt8dH
Urgn1GOUd8/FlyeqpX6h46+6Q1nOukxsKQjQkJ+nXpFniJhNR7aczR30GE52HFCVsPtVJA8urvbT
jRc/CyggavAu7rsGIORfA6KfjD36SpCivtyfA0N7gDSFsWIY5Dyj4Pf70IavVhZmC69UAec6FHrr
KPHf9cz8tCI5/9FnA+SAxEWgqbtKoCORIqZjIuV6Eo1dmMkhdM2lbKFCdBuQJMM9ZanyFowaxWwx
IDWOesqLdu2kjnxwh5HGTpSD6NqI3zdgG+iXlVltCiu/3OZNoduo6PPzQGZsasQ8vmIXcam+is9B
iYURegv6fAzl9lE0Cgt9YF8PZkYFyg2LeFKHLtdizMv8DPX/FjNQpjdu2j4WZfgd6ow8RzsF0LJt
uGfROAWebDYwlOU9BrVIOneuswJ0bx7ucSuypl1r+5NXks6qXLDn5F6ezGGUKysRFJNlbFPxJEhP
kQWPBCBI/IZ7waY2EmpfJJUvTRN+F2GMjGHjJnWzEt2WLzoKwn5whuZsPzm1NJm4xm+1bWU7qujR
QkUg5Q3THGWO5BmUKeC/48XMlG+ZlCPPk3MjSKF+XPI0ARymOOWHG1GGB77jXcE+AVvQOrCmfdut
AMsHi96VaghNNBHWSjls1n/3e2nEuwO56EU7xRIx7IX5xDRT672SW/G2Qb5rWYRSerEcCeRqKQWf
iI5ZPdQ7arw9pqhBc0YQ3KSy2vAMw1r3Bfb0VcxE8+Al7Bz72VCGYSVBQds5vvzlWh5MB5Lp+QVy
urLvYsUqVuJQ7yOtmInDXg/Wed54W3lS3TLbH/BnrVnlmO0WXfPiuUjQ1zPjLti0bBqfZTcAW80T
ZMWytXzOcMxb2X6lLMWok3Q8913k2sQoiPtoW5kIC4lulXBL05Uec/LpXL+V0wN+XGw7pm7KB2bF
uvngjYgU6Wnr/3QQ9m3cDgUdGa9EaiHWt9BNvXmg2OnjWFUS6jmKy3e+zXbYy3qbTpmrzRzOgnUq
htxfdk6mPulprcxqKx8+qhqcb6lJ3yJV35KM957MyrcvI9oS7LfDap5J0Tt8ieSoSqH/lGElsDQa
3cMkVk8RQUKaLsM5IhmSg2gU6n23I9FtFCs5dFNznyK5oJUVIyX5hWbGSknDpQy8cy8aMt/1Xsdc
OZ+hHEBBK7EhdZQ6ej4kDM6iyRxEa9u0/riHxNEolcpKDzJlIyVJjUCxNnxLVOcMECfCpjko9iLu
TfFQls5SNDz26CHtOyA7i9KLXFQm/OxEQjmDacqRDNH3FONXeBtFZ/tXTIw6MVCYzkWYCzOEfK4O
snHSTGROIH85OOBWxfcWa/URBYr3wWvKVaUm7dbIC/Ux17wPdWQFDFx04zt1ecoQ9DmJI5V834JN
tjknV8bnJNkMixHbhK9ZeQY6eNMp9wFx8lAZSBlYQ7oWAyJ2u4KhBo8WS7S1rlYHh8cYCN3gDL6O
mnVha7cuDCcIG1PXJVU/M9Ej68reRT60HPZ13iEaoljRBVpERwYaFRmL7fLMbHrsKWorXERKYNyY
H6ltFOQk8WQsJyLIvSuVZrdyB9J6yYdrZ3yJISk+4XIZvOMMCW0JtsFVr6GO9kWt77NYrvYQC6HE
2nJ+Ba6Bdl1hkgAP/GzNLzc+t47+kgapvNWmnggFqRcj5t6EcxPdkFVqUArnz8Jw4kco2ivTH7Ys
jjaSUQ9K147rGou8FZDm5t1PYuBkZvOkYF56yOU4m6tJ0b7XFk4cfRP0x0A1R4hJ+tFJ7OZdRdge
tSYV8Mh0Ovgd7CbS8FrApBOFexIU9k4U60VjCY2pqYwvBnAxoZZ/n6PHiAOlKAsqEFQe8cFetXFb
v8b8PvcJcKu5q/v1a6h1cCug+N5G+SjRcSw66yBGZWTtUi2xn/S6cC9pAa4vHORjJrshUKzMvVCW
DY+ZSf166omQaNL0fehN7awDFLyMEkaRUexcZPxsF4WaZFsX2b0XFS0opBRKay+6aNl+1ENnnEQv
ddWNLBdw0aaptrSEWdI8yokZzMMCWZncNA/V0JmYd9k5xlLToeiLJuh6dwa9Isb/4t8TxcCXbmNl
Gtiw/Lfr3S/yZe7fXbMuqIGigO6zDomNMwJ+aHaVQT0LSKxgPMG6eR5gtb2Uo9cB9u1n3fKz0rUA
EbICTbwglt4rxygRctcgJk3f1raTh/0Q52TeMwjTyiBHG7cnz90jgIqJEOV4qE7DNzTZzqUn5U8i
Pql93uKpgkIL66QHtf3AD8i/oL9ozvK8L7/XRnGywt57MdyKxXrKHqyCEf4CY3YvJkDUn+7+en8O
hlA5mGOT8/vwqu/o8sx6sGnfEsnUl2VoZzvFj7sHE52d27XtMPz01CR/7L1Km4Rc4lXFd/x9hDIu
rq0hAD7v6zGnGKlbpxze8jyd3lUX6xs/CxAYbakZQWJO9gIQLhqB/xZQcXF0H/gy70tXTC4CH7cz
s/eQEOWi9wt8ud79NVQW9CDzxnyBREi0MrIBDjCy9e92ucraJvpWmRoQ2Hjio2NO+o0kz7x1rYFc
qDaC4SiKpZiWZPXBIYny5JpxsEs1SZ4FqNbv+84q9zhpVPt7t51ikY0+8UwMi/5t4p+n3GN5huBL
FpXu4u8m+3UZbEojAFSWZbMgQqIPfKDy1FThD9RK0qM+9crBRte0M8YNUkoY0Ac8svAkrROY4xPm
mD8Pqmhm4P6WckL8eF8Epn9LMtkOmTfYpa+3DNL9hFs/lDx0+Jksj7mM9pHh7yQMNajwNcjLqIiE
i6MpJulh8YcOgRsQhHPQTIttydSI7r3JPIDvtfLzHvkya9R7Yz7WcQfMrcGjJquwAmGLNIAlAs5X
NzvRVWpJZ3GJGK4DO+HJRIsd3JX0jgcf/gTa6MyDLFaOkoIakpQ56Tu6dzuY6ObngLOZBv/1JfVM
Y6mXuPqEiSUfm6DA6gLxYNT/E2mnWgkIbVfBC14zpbM5EbRE0+uounfsWtamEnsXEaulrj7L0D2n
WUOou9bMGkqc2hokv6Geoh5bTv4H0U8FmqzvxH+0gf8zkO38RZIidgX+OCLdKQ+7cuyS9Wh3+QPQ
RDhmPKC/x33MDE5ijXRBf8h8kys0DZzUGM6NCZBc6/WlEiDIhBTpwpfG+nvRrgTiOShsa94nRXAy
J1SfAi1nyMbsqksxckN6qn7HiezsQwZ8VupAXxuyzvo1Uspn9FgeqtTMv/WW8YyMTPZgRW36IFs2
C4VCi9eiKwakstokcDJOIiRZCdV7CoG19spuGdyDkn8qUfVaJi5kF6uqV5rj9Tt5jMYzW0NkgpG+
+qFne7y6is+kLShSO0p0jV2p2PLWsTOmYP6EFFswE1OqAaJ8rXTvUDnMhVdY7uH/cHYeS47rytZ+
IkbQm6m8d1Uq0xNGW3rv+fT/R6h3a5/+z72DO0EQiQRUUkkkkLlyrdFR7UPH427RUAT5abTJRrwu
AXG+qOxRb7lRmssqdbtTb46/mwx41x6pHsop/rE7dh8STApB+Bccm+ZP56fP0JEuyAbFhVUI8kJq
rNdhX/hvbPVkKNH9ZPPo2hUi5z5vQnRHJUznoRuPO9E1Ig3Fh0p29gTT/DejBt9QKFF5FKNB7X4Q
kLZO3EqDN47BJ6jWm8tjIRLtXuJFNzFR0RDg7erk2gz9/PHcTkhhdRHEX+KhLWxNF5I1Lc3j0yTs
gOS6gmhyDZcZB76QSoay8dfANb8qdQt8tBjiYpvF43eAw+OmkavknBX8UAqqud+aARWfKKoQAyDJ
rA4ZoJVCo0afSPKXIDXSuTwWzc11p4OgBNTWdDs0QglerHMlra9E1eW5DOAUnhu0hSl2BctTgLXO
p9p10TgNNAQgoU6PXlARpzWlrTnG0cPBloxxrUGTPIc/aeY16k4yov4oGletY4TGp/7gfLSQOI1U
rr9lruXvu4qiMj0anbdAHRw4Jy34Gaau07moidYKJGZTt9TiH3mq2ycx1YjbWSMTLiPwkd+02Hg4
mXauHnItGmdiTuaZ8SZNUm8J/9/S1dmajJ1eUrQxOMpqyK1i2XN3mmlhZSucCoPqIIcZVWliKHMy
ZSb8NfEvSKjGXHhxos5FnanS2O0u1JKr6GWGV5//0y6r3YAW3FSTqsaQx02+mq9WDzcwq9X5zxrC
Lkw95F8HQlX3DCEfcRgii6Uu24YcuqUmwXs/xg87ZC0qwm1ZuXUm+3/6C3sLm/Ur1N1rWELcfTPV
E4srNQFeDnkflA0RwfKeItJNVozcmP5sOmEx1Q4jis7CZE989OIrW7q7mgzftsgLqSS90r3/j9s7
MaDWxs+8QiH26SaunlvBJuoUYs8N3FzmB0ETiJgSmFFcI3SW1tT1g+5MfJSNUByqR68i1SPsCHTw
xS5Hnm2ymb627PNLzhueqt0lPwkocoNdTUpk6TNSpS8IT0If5GjRKXAQihF202Yjx9E8J6DltEs1
a81dJzvujq8ege4/dRuVYsF+Hg019M0AXdlvSBcXDUDRE7UfeSiXq7FTe8Sq8IBGXl2OYQMhddEu
AaOol7IvjZcwtvKFQSn7mo/XeCFoLkPLoUUzL4cRTbj8mdAD5+SoHALRhJXltYfqcFRhf1CnXlRy
T8yS8DWUYDypKmvXmkigQ4/eu6fESlzKjJJLb6jZDpzDLo3jmlJy6O/HvD7CVAhxy9So08ErMqwP
t2urrTCF0wHNnxqToNZ8ohwjQUMKTxpdaTZK3uAs0gzhTc3tj4+uiB/qUX4M8kkRbQopliNiTYUN
HTh5wjWbIPdFNEA64Zc3C8oKHPdljKDlZfMOW/TUbVx2LHoufdGj2oKCP89X7K6Gi/DNAgct5LGR
HqtpwRR3tkKDWtJCetHgKHsZv/edDHe/BPXHzNSDdtfXHXyc8E1t9fAtBZ/zS3apVXGM+sPzcw8i
PPOHGVSQqyPkQ3Yxqkli6Cb8+WF1LVO9vCp+8zClact5fPKo+xq21mlQuE0m21V21HbkG06AQOgo
B7YPFuw7CIEqwYtcytmGDQ0l6agJMTINPzwLZUSiQdOq+b9mCieUFX5EKL3Me8Jqt7LSromuDx+j
zFGf8FG7El3qBb7E3LwuFfwywkupianZk3BawEFxatjT8GUcW4DDf2ypl/pbMqQFZYw1vCsyaqZI
TBOODNmWdtCcuL3p70VXNCPiV6SVYoSdspytsDAqseT7K3GJjtcImds0XcysoZWU801dmcUm9tvq
5hU+9be61f4AGsWF2n6TYxkwQKlRs+823Q5BWuIPnQm0sJW+kJpof6ghim6Rck1iWd7Ba9V466Y1
SKEHZPsR5fGPxOrYULXNeNE6uVuqZardWyoYktiQL0Yqa/eeXjT1xFhHxY0YkyfPaSyHcuYx9v/P
E2PKhIH+M093oPFt/cifV8iHz7U+JaM2uM0WlHm35jGQv0CvU82yCc5kwmOoExMMzXrZJIH+rQMX
NRuaRL1IY5ntu6jIlgp4mC8Fe7N81L7BMcm/HKJwcrlBdAJmCg/JNKBo/txUODGVHT+asvK1XWDU
fEGhDZ2JteOwO/eeFLz5CmETtVOyjVJH0gEQU8SmF0GAsEiMXRW3v6+QdN24UgfhXIa61MPlOSqu
ntN8PZepJ3PDE9v1WV9o5odnqcM6j9Bs7Z3Y/egTZeanevKVx1S9VJUk2pncnl/5mC4mN76Z5yMa
XIRj++qWPuA0KF9XziC1r1IY9UTOq3QuRlu5oh6RKANsb/B1FXY17xotuhmU175SJ08gWNbH/XOl
ygKvnk0L4w/3glbuSzdqDonjaHOvDWESFN3K4p8/Na1tanC6TZcPx+kKTrM3hW8SdBv/+ImrYvSu
oO0otc/LN2771a9yijlQ2fCDLW+LkpwTv+YmjOqG3+TQJwXyXg/CcA4D+ykqrf6KoMxw7eOSLRFA
AWESjdEXc9WvmrPoEcHur49RMQFesQrASz1/rlE63L7jot891wh0e9g7fvkmTAm3kpOSd4CEplJg
AOrWvp3KheupeXZRrnkP5DpYe6KiWAyA65cR8Jqqh0VfNFXkRhQrwTQ7LfD3qv/qI1N/K1TdpiDd
SDYKIOKFYqFYqavAMKAIQS7Vq5W3VikKoDe9sStGJd4OU3DdU0Eq+WmQofrgJ3ffckY0vk1l4Ztp
fA/TQt2afgnxSSfH99aI/ANUm2gfiK5PlZLqZHfRK1DcWzlFWaPrG8EhE0KxLK6ejRTYpEhEPySX
ZT884Y8q9mENPWOQN8rSlJpX10H8JfHq7h5UYbUreyhZRDc0jXifqqkxK2TEVzN/ACik69SDTs5W
L9mHto9juL6N7t4FtnGEUuJ7OvVSwh2nMBzexFhdxHCcB/lFTISUW7sMno8SK57otxrXwpJWYizL
c+vmejANTGOwhkrQp/4UQ73uR3eFu5EXBsM8jDapleivwi8d0C0piYiK14Z6akGa3V74Dby8WmOm
d2Sft6j3WBeqBbI7JDTvcuZUJzFmw8s7U8M+OohBfuYJNHhliEAaMyULcRWdHfVGdLOWOEHa9/JK
DxXy/rm9T6HfO+b/2QzDopU75SDMkCfnRKghVXm4hQqBVygcFo0XqNVC+MA3gA9ENeMmVnnePrpi
ohgXs8MGYlDX15MZERlnl5udvGM7QMyJRzaQHiPWDloDb7xEMn1Ru5rDv2oydpB2gzsVTnYAkloe
CS526nh8NmPvyUc1hKcWhN9WmXpiUNijgfg3deBOue5GqOiFMVWoYp89nYifB8uqbKYNjfSrzUG3
kfIFqdsp0SLrzfggGt8DGN4+sI+iRQE1eQwlRXoLBmvi4/jjIy4lKUwOFh92Zg39ObKGFr0V2JEK
PazegoKnOxytHvEYuqVa3Eb0OS+ipyOqPGrt8MLuhaNGdoi8AqqGspiIrEiQB6OkTXcs/eoX0bAa
gsRbhCjWhHO2OulCa7NsFel85+aJRabdk8mbPfpK6Zz9iawn0VX9Ktaxcx7gqXYZp/WyMKhhY3KB
nPMSwkTB1QiTav1LmB72MYazxNerufgjhK21M8p6W69ZQs2D0LcDB6c+naIilELO3ki1qO5qsFWU
1bmcGmGXoKDwFVk7Cle96Dpjxif1sD3dxKw/vsKe2ENxUJDXhsc4GL64LoQGSiZ/9Mimb/rGqVch
tX3C7rnm+GGXiD8bctGsHB1hWTYq/kEvQuiai0JfN0nb3gYr6W4+Elx2rV+FhR2KuiHOCSPl6Ljx
PEyhY5Nso9pKngVRPSC+i8L5/zEKIIjiowDOdjHZT6Kf6Lf7C7MZoremL7Z9mqhXrYkjCgthQOOQ
9qIkgX33vwpjhdrFS9laJF+YkPaEKzKz3osxk/3+2YF9SYx5hGuPqgoTG5yv6s1ujTdvLH+obta+
hoVnvuTmqpJqB6be1rpLjisd9WnMjCtrbkewlgrX1tbGNWQlFTcLRpPRdQ5/1lGHSqwTRuxXu4DS
Yei9z9p0Miqm01Keai9o4mlH0fPkmlhQ3XdLKeOw5ARueZr8xSC6n8YLRPp/+xO/hUp7GnS1ETLn
QT9biQ9oKXZh4rV7e2fmEGfnXa7feEjpN+gKDGTOnWxbl75xS9H6OQ95AA8fg8LNR5dhUXmE45+z
jO4FzSD5Kuaoudas4TIzoI3+ZxLCtjfbVcOjmONKmb2zpxfWJ4+/Xlh0vTA8RGVwN81WOZdGWS3k
yHffoEv55ZTa+NOHt1DSYPWCffyq2Or4WQfQk/ejBviIx8yqKI1xH2UugTWJQ1AGQvIaWDD3d5Zt
vLl5svFS9HuLPnmppqb0OmpOJBAyaRYnL47NRgKJAPQm6AkPq6ismePo9VbMQnsqPJSD883SLSNj
2Ywjc1Q0ILWgc6YaGJXXCEbW1u7VbWK1ZxARUK6Xog1cxzsq8qfweJgovYQcc5pRkGUCGSfvlckk
7ObI4SQNi34x8Q+eM63iCBJHxedYaeWikJVhV1Wa+96Vr3ai5ogQyu6ma2u0XYKoIAYZUxQTjRW3
UEmeF06e37Kp0d0aBd7Rz6FppKspCgFfjkGN7d0o58tuLkFY0B1ZOxNjwiuH6IHCjOJodK2GAA4N
KsHtvDPQdhK2Som0M2QS2tnyrSsHF3X3NBVao58C5apW7AtmYnoOVJwfPOynSURJzY/RjIyDaCTb
IdQlLrO24BLxvWGRcDqaP52qvvntTr7XYAf6T9f3mm1PZhaR8PA7942f0KyR8ezH8aC4CGFVUta+
UPBrkc6X3a+paa0VVZN+Ga2zkjy5+DaY5kQpmRgvgx85y1GyzEOoVcougE9pglV7VygXdqHhgdMy
0KaorE8/TmCBDo1+rUxdieQdLEnGu6251jZsFW+ZRSTZMx9Kinh0tQ2K2QgfeOldtTXjovZp+DqS
XRXmKvLDveSnUJRPXp4GUWPSJvr/OknLoxRN90ljhuB0rvjfTN9QF5NaAb+GwTt7KaLKtZZ/cK78
1GVQNa1uGLeicA/CXCrUJUDXVy0RsCs+0siE9L/vTBLMffBGJuYxu1dVwohW0lxiO9n1JGM+CcXA
4AFOaBXng/cJf93F7cDkSdxGz4TxCyh1sMN2A/sxehjELT3/s0AJKzTyDwj9TDYaY7jwM7TPYD1S
luAtD7JLAKXlxHhsFRWC0Sm7XXaEgIZWC48gZ6NXHi9o6ZLmLgO/XY12baxFcpz6tnlHluetBvW+
H3KE1ISbRvUPdW9letZh8rjCOPkhli0yhA+hQALKNL1KAw21W3xWMXxUllmHS5FZb0f3k8x2R+yz
qrijjpO0Hq895lKwMEAHbKvhm9HKIQIw2vASIiyyyclNQvep2v4mpebpMBrkEaIG2nS59nXKGuq2
PtUtJQx9iGy13SoK3zxhy4Jj7U2MufQMvUXsK8+jrWQO0r7MM3i0usR5DYpBOhtOfBC9SNPH14nz
ZBqy267ZZ1lST2ELqoko0TtkJXn6oKF+0UXMi29X5n8ktvM9bw3phwvjJMmKwEcbIVvZXTl8h2cE
SvegM9CSMoMJYFQAze3bZRf05cuIADtUWgWUE1O3pTL54sj+YlCUmvC2BloT/VxOOZrrnnLVbl88
oFXcyG9B39HpkmIRaZAciDHJz3t00wqKNBn0qwiPSPkROUN0iCgpWPG6JLUirZ7nLeeLsUj0c97I
ygMEpvbFr1QeEvgDSKoh9tAuBDhMaftVyqH/XSmrfKPpBpi3XjM/y4yQa1V95VfcL2OU65bcWn8h
hTRQFwOhOVwOpbaotIE7cBSwCeqtnWgo3wCQKS5x5DIbTJQtpubv8X+5PudrddP+ni+MYvpjuKyJ
FxSperUb4kZ9HrVfLRlYiCVnEzGBXcAtAVDbPweO5H9VvVSdFa3uvEJCqXPwjOQz4XFl7VAxCwNb
We2lsPJnmmzGuzIx3CuUU+3ad3x2zH3tXoWta1IJwcVCW7WpTGA4bvkexvDvpPlYrBsgzx9DCW0t
DEuXkhKGlzTR1j43CE6rzTiPRhMkMvc9c9n0BIlAMTQHV0Vk8jjkwBgcv1sYAwnIFOzHrQYksZF9
NduAu5FufsdvKGffdEdryOZXUyXk1tzyfcx7ZBVMIzoaU1dyJKh2s+AO5Q8Q09a6CXOd9ogY5Im/
cNkrvPOMdwHla+1GjMI3+4uyXOckBoVJdOus2+tU/N/7vhs3DkrTS71rlE8iYsemdY0XNVW8I5IW
r1FvW7B1t+EEcuDFVSVcNVnvLNWpC8YO+k83jShGpUthgrSTXDLhEFwFdy3IvZPiE9eXjM80899l
YzBeqypVV2DFsmXFB/CqIYkDYUzpz9tKMl7RFCtPeh7e465yZmrd9Sup1A6NAekMzLHtSwpBDQBf
ZHSGCfUJm5S3HdFxBz3AqPBDxXNesgG8il6HjuPCTIBc2oVzBSQMiWxamxcfKADf26r/rjQFx4s0
+YIAp79kb8/2RrXlU5Mb6lx45LDKSVn4vSZqNa9s8vHoWigHq7QQa3Sgbaoaa9ZJ4wnloYNbVumH
FSo+aLGo2Rmam3x0CNN3PIbujWW2py73ySHwQXwgy4r8OK+z1sqhnPke8RFIvxDiU4C4ZK2/jAu+
5oFKmZula9IpBNmJDgaPGX7/xiu8+wi8F3l+1WM/3CSaJB2dTvndyHFxM+Dk2D7tNcjLWO9rBOlg
bdf4jn1KY3ZuwDj/cpMIUlc5/p4GRPTMErATVZfRCtV7nkS93O0hQZVXspqYtzpXUZKCuOWblaur
EK2gX5rn7gaiMV8qNSvn8uA5BwMl5JkUlQ1E5F35FmhpuIOaZ5iLLszP5hrMClm6aVSFWn3pJ66x
Ap9WvpG4zRaWYtkbhE/KN1MlYGTqBcGdaZTNEHXLNf8JieDE2wjmNSvy6CpWyhtqELKqewWmM7wO
WjYh3ngBTU03bp6Z56bvvwLoan659laX6+onyeBk1kdKfjcpp1lWg54e0ddGZ8BP0jVaty4xf6ro
B9/IvkZ2uaFGr/6VFMa2I9DyJfS9cp6iDHON1ICibgkybpiZh6MuRxkEH41616ZUrU2x6k+zmbP/
q39xC/iRmJH8Bgm6BZgATQxqoMxtTPHtuoe54WI4IIDV0FoZFZ8jMP52J6WvgEaVYFtYdbmHraYi
pjVYISkSPSr3ohFDz64JBe1StuEt+9ecNKaqQikcacPjIzuVU1OBOVkgDNgu4JzMTsSXgLCJYaWy
o3+NIIwNdfLkI0apark7nCTqfpvZPIsfjZF57I66elV0KMUIG3oZADPSSv2EMMvdNqILfbQNCyGA
1WmubIw69JhuS/IFunUy4mjMisvBU6bLMa3WmdueHiNF6wb7tkXPdiUu/+Xv22c0LM2ro1ergOjI
+yhr6ZGcIpCyqRvUXrXRNG4Oitt673KjaguCJuNGjPKkLmZj1nRHMUpSHeYuSX4xhqJ4mZbsa0V6
E0sGzVjPRFcs2ZH9Woiux/bmsaTowg6xNvTC2vAblFGDJ1oFfzhpgESGivmPTVxBfT3ujK7sk8eI
MP7l899sbFg2lVMfyfDokAncazRuLr3W2pfGs+yLTS1XbGbwbv+x632vzpIYzITw4HyLANuESqyJ
xJKh+meqWvLRqOak+DW59DtdIynL/Tlad35jH8vpCgG631fCxlHp9+hffv9tFFCC/Vgvi72jC5tr
FKnWru6pJ4SJiApZ29F11FemS10f2XWIy4eD8CWZp858u60eU4WtFPPF5b8mkS6xdrli1IvBtxIK
BaRyE7QAdZO49C5j4nnUbChsK0tgOkXqkHz8MzBElneifH4u3J52J4JjlvsFcHtC1fZMDNe6egRV
3O2fflKoBrsqGD56w7BQtnPklVXJ/U5F0HfXGjri7KI/2kjzBnLm6svnuA7/e8L5GldhfPg/+qru
qeACAYHC+jQL5XNqp+NXLzPLpRyn9c4Pgu5FVeoPYXfLHBbpoUexwk/Z5sWq512TSpEuqQ2DGl/2
elFWpsS2w9eqDalHGba6HtLZETb5PSjLh7eYwubSOUf5q+iQ+2NWZ0grxD1g35zWFI0Wgy0Gwstd
RfbdWWtXU/B0qpKddVWKuCGMKPyyUmnXdhGlqd5wd7WkvuayWlzjPHrT83z4gDMBdsIVomHyvb6X
rtXeBZV9fUfQsb0Llvvf16YG8WTijWfKtO1J0ElddVqucr6CKArI0s9Sa6wD0sj9a1CC0PRlTk9B
6PavbHW9TcMOfCFGpSqLj9XofBODcaEpbJH24BLiZh6M5UrRvLM2tCAa9cI5iiZpSHLD6z7U61Zy
QkSgp/5zXFxZBUz7eqzuIEuXm3WNiOciT4muOmHe7o2WWMXMdaVmL/rWZBRXf9nsWKWUnsgkGzEN
ChFVB+9ja8Ghbi3v3Njd78awoAvuw7FY/TVAwQA8V4Utz54DxPe8c6Kn4ZHvy/wvu1jT9bOXAa6O
rej1ptqRVSOQPNUGiRqfUemyraFn1Gr9U/Yj7AaHNErRnoVE+Gw1/J6mx5VN9dBzOWETa/7xFaa/
Vld9b6+YBTou/RhJVDND1mG4zcaJkjCnEqEZSNN1WbZt7Wi6pC+uUphSZ1ocHFQ/5+5judoJCi/9
pKujB4fQsFBaKT+ZA3q+yOamyiKUwhTQ/TSqs3/oWmdWjXxRwCrz7soheB9Uvkap3iZL0U1dFMMg
bym24IbDd00Jf6oTtEkMRsaNX4l1x8e9kGC8FIoUvINldHZmC52hcPL6ouR2VaigG1ifn3U8Bw9Z
7YUz0h3HknT01TZN8ml8J4S5SowSWlozePxRqs5ZTvrygD7k6WcRmdFFQBrYo1RXLFTwxJcn0gEM
+l+WTPkMoza6ABauHniJ/3mdx+tUxsdzja6nWIxy5V2TDmAKCDT7e/ScB3MOgB5o2NRQ2Vgv0hGN
YRQdG8oVpSY8JBSsHsRVLYzjaHI4V2ufk9vkJMaDSq1/+z+8xIQoIaMO1RnQ3L8WEcOPSaHlR4dm
h8CRvY+cplq3jfNKgFdCFa03yqO4DLrUo8IK48APkpsGRQ2g/awWjB2FjnwPApdoSOhK+4DoyCxL
T73zo7bdcDGFEfOZSDqKTOR/T0qKIQABxV54Spq/qrsy3elOD0EKBaqFOqFJS87nDxq2R//PcCV3
Unf60+0DeKpngptNgf+oWsRRP+8KI9r3Slh76yeTW60NjxdAIMXpTn+6jxVgMOqhy0k6ijpH1HE+
TcPQrqIpTbU5hroP3N7n7tX6lbQNLASo2rTRrmkV68jbelSMSK48f9oc7sGLKrJIvE5LiYHMKtFf
U8kwPm2ybH44iCHuxUrCzn11UYEfp4yImZqShRfJKh+vJ0ylraekZ5ubmBNaFNy2tboNOGNRvJ/3
B63mftW6TssOtQhnKYQdiISoXUgrlwbJrslhcJGHycN+500Tc+EkLl2PxKMS2uj7Tns30ZR/rp42
sdF7dsXVX7a/uk+XKqrqGYCuZtWj7F6O4Bu8xivPLnBm2Ianxuwu3mD0u4bHPCKQkw1NkDcisPpW
9KyoLM+pphRnyyl+9EYBqvqPSXgMqoZ4HYy+m8GAijhqc+kIyypCun47vMcj5ZR949a3vkvQGc8l
9+jUrbLRFQT6VAicD5U9emstq8uLpKMtHCZBch/HgkNza9hvcdO3e6mRwUeRILGBadIgVZcc8mKv
pIFzQEqGQaiCfw8KD1UdwgMCGTOZg7EcG+ElmxKLYRBaJ9tsl6InGom7wC7W6h/t4EXh3KqDbp07
RUXFgmsuKjPWd5VHsbkX+NJaH0b7tZVKDq2puq8NMIWktC9OcLIMI4L+kSaapEtqqHsT26rPovew
e86Os6B0IAExTrV21RfXDIyd8JDjOL7akC/PSF0bG91Cu3BOgQaQhKr018/V5QQi0C4lcf60ZVUs
LUcNLVCxjFiwKZphTVqddzT9UcbU9GlUb3Pfz2aPP8GRNfYGpvKqV+PgzU2YKY5+3a6ff3Njaik6
Wycx/fEupnfX9QMEMgmg+enPFu7wsD/e3dP05x0+/4JQt0mJhJ65ebxkynEDoArbh+drhpYFA09K
Bu75qi2SMUtK4X6/Q7FgGaALKt7h49MKfBuq3+ndPdZWDY/9Du/u+XeLd1hBnPb8I7vpHSb14//3
+Fg6FFfLqP/97sRsGR0VybNBRU2fo5idJemXUC2N3XN5i7QjmqJSuACGV7yAO5rqXWWkrMzGvpEq
e6lUy/mk+AaOPXSNdqniFu+Zks5zU0IyS3X0pTMiJVAjYsiNyXhJVSJy/uhylwkisp5ovhwkRfsq
BkVTAMbQDGd4+JctRfM1AdCVyId2od8c7Dz68fR3FOKHPPPZcNryotEk9nrFRNOeoPtUhbZy871M
vcGhdbD7GhHGqTcUVrdDyh5diKkr3EwXynp22z48mNjc2oeOwobyeFpDNGqd98uktfJ/2dyoWjmm
VZ0frzKEFTF/V52JlxGzaj1AFcTMk53o9spQIbTYPXpiVl9DZ1SYBXSkf/5eX0W+eFTsizCFED5s
IJPI5s+/F87wX0g1V3vhEdehf7TU6vGXChPc7sRB+8gn2/fPm9Q+I69tHh8JYP98LYcJMH7tS+8c
NTdNTwh0U8A6eMFZXBlxQulUV+Yb0bWMGCb3QgWBEOh1uPjL24nkfltS7fhcQHiIhldw0+H3KzzN
ZpSHFOP/8wrPgbhofr9KRhEK/PHsh+QWjmQZeSCgzIS22XSsVEPSKKn3oi3becisEX/ck3W2SbeX
xclxkEroZb9GMhXRePI55qvk29681dL+w6g6f6b02vAtzOpjabfuL2ckV5P6qKRLLVlltmbeLLZV
4FOy/x1h65+15UkfKDraMIQ16V2lrmeRwK96pXSJo6mmyWi5Jsra9Ftrb0mtvXVSu9z2Et9cBMuF
DAs7L8X9zo9rOADVyptZJVqFLX+ttclWjPSaM1UcpeSSZ2qbDIeH1dKcWc+DYAmiIuVfUPNfTudB
VRPvl5R41ShsT+ZFOiWrlStix/qtgH9oHVT5NiiVgJip451lBzwI+GIJAsoW5Uo1qY9jZcq3UK7u
wm57kbYIR9QHubsr1FRqqKtZ0id4VtSPVdckkcz0vjtmagPpbqf7W34aylKYOSHuu6KXX8OrMfr2
pMEXI8buONRZrtgmEoQk4xvvu16P91WV19QoT5eIQrlr21B2neJlxBf9BYKTaN0PaXJ3TNJnTY84
gm2Z8T2XkFUwM/Adots2lFyFmfxL9EaptmFId45iJpwvxg2W9DncyDyLp8ZONyBL6lfR6aJ8DXN7
fRVzk3C8614gn0SPdwITseuHaEYzL+4AATaE6reED6TXhPPnlp9CLs/0vAqI1dOgyBrMZSvVlmOA
CqSwjQn1XDBcVwCFDcJ+whj26j/Dk6PZjPnORZ3xX/bcmAINrRxxIx3fItRWgFUX8XsrDSr0/zz5
RVfLiXlqoe7tPEBa7+wB3mSjCC+Uq49vjbEQTkrqxGctb/kes4KthtQzmQo7gWkKiryk8yUXlMA0
OijcHDtrtI9idCT/DQ7Juw+gq66GVp9K9InfdcUO9mMdlITjmZS1Y7YywVisxCQjR9d0aAIODyis
7GHvd1feVDEpmlDo8jgBOjzxJNkjjBpYQqKjUMGMXlm+hIS1hqhRr02klbAtB9Ey4xNeicFusN0z
ecZHT5jKpvPmaTzwE5qmO6S090ptkPHqcxKQEKHepcZDyW1aiUCwsw0pLgDB/Esxqm8wOwD7CaYy
cQSEL5FeGGvTRXS8cnpoDyUe2cjsVVNltTOD2jv/WlmUTylTGl1pEIsCuvTddIt8FiWZfM99k1SL
rqoEsnVn08EQtXWkccKT5MESLtnsXsUczfhSdt+Jry0eKxVptM27Vv8a6VQqmBSGvzQ1Ua86DpKj
Jmdk7qLe2wSy5Z59S8sWthIl74Ep/Ugsy/gZ99fHOoheXZEhlz8bo6sBX7XS1YH1YeGOIypNfXwf
kbV6DdCDeG0rlKAiK70JU1jp44yqDZDV02DRJMUqI5y+FKPcG6NDq3dARKfRHD7l13r/XIt83BTV
iuqDGLecBLVIiy+Z9Jk6Tfs6tMmigMD5vTFsBfhFoM1EV8sNa2X6TQF1d129cxJDyinqKZ+YnLXE
XZH4aF8UNylvlFY9zL2Z+Ps0m9DRk1ec8ZujfASda7kx9p1UxzPdkLrjxE+xkCu/m+vm2B+FTTRA
EfpjPDVjWJsLJJ1wmWZ0UPcOYFcZEX1VhqL1OSxsYhQ6ONBTqbmXqzicN93onirTs451ZvXzQRvt
r4Tgdh76yW/5iIBD5lbFmprM4MPTR7QlYvurREHzIlVH/RC0SnhJSd9Q1qtaX9NweFcQn/DIbMx8
N+3ANXbB5dlYtXus2OjsKWYs7FlkO9F2lEx/JlziwPrt7AWwLutyekQLFOVNk1DdrDDqit+/6HO6
WBUJH09gpMOlgtBsh4h7S1nRVEcwxN/LEWYlUTlQ0wPS48PmRFXB4ATfZbMJTqI6YBqrJ8//wzyx
im70W1spg7M8UiogVSTiXSNClNnonJtdAR+xzauwDDJBH2hy/h9r57Ucua5E2S9iBL15Le+NbKtf
GG3U9N7z62cR1adLV3PONTHzgiASCZAqVZFE5s6964UYEzbTrle9U49n0YuNKNpUHcxlPiJwqOy6
1QWa3v4YTotlrmqvRlSkAtUwH3w0VqDQTNiYaLX5oGajfY0tYC6MCUtlGtLSpZ59EWcVrI1hFC41
CkCOCqhsuyzDeRhG5YuSpb+PhI0yq+Zx6PM5GIrgq9P90kw0Wq3cTLcWBW5LYXa9YO9YjU6yl7sV
0jFQGSRd8DUc5R+U7LdXP2qy06AN1kz4V6kGVQRymydHk5Orq+rvwm44uct7QGFCW8PvzLGLg7Bz
b0WzvU+abWgk3pdQJzk/XY7USfE6hoJtLbpcnfHn6rrO7pfZdBUwzOyLxvp9dS2vUvNOdVcVVCph
0WXvhaWcichmX8YwMxZm1MtHt3aKfZFB9th1QfQ8tkAUiNNk71SDz6O618+NpiaLRtdcqC5RlRRH
9yZppGFtttHBMRv3w6Dw1WX9xdNt/7lt9b0Sm+oXty/gIUsj/1goDeXxspst1cS1Xns1PruBrfwM
tewBVFzyqnn8WV2ZSftQG7sj7BRUjup+9QZWfuvx7v1TcfOvSHPpz3IppSs7J/iuBbV86rwRqWg1
cr9GEhLokyt0SCg6OXn1lFH9vWr1xtvJlLKfYY/q56oy8CMeELJuysEF1Tbq1lYLnQ0bjGg+kQW9
jmlZz7pxiL8aefA9R+v4O5GEUwZBx3uhjkuZ274/c9ojpCdZOGtM6G+oGJlR+rHSs6R8d3z5gpha
811rg/ex9Y2NZDrdSkZ55NEFvJflj9BFZI9tWbABHVxlJWztqJdnCsc2KOZmNw/oCr25E+uEMVCY
G7LgwU9D55wHBijm6YhK/GrRxFmwrG3oRJY+DGP8B5x9qZKU5vHKvtEooofbKMLJ1SK062AZWZAX
ke5uWOevKTcbn+ptiljfVzJlGfZBvYrtVpqFUiydXbtT9/EAUC7ysvJbG76AP7a+x2WDDjvMyEf+
C+ZRh2h5Xk4DzfAjoQ75W2h24dIr2QeYAxCVXO6gV4tC6/uo51RkNP6XvIvaVWCH8lbKDRQ7QuRt
hUffmk8aNZjPQap7G/hBbcB7ZvncJMqjcICSKJlB6gfkrKrKtSoFKh8B+SKgmMDrqi8WmOyNFCf5
qkQIxkLh9gXGf3Ub6063tHvZ+GoOzQJx6+HVLXt9Y6vohgh7KX+v+yB+a5BzWzfAj9aKE5hf4yQx
vmo2EYU+lq110XTx2xB/F2MRNc4rttWIsWvB+Dpo1ULYFYONalglKjGv3n8hoLwRpyC+Yy0CKVhr
ZizNS8NH6oy9xF4c5VP3bhMDul/+Xy6d7ujUUzT64tPcHqT9Dh57FC2h+BNNGYJTLoJc+2BLky47
cxHhmkwBWkR/nONpAH0CG55t4+cnu1pTcut79fGT3fWy9NiA+G8jc5hXVC3Pu657TY2qvBZTcaIN
h8/+j4mq9+qKOM3NRJatJIhEVazEttbXB2WRo6h39TJDW9Z6D+FJ6zirXNPzo8NOb0NVbL+Xa/6f
pMXdrYdA7z7J/HZTwfJ5NFwYdeooJ4MhoeIXwYV88cMKTgC39B4TpYUhNuRlNFTlEzCA7Fyamrwy
ldadpanhsrG+fRbysIEjgZ2paaZnYRNHbuwYOyqDTqKnOaEHlVHiF8eKhFQQd+n5ZgvLBAnBRI4X
/jDIjxSDe7t6LAGwuvpQsNfz5wCgu6sYNeK6WFgB8qCiq0V2d8iH7HtWJvJjRfX9CbLFQ+y5sPaq
CMsbvhFtRFfXlW6W5qF7Gw26ca07kftA9tR7qtVmIbzskfeXUuc9XqZaEeAXXDODgeZ30LnhwS/1
+iXQy3k0aNAxW0QKR71tlqLb1NFPauOHi5200TVl72nUMSBRR9eWuVnU8F4yKUGtKiNjgkQ3+q6W
aVQPpU0UWI+DYzOx3Ua1ERxbHv5iTDReV5fLRvXLpWkqYwwQurnohimvPRAk2zRwk7NoFL2IFnJh
IminZenNFtRjQrWS56MCagJnnJyFTRxRwVlu5IYE593mSkjIw/aizEAe5uOyjXtyIxMHT+I0yS6k
qGkd078wDzq7tmm4QTnPjqq5v4J4xwPDfg8L95fa9PJLUqJ0DLLMP9dZZW9ghA/gWjT1U6dQv5tr
efGihHlAfqNo38HyGprm/NLK8Cl8SktZ5wk1mLemTiwY6trkWkQZkqb/am+nwU82YhsGlUmz2PB/
FYZXqScHPDMlGfK41AEWHLNRU8BGhu8QnA+wugzDXhzdG8tQkrUSNVRRI+/mTI3PewhVj9NhqJVP
rUqG+C70JuyqRJ2+sN2c//iJ0btzXyrFMpZ1dyNRjbZGbHUAbWQGr6oiSXAHysY2rLzg1Y+Sb4Hp
VGce3MGrPmXB4+rFc62e0HDyKKaMRaXuSBl2c+EUs4MF+UW1B1FYnikDj42xo7LI6C3t2Qx1ZZFE
Q3WOFTXeKHKRgF/QzEMRxvHKL3vlwaJIbN5RTvLWjdYDQfYJyM/rF0mrmUsle+DyGuLrWjmn3LF+
0CueIEmhyAcFrtpdakveZizk8Zz76bAYEDJ96Tp2yfkX7jnJQTdyUgBh1c0IcMnRAnhrfPCmMimn
oRRyJvqiAZIXgnBoRjQao79GxBrCXfjc5oi+KsHY2rVvQ6UnV3+ivlb6Ljv0aXEWpnAygUAwjmFX
r4VJNJ2uNmdiBTMx524XR+rEiX2z4XFz/bM+1GDr24JyQpwuiaqz7afZQfjLYyCtXGOsAGJpztog
sLUfi7DY1VnnEIJv/KNdadoKfFt0gRffXrBxGR6zwahJGGvF9MzNEWfSvIXdUHemR7qyh7EFEoNk
YgtRyjpaCWOopHZxO7Q9GJpdomnDXh5UIGgK++nMa6rHtotBgusuwepETtZy00GM2Of6dkjKYptO
kckQRsbV6JTxJZdEKFv1nnQ5S+amXBVf0BH24QkltNhCTEo1Z8qr8rB2p03UDGDhsu0KqMbczFpb
9jAzJsBHW0jBjg04em9T1/Ibd0a9hHQI46R9+ePWWKAL7Z6KmczXfru5lekiWoabw2rCLlYzJzdw
LR/deAsxwQmM8SGq63ItxTbJ/WhQHwPTLK8+d3B02o1i7qoUBbQwEuxKJ1YfLTNVN5lnUMk/OduI
2zymlPZMrnqeZHMFrNtGuCpyHe8aCbi26OpWjeClU6ibziIlBG2Q/Jj4MGsajhG95B67nmZUzS91
yMsw/37lWzRCJeHXyk8pbXnniiHaJlYxswlzhTOvXLPNQHQVPM2yipLiKkmVPq8aSs3LsIWjqUkI
HZIE+EYR+THzG+IWob3xysz+RX7u2e3D4i1PjHxuSYX+oIGSW9XwqB7NMNK2zZBoGyQY2pNYEaqf
FFIuF9bstve/lRlvpzy7ptjxbcUiAb0zrai3Tj4fJpJCHVjUVuxx/m4X9MlGRqzY+Qmh7dHY+BQp
hpnepyjsDMkygX8Ilm5Jy5NrUOfZc9EUz1mnqafBbdNnrjID3GgQkZkGRymD6s7Wyp0YtZoqhL/T
aDdilKxHAbuTa6LPyVzCsMaqItbdV80JDE0B/l2L3+xAPhiT6oppsT3xXOdLqpsT3WjQnJywApjZ
Ki7b85qCsKhoZ5Vm1e/jyvWk/L2M4x6ACJRYct69UdrhHFyp/N3UTTUs4yzWZp8GPnXNsmK3RXGk
sI9BBneIg4RgMurOwa8JQ0O+zqY1NNjhF0H/kzcyCJn77hfMhy8IivtfnASeYOqKunMY98amoi6H
Whc7PyckhBfQbJtrUx+cOY83PvapaSgw2JuKDY9cryEvLowZqqgISw8RmWnD5fk1BrNA9/RDV1Xu
k+t10w9FrRFmpJu0TrksGwPJi8kZlQBzPWo6dBtT128ceJwRQ74tZeVOc/Kl5llMHdkVP0B4NLcm
V7NuujmvPsEqZj9BXaQ3Ros8ZuOZaVKvvTYJt59qwb6h92dAknuUHwJIB4xFHg3du5wrjylZxm9u
a1Yz1TKdFxTMhjmau8mj3MjBEuLpvZNY8AT6A5yt4Zhte5A4MJ8oUjavy3bHq4YNnp1RxdLjtWTY
8SKL3PQxmZqBzAKZhquwyK53cKxxKzN09H3TOapKZozodlM+LZtusgAi1MkLMV4ORISzFr7iqnGP
IXH5eaH39iz15afIovrKhJJhPZB+WpluWs4Fs5AgDgqnAtg6yyfpeGCt8lihrxKrL5bOn2dH6ln0
ZELoIK+f0FStLgqcw7syS8uFl1rG29BmP63ESK65U0kn6KFJehsdvyN0HqZo5JVscvU98ZufBp/Z
Gw+XBu1LYAGh1gRzGJsvqM13p4wipmVg2yCJHQvJTKWrtqVHubUL3+SAWhACQ/J44NfyVRm5QaID
guJd3Xor0wFhCd9b8NPhH6OVkrKJlFDaEAD8PpQQmyc6BOQFfOi/a1lgiEzV3HrVB91dI3WSrs0i
b66+mR9jd1CRIdPY+pfJD7mG2YWgs3+xwuLaSX647fvA3EPiDSPk1Bjx2cu/ZYVfezOvo140C9pf
nbqSNXndB4Xzxc/cbllrcrm32UCcPS5xHja8ZGkwOKxQ3dbP5dh4845YJNVCRQhTtONHs7qJLMo+
5bOmNOM3ZZJYhTwFTlErz/lGDatMtl99uHa/23YAs0pHwRkPlHBtljCjuLLRvTomcK1S99sfnjGs
S68gcddoT22qO1TpSVfPTDe1DtnCYEE6MkTqvK4Rme4S315HcJLvs77qN6Yt7dwxS5fK4OzHuGpn
MkEPAjFNv2oDzVxlbvPFt9IahXc7mFXpEHyHl+liG4X1nvPjgcoZDVho0FeOVNc7qF93DvXNJxwm
MXMqFE7pAC49AgbSe354FQ0EZcpeimCln0yRJEErltjGktyOcuysQTnKXf6lt/NLYaZE47PyifLx
+Ayxs/ycScoLLIXWSQ3z6jgY5aULgfLkSRjuA+c9lJv0IEM64YT9sPUs2FWA92f6QTq5DZWKvpm8
daAy1mDToWaautJgnqfI1oOptt2pMWsK1yVAbboUBotSbvy96jRHpW5sOOsnxOEETPQdjnhF+Bnl
PhipAfoCYRcNxVjg6YWL6Dt+9ZWX/nTRusNzj5rSuYjD51rJqhOBVn5JY0eGr6vaF9lOwxlFFsm6
DNqfNpmQKzLB2rHvLUobdT+Y87aRHTi6ikFI47srugjAlcfoO2F9PDrFGLZOEOWzWz9QrX42VGoM
qC5tl3lvFy+FFjZLZDDzteiamsnjx1Hgl/VG6t+cfJh3NWWgRNm0dH87tNi17l2dSr/5BKrYR57+
QCpYmvsdsou+s0ur4VIMoXG2E1CtXb3UHe0n+7piJof190432stYJ6SdMmg+y+BtLPkdhpI6H5qw
+tXpj51twfIT+c6hIM00g4WqXfQRxTNNiBR5IDXuBmk8Ak78nC8JTJ6XdDoiDX1J1LigiBOTGGwz
CqW6jnul6MqqnpwkpfwegerJUDp7KiO55RkELZToWoE3HgebYBnPuScwn91D0mRzyiDMpzyTk1kA
TIDEef9RTW6cunGk8dT1zW9/JyYnPMSAw+Nhqw2c/Y9mnQVT9hDEvwo3t3d9Afej3aBvQ9VNsgl0
Kqyoz6QyuYSbjC33sNJyrTiPdmlRbCk3xHC8i1MX2SbjVX2f2uTlfH7+G54hJOcyqBQgPBzPkDJn
SzcI5IdmjCxUhjr5KY+vZckL6CTXe23bMNy0OorwoefU5yGYki9OXL6pbnqUC37pUdyjtg6ciSiX
NjctLblojaFvGneUN2ClUTLP1HipGFaxVUxWA9w9PTK6gsw076VULS9VuTTf7Tx5VAZkgqpMlpGt
kZadEea/2OWdfO6Fb17LFXZ+lEHRFDSbcqhPNj+ldaTa3bo37OEiW7a3gANafZVJUKpmEv5KzSOZ
LKDj/JgvZl9bb5YPz2nRKtUDCaZmVcR1BtalBBtNGIt3ruqSVXozTysr+l5k/dzPyvhd9ktEENIg
fjaBBq5aqE/246jB0mKA5fWdTiGnPxzVWrefbMdRuGWviHIV3wLfoLzTloudq3cWeMLuXfEibpS2
BRTfqEyA8E24h4o4XBK5GU6JY+az1jC+h0ruPVGKOGwUiFPXkJ46z+zRoYpMvR/QWAAgTJPhYUj0
jrKfUl6Vadu8wou6Ex6BWYMYL4jPqV2VrZu+2siWF2/hhDC3CvmHA//LiNRfbZ6hnnAWAUT+y6Yn
6D6owXBICfvO+sBxnwxdJxxU9rsJe9JpMAQXPWjBvo6PAUA9KmrKelkayFR7fJYLE8XPLQ8X6aUJ
R39mtzbp72m0amwUZwz9SZYnLlI346Wo5kFaAqnQ9LbbNg3R69FW0jcntt47kKaXwgn1S6b5PxFr
TymAdmY5OOo5dXwwLDiyuUVEalj3bZQ+eOoUuc6a6ocJeVYSNMo7u5z3Qg6s5wLqp6WiRG/2UOYL
8p7OJZkaMMswqZI72rimpErwe1TKYizBLPlu6VyEo+OYQPNDkth3Wy71JtFfbizTKsItJq50sW9r
3xaLTcR1mnPfdgSbJc9f2lmeHiWvQoBgjCF+arX4AOriqwVg8hhoxjLzq0coqIO5OqqHsXL2ekIc
13Js5Zgj6j4fB19ZGHXdb5y4UrfokAznfGqCTToQcgFlEGxyzwkWutmor+YAn37Z978ohhv9jh07
tFbPJfH2WVU72bKDIInbZeyNOzIIc1+XDISicm0jD4DY4sJUiNV41saNpHTOV57fqxJ/8R0VGhgb
ERhNzofDSLHqPNFIR4em1i86IyJCLw8WJXVN086iunmELCjZCNu9oSrsL5fKVrtlZ3XajLeRo06q
4NWuOsIwlh68TGyUizYxtEvk+M7KpzjbTYw1GanxQIFRuvEMFG86tYDxJ6iPXakljzAq8F6Nyh7Y
K73fCpuSAH2BXRY4qGRf2ApY74pKGGqc5MjsB0/jLRm1iW+yJA07X8/GHXhsPh2XDEZAUf+hAXvE
i2D0RapIO3QU4S5bCJg3SdHbVxlBU9lSWzY9KM1T90qsNGCP4wfNPPaS4ABmON0GIwELG5jHorBG
daH5jgu5S/fgEQ13DJMU/hhK5rEGoehSr3aVMi+78i49VTsjGzGavDV5oHefTYQAEDf0ecmL6/IZ
lS+C6JH+xPfHBKMzh+E9vdjNpKTcPFsUI1+IfCa3piAvvShgCFsOk5cYCIvKPdX5D9FB2lVekjCN
FpZVjhcYppyZptQ9WRZtvNxssmGu1djWwb/iIgbYLehnA4jkZMm7MJrLBgLutdSUh96xikPTxL+P
YqgWYOiGhhHSa0DKwud2yJ2I71Ust6uYJ+GxNNAzlmQjXyeK41JVScPXwNk2tUX8Ph2PRmnyAEjC
a11IET9/bou8wVpo28LQjbAJJSSlYV2FrbYzAo0VtKWhrbJNqlySdER1Qf2tRzlNF1kxnBrogC4y
zAZzzfW9q89VrwnNxWQLO1jzvfFiAyY68KOrOmUBr6DOY9rV906uJus61N9av42OfvuTIHh5ipsh
Xzm2C1tMgAJR5UK6KY7gVIYmRxzem9o69UU/EDpFfqQ3ZROhCQu+ail+c+E4+WogbzEzdKl+4X6v
zOvQ9R4Lu0SpLSzdsynzpQgiSHuCaG82qBGrjcGjZeqKpoPUgypIJ+uzmRhSe+LWabeQuli9aNVD
IMiZZDNGnocP+MbdJBOO21IVRvpipKiEXa86hfoQcBMES6IpfIXXAt9sVoonazcCp7JukF/tVfiF
Jgon4dehawVftHmIMngE8tCLF42l6Ls6oF7fAcz1pPhm9cB2eib3SfYE8+MSmKR0nV7U3aZSXrXY
KQ5lEri3rpEnyTwcunAFgQsaK2nbS0vkWqV1DEz3odKzH5ROgBFLu27Hby2YdWSqrkYWgZdz4nFt
OC6Aq1J68dG2euiGZK43ZfXkDUP5lCX2JYdM+JR7UvnkaJ0xb4eh4Q5L17YVd02KIly4tXsysrw7
tvngnlLk5eHnDF+9JCy3geznFG540asZEZskDhlsxGhEHTUYeVJlYtSVEK5KI+lRtnX5gefHRph7
q00PsZ+BbGKjCUBy9CFvIINpaFW8oB7CfDbiCAJvFe5wKqrM56Qi9g3QTF7YU9cYZGWdZzzepcgy
nhOqlICEKvFSzFWd1lvD8N0sb3MbkMM87TUYfnHmDa9aZaPrwZPGUlHbB5C2U/8luioilUuY+eWV
cE47MOk6tKO3UdmLUkI3fr6+ze17dwHhj7wWzhrFFIvSt93baGxWzcKizH4jnOWgA/TUTmlYcd7R
l+Z6XUdrcKMbw3Lac+sN1ioJxvxgR/uMCN0Tal+tIndPUyXNU1L2L+TnnGMGs8AGhgfY9bW+Ozd1
vKWk3dlbmgQbi7DVyrdipDLrZmq1LjrpIBVcOVcDqEtTfU92ZGd36GsL/7QM4gX75wDBdtRNrLTj
FS8gTyyHMbJ15C4Spf+R5kb7Lc99FWF0zThTlx5uAnijatJhl8aInhsZqTDTSdUdMfV2Hjq991oS
Ol5p8BysxKhSIftRF7GzE6OZDqSvytqLF9jaS/OtKhJvo/oZpOUdYbswMctFJRXlGjQzzy3bG4ed
g0yFsQwN66/DeDrUlaRQ5x8cPhzqiZKvoqnayzMeELf1Xkz+PIqWh4UEDdCLxrft6sYIEU09yej0
c+gND6IXjml2KkDniR4YK+OgodAzCyZ69bGE5Mnue/jOp1UR6NRWE7vWIjQl7Ty48u9Gl7aWRMnh
3cwLf76LXcCUk9PdHutwLvpDYM4/DWReKM8KNxnWd2fhQjyCvY4J1/yf07ktG0ajVJRnhAlW1HcP
b/ZououxdrrDoKTyUVYJdzUqwMGQPbI/QDYRTDpCoikmWSFxFGvGxIOBMOxooSgkbMqfozibkswt
8rSfBoSzGIW1F9GPaWUxDc1fDx4FiCyWIyDq26oVsWVgTySlmhlI5kU0jOkuq4LfDbWB6Y7Id7oT
R/eBu9994JPff+FyXx64GYT3Yv37PNG9+9zP9F+4fFrqPvcfr/Ifz3a/grvLp+UrT/rr8v/xTPdl
7i6flrm7/G+fxz8u8+/PJKaJz0NpB/Qd/eBBmO6Xce/+4yn+0eU+8Okj/9+Xuv8Zn5b6uyv95PJ3
Z/tk+/94pf+41L+/UtvzS94OtQzR3oFXu2D6GYrm3/Q/DEWVz6yUHOFt1q3f6FH2sX+b8GHa355B
GMVSt1X+k//9rPerljtUaJb3kY8r/af1/tP52cyw9e70kLfz+xlvq37+HD5a/1/Pezvjx79EnL0e
xotRdO3q/tfer+qT7d79fKH/OEUMfLj0+xJiJJ7+5Z9sYuC/sP0XLv/7UrZTQp1bat8GyQj2jdRO
DImAzfbxn0aMRMNQ7FTtIszCIo4qMeHua7pluBfDJQmkrRMjy6Z13kOmNfrcqwxqq2pDumZBDIFa
3T+xC4bIdurFOZWELfiWaVzMGQPd3JF9/yXGhd2FJ2o1ljBiCZtoqh62DFMHBFZDtn+ALvoMqUd8
Lmwp3na2g+BzR52vbUa3BobK+JinMJBOXloUoSQnRgNLAs7myYebTQyrkf7eAqAictZALSOWyv2e
OudclZc3RxdWyUVlBDY8yQb1JdmIxA47e3CYiKmu/AgtVxu+G4P6+a446wQNyNuHVPdM3SGwinOh
xMVZURpt7ekF0HUxu9WqYeMWIBs+zLZ6B2By2rxBLsiKYmJl5sgSGfX1vpZY2u+0iqCmt7+tFyRF
cwjTGFrev04p3NK+648qLxY3N31ki2apG0cue4qY0QvyJoX6m1g99MiUqH8Qrm9k6q/GoVsb/N/2
gHK9g19NWvauwSRhFNPvwwU4EUdy9F3SNaAq7Lyg6DSF6SOztnlh+beOowQOaJjJngPHheCK4NVt
hjDep0nWGM1JetTLD3NuntVQLrs4SfefJ47K4G+bULp+Wkt0jcw8Euk2tkploFUfI7Q2yp13CprE
O4kjwF4euq2lt3aBzJLXZvQ+IPw6Z4yOI5Wlk+t95m0hrX2w7SgmbhroO9GMhM52KCPrO3GEYNqw
TaRkJgaTP26i6+q6l1JwwoyM4mjEZqVZ68jAy1Ab8yEeawr11EqSchLWFjG5JZhabS4GbqOTuzjq
RpmQt+odhO/dg4yTuZJyKD3Aa/z2vY9Giv+IyJBKwPZfBrUx0ze6an+7203whCp8WmlGlseV12Lk
fjIHDUNQdR0UJtNV/7muWzelVI9SQ3spLsKwPJVPpExg2LLdnWiMLEOx/tberV1kYs2oCSFaOPkm
IFsQvh5QvhvjTvqwgF7kBAziLpZuC94mfViw7OF6lWBoWKgwo+/1qQnDvNmLrji6N59s1OlBG8tG
bH4f+J8WuE+7nUPtnVUGtV3KxqfsDwlbRBSQ1eTiy356CY2U3VWIoIQYIN4WoUGNSO0kTgkvrb2j
FABxStEHe/rbaBn+E0IL8krYQY85u/uMu28phC3FMmLu3edTN/d6qjGcejvK0ZvUpGQycgMmNz2M
HgMAalvbImgg8w17LVptIzwo4HLYczv+xZpg7GlGdV1uxiWQKgsK/wlO0k5wkmYA1JOPuUnqcToU
xnoaEUd3HzGl6ldWj3zT3VWY/64bCIjKfaVYHk9uWw/X0TEuep10TwUb7l2uq+VyKOP0m6cbpJQA
WBE6GyB5m1JQcuR+KQyAq1EB/VpY1+5MqoetABsLFLJo6sp254bhJMu7TcCWU6rqlgn4rbkYuMGT
XccN15rNV/8D6Nmr22gL8+L3m2NDFXcVwJiLwJW7cwrH2bFz1dOZOBQNXOwGEIIKTfubtaRMuy9U
Y6XdPSE7dZHhnHzIGyETOzViul3UAQBLwgK5WfUwhqYQqsujVyObE1SnMof3WRyJJh8Sqm1THVSH
W/0eiP4cxR4gB5ic9bVwljUNOejIhxO1tqpzn8YvoetYkA/HQE6lGDWsP7aQVNZZDPjT0T/Zkz59
if+sEbVPhC3zQ+3k0RHu/+jYlNaicgh9Qur12yQGx6IbwZNUSr6FhPYgj/bQzYRP1YGgJu+JMnzq
RNQHTmslbV0Fa3EYN8a7HajZ+oNNnCr8lcMLfhDHEiHTvtcSiO50Z5dMTW8qMFLe++IInWB0Scxq
89kutc7u72y94bs7CdEnNN0nn9uqwir6Yo5o2oHSk7kYKYpB3pBVbg1Tuei6n7/UxJt9GSC7Gfv6
M1GP2mzyF89LZRTUO3D9cvaiICF/NjrzUcwIczs+ljkvjblOtNZsuNHolFzv/dR39+Io6fKvg2eb
K9HrhsLdexWQZB7uf7mEf47utg6YKWo4LuoT0+h94DZZrCNW/HS6mmqdRVonEyf+v8y7O/+eG8io
UFjBSvaDbF2MuneV5BIW+sKJvxC9ezN6XfmFuLZj6KR+bS98jK2ofnPaiJRO2PoPfmhzzzRCaW/W
Zrz/tE4D6dfe70r4bvgSHxS5sradlBN/gnZgViOecwiQlxiODayAqzYEegkWwSxfw0hyljFsXTOL
QDkJ0yRawjvWHJqpIVn3sbnbhIsiK8uotKXt3S4m3LvCTdjSXDM3Y+Sg1fYvSxr5+PEM9/laSDqi
TpKLaxgUQsWIO1iwkq9FN5bz5OQk8QmAbZTPmxQ1C89HbcvXani+ehS4FC3oZ5BqdSTO/6XJ0OtF
79WA23smhsJOgcdaHOZeggpsQVjtg9EtMnOpdSEoN6dqVoESKVPJgf8omkaHQAKt+6voeQUEOHeP
bnLr8Ais8S8P3prAPyrIeytFWi1IO3rHUpAkFXXMa7ub9UthhDrTPw6CECmenITxn33uc+4+1US7
JAbCUPM2Mlg9GIRy7RmukMhV8ue2Qonur85fI4VUSKuU6iiKYab7nuZlyxAqh7m4Dd7vitkAM64/
Ddxtt/voNKAPLoH06bYqmvtS94H7tPtSd+cMwSbitUnKfb0eH6n172c2GffdGKEXoyaWR66VkqLY
cptiXsFV4jfqQz8NQoxhzxsFZLbw7SXT2AfVpHebaW1BWiXY26UanMVokPMfSRNozEXXIjN/0r1+
EhKSH8th2VIfU4GkA7IwyZ3bmbZwG9PfpghdHBILFi72RHm0EIcQiw/VzM5AdlKGWq7qIe2rWaHJ
v11v4/ep4qgLJg6Ggb2K6BJlp5qpB4QXSdmDTbXxya015Wkg6TnXIkvfgppSnvzSsmG791wUp3Oo
wmS9m5tT9tVA8nVraMWPYpRttquTDUyjBwisKbfjlIcVje4p+jao6x+i10w5W+EbULrzt77Tmvfp
4kisq2RSuYWlK973UVdQv877lMLncNZLADPC1ipUa9aO66zHIpNOOXW6y6FuUZvrvXzeV4myG0UT
VwCcsklOcCYMH4am8Qyuj52XtL+PhMsHby0KvqSZXG5A75Q7VYZY8o/aoJAcFN0syPakRfy9MNVC
lbBKSJ2Z8v8h7Tya3NiBNfuLKqK82dJ7tu+WNhWSrlTe+/r1cwBKoq7efTOL0QJRSBhSbLIKSGSe
LxcI/l/6hLJzbZM5p4w6ocdIFv4xYtTKo2U7wfE2gWy5zzLn4K5Xv9/G1DcclM9BurSi8jtHqeUz
J1DVs6Kknznr70+mqGmqNe4ImUTKSvQoK716LqJuBfp8fpD9tWpGiHgkRUo2KpbdPOotrnsxXA7y
/VQj4Ait79sLuGl2znKL3H6jLJcDrpKFnXjFUXYmimDe6xOZQvL1UYhQ95PLsSTgaqc33rumNs6O
QnisrDoBUOW5JStHVivPaRaqmTjnPFDU959j+l4zzkoGZ9yvPOP9PoZFbPyg66j9hTAtIyf9mhGD
cy1EwRGmdg31zFqPQr30bpMNmVmgk5Cg8iOrspBdQjN6HolOPNxN8oqc0dHGOXOfh7ND9+DnIH9/
v9ytp06uuT96xLqKtyCL0TEhqOfhdvCV9mix9yyhDejtUR/rnT0E087V2hY8LaZUtw2yVmRdXkrr
bYwcbjccIhKKWzXrcCb+uWuL/xhQqOR8JpGy0zq2ELJI+8An6krUG1XRb0bSXX423zv+ZZvFiM7u
vJ+DZbNppPpWIy7/76mt1HMztD3/NW1J6svOmOA3wgVJVwmKMx9a5w08aU1EOu2g+NDcV6DIzhug
s/rcxEgGOmOaf+T+VK7dgPRyttiAnmt14RSqtvJEZD5S0PnREpGb8kraZgLRCSsWLbIofl/JKpg0
mj0rBcsziAdvMexV1swnuNTdgxZm/YOuWf5qGFC8udtstQrOTelvpWkg6RLKrEC6GpM77qVRFjFg
iK1NQIfgXHcP98J+jlu/eCA602GraJHEWTS1R8A9L1jFtnrOLKLZSDFdxeA1dyWn1W9dwyfUxBaS
w0KJmfxfsqv9rj2aojq0RLCSIeyfZKvthl+GyZsucigRsNes1qsH2eaa5bYz7fRJtkVKuyACJ33R
PM17HZAfhvDi2cpLBCnvgYDN5lj4RKSKWgba4HbVeSkiBFrf7GXDaAX1g1e73Q6SFusR0fne0IXK
XtXMDsELusm+xLEFmy4gMOXeV86OiFyVhOFt9K0trAnHUAxtrQSBv/GGEA5BGhRXWagW0lBzi4Cu
rCJo/LOhKRvQNKoabO6dc9GK5MSwCpMS9NzvWZJRK65BqHvroSsRCPrdIEdYA167WHGAMZnKxoa0
ved17H2uoRoj4JSqkNpDlgutYIm1vNfvzQgXAryU9altq11jkrwcJvO24PwfylPQP/iGzvdNXBnJ
OUYD8MqZ8k9L7BeD8PrwB5IdRENftjUZDAST4i1e+0pKnn7swQkEQLsfvNZ5mERBVi4qwDXesVSL
nIcws5wHS/OdbTsmzuJuMzVFO5HhdJQmOVT2BWOzaHM9JEaR2WSjFgTR7WXutvvLeD0Zxz1smqMX
Ov2exGyS09NyfrdZcq8ys8MfKaouNCrS9s3HsVea58R0toGqz8Sa9MExJcJ0Gcmq6STrtAuanWyN
qvFL7IujeqJzXiu+vbIXbBXA92wIEa1g6qrR8g1Yjmgrq3NcEUWphd5ZVrWaiE8lf8+NsLvwpEpv
g9BngTwMqWEte5WGpSzqmnh+Wc0dgJ06gttmxdfWLguUFsAB7ZvSybfcdI1nDhu4kwMS+CeywW8D
xP8KI3BcOkh9X//qa8IJQIuFvnmKyjvLxxXJu96qVWfj2ItCXskiQorq6FShX8FAp0Uh3GrRG0kL
cJNqUjdPhtfG70PSevFLmXfte6l237Uu2rhOVT2Wg6q/kJZOeGTdsFKMQuNlJNpjFViDv5Wtkcl+
H9USgwAMOk8ofx8TnzCpRHSu8SE+kAJ+kI1yfFx9S112Q9ISlvGnoFYgXIveSgnYfwYsr1qWukr5
qT3JguQr1QqfBqsvn0jmnPElqcAuZz9Jl27KdjU3TcCov/u3fbE1Qsu66I7+3c8QJBsHLb0OBXdK
lpPQ8YlGvHaikA1jntv7YMxeW7v6ZRID8twtz7UdL2/9Ozs4xOF87iSiVMDn5dW9aP/DNmXW/6vf
fVgc8/0vlHZcmWmQECvtQ9yZTDKGRc6p3oQ6xCAKedWXnJMsZP2vZmJBo10Y+Sdpv80gh/zV7277
o08Jq2PD7+G7plY6iwxe+I9Xug+RV3+/m9zENzSyrFv8rx3ljPe5ZT8jVKx1xV0FUjcaAcvBhSrN
tzYpN5ZgS8s6aJOI4GECGu+2YTTQMPqjLgZ20ijH3IvadeJDWQ7KI4GD1nPf5N+UwhpOsobLVd+w
N7NWPd+bZ4RDdlFSjKe8czVUcsjUmOxYR98016/SJos+t4BcunqxltVSmYndrfp5j8+W739Xh29E
Q0dkqGkdWoFFvjG9qTsnSeORpxIFB0WQX5kUxzUBQuFcB8SgB+FVXlk6T5tC66Aj/7sBlTG8x771
Lu32nMVgKEQXLf3RDBwkyTmywg2BQ4w6tznFRkGW3NDbxLJvPXFg4H9LESY5Zm1aHJ0xfoxMK9vG
v03SXtl1WC7+vhzJaMfKB30bLdv/6PR7Nmn736csfe/X7G0ZbAlyctfa4OXnJo16QAtkGpTkmCwi
uw+/54R5kkT0g7/MhwEb633Winbla256LQpIgsD99N1kV9rVZo22svuuXJK673H40M6n0CQ8e1OH
pBI5jTOu/jDKS1kYAQHqfWv4hGsRs01stz6f7s0TiPtu0fl8TOgmf7k3ROBh0VhD81LNiieettyO
wZHKGpkS5rEp5k+yJouhNMWXZqjXejMVT9KmRoBg6tnlx43JRzSbo9poLdtMYQJ/om9nxeiWd1uW
te5i6glWv080Jl99De3y26ykgx1Ik4sXcg5pyz3Ysn46xhtpY3EULSs9andwRq5FOSHxgczSU+/Z
4xlu5jkWNdLkq6cJCv8GaNq8klVZ4MP/TqB8jHeSbmljeVefE285SJpasq23kA36ZQ0YmjzhcSKS
zEeacSz1a0p0vFnO0aUVNWnXQ9s8snY4yJqrziZRivpUbR0ktxbSeCsaVb/6OlJhRgdpTtrCQTUu
5hQvmqyO17anVJeotDidBc27Sx3NuPD/dgl4drTX3uYARe3N8J+p1JYZMBSSuXvzkJtR8SWsSFx1
oVIBO1KUdTJXzsmEUHLwGtXcOjhFHnryIVcgWNR3q4i+csJV/3DiLYoawYb7TL11yJ576DzdXhZV
gM3uOm9RsDY/da13kK22kkC8Tye+4miN2juVWMh9isTNytBr+0Ta/HeQCiEJFBqS3sJ0L+42G0b7
rlA78s3pIe3KOJU9LOtfw8jd/P+Z7r9eVdrEO2Tfpa8DIuVrcXzZiqITJ6+yINloFRPwe7qbZI9A
n7RNp6v8QUVfaZPjZZVE0Cfi3a29rN3nJUsmhwWyLUiXOnSElQuZ5eyl6lOSRZ3PoOy9a8MJ29Tk
1a7Q1eiSDy3Zv5ZhP+INQnnK84EroUO6QBbD+jxa3fOQ8A1WxmZpDZxxsss/3viqf6BW5eXkZfq6
rkxSZQRZVTcsCnklCtllFnTWTnitozn7MevldOWOBuZ6DPuvJKscKtIq3wPgRlvyy/tdFfkxMjbq
V4vv2C53HfA7hVO8jSQgbT13ntay2oxtv0aoKd/Kqj8P8Uq1jHgvq54u4FcIXRwnbpVvASQr0o1A
b1WqqpzRfyauOQe/Vqmu/jpq+c9qLfytsuolng+KrP/ZKqvZQ2mup0D93s+zB/nVVlEdSk1ifds8
ITp6YAdjayiW8J9ZZUqvnmVNFlmYCZCF/j0ejDxbj85et3H04zYwSIdRjduVWKyTGFMNHAKRaCYb
TKQcbq381ExSlETvtLb0dakPsGd/N3uVZZQrOeNtWjJrF1PuK+sWqZhln/bFwUoydAKRi13NxJ9/
VS0gDLr3WZkHaz1rYXToajd/NhLjKyKe2bYMAuJ0uqA4y8L1x/Y0uFdZmZqq6lb3RkMJtKVVI7E0
dtWwA2j45ucVyYRerS883VEurRAM4TQguOYptCVLM/6wl1UemIvBBT4ZtR1+A7rJURBo+/3co3TJ
8UX8qdNhVNqW+6UdAh50SQknvicvoxvaHmZE4X0BE/RFK/v62TSm5MBSSVuDeB6+JCyPU8P7YuKp
46S2VImF1bUnc3a/y3HsA3h8k3byOJLxyHlEZ/Lcjawbkkwdn03N1j6TUYp2JyEie7l1lEXGVih0
Sh5TYjcpi6gi7VNtKwTCc8eFNFzOzrn07JXchLqxkGvLg6Xmt+q1SWL1WjQ+UpuBtpc1WcjGOPEX
A7lx57vd0HXz1JXGXCFVqTbemz0b89n2o2nRq4gKzkDm1p4+ultZzRTrFVXnJWqsaGIIbI2pxSGf
mh6e5FUyh1mzkJdB4CbN4t6kui2bllojMpwhf3T8eYns38JsbQ+a4zyeYlEEeGHyVW0MH05hd1vZ
gPqWj/RJVLzbZk7GYVmHDX/rgegheRkK7E4sRC3EA+d0KwTJ51a/deo4ctPQ+gKIJWKmZVR0A89N
Y/sZOmiMwqVWcBWj5zrru9bvjdeGcHme6rGxazNdf1V7/2cr6Lv4MA0ow7FOcBfk0gVfZyfZ1rFp
/oCwv2/iDicfkAa2j/7ebpziQTryU72aF2qQh0dZDbQwXFcqaDI3cV6bcUYfKZk/275bbtJ2xPno
OfWHsBeVPn0mZRYsK19hjneWFRFSh0Idow/TTYAZe81LN0GBzKL+uzS72RBuS2NcWNnOZo92gNwN
qVlcmf+uTso4CPlCmm+Xt+4h4VZIhwPP/T3mr3luvTXkBfLFfc7Acx4d8iC2de4MJyUoBgTvkbKy
Bu3aoWVuIuaLTbYm6jicZFHU+YsyBs42aWLbP0sbaBBiaPSyXsgRBJlEuKfFrFU+JzuN858S8Ve0
vslJKtNhk/xO5uIP6MwL2WpF8aeiUbvd3Go6WQ1iRBS2nASVdkSW3u+OMgsMpI9NgNkXtrFJAtqy
Z0FTsgipWw4xtkqd2JsSnhm0a11TV0HQ/ihLXPlKWqETSN4LmRW/xN75vyL73g0/G6QA/M0mCBl/
Nbi5Q/LrfRrZW6rE34Tj/z3/f01zt93k43+PyC3IKvx2eTeReDeRkIeWve/v1Qr1p8DMjYWmNNUK
H0PxgMJY/uCIK+ILSGCyr9IiizlERa4ebOePrl7aTuyHdrchv2cYqynjNuZ3azlSTm26an+Z8GVJ
k5n1IYoXlokbOQrjzRxbgbfQeK6eS3dYa7Iqx2VlWnCcqZobNSBtnDS/vjtFRITe35l8dfJ9HW74
c7+9N3ht1x8bnI63t2GqQgRMWSHk7DxmuJ06D0epblXuY9p45pm4l4NsU4WpGBxAHcbE6khUZUNb
dsO61jxvpcesw5fs4PxFQ7tQg3ZuffijXm3gPSc5C3eF7hE1m3s7sX/tHqrL2XGTnRt11qW1ipTn
a8YRqNaohOhANrjEs2ld5JUb1MY+aNvnWz85JBjSf3I/n3cZ/wwc34xw+Ens2saIFraYVfa7TyXi
QienLA63l9RgZURkZa0Gcdo49F1ACl5Z7mQVrXOEgC1SkWTVzUB91N0zggHuEX0J51b8VZUN0tZ7
cbQppzCGPEjsnxEP6QJ9m/oRjbn6MYo58zJLnYyvYar5mCnIM/nTJjvzFGxX6QCtQ1ZlPzm2jVl7
mDiYb2P/mq9pwnZbNuRia6ieH82i/1l4nXMcWDSQAg9piWSqXw1CsrxCCAEcpxU3Rb2BXQ5zAsxg
pVXBSs7wx6WcVvaWLT4EEX5oSCPNKuJRiG8iiVlmaMK3sXciZRon22Chll4Ombq61clCdU+3XpMX
QLCww69/tFhyUCHGQz1n+02eIMvwlPWKWfvKcSarkPUVhZWUCjLMnPoB9NG1QzKW0SkizxX6vHGI
s3QT4OPcxQ5pVXNZWQfObO1dYA5PijGQZQ0VeWHMfbthAzV9TvAikH86fegBTAS+Ie2mTvubPbfr
+WYfMv0Pu+w/E05y62+mnXJGVREkywg+aaiqSy3UddOE7XFbTtFhFtq7g4O0gIaA3qYRYrsGG5cd
v6hwJVsD0Kwn3054QImxVT7ZD6oS7TrRF+kD9+AG/hsI0/mxsXtj0dRQe2DBLSB2G18MrUMeI+gj
cOYmKa56oy/S2EsufVSmzyguXSto4p8Is8o3dtAoANa88pNHJjP+o5JkPzTaOfBHNTE7k6JZn0FX
IyBUIQI0uPXNFNghgCJO8uuzViv40jLCs2Vn2Uc2yKosSoc8dj9AkScIBfPl3lFeKQLpXAzf7tNL
s5zkbhvC6HPnfErHYt7URhNom2q2SVpU2K6tECKtltxHG5ZRosmKk+o0dgZ38cyL0w0OpGzxP0YR
SxUfDM9Y3SaR8906mUn/rilGvYuNOLrcC7sginqYlncLeKToAscSrYQ5sl5wSQZ7abt3kVdN6c5L
X9OU1b1Bm1yG4TUNtlafkXcoXuxmlJdFTWQH9KaVkZp/vgvDwRXXld0Xt06GQ+BP/cFTnZ+FtMmq
bLhX/+gSV0q6+KP+expl9s2lj6zWUrbeB/+vcznihZW2DHdoNu9Be8zbaHTCRS0QWi1kf1AAbrkq
Fc845qEHekuithKgUeeE853lZEU4e/16UlG5ZIxa8EeZZv0ou4AfiCArIcAUBKW1G1PHYfVYK5+G
QduTOQeNWw1HDr8Eu1zYq7n6biSQOqI41C9lax6asNsMSn+IG6v4GmZuw1PSUF6j2KxWY6MMD7Zq
RVsHtsbRRXpi2aVTibSdDvy+bb9kjRO/GqXiPBQkEufg3l59zmNeiuAgm2QB+oGQZrVBN5DerCse
m8ZcoLn7rUIr+CVB3BblCmUpaxZiRi/OyI/MTbrVxFp75RgLW4mS5yDs+udkzOKVm/ntNs3s/lkt
ivjMHfBNNspiDPzPLqvFk6yB43C2jUnuZqziFloymSsm85zw52Rzk3ZbHMHnqWs58JsL1jAC4tND
yCbmRFQhn6ydVt9WKTSgKFIGHsK/lHikMI6WNoCdLeJL7w1VU35B5sUBsYwXQMlCTpnG5EFGWhFl
eK3aLHmQQViirRE12RbE8bVRU3Uxtaw6HKstOS5M1AWx+uWTU5jFE2tpkiXyOd/KqmwwCvKE49i5
SFNj9fVJb52XW38xKFCEXGrApied+jhdDmb7NfaC7ii7cJLhXtvZXt4HaGq7VLlJnhrNXCQOi+Ck
jHoLVHDq771MucZ1oLBZIvDzgmRZf8mGhvN/NSVpxQfluTUcchbQKKq3vq8ZfIh+s6yskCMy8TBN
9QS2cYzsj6jJQjYWose92//dNvWo8I0Nyb2Jsi5sFzohe2oX3Mh6ijP3OI5hdUWjpFqi0pp9+3/3
yJhj/PccnVahSWIUwa5K0va5mZQPn/d4KkStzrtwNw+jtlQUs3k2irF9TtIP3UyTJ2mx0BhBydAa
NrItmjznYo5wkoKmfUxjnbDmyrywN0WZO+v7rwOP7NBS4o/W8YxN4xnRvkhU+9JxM7AH1z/WPOZq
0nW5HGdPWbslAZCovrvgMGfEluZWf51AL92qem/rr13vO39U762y83+NzfH97WDeZrPenmThqZAP
eOgWoBx/2eSV2kG8wBXscwqSiwDPKUNWV4UsuboZOxFNGnfOLrON+TCX0LEllL1DAYlnkvPSa7Oy
m/qOUP1cjz6plbEE+hl+JXCScLDIfdWdGInEkhicpAfsakQXa1D0SwJBhuQmfianLCjXt0Y7bp29
HajvISkNHPX4b0XDLcKz527bI2CzKrzZeKlCszly/NEvZFUHDv4QNQkiPbXSLQ3jXdPL7lm21QAW
EqUKL7KmlVO5dC9zxK38AQaOe5wSJVkSAIC8yGRP576ajSVyS+FXx3A2rJSs974toYroELLsSQnf
SiEIJjrIkYkQJqlHiE5yJEvr6OtcWZt8cqz3YRjKbZ+swwD090zEcP1PVKFzOLWa8mb3w9faqpOr
rKn6W9O16ishdd0jh2vnNC1Q/u58TjL1NFjKqp4P2ZZQYHtNnN5HRn78vqrtfCbKXpl3JVHXeopr
SBWFFY4wp35fjRmkDDYDw0Y2yEIrU/vWzwH4cQQatryPTxsOUZA/6hoIEH64cXJUtEa3Y2dcT8nF
61SdO2aqPUFqHpZJ2bh86HOwaJzaBMdljMvSDYqj3VWVe7vM/LI4aq6FC9opITIq3zoDOjcOtwKp
oZEw8ImnVGEMyOJ07fCs+0IzPDPjb6nvL3E9dj+yuH8wgVF9mid+MKZRlQ+tl5S7frDxEWqZfjHi
Sl2FGgf2MLu/yEGTuy+hEH13rCFbhGpev+Y9Quu14/eLOkABnPPBHqIov7lmMutdm9jdCz4JoTVG
bLtsrYsw4JDH/CYbnSLwnvlgZJMskDt/Q7/bO8uaYTfu0nAHIs7E1KCL/3Mu2Vgps/vvuSIET0xD
886mGCznivWXIM3MlXS79VaXom4UtT/9dX/U+1Fxl1kHcagRa+tWh/0xw4PZwYqwXlItdjZVnyfr
Vqy1+7gGfatwB+5FVR2N+YLXmnNfaopW6s9j8igHyskcq9yj4DHwzKMdgaCKbK3MO8q5VGP871cK
Xssg4tFjBP6tCPTWInQ0TKJN1zfdQrZ4ffWzWVZvfdSs0fbEeezvg+OSnUUAP2ihTQa30ZoYt6Nu
o21GGCtngSn3V2HyBfZcDbUpQpaJy1vvLCK4VtHiwwwiT3W1T5YaEmbcdv5mCIrpszHDnvpl7ipI
u9KsOv9p/ldvOUkufHr/6i3NYRz/4xWwjUfV7XfsnKxtAo3+xZyCb71dT9+AhDwpAIjeTD22SK6y
VDI3a7Y/3TwvZA8wi5uh98jm9MOSgPbu3Yi1cWlwAn9mNQl5VVXa4izrHXHjg+BCecM3ltbIdhXm
jzwoL+jKuJ8GvUbtqMKr7eBP3dZwdg5O0ymnvvf09VwMzQtg8wGuXDN+K2pD3HjMHziGtlCHF13u
zS89gS3wSVRivMSnZtWEe/yHHQ21c2uW6kvgwoIdLOtn/wihqHv/u13070V/36G/nF9+oP/uf3/d
gHn+6i/fz7/7/8f88v3X4v07U7EeOUB5MTzre2h0w7cOCvScpOjDuAsy6SKA/1a+w2Wgf0M//Z8x
Np0DkNueBadl7aAHxRvf9afP8NpAsdXKu6PDPK6EHfHi6TNEnqX5256TaHezi/6za/Y7vCftIkNw
5diYSV0v0kyxj9VgOAh49PpKtshCNtyr8qpuDIb81VzE3aELx3F3t0/aYOEpC9VnZJ3hMmWJ/qns
m1eXU9Uf8HYzxYE31s3DbkSjZjmCYdmkpVeD9qNAT6s+yaq8koUycFwemG0DCYVHkkKKVjm3Z1kk
pdeeI1HIqm+N1hLES7u622qzw48t64EyxxvDDOaFHCeHyIaphCpLTmcN3t9RP/WzgdRbHbwWrhWd
+sHRbvYpBnEypjZymiqKJOwNzEs/gH9J0uxQOR0q6inRXFsvR7gbdrtywtFL3pxDKvJsCP5dPj+P
Edsbr2C75UzPqIPMzy7aBaSU9ogvChtpNxPCriw4Ips0P1t/ILltem5HDwQuYRmQj726WgajS0ZB
ql9kqx2JPCuixNaaEc7PHSAusRtmMdkuDdXwPuJwetfgEv5IkwcHkmGwsG3iI2aRJwhWf92lrFv0
grCDXu0+62S4DVuU58ILCCixxTQGpHwhcY071QmJDNAAu6lVeZC1EdfIVV5V16avxtu1wjN2Zekp
n9lIIBA5/GQNZQGp5xWZiec6L8diW/cTS2aAeksOJ8ezRdpWDgsK0o/Rf/WbYjmWkwnvtlTWgZpF
h0Qb5qfGikHOApbbjarlrd02bDbuiGKspgTjW5sI4GObh3s97sa3yY21BRvAHB0GWucq4YmCAJ6Z
RSMqJRVPjN8FIpA/q+yP4oPiVfDoYQFdSIPqXxunW7IW4dQk1rhtJAGaOKJKnj3Quz5fxaPBf8lw
BF2zIJYYF/zaLhv9o1SEhniTeFcO3OqjSXQJ2lBKT75kGG6YvF1ULdkRuevqj7JgcX81VA2UYQC7
7GYHO2Aq5UND5PZjkZKYEukz2O1fQ8yoGvAbhh930wykc6caOLTv03BOirANT8bb0AYw5TKdu3yl
+Qgh1wTjnJNZN95B8VeB2r4Xlh5cXGCeC2lWEx0FDdP+0KBact7vbpBgJ24qwaG4UnQRrqzm+zqp
PWXVxTV7pCI3N3OvZVc3CfJbkSF1gjA0CGybUJRLQWTlVjXQYbOabrpmQW+TfaM5n0E0b0ozKL4X
Q/tR1Nr4ZjrqsFb0uDmh8DaciraoVoPetS99lfkrjsijXaNF8xv+BcJogprki0Gb3kK3+6wQa0Ka
IDU1sFjfZMOzmbfmi0rsFH/e+S1HmechnL0n2akSXxlyHrSFE0Fa1vNuq6hjsqlM+H3kvoyvRu+d
FJ67X2wXDqYxEpwTRahOkpIJl24c2i/VRApd4aTu4whZ7DhoxAFMRGp/qXC+GZ5TvkPeT3eBE0Tb
prXaT+LISHZApRcG7pT3h7rX9Wc9qt46/K7bAF/Arhbg19bTtBcRcbRJaic6IPpLEiQwqyViX/rX
UflR6cr0DwGl3P3IF38KPSfaGWVk7NzGVx/bALY34LH5H+KHAGgp3+rATYm7afSHwEG2uukdJGcJ
dciLJj56giAtC3+a1ROxP9lmEqEVd9vtygUy7bZ8oW4tlugYanzEjmFidH7Pw2djI4SKvFpV5uMh
mB1ci39fyrosdNMcDyppJP+zk9oqKsfOwTAerLhiFgIYQ2KEQCWoBJkZkdZfgjqyHst67B9i70ts
Gsiqp1mYn4LJf5Jtjtdaj2HZq7s6JyZ1IKUgXiZWaK77wtY4wxL1AMrskltzAfaN7p4J47F0t1kF
5W8qdW031xxJk8zusA7WOPFpZuK/EbDsu4emiQj7V4eLrAG87R5K28XDnCf6WtpkIXgKaBVoF4RM
mEraWl//yDSlPdx6WB96FhzwUMywRHtytwpiLdCOEfGPle48cnofX1PVQ2QmdB8zo3Ie88xqD2hq
RwtZDZxRv6KmiAuvd+cvjTYcRp1IF8VL5l2rmOaGRYf6iQBE8KfKvhmVRzxP/ePoVMnBtXRvEfjB
D7NMxJJPaFhbz3bF2qTl3GwxQlB+1ZM4XTV+1fD6KUIARAmenYYFi+OQsq5mtXvsQrXhxLbor76Q
KwAROz13HVGCk6lkH0GAbLPjAKqzbegC5Hk/ln6TfEXFL1j0mYmwxwBSLXEbHTGImNAMp89ewMWi
hdXFzmOH4289jYQfkjaubdqqIRuDwIOdnevGsWfRuw96PkZXFfcI1W535jwkZ9K/uRXZY3JFapHH
IruAx0mImVRBOT8jb6biHkGQbXRcC/bKqH2gn5CQcciP2gFk24ZO9Y+pTvsyFxB+3yJjuJuROMjC
aWH3mvM628jjRl3NpjqoyZDWk5XXBPUHEUgoQxgF8GHDqT/KdMFeKPiYVLs4gRJJl7JX6pDzbaQu
siNiEMiXlZvmYFH1pr9YjV/zm7ZrpFAr5c0NPZIiPbwThd4/W4GyVKdTaF36tIzQrBnzg46E0jej
zP+xVCv+pGqEL0axi66sZnPumqYzgbI2qIssqC9SrkcH2u/YblUaC3Vo+qsr0shkJq3MuCUWsweH
3z+5Ih1XmoYkgM6S9vrBc9PyeSZ38YDIdL+o6qTfjcTEbZBHUq9JG0XwK7SLrBEpS2CKKCAXttsE
PjFPyMCM15Ux6AulzOwncCz6Yhpt/3PfVVdUINxgwaPWFkBbXvUc5QmZI1UebXKj4Ek5GIlCcFSK
pqseOyRmtM4ZN5UxrwISrlgndqdbtep9fdNaAJlcjqX5M8Txxk00VT2oSYPOFpjRRar71VkWmTi8
qfnkx5sxyXfQa8yTbFQzE/oIPrJ1ZSHmkbpEhbRmEF9SI9vYCuj7iTgwfsaF+RD3nvEQFn11IcEQ
qusvUyOuWgiT/jg5x7t9TBRzaTd9udGiJIATjWDn7jYdd0RidybrNpWcGMnR7tTUww+tmWHrj2Hx
Pbs0g9t+VxKrW5huNT279ezxPzWHAztbbzW0xVdWADYqGhwh92oechJGip2s3htuVQ6vEq/Jz3/Z
R7NTVzFc7ZXsdi+KAheGmT9Ii+lmpbsaJ61b6qaXr0f/oOpB/ySL0OWj9fVe3csqpHIN4i8knrHp
nxS+hU9gLvNt4Lqoy4tR0gZNk+x1LfYOst/QkviSzP7mNkB0K/Qw3zSzP63kqKE2+6e6Vt+QJC1O
0jS6aM32TXyRg4jdK1AbCXclJxQXbcARN2koVxr1gDMWLD93T/2TEmTBxrSN4IBbWXvSZvCussfo
NF/xbqnPjerW+9pqho3fohWsFvG+KUrLQORF9y9VS75/51knqCQgXNESWFmmgFQhTbgCA1vv8Vu6
HzYPl6h0zLcw0uLTQAzasvRt98MIG26Fah2zyy6sN8tH/iRzw2VbEDGvaW6ybzJDOxGfFm3jOB6u
RduWa2ij6hPeentpNk38VlWRBl8mg0tvT58VBCG+NX28LxPD4NnmTtvIn33ySii6kJuzl086uxu8
8bYPWD/9P4Sdx5LjSNZmX+W3Xg9soBxibHoW1AwySIYWG1hmZRS01nj6OXBWZ2RGt1XXAgVXYAYJ
ONzv/cT45onEWTaTOx3KuLOfwsRaB8VEPforW21CN1VkxvCW6USlO2RdPSIRuJAbpEDm4WMOLCwo
huLcFlN15wX9Nzm8cHRrlQpk2XWy13GY3hJsNvauC9S8LYbuZNh2tg5w230UpSagsGbht9rCPVpu
eap+H3a99SciB0/CivO3MM/LpVpr+n02jP5GXrFn63G9oo1u60lJe8ynBit/LIdBAO3Xwm8i6G71
WGcTxRUzUBU/NDJe4x+z94yhB86bFRr8Hr1lHI00MB+CHhhGn9hvvQGURUF9YG+iIv2g+gm7SAQK
pkLNMPTKrig6PzPbAzNHu5QoOlCt7XLMvntOGWJA5TnLSqv0ne9S7LsEsaS+xzWZeA0Y6sbchgoW
4bJ1iNmhBUCyl7LVKCG121AL8fYTB8XVnRWaxf73JFjz8te+l63WYNqVqkcR1sl5VMxspqoNjzPC
rMj1fVVb4xN7/eLG16NgLYFlv9eHc70Eov1eX7Be+E/1sr8yFBUZyVTs1CTyN6mrBVjQG9FT0BnK
to3RP7C9KH7qdaW4sXTML2VrriUK+46RN9Lc6ro6bupDcjtpcxKnqb9LuIepdMlN3yNT8In+kHXk
O0nH/0R/KIOZ3Mg6CRCRDbUgL1ADDrUNhI5dHNpunckgjaxE+lvpMLPXuoXlSfHW4Hj9XM0C+gQB
UTibuyYfIt60OahGGSkwx9Y8yTN9PkPQ/zwoU3Ijqz7r88xqtv3PUbKBhPhfQ71G/DJKD6Yf1VSb
O13TonObxvYqh+6zEgUq67JOHnyoDTu9cHG1gsRzrquuZYEL9w+el7nsprjjL/w5BHewrVu2zuHa
T17L8yBNNjNx5ZdKRfWslT2Bd2hFHSqrzsyrXYXQ7SJx6wDDzfkTYj5BXlte5zp6/gSz6OxV6mnE
nYzWvbMmDaadNlQ/XOOjyKPhuygyY8nXkJ5JLYubAIOwjY7d7jnQYoFHWm2vldRlZ6l12bOldrBz
Sr3dDXMxExXSy7FT3chWxBw6oExBfxzVMHsWbfruRr11gtOdPZsRW3meqpsm4LZREz61ntTiDQwf
8kaBGZ0ixU0fYA6dZb1w8hyEBqThCUelN7svVqNrZc/YvpuHog//Gu6lSIyFqKifDCv5j8N9QC1v
1pRfhyPCbh5829WXdmqAxjBCbxm7RHtiY2Qv4LTRS92+uogaPTVVrVz8hER66kQvrRE4N4R4Gjxt
ivhlYNe6Ue0atBS/ycJVrHqrjx4Oc0YVnIYGd/YBfehdPWKRpPhjt2qCQjxPofVnkeBOUSZ3UJNZ
Ys8kDPgai8jKT45hDkfptCv9eOcq7nfsOMS/LHp/VlUlnoV9GnlAWKt2XyXlfYQ6tbqFE9D8UsQ7
pt1jFXVftmp+CuIKhqHnpivDNFFAnA9p2r4nyKXsx67EOHBsovSsoTi+jGy73cii7KfODemok0Ss
jOx6gWqoVq6RgMLrjPFx8IgiREb9igNhSYZ8FCvQSHNAAcFtNLmT24GX2rNokkUs4ubVNCz1xhsc
ZSlH+b7eLlOBTbRsVV9H5P1eCbSExzTBSQ2Od8PqPUpXY+0VN3WoWivCmsGmS3iDozHQWfAY2YHZ
5vU0R6i7BpB7BD9ElKQj+x8Hdbo3ZpmcFWtvZ9H0Fe93NMqWRB+jJ6eJQWbhlfqR1iD1POtHBAyB
sLE9PRgZNrTDYPoHU8BnQyoiXCs2nHtR5fgVTYSbyaajjyi+98zCpAZ9pC2xTdgOXmHv4W5bpzp0
y5U7JvprpYuz/CAzDHYxXEis4XiRFuoE1CD3orM8s+ryh6IENonA3+rLqnExsMddPCX0uRsUNpyd
KrpjZ9X9UZ61WfTXmd0L5aCGQMXp8Fn9pSvu6P21te1mXRWrIDAZkzaL2yDduVhZXdNmPT/QbalH
r7KxmOEiebgYEyd5lMkvWzG/sVTKbmUT/gHZSsffYisbWYIk12uVoavcpAPp5CDW/QsmdmKFURPQ
phA2u6zz5jPi7mtF1UkX41J4rS89vd51ZG8XssfngCREWsq1hxKU5r8uEqb8U5wQkZ/5Y2S9HBV3
jrlyY+zIZcMvV+cDzXMYqcUdW4n2qc6c23DsQILMJUdLnxQ1dE+yZNf5Dy+dNTnGtHuycXTHa7KY
jmIuFuCZF6Xp9EAnGKkiWrPUfbe7aeupe4q7YFym+OTt5Vgi3lhLRua0k2MHlQl77ANze/03aCiM
eB2uCXKsQ5Jr0xpqspGtfewJoI+zv16JBWeVWlgodn3x7FnRblJ1+90yFWuVAH6APBQUj/AHL9d6
VDlWMfv5ozpkzb1j6t9kvbxOONaoc7rNdLEyuNddMznvQ2tqzLZNdQ7C2D1ZurAIQ2hoCDbpsKoH
bCVLJ+gvsDD7izLT8ytek5PqAjn7WS90EaxIXApWaPSQDb7QMKvIUGCZq/xCVVyEXcdzhlnJQdal
ZhwtmDHFqtw3EeBvjVX8unT1cR+T2Hzs8+muqXp8ghpigaNdd4+WDRkRh4BjP5euVQFqJhWas7IU
wVfDyzzpD7I4elG29pNg3HgxGESnba1NJpk7auC1i2I+xTx+Y1ZdMC9hqGtndo8GrrdYNVEACGfG
4WpTvE3d6SYrbOWtYUoVKStyttY7REa5u0BEvjWpu8NELX/iJVEfUIidHXapRyPojxHXG1V7EH2W
B6vxEpSldghZZh8MeDJOS4RcZ9JeiH6o7jMlc3fBGA3bIUrGx1Qf/iD0b/0RWcwj6CW85IWZbByQ
FzcE08MLErjIyVix9YeT3Vvq0H5vdCx+bc9KTq4GKKCuQb0qdmoe0EaoFx7rHqY5ivLgxb15mAMz
wP3nyl9OXVlrtGW6IT+M5uPc3ggtXrrzVpPl/RJDAu9I/Np0Vr2thqtQUexVmzb2CQfvlj1PxNMS
FOWuMwwbfA0NvqgBjHZigKTIZL2TlWS0nGuzCALIJq7VLQaUulatht6JaljTPd65YjsbS2HhNTYp
s/HwgblLhU1DNN37LhtORFZOsiQHkD1UV8O8VVWVok1Z2LbLMqmri+zi8Q7bT7lmLQzUgO/FfPB1
xDf8LHb3smh0fnIK1B2M5wuUe8L61bNAfcFfQJy/V/knvwV+HGOXFOYPKtyVtZpiMVCgyrK3vSnY
s1vyT4kb4odE7OUh8EtlwYPfvHdl8tcVdXIg/7pijW7W1p0ydY1VqL4ztRhNi6ryXhFi/qgso7oE
MAmwe3SfZfVoqIRX0sndOnOvwja2Qg+1R3bbE6bvuuC3pr5DH3c1gOW+wZmqfs3Slfx/mBz7wTLY
8kKns/MCLnYy/FrE3VJZkISyluk4YbTUm9UxUiCcbsb5tJutgOSh1kob7xD6FAigNAtZ+dnHQLl3
K4pUXYYZYUfpDKzp4y5rSFRFPJMLAUbzabQTnTzQBA/Yz/11XzXOc2PNd1D+grGYe/L78M9rCdDm
rma1twrMNn8Zy7RhavWyve8p4crxvG6jlOCudRenrrTjTeX13ZZbNn/NED1p58CtCQVmFRcx9p8I
0d4J344XWJtN31qQpLzB0uROj+OE9KkPW/GnVKM8k4KLV1XGawsbbVa53uazXxf16TK0UmOZ4c3X
t1l/GedDUjrE0f3io03RAJElWW/4ISzScmQtiv7ytZubVOW5EK+y12d1M7LAEXqe7j4byoIAVmQD
YJRXk59Xq50G3tXI4m9F769NpoZTUg/4XLVjeJ+B5VnqFijUsQLA0Ad5+a5pzTOml+FHZpAN1Vtm
XVfbZq1WsAU0/RvdqTGVUsSHMQbGq1uOARGcdHjU+3hYZUVpXjokYDZ6HdW3rQ6jRO/NmdDZd6tP
vHwXDO3SKVwoeiTMyLD0QX0rm2v4oDjD9B81G8RtSTgYKZ48xiYuv5taCx8dDRhXphTE3mMd8zeM
Jvm1w+amBY/3CjNPdo+Is+zjrg6WVd3nO2YpZBfryFwF84QrD00TFcG1HIsqqxZGDZP8H//zv//f
//1j+D/+R34hlOLn2f9kbXrJw6yp//kPy/nH/xTX6v2Pf/7DtDVWm+SHXUN1dVtopkr7H9/uQ0CH
//yH9r8cVsa9h6Pt90RjdTNkzE/yIBykFXWl3vt5NdwqwjD7lZZrw62WR6fazZr9Z19Zrxb6Ezcq
sXvH43cRpQrxbLAf8URJdiSQk5UstprQDxXmO3zltIJM8M6GFx1lqa89+xHaO3ija6vByhLJy7Ns
yPUBalWZo2vmINRldsm6bYzi1XdCZ+9MSbOSRbQGs2XlpNFxMIvitV2BqE5fY4NkUDJpyVJ2UuOu
W7mEQvdmFj5lTnaamqG6aKZX7Fw/7xaakUMfl5VZ6UBXC7yjLBFSrS6VpozrrHbjlVOm1SW3u29/
/7vI7/3r7+Ig8+k4pqY7tq3//ruMBWoohGab7w3KOWDq8rtirLq7XsmfpCm8kYEpyiZhbaTFfNSp
z7IXu4mEzTQ7Al/LPoqZMyMPotNaPH3iD6B51R0/OfVR3N787CXmSMnPKtW3TFR51XZZ+NHwnKBb
MXmkC2QJbDBklPA5aJL2PpscyLz08RWvPkXCJCpy+fsvw7L/7Sa1NUfXXcPRdM0x1Pkm/uUm1QE9
Th1bxe9TVTcbzWzTjcnacE8YM3mK+vzsmJH6LXNSEiytCIlnB9E5cBNlIRsKx3xCW9d7gG4c3XSp
O67jocRmr2oeMB/FsnJKgvuuiZL9tRjMqQOZP1AJyG5bJcJ4JkhaOJg/W2SOYUTPPe6xKvvMOMgz
XTHs28+xctTnRX/pzHj5ubLHZ703AGdFOpD7HSjHochG/2DDNM+v5cDAxpJvaytbrbnLZz8E8oLr
CFeO+GxOojSzlpjO+/9lFtH1eZr4/XZ1DVszhG7Pm2fHsH7/hWpVq9Ezh9zdKWG56VPVxT0I/R/H
hVBJmIF9KdZop8irumPRuJD0u7x5tWs9PBhJl92FIsrutAT3z6R3zb2sux46mB9+UGBIOveTdYjb
psQuunYri+1oZXd9oTsEUZNmM8oP97yCpG5edmsoIR4yGNCUY9PImsVQKegyGzGnJYh6QqROvYxt
rTi6SQEP5pfTBsHhXTR5F0+tQbtHGd94n4gdz6Z1nIYy3g69EZ7zKNHXwEb7u4gnYoURY/zod4So
2KV7z0rRQzEbJuUtCYLvigr4XNGdI3rT0yNcrPvK1JrdBDCKMGcbX3RinRd5BlfmBxdAmfFnVd4g
chg16bPpToNzHVCUPszMFFzo5/img1boEYYLFZ7GfBZ8m6y8jL8RVoGYbCOy5KulvTRFj8+vLqD9
zmexPSHVLk/rKXSvlbII0Ny8af4UMblffwlWO57DgcnabQIgzPLgxzvTGZU9yc0YBWulNpaaE2AB
AIn+iAS+d0yUpjsQb4YAT0nWW37FGvqXU0DNa9TYp5vPPrnLom0ly5ZufY9Mv956ebMP1SJ4CtS2
WAli78d8Mp2TS354aczB7jadDSUT8corJt+QPTT3GHKTH/Va8pWVNV5h+hKZP3g+Fn0OVM4ZyD92
LnHWGriRbAR8G537Cr6/8KZiaVbpuBjVCPurubPRuKRZs/AdjHdznNxePYGW/OuQZRjQsNe1t+xT
J31Rd6l6ijRgeci2b2Q/S/tQxyY4203s3I4Z1uyDZwXvbg/rIx4F242uFhd7QMfNzY3wvepyiEee
k4CPMZUH0kwns/O8J2Iy3cKNbsgRjSfFq1R/3eEdSVoTGJlbFmdDgTeAJC3W2elUHmRdBpYTrUut
OBOpeOoLtCMqdqD+mi0egR2wnbsRkWJ/XQgWbUoGLkKOk0PkmRtEEGkS/prPa00OgvAJD8s6CRK+
2Ahs2dqcvGBls1xea43OmxvV+BMsh/wgvMo617ZunccINN3fvzlM4+u8ZBi6qpmuphqmBoPb/H1e
GiovbfzeFt8Gz1sbs4+CNh+IvLVs+zkTiNt5YNP+VVk6Q7CqSI//Uid7t6DDDnGumKiNzKNlWZ4F
A7Ly6pSSfJoMpAWbdkP0O2ELacWnKmDak4duyCL8MuQ5sgqqihAPvWTZr1xYRX53kGNk/bULEKIn
9Kx8FHVqTV3kIoPPZmB0/fffk1xO/DZ/G5ZtuI6wHFfTTUcuE395w4oywt1YsYpvihllS5uo0DYv
C7xFATK9dQIFO3TtnnPHaQ/Ek9EvmOudCKVEtRDTOZkU7+IL80dfWCM+texfWE7UN0If1JeoLBay
PvCMcEc0tNjIopZhEQqC45GonXE0g6G6XrbUChbkjZqeJhGkm0TXeowXknCjO77D3BvbLz3yRvEM
iv1Sn/pLs2jzd3+MnXWPMdA+QXfxJVTzK8A4Qqv0Wo+befuSEE+WQN8v/TPqJWDYDZUIHYdDWDn5
w5yXXBVZaG5kURmb/AwrdRcT7yoQXtZheAddvo/avHjAIJsMS1N/jKOirf/+13L+bT3Eu9YmESb4
vYROGuP3u7oqa8Mhixl864IWJ2gtf5ms2ruL0tI+9XnVLxrR9m9DG4Af8F0LtrKjPaGRs8ESu38T
3ZBsnVYPt8JMm3UdgHQxwJcctPngkFk7yKI8k3WB0MnV2PZNpMfZhfUOki4qj02JF/IFsUDsYgcm
l75Ui6Onjf2xwCzjqRnFOaii6YwoUf7k6uKDfEdzK0vBHKRsiqA+yGLahv2ycu1+X80jS5+tmj8Z
9la2huDG10Za1Rvf1dObYIacgYFsj93MJ7Jm7fh22dR9fQS1B9RS1si2z15lryMj7rBbyGqUptqo
/8Gkb835vVS3yI8R27znPVbs4qgmmJKohDBila5G3M1d68bf2R7kzNod7VsbKbdpIczcvs0r81Tl
YtyXc4NslfVaY9n/5YeXP+yvj6lOjFJoqm2oJps17etCuEeKuutd33gfdb9a5VYBolYo/fUQc8Oj
RuI+51VkbdhSRLdW6Vh36YTwro3AoiyRB0/OojOBg7IFnk2lunXumeEiq8HVjD1SZvKAVlR2cmzm
fr8xFRajeI47qE4RahlOHUvi/d/f1P82VevCULmdDRUmrGEY2pclZGyK0jG0SHu3Ne+lhtR82zDL
/HIYetT54DtqLOQme5EiLn0LaqRfmZnnXspUzzcx23uMlNAgFVnu3ZROaN2oQGh2XTJNt143VJsC
a+YL9LN+0RtjcyhCjVi8WdQ7QNeghJJp7XiptzfB793Is0KNuutZ9vPsP7V+1n32I7EW/5dX2r89
/LpwLd3RTMcQ7rx5//JKYwE3sWcfq/coTT+y7Ex43rsdosg6hTOWR+JzhJ7GKxSPxOqzTp7FraMf
NQy2rgNKNGoW8jSaZhCxUY4beQHZWTagZDNHP7zDSNJ6/Avq3aEwUAZjgNaK099e4d/yVB3qWapp
TNY9MVBwBxBGdQA9cMP0+mxLHZO5zg5b7fbaBdTXtWjMXXw0VxZozY7IwNbZparTR90R5o00G8KJ
OLv4qmh2AhFdCFgU5UH2zdP42jcF7+8sRBm0O18ZNn2k19B9nVZbtEN5C1LeeQ/UBHt6BzAeERKb
Tax4NRvffbd6u1nCXEBdROudS5UgxqrPDYgNEQ7Og+wMssY/F5OH6ObckI2s8RpvxAxcBPltO6hz
eIiGaCpeTACRf/+Y2PI5+G0OsFjTuABbbdsBhGh8jQwgWZloaNm+WwPI8bIOCX7hLrCOlN5+Lk2v
X4m6tnbBXFR6MNyq0WS3spVXN+69RIXHQojHjCWmrB4tsFO83L6jBmo/txr4Dyc31aVsdHVsWDwe
FQ5zq5PfBX3/iDtReRKlsG+FH+rLFmXl78DcYVQZ4+tUF6D+cE3ZZ6FfPFZK9SI7dEpWL6x2bO6Q
e4wPgT8l68QblG9NuJAdcj1zV4UbjAevyFx84j1e/fOl8dN7ZB9gPbKKMXaDoeBGJomXTmoR9vN7
fl9kjraqFtV343yA/vNXXZWZ1Z08IJXya53s/DlWibr62u+zTo9QSmJN8du1vl6/tEEFsZ3UyZ4/
2LZ6CuCEvCUG9kJxOWT7vFbs1z5CN76237oGDl3SqRVqTZ71ZpfYgUNZZAHfgSvBYASRM+qhV0JN
qDPr0mUDmtcJ1FDXLfddQeIPoZCEx8TwsYuG7h9Bn6vG/sDCow+e3bx5cHSwL3peP7sQBG4ns3Ee
gLMZ695F3C3Ejfhh9KsOmzt8jyKkK5YsXECYD+1Z9h0mHLySSvFgrdLX10iGVfmULGTr9ZA3S9ON
pruEjeNRDJqx1X8KpUi9ky/yJ58iKxhpT1usmC+fVXLAl/Ffil8u18LoW5VCtxZyrJRZ+bxeiuXY
jVpgaZTbzbrrc+MiCq0hwcHHGvPZMNfJVrVw9evZ3/fL0QzfuCo5Nm/GuFsS7i5P/dx7MlrLvDYQ
m9aOrkTIy1Zn7i3PisEHnEK/mBzRZECCmFiLgaJWozt5yL0GMQMvTJczmuZa1whz2tvZDBee+7Xz
QW1a+C2xfv4cGtmtctKndtlHo75G3ejJdNzxzlaneqn1Xb2VRXkYMq1d9J2T7rummO5knZYCD1Yg
PcmSrC9Gd587xXj7WdWKCP38NrpkhmguIvvwNFLFdYKjEaHW8RVbrw/yjf7FVTTzftCCUzPaw6so
LQM0DepNOKT82quPmWmgVp7GtACXD2NwGY1GWi4T/+QhbXbvqsrwUPsR0QZShlu/m4YHvRyN48w/
dNwuK4lP4gEFzgWkIH27XHEgo/By0uIHnXcEuvzjHdvl4kEd0nZtab2+lsXRjcO7bCyXsnTtMZba
0vR1ZQtjmRCjTywBYS+72hieaRxCvWP112c7bCLtnTCtvt7LBnlIemCfG1cYs5ZVXy1kb9nS2Opt
kBTlveYinl02or+NbUc7eS2AJECk5fcEAbIUWceXPE2zbYae4k6oefGE9ded7PAe6r59E9i1EqJG
B6/DbczbwXEGYk/jcIYCm54gAyyuPTRWMgclNo+fPWQ3v8hwUbMakMmm6rBYrhyiCAHW5IMY5u8s
qQ6aj4h8kFJMrMbbZ1lvrFFrKFHWJKBjD1763UBAp4yt4QdGRQCLsdS87yYfeZy0sXZepI7MvY59
7ZLwzLmW/YdFUlmyKy5Zlo573scpihUvLUwvTPoGBADr/K+DOxc/64rU5GeciZYbEG7uIiCX+4pV
31IqB6SVje6eChAzKnP7HKi8lqViwDQm93Za6sei51ueih7FZ1Qb3ydnpixpynBKVUJ6JmYiuskm
FeT3smi08h3eEOijwM3h0rTtG9RcK8nK9wmQ/9arp2Iri4l+Uwwe8LBhLHfTaNYbORhJyGUOz+2l
VxTknbx4XMv6oA53TaSJp2JSu5ukN8VKXkar7JOaEC70sh7pgBbdyURYJmxBb3gzsTFelLY0KJrG
O4zc32W95oPdBt8tjQ2G13g4BHN3vVHUnYth31r2KlRxNmuLlC8I6FvDKhQUO/vhbRQNEgDlIsZv
bdnHjniy1NZeDE09vTZ+HeP2FI7fROTDW6/0H0aU7UiT+IAwlT9zuJERAZ1zyY49WJDm3vR5Wn3E
fnqnDJ1xN/lhBmNaDJcM2PwSwoS3iWN91vZVWm836k3OWm8I6rUXJYsK/cSzK5TMWxgaDMGKr3QT
Zz4q+dGbHqguO6yyUm69XlNuBxsdsFgvD7Lqs16eqb3X80ex4PzSYAaGsp74sG01WDh0TfHZSUJk
e0zFexozIwHR7CoXNy/8O3Y4zsKAwkEmljrL77OT0IM7UpTHSDX6gzFo5lltfHHGLySeZdnWskoe
UoA22LQM7Q2pSCLYLUsGV9WCpz4GcAv0JQZF0oZPKHXY57grma9otLx4ePCNj7wMw6dC1auVM6Z4
HrlDczvMh0KPkHfIqp3qZc2t6tgc5jPZKLuVplEsBSS+taz70q9MBmwvrUdIO9qx0tXp0LtpiYFO
HT1OA2lwH/DFR4hvRmN6H50IwoWH9BT5Vn9a+yDGroMg8JWbKNEWAqj0wdYRjtVgpHUIVhrdTjGb
y7WIqrx5HGvUYRb22oRv99RkGBhUBY9JJNLqqYQouMYYLNg6vlU+ZQZylszqNm4xFPXSxEjUyRG9
nIuhbdu7AC3ppSw6bVfesMCMrkUUFd0DvETwR3PndLLUW73wfyT6oxdP6jeg4H9EQDTfhrr0Fn4l
7Mek0utV7ljBHey/fBP1g3o7KOVAkH9Ub5KRHymxCiRW8PNZWqreXmDYxjuV//aWNjYnSHli5Vej
xia7+6FpQf8nj4ZSJcmfESu7RYw1wnMZjsG6KoAI/+lkerqKrYQnQI0s99iX+g6bRR6AwrSeszIz
bgpvHC9zqWwKvik/yJ5AAScLRTMmREzV9Mn2TSDRvlLdyFZXy9BcRNceSDytejf0qNy500YWyRpH
256A3noas/QJPSpzkbZKfHTzOjjruvYnk2H3EgZpvivg2awthClf/NzVCPsVKqostLpdcNSDJr9v
MmYQ4SNsM1fbpVkdYDPLCbV7adC7XRdDrW5lKzcLKvdJlYDP4pJ9v6qAKT2byOid7d785XMhBaZr
OcZoh42OPaOldvU9jmM50OQSy67YCk8+Uosrp0rrF+TSX2AmcX9G/ZKMt/vdmTyAWvMgAfdkOwQC
q/B5UOCA1DKwNX6ZguQ6yHL6pVMVzne/TxGosKP63p8/KdWDXz8JEFz9klX+i6X4ykdadr98Eqze
3aRYC+ZSAUp0TsbLFL08VGmz+S+bvDnWkctk/TUrTxpNN1WLwBkApH+P87SZVwSKCp/CjgID4c82
PuhVpj+nevQ2+VF9RvhPfw6MGARrXT0OJUuffvRWshNcbGyNgVpfhwTNeBOZoIpkcQZMblGhM/jh
uIQzKP0KbRJjJ6+IRCQoiyImSTe3jmF0jrGguWjsym+I/oSnPPeyXZDgs8BqDeEPMYVH303yRRCx
pczDAXZpOuCMlViPsoc/vKD51j3I9gDbET67OclSqPEqSkc1uRnd4NmpXQvBFIPduGptvcpQZiCh
c4RbCj1oLtZKFu3iOIrAG1F0k3JAXtO1d7JoNhbM0KLRD4EzPjARP+uOld3bcZfdx2w5QGKSyegK
noWlH/Hwhll6kK0gRtrbv/8FNeNr5mHOhLquKojVWLCExJdwVmQzm5S107PDG8YtAcLJIHs7MTF6
KeJYDWba0W0rVPNgVRk3FX8rRDuPRLM1iouXfddVJ7ovqjy+LzGx3juxaEgjRhDLXbREVYSJt7Ua
KusxL7pXtePF3KZGc/ZrB7WVYtonit69Tl0/7SYBjDNAHO61NFDemAiBnSwThxzw4dfh0EOavVPz
6PTz1YoWhqzrWOVtjz3J8wg8Ww6viym/KciiY8BFt3KGU2RmWh1T0Kcvzl+f6bp1fHDczFzKXr5A
0E9jdjzIa6CJRFJzXClONCwHIoEXHYW5S4H5gs/0dvqscgWYGGNAtE3WyYOHFc/GRF33OhQ5Z+1o
ltaLionu0cdfcZcbKXpv89ln3X86+/t+duT+dT3359mXq8ShK7ZAp8m1qnd1p3jbKAjDJRu0ad6l
TXdaGiQb0Xb56rPO19pp1bWasZbDZENn6uXSTO1u+1lnCwfBtFEvN6KffoADRx6z1gRPnq/uhUEY
axI9StV16Nyj/54vrSxo3/ROPIIfCwDhKGsqIDCpTnkyyq5+//v7+98S/obBHoG0mgULnbCtbP8l
YZRZbHJCvQneEKoJ4xvL3tVG9gjBq/mwnHYrxlp7V31HLAPdNs4lmvr7KpisLWT//Jijfr/IAQ4u
QFhxk88HBVn/lRWDBJVFvW5Of/9PNr5mTQzbFbZBcNMyHNMxxZfAmaWpfhiQlXqfxmEVuVMNRISD
mRR4Ptt2s2ObHC961furTh1sLL7xs1voqdm92Vl9gNoH3FyDYkUaAfJUmvZvPnj9RSpS9bZHM+xB
GdOzlar9W1HxA+lYyuzSYAVtuvAz/XZsKkKbg4m/dp7wkrdcR8M2kRZ5Jg+yI0iFHt+qMP8vUA3D
+TIx8Yc7toWIsmWbZEXJM/6ePIJFDxIjm+0HLCZMkZT5kfyMPxt5c2rPh1T386NXwDkngL3/Ui+L
ssdnX1mXiByt1sTE62++yJd+n8XPsbkLcQdWU4QmrNnfG4ibHwLhvkEcIAZSmyMGDbYvNo5Z0zp3
gQm6HGDOX2QVaK1hz0w6oU1Lo7xIr2LjVDuhuUOObrhXi7JHTOMiopxLKh33pl+1qLbMA+RFFK8M
FsAn/IO8CAyz8RRjHScbRd3Ga6/oTZkoOSTECFlyAmOI54M8a2rz/3N2ZsuNI1m2/ZW2ekddzA6Y
dfUDwEGcNYakeIFJCgnzPOPr7wKUWdGhKMu8dl9oAEFSFAnC3c/Ze+3cAbPcrr8cyFJY7c7yQJOf
iqsqgGSrthDg9OLJDbSwuxeJOZ75QG7btIPuNd+UwzOOqfju87hJaZRJcn1cjiFiUbOsOeYJmTdm
2cBy9QOFzAZNPiZK+cfWct9yE89Hvzx4uW85Wje62Bk+dJp+8ouDbLcUH8bkxlCKgrr4nzfLwckC
eL/J9bE4LPs/D8sRSGOaBgNNWpu8XWmSNto88irzjYx+JVLa9GzN4zAymvg0Ndml/xyGEclvCGtt
0SnMR+c0HxCcGZ1EVBXLi3RlKt8Y7WY5tjwqTKdqB3V1ZKIyj+X/6a8q3bgLPf2Pvxqlg+xag4Fk
I50mCLoENCYg955rFD+40gr7gnHTuiy7vTpKz2pPFV8DwHDsBjW7pFnzQr6wdoYqr5+XLdPTWQGS
kmGWhc4ycUKEsxyIWOcTI1GX62X3583yjAqu68+7ZJoPTqvEYFKaXjohBALGpmbWJpBN6bTc9/Mm
MP3A9Ysw2VM9jg8wvEgAnLeWm1ryxtxZNulaJRvYqJeoDZJj5GcQsKwiW1t8DasqKqp1CmYDqgQ8
aIpcA8a39sMvc/gZfZfd1Q11635U5fXnbt22NzaxQaqme7lrZBWll7LoyKPjwYHdt+csmo4Uf5KT
Tw8P7KlhOV6ja4/DoJrr1qin7bKbEw7o6NMYX8qg9r9VzFgUO9Efk2nsMCz/8iyzu04xyTDdbCLq
Amr9yq95PyLue/TMvNrmPcufPA8KiJbh7fIASG+jIwLPvB5CuzsYRQ5CeLCLV9Sg8wtYhWStMoRT
B8BC6nU76pOzHEAqdkOlpHnoPL+ALgNQNs5Qr4eWul8eYJQwqSWKLp1Fnmrhxqmnd/e9zaLVg9HG
yrnazCacl2EFOBGRVYyBjSmzduWFqv5Nr5FmzYcjK0bNbbJeSfvKXFuBMexncTG+L9BzUiAdyoU4
N8irTADPWowZfhHvgrpI8eXazWHI/T8MG+rQ/aCfUNyQgTaeq7KkPYUE87nWp7USNtIF3sJ4O9rU
lQo0pFdxpg63KpTFm1Y/LseWeypFFKiTAtNddqld3Oi6bu7JVAx2dahpm1hW8qcxqzfLZ2EObecG
zVSf06SkhTcaxufHC4h5lWV59qxo/KhJ5ZF3QzCUdwaBT8szMyUGgVYYeBJqhEqS7ttrexiD73g1
Pr8I1QOy11swOjWyOi5yUmauWQFGkDqQl5kO27Qu8clhbi3tz41x2SBJ6HPj34dG+f/nMb//CV4n
q9tqnhb8/BOSrxp/Myyrv4/KJFNpMiJXXWim/XVUNgy/sVOzHR50fbIucdJeiO8on5WWfMwORst2
2c3AdpiVSsGsojPo9i0lyLFfebkvdTEfjyjcDCAeJkEpQhL/55akC5tZxhhtl63Po6X5N61JMCW/
LlvnmRVtSVMQkIuESPu65mHtUJcFGup7veoBb0LdlStNuRI6MM5l6+d99n+4b3mcnV9IDXVGKaUr
BTMm2YUUp/fdVFJ5TGxv36nFbsymSNsqgyc2Y8vI87lPOs0GnjFMlCF57tomWWl1JfalDVDUqO8i
ISXMysxsFwZhyuWZ3WjsfpC+qFxjZdIw/YU/lkdRAUjXmkWS2bJbefcCSctjgaxy09VWZZ6TISth
zYXFo9oy/6iDhvzHeTcs8pWvedW9n076Db8/5nyzQGcUJC/lNombASs9K/aSbQDJ6dLT5T0Kb9gs
e2Pc2pdlq2otGcoYeXqxAD/tLHdKZvoMQcvb/Xzw8nyqVBt5furnY5fnJi2j8XJnN5A6HvoaLllN
8bZ+KJfMVfrikRKwQAlQJPvlP4ls+5bOpU7xNuweuiajwst/ZJJX4OIpHyBuZcJ4LtLwJYim9C2c
ome9ynWm/YPHCWqhACUc8n5+QMg48RAaJZe63kYyN0+XPjeXOZQ6xnyzytjWrq7xJn5OrCqlLTz3
51QKQimZC7jjtlOrpxsrnMod83HrnjbxjaaF2ktheDHERF87a1pQnP2yZhCaD7TBdC74YT3Ycubv
RFh1m7LnglNHb8txWs/BekqIpNcbec5m8Pq1xvT/nCTMK3rFLl5UO3rE5dWB9VONPY1cabXcz6fu
RsQDP80s1W3finorClt6CoDXLA9IyI9aq71W7eGrR/dZSIFmfkHZ1yvXGifrhHtYu9RFR0tmPtB6
NHwhWUk3qld7hylNy5WZGvZ11ONwgUv6ra7yGnxZ4T8YrA0KXxkfOyGK41jp8JPGbHzE5hFumlDL
UORzNCwAq0pEP52XoxWeJ6Fnj1CWhnNFbAJLEh4Vh9O0HX0JGFIbTo9N1MauTPzNYXmSsP11C7rt
Xqp76VpkJMkufxjfy07YQbdankToYrJqPMvcgTSrT1UEm2UaJ4Qd9bxqCiPt4ecuOVF/7JaFVx0o
Lf3v3eVoWFFyWJ7bzOlKYelT0k3pPdo6jX8j8Pah3xl/bDL0dXM+dentFWzc0vq3Y8szJM9Ya7Ep
ownZxZnnGU/lUFcgOwDOIVSlZB/ToOlUc5fkM5rOK2RypUR0KEbPuIsn6/bz/sQ2qbqhJLaawbth
Nv2+3F8zJXHTGiAApqXkOm2KxglmqYk0EteSBpZ+MaeyP6OTJQ8iAqvbtQhrgPOuRdaI/ecmeTVi
v+x7NGO2xG7CyGGQBYajn7IRjGVdEtXzeV9ZmqdQnqT9/xLXzPf5ys2IpN3jYsH0FZVbF4WvVe/f
isgL37u+3JJUnAdOkb6mBIRHTtFeWBkbgZPHEUQLf3qvR+9iVlb/SvrOj6nKlWd10geoYADuBsre
DpR4MLueECAFE1YQGNhsxiHZg6fZWRS55s3lQctWrTVkRVlW6i73SRWWGUcKeI10eQ06COEWfufH
cvjn86ye6LEgmPJ156WDY4M5x2sa+2vJLPUza1wZN6ui7DI7ak/otsDEGUF9JwXMla2p6r5Dirt4
PmpFR1r5Wdd9upvC2dS0OJsWF5Pvp8ohmFD+zP6nZiSawtTS3OmqQSBA44ZiHzaRgsw624+YiGBm
VXn5awhq3d4P6idlzmdbbuzZSdz66YmAeOmw3LU81AyAQnpwTlc/HysCkgcVI7hKospYqeroX9S0
mUivMkeS6RL91ERyt1btPLsnF0vFe6v5r9qABKZmDu10cbGKwfq85UM8E/gU/cEOgR8ur1T5yh+v
lM8BrZopqVtTqowTpa3cCIOTNe8kTENPaT8lgN36MtzUQppzETgiEj3Ch0g+p4sSkqpJ1FyxkR6H
eStSyvToF1VzlZNA+LkV/Pu+L0dzv+7XMlZ+1AHy3qY2ivtm3gxMWd5LBjfL7nJjaFZmrj8fBNnQ
UAna4KFWbCpurhThdQd6M7G05BHJj7q39LZeqSZWZ3gZkMECqgPY1dJrK9HIYZ0PwEMrVr3dWvvS
D+xvVdK6iakPZKRgkcj6btwsu+i+diTJGfdk+0S0izGAJdC3W/Jc+aiZfedh7X0ntD1003wGlEla
tcmSMDuC5UXLDHZ3W05+d6PY0+gGAe51OaH5oM0VJn+uNTV9qO+srHr8edeyZZW9vgrnNEOZwB8l
Tq0jieQWi358c5DmDFedd5f7lpupYObi4DkkItICzgcx6KaiAOYq9MMA6RagFJb9ad4fah8V07LP
KP7nvp9Wj7qcwfzK5CcZ/XBaydkHC0SgnZnBegmhQRDr5i1aYXMTWEV4MEXqn1prbjhJTfXQ5hn0
C8i+7+1rksT5R6aiIa0q1XqQuOwhHEiak99X6j4XabxNyra8ZdUJ4iMtk9eOwM3lWUpXXPyRqxXC
Pc/l0rr968qfavxqT6JLqNtClSkL24ahyZxOv9a8qFEGnSUX3puRz/iDSfMPKbU+PDAfau3Xr2k8
rZ+MFsx1RMC6G4enUSUaT6mxFUuGEl5addiRhETkX+lpzMjycxhV9a61V5oowm1a5MFtkN0mcXPJ
NV/fy5Kh7akWEOiSF4kbdi0KGB1TBqsmfZXLI9SvIZG5dPByOGhhfG7aR0WX9FUzwm+jbtdssZ9Q
TtYqLDVNQKyFsjdn8Y2QcU8BlH5SFeBamfYUvaOc1a6n/IEwOhulDwRjlf4myVFWdpQVT9mmVfsg
2RNBRT4NTLz2xhXd1NTFWCkdRHRH0QOqt9rXF2MkicvrsCOFUKQPkixouUNIdTJyWjcpytRV75FP
ZQWJ6xlKvsHqJm96L9E2k/HW6mq26yi1rAX1cdcAZLqhAj64oiqYexvtzpvC5AovLlqZCd1QbOQO
iF4MnWSoSSFvuc7p8cQGDOe0dAY5nO56oNGRRHrjGDDmY++FKaLGYo2OSVojvCs2o2apThz0tO7j
plzJANlIfoAlI/XqS5yD7OvMrFxnvpc5klSmq9RXi9sINSCSAvUExFo9NXjBYiVsSWQIXAg3wx7B
sX0gwRDweY2RjJ5hcBdjmnSTQaXkSK4bIsSy2sHhW8HDpJkfNbsJjj2whsIxByoG0dS+pXKpHZHP
vPqBthUBcyazzKPM8bqx3FMN9xs/Paaa/m2ITG3vN7JYxQb4XmYtvhspdkN2pFnTY7lnVZceMfOn
x5KL9BgAfW1xZFSRV9wFenFvGE26N0Ja1Z5+oHx9AYtlPnHt3QUW4e7kjltBdso1M3qspGSriL4n
1Cqs3Zx25I2OmK6rdCcJBOqHIiAAjgQ9nLKR03Vdc2rN/YQMYj3TPDeE+p7axJpOQY5ARRJ0xbGw
HQuPlFkZ59pGDLqxL8roW556/ckbKcrGMDMspfKu2lG9sViPOlySrR3YUqDQ6nCnRFV7Xm5UATlx
KDMi+IIK0VUpawdtrJHKaeJY0I299ChRVqMZgO8XxNAitnV7b3Ia+eSXlvENm6ZjBcGhpIq9l1Jp
2I1295ziHz/p6oA2WuNr1BC4uqpGsDAresSN6CdXXQUgwZssdTswk12lqnBDSXuT+3KthirDyzgM
JzlLrxu8i6TTo6/FJA8eY9SaVZy1BKGnwZqChb1NfJGvgCivzMF/MVWt+5vLmvJrzYCrGlYAzVAM
xOBYFH4zXVJZs/MYP9qPFLzWHgKgeUA/siLVPCIiKIHORHSI52S4VB2Khx453AkB26qFX9Cw3L++
yNrKL4v/5d2QEg6w1bYVWp9fneQDknO14/T+YTMnhsLRVsRJ5++dFcwWmrFZTbodO2YEN8QarA9N
it/aphmObW9Pu1y3tqUsmEFTxLpipjLsPSlA/tSEYqMEJZTzCbZh2wVPKJLkcz0F57gWClKDLjyl
rZpsW3IhjPWyGCc48VHKQ89Ri+g+bMs7rqn22i/6lHytxNhWsvYYJsQORjoMMd2MYZjN5e6otVs+
LpA4bWnKa8Xvdmlaq25gyJ07+kpFcpTA1DLvVqaZrOteHHyMSKQQpE46kE0INvLDbsJga4TNs5pN
gP6K/Da3dHuv+sq+D6U7SFXRt5hzyFEs+zXNQddpYysfUInoV5nP5SyXkmhreGp1iPx1Nats2/bD
GPULZyeerCpZjz0008qL26MqNw0KT5sIAbk4NGXbnJKUcGDTz1sXem7sxLIVUrVQrkH5S3QTQnIz
63H6+OvvX/ltjOVMnM9H1Om6KoT1ZYzN4XaK0vCzH5mQh+uusgvCnjy9d+ky3NWByiS9oMarzmdn
UebBjWFFf+OPUX4tQC3noCEMjOLU0QhF+qqNh82XCbuysx8I8dTHfERhSJqS6CQsao2QKENg44eq
ti48Plm9M4oPkmTENmCOR3JQfFTkON7H6E7asBvx0TPa/fXHpP72M5mbpYg6+K1o9CC/Nk4VSdQD
Ptnph5Inb8SgNUfkDgk4ttRH1glaZenmqnF1QhmxZcni74JRGdbUgNEL97m1CQ31FZJ/expIl4Wl
MkqHBBN+NGbyqu879Tj15Gj+9dtWvtT2+GhBdcs4KS1Vsefm4Rc9gxKz/kIIJH6EFb8POTZe7LZX
VyT1QdXw/HKXCRNNydR8M4I11e4dtHHte24NO8Y6XLAE9zFqF/1Z6gqHcqW9r8WYOJEFzB/6v6tw
WjF3tJT7sFTk9RjkVwCV5FVT+wfFAtbgkfln1umKwBFzN/hTvaLUaG17i+JY3ySASVICNkkzmrnY
yaMnDdlG9OCLA5q7hxK95br0PNAlftgdhTnSAKHviseXDM82j2qnjMbXTKcZGGAhdGNpbNejP4hN
blgBC7e8W9VRV2IfHO2N32qbIDeqG61vUkz5iVgPBF1tPF2PGMJtpneG31MOmxoMYlq5qnS/cb2C
mZ4dveCkC+ryVdJ141QmTMgkibxbxSJps8T/7ogoHCkeefd4y+xdr4cfLRMlbD7LZHMYdzBri6ui
bpDfUqbYMsQqe6CzIZTdN1kjBxeihlZ1BFHlTbAz5+aUzvqUuMiQSMZA39W9P6x7mF+ubRrZnQ3G
/Mru2ncD9mDKLEBVrhQcZNdFzdTugmKHBZGM0HTvjUdbLeKroOwVZ+z0cKK8kLlGmbgjWeHXmpDI
YS2BP/ayHWQOpX7pJsyeMp2OP9ENSnogoJLJVKas/P4DOnd6V+e6eaV39eQ21GxlQ7mGCD/nAmG/
y6em/puR6ouD5vNU1uFJCOrVNpy6Lw6qVvZsfpfC+2FWYcD0o8ucWEj2Jkays1HksKVL23Vn0zS6
s+4rBGJG/iFP8MxzbdkMenfXzQl9WP3uU76Uv/6lqb9qv5Z3RwEdh4+i0rwX+hdzpyKrSZWWRfQ+
EKZICgYxvb2c33Ce5MS8j/2VKggeK2iduAXl1k2i1I7WI05eyPvFBMgqGsnh0JKNppj1Bo0Clb6w
SW9yObPX8hSom2lenmRxH/L1J9paTw1i8/LgseGS8zf/zm/XO0FzwbARHCimKn4DzGhqP03x0Mfv
fdhekA0rd4qN3L1CYex6jJSrsa2S6wYaGjqJzlXUEUeaYiluY3DBljRSvetayb8PVouCNhYaIsio
uxP9vZ1br6M/Fvc+Pf+/E4vYX2czfPCaSidG0yxb50Ly64rRVMI6rYkseJd8wDcTSMU+Fw9NEjFV
AF+6MQd1cALJy3d4dmgPIYu9gzZ8LRJ7nymmsVsWU52snaR6QK+X7dSetKy8Zb2jkE/h+KgrRdPX
J00pdhGFw61i+TOwBGMNxDR7X/WT7GhevSUa6G1EKfasxRbClaY6RalXbakNx/dpV1E242LatMPj
X39zXxRsy4lo6SzeLNlQ0braX/QyU9pCThji6N1K1Xptx6bPCO5h+66tGy0s4oM5KOYar9T7KBEU
1Q57aayNQzpUa9xLAIj74KQNcnU00qCAb608CYLrrzVL2pFY2EmN/g2zL2mQmDVWqBdDp6yTzqWo
Avsk8svzlHnfW7nlGu2xqMLn+uDh6zlULSzyv/5fOX9++77R/zBpUS1OUlMxv1wTqj41asvPsvfE
MOQVStr+jBvYJmi788UuZJp5ScN4hU4mO9mTf6c3wYdXTqoby6qxSXTbPy03uU1pF3IPsAcDZSV2
q6ht4xuuvN6usOpnIpiHo0S512rSdShVZwKVB0AVlEdxN5513tu1DnAo5Ny6snWfTPtE0q8H2n3n
OHsOxY5xOiHNkhwHqAaZrTlGYWF3lbWH0mzXHj16LdaVA6HkaPmbToa0S0pYi24mwx5fCIZG6l5X
nh8FbktoiFP72dz8YIk13Rpp5oy6KRFqkoJKwaBzAfuQHZuZeuSndkmEPUBwtDS8MaOVvkljUq5o
UVzQL+Zndbhvmim8YsnpU6c3MXWnWUHKcJe4CMFVd9IemBIi8az799ZsD3ZZkeXD4AMM3KGpGF8S
ptHOhKB1HZF44qQzh980KqKKy+zMnN0+WGYeHmhi5U4T68aVEnjDfrTGjyFsVboOmbL35kRXT83e
g7YEdUEd0yE0YDgWpHR4JbmUDWy/gSv7xmDWhUWOgocM3GcuherGXIHrOuEQPXMYugqoWJR8M/WK
TMs5gVe1qLmhGcIboxzqYKxPevdBg765JEyGHDAiO1hv/Vb3qvgbQv+9V1EjzsdXK5H8I1fwcjP4
UL0rpHVONMKOoDYuH4z5Boe0Q0JrcfS94hVG0XuFD/xKyY0zYGf9Vm/b4UpAU+3h0l7UEEnlYKRv
WVuddBMqfWP51z05W9fAUt1aSW9Jjsg/hM/Qbp6p7YvHTJlMZ6T1cMhk9TwYino3KsF2tIr4umeN
CfNsbK64LFHf7oOeCKEAJy16vSszpPQPnpS5RZHa64iZyQHF+3jyW0pVk2XX1z75Z38zoxe/rSqE
qRiawWAobAW94ZfrcEcyJWed3r6bxMe4cTAyi0vxZVl2yzWUGdDFskpOyHqjkuVeOJEP8MRU/FVA
MOPWDKe3dAiNbRIDnI8MwOPfqXoIB0yWvYujuULFyonh/EhCJGYQUHhc4vwT3gwnNrOe9BfPdFQN
m7Tfj9ZK8Ufw/Wk/HuX6e5xkVxqiz1sQATkBgll7gkFibKJc+VioObhGtmSXaDtjoAcEvix+Tusu
WWEdYxRpA5Yh/K0+DY0Nnhh1i3kAb6gf5oceqFY8531mddXetZGquFN3n9L5grs2RGs5A6EUTNn7
YKE0Moeu2foeDaV4PoW9Kjx3UTeeQtO4bqai+lzD/J9fqHH1QpF7y8GKIQZrvuz+z/Y9P7+k7/V/
z8/696P+59ddnvTHi65empdfdtZZEzbjTftejbfvdZs0f0Lr5kf+vx78r/flVe7H4v1f/3j5kYbZ
KqybKnxr/vHHoVlOL4TNWfNvKt78B/44Ov8H//oHjqzs/a0JKTf8/rT3l7r51z8kofwTLT5TGMGc
gBRqhcEQxN9ySPunUA0hy5qA1SZsk6lElldNAF5P/acMr0ETpjYvicFV/+O/agJH50PyP22LuTUq
CUNAeKOc8ucn8Ae27/MT/88YP/Tkv4xfhm6hlLZZWOosd6hvf11Wsgo0ba6L3VWVyFeIEXy39cuj
HopwPk04z5vmqZE+0FTdWojFnYKJ9TprB+QFFBedzCIIM5TodnRW9ljks8/JuqfnQBAug/6hKz+G
NjkCLyb5TgI1kCe9I4e7RMaJLQggcWHe05/zbXY7QimoZaAltFAMgAV1sukhtNvIGZXprATSDa1y
sgM18VIP8YOw1ZtE0WS8RP1Jlyoyia7lteH1zUoFkA62k8YjM1mnStNjP5vRlZdIycgRyuOVPMyT
gshVQ/3GHm+7xL6vehZUU3ZfTcFHgFTDNKJXikyX2gxOfQWLqsn2sczIq0wd2qh0clq4jW7RVU8T
lOLAy287dDV1Um1HeVjXuG1XdCm/6Vpw3Yr4o6t486ZRPCV5+MGEgKEk52MG2HJjFuTQG8oRf1Tt
xD7v2RfVk56vCeTZaKlKRQSjPr6yxq7WrLa3lkHEoB09JR26DLypUG1qmUblDw0DT1VZQK742MjJ
ixyNp0SeARHZ9tZ+k2rIbDGgmSNRFRKDJ11eR4+vLJ2IbiThrlzyHpIZ8IBo9krWs5Wv9s4QkPdT
yNZOH8zvnmjevIrnERNWOEmEsq9PD/gikG1DB5kNNpwpUo2/fPpON2MFM7bYxMHMphrokZZmCIZf
v2GePPF1qlfzC0e6BzFi/ra9WvqhF4+0dmqnSLRmXQ7WY9SqRO5Eg0UqT3KDrWxvlEPnphEg0n5O
bsyMndGXq74bnFqvUyes+zNKphKNb7Zu6X6vtMLki5/8h7hmguaJ1lrRIP2oNYp8cKeuchQP5LQR
L1X428aqDQd9BguKXDyCa+0OduK/eQmB5U1l30cCUnjon3zsGTXZQSJoe6eWo8gN0gjmMuM5Jebx
WuqUN7V6Q8Qm3aq1t1ISO3B8JoorLViVNsEohrfXiT/ZVIIgNnvYM2XSHK3mvfaG2BG8vQtYKS8/
Fs+2B1dGZzmViu5O8kchOnmljNpN2vGbqWQbGbD/GE7JmV6UGit8QLJx04WViozYvykpjWxiyhwr
fR7Xyox/s9jQmQ7ccdZEq8nb0HluUWQ0GzL11m6ayvFv5b4lyN0WBEGmeKLKhOAm+50cLfRQt4Wq
rYFjbRFwf5ieOTiTOv/wyniXQLhC4W6chzH+GOxYc0ASWU6l5o9GjyUhdxDD8kuQHxUz33OODk6n
SNkK/K7ec4qILoePlPJd+VmVO1PvEy5YW6smNztO0xooVl0BSDAJpdmlZLw6XcJPTOJH51ryFg4V
LDtOh1C7p7pHN4L6A73t/RS/xqW/iVEVqCWfdcu7kBVyyypl1fYbfQrvSXDdKOQJ0QuA/ACMl0A0
ZppBStphnu5KfSBXKfUOjSZiVCAcJ7LtVVMEZf0BO2hfek9ZFYxXLV8hK917FeeRS8t5zZEM+wKO
ZMjI8SoxuZ5qmUevPMBrDJGODnb9JGL+rikQZ3Kt3QY1qhGunrEpIrcvruH88sXWlrJhwgiXOE5f
JS5kKIvKXVpwYclEart54CZqbQDiKWVHlckRkgNzU5GX3dIEd1kpYTFg7uNSXUMjV42da6vzb7Yt
SmcMxXmIuFjmVfWi5vaHOiSxK9FWrgPsU145Ivog7CLXpYNVS8O28bXrOJj2VaCpazQ1lAiCb3XN
5Yiup+qOvXYMe7pXWZvXqxLUt4MXfYPiJ2MwiE8aH4RjpNbJJzU5RLxuh9od6o710NDNtJAEAYwG
Mx7FHxplKzeQMuI2CC0DiY6CVTdqN/PNlq5yRvd5tB7klsq2pQQuVpvyJKfQrfIWEKac0lmxRc7l
Le0NR/jt2ieRe9ujNXYHmNSdQj2UkJDc7XX7mvLiRtcuUspXQeDRUaUZjNYGSqoSr6iY/Giz5E7r
+bZi46lviPeeRDxt8qKyt+VYvBYU7JGC4nhj8HVNLeCnl1ijI6m+i4CtXq4lfq3ejFUcrXy7uRVJ
cCdX7Y8BUWdFkKtjNQ0XC9O/FvGP5SwfbPxugDoigB6Nue11mvRpPRJrJfJLiJSLiSaXW/Alu1Kz
BmcZsJgChu4k8UZzqfbcri7pJNrw0CIjfNXopA8jSXVt9hHo6Zb24zNi7dJRlOSHLPFbxCJmu76a
blNdNdZhp+88/M1MpyXDSWQaZpHNqqf2tsZgbEuu9qPX7iQfFY6nmuepF6e+lykvknMGS1x1y8Bb
tyHKKkFZn/Snd5L2vln4wJ0gGW8mDVjilJXPYQuxqfAZjCQl5lI+ALMTJr/lqavwNuvJWapt/q/M
Yn4RpS9yHz9WhbxX4FGGA+NkzI9Nlt9REyOe9IbvRCaSnaITZ2/6LyiWO7crjkb/jGk1WVWVAUFe
KRF4k4zp9mSok7lg7uyWZ4umyTawha78lPJyBXNCYsrtCh8qSFtw8emFdF934H4qi7qp16o3XVu5
ZTsMhNFwgTSHGTlTMxLLZCG4SXcoB88p4bvT0uWf6FsqclHQ+9tRF06iEFrF95rIzSYVCeuIeTjk
x6M5OTOOZJ594VJ2BknZdiEXRLSn9xPpJUM8xfshb+k+gyyoDP1GluJVqJDBQOV9cgLtZDT5PH9j
2iAZxZ3U878E9klDws7VLSG8vpSzY62s/VwKzvPUJSzUk4BZ5whVOZPz+bScObaW55wB6BIleh5g
ANdikHKnZYiDs0u2HRluBKRL9QVa82MYwfRG6O/4Z1toJA7oxEjBcm5gEnjX6tQHRBIIvn+qtxFQ
7nWOLr8Ks3erV0ogmmaxKWXvpWkNCsVdsA5aL3JIUSzFt5S17zqWmGaZ8YZ6t4MtkSDgoos2DUAR
PvLsSjXN5tCwlvq8Kce8ORDQVjvGWGVMmdYshuy9ptRbqymUK2bgz0HJ4jiGrTBnDMyT435fVbaC
ujZ5TORhFUj1/Gq3RiBefGFAqy8KdcYD01X1a24+94nuTlZZF7EeBP+0D/LkEkU68H9NvoNGV++L
Uav3SpbWyF02rMWjNZQrWD161e4NCln7Ioza/bK73LTzAW8z+nW7N/XXXombvaA/tMfZg6Nv7CcX
QGxwQA500XGFbmJcCsQsVjYVaQVligYxSK2sDSm6mJzVKwQV66HWzzgPla3M6g/9DthNXS/xpCBc
sPE8Z9tab7SENiDvha57sx/S5MGobFI9lgMEeuhuE1aEAJR+s58ahag7zE2kJvJ9+j6/JDw9IVUg
C2H8IcjOY9zI60yFHGKSCUVvpaHSErRulXglk/baP3pNcpRyVd5qgWbuLWj9e1vX1gEirCsTwHWV
ZaRJvpvEmN3Vk8YEzO7eciz2x0BAX4AyFJjnotRih2hMY89feQCSWuD732sQPxB8gm6G37wuK04Y
q5aHfdN5kuIum7FQmeKYyceyFxZJzIxfTI4yRXdRavYkVFTDftlKYKtk4JT/L3fntR03sqXpJ8JZ
8OYWQFomnWgk5g2WSInwCHj39PMFVNVVpTPTZ01f9kWpyGQaJBCI2LF/B8kdOBiQDXaU80ZgzhA2
Mp4Gh/dvDo5ye6FrxnlKcuNsqwYmYX/9rs8xqdBV8qPsF/2spqgI/V8/muDMi5NTO0Z8jtLW+llT
YGnCuPAgR3dpSJmTM9+5K5COfkENokDuMIljsypy9/hNx5+PrJnYroLZHetwpKl0s/2Df9QfP8kI
FuKlIjLWemfHRoWI4rKfbnqv10CVcBJSHRs2tjqyN0SdDG0hnS52lDi+oVtQ71sIw6tqAbt51k2D
Z/SvnyKzdUKzh3myPbY9ZYB0W3UrVKfM3G2P0E63buwKiQKUnxn3X/UW32g8PLLxZ83BIixv3wiT
rkLXUu27KYrAm9AX3UzNZN8uinLJVqpw5HlPhIApd31p3VQTzXaCQYubxhk0qMi4hOnCjg/brxZ9
U2L46p0zUZvVk6o/F2mmXcjBhK8xgoYt2CPvC1ynQ8jR07Ve44MzO/ljbul50ObzWzk45Ws9eNYO
rxfyQCqL8twmOGDgbCeO/fy3/sIf2/e/u+7/hpVbcrcuVaiGbTNYXODqf6ILhafoqynaAbvGrjqQ
JyP3qkTduaFRuc9DS1VjkBEKBi18M2X1+p98vqnR7rZd3BbV37B6bzH1xevr4Ui4wYu1Ii52KCbZ
7Blp/oNiXycl0h9s4D5t/Q+AkGzY/WVt8MdXp6ln6yZAD1DyP786xb8CaFgNx2Jhnyg3jN3gPSO6
JBPeXAJIckcVausvzO9/a8tKVxkif7um/9azuv2Oh+L36sffG1Z/vOjPjpX1L0xCGV62atKb8lRw
xj87Vt6/TIikBmRIIA86kv/VsDI8elkGjocuJCD6zyYwyR8NK8P5l8uwxXfWYp+jOqrx/9Ow+o2p
YfH5DHwVbIkxgPJJdsb+bulf0dZoy4Q0atxbp3AY8eMczO68OGqQo/0JyAbOw7yIrKBpPCvA4wRP
aWyzCIDQCK+zf3iQjol350Zx/iON5J9g0HZwDgUruBdfE1XTb03nnq19r6z2clRYmYGRTWkLRJHT
T/dLD1MMy4NXaruDWY4HrXRg0ttG9x8gKXkV/nGjcIZcWKs0DXF8IlTqtxult6jLGyuZj/hIpAd1
RIrW1BA74MhaOMs/41WPUaZxF7X2z/dMVPWOMDzctLCy4hALnBOxxX4SbE10FIoBJKAyqNXiWvRX
U4Fn63Ucs5KQCf+3gfh/mdxwpP33Q9ckYIg43NW50r8jh8NA429cUNRbhhMSUI1OpUANYxjHIorL
IJttiyZ6euMkGc0uFeq72hCdt76lKt+yV4qHaZ5gXMlzTXolncGshdFKRjafd4Qyyjw5lS+jpj7P
0sQl9ew1GKM3TpJxzMr+xqn4mD5JH4lVno71aKW+dOuP1aHBDEdf6Be46THF3MKHIu9AeiznQSfB
KcPbXWRssQs2f279RTcN6OdsWfcof8Moyabd4ig9KgAI9eqKEQ6b2iq/nVOC0tiIQlNRikCDUY4N
B8rVJRpDFu+TOdRPcaw8KHNc71b4XaTTU/jrVbcrcrh4Tqof85YvX0R0Vuaivjo1+NYMs5SYtENW
qoXfr4R1Wd50toekCQ1Lnkn57JYKws4eaq8Es1oHcn8V1Pw5bFsk9NECJZwECYfmjkJkfNLR/zMK
bJBpUiUJCsuCdR2v9/iT3JPsNJVj6Q8ugcR6NFzjyfwmXJzrcfBjR6W7DKyUeCQiVWgyZPV1SgXn
Lqdeqj8KVMWhkbl5uCgxRm3WPS9HvWFaY9DozRQ65RLMa4qo06jXfZq9mvSow9RRjhHZhBg5GhcH
h2kfl7WHxk48ZBZF4ruZfag8zCcjr86C7qrRAEwoiE3Fb5puOfRTrfre5AY4PBLwCJnW72odvEgh
ZlGJeF/IBEuEgHO7S5VR/ZR5Hp3Lh3A74FHx3Jhsd1xn+trZ2dWqkru6Ao718mvL1thoSC0GgH4e
2FRgkmeBodJZbVH9L7F6XHgTWTIhyLb3KY1Nfzayr7OVX7e/lJhSBiNd69kyn5aGa+4R8jWsRR10
+arvcpdeRwLKGCPN8MlkezHVbgqXzHxV4nzX2BGaxmo85mYlUMlX4K+cO6fmtm6oGehwXghgewEX
8G3FSoJkELhKuF7hkxxGa8zbrTqdXAd0clLYhzlMHm2qgG4lzV2kMRCriTYXwZsytxwueqWeYFjO
/iRooo2kdm/fIE7xEhHV8mRONGtjj5GKYoUbc0wfcnnd19H8nOzxiPLzYmTT84QYM1C0xp8weaXF
BHeNSkermZbYSOZfpoYW8xzOhEyeqmkawshGS4FrGobb9UPXkAAFxzDE6uZ2pA3qL0jMSKprdoOQ
A2PEmNpbQRycuMQKvmXTj1HKG6AXjF5VpzpOxnsiLFy/m3k+GrZlbQ66Y9X7CIv/0FOW+3HF/RRS
4xmZ3ruu6fAPliXfx6V4aVuEPuP0Mx7aekfVapyyaXqtFrpTNXoAIBUs03FopCHv8O0MRm/qVcCl
KYZneNUGacELy2o5tgqUJlqcXFLZb92mcaHSnuiQMe3xqgAYn8QFQW1HF56hxGV2kngiD5XJD0tx
GgKRfh8rryYJfYNlcgea7qXFnippsezqsZjxBkx7mdncjH3ddm1qGt6+8Iore/wIq52DMLJD0+m1
X7Or96c0Q9oiOc+JLRGWWgPwNN/bkiUCEhQEBu6dYanhuyLqDLP70ZlgpfQsvyZubP52RQa4Bf6E
5d46Kz+tOfnSzswRS8XUbnLUM2kzQYoRVA1fPubbVREabn2EVVDw7slE56CMwqTiGgk9+xRo9Bmm
NuO456TUokQBSOyHeKGj8MNccvrG+ZXo53q3fRBVCnf0zMaaPmXDYD8Uavrauc29kbG8bMOEtUHf
xQjfVr0DiVq5Nejb4DrwPZuSs2jib9sQWSdms0KNPzvh0qhJVD9d472rUQ876Zdk4gidurp6GDXu
2aR/6ioLUN2xeAwZ8n1Nz7nF8Ve3MB0PRpphHY7X/iwvoGGXHC/cKu8+InIqgHwufIIOPblWKDje
9Jr+EVOgSztj0gIZ+wYGv2jc2bYMWFz6rjrzxx5QYjK/doU2sypEp21gRguLdxrnnwqx86GSVEgU
Zkw61u69T6PapzfArnV42kaR4TGtmPH63Ujy+7Z1d07EKqGSDOo3coB3uVUE5lpeFh20YWgSuNpi
YY8PC0m0jG1IcBio2OKqFx5kkhigY7TfKi4dwdxWUMopWrRrWJb08dWlOlcNdN/tb3VZn/O4+agS
FEpNhuIQelV0hlNPTBcXtkhBJTinSi/faMSHvUpfbfnJOEixWc/vS6O61iyrhHwvfjZGtGG5Klap
1L6oDeSGHlOyarEa1nLh8MZmjwPv6scx607WZKEGBVgz6YOnWfbDjHjOWDcvHec2cg0owgNy3cbi
116PL4Klz05qSJu5EahzRyYgkTDbiq2ZTHaDl/zMkm7fWVxFUMAssEpjb0bWy8i3Z1NOALWsAxTQ
eSQsLJNcE39FyrrLaZdIZnbkTBQx89e+kc3CnJbH0uWfeT281abzUFpKYIn+sgj6uhqzy0q/vJqf
dZlnPzfRVYGtQNhoLUvnCywtgd86c7JnH8qYZuRQM5Hpa3mqVClEyzgHnDNDjb8DIR23L6LUmFMr
C8prVqFVpZBuWvdDBJhnoFGXM+c6cU5TXT84zDZ+3XFyf5UgWkoKISKaymMeqzuGRe+2kHhtpKwE
CBvRAbXDPkm4zeOpeSLB9dWzaTMBTMbmHclLu7R2yBmCS4+jLAYSo9ccTTuhPwcNqiVm3R8iZSeK
FoVRfosNyNKAJNIJkm1UlT/2iMlc/aY2Pe5Bc/4aFy13pJxWtYQlNq85O62or17MbNcYvFCHOyxo
HyUr8xnnosPOJqxx6MGHKsoCxZn8uKS+MuDhYBtyTmZnDLZbFh6uH2cYm/Q597IS82ams/yIXXXw
bZOJtGcrgoswXle9pfz0TITKOTydfG3ccIxkqRsAVuIipRXzLjaVVzEVn47L0mp5jB+RKiXFxif7
jb1Ve0nYsgQvlf6tb4/OQlCx6sSPqD1xrVPbBaYNk/SM4SyGK8+oGdY9AeJy2YiPyYCzLokIvoJJ
Q5irYt8v5tErOZ8QZ7hmC/GoWR7fCxswQ4dfDqJRfmDw8kVvQKKalNvccDivmYV+InRHY73Th7dO
TuxZRhisK8iMmoflMEyv+WDYfjN+RgW3zmo2MV19mafDnJTo/T00MICJIvkk+pONyph7kGxBlCfU
1nb5AOnzmmXVQ628FxhdBHrkSS9juY6Khx4k54h2DfVmfi2QGYWVYB1S2v5cZomCPa6q78rBvAHd
ClRzVvexxljtjFL1O0GJmIvrNvw8QqrCTglLMe7stfleriiHZ/cWhQLDSNZzYi4ftjIo1d+KSYsw
KWaEZZr7vNUg2ySedSyuWqY+RkbPy3KwCzVvr3qMQRaXEg3Qi0eb0680bhHZwMEA4WGuumsGWG/r
h9GZ7+bkBd9xQk0oM7yY1blUkfUjxf/Yal96pvhSE8fuGspNOVKD12aDEK4eat9Ni08V8MOXBXfR
5W8e2xt4iZSQtooSfkg/Uy2/JlHLfGmXj02EsW8mRV1nbWkfsMrEiwPid+Wy086yDqwh700Y+fl1
ldP/mgOnNnQUWY+oNtzWnx3tDSiDrUU7HpPOuuYlC6m52E+Flz9WGed6TIur05mTb7eBIaFXAHZ1
oneV0sypDObI3r4hAea6rY6rwsZVt4e7ckrPDSU4G4q0JxHyATLjNe2oaoSz/qBACR1ZxRdl9KzH
fGX53ecpuXgx7HVZN3hYsQVxx00lsk+qRLYhrHv4OJNdwhdC18RzctzH5OQyNJe2s3ezLP7j1PoO
IxCsiplY2DdVoT+QmazkP7ex79hTekgj4NztGUUKeu0Arw1UMdXQPZVNe+sQJwNIu1K0pN9kvUAn
4RkhMoh0ypgxQPpLeW7cab1NkTD5GJe8i/6aNyyY22Vek8d8WGyuZLzuWyt5gK2Gey4ZtwlzTzNU
V73jWFs9O6RGjcEjd8O+7j6AUrQl1aRNxqfcIoX0VJjQUEYy223jWK7DjYnp2cJhlTAiyrx8GLHm
nzADwDuG4pASadGHn5SaV9O2h303GvvSKj57g87+OGIF2cp97pTA84vHxGfLd06V+QtdbvM00dNX
y/S2hver4KTEbs3dN/aqHNFTvhmp9dKr7vfE8+6cQjwUNveX0LoJO93iR2XhbZgxcvf3oKgTNQm4
vI01WjIReHtS5OYPZxwWGyCCACfndQp1MqewSk593cGVx4sC2yNtcysqZQ8AZa6+ExYhrSZcv23T
KeI90juPMo+CEJn4a45RuCOWy2DUY+hi/xDodvRis0D6nqPM7L9YJFdQfFGK9NCYRBwhFD6QCIPt
LgoONUKQ0miKd0xi474qvE84HIufT0SZ5la+91DhNP0BGSf1Uhzt51FFtDigBs/yS+xSiQEYnXRs
pHdeu3KzW7bw02oGcdeW70DDLiUFzjLOeGrGzPFVuwZTKfsnbkZxtry0PvdOXRQUzCIKhVCQYFQl
imssMQVZRgX6SacYz7mRtefpoSoSoe7GEjaBB8fAxojm/Nc/NYXnWa3mhOpfXzWwWEEI8Rrx4IQb
dgnNlAjZZG8244shP3o7iAhHAnFs5Wu3B4cICaRwtHSnz22NEVl634yxvUfPPJ6hGo1nB6KZHxvO
EObrgpvpoDTVefsHiucuxW3g+NdDv54Cyo0wUC/cP56odAkvVPWUHTAAEhEaf3+b7dV/PfmvNxsX
Mh9m+c/22Pbr9tNfj3nbO//14F/P+X8+9tu7pmVFp4pOzR9fr9y+5GhlMujvvz57O7zOcaKw70mP
3/6w/RPhdZtki6BrqLTdzfbmee+Z5d9PivdDeOl8MkSznDVYzkBmCu70amlmO601qhUznpgLMk4R
Ce6uUZ2332PHfgS/bvaRVlZnL4JPOhXzAarQcFaT69A7/Z5zOZ2jIa4DIP45wPbEPg+OKSpaBr19
5rit8/bg9k/TFEloxKhHMQnEJIdGErs4pPJdNzvnuMjc8/YT0ymE9loNQBO1o6V1D30dmXuxxPp5
Q7nQrukoh8ZHUAdSr212mF3bfOSsv3XEhuMUQyDs5oHdl4MhtVYSIFzgvzGpOFZF+Pa1KluRUoGV
Ednwu7zxGCXGerArcs1Ts4Zz6JkvhWJ7P4ZlR4QE+O7ShHFGsie0WEQl+FxbdmnvzCy9HQVb+ZNn
rZgCqhGWDfroL1EkaxCFhA+kUn1yZ3URzZQKsIsTeeZeNbjpUwqIjl3naD1n+fhYj8LxYRLcKW4B
baX17iJV7Jz0JVbj81T0SmBEQ8aE5pZhRyr0EenDflGS29yeLilWMWHh2B9dlD/UwEXovzRizCQT
j8rXx+SkCgZrpQ6P4nt08I/GED+sSt2FiiDOc9CfBjfHB7BI4Xo2brVHyfJTX8wPt3LMQGkUh75T
+cPr8O7rmv6jQX83j/NubqB6whc4iBSjjGy462qNKli65kJmJ66SibdBu1APpnsCJrjFiTQcscTA
h3Kaw2n4UWjL+KXrOmOHJSCIW+nsZHYETUgXbNc5ikgrTjNWJUEPUagtDHE/lw4etxoV4BI7x7JN
Id/VWn4s8Svo7Q7fcBcC1iDwitfb5Mtc2jZFS46K3YL8sBRlCjo0DH7SEU84uU9Wn2OWUS7f9AQX
g2rEAr+hAiXKtQ5WD4f4KSbSbC6Xu7FUcCDLEI9PDTyrAWKfiTjccuO3phk9nNMhBHrg7WI0ENYV
bdjVUFvp3vqgsVfNbCM6MCP2IU8YFbewQ3RQ2FGjbzsRZWu4u752VV+rmmNtuEC9NpvMOup/cATs
V1DyHHKjvrHyGO4AQs8mRaZOS8PF3vdgqglqUxUuJK4lHEa2Q2Rygj3TP2cELxFk7FzGHn0loC1U
/u/044hlMolwVXvr5DVOaIx9BMhaf7A1PMa1fjVZGg85lVjVTOpuwIaKbYz0RWv5qCbd0U5N9kmM
343quncjvWsGUOJrrdpwCglZVMejBdXTmYS5t7q+8QdLu7oWSZ5tDC2YHI6qA7LX0Bf4vTG92n3y
QBsB9wP3MCCp9+2keRC2d1tqznMU0RJpXfLzMNHolGkBvFXf2bjSUrGzGwTiX7VkSALPGdAazvSy
NLw5zXoM4DK72PoQjjJhDztBtlwXY8CEz75zei8L8mnkbmnh+sbziZ3KO62h92TNbkfNuFEKm8FQ
3dl38IWQ88XgJNqUshjXB7eLLkohmGfS2a9m5bEr8+/aUNOQ7WKGLWEUtnZXzRgZ9DbtqljSUit1
Ymkex2PbOF+X2Snudcvdy+5cZa/dqRHNz9Ird6Pc8676ciHF4oLZ6LyLvLTxQbTbcMWZsjXq9tig
HV305Lmvy1svm2FFk8VIq0+DXjPeLtk0nFcmbqDYNqDxzY1aRD4Rjhh0x2RZ1LoP/SeFq5QE3Qh7
lN7CKbHIxM1V9VIVWXKLY9QpQ+t96tEpTn1eM3dqw07YSXvzaECye1JSdmeZPe4jODtq79Fsioti
1y/2q2VaL3MFyYrdi+jGnTLUQa9Pr8viPVDJhWhJbD+1rAXS+GFNu+/RemuV2XMD45up7jmdMC5e
6f2J6KsDuBcg2P7aj/R7G+vY43DhjeJc6nNgjIrnWxQkuTS1jI3mqS4nEOHGj5Yjzsd7+P4gHOwR
pcFQQsqYXo/PuJuEMFMf1IgtTs4i5lrzY9ElH6SR4PwnyBICMxgWX4X93Mxl0GhkOmtp0GB8PzXU
KubwkSUzvYkGPiN5iZehsd5N2ctQ6DDSWgcpUcI+34GS3a2dfouFy3Nva9eq1O/Btmy/60/RWL57
IISWHNJanO3hxivJpRfGDloeqaIRq3R56WvBavkG4WM3O8pDWrdklRu3SZM/LwrThifEbTaG5qi/
JzplMDzWY6Vqr1OsPzp2sycOz7cMnDJqG8aVqVGWd0l6N3fNTZ7F4AADwtke87ApKFtxTFf9mzbX
D1oRX/R0utdt+gcW7oLhKjDhMfswLUpCoYpLG1OrkcYyoWrNYOTBbMsoyGlTSdMnIp2+GOy5MIwb
HooV6m2CHqttXxVUYiX9iMo0X+WlkW+VOtMReTXSRdIhESe638xcDdixY/vXjm+4wn3MjfPchaY3
MCfPzkvB5Rjmmiwad488FGfaFytK3i1i6yRJI8KiIStJItEK5xSv9rlWyrOnYa6QQ6PEuf6WHrxv
mtrepQU+YC2uzNd5wWidkFC/cJtdjtWUiesG/ZQvmKDGyApjNTNDOp5mZMbQ4uNDsnpflBKEgmmJ
1K2iYat6syrVGk6c+KVgZkudx84tv1drjLvGg0tTp+jak5U1VyUj/tNIlO8dM1mf0Vky3dIMV03L
fJD7W0PBZeK2n/XLpEBdbDP8BbUm/zJby096Yl8pVcKmrj/a9MbNGIYVy1VA/+C0YIuOHvdmLsvj
DB1d9bqbdW0g80i7dC93HxcaHM5kJeywp+PQQqOq8ozILM15MLEAQNNnESIgOdNOk9EdgY1De43s
qbPCzTyZNyRI4p1T3FFXxyFkxDW00ujaoDar5y6we8nH1mI7VLUdUivrZl7UY1ajERRVL1GmOuzd
+b3Lm3cbjQStagYhfgApa+oOO8ISswKNLrebLGEinMvcTZ/JSN5TpelBZ5GSG1U12ygrfpsUxtpE
PCncI/qa3rSbUJKGOFqtoTr0bTA4SUdiVXNSnOzFWNgfEfN5KGeT7UVS1aEys6Uq2+LVnAznxtbo
HGfKFzrcj7ZiGEEm6Vz2TI9Wz7nyy3TWMu3LQpEkOy95CP+BhjLbwcQJxDJMx0xRb7I5h28aZR+a
Fr1asZIe+np8GyojRsGhzn47D1cBgJrMXNKU5Lj1TZ0rMncr1vQaK2NzKg+WwoptmgdFiK+jzhiZ
svLr4NE4zQ3b2kO4wtORdhuL6y2KZ8b8NLwtSbIf1AJQS2BdtEJ8CKpUeYkLk3NSNC8Kki47TV5K
tQ8dHXI+ueit30/DTaZbh8nWCdPQ7/OIvgkeUYQui3QHWpZiujx+4tpS+KEF1uULN3lucJacSvcF
hqpt5O/YMvsltZ7t0JVaSvbCeZk+ZnMDn9o8mnr9Ng73Wh/gRfPerCCv/LfAi6BeD7CBAIGb9rY1
Pqmg775bT9gfWz4YL12xhszHElpZg6UjtN6dfJnL2q3/8TciQwKT8r5FYM8qB/iM9TsDROUj8BtD
kTjtU9wKmxqCbPK9HZXwz5fqSc1sBFlEPsUDu5rL7eOE5R3lWwy4keVRBOkOKwfejkpe/qoT72yk
L+v6IN83hgJPCtr25IjPGBLCyyItZybkqGajel3xCkrzZ1eEraAxR+/Mq4hvZ0GqExt7tnxvEBO9
/Sz/xn9oMH0kTgejHvztcYpUrRl2bUbDQn2fyLpTfMNItv8j0jiyq4COc2gR8nhK7Hu8Xj6l1py9
/Fnejh6fhXnObTt2R0Psze5GN++ZhwKNjt3YoyHhg6t+we+Zd8hStIuZTm9u3Pe8QstuUCYHY+nR
wqm4cQ6YB/jyGfLz6qSGz1qF8litril2axldjdQ7yg+v22FXyy8AcG3k8wkseW6qUL6dPC75sYr8
OhjabN+d92isQ8xuS746cdX7FiRbK+mY8NR2Qpfyx9eTp/DPr+pxVPpMNUffrFnZTBhUcABrYjZ3
zN/7BtvFksc6ELDFwcGLn+VzBHi/ar9DO9+Zgm4GT+3yX09PYxUWbBREvF0Om9jFhF+jj0WHokmc
vXwo5s9IUY7yKTVmBCtRaIvastIWH/KtVIXetcbR0HRf2vZ9EtWDfEv5HE/cFeu9fIY8pkr8TO7+
PKiYB+UBx8I6yY/iI26nMWOmXndZp20fJ9/OnoYjb2NgMM0W5Yu3HqcEO5Ehg0BKDEP7TRWAWG5V
Pcw6jUUyuc69AapX4Z2O6rcJRx2kIzbSTwLDnw3uqmxC10RUEYL7WFVY7peHDcCv++yT5fYZV5Sc
rh8JYEn5HGe6d6PCiR5AzHXsJbEmVhlL9KLViqHoJv1tFkXzATrCZ+11x3kGzV4F/l9VHvk2MVNH
pNnQQ7JLE3/PaOix2OiP7Bbey3EuAdyd+40GAQN5YPDdsUjSLJOgiNk8m6JDFVs6Xdh2i2Aj31Wn
aj0mepmcjLh6EmP1jBUXbJ1eY980TbQbijNE10f5H7JgmT4lm6GUhx2kIT3r1v24R7wDgsUiEkxJ
8olKQexT50PxSEtoreVrj+INpIYWtZrS+V6p2CwDuoHROi/Gmr0ZFd6+dtMGBRuGKWGFqK+E5j3l
MfXQatFkt+FchwZCYHTRbOPUkzMjWsOImgB7ROvMKDSN7Zra043V563djf8TzxSpEyphi4xRkXil
JhEYGnZF0GJrq6fGcYEbSRA1ih96rAxvmsJLuTwQ94lTTiFu44LC1paQmdrDoOiq/MNssRVFhQgT
fOL4q5/CFYC1RvEGf2KnKjgR2ID7p6nVjqhnloOeqhj8Rjvixr5WtVZdJhPFSgRLGNNdFA4ALb2L
AY45qE91QU8bMO0aiQEQkohnX4IUIo7SY2Ow19nASWrnY+XQO6gSGt06vD4CkfE7jHqQ2IJlGF9i
ksWXg2GLao9xPZ5Y+O3WLamyBADI0HG8zCWYaenisrXwi1MpOMyNeSWgivlqPcH/G/cpnve+GtHL
Rp1AcAU60F0hnuKIInUb6C6eqpiW2rtWg85rztGwL9nJLM6YHqoO0K8q644KC9x5kEMekxWCASdY
/1ZzsRfLOOFmwSo0uqQjSjsK1z1W1jLdOlRLwCqE/zlnTyivazR/pO6q7VIv228f3czwL+ycjE4s
NZNgNOPqpFJfW8SUQmeARDIb4u4HW0G5r3TgMXKzQnOTdLCKiOY1ncIudm/KlHExqfZrMbsthGYa
p0OB8Ti0XWgC95EQyyFdeKWTWYGlUlHBCHs2JDNjYo7O8IBGTbIxGQ6V1TyXFa1mzBEVX1+iM1Jl
4uPGEyR85CRfrUi4fkN3w57bdV9pCRKq+YOKU+wWomQPcBpuyIb00cd/UzXAiWQqLuwDLdKq1nw/
TNWDkYgP8O4EcZru7TAiPONL/zB0yQVa+Kdb3HoepVFTtNDfFbrO8l6IBsa2Us4vcF2GoLaZA7Qc
ZcXIJkJT+4unndDa67s5gb1VVpZvS0rfLzhVAoobS6oUHA9FXtCtKdHdxq1GvU/4DPFaE+URUoAM
CtmppG2TeAmiVYkeI74H6iLROCvS8+BmgYSLNtCgLcDlKD+u5MsD/kpWg/xNNcWDtVpfShiEgD0A
N9zAQ63f9YPxSq7MbVZhzw/kiAvAZbSbHcvBXs1sMJ9pyPeRAyIgCDXpyaePHmZ1oIGLodW6wovD
Dwewmw+ZQKKrSPta1OLaFfhNJ/CAJMuLpYPqEbBs7Su6Q9zApc0wI8ZtH5XqT4mfbcScdWQe5kNv
LAPeBL3i23iJwGnZo5lJHrrphb0HXSS5z51j+m8GpvxNll91rSQSmbFQeckbni14NgFq60Pm7IvJ
4X7Ge6wf1NCKWPD71RsuXc8OVJ2/JnH3lsg2kIVNQ5gmVosTFhwZSCjP2kqPqOIbtrNUAciouiyJ
WbKxy9t7cfoDghg2hJlWYSrtHZQY5RMVOCbR7XSchqL0zabwLiVxvrWlE3Y8flmBvmkdMkDskS+R
yotkRhU6lbLdiUZ0O1cYT3XnNWdAtjAVw+zbGkwPkVnFybPNe0NY18zWP+qBPJEMDBnFMP6Iao9B
K5fAw0e9iQOMr37BjE2ZnNFBt5DqximE09NjhNxiBexKnpaEmYaW3YM5uHsHTKoEnGvj7jWfvUNm
ceZaB0zb6T+rzH3+RZ6auu9V/alMj6k4VeZwkxeSFyshvyK1b1ddO6uS1tlJpmeeOMgVNPom0iNe
xQcCH+TqKhE7jLRh4ADe7DD0+pSgoO3Wr50+PeWaR7OG/caIaXlAIzgN0tp+ZNx8wZDfVxWTwlVi
ZwMskVp433AZ+jbNTEAiA/tsPDw/LK2OwxEHwv+eF2z809hKsqo1aP9sTAxWHmOzUPg75bvVudHg
wPZHLMvkxd5AUZBf182qkBX0aYUcipKVNqKpoDVavWDjLmQDJ6lSQN0lPUrtmfhmFnbJVWrwqA1F
Kx4UyWR0YsqiyHNO229WRHJXBQeOc9Kck9g+6EmPwsRgh6PWZ3Ks2b+NwJGeBPCaoTmzAf2yYiL5
HwjR1r/TyX99bQPDTr6795t1HjQuURLSjme2bh0LJo551W49B/KowtLsr+1tXn+KBUk8EVGoXF0N
Ux9Nci5Exg3BTg5WAOWKgH+3SJpPAhNgB7L0SRHyvelkAbZ6724zQjhx94PF2dtWURpsQQ6hYCxY
1vSkfBrbiBsBCnKkpJ+ybErkOM0lFXk2uB6/uPaS4FBVtIJQBz9QZb1NLTO2nOFKG/E+1MqTqzbp
MU9u6p9Nut5jJmv+h5Nm/NOA69do4Yvqho2LN+DubyfNJV3XGVG4HZXUgABXR88rGCX2o8xlEsud
26deBxbbyJQbPQLUBR9R2nFyaWHDcnGEh5OUpbyMlUIshL7fyDEbrWldmTwwARRs44qbvEdiM9oM
oURNHmmTvv1is5nGy4hb7H5liyTJDfGUHjHUfuzHmUU1ObVij6fv4Ms78L+/WZx/HzMkqcDalV8f
gcHvEoR4aHIdK/eO7NlO36dFqEQ4vhBv5NLLjcG3EG9tZHpVz+gJuunNRtJTDC4l5kyQwCWbHNvd
e6teL0bj7Jj8jqvNVFeOp66GYrkVDHOzPM4wDYRcVGKzvC5kx9N29p6rArsorEsOJRwI5h/lJirJ
RCQz7xd1yMqQXDVsK4paxR5g6naTI85z7MKkymYYHsV8dNRKRutuPKRsMv8Pd+ex3TiTpul7mfWg
DrxZzKJpQCuJ8maDo0yl4L3H1fcToepSdlb9bbazoUCABCACiPjMa9B6aKuD7eLdY4u5zYw0b2ch
iQ4T3MXFd6jWGpoWvUH5KCYF33kN6M/0TQ3AHoXzYwo0YXFafFjF7Eq7qiIgT2vw5FxxPfE24Lgp
gJmHGiTWf8OZQgDwnwcwB+kXyDQQMwyYW3/QQpC7MqpsHpt9UuaMkASru85N8CCFO58X47W92Maq
63AkL2oYnXatb5oh+mROrnqAzXoXPs4CU1cJnBXev6fIy69cC1MBnHuIhuLiuYHV7BX0r74GpVY7
mJDh2wH6vaLp71hQfjhx+Ab2zIcv+KB7kBpTBo5cuafOwoTa6PRQQJWlDZImbelcJWb/tuRVtZ3r
gOthv9YCx4mVV7xVhijGFzTb5o6C53C0YIPXjzeeM2FP2p2UulP9dNA3boNBaSEk3Szgrmlq5Mj3
BTi+mv15yFHq9YaGNYV2CFAEjfP6pqVWtzdQGiDwEmzkslWFJANU+2qk3Jip+ZahDfJG+SYw+A5e
RFPGgCeQYRLOZnQg0C3jQ4z4KB1kEtNjN9ln5oVQaxmbLJMoUCKp5HadQM5olFt1CD+LHPfkBPUE
vf2QAWWYVxdboYPZFFiQSZ6FAG41jvWwBM1Z5MUheupO0hy8MnhkpHwTqSlZtLGeRW0oyroXJHZf
AhWNcKsH0jsEUEe8ZkcZ8lwvRFyeQoywlMMqXMpXAQwi4sdlHAtQMIyf5jDd1nl+0tXIJkkEQx9j
yTAu3sdchE9hk+0lUrWL3suwRwRC7Csih/CQGyygRFh5PpFuKtsh5U5ZsLdYqX25VVIy0bguzo3t
PKQKCF6B6hIRZ5u1ugCDZGtA5Wc3iw4uooOB+oVv60XeUQw8dMgokEc29T4GQ4q20APK25R6GOvN
iLZTqlI9LDhdvc0Xn94T2HuExnvYx0vdohsgUmEi2W0LMNJve+PWDcqXQIxCzsLB1a5+imv9RT7g
UVNFG6uYbqNkAAFQhRBgajRGkyk4Iqik0VcRcG1rE7vNsxuOF8tQGGzIe9DTQBCZnBxjCkI5tPoA
cZMWaY56N9XlXRWXl1nwJjpayR3psdcy+atBNm5i7KgUiudCqRYLBLTCZNrdKRROBo1SAETMC1IB
dBwVvphMhwg2bB++U+lXFHnboiOuaQ2zBz2jzHBPlQ3CP+mM+NTwI5uI/FOtKF7GfNnWLkS2dKRx
TWf8sU9L7dQDT7MUVCjGNL6gCnmYZ3fclzqkYQRJ7NW4DIGvqg4liz69K4uB+QQfg525RBeL3PKg
pDYmEAFMSdcdz+O8/LBweMaRhlpyOpxxUXmoFkgsnfPoCk0PEnAVYgAVpxi8pxph+udgRlN1BQXZ
Ljb9Imr19agbw5YM3YX+u6G1nu3sDg2IycYksPQmUSXtyFRNGnedAPYA0iz2DjIkEhiEt42JUEXC
ldhOwo8HVNnRSCuMDJTiuCyxvWkm1UDVYLnSqZrvogGhFaMoDpIKvXgIxxemUBbQL0qv4cJoVgvG
DOluQUMHQNcLjvE1kzf6LqPVfiK4TwaCvuRvRGvHaf9OwaZtKPSJj4qu3i4wT33ga2gRGfomso0H
2yuXo9c94W5iU18CijLOtZUTwbPY0Qzq8Z4po3QCr1hDsXaaE5CHaV8Hi3LCAMg5NsunfNOKNXIJ
Rh1N0MYEZou8+pZ53AIA6F4tgNf3Joqop6Bfkp1bIDRee+l5CuEiG0u+8bAoojU1q6ewLa968p99
OS7XoeMkmMCgVhxnPXDzrM4xGy0QZBriCiNyyzpFg34BRGft5FnKszAc9JEKo/0sAzAsQVk0gB9i
WirurK0D0tB1ORrWLneHnR7OCAFnGf2dOj1ngZC+izmcipZioardvsqo0yPmXG0NDRxvC0Lw5OZP
dQ+8TrfCQ+o09qkSQUigIYXsTu20g2x2i64xzrmWu0NSj+4GcSeNlunJS1R/iWfkEvUPY0xSZDCR
MzfrrjlNkfazBpzu56hboFY79SsQMqGP8fU2nQYNnZ2CZg5VwtOo4w2WhLQNGYvvg9B9SuMhhmSn
AmcJIB3l9rovyCENIzmN863VzddFy+MSedpFR00VH+tFuPq1yX66Dwuh5RAfF06gX8KCwhDWGICc
hl2rZcewn7udmttkyXW9tEdLSDHgv7EaFpoo62TWLlIvAYB9ckjKAOwxzAVqhEK3gbQwhWRydBmp
mXgSZyP3EQLl3Y/QMta6gxhOFkfXMQhxghVKoCRjyLETmhWtdpQI4LSFiVKiAJuhi4MqEoKwiIfs
JYWr7DoqwOnwGeI3LnB1ZzlqFYKbAbz6A4mERzNfHmV0kcMc39An24067bywa1+GELSjK7RHkiR7
c2eGqWXqNqrgM1glhfbExOEo2EpodDZN8S6CUDVbpT826Y85RAFZwLMLPbPXDoE07bqGhxHS2mgr
1+CjfHmWEjAtSkRLkF+maAOo8ahF2rUmhLVpqqCg4NH+ah9knNTMTB9jmO+iBLhVFqBBovRkZ5Rp
NAreuI0ut2L6lBhyyC+g+hvGfv6LhCrF3RJQ/cXI5Q09TKYyYOeE6c3DUudvAg8r0Oco9Xy6EJto
JU6bFkpADAkyKBcse6maj+G8YdYnlLbZUyUcJMrs3AZElx0kRCOlD1fV67TOjgl1xVXfc5wO6HOK
QvVK6WtSK9ZIkgwWuurqTWL7ByRQUN7zkXsBp56OO60fH5YuHg5FniLwYERXTTaWvtr6krMlAcJT
A42gUclFB3D2W6eGWQaQ8tOoQjAlLXXO3CC/racFeTU7P2odzNekFBxUT99PCiR+1XsIrYVepX4h
u4UbYo8PFsjdPIs/lzrjWaUF1SsP6DFTxbbhDjTzG4Jj9arDElCf60vtYEEw2xBNrL1MoB2BNu5b
5wa0xM2YI3GOSTY8U6c5ZLKaJviAnnJoguaiZtRv8nCGEoG5XF8eW6/aLJlxn4mCZiXYNUpCPUat
PUTA8S+wjbOlg5si0x9amC/8jUdqlbODfASNUOwW6tSvA6poGEIYgZHSkIFFFQa/hmgkLhZ3xBIZ
1CIJI1eJXl0TRI8rWWyZAiEJMWTPDg4qSdzgYWod8EGikdPhw6omI0wiTro95D1wFXMieipC4iIb
woDRLwsU3fwNxz+/zZRneYDQCgD08BQYxdQhJ9o+CNKOyfjAaFs/i9hT1g+QuN10tRVuRHze1s19
Susakgyxb07RJklI6yOlPCOygioZcrjZbFzXSncVO6Cggwakc4s0HX7lgGrp39oeP52n4uEbJ3gN
2y4AeeqSvfUwWhmmwNOzqlHT0R1+jm7k8oRWrIND4IMa1ee1OjsfFLfA84+CBIYNJVfI/uUOHr5q
duydO0FFRXefg6sGp2bSp5MposIuPAersCH8UMKrEs451epH1Qg+K2VJwU2muxL6zmZySmLycbmM
BecazDhmuZHTrc2hvMnotzL6QHWZMOdUwh+oKEHnJUplwt7as/O2jPXbvpy9VzXPPzUdsoB4bjst
urXdfD901a80SA+aKIDkVH7h9aqHdG4+BiqnhjjHifi3cjAmSLyl4xQ9kEMF2Ue+lMFxaapDbujA
xfC0J9HYjwqPjheYQnh/FEqxkBv72txZEWhdY0o+ZUXEBemAo267digEbkya7nK1EqGFNWj3buq+
u5N3TQ0KH1uUzIZ+qw4uXvCiVCWpQ2X4VqBYtV36dKCod0oF+/1rLAu50GOZvHlT+u7iIVhEdk01
Gt9tuy82gRPgy6X5c0QmD0ic4bCFNzHTDTVGgmpjV5U9CY7g3LUKkMahdnxBWhH5uEhJrJn0mpiM
g2C3VYOfmUvURSS/PjHekRqBMCgYHjI/qiJm7TCqIM90Gfqd3oMkTkkGhiZuqnpWHgsdaBJ0almA
k3VrXUTNTgspBcHgVYugArjSEMovgV8u6swmkudrgwc1pRC57ycNmn0afTUAJD9HheeIERwlfwfB
ZZl1mLq7jnEdUA+NbRH3EtkjJmjCfb61vet+6XZ5qRcrDewJIkQaYCzbpYuDLXY8RwVTy2Nv2lwM
65SY4UEzdWtttE7mJ7ZNPgbwH5Kucj0s9l1XFYg2ClaZ0mEB0Bo/ZzHKpuSgY9cECPQAPCdfg09m
VzxExd6c/CoC0oq0krM1jY3ecRUlI1aNZ2Yi5PWh004o8q81oQCaj2R78hTMhBF3RFXUjFT46Tzc
ymTetFhUjGLYT3KSReSXxA/FGNcSHKSjiV/FfNFmDQAGrIt+8YqDUalIZc0QiSBrHCVBdAyxmUCg
zO02UD2V4kY2OGWSqw/w9nBMEjbpnkf1vcnLV6NT/LBcrtuRB1WybgMU19aocPa+8aP3pgcPyfpN
Z0JQi6fCPCTqCG/R/iihQfhd7pwr/CppqFHIr2bVOJTBD7OMqD0gjJeFwV7KdMy9gjCp+ZSFlrrO
xwFiiaj4WFiEc8tgS0Zt+uh4cA8mhtBmHj9LVEx9y8HREB2CdZZdMMFAz5ioqRQUQ8lZlsyTaKkP
jGgPnlm/ypbbPDPXud38unjaOVGX2yFf0C11iThaLxUohQKFzuRVMt5gijKvRv0PJ1huJnDbY+k8
dPX0ZGIQ4qT2wxgMV01p7VyRv/aUKkCNwdkSfM4gVDC1Eywv0W62MUAU47/MJxUVvYZRCfENLFNK
PnEJ4Bzj2pb5Ts58SdVccJKmiJ3jngUDUT5dqTH7Zt2e3EIHupQ+miH/SpnUSNWBoQu6VSbCu7pj
eJaPXC46MrKpIRpF/fADpR1MpgDv7rL5KTPJ3YWoqZFcYkv9KHqeS0WJ/MFm5PRy1A5E5dh1wLqq
HrAPMSW7afhDSUqgyvzKXy1pDZFFIFG24ET1i3IOFOtednrlNQRqQa8+oejc0MxvKnyeHHoTrfNA
o4mZRcRIpcrI1LvQ5cBfH6YpR5iSmr2iKr8Gc3hBgu2WchgNhzRMNtEe6VcCBAoY8m7AsrbayudC
1hAUGiy0fNgh9UkkeVGPJ2YGtImwquhcyAYWYviB291LLpEHtXmlAGq0lgS7UjecKSQuT7gfAWkI
Ih+PJVF75FxNioarLLPWtBrZfUoJqka5mKc+gD3Aj0MhERqvKGdMy1moIMLII3cWsXRvoKdADnpQ
muKCbQ7PCAOvljH4tsRMcaiAeADtTSA07Q0x47lAPqFyYw5LPGaU0yZHukbwBdGGELUvEWlphJ7y
V04i83kk7nQRqkJijqlZe3QWO+EsVfqSrcIshoMh0Y4W9KfZDD9Fry+OwKeg54Rk3k7uyxJd3aWi
k5o09QOJ/2ehQImesCBwufJrSSzOxTjOqE/ZbpfhRCFrQBOoE1lvRigfwCk9CdF1AX9mr1WiPTq4
lZ/APazHbvFFCxOoGT0vl8uSNxfozS8tye1Se49QH2hcUMsAUa9fpVn0Ip+hWtNG35kaCCtOiUbh
vHU7GCZCo0ZQ4uyp5PZH0V4SaV1BwBdsXkf5yChSwGLydiioEWaIJ9MdsjcKR+pCHixHip6GtjZP
25RAaUp08WM8yRbHkiNKUNn3c/SI3c1c2isMXQB8Odfwct4KUuqVR+kCfQbaS0X2aTjFW5yPl9ib
oVuGmux/mxj1GGCPJX9ScYlu9YqZEzGvMwKpwP6dtPCraWfCByhN8gZxs84xsX0nqlMibKFHhvdJ
2/mSVSjiuVhIIWA7e+kER1HCRiwjx1sioWRc09QGPgVbU9kbDuqAsIK2RRxQNk64a8WDRdvnaE3m
rR7SL1OVefRNyM5jZe6NsPyUgAEg9vRMi26DjWy3eWsaRQNRnl/ipSdACe03uDB78ZMx0r2o3uyL
dCYW3FqzzS+RQ3Qsmt9i1EuqfgvavyA5Co3VOGUfogY59tyoksHN/PEUoqWDkgP3tZtCDcYRWIbR
FaXfHp7oEliH0UbvWP4L0TBR9i6WFd5gNrjwe9nBKMS9ObnBg9S1SKFZM0eC/u3CfYkmQFqpuJxZ
+ps3ky5lPFdxST3dDZe7SaFxVqNexHa0BUhDKh2+atgqNmBgOC0mbHNSCIQstfoOE92ajJfkr+ey
eBX8WAwGBgUiMbeFDFZgQl2KwoVHG32KX1QcLTIaMjLB6Gh19asmjbDqhu5ZtbKs9FxQQV6sIvNl
mV8lMdU2BY59fRZfichpSQnRiG39LIlhFRfcO7RVnlSNMgy2xeBKxhHLtOe6h4DrUOiwRSBh6aaG
fsdykmNGK3jpSQKgKYU/iaqocQqayacsvuV0SfRopn/R4olspt4hdXap5WooLDU2ZdJywq2WaCOF
UkG2G+YboXxBmYj2jmA45E33S6XhoQilZn1gIMk/gY5S3EXSutc86ilkYKYg3FodhuA6SHIbaS/Q
GMNPbBp34naXY2KaxByuT3zZD7FVWP+ZQ0uJEEyGmWrkAuW3frolFIg+P6NnjY2zWwRHeprrsVbs
jaiBS8kCF9ME8qhrKVWgCVI8Nmk0gy3IUjkxpHx+IsOBwEGZd5VnuYHKXngWsZfp0A+twuV6GtNg
3cYNKD7nca7bChj3oywmyDqG0s4hSCD9XopjNNkM2jZtQXvCBxpShlHXi8ihDey8svLWiLhzFiYb
W3dDv33AjI4+TAozK3d76Bqfs4kAUqpAPa0t6z6iA75CWXI/IVFOv5WJXfUGzS9TxKaJUXKnvFJ6
rEtoU7674y/JUscGBHiJx2/eU6txSVKRdzxHMHVdd2AqWOB1eaNerwUwoCMjogxfIVHLQ1QGlCEj
xiEDC5R1EHc0FY6R1tNHKzai+646VB8HMdUhINkxJIvKSl5Sj9GqfU1m5KD8KcDDnzKB7pb23jD6
p2GczLXO9UnTLN5JjSVsf18UurZjj1/KOCFKXgO+RVyZ/yX9lVblYc5UQkCkok1HQH1FoR502esc
5+96RCpPd25YY4DEWAdkS3cAZyiQdOJ6a1YAucbMPsWBOgOpM29zgfjIxuG6bvSFfk18bbpgsJoF
HFwuwFNVSPBu8VRSnN0OTC1I8GJzulB9q6mSblQv2EjIRWe7ZJ5WeLYJUta1x3gcLL8cAluwObBe
CqcoUOgiTlKX/CWvYWNYDSpAjcP+psTa8IQC7ErtrQQPIbXPqB+SnrYBg5KZZS+Thbk2Pa1WG94T
nM3Qd13wxn0zdBqyFpDctZjJRU9MKu/ENg2Q2mKniql8Kqa6lQUULnVNVPIsxVXitL5SyuFezJs1
GHQK9/0JhSpo5CKFT+gOORqPeRtmP8v+WQ6hcjwrkrfYJikwKrCU5nPmxbsAsX1CrQnj3aa5cui9
+qT5b0pkbZHQvI3qX4Pbv1fI3cMn55plOiFbDKpuPTkQMI303JoCnMRAI6VCCMarFWp+1F/fRHZX
hN7ejcfVAFDHwBkCywccs8/6EAl5gJZ6Dfhl36y8k6IEu1xLf0hRjlxhhMtFaRoOAVrClCzDwH3w
OiKwwCACcxnORfULa65PiekYlwj9/fgFxCHFvWkly5wVrZ41fMKdNzjxXgpDSaQXeu1GyDwggQOi
+ZfagGjdMP0F5InIKOiDlVmnv6SwkGUzo3jYVjEDP/eJ+Stps0chYCSmTbVMIGmUzYdbtleAKD9k
uw60325uq+fFJQ5CdadC20XoNlDlFJihoQNt2dLZjcTD13TlAxTNg2wAaw4dOwo0K9PzLmgB3gTA
/baQMhhqQzDvXXAv0qdpIrzHdwR8qqCbDY5QsCI6zAXErzfzKzv18F4qlF+yOKzbgk48DZSn+jUd
EoCsFtdda0HCozUNxlqI6wxoeKv05yAV9f4A+G0tb1Iao8PaGmyUyjVU2BP7ro9Az4pfn5sbXA8N
yLyrzpQJzwKrBHthL2M/mbuVynWcB1v8dVPuktiCM+LA/2oAPgLMNhBoAqIb7yac1LvEftZ0hmTQ
pj8iAamNtGbrtTotUuIQo3HvXHLaYzxUz53m1hvaO9jZdddgzQDCCykxkaVNQhIJvh/C8/GrqPkO
eYZ0gELxU5TXy/ahNcFcy/SmE0pjso3a9/qHZRbFprc+MmuCUSjkJERmI6qjMTNg0aLHYEwOtERS
tozNjqDPCiiICTQkGdwbTF2xR16AChjkZ0hmH1HrZBgtnHfxQCQ50DQdXo2IoiUALm2JtJwlfq1v
koaEIhf/aCQiAHyOsMXFTGsbTC4qIVp7K/W70oXpOnZ9cPMuGSCq1YyRyA8DDW9LjClsVJD9YoY4
rdOyWlc9xE3dfhDV8aV0PgqleReKViJnpPHxCKdlX2f1RWiKlLF1Xih6UEQmZpxMuqfePbKlL7AI
4WEykjPcMa5ckP19kNqHmTh9TzlPqqJu6xQOcSvU6FASyXeBAUwXuWq1epdVFm1i5IiwfGzV5rGk
zg/xNAYGiMOW+AnnJa045eHOFWCessQlXXcAwZBqGVnxlKmyqy4hlCLxlE/uItT1RA4ma0/UKI4G
0Utm5j8NUT8Vv7JbLVd4ZB6dinbdYv/MxxqaDBBdNf+cheaRY37o8XQrLo9hIUIe0d5kuKcZgDGX
uBoKRSZ6NrVDfMg1Nes7KHxM6LTxxGadEA27BRJbEVmJn1lGxKKcLvPryeGhl2pF4tMz6nCgxQmZ
ZQbYIa8A8zg9zWKgEDM4nKO0Q3mvnxJAEhWavDN+OzB4GQqVrZWTD5M1vMFLfrVaBl6lsQm40anh
l1hESdwV5Xu0Lm/sCb6aQHkuPYjrpnbv5EwygPJB7kgllKe/n+BQR18gebURLMyX/GjiIyT+iaG/
wtv6VYw1cu63guXaAHi0BSdqzr6QYuuB46z0MP4M0MFYWWp80iq0DeOieunK+9mwHqSClAh6bWN5
ywrvBANPyA9icIm/4nN3rbbRa6UYH9Wt6admaW2aigsqogo52SgubNB59oFEuoEIVUX1Qr/GNwAM
5jAckmI8QJO6AaL/1I64jcCufyjGO8xw4Dcq9kOt6waNxIShK32T8a1SmApmbqu4tR7Lph6/qnGY
eGVE7zAb9dD4QkH+/ypErHkm4q5/7Z31b028lMX77zLEX1/5uwqxpnrIEMMvYBw3VSFm+w8VYk0z
/4Zzua1agMjw1rIRwf67bxZaw6rqqraruqYDdtJDC/k/ZIi1v4HBclXPAUEKG9z9X6kQAwT7zyq7
TGQWosae6+oqJ2RK0OrP97u4CNv/93+0/5vX2CFMQo/BNTIhct8tR/kyTSmq5kRnR32ZynVRhaLN
pTbHoG55UaFTfi2Jt0wbz0WHyQBcaw9dtjEaAEXNw1EuWRGFAaDEnZRCESIhckm+gOZAr0S8OFIF
Ra5UkODfeXp0UKckoVY7P0TlEC5rsAMFGi5aCC9IJ2rCycBPXPQ/vl80zB2wfRQr88VjcTDzZ1Nf
qJe1MToa4hRoy7gA8EKFVwvdJ/JfRYeci+iLfNHrblrWUNZ5/72I6t/PmBb3NoR1QtdNbB6Qbf77
JxPELumYpcmMvFoPYUpPavXrF3OxiNynZrhNXHsAsyV+xa/NIyiHFtEW1R+xiTxaM3I0nT1Ux++3
GUokDKRKlBzRd0hpgh+LJaWmLBfDceFRlYvyRfG0jopZbVI7LcBRgMeK4Hfxn3+/aLb49xFecoAr
iF/eWqoMUFDlUH1D6CbClPToDEmlbt02JmEFoEchS66WH/j+1NjoT8hcKCj69p0PYOUOknxzhAmH
krVYkmYQcinujUYlK/tPmzEHCLQt2IXcVybtIXAxkUi7ih9JflC+1wfxQ/626Xvvv+2zMMRPO3eM
dNmca5s/jl59bf7HKcl9fB1JLn6fp/xiXu2qmXstVVL9OGSu9rWEjY9+NCwyaaALLMrN8qVegBSY
kIq+V8mlXOxALll0r/ZFiYuQWPW9/vsLFkyCY1ntaJ8BIy1Q/iJlaXj9Wparv18cca98bZcr/+X7
33YlF+N6TDDSNh6+vyKXvvbz5y5+O+4/LSbeh5GP5eHPI/y2p8xGKUAb8Bj67du/bf8vTv63L/y2
+H3Sv331X26Xn/zz1P78ZIxh68rMDN+x0nKtuzz+37e3XPrLdV/PxZ+bY/q8+z9WKiUPk3x0qM9B
fPnjCBWyMuS04MVg9DQTEH2GtO/vfH/6j93KDfZyG8WVdZAqVkTD5VEuaQVDyffbP9aVZpCQ4wvh
q39alB+Vm+SSfJE7krv8fmspAyOgfJ/L3clFgBbs+b8+uvygfJGHoTdM6DpSHRTno6e1PbzIxSGJ
BhWm6IKNy+jsjAzCgm251XFe6OIQymb1Ua6UL26mmxQ+5Cb5Kbm2i0eL2gIwTeR/UADFuSMZTnLT
Qtq23MtFwTcpb37bjW6H6mpCmwcFuZDo/WtfCuTt5NQ0ceCnMZHZnMFgoE+DLsX0Axzca7AAMRRM
2SLKdcD5/Y+UwvW66aZpO2QfM6ZReRlF5K5Yy85VQRMFzHqVUT3JJhgZ5EV9fjSc8KexDINfMAXR
utYQ1kRxZfvbWX79G7PpRnibNdFWKndJIa1BjPPy7V+ua/+hRvb1EfEN+d2/fPslGfbHrv8HuzFc
qyc9cL+EvTw52cojfS3K48ndfKmfyQP85ZnkavwlG/b72bQT0oD6fId6EzOZalHN8/Iph0HEUif+
s+91f37me/P3Z77XVbUNfuf7/b/arT40/3HU71387w4jd/t9lO/dyHVeglkuxdPj7BEvTGLq0sW8
KpfkOvmWGfyCNOfsf68fohYAifzI16LclMh5VX7njz3Kt7mcIeXmr0/KLy3isHLpa/v3+699RqaC
2D0whUXroHBT3bD0CuMc9Y1mY06Ck5+hKA4CcgwuoB+nXauOWFYQkfqon21QNVURBjKQyDbtSpT+
f6T4IGzcGcAh83O3tSOIjKGV0uyi8dJ6XgkcRtt5gkJFbfnNMEFPVPExbd9sxT1oaZUfRrfWKffq
EUK1d3NhzCuo4BEgyPpngk77ZiDC2MbGtWuHyyWsg11bTe4xpWEAQLF+UB3F3EVl+5LFyk/pTD9r
vbctF+s6HFWSMEqWofXceoW382LP21qjs7bSaGdSx6JhTnkvK4aV3c3bto5+pkEZEBLbewPZKEwy
RxiiUNDRGtkOUzb6AAH2VVpfBCUpLRDbJeMgW7ftMylCtApGio2IdbzPCLtQLkqLE6aOiNOiOZfp
6nOOJMF1HldndYYHTeyOpIlzP4CtOcBy96LGwDmp9ra5h6W4KeQRhjG+s+EnwqzCCep9KMp8g2x+
xJVUNd9EzhmHw+WlzOJ3p1uMrTa+qu09onmXmvpsWO/LHP5C5YhxDp+EpYEBhO4H0STM6o3lYmiE
pRmWhMLH6Na0M9Rxeu5eHfNOoytRdXNLcIITilJdSPpJcWM1R8atbnxkg2cc8yAaHjNIiC6qvXd5
Z5+LuH61gONteuBF/Xwb5uERsNspqabPKteKo1KDV7EqFCassep8rWsDTKVm8JxFhArUzNZ0bq6K
OT2OHYNqrRqFb7btOu89aJM52Cin9n4mGlwHHZz7eTaAKtt1iERxGR8iR38dotugabAQieMeqAq4
zarqdlqg7szQgl20trOC2N+KK7+n9722l/Ewje5rEenJzdBXy23/4t6rUz/snBj0qdUqv5RoH9T4
wyO5/lR6S7kTfeWMfgRgKYNCT4d1sx9aFcUWTwDo6G7irUFbvYKrYoJ8FZg6UOImatNFhgxXgl9E
nMQYsrqNg/3dAKkGzn0QhNvRyuu94XWvYdp/VsU8bYy66/GuuEFLLYdICbPbQhUNBXeEIa4rA/1a
FxWn2UOdfKo+FBuJzxGXtAwyDT1K+o5drx29tvosavNi9YHmVxW3wzaCBAorIKYTk17qBLyi1eh0
9Vvw0chdIaKRVx5AwDimRscUbWdkNqadi5IzPZxh0e6qBeCGCcZpawZxv0rG126Zbu3ObrZtDLal
1/uj/MZcRdEmUueromwvRRBWr66V7WNtOXWO4+c8H3QHmw3+rOBlk9ueaH9VtZl7AkMybgIXqWq1
zy+ebh5rYEUnPUmCNf9PuDVD7edkNdk2GE1aE+FcIWlsH+bJw9Qg89RN5Rrracr624qnikYGPgzU
rqO1pcX5ZY65EqYBfSWfXThcA3N4o4YUIAM63kYI7NoyH/R+qs910t03RuTul4WcNUY1Y24qXEtK
tMaE2BYQkfZKdY95FFk7GPaXaST9G1Jz3pal9RgpfeE3y7wfxrQ8TOayGnph9hs27bZyO39Jhnez
AZw4jagmtzz4ED0g7qHam3d6s6VrvuutcPL1lOYON+qjAtx1ZXWGeQ7QZV1785tBMIIabsF4WgEH
cWH52A07iIcGPgSyEK1Z+5qLGOdYH6xmWfXWsJkthgSrqTBZ67PnEiF2kHDlquLMNobZXsG5N1e0
BmrQJhDoFgFjV7XppevQWrGScV9xccHnRb8giPwqyugKl+a9nUz3QVFf2qACotR5sASA/lWagn+H
YihYUXcPoLK5KQL4ToiTRLvOMO4HQ0OdKvYOBaY3W4bC+YKWQY7fl7IbUgbdKMpSwF3gADH/jrCs
rXwsNnsfEbtdmGHdXE/XlBVfcg8rQTMtYxB+uN4hfrRBq/yudqonnj60TpueiqqHeVnGu85De3o0
yUdTtNzCJUSpqN5N0GaEQwCN/Tx8jHlMEQ5810po82M31SjlOCVdnuV+CkDCOgM9rbmLDgOw3pWm
2Oc01B40lA3Z/XBWLYwZgmJX6dEegERPOS8D9trk9xgpYADQAHJRCkiCtBV3ttdZ9+hmDwPq8f2N
XcP3GHnAeNKMXS0AZ1gyrfF7BVuceyd9HnTk01x3G9q3wzJpG8jU8ByDloZtreioBV7cvhNKWjgt
ONx7Y9qDpGzTQ9o9N0RRyFrQJme46zpQ6giFreeBGnnneT4mA9wfdpVucBlodh0Wulsi6UOjJvTQ
5/aSujESDGZym4ZQRgphljrP5gnNomDDg7fpQ8yyxtod12acXCGHiqW7t+6HHr69Y+7mIXhCUx4h
j8l7mnV12ZoZxEvk1NfdHLw3vXUadDocY5pT30rtX+hoKRtnQimcJ6XY4/carsJKvy8m1ALSAIej
zDnpdoSEQh2A85o8ze8iGtKJRtNJsfXX2u21NVLoOG8LUHlTqe4euyQEx4vylYpafoCxcS57O/YV
y36csEmytfyxWCZz1bnFPgu5wk6LtTws03PtmijWArIuMMpc9caCWJARXePoO24H2kxoM6PEA5YQ
UNUY0htMbpo7tdOnaxepBSfB2hJTUR/DxdFnIOk23fA+9PE2DDDtjO3gYjiIWpLgAV5I1WOdIrDQ
UJyApzXv454WVJvET0GeZMclUa6d3vwBjc+PNOTgVDcSd4ZAkKmNv8z2dQkJeoez3QoayzkQv3Sl
Dddl4ZAsQZBdY6CiVd24LVwETQ03/qg0fCNmk0Chhe4DAh+peprJaCgongLOotr1SfHgUiACmhwe
7dCjG6GNV0USw/Wx9H4LvPa6j1R7GxoVzsxqed8SOdS13aA73F08o8ZWaMDTB0WAG8vWn/RGPZXB
DvgUojAGTAQnQU6WRhndvfs+1c58iMtm3E6WlsFHC6mADz+qkUOpiesXajqj5ggfaghgn+jRnTll
A/do549J9JFO/87dmS23rWzZ9lfqB7ADSAAJ4JV9I5LqLesFYcsWEn3ffv0dgPY5PnUqblXUa70g
REqWKRJIrFxrzjFfZR+fRjF8zllD69LRmJsHxrHOemiPFrr0yErbLW7zaj3gXWcB0ZHbrQSzY5QU
ztrU1dWHo7hWLgPY0umYR2Yo9NqMOPAwzvxjSQmtV/ldURAGL3WrPpCQkThuji7MPLYqaeHz3zn8
jxhNKjLljQTuYGnqx9Ihvje3zANrHBpOz7/ILHp0re6jdUJOAANfBikWjUqQZ7ZaReXTnkslJX1e
ecbVlSVjePRMAsvqI7Mt49x4E2GqYFOTaFgVItYYCxfmnu3DWlhEfpTmDVsRS2eSxYQGI/druw9A
oiwm5AGX5IBOAdq/9ARZSe3zutiPAa4y3pbHwZoDqLKCVHr9UfRpuyEO8slu219B3UHvwWlSOOot
iTzYAIMSd5pVbvVQtAeVDoTKDyzNKlJnNDnXmDb0MOGFsoy3KkSOymIot1Fc3HEfpNySLm83yVpt
7pFlTqFQWIRLW2Zt7UsIdAaWbRoIfU5Q23vXjO+a3e0Ccx4kmvlj6rkI1Bu8WJkdHNpkGje6qArW
vMlhFBlNSOLFLZLVPRlAzU6Z2rGNnehSRN3VDn9VrrhWvZDfgC6twbEgNjC3YAlpKke/x8nM4SHj
rAIwpLZAATlHu3ylORYdE6ZYlGjaqkfRuVY5dMiyN7j4QkRbIXqE4QEfQc7ESFy1gt+RN9WMGkHv
F2kST1fkbxsDwlfWR8WKMJBz2LTEglbTFnXnxa+Ujk40+aYwiu2zCqtDy/5H0K94afKzJSzG4SUn
mGe09ibpaXcMDdzMWP0gagHnRi6h9vafkKvuHFQ9R5DJnzJ4oR0f49weEVANwGMUSpwYzCiF5WBu
e4NQ2iiv2wukN0N4h8DyzxrxuQVU6K3XIpZwtUvq9T89FHiIg1AA2KZ1Mob6UseEaKBvOgZ0hQ/0
6H/YeT2u0GaiYtOPUvnT3vHa34VbjJvE3yo9/OgEDonSkjRtvBBwXd8eVdL8qlLf25XDcHZHonVL
EW4MyU2hcLwPSVRJHrXMGb2L7dR7q0II4iXNLHB5cKv4NRf+oTfACtYdCTtskvGvjc+VX/Kpti9G
MPDL/A4dkB5fO70m722AzNrQuquibSLy19wSP1TekxaMxDzvkvVIDEgRh9OVkT3TQDwhh05YYo9J
5hxqxkPVxNq9Htn+fYHF6b70z5aGyh9lAk9hTjpWQxJfvp4zHCSByILS459/FQgSktNqULti/k3L
Nwj//tFMGMZK9GxExjzV5VOdWP19b/R7rE+ChNhe4dyNUZuicOOFBC9a0aEn8Klio7J1tl3XEAUX
nrGCr0JaBNfOGIKHZj6Mif9Q9eQGpvnZwe98vxxoR06YDCcq0dz5+7lMjiUuS8Ul/8/n2omkdWGF
Yl+66Bdc27/BOvNvkMa9winvuSjQ4TdNtUMHJ+7n1KF7WrPFwR1JL1ge1o0y76PKCW99+5VL9PVj
y/O1tL6FlL+n5UddDYd2Ugw4l/o6hwv4j1+JGEQc68BGgDv/yL98Y1Y4Ub78eQZQQroKxzw7Lv/B
8g1fER3iNeaGzSkmsfnXLt8MSYg423J8Wp6y0yK8Ong2+kBFD/QK4SSAQzOM8KEvh088yT72S/Oi
j1FyNzBEv18O7sR1lTeANv88l4xdtvcZkq9jXYtAK9J2uTO19hTbsY1ansPyw20oGef4cCoV+iwE
lIoPNQlghNmFu/96XOG625E5h6Bi+b4CUURlNNxHtXuDCjBtu6nsuXZa657YCu1mh+dgfmCyvfk6
sLX63kZqOo0WXs9ZzIlSHcA69up//NwQd94hmeAhL7/I0XN5JrP+Pi3S9lrk4+brjJoKAPCDalZe
kta3nOrrwdLc4EFE+VPhB8N5+bHlICEek3eVFYfl4fKzhosc2C5hhS//anlOoIaHMg8avB2GtacH
3n2Smd59ACD4hObvPcCjdr88L5y0u8ke7k7k6vwd84/57XgsHKEuy0+wC7zXQ6Dc4cT5l49hcyAe
Ut6XRe7cF5mC9a/ciSysyblfvmE0UX3U53jT5eHyDUTv1hVlytqM4kaj8FfNrk5BvHbhSOXW2Xd/
flbN6gwvrp19IkrC3PGibSYi0h6KzHY3gzXGWxN/FXCTBq6u6dF9qyGfP7TzwWrqBrMYzF41IC9Y
ZuP/d4f/M8rovxv+xz+y+kf9n6f/87/5e/rven9Jy7YcR+AuFPShmb7/nUHsWX8Bg/KkxMFt2yB+
EAb8Y/ov/7J1lAGu4Zmm7UFN+jP9N/9iTM9PA2Bx5qH9/2r8Lwzxb5gdw+DXwXNBggBZySJoF3nA
v4z/S25vVoGG5WgnrktjxvI2QVqfVWhjpnHCYytCWkfSYiqxc4Ajm4Y8Sq/67gwlcH269oeAtcqV
6ffaIyxDTrBYcyo/9qnBi8fKlJN4dDSndiD+NpQnBcnHDS6tjjUhEmm3ifAj0XVwvgVjNOw9OLLK
qjdFELugCegL2s502SgoMzsNFtqK6AV7h4wlBnVurovY+OkOaz/iTkqcFFqxGVDcOOwpUoNUvDJ3
PuPOlE912AN8sDZQ3dQtsfFo1Q0lW8tWuJipgiiAwAQIgbDMGrA5SH3rjOreyjxxTHR2Ren7EXjH
C2U3XbHSHTdtSYeqm6xr6uYTVq3I2MQ1jIb6QUkcx5obTQSXsRPM89g75MlpDOPoGEIZu5/QCoe9
V6xRTQ43O7+h8iCqLIJ6SiyiQfEs2Vel2CuCNv8NavC375jJvqzyN29WuKV9lp376Twi/6LyA3kN
qdVfXY2u7o8oxwvPF2dVURN15axDMPewVV/7VDylVH7wH9U3bwKoMzSxtRtTLAzS5G459RjGhxvO
v/skojgv9ZjeJkR/2jyFnH0Ph7gNrfMcB2CXuncjcwQ7O9Vx32Le6izjm5/H4bbJdHLrYn/nB+GO
HgCBLFTMaanB7PU6fZ/39sU23J1bBvvIc09oYUtshYj0hyQifKAagr0R05nTs1IyCVAj3XaPuGcg
iGVVVftwrsVlER2mPnuHkvmYgyqZdVWVCyihBF119TXax3WjTxvuRuFx9OqrCMoTMxULV5diXqFn
76V28MoieKmjvQP1XATZB5AyWH3DI4TcjHXz0OJXx+c8vCsXsFIijXWfkquR6mQVtMFxlIUB0t99
0yu73SVVF28bz/illeELbWXyep+rxEVMgYN1ZRrOD2uIvlsutSRwh1kEn//An42jqQdB4kP1olDS
SAcJxCXNadQzI/XPdEPigtuxiCXtdEioK+Qd3/Ui/D0BOtkIciJWZmHtetoMKBxTiHqbaEIKG40a
MSApkYcisI+QF7UoGLZzZkhkioNIJWlYGGFKwOVNHcCNTLuDiYtmUvpjPdgfJJxZe3IcDlFW//IV
7VKiURVvqHioSSCBGmFuX6EYFbuMV43ZTcLkSfr10Mr7itxINh8G2rSN5hCyjHz+3Fn0AMwoz8Gd
z9k37WqeD/JJNutSmO90AqJtR7d1DbZsZxC+6iCZ3kBa4kOdSf3ZY44Ucy+nTu7pY7wq7M4ZCYSI
B32guclroVvfc2iYc5ZIAPrFA/my0rd93l/4m/I+vhih+xhxxTWue4dFnOxw3CDC7jKIXwZs/o6N
ZtJXexGbG83ViENhgKERkhL0aPhbIBpW2a4wg+FJYfiLl/UDVBEJFmkKOqBxt2MSPgeaIvRa9BfM
htDZkWxv0hI5ntHB0e6z/lMzJ+BKCTONVodzjgJGq6KTq1nvdaLU1aqqo/8dASUl9qDkyQIdbDZh
C6KIEEOjsT/pnOFcTgb/HDy6iNzpTpXakyVOwAd/JeAWIXtE1jZMgYTZDQzpABO2HiBh9vTuSIOQ
UWJFzI0XvC35SdwDOM0tvEU5Hd01hcr3PhsfhwEPAxdlj1cE1WXvm4QbaBl/TUUGNSeo2Q2XQDSI
9nHprwVl48FhK4rrfJ5od0bEWoY4MQ2H936cCX7009m+/rTCS2VXv+giBBAlCUAlXnaT10m6q5Qw
9nxqA87uHeC1mwl7YjfGmI5lUFdMDSLtgG8PP7juoXisTopLhbYjYu2KxI+7Bi+PZPU5xEmJV+FX
PjgER/Y56lX3XoTg8iewDRtssVhkEkwWRUsqgPTcc0tOrmhyjU2s1u3YN691m1Ghdhn1kfIMJdQ6
ZLMWFIZErMa0HwpHsifmB4DtcJf69UW5wRwlSnAqGNBwRw62tm/GcYti0OKEVtraULMcv1cwvMr0
lWQnnZvZsG5UHeJ3IjBo6LBZaFMkiMXkf1BVshOp0H4MRgLjgib4RjIVxAmX3bqh+M5wx73z+uYK
BIotZj28aQwgj0P7pjVZvU5cHXMsFB2lk5rFqISQ8JkyG8YgyQPrzGLAopxRRoai39vMt9a1ZMVD
l433ex+NlbftKigpiWm/unnwWkqNrKOu0hh04Ygy7MxcRX5e7MLRlaR+XjFkmbhTZlQwOEH0sPGP
IuxfIoJxXyf3UANhwMxJwS7ibWf2hyyIWjQzvD8NDRTOGXZpLXLWobxlOF63tncKzLqk/etcZK5x
R5ThicTaQ5VxiIvw0BMlsBkM77WT6gUJM/MyEz6It9ctk51Y0d3RWOaltgGf7GTTbTPhtCqWXcfn
rtoBcpMdLVDuQN22L1/pJ+cb6WOJKYBds02ac6RihlO+OGXx+BRn4iYbXqPGQoI/O9QO4TxT1prq
Ikscm7E/PoypfGewPHFO9scpNLwzdgWynMl5g3CCpoMLOacfTzi0uviRvAvHtLmrbfyRen7Alx9u
+rD8MYJ5j8Q582dWcmF9erBQCELcISSpX1RZnUixmzkhzNZ7L9/gKdQ3raZuYuqSi4G0MODiQ71/
8SfzYIStPLpUTXgzSJ1vvYM++b+95lsa2da6snO6Vn18UI259ockZZTe+1vNGe/tWzty4sVG+S51
XMVazw16DlN3WMw2UVVMqyaFi9fG4Z5o6E3vtxVrC3naXIibRG/fsBHW6zEp9rJNSK95c/Tmfcyt
9E733fuc6u2cpCPMg8EKzoz6342oLHYlCQ9cufFzpIHxdOa7NimDJehN3TtFvIGOT+KNE5A2Y6b1
24Thaq+s4oIonwFC8MyuSO30lHhLogyi0YbTUQPoS34QUEsoasGdNIvR+mhz5EMdQkhy9OkInPlB
CG9Y2wmVYGiN38bQLDdOTTcjo8FCx7bWQOYi6+EKQ1nQiGOEjRQ7MOGpvsLxJJQRrL1yOELVDrdR
oyBC5f7RxdiwBmdPzeSxdlEFtpB0j4PJpx6PGqeoiaanS02ArGF7V8B03jS2Ab1MxQK/j3doPc9b
p6Q50npUPxJo86hAq10yuVfuS8PWIYh9QwxewxnJCZpk/jfBiG1qnwk+83Co9/olcba+Am3cZVFO
HLZ4s9HVbzNpw4oC+bfUXBC8NyMiiqMbYYsBTgdio9jg7zfspD2krsSp4kRYV7kFjnpprOHxDdsK
YwASY6a1thludMLLgKpv2XfevL4LuIONvKRSf5yS4gCi4VGFZrC2J1hO6Lw2JR9CxdazNcxvdduM
RyMq8FcD3NjqmJjWRg86HsrHpm+97pA09t72sLRJPsx1OpC8PGJhOkocYvH0Ri4jV3YUNSQqVB0+
LufdSMufrR+UpAsHP3H0bEXnYymP3Gw/zIPPKBnOYxt4SFRtZ52K7tOoA0AyGU0fx2RRHnuH+Dx4
SJRtFuUmpSZzlO8dhLFr/9mb+DqU3JW5eUkFYi6SHkEhtOYbyXSHNm6sjRU1pyIJmWsP7o4S0WXi
PMOKoWFExa7uC+cojJ4oixbYdK+mR4ceJAmZVbTD8Hyy6+E57op2MxTMVuzGYlgzkMoX1zSpKx31
q3TiRzKe8Q5r0dPkdPYmahoyMhtK8FREP0Jdv9HtpdwE/hSTRB4mHsoCibw2Ozq/XCfY2noL71/L
uE4IbXeBkMikO+fpr0l5pCB2KBGk657ZuerPY39E7EBMR1aRT1J/UCvhv1tnsz8nz612C35lY8e6
s63Gtt42+K2kwD+ekxsMfocgb8UQDNtbue0kGQWc1n5Ka1Rn27JBIoFLUT9GRisvLV1r8IH+xySB
RiHoWbVORuxPBP2srndJ42p0VRmkmLtYdQ7J9SYaO6UovpLmZlkzCAGcfWXDsYhz7RxzAR4rU9xU
i5EsiJpvrlIoAbroPSWy1Ym0gnEiUoy0lB1GiKzDyNOfkS94D+0YXTTltcfBYVYH7PW73vYhbqzp
UBXmZ2ImT13JUiqNi6to2HbEhZHX7BGXp9+CeqeHTrO3/BrzZ8E2piI/j/7/sRurOz/0YR3iAnJL
8zVwZpVF2+d7oHX6invoxC4MNs1ZilsXUEsEOmLkbMDMXekMSum+B7b2YeZ7vaGUzerO2i7OaGJo
A7LZ/U2l1fs41H5GPSFN9AICiHnc4WyTmoTNDnM2hwAeQXajtW3YzDejOrmzcYzuULeiqOV+Dsps
Bfa8WsfIrty6nPNmYpPdKvhRbqefrutcVT2zeJS3z2PQ5wVUo9AS3wzdb55oTD/qGfi8qDgkFuqI
KHhxMj65OGRIGbBlz0b2JuWjVbCb96YOAaf05SbAJCuwThkxoi4Zxt4Os+SGPXa2AcJqrZM8fvac
7g45VnXIW+tZ81RJcMsIQQg+uf6MPXxVD0PGW4r2QRmMhtoQg2A6tWvPLQl3wz00jk2xDUL7p4Yd
pogiPnbx5pHttlHAI1ZzGWUaG1sZ2bbvIzr5NCF3ZUzgPTGicYyuoa1Hc6Vsa2fG5Ph1+fem1ghY
CfVuJ/r3PlT5OWcpCAlS3kdKPLm0FxPdKp4xMnW6YAAumc1U+r1eu86mg5WxaUn9tQlj84IaKX/0
kQXqW+SW9l2RJ5dJG+GavBuD8Yka9T1o/RPMkZ1VTeUeYWWImKnfCthPQAvbO4++8ppsdNzpvcU9
JDYQ0mB3nFBw0ILwjwEamnlMPyZ3oq9Jkuyjq6P3v9rsU/Set4HU2MNdxT1tA3Sy+97ewl1bD9LK
UPH1MP0bZ5fJwcC5hxG0zq+O7P0HX5txKkN1isWMCzA0nKbuBfH/lt2bhiSWoSu51Y+JX/kHfBrr
tGFX6ZYQp/qRVKqxxfeeNHeNZU+sqfSoakhH4JaeRV86R9ecvqVkzGh42dOIxYX8zUuMuOXQUPHI
yIg2Xc/gpgpQj1VucfXnuiTw2TfhpbsYNnK/BmIk66n+WnTeS4VRDPneq4RmujOl+OhhKqDQ5Vy2
yrvepXJoadZfJF0tWwQ46tLnTmeJIoNppXct12YaPQ2KFnimaMuQwxU8JbPToknHS1PSGmqKsed0
0sVjNoVvsdDrR0NBTsTD9WMiy6qOiqNjmm8ScuKl8ZqncFLPk+mafKIsYGS+MhkkBLdGGjB9fbk8
jtJfKDDyoxY20aHUpm1R4RhZDoZ095Jrbr88WnTdJXbtvWv594IIgDF19KOvMo8Y3Enb+a1+I9Yb
kWvaHuvUAm4822/s0Q0nzia+7BN339B72ysjZCWL28OymXQry9slwWBira27B4VAbSz7TzCd8VEZ
KLgCoe5rR7y2dRWgouqyg8n2zuiYdjesyB+9di+V3f7sk+JIBoJcdbWdnWu+Wustcetp0g8Id7AI
pu3AwlQmvJ9B9SGd4YhfnIaF3bKiGfaWdzrbGil2F1LYb/PlirAiHrfak+4oKDd6f2/6zkXrJTXk
GLdAa4qj3rQ0gYyQLR32+7oZH30tJ/YMuaaeNI+aXX6wFDFLNeXFctNT3Cfv+AWveQBLLdf0NYqb
q3DO2LRfetOF6IrTmXE0YDS0ULgv063ykJDq+jvTebQHbUemaYLzcHTFYwJJZ9M4xXduD+hom1NJ
Yv0qjaZp79r2nV9A85RabO2rwvA2TuJe40Z+9wrxVjA3J1KvphvETH/w4JDliGVg4VrSaPdRGYyr
uiNAEF0hDbACmSb0Vk5a/b71qgsDWmQruWPQn/VXIjMKoCv11YFwdbCT7GnStpRkD52tQbxr5hmE
072lplo7gDpWfZoirWSAmoSQ70pzVwFvBlSCr90tJx8JVXymnXC1THE3jlq5sztiUnrPbJAFK7LG
HVxP4p8HQLkFAc/8yPIcgN0av/+cyjkbBfoh7bbC1T4KrMwnOQW3mlNpvzzyy/SlTt2fYUfXpIQC
DYAxa1fLxbGkgVtE27LI1GuXAJhTHsbmqTnpA26uzOvpyoBwNIfybZH9w6fGbUANidVrHu3XFkir
5ZVrw9TvQ1g09EpQ1C0vtelGrFpOr9x9iG8y6OL33JoeqoiS353NC8vhy1Xw57HBB4UdQR2Xl7gc
xiWm/Ot6FgeLdjpc/+DcmJG3Q5JazXHkkRfjtujg/u0QjV6CWkTTOpx9b+w2y2PjflsuxjmI3ESr
frDmOPTlVxpBwKfy9SX/txmDcB0DN0XtwX8CdDfdL3+x7bRkrS/vw/KYcKOKnI/x0Tbbn16HfkzR
PulrPl3wa3tflSGhJS0B28NkUU6xH4OAwStiMxb0J8trjn0YN0QCdrzI+ZUuq8jyMK/Mae3O+6Zq
XtWWl16ZyVvJ3YpbDLYwD4luC5YC1pvVwOED1u2w/Kq2p2wU7QOKX2s3fOWQp2mAa2q2tmmel+3K
zHv8219gYWPLuz01GGtC6nnFQZHAuCjvx3TQ9ibSnH4dRvqZkDPrbFQtO7JB9QTYx/1JDxoifytH
br5iz4GJ4NSa/58pqNjLJBNpnDMM15nJubZmorSsxUFqmEDXNBdhws8VxrL+xsBaT15WX4mcnT9C
oh2t0qMajVV58iMOy1fLYTnj9FD7nPQBpW42OwIFGlvf1ZPD16WyXC/zQcyuK+p0Zw1bKT+1xewj
i2ZzkMc/RmFbO5sijFrOfBOla52hB2lNCr1wi6rxCHVascOwf6dBi00tsa8unYLdkm+/HEynguzW
cMk7TtKdzIJY2ZVjDmCKvYq+kV8H9LtZbWYjaU2pzuZqVsX7+3iIwvPAjW1jELBGohwn5HIo5vN5
+UqFWnVoIDPhc8dhZHt4soISB9VymOZT46OVLXdZA/TfKSgG89TKFz2LmuPyOYgEw8TXJ0I3xxXa
h9bZbAVl+BO56XjHVm8C0dHMIL6o2gf69DIIdLZ2mN6AkzFInw9lSA6lJsZdXatX3WZLN7jj398z
Km1vR9I9OkNuw5GGtzXh9ncLNkwpHYk76dLpIs1mv/wAyq+ayTjWoPl7BgEStfQ/e1DDyGc09COk
gukxaViiDzry8tKq25tcaGgHs/TaIdfqEnLnarqhRlflLFC+rS4l4vGVPWBK6OP5r8qLDd2rJ3oL
dHAriiQxv2i9YsaFogiCEYXGRQ1sS7WOh5o1oaBpuT2a7V3jWOeuzg7xlF6IpKF9gRD34o+feWuo
Oylqekg03MDMjvExrKKDG0h9FzXsnvt+tEDQ1MK4sGSKS1e1zka4DBSsOLlTcTkd2hL0ouiSXcMW
C1Wk9r0MHHZTEV3OPD27foZ0jRShclMM9gNhr9HKGNL3YqTbY+vJW1tO/dYuOBmM3v2AO3Gfztrb
sZ75biU1tn4XAjXYKhkSnIYloGUyvhJjYW+kUUdsT1TAXHMEcYw7Oz3/OTiDkOgQJ3hUPgAWR+6U
6z3QuNVzwoPK5Jwa4EbhbVKD4H1ugRaDmMw39ijEya01QSnEV3AA52QKedD1JD2bMBO/DghAaQKh
hUaL+nsYnXCj7HQbegix8zEQJ8MyjdPyVTk/XL768w1Vg2YffFxiMRNTsln5EV1ZVH+FjQLpn79g
+S3LD1tG+FrTX9+VuiZPnSXkSeQRaQDLl55jaIfRUrAl7P6EEXd59s+hAgL59Y+yCutTbqcxRgOT
Em1wTlkDxtCd5jsJffJT4CNGH3SBjovkxMpHTkVFONacnH2JkLurmp80V2anghGDvoTH5BOUM3LF
eIVJvsGJz4XlMTC1k86N81iwqvYjy2YK9o6mfA9gO4j7szFiiox6sNVoxdaG3x8twbrWaHG+s1kF
VqZtfNhK5/Kuv4VN8pvuyjqXzZuZl1xeyO1a6CZhzB43dr1vfez6a3RAoPYJGkyb9pr56ldSWP6K
PHO1NvuC0VtFHFUqlx7myYyTdwSn0djTx6CT1klcH+QmfAx6WZIngwGnqj88h5m328DANQmtf7NG
GuOhjfevscYXbtkCblSDPLWn05VXT47L4MuViO6qhn028a0rgsNLFT4j0MZB3pDbyPZoO+Tpt6SO
dr5JICg0F26yrHi2Qi5bF7wL9szhiO7dWp3gfM8TNvVMiBc2BJd17WaORC64enpDDI9XIfUJOJkv
9nyrW2Rxx1lxNLKB7lBJsQC/2Yjgx1VOVlxd2toGYLSV73cnVyTNeW7LzlW/aRafqJkZfjkHWUYk
lUAQFg630ilpfnJn6HeuuCXacGKOfz/kwx5Z7Fs5MmPzkueGwSknFleMhMOcPVeOj7spnBmMOWcA
K+Xe8waJFAgJvOlHNyA5t47uYjZUvEdkFNRFTscYY0W11Wvr7LAokulhCztbQXi8pjHiu+SZdLZq
05lIslgAuYL9GXsGmaQEUKhP+qX0/e+NQZsSmFZepsfBHXh/wh8FkwAnVbs8K6+gWi5Ku9dEcfKZ
k0gveSj9TdPiEGv87CoNUjRC56gG71fnZNfSnxP2uvAHwo3t0MI6IzBChg/Q+uI1TPutlyO3KdAA
aTPhHS9cis+mR7LZ0jMgncCg5ZdHGkLPYmtb4o5GIA4AV78AYyXDjvLT1LdMIe5on1sIvJNPIlIO
Yc2nalcfA1QXNyPlvQ/OtQheK2k8GZL8a/tXZV7jtKQRJtiQ9jTXGCAfy8GLzqMmh40t8bVOmCPO
XO3GeflqObRmIMCwsJamKnovJrwZo0PJFpPKsUOE8E2Qm4hJDWbs4CnFZF0BeWAJYOZQco23+t6t
8duUBJpTvS1uQX22L8rKw5y4PK5rZyKljqq7F423igeE+xEdxpagJPZwrLw9RNLvcOK6VdKMgq0Q
c7h5n0mvgg+zoVt6quaDUEhfVTFGXJ11tQ0D59pq0SY0BUzpIIdD4LGPDSWi4gU4sRwcx3kg1KVC
90jreIUCLj+NrkkMRz38lFiE4Z+ziXHmHUfXIR/0nXGvCn+WE+SrZDE+L98cbjhJ0MjPuxdjPgxL
hZbqXbNOaTWjdSZ6XWAAgdfH0EGRIVZa5KQ6GddwbFTDiRw0PngGdCtUDusum8gUTGOo8MomXNqb
whDCpA7+PJX9KZgPKVuek/5uzvV2M2lPbsZfksHtQWk4f38WsR6UzNbYz6pTTb74ic1aDVNg/nKI
Cv84VFsC5f1t7QbfxGLeTsOZN2DPf/HwVT0yDLJaVBla4kBVI9yKyrNNacXPFapZjyV3jRyX9J/H
mWEf9T5o9l7TM+39899H8wthsMekm7VlBoikseWSNOvLLybG8txCx1gOGlmoOZc+9ZE3nChVnMPg
qK2fTN9Nq27YuWavdmegMJWtQQuOJhNuA4Z0uUmmYdu+6XVIS7ibh4WUv7LV8YzNh8AxJ7zTNkMg
aXA3mg/BxAUbkAqd0RuGsMHBVs4Wtmp0aJa/sIYDg9C5J6i7noMgA402lkHWaFiYL4nGsrgdEjyN
sFyrTVHprNNth7txrrUpddluAJvb1jUrKl/yZFLL5tQ33tP/aY2dbXsk3/3/NXbrH1BEiW4L/xNj
5+tf/YOxA0iH2ZjhkJNnmcjYoOX8rbIjJOMvS7eh5Xhy5ow7RJb9rbKzBFI6VxD7rnOLMoVu/lHZ
ib9s0wS9A3/HNR3XM/43kB3xb0l+Oi8L4Z3EkGvqJsr4GcHzLxo7LLQ5ztR2uIJ68rZGrrPiDNZd
pwPIDQocKxBys2NrhS4INxSaGtoIZB74J0O/fSJoK31O9eQDTsFdx2JLRZBdQ4nHUzGFF9kt1T3t
5Fvje6i5xF5XSXdk+nogfOKld93hlkXjcPMaV+7+5YO4z5MxyLP/yHA/5mHWQAOyZ3Hg19PHXzyc
/zBL96i5QBtZrpCzuPBf/jArG4vYIxv0GlBa73sPuUdjfUxWZTNFDrK73HHUxkDFgYGANnjb1u5d
1Q/GtVDWb+LWirM3dLdcFsNFwI0+mK3WUEF08lLBXtX7qr13QmURAsZcGuF4xy3RTy6+68MVJIpQ
H5AEOa3x7KR5tYaVR6BTVHRnLH7NXurZJ3bM/lzNfPzRarZaVvbHgMHn2Wz7aA49bNeDg0x2HONg
S9faP5uqx4etuZva78wXmmhz+oOlzmprZ1pwzEZXe5JTYR4yC7RaAJ7lf3hPJefqf3lPpSNdT3i2
QytK/7f3NHSUK72xuQbT2Oy6VoU7r2OYFoBBe+4CHUjmNJ60CWcE3kUinYvovcn7X64V1PvQK8W5
bjAU+0ybug4nRJM3LeNdfHxltK+GCpC5TOJHGEpYK6V48Zh+rCrffsPk2NHlkhhwiy47BzDRAsud
MvBw0yoL9f6ZWXMwJ6Q/DdSb1GlobvaJohx0RJpfrcFQ+xINyYaLzmB35yY3xBUMgrsm2pRYD1aj
6I1n0+G99KZ7V8n0dcTZ10F+YtBdqEts5Lexa6HTYWAJx6lB1WU/xoRMHyLVpK8Cp6HdlncmQ7bl
Jvfn0AFBAzkUhf9DDKfxXy9exzJ1h7Nccg2b4t8Ess7/I+y8liNHsi37RTCDFq+hdVAzky8wMjML
WrpDfv0sB3u66vaM9X0JI0MiEIDD/Zy916Yxj7IuF7fS+cKXU539rGUZ1iNDamO4mOiEknNPN+06
9nayzyByuGG5bcz4LPHHILRybp20WabirrNijcvihjm3/vbfz8X/iGYETet5hu9ZgckYw406rP5x
Kjr6GNm1iMqbbmrilGbOtXQLZ+vEiGPw/gX/y8ehM/6fh6n6vECHQmv7THY9/z9OfarQ09y0cXXb
CM2I75rxp5EZtQDNhJTaGvYNTB7TFWsOnhtOqBVOtY0bdBUARIh/na0/eU8Y4KI3aekF8wVQjY33
hXGEmV6ivVWUM8iBCet9FTLtEdCtr9VcMFczsQgJPXSv/8v++w8hNDuQc80EHG3ZrquuJv9zB3qe
lcRRWSQ3x7Y+WA7GZy/m4B99o2W4ipp15GaIgj2n3wpEYReLkejczp1JsEbzlEDK2/R6jKWKF1kT
o6GojYflJrODP/RZvKOVcApOhmKS6ziBx7mUaxG3O5OW5KUnxBkU+gyCr0OPHDbDCQ9/sWY9Z5zQ
tpCMnDT2TrReftO9sMFok3rvAUyZNdPvyQhpNKWdx/ok97tNQVJzMAuGgFrsiFTwMUxmI42OfG3I
QN+iSRyZqwLn1kT3lxT4DrWWHlDIBRUZUWJcfIyXUB2yGYFmLs5kqw0okGR5++/73fl/DySfiAbT
oHSAEt6z1fn3jwNXdztmvE6Iys5fSzLWEY47w6PvtD+GWGPg7ZlrDa0/oKqZfmeGn/6xwHvh7Rg+
mwxgc5vZ7j3WUvJwBq3fS9MLn1C+jqtEPbcX69HSpt9dl91wGR+p+cAdrfxpVSAsvsOXmB6aHMVb
6+SMRKhJP20jxD1RP9mNj7GtFShL+tlj+Tg9pDX1uzmbu41jB9oxKo3nwVQaarOhsDz7ZCk2AEM1
R292JcTQQ1K6W00rhwPBzpCb3TK/ocdc9WH7s8/GmmCgun2zvcfWFOO7Lxx51Y3tf9/BJqWc/zxX
LboqlkeGcGDgFPSY6PxzF1O0SPQWWdcVmyJmMyM3zizKjLMuqGOsiELf57PrH5YHlhtw86GGzZ/n
tJo2Nbu/X2OEdF3mmjLTv9/mH09xvNQg80O98O9360VBPo831Zvv910eDpF64xf9+5mzq2lrzPm2
KjJZNInZSm1oiyP1lt0/Xrg88P2Rywai+A936Cvfvu9Dl8QW/P3hU5DxY4Repx9FTF35//ed/n72
v97X+F1EPraaZRv+vYn/2Fj1wPc2Lc/5/tCuLu64AIy2p1YjfZzG6mnLE0JwIdr3nl8eWW6mZfcv
f9qcsllzi7nG76mazVuq6BfNCs+JckGSB6o8kb1yR/ZUmbboU8KdRCe0HpjHvvXO/BcFmGw3yddJ
G/7qK5q1XWaBj5//0keJPmFKXiTWzFx5NAl6/KoLtK1pB91hoHyDWZS6qV6/hp13SwnvWLE2iQC7
lO9mwnQVSMcVmiDufCPaI4k/c8HHM6rco2mpbXHCIXpQztJ68Zg2TBMybKem8p9O4+Og/KgR9v2E
5qMc3I7qWpKsZxlqKu8HEQ1+VjNsq5Wvj89DyTDaKddr4nvVWscHq/yw9LKtbZGcEILCijbddxZS
Nzf53WCkBTKdXhNLO/Kz4ZjHbAt27o6YizzFdPAoepT1unAlWXedti8Wt67y7ZoYeGPl5I3cfsfp
+2FD8StaVeNFfJMgGXIWF7DyA6cYg/vFIezjFS5cf10r93CmbMTKTyyUsziwjR+EuOM1tk6Z5d0i
NBtnTZJ4lKt0DxzVh1YhTMrWvJDsCauwyn5kIYHmytVs5OPv1KmfTbvtNpVrPqVRew0aScAsrd1Z
eaNrTNKNckvTetHK8AWLAUEtqJIrbNUl9moPyVir/NZ4exF40zq8W/YHJKU1Kl0LNXKNisUiBkZZ
0DW33FPNN84VkmHTQGOBw7utDxqG71Y5v7linzPlBcdYjisce7ijfOLQw/Enj7+SJn8qvFK7gjfd
TspbXmMyjwzCySavERtt5ADD7z8Q5HMpOkj6Ze8cxxgTKry2pI3kwUgdLu8xFBRn2rsgG44dDW9G
dRDCCVpuugEE7ZgixsLWpcxuCobizHs1lG+e9BHSbrFj5CNVNVN0Ww+oMztfH+kjmsdWGfALZcWf
8eR7ePNzYo6c9LdbAfZAGUitLX0qKRBdoKSesJJQ8QcosWtw/Kc4/8mevFAxB3mSPIHjhiwOI6CE
FQDh11fogMQu0RYMkwlI8BBqeOJz522kNnIndgRJcYeAWPQP7YIkYKU3wyiIFaygq1ywBS15fQpk
gCuoh8FLrdmDctAr3EEA96CHf2DBQdDpJYDKAY3QKUgC+YtIKkbsMNJmaE3n/Pds9xgCFF5hlOtZ
4RZqBV5oIDB0BWQue9AvEVWPugXSoENrcBS2AfAsup/YxCzoR6cBYXGZel+9Ft0ZsEjeEdkbMVYZ
K7sadqVpnaZwIswXVgQWFaARCh9BUeMRdevIqYV1K/wsXE1uiCPnOEDmyGqd5vqEmMeNplv/4qX5
3RrwIjAgoqgkf2yeKYkJv6PLM6a3TtgmTCZwFynciwZR9c6YjYvmUVkcPU7lEe/mzPwS72z1ymSL
CIzgdXCjdIeK7GLoojhKk1isNKWzjcrqYFH+pJaGbroZaM/OjfNT89l/I3SabV1npgJeIc1ANr8a
s4vvVu0Wv44BTt5+NpmhrrhslwclzlqbWoPwPfD/DKLBWe+IErySd2Y59AUUdF2pPZ04LqARX3vT
Etz7kxu997BIWIqhhFN4Ensm8D29jsjM170CmEyQTFKFNNEV3MRRmBMywzZzCvgkpyvbKxSKwAWU
wkYB6ZDwA4BLcRU4pVYIFTKMg90MVWVUeJUOzkrW9wNgDrT8AFhy+R6jvMF+TvyhQrSg7G83AdSW
yXmoFohLCM4lXcAuCvESu4/Ebflb4OEM11BgWoWDCeDCTHo+4QfRrb1N/dxT8Jj+PiiUTFGvaXI4
zwma9ojxEAsOdX1bAWgwKT2j4mUGquA0rIsOocLVGM4HQt6LqTA2WWm9OEC3vJBfeIZ04y/IGwW/
gfb0bCoczijpCpgKkdNbn5xg/T7vkteMgROKODidDK5OzKyaUItyXQ8gd8Ao7AtF5FEwnklheVoF
6CEL+q3J9Cc4P/PPklYydV/kkkFqqJyrHy2cHyAA2xruDzjybudBAmoUEqhTcKBEYYIGBQyyIQeN
CiEUKphQpbBCOnyhQYGGOst6NhR6KFEQolrhiCa4RJ0CFCF/a4irB8wCBecsFcaIwsQDIIDnFL5R
BedIh3fUldkfoxNkxvbjwZlnoslgIwE/RimlcEmJja4qIbgQ72J3bdA/bWyFV4qAjEqnfHcVeGnm
IF/1sJhcmEwidppjrBh67Y4BhrKl/QvF2mGaQuOH6Wg97kN7OPdRoJEhjN1tecZys/ybzWV01914
PIfIaQGG8TL1eoMd88vHqogdctaeJGX8A4A9bx+RbfaSSP2v5T3EMKmYju69aex4ZxeoVwfkoLTd
83JN2I3zq/QfySaQX26aJZvKMeLbKCtxyTsLdVbQaj/7gtq+2mxvLnAfEBf1aGpjhakhL/YdONpz
Gpc6bqL8kzZV+9ssjLObCPlDs5FsogaoLpRdhqumx+Mm0LviA6jZbnkqu568NkBDz5BHJ1ZvA2K1
eW4fW5tD9/vdejqBIv9letqAaBMxtV760JZj3EJA2axXNBw/HPW5aN+vfejFPwhAENtRj+LL0Enn
GmVcMmoboNYc5dAu3Ob36NGcmbqme2bKcx5ZNW8n8gIOfW8Yj3oX2qvlabr9btm1/TUJ9GVWUrb3
KRqNkyNksxv0NnnzTP9teaaDJTUtYvO9i/xxm3ijfQY5Gt3wb2ioNI2g1z7gLmyqBgOWHyUwslwr
fQ7Iy9ibE+JbD37Co92YBjJyvosdc8ropfjCvIJLZPbje+dVwckl+XTX02FjBe+/LDvIIDiBy1Xz
nsPi33IeDOcma9qb4w3pptLN9lMlBSxPrV2gU5TVnac6C/ODW9n9oeyS5inHJvC9uwNmu37sh5+a
kwSo+TT7Flhudta0XNs2fuW8hUH8vLxb1EVP6HEpGzS6v21rpzoXHHe31ioowLud/Snz4F870qdN
UM5l/2SEs0DLENcHY5D6U1j1/fcHD+DH6s6HuhPxHo6gG9wZU32BdGOj1hkndJtF9Wuw37U5Nz/7
MNY3Td/qlyqv5M2kOvj9hFI7t5adf6WAVTaa1oaXnijC28Q2rsPJKn/h2MnbwfgqiDPY2PZQXSd7
sK59ZSikHR9RYAfjgNNdFKy5L+dr6HriOnRusWnSyfvykdUum9J2VFelF1x92SbETnViU1S0NT1w
D5ewPyzPYsrnrCWfdatGzbosT9CD1P+ctKdle9xQ4ASYEv0GulZeAuFYmwFNyWePMvB7g2KVo1SB
B5xqI73ojRdsSun4Hx4/1vIM6hAkcfpFc2fwJLN9MtOtrCb5IUbx/a2dYCjWLDqNe85yGoiQVwNj
6cOfGPm+vzZavmTNDoofItLEz4UamtTi/qdLqOTyKbPk5zGDEEZYZPknHH3mVnEkfpZTt1u+Swh/
dmVW7iFJtYS1QTOfepIithxM+F/JBV/eR2qOwiy52aMztSiuuObuXFdLCQvHAqF+IzCm4wr19/go
TC2iPwj4wkG5/c704LQ8I4ugKCacEo9zU9tHEwf6LsWv0JkeNBcUbc44j5+JnwUIWqbkjH3EfMI/
jcw1Gz85eYiIRJB892Nm+zoRc2tPvUA38wt1Sec1N63woLssbMIYDbkhzssLTSfFgURd48T1PN9C
jhI71y9flwfryo8poNbujWB6zIGIRr7fNc3mp2HQu5e0FS580NzeYtmePt2ByY0bfUr6bTtMqdUx
yPXm1aTAt2y+7soBFU1hXcsoHO9GTnLNspl9P35Ix8ueO2FZp6Ty0+1yf0nWFR774Wc9VcxOEGgd
htEx32Zgp8smYlXCIxhNBJbKxHpwIlrNyytdLHVKkOE/JqlrnvuJsfr7gTDYmHkX//BHALAkt8x7
PXCzH3pib5a3RKg3bXzcdmeNgMZHOWEpClwWaZovgoe6NOSqEY3xUIvEusxy0NbLdx/r+EiZZ36r
Sof1mTHiXsB++rPWmdp34HVpc3Qr18aDPdateQJhUjx3KJm+twq9EyqGarjriD6uvkZfYHlAxPMt
i7zylajd+iiDjDXu2GWfaGmWre1wh20bkTgwhyowAWZIjdisnr73jujKdRvVgrGcZEYnRvu/vGtr
dK8DhdFnzxjyEzTI4fsHzLWzyYX+wwefsrOskkNmrNxXv01YnvIDa4ZmILDkEOuiIbwvhx3NbvvD
TPe6Gf8aey7dkZEh3bCBQlpc22VINFFV54hn4SQc29T9oN+JRsZymitZuExNiOvbu3blXesM1ozv
4ZNt+p6ravcUoJs7ph763gE6AXInYz/oNtKNAP4eMz//nsr5aZKtfa3wyut+HQCX6WBozl/uBIjI
TOx5aw0kAYM1sDcoQ6YN7ZcPzyeXVxgg+YrBr14rPzgmiIRWRdhYp7H3cYayBkTh6V09i1V1ZBNY
ii9ka8xm/6zl9gdljEOe+s5bZ8YYUQkJPnSuNHexxzkqnBpVKUq20yyz5hw2Xv19EyGhWHnUk9SP
RlyFnyApWP4cFXC6QxDbjk2895OwOP19/38+b3nycmMpDf33v50d76NyPi8vW95guX/uFWN6+fPv
OxnGgzUwJHvVYZ5g7YRs85T1KBhsZEG9JigX+GK68l4Vzgwt3/ZZ+QZkmPpLwgoo1iSkRF++JcSQ
0uFiQlzkm9ZFt4CZoD6B36lPWacz16175vwlwlcD6yCt6oSdq2sbx4ep5bOLdrn76Ul9Oi6xE1UL
B2u2gRT1Xd5xERjTrd/fPRsTxvKEXmm8lpiKQsVYfKdWnHWKUwdrNJ8z2AGOiMVJ6n8qTeMLQbcH
nq9uJoTKsxPAcI4Gc4fhGeFvMW2Tpv+RiAiKFMYuEuRWwsPvYjvNvfCsiwcCdb/sHs4yAUAB71uV
gQJ2kSyu0qZ/Xb4c1dH6hPWi0GtVcqzmk7S/Msm7aqxUwDMnr0ZPQoYQ8kVP43EtMl6AuIF9Zeg6
zCoYZ4lRabvlvuXRUjBFdy1kmR252Mi517GHg4iQww0ThQjFyXrZsBh92KZSVtQqV6JlOIuwjFzi
etsXgaF2BTP6IS7CfluZ/c3Gc1R0LC29ACqzUtP4PuKaerLEqYq48MIC6dchcIlTmMWgmC2BCkEd
H9/v7rQogpf/C0Ti63R0OsRw8miE6UHQMjzMRlduI4YqWiw6AES61hvXoeRAbiWC09kDa9ynYt3L
9rGzy26vxzRSofGPe1N4F1ebUGolmQdOtc1piNSBtpvb4S2xk51XNT4ZUUQ3sli0pQPRXUcQgpMQ
EU8/UoTsyS9zfELS8fUNp1ppJozUnLZGbLknbQx/DUL8Tr2QCPmuzWivWTe7L+t9W7n3fEYYb47D
2yL0XgTdC11++aulc0aJXxtKeJ14hmXmzoeytd4AwrrXkKhdv/MetKqJz7MJfLNMa//Y8dKrGKAX
5yKwd22jsU7HKb1NvQRpEW7qfei1B9G5A0Y600Xlmk17x+iDrdUb3U2DU3xEVvImnQ4acWrl51LY
9dM8NYQjk4p4ddzK2qUW6b1TFztrmpDeDla4deoxwZ7CEaLVNDK3GEOWxlwaIPFq1h41QXn3O2dX
ksB7xoVX6XVDUt30EtlD+JBVAZnKeY5IGznhk4Yca8Xn1Ke2o2abxWlyMiY6HKnTzKt8MIzDYpuI
7eCKNt3bLbkM38aNrqnyvbCyc6qkUcsNQsyHQOjwbCvz4qsBLE4Z7v6+yTSjXA8VKjfd035FWfJK
AhFx2VYTnrSqe3NjDVfiSLOBgoiHl/qka5zyXv8B2dzYTaP5ECvVliccluB+eogtFjrbhpk/53WP
DCrGsNGbRrsfrOpSKFnY3zeVi0Zgxh9B5mL1FcYEzJXVhAbK9b+3f1CqprHPcZDWffwthF/U8JSc
kOl4b0HVj1DdanmSMr0nZe7schOQ6nJX+e+/evRudBWct1l5E/JxRKoaGZyGcL7EyZyIxNG98UeU
0ROnWvNQGKTbCsLNNzlodMrBQvFuluMc6qeyaBHc3S+WARnNOgT7bDo7xXjJsI6udJMg9EVujx2q
Oy03y78qPopAISXEBwrK70wiy6C+yXJTWJqzCctSFbvi8DSrG2Kc8m0B+Ghl6LG1LufqVvX6y2Jv
iEM2YbnxseN8/xX++y/ezAL6Sy8/SyWaM6WaWv6yx/Cf/y4P6IQJFalbH/5W71tKzJ/hzokIHceB
if5ruSkaxrGQGdv3v8t9fgYLJ40je03mLkFTFtbTGNHwKia6fcVw8NpFZKdCNQBYrF6aKW1ZbM3E
WxbNiMAdK9iMn8wz6vpM+lUOgrcgKZCuG6VRn7HdRKNWI9aqTcBH1ZvdzxRqbP0xlHgWihDz1WCg
NJUT40WkerCaRIGat6pRyhVxuSGbgDqhnhTfu6RTij1j8VSro2L5JhmUvH3Icl3XDqXld7sxyT71
zknPTh9tmskYDn9Hb3ScnYi7Meb6evhAeQ3Q5Gzl2ygexpNj2+MJoQvU1GAoV5WSqKVpER0zvEws
kRi0C49TzSx18NnL/0GH2Tvs8qM5pOVGp6q2tskuAkZD1E1bbnMrRHStjCiyM1VsqReVuzjsXhZz
4OIfWYaD5a//uC9yORAD2dBx5bjoJA7nGrXBNZ0LQJZxi/urysoLvcIAmz0ify0GLzPr0bj3Cl3S
3WUxZlb2SwaOdUfQl38fXXPXscz9pAcD+IJkNgrTcubXQPo9NBpAZIyd3QgJZ24j7reig+vN2cVC
xaPSyHYJnsuPoDAhhYftS+G049nvLYSxz7ETjE+lmINbicagsrQeBxUNQSumt2TTEgcvY4j9lETT
fWjAr7sS0E3ou/C2kEE1W2EOtGnyHusiMgK8BtW+yNz4oQAfja7bLOQmLiJKyqlaroCdRfEyPJpU
eLcY4nX0icPwCAmOZRROaJSZ086ctfKhAOI/Yfp9CH3M82ZA6wZI7cqj+PIDbgz620aN1uloEjHR
ZxcDnRgIEKvauWYO6ZcUZ7ozeAb7Igpe8j793ephfV3+oxbPFLDChwQoN1uLwLHfx9JeT5pnfHS2
5m4t20B9YRbJOwCJ7XK/V/d0EWBYHF0ra9/aot1XVeo8BUP1s8V4ADrHoqbUSPdgTghgzNl5qTEe
vNv0+Y81lkb8XqV4r4zZ2YxRSVNIPUrQB+QEkmitGkuWKCKoa7kRa0cdpCW29ql9x+l9YjoffCGO
5fewZsLrq2yv6zKmlLMjhB4w1y1zU3FfbixRJ4gnRjhADRQI5onGp9RaxAOF84IVumNhwMRDOPn0
0NFuZ+3x1kjNf4POmRxKcFA0UrqtVsXmA/G33XZKZryZyVgdWpsMb1r12UnA2X+M8xYitYN7epon
sBlTL9nVAudznk6gdHVkbvA0T97MCJR3U3vUY8c8iDIHKt6RDVnW9VvQZ/Q2EkGxzSZ8A4ZdtPV9
u98xb5ArnWvlVx89B1l/iGpLfxv95EQyX7xO3ah58cwxP5Zj365RcFFP1m8E3TlsBPaB1IAMBott
RvY3yivuMIzVCHtXYNy4FAZSPLYN9r7RqMI/VkbYAypUjxmk6I5D29RvLQ0OZNL53Z5TRF/YNN2g
xOhqmi9JbMkXmMK5h0U3mWQKTrYT95Jv4XpTcZCWLC/LmZ64PohLbNkTEOmJ1/Crcakrn/Iy766W
2cK54T/DQ7Sn6Q2dGw9LvRVhvAjn+H7Qxtx+98Z8T2518QUPGExOn0a3Ph9/NmM9XWiLUvt2LO/o
+Y75CFPRfAQQcHFS6uiFboPEYtW3NhsOsiDN5QPap3WHtAI3A/m6SehOjxZZd8c+ptsWEhcfVohF
yomGthky9wz70vphUqwEfamvvdqIv3yQKBogCPra3U90V+5mFMIh2zCqXoKAsgUW8Y9IlRIoVdYX
GkQEiRTgy+rMIZuznaZffu5u/TmefwZBjyIqjwuiaq1uU+uV2Gn2JJ9lAS8Ro1Pya4ySjV977h8t
Bam/03pIO0zPfGLhJLgkClwIIKNd4cfFCYn9QqNgXTS+G0FkvTaOntBA5EJgxrr56oTNv/5dHqXD
SZPUYapYibB5dkcG53GyfwC6nvcNZJQddhD7R9OOP/rWQHFnDn8JR59vfQwGvw/yO8niyN9SAm8s
mwqwAynqTtWyWLttRK80maibUN7V3V9BQfseiUf8Yoc0AuiSTIdI972n2dBVG6ZqVrY1Dy/l3nEi
+y9d9l8k15AhWU7kRmhjcc8jJWQPSm1VtAl9HAhgNBvaHdrE9NVOxp96VqUQHTL/0xT+Y+ObzZ/B
rWjNhLhK5upA8QdunIC57tQOw3KVUyJ1yG/PpkicSO91X0JFzU+ZEew1b4aw42mQ2MZ+uCe58TNP
ovloz0Je7dkDAJ3WbzUje5Har73rDs8F53xp2fIO+rjE0uEbRw4izBSOX21bPStgQXQSuq3rnOte
PldN/mI0ltymKvzVrGLYVCbrGtwqT0IjhL1FLX6I5rp/5zU/stYGZNlwYrS0ikHJzySxSOpbU1Cz
RAOc9z5XI2AhscZf4v6w6PAX5XFsIBNajdgTIqPvGjvsKJjGB4tS0oEyU7J23ME+lH2pq+trtdVk
5mxjk7qMFebiTleYBWMPkczOQrmtStN7bicAzqIq3VOeAeyxHWxPMgN+SPVoJpnNuaaZHv+MI/Ao
c659xYZGjy4dWbtGE+lQjMi/xPjbxn2CTdyCrKKRQl62vXETafc2ama48qvCuaSd+Ghbo33Ooxrb
japvun7rfPo/8TdGewEL6WUgmfYcyMIAm0AQMKNpzsy3tF7n2ftMa2OjxZVcuVBXt3NoRkeMeWTp
pGm6FzOFOb9q5LF3LJBDbcDqTPr5nrYIFzE9mi5IZagrJJW3p/tVXe0uAHRpa9cUkfaWfnH9VLdW
u8MECF/6+xeUcIJxyry4hRg3PszdT5GkO9TImESHOD/6ldoruvXcZIl11LO8PtchfVyD7Curd8an
eB61myExfar/HOKqFXAPdCdQ4sqdy3hFc2vjeIn1O5ur361j2LuCX58UUsB6ufA+BySx8ypjKrbG
T9LcpKSR0TTzqxgRXhh+Yv8M+tcyTqeLO/gTgkqhXS3dLs5E/igpkX7GBfN/b9pq72ndHzoZD0Ma
IizULKYWBE6dtWq65LGRviba5J015HOrmGyCO9iE4M5ZOSH+NnA3otn6Mzo5SIPYng+0qdJnYGJt
K/xTi9X5RBTXs7AijkIhqJC6JmTzMruWDpYIgXNmPYcy3mWg9Hdm3EArUItpUXTyHObmcRhE8Jwb
GgKYJHnoMLsBMILuyRDlVf4tH1hW1eobon/SsHoxwWqGbTq8FriXrxQv/JuQXsG6onfe2jjeFwEp
UaSQ1keaxoC4G3hPSclrpdMEIC6K10wf3hMWVW/mCJA2HHA8hU39U3UeP5O4KQE7De52EhMztIIG
At8mv9o1vnRJfeGkDZPcO3X5iwrvXeaJ+Qis0N9llMc2tYCe0fmA7xww6kCRxKm0G/Hm6tTSo4KU
BHWa4M6FWpc042M2OV96XbhqCT88IrEvzjZTe7BjisBRib3sKfBmVvgaYcjlop3Hv0I1o9TGg4sA
lnww6Jr+o2VBiG77vv/yVcQantkt9aIceZABnrZX/ftQI8hg7l61MN1i7Eq41AFNceYKkhfjH3lT
WXpxhPVse3RZ3ESb76YG3HdAhH2IgjHc5fQ+aOGLz2KgCdQRGU+Nhq6a4RUwVJgtmW7y1Ph1siEo
sTo4fj+sS4sBe3ad/GwrrCMuNO+o6Xl1EL4BYm3okIvN2jCvEnO0DnZsb2qvyt/hKFJioV5fyoxr
viuDL52LhR5HxXPtEYviCX1j925wT0xL7omO6M9TlUR4fCN3b0CwupsdvSy3/1lUTUTztsjPo2fs
RSC5hiXRDyfyBjY4RPWtbSqjFtckJdFdx3EC7aIvH0ygI8D7MvpPBkshvjYbZb1GcpboG6LHOs2M
LZuebylgGU9YwvQnTuAWbp6kM2rbLPzs9rJIxbGdtVstERk85R4eRxCHGM/0fs/1A1lUZ7Znq5Ht
uU64ylftdIwQ4O+ZcYQrIzABppU5gCYeObf+2J5ZK98wmB2nUA6vY5tfiVe2jsxNyk1pE8w1p7F1
ZprF1U38jCXGzrFzmrOeadc8NrObnxFEpuEevlL5ApOV6/Elywl7KaQ4E0FzNPRCewij2YBxwKmM
Kd59b4ldT8vuTUa7JE+Km/St/KY1s3HEuQqPn7uKzEBOS4qcWefTjQCRlwjezEsPvwp5afDeJ637
mDTv/bjHgVo/pST/ELPTmPt+rAi3srOtX1En8WDwxhUnTD3j+2zLfaQx1SmcvUm74sNy6fimlfOB
Tax5SpXdVxSF+6W4dVYVRc/Z5KlcOmw0UfKRdj2MDcctFYZgfJfoktJyhLpX2PlR02zxnDkcsLQ/
Dj5EJhdHa0Tpr7Aa1C7lM3uDolQr4zNKmFU0fclOLXetjzGC4JiOIekQM262JMkuU888p2p9ApJw
VnxKZMW9DgjYyTwTtsY4Y/xgT6TwMN8xnpCMgZ6CBpM3vjNnQUgJQ6+zrY0JLPuRNQRJRiW8Trdy
24NDAUPVDqLrcpOMUDic0ug3QSTXrS29l+WGkPnNZLarISnG9wH/7K5Jo3SvrO5RBFNPHzT9FBLf
dRUhl2MbfjyCPJnB34v1E7lCkG0LwMtUqh6kFf7QHA2PnuiZWjEUpB3LV7/z81v5YU4Md2kHpdV2
gV0LZfSlBqYh2+rz/USqFr/slL3ImUZNwEqgb7QVVynjFtYaoBrNZq2eFHC9sgp0l/eQRki3JQsa
4gWmU9IJ8iTqtj6bGuj6JNLRkA+2dZSI9kppGNdJsMwEDtwwN9HSPSJbh2OSdds45I+da8tr2geX
yCUHw+wqRGYFDWcNUYvnoc2WdUOwKIXvQHCiZb11ssGmXD2fHhVFzODJF3Id5NGHsLzgras8EniZ
jqARrQihGp1y98Yiv8Tdkpd3BCbb3jOHS7w39Cq6R2RIvTpxQp6BPlwbU3UDC2GAaLW9I/jAH0Yb
G3d0LOdSJs3R6twSaJpxKvFS0pBpom0yjTXFijT5GqeTTPeDb4YvzTANLybBLWab/aaPJa+aE4lH
VsAF/T34pmOoUV4oqgqzT9pcvYHGqy4GC21WRwtClx58EC85ZNXUrhg88oOUQcsEgxuXpJeVtMYz
zqDi4mRwIZgDoYoG8rMqKof28KA7L7GU96i0i8/A9MmhNBGktNFzbc35uu+y6iex8jRwPOePRZvd
LQMC3yyHWbwT7JvST0+FUxlXylT6taDVckWOh2Wy1S6ybLYlZamfXo+wtpFxcq6i8F1SEz7QwaPc
x/KdmvNDQrxy1FjFSyjN7tGCIO8UJV165qGF3uqfHaD2Va7RM+4MHXEbXdOj43uUjJrCetN9C3/n
pFH+z2hemy5yAVgO+fNQGJTqffE7mfNXr0amA5B6Zvkq6h1NbWi/A51kM7wIo/efC6++xlmx/T/c
nUeT20q6pv/KjdnjBLyZmJkFQV++KL9BSCoJ3nv8+nkyKQnVdU/3TG97URmZCUOyCKb5vtcQtLLO
E2rUCOvisGUx0m0IerB6U0NjrxPVeZgG5Pfarv1ot6X5ILvQenV3aOZVR6sqiRkya2YxVuNMq6nf
VSNRTWCWt7NufTcJafllr3zM62U6B2jUP8ZmOD1qVhXuPSiAZG56QERkkxPLBfc/qdkHdnz3UJVQ
xoz79Eg+xtl0AC+PZN8NIh+hfYtn3YMDBKJzETsboWs9d8QzYDQq7x1835cWwTuoaehUKgYyvX18
A8C5erYtfkyFUm51Bd9Q3ctIiswEJwuCqkdXCATCbdS3Sla+15eMH9+CiDbMlJ1pIhuO6/p7O47r
YxjCex+1EiwDAjpkxQAj4sO8K4MlvENE8FeB8p93Rt4lzxmnqq85Wvc3slCQakPSpxoIuXjYenQq
YYSyvgD2156cvkyPaoygThVmdo6aZVwDgEAacJlc82lOyB003VMiCiF2qJggkBx06TuyqlsNv8xR
TT9rBdDGedaGnT0v2rljtUKo20hAcaLB3tl9uDHypMDPqNd22LhafjNV+kOMxJEP2687Dgphw3lU
xkM7TwhmEkmFwFO4Z2x23L0W15fedlz4+bN742EFs22TpUa2usw3S9qWt7FSLJc2eYfrZrYNUTk/
DPnYvAMawka+RX1C6dqX3AZmYs7Rsq3GqTrj+JCww2rzIyj1s1cJFEzxtQ3y8G5GUWM3LnP/MMb8
MAP1vTH03V2QAr1Ka105KVr4PC+Kcz+Vvf1u7vi9xxDFrvvqIZoXn4w0MWowcF3zxauH5fNkswe1
AiPZyyYAkVu7XMCIEyLYqGURnfVJMx8qA8cfU1tMv7CqT8ivGY/j+DKOWv+4tCFUhhI0UE8I9o69
5D6FbQ2dakZ/MfPqrQu6BE/x4GNiTsM+HVX1pMf9Iz80Mvm6OmyDHryo3QTOQROPalRWqHuhVDQO
NXJKg0hgC92nSRbTPVGf+tyRWi3hsTsIMwf92U519R5pxW6LiMWHHAVCH6Cx8dlG7SZfDPsJzVAX
kNSpLA37xQxDcMV9Mj2PTn3L6sA7IrgG3LZMk/ekA737WMDJXaM5Ww1raxeBvucCd8GqIaaXGtE5
JxzVwMB3ggQspFH1B7xbyfHrxUtch2x54vYeiXbsq8JoOGkEVM4OggmGqXvP4KYTX0sj8yibgL2G
rQM193FxtdupKsCsDfgDpy6/FUNR70AzlzsipbaPlJl6V6oDgsGjzoieMCVqRthepv4zeo3xs+60
7QW1uIMS6p8LW1Xfxzb/ilApftVknzKgjbLkOFB0CvBJSFcXI/PuCKMMn5eZEBe+wQCbtEaIfKD0
F5YMGXhXoumKza3qhPMXAqMXY2ymS1wjRjxkKQQAG8ByP+bNg9XqMdK9i4EPxWC9N13AmrOQgOEj
kRiLk/Jr37nvETt/ivmpHyJrIb6odo/9Av2ENAvb9i6wF9+KJvebYMnqiQNCO0JLOFPBPKnItJ6I
xgXvzBbstI4cvxNl072hQjaL4lYwB8rsBMkWFQpVC87pPjPM8TbJhmLrdn3wtbMSsPGV/WlILEQq
O/tldIj8an0G8kUHgFVnqvJMCBn57aVIPwNc/BiSnLwpFm4xshs/2R3whNJTwifGT+D2KA4CQI0t
YpSkCrJ6ii6yULCY2oSL55yxzKu3i+MtW2SF41tZxD0JjjoyvsoIbgTOUlNCBBj7/ofOEHmqw8eO
0euYKlN/TIi/kk8f3F1gk2Y2FGVXkmkDXq3BgoxrtDAXLT+AxIJtFeQkdQeswmqAO2zwcM91O6c7
qIlC/MlUrINN7utoEfb104Y0Xh15bIHITB7db3DQvKeOAJffZi5iD6XT7hjS0E6zCCgjmWKJ8HBt
jvp/thmRYxuQfv+FUALw0ubrS/najOh6zW+ZBBXFA9MggWIZMFx1QXH9LZOgen+p/EYdUJGk6zyV
V/otk6Ahk8COnitVT/DRX8kk2H/BKNQ91yZvZTia6v07Mgm8jTc8RRcjWQeSokPg02KcE1TR11TQ
nD1uoCzKDVlW8IohY+/YZjVKUb9r175qQnAkmWMwOaOsy7P+27EpgOzGLhcdTHGX9X6yKYtSA2qA
Ai7Sw6P3SFST5XzLfgAR6Y6dCVpyaRtBUGjbdvIhl8W+7ISajoKhKCpQ8PAX5ElNAbpS0NaLszwr
E9evp7663XrOeljWJmALm6YfP8P7B67152XevOoogV/rYVl7c871nbWKg8Coh+vgek6htR9VNjs7
JeuwKUNwrg3w0YB6jKCMCcvZJ4iOvI7slYVjt//QTpGNPssjeMUwilgoI4irZVcGk/msvZP19UTZ
lMV65vV0ceGrF/i7w2/6wqJ0921qY+oSbnpbrU7rnWTN8MD+qTWKbgI7NmEhsvgrliz5gyqTfTrR
PFLA5L+uULPeUPG681rn+lWu3+KbL1U2C/n9Y/uxbIltYsBjV0wmjYnYJ1SB+oynSrTBggQbgIgE
20Y+hGVeRX6jVSjFihNln6xdr5OPNHwMY6912r18TmfZJw/nrDlrIyKmJ65FK81Fmq5DUUu+5nqe
PpqPdu+Me3lgffhl83pT8QYNLGY05V7iRbBUtPlJEeq84kfiURtOffa1EGo1c9gI4RqhWZOKQmJh
ZNMUqAPixCVms4BfiMdFzVFWO/KaZVgTho/yYovBMcEuV4hIiaJvwTapfPtIt/fx0XEha4p+qQwq
a2oaHPCpUQ9S8DSo0IEkjY3q6do2mpIonF18lgqlsrCF0qqsSelSFHZ/NRFw/bjMlQsPkzPckCnM
K8zjVTMUAApYSjeOBrB3zlHCxiSULHSEVOirqhHjDgzch4V6vU3LjKMS/pTLqsREYc04nKz8Ecti
i2CSeic/DqJCvISsulYP2C/L8xGvowCOpO7o+YPiYMmXJPYxMWc4+uvbdxBn2+o1ESVbPLtSL1Pq
t8qmLKS8q6zBd7tDFM7dS/XMDsN28oELgowbKXJLIIsd29ySJee/AHSvvsrSyldTe2XG4ggtTw1R
qlloaqCgDPi/mHGXGZ3fAq9hLLRe4fZBQUvhIWap7pyBxjt+FVfKZmbLsSDTzntlJY+iVJTwhJZQ
1335puR3YiqN3wfIo8ou+YWt31WwJxFWnLNgYZBPs/xDha4YqiaiiYF3fZ4TzGCaQIjTq3A84wDj
V/H0CUyWN9XhfjQXYAHlcJAILXlM1kz2l7qZCbYmuCFFyFDJmjfBWdpIuFEdKe1OM/oXF0AnMmNC
MMtIkZneNKIq28WSXDQ3rfZXNeDBQCpXVqV0q6yxs4p5mMJbiZzRhDgrqNKJf4zQ15JCxiGAzA3m
kULqNPwkkXCzgMPJ2tp0F2ThEF77Kbv6PvzsDpO9i8qeR8IRWrMuDmN7I1zuVvnZKOz0A35HR3Kk
HyszY7z/82Fd9qt82D/tCS12NkJKhdfI7094/ZhSMswWOl9Vp+knYj2rQK38lKtAbWVW9dkcBtj6
TXAghzr7qjnEvvzk8uM6EpV0xSbJjrLGKMEZ9aMUqO0nNGJ6PUl3r55X+XSUaeuhC4Dni9GKyf/6
CxYPsCcI3ZGhHdYu08zvWWBiE9gojMACTbgWIdKsvmMhZii/ldKtRxQzh0eJbhwFOhC+V3EFCyYq
MiQQe2mTdhPb2QGHPjnX90rNCCYK1QVWqdT1sGcjhrHbYHjbSu+qrSOeeVtg43InhS2ak95A1HU6
y76gmL84ZZcQbAQLJgtkedAxLwFXjlGODMJidaylmR0nCMpnWXNc4Hu41jTTqXEu8I6hphWu7aN3
CQw4zyceB4Gp9EQxTESJPaEYHKoa87fEyMkH/No26w4BYI/sfhRqW5vg6a8HvBFfpCyW2aWzxgtm
o0tx4kWIXesOWHEpO9wpKvrYJOK9royZ8fj3rYCxtdkhSLiDod7vXJwpYAloZ1mEofYRTCeyGSU/
dlXASWXhCAj92ieb5VJ44ITEEXmOPLw2ZZ+RhBEkNvtGtkxmaMI44tbXqux9dZ9r1UVEFrDXfIR9
ruybtr7VBbJaKhTq7YSYXftU6vaw7Uk+bU0NZzgY0iHbE0BjI/6ABOB5zjKxlEQbklWQVjBqmKLz
WpXHGVQeoMMm2DXhGV0ICsEoeANNqPAuZVV2ygKGCotIUSigJpg0xJO2XiObw5PRA6Jer5S9sjnb
Ys5K9WWAfW5XLE1EOxY3We8UBVCk9dhC14UFCoRScbiU6xlZJYjDZCw68WQG5yuKNB/5Etb23x4G
r/L7THkRWFfWyOs95eVr83r4zasl6zWWl5SHrq+u70Be9+pdXk+83sOpwfaHgasjH8CkX05i0msF
Tl+2A93Eli9A+1n2yaIXR9fm4oJRlSfL2nqtbPZLHZ0zayMbZugwscqqCuWb3au4lWKK6VZWr73r
fdaXYkZU/TBDclYela8nL/m7k1/dcT385i3Ki1/dX3wK2TfFjBRufNTF5KOJn60slj+1N00YXp6P
oqQFMJaT9UHwQYQ691qYFiTcwJpfZBcmKkzvxA5fn/KmKU/8p33wnYHD96m6kecZcr2wvpy87voq
f3u8R2LMr+0aOxP5jv98UPneZR+UWQYpWV3PkYcbI/l9ZD1dnmNpWGYOiJdWo0HADua5uLEs5D9v
hESDNY025nsltS9VVeD0k/XDFlgui7x8GO7IPTv7VkiWW2Ih5Mgln2yvxbWzKbRA6PDqTExiXbge
N8SV11vKm8i2PHztlG11Bu+nFQta+9i+RxBc4b+rRGRGAuJdNuMQp1jdrm5Qw3SbJARHj9r+rq7Q
UjZBdbO4FdPeZC7jRZvarTPX7XEwURzotUZlvOK3REAeyLBcSy7CDUGPIEf7biMMwMhh7YLeM8/e
osKJFLWozgHJiZoZD86BrT5KbiC0pfboVRc0IbDme8AC8YUj7esrN5rO+J/LJR4Q3/ocFRlLLqnh
GopJXHZC3VH8QW/NDbHHZ11YEmRgiiGrR+4ZAM98GMBTnCdR9HCRTjFhPtBP3TkRuxZZy/GBww9I
O8BrVmEbUYxOsJzbxtB2YWl9kyqhg9gHrYXss1khbA0N1PnotjEJVrAlZYuOtd4ioZwpkNW0Ovm0
NK67y+V07IqZWBYtZHxiwh9Jq/Ox5H/CEusq+Y+RNVnIAxkwfUxdggL5L6gw10LPInTg3X0gx8ZO
jsyLCD+MYmhOZFX24oR8P5t4RcxjNJwRp/RYNMd83pCs09uTNTFay8vkEVmzok1l8GWUDcSEtSCv
/bopD8i+uNbINnuTtSWkN4COhEdgJ2bB90seQ/atB2RtEv8qb/JQ/RWrefn9ytpa4IH36zuXfbLZ
aSLos7avtaV/ishV7NPrbkHcUB6QD4y8TggCd7ap7RdJ1RMTK2tDbBv+NBU5RUZys9eK47XkDGFG
9OvUKMZ4JVBnDyaXmE3lSZkRH+IY0NjAVtXD/rQ9TqgVn0kg8o9HdpTFkVax60WFAFcF8Pej45Tk
66r+VhZk6Hyn612sByfI16FgRciiz4lDbQB6gQnoq+sAXkt/kXUMIyU67SoSj+CL3fmcYVNI/nM8
S01g+DVQ9v40e2nJsbZlTZ4jz5bNKsBOQoYg/1MN33V+u/q/CrLe/xj/6+7HFH//hzDrr8v+xFkx
aSdQRhyVUBEKqQRTX8dZCZWaRFJN09HtNc5qOOIi1UTCEYiAdHb/r7bsu+h//w9D+8tAMhP8NEqL
qo4x/L8TZyXe+ybO6qHjoVmuZVqWZoP5fyMxihh1BvK1SG7bGjvb2kbImwdyOaTZdJu4NjsMqb8c
6R7OgIDrEPeCla4omFiT8ah3dUSmOYfIZVi3JZkZhnUGKVkYQHPPAX6uOyWfv+RiTWyIhbBXYMXD
q1AtXG8AZyuqvVguy5os4A3WvpJ6AHTEtFmKhUdl1I9g10fEp4gNyUID+c4iVLQrzylOcf7iikW+
J/YPsnD+1GSzhyiymzUlgqctNhbiR1+MRClL+RuX1W4xq02RO/NWjoDQvkWEih//2pQ1j90CFKmF
7D2cuFAUhhhB18ISZN7etG5SYboiZbRlEYvmCEJmv8TtreyqAmvyZxFWvv60B6kbbstd8lCWz5nW
NnuEaIktmGIpdq06vT6eUsCicscmNbhrsWOThWziRo/tFX4xDXp3I1bYBXnN1gFabZFnvnFchCei
ACgEpoDEWV5wJXtUemMEboYTZuvld/hwPTSJGu4x2ji4rH0IM4CraQg1AhoA3xMlBy1o1KPm5u/6
CC3zKmruRy21Dih/7dQqCR8x6hMgNXJazQ17TXBoeVgCvNG+BmmKp6YS75oR+oORkjRSsB/ZYS/H
PAU1N2vLUyiIhfK7Sez6fbZ02OneFbr5QX5/4bLE+7Q13aZ7NMvRBqEtRuVRaJUjhQzKUbV/dGXR
osYa92yjmMxlDbrpr9raZwD9FOGQ30fkOWtzvU72qR5Gh5safxl8Lavjet7/4zZvD8vb4oVmEdYT
7/F6PEVUlJXS+pqWfHNre329f7+vqXAYAiMBBVq8oizyBkn0tbn24Uy/HBTL25ewQsXp67/l+i9Y
228Oy+ZUJMIrkAWTbKLQD1O3Dc5rQH1NScjaNYvyJo1xTarIa+SR60nrlWa8HObOgV+td+ghiZ/t
enBtrn3ry18zJOs56yuv56x9RVd3GwWwwKtMyt+dt95PCTFOalIPb+ff72p9G2vf+tnWvrTVHxob
itj14+q28x6J9HAfiY2WUlJUbQmyqdcYIhtdQfPpbVUXm0CcJh6SXtP2ul236k7VQs23RfBC3mO9
25umvFfqiFC7POLxYyOIK158DhIT914kHMRL/911su96sTxHvpHrHdb2evWbvjKf9FPaqPBYxeK1
Cr6YuzFn79UJgYLYA7F0bceZTShVHnpVtWZCq+ys2YS/PVT1KFfEh04M6vCEGCzmYsQDV6zrJFVc
xvivVPFXJ72K/8ukwHqqbIIchLWcWvcyki5D02skEpUKlquaglLC30TcLRnKXCPw8uK1ud5mFCth
2YyQZN94Bdp7i/jv5GK1LWuysEpv8LGsLGCC/DnQtciHpmwCZWSYERoA3Z/i7/q6lHEX+o6Mbk5y
HhRLZemsJftSudOQR0INqS9z0MABpGwyYtskUeS6IJbYgrw9+Xqd7FWuWxg2M4nY1SRikyOLXux5
EOtj9yMC0TLwLItYbB9lTR7Q5CaqYjfVkGpZw+W6o7JsLhLk60REfRL/KvhNkV+JXVqosl+bxM7N
FHs4R+zmLOEIsea8ZE32RWwE1QLuOWmx5TyJDeIgigLPiUPBFlJSwmUuTNYSNpp4YVSnWew9R1EA
lUXUsrdROshHFX6Z3uxDc3mWeQuZwZDfufx+Z/Elv0pwYEDJs2OJSTC7WeQWGScgYN1i3wyQ+3di
Qv5jAjbYSJw5h0BswT2x8Za1yGp+1Wa7B9nTo3SX5wXwLMnGvobZWQGWbJ3lrr4kpCl2/q6IAegE
AywZFpCBcUvEChoRNbBkAMETsYQ4h4aTRipaowIsi2e5d87QqNjFIg4xiYiETmjCnZRxJ639TLl6
k1kw2ZZ5rGunbMsjr/JllZ6Bzi4nLD3W/Nnbk+RNZGfGJnyv67C25OssrAy3ZNhaWAPGhVBvvp9k
6EYV0aLVOm8ixBOIWI+WH20R+5Ex7mugW6y8ZK2V4SJp9SivXM+5xsHfnL6e04j4lL6owTUnJhNj
i4ycySpPGXmG1QXv7XEI4fiHIq1EYoFBVx5ei/+PPnnK9VXkdUE8voQeVlfrXWRNfjT5KQYRA8TJ
yrsG++V/a/24b5ryg6YwnpanTswKawH7iJH7T18oZhB0gsuz1pGuaiabB1ZMLaWczdYTZQ0NKOa1
9Zr18PW2cWaA0v9zc9nptCIe+eZl5Tn/tM9mDe8bmbG31RCajZBIkQWKitzqbVW2C0X7ddLbw60l
HE//+fFXN3176qv2tfrq3pOOv6Kl9CQOxEv/t+Py1CUGdNhqL69e4++rf/9K65tOZ+0dNENyU+Kf
8eoe6ymvbiFPetuWna8uvx5/dSsD+kjLFgwFI/1Vkf1p5mWyM2vSMvKMtX+9AFOSYFct2Ze1KzA7
/ayjxWr4siqP9CCJry9RziLCGB/IrjdktylklmeZibqkiUiJyqrslIezTiSF1zNlLYIFt50zZDWS
9TAcKjbL8vir28lMkj5WQD1kVR6/vpJsJ83ybqm8bN/2vaft1stl7dU917ck7y4P83U/o7aCQi7O
pbuh0T/I38r6i5BNE33n4nj9XdhDUgGHF79CeZaaI9OBdhkhNTHFj1JuKpKbYplHWgsMVSLfQwMc
FbLaZCrzNCKqJfFAWeAqCThEVvMFHhKG9xzyfjQiQzVBfCcAKR5cUyzPJrGcW5s5cnnJGfvv4jAL
2YzWjb6w2CGCMKOi4rb9j7k3XxATxOS9PkwpEHhLu2CG05zLfvjk4Dt2E7eztu8080sEWXUn99Yp
tyk9uKIGuHvx6eT2fS3kDn+JseswQ8IJSo8tjNrrW3RrWeBGiMzYBpO5DQkirRM05NT+MJr2+4zP
YlnTDSaie1UV8VU0jJo827l27y8IriRN+rDuXWUoQu5i88kad7VNHtkbkRP5j46z4aoE+PCfYxm3
P7Kv49fmx2ss4/WaXzE2xwLK6BmGZtuWKvCKRO1+xdg45LgOKB8btwMOgDL8BWU0vL9cgw7UsUzL
UQ2Ni36H2Ny/TFPTLOJ1CA1LM6j/87++T/8z/FE+Xh2P2jft18ZI+Fb8Y4iN+J5la5prqprruby9
NyG2NBmiRFu8+jikpb11WWss2lCjgu2SsEWGJ84RJAvNOd4YeP6Jndpg78gzFUdtwPAyh62zCds6
2VhaHvqJgjd4ghxKie3tdk6d+ga2bLbZ42KOUnHbhTeEjnYqi51NlQ76diz1DlZv42dpdNu3SJMp
4RfXRn22szpb6EL3mCSxDzRgQ2y1OvqKkqJ7aB0hGDnnpxiFchbzxLDsbRGpJtJfrmAZlT/SEl1k
s7WSPWoyCSh/bzcU7Sdzsu5L9me5ZhAkyr4A7nG3gdkfpqnutvMMSs2LnA+zoYYwTYN78O4AiiEL
7ho8ZnZBA/p5CQSB0zoEuWVdyiS7UcMGv9ve6nw0Vpcbew5xZ8O+HvjxXaNZwW52vY2bk+Hs1YUI
Olq4Zps+6mH4xQ4y7eLGrEhT9xbdieaMY7PmI5LVo1W+USDGgutBkQ0DWJh7CYvaqUZ5ewnVzwvw
fLcoPUTjrcs46tWORHJ6CULnc1ztoU8aDZjwsWujXWNqP5bCGf3Eqe61TNeQ6PJ8UgDtVs9nFae4
+Avr7jhUdIQGGghouUbEL4Znbo+73MOpiTQRWieMJbb6Mx1LliKVhdl80l2qsDI2tsZ3v1f1DqZB
iGv7hLyfhcx1ZIPRd8MX3NijTRHkiDFG+lMzoIuR9q3veWm0HfsIVfmh3OwfolS/R7Zo3IKm/0lu
aJs552VQjRAmDLa/cbLJTQQRAvjmTmvXftvMN1YVQ0FM6hdN0LksbDy3KarjvpXkjxEvZBuTKhQ3
7jpcBsDt6E9YZG1mw0Fxtr/TAq/YRFNxGeIu9mM8Y33SRz4qAPCt0mLYIMNwQnb+SXfzWybmW0v9
1lT5Y1Wn54nxmkQ+gptJwpeCYsMXzw5OM3qm2BcsZXrKDAMydPqltgZEGcvy0kOvcvDA/JAOgT9B
OejQWzeiaIsRljBmVo69igAAu32/Ch4AFD9MRrALHLxI04BPPvTIpFkQZZiJNxUgy30+6CS16gWj
CzWE3YPTdqhUO+ITPpIMFUwqlos5v/FNNUzHchzNvV07x75CntFTxukEmXPLNIW16mQUB4K4aKTX
SJhUCCbGSfgOQjbGrh1hK7aHPxP3Ga7xTTu6uJJ6Ggr8CksvHDL6xrExx7n0TTs+2E1+m6t4Sy/V
BbW97hmJQmiicBzhCH4wqgyUXvxT07cB27xTNlrHwF1c8FJd/dDa3jGZL/NstLts0jr8vl1it3dO
hiVFlgY+jgjER7KKsJ1XlT62Lbdwvp1daJCdT3K14P3XkKRJvrYpQ03aDPGp+tZkVvBo3aNOwpRv
KPcOg86+EmMbEngKjuBhsg20j/M4lftQHZ7z2EH9htTY4MAm7mfd3aCvVuDw6zTNNrAxszaVEf6R
XT/V5LZvjWWKNziEIt/azeEuMopmV8SVechL/B+0mdFpyJ7dGs+7nEwyLg7tPkiNceP03bI3I/XB
GxZvD6lmrPvSD+LoUkb1gkpVcYH4INZx+U/8aLRDtyCANUfadyc+KzkwpfEStMlxmI2NSphIUzah
pz06eLpsvXm8H+Yn3UhuOiHKbhiR7WOzu3UD9Tt2Dig16sjD6cUlDsnQDTqoSqsP7BsbB5ObZBq0
U2HDA3XzEIMmoLAZVKqbSl/y/cgbkPxuyfRGuyvddcrygnbZltTD3pinDwn5HcYGxCUGyz0YYdcd
5z5+gn+Iia7GnrcMXOYNp7FvdB14dtWHsLsxhmXg17WpByE1VbsyA7aAN3h3XMr4xgSy56dB4vk8
LemtleEVFc7RKcOftkxHC6GCcWLQYRwFGbps8bSFthNggJ4b7U/4QEJ5AfQ+SW3lJs5a6xAO+qOC
u9NNMcSVnyoF3iNZnd9EGQtJoosklWwnQYlpue8SVqlKU2IkPqs3oGgxFl5yBIInZCZqD6Grwvjo
9UtyMEzHu5mHujoaiDeWCYolSTHjPdGY9jbuTExSxLtoRCFr9fIzchKHWCI9eTdORx6067ss8MLB
4ERYC2PJu+C5jfO3hRSorNaxfUIn1fKQBA1t412pooWh9NFx1lAqa0z9aRJZcgQjB7leRG37LGsF
dldnU5nbTZdYGPsuw88cu5d9OddArlCXzugN7OyA6BRocZ3UkzqbjxBlUX/3ljtpdhuyrT5pWeiD
O8NIWVnu6kk1/rM5MLoF5/RfLRwffxRFO2cDmPSvrxePvy78vXo0/7LRajI9lzif6loepn6/Vo+u
+peleRoyCbZOblSuEX8zYfS/6LJdVSXfy9rTIq/6e/no/eVoFmF4zdV46kzX/HcytBpLnDfrR9cx
TUNQahgWNDK/b1wH2cC2S85EcZyy6jImI45QeXIx55nhSwQzbW8fKtpDkamopKh4Nrq62aILpfot
kpVHr3ay5wpcdItq19KNJuCEToR7YGbldoh3B4jfjZ0NEx6d7dPo6e0uVwCtTtGEfyOWm9FtPtgY
hjCP4I3CnxGGTATT8ySGcU/7WMhhXQ7wYqgHvBrtXUZ/4rnd2byvxaRQfkvEFNGIycJi1lhGLzpi
s2fvzMxGILBgIdLWKeM95iQkDkGMtGn40TOw2cZ2pz/3XhbjFW4nN+SR3ifRc5w0Fdt3qHddgk6a
7nxGrrA5aF2LAX34c2xtBEu1YBfNtZ/NlXdrlhoLCKDNGyXLztkSzb5jj/EhH8Dg1bbR7tspXhjd
cdQjT4qwT2Kqm6DX5u0SpbavKlN6cvTmmzHHP8mZ1lu0A9/bzlDvlkQdmL5iD+SXe8oHxEhiW79z
EA1Gf8xNTrHZ3qXG3Th1ziY14cjgEA5X1MMOyV6mbQ9xAlsWHWVvr69PC4qUu8ZLwe5EM+qXCOWW
9nAXh2Z3o9nfWkxcbgnQIZ8kONYOfjNTguNRg4fNocnG1FdRxtgOk5PujRYOtR0gRD7XUDMqrG28
DiumARfXDSIOysFI4o+mTjIhwnLCL0OgoHEVtQxVUBIWp32HyenN0IwLCDiwW8z1rpWCI+u+B1oJ
gdBCon2xH3rPyR8sU2dlY7M8ZI9M4B7JrIUw7AlV8werLJ0jHq76vQeLdCrNz2yIu4cgrKCfetWN
MuRbCGEaWVRkGseFuaxU5ndBj3x8O+FtlI4M9ovlbMa0OWUhYhlBH7yfhIeAjb3srjWjfDej57ov
Oqw/WA2PGx3VFN8NMaBKbXwlclefjn3G0tp1mMXq6KXJSsjuQUUsnPQ2ejR73F1/1KkQ05oWXeDF
NnkYGs+du49GxTkly7Bt9KS/LdqwRYZmqlivZ9otl9S+1/Gc4EACkkfB6YEd/mM/hMtunPT+RHq9
2SaD86WLIojm6Nhtskr4QOPYggOa+mli9wegTXd9rLHvVKd+wRWJS6b24tmluw3b4EuujKz6issS
aTxxRXxnuiHGILkDFDy1d9h0sokbjE9ek11ati9bPUSJvW+bUxNAv2+yqj0gK3qHXtFio1c4Tbi5
6xecHuB+F+OTp7h7VauPva3r23bOw0MWB+/CUfnhIsGGMfvIRsmaT1qiH5w6vcx2VO/yDj2MSit+
5uxrQBd0frQEBs8Ldmaqs3dxmL213K4Ac6ghNNsybs1Fe8ObZek+Ld8QbT+XRaz5BQPSLtOdb9j8
HMrcqx8Mz3uHENht2yBvAvkwwTo072669L2XNrdjoB7MakGlwF7yp/SLNg0v6Qg3YJl69ppsNaNY
VaAGdqh2lv20SXocbJdlST4FtWb5oQU924+KpdqDm5pYmmH/ZJs3gctWiX0DEg9pOm7n2vxm2Nly
ZnuMNN5QH0YHPfQAatze0r138JsFqjRGiBkW+l41Y3JLpNlS5ngAcSo2mmwbFjzy1NJ6aoxwuK+m
KD/qFoORZjqHcYmPbR2hEnOAfOEVOD203qnM60PlsSjBzghxIAVxfkgzB9PV9WMDzSxmN7vL3fqT
5Y7tdgT0dQDlsKlV42OZ4cXbsQ7c98McHUcD7Q9Ls5pjP6UfgNkH27HF6somMb8jfzXXWOlNndV+
WEwGurF71wmFy2R0w6MG1cFf8uhmqDWyFkaO+J/55Az6fizH2Wdr6gD7n99XGctskU19/rRkyKql
Qb/sFvcEqxsUrGP5E5sgZ0KUia1/6rvq2Ugy9RZzN2xWz+OYJvfYHAcbOC3lHSg5dBWs7wB9lY3X
G6yxQdd7ufNd8SwgcHlwUNhWb/Ba0XdtZwabmjWlT+5QsQGyONaLmWvPSDLVG0SWlV3jQGuwl3lT
l/G3pTOKTR8XH7tdF+v41Tso4oYYqxgaepWB7Z6Co9Or39QBp87OiA5YLGPWU2nHsHQh16MmqkQo
QVrJwggDCjQ0ftZ28SG1GDDmBsdjo8FwSYPSoQnr1N4ijBB5uFUv6bNezjwKne75QWNcDD2+s/DG
2rAc7I8KqKMNC5HDoNrmJi5gZJNowu1u3lswaGYj36JaV7EpTVEVmHF/7O6Bhj4Bdt+buY76gMdD
VNkHdo2fa5RKiX/O0T6MEP9V9OHUqeMMyJT9nmXbmzFzL2qpdX7u6Mve6lB3mNThtABI2xuVw1Sc
IWXBLoa6T2ocQL1dHmoSyL4dhE8IQ54KnZhpVD1N2XIqEbkhj46lQxTEXwZS4nehou6SPuWjWMLD
Ag2yTT3lbJyM+9xjjd9CkjU04kTw1PmaO0xsvHH87g5wyhv3oCfB13B23hNIcTdG3exCxIXO6kIk
p56/p4obbjsD42llGQ/o4267MP2Oj9Spt3NkEq2P8ex+tyIsYvvmQ+sqhzHtHnEi+hgOy7xN6vZB
SW4ZFAJ2m7hv2clDwBvsikSBAnqnmDjPKbZxV4epfUIVBBry0KE0U5tw1QgZtd2861B/27DaOGRV
cIoh+jW1twmV0d64MzZJRKQg5YMKR9CicW+1qmY5YoZ7iE0heuXGA0ZDH9I5JzQzuXdhx8PVGcZd
GUThIRHqvGqin0KAwk0vROsZ3XwHScJYa/Hq/r/cncdy3Eqipt9l9uiATWQuZlNAORa9kShuEBIp
wXuPp58PUJ/maUX3RNztXbACZVkGQGb+FoODNacfJvVxEJnWXVXQKZgQ/Z0YKeCT0/njRHpUCO/M
zr2n8IPCsarid++Zr9SZjz3hsYijl6KuP8AcD2leUIUViGOo6CrM5DMFsth5cqhkfd6LiDBUK2Lv
s9OGdOVdxdyqsqhUyR2UYr1AIRIkhI/L4iWUOvwpI3uIjmsV160XY8dqqs9yuOeUqrPdqAmOzTo7
ByGR1psd6vNiu21zR223sQMw5RQ0mH1qKz4FFg2VOGdtFajBUW3urdhdubftOgdndh7WZsh/hYsv
g8j2fRWtIsByPifVU572tkfGmLb7zHX/g9Pf7nAq5GXbB9E6E9lIsKkLV8Xh5vucu+Lc2kQrbLdv
/s9ta7vYHtH29buTMMX+vGnbImseg8/2mtvm9mCjChglKV6usC/+WBJhXZXDEwp5dRaumR4rLb2l
qNohxpu40avtAe4y68dYBmcXWz1cxvq6yEDY/P0v1utBn9B2z5hF2gfKyY1rb3IX+fgftPvn3Z8s
+/aKfzwuQNKct1Zz+uP2z6syAG1LkqXlvMWJPIo0Cij/5S3bjIOVGAl+2LxmNs7NrJrVfhMbfP6s
mzUw26x4289M12ezMNvnZxf0PeQEHe8JD+E24kJIf7KV//nkbeuPF2zSiPWKG8X7jbj+vPiktbfb
4tbJfeq25932FraX+l2MsL3g780wEF9NMP79p1Jm2/otdsmI9mUw6T82bZFaicNlHDlaReGSJb0K
UQXpISSPJwRmJVa8+/2zhWHND/N7e/vuE8HZvHQ6WiI3scAmeNho/W3rk8cfu5u0yom9+XT8/k3l
kcnw6NRaysfqvn4KjFzgkcWr1iOqcGjJlTGLGmPVChIyj0J39cPNK0m6Xd22EMI3mD2TlfRcN9WQ
pKxEu31QuOJkVeU3jb7kSxkTAzRxy5y2zT03ey2lcs8O4WUNpxKzm9/aOjim8zI9Gu21PTfpo4yd
o9MEr01AB6mrjfG+Zip9SMmoOlSk4OxjJEyFXT0XpeWQo5k/FFYVeg6K5mMEkuyXvZWu50sWcyKe
9+WyzjxMSD4bTGsX9UzQaplRebKId9MwwPd64aNCzXfG4lpXTqLf1n1m+Cq2JEg4QbHGxCwiTLUz
dGQMfdKml7HHOm8QFEnNcckIKRbmLtjscU6IFBsyWWJOWN3pzkSDik6g3zR8G8wiPuAQIyo+bMhe
pdrLr8M5vRJj8Ysj/BmZLEVLinWZpsURkLWeHfK+n/1s9KOia+/XpvZdIER4nglkvFEyAOpXDQ7O
Ib41LWaEZF2vJRkkQ53SVRK5JCw1Nz9hvp2Q131u3ojejd39vPGPx2z3qlUv/fm4shXfmkZWXmOp
m+2+rBaCs8wmqx5oNyjp79gEHptXbdNcbFd/X7AsISQvZZxfO4YSljPYcJdanCP9KKopZZLQKwLO
oMu0Qd1P+rLWMsOOYWWCQVu3Nudb2izTWUykGP1139pygS0zHX878up1iU/NLXA6T/zDGfd5tWid
eWfO9De0yKhgwYMoI7GW/JlV0l1tjTzb5ucFmVntcRTjOckobrSdwvI3bp6dnWNkFQWwBKV7dD0m
Pu/4vCoahUANLWdFkbb7+yHbvWE6fzeJg+VE8tdTq5YOYWM1NVbr97V9Lwns1zEhoqoiKpM9WtgU
FBvysDlht99BbMVU2+8K+6Bmb9s0N3Ot5Xw1LItyZF0zr7aLuS+t1c0VegPdjuQbuoHf53y0xgnN
qzGpzJNk4rS5zzYD3ra1ufL+uM02DemZIzFvfmlTSr1aWYp1+FXj9pFRgdO0Fyf7YHko8zg+awtQ
bcwkkmLQ3/a6TWm1Gu2GPJ+PmTaeNmOQLSqKdQbzxMI1hMzXMJ1t6qntHSzbCXEzC2xvEE25uSsp
Efe3/z6J2TmUlXUL44gRPNNa2mXf5mRE9dfPR6QZ5pHuRwSOgsRYWxKOu5ruNgdCQ+Jmd9muT8Dz
eDwDynUSUtozKjfwfbvhMmMYX02W6c9PbUHSKTs/bQoDklGb9hImc0mgYna1eay2i7ZL1y5avu4/
HFj4wTlVEVbBCPDb1NWnzeyToFHvtn+xPX178c//uF3d7vivt5EJwSt+vsK29fky/+lVt4d8vr3P
l17T6XdBCGbWusmXvxnStgcTELi6hD8NadsTo0xGFEyZcBl/qTF+P0Qz3bVlqsPtXlnoWVcDVTWE
ZOijpDBX92E5E6DSM71jic/xrK0CFsCrqDxt3Pl2Y7lML2NHcrS9Jmjgb/GITMdEEpaxbzeWgRT9
P1hVtz1mcuVtE8RA+suqjxkfEgux6ebhiiXD/7jg2VqKHBtGUWrENK/jcJWs/l9jfT/bm9Cb4Wkk
bfwgCTIJYwsd4RrM4BZIbKSscpYFRnzFR9hsc1Zex+fIbhLX08YgOefm1CFcN+5pbVcUTS8sClaV
7vYaaDMX9MzkARwbI+O8REhJDGVFzGz9v5wPsE0LacV/F5LcEdf+bzzA7yf8kwfYwH60GmBOLqg/
i+xPHsD+hzRcvFYKJQmQ1KoV+YsHMP6hXMB+ZRnub5LgkweQ/yBbCNGHbZnCgA34Hzm1bKgNegjm
sCzOH//3/zgQWYpQbsdxDUsa5soq/FsgVjBq4RDBn4EcZz5Zs/NdoCaMxg6sXR46P6weuEb+kIPx
WCkKmzNlp/7QytdayeJAYRBo7BgGyBQG0t1mMgW5X1nJwqxpuM8I3feMcaJ0xXXpQwPbdlTzUBmi
hNKWMKsj2czE6Kc+uyv7dKTOS3JbdsSOzliTdo7+LU31aE8Ehdy1TMeO2bxEJ1xfQJuteUW/iLn/
26/3T6XN35U1K9vz51cCn6FIKXNMUsnWn+XvGWGqJ1vEGJV9JnxSQQDEFk567TarYpLtNY2gOdPc
RW0V7KfFuqV5+UQC7ptmCIRZFdP5mU/aVZTh9Krg04TXilxtGgKok2UWj6iF2MBQiVcKIqrz//+9
AyD84byzJayRNLAGCt2Vwrb+SDgLIhPwl5pjlr/BK8U+FhqF/CFnWQbwqMojyRh3xfi1AFEDtgdW
qN16PNuN/FomZIMaDQH0Ezml3jhmxP2XJjKS+dRTGi2mhN48F9aUxnSWvT+GihOPZWr1roQJJsJy
2lGEc7GyAjIHY49hLg+xUbcoSpufuZO20Kbdpc7ijK6MCYI1hCBYblIcWpAE8tUcQoJuO4xVsXHW
F4J6B3E20iS+CHlPQCa9ESQJHmKVvizX2RAsJ20wz7lGaWssF+ERqcPwTg6qmvw0jsg6tH800YL4
QQzvM2a7WtpezvO8MbqTmtHs21BrdoYYFPKYj22KsuZ5yCQg7zxjkhaZ+SmzxVdWBzyuXWudGFKF
9qWimwhIXXvvepxl2HWdOxjnk2uy5tIHle+6IAKQ6vXremRvwUlRsy+7Z3o3nguT5KJmoqKw40U0
0qu8uLcf7Lx4DzG97cxxOFKFkyH0Mb6n8/M0gHSlk/1dRmdDsiQI6u4+duTF1isIL4qZd2neXuiI
OoRZ8m1ZxF4FiI/KxkZFAaG3i/P2prYXi7R6i0ylBYi9KL4v6Sw94eS6tyy13w/NawXOtCtH2IK6
n6Z9XZo0aEu/a6JLjr3Gy7uCjO9EZF6cSevOJP3XQwhCk+t1ONf9Q6o9SUsS3d2Ye+gpOG7D3MEA
Ek/T/Qiabudg6aeywCY1rfiuiZzEu25EH6oPxWEpl4dQFnhmqvlbPrw08OReVhdfqtl+a7r2h5vV
exS0r66klGToio82iR/MqKFiLY7vmrTDod8PX0VdfVsc+tmCede5M9nz2rIPZe+Dh16qhWTeSbdf
3TgGSjdvan2h0xLSIZ4DaIgGeVFlhEeaeXL2n37FQyXorj1Tt1QfFpJs0m4gY7s/4ga7jsrm2BG/
K6fx3KbNu2s+WGqAU8xfWiOgVU2fqMWlg7fvr1Ir2S8NP4scuWCxNzG4k7tTg+m5qEoJhNai/kx2
dIUSnxo13f4qU/c5S2OI/uU6qSJ9H01J7kdJqJ8KAHX6Se+GuHxMRPu9NAnWz4ajHa7cAUviIurf
OnmyipZ/ByG5K+SpNYx+h/vVgGcjMlQFnFjFM6ZyYm+yH62UvwLeS5PNdERY37HQVDRucEJ328Rr
J3UfD85rwu9pJNFdGsQXZKvHrqlfJkIG6iG8dx3nPXD4AIX93Z7H5ugaVCAVwaNMqptEURWmhwmS
J+cxs5t9ZxM8S/gj/EQAV7vkwzEPjZ8FRx617BOkp5299OmMbH6V/go6P6kfImx8KZudhV0jbnX8
IG756EKYGClFVkuXJZw1ZnQiGTBoIVipazte+WF25X08pcQsz5S8a6eKLgajQiI0E4ixx0zP6VoB
K7a3c5wiigtLG0+ISe5ff06aqN1lwQ/Tya+1InpSdAp7Yp7gJoTpL4HTQNjp97//L3Vyq8LoAGpC
107ynTRZwkfIeW4JMWo4lJo8PkPg7i1WYgax54sdfhtqqiiWYfrJgnBNO4Um0qxq3xn3QWVQQTX9
TJT7mtJKISb1w+yCx1BkPktPaxcHrWdJ+SYn6zqUlwAuuVXhIaiH1+U86/C8tbEqyIJjmS3TPla6
F9U9JSqaTlLQCuqbQbtzkX0RcOGQTC2i52B0jFMS92dIQ4j6TiivNcIDIPcdgV5n0u6/Ws7eThpC
zF33Vrjl11A1lzR2XruMU5hc7NoX33W3iP06nq6XmK6zQqGp6kMvSiLpu0UL39CDTPc0BbTNUMEj
kV0w02g6EgdKcacrPaeMA8avLxZIRZYZsF+FOR4s27rLquZLEE330OSuFxbuF6NFQJa2H1EMNwOz
82G1NBh264SaDebe+W7Ih2a7i6rfx8pWcESSMVCSUB9Zb1Sv7Mh+K1BXh36kiI/X0Ih5U46yYIbm
EilKM2jfX5PVP4gYDWaY/xD6pF9NTTKeYiGu1YidI4yn5lBaQ3UwZ+cuRC20n/P8XGb986SV4y7U
EZm6jD2zwWdOjfe8bshSDkrfTamacS3nWzq1lp8E5vdKC742EdVmQU/NKK2shynUkSfRlhaQV+8S
t4L2SoOumjWvn4udUkA21Fwcye16SgCGNOm+EolMJ0quIv8tqeLvc77se6IFvjtMRBKWM41mdjia
p55ova7Yp417CxdI7DeCxbrqBCAIHxAlp/AUqyZ48lMUd829HQt0hV2+RmYhD6kouIhMJHwyV9WN
ILX/0rXhxyL1Z8IKqdLs1YSUDvajbRuCbciz10sfuyGsvCh/UpEMO2BgD1vVg/mcHFnfn7sQTyyU
RrCXznMXxuH1AAY9ZcMOZPlet0d+bHv8WGJawGtzJprLfImatjjaeGM5udRe77rPI7QXjThXZjfc
oiiFWgIUpVMygNuTnLeCpfueweMdHXaJm4OTJTdj0H9d6D7lXJwLWK7rsbOfMvJH3C7tvq1fXRck
AI/8HqBXr2Hdfyz0F7Er6a+jO+4cjdQrYbtfQyN/yl0RsaMbkMXGq9uY1cGlYrGzs4+hGHS/Yrbd
xU65m1R9UZl2P/bDm82A6C22tRuD4kUQyO0NGSxMXZdfJIWMI10nkajP/SweNXO8S6qGypr0menn
ldZP2OdjFLU2jEuwqLNBvxbPQnzsvGyfjuHRs7Fs5tmc0elXXyxhH8xUPclE/GzRDu4Iif8CEvRA
6v5R2GglUxL1g1sx13eaanjjNoBh5qFFUbuukfFhUipDlvBjGYAtQiTCeLFBJIS1F9WIMrEdz6QA
uOduEpY3jPmDtdq0ONUbs7mvi4q19fxtqV00OaNxmjR7wjM1E5ftwAwWY+x6XYPVo1zV1LGWnDRK
qInpLw+VsKnMWuK9XUHhl2q8z1zT3GtlEu/qwoRiNS0MFKDxmChwYw7VdWpTldbJAXMoK5jUtt4l
8sDLmE8wptB+S5y/4HlmrrAWDkW2fE7SCGvUQih413cekt8no/eKIi5IqkqOfUmHAcENMEJFf1KF
+hmHDaQBZaSeTPjiEUbH9CfQAQdKTVlMBW+RB80tQm79sSgmBsIwfqhzPG6p0rRdRUkTJyx01hXq
oqw9TyGybA1QqIXf9SuS8P3JNKgGQeycZ6N+rl1SjW3oOTLmll0R2r7Igpwc9PoponbeZ4Hf+UMU
XfrM1I4ticdIj6EIQZUplFxhSUhrEEpUSODbK2yJAxScbL3QVxT08+q2ZYB9NhsIut45rsCotkKk
252/n2DdZyuM2q5RaZ8vsW3NK/DqDtp9veKO5ahDqdSI803rGIWLOGv9GgM4UH51FVUkzGsrsLv5
vreLzfG9vdB2tQITLpJkOGzt9lRYgltum6kesL4IKi+UdLytwHQRWUQSOmO1dxNaBirTOOcNuR2W
69bHGHL07DYKaKRS4RXDx5OLm6ZPZsLZnYqvBWf39jLb1vYvws3MtN2YrbATgsDJbwNOTJh+6vw0
C8zARk7m4lSP13FL3dTgYtPJQ9qAkaSeVaPrl0BR4JBFcrlN1LpispzqaGntiW615cIuQ0mfZkR3
k4yMA+VoLueBlnbdioahldq5jYJwFWabjV+FSnFULk/jxKBAQrX56Ibo+pukp3fGgSVjIk3h8Dg7
vr0qoQ2qMx4cE+jIpC7JD21Swma8q56bG9Y+NnE/lbMGeyxr5u3jKqBL9LuUcBYxlG/MR8qzHar4
Oo6aL12uTcwSCxLnzcNskBOrd9Zyr6FAJsaj2Ed4yw6aUUGqGPz/1pnC63FwCBs13pdmSc95ziy1
bQKSLw9ZmxGulTtQw1plP0ZGcqVmtPOOs8TXSMQnr6gYKrqcIqI2crK3hQFJJmhEMiRRl3o9z9qU
8+7rsHmg0a5Bl9y4e/Iun2zDnG7GhcWUniPl7vrCuAigDpo4wjtjgpsyC+fMGt8+t0OQPKAMpzmA
Q4apRvFj6K6XVEM8ZzOAtVpeXNDGW7ukDtuXEOvFLtIUs0u0Wkgph+zVdcMHStddAIBkOqyE1fO4
FL8sQuXOY1uh3m+6sxoDC9pk/EbRLAXGkJY37CLSl2ZH3fkYUkRsDswxXXkZwewuNPDBoz/SqA54
khWvoDAs9yo139liuE/TRB2pUPzhlN18rkr7Rza50SUNhnQ/ibb2qy5Obrugi281ayR2KkSV2Zvi
al7q+VkTmuHjoOBsmZmPjlLyOdTa4qwNfe6VJpaOuhX300yxAwG1ZEAOCTPWIpHmdbVeoAK8n0dn
8AjhT/cOspSX2BX3aTXmp7ifbtpZq+6VCm7HxMhO0qLkK5zGF4QcpNgpH8euey9J+uqTR5RdxFtk
4hShmItYmjxSKmbvkgaCb6zs11iQdann6XAYHUueoynsdqMIzX2hGFX1+jVgNuIziFlnLEXqnA3l
3s6b6raiKnhn56F9FtnkxY51H46pjnikj1giZd0pa01EDc9GC/CAfOlG0Mh1ZyJC34VUMx6nIbyK
7YI26zz4oKqlejQm3U+KwT3OkY1UzHD4wozl20BFyolQG20icqIv0os16OXFYc9tWnFAlfiSx1Sh
R451dsepPbhR8TVYjPTRLXqCq8H2RyR9tZ7HPlHqpHUtFpaNPLyEoDLujm94Ql0SjLfOBF4ixfQA
ykukigMrXtupc9IX1vH08zh+1yKRpNpXu0DvdOjs6cyD1wzpZ0jo27rrJ/ktoJRoUMxkpqU5VuPc
ICxzEciHRK6HgNT9YhG23R6IGuu9fIZhYS5hgkPEb1ZcDo81Kl46P6+anEq6ZK5uAysf6DvsChYg
OQo+6iwLdPNy5tNRWUPq8JdFzxQ+oLw4xkmGURMhQ9S5lBHihijnjgbCtL/syrhoHpw4v4+Z0hhe
IO3pKGYqkmVvVUeMQPol0uY75tM0JDaFPAfacVmrI3W9GhiraZYJ3fk2SBeYqczO2W1MBcytxK0j
Rs4yTYGmRQ+u7LX+ytHG124w9Jvma91o8XM/9X4KynEfRB1BxkwYc915pFUJ439Ix0ZhG3uw/l0K
A8WEqGyYZI+pj8zapNkzgACc5Ee4sk7L2NcXpE2+6yCtrjrHBys9VKEEWhP2y4wQ8TQ4+OyImVvr
n9Wp0lG9NtQgN+kLItEbdwjQrVDPdoUXTHbVJS9JZ1qy9mKWrf4AZrkjgsLGCDSPaNJUjdLXXS+2
rTi+rmqGZK3WXJZG6+bUXLMEDhgdIzIshoQMvyGnoaOa9yS2oTVqJqj6TCtwKZHm5uVapV1lUf0L
v/a8b1euLwEv3hm66vdkgaA8w0dIw+S2GVeTBaJQZ1d5fZbFqAeQLpnlL3KmSZV5CfhichhpEoLo
YAHf5QgQM8dFVNbafuQiTGCFIb3tpu1ibtWXiSBLKPtyzHf2mp8xuObwz820hPvQBwTLuaNfzevF
toUwcmEd2I3/vN7NWezrSZb7G/1qr2b0bavYiFmgj1UBElqsdwpvuwPFJdLOKSEN/1+EqZkI5esl
GtXttmCbunzeLRj76VJdVaSNoGFd0Yv5r+dujOt28cdtn1d1fY0QHZsEV1jIGvTzKbXLfDakmPLP
FzTkmke6PfD3poHRDvQtzH9T33+75/PVpCYGRC91hv55nXx9voPtMX9cVdKoWAJHtIWvHyaqA7Hr
1gyBzxf84xn/6VU+H2JMHLkU01Brzf7IiTDc2faU7YMythZMPNBabRkl++3uem0iMEfFh0yaR6IX
9bOgkodFHRfuGiQFeArdtV2X641TGwDdBVm5J5OJxZvI88EXAy1G9aw9ZYV8Rv9beuYWRzAG7wrI
Z++Uc6nvt0gCaI2/cgqCBnuCNLMnRatTHkz1UbPyaL5k6DiQPykHCAB6F5H/21Qs52YYP6K8HKma
9UQY3PRmdYUec81gRT4fzY7JKQNZDnvRLs6YpzvDi53mmBLS6imO3V80SN0pp/ZDS92XRvhdlGmJ
LCS9BYn91fR+O8T39dSvHVCx61ciPrPsfsUOlaOolp6RWz9EiwgTwIcO+Eb73ht8/sXFvLWQLVZP
72meo5WsJsxfGoI1l7i4XdPNNwjlfwWIzRljnorRfkEq/xzVc7XvTXm/MQgFnOYuy8Z3a3Roh2Vl
JMzqa2P/lBNILn2rVF4OJzPHqQgCpDdjgkar+2mvNi2a/dwoveRaeDSN8M1cP7MGXdFaHjz/BU12
wAQx4r+Nfsf8L+mnw9SXqKvD4omouMtIaeZaW5TSNFs4VNk5/ZcYMCwCTM/qL8PsPDpliyPWto9d
rH20mKl91cZ3Zj0R1LK8YBrBqWXjSG1Ued017anSGlq+lJ+mQXpVdUF4orz3sUIieDsEv9xyZlpE
z7IXUb07By05z5uSE2NBTDgc34Rl06LV7Bqi9HejwWpAZS+TJcNdPS4HeWmYbHlVKpWvwCFUTauU
yzkJezDT/1CrH7v6ZU7n8ZfJ0hQiDX3c26yRHz9RgdoHt7UzntSgbign5DRprdPzW10mzzadephU
1ZM7+cl8Uzt0m3XDTS0denNnX3Vvw9jawJva+6jq63Qw0mMZ2l+q5EtlJl+nIGoAYXvrKKvkQkRC
vkcwmzB7jR9RhaPVFdWP0sJGrFrc2JxIsHdYrjf3lBeOtXDoUpjG3WjWBi+jZmrvUbtCeXl9BQmR
W7Sq2pUznSwqSlMpjYNdMpFHhOvuRFkGfp1/NBha8UMP6LdOFp17TKILKIe0DRAY8QVWYwH+NLMW
ZKV+JQflzY9Kw4xZLfLD7bM727U7j6qV1AvqnJ0xeDCb1YBRpKEHpPiMcX/eu07wstZvF3r7hUXZ
mbWEIEuZ387WVbkLbeeeeEC4dzo7dkGzXMjn/1mSAxilT2WmfslRr/cDPnSV4htC/o46VZlvrW6J
nU3T15JWiWeDqHpmVmBzoRs00W16b8HvTeTzmHPL3AUIymIYiVbQTzKh9eWUkp5S5EA7+KfJ7uWu
WurL6PK9qTB9JYzj3E+xB1BUETdPrUhBDMRUvGUMcgdzPdYqkbNouaoc43b9Cygv8sg4dAA4rX3a
Mb5qTvPMDs+ZRpCHrZoOy00v/aYEsqszUIZmYXDEL8FEaIqQ1VPRGick/0cLzkX8LPFY9bA3AnGP
Gd7mUAWMZhhkAj28RqM/C4XefcaHnoWM3NlYABR/a4F7Lm2JdWuRBGIhNJj8tWsB+hYvkkxfG+CR
vZU3pGg19VOQuSi67ewubRfgJu01n1wIqpHjSrgAduLNpM6E98sXaSQD/JeT37JagdUKngYbrZ+j
3vEqAfK1xpskj3gyMbZhdlom5DPNzyZNH2NV7t2xkJikwpeVkIbtQmfSRd1RYplsxjrei1Wh5KYY
usdaTngymNIb6TLtXCdPvHlMzpakT7Wg7ASF+frxOzf2Zc1MvbEckDz3mNUBK2ab9eBkCf4hgtrW
0e87jaCqQdTvZh21x8TEb1zrpOoQDIKKeReaNpyf/WuQrIZr5+IM2t20AvbdekQW/bnA9eSbfSxw
xuJcVdq7GSW0JZfvzYqnm0OSwH405eWG+mDPGQg7rUjCPCKRVBPiv8Cc32uOoAbYWTMMbBtAN90c
fwumX5M246JFcUZaElmb0Lsa0HfKTqcDneriVwpkcKgqqAMQGa/LihN9d8WJlRN1yCxmyGaS5ewt
UZ4ebDBY/BDOt9iANU7SdyujOdqhSm8vEJl5Khwflka+p5xDK815cVPjki8cDaZh3mn5MO17w/7e
oYfccXw32L54Txlim0KzYi8oxF2S5r0nipaMBlITOdr59hGnecwgknr7KexniDXSzBSFf2M9s0ME
enPIlfYoOSx3edUZpGAP7PaBOk6WSglnPWXaz4ZgcHADmJ3e0SYG0ZBjYKq/pNldVtJ5Ny/jauLy
LKsyb/q+xuNQuaSf3eo6vbFVP+8Lq79ROhX2dsIkqV6YHJhZ+L87/Bgbqo7C5L+LaY4/yyb8d1/t
P5/zqadhlMZ18TuleNM3/OWrdf4hdGUjtFk76TZlzF96GouElr98tPo/LMe1mYbRsYuF3fyf2Gjp
SFr1FH8X0ChX4dhVxLoYNnZGwX/6N7WIWRYyKGV2avPqZ5lQ4LqsnVP1L+UIUiZgVnr0CnFeX0Og
gAxEsSejoccnuhZGw7tC2kJPr+bwKUVfAyKD01YPT6OWVEDEa3KJMhEfqIj+B+NB9tottiyLhbHF
2CetX82sVz6W9Z+LqK90oalLYg3xAQlXBLNt32qE/fotrTlIyYzmMLlacWii+tZKE1Ia8qzaj06X
7xcsPXurl7e5+ToajLLwBAzhCSfe0rmvNMjbPl19clZ7o+WzhDZCMsYzB+I6WJsAXwGu5KghUvOj
QJnsJwvnEbgiPaaWhnSQorTfjAaWilJWg3vFYU7073YW3UOHDsSdF1e5ys8cWh3W/V6iEpF3A77b
OBUuhFGxl/OIBRKh1TG2YRiTKHqC1HuoA8ZJqaDSm1i+q1z3WegRVoN0GsgDs+1QO/RvJs5jkta8
3eql7wZ64dNLWSzL2R4HbAZM5pYc71NW2Tk5NKPN+YmZJxO5B2rDf9qZdp1QDgtQdEyBM4kcBC42
DiMh9LuIRAtKs7GrFIh9s4dUMLNY6nOdG4vPd3Wvl8sXGankKoApFz2aA7AU0n27GiW13iG4IKmg
b6IJlys8AxMmb+4mTiqm/MjRXTepxpQw4OR0VeoEFJgRUXjOuzKDU1YUX4tQsj/gsOmd99QNR7p4
q7uZjxUszT0RFV+D3L6misyjqiD0qZeNdomEhKsnCPK4f1i0mS71XD5Ccn3TSE6wmxKa8drs+o/K
xd3c9V/xu60Ehr0rXHkSLfCVpcx93trX0KRUjJJBH8zNUZvjnzRCHKQb2ewKGNOs6iMYsBfa8X6o
SZGxiLaGVLvq8GbvpikL6Yc3w8uo5j0zQ+XDIEPn4B4cgJIuImufnMBADjG/W87PuQ9MLOS62lsL
sHpo63sMgQV5L118cI3uBkEz+Zg2h0wwZjeVLNf+o4CslcIxD60jGCrK+TGJkvwQYxi96fXkbKdz
/5S1lKmm9YkTS/4w1hcWs/hB4wn9TZidtGQm5RNAdw6d4Oyo4BWpgebJdfkGZpfVUQj0rNkXnMA3
w2A5XqzlaGXaENdgku2tkNGmjGMNZYN50bWe5Sg/Zh1E7rElmW2v9+y+LCmeW9lH54hlll/04xtB
GEEIJ9vV0kMSy+lClDcQKm8E4agzfdAvyYTyFHT10FjJFasMlCJafF2W7LuTAaVpUIwcIUnaR0Nz
XXT2fGiDiYjecfY6274rUwkZO45I7OlkDYJY2wecpQ49pv1BxsRvfzAngIhNQ8cHNcdcFdeMl1Gw
V3Mq6ItfP3Q13Us8nwdjHhBSrI3aSM9g6OTRySjhHg1D8/W+Rb0dIZu1U0q5CsNanq2Ir0ZFP2I4
Ya+a6qdplumd0OlJx9h41bhO9eASa8V9VusnCaaIDr47KZlZCQQRmjJunar3M0EzuIqdazTl7+ie
BwTX5pexiQWxOXyxvx0ZYW/vOCqUZ4H/+5IgnENu1d6cl3LXDzWzoJDc8smsvmW96xxsze4vGYkF
TYlIcXq3lzx+dqbUX4yGWusRtImMG/1kT6LeI8pzybNxr0cNKkAsGp8nTDvC5i8rWF9X+SFfPgLy
Z/a1IQZKFdRN0g0uzzZZaSRZcxp1m7QrPeJkKb50tuX6QGqHAVp715rpYSJN6rEMjXOYqgneL2t3
akQFwlh4aWv0YloV1cT3GKc2LF4stNiHmVmoJaby8v8oO7PlxpUsy/5KW78jCzMcZtX9wHkWRc16
gUkhBWbAAcf89b2gm50381paWdULjaSkCIkE3Y+fs/fa5aj2dhS/s4GSXT4Ft5iumWnQYtWBZ0WT
5a9TlyZgbysPHzNzFA018jN6rw9iI87JgPLDAMe1FH7wK080/v86XYmijs5G9KklhVp2apJr16GO
F4bxhM/gmbmatVFFfGy5+NeK7DLGwX22znV5J7gMTLcr9owXyfBAbuLEHRL0rjDXyhH+xhzbo0CI
uGmxQ280mpSLOHrTOI1ex0SQ1KTbM5WIoHafSN9QDW/0CcuL4YUc/HHv+LG3COtyREUtsDfjE1k1
pnajKc5BJ9Tv0MTcIrC4S99V/atNusrFrr1bVzpM+IAzb40ImZTl9dHKEPW0txA9PpWafhVVPhwJ
vIO8NFQ5RuppVeIzWTVxN7xG0jizoamdWVuklclrUU7Zekxt8ANVoJgx8YqYCCXTKVBbAdfsLir3
ZgClLFepvy2CkqRt56Olvt/nAjuh1dRvDs0/3OQYvi2aw3hF+1NLoDqMg/FihnJaN05HH8gpP9lr
3JfJo4lsPpJvPZBzy4S6MP0HQGiIRUT9kk7Zr84KfKJIA2/FtbSbxLRx+5VvTiSJ+rmzrXXviwNA
sbBd9zUhpAGnVnLpfcrq/uA2E2wMyx8Xo62lp1Ch15TjdJTt2uq17lZ0CV7zzL8TkexWaDETcEFV
fhBsxmB704tI7HOUV/6BpRpBfDRedFQXq1artUedDzRur+YNXBoHiEovtnWZNitdjBYvLFnSNmz+
lZ95QCanSFt6qUWJLkd37cjCX+VuHR3aBLlW2uzHxDHPQ91v3VLbBlxV+3piD0R/G19c4hmrrt5X
k0+ZwXZiAvybQ9mpTt4garXLtJRvup+1F+wm7WXUqw+BqtkINoNkaNqZqeQoU+9kDsgOAUJE71AD
/wbMaUmkXbOpy5xXxjdpasgcDo+RvKfoVZeM2+d9KdMWg2jhOfleurbSqD4krrvWmGxse13Xt/wN
0UtYP7fRb9W8j6TfrXQflETtVY+hZ/q3pDn6kYUVu/bybUnDm+RwA+9KytiHtPpmJ90wvbPzLamx
mO4QBKAds+QioBTRdXVpmdkxvxlIFsrLswHuYFl7DSKu0vuIQpycRjS/x2kmj1XyENfZMQiBdNmm
O+zNkEvT06WBtCP7phwiBSqs7JWeCsSoiNyW0zzY0ybzpTaLDn8iugQCvttN0/BRsTnq1oDQGukw
mowPHJm636ZdMDLddaqIXu18MLZuHtuoxCdqrHIWPAWdRvXFqZC6MtgxF28XZtBDWDBlzbBS/UqE
Fe4s6cid2TqbPh93cc+gvHV6EuYvwnDHox7k4n6+ZGSaOfdDd+srLV9XU1qviOdB61xM1ToIxoPP
xYZdO3bJ2EEUO3bZrbVcYniobjdkvZ8Hj1KfbtO2l+hhW4a92zGFfR0JbyPHorgSK8BcR93rXqOu
uVmXdzMQfjJaZ5dPFt2o9hEaQbioR6kw9VeoWiKPdmTGtI1AumlR4tNYGx4z1obfbeu6BJar1vW4
BOQnZLj0SLO5XPQMsNYOvEkc8+laIk6/8933nPnZKoBsvUMAUiwjNbyGpTyNufnmWKwETR9hnO1S
ekBNDjSBqYZGfsmqaydjKYLCXkvJVjDoTP3EcFfmhb7q0IZ2DJwMmadbWBeI27JVZ5Bo79StBbt1
P1C6aIz0iti/MT6mVa1mpEGCNi04a7L41nN7V1XPKBI/PYK/mHBuofrt0158Bn35HTXDwonfcLrd
jfG4gxCxcp8xK3bL8qOLHczYzZZxzD52/DO16Z2m2/sgQIkdNHfD0O/qSF+FHnKAJtXOFkVEawEG
t/JlzZB/jHrawGJZaQprf71ptGYL3+PZwe+AVshc0fAq4NIxuZ+mnW05N0sFqHM979Npp5UIGyJV
5APfqGXLDv6cKe9F7j6y0zaLOP7uKLwX2aheAmVt6jaCVtIGSGT7rdkIUCJ9iii3Nc4SvVeFo8na
mDJ9Eo5PoBOzhaS/VXZwErlDg8M2HkoDgphpR4sYWwm4D3Zayz9mo3tfjuLAlf27dfx1GMbEbUha
MhjTOwi6nd5uJK3JCpW1qOVDU4YvfX0f+nLLFYuE7or5FAmGWE8wHivL/nbtq7Is2uT8h5WldkbH
ucOfjgNfdzr0eoT5PDNI3s3/LwfqRWqoc++xx5P9gBHvAfEhfBmj2PRaZK7F4HoLvWf64FnBQhPB
Ou9dKG6VPn9AzoxZSKgiB2aMj4iwiStjgonbnD5lvBsbEycVwSzWgJxPLw0EcP4WnuhiAmiR26r5
RRxvLIQDlsZ/7ujtQcZ7G5R67Wt1GtrNYFQfqEmfkEMqJuiBYcJzlJvRGSB8jEAo3iGtvgRRRFMs
fyza+Fak6h0tyYVBCEL56YSgfGsP0U6q8tMaUfWa5tmtKViQ0gl31ud740MxMDAaC2urhearF6Zn
d7R2idHu8+4hB+DQUuJQ0K/FrDLsLXAmhrd2iuzR6bJddCdrNtcpkBstt8aVVqNS1Qqcv3W2DDXs
X0kpibOUgk9D0myC+gqU5IozcDdIpki1jsmh8RxaloN/lx8cakqPoF66ZIzKUU0uado6PTyqWyfn
D6SJyso8uIa+CFki2jI9R+O0loyB9Cq8qbznxWiGB3Sij2LKT5CcD27abpLG3Ditc+mL5mBPGI2r
8a42vRxKsrZrRHXBOoKfGad7HK9czTnRGnjpAClpLgaZ3im4cqxDruK3NtXvwYR5KIJWHtO4xLFv
rta+qrQ7sggtu05965Z9tLXi7Lsxg6nhwl96mkOUByZ/xKq+j5510UZxcezqOx2A9+RXNBF0DcxD
OD01OnLDnkIPhR4Oyy8ZVivLMq4+HV5McvvYS8C8INkBGDJ2TCmGapPkAa8Aeyop2dd6EFhBbcap
KX1he3yDPfuzZBaZvVGZeiPj8eYKMLZz2gyzcaf9VYbxGn3jQ16q49iXnzpmcQDTq7pTj8LcRjQL
AUyA0A3oRnPcQgYs7Pi+LNL5wPjE7/obxuw9OsZ3HR2rGN69pnqGCrWfYC6VjftYZ+5XM2fQT6Z4
6nL7STfUl99on+A3DgWewTIA/uf7p8QoV27/KzTzrZ40HBi4WEIneYOe8tEIirfIviCjxZgTvTrB
Y6EMgo71elt39p4s6zOpEkfZ9QjGerzek8PHfsxJpZ1HV8b42+z5yHmV/lIM9KdSZ66AS+QoxmvT
iKc8ddZK8y8DxUQhndeemDjWNMD63aVNrbXM3lot+Sh4TwI/fWjLaJ34+mm0kVbDcN22TCc1nTO6
0z6wYMyTMGOlyWHtS+gVuLDdlO5yHgFeq3Y64JGEg4WFG8n0g4ckifaJTfKgOZ5bh0vbHdZOex2g
ShUTv+IE9YAjkanNy+JupqpFKRSzQVNHzX73LjQa79BYmUuaYzDkYtwZY/wcV5IZTNY2zEigeZnh
pursuzhFY8WBF1nU4NDxZ8HMOgKqCoY/bXoDuHWF99VAU0JCpw1fecZ8LaqRMgvoPWlCOn3Q348F
Vhi4Qo812+YiyOV5rM1DpVub0vCeJ8lVPcp8i4B6UwPHLA330vj3MqnuU1RDCyWLN2WVGy+pObRN
14kJm5mKRT/qN4Z7+8qqNqiiXvyhvK+YqdD4QrOX2+PCyjDL2CMoXq3H+Kzt6MhNnIhZOOhO6Akt
wkH2KJUa9W6U7r2RLqfCuBRxdpc3+d7V9K3R9HcFE4ncyZejQYZ5ytGIlHonfbL78onkkCPawVML
Xmg0mDCr4tUfp8ckNx5siW+nGs9y0nJEzSYejgqFbp5wJCqd9Yi+Jp8LPUK44E3NeLldw2LiMgY2
AQTRzlmFNNxN71TlzWtkbQcka+Fg3xyrv9Ze8RqRbx8Xx8Rmx+X0p/vky6NVr31S4K1XI2spk+2j
4hqxdHdTOcGBzvyr3iWPs7LM3oasEcDtzrQeL0RG8LEv1XNDeV7HCrR1eKYAptKCg0fgTdG59yAk
mvX8bxX6eMLitSxGhmOMmu9Nd5V75VcNdiyxfi58rwd5JXPelaxe9Y79jShpHrn+VuTaF+j906lc
m/74khr9fcdf17JRGMVxMLs14Z7f0IIgdJtgYJ3ppa6K80DAakbMVmt1V9f1eN00xh/ukC8TrPbe
MJzm9wsa7Vvnds++2bznKrs0lbMF0INgmdAZeTNlwshRp6fmjvW5GL8yO/wdw3xt9Owj8IjSnv4w
dLa3IOUobE9JvAqU2c814tJILJgRfPfIKYpgHip6C/Kx5qEWCO4NszmIJPEWyVBNVFjlQ1M/TAHo
13FmL5La4rXFigSYXUp49s6IN4pO9kKFLkzylnF5IWlPMojhEqC7OVVIpBi9V057xp+pr/0CzQEH
9IfEZurX33FypWDKSKD1xns8/55fPDD+Z7nqpte6sxjnlRJmUQilqrjTNfetMUumrQ2hdVb+larx
MLTfYYXqru6es8610VVqJpdstu2xddHsoW8KThWjVlJBf6Wv0IrCWNSc6lde6COnNS+t3S+MpoP5
rrpzybVMnDMH9HTATBl34mA76KRhCJ/pOlPVleOa+fnOm+hul8yAy4T6CDvP76wp6IE15k75U7du
tUA/TayfrkFl5BRqY1uRf21sJNPQOUjUmzC4VBzhN6kMkcU7SPIwhISsaiNjRBB5q67xPU7OjLoN
pR4wv9VrOGzR2lEhWD5GiSoKHzkRfE7IFzeVSup929EyDzNECnVkLuaB59mMRgahlf2I6OkaGJW5
7W3r6vb2napJefAt7bnySbBWYfg4IQa2g+I5cCB9OU2qVtbQaquoqexdItNhmzHKXMA0p26G1xYz
uDQ8P1q7Ri2Waa+e2zRDWTV6Lyby2U1ckEnPvlXb7qujWZQ/HPViajkG9aG2tqubAx5yWcukYT6K
1yfMGfWF8IhqxXlKmAV+B0nuVCf8LfppXqF43NBmby6LYPaD+VEFzrCznsrsF0OGj7q/2HPume09
1ZIpZBGLHUQN28kDiIgaPC9WtDHdWrGD+t+DWOnOM5zQ5zBe4LGnaZAuvSjsgW0lH5HM+QTnWPwM
AggbT9r7NAMWmCCKs7IKDiNYsyYox1Myth7vBmh5X8EuC5Lg3ekpT9EVxbhca2cbeZw5By4lK51R
FG4HZqpD9I6emgGwmx+dMn2AZPWddNNOZr7aYEJH1OM2bGruNaqH37kQbHcveVlyAsBqkllPWmI/
l1h4UMNqD2q+kuuasUgjoI2Nhl0uslKY61Yw0A5dmhs/yjNvE6VcbPVEnE/A9pS3EQDTZTTk6z6r
r6QgPw5G+RyBLLCvNcxPTxZAxcQ6NbhknQ4VLmr5t9EQX5D3XQHVAGHhotQCxsiYsMvsm/ysVUau
fWv4vIIOUPR0wBfaOyFWwnHfmrBKmuqTLe6s9xhlDJ0Trl33KHVVfS4xofbWL2Prm/Z1EvIzxxLS
Cq0CaMnCJMJkmwbqxvl6lgZmz603tw6lMS38yAcyYn0BPUx4fWA6SQ3JDUWCs8uEXCPjWumRhufS
WjS8BTkf4Nw39wNDBxunOKC0x87u3gK41VAEkFile5zbezc0noIYD7ypGbjdKgclUHzpRWswVW92
ZlNSJgxfHKsYXbXZh5sWqxRfLmg9A9VqWrwZfrcXU7/qdePWJ/GXDqwUC+5DmFifZj2ekyCl1iqG
X/rg7FLR46DjUIJWg+7Qk96z+/j1L618gfYa7QN2XtW4agkw+EpLWgMMUc3DfES4IX1ZotoFp4sq
JUOFXTEJ0LokpvbphfpBJfLm1BDvXbBH3XBhyPXi0i1cIBP5jqL6HjNJ1osbM5RVpQcbXZvzvKf6
IRyyRzNv74wgoPKI7ss2OwK9kPis9D0dZnQXhDCwieMaMMNmKTW06eXAKMSt4boUX24T7NIhPHBK
WnkxOla/b/gkYOntso+Q+n5pB859n/YotSuo8BgydGM/uP135qZvTtC86rpzhySkXUd5Bv5smbrJ
11h8hwkNjYK60YZoDxr0iA/irPnu2kR3bVmIYTDtXGrD9/lDRszOwwcpIXjfR0/HityuUEdkS7cT
DwoTuu3JD2vgqOXrE3VMxkWHiISL8xz2HeQc5N2+bgzbXMpvLSYziJliPZkXu4zu48Z7Q+31NHO8
JycDd1nGcLx7ihHYToOWX4UGTZCA7OewYqSYdNvqKcyHu8TrSMOoox3i2mzRDuU32CAQU8W1K8Z1
bDRMZZH1eQ2IBbqKFlOKGNmPqwgzAFF2+Lnx67T/497PQ21++Jfn/vLwLz/28xN//HuxAsBlMXrK
wV3l7kOclMZGn3gJ62omnv6Dd4dBFOOSNd0KYukW9gxJ+okF/Ln3581/47mB4QniLNoiXh+n+2bO
+x0jEFrIAqCqzAwgMeNbfm5+Hvqe1+y96alGbd0c/wkKJwYvXEF8NBd6ILNpGc94ux9omj3kYsJp
BtxH/pDufu5OzRyuIIZN8ANK8vMhP/zcaDPF6o97yNpKN4BjlvnNVpfoovEhYyqcf80/7v6w8X4e
S2TSNOyChSfrdEkJB/gpLOtDa/R/v/l57ufhzxc8ERIq9eeX1fyNhCZkS/aLflnaApTHz5dl8WwP
XcNEExPXT2JfY5tsbHqPwiDFffVD0/u59+fNz3M58vG9334K2V0Drf/KwOjs3bokQECkJ4GfY4es
9XNifHOxEFJRAJAkE5MKvbJ3KdxViLjTc6azxAlFr8rsv1NInZxSuRFzKIAqq6M0RuSLvrbGl+Kg
Zy2CVQ6Jb5mmRrAHF4D/XY6H2h53Rq2zuI7dJa0HzF2Ohz2Iz8+AbcsI2QQ5LS/KwXnRuzE7dBwC
kskpLx5G06WpunE9lX66DXGeZelv3SNUehD2wW/78SKGCQN7nx5MG35FVIYHfaw+6yQie6cIUs7W
i0T1xUVVsr00duWzorpHpgwYOvEblU6396o5M0ShlZ9AufFx480s8zyB2OAm1KSzqURo6jKz5dxc
5XQ+TH2v9fq91Rvq0jn12ShRjUyli2VtKuGKxIsnImiysx52uJIa69KZlnUZm5BPv0VCtubeTZb8
7eVpvOZH2kvu4EYo7HMdx+4W2uE1bgaxBwwTnFL4xIG0VoE2vBs+bRQhzW9lNvm5KKnfJ4YvuGKg
KVjnRAwB3YKRVxWXDIbCmpXaVx8QMhK22bK409RU3E3x77J1nAXIr24l6C4mZJWsG5d3xVEBJa7e
TAA78+ISeV5+0bVHpkvDmdyZehVJ8hhd2m3FZAybzsAvyfncO8OY9uBY8L7Hxc0MK49WVjWekLUJ
/bdFi2BixLZwK98Ctzlh4q7lDGue0QF+PiHc5ShBHyBf4z9bj1E+XoyBgXDhj6d4/k2YPWlM5yhv
DJzri8AThAu5Ie9KOzRYn/OancjPLsQfvbLf6TvadI8UIGt9fhOZKKE0YaACrm/+rojEiGVaYX/9
ee6PL/98xcm9aIWSmRfmOMU7TGzZIu/zF8sXX607neAzU7sm5QM6TFpo9SWIXNLlYJIPsA2HD7ey
vvU2eYSifU5zFGYWUtHBeIybEPCIbTyXVgokzpfvntnTvpnoylbTrZ+69phju7A1/eQ0VIqG259K
BjA7Ddk+7gxpxSdVUOclYADIoFvEM4fVC7Ff6J2zLL3uxS5hpKWNWmW6KbFAq7UfRRbgXupUT/Nx
/2CmKmPw/gXG6qVtdI8+e5U2iPs+hg809uO1MmYVq3ngeLuw8PMuROM890F/FmP61ms2ZSoHT91V
VyNHOmMgyd4x2qYsGXzctqCI+wTUv2PJu9w7o9lEb7HqfGxpdRo/yDhYZS1tq87DOm4VKTFXvvzV
VxRhXq6/t1Jucy8HAopJf6UZRyGIHQ8m67fD2Q5Ygg2rPRxuZLgAhxhKOn2hWrrUDoZ7DboQ3aIT
bzQTgk2fwrMb8u61da2bPd2miMsmqoGza2Z2wsiJZQUMsGkiz+3KoxbPeFvtokMAZyG06a5UJbns
2ksgmbyaUcFsNy13tTN9BMGcStTVN1g/6z65Oc6FFf/RByMMg6d4Gut8RXrdqaqMfN067r0wor1s
kl+2ce27COaLYGZRiua9QPEBd2jcjDC0qQW+C1n6+5oJyVUbIgwDLSM13TSPRrmx3FDupjBIVw7n
PDQgyd006fYq73kZMiDijnnSEypKZe5bBmFDAU9ENf6iL4vZxgjRyeKQY8WktVvlhDRDn0Cl9+cy
PHpUcSuIHcUyy9NqTYOC0NW8+vZC+xNGnbNomVXqrUVPMvEfRhUPSEuhENSFYxyr8KOLDPOldWi4
OAqgjBfucRJaRJVpL4Z2qajP8An3G7uuvrLKYJnuDqWMfhsG676nlxSI2dWnOOvMOVIhRCumxQZi
fSK0Sg7QWpQus5odOFITPMFmoSz9ODqM7EwwC2u3bo1lPdCJiEf1kYiGTr2ETxyQpBX6TMjDL6Hc
4ghYB6kahx+g1lZ5N9BOWJij2HnuVO047Ra3WsknFFOfnZ18J+0XOXLOpjPHYOVO4Y51175i7fNy
h6ZeQZjvwImfecDwJOBPrTJ/JKcgaJrNh+4U7aaivdy49rQeK7+EJzTcGdHQkgHI8LEK0AWmqeWc
nI9Is0Bxc6Lk7b6ToeG8BY7xXUXTnRvnJjFBtQA6qJb4ntpFHfn6eup1PtuYRBcuFumBpkc0ypCJ
ZqvBYwiwZVnSRwZkt/w+CN/ziavLDav7jKPnWjNrtt+A+UztjWtfU7/MrtiGWjY9ahA+WJGiQ2gU
F9yp8TbUjYfIoWY2IUWT6zinSrTVLoKPsAiy4nuYveUKviGsYSulpeueEweJThmcdGFf7BCICSsu
nTFV28zO0H45kVh7Zv3ejrq/dWV9T1vW34FAu4sZStVOdCONCv0+k4q1r4c3ZtY7OkPiEnpollUj
9X0SSWz7Y5uTN0DhImbkQwnQDBBOf7Cs9rdbTc95X3T82+7Bcc1TG4zJc9beRbb6CofusUJ7QKFW
rzocb+uaTIE2Ca50WcSmCiu6z824ZLWxtx21MQ5c47PWcFHkxnxaqNxvpPgYLjzM4oPZbAbd/9LB
2yy7FiwJVLRfQQWm0vLkzi5ssYgbNI55Rnsi4Egdu5W+qYp9yl+GcxD0yiiM4KiF34XykNeJFIiA
Js0jPBi5SQfmTTi6xTkSujiPmbYyetKk9CnANJLHxErgxmNUDDhH91S7CsXsPyn0HvogvRrJm+ip
M/yI4ZCQQkD3Jds6LTodvQeDUFXpZ9a22sFWuMSUjZSrm1Erm9xNaoAa/PapFidIDzCZ9uXLoDmw
hX6emW/QiHMKiB4hn03LQm+BxyMOO7p1xVYVSjVs2rp6+eMhmpMtkXn9bgxIS+OQzXBxLv7GkIlF
Gh1/7rk0kXFYJuvxJygRph1hFfPdqabhnGfY5KzCeC4mr2FyyPM/N5guy01StK88anZ6H6HR0LOj
CpFGRPO9WHB0aXJrP9JP5SNY7HU5FUepFN4JrYbgAmeE2bSLKcT0XLk22xG7kMNc2Bum9zGPCpat
qjiyuB+jwkvWvEEnyV9/BIlbHCst6DeRo738PJVGkHlRlmDeaBw7xUgOV6jSnLWrTH8nQrVBzYwh
dL7pCLRYDhJLCzkwO9NV2sqrXVavItEPPdQIsOxEqGWDSauKuLtiJFmLdxw9oIYMq+AbkiTHhjWF
8ph1bXlEW0IEAksg13X+SRCHxtaV7tpYXNp6YLiYz5yVKrFXqZ6qI3JH0ipqpAJ5zOXj6Cjx4nCI
jxbwTH7H5BfHVq4HVKTHnuPJEtx2tUxqLFXGQMPE9RhP2aM80luQx0ZvUXRIcwtptqSU8NPq2Em9
WtFdAHQSYq81h15syyY8NQnVEW7p+lg44JoNRfC714YMQn6eBLS24pKiCU4MCSd3wDyimJ0fI2Z5
YdPb+fkPYzpulXMoB6s8dvOLgF3e3rYqBuPvt/s61lc/v3tC++n4c6+J2VvbhCJKjfUd8YnxPZAj
sAf1LzPUp73PzDcz43pbdiBRSn3Y6FV/jGyMT5WkntGm9q7J+QVifXg1GcGvKlGfZKEEXozOnbft
d4xXLFaVk6JIoZwbTfeDF3qDvzg7M9aWUEE3JTqhUHNQSgm6SZhZsZSHgBV7MkBD5vBxrQOMvrdv
QU+tBxlpG0fuu9Wp5yRHCK3pZD5JJJfdBBzWxMjDOC35/aPx/49/k276Cy1YHYdR80fY6T8e/l+U
/5eP/Fv95/xTfz79rw/5ob//o6uP5uNfHqyLJm7G+/a7Hm/fqs2a/x+mOn/nf/eL/+v75195HOX3
//nfH195XFCRQJX51fwz4dOwXMf9r1wMO5Jl4/jf/MjfTQyGA/oTw4BjgqrycAz83cFguPrfTHjK
hg3e8yc+9h9EUNP8G5Fg6LqgBNrMEcSfyWCG+Juv+47QAZV6Bl8x/ieWBsOakZ9/OhpILLMEDH82
LFcXwrbFXxwNoDHptYJmfgAtgxdmhGuoZfAAksI4pzHlVlZMOMv74mg0rf0kJnjhpl+PhzSX/rYz
pmelmN9mQdEzY4J7ok/2cGh0tPgpsX06SmcKBaPedr7iUNxQwMqm2UM7zxdF5YS3XmjFyUrVIwqI
jd4wtLWRSo+cmQ96AKZcc/Hs+ARleibzt9ZgkBl0VCthr8jNG9x3wZmEhYPE1cxHli4EqRFYi4nU
KHoPIl5QrH3kqleovgh+3LJZldGQQixt7yuWv+Wko3xoexpujUrEuQEQNyn3qSqilemrh6ocdmRf
yfWkNc4xZPg9tOFuSiyirOaTfOEtkCuXR8NOMkpqp17qMX79ACrNKvA6fRHZ87ik638pliHU1TYl
r2xpAfYEQGvuZ+OMLyy6uJ1C7960a4kLYl4Kx5JhUZrfj06ToRbxSOtNYNVQQzm3XiYru/KaFyWC
3zQiAPukfr7BeaYtdBuTR4zYED/CKu1T5Kk+DiW0BMVuSOJN0vUtuorwnA9Bt088OuOZax/Kcvhd
ln1617faK07LqyrN6ZY7w4gTRIUPBTTrxmPiGVW2PHd1yEBeZvY+KfTf6A36YxyRUznjFYg4oLM4
JHIV6uRIVtNEcYQBWTZRsZWlV1HzMtr7p8/cvwG5ujOo9S8XsusKjw+HrmNHF6B3/9makzMY59Ss
3AfMsktIQO3OsVoHhmIG1cCBI+YYslnPbl7m9O/U0ytHYsATmU2jOzLVHRgMudIYyiOtKLc9rtl7
D2fLSk2ddWVE4frho1GSUzSNIjx4sruPU73bTlEyEn/abpjWxtu+NS6ZQdaGtB1SW5scIvuwDPvK
26Irxsld4Ru0NDmdOr8HsFqsdcTwlzJX2wgNwdrNyANwGyZSMv3wukm9KGpmf/Keu6x1biiO193U
v1M7h4B5uVR9OG0tAoG7xBhvyhbN0mrRQaNOM9GTIIYvLNQmFCr+w3/9gps6q+C/vuK27s2LkBD4
vGzH/gt8FiqVwF8noSZVacuBofEODYMfDqTW2QrzpR84eFXAqGSnIZVof0btOsjuvdE1DWSrHFbV
SGCwbOtfJPvQesi6As9wXp9GgkoXqXmOjTjZgJiBiTXfhBV9eyNEzaRkbxySoXeWddAutTaxrkYC
byVSiOWGzzn48gAW6EWR78NZFst8hJpVj2nFTILYUi1YkAQaP5myNI68SsVJM62taEPvkNX90gqr
4eqI4Bkpu7ll/o5EShrU4UVPPRFPxmLy5BtnplOWyWKbtxOlgzgpOdGCKutmXSGEJtlUvsW6EvO8
9ODPsy59sr4Ktz31tWnsPBY34HdzdKBRLasiKZ/HsD/ZgbVycjKsG1trUDWRACaIh4sSPJRAJJkx
hMTQj2O+bHuysOKotBZZHtmHhJMb+9CFCEe8MqPjr6yG2SFFXg5NzeigEdeyCzhb+a/erGeCq5TC
xzpJ+ylXZfzgQHWm2YMtTSVgYsi8iMro1ghNoFhFy6z1yexcCXXGXu0WJxRzpAKXia6Il4OZ3EWw
r1IarUfpGk+Ia+8YKlYbXZEzOw4V6AAV9xs/EgByYoUEKvJyrmZ0ulNtLs0Ye7KU1a7KUvsyx8vW
Y3/UIsFOMkc5TZ0cjxVnJDyYcINc6p0+bPc2TrXAFz28PKoqsGjiUFjIAEID+/Lk2M6DEO1Odu14
GMcQs46Tb/mgfzX4oha12QHXMRne0sX+VURK7fIMdQ4FXtY0+v/j7jya49bWLPtfetx4gXPgBz1J
g/R0IilREwQpXcF74MD8+lqAXgXvU3e9qJr2QBlIQyaFTBzzfXuvfeN7tXUppEqYz1cK8cBY9erS
M5hI1vq3YZhI9yXaOcC7RA99Tu/H6dGIcvMhIBmMLbF1GGMEAf0E4Mv2nApBJDcw3DdV3dfnif8Z
5dy0OhbkH9HH75C9ByRFDu53Qr0Qk/VN6ovKPnIRsN4uCDecrPagIdndFAMxhIlueFuVhOnZaK3t
IEPjYM7kjE2zw/SUhtdoYHaUbvVAy+8HnrPhtyf1XxZzfwdo063+l2HA0nVXeqgJ0dcZniGltxC2
f7w/xUXY/p//Jf63DFUQhPQRn3C1WMCPhU0tA9S05yTeTlnzafbM5jGtXbpdAw50p8cO3m8jzYlP
XCztXqc/gBh/BrxUcHnlhXoNqZtsBdP7SYXjT0LUrS9xfka1UPX9eG2tYJNZ9dktNPugNdR36ad1
Z8ISt7A9u7varb6NC7q8nsf+NCCBRrmJQ37oJnn1wgy/t3OI7vWOFqkMCbXncrzijCMRp227fS4F
+gKj+MsOjP4Shfjzl7izTVkF6jJLaeOILyY4pNc6QlhYNhktPuLKtsNIGoWly11BiooMPkZCTo+5
buaXBrJNX45EfnvskgEW0rdk7MdBEW8tkhCv1GVBnXXY6ScurKtRoevsdIoWSd9RibAzoBaak++o
Ted+h5mTWqdmXepJf1V59F1V8YeNR+wAC3gLhTG85ALZuyKyq7cmlDJEykfIn/2CMuXeMS259eJi
ODftvE2qhF0VF/DF9qBXh8pQfhx0xPCJzrwNZOHALM71PWwM1mXsXy9xyMfbjQm6XoBFDADpoW34
RGU8IGCp0hsUAET/pEHDCR+W9lD6s3SEfainp1jziFRw2KLoEO+eZKL3V0Jfno0CHWaZX0XBTq6u
8msPs+RhvTmOqv+9B/kvv7X2H9h3vrQGi2dHd21bWniDl7zcv31pB6rSWjg3wRP2OKQgKvQugU1M
4tzJ9qib8rVq8qOmkSKkrB/J7E030/IFdeCtEc/1ux4YB63IKH3BsjooZE27WJYScYQcrzkRcTiq
nshrTnAX2UAeG/dRs7LpzS3QC7qeHj3RQMSg6enxwQTNEFOv3qO2Vluo3MS9u43amUU+3uqSscxw
mtmf4zG7yhA0bG4PASqU+cOOB3HprHQmoQ/VUWvc1PhY0Mm4jgENfrtAWKKhGnqygsVQT/+1sxv9
1YuWcMNZHAl0RL1oArO0hn3HlfOQ0LxEZZo5B8dqd3UMl+/frxrMZT/xuUxbRguDyASiDGxCEBxp
/TFaFDN4QxGFzlNmz90eyPx4V1eMnt/Q3gQPBVL0g25GKM1dTB1EeHhadAG/2F8rS5hbTEjJU17e
FRRG9vXiPIXfbO/6tHrVA93CeRdq28ZU3h2eWIzZmPNKV1h3Bdk0OMqyi2BlcArKMKPpVQEQKVvn
WEpYmfTtKHZMRvosEApkqfvWFFF5nmFobgssW1cb0SUOyfZLFwbtDoZZ6LNKPmlUuc7//hwJj8iJ
/+skOUtQs5QOOpU/T9KQN3Ezm4P1xBqRGTNJ5X0sHttZ789NpPQD7/nNlkmK7mDsz3pPVAnrB0V3
QZiI0hnqCLgsDmnbk59ljQO2UsQrtlmH1FOrmuKNJ3YLAtUOvfmme0UPkjhvGLcLmHIVgDoMtjen
Tr4iNDePZXuNcnXV8Vr4bRWhYpHU/t0Qgw8ckoPXOh802CwSNRF/Oqh2GtgKp4qS+gyY7KrI5AW+
PW0aHU9VxYpxJ918xGmXTHeZySCXxkqnYdKiQqFGVnqlea67wiWjFo8NeqH+NGGDg5Zyl5Aa8Q3I
unUs4q9K65srtG1/6tPo5thGuOuh8T3rAq6Fkc72JW8rY8NCgoHkjHlCbZM4Z38lccJEakA5OiLd
0btt3Qpt62Ee3NBb/2YPXJYDe539OBTWpiG/emOWCOeGHBBrUtjigo1PENdKsoN21Fg0PUDLjveg
crEWdVl+G5oJ9yvIkLa0iYfM+qd4xojRBViUutq+g8Lu7JJYj670l771Rsuw0YLALdMPiUTt3U0l
9m2XDpUVuMecNeHAUpyOlPFTEU095gUQjyDbFTnVOtFTnlpnIDMqHlwGqGup13dxpd1ng3Dvm1qj
CByBw8KLNRdZe4cu8VTriGzI+KTTV4ozBqjSosIsE0c7V5F90osmfDXS3Npg3pgesaScm8UQEU/6
V7r24gUgE5K2pt0VcETYdeKHm2RMKgM+R7/TKGEmrvPQVS+5zJN7FHh3pYQ/LS2PZkHLyBPmh1gq
49KOBQETtCsHM/YArw1/OaJHa1XaoV9RsaLUlafPOCyjWIuuNEFgkkDUQWTFXUqfBydPfhhlXp6m
kVUclxTbXolH1YWE7qacdvrrV1ZLEPiH7othTLkfTdggnC5E1QPU+cbJdTf//ipmMPvzKvYMsmA8
4VrWWrD5Y0eKWBSib6oQKtosDsbcS/AC9c65paJyx6T0NNsM/eipzHsn1b7IiLaYrNtqnw1gxqag
jhD52KwoltaSYTUXIzHh7QUAVotHUybF86JBJF/iUZcJOejYRSk2RPLFQ2KBbMU2Ni4kLpDv1XOX
uNZBb5m313HWaAB5xxmQ5iggrxvW6XDvpsFP5aonPTO8Z6hbfsnHfKfSABOMSBo/oICyZc50MV+W
RAUod8TBauk7qjPQhUuR+e3QApwlPPcYiAqoUGQjq9OCbpMNjt/g57hoBMPeBXWJCDXHUlfZdcEb
h8W91RsXaAK0DzwPeF0R9m9ONZ8wgc/PtgBhm4Ukw9SjtODAPqqisyjIlNGLMdf1MY1530wbk+c8
+GJ7y6v1WbuNgZudPLPNTn1Mm6gGInPSobMqWFC3YJFo5bpxTQJk6INLNhQrxa+tLcienWR6tVFx
nFRkQpea9GTv9c6PfGnpkfNhb9sopm9n0CWqymPhGcNFLMuZMEF4n2HEpvM4EgLCkumpg66Hi9Y4
tAB5CLFl5ooB+xgpG7pRzKzmY632M9IcChZ7hBznwZ2sSyL7dNvaRhg8Dm7U0OvvNFQnY0pdY9Be
YwVRoggq/dBMgjEOzMS+Z9FRltK6FPJZ16MaXahCpkmE8hZElwWiMtrFBnJLQtlttIZLcAAqV/T5
NpX0qK5pfFU9iR5eSGc7TL6SPYHOGDYUPXawO0UoXLpiHnvYNrgqwhUeOQ+ArUjMtTJMbHaXHqzS
AJVK6foeEQQi7A64yFDnP4R5z4wbvGtlCzGs44oMxZCdcFECKfUCGKV5ehe78Rl2fvaCVPaDgo24
1cu9rvYuXjg/IVswUFjb2J0LMmpCIC2+Hb/mrSbvW701oHXCKUM2lfkuvWew+bnLR+ilT650sGGX
bL/N9FfQDB927dqPySsqv/ActejPxyPNg/IRclzcRe62owlziTJK7qGD82tSlrsTeum+mHOW4zEm
C1xLsvKAcBlGnWe/aijdEDszV6ahYSPHxL8dMf+OLQnTcoEJgDcnBWYsklNoFS9VWGKH1Av9XOnP
yiCGoCyNGDZyfqybG72XEgm45fpd2f0URuJeppwGsdOhDpvT2A9FFGOl7uLHIUTQtUTvhhiqGF6r
6TUN+NqxOIK+N3+rR9RXQBKKXW4J/FCM4lcaSSmNxLdqzJ2taTvOUSbWlTyd8sFZNBqaGrOHymy+
9B0958yrNQizZE/PPTQIL6A8qeKRNZmGjD7sEwKGpLXY38BBuF5+yKF+8m1R0QbSdPQtF04N1Fg5
D4kFjT1qflKnkKTOVt5ujMn4KNJo9j0nsw+mMls8FcKPCTJ+JvfEMvDseSfocOLqmtFLEnTavgqP
WdI1xxoyF2UwK7/YmMJ3PfunTQ+g9phrbuuTbtTsMA6pJ1H54FvLvd6hecyKaEk0aoKH0aJwaqoi
O+Wh6na9aUCDTfOGE4VV1xFocAuCHBl1gKt09fAlLJFgSXcaD4aaznmOxGhdNk/We5dVzYnNO56H
iTiryUsOhTbJO8xytPEPVZ/8yJIh8/XM1a+y1jezptzd4JBiX5btNrSn4KoN9Xw3KDqEXlUbG2Wa
LGYJByPlznhzCueIlP8NWKc86qiMTrCA5TbtgLalsTPciaT+PlMs3usG6D7lDk/0EDxOmvfAxYLj
XO8Hcq3o+9eF8SurAbGl+AW+mlNxHy6Kf7OqGdPMtKFBbvue94oAu/gGm2WG0mJBnIz69mizdv89
U/7/2hCS5lrj+K+xVvdp9h6V+fvfW0L//KF/toQ88x+mgRaFlpDwaGR7dGX+syukG//QdVqcliN1
4uKWjLZ/5sQZzvKMQ0gc5W3XdGwKsv/JuTL+QYOJNYPNGy0/+z/KiWOp+kewGA8Y7DyIi+PPEAZv
96/740alboEYpT5rsUOBdEJUPwFqdVKPVk/0OpCOXI2ztsXXIYE5fEldYWzLHhh+ROxtQdDTBYwh
0DrWXttxInmwZsWhJ6Z58gJNO+sm8aamSWpv2BgQRk/RsKBDjEOlW+nWUIG5HZruY6wXN2RLkEoe
k/LuzjtzEkeU+uAibEops4HLk6wLBR2KFrQsbedc2dZrBfkeHwipkWz87LNqR+e8Hn3eaOZ2lPF4
nnRmMMfTjutTEr4+4qHlh+qhdOhy0VovtfTVY/Q+VxMZputN2FbyHNAN36UWpML1LmDVjPhZ+s6f
L16fWG/i5SfWo89fMBUYLtip7cVIQz5vfi0z0VZzc/Lu9Cy/rDe66CkgzaiHyfze2+CTzh4T3vn3
EaSIPHWiLaE1ahsKNM3LdJ/Mc3Zxc4/EJOS0j30dOz4CGtMFxaVaG3C+ERaXzxsGSdoObHG3E+u9
nEhzZSGyi2BfW7K6xHZ8JaaIuvtdblsD2yXJ8LYAEJImf5CD+8MGsQB4ax72JIJ/y2ZQxVFcfcd1
Qvj75DwGA9oPPbJd5IbsDFrCmgCzLEmW2lvvUqI0VAb8Rku3whshRtn5lcYl6zJC63cmxWOC7aW4
jcPEAovkd05baOt+0iRHPZrSk+ayBpJtiOSuF9FVm36h6ShuinRgzCTsx2h+9Y55aRKjvwYTRr1O
foSIJLfxIvMqiHS81Rp3RUMWp8Ei5lahzGMiHBDbZOrLRHNopFB5tUf4TY3VAivXrOgmVcO3s5sz
f8B4c8QedcSymd+ZEc7aKG/UwRhCyJUiVVi5mmE6mLV2GE1S4Vw9wr+TD9fCCcwrvAnS2MYWDk5p
XfUM2a7jzq/rc141cPawaOQBerb1BXZCuLZstIPgv36bFmKKWP5qZrhXpcnJb+KIghXPzcsNwq/7
SVrOLtLnFztMSDIzO+w1aTFfG2Bc18GOOR9Whm9G++HMHcKCCW7kIObkYE39DYUu13y7gJEx+Th+
a7f/8tjQvDURC7guxFyURvlFk55+nNh4yiLsziB3u3PLm5NVvByuD37eFJGz13KUTAyAi6EWebrA
fXjA3HxZ78mRYJJUxyU3zo67syXqUvT1+7p5nK3wheoxSUWTKS/Ebq2ieGvkYqkN+yELxc7QKf/H
Vab5KXolYxEu9dZcgfJEQibrmMAxGwrDyR0f0ggjI4UAuVdu/j3Cl3Ae5KSOpQePtpMoBMtBIOtf
DyvH3DUCEedvp8CPzM3U2eyRjMnlZsje2Wg3O9cjr6iAMIY9Hj98w1qjTbPxuD7kNYirhDDhwxmE
FDIkAJbTWJ/HlYrISoKhq6OU2jd1SiXYq9vmnEriZFEh/0hHpfaRIckhXm5om/3zaH1sdNUhgXxy
oLiBdT6AOD8L+5h3dkxDxJv3ZkUXxgm8d6Px2LyF1NDXP2nOw3cRN2L/+0z2AzUZd9S2uBWIYEac
Ehvo/dnl1Dtp0QxjGmswaCKkGfliQ7eL5FbvSvwHISwtByIhHywZIwS/48PodAK67cBfMe6s0nVo
GKTbGvSGdCs8xkV9yHqKxDkgPl8lHVu8idHYxWEBfvHZDjjpsULtm2tDC4KHvpw26QVpSz0fY2d4
uwFDNDpMOiNOi2eWQn2r6si3WNsXhvIAimxFX1hHhDIbtYS82GvA8HrYL6ku7XKzHoGDxQkZa7gJ
ND06rG6O9QswLfEy61Fblk9olCp/9bWsbhHcd0xX3mIUCfpl8soI/PKCBL8cC/hdnHTDefXLoOWj
9JZByQ07YzpLJX9IB9qR1Qemb8zt48rpryFAHiEoT+2b1f4VCqM9EygzZawhmUWdrbS4UgvQQuwn
kWdHrv0rdpOG/RGvzEqTSHHiXH+/OrUztl9B2WI07PdUTqqjO8iYTSUQo+lUF5NLCssAsZzhEATj
pCFOMr/K7Gkg1+v0x/99vavW5PB0DkFcRu7v09BSjZQ6oZ3rSVlvVrOMNdrXTE4fA1pisEG2cTaV
UVBRoL1bzp4Ongg/XkLpgx38uU2XL2hqEURBQ4t2HXkDQY03MNKUd57vRscoiUUWPo3InnYQSDP0
qAcijwjgojex771E7AJBaGmMY/mMG9SJcXskohnPOvT50YoJVWAVoKvoC3pLze/ziqZ6MtA9GZ0e
JaTa1fXMCV9uqIAwgOGEXIR8WbSHvUFqwilSxCctVh5yUImli8E02swFVQP8RY6ECiyE+M+b9bF2
7h/1sOn8dXhbb1ZDzudd4MnVOY+prYShQ+uxDJlb++q4Xv2oaBkN1sP1xvUsb+GHLilgHehKKpmV
juLeHoPhvN50om8PkmL1OgblM0N61EWbAusqPgl1Twg2PQRT/76+7zrern/LH3fnQNcOhZ37tgWV
34EPFHRkb6SVnTL/U72d3exra6GxXIMX1ptWy8xdm3NGSj00r+wGayg51q+c9dd+jKjwS1OjMFmN
lJCftcDGVlss30xsa/tSKq6l9dr01sRx0ya80EUfttWXa3BAGHuqkCwiGfflEL5ldbpP+MHYrQe/
dSQWrtpILz3u8MM4zf+0mOVrmvins2x95vNpkR8BNRrs6FCjfj68HiUB0ElHfTeWKHFnQCE/BIx1
yz13OSkJSR7nz7u/jww7PRkDQ3uNGmq/Plam7Cc363msLLtEIFGXB7NwrKW5Q9OhGM9oivRropz5
avXeSVUaSGNMTPu4Kf6K0Q2chWaIc12VsMo8j9RJIi2ykP74erSa2tDtkFO4Hq4Pfr7m//WYg955
W2ohW9jld33e5IXTHKnD7T4f+uPn1yfsxWS3HvVjrW01zUD6uVx6VZXHw/16WCNGBTs1ymXBDl57
ZEDHtegjYQcAY5TD36bQz7vrkZrNCKPgMrmu99dp9vMufMddjqLg3I0YT0Hojft1ypHL5EPELAWp
9f6wXEcIWnYqbwdMAMJr8Kdw4+oj+ge3692jqoftYFSINZab0QG/MjEjbzM7JmNOoDQLpOMyIzNE
Iy0gYz6gqN8eYyqmh4k4YUTt5sTZsKtwYf4vh6O3TIWZJsrzn0/97VU0ogEeUOInCX75qQLAUFmd
ZofRZ18sq492mbTWo/Wmz3X6f+thBSME8evyInYtBJKth1D0IHsBE82P6+FkjFyun79FkrywrZxR
ZZewBBdf1uwFSJ1Aw4Zwdvnlf3/k81cGi8Nx/Y3rYyN2qlOPwXN5+I9XRVPkTr+f+X24vvvvP2R9
6Xo/rh1etd7//Y6fv0pPinqLEqHDduFMDBDL/3F97z/+it9/9ufTn7/9v/FYmV9QxOmN8tkInajl
TBBEtnFoboF81OiOkP3pA8j2gkCyOR5Ay4j6zkyoJXcDDhGEs69J7CowPdVrWhnwh73Z8uk/mgcR
OA9oYapvbIV/sUR/75yo3uOOwL0xU7orJS8XpRluc5LbtnEbvYwWZcQ+SYOzTVXcjHoiJwML0HJr
IzqLvW4pDz4bGIV3ldsieGFG2dhKPaMgGXY9CB97gb50Qmwd5VzCgryHKAbyJQs6Lct/04SHNg09
UFuNic92/G6Y0n3N+hSxZtJwLWD/AuwCa6ypskNVdH8R3wvWehyCbaSrN9mN6Cnsb27SOVhWk3Q/
OWprNo0/jeI7FXKSDX1V4jqXNbD22daMk9PbZKnMJdai9EzyA0Tf1ryUZdcz9MVvkdvhFIx+DtNH
5gWHBA0nmWOa8sMi+trR0gA2Fp3Mmg1pUY7n0DAOBghkUeEcR5ugLaLwn9glUXh71kEGVCQSu/DD
hp1b33RfNcf+aWm7Bm4rmvqJuZUf3fTp9JSOgW+kvtVgP2mrHGtsZu+jzPggTObRozTxqvIPvQfR
wZLrfsKtnyNd0mvwqAaSyXrCN0FBe8GIOOhKhoIdh9kTSGh/n/Et0tP32lOZEmiqw145JQbVOHbZ
B/TvfLI2EOEQ1gNxVXRV3e5dn6lXjvThQH9hmCAGZUvhpNtVbB/3hVAHzUztzZijSW3MzI8rMH/C
cN8TvunnhJl6a5pqJgg8fp5HKARIaFmRaDcaTwPlS8YQyxaHsQvOg16Emwgh63EIxRd3oKFoZOUJ
cqf5FJvuF7fKQIIKdu9hilBWhPd9Sxo0ldHdLDVUiOjPA075Iba9A3XMah/m/bWIk+Cnptor/2pA
tyl+mqEpF5OYvm9NAQoRVu8xZm21qctdAlr1YJlkgs36vUfn75SGXXPWneSKj3e6p5uSkgCfkeZm
wmHm+ypEUG7Nyj6oGhlrmbV7c6D7jRvO8EfpdMQ8Dw/o6RHNmfW57boPxF5M07oznobqq2a6DKuE
kGQGVMkEJ4JFRBxros66uXO5xJnTLZFemlxMOpUH3OtPBSq8iZ5iJoJDYaXfaoNORWs9magkv1Vt
+bViiII6ht7QrYFrD+PcHOQ8qJuu3+LWnKD1sIs0ZdnwKjKNMtxApAzdlVil7b7bDql4tMu+fZiK
X0j5vkDzJVNDuht9jBj7niEi6XQ0mqo81eFoUsDSfs4kOxRxAAY+wsBExrYN8Xubh5Ak0wyG15S2
8bZQ7U8c8tYuML0vllO3R7wSeCsPplkSNWuTRInJDtKHli1htgGXm3WeqWqxzHPRKi3Zoyq4tuTh
4QLrISt4ycYcjQHOFwDLXJHOmCWHuCfDAwPWOSfWm7ZBclcHotvjIflepjpzgEdiZoQgxSgZ+bBt
4jWm7iOroiF4JfiaB4iyGxt1gwUUadC/VI4WnLMu9SMHBmJXm5cUy/ajNhKXm4gh9R2SoIfOaw8B
Y9RWh7qyjxGSVyb86rhr72BVPyBrskm7Pgyl+zz06Kc8u+h2rtR/xra8WJOBAnGI3+ch25pupG8D
GWLm4PuFZErdAtm8Gg0EFiK2kfwpTrR8VSr7VcE5BkbfoCJRxBJpfH2rd8oU/J8UsRmmSN+8YDyC
gX0Wi18US8XPvkQMXc5RhoaSjmBkGmQG2y4Vd28HTbkn0PbaGrl9aMvsSU2iIKXTxhcKgHPfVXHp
exN2rgQ1cySgMMfjex8O30e33nrz8NKF2Zn6Fb3ultCqWL0QIApLQpIE2UYXNMb3hbQ/VOF3BDBu
IeWdPYVtuSZVpnTQ542LnLvSd4NQv1xRHFMEJxTlHOXTtgbiiACaUuZ8J5YTVLgRdDuahNHodfTa
zWCviZwgoBSRR2UUEjc/UfdkVX1Uw95FabtPeoW4mkZnXzf44Nl6otjfgcz1sPnQhocQHoJeic16
qxcCREdYbZL4m2nWKLZLU0Ojpz76liQP3au4LlKMy5FoCcYiJ+U7NmC5DarUOVKHqkq1be3evAvb
eMmtIZB+mmD4OFu7I83Dy21MuVr0Zlq3mabruMBFoqFEkhX0b6aRnkt2w34zWJfetu07UUS3ZvGW
hp6pfALi7qg3u4AF4ZiGIYYijKYSfUT1CN//yCxcY6mEoOLExl4m81cCzapNnXT2XtmyQDA94aYk
XWgTD+mjHZdglKixG9H4bkqyqxI+kbbNXpsIhAhoqr9k+RBalKHw40N7NyE9aa+oWC/texUl9CW1
986L6/MY9NBBZpWe2K7eTUFBXGMY3RsKWDUm7IOFkboQD+7cdLvCw/yt0J3PIIe3YQdvfDIZjCOI
6z1opK6O0B9HzMsUEJ5MzXhxAgZIxNv6YxXCc4V7a1Dm0Z7MknjiHHWaUmRM9l2O0L40wWgl8KEj
Tz/MiGSANSwG2+ULMV9jPX8YSyzDCR8ZFt/TFE6MDibpipg5LhrScXihlXU0m8yHKusFWXrPyg+5
guO8VGlz6YvoAWxMeymV+bEEe4mqIaY1jpHOkDI9olwYo8Td232ebgKhF/hCgh94Zp/7mfMI16sm
goOYbeaxJRWsRV5bs4JV8klYxtkKkzt0cnB7DJpqkdPvqzbBUZVARlPFRwZr3rdq5OJRojYUf8l1
t9z3IFEI9iVLQMNr73XcfWD2iMA2nEPiEv5hleFf7Dmo4puI+b42WvHkVVAdhBlPlISrBz0+DwUG
hMLJzjKBiqMwPOxTafhVPzyxy2Wi5qprhMYIZy0kQKzroxnqBKlNz2z2vpSyTa9DLPYDKplcg0No
m94tWrYhc/4EUSnDp6fQX6XzbTKqR4Fv56KhRSFo6tLi4diIpuq3uoOVfSai59FTDbVmV+znkEQz
HHGEQtVw5qsdSYApq1uHPR+uEYcKXMvea5uaACEJG/CpNhUPYew5IH5h2pfed4ajemOwmPerTnj7
rB/FnWrSS6PrZzLFW4A14chMW4z7PovpwAx7ZyIttZTTE6bA8QFPQo5rQjQ7auAx+QMVmUxUJnHp
JIkv+qMMKX0VeXkhceUXqZsx5K9FT9QXP0hI+YnaAo2Gg7QRWx9VY3Tj98M47NPhuWBJeJBlZS8+
jFM1oLYvCzEfDYYGBkRPfxy68boQJe9nF6OiSW03GzyQQux1LQWUgj3sNrfau9SMGvZeGHxLRYES
1XeJngOxv+pidF9mcxqIFQDXDwSW1nF8cMadTZ7ctpOxjfLGw08pPno7r/wZohLqUgLBYWlcE8JP
WGhFv+L2hkfLz5lfWUYGRyuvngz7i+MJ8Rw0YjdgkPI9FxYbLmqrrt9aReG87+SrKVnce47xmIfW
12qx58b6o3BtlJ91gWBBQNMYWy9AgYWeRAJnQsiMr4gzPkWEYmAp1Mk074/ZeFF9im7Z0Skmj09E
oOrEdg9gX8ez00dko0Gj7Wh0omUef1iFO+3oSxNV1vOQFuDC0BuiUpxlXxDIPemlcImIodsMWvsd
o0GMbhBLhVPpLGHoi8U4SnvSygoI6Zuhy4Bi4Dx34vynUThil+eOzX7MbXci1vRNWcPZrP+SUd4t
/McRR1p/jifvWDa2hQ6d7mAaldVRBKRgJk6F8MpL9uxyCBzuE5/e4i2zeeestEgtaAkzHIx7nWwu
Vl2wt+MZ5PfCPkji/nvP2I/zJp7hwNpvTZf0DHgueZamw8XUv9tj95z23qNZU1WvZ2oMAm56MO+b
FvqFMY3vUwFxKJfeV5VDe9GhS81VTf7GXLFdi5CsiX7YU0i7OC5B1rSYKOlTAMpdVHiNtvwv0W5b
yX0A+hmJKAZhkAgXFccfFnkhoFkW0jgpGcnwC22pn1ij5duh+suc5rs8XT5Au8JAk7BtMxdqQzP5
g1e+uDXzx5R7JAmIQ+Wov/p8fJFReCJQ8MCy/j1Io+kUeiyWC89+0tviFmnjc5oEGzvTunNn9Yei
tMg3AUmQAju1XC7IcjTjnTJGUBHDuQwCkm+ddzkDgaqG0NvPFXiPOKTRTIQudP+wFNceBAktynq8
dOYdraEQhAIoj2jOX/QUMOYMcpiPDEZENt2zd6ESZGmXjjUpo/BiDNS7/nUujPKOXYokGhuKIqes
wjq+KRo0pFH3g77tr6ifl6coPIYEKVu2+cIo8bOmeeZXuXEQCi6jDjdv03mM2gGyIObn8Ko0xSQa
uruEzvom7GgtQDIHhlC/2qGu/F2ihe4TV89gVSm7lAD7rUtDLwPnNkdga3PrjSi1dpqBqaQt7Mb4
w2ksin58J1sHZu5Iu3oTK4f6yByDMqGYCITxVzSDHYyi6RjF04coQNtiLYCTvvwBOoYqETVAHgi0
rbVvfTiSDe04d6wRvhqd8QUDzANGgkdXxPdewqeUJyGl1JyIT4TYdcf8xEa+7g0ys+PoJQSxjeDN
840wXVI5OngRWsQOOQofPFmKQ4SrfcculBVA1mNVg+fGCtykwsyoNgmwu+TwGQhiNkKyeu/HghMS
MEWagJaH0uoImaV3E024hfSp7AGbmOKaUmEAUpgyag/vRt2+gaXY5jDn6JG1eD+H5HUS73g03sIc
qmQHKXKDXrj0O2SQCqISsjUnA3sjR/sm8eheKmCEBC8GG+QU5OnqF6pPgE1hWRIEjnRWwbUx+/4l
nqzgBtchc3Hxwwb/KHsQbGmvel9jG8/R8DRVjk8wjL5XafrLA061Ib/kHDhF6LdGFO4jB20tCkE0
shM28LwD3jxNDnrFsvR762kstZd++OVFVL1t8TIAptlmrvtdIyPPsZnlDJWz5nOOAfFdfLNodPeM
AHDI6aVmyQKeLE5R5Sz8lXo7kxlzLSbFi1ipYsln5YDpcSyBSQpCGFE7O9vcbR8ijaZgnZoMD8mD
F2HW7HWs/UFzIMudCB7ByMffHBluua/pmQuWo40HyZQ9KgCdYCPggXJB8l8a9fFr3zfaBm6On2hS
IigF3lCBLtpULuQpHWk0QF8Eh9VezN4LHoBfXV7+WjQlVh7fq6IUG3YqAZ9xW8evEQmeOwm9P40z
VufaNyOOvE3fWtPNiX+YWf5g5bNFnEdD3CjrTjUTNilr46a32ks7CbrEABl2CtyLeM1xCJLioRiM
Z0InuuiHpsLYr1N8JVENp7tCsy5uRjU/OiFfz/w/uDuP3oa1LAn/Ig6YSW2ZlXOwNoLlQIpBYg76
9fPR041uDNCL2Q66Yfj5PcsSeXnvOVV1qlxlvE9SQqBp15IYpKdcQIJ5cMoOWS1iJFrMLsluGOXU
ZpMdpl04b4+Z5shfFCy7Yp0AF8XYRwDQlqkuEw2JARPSM0blN+BxnaV1yQZLd0dGZlFU3UEf4sOj
fe/6/rENH8P0Ueerusq8slxpifzx4iNgRmQbxVdOnEzYCZuKNPFKERb9I0dv8za8sTF9M2zNg0tB
G0prJQk/5ZtyfMsN0TZvxIZx8RtHRkmAdjFrEfd6mnA0J0OQa+ISNSjetg9MoV83Pq5W6Ff13W5l
7paCLUhPORipe3Oc5VX7OJA+IBVIeExYkKltxC1TSRkrplSfL0bmSswjJu5DLK9vw7jqWQGEIC1F
KftFR3pVmub+fN67CjX8E4IjE29HaKRtIRR2pj9/8S/z03f+i3/9HoOZw7MlFBrEkpjxp3GfsJ79
Kmk+nhTY1vvBlhQXAwbn9eszxca2LA2GlaGI1BSgoJ+ib3NSOd9rWswclng2pGrfGUjAGVJgzOS2
xfENZLktf4n52U7CU6c2a7kSFlEdTxsx/cpFWKXSEOYpkSZIRnBKCSPVK9siw95skjuyVJyFxyZ/
Pz4YBfjJwpVSlUiZ8hzr+dpcvmTSwBoSfCQEC4JCoLv2q0kZqj/suW1Txs2tZbIIDg0UiUqbFGTi
RWe3+qyoVRCFl7IPhWmGIYJwoxU0RBRoj9374f8p1v+/6vAkBmSYHvrPOrzpNzK8fxfh/eM3/unL
IEn/Jap4MuDAoKC4U9Hn/1OEJxkYMCiShtRPNw1mmP4hwVMnSPCYMDdMkiCxFpL+ZcygSv81gWTV
EVWOen9DVP4vxgxYOfzv8YHxJUYlIBYNkgpqOw4J/duIGpaHRaMZN3CHIW6DhOeqQ3SO/+0buUr+
SPGRA4WqZ39f8kfdUs5FBC0YcP7So0IqNn779yWuqEmqmES2hinW2d8XgI+KyEq+/P3ji3G+lKcx
8tJRDqCUAhzm+KUZRR9A2v/4x//5mfAkhesG0fRHYSYj4fkYv/x9J1c98JNamiSxGpR20khk57EB
+/b37a2QSQVpMWxQX+d3MZ73QpmRv4q1jqERN/giI1Il9WxSF6t+0tFOR8Qdj5JIuzLwM7fUEcRl
Hr/zajNbRlWGg0wPYTXBY1GpGyiTpy5ahC1NqyG5T5Cro/ot2lk0MpFDF7UzoWVst5CrjaCNuoBR
PqAKcPrMmOe7IWQEUjB4T/Dox2aYTA0ZJJGIkqkio3dJKlJbEGPms/49ptL/fVuVFd/KIwuscA4k
eAAFf+8TYh26b3zHD7Kop+SbFWn4nv19kd5F5IvdY9231St4lEMQjoqjpORkxu22CG+PoMcTPs31
1pOYzao/40cyj5hfQstsMIZMwDixSNMwZDxKBdUG6N5n2aNwSPqZ1X86lpEslDp6S/ymULOMjPa/
voQaiq5//eMwEuTOs4u3vSk1yKXgkv++iKN05+87Y6R4/76TTVkPGOAiMR4u4e+d/30x/gxexy8C
edtyn6lYCONfAM6LrqaOY5icxJexG9mjl+Dkxzcbm+cwtoutsgDLo14rjrK2HxUt3yW0SY9Xjf2q
sd73gClawUPGyFSJd/Mjm1IwJ5rxc7SaEPaFDMfe7PiOGfWJYmenlr5AdirqT3Fdt+SWV94NQN2Y
J+N0gfW8JL+SQxF4fi2jh8uYhELyUsLYgPPCtK56r5V+r+bfL81jcL0koqfE7WAYrDyimJhFrYUe
cg5rXolwpRamQ8HQTt938Uh5gBSTJOnHDuN2A+G8FT0xjTTmOswGucWIrIkXKokRXxjqAqtUPD/V
p6v/UJBNLNKI5MKC6QAgByZ+7p97Jfb0kw6ThkmcROiPBTdJv9D0zkOdpZ0fU24zVRlNAvzDU8xj
QYd6qzDsMlzlk3v+zbw9l2/dHh5bJhaY0Q7delHviXHkSpAPx3na+CCv8gg4oSoEjrMe89c2JwVh
x8/zj94y3M9kSuj0XFhlVMmkdn2QL4BPQUrnMqoTHSIMoVzI6nzbIQ/rrIKjav2BExLPOczFfxod
YedXnNkGVnqYeCbTF5Xrl0jBVxM9YHF1a9ni14CSxU8G+Wn3SWiuVn3kl6NuF9x4Bq3R7JR+/tzI
R+WcgXlq7CEWI2qAdNVWIf8Gz5E9Pl/TtnQRiCkYj4WezrO5y020KBaEBlUMVjWwUeleX8BD1ufn
3Tg+TwBT6xgWBPCpmU/KD0QyRgCmJXAXES7dfIYkwJRMdqT2y0DxS7aT/1imgy1uBlrPEVp1zIOy
EC56BKgDHWCpn+pPf8Bgm5zTWT6t8fS2Wypj2WllJ/1+VV7I4wDf+ZUVlqjgkO9ktCvsFIF6IgsT
l09Yym3y2reL4tRv5CuWEuUFpUM3scdadGHm2JpamNWlRPjYWCFOKpcFpaWejLE9ki5jzlisqdvh
tZy7j6lI7syB6SeqJWaRQIcwjsAw1a23KkYZv5MZ0VeVJTNM4xp2MtN/J18Ys82rH/UbePTz8T3Z
su8MlavvQzfPwRes7H28oeJoLbmjTZ7nm4roDjCjMz6dEBQzDYOQzNaZQ1s/A+ar1sMT+zAbvePw
tqpP+TN7ua80gMx4Z0z/udF3UXmjGsv5bpckL7RLkmL0s7qAg8a2vF1OHLy6M6dygbkMLAQvD+Lf
3XTZgRYwbDknKfxQME+D9x17BnR8YP6CRQwnIA/QLqW+VMoHe8dtwAuGvuGbga/U2GmRyzclBphT
+XN42y98RSyOnpSX61+8Wbf8kDCjCOLvOvR1GxSHPIedFDlc8+qTEBRPur9+JmyhxGIFg+51PX+f
2R47vgxHbUHEONti54euOu0wfiR1ztaOjw9q0c57IYG0umsLCjXNN3FNTJdV3hAHuVGFem8litP8
cJuNFGQdpBvhCySb+9sJAJcznr3noUc7ypP4oBWz+kVzur2nBKiIoyerMxE8k8/xAn2zKsKo+rnW
2PhLPDno2HcYBj3ELEryVgQ3ZBSVdFZALBcqQMG9Og6Sm6tveby32TK+g/JNvsIdHLK2NlQ2EOUH
rwrmkKyIJKT+8mqPcbFMMOTfY8LfCx4vc8ttIgcHYWEI12p4UhZ4zE2VX9K+vtyWNCLGsEkGC0aH
alz0s9dJQ4+SlyB3VqICj/q1dGLGVxS3Vb82REAbPr4Tgqix22buTSVJGGzlJ0MeDhCPRHXbX3KY
OvK0sHvbv/e39ipXP2PkG08v8buy4WF00OYoESbY8uSWnm14DZUJUVRE5GOxWRjgbrjQAD2GVoz1
3IQ7wzjENWrPKqHS5D1T5/+mU/4H8eHdenT9Hvu/6FObzaKvEAdI64C3xDZML4m6lFf01OjY3stu
at8u5Yy85AdH31xkHhCiC7+m8KvVF5hlJtkUuvLReKRJyah4RLSwrkQ3WTI37Ur1su183h44D9N1
j2wqvZYJTkWE9lnklNXOaN9nMSROWoEXs405arU1kh7GZA5DOVNm8U6fD4G6Utbv9e1ozljRtFtz
4WLUiKxZ3CQkkEB+4S1grVtWhO8gm/CeyopZXCeNXekWEF39lPcy0SjajEmz2y51uwMciaN4yE/T
KaFxD3IUHqdHvUp64meXmCYPc1z+vRNWidxB7VuKvtTIu8lBP9rvW6+XoyJCKSm/GNgFd34/5jpj
8XCQc6D2gmhE8o2epOFSRAY96Xh418Y+KCuewHLhd/HhPaIsS6kNWhW0fqnfbP57GYFCuiWINWxw
o0SaYOU7NqLj+FLoddcR8W9Ut9ZkSs574ZRHYaMWvqRj8YuWhOFakpys+OeRbOXY5lu68ufgM5OI
ySajxx0RwY2T4E6CJWKBJaYbK/NJcjK6AHRkpBBJcf5Sz/ly8pGZ1nPLT4nTvs2jeU/iO5WGbZ6L
3OEt7WQ8CK1h0fvmXT2TC7pIdwMGL+N2Wv8KhlOuyIbG28evG6f1YVx9xX1e663gt9u3G24EadZM
q3U3Vz6KYKsTS/hTXvsVChJznfMabzeaq8GTmUYnapy4WzLTchGJWjmg1BAR6s25RhjbDkTOYaKw
Ry5REdJEuTqhV5iS7dEmJxyyagY67EbGXMABmix98T75EM9NdW47tzySSt9uM49xjGo/zKmVeBc+
Nbs2+LDymMqlM2wMdTveqvN0O5y7c3nk+vPHHs083wqMi6w4OHAvtl/T6gBkgrh1jjH5OyfUxX6n
q+fMOEnH90+E6O8RZM8l3v4z2oAuB/i3RPCar2aTf9K4o3MYjW5ZQ46IzxSD4CQk7JppuBcOxjcL
p/Slo1ifJ+AgJwnMdwSPbZoIXTyb731NUcI7+RyDBU7kMpPSUNRB2e4wCdVevmbjQWkoCDLxbfXA
mReMTceW2LLD48F5jbe1yiyyVzVuGjSi92pwwNk9dBdiXAd6zrwOMEX3lM80tDB3kj7dqli/vjmn
J3hUZ55yQt0e+a9vsgj8etXUYMS2fDvSVRXr+ijeM+c9uZgeiWLJ0yNCBxv2qloicbq9vayjut20
u3JXyksJXGunvPxJMk0+Hh1ML6u+2Awyuhmv2CdffPhCcbs1f4DQXVwzJo9ZscGmBE/rigBbft9Y
yaIjPGaNaVVrqGP+0xfuzFLw3Kn1NDVwGSbSymHBx9ehsm+rZH07844aDB3eiFLCdfvyGU4l+pC2
afKrUZ4LyMDtXN0S51E+9kZ+77Og+S6QyHUXhCO42eIIwcToTJPW3ZRrnpF0tujecFl441NzRmjB
rVJ5IzsusQT7M6cFgSXgoJkSRmHO/r4Y0XMyGxMYTbO83hR0nMwKY7vfIOb8++7vZ39fQpV/OxFV
KgwT0jBlznee47Gn1LfYKSu5s3ps2Kn2aZfxKUDv/fddJyH//vsuEwTeVzz+m1RFOoUGbN5j/0KQ
6/grPfr7Z/Aff1vNiT3X9I46UguMmFjTRLgUZdi68pNKUav+rOvoM5vxD8rm2GwqXOoJURyZRHhg
S0Sw+h6c6vYsZ4xqcOz/favktPhDmnW2vMEvAHPE+nUOf14/DxmDXltc0qJVbI/o6hiJ9rXSZzYN
L3tE+hBhPYZ5PMngzKrV/ZA7PC8DRZ22xswEgb/rkmXiDmTF2OGs0Mw/VEv80DgpbGLdcMuBUsNI
nmZy2cLW9RDyBBf5vKiqr5olELYt7/U9000SxqZzAbxyzKhFQeBmP8/zsBHcmloUWJC/Qf15NqFG
F5EdLpsP+YMG6T3n069iBhgswa4D3UIhHTmNp340y+JK1xmiScHb+u0A/mcmDBi8mtWeC4JoP8h9
2EhXfV/fhcEJf7Ci4UKrHy/f6Dw5cbj3Q4ELlQsEKv+03/GGJjVPd9odnnZLHBJRTEm001Z4wvb3
p/ecUnhgLZAv6gUUwZunEA2oXV+SYPhhUusaU/d9GFtMhbl0iFRW8TdFMZ1ep9u3j+rndS1C4qDs
mKRZw5fg6R2iMel3+LVwFOuOzZR8KvftzcGQHEAf91Ztodxlzr9t5XNHEGgWS4KaoL+dyON257U1
ELBuPQNtW89CDM0sZTVIQEUutpYK5paQFt8dWUzopdCsres46PHARF7GludMXowrefwSL8VwvlNd
bl5+sxlJJMDBqnObEaB4sDovXLAq89h+3mOkaZ3bnpksFDsuteB+9XbPPvZY3A6GTSzPVJ++RStZ
3hhHcSvvMVMCCCyFrt5Hvcct+OZVC8V+w4MFpGIjoLwTyybs68hFdJIE/GAn7ArI3aWa453E+b6j
f1bm4CjSXGJj2RNmrFqtZGuY5ncusxLqRwWtshMZJRqpOP5IHqTn8kaHT03FyCKjFl7KQX4kkVZy
1Fk4V90QryUoc2r4YscEY/7wWEYms1L4LeIh6BM8zWY7WYpThlv6oDnGayZZjHMxI4aAOLT16xrt
MVZW4IO+Mffb3lrXiO3wWN9YmTb3ZeK2975CX2NF56GjtdQfrvyt0nzTUQnM2YEgW7Bn+Fje9vK0
DPozd6PwJ16+htY0P2S0Okc8I7Ml3UszFoHB46rm3oRGIGEPfnmocaUdxfk2z9wqdEY305eTMiOu
2SQukX41hu8GqgTeBbHm9YQOqrsG+ImDE/ib7kHajh7d+zHm89NY0g5k5i8qQkVYamQ30bt/UfzR
nup+Ph3BMsnSRtd5V6NDIUQRxACMABbrJP6amd8u6CPF0O6u78Wt/SQ5JYLE45yoeBO+XtgvylKO
0sprPrV7FhgZqZXWG3Qy9gzZvYX7J7m7Z0889dOcCE8sfihiAvQ9pEV3of1ULOxmWnCw8/MDGi18
+w0u86JDFHh/lwg6mTPEMuItlV1dx1V0NX9AEVCF7lkYiF95DEe7SyaMtqACwoXmW7uzSKLLm6g0
wS6uytvR7tWwzcgFib0UQOLS/LDFRR85mX7I61NqtXm7qVaCTE3ltOdcDuKSTZL3BTgx1bed7oBy
xZvuikEPUIYe2uBYg3Ym/VmANSlc8Sct3eo6EInOResQg1hvju/QRhNj/lbgX6lHTmR2NWejaWTm
C8A+Idqi5YRm2nCq+w2/XZb6Umms7PR2sHRcGzXSB+t9zq6T3aChC3C7xkE8nqbbNDnc2JnOqOgI
T2hLP+yWVT/CLGyhegylzNkLOBQuboKHnbBmM9eIHQmJJJYI6ABOwBRWsXif281r1ga3/YCnAuYH
1nsLrIXa3OXult/JlockVPaGxsG5fCuBYnrZ4GfRbIJ1tW4hfj/KLt0LSFqAZHU4ZltEGMUy706g
XpxEN20TTSgVXI6c8m64xgoEDfPxM89ujZvQMl/rm2GDw4oeWRN2pUVFsYBN8YycWcaQrPHltuRl
ch+Lbjocx50CRm/PneeRE84IFc3tmF/IDmvyMN45NarBj5H3KZggNey889cxWXYb48poy8ROQ0f8
6dWg4ZFL5sK90ZxEQZYdDNEMhY8JEoo6yrAYFezJWaSKMXBjoF6cvoSfv+vNjVFdcduyCZgfjiji
5udn1kub02ff/Hxd5Z4mMctss/lM0OFThLyC7GWXsivRfOIIWQwEGflAWOYPR63Z2Y/BF9KLHs85
odhFWVhEdxgSraZVH7qd/FNzm/c8brpuZ50LJA52FwuYYXo3zZE7lz+oqo5kWKh/IW7x02Szj1bE
FdH74/zf8Fhbz08GdnKYgAtC2ewyXLslTxobtgjW1fCq2Awu0/iIeRvJk+m0nKJtHZjTYzm9pnSo
XCtkh1QLneGixDo/BfsW+ypp1+NGr9Df8t653uq+6gKeC/21SMk9nCtXrXcNqD8Mp99TOPXE9Ive
M7N1w2r8fri0xyhSPCl0k8zVJThYlxGngdypysXNUERjOc3342dmZylcsE6WI244FkMbWaDdU+oU
dbzht3YZ5UFobBKGCWuWAl0lxza2JgSN3OwHCvXOTmX3odvjQlGBUxDfbms2mHHWt1tybJQFCgdH
uWHa501WbL8Wk/QnDFQiaih5DrnMc9f9QF1OTK9q6S5X4pFDEVCwoUv6fm0rJDl+7D20DTdFOavH
cBse1W+N8n/Vzlsyxc6k1uEVbIXBZC2N2K8jfcWbcI7vWPuaZonPM4oog4VH/m6ByswSjy8eTLxX
WRLn7ofaq8DxBHLIxtVnsmNSpVxL96F1ASbf955LQTm3rQ8avsonptQYDgid27ZiIxnh6IRu8TXF
F9rrdtWREZDPZCe6+hXpvx4R2mdhMgWg33RT6Yz7H2KKUcUreZENrfOcCv0XZkuVT3DKJ9uvyrI8
ckgiZkIjjtlPMz671Q+1OALymi4uhxlYCp8c6cmMvMOZucwvEpTsr27QbXtv81hjc4mA1RR9EJuE
e2jfZgQbPPmROgKrCComDZhOtqLnvxoGjBvVnkxmbO4UjdMdOzc8ZTwBFHgdB5+XIbjR7AwHJkv/
jdiBJxYaTBFprwsODI5J+Iw86xfyL7suBnIM+gnrcM4qq/fPbxVHJ8RIDjICQtoXw7Y23NsPejh2
cD23c3CgePaG/Oh+0DnN4k2xCwNW6xdvEsVuVS8AS3PC6BmnmN2mKqWbT/aZTNt+NU/MKbn9/OGn
Hn5/1dtiTGVU4NnNL8fyBOuKg3yk9NJgzV3ohIW01t4bJLn8W9FWHIrzHXtUqQSy5KUQZC+n18Yy
4ybNQ3MR5fQ93ijLfi1o7dr75M7DicakPbNY5G8ZHZ9hWdWyO91mJLmx+o/9eYgdHiiHy/d9TQ94
EeyrI5tiDH4CfnN4UCa48lT9eN8nZ6yyhmPCdNSVc0lT12mzioYvDhrK/9tCud4KJ9Ln5hfViYBG
8OmX8TTaZZQPB22Lis7cJ4xrkX7BclvIB1Tx6bkNmGOg75ml62TZb8WLVlqvaYo/0OI5Vw00xHAn
jPRYTNvWJXyLJU9zd7IMN0y7R0HvquvXkwpcc/GS8gg/t16Lh6sEE++5mcz7oN91F8k3F4xl5TRL
JLaNlUO9BhKHqIg87kbJICGFlEt1EZHWe8cIuN2zR1bjvmGld2mcEyErCL8J2icwZ5NgM7oxdj6q
ydwtC58VjmbvsdB88m+gAw6jcrJ3RMScpqOYjvn2TBDexibGCmcIwU0mPs5YL2yy9syVj04glv60
+QMJ6b8tjkUOClfbxDJjNijHnI01AYsCbZg1lMhykEouBWLudl/SrJzV1+7QVp7WOfKlt3WHm07F
3MgepkHPNV0fhemOlFjpSl7J9HWk45tDCExpLIwjlnSTJSM9RACKjH0QQT22GtUH0xMhm37IYIXL
2hE+b0F36X9HVRJS2mVxEWqv+apPpNFOuiDdFgz7PBF0WtrJnIt3gCvkd+pZmJXI0nY9ljWuVntA
F69vNFMm7wo0X6chE4NamWGNy+w2AjuAePChFyl6aC8jl+GDChqPBITelhe1SIMPnHJlXFJcgPsM
++G9UFzM3ffFZRT/Q0FRjJOClAHGAJPs1OTa8oke0+7y6LDYZnjDZrgsAptfgKR/BZUA5lXvuG3F
zcLFGuDNQphmSs4ARM42QtaAJXzXtvGrnCA9yBbIQiw5YACDx0Z5L6XUqVgWdtjYhXmskOpXHqlL
EW1wioFgkMPsoUlLHDzKgy5hqoL8ZZK0bBDFr9yS7PBC9oGoMgqBP+R4/R8lAbRWv5MG4h2pNCye
Anr4925Ykymuj6DUa2N+dWXAf0xfkA7I69xkya5NQiFsRvg9eGQzeXCLm2KFqRQu767sMc7Ow0Op
zEESLjU3916fzUm7M7DeWhmzb58iUDK6acVOfl8MxP3WH2Y/HlRwfYzDzKp5tIRjDX+VQ+xPDtUM
228a/uGq/vZYV6IifozcKEdIFGCdxpOGo/nuJmzetP14rOOYcJuV4ub9XvGKUTPrL7cxdN2CkGS2
jc0a3S7DRiajH2+ccQlmtCDpFDTATGa+PYjNx3hmHaU7cwtPM5AmPqSlEvq4eSJ7Zjz7XV3UBGUa
pJsNTVRaPfrX0JfHOgJOlAS5xsbXptipFOVYd8LRXZR2Bmuahd6LySiBgEGLiC3zk+L4ttKxTcUk
coqbiKvDF9L4OS0PwNfzA+u2p4AkG+uHrab5j/SkBeVemniDSQFjxV8Rg5IcWQ45xZ816HlppaKT
wAanawgOdOuxAvsZ0LgULrMSxir2iKgQl+FVZh+jundl4t0C7h4VcELcAf4h4zt4m1a2lV0ujiTj
ceNxnLnNMlrH2rIi/ZIUMGpQm1np0GfLXvFxqYzjC9Vyli+eDJwy+UmNNvk0jpliP0/Jd6i7LPVs
kdgT1/wACTCsgc3oCsyUbftFuII+rQ94SpgIYzFcPtDDQyhOPko82gBM4nOB9wwg1ItP4Ao/3Zf5
wSEna854ILXBhGLjimaR45sTDqM+Ntd2363Un2xbUOJMja+XbhVuEnmDjHh2wQyE7msXkt4ndIIu
Kn2J+TNYnYFgcrcunedAkAY+lZBUPtRhdHCK0oNNhi8jEk6y6i8OUMUmY/j4MhmKovDnkmaJI55I
+FoLbEcyzNSb2qboCFJ3Y4GpVudFH8aTxroWrOj48CqctSxRcklVMp9BdE1zu9jkx9crMDCeVUG2
XSkGs/Mm7VSKN0N3Qi6M2QhqoVtIscFb8Zp7As7j68A7DrQga111q+WwfE41SwiAjlgLVHa50x7B
ZYeHM0ah7Y2Nxl66lmccj+pJ8UqvOis4rwrYAdvtUSYgLwa3xX83QhBjx62LGvi9D0/vvYSyV7k+
8C7kDUJDQGUFJjh55jKRGWv2aKcCU2Xo0zDy3gTTI0iJrvpKd6tZwpVi/O/yQGwQHxHAq+7js0/t
m33j/0owEKA2bCDMIYy6xtMNB8iScgPNvqsuIE/fJ5ALFxrr0kBTHqUNyrl1cUh3HOpYMhHV6jB3
8Q1hFNOPlhYeD/P0YbMX70V1Hc+6tY6+9WanP7ezeB7ofSm8p8XH049nuOe6oDrKJ2B3fQX/z5my
txvJlufl9eky/Datj489H0fFdcSF5VCmEXYqDpAbnztahut++fRlhLeASiNDR2Y0i4baLj2UBx7N
/sAiY8OTC0/bKxdMk4X1qNmeTgj2kBft64PJd+WkA8bUfod7xtNLezhZ26gd6O7856nMy8Q1wYTg
yjiiufaUO7hZIBCnv2LUOPGGm8ugUtE5RuK9kllMLmy+lIhQNaZNTvaV26j+u4fLIB8VyymPMTlY
BHya4R96mZgMOyVTJzmnOaWMMW+FlbTkYCEUCOqLq4ez+Xh5NQfztsSAj7aUj/Lnsc/uPaEIPxDC
W16eFTP+V7hCWbjTv2iUztW8/ClFlghHumUs4iOjPebOFMdPp2B3CrMEtFVYUID4irWgfgfuDp+x
ov+gDDvL88YxlvoamZAtzs0d3GFfusY36W/ODRyitA2IQtJE47k+bz+HrwRzKBrRX3iOab0qe6su
GFnzu+4UNitJcRWKtMR9bsMLSQ0vkF1jafhk7WEWY/H4qZr/bhylcSg3cJwz8XeVrOH+ONNU3DK/
ZHobRgfyxG1mGs8pkp67OWdALtrmxxQLXk+YsjuInhL75WsxeRHnFRQMsrk8BoWDflo+qJvwR9rh
7Vt9mQwL2cgijumPAHr7ApZw5DN/r/X47GBWy+osBsoRSlFwXnvhQ9/1HyFq3ams+bidf1WUKN+N
w0kBEHcUwilJtz7c4tEYmNKwqz0+GIQZnMM9m4IujkI0TXWZBaNJWZnLLoBnyDHCGi2B7cJ7bCS/
+0o2NeSbsGlEixWfH5UPFZLnscf0JT+adwxLNcCfeXOAPHkX4/UsfZOBngOvUW/LrXhnondNjq9c
2oTnUeGhR+lP72vpK+FItVYADeCie0hm/G1uLuo3+SI72T66suzCvQjYbJtrKJ+cCYbF5ydtdQLC
EPR+Qg32Y2DQdiwAhWxi3jCKhcRU2fD28fG9RxvwpKplB39ZuPIy7IRbanGf8DuTxW/KBZ0sUp84
FDZOtAtwo/vs5kArQ9yim3LTn2Gve9G2mo8Vcs/BixDAQkJyBLCc16tsra8Eh1saX3MerPnDK3cM
1E21DfEUm95X7wqEYWchC5nLgbYxmXC+PM48utHs4Ty3jN07sIsEzSGiR/cCLE/ZuXWk6dPHz1z2
8N4ejAAdHjALwPwOE3QGZfgQzbm+tiudTwt9+z1CtiG3Gpby7URzQbMGrjPtOkO8RzVId3roLrTf
gtBE4OuArMVHMeU+f4PFMMQgVH6jWcg7ELqxfBHegDpAIhqz91aRpzqDmVZSHCYzcZ6xfXL0FAvW
ZT5Lj6+HY3zqd37WoEP/YYtgoUgfzIWmVPbncik7EhXbg4rIKeRNV7sxTM2AqB09Hbn2Fp9QDX2F
zrawgZ27aFwi4qHcovsUoNzoqDPQ8k+q91w5tBRJb1eSfZT7E80Sv4oFr4RY1lRssbHLU7fXUb7w
IDxHJticq/Nb5GifzSE7kD4J8PJErG0JINsIMff1Upglh2aKikr/Y/npGnfyIhqcbkqlnrP18RY5
MWkQo8A8Q2Ezj/NcSh/guj89VdUiPD0Xo0QsdMz+ehumk3XxGTG0xYAX6kM0IfA2OUGfVroYjTSR
z7n5ZH1DEYse7lReKlrwzsF2jX27vxSwu6BTs/CEokNY6FtQAYJPbldOukOSzMwtwrItMtdt/VGc
Raekjk69/JMdW8DdnUFUlo+y5gThpNFnqIbUAhkaQLhNoSkVy7Cwhy1VtrGRBiy8bSa7mnI7HKq9
tunmpZ8m04dqG1S2p9Jng1ljwC/MJ4c0nOorEQEJJ/M4c/wlkBPqIIqZx73NzocVBpN/yOBYehFe
nv7gTxx2gktpOP0Jrrs8xafJkaa0NkH8rckxpA2i/HKx9Z9d0tuSRDaDuhbEmJ9OiH21oFSHX0zj
J5f4QMNQcyND7L8s3S025Sqm5qCtKWyCq18ylbKbfdefdKoPjPFWk+ttX1JqM2lUTusMZ8SgoLl8
WLdu/sxXsRjoX/pXIltsOhEXcWEYjpYE0OiPCz1VcyFquR9cHeJKXBsUu5mdbLpvsQ5e+zh4rhhJ
oYMzPoUNJ12mrLPwo0DDorC4VPqpLhCHRd0Fk+fukW7JrLtFXgHVSmH6g+ncgPafcKexzHgBY5HF
4dXH8KtPXDw8InQStDk8QaabvYIudwvJ7hO/Kc+MxHFMcjQVwGkSatmAVVa+QJfhXQGv4JqIAkcQ
tXzNa99Or7zWQFnFz9laWpxcZsZHJrm5390fz2lVgQLoc023I7LcW+yUoBLGDfktjBUNvoQZhzVO
Cfhk74eg/ul9UmZ5gtqRW9AO1TlBohoG0WtBgKkG+qE6LyV4pUuSnJBRsfONzjeI+AyaNlv6GmYR
uZf24z2WsHQ34JahXRUuE4esoecWo3uK3L5eG1MT2rQNFAUZ6oJzGlraC9lwiGkYduHbUXpMA72H
PpMbj4qEN5ylF+mGZJQYPgbx4nZKQrLEoQIZQW0tj5e/kN1knROZJczJUqlfu0eylrNllgfKCyH7
OEv7Fk5CN+3azXOYmbBdcJAviIlZ3y6V9I5VoWoiFjsNJnDNM6AsoS6jFqJIwNq6BAyhZKfsll3z
4bFX/jd357HkOJBl2V8Zq/V4GbRos9oECeogQ2dEbGAhMiEd0iG/fg6YVZXV1T0zNttZJI06ESDg
cH/v3nP5OTCSDuPJF9sQUR25ESSx9msHmjjFw1frwb9DngQYJFOQ1KFsk0tzw8SoqDZ6+RFZe7Ij
7BENxwsDc+Ls+2fnE1ff0tjvlm7/nz7/9SEpTohfpC5+awGu74u9aKmONOjh+MAIqgMXcxMOW9uI
99fnptCxgI+7d30o/T2JcHj9KYylLWdCJSjKAf5S+JuGjlIK99wKRf0w6Zi0mpMnLNaK16euLxoz
QVatorR9fU6fYUqCvOYT18d46DZeXfsgSpHYy9QgImpMvvVh0dpfn2uWF+oMqf31ZmqxHlzv/Xnh
+r7fH/GsDj+XSHq17i3aW9c3ydzDVHS9e32rikoWJqmRHXo7by5Rvx8JqFtwLd3UhTuTjdWdxNs2
Q1tuwkhtJzRARqpwLA7OtHaKIHnOuum2iab7MWzVOvL41Upp2henSC55Hn/4pnwwLfFhaL3agDmw
Vj7tjSTD7iXSoOF87cLLWIwmuWt6SrX3NRQ4nNw0Hzc5ejrYpeOCUYg2Mi0Xa3G88gtajTmy2Ilo
OJIXdJY0nssyuUMnmpvpWSTZq+zLYd8nzE9xnHDpc7huOl1C46rtxp106Gwnw0eplcbRCpFFEXQy
eVbAr0K4I/vIxr7aknLBMUhpdLiTytCPvk33AccEKHd68R5wAugmYGbWXjO94wppb/KZCUfXO9CE
kaSJiIlRntCyTNB32qgtWsJ6gqlD1tgOXAizlmLzgF8rL+PXPjUOJerUxUhCWgQ9tKqCxQghN0m7
DTukWMFRAHZkQ6STfo1RN0HkNVspYrq+v40c42erIWd2YCMUrb6ZZ/rlFTSZlTG736m0P+AeggZO
7JDcEwzyLsqE0UP70lC+AYe8slxae72p62vSwBjwhFZ5uF0HXHbNRcaI7RAETsW3NxZpAIg0GZMH
XMaqRS3W9CwD0gkbPWY/zPfLx5cQ6yR+SZq+eAjLDMFTbNzrGheOawCYG5fFtpAzlbg2h/Bmf47T
zi7EYRaMgVOZJmt2edCOSNz1JJ+DRHavoRZX+0r+0lKUD2GDYN0dYffMmQ2g9lT3mB4SnZpDQ7L7
OVUy6NQy1uTFR1LjttDPaVUjUig9RAsz1CI3c99j11Uws5xPP4YOYeQUpTwd5bFmb4jnoM3HXxRZ
1DaN2BnP0q5RtZTgB5agvpxTbe+aXVD247hT04yaO/apB9NTNJ3ypeZIDPRBpw5Z73FEIY7MGMxS
L//VDHFzrLzpMs/URLxkYoAuOD/CARiPPRP0oOXMXd13hsDqlyWj79RpKK3lXNsynRKVwSGrqKEZ
tehPszcd3NnkLEmZDVhp+yZIR05AXJKfTYOosRwRGJ3DYGDkH3YtKXU16SuuTiZyIVpnt3rUgANg
NcGh3PV0VTXqhlHKpS01/cfOiij7VRkYAYaytJL2BW+fMIa7kANpDcGIUipm8LqKUOfmqL+LX4PI
uhPRoGQJGeba72pm5IlMllxA+wCQBOk/4AuoaNmqRnRbGhY6Q+JbRpVDT1mRtELDt89LQsqdo8MO
6GuqhxLwAPnqVMEjUlh35Fwc1dykJ7AY0Y1smfUVVUZGxEfSjjCV0X1piAwYYqMd8BACtWhDJNnw
LQn6xm4bvcYEiEACyvWb0si2BFR2q6TJ5q3RWcWm9SZOE5SqUU963VczWwkL4OxHM88vVnY3VrSm
FD3EMZsQP3ccwXHj3eSCIlZJ4zPxBbTySbt3LakupcESJhu/YB28jSO/NRETUyDAzyHL/mxL1vZE
/kECAOV78SxKjsJ6IXyJa/VVAjTRcEk1xLayQINrNw+jFNZbRrnRMOlVErQKoghUkyUOA5MIzN9c
cFpPHbI+ec87Lw0w0R3NNnZRRRJTaPc0SMcIW0KISiSZ6ntfB2pErPexNGkTpzUzB6Wb2rqvy2ZD
vMPFUFMAjz9aZx4pN2FjPhJXsoRwUDMkSIPYTcjUm25usN+48aXQI+OsGd1rY3TPZcN50s1loEaN
ZbxLfSKO2vgsKxagNk372QYComUU21nNuUNV8b2Mb4YIH0QY0acAl35Ai1iTSxwTdgt6gCa5fwLs
uym9Vy2jTBlKaO4ODgU9ndQOuGcgnPzZHxe7gtO9Ky8OicRhOjw4n7kjf04KfptN3sXK0ajByyB2
XGOdhUhLDEPGa+xv+gWAFZIBvczWnsV6qRsoaRmRs52j7n5x5Ad+7L9YpbaQ7KhTcJqhlGsXKzQA
/4ijHKXfqo3w99BxHorU2efepo/QG5IlCnsiGV607mEa2pcWtDKbiJs+5qCKidIzJ5znqWlznOQv
iW/Gm7iw9QPpoWiOMf3TxkHjoftURjzFqUh2gdr4HZPpgsZH74gOCbS2avVJAJ+Lwg2JoJcsZDbq
2lYZ+M28ByBfBU6b30spJ3LGKI96hExBCoBgPyNsABJGu2IKEdrn1BjB02xk1mIQ4UtGVjhduibF
9kJAJpzgtO3X01KmbpmIWwm/qa8pomB7tCsCg7DTUFyu5t6DYk3tywg1mhDK/pFrFA2kd5oVHGar
Rj1RDq1CuTTvqqpPD+VYHUI7ygMgVSy3Jda+NKLKX9lhd9OHxLYs5KdMJAkdNJYwCE8GJAuRR9XQ
nIgVdZt7U69EENsaTcKRhX1qUfUAmEXPlivsjbuAll384aOR08MUaLFRjtRT3wOLa6ttVCDhcx37
PI3UjMuDT0jOqujo7ycuvEyG/k3cYJTJiPyBa2inu4RGuz4CKgwRyDex8UP3qC4Lju9AUVArUyBB
GCefwQB569CTNDkHDPLKko9Gkb6IOtrpCzIi6tqBOjyLEQ3EWBdheinaFN8SFxPZuD/aDNKJtM4T
zDYu5NVOdBQwJy3DsaXKb/Y4S3bP/+F49vA6dd4XaIXHkSSts+z69jhEe3OkH2A4yXC0jQiluc+i
vpdUoRrfO/mF/LBDklt6jS5+md6NsecesNg/LzF1HKxMa5jdVUO7xdlK6ZVOIzRGuAvMvdBxzXhv
6D9Jx3qVkkaWQMSWuiEL34QalqnlOWo0/dvM7JeyqXXo3eBgh+mUhIg+oaZUa7tX0C11ixAGpAtx
+4DNfp84MBATRA340bdeDQxTQjham8AnzXaoWX0pmKEjRSyCpCobKlQzYxijeVBJY+MLXVw6tn+t
7Kg5l1NzDmGjTaMX7xwQKfN6SqV1byltF0G7XVA187Z2+6Bv0P9oLZ1tS8u349hCH0nmg9UOd3UO
TK0w422cUL3SY1T8ZVpjQ0o6zIrLEkg0eRAzF2h7LtOJf44GfQIPSvWlSct1BuZ7o1U06fM4XRfW
LYTMdOVEtFdtByOjpv+yB/XlaYq3RXfIoKcj8zt2WPUcytnb1ycyt6zH2XDw3YIuIVDwODM52c4v
MRSmDQ5wYtz1Q5XQzLEIHTH02T4NsU0zBY6o7qIVco0GYjxVevC2wCDmuyqSGG4nrKStvXI9NaGt
lfFqnl10V8Pt6HOVGOj9tLWjr/wJNeTQvZimme5zyBUIEUajwXCJoL7W+akTNZrwrJqgwO1707s1
JDS3PlqjFT2AU11HRrwCJ4C2z7ScjVWrd9evhpP0SYH2Wa74drXtx/fCvjWqBDpjhS7f9WgBTUQQ
J+6PWLcfVT6SF822sptS1IQyzJhAZk9T5H0mdm/vTGj5m7ZQDzog85O0GMqKKXuzM/EzU+xQmzop
PJt9bFdvDcFozOnaV/jd9DW08pyENTGBLLgHzty1dGDbKMVeANrCoiTH0mQ+alJbkyx5IfQJ+su2
jjxt4wHo89VCRSCGYrDjb3eQIS7HzzCjshNmkx0wGdsUqprOpqufZSysG6FQKWwsyFAPdUVRrWPV
y+Dv1/dgMakEJ2W7rRZlb1p3e9+txSoy0X9h2LTnniJGxNyzxSFS29OLNUrMil6iMB+3euDb9bGG
Lla23hupeQSj5YS36tSOyiJDKdRSfIOIf9dgLXjSaJoNSfsmx7QF9zGgmxwydwutpM6OTm+whDb6
o2Ny/VCxgcmkkNyb0M5pkdms3QR9mm02QZIg1WgSiwHmS5vndCWg38r4XtV4oAcsZbE+Qea1MYcO
fYJMcYrSTQh8BRF59hjGDglTHb1afo1y1dlZQBJ2G0BhpCZe19TzPVLCWXbsTeHcwV6n3tVuAHEe
BLqJUdIe8mhSmKxSkTBLMl4QqLGQ33Mm+w9tdYK+F0/dUnFDK8jJg8apApQXD3sAnts4bGgrA0+6
p6bwDBUV34YUOzPkB4TRRg1k7N6zriCr1IKHNcRi1SqNCBa6tZotUUFSbpwQS9vOvcNq6KDb94NG
QyydXtKo28FepXQQEy4oIziFNie74QXp8MPWSfCJofohp1v8su0L5u7xaFTorS4WWHvS72bCxK0O
Rawdb01nvO97nZV3w2QmNFNKobV3Nh1qr5GIbudwmSzrHJzMSxHktLcc53LtEaocTv6n13Tgz1R6
1EV/l0bGLX/4fOOR+X1DDAUe9r4+u1r6npkZacg2e6iTDH5lgUrQzR4In6yD3lRISyb2r7b87qSG
r0w9PBqhn//QnJAyo1DHFMTnjQdodZVP+RKMKbY5Oe7DqNF3GX1q0/yUFnluKztr8lsSkhCsVOLc
xJ/daB+aSWVHAiA5OjyLtk4T4fJB0uqxrIgmk6b1jNt2MN19nD6UhCzQ2VBfsYamoqE4AI11iQx6
awjyWGsu3v5iYO9WFGc2hEQCV0poeIuSxYVT49qappEYNioOftaY6HTRIzq1M9zGpbupfHtYShl4
vA1EcYkRdoFDkCU2JKPYkyeDgduaC1bbhD2ZqMlJUfG2HRqXZkmOKy0HU1Xza2Lotf14OskOlH86
NQ4iRtRHg2+HaysMh3Obxbu+n29nzciOhYfub5yro99Brq6aEO1gmAR2Gt4Ta0ZpdDaO5tLesWH7
31iyfXFylxactnaGH3MUaQeAIC+9ZSLm6lv3ho1ybvg9450lIOsQzko/kMQ5s+gwSim009PEcS3F
xrTxNUwvZu5gRdXmcZVWKKsAxNxEHPXDXGqbsSB7mVXwD6QZldYYX3P9SGy2HiyjvssPisF01SZn
I0nwBpvJfYmwozJQGFZTvQPKva51ET5qDQ4Rss3pyQa5nv/IHXPTz3uzxVshzOTItPCeismM2GLY
Fprxi4HyG1BYvXILVndFN+icAXIdtvBUG2XSXjPyFXy+MnASnwWt5z8VZNavUocD1aVZOLCGvxgM
Npiz3K85SdCEIHzvWo3VjjO84aCC5GU2zWmy+WNjFNV1VYwbUaf0OYSK7yfn04sesDhU1KRAqMLi
dgfjXVM0U4alezS9ugMrl9xp3w2NZV21aUPrNSzxlmLBOmgKnUfexR9KoyiUwgwAFw0XcWBaldKk
bOv6lVOOAlOo4xfRrLfG7IYb3UR4qjmFgcxd+zSd4XFu6Gko55w1JVKA1kPOpyMgG7Lv2E2Kuxmp
vlHSKiuXdazNEk5nDlcN0UlgnPAGSiBjrp/COfEeyXM6UrigREjxKzIT/eyW+rq0sVG1PVLNrBqL
x9nUPr1Kjz9Z23zbIae07jwVvk1V0wTIrDdvciFG2ypilnUp667ZUc60x2jcRHXyZpGsi0W8G7ig
JhZm3rajrMbQcJIoXKYC374ySOSR9daOmMS4sBoac9hw6aI1YZUkVOTeClj4Z2ikxLaiFC9DZicT
6WW4rntCNnJ9M3oMbwUUtTz0n4s5xb+SXwcrmk/heCZ7/M0DH7adHdme6tHy6HcJfe0kGsE2fv3R
D9Z2WWasSlKzgsmx5qPvkwaZMm8p56bY9Hp4y0CXHj3Dt26iCv685ulPlV+zNpSjQOqJKc7uXrl4
JffZqKaV7fmPngsOENoYqv+6ffaAejlTba3HssaWWpqPlmL8K8gfWucR4ENBOAkaVaPC/kT4q+Q6
R41nZOwrRq2BOkJMpmysQ0P+2M5FeWACAt2Ggkmoh5PTDAtGIanhR2CWpIFa9pi6yz5mRPGURdh3
R7R2VK2yIvV3JnOLQ1RaX4kU/iVJq7tZw9Q5GOa48SWrvdnD8SILJvIWRNHU3oS1tuknor8sv1Bn
8xM+60oy8JOWJGu0vdlaui1dh/AHMRWBN5uI9Hv6GXH6Ae7bvfMoR7NqmG6c3n3xEd9JrH54Xqwp
sCvxizCh7eB4Dis3cXG75jui8BaUDVqJoTLnrY8SY64o1tch0+6lal9qstxErpndDHHkkmMynb1x
BEju0iO1w4mJHKk/eFRQFIcCDcJkMGLo1K8IAjaQso5i5XbdWxSJl7R07XXusEqOq+LVmGa5M+zs
GIYkakwD9kOzW0SWSq3lhI9fDAykpU6x2WzvGuGBYgD2eONGsb0B/ik6YF0EbUJOx9QBJhWXZQcx
KxbwSnW8PFoxt2s7Kejtz5QjwH6Wq1QH4JcamhvUBntVjNqXA2HPbIEr+gKNlZdW76kzfmhKnI3G
OXGtvRv4ZV+q0D6Qc0v0b9GiWGk5B2UOJbN4HVkV70AUvvQCNUNxygaM/OTL0JNl8FfYsriQjIAi
e67PTv2VR9APE91DXkxuPcy3//ZuPDX3xNtjqFqiOUbfLtPL9e1R7ZKAoVHwvmE+M61Z+BNAc33T
cvPnobxmdFwf/757/fh/+/qfj899w3b9eex6dBiHrS6GX/yXMR4Jky1ebq73rjfX3KZmiTf68/B6
7/rc9dU/b/635/7t4fV9IbSZqv/SmzCYMqzC10yt3wFC11Ct33evz14fz9ewEiGhfRh++cj6pDxc
bzi6cNz+eSxmsqF+P7YWny0+muTVBRS4ywh68IVGMqNFKfOQZ2rmrxRqb4XyJq8mbxeOJrQcj+6p
7Gv7EGsx6Ps49Na+x5Tm+lDV899fyJa3uI5F50GYuz8fuL7t+lBQFNo6Q3y8PpXYJF2OhoeTrdMy
C/8y3J7r+66vXG9K2fCfs+h8SBMT47ZTYOhKl824vqwM2waB/EXEnY1g2O9xtxLXuE6giB2ZOEDZ
WmhFbk0zP8y5FtcV3V8rVY8qpUHTN1OzcshnPlxvjFEhiIjLZkbfOKMQgTpDUvP3KNBaFJ5N9TPV
k2PGBdxq6JjFbUu7UIhVBmxsB0C5OKQLKIp0XA6X5eH1Rl5j1Dq3aXZNpNalviQ3XV/pIzDKQVgV
P/OBqvyfz+XXSKepcw5hhS0uu37D9burSCzkEdEf+XOS7Z//7/f/cv3a3++5vjQqOikwUXGF/nOj
sn9u2fXd1xf+5bv/ty//+YbKS9ut37X7P+/9l/+zTLxdAoc815kAw8xi+PMkIAWbpPc48h8HC+Gi
oeOzcyd1yig9g5OCntF7Bc0wkVC6/Mgsvd65dUhXoIz3bjYVeydOm5OA9kuaOn18Fe36uCewMt+L
CN1KXYLyArFC6oL46Bvtl0Mm0gEYoQ0OlKk+2SX43GKbVTakAuE41MToWRogYdd+YY4QYGAQ9Utc
Ar0Pwtqpt6uGwpv/xASsPGcDQ5pfk+uua1oQqYzMkKivMSvRrO+LBuGnx1rEIrL0poXhUcif8DQF
4GQ0UMwF1gSp3HWU6NbY5VEXOeWTcmgg1DFkEB0lRU+VDNi1S79b4VdMliSUetQfDbe4ML1tV2Ou
IURI0l3OJXjXO3pzowoYPDrrMi1MkFN5+LlKghL0kotZEnbnUaex1NHB1E3adN2iBs8j/9CXI2l3
GaatlCBbCgDVzKkFFMdFqwz3Y0Io6VWiuQM9SyDeJQ7nHLKsj4RGV982lNtgTmt3bfj6sYyHDvlp
iBidFLXIwwCiuXCRkVUq+iDrKEpwEHUoeoqW4r346DpyyJui/dRc0gJyRaPRpqOfZXdtzWKbLGw0
1DF+3RA1qEFz7WjZ765tfhhZh3m2pZi2pN3aDtrxuEQYUF76DLmhm9c/cBnIG9+Dc9KoKLqpPeqk
ekawYaqT1tRnjA/CKsd97bJ2iOjBZippju4gzvQJml491RrzYp2VqSpgmEzEg9AMPpM9choIXkU/
1qWB8spbocx6M9jhRRjWZ1EvdVs2h+xqvGfk7N2ItAMZSBAKHI3il5snxzwcMI5HtbiNC2poXM5g
CiWCfZIb5wjKiKn1zappKQfUSGCmKjIgHuuvmjJ/OpnYwf2HNVrUt5QDOGHi+Y4kyMfeacY7ao9G
xGQts1GAOaT27lx4NDXFkIOwtAnXVJbtIZkPQeGLoxs+ZlZv35M1/8s2cPEn+XPEBAVHfYFu13rr
Ww1cipp/xDsR6SwTZiPdWdmi63XUF83AZeE3iAAGdnenSkx8ZpcHVcqoZoKdpbnCnJX0wjZBAtsW
rramjWUEZeZ+RX0Tv5SUt8IQQGg8wJsdALeF1HU3oQwPWpbsKWY+G7UV7mv2kPBNQamztJ/1Up1y
6aOB8xhELTlgq7PsXW/G3k5V4W0bJ83BsgrGkZIg0hGDOSasse3f6rx51yq2QFaIYGV4X5X6XRuP
LP3Y370IepupoNlN33rmiNsmwSdgtJTwREz2aYwOK0uQgad2+BoniKrnQoOpE0smnXiAVRzelrND
rZfzA3qE+GK5hqJC2xc+Bt+oO1oo7AaMPW0DUonhfGMO0PgqISM0tbL+lA5lgxZC4po0PP3WQt+m
U9pD/JK1G3e2hkepGlSGKUIZ9i0CZhWLM3N6AH46otupOMJFje7cjmtyRFvIspJoM5r6u5f6GmoY
MgMaI3uerKSDEMsynMwV+9zH4ZeihNbpNkgMA3nX2LFddZfewdldSNIm7tmw4+wmTxVZzHTj91Sm
7AjRVD+EG3sejaBy1fBEmCdty+GpblsNbWn80zA7c1VTLNgoG83vqBtg6F2+lC4xGpducSIOvr9q
8EznrVTwTsilFf2FTTTWxDEqFKOUPojhqrcFjEra+Chhx6k8FtGgQOehJkXIsZ2FsIMhxVQBDUhm
KI2d1pZ7wwQsZIv4UubMRONxISHQvSMvw1N7FWmXekYXRrPquZtzTE39/dC2wHQ9ah9TpWMvJJHx
MHjdVwoplUJb8T2mIAmHhiipqtdehEa+hnIbPEg2pMyaQF7N9jC2dS7hrB0l/NKkwGO6CwybWD+t
Hh9HZaAHtxKqxcQ6GtV8VIhrcjuSt4vIjCPXLfvklFUzsbZSnqiTXoR2FaAnVlCmsLan2m22nUL/
T35Sdpgafmh/bs9WlACnqfqQMsL45mZoQPJxvGTU7Q9DRWNFeti4xtTENFz6e23M3gYEr+44vsHy
L7aak952JCIjKsVq4RhYmLTGXEU2Uvipn05dk+aHejMN8j6vdMbUwv+oipZivsLi6zQvmaclaGaq
R4emFiB2KKIOV2Yp3G9SZPUVyS4wyiShypxA1OyY7c3jZwhTfNCmCmgOf32K413XsGR7EgtyHT/p
fmvrSHX9eo8uR9YIEaCA8nXEWzrA7WgzY4Nanru+MHuw8WrXeipbFR392H5NcsiGaaN1h24h2AzL
DclImCmi4pmAzfgQy8Y/TNb4GgtAFW1B2qzObA95CTeNsKPAlsgJUnRQx6wu9H3tz2tjqR6GrbEd
lyhbzWVdULOO9FpQ78CceWq5Mf557/rw9yYuH2iThMZccH2ivwYmj8uWe4P+JLIcyI87aGsPbzm6
yB9yVMeqmIot00dCVkmhUwfP8LhLI534Xacw17ovAJA0/raAiSibNzNC+6/76DyvU/rrjeVxKBjL
zfVhLDwq6CzY1pZqukMWvkfkRc6/N8psyVsP1NTeg8VOQctxPVBpNt84nC0sLllE1AboEgDOf7/3
b8/1ns9108Fg1JDws0qXlZMQFTWiyOxQX2b2Oeq6f0QaXvMH/8QRdokdrTQ6ziurptm50xcy6xWR
GmURa5ZC245LCGe/3KSujZTp+jhZoKxzTTXGz82dc41XJsWMLNKFzCqbh155+t5xIRZ5y82cI+QV
ipCLQRsWUhWw2ENX4TprSvs2dknMRQRmHKauNA/Xe41Gvnw1OCXFDEqx0cKIrU1zmYvZLDl4dN2G
6z2H9e3asZBwxcmpskkiVq2nH9Cx97ET7u0amomRIfqNqhgTfK4TXBSbD7RFSLbUvXobpx5QtvZt
JhHlhrWeXNE2qPkJS20dRgLLjtuah8rQzUNrkiLfcQ29UQ7qA9dgqFzQybAufbeAFgDxJg+hKVQI
Siu6dVNrGSuzZy1DH/OuCsNkq0uXw8lnyRuoRICgZx1zvemWe/oQIqafTQpD/8DkukXirZucgkjT
eMWx6HXsS4ILGlSvykeImyYonLmhvrovFTEZ45IGOi831/1/fWhSUswlxRx2dwRAb/kNmLn9/cYf
Yah4aAVWsy9Q4OYsiIzYRFQ6bMsOxUvNhNdfQMJ/DsDrwynFU15Oc7juWu/RNIe3ipQKrhGLVjKd
03YTa+OniT2ecd/dD2N1/J/S6tvYUmI8G8AIZ39PcQf4JsEPZFqmwCezbZkFWeDiDtPe5++YBURK
mTBAXg3PMfCf6k/xVB5pTWmIVFFqL3NBmMspE+IVjib3FD/Pb+DFvscLHYvwOX6SaD227gThdCV/
AVFcTspxS9mTDmKFL4lWwHRjWgFNEOjWhIegElCvxQIcA0GyYVCfH+FJNwOg102nbaE6xv1Oe5gv
6qvk4YRs8MZCDAHiiB7gm8Hpq68R5qhX/iuHXhzyr+ZGe8CMRpNQ4gZHeOOckk+dVQz2VJ8PzcgZ
8BuLI94plQbMnJuRjJOVYW1i+wsxDLCaCtDok/52D8AqSO7g7ROtsthmsydBpVRssJ2nC2jKO01f
0Z1xQp0GuCDAHwuRIKf1+l1xOctXziMZlGfjUbybh/CRejxzvRY7lgl79yaMT8wZGFaMt/THdAm/
R7zhPwYY2GobnfRkb2Hg71YDg7bDQnJj1WtBFws5+Qn47Fyx6L4pXzkOcMDPdCfoGp3yY/qJ47Ja
FWGgW4Rh4ijAEYveAmMvgIdO3NQJLawV8jhAUcMdMzHGDSTx/v0JtcV2/IzqG/vh5xI6OiGVP034
vL2ai+HOqne++yjy30D6r/E/IIjdMSOJyuJ/FJ28K5NCtX/7i+HBc2deuDy///7bXxCeaLbGdMJ2
PaSpum07vP4vDPSKfMk0N3WMmtqhEkhWguyXOJIb+tkdogcopzm6hY0W3iXuepJbyoruybudvzhC
mNei0csXtsvkrPVNEzJt2ot84aSm0Tb29mFxB7NzqGCork2xFb5Bj515w9ZA8vcK0QRl4Mv8C7rf
Rm7kGxSOWzygu+qlv08f5FP1oqg4rIx18zM9QKx9zT8sDC7b/pwfuPajw9Q4YDHW78ztREdi694z
mKE12CGbwU6NfBrfvomxadoaw8pac3aswLyhLJ0t3FHqxb0FwzxSzT45JMl0m59N/+08yRM43vgX
xgQMDe4vHFBkbThHVmlrgGlv6SdiSO2bujXy1+GRxsJTzY+O1QZWMa9wVsNrEMj6kZLtMcyGJ/ue
Q1bRfnxAbFb/QGLhncvNGaMEXl1qwzn774Ak6s1NmGTv8k+0+htxb75Awdz4QfRz/iT1IjC3yVO+
cBqNV88MklO313bx1jrjC7Xe22qFfSrAeq/uwQAieJY/SsgiuF5QNgXInTFHcp66uAE+02CV7Asb
XOsNZ9h0WRAAT6a2+gmYLHEDZgdrkl7XO2CWwD7pYMcYCI/dYrw44lMApx7oDzQr9ZiZzokSOXTx
hd7AYYuM70wY0dZdi3oHkWHPnxhtzDv9W8p9vRs/WIKzqVzAt/ahfpuO/hvryi0ztw1z853AMbRe
QAvnN/sdJSEK0eCQbr3gX4IK/rsjf4H7/5cD3zE03XJcx/cN6z8f+IDsWxRdxnAmSO6MZ4nIOcYY
Dq9n1381FoUp+Ujr4h3bDMomjEbPOJLahfi9aJX/LxtDEMJ/2RjdslA8axbZB/9+FtqpGp3G74dz
YlAr5J/S9nERTOwiEG04bLh+rPHZpdAx6INdKnWJaOBis3zGP5Jcrpvz/29MhecR7fB/iKkovpOP
4uM/B1VcP/P3oArP+ithE6bNdIaMYMvxvL/8I6jC8/66pFFYlob+3v790j+iKvS/urbvaprr2hxF
lsch1Jadiv/2F9P9q8sLvu+YvucbjK7/L1EVpm8tR+O/HK1MqU3d4+tQoBuOZxhs4L8O051BTWKm
F7THoTbThKIfzTCTJvISTjGmRF9b5XHnntuUJCcnHYmgmTxOR51VFq1n1IeE0ObFgAeLxjL6FwfO
SL6VHUE6bfNBEg4lgMz4dFyqBVah3zeOYR36LPmo3TjeDARjrErLU0RIdxHEp456n6Q0ODixdmoB
JM8lYN+6aNu9Gl8VIpmTRkWy6sz+OA0RvQAD5IUEwCFdmqqmxIqbF8gXp/7UI7LaaCXTrNzTbgkA
AdlvIGep6/ST/n+9EqzdV+2IUiJsMa2r7kFwrWl8zJJu0jtUiWzMvJR4lGkC1DeY6MSoACbbfS/F
CHBA6uuoIvuiRtzEW+otoWhbEUFk6Ho4zjr4gWbBJ1q0jx37Lc2htUutAq9f/ep/+GQu2ei6j12Z
MjRZmb82YjvwU+luJ4HKxRFo/OkRsotHGEQ0aXdDo5N1N5hMt2BJlJXca6D2Ov8nJY2b2nBPMs/w
9usXLcqNbY1qnuJM/WITwVpVGWo8Fd+G+qgIPu9ODWlY+PXiOxqreWCU1mdkxeoSW1gM3cypd2Wk
PYpHGevRJmnh1JjooK6JG16sg30o/DMRudp93f1K1cVHSfxjwImxlqxf16ZrfHWW67IO7uDqLlEI
fjKfLdlt5ew+/C/uzmO5cW3bsl+EG/CmSxIAvZVlByEL7z2+/g3wvHPz1olXFVXd6iglKkUDs81a
c445hgXgZPIlTmVyifGNGx04BD1OerueDP9cJ41BcI5wFRRqEyXhu3qJmqGb2gpzqFUuI6H33dBI
r3mXY3SVCHsMwohc4ZLukWQol9pEVZXQDl51RfLl5RZ8daNwib1CZdz3BEsYQo2wVXgOWVhZWaVc
ggB4e9uloCJGP9t1Om86gwhSv+SoSjdyMl4b9iQrBUHvxiOOaCXrxV7CqG7VHpUJBTvLUINY08Z+
N4q9f8zQJdmtN7bIZPVbH+fFK/7csUaAneCrKZJcdUj7ZiLw4f5nTdKsJnrWkwFSm54x7o62XzdC
+BIX+Q0dcrbyBhRecl07QmLUS1nU9LVuwf2VYoI5sR2KGja/TBFaCgcki0fBdNSZGeloPLUdcuM5
NXXy5XETIdUkjk1cjbLg1mjrMCSWJ8NUO7Le5lJ8CvFeNow9cnGHmja97jTpSVxIAxJg649w0mFE
j8RB9kAMrPYuR90pGuFfmTNhL26Kq2D62j4pL3QnzGMcBVhAI4g1GgHLq86AgRpGmz7tKK52siup
UDSExv8UiLKJ6zFwrSn9EuL4GCgCJnfkSjLnG/NHwEhDu0vRWOjCZQmhTcdxAY4SwQe6rEi3h1Gl
RtRTi9NaiIEZwL5czemdIB9xiLHsGwMZTtm8RWO5i1qEskkNxtycvjKcMNDa9QNbREB26FEhGTWX
Vmt/YtGnKyM3KpuecWVowkBKDpLrRjVYaBnqtTwoHC4VFQDdlhb1jEKjpdnLcn30JXGV+eOxKUHj
Z7GGxxLKrEGbMsgnNmwFA5Cq+aYtoRLvmuggKIhHFb0IbOwdW/o5pHVIICuElJ1a2+8lro4NlrN1
5KM6E3y9J3a4vAQZKYMd+okZ/Dq0mnJQE4Z25PYCG6Ng1UnKVSyMd4qmYGXSdNcLr4nc4mfECyKo
UEe1MMBJ3yNPmWL1Ili4lhpl9N9i8EHWUNQAtTPGCHpDgWi9Bf2g2UhUoHnLnekOVfnhl/KxCwNY
sXH+Yo6Fsa47qolBnK0R0/9Ied5fLCsDojOZT2kneI4qNOYtx9Luh2nvst8+e1N7HZA00gARoeVX
hN5bjONSmxGPQ1+feBYoNOavL4UeNZ72uWhQOGvhj9kMjUs5b1H0Guh2YdDcSG3fJvQJ9aS/WUV0
wN1wRV9wbcTyWzVZpYYkqjkEaO+9hCkvHNtmOw4nynyOKWFUJDMXC4pQdLZpDiAdW9efxNiJkFIU
4rGvQ6htEskjgTQdUNpACC4C3A5wR0SV+oIk7JWYrU6cTx9DGRXuJAU/ypQP+8j4JbAVC4W1wZFS
rkxd2VDZtbNIai8GQZjLkggbL5qumPvmmAfPbql/cxSicV1N+KjRDORu2GunyIJ+qBnUGpGgU/6v
2GjU2kKhYrYcBuPm9+NGRikHIQUf86ABQ0ha1tCtQPFHnMp9bU4fnprNwqf4RTfE/mgV2sYvUjiy
xVBc0yFcx7GZuCTOx44OwN8MfQ2hZXbpsZORGs/WCOkDBvKKNk8tFj+FlYn7KoZdpiAgRJJPlmql
V9sRIqeZytGh9IARe6bculrL1i5BfRE1Ht0mTcFa71n5ThH7z0nRjiLd9RcSd+1WtT47wx/spjQ1
14hkyv9o+xdZnp0FTd9KPvNtaE3fcdd+Rmj53RoLGdrIbNwxKG0jH7oHbhi0htptjMizFzyaGoiD
EOBOUo9OtHwSY5Y4QsrOTVMmu5DouQ6BQeRfRoReEQt48ZJzkTIXCiM+PTkXPSDpTwH9G0TjDGdN
MUSHCvBRpAs64R34+AKCYJdFPC+5cfMRdfsrD1WB/Fw/GLMuvyX/doS+E0yIxWIqqkc25pM0rmMF
oHBWgA/WFZEgapaJNFDiACAM3AwBl6c0vtWVn65o1UIp92P6jwFK7kDcjQbGtxEGljx1bOa6BIF+
J394JbtJ3WiNg98hBFVrQXKpoiPrUptvydeGfZn2xGQlhFpofBIM+qVVIFOovgeyKZ1cyp91tbw3
FCLXcc004quKbjdUqfMmuYVNBXxJvZpSb65oIb0GYYkDuYNPNSYFKKYMSi/l/QUaO6x8wvQZ1gEW
7Sg7UtVEiqNBfpJC9UVuJNlBGc/6zems6qU4i57g5iYVqbDBJStho3DMhn4mEVV268+YmHz6CvpI
xmrFfibJ2x2+YH9VGIhAk4JyYRGXboGdhLQbOA/oTFnEVQxsMRI+FGPszGUiP8MRGA75Zx5U4Umi
lZFTpMnbTjwlAwEfuWKC5tDbTaeFPdxPmZFWBG4msAbJp+jFVErxFBFvJli3MG6EjULG20qXRtxA
GJCmepdG5rRtxrBbTRM22AEggjW+TAz0AwTOwcp79Gs4qyQJ7rEQyU6VR0S/5KwCjQHeTVXKm8ZD
q5sWBFaL9we3fmSVjz8XcWek6uEIHEMr3UGABWNkN9kAAUWGK5JcpaIqbYxUnC1ZxKCCRLi2hzT4
TgUp3+r4MkGdeU+hGjyFHhqysasAC1LZpmikVhTfcvBsphdiGJ+/aLM4xRFEavSPnx9fWGNLgDKu
ysP6/R/m7jyIbBxFNKLzEBu3htDCxthEIzxmrM1IHHW0luZXqxZbZhHc4fN3/9OP/9NjQ0etxIoR
DDz+NsEutCzo+Sz/t8/y+H9eKRGzpA9g91gR4fD492tqcYoD/c/PDWv4FYrDOcDr37/5j2//vClf
B09Umsjf/vy1INB39/0cMYTJYuqv5/2//ZSSD2SSrra+5Ba4j6UOyfHfR+mvT/B4qrgAWEbst/XX
Cz8ey6tMRxoYm8tapQdgaeypGmgO2uNSqObghccv8vkKeHyHMR+sn8d09ucXVcVwQ9EDbiDyKzrA
eOh1aeKSCh5i/2putjy+eFG2y1nMu9KcqjcPdf/x5fGYpQA08zNqYXhAJ7dpk7U8F+7bWfkTJwP0
CDrZrNFlpONiViJVSJNneT6hNMTyZTNrhR5SM3FW1z2++8djqmquxahr3dFg3bKTSy1zkW9u1RHx
JmHO41+KM33uZ/ylSKOhaJD0JoPwgcBMAjcgutxHIp8O//0Sf8Rt+dzj+/OLXCdTxZg015t7ag9t
nT8BAvf6eP+Q5f15vOsGSH856uk5MbA1CnbcKa/5+CMr0K+BlOWOpanQNH2/pCX1+I1iwKsi7HT9
eMPFfKwf3/3jR3kcW2dSd1zRe82C4zO/g6RGiCWUdbWN5ajaPr4zuWX/+jEo8HCZ2KpWek3SRsVk
t63Uotw+fvzrMa67FfZEN96cR2faUhhenCM4CWmDgMN5Fa2Fm/QssoIrVDgn3mNCPLwOW4pKm9Eh
YGClQX+za5SqLZQw5zxtX3vHxdZGGR4WCzCKMdpbFLinjXdzu3ib7hE/u4BebO1CRdTZU65folpY
NuPCnbZEuiwq+31+sT2DM5Kec1ytXiNzuR+IInjNjNWrKTj6afzigXbFC+JLusGgmvJvotKEGNz8
wk33rx4eK8oHMJXaZWAu0RduWAVfeG+SyxLg4vLcmNp+aRovsOltpyU1TDT0oKFWebUqrBve/2XA
sRiVJZ8OXGh5ULMTh2VKXdgIufbF4Rlj0Z6mjaW9QcwY7sN4yqzensIGfgniULvx7Hx0RMGhPdCl
tjUiADjrpE769jBtRFlnkXPktb1D0vh2wkq9P/cOpwQTVo+SIdon8bqrFt0vScjULIxZQwFAn6CO
V95HvG9Nl7dB/6EaZ4Bq7+hMCpuo52OhR6ZRjlPI9G2+4UdLdWBvk9QARgiiDwAC9RTQhO93UFDh
pHISWBLo1sFkw/yFM0SmgQJFVl9Ld1r8PIoHoehpA66q+NY3xCHiVcBpC1g5O7L4n19sOEJA5Szk
b3Os/SxDWPLqeY3TeYXIxoejSjdvJZ4m5rVD69vAWLksEKwsM/A9JeMT9q/aNm/mqQRtckpoJ5Dd
xT/kLdmyy3gnXwjbJq/Zw5nZuPHLOC7DF+UEPhOyOaDChXrNDjJwzEOwxXG7gAGz6J/YYUqkepif
4pfYrqmH9qaLDeAM+5ID1v2UUIrvHJ10fPGujIoLSyYu5KO1Jyd4ImMlXo6f6/pJdOyBkXWfb8Lq
0AgIZn/IaJDhGi6VK7KSz4wcth5he/yCWa7yB0hcB/FK8sIqXGE3/kX+kq40zte0PBaHQAZLlj0n
xV7Y/KrcOGX/3m0GgOTy2iBbbaMxYhDjAYyQK7qDVFuiUkkVZcUSR0u2yu/wq/DO6SlFH3ObQaMD
Y2xUBFGR3d66Y/pN1nj1IkXElbo0oQrod9ANXvTiYsEfiIsnifTY8lJn7/w5dXnAuRwP9UTyGm0p
zjp2ZS7eYbgLuFzHE9cjp6xdvk5b8cudvcxv1ErusG27ZcfmHSx2bXMhJdM6+7WSFXFQ9VWC/p2d
eO1o5IJcJb+c/gLZ3UyawQ5xUYsDFxdYtwBTMBcaZ9a8ZdMheOHD8ZTcEAEn1qivePxL/CVAaXFN
CA4X/jQdMhV6FpY/3DSVU/c7VXAYDEb5V+jYy7cfXMk1Uc4SYXt7ULxclImxUoolBGAebEecPrM5
aJs8jlIWI65+Losnq/hqlW9iyV0L/le1yauNCHGYwlbl8JRhtBeqT+SHKk+g0fCtnBQqJIv7DvtC
JrlSP66l9kPxzh1uLm75tLzEIyS04V5m7yIxVkl+louDeZskxDyohTgjPb1T7m+JtJco2nTsxQPJ
5SmC/PsVY2X+Ute2X7EQg2DEwMVnrrgnYwcyKcRIus1L9cuEe+jE1aadztbdPHGG0dZwXLvlB7Tl
U7M4hqThuOMXd7BOwsxcMmRDBBJ93VB1XafWqVftD+VCr2VBf5ShPN6jD5JcvuN0GG63xWvMGMwY
+86lxGu40rb9Ylwd2BSNNn80bbNfjR9s3so+e6HONDoYm7B58Ul9lDwBiULCD8pzrh5OW7gYv0Sn
gNqN4F+NWZMfARffoNkd0KlynaAjg/fJQK9suQh5J8N2fGsIOeAYUHejiuFO6luLEca3vdPo9GA4
nhg5wz0nDtwAR8ton3kLoBDZWS+BpHLxmoMzOkCTxy9GH4bSgXuNtDiTadFbS1toK8wcKlgPO1xi
A6Dv/MJg2a7Y3AOmY38WMGt5M3U63OsnM2Ym5aoXntXGzX6Fe87kLjjdlpNFGUc+6QTWAI3GC8u6
lFb+/V29CYefwbPFLw5du+JdjFCFWZDh2eTpo1cqKQy7WriZPO78Jb9lqH68vEKQiLHM9zTJPoy7
zdEXno1Ls+jfoIrcjQvTH+fRcDlAwUf/xTcuvJhqnkXoNCOIhVLJPMzELnKi55lwTsigLSo8o22D
sEOPKzsXMlfkKTJWTGbTZeKMcmnxXrNFuEz3bOy5HGjhczoUDhdLSWKD+MhL8euDK4/pApD/otmW
e+Yv88RZsvDDLSdmYtjYS+J2LynPx3zgvhp3tmF7vFXLgAYqsoGC6B7xJByEZ4IwGTTHxWv0Miy/
OAj6bVhyXjhM2oEjzrd8fj4WF/8MXdjO96m2K2yUOlguL0wv9Oe1/CV5kW+cxnzP9OzdjEMD43mp
MEZhyWHI4lgZB2Y/7cJdlu552ugjyMgR3NLQhb04rnnFyWUqM/EB8qZRAszLEz4n9vQDQyV1VodR
tH57549Zo5B5ARJix1Dpb7JpHe458Qw+yQvDoEQONZ8WRQAK8W35xuSuHd75FApBDBTPFsyhHFkI
s3YtOLyUcX+v6n3IhHrnCxXPccmA6j9x2acbdJXGBTLmyG3EeckQcTjBR6btaubJTWOTDcNaAXAh
2p6C08YRTmESXBj/+athvkj1weEyS355W0z+vARb8WmNDa7wzvUXt7WHq5oxe9owZWMZ4Y3x0tYB
fixY9VUj7PnLUcfHfZuvUhWNEbQagH2KSI7FhqLxwGJBdfpz8kst3mS151+xwUzuOA036gcBhdf2
mXmzYUwt76iPoJr3Zw4BMP9zNC6RWrXdMt2QEeHb2c5r0egvwMMtGou+LGdytm2mBkqD9iBcyd0N
1wOHGC5JYdV7ih8dtRJMFPy/ivixTidzJVxPClv4TYNRFpsP2ZrYoAjW0J8K2gfJbHIGYX/4MG9s
0qF6LBgahnmQk3HiL/vh6BvPRA2/kcQ+5yfde068SDUAM7MC9oPcRMIwm2YDV2Y/H3wpeyzRHCj0
r0lKZdFh2VSAcVua3Y7UTmmvpyeGKIOyRP81bNF+WOFcBCiWdETemU57nqYPI8yi3aJiVhughoPu
OxTEsx50a1twEmmISK7nIYM5EuCudvNlgIq8wF/AKz37OKUn8xhUzjieWZmLvSsTu83lyopY3akr
USH9l802eGFkKUDiSZZOd0H6gxRAeGFqNZ4jdpRcwL6tcJ/6K1o/rGnmC2xfMo6w1v/immU6Z53N
tZuuB2uFmEV16vcOhQ4rf3QtQDM0pwT9sRE3Hh4sIsPXkeoMqsMcmGW7wDw2/EgI+lESyS3BLrHS
Fdt1XQa5proKz1XlcKXlb4xXXAEDjCpq2oPTWgf0OLytsDjgCUC/4aIbnxgFGFbGJdIcSd7QFGSH
wWplWIrfZugqIv7jp77b8YbZcXBtYZvG8Mi+dUPEAaHiJNY8ATmi7sginRmjbtfSEYgJawMINAEL
4Z4JaqkcgIbJ/ird119D/ZvCHhQudPeQUkzXRtvKT9K9XHFTGi4syBi3W7WDpmCyNGZAVsFWT6Qn
CatEHM4lFenGU9fGp1VJbPiD91LWifiaPaZsZULrlkRbrXmJIeNsfbaoTphep2rHoTA36b3IN4Ox
VbVVRHAwDiJgJDg9dhNg4Itgs7a0NS6uNQvbyuYCbCBxpuFeZEGiHOp3suO4rplIWbU2Vx1NFj24
ZSss4QsfAQJ/ccvlkc1NHBnwdHhuDVntzIrEl0r65SrLZqYQotlX6k0j9Xis9lSHvppfpiljZ8Fw
Z647MJhwcgOV5NYDbmIf6SAg50N/oPhIs7O+iGQKpHeau+WWTgvdk8ARKSCydEnhByGnQfyl20QQ
VLZOS6ynXKtvQNfjPBZAT9OoPZrKWXzHCMElNHArI9tvv02QmWec/YHqpALl2G8zwNwAPOelp9Ot
bSPhLeaygV6tHIRyxyMjO++XHNf6kcg97LAqIz940+Ft0OQlgiXcNq1dWz+6zij03mpLqXCjfDtb
jugeRWRjOCJiyfbSBCdL/KChzkfRQ7fI1j6rZ31l4P3Gd7Y0n65oWp3g+FiYwNRlc3S3jtw4xtXS
3PTHfx7PTHhAX8xwp4q7iMouQfVIVjsKAcy6OJtIzNhHCssQF4/Nt0+R/toCe9tlTIOL7FVoMcgu
vCf0NDhrW6cNyMDLofiIkVHS/+9p9ly0K+ZkDFBR6RKnDhYZvHR5JyCPonEHdqHx2TkFK5b3iHKs
aqldPRgUC+WbHKn0xburAkMGSku4SDf/QH1Xu1ogcwvM2DTWNgXhwDQjb8STKd2KYUy6e3vr2kBS
zRuTRCa7I0m4Z1bkNKvdJnRNee81jC/DlvGHS8HAOjTHFCDCLY29Bj6cRnu1G7sLIUx+/zQB7+zs
PBjdIHhXeANUdKEqL1K1BLeB6GAvAQQ9JV8TeaaX7L2/k3FPggUzMKPkDtkiSqMR6u/C2taEQCOu
IX1hUX3yb3BKTvJzc6YRU5Mzmy4oRuvdyeqOyB48xM79nNvkR7ZwSHGHk+FMpQ3hwQcjRo38DCFi
j5NsiXQhk+16qe1JnXNHYP9LJMIL7z6R6qDtA0Y3u9n7EiNhB5F1jjdwD/56ekIgCv/EQgbkc0S6
TW2sZs6QCbScKCtju44K1srs96BsfdSCeRYN7qlioy7zu+VIDmMmk7ldvkDJQ//7TJHFlikNiwdV
Y4exJTKxeW0wMpAxTaedwh19VCg/UCvZX61Bv7JG8VY6/AJYsmjUnHjns6C3TsJuN6Yb2hj6xd+V
rv8st2sSPWM3jlYahbkToymYuAOp53N+O1lCylpZpVcL3mSwDxjOgMIuhJ12klZUvBkVYv7bsM/J
ZvI/sEaKXD4kFGSbjObPynsvXZGoO/zvqPu3hasifMNCVJ5v3lFbBXvjJFBSWBgngu135C4Ot3Dd
gt1iFSrv09+B7d2pHFbDEywHR++X/vRG+ui9fW4wOROFtCqfgfUx+hw4WdG0F9Ej4O8El3coXqUr
OUn5YYyPeN8ImqjqGycaaC+jxwKqFDRgUvPwfwvrKkeJwWLLzQ/YZ+YxMV9ajPnHokEIaNj1W/TK
KCq+0yHzXdK/G2UTRozfZKuhw1iUnd2W9yJ8AjjDXSxdS/U8FjCSwG5il/udGWEV6vyFWG2Q+WWs
ulOEtFRDxcU7WyemP1YIQjdvYtIc0UcFB46W8PzvbL8TWBStor1pZ1tiq9NlvcElFjNmIukjuGMr
8F78TaorbOcxv0LCb/f9m4EEgTWt+ZruQzeFaNiSa1e9olHIfRJKQHTN0bDCjmYWuypaOrTaTIRB
JEgu2otqrsaDbC2x9OOnU0k8g+HebLJ2LUPxNFx0uTQGn1luskMf38iPmuW07aKwDes8SRdK/dif
5j07ShI75EUgMpLb2K+Ew+h8cBWQscWyN3Vp24zRnXwyaN12cAzWIBcBy70xLMQGfZOF/0ymlnoz
bHKndbB+1iJ8wWMDjlA9EO/5Po/eRIPSGloozvAW/4avBHtQhaH8vpK+NKonK2sdj9BWl0DGxXof
j/f6NykIJUQxwThuHQQ+DgirCwlo6BiBClOiW2R7qcTvs6ABJdfwo+jzrbPABsuwoc2EPojyAQog
VgiM8ig6CqgZb8UNQ1Pt9nQw1uaGRT6JVdt6mV5DrgzwRMVHfqkIdigQ4+zQP1Ecso7BSQXIka2T
V5O5ql/iM7SMhfcdZQScbFKz3deKBvOAPLB2NWzD9xbMlOsr8+4leOkkt5VXaF2jK/FeHdtnq3wv
XiipfjXRhZWW4KbquYW8qx6tfCuBFxwK2kzTmqEj3lqEb4Md7Db9UXo135E7u6XL9n7PLQk95da8
6u8BoygtcSf3NRSurTas/egct6jXyHlg5/7DEWAXSBycnP9ogCYbda8Qirazng2oE90h/pDZ9/r2
xCVC8qUD5A1Dl02TIKe9/EpS5Gf+ZR3A9LCzp65xQi6AWkApbwk3NPGQJMzYLFV+Imuuj/Th2Toq
O66OcE2ekOlqp6G4IGsOtw3em19yaj7D5+KVMHtWZSfvKVPWPuJLwvvIDR/ile79lPCcZtcedoX+
iZjJTH424V39kIiL/Hbt7ygNGIiDbSgjDG4LVgAMwOvQ7T4Joll03D48a1BsG+LMGuJ/2ZbMx3HN
SOJfWN4erCMMjyewIsfYeJsoozmiShRfR4Rhd7vCdLvTrwoM+qrv4o0a28sHDSB9Hm1fgleWUAQ0
409dGjkjnXkm6hDaKoGCDPvdq3EkDZS6+ElhJI8JxGXdEJHiZdduetBeh2/cAvlduebP3qaFtvga
bocnrsSfMjp3GZFP0Yvqb43rk0oG3uKrXIbPQECPGCYnRMjHeCscW2ZkLgXvnKwaAj9d+I350r+n
SBYXp5ksJNuy+Dbt9KW+ZXFGdSOWL01POm6/afBM58K+EfyzPzeA/HRg7//4FqIRNIIKbxESTeIb
e6T9YkPodD93msZWwFWskaLwl8vr0X0qw12BjodscFpYwWxHQSJBQUaG/sbI34/47//+DfzqucP1
94+q36F7EJ8aEYJJM3fnHn//+PL4r40a8UxjTOquMmCg+cffx3IlbXCjhCKNnUbQy7+++POPj8e8
omeJHpjah4VmyNbZDhtt8B//9R9/+XgOLadX9OfZ8srLnSSub5pmbvGbBjaN2rVX0i16fPHL+TUe
32o07CX78S0kDdBshoizoh6C3Z//3v37bf55zPKF8r+f4vHg4/+kSRWumWrgr/z9Uo/H//z413cB
ntPlP34TqwGa+Jqp6c8vTAUz1eLxc44/YSEV+I0eT/EfL//42ChCyTUQRm6r2mcByT2dFlZno4yi
+DXXcEOCpLoCt29VppuoK9eaZgQAviFlykp58NMZchJRu5qwncQC69H+VkvWui3Y/sWErQtdoxFN
wj5K12ZeJgCuwLyGvvBpxs2hVuW7BdB5zNBRNuDlK4Hov1Z5DZQKxg8tCwvnMTsg6j+jAIMOLS9U
TSuaqDWbbpdKcwBSp4JJldZihawg9rBdKxoy2YAEoJ5sB4yom2as0OCJT7iP0PrEHfYedXhWgMQS
cRbd8GDuUo/lmUj2azeuyK6TI8sGMrb3y/gcpW+45x2VKkfP5g3wz0aoB5aKmKyCPqkcC1ZYEYSn
oE4h/xmMXYp/nj5EU90aLRYVLRK2alo9F6HwIerTBT86kPbPvsO4CSXURyOgW0QaVoQKoFGBtZpr
sq23zcFoJQqgE0Udz7gPyEUh/WRnpGbAcapCY3OEOpIdAN1XZhHNAnWDWK9QKejkfYfHnYAWz4Cb
O4DJLeRvlCQH0Tfe/BgJq9xO5C19SdLW75OvrK8gCmYTi4CAmL60/Q0y85M2crZrRaVzc3GaSZnh
nLE1lUgTNY3tdCMj022yV2ME2N1I24ogX8QkgIXos0zefgjla111BHUSadJXqKOy7RjTEaqIpBYb
JyXGt+p11mIM916FqlGVn1vL7cwnKE1kGJOa3WqTK+kQlah5Ntqdw/RZI/qDpnOS5OhTZbWVzIDm
CQqyDKytoOqRcsyUSPopovaz9kUcW5PKao85vkLkwhEbdWPfGHj6hEoDhDJhFmkkjC1IZ4E1Kvqq
GC6lX6hfE7kgladd02Z8S4uKOqjVUk1VEnRG2Y/k45gNWmEHeH81qHm2jkvDHVLKYBrYR4jj9KlZ
WEaRgLGwjL5z3NQyXnw/7Z8Lk9l1bDT48l09bGBy7Qf0QKtam5P2qoKUrKQ4hrX4PhUQNUrZJLVF
YT+Zyi9DK+WbOp3usT4xpMgSWpkaBqAxCCu0ge/s9ek++UspQXkZVsSjKuoPV5ItSaRS9uZHM+on
j670ZCDVmMTheRi6XYcLu9JLlLtdSgCviCPav2G73qYScaklQJkDrvkr2SopBZ3E6mQ4Z7VdyI28
9EP1WWlNeEia/FF+iYr1W8YpEYc5h2uAJx4Y8E81yXP6kie3xpHJq/N2jRYSiVriegUnA4X1OIme
g8LXOyJ+3VlR8yP1lrzy2DxAD31GTV4hxER9O5ZwETvtQ8+QLww562g6YhO8fVuoRLoWI1masHtH
T2lPsZibeJ2PiJ9PUomRSKpGy1F979dT+mjft2+axDBXisNWS3TdlhS628EomajRyalL0t/K8JaN
1TOLm+algnU7R56LWfer1tMNtXOIjoFtISZObIo5CV56/Rq27C5SuYfTjaKXjjXNjsQsY7t4SaSU
0CttOhaC8BJwb3J0cUrrFrkZAhWZUNyY/kivEh5I20b3sZdeQQVgHwep4YoCO+Yw0DAnQKdsYiJr
vBrkZa0fNFPa6aGMNWoUAXUmrFR7/5z/dFXx7TX0eTQakOlWCSZxVaqhsQwMf2nI3rLFyUrqH1RH
Q5PnJSEdF0CYW8ts7/lE91MTKHsKjD3rKvGomA3hOUjKu1bUz2XWHznmR7BbQC291dBGdE0F8dU3
KXrBbgGpfE6nyRWK4hyqYNcg14OnN8D7eGn4qw43JR8gr8HBJEInOMuqEiMNTqjIizFEIQneMQrT
paB1KLp0coBVAkfELvkSchPD0dT8qjrlrTIpN74af8YM3stGCSBjkjaKNHgAuMGWn/E7KXHYFkDP
EIUTTtXc6jb8bUJ5PEsNV//ko1ZXrZ4SBLMgsofcSc0upDwIcySqy7d4KHoM99lJOStUQgRyrfz0
R0tlefmtq7QLyuA9aT71YOJWF/Er5qNIFgTsUoT6Wzm9CF519IeyPqKunlWlFNSlfGRn41Vrrwdt
7zXpixC0n5qsFNiI51bXXKsDI9elCT7pPMMNOfbPoQ5kTKA3iexTJhE7YAsbU69HwA7FISm2wmAY
rpirtIFjgSQFKuZFQxHERNs7FPlZyeh9IcXNoAv3r+IAXjRUzU2VezOSjmST0NJexUpkxS5mXLVt
QyGkip9AkXzlXWDndbuFyzX4FGsLAvnIETHJdIxREIy6tscP7YwNu8+Aipidkwuy7Lyk22RqLi37
eqkoW6HdG4pHu0mkzeB7FlqTIVlLseYdfEqOVoro01DGL7zk5UKsKRmlKSXajoJ+bMLDzokb6lqL
d0ufJMsGeDqlRKG9yK5tTdx0p5LkrteUAEx5K3oTA2I4DKvQExZ6RYxJiDjMrtviC+bI+v93J5iI
M+r/4ARLmOvzsP6HFWz+o7+tYMa/VFxbimFaoi5r//aBWdK/NFHXdB42dUtSRYyyf/vA5PlXPK5K
uAfwjxl/fGD6vyzdYDTVcS09nvH/xQfGMPcPuy4+MASgFpZdS4VThOf+f/WBMZKqUSLVwVZtn+vc
svCDMYSPNVDjt1GtaiRJqgw0cqSaZFQqmTc6DcVSNB3Wn9/6UPziphDm0AhsVSNhMb4nLvvQOo91
l24hNFowQVBNCYiECxUjrEwtMw3pCyT+rpAi7UVk+SZ9+Upv3IZS20/CQOKuZkzXvmYBkqc4dGUJ
v7DW0t4a5MBNy6Rx9JLJrqpGMKATNUelZohI3vq8KHHMY1Dv5P2QoLzKKrSIffRqjUyXMbMHreAC
DoGmlrYvAtOq2I5K0JMZhTVtX0cJ1gV/2onKxsgy2Rn8dd/IkZ3BcH7r2U7Oa9cxy6qzTK9m1BSL
kDE0Gx7+YbCdbPoU7Lf+QPhv0srET9fKuclMj7RshShjgPza2GWuj+khtqKK8aXC6zPgcAK6LrpK
oY7IcxRALARTT0ZkmyRrHB9fGl3emGU52rHI2ho9k5XIvTOy5lnHwIfYBkWKnUb4os0Z+aWGwlUl
VOGo8Xp1VUyuJvW7Ai3nIhwBeEh0cC2dbp1R+PUCfWSBmrkF9krBdswmiUL++FPhHxAtpbcTGsuG
meSung8ndWZ9Jihn4SQP5yrpDNRANE9w2RChLbCCj4gjjelqgnWxthOAHpp/lUw6e1HUT2lv0O4c
SGvPepqu8FucQM8s9km5t52sk0k4RJUpzw82Z5qz/FIxO0V5ylTWTCZnELyBFqWvYeCfzCSgF+AX
u0Ew3kSC7eO+xr7yX1yd13Ij2ZJsvyjNUovXlBAEARIEWeRLGlWl1hL4+rs2+p7pmWPWzSIEgRRb
RHh4uC+AXygmCMWlWDuZKt23tWV/xEa6hDRJ4axetvvMsTL4EECeVZZPO81ZSI3MtvTVqzRQaQLQ
RmwaaEvzR4J215pGTOZXs/znB6dmXNPyPGclyjgomgx947dJe0zU+h0RTb9ZYcsaandzJZvMcYnb
TdXZ2cbOULbUUprXa3Wi7Z58kNIQng4GtukDNk9rAR8skZVny6QVi94AKCO4/mpqdihQUh8STaEd
CmG4UVpeOuuaPFbkorRMEZ5ojQ3IiLdsnT9UrTk8Xwe2ERS3E0B+X4NAjgtN/mva6aGOlS89bZBs
jwV+jg3TsesxJRS7BcpMV8rTWAWPCFQRCGWxTzCTLOwyNduNIvaddTI7dx6Vb1vsSdIge7LYpRq2
K8lh30KFlFZsB3PQG06/yR44nHYs9jmx47Vi78vELngT+6HOxliIHdIWe2Ulds2O7fMq9tEUAWxn
3i0zfaFsswbbLX2zUuiIHfgm9uJra7/lM90vndinUzZsmw44V+9u9KyLvVzs6le2d3kh7K+1DkFa
dv6GEEARsUByJSrAJWCHbhRhBK4MVRivmWfqFfe9kGh8Iq4gjLjMItK49W3pSQOnaBKG0PWNMJGI
S5TlS9WaVxUlInDbcWPgF+Ai6Tu5pohrKMDTEib1j1r1tHblLoWFrxs0WC7FvbijkTzbX336bomY
6dcU8dOi/tRIORM9uPppJMQqRaxVEHRd7VselCIOK0VEhtRw68YN0Ps8wJ1ICc2MGi02uS7/dsly
pp2hExFeJWK9Dv0Rm+Av06YV9SBUJyYCw1JEiCALX70IGVt6ANRx+Yt8HKzEovkey3b00OdGv7xf
0S2in11DBd6dO2CIW1ZHk2MRJFX5KWmQGslTkkdqTVVS/p1nov5evyJGo1AtvzX9qRahLyFw6byk
IiJOjdubowN4twTLVxE0M96uw/RoEkxnBNU1wfUgouzEJN42ReTdihg8JhivRFTeEp7bIk7XRMQ+
i9jdJojPCOaztbY8XcT39bwbBYMTyHUi/K9/U1KBUuQEKsmBOcIKKFdtn1f2QbXWbVrRj6eTUOQi
s7DLGQ+5Fps0S0btzLS1NzUuP8oyzjzrnprI23a5vl9bBMq6WQNUIIsZu+xtlZXHNJ2MSPnTyksB
UzAhqdVJUqpMJo3MLOJ3kR6RJtGjtyAVQqrfyTT5aSRTgLN/yZ3pcc09LY6fDIXGQLoKvFT929xo
o0GzzN60Y94cnSGxArO8oYyTWi62Qiox9kNjITrIXHfCNW00yoDLUXYe7RHnTlPF5EG61sHc9j9o
0K9encMBIHdmAZyCTEW5fs7szyzLDrOCupkSY1LC2nKRyD/VeyJKRqqTmdp9jl6hBU3ISY6JAUhI
CtvWrNw5vm37VLptlrrH71a147Cc5T1C47zG/GjvafGVg8z+ZoPxqYusOSV97kQeXZBQVyKzHkSO
7fzJZf35mnT6YUqBluZrs7tKGSTvg01LlD+IbB2lZhgD6752bperyOcdEvuBBN8h0Tek+VV0GMYA
ALZAAlQggQVoAPE+ZO+v+H5qkt8W157WcWVbCjxhQLWOMKLZTvmblUFd6Hp2tbqzChAG9b2K5/aR
w4NiqF19x2LjQOWVSB6DvEyh7kyJGtHm6XrRmRg+7i5jUv0wVW9bKV3Yi4FFTG7xVeAkJYCJ0y/1
ZgVCIVraG3SHuzbgygLI4nQQpKcM+l9syn8GgBjECb1eIDPd+hQLpOYmMJupMnDwIopKBvCcSSA7
NyCeVmA9Ru8p6fEqECBE52L2DZYuwKGpYisVaBEJhKakQZvBq9QnUuKu+lKBl0ZgJtTsv1Rgp2R4
XUErkMOPakAprFnogLdf4mKDmumFvjMTHnHu1aaFYkvhMdAhnEI7B+yyAL1ywK8bCefQrSen1J8V
wAtEpH5UwLIB0IxGsJ0NiDYZlE2vKJSYDDFZ4GydtGE0hq3A32aBxCGVV+Nian/V0196xKaoGVSU
gQV+l5TN9xqDsH0jZx2lAuVTgPuGGmHGxPjBLUv1VwDBrHxsBT443kQpMqeEUwIeIhAW+5rAEymf
tQJfXATSeAVyvArsUQKEzOp2X2uIRRIgHJIWnNIWiCVXCewSEDMFzBwI/Riwnjp/3ZwypL7zZPXJ
VzKPFxMo1BZxpdxpu/pHByg1BGKaAZ12QKi4ndAUMyCGbrGR5sB5yiBtG1bwRjLoiE7h8fwh5T7d
bhMS81Rs7U0DZKuA3AoEdwXKpY/7jIIq2G4iX0ZFiNNVLC0rADDM5m1nm9tCIMPjStNAP4ngNN7Y
NPW7lqVu1hRBpZtJVTAbnUgRWLPqLPQSFQ53VSDRbUOV92bLKL7WixenylspcOt4plnJ0THBnaNR
ANsA3DlAtwXgbSg37GEV08OKAWmdG1q8gOP07NOU0NibW3FW7+i5abwofQ2ZLR8RURkO6pAr0Vhy
+1EY3dR6ve0LFjpd4PIZnGoTjyww+xxBARmlmhwYnyGTuXEtNhlRHplEGSK9ly7uvxr2BCsQYxlY
Frxs3ysS91fuj7OOjg97wvfq/ty/L6hcexmOE5/274/7n/z70FJTGBHXbPNfz/+vr7+/+X5g//We
osj3mjrVETqNoxLc38cOS23l/ivrPrXff7+qM5SNrS10jkM3N5rp3FgFfZfilO4/FPgS//z273No
Iv7v5ybqVjuYjXhlXdEvsj+r+3fc36X/37f+85y+k4lTsUmirHVvGJtEJetWTdikZcKl+14Ouz95
f8/9x737DIEaGAPmS5MCQPzX3//7cC5gNU4jStFdSRwB3/k/X6TQZxZ1XKFGdITdBdLTbiVKFuJv
9+eseaV2V2KWUaxZHA4U9tZ7ie/eNZneC3/3XyeKgTUNF0hUdEv6IFGDeWS3uhlIZkCWukDsNGFm
utCvR3eHg/D6vjxpZ5SEjvRqw+TfE7mgk3qBAEdvydvtjYgU3LP5hheLSZRHJL3LXhTBOanO9gMk
qxzJOLIgD1rkb36ErAVK+zYd1tZ6Kl/sk7be3G+qvWpD88KDQjzs0dZDebX12yWcfpm/5Cr0+6lY
TX8gHp7tcT+TrE32ubDwVIFcRRQQUPZD8riKxu8aaimO2FfYoX4zQ4/Dh91N2Vp87Ws4xI2HIEpE
jYn6d72EoG9oOrvxa/tS7Gc8xlN/odFYSDT70rlz84kt7VBGuFMpL7q+o/lgxRJJD0y0j6rEO5VH
G7KFB3WqoMUvlJXOTUhm02O1a56TMWyeJcT5cE/Hs+ChxsAGC9Gtqv6h0rIiFGzDuZEO/ISqYkvu
8IsB5s1EVI6PmdcteQ9krAgaLQQzaYPuGikrZngQ1ftixzo62iSYG03FiJGwbpKhDHqZp79AidNf
1udcvkifJxS2x9i/bQxAt315rj5YoMtT5iob6Drn+oyogie5WEBQ9bd9ZABdagKZixTdpxP+sZwj
TVL4N8fwyaR4h9vR5EMDAaDLkFIqVKTC3RnDYEwtsRbKP7F/3vTB9Y9+bAPBEE0enMNIu8MfOJPS
h+idgA5uPL2t8P9L+O102axIeME20TVfMAfL2Dt1GKFubP+E8xRPu1AK+QkNUvL0U/xjQ3e2fXwb
3uMXewvNKDJP2cHcmj/1F/8ujLX+Dd0BGAj4zcU/kPrGNx0nSyD6ExQIyAOEX1wAbePADPmg9yLe
QSsy/V/5VL/hQXxiV4TSaG6lQLCZkHvJPuL3bwcWAHwxuuZQyadcBc9958ACgJ9inACRLMhUYdr6
NN7BUUTtLAmaS/dbfIySF8poxvgfzeMxef5Dx73i4664tzBvPkLLLpvONyAuePQdIq+h068IX9lb
PUGvV56vWKFekEN7/NWen7N5K3m/Yxv0XxCkICfkxyxAnNxCzOfykvsT4rD7G1VJV8QiT2salTjO
0IVNiY/OIzjjHpwU6DOd9Js81ccrPLoWexcXJtdlgVG8z1hxots+o67G2dO2tEcSfttcRsCkDwgz
/3kWQCNMdjgmQ/67gro2zICw03If/qeb7G6QFi58bn7sou4XsybGsjduoH/Dpl+99nV4IENRceSM
wFnAerzbN4Pt+0AtLATwDqGsZI/ToT9iFqCxhFyP9mGFQJi9QmPfdl4a/urbftNpbklH2ehbwT8j
5begS4n2MyaGdfX7t+8i6jcIy72A+bB/14hE5xxK5dmjf4X9eZAeMWySXIiNoHZiOnMzGWV76CTJ
TlzM4Xer8PJygV0Yw0w6tvUhTrYWGAfUir28M76hiojWhxu0Zhjxk8lM3tDLnj2mp8QFkfSawwph
FZCEcucbym+CGfiRBcUOgk22I89pngiYuHJNBJlprp4olrnWV06UEsiH2zZN92FjhribVI8fTXtS
n6a/Nd1K12MvhZN36zZUAUyEiyFoPTaO130Oj9kz+pkTsxce1Yf6A6VYVl6JdIGyYM3B3CWnFkID
HhO5NaP19iBReNc/5x+DftDx0OFKtvqO+4HD6M2z/2Y0/mvuFz1LJuKTvvRodGFxoejz1k2+nfHM
jKhCvcVxECSKfqQjTd2IirR+9dtEvUTngYe7zG9tbG9Ud1E6pcclyNzuwGBB6yNIggTutnu9pH+m
pyWaBQMRymnnNR4k5/7L9qHrkBvBNNXsELohn89Ix4RLn9+RpOIWwUX8U8AJhRnlihrcjllIzRyq
3u2BOZIFcv2sbYZouig+W6puP4yUTJ5hDy1KSOs/vdm8v4owwF259csvZk5Qe9gxztoXmyVbYOet
e6y0WBxw5Gw+YPJiuJzQrw5LJ3mC0l2G69eVSBXh9dYH/mGBhrkjVh69+ax2N3fdUCWWfzR8phko
hzScN1DQKnotPGl6raI5Frc9I8TL1WeAy/LlY2AX/EyeyvONGfXMIcq//ZkTFid9YOlZ422GDlDn
0ljixtsBYR//9jhuZlip4n90lW5fNH7CqwqHyypjhurinRkUj3QXefFTfWouzSVJQEaoRblciRr5
1IbGlmA1o5JO0cm1f2/60SDYjXK4aFRVI2eklTQYGg/fPkwiKdhJERXI5VL9sjOwjLxBY1KwOMf4
CRXJI+Oc7S3eUdIJMHHYMKzyHxvaXwgHEkUmbR8yhAbmCnJjXEd2Uk5wdasn5QubZ52ronypvwhO
s5yXzrdVediLxOBzCMPk59EJb8Yx2211NqIQdwPXGGAjuTuzi/yK4pRHHdW0HvME2nbixk+3bfaL
iJKXDy0arY+tBX9Gfk1fHCRgGQOPxQuJ99f4Jl+YqL+pD/8r2Wn77gP6q8fiyZqBDQu2fF/WHtJh
kbhhskcKZtdumQZ/ks/4Q9pj87hPQskHALC9OWSL3TXDiRoVqHx5Uj+TPZS6FQSEjqLgvjD5LE7+
aoVYgpWvJ4rI1JIFZxO1Q8ERGy42TpUu/kWBuImIUnG+uf8ihilEMVAjt93bsObygNVRmPm4I0q0
n/hb3Fjr4LCFQ2TnPjMf9eE9UvMeSYOkAFYQDt2aDyRzCXiEcG61uVYnfS7pgUG/qoDpBXnvYR49
VQuVamNNZ8uO2uWMcZCbpZBs5W3CrTXzraHvc3Q56QS2vN/INj1ps/flCB7ig3R2HPfa09SLrgp0
RIwPBw3pV3f66I9pmDundmMFURyCZvlxiKa8xyh/1vwMUeFgeVqP8QKb8KvEY+27k176MvHWH41s
UtVgk6LXLe/QiZeyAandkzK1yFLTFP+a35pHKCPfnJX9ibMmar4I6W5G67O0GRzTtvVHBUep24ve
loG8pe+M7QqYCpEhIE4jfqgRIxaMTqn+Vl96NBZMCsWhij6+bWLgEB/ijTN/6PT5MYGSHcuOsinD
+pijnbrRvljb2E8IpBULM+0VYS934s5VT/jm9U5IuNJd8GnsVoCxLYEqE+/IypNig7WbfqENXiC2
YmXZsnD4hKAE1O3M4vE86L7x3GGsxrpNU4ZGBBl83/ZzTDkGLoqLJJuCRsHgFUDJ6kVjarNdBSZz
zB/rJ2RhoPyfb+2mDfVf/VdqN4Nn/iJXZRNGvLdH5rn1VgQj/F133oKYQFaGfwvoD7riVs8KpNPF
S8cAkLgfMZeKCthRxLlA0PRCwRC80fqOzh4sXrScaUIxz0hLE++oWBlTiwAJQm213qrMVnXdrfoR
SOVWYgYRSs9xTtnco1jxYf2hicDWH9c55PLNP3i9/XM9WPtQ8Z6KQOeYI/YEGn242uVRIvHY4/3b
0lHhAz/Ky7bTYcpz4TyEnYXgER08xWuxy/OQ+Uw5nsITe++LvmyM5MFAjtYzD9edHMxTgHdhU5zW
PZ5eqbhjY7erStyUfiX9Ic+CqvY/MjTjlEAmLFKDGN6UW2Bs6N3+wBmbHvvT9dIsyJcj3fg8d0FX
RBN02MmXLwNcQLi8HIFJkLbVzIM2nK/Sa7y+27RFQqYgZsjd6oOGEyLCtxGEmRA8xc7LUxGcxlvG
CWF0YuhJgHGNkulIgAq/LWoY8zB0oeEgX7mFeNFEOYxwrzvE4uoxlJpLeZaKF4o6u2tHz/XWgDsF
xe1UIuVB/YDx46rIU7S+spnbTV89melubbFTfSlzfHBJ4bzaXym6uY3GagYfeYRO1nwJ0wi5xOAl
LLXTpBwJZ9gfx3bHYrf82r8LfCcg2d7Pr6FjRUgpFdDYSuTXcLdOpbA1MIXzEJXUuTRHirQJnvAW
axtcCKR+QtGg3m+sat/RXZbDPvlLnoDlrX0GC8ElFKgRXVhqdBrGnHRvILGb+3IblfDwnOAqPQhx
IJroLfTroqMYfhvniHd37USUYwrkCb7b9Dnf1tZGCU36JvOH69UVQRj7iOFT6bnSMhqW6QNwdO2Q
tz4UKMbgLUeD7nOFOhMdV7g8wSueUbcTjT95iZMesTY34PZFNIi+nbkr6BJhMJyqAk1mH4bvjDNn
sU9ZB/VP2zr12IzIO7ZsRfVa/Wv50MG2vlrsw8hlftmVUFj5VeMNJlbXaSOfjMCk+EXLLns5Qeza
7kC+r78sNjI+O3m4aCHbNKVjGdGzbHMlXpYuRjhWYepsTGhpb9BcEU2CLUHsDuMHZtM2W184aNYc
TDo0pOPAQtiKCJhY627lE/yz+YXtgf3JHY/MG3unUcIOjwovQ4EDDw+JO8ZztQG/8hDNeEw+i8/x
4aPdNu5H+0M3y9s3kt8mpnje+NPqrODw2hPy/YyF6XrgJsC8HjcM0VdggcHtT+Sym+xQPeXolYGx
g8yS3n1K5zzx1zOUIudT8+fjSofgN2GX5WlsY9YDrHDaBXAagtm97b/mN9bS2u+eMsaewiBe+2iY
SY2oJlFFJkrlZ32sDsWOE3LHs7ER4EHUL6HYeEHdvxCwYrkh0yt29bFuN8vz+oOYJyFNpsJVlzcY
pxqAEYxqpCiHj5VR2Qbwjh0V3MNGBcWPGZmDuKCgEjxaYPFvacYqqOeeUr9bDmIjWc/MLb6JzD3q
LixjzdMUMeEwfz3i22uzZj3UZyYvMxJ9TLwFadIlimcNclXCp2WTevAL162CQI8YZddf7Fd+sMKB
S2UFVuxj5leIRNbr/soX5YnpzrdUJA2nEQutH1oTq9/sqXqy9k1k0XrjwjwTx5Ogj/mNCswDRHmR
NhPkt+2mPMbTsc7fb9ZuUNELIvem+afCwDinJYw98oOOsoHUlcZGz3nL/5CTW6Ey07+h/gIwSV9F
EFffNGxMT2pApMMCWYdYR3Mf6vXE0BqPZKrKG+ElvTfvmuxjWaaFR3nLHbei/ghWUrg2yBM9Bl1A
l9KVi0O7fuYp3wBH2UCDbABYTUW/jElcMN+0Q2FVhqb0h/k+tCGzBo4/zQLFgaDJcF5+rTmEcXpZ
kZmhN4Le4NrHmTtSfMwEmi1phkz3VnHszWNW/aUn8Y0vH5fQYUSzHXeCFpLTbI9ZQBLIL1LYIDDO
Vm08jKfEcqfnBb2VUN3GtKoQzeraqYk3NECBfZgnm/n1ywDaxhHnoHpYZLFkoaB4285+8dk/9Krb
vuAsLX3HOOXSdAhxYQ6S0DnNFHF0LwZ5QV3mwazDt+6brv0HJGH28Vt/WdgwSToXTBm8xHbTJy8Z
vXNvvWF5oTTe57rLkatj16lCv7n6MyGED0Wy8NnsO2jfn/Hf+dw4Dxh8Ke0GmKvIzkvhdqbPTGzM
l8zxLTqF5od2/rN8sp/xNR9VRHdXN76/tX+rkeIHeBM5my79bekZI8n4KM8vDV2yD8MT0cj0YbJd
N56q7rF94C/rZgPjAphxJI4FHRh+6aBKERx3sR67za78q+0j55nYfF8FZJjURf0JDFN9V99zhPtA
Zh6Tx+uyndTwqu7RtaeXDaqIGpJMsD3XZ2KB6kO9Ri8W1TBGakcLGwkdQZhYp90M9DkUYMdv3kdl
WPoDbW8Rz8rqXmIMrVuJgsZwkG9gzUH+MBQDg7uyLpCDF/1E31T7BubbWrBhXOxcMe/eV6/2eFz7
Z+76gd6fdtoX9JjXR/jmXlN+NWwEHRgc6qgYP+wri2ahPyB06FPL1kNc4wz1xX8gMg4UHPHPoxbv
K6QclvbiWE/rsDdFHGpmJxzWN22zecGp0U5/kH+bpT3fQW/RFMV/6yOj/htsxNGjlebXrW0Ffeyz
oD2Q4wt8hO7ODS3WJgsrfnzNZni24j2dOnQ10+sTv4PTEcIjt/pGxEu2BGAJOzH2MEWh3ON2l3gE
PvfoqXzjH4G4bYw357mrn6EM7mPDM98naUPi9ci4RzoR/WfMg2hGm1l+bm1AGMaqcSTTsOtPeZld
tiq75gT8tTywovI1wNdkbUzmlFWd8DcL+00e5i2OMb6zvPJhXySXaNRD4ZmOCfk6gK66R8iTHkyS
zzfpkW2IxndWGBgnFH4IotpATTa07jWRWjxmBd514boRF+SDIxoWFlIKYVj3iSyaHRF2GG2N2Pbd
V8DqwHJ7JldvzxVZjZk/rl9crfmNWItlDS2IHNE5Rh+LHnFp/D5d0m9SF+JisFwWSJyS2tCiV2FP
YrH/LXEVfs/0MyFmDuhHTWig/vjF6rb+qdD54j0mmkB7uumGQ3slUQbUYGo9ErWX2yE5YBWOEjPq
ZOmbginal0IR29NaoBn6XItoS2rvrhlckYgWqvlNxhaCLGxfWI6bv2DGlhVoXhwHO5DQUIgy9KvB
CnXcbILpsFz04LrrOpe4OmSSaV/jGS7ZA4BHB1pDAGq/E92jTsmvoP+kQoQUCpgVMQIs2eIVzn4P
qyMgGFG0jZIfJ1hTLnJsf2nKIqIqTA/IHbuwJcB6vYsIS2BGoAYxgyr9LsYb8kowrZJdvv0jncFE
WTKiIt0BKXFY3CA9mpffBDjnr86m2OF7gQ7oDUdld8kjrijElIIUqaCTsI/fr8tBe6uPRcDe9s5l
k/O3mDiL/NsGoUENFelZ+Wt17ffso0i2LA0cTXVZv/gklhWDhF2mK4Ew9VjCnnqhM77x7AYBzAft
S1f3KgvcR3rG1mAVI7B4jXOShCA+5MXRMiI+rBzOrFoqV4bc4qxt5nP1SiXZuD4g6/WaMgh5f5s8
YLk9fmGn7JzXPRMZsBom2KN9YICDNNlsPk0LohhwQVi7KkKsIiBRF+kI3I0lcGw3dygpRXLxavRv
1TWi1EYxlPy1eOG9ADsdwUURqEbIfeduzAbFpQAFDioW4MWZdcISmV/4u2XyCdA3WPiQSSxcpj7i
o5x6mwCOGm9UZ2wc+94b6e8IO4buchCmbAfWvpofdFibyabVt0TOg7avjDeJpZ9jlui+7qNrsin7
aKVjksGTicyDJZvUGvILFAlGZU3tN+A+6LS6HW8zaVuQSr7ETsBQOROY4JusAVY0G46eY+WT+UVT
GM/g6dzdDoC0E9eG8x21C1/ISsb1aFlSaOxTce/2kEanZx00kd9JuZoLrQi68pLTIaljZ154DdM7
/WnXHy7qtLzz53yPSFdw83VH0nNUavZcVs6I82oJd2buiI+XL4ekUK+nBMbLyDAqop5jzSf2Qq44
10vHn9IJc2zL6Cgiv3I5GAt9qQmwh7y45S4CUX4wOvlMc31i38OPqpH/cNYlYGNXvAL784DDB1kf
RThi8JIKbs1Kyc5HSo1erEE100C5DlSTUcI941zJBvFqJXLkprLPc1VpWZEANJBMYsZT8Yba0obc
dTpTOCvGVk/ITJO86XGM3CJWBYZSbLDCPUk0e/iUKD+cyuOMvtMQfsLcbGTprw5sf7CTjQKGNofg
JECVkx2IQWsHpvKHscJDIFfVEJ/9zzfzDdimcgg6aTVMN5czY0ySnrQazW0BazUHyrleYQSNJMPR
2m65/Hw9Gz+t9Lcdl5W/pzIubmji8UecO3qS3EZOh0GvBRwVk4hXeAu3Y4nWlNKwOG3OVl09Dq0c
aO8Rl4BjRHSZ87+hzQwtHfUQwcj0GATiJrXQNv0aZhv9Ji42fSSN9G+jfX0dHuIdyUaCmwF4VwvQ
gnAWjeLLB188n6kS0CaRoZ7hcTr8dxvOfKAJzGM8cnvAhQuyZl0/W8aRWWHoW6Z8pdGHs52oChiy
i/cpJwv/jZvIh4mJgf4Uk4FWvo5i3Yu1RyRitENuLBOE7+CN3HbOkNMULu7+bEbdU6JuJNaGW3Cr
nrDE402Q8XHJ5brOYip7dApWNA+icUNV1/GVF7PcA55IBWDCmTHPl8ewniWonMHVOuXow8k+TvOc
z8JQIh7cWLcHbgPvxRBQjEWIKcDPeE2TnEJ9BXEn3GGsQuu8LL9GH8Eb5SpzFLyP26DYWFjj4OkT
cfcIq4lGqQt/gDXH4uDD4TM+uJUr9jr04SoR30TNPS0JuNFBYapTBHT2i5h9FmkfR8Vh3x4obDAt
itYbpz2DbDxNzxRIkx55HD/BdfMF5ztQj5Zu+46wBZZORInNBsymp97XUMKoI46OeWykAZEjMiS4
C8n0b1QKLkTbZxpZWE6c6Wke33NoYkj7Nxg96gcobbIa2qY7qIeRj7+FuBY28pbSuKMFMMYKJUjQ
5jfeuMcc5hy/MPes4cxDTlcwuFoPDgdxeaxsLCGm5Csz45Yyl7iwyd6BokPXcQYlnMG7vV9+twpA
cGrNZUzaSEKs23+uMGuphB4GmgyKW9Q+uXDRe0sd2K/rFq4bZ3aVMMwVc5HrY2BnXWGRTdXJ60/6
KxgeVwPL4KbY0BfHKIRTYOFMKgVcsHrYpFXIreNCUbXW0gCuTgnhkwvLCsTj3kCHGfSHBjXURqCJ
e0W945oq2BugS3OfkKhetW4IJofWkcd9ZVjG1O10gU8u5d756p5izonEicGY7biwpHkcEucvCEEI
/EBkNQMk+rFqQg8qxk4YntCury63256vF4NgBsr0Zu4nohI4YsWRDspJVoYCFFWsYHXwlQRSw5fj
6i5O50Wsnl4nGv3gAj1n5h8mo7NPv2GpImLAeJU8Pnm2t1czzGvas1wGGQkuObBO1tYsL4WDa+uD
jIxeJ73JcDzv087WQ3MWVxqTblYyUD48bvqI0AK1L9aSljFWbzMjwu+1UgJxwU1Mfr3W8YzXlNyB
tRx6FxVG2FP+lUlx3c/aE5T+7gWcDSaHY+8V3GyUGoToySrjiGkg5o/udTb8Qr+FfndCRruZHniC
W911+74jqfAdCudwWB7jV66orB5gduUg94gq0GjEGqK6zrAxDfofNr39Jca19sS9BGiVKYhS9uxw
7wKop69dKkNm1jSEEC5BclmBamBS6FwVYhoW/QT2jnVYVR1Wf1L87tGC34/ZMtoU1MhnxFCFqA9q
aizPDSIktjiLOYlIoCUCdSZoH+QkJR+ku12+ddLHEVE/KUxkJk8w5hGtFMw0GJl2vm2WT+kbxgrL
mP7b7SQHKbjniq4jrinhjfPH6p/aAZlBup1wXtjCLKc/ziBIOTj42nN5bnsteaSyl3T7Od1fa9+Y
/2CSLapeQAlpkGbECF7Z71irVCCnUWw0zMVC9vRPYASHMk3UdhsGJreCIQvjH0iqzqLrIzPQAOsj
yLJcpkidIOdCGErjtSjiLfael1jaRcyRbocn6YvHdrrlo5L0xeQUWmzhPXbyWma330nFc0nN7CrO
gnc2qPrxkG5aZPYgRtJpC9naQv0dITBPzHsJ7uc7iAhfbw0+M49PpuLEvo1mOh+gMhop+l/FAiL2
7BIkbctKAkEZMaK6Dhk2k/HEtIScHg+vHQv9ELbzTuWjcE/NsI//ZsBTA4m1J6bumLHY+QyoNH9e
OSHIDswKafBvnW/KkYLWM/PyNnPD4MBMe40u64X+/FAGOkfSEGc5CjEYbc97/bYByOFyS/VTTMTF
wnJfjJis7al8Z8wwpTgyVqLbLG42b2IwsxixcnCLEjmSyy03jZWngrRi4vFNeQkqsD98QghhgWK/
k4wtb5+ihbyZeBkHeDhrldcoR5axKTv09KiiWlz4iSyUYvgyvpW9D7CMh1xDgjNmi7ySo56o4BgO
sL0oMnBb+asqoTEHzvjBUdjsaMnJ18Wt9Ves1alniniPjyIEKSKWkPI20N8BQTgvQIdnRn+yePK0
Zc6Ap5Xa5zOcAEoyRGKcvfXNIn8CGyVZJ18V2zfME+BPmEUlok7QDMYB1t8WpgVgMptzD8IUE5Gj
NCgpdmivTgWdVNfReZVZPO5a30mH0ajWjSsXU2h/S31NtWg2cOMqaxbYrrsNu6nvVFjCORGSuTze
7BIXvHq0dnQP02+f40dQCE2BRUZjzNSfsnbVdsqEw6zTIQog55Coar3a0rD2kY+0UdD9re4KiTEl
d8VWXlIK3RJNLRkN7bQbF8sulq15l0xxQhe9qjKTFg25BplFHKsDGXViZdld++JIR68UKjfuyLDo
l8VcSg8JeovGipWVa9S1YE5fOt0mkRJOurZwzbVuxk9fJZ9LzCbTauzONJdGk4V6MAtaYmMuC2na
XUYH93lLOa82Rgim+Mv7n8emeQ1jhPTuT/WFVhHkIHZyN+StiutmBbmpRVtQra4opA2YHSxdxiWb
5odMiKkX//NDTW4QMe+PR6GhPqktPunYnNDx0Ha7pEj/80MbIsNo2EqWa0e4IT//+4bczL/tqzkF
Wl1TBBI/+vmKjOi/j++/zQPDr6rR8RQmw9ndZPj+ayk3KJlITZtjS37b37XepaK/0oK/ohVkWcyR
DL6/j0bg/z/auxR83xUo6/2rCv/PH3bwQmF28sr9vO5PtkW8nXtysHEA6+ktmJD3b77/yMWdKe6H
c//1/qTRdtidUUlcNbqVkkruyCvZ6VpxYe8/FvHwv567v3B/jg7xjZYjeqdZy0NllUiLzUkH1aVr
gyUnkUsTmlaL7rWX1QELMJShR+obajIsvjwbhqeasMydhym3zcAorSYapPaygMzcIIsZtoC3c5CB
ev2Ly31P5hd/4Z2Mqtfc7ZrYGYOlMyiM3OC05UBouTVDIJjrBAsWiDJCfVFB0iFw0gHMs7VzQvKB
ziYLHn8nc+2uk41bzHJqsQELZxmRorpE3sm8khKVj/0qugltvfCHGf8nZ7W/quHcGwCCRq/ULzKl
kIx0XcYfKUzsLo8MtaUQAkii9+bTVVVOnXxtIk2H+NotCOiuhCdXOIeR0WN/jEmx8KkBn0OVV0tL
vDh1trRmnp4HeJUtqJVdlPGhraatMW/lTMFHrexRTV9x5atsci3HmDdDuYBDtXrg0NwXVCtXOrni
0zmOfo+DPC3rD0WCOvO16H7WSWKDTgiDTNC2pKWYjowN1Xo2IXoPLY+qQopcG1mhRFXmVrZDiKs6
F/X/cXcmy3Ej6ZZ+lbZaN8rgGBzAojZkzBNHURQ3MEqUMI8OuAN4+v6g6ra+9y6uWW97I0ulKVPB
iID7P5zzHR1ujF4BU7a7aw2KkErQYVRN9tbYwxE9fSbh15GHgnAqCLKjWNAgNUyZQwaE0hQxa6Lx
Qze8aX1nPCavb25E71BPVJs2IAPMipjFcbRBKTc+6cyBRvEPSsVN37uZJOCUhDHoz423Lxuid5kA
+biuD5NrcXmVFI+kbO1IYSruofwoGiRahmwxaNryBEvTWF+rznlx1q4LK8QxZISI1AsHLbj9MCJY
2fDUaAv7eWp+NCOv2LJA3MHau4zDRNwRd9eK6KmnZKGwR+zZpsWPYKAatf2fUR75l2Tkgqt8jKZt
lnwXks4QHfN4tJz5PKYa8jvUnXPkaowS8Jp0AIypFGt5L5p4m5i6vGIHM4BQiNnV7rV22qfFjCik
WPRiQVnOIvDfO8dFSqAt8hazhgco3HThvnSS5MnUD8qV0XfwFHohs9C44bma6mOeNcNxhAZTxC3h
a1Z/DQLfAP4YPmTii50xHVoVHt77zoI+LDLuvWzONmUSZuuXiD4nC4BHtsFX3S4GaBPettzzvohY
ZNpYubtBUo9Yuq5JoAoQM1SqPo6ZfU4D4R8NStp8AWzRBAbzXj5CR7bYAi0DgV2C+3f2voIkMJAr
MPZh+7i5unBObrGckqak+p/jT9+V2DkKc1U6Sfbza9UFWOVFdOnb7oKfZgCFWp3LWPxxZ4WBpmVw
xhXArgFB0uCffV/keyvXDo/rdqhEd7JBuErMs0r1zqlGHIHN7xhq2HLamWmS2ry870upTjikxns7
9r/sqqn2VSNJEym5CXr1zfT1h5HAAPQo9otb3tZvOk7dyN76VulcgnQGG9RmGydLt2GK5c1gUemE
2k/U3150sFxxMFmLpVlitSGXcNn0iyGgjHskGnS2WWLM3oaueBUtIgMJOhywnR8crZF6y3cae+ck
walqNRdLEM+bYkxJzUzUUdjWcjRuPT95aQo+0j/zFal+lrEDvBPx+tBM30RFHzdic5OGzZpRjA3T
/oenpoMXDtZ5yZBpWKtBsp0WUn1D9W22y+no2u6l46Nh5Ij6O0mj+3l0f/uG/gbHlWEmQFUkxHyb
2O+aBNRDlPnLg++53/uIfMZoWbJjn7nUhA2DqH4e6AkxYcm2QG/W6+nYCPAZTcoWmQSLWLibxsWm
Y3fyZcb/epoTz+yzGJIDeZfwDSlkZNlcxqx1n8Yuf41F1BFSpYqjk3+TSWPfhri9RMninqEPbWWR
Oa/DrFnqIMVSPQnOBlrRHH2RLZ8dyNn6M6egTx03/dZsEiynxyb8sLJFX6K2uYKmKvc5pmPcA/Zn
uUok7Jh9Vtj2F7tts0sh0rdaavo8NhlzKa7CWjg2Q20INQjSrajaN76l921ntVdZDbTn2lA3R365
zRQ0viHxXzyr35aLL7dYSn/nU3zJleMip61AgLaUnY3JhktJt1sWrF06jzVQWAh5HmP9OuSOOiY4
dFg8rCMSvMNJn2eAPbudF1R/VCDwB4hfMSZ1TKDGHJWbFdDVne9DlZht6vnT3uiWEIxAHzt/5qr1
QD36hvYoAP4M5+dNaBeNhpqfLLLfMGPrZVuF1SZqGniqTjRcnIkElI6jZfS0szO2M16ctnoEXvVj
aoaHvlLMCIrJPSy2vnhZm+yHNeawkebFY2oIr/6eN6/ZWw4QrGpIgk0gyUgqihmJi+XijHbiozPp
ktbC6k+DD85LSYYK3eCUr9h/Hsw8XSxd3KxcRttgqXBBUNB3bddxo6KdF4A109yqv+q82Za5v6V+
9z5jG+8zX/bn2hOMyoPwmFGhH6oEWYdMx4s1R88CG3JS9xErk7BGwL2xGpUfWq2+gczhaLeYKgpJ
s7Uk4a9sodpsQrJSOsmcqneSo7QZaRZ1AOrLbAH7FBPNodBITYYUpWkzMJsLSRr0bTHuvaBBZZ7r
K67Hqaj/YNy/I5vO/2yX967XISSjGDKp5ueXOF6WJcquc/oQ+hXahvHH7E2IWWe6Aec8L/l56Prp
0pO2iG74K/ElhXnSD2+p9Wx89OhFpLpdnOuvbPbil4jNkt0QQ0CcdXhNEv0rUUG8Jz7Nbw9dy+rW
GSbGAEtz7CpK+kLAF+/X3MdC/RKD3vcO5UYXMgTvw+U9ixFidLiE23nmMf4IyMLwkmXY+kKzbhYx
V9BS3MR0nd0svYwtK9Qwd3dGQHA0AU0ObfjQ+DS8ReoCUWoIjU+DH30WHY0z/uDCeZahU9w1K1Gi
3Rue020bxwB5o/I8iWXAbb7OmOzmhejb5pijg5vLiR/SweDrM6AnsJn1oHLxP8tu23cXP3OWhyAb
uytgAsb6MwULE4Iw1WorpvbBFYO8FBGr1wkjTpGS223yJeZsKn6GTZxf+nhEHZQXeyl9Rq6TD+HB
2M3BBJvU2dAj+WcxWWoXzOK7K4uHZTTyKsr+Dds692SIejPHkO44HDnTzHBvrqNHMFr5GVAEqibH
vYN1wJ7TNgBCxRMTs6GsiAofiAtb7Jp0FZUzAQfnb2Trb8tEnXKtuzeFbHHXsl+H7vAM6prxhdfy
kZUUdNpmS9+JmtFw79WY95qXIR9ph30Mdzi6jtnoOEcvih5VZ2eHkYT1tfhmchYo/Upr2u4VNmzk
wPy2CktSpQr/YyaKfZN6/dlgMmZoKT56r3uoGjdCAbWsyWU9LcO8pXnkzfWlt2pyKUmtalfLad55
A0CzLqOMsDiZyrHfmIY5SJx7Hw21L3R7+3fVgzibbAPd3vTpOesOQcRD2joJx5jLFzxmXVuaURxj
XYX3blOdJskxWRucFm6IVzZWr65dhtdOM9ltHEi/2WpDWCn4whfnKV5utg3BzwEOcaCfds2yVgVI
14vEBnu/IGdEEEZDfRJFXzyNWZTvSeyO74vVFtk0QYZ+fgaWGheggQHYqy6LCVmcjtJgPwpJGobd
bPJTWUItkkXBTIrIMUKBXMqTfeiWM9bvOXkLfY3etKjxjjXiPXkvAyz4sNtYaQVLcVER45QOSN5W
OnZ8m4Ni9QuwPon98pttMxeRnhCPbYgZ1qO0gYkL9mlSIU55FxaEFxAybdHatPFSH9KhOeNj/N3N
AZStpcmYnKiPUbbHxaoVI4fS7JZGnOIe5XYUqPrUM0arwXsvdpg8DC4frgI13tkLjaFPOKkJbWRk
M9oMK7f9XVOrd8vKIMg6OqJmyftjPyNHp4tg5JSh+h+W4bTgf1HDzXJ0cg3t/MHxjPVKu+tyd/5a
+jW0VxETnTGxCdk1jtZzUxPZVdMoBCNbTTvm+i4Htuh1cKMZAkbs/jJFKtE1Q6POvapm7bCg3xre
dTy9MXbwaZ9CTjlfHZqg7zBQRO0lHl3DQqI8wmpLT0Hbc7Z06Umx6YfnFu+LrtB4Ivk4sTTvraWq
7wbjr12orU+zchFOJuwMR0rnegWFCxf3iTDVMagG99Ez+qgZj+gkzojPsZC2R1134/vJcZq7pEP5
NmdnOFBuS+vLwVlwDkX2PmVcqzZkx/XbwgNNCYt9aKp3vWh2CtmrEhyjs0zkXZt4IX+g/9G4hJfD
nPywjb9CNDMe0bZl9Le8i8z+luasChfNWj6MTIz8n1V/PM8LC+qOlMtObN0pYUmJ1ly1yP/Tju1H
mmrarqq4TZn7YgVGE3Q2B+w9AN3/NAny6zltkWpYckVj9+W2T5/KhbzNZcZCFjEAHpvqRsb8tyWt
D1aZJC+l/11p/WvKI0S0Ka1ky5gD1ljWwqFGHafsk5oq3CEoSEQzoVcITzosrml/cYX90S8gGSo3
OgfQBu4iX4Zob/Wziir9VNjmt2uwkYQ+rhANRuxOBUXx4mfluzRvbdP4X4v3UmfFUzX13XGsF9ZA
+bQundkEqYhxa+FdJy4ksOXDH91F+jBE7PLg1pBzUi/RHoISkeICRSP8lk9rYbMgJFDfGe+ZhYZv
K4rvHFh6N+ZEqDEmys+tzn5lTfnVBknHVLd77EU8Xmq0lJpbNVjCr0jZYitXNEg2LG+fYyimmw0P
Pap4k+BWNPvOjdEBbPsycx5Frw9BUdHTmGFXc4Lfj2K6aJ24RydxKfjT61I1mllCwOqiJVIDusb9
NM/YDtZ8mQxQprPOXFZjoiGhIZqHloH42G1Ss1BMOe0DHl9WFx3Pbtp573UU/XYrq9nlo/pZSz5x
J4tbomLkg1sKJtJ5sFMWVVFAb9eGWGk8yOQjmdJY9BGMTx4kkAjfFp86j4+XbtQUoPWAvMuOM3U4
sLEKWMUc33TUfmWsKYeh+uPHJkEhjwe1R8DMSROT0mBVyIlEAnN8LtkjZyzjLCDlkep/1gIXVBzu
ZtU1x95rOF49WrlYp8Spq/dJL8tD6T9GFU7jAjzsHuZHjXYRqJJlUTErZukR/w+rVE9D0ae71Kjx
7v9rPpsjAFD+d3y2a/YLCs1n/R/5bP/7P/o/fDbnn55wokBAafNDx3bFP/6H+a2Gf/3Diux/enYo
IgI3fWn7noz+L6It/KcAv+ZEMnKl7fqCV6FADqX/+ocn/kkSqu0G4NuCSIaB//+CaBPrX9I25Zw0
9fHrX//wndAVruu5gVxJcJ7t8je1vz6fszpR//qH+J/dZE2wi5U4W7F4GfqO5nDR/qlxuctM9BPf
dX+yxybFqwYtuHGy5aHv5vRMijQJA/wOQFiIFSN6msvee6rS6r1rFkNFyu/8CVG3JfiWijb55VHZ
1I56aiw8G2ndkwgpmAUUNTtex8DyoGU9J4Xk4OpQ41lQie9mv8Iv3NXdM6xUQgMKeQ4kJ16vkoe/
FC9yzN07OgF1coKQtttUD7zXj2qwpuc6kIgy5DrBh02AbWSsYJ/mCB1TR+FpGOQttvfVOngS/qg3
88zJlvkKMe5i0k85dIdqouV1U21v5kkg/S4QGc6Ei28h/iCKSmOyOALXewJlBaInlo86dqyXKvc/
XV/ZT5OmUMx8ixfd/ZINmCSYkma/5CU6FqIBms6ZPxKb0MhopO0DoYHxupL9znOm8+CkZImUShIU
YKM0S9pD0oUR8Hs0LmTKV1R/EG/4+AhNBBF4C2c9sMxRPuqnPL0wYntoCc/oazxoYrCIAhmnXesl
9e9ZjMFlNCpiI8Hez3GavdZFgNsktx8aJ5b4VlMcuRrXUpIpfZGDfJF2Gu8dr8rvWynQ2pPLVASV
BKA7HyAihBejSGZNMXyMvkbJzR+/kdimraR/zJw/QN8sFvi55yMmwIXCT3ekqJKPcuFjSf3kKTR2
caVff17Y7Dz7Bkq1dIab1yUTS+CSZTao9KeIXAnt5/k1HTC20w5uhyHqzvEcEvrRvSUVNZ7gtLtP
7fbZdJG594MGa6suwvPEBoGDOIBSFibIKxyxDXMHdeBsi0cVTXCRNJTroKZUnV2+2605/YcD4vHf
T9b/qMeKpNp6WB+h/4JEdEKP5yzkSLBDxwcn+l8euFCNpox7cpGMDCykIA3IrFhf3GHiyme3qICi
HUH0vQxpIo51pn54MUv51EMcIZIq3v73r8cRzvo3/qcjgOdeiMDzfS+UESfBfz4CrKx0W2tsUJkk
qTmWRZXvfB+HS9ma57GovKOt0UKpTlE9jfKjYi73FDON67WAoOv2INCQiwIBBYhUhY9dGSERqOLk
w3gGrTshuGCPfgR8bpgN8+Q1+tVG/ozxO0LJMCKdFT5GOQ8c6L7OQ8DNivitAYeEZgGt6I+vspQE
61GhDCP/YSJbvUkAwJETuvq1Wn+88wJLoOQbaXPn/KrH6kB7Hhy7dexfc6MzZjqn2sWEzM7pPu+T
6ebZx8GNq58Wk+YNEfDBXlrptec+f03G4TLTlAOwDcL70NbDtiiES6SpvBaWSK5SgMh1Wiiq9PfD
lX7tBajfh4mS+Tns3a3f228strxL4xJn51je49JjSYsJPfSZd++iiAY3b51X+z5taI28fLKPIkFI
0Do5XQppUEleekcvRdBvkVmmzZ8qdod9l2OfRnlxCTNCXTqX9BSFFmKubR5jaqVzkuQXmYNSd6sf
FSOnbWZqf+uV0bBhaAyrH9dFU9PsFeP4PZCQtuahKNg+dXAkovIIMAvbfDtgQkPmb1XIbualOnuq
ZpyTkCTJLlM/1QF5HU595CU1h3RuiOyi5c1zBXm9M9NlWkZ60AD5bzt2JKnBW3CE/goifM1Z3mAy
StedQeJtnSpgGmEFl9TPm7Puy0PIROUMR4mRol8chb/a94b+RxAS0mZJtl5lIuXeS6nYhgFVjs9Q
HbED/9N8fUZ6H1i63fOfxzP4ZmT4es5RpXjMvgb4WufOi6rNpCC3zRDIyqglSQqk152Xet7ZWeZX
fqaHJYhfPKkjlgSZviohb+WCeKYcJ2LWvIyX1JTQBUIbFNWASCvysh0w4WwvnDfdzYD3eTrwZsfB
LmCGL3sSt5wmGnAs2ocmhOvpx8FTykiFbBiQnmGJWaSLo/CS+NlDLyILsd+3zuc7UEaYDsFEfTK3
yfZJhA6yFeleGIxNRfxijYj6S/bCVw8W91hFxTMjxlQODV66JtpHE+bB2gXZOY6h3k9eh/ZYvapB
TM9hQJ6txQ0QK2u+ziAXa49tCyUlGaSt/+JOwmOWs2vp2hmwOr+sDnXUtPBzFln86nrBW+MzqrDc
GsiAh8Y5b5oLVLNWTFCk4G6VXqiQztY3OmFrEzt2tI3r7M0RNSmxkvhVruJik+fztA1SGms1a5em
iOyQQURbekDyTTXoP48J0Ry2NfYSeMtVXaT3iluqm3r/JelLYBSWsugEn6hJyIsEX7eJsi7ZzvMU
ATnFX6/nn15LhuTKv8r7CC4ZQ5991s/PU4Ysp/PKj8jyEImuJ0+39B+pHTYIAyw85n7/puvomxp9
5tEtOoCptryNWd+HpvfPdm5Nm6KpD3m5OHs/fg3GdwzjORJ7QtysiBJoYi86JsPd5LIhj+QA8sc5
jGghLk2KlCstLexAANbarPRu7q9qcRpqhgrxJ043X/wxWcV3UcXo9dKvTGVyG60PYx0Tyss8RtTk
+bjaZPsxS0nn5owDt83DwEiENtC9AFsczvOQHcqpo4UUfnfyQFM0xuQH9EiyVRlKkOGjrSCi9KHX
3C0dkm7WTftiznE7zr57zNcn1/EYezoS7p5hLRkbPC/Vsx+7wW60FaZ4Fo2DYZH594ms0K6lc9rc
ggCplKKg6tUqu+vHW7M07ZPucWt4S39p5xbs2jBj0YsTdPnd8LtyQgVuetyJACNK7LS3uBfhY2Qn
0WMI8JQdkcEuZBCPaHe8II3ueG0IfioX6oD8yGZYKyxvi2c5W2evndW5xCHfNFlKTAsJPEFV4YOx
tHNP2fwal6481G21c8sluHRkz3QZjL2cXq5OaucazzmmywX1ukmt9MzKgoCixT7XTNXA5AZ/jOH5
S4eC3WrI4lDX7m/JaXwoprDbegLdmIySgA0Ef4KqJL7PY78+saHEszMmX7DO6qeuyGCRN80PO/by
U++OT0C2hnPNYXLrS985ZyODJ6sdxIXu4Vh6E+N3m/xKNUTscoZ2x8j31tS3ws5yBGHo2qvypEpn
dTzNzXnwPOSIbknvPjKKlBC+xwWnfpBE1zmzKcgYtlw0upaZPD0uo4c6BdSaKodcLLvjMRmhmS4u
eT11NZNfJtqbsdPuGoahd68S8znCYdt0Aw+hHpCs+ok3n7NwuID+jnbsj3IwJSh9bD2bnYoHhQwg
XaM2sWV2kB3vLIuH0bM6/xj0kHqsvAMcE0/6YuXmycJ/tfn7O1NA3vGCNoOdMqIw44p9KZ304C+L
feh8nSFSQaFUsdfhO/Z3gRQhYJ2O+ejET4x6YFbjVw/j71U7kmesu2o3TPaDbdNpA8GLEPuHn2UA
jUDPybjtQcfeaTXwcyfeN+ZM7areaNYDNluP2jHJ261cfPjpPEpHMc7vLnCzCzNiQrxaNtTKIQo6
Bwcgu5Ervk9nSAXPCGZ+F0hrzoVjiVelxWmMqJpKSlrqlv5L5OjJwkDcWle88nJIBy6y31NiD49a
+kcX7Q/GTBYgSYKnpxVyn3loc72JYELTqQXhKR97ZpzstpjprTAjngJcsat4ovKj29CB+pu7B9j/
QGbc9pCSTmjzXfUsu4dhlN60KrgMFhjaKMX9Iuz2bgq3hYeMh3DDCyWDVnNRzrj4y6C2nrm6PDmL
W90TjMmxe/AWRcbvBBGsT8uANPnqR1B2/bnL5NOSYjhre3AM4TQSn1qNeDRRB2d+ND1nqG62Iuew
cEsiodGCwWdKyD2PEvebYsoNw3KTRc3wyESLlZXEjJY2HWmt6y9jbX81kEaJSU9pwPpkPqdkgeHn
O+dj5HP7BwiSEeqMrJPurcmLOYf5SaAHTVg7VE0yLADry78byD6DGV6XuywjXrMYuZfbjAF5BxQR
5uy6ogSGiF0KskGcVhNqMTJB8xCvmo6Hh7JPa1QnKFqCFhmf00543GY5HJaq/B3HiDotrQ1/lHmr
TFLsx8GAaxqHcpSNLTHtfCurJJkfNQC5wvYforZrH9MuwRUy+Sjg/elnSoeE4K/HQYVciZxmKm/E
hRiug+67Q3cHOB3yBtV1ewozRuO6lt4nr4yXNxDunVDTb0ZZVGhuZ9IYyxl3pWtOwXr0DyFa82Rs
MWY4xbGJjKQNbTfpZGLuLbc5NzUD3aBuycNMm/Wbjt7Iqn7GdqRuOd/RQHKCIZ62iw6DLqW50vLZ
tQClhFZ5Tqzo1zQ69snrs99e1vykxfWwJ3cYzx36Bo26MW+xR0/gvPE9GLmLUrf4QMZxX84++0MH
/2U78Sjz7+W+H+YGXMoosJ+RhNT5Y7RNnKOrtbjo0fkpZqqcxINBOjvAK1pcbVkNRqYmtmITZHG3
0UCe7yyb2soPEYc2Ei9ho51y26XhU8xWgZsnqvZKafhgHyEn283U4tllEIGMkqy8uE5ATYTH0m+I
Q26wlMU188ClD9yHafpwhnKLOHaQIZwXwKHN5BCASKlRWQdheQwORdXtsp7yg7vCPf0KxGTfSrQK
qC7w9daSs90ZwejYFNexTH50Vdi/FAPB4uG8H8euvCSzCS4ub9aWBh8Jf45rLcnrHkQajEs0nn/4
VLJT1xYEdzduSiz70VuE2aE1QtasFCSPtHpCj/AWZxir1mXRfQ76dZdFTAs9wQEQVd3PuFDuBYA+
uxEvOIsin1f8UV2H19KwPGjSyCUqylIX4TvXZoyLMy/sM56W4MmPHZa3C6mlTGWx3FJz74qO2jqB
Rt0UILVUn279jsfbrTLvjSr3hZhyHTj9caqHGzVAcQl9ZFaZepiFy9jSL2ag1IxJAzaOpIaRhUHe
Bg6Olv6/vPpV356NHyHDjaaz33n+FRWW+nc1VzsxAJk8uTLMtne+pHOweoYHA7X7trLdbB/MavWo
AInISX35+8tChInnFQ9gSe1tnzvLdhzw1AWNfZA1TW3umK/C4UkymoLRobaa/HVVXY8NxlClwecz
dsvadfAFvJVageFN1BP1TsFztJpZn/uGPUccFg3nlGQhOOXZ+e8/daKCWpqVp8gbkHw3LcF6YdNd
qNDCgyvEQ0YM2zPzyfrBHys6NA4CfBnNfOfw7zbBNH66cV488qwgILJTkthHmkeyj3ZB4rQPXWHi
S+wQkXSnBa57MnTLM6U+yb0hl10f5grr6BKf+pL9tnEGFVKiAwCQ5ITDfAdQE8ENFeQIbJ3BYpsD
Rq6rgp1Xxz/iEeD9kK5PVi0x1yCjPI0+bYQOAPF4vWO9mqL+TqULaYH5eAX0/NjwlSQGCblZ18Jg
E9VCKsQKyNaghs4Fs4fEnQoAkCgOSrcgY4880VWYdA5Tp3ow69DLmtybXvOrxlom+2xMstdkAt9T
D7wWK7PTV07p5TI3ydfFeFnwYndB8JJ2AMcsUctjOsM37oPB2XON50/NjCvFcfXZboB6OD1nIzmw
jHU7bCJI1zPfx38nNUKQrHIexzB+0XTsOxcF8aEkyup+nhrrWBQEZ64/dO4WUL7IQAJTfnXDXlz/
flcGIY50w0+GWvixbUuYdesQsnVI1FwYZWy82PmKpc4wAIbloYv1A9pRknDQh4IPSJZCnUSOWDcz
4Uy9HMChwnkQVMq+pgCOgn65oGQqrr0ln+OAKo1VKeA0y94JKLuXDnPT7xwa+CUzHEuBZw8M9xwu
3r5CG0HptW6yoFP4cY9K9Dj6UXJdwexMCddsW/i/RVjEGKtQy5NSBFAl4Uda02FwyPJJqVC9ovqc
Dv1UDAfVLzcZsApMy9hcq2WMMYx02c1SCNvL2sUMbOftxlak69SLwRKeZep+0fFzNTKMLDyvP5Qc
6Ny2CPHTRfyuq6g9K1OWG0LVAHxpYe1ZgUKmiVDeTUPM2HVenQYDTLH1F69xhv1izIuvneCMwgmr
eDWNh78FSIhiZ0n6aqPUJE5IKPjLF3FsHDjfqrYRucmG8wIzaZULDGrmdxvVz1PQnU0N8oIT9TNx
V/42s3F8vGO0i4ZwvCc2WzH0uPO0G6IhZvZj5+BT9KKznef6WEry2wjK4C0qu299a19HYaJvdXV1
JPtKRIKkNdRCXH0MiTapFQeuDDJnZ07QrlBwU4cSXbUOn8YAJWm07tijBfNLmEFX69uHPvWbM0EC
7y6Qsp516VVmK6duSjzIYsvJ85vXuCp2fxvJRlX0jWP1PoQMdJSiubWq5hB6UNySgh9fzUxSG9l8
Zmr5jRwONpX6bmFaWqQMjq6bgXO0u90cUu5UJf6CPJcLCEALTWWJOntBg56oaMuHjC+eWOnWQrrX
WPppIDbg6if1e5pZQI6C6NNfWzzEZeVaSk+1BiCWVWwU8m0vUe9yy5/qs/INM4WcXt3rHOZNMV/a
CgUnLS/DPFY1Ow4atSs5xglmGpKzl7FwD3yn29PH4fJrMRWZEngVlfK3vM/v8jVxQDau/Zr4LWSN
tsas3jY2UineAEo3ApKsBYqs134nm7Em9RF1Baj/fCckyNbcfZsrirC5Km8IQvk4gpDuPnEuS8l6
YZ4zb9uWyr3OdYg82Hh7KyKAwWtp8vuChawSqr1Ynk1qQw/4cd6aAvkQ76N7pBKcHhXkpdbq2z1h
f8OmkvMf48juqjiZ1Ij9XTDp3OvESnBggmpCb8tSvsoPzJJQuhgOwn5cLX0rBAR5Pu6YOmRGoLFA
I2C8azP3VeLOwHkT1JvcSrHBj0EHx8SJ7wjUoU0AONBXTOqKvD9kiIru5uZutIncUHHNu5AwxaTS
yU4Yv+3kaAg2CAt7ufWefK4rMFOLnbz5KXr70olGTKZM94ZmSA6eir8KnCX0w9xZdtVjq4BaFfn4
YeKaMdcdw3b0SjmKdUYWNBlMhv8EtegurOOtl5Hljmzm6N/DlDHu3ll7PKNQ04gFSn0gPu0ur3Ba
kVGYn6o3mTINT3iXIGBRWnmy+XL77ETSIitvl+6itiwMLx2wZwFBKlpsuoGgtg9pAqWgasTj3EUp
YYFoPahm9uWENSeQjG2kx3yH+fu4rboUZ1qLYdOSH4VR7kk1nDvGCeonbbodAPgTlZeHexxvnK1J
FPg7CsqFV2MnyPC3faaDNh/R4L82nBxLzSIqj68uyUBPkOY3Y+hi+yi6iDZTtD+IF8GbHdWAlkqR
bdZV+t2qLm1FRK7bkJ0nYr0Y9CzyxPf0fWKclTEF/Tu5d/leB94q6hiyZyVptKOF1chAmxs1JFuk
SFzfdBTe+mKhd4gxXuneWOexUcv934nE6HKGBznVVpgjzHZK06OiBguQfM8zJQ+BnSMk8iYm3ktL
YnAQZQftuTHxzRR+HF/MuGT6UifEv7udm9DGoPqS7pi+qNlr7o0Bb+eLtj0H6y/IwK+lnQz7v0VL
6mDIb8geisogOTt8dQbE7FCOiYPbJULlvO6wO+ctwTDMBLBwR7I4+vzWipzqEq2/1NJ6k+ih7oYe
eb+IjH1rOjADKUf1MIinQhRs/N0/Ie6uQx3oDzfpQ6YZKC7TLli25D/NcCWSAABB/RgbD9p4gSRc
4aaz5xaQXC4/bCsBy4n3hunBFD+p/0XZee1Gjmzb9osIBBkMknEe0zulUqacXoiy9N7z689g9gXu
btVGFQ4aENTqhpLKJCNirTXnmEP0if3/W1G1+iVh5WJeUrkbmxPlIZnxW9G1SV+dmdCsNu4RXuZL
+0hb+5K5KW4mLrR2ezCHc/s9aZbciKEhFSl2kHTX2bgfExCxGqocEdwQMEEzso+DuLXrqdrEY5G9
zgJaleVlx9aAadEiGH+aFmhSUhbqA0egA/ILPDR972/nVEDQ6Gr6M1Z04jfLdae9+bVBEpXFmrGB
Rpo/KNe7tTG0cYiloScsDFk/UHE5gCRdcZvj6qKHKN1VFgr7pJCovQa6YHJuPyCp9XeSCKpNbw7y
bFoAIDxuZy1B5TSd762Ccf6cVkSLSfVZFsTOiRgdsOtnamsOYEyziQOK7tHGMww8iQZ6E31NaYmN
U7SMI5nSXmZt3wKHtzpNxfhpqIixTGbKQbpuF68fd4Kl9HNeQo2N6d0keYkDcWBj4SMygBJFza23
cZNEoKaaxHyIIwPrvI+BIMw51c4RkeZEeq2DnOyCMUAvotEv7mYkoLsY+QqEtfCz0U5Ew/Qg98wU
hlrZSOPUI2emGccqidyeAC349LvRr8ovZZd6Z+3Pw+b+X9kzmYtCLo3tHER8AXuQ4eO6nKknoGYP
npweu4wiLe5Q3Kjp5mP4OAZGaD304JZiB5sRzyFeKeYdjMUwunqq++CHXytjgkNo+nC5PZom1ET1
hhFW+WArEjq05izf5WGDl7SJP6nixxQGMbO2gia4DzcK+VV4DhbRfxxn4xkF6qowKu+J8o0mLCPA
uZ66rZPN9kPutLt08Mkq6mLY7rYr3M1YZ5ABTTSnLvTNaI45kFR18zhkGepE8xehIv+MtZOYE75O
ule/jeoXb/hEoB7aOshzDcvIZoq8733a0v1eIk3CWrYvo1PhAM/GmzHNPwZCEp4DuaWBrzfKxj3T
opyjKop/IVhzNnUlv+aWeEWWRm6n0MkOZ1yQEUoPhHAK8Gq2o3y0m2jXpkSxRXHwGKvuxbb6Y0zx
AePSr1ea29xBC+cHcEXhwpI30FFKVIqaHAdxS23Le9kA7TgI4binseHxCYVJDI0JAdJAlFjYCUSm
rNljR6n9/slNYpz9ecyV9NkPU5DYG3PcYZTimPOwM/FvbsxMwErnaM7wnXi8eOKhj3rGB0aa0RPv
yhUFSZSWb0YZWTwyHF2IZMKRoXFGVReRJf5DGDr64f5dEBiXpBn0sXXGTmxkKvsD+o7PQ+B9GAK6
BEqS4udUYcBony/37+5fjBkBXG+BVBnr4BrkWXgY2/BHRegdKP60Cq8lCKiG9BEEKsvPuuVnQ9O3
xH+wTzBtjQF6OOZ2KNxSYIQrouv9i7BksOvQ4/zzMx+J3q5umZC49hhfRQAUj6P/fMRgckvGPL7+
/5/fvzNF4XAmqB2UrbiyDNopHX68k3KKi609KrSi+slGzhJLYNpyhgR1YeTGJu5RqfP73XXQdymh
AR6gJB8WDAYtcdLaBnCGWdw04YAJkR56LFscv3Kyoueq3pqaw6+IFqWiVwA3tfzhJaE1eemjksQG
jeYZieRkR/GBjKG139Lvoxd/y3hn8Ugj6/LSa5TTIZO+8zZQecFnjT4UovyVD9FH4jwOVP5YMWlN
VnqieK5o5bQEUtUS+alR2wi7Ga1kEjxa0Z7cImM8PfzI8y+O0381Gf4hvccCVO0ts17HqfsphXcb
1WGzqwPnoieaxdR2nNqcrobCGDw3zFET5XarQFcof+mcgZpkdIR+unDQaRia3GIVAj8VX/NRw5R7
68xvLvMiKin7VAwjwM9KMLXpA0AgcXKVFiEHdu+AsOoI77NivNo6thaECBC0JVGwRi9tO19mMz1N
LnbA2cyQVHikYTgpI96yvirgRJStHaZ1QighU/kZ42htHH0fQ3a3dKJD1T35tMTB15P0EKbd1TjA
MQ4/YSRw0a1wPog5NBotgdeqTfFO8QvRMHzJvYCtPG9YdgEyzczmopkosYbfKdKlKmwOiQE0IS++
pb0Cp61kselnUvYMH0K2u+U61EaayQhX/zZqonY1CQ/FEmVdIHkmqhdRtIY8Ze2YWnEexsu6sTqY
v8zzKHLkj3nwP3DOI8u4Vy+6dDfRHP0YSVFxl+eiFiRLRnjE7dL9Pkdgeos0SfehNzwTZ3ktMv+J
2XGF5Qqmq0jGaufU5DJJSBFdQHFmexORRSgAqkq9eoyJtNvS4gnNYe2G6qcGXtlhSxubYGnowUCm
dxxtVOFgSSHNSvr53ikBkExEem9F1574v1+Gvlqg7NXZwnK9anIyqIfUfgktohJNpxHbMoahZwmb
dlr9ySrgB6kBgp5R/VSuOHBsBwwj0LC3yZEVnmY8ZMccEmWSm/k2m6tnqwajn81q5/kMkiTOQb34
+6IAH38ftqCcA9ASefjDHOWtq+k+2j4gihzaslAtwqvop2ubfJBRt2FY6e3cEeGnbgI80KJlk6z3
lsLRSIOHkGVYwGHm7dpEvDGU/ML7GuG8wDWxCh1uqqL1OM63DOjRvjK1Zo8paKOUDaCsAO9tYfD5
+Egith1WGXxpzTFsmwM1Z86UTTGEAXJA5WKt5nw4FEaR7oYpvjXOUpMmEN7KSusNHTQ2HKsADimb
+sWxODY3/S6P7XbbRwVzQxstd9MVmxmDSJayHQ5EG1KVA7we2SoCt7oENVarijCuxKLZJMAjVKRs
o6nbRsibtrFXwlZKngovhnmp0nk9G5iXIsY6U4ffMuhzZmU5/S1tyivjULBhS1gTzg74z1p8a1Ow
KiaI6zpBVZ0RhLw2yh9TXIDULGnazyTe4ib4UGjrkGb0UmoT9AcD95fOrPJVvcsK+ztxPkxXpq8o
m74mrGgrV1XA/xDUEKTp7AZfvFUTLR86GADB5cduAGnqvmad2e7mfOdb3nhw3fahyBjV+g6NOBvX
Vg6OUC3nTXtQ7TFyiDCcOcQLb4CPWL7VSF7WQxt6vD3NyzREAf56lJRFFpxUxIfq4NO2cfVR2H2K
4+SbGeKiUizGeU0iUjSEe+Hp12k8o3n+YrESbVrGUVAZ7GdBuz70aC7bMK/sKPmMbSTEAm19L4vg
IwFf+1hb+GySkYN6Mb9lOvvp9k25xzHrw60JyvoL8mHCCWTPqAGedg1TheYQzYh63HRZq3a90d/M
Jgsp49HsCz6LzCcXK7WZm5cx/sTc+YE64A2P93B0Wu9XP+ufvmLDrVJjN9Se+Ecx/H38n+An0aN3
Ieq/5HK/i9NcV/KPqV2tpfaIPv6XPrXIpBenpX/qljSYyftUOrA+0IwS2zkEco/DMactgVkt7/xt
kkLSSIyHhEJ/07l05u0E90DKE7YPOB39WTtnLvHF/1bOYTNW6HrxmFiura1/X5ztz6EbMks4xY0n
QWrQ/nJ01O7c0N7Soqefn+oHLbto6Wil6x4D7Q6NeeYwmDVMzmXDDPi2ycxL26FEtabnv1wg6uLf
LtBxuTyN0tAS4p20rw8Lp2t04J9syjxi52pOE3m4S+bI2Fdc+DpshpEECyaOIsWHnYITJWH0+ufL
+E1jbLuuK4TJ52hKT9vvPkPT7hojQHp4Qk3DkGIGyBc5myJTb4RsIV5aPswyRExSpOlf5I3Lr/73
J+QJ7fHJeFKYiKXfqS2rQLsl6mDnBBPBvC6503EUoZwfNCbU5S8OHGg0jVt4mz//zdby2b97Zdxd
lsmdKxwb1sO/7w3TK+IiTzPFCCqqHpF9ndrBgLjUmIc2AAM0ZCxbIAzz2ftVuHONI/423U97WefR
MYx+ZURMQ1Hr6b/lI2HHkHHSuO4fQHx8zRwO8Wgd/iZPlUSGv79sTCXCcy1pc8u8l6dOGS0fzcn4
JLua/ooxn4ZFQVAwdNgk0u5vErAM0owDAj17ltXat+b0ggAXFFDVTztUifFgFZcgYeZuQF+tu2Y6
JBbApbZszx1E+a5Gv+cSJL0YtNAB/cgGD9ZOEzNwYDSxyhBcXEoLcJHAJ0ErGmp6E1t7RtMPHLzN
1z9/Ur/fnZ7CqoVWz3UthozvPqgityvBO+3AVUFD2vAArwTwu6rvPsMigKxf0wA23fhT7SRi9+fX
/n1147VdU2lqEmUhCf73TYKVfUD93jgnUzjbfB7BZ2UmYQdAA92lbfrnV/t9ufKUq01PKUdrlq13
r+a00qpQSxJuZhk/CTP/gMYbWCLd/cTMfo2l//PPr2cty8u7Z0BpGzO9h7QYy8K7tzapsorOR6FO
iY85KILSy5F4bzbAhYpuaXYsI4KooO0fGM9lWefIvCS7beHRBFzGo1Xt2kcZlM930WhWLmmfkqpq
wG5XKDILWLBmvOaPQVPhDqaT+5e/4PcF1AOm4bq8Ybbku3dvWR71/jSkDhl0sQG+oaB9Hzf1zew8
2P64sA6maXyWDMIczeUiqOqA04302BY54uChECmJR/c7WB32pBlnOA+eUX608Iq/zvkHX1Xz/s+X
/F9uZ21pRru87ez3799zbQ2RmAkJPdFqoMGvmHYor8oPKACPpl+YJBRjdKAVDi7n/OeXNv/Lmsed
7DqSBjQZ0u/3Q5fmLa+dWadxcQ9U+TytTA/lTl8nZ1MyzffrfnowW0gJdtwy61o0tfUI5guNX/+X
u91c7q53dx8GGdszbaHwJcvlav/D2tKLiNB7zOyn1KlYrxb10Lxofm7cf+F+Lj9QlfPAcT40XOxd
f34v3N8fbUgyrkJQ5zKw+X1ZYdbliTwUp1KIL/QES5QjcvqsvH0m0+c5YgQtVUYL1F9GOCIO0CIH
DElC582NrIOfGua32nQPc1eox15C+wAYZ9YleA3UDIET97uIweXjaJu3OeSIUfr2KdAdEfV91Z8U
mQed1Yt9q3IH4DcjtxJN7TUgVFjSZ1lhGFG7rKrZ/SbYAnj09Abj6HMv20NXaeJu9/elQU0Wud+s
YAe7RDVrTgGwjZA8j7ThmK5rk73MzN9iETxbs9eQIcSgcDD9AwR7jxuFuKtgvIDQcMCpVeUqKI0L
PtHpbRwk3G5UScSPP2PmH8hYxe/bDzNzMc2ws6Giijv4bLbXe5fcTV/aILl1TWhSnWHT/vMH9l82
bC0wQlkYMy0KiPti9h+3Sx5RPU6Gr07BYHvAWNQepcG3OGy8p74VZy9AhpFMaAZik0KmWaIX4vy1
G311FHPNcJkWbFChK8Zjv9fmQJ8ALSPDkrI+dpX6oGaS3XEoWH+5cPX7E6+FyyrL8Vh7uGeXO/E/
LjxIe2QrnAFPd5moQmMyG9OvLgjUtyyr3zxjwoSt3Idknn2sTykz6by7tdqO+TDYTpHQgJtkkIfy
4eKnYAa1I1EP1qD2U0Mek6Cgrxh/DJhWbXumfHvbr7EclcwaGsZapv4s4wF5PR53+yxTJvkOMvUT
ZIHb/WTVUvdfshtiBRZGPVrb1IroITNbPtuZfBoNZiFp/b32ET1Dj4+YFLJkHio6ePUAWsJ482SJ
KSWLIEEu07KZ073kHX7M/JFwX9xgh6JF56Ws4cuf74r/YtfRgj2aVcSUPMTWuy1MVE049x5bWOod
NM2ea+PCsEbOhr9Iw/MM2myiEcdIMCns4kSyNt7fEFFEosGB1MlfVnfzty3Vkbz7tomFiLXNfn89
VdQwuMRSfuLjHY4uuVKe68IRF/U1sukktE9Ju+RCl+geR0FCwoxSPXcZvEVh0QCYIWz1L2/Rso7+
a53lknA1SeE4mt3y/QHKmy002TQPT1YYSWSmYBzpV/gD84YkNGnPWMjrXEdMD/T7p6NDemAmeuss
TVeu/3Itv533l2tBa2wKuRxe1bs1P8OdUza+mE4qMPEF4k44Nm21jxgDEo7Oh+ZbFtJX5p6b1iHD
yu24NmMgfykB7z5V2Y25PiF+bWdvKqpdiskoPs/j/PaXC/19d3I4UCxFCeYmCoT3pVkqw2h0SncA
pggUFbekOGaBuKCO1dRpiXegAQsVEs3/o+/DWdL7quDR1lFGjFv0LGdMKIOrPoRBDWOgj6B91l52
SaeBVMMRoe9zWY2gbrV1bXVbvrBCZGcmlhiOBizMHctwkYCVm+yk3s6F/kKA9U8Bg2pfTNLfGaLN
0FmVRCuFOYJwFUPQvwurw8rPdr2nUBY6hPqi1LcbKDCqAsFXT5m7bS0IjCVmobMCrGShTNvZnefu
u4aogd508wPNAok8yCE0sMijTQdbCzg8Om5wZyd6o7DlHQNjv63y8ygZC9+/lC2YpX6Cn3YvQAoG
eqhfZXuZcUviDsmdx3lCgtBvs861PpgTx/k4CT5A9P2SNpS4QZRuDbs1jzg4f9UCPUgvZ29N7+Uh
CBXojq4j0GXR2sc0Dc/C64E1dV9EMeONMLYDSqtLZBrPjdVixBnRUrh2QCL7Jwb+MZ4DrU9OPR3u
lXTk17/GHAV7rHveDXaCdT4H5tVMI/a4zD80EIr+cub4/eZXJpU+fmOtpPit2I1yHDKouRpydyTV
2kJ95lBaDlsPD/DOqBggDNP//elXJo+97doMKVz5/rzZBsJq+zEk1zxJ2p1R2A9p1+szTKL0GMOw
2Mye3LdtRJcGVVaGmecfvYLqHO/y54fKelfg2BzTXVgxgq+mEr89UznWD7Oqlc1o2nitXC+/8BCx
BSsatsh+99g37KMT+g+G3U2bxa8xu9yJqnD1xxhQV1hD0Mu94SGK8m8cRGgcA1woETqORsbZSTPK
n8MnyfhvU6DMXs9FvQMTtC3G0frbSu+9by/BI7Ic6TiSv8WS1KiLlfQ/NnY7ZVJpI9o+hYAcN54R
mkSfK3HKmpi+9v3fsSyap/t3SQ4gvZyi4+D6kPNbnNCr+7eej+QJxk5GpJw0Po4jVLr7l4hTPBJ3
yEFprTb3HymDZEib1sUqqNr5ZI0JA4W2Jd0MKXonqiU3FQPFYzcd62pmmBI7Eph7TBZIuPBc/9+3
YqE2BzSecY7LUxx601Y5za9MT8YpKmYg4E3TEV/QEDOTjUW4kn6PbCmV2cFWySE2SubasU3sNXJt
3yNFMhs92CPLtxNmIQYSp3z5cv9ONxEFpcgFX3Enc1iV4ilXLWaZmmRS38Yt7VdESURlehgde28B
5syqMXypOjYtVjEUc9Vr1mYIjQ12gdCa9274IcwCtXcr7GzMEtCLGw5xX3X4endm/mO/Qi+I5S7o
1mrED9TBBlqVqV3djOir2dYnX2bVdbbhsrR1NO4kNq2VaArya/wkBZML3Y3hxnNs9uZrHnabBi3L
dvQTRgUpA1ZzsuuzxhO0T1ml11PmeRc3kxt6z/6utM3d/Xg2DeXNjpcgoyAhmtduw0OLUex+lczA
H3Jm76AMCTASbq5e2sSKNjrhbqB8YTKPRGjjpEZ7MSSA8BjxE8VFieTesud13dJravP+5vuVeI0D
ofewPpHcaP8Fz/86qXiGhFFJ9qWGYLfQvav97IcgD9JHCBrANBMUWM7gOMe7XYdty1gFA6MrMHmI
Kdoce/uEXR631oF7kBCcPES8Ko18H4419UJDOa1VAPql+Y539tDKwXwd7ATYdhUYeEBpyU+Fyi6o
XBa1k7qoBOVZgI9i3yJy3ePcAsHdUj/pqmH26DuvCMYsSL6c0IoMP2TSFdgtI4P5T/CRHhGgDIs2
lGkfvDQ0j1ZmHwKKfTTq0Ptbvz5N0QBiBShKZX7OM/XRzrPPXgMLB8YnvlJc8Uerq3dG76qDDEys
fEEBMQ2Lfxni6qt76xPCWc7OeWpvh5ogwCaErGgRhVqPNy5zRcikcfynQykIifa8+rmoUKljJHu+
G1OnRZY7VvrVQt/FEIZepuLod8nH7rEw526dGzHQ/wF5VZ9Gn1DCVvseFiy+XkR7Pgrbm90zYTIi
J/pek34QzM5eN2D1hhB9H5hEAONxWGBrpVzHZcD9OltPM8qY1wGNOBFjaYg4iX9Nq+4BI4/Jaisc
dCN0F9xuQNQSyvEW1Zz6ZR9DV4q8+ABq66KVkR8gZILjTzEvjhj+trYxhbiwffmMXoCXn+uXyUrd
jVBiCwwKs5fjwcBm5117CSPP4mhPTvkCmQEKYV11DE9sMJYzE9Y8XfRHWG835FylAsspAoL0YAeE
c9tDsGy9E9kCrUACWYcXmiXh0Y5ZhRrBA5FLMDG1TJpNCwxh0zPAenAsQjM9wi714LHhu0yodSFR
6OEsIIhiSn6WCVJRtH3lRUTRokzBcJIirLzo/IlKpb3Q6k23NCDJB3ehwXmF7ZL8WAQAOxtOmU5Q
vXKuXRdebj9xYsKyopuHvO3Mq5ZGjCfiGePOkrzTscY0zZxu+pYsX98ehzN/f3hySH+IhDfeYpVP
NxRUIXcAmd2DW+2UHXo3I2jMx5KHqaKcJaMjiU8RPvilgTuc+sq4LDElfsCQrBOfi5IYD/QDr4kF
kH/ATL9py+ARAbH3kiTf2RiYsDbSO7UZVQ+VZBVY2DYR89r7FpNF7/cIoW56NJtX2vLmTlRgeJIw
T08jGXzZeJqSyMVa0n5NJ5DPUSYDkHoJGZnIks5F4T03YlS8pV/DLjhqfDKnRCOCmxC/7yLG2isn
JTFL1X32IUs+dA2QH9xW5wg1+aHvSbLr+WwMxRZXawLOwrxE1+jaHCthi47PBqDOEtygaxb6sWiF
uxtrQSxDEj/ZOa2+tuTBL8qcaHWBJw1a0nCMspyQ5Sn7wJbPQoVGlXdb0OjTDSBkjb5tzZmYUIFw
7Dcpw2CiYJ3VGBRAtpimxiUqIttrziUe3GjV6b1RlTzNQl11LH8lgbOZJLnq6AJwSatRbSNUU8DH
rBXC2eI8kbxRVKT35PYbBE9rBQ0B2qKnODenySOqez6GuBSbBtIDE+AB55exD1KMArjF5isjSRpt
YtYbEzfxLsS2vMUVk+39ucIroc3kXAsIgUJeKVvQqsGneRxqiZMfWSvaJEtuPXr2oF/rTeFa3gUB
XbctVEFydJyJPe/roW/TaVdUyXhUssJzvvxqhsJkPtYkgSHdgWvvji8Dq9DWZQn1WINeKoscBBl0
BLmxKimpXiqWygz+2m2einw/9C1QyNrBcNInWHz8ziOdFmwU72S8Va7CSzk1i2UkurQRSQHVPMZf
hf7oJFc76twvDryNRlUpfi0CJsHt9y+o1NZ37W+RRIxZQvU1c0llRkYUHrXRbivfsB+y3Ibk19c3
SsofFhw+r9fz0STqkqMUhdH4AzkH7sOseXJdkzzLwlQHu3OvaRJcLXrcj1Yzga8sfVDE6cVqBCkM
NaT0WSK1DbAnrrtgMPcc0bZdNDuHBvPEyqV1SS+OqiOEt+1MtBnapg+pmp1jllTmpqjsl/tYpmtl
cnSM2uG68zcpUHC0vXNp8+psL2LrMZDAbJJLEdv10Uo6xsl+gNG6b6Ftw/U6gBjfQ9Mbzk5e7KMg
NC+qd87A+39UbayvPrIgSYNn3871rRplwp/hT+vCnzuipv1NOJ/zSZdX9GVIiu3SODJ5BvIiar0l
bVFEQBpoBUEQmOLnQnvhg8I+YU6md6lqAJSzVJvaH77eneVthMaoysiQmRuSSlriCTQEGd1CvVuG
IW0pjVVHlGZVmeZmRNq6HSN6RAWN6C3zfDStZEwnMcRNLzOfSMlo4u47UL4KMYJd+/oYoSlZhX6Z
INDDcG/nWO+dEuv7sFgYcYhuBGIZBnXhN6TF46GEYoeiNd9McV0iAuj8E0UeOnms0Wuz8uqLjz1z
H1nqa+RL+aDmZjEqxUdLpJ/9EUo481BzFWaYF1y8PpEA81y7zotOy3Vix8bJzwjCcwoq0KQcXnLZ
iHNnBxuGqEScT3ZOs7g5mNh+LY7mz/T2XrPJEud0Rq8y+MkxjVLFeLvvYfLJ8IqcZDfM2JsBlLgX
s2sxngx9dKL/SLRMy+pLWzCjYFY3x4g+sozXZCIV4hEAIw+gUxylB/GyaZNrNyv9SOvEiRBQRkwE
EVgy9qua/o3uX/nkPN0BJ0Hijrf7ORTR9C7VMrxw3pcs40i6jaqttwZP/saoZ4G6MEBTCBjtPNsb
2267IyKPZhNIr38y9HAUYyAe2s5oUMITAlkqhxTQ0H2MhU0wWwZh0J8R3sEsQKjSRN/cPpmP49Dh
WNXZc20SOIvN4EUEdrmPZaNZ7mPEJ2rADB75Rz1W5XM+A0owl1QJm8QYoMfonPvkUy+blyobPzrm
4D/TLUIPVSbWY4/JmvYQgJkpbhDzgVA8NAlVC94mrHn9fI4aMT9aHeCBOhuMt0mmjziROsdwf/mA
Z2u0VV+ph41NbbWXiNSNuJrpgraJeayh526Ezb2RLqYqHGBNiemod5rhIvGHHpzK+wYdwMI5dr6H
b8z+lJ2SgnQCW2mJcQO60z8i4AY4AeJRxqmYi1YOwOcTHJ8PlbK2oS7zJ9TYxEiHHpjjsHvyZOZ+
HXjA9IwtqEvhXAaII59LB80Nq8kxCoAcjmMXY1CH8bcY/MoxC0+x/dmpDM6DeYMkuWxKE04ruLCm
rKJjmE23oJoLopln/7MTorYZHRj6cX8LeptnDiQtsT/syjXS7ykKrZsviZtXIx6QQaaXCS+1jlL9
6kk8jsj7HrrKpn8x1U+qKZunvkcR2ZcERS31w/2+HdCEr4cahkvTofztXDk+j0NNB6eT+iO7j96q
CT08Rp/dVAIk6NHHkigAdlUPE9RP6jwq7I+2HuyzkRFSbAgr3/PJfBrrXDGjY7X1Y7EuNerQHKjr
04KUKWvE8VMy2gCa5PgCAJs1JOkPDhxezgqO95J6X/xZAUAx9csAfuUfrgiPNXGFc8S2vowLOgvb
E3cb5sXCZ4wIfT5sbLJV86Re0ThDc5WPx0y07JNQZvGEkfyL13hbdJwH0koCuEiTea/TAbpBWtgX
tpoJPoSFAKnMf9HK0FumKmQV1yDgDWucjsLEFeGPSu5iRHoPspA7xDzJOWPYdGzdBXpNnsjIkMVT
BIIB5uD0MSFhTpJy32qkGqNojX09Te2+8MVLzgzgPNGQvre35ib8nvfMcDXO11XWwQ7GYs3SbDmv
jOBfh3y61gauLpsT3JQ3MY5HhVG0CYHK1ng9zb2RimbdLiyjJlYfowgPTtWkzdZfXE1Y9ZvHEqrt
Pg80PivTO7OQ9Hv81d7Oovm1ibrmq9V2EiQZKaRjinJn1QfLGpZPxgeBfDlQVAbORLagZ10Zlo1f
UqI+4mmXpanD0XbcOv6AvD0oc+qtvLkObZuczNY/wYctzl6VfAvayiAsBvJ3bjMFKyTzsDsiqUU/
u0W2BT+SOLCIFtQVJs4uV039JGMOkn5cf5tCPf2TZOBF/arxM7yfFnMXJxrTDYCU9twHrTxlkaJh
ViiSuwovuqjsDMM2eBircNhhAtArgJgGEnAwJw5DVhXyHuaoqNb0LbCbjSQru7VziPzxGiC4PIyW
9cutJ/WQCe8yefgiGhtPSjXFZJMjy9wIQ77ZKI63DhUFRVM/r3vev4Nbfxw8lgZLsq13w/B8B0Fx
NoJWWuqVCZntjplAam5e/YnM2iqsHwzVvVaoFtdNW2fb0nN8CvaoAwdrEhCcEUlejJdBjSePGuJU
ggDrUNYRzAZnrCud+uzG1qM5QDGnPuf2XAyyWXTtvezkJdp+xJd7LrqU2OjUDm707zd9rKutGwQE
n7rIKicjrC51VXbkdFWPZtlNn7odmvJVKYL6sUGIbuNac/u5uULVPQd9yCcPHgK0cPE21PyPd+uh
GuZ8M3bkzmIVIjUQ9WWFq2KVeO3HqpOvPTZkbEYTsBN77cY+mDAYRGtW/m+ZEeJBS63qYeA1j3pQ
H41Cv3FWWVW2l+6x1XLMpamxT+scA00aP1Rgb+9VZg0R+d5kSktHHnPX3DUmo9dZsXeJpWup+/Ra
WSEH3i598eVPExgX9vBq4lilDqIqrE+eDzG0+xaMeGZsd/C3oZXijzQp+0dLeltslubGb9pgh7Pt
EOCOSWYJkreHHRPq8AHn4A+74yDn0hhYOWalVn6LIwjBNG416zWRtMRMs3N+EMWVv5EREDwUYU61
45mvOiUQMXC+yF71j1aUHmvhpue4yp6DmsLLljbcF398GiZirhvXSLZt4niEPJbg6lvr3HTBtG0G
qb72ZqS2xqSOTpLLR2rRC7d84TTjkTmVtTEiPMb3E1zB6mpGTC8iVMf8SRpBGxBGF9Cpj19wPwv3
V2jSj8KVidG7QxYwTDyrDYrV0F3igIGan3UjPzfc66swmNqjnIk9oSTMt1pMW5aJaBe1w9maGIH2
ZkVW8AKCXARkwJ/GTewLWOaSrsQY2+nGVXTe/Yl7s+/QGecFdpaEZmUWv2hnsVc2CAdR++69yjY2
6N9IEzP8lpMzwH3Xjx9wjS0BB3MOegeL0DyPP10HON8sYkIrCGdZvILLgt78KOOoPsASwXrez9+M
PVweHD/6ClV+ODmDNaxHGfabO74LqgDspBHZfmC15WmwaNbeRZMMipOTQ/NylSiALioYgffXdGEp
67y8bPb2wLEbEn2j2IKcHj1vjrF81fbkkEIdPfVt8rVrneiBo3y1qh3J3sW56RgW7dPQanmUjcuW
Mol705RO3vIzUU8XMzODjVR5vwuG/gvBTe1uaAk7SBKH3qfr1qQiDxR642JRaQeENmEjDvcdv2sh
SRRFv6uptiqJL4x7EhsqULsxzYbPTkOmnY3r2RVXTLRCjeUxHxmZTQCHgK6sgZuONySeJOLVTEpF
vR07sip8Ftn/5e68duRWtmz7Kxf9zt30Bujuh/TJzPJOpReiJJXoXZBB9/U9gtrnaJ+NvsDt1wsB
BJmlqnRkMGKtOceUvttdFl1/WAinuB0FgBApNBzb48i1w0LUV4udoo++iRFqgi8kZ3MLZENxmDd6
AALdBv21XXxSilQzUcebxzJqRE5ft0f6J9a5wR5E/l2F/mnBWGVE7Vd+hvnFlMTppca1G9tbc5zc
szZjAKeWfh+E9d0WYotLtYhI6RGnyznLdaJujcbfmW731BRm91iIjLBZu6eUqJX3gngXxybYIL4K
v/6u+0CEm8Fujz7iBAoVvjxQ8TWeW25V54quRy3q+8KB5TYSsjhG3BAwmJ+RNM+PaQHeIp99pd9I
b7LHovUdws4LY8fwce+5M7iAkQgmM2OIXpLZvTITHeY7asg7YNkY2qCdPqBZpUnXuoTgumPH1ZjP
dxYuN4zDDflWTWs9EH7HaGF2/ikCMrNtJI5G1soOrQh15rZQYbD6yiPwUwBdThXTCO9skq07GA3N
mJAoZXqH3JDc1zSTcnWQuu/j/IMUbsh1JCvcZuZU3Oqi/IiC6qt0KJrMxXNXmuaLOSy4TdE/gvVo
LqYz/GDND8y/wkNiof4ldKnb2a5ZXTtAJQcL1za4ZvziyCgfhePsFwbOp5rBaE780GHSdEgm+1vT
zukreoMvvtHswfyKT4d6Z5y/+JVvXaXUkxubAdlAU3YlowzTEeWWk1Mtn2NaJ1gbCjpX1mC/RtE7
K6LnkorRYx3n1i5N8rteFqT3tOl8WJIEg+mY5icm9NexopyuZdH8JBqdy6efHTzerdxE0agyPKlJ
JW7cPeDxejWZAt1YzVUzUwIaK8C44Zzkkm5Q+5o7kgzRXLTvvrIiRGMz3bVtrT+MRvUFP11zP9fd
z0pCIzPHrDjmo+a9LbOpCHWLdlvPeD/ycbEPJkuvUyfJ3KgtrbuNp3sJBak+kmG6szzSixpKbFsI
JIxVaxiA07f5VaCeDqN0oQBIQOCCRQY/DzLZM0pOCl0BxOzErJ7GbHqLam06JCB0r0QbXCxVGnFn
MmEHPL+7shbzLTq6+dZkKNtpE5TzQM4vuYzt+2HmD29sXlrbjsx2i54mtGyHpwTL5olkHC4OdTg3
kXzSg7MNqPuuqJNj7dXGS5yMe8/Uy3dBd+VYgKk4iNroX7y2PDPx3w0ubvfNPsKrzPkIoQZUpPZh
NPP7CP/jNQmwgfuBvx/KnVP0+bVckJEFpXP2euhTrOJ9t7/UiQQ+zHPjAMk3qiWd4XcAXyfd/fGR
f5+f98RobfC/84/79R6t5RFeyMW5Ne/95+LN/UE12CSynBgD8liIkKUunO16ZhDpjhxaLDr7gFEY
OsB8Am8srqN/l45P6NgbWMWC4B5AnLv9/nZ/+36Ls2zz4W+MLflR+2lvHpywPaf36f3w6n+xfoK9
YdbbkPPbUs7Z4hHlMHtsCY11aH3s8/Lgf5toV530M4Em9+O9+dy9C0Tr+EzwRJFgSkSlDqpyhxNM
6w9yPFLLx72KEgQHiX6bzOW8dZrkOZHNoQOIhluKRqVs/OYECHEgc1faWPFFsM2sWTv7Y3WL7a6+
9WXyPhK+wYXqkghQWN9yJgIEulEgxazrneKqvhb5MH7UDTAAOWk16TQyvZej/rrE1aEbh+KNnQxl
Uh0zx0yLNyrJW0cgQYDz3uItt+03i5iMZMmYbmbVxcLwUfEint7E3t3gsZkP98SM4cgM73PAVdHT
vfeAr7JtRnfndHMbrpvWJvKxBff569BLSLKOG1w/mcqL9KC2hZEKV1wP172849SQZXk1aKeFdL6u
WnItqdweWnOqw6Ah23Pd+9uhoDtyWpxhl/lWFdalB8kjiVu2Bv2yw1T4j+tPiAZytqkjqBATHBlG
mXX1aBAe1h9G9VCF7RDXoXoF42hqf3m8IT3oaOPBqUajDNdNnEUlFzeb34+te2Bt1LDPPbvAtWyo
5+wInQT3GJHhub50J21YV9LT3cZGgw1HNmFENOFxJuGuu+iNKY81eLfFcf78612XVr+e52+PZS0A
J0MURGeXxctStclBeCZGpi4hXogbGkQora1CVj5V2GHrLKpsOaJjNBl6zASHEI1qs9D/ulkfiz1R
UNKrL5r61NcN/Vhqp2mQs51ckm0TDYmEpTPqD04KZUv0BF+qJxpp7//SDv77v/hruv/6D46/180s
qOD2fzv8r+NnfftRfnb/oX7rn//rv/71kF/684/uPvqPfznYVxRm5wf5KebHT95svz4d9h71P/9f
f/h/Pte/8jw3n//5bx8/ypSeBevC9Hv/V7Y+6hYfzce///UZ/vxN9Rb+899UsvP/8At/wvgh7hsO
dXjbR+eJ8eEfIH73D9c2XcMFeRV4pqtMIlUtVtq+9Yeju0rMjG8FEaCNHO8fIH79DxL7AgTWLnoz
sqrc/xWI3wv4U3+V0SHftBwkYfguIP97lvU3tcdc9v1Qeakftlb+NuF7ByjhEPGubWUb1GS+ZK++
OadXH49+ly4wkhuwUt5sfpCeDJGiJdONdMQb0HvDtfG/Jir1zdqBnExfFKpQNsXPeZbpaVYxcd7X
nsHpYhMfJ1WOnKcS5Syi5abGty6NLq7pMOu3cnyJhJ6fIe4KRtzimQmb9TB7zAyAvc9gSuDzIOZ0
K22EPRAFYT76T3bjK+2Ah1ykPJqKdxEzPCD+piukEvJosTakLiMMi4Fla7WH/tQgc7PKyYmmCPOW
BCuHvjQ3hUXucxYvt45n7DJmJUBEbOuhrVzWQSgQumT4THHb7hfhXNOgn8502F5alfbnFR2244h1
vM38gjrRDHG3fx9TS7tFGrIbRgglDgDDqDKmlxx3QmPZN6Yty29oMC8g7U9xvcwPE+A+iJ79GW4K
964SfmtUm0pX4FMVGvRDPJBkSKzq2VfZhoXG8t5o7kYi0FM727bBBFXFR+QyO+lFNLAGfOKKN1yv
C4pi62QX55kwxalVqYrOKUhIWSQ6bB+o3EU/mb+5KolxVpmMnkpnJArn1h6kcZwIbqRK+dUWxBqa
lFZkZB87XKZHg7DHVqU+dvBcw0glQY5rJqRKh5xVTmSd3/cqN1K6JEgay6MsjRbSDGwAGosA2bNj
QX2FZGvTJAYQMr6/9xQavIEaaFncvqIRLq0mrtmkBdcIprn7ivyANXYw3RRwp7BXJd/ssR2ofMN1
HMjDxKhxCz6KICy8kKe0/tR4eTTA9Jz0uJIFaybfK085cFXWJj0/Jtqoq00T0B7Bo+fOi3FrW6JC
YVv0u8XprEPKjWAYiPWsySVCozZu9Dj6YbjpeKKHb4PTYi6Tp2SB9ioVtMHkyxIz3oLSIZc7pjPt
u8PXikXZCenMTR4vuCUj8sTqsT+T+nJ2YONeFlOpVJiG19FbPd/RQY4f3AwNA73URDA+c4IdW8Pe
OY3/xdGs5TLDKAKOFp1RHz4IMVg3Q00qamb8tMVU3CQabkUHe8BWaBEJuhUaQQ+1D/2H6sIVRyFB
6JcSYvW5CeifIKB7k4qXjZ/RplZB7IJef9emThzhlrxTqKCV7RfLzhRWEpJzTwABia9mREwe1JgY
LBJn3fxu+SXFph5jtuZoMDJsj0ubtltBgyNBgerrOzmQElTYpM0aJU1u1x1PVeAe3MbuNs5cEZbg
Y+6mDkb0YS7pUnXOiYn5YfIK4nEGqEaywKowFvERc/6XvrA3EVG48UQm7vw1LdKAbF+cA3BOxMjA
ZcyzmhTqG9NPLwi/NcprnDX0M43FSU9QpkmBR/XEeqzY63X3UJjLTzvSCYsE7pUOe0mw8S519E/f
jc9urdExiWi4RiyVp6z8zuvG5pd7FIvSeVMxOdr74C0Jhagvi7Ns63GedjW2gmOfvk8usiJo6Puu
JDlgWPw9UEQUpJa9cee+3DpFTTpoj1FZcDfePgJmbDcLCIWd407END6imzt4tJvOZlNA+xgBQznu
94GFGHW3LN5HbgsxW0XZzijpEBrXJJBDLkZgfy86d9gHRU57Z4yPwAjbXemwwEYLC67szsWXt82I
5mT9QvA8HE2SuLTkELRE9fXll2YRUBtdp92WGXJLnfWM3S6AhKpxV9QLCIn5hxMTaD/l1H5JPTmU
9ozUxhVfmXewxp54l23vNXQovLfycwpGFm+VWM4CoFWuN6TI1/M1SAkNk2n1vZ4C4t+8/JY4oXnT
kzBC+zRCWyTpNPGSaSvEG1vUAWseE7q96TQHqX0uATmcKU2GTT3p8CbHz9wbqWUp1EOXWvEr99wD
2aREJgTpTu8N7OeU/ODfMCZV5Tfb1V40PboYo6rGYnNxYxNUrza8tZPcazpB0EaGdJB+xr4KzEsC
XOmJhKzHdsCKvUyYni1UhgBXWuswJYMHeth7molcRpUD7dvrdPMuhw74Ols+vuOsJ2HV9KYdpULW
Sg2JmlFnl7e6B+TOMkkjtLuOhZNXoQO1l/soF/0+kO2VJBZOH4d6IBFR8z0eu5qTnYjCNFuufS17
5DJeEPrECWxyQSwTyH1rB69GbL1WI7ouaM1jYvYAlBvy+0hhnuNyRxdl2dGFJXM9kQLpSdZTcyMT
enAWWCcN6Fq3NEGByksajdwT/Kk5BFrx4s8+QI+hfYFIR3MnRnHmDVOL/Qe1itRxULsma95+4XMT
C+gZZ6iLW4KkGHxp7Y6uuKHZfS3dGJOHEALmLkSLjsvEmersDmDi0Y3R/zfBGJokwjFXhhKalpTK
QHZFHq12rTeoHQLmNkuTHtMI17+BR8msRTv4xribstHljrwgxa6TBzRn5Mra1S7X2vbi9eUpwB+6
oW4HNFh4wZG4FLpFKlSmwmaA9KWHV8sNOC1r8tcABQh/7JmR+zeysc2TeMKLo50Sy8K/k8bPkZfA
ocRFf3SjBm5RMpGaTgyQT3OxwNNORAM0gSTLHKIVBmpLzaHFTHwlH5v0xcE5y7x29u4oyOBAAHjX
pUwDgtzZaVRV40J78tMkPuu970E1d2OaNDhlZTcf5zaOWdjP+radWo8BiNVPohY+flFk8gmtxdaL
G/MUL56hWjD0aGE/O7uocbtdlNAzFGoVKIX/w+xnbTeY5xgQeLg+uu7Zar3omXLr6aCFim54mpQq
2Jf4l1pCrDnLNDdEz064AWmf25LTLHQb62uW0xbJqmHaWFhGBIPYSe/1k6OjlF03SwHJ1bGDj7wc
u33sDN+1dQXG3KAO9VJ924WSoai1WOkskmqltnMn/BZ2ElMYSwMcOzKvLplJuGnf+TCUiP6FSJd7
3AdyZ0hJySb/L9bmvdH333rm4BuMoqQWqBc5VSMdVNPtEaGkdjhJSDE08GH9dC+idA+Qk/QQh8xL
lKtwbgBBIQ6MJqStdQV7G1Pq5Chu/CvobxajWGJRc8o2XPdMof25tx6um9JmytWkwUkaowjXTffP
vdm0NLrlaISi9EJ7vQ7r4BG8UXZpI+QZg0oPINFu61SUAyoAa8il0G73zF8Pht3cry93RFZ/TAB/
ukuEhSg2/9xYY8+i8PcxilZvH0fu2zQvVWirNeHQxAVVY3XZT6kYNjREkeAGAqgUqMZjp1ap9iB4
bN3tbD7enARsIMecb7rxhvS4Pftq4Q4bW0OrpXYLpyPjUpkz1681VwUA35FojH9t1wfoI98v5LEQ
aDu9xy3rWc7POlz3fm+sIG1CoQoNtl7uXPLm6GFQxjc9NHqUMJvQUZv1UCCk1Juu3f9+KIcNTxlO
Ms+qqubXZ+OsH8v6WXUmal/i+A7mcyUQrCeOsMNoIRLPB3rHXQoX+brp1F7n/8TTQ0jDWM/czwAU
5zFrlLrCLzmtnXXXPRE9NYS/N4HIx1AvvPoAWvilVMr0Jkm0sBjVOZdyfZI8slk02VGKZOMPNCp0
t/ss9IUm8jJi8E0676Spoky0lmfUxv+9V9lEpeqLCTJC6997VdpZN55RMVz6bksQ28DYB4WRUT2A
SKmk+W4qycMQMbyYhWzeqBNQnsf5sP5wUBe7hcJ927fg7Ygn7kAEqrKFXpdMyNXo4aohQqhnW/cM
vCMFgH6Ohz5+Tf0xpp/Od7R+F+sXNeRWeXAr74kUp7LYRBlDTouHx0uJHVjP0r+dvx1KHfQpcH9/
/8ALWGUNAfJo7MHb9USeGDWKjT233QkJ5s5fPxDu43/9vIKpQS1eZjI5s5z49RGs73J9vzb5xuHv
d86wXdGISc4l0ajNgM460a0fdYGmMaFbd/LAMhqsiD0wpzvHFMy9LSS9+mK/Uzbc+ubg7vs+O8xz
/aJVaBczH7upSe9tE/iYpPhW/K7bTMU4fyG6gAHWB2xE4ASKcNUf+gVRXknKajNhkt16RkrLjNBO
uwBmt9D3FfVJ9+ppa6bO45D4NPKCm1ajzxNH98JVco2EG70tQ2DteFhMBPSd/Vj39VNrH7hjkmlv
Yyb1cibvBkDeJahupuEmq6rvQCle9dggu1XDZ0AD4K3UX7MkBzTpN19Qxn4xyaqjCsolYJRQLtHl
nmp7etAhV9UtvIWpvKa0qDYlzhSmFhYZkqw8BbP3DbOdg/SQpOiLkx/iQp5UgX5fe8Nz1tAliUV/
Q9PSP8VF8tIas7dTE1XdJrhXR/OLepL7K8CxM56w6mhYgLxmNO+lD/caZSSFiIv/TaNOsJ/L8jRL
f3x0IGKMsw8v1sZeJL5P5oO/PDZFQWJ0gmOjBd+YONM3FiSE1mnarSZjSuLKDEK6zC7yQUTnJe1I
NyIOmPYz35h4yuAGVMU94KofiBYQyc4JA2gRf3SSyYo269NWl4ouP9Fw9IaTkzWPvjijxz62ZkS1
3Ecv6tT9PXxr5gl41DZ2WeyjsbyRNW0VlXeuT6+R51EujN2bmUlGLwSXhIFGApxVwpyZQIjmxScM
2bCorOoZ8yo/T89LXxNSte3t/KNzhufO9b8OfAio7MlSGDHMEzf5JIo89Ev9sQVbSHXB2jdi+Y6S
BDBvFlSbbOwebPgymUuLW+E/N3GRvsrJ2k2D+TJHUQ2CrQPy6XwKUEA7aZEKayYe5mZ5XzbDHvH/
Yk+XnuhnLvifXdpXdI0A2CJqyM3JubZZse+celvLxEYPmXr7zIHI2ujdY9mgU5hPZobtgtLft8XM
H4F9otLO3RvsLBL5dHX1IiSo1YyKfL7ktjzkA7rqwZ6+Vwjfk1K8LMJ7yo3gPUB7uTW5jpZ6wW9t
kcHetP59gXoZ1DYQKSguzEmPwpVfoC09Ko+DMdBhiA3y/KqEhZddFIeJ5BqsDdGGSonclDUrdy+F
xcPXEI/3iIWYOOZ7/UR+IPWawfUO6UjygD3QWLAdb2uVwX06dV+WOQo9ByVs1HVfRJxEmxGoU0/b
dYtJB1+YiAHCQuO6IBomi2bR3kWVB7vIqLkVnIld/kRM4h0i32Vx2w4fuikZ/DS5d2iKMQdnOHAl
gmIa0zjeMQZEyI2hYVGBZ66sFSmCXeO5U7xNvx3xnWTlLjMFmD/Uyjy91zJPTrFYDeNFdh0dHXDJ
s9OidbD7aStGnaYvCWUyq34WrYMAzW2++DbpXg1ZLrVhfPbAaHZJPdw2TLE2i066SVFAzZFNoFiG
LdIo1DN5+jjnyXyRGPvgpR2tnJZSUybBSc9hp3ieFmYj3gLdjK8JOASsP3p230g4loGwjp3jPQYJ
LkmiNYYd+KCNXRC/nM3uT2YWkAok1DmuUc+MjXAqX+cufWBdvFwNm+SsgMw0zZU/LRm0eHsoSAjr
Y3KEflyE/l7BDNkvi33BDGogu9Q2k6/QytYPuxAeQN9l2vvxSBuZSDOsY6nl3zgNuetRyYW8uObB
JrgkQFO0bXRElV5UvZDgfd8Rq7YtScE76r1thExgX7lrgJqOKATOdILjkaWaN15rqT8G2fLN1a3q
xqTrADhHc2/7wrnTAwciiNamm7R0NqIfTkM+xOcyoSzQlxYdWf9nRp9hzzKERocGYA6GNaA1ZLyJ
03zpqFhfGdZ26cS36cTiJ2WP+SAA61t23pww0jyRoSrDKmh/JsW4JR6A22cpPulPMOEef/oZCSla
dfV1cu1ju3hIE5TV+eDioi/1ay/knd0S22xTQGAgO5RM7920/yIH/5Nb+rC1pjmBtG2HwENJBvuR
Oy4WvkUS+Ugs15QxJ5O2taVvj5OmP2SdzVSWWxoXEommGizDxiNMNa8XsKdkhIZltKv94N4YJH1H
jVGGWS0tY300GQZ9IG2L9g3dprNrZp9UB1cyHqSPInfKW7cayc0p3YiMu9Hb8kxG4ZE9h0Ua1kiz
0+zRQqK2F/KmjlAz2PZXMXlw8waaiHCoTvryKXwueaTuhwDiGxJhok58Xhr8X7IyqJ9viUMO2zp5
r/W2AjqzC1pnmwxjdWct3fwQOQh24jJd9iSJ63v4Hsik4L1K9MZD6/GGTbi2ulEcBtN97LLGA7mb
Z6cWg5jVjlfN9b8lgXOjsQrbQQNHYms/V4C6WDXQgUxrBrRYYsQbwCeL5jSmEYmC5XQ7o629sTir
8U4TLDvOV9saES3PpjwkiIALQdhhcUkZJbaaWy98NK3KNY/fEFWVfWdD/y2x3pCh6RiPMad+YdBE
JqjMG7/nVv5cS3RgPulXdBIIQMTSPUiTNVMgt0SVU4GDq1L5/TGFWXU/kzBo0K2mTFZtBj1otrrj
BLtUuA9pat4jEZbQ5N5y6ttwBzmn1o0HS76F6UaOXfNsM7DRB/XmeuP1JhUvikONjOs9tWB63IJI
izTn5h8DyIqaC8Rs/ehFJkJKCde2xdRAVuwNtznsRjK4JQgdIMFUPWXDt7S/RCCQ9j1Too3XoONG
tf+Ctp2DOUN0mn8EEdoyehHiNBcDwNAJAkiOZrT4qtOFHmnEPURZvbMG5i0ifbAKXk/njT/IK1Ic
36tW+va+9Bbmx/aH48xN2FeNy0L5vOgsr9K++JS290hA1bDpu37nWNm3xrS/LVQ8dk2v9YxFLDUl
Z53vazdmOpBvW0ctcoM6JsmWa6vIq5ICAbN3DXuRUST2RoshneOq2FAyfbRauKqixc1aWvseinvk
1iOZ91l7WBZVShrLVwEley9RhVPMtM6uVeIQduRlnio3TFz7zjMSovj8TNvUZeDuurRu7sAyEhEv
yB0aMKh5Q8EMReTtFfDvBtBms6Og0h1S56Mahmqn69/bpo/o8tebsknMg3SNCUh/8DFCrMzIDmzL
LVWnhV4n/mQC/fydNOar196OC0WLQNTPZQHbGry03CYGQar9XBD/2cRNH67Hehv3lJpYdb0WndtT
/1B1hDLNZLge/96kTcJw4TDSaxXU5NlojsBJLXJn9GQ3q79ArAS++XXN5nO+JbiuhXqiaqoe6IlM
ByY8PIN66PdmGEeIEh40/1o9aTY5RYdeSMhQz25QY7z7lDIIbwhk6HvkukPSHQiZQQW4rRBpwqIb
uK/UOUKkPo7HUNJ1CEe14QVcFyOu0IfxuO6+ZybojLR0R8Bs00glh4ngMjvGbiQHMgSShp+6pzOy
HnpuT6JYjdiCYlkbpqrIkeht2ZwapjNxm2Zn2l0dkmjo4J4qiPxPHWsCv3HvmwsR3mphb6uV/IRB
k3RJZmpp8eyMJvb3KRrDdYPifAoX8oWy1CWwUS2cs6wfKW2xWfd+P1brI2oHNCHCMyjKqxU4xqIh
BNeEVHs9/v1gJZJd7RSGwrbz1S79XuRuc9IcFkfLhFFvm0U0i4STSdAZfR8WqlJEfqW5idoso9SW
4YOQdLe0jN/Dm9GFDc6TcN2z1eG6p/4HUHvs7oFn77reFrgl7gGbwXnu5cCJrxKKdNPgLbrC3jJh
M8PSNU0YT+wNWRufPTqfQ+cbYZSPdrlxxkA7eCK/Wx/LYkbOdY84SBN3vEuBs5Kf4BmmfeW0zCaU
n9+OBuOct9/Wg/VhrDs9ziZkltjcw3Uj/rn3t0MmvN0+b6wYkDGvSqvx5YNHNTre8OrHXzfrwzPu
jvNUP8huwVvKMiE/NkV2a9gJh4V6sesrzpkkbKF+wZBVr9GeFyN01WY9XDcudrFdKx5xMQ0EufA1
eYBY1fP/5UWoQxdEHShyxQVYfzJzIqQRU+ZkzJ195D/brbhDJ9hsZdLErLk2dau/lTGLlQUiPBQb
GNxEEGyd2UMIPVnRycdfLBr7dikDgzk9JW0yPSnXRrhuTXxEWPM/8qn4xhxoW1gYyWYTN6ZRp5/o
zV/qnrMkn3Fe1Ea7XXKUce4sdWS6fFxTBcQkmllLaDQPh7Qr9waFioM125eeFU1PatQRyTj4dy3Z
/dR3pOQQXxNh2zNFfKHoK1RujkiNl9oYPrWCd+AOfkcMG8gERK0bOqWcuYMXxr2LbXrQnzTNQHXm
4tdflRD/32o9XMOExvd/13pcPqruo/sXtcevX/mH2sP+w8Gl5znwm2wIoAbcrD8VH4Zu/qE7wJN+
4eFsRdb4h+JD/wPxt657LhC9gJ/wGv5UfFjuHwEwKMOn5uH6BszX/5XiQ18RP38BJylgF5gW3zJA
e4D6cP/GlqKr4hfMGdyLEUVnKyt0wsakfvX6kXGUcYSYTiLR5+ZIfFo7gLOgmG13ExkU65gtPT8x
mGmS8Osir18fI5mSwr8a0SECgUT852FtltuhF85p/WEVfU0juzmPqpC8qpjWPRIkq1BIaZ2H9vT7
4d8/Wx8rWP0iAlslSer3+7pj3LBwD68aqYQ52CG1YySowJu19H0g+AZn4GaICBtdlVa5ToXfckWJ
NTjhb8lViAVMmvynmtwMt21ORDQXWAb15yrG0W2gjl9zd0GH4dJw3Z9DL9ujZ5DTeAUkcvKlsPEd
QEdZNx2xOyCBijdWJ/ZmtmBtbHQ+b6TWOITUZxRVB633teOqilu1WjwffQIlkvt9ONETWTom9N0y
3XkFck0nUVSBRd6sswujwxnnItxYb37rpnBYTCIQZv5v91eCBB3sExhyVkXeutEWbqG/BHv0VJoT
utE9hGh6O4jcQDn842Wsr2VRL2jdWze8jv7Q6ePD33R7v8V7PQnOE924U5W10Yla8WYVxmUUH4kv
odi/dZ0iAbhAt9fyfWaq681v3ei0dg0Me8QusPbpS5LJyAvTDsuQPE1BOoX15KThoh8gEU6sB6kW
UxyYx4SSeZTiWWtxBMoFzc60AN6xnSE/+nRe1hs3Hv8DrQ4wH3exNgQhfeuMhRasmEpaHooLhBB6
h0OX7KeQUJCtUabeploC5CMNwu0aKiGLALo+o4GWoGmNb0Htgy2gO7HqDNeNKUv9BLoJxwfSwxTr
1AF9501G+VelX9L1+K0xXPfq2YGMWTzSNnjzZtppLldVuiSUVVvD9c+We2YCd/CTKMVexZkZZNAm
opooVRTIv2aPYxPUCgBnQQtgHpn4mdj3ZvAzaEuL6RCNL6KkuF/++t9NGUP7X/+n3X1O3Xs0gcXX
rdPKvFl0+WBTnzoYnqfvjYHU9c6CU1MA6a7hZJIEw3wK4jrzxXKZdw2BY8yw4XyUkRg3mG8r7s4+
19Kqu1w/Bic3moPeNDAZ+ABWfeW690tzybz9CNWERJWRJcSqbKQPxoWtNuu16ZTEC/y6TOnnMXGp
kI5721JV8u1U+yEGJJJaSTt4IfOLhBRWywGBcwnI+a6dWAwRQ7hfUGEDvRg71s2ob1yZ0NOUzTMI
IrTqg+eGnhheCs0lQEMG+Pyr9pjn6QkV9WEyI6y3/aiHo2puuFj59RbKiuoKLapP4WpDTmM5rs2t
P3eFOsnN7TjZUCirtuYFRGJP2B8kmIyUy5acBbKlQLGoVh6cPUy4AIRQMXDYlJNB8Tn+KP855zdF
UBy0Kf4WExW9QUa6YPlw6Wun/ikfoFl3DpILbehIDi6mo6H6iJbarHPvdW99zB+NYZ+72fd1IPBV
UwgDA6MBC3IkTy5Ii6QZqH0gS+ScYM7ZWgYNJcMe6Hm32ebXS4JzfsLED4OTZc/6kBfg9LfxWkN7
+TDUEmFdJ9AcGMJ8g9e8JLq66eqT1zo73B58nesZ8GvXVm1o6Q6nVcJr5PXXAGPrPreiHuzG/TwT
nivNhdIRohB71zsLIcZ5MDE/HG5xamgHU3WI8xjcp+XfB0YDJ2f9ZPPNMNvmZUxxPc9O/OKCkCk1
cKM0I3rqhDu9EBRY/jnmIYm6TLab/RqX/YQFMZQJ7ngiRRluNNoxj8cHcjQ3eIDhPTXNDVnGHZEa
0iYTIEXp7nkzZVACjvQljXcUetqdkwmsDC4SRQz7rPVYoa17VmbgANT6UykDmLQ1Xwc4b8FiCTH1
ehiZ8ker13KfJE2zndVT9WnCsOdZn3NuGfs6LYvLmOj5pSHThYqGE3PjnTI11Vt3142nHvy1Z3YZ
KiCGTRHXDlCdPtgkM2gqykVQmyhBnyEblliOivIyG7K8yNFt9gQ6UKnv4US4VR9vqplhZiJJ/ByV
NAOQBwDkxHAetootUQahrjPCxpxFJPWUjyQ67NreYnnj+w900E9iKcxjWbNWsjJifj0aHjDUuRes
jyF0MXcYKej/jIzzVBtnAtOwH1T6FDrtQPxCzxV/jIKGDsroEYRQ3BB0M53GcVpCqQ0bsida7vh2
hAB1XjaR5cR7DFRn30QZGNkxdjZtIFnNHCBcBZt22ueBuQMZGh1cStzkA6lvqhT6n9/UepgwETpC
rWItui176l1dLB8n3CGZa9/26RCfMIwnLKapA4SUr4uW62DdVD4AUaupXqWdEymppi2FmsCsm0rt
+U2ZnZ2KmnWkawhA1GPo3hgW0FYVn2Ia70qvGa+mgbkz6eNtbirbgTAes3o0NzSIPkwaW9i/KFEU
w1sa1x9zx+TNGkWOSUpaG33WadfSPZy9J1jWxpESBLCF2QvTqNnDi3gtnESFOcsM18vbnON6duQq
4RsAR6FbQ4cZ5hrjS2JpJ+G0b+XgPufAnDYJsahHJRZ1imbfUcYeuRipEKQ3PQSjo0mciaS+fyya
lB5fGryWRnrtx2U+uTgUm9n6iagCbw7dFRmZe0x2tVJMLq8iiElCsYeDtaCq8kT7ihQfwX/x6vVT
eUvDq8RMQXI2PmgnS6xNuXi3Xa4DQsKQhyD9q1fTnlpIFbaYP+2HJScEpir/m7szWW4dybbsv9S4
EIYe8EFNSIKdRDVUcyVNYJKuhB6OHg58fS0wIlOZUVll9mr4zCJgEkXqUiThOH7O3mvvU28eUIYQ
7kHFuMfMXmxzD96IxB4nW7lcB94r2UZkf9TOoZMmiUp1YOwhV5l3dew+FQyO+Je9uKhuw4TGmNMt
Vx/BpWUe3FUZKp1YT6SLlKt94GVDu0FcGq+UXTzCtsk2VQJrWM3KeG65JvmD/k3jdV6JXPvsdMvd
Dkv8SZPCipgxqM2LWUe5v+ESpOj1u0eDTioMniHaRRUzm3JAoIxJcCXU7JIvkwRSdrtoaDnpjOgK
yyHe72VbvTDl9eJNYTOdptG4H+IiXlfmqleAFVwTPNKk3mqoOhjOGDcurDHh4SVE2g5OxioP9jjx
8orwfeHS2h1ddM9LcaFjO9lYd4yO03OWFKT/WDmKu4KcVX9CKezoXaDIcXEdnyyX9KTcBZZH4bDV
HDz4aJCfzBr0GB8CUIIlwwmSnA9cVbelPZhrMpotUl/JJZs9nERx+TowikqSlEteGgel1xh0c5x8
U8SE39ra8Ob3nb0Vsf48OotswT2PzFf2tvRfswksuefYNyXZ4KsWwNbQr22LObGn5HjqUT6WKLHo
yhrA+P1ua8ziNQfMqAme6fDYR/eZi+DGxafBSscIJW5MRqDxExx6qKUYQ4lPYrqSyLuO4CTCpJgF
2iN3V/hyySluoWy3b9DRSB1qAlxDmBRT7wmhQkVCRXrdOTklaQtLpkIYbo3WvJfmcD9FMQrBieFq
YzoED4nfbdSwEOKKXdvSy3buQJCHpivyLca9Ct3bISU63GEuscoLQrxJWVt1HjPBqlfMjASZXeRl
5RP4MbSU04ak0LuITJgU7eRYDA9MJ35rGiEuBn+4DhHbytMgEvIXmXEf5IXytEe6JwxHsKryxpDr
HX9IT2FfGvpXQ7fzD6Nz34d6wGTlE/Vi9C+NoBPrerRGOuJXp8jxNnTd4qkqDgbC9oVgX9Agc9kz
TYtZZlApgW9cNthiORgmt5c7/Bwud/r5trw88qJqu9z4tx//f95WJM1JkD+3jJ06OHOraJGYWcsV
1yDvkN3y8v3lkPzzq8u3I1mnf/3YpWbEduidmrBsjtlMsXf5qnP16hDptGuYTpNg7G8vN18OxXKv
n7v+3Hb5ynVbqrf/649/fk0qnb/+sekhG1D8/fwiWETRYYqhXS/P6ueO//IP/PyeIQuXctEmjIJN
xT/+AEnlvAvz7sCsTgRzVf9Kl2tccqngwxYJfGMjWrzsti83Xg4/9/m5TU7L7v7n+7/dxxvCZFUi
VMrdVP7L3f72+1AHUmH+7bHx8pR+biv7CjzPn/f8j8+sFxZqNb8kN/zn1+W+3m2zMb2v7MaaAzl6
dwZj3G1p0OQeCAn8l4O7VF2X2+ppImAqRCeLFYBaa6iWNsrPz//8/j//DPv2X7/lcv9syTbolGQv
a29CanKeHdFzyaDT1r9shXGDZePt5csZbi5CABg/Cqn30VkEfpevfg7Jovf7+VZH+56zmO5/brp8
VWpRtoZ5MGJp+LcHXB7/n27jjElomP7z3j/30YW4ryo5byF+GMe4GDg05ZfmFlMAGNr/E2X737fz
aPu04v4fnUfMav1nNv177/HyoL96j77xB3lVdJfFYgwzf7xmvvjD8UyPqT1AX/vP9uJfnUdL/GHY
pjBoPgL9NQ2dfuVP5xHnG+1C+M6Gqxv/Na+Z9TdgO+h4HbObDyIKH5Nh/p0hD5Y8ZtodRsdRgRpa
NirZpW/jKg3kYXgKgfej42mOuWc/FlVOPeWX8V5X94mWH1NtVIeya3BLN0z5dQ9cRS4knt+Oqzxy
aPxWBDVuugo1V441I87Sh0zrcPmqIt/oZJDnoU6vQcDkGuvxi6C+xOhnjH3/fEvu/myj/mtymGnr
/+ffyStF+1dHxwwR3vxbeItCbwcK1ncPIXp2gADdViVZsb+4YsNFX5gAwlp1IvI2YtFjRga3RdIH
4wJqFbhYvi8N/bkMrePs6FyDG8Yic5YmV2nDps0NA9R+/bEXxpPbgeI3evlQavoHWxD77nLIC2yc
rlB6EAoy48hXViYcSW0pdat6ufySROjSIN1OczZeabk8YDzv9+gNaohuaON1IoIgkmCaU4n9nlkI
fZuMnBue7+NlPnQhQAtaNUfczz/joUurZMqkB+Pq/udm4QGJnIuICWxnbVphzntrEU9eDphbI8oR
weR8aZFeDpc2shWG94ptNmScBeRtUDhuZWi9yn3lmV8DQZREkKK4uwzfoql+kXoignSZwsU9r1kp
CDSKXF0/VlqEs8VlLC8z9lqq9x2u4SgpInICPw2bBaiT93mmsuM8xv6WzfXZzQearAvumXydKnAy
Vu4L/XnudHH8OVxu08i2hO/q7auCkJfEau/Ucq+Wj98izNlDt4LjRr1FxCVoksyk+vMM7gyoeIoO
WeOtw15AEF+wZpevpqVz1/7ChDBsOzordJawQ0QLbjuv91UELPGvDqhggNlyOmxGDe+NnyRgGa0Z
SGtXvwNfJL51GVhfRteTZdzr0F2DWTfhThF4JVyP/mk8wOZfDpWLTNyKZHI1aNgGe9kygq7658tN
l0ME1udqKGbSyx3rftYXIWTe90iTl0PlfxuL1jcvsdVE9luV5RASEOc4fKgIvFoSQGfnGGMaWnjS
2NQjB7o1QDsL+sBQW1eNbK5zLlpgqcw3333VkYAGChEX1JR/DMwr+sALvOFZahQNONXTQ1fZDAAT
E4Feiex9Zo4+XF0mCBF5fAi9FjV8K56Fm0JaKlMYUrQdumJ2D1hZYniSkbtFNQ5mGzBC7uTITO5w
JybHJslgyxfJrl4QjKr296ZwiK9BOI+hHpIL4X8FeA/+aQbQYpOpbtppXX6d6xr8NSjV5NniiWX4
0du9sZ1Df1olS4uaIrL5s12ndGbxRm2Wa8lc9DL3rgTJEATXUTLLXzzeO1wmo/MCTm+cXgVxTTcO
mMaui5FDpYJTtBjYx+uypm1b035O7a0tIO1CkoE3kGzMqntuku7dhcpyBIipZt8gPBv4cO8N9HvI
aCEV+yGqpuEKSxDmE/ZoY/lUF7O/qSoicS7DaZcCxC584j9Hgpjz6pU4X2trIuCnydfuwihucJMT
lR7xEvEpFqQlGqx4Rl0+o6IriInI58MQfcrJ9Y71csjFmR7rdMjo8K1FLtv1ZaHk2lfvQSgEYe3U
u1kV963Xe5sCOQhTjj4KivKxyVvMRDEqyU5OA3VbBa9BKQdkDEYLCzvcpY8tAfgfRPR04cUrjCBu
l32LKBvXE83mLNSCzBy+UqkvIMt065vpNXYLusu5eIk9aEOGAU04yp+RSchDPFY0OcJ64/uexW4l
Do9wvEGVpe5711r0rFGbH+NaM1EAZo9jVIEYtZ5KMz/OE9Mfhkg3sq8X2Wb4RVvGjsq3sGPxZU50
+ZhPOU0iuI071y+wiRLTVucR6SuCMPcGsyrCUQwnJIq+aO7MszSHIPVswmGnvlhReoabPqZcawFt
mG67jVrzOUy0Zs86cfas53ZJLh1yrUV2RlnKB+I8ZJjzTM/BdAp2jycTVKhUGCdgE9BwwYoGblac
6RuBS2Ez171zY+AjtQugqGmpA0PPwZV5m9HJnH2CzgFYZR+QuOGuSzGjWprMfe013YEMhOGqtM7s
6RWBG/qpiK1XG9Mmcj8oXF8wa25sn5CUqE0ZcKv6IIzSObkOfdAClF3b9dUGaFS9qniENXXejWFp
Md5lzLkhaUPMwBuCa3XszCbzB2x2mMAzs97pk/hQYPESdsP3c9T0mHZ1pEKAwiovurIwnNe0l7cM
WIJLyYy7qdxjZNw3E1CoatqnBfxAQ4S3eUhIokzqX6YRM+kS9GasCTReQvkSD82H18SMGiMLKqLS
KuaRaRck+TAjgHH3aVRhBxunwNfZf+OnM/agbU+qQXKWQbjZOPWmtQZ0v1WrArbYrEczLvuOmWsk
YEzkoqY509vbYQbrIgEMelgkSeDVtHu3XX6e0lQrzKNZzcRB5RvN/QxDOPGsLOg6TfbTMIhXRgd+
CxryRHeefEQCyIPcgTkOGWjNlBcJf12+JjqV2XhWnMwM8khejP3wbnTN+sGt8hPE8aBDoIvnzW6C
xtK2y1K2tTp5q0y3eCrxgpvZL3LuqPZcRBqJCexkaJq7WU6kWWTHeB4I0M6i04xhePSMgvO8v9d1
iBVaT4ZsP7w5HUDGHJ17ZGceY0U+loadYfvsDGA9Yt7JqMHD2Y+B7Hj7qyS1gqRzIY2g/LV1lM31
1GawfXXzVy5vnfgMYHi8JRj+tV7yndu56AMMaOBXtqAaXnJBewb2WoN4x7J35sRQ3PO9l9QUCLr7
cUHrusYd4x7zrojHnQ1FM05wOFfV+FiPSH+Qqn3nuJ/klLTX6FiIJ6MiYzTekxkAIoyw8mnTeqV7
SJnKbdpvBFsohstolXbhDra2cYh6KyhLzANzYst32QKGGzsScRI3FXvFQGDlZCGOvxxuYaFRAvch
jqco6q49UXMJebTNwty71QJgqU8+NhIMoDUpxi0EGmNvMFFZt3o0vk36yR796dmXxcFXvR2Awt00
bsvn1JlxdVbelUeLg1bN7wVYV7Rz+cKElRZehnjHlqcuxwZZai2TtsSXRz+zpkB4sfvurZoaYs8c
0cOyj6WJeQXh3hL+MF2TNZntKP+WYDPa/w4HrWqKkwe5oENM3xSwkH3CzKjd0/Y3b/qDtIZ7qDYx
ndLiztYYh+cFEBwTTOog7IXl8ETgK3VelO5zgGBqIts7F9PHTPMXeky8K8GP1gi28ZLee7N5O8M3
3ENXN6C90Xwn3/wWzuJezhY2XUK189AP114J+Y3p5pcCmlVH7v2sfHfTl+ZJozPouxAqZIcEvosF
oQX9G4QaaqnsZcrBXnnpu9u14zq2ETdAD+p4yhu89Khqi/bOkICszDFyYILSqdPhY+1C7UCkMMO+
xMSS2JC+7eX4vM1G/uqm3xCxMJeU7s1Ui2Y3lDi4wXs+maYiYcV7KavwQZrkHYlu+CBpytt6c9Hs
hXoGerPzlO3vrSmki6qh7+3jNTLotdccup4zOLFKpmtGsbFaWoRL82o12vRskYYlnE7dlki+NBgN
hdyo7W6wAJJOEbvb0s9Lon0BKkO9ZYBcrR2nvbLm/LmuqxvPsgFO0bTUjWgO8AFe2yU8SVWa5ZWB
CjMW/pfs38fWfOJ6s7MEoibX6b+Z0BzqWfF5TUj2aue5OVBzfnt9Pm6jAhDEiFxac8VJyOgK0DZq
ifEMtYSyEMJ3mcxnw0zOdL7DlatH3SZ2PufyteqxlCchZRByaD6H43XkVOc4ZYaa60/Eo9Cs8suD
TjecdyP9VesOxMdhpGXjw+FNB1qTIYTGrgBLgnkOTBe5LRHvrTFfcd2v7sPsxnAOdZSl10iqP0Yj
OwMj1HdgpNnJOckJfMdEeI97Z3b2CCWtZh2uLQg+1E/oQBGcRweVlvV+JtuTZo/Gxgmu/a6mc4tP
VcJNM+C3M1JAJYjfP2OMNeUw70PfqjeWTixJEg2BO4iasXTKS61TSEY+VOZc3lvOOB4a427MqMcb
/mansbydXXpEc8P9daUDI8j8PdcIGSLGdDht+6OqGGS7SbzzWtrmEVtuTEcbBjOQ8OP2xZPRLSxl
M5Qh4lqKmCbmj1aFvdUhzW86fc7BC4g326rME4MVjJjEnGAphLlyW6r62Swi7DeOhkEkcljJaQ1w
xfzqtf1kLfMS+C47EG2rsuoMIO+2YmenneNQb7ZwR/2dJhoyCjwglrSKH7N6eUlZC10/Wbch8CJB
ZhY2eeTC2eJvI7BLarT4VE5N3LcNIC6876pv6GIn5nuEDTmwDPO2nFm9GB5e1ZrzlLvWSW/8z5Ax
sIeMfu3mrBJ2DhyCYIrU8JwN86lXx9b45MT44oRcgFAYUEvqXQxuCSPvfY9rNiJyoq504o9sV27Z
myGjtocbFsc5onKMDB8OWneTlxalIIJETX33UwI/BiF4ZBrPoqEHMrXHPh4/qy6v8OfvhWWT0TYC
8c/KaB10aQJOZFyKEsO24Zjln4AmrkUhPiWkBKtniyhzGW1kf+gXt6TQGMAIlj/TsK48xruG/B7z
dnrUNGoOpKdgkwjE7ai4Cxe7Uy4/nSU8IHOnOw2jCR0AJzBaLKkx+QuMTdydq2Zn5S8JaT3JPyCE
R4aUZAU2ISajJE0YNycE8+p4vkMyIBDtWAoPGiW8VyCcsJwsCbI523Vd3O0GhbwSEMU9hvan0kp8
8s1k0GYI8svqy3L7L5O9iE1gUqCDnJ3eBtXqqzb1OOnHt7z3HxLGRIOW3ZgplnoQW6hqpQixJrx5
VPD6iCqpVB7ImVB7ydt5j2/kVsu9EhBW/cAvpmwCBxS0fvait2NQZcBOUEapje5T5HWSfIiuQ1Mn
u9ckH0tC9aYjUXAmqjJRstWlho6u3cwDDhFOC9khAnXvKmwGVb8qc7mpYqQKKfHak27Fa1l3QFdY
3bWBzSWCn5RPyVjiDPQ2jqiGFTGNKTNLEn7R1j/qERMV+AtBbKRQ4oHErfNwvln+L5ARJQxpVMa0
tqyybee80kHk46qSdTdVFdT4eD318yHW4xfy4rm+alC+/dpfQQ/Kq5zgFyUzKgZOB8qCftXlGIOq
wuP0X17IrDJ/+dcA0nkxPBdLILNrxwxbfJcVMLpWsQRY7koT5ps9I5YhhCqBz14dxajXi0z9O4+z
hyrZVnH+BbH/qlbobzHBE/RAYoCjI3IqB7DxrjO7KxPfD7X9cyo9TPXhk7AwACkY3yVFJAKMEF6I
DO+1mgsZmVZ4FxYtTk8s1Oz/xiuCUOEsBoEFDbH0JCk3xtJd6yly3jJrQ2YLGITt3Barbq+bg8QG
NSoujp+JkWAVMpGM2R42yzYz2ctznUAnqLDC87qFI1KeTOKaa8MQY4Q90Xer2ZFXpMyq2gUD0lsk
zKYW8bNOHAH0EEGF+xRbZfUhTP5gLU7O4XJGMsAtAlGlV6SOWMTPxLRPTC5I6XMV2c/5YGQ7Jerr
atQ+x7HlGtu9JRh3k8rb4x06kUa3zqYTa8jQaw8O6hLYvsXjFN1WLo7vomMEOwjuNu7NPrxpVEjD
btyGWOzfsoz6dTtn0/hNaRFr9RmFO0geR+E6qGfiEBjz1ZmPxkqz2IdcNcyzJ4sXkCr/SRmw6WxM
TT4XSq565J64vHdNZOXgz63TjHcR+DwmYRLG1r4ECjKG39RVw00pJsCMYbTPszA7Foi4ag30QdPu
WwGRlPjkVS4HhVpofsJm/sCA6bbzbX0Tu/EXhKidiyQUCYhzdvL62Y7t+7RdW07/TGb3bcvsDhgg
8QJi7an8yvayh87ibBmo+uPCPBcNGV0efp8ixDEZeVdExq6beV2UKReGPHwN2d1ofUKrSl058NGS
uPsympFdi4673yoOvez3ZLjc6su5ZsmvGrK89NhLzIyvnaH7nOWSDWngLmJXftf1bRUMTPSb0nwK
jQfNJbLKltp3200nH4AUn0XURXx61CYnUg1ao/rMcNJ4swdJysBu1mjvisjMlddqijPD+qBgW48J
Ooy+jV5qNzlAXvPYRKMs74bkDj2Om7rf5pDd4P+gV2ZE77El7kJ2nIvXhoyfb00rHuTyN2tj9+RK
0sJ6FnIfugb+bnNha7NEA5nmNYHgWPonU6wMBRwee85vw1YHtKfyptJPiggh9MXVIaNMXZekL2yb
Uhhb4CDIWDR3iyhkJP+Ixhn9fXYguVpUncgz2imhhZj683GiksRCtnKMKTCTbqCr32mHSBMPCXsF
q9a5SqfPWmjMe4SKxSrBNtLU4bBmptQfVDOjOQCgAutLv43Kag2IbMngkBunw9zkg1BXZgSHmZLZ
R+G1UgU6/7Dv2m0+G69y0hGSVRl6wAoWpVfE+8TM6Kbr7VXowi6mxKaFOY+fBe7Q1dBnAdqIko4k
e3O3ADaKQYfqVWdPdzPaMGy3ICIbNt6GudUT+9l3qGi0QXfXqgKrngnQPtr8kVdKCzCCMxAdoMsa
bCW2/kAcWoIHX8zZrzbFtqS15zrMse0Vcf6gwI8o5QJdQQi0dJ/2tZRvsiuecDTJbTzJ3za17lq7
z934RLQLr3TZJJjBB3Xtx83vLo7IKSOccScnFaP/y7xTSJFPrTW/q0IodCS5fWPPfBBqf7orZnsm
mCzaaIWZnirCbboGTpA5cQ1hBS06/zaOM7YYPcJlD0H6DmNQEuRWNJKnYkz7Zp8XqrtJ5o5emmGt
4t4jmqdDRTuCw+uJfTDybyvGkC660l7nE41K2IQZfzfa2LYb+DORk5BNMmzEbKO6lGAC+3Az2zmU
E6A7qwIk9KSJkB2IehxjFHkSpjtzojkImX8ErHH+qi55XDWOm6jEXT+7Q7VRqVCbwncehFkQCRJZ
cEvSY9WV0xVVMsvX1EO885qPpFC/K9oy2E6co1fld3mJi2KYh2pbhToxjmDMgjD1PhBN4dfzw2dI
yzeo8j4UvZ+rGs4fgnSr3apRW4kWo3WIJIXl3kpXftOmJzxTa9dUrIKyfYeSE64GU/VrNo4YZP3i
K50crP8WXSnTZ0dghwS3aFV+32qGfVpm9WRTgblLydfjT9l3Kq/OY8PJDXHskAz1eKNr8XNYaglK
NPXepXV93aBaW/kRBlZbOcXGI4rF0nT9Nia5ZFJLs9Lu1/Czrc5sA92MkZiAWFxZKYKYabJukxrA
QmmS1ecYpBn1Xk25H5MIAhF+nab2dJ7krTbEcp3qVX+flHqgN+aBywSKSf0Ql7ZD5Ml3E2n4U0X4
e6xTgnXkzDADVxNJuNeePiRXnv9iMRPZtRklvqfV86lvnafRtOQt0VAlUbQwL6jDi52uM04oogwt
Cjj+NXZsHGVDwxl6W/t5dwzzkPXbcUmnoCNq+cQyovL97fXTOSJACkDDqZvdFzBDKFr7l0xTzq4e
eUc99qCwHyFQJV81cRL3ldk/sV0Ojxiph5kBJaqflVMlIFTY0iu8nECCeomVFMGXNvdnW0Z3tI7G
HUvhysEZ8FAOWrh1Zv8RKngMq12O9+2YfCVZue/YI2Fs5BI/ZvJ5TMA9S05JGEPvZQbLZ5kWbpJx
SXDTxUviykcDA9dtqJY0iI7LnzVFLxGZpCs9s+/nEfcRu7qBIRi+pTBJflVMCbbR9Cuas6suook6
V95rb1gYh+MNkimN2m4Kg7F3rBMVRO9TG0YlutekrO9TDJXsgYrlOjHsTR/j4DDiKqGPmTspebb+
SFJ42B69LIuDxkRQg93zpMZp7ziRH/ggeNbEtGZB7oX+xiiQPmXOtupq1LT5SJ7AzDlZ3zhHDU/g
Kg1rEAl4VFem511Xp4yxxLm1wQF7tMDdZTcZZ2ozR5W9xvzlw3Fqv2yN5xkjPZNDSqKdbp9wpNqb
wZ8/C6RuWe/HeyuUV/jXXzBv+2g36K/Ad5Ja5rAmtjExa+6dM8Jmp76De2ikLoM8Q4OQR1UeQxhE
CTYjsUU6PMExCb9DaRSBx8zOIK6Jfl12E87FJ5ureIdEH3KeeFcVuBOzkiatRCz3EUZJr/nKxyEl
ZSLBQmKKjnPQ9m4cIC2FZV9jBj9nGRu8jNTs5dS79UX/FhEDNLQAvibN/1UXw7uMx/g6Y9q9ESnT
TlNmW4tXayjqhrlHRXOn0wf65fI2Y9sc1G2ImNPVNxZan8HqpkNFvsFqAMDJm6cePecti+ebpLDz
LeO3/mg4mA25lJhEkm49MZFEqDvuPioYS1sAW5Cuj4duJtEmr+RDT/ZX1Y974ojsFY1F4ikqFoGC
9kzaL337Rca4RGZvCUvtEGmW2eZV0qr+FQ82j257Mm7QGSVk394UOvFxXWdDrCx72EouV/qxJq5H
XhcLow+DUnuAW2JszGQ8I0t1D9kjXuI5SMFRuCNaZzwFatvpcc9CpZn3E1pRdxJPWW63e7BW5qbW
UUdpk9yZJKvhP0k+KRvmTecncm161n1WgwVHimitEoMKpAKQuEq94pxpgBRDB4QDZIIFq4eSHGX4
7wiTOVgS7dzlHalHlHF3XpYTlD0YNBtT9IQ5MnWbQPGkArg+e2en4GogkvnGZkPIot2vB9vzjrZn
fpYjhbpSCGZD04x+Zd1t03+H1Ob3s1mKm1YDBLsI6WdED1OG3rU3ez5u96j0HqwBSmUX0pYbI6u9
7XXjo5imPEgy7bbtEUVS8V9rBpfnIe9iYOAZqWCYq+2xfm6Is8eYbu7G0kCGne0a07vOB2JrevGV
xe+jB7dX52yqbEKJogp8rLT30UK97Y3R3k0mKRWstBT/aeGhKXaC2AZS0snUJ54NaICvG9v+VzpX
32XTUyJ3hMc01qtwZPnbcoujUwT91MhTGnvparT6nTcb9a7RWF6qJr+aC2MDMC/ezo7Hpiik9B6n
Fa+UzwkQrgoUNGtt1t3NILFENom2ysfxLEOWn06R4Ouodj216CSgQn54E5y6bjBAG6bzKdNa2vCT
yLbJNFw7kNG2Kcyivs8Ay7BxYLyhQKpH2iGv+uHKICSr753sulcvTdm2B53aCGZkgiA21q+zAm99
UdDXA5sYbSrb767GgeiieoQX5E3aGy1jbEfFfO+O2bQZxvmDakMDOfMObh8dJaTMkCjjI5Y93Kg5
xE1T2TtsF1z8JqO4t5b6xiVVRW+bJKjG1LtxaZfjSmGDPRAap8IZmMnQ7Wo7MDN3z2ztMwX9HSCr
TfE3a7TE2H4YJECthW8evdY+QD5g2uASrVuV+Tlp5zvc18MtNM6UrTFvJ1lzH4wrT6hy06/Z0w/s
8biYRQFZDtOGAqc9T1N8DXNtUzmO95G2iAB6n0hJXUY3jt1z7QN6xZbRCNLM2uq0ik5cNVbM2rpb
1yU9eDY4pbP61CT8myZrRav7G5oEDk6VXt6ZMa0TL9GsgHyQBQNZ7Zm6MzQ26WqXoFbo87QbzShf
RVreOrKAhWtCIOzS61wZ2YOHny9R+fXloGlpce14ITuLwdzEFZ+FFg0HRSwKYocAKFLcmKEvVvxG
splPCjNhcuTDefWgB+XesPUq9y0BVYVgeLbuhF6zajJXRDXAJIJs4qtOOS9RV16hh4VBG0e3pZMW
v4qc9xoqD2NSHHpR56AjWSadBvMqaGHmU4aRYrptGBEehU/BNQk/Y2VuFb9Zlle9S2RxUj9a/eSh
zicOkE4dnpOj1tL08h1zVzuutR4H2UHO1daoT1Afe5m6y0wACaqDPyTVLRHIcpe1+PGENQY1ZSBF
3JcqZ+aW9DHHvh8CSzA9cCEUg+51ZFAZM7FPEwVKQ4fIJgYDXQqJcWVB8s+Q3kSafwbeQNd6HjTK
ZKI0wdrQ/EJava/UgJVzmRxKgFVVhjrQNQ+iDeuby0H30iABIzI4VnKwK0IQpRXruwoOAjvRxkYX
lja/lsA8YjfKnQ5bY11jEehLP7zp9dYCudSb1/HiarBouVpwctclXv6V781YRS1xbRVsBcqyIUIQ
Qbpyj9KldlIdE5Ap2vtlaW4N9ARTNF8BS3yOase5NuMETX6LWwkl+jvuYFAWeQW8xCfhM5zwmZBL
8ksy2JzyTA/qwbxWioVJVvVBe05ttBuVVgxb+s7jPmm5uJtWyEmGC3KXG4rJW4VIW1F5RyN5toYY
5rOVd/7amK3rqM88cLPzp0+aiGk/VxZlLYFNelnhPHd7cso7H+w274+ViV3iFsWRKDMCzJaUPL8O
BKHxa63OtT0xRd9Wlvz2at3f1kAFg8pr7MBJJo8Ois0pMMtqN/NpkqbzkRcCoQ2IvFWJ/EzXvOu2
QYpSRt7Bz1xwSAndpU6cMA1GDymDxxSMCGUxK2P+BHt8vEH8ZcJMMp3olkkIO7rSP7D35yrDws8Y
FixsVK65kNAslKT8eqZat0W6r0ze9JbdAlRUBmpJw0P6iDw+5W6JXb/rGZDRvptabdfWyANLfAdc
xW6aEVtF3LdX0WwCcuOS0Ot435qYHkrVITan3Z3jnN5pk5eDE1I8UzivZjGBYi8ZVlMeEGSVEK5y
jpJw3ooksfc67LCNNpWvrv9oGYyG9IEAXOgmq3BJTqGvLjD6WGXxVuQmu216QEThnNnyh4cuZRpj
CAQOTWiuKwCLZ8/X2Su1B7otQBTSkdfMdI6jFLTiGUewR4ZdkOnT7RzjcU7ze9mW7JRUfIyR8+2E
bdHhHltytyY2vS56Px/NPpkD6zzVp42Rd69u5mt73aF+6BPttnaA1oYO6+5c0DbTfTeQNqkmgwva
yK/me1u1SWBZISpMCT+kdwgVLWZxVfRJuF9a3qoiCjPp7N9iYm+fi3JPqo6xK+0GW3k+HdPSeM6M
FEPjYiwVy+Hylb14+Aiex6Uy6wMQp5CBqaHazUU5fDlc1BhIE0iCynXFEDpGY9RYKTxIE5XSkR0H
A59EUrDG7KdQh5VdvcAjYM8sP7r8/HJoVR1tO81/4qkz8r24eAV0121otHcXE+vlpoh2NIazcZ8u
qjZs5U/xAuO085khFWvGgujrtlSdwSwFocDxwuHkgKYQAUjq6OzDLHZ8C3nlAmK5HJ6h3kxHf1Gf
lVr66DU9hKrBhZC73CQEPtWLGvW/rQQasx9MhH/qbZcoj38L2gBelrTJe/nvaRt/PuofGmj/DyAJ
puAT/mc+BvLcfyRu2H/oqJD5D7mz8adA+h8qaOsPhLqmLlyfPA6BF+OfKmiTXyhQmpHRYQpE0uK/
yF/4mzwYnZhlm5ZtOOTP2x5bawI5Pt/PSRm1/+t/GP8zmZqxl3xED6WDNYysdbHzm+mxnunT4J+m
3eNqQRmzSP9vws5sOU5l26JfRASQQMJr9a1U6psXQrJs+jbpv/4Oyjfu9dY5sf1SYTUuUVRBrlxr
zjHHGsjakPVAlBBeINAnWm86h4m5GSWLhedAiURIss2r80Ao+13tZ09cX9RaPfGxaKgYuzYzBs11
ieioBJVPuM8MRjAWBR/d6oNj1m+pVWUbMhm6JZjqipQ5ZqT1i3urwirZylpBuMoaKtTX1ImmTR6L
Dr2gsY87dEmDjWxB8+Vp8voWTxtb7ZIw1KQCGum2+pbkQQ+9NgdRZR9VarU7x6of60o1VHe81kKH
GNRZ9Jssw8S0RtBjRWfTyLX2ZwOVZN8ilUpZV9cSIyPrGaTZDK4l4NCPMuMJ6nLEj0pEPXqIAph7
NRwNt2aOfSg9t7+tR4V7tyA1i+bFOuq4np0BGctbaNTlypNasLRiR2MMYYpNMjNcwDg5y94QwYpg
TrCpTr3JDFoYOY3fBVXLtGsRYLuBxP3pWu9jYovdH5/o/6IgN/7zA2JZKMcBhQD8Mek7/fMDEo9u
3RVdWe7Bwz7qjdEtrw+pq5irObCzgrFFF5G2t3rLQVlgwadI/u/J/PdjQfv/ZzgMn1UQJkIXlgWz
RBr6Nym7qRn06iEV7nttDigs8zdoPBaZuVp7CczsSfPyn5GV/u0MfMukmf+sRJsngZ4QaA325J9n
YILZRaKvk+5BENLqwLPNB3vegoQz4KAx6+2oEUAVI9UkExl7uqb6fEs0CMgqdPe0VZ///TzMCJjv
J0JantRhpnD/0HWsFX9etLFuqj7LVbq3Qk4Esl9rqTwQPmPfbIeiEKR6onB36DyvnTg59nk6IR1F
3RZPCIkFwHPEsj+7oSQh15mMrVek2+tTOT7qZmESlezHD/9+0GI+qD9AL9fTaOPccC3DtRzpfnv3
Aq4AHK8xB+3V0yZS466JXZTunYYyKyaDVZd2tBJ99eYYtIGqgOsw8pmTERVU0KH7IiAxR5LTsNpr
xZ3D/hZ98FPqizV8Z6pugAH0ZJdpFX82RYmiwVTJAd6KYkUcP0FH39D54ESY0degARDxbWIs7NC8
p+AkgI3I7b+84vmD8e0VEzDCK2Wg4FkkLv3zbRoS4L9ZohPp0xBCpFG21VXElqN/Ct3JPAnC7bwc
nYtuWvEB+ZG+BHvkw1UhULacN92lYN/ZEcZL6YA1srbZhxBviH1iYQ7eY8dIjV3xDSEYSGxKbgJe
iRo1T/0PrzToI7VVcoB6oW9yu/2oimHaEWyeIkbN15Uvl1FgoYHy/3a9sDh9e9m2rrtSWrr0eJTf
rpfUUBJprEAFX3uPhdf2nPLptvbTT/Je2m31K4e6mZuGth4ohwkfsNFqrqUKqF0VSmB0Cw1zvWVG
P+/mL2/Jfzs2w7BNjD8EVgE/+udbUldeKpoahX417vQ6kYcpLV4LhhurSjmPBOOQU6HZ6+tyQOaP
zSYSKUbARoVIQeIROkL35su8Nd8VHlNrGknsRYXHxxKqale5y6LBUmpM9S/b0t1Fbj5O3niw86Pr
2pcqMOqdZvb6ukALtqJhfVEoQFZaEKEXLLMDSpT3yPKd87+/bOM/b2E2YgfD8AzH8SSd5H++bFqz
fRQ4ZbyfHPgyNEIulpo8+KENWU4TONlKEO/bbPuGjYHPF9OI/siowvs4s7JdTtrE4i+H9G1dsSBO
6hZFpE4pY2PB/XZIAFOggIRetA99AiYBxd/qoWNt6yzf51iu9mHjJrug04+m59qrRtY3kaQpoDLj
b0cyX4Z/XKbXI7ENRgCWK3X4nt8+rzHTUq3WuEybyAfM+qVCLGCzHWUTxX2/JKKBvnYYHCZ6huz7
VkURljuwQER/9WCmRSOfCFGnwYCEZmOb9roABvrvZ0vMn8v/OEaAW57DysfdZD6bf5RprZOiri8G
biXKvvEaw4N7mdDqKZ4101XvaO2mQM+OkoijXRl+ym4iW6w39Rs7ym4oKL/g5pFBXEKo9eKHwUBj
Aiani93sYmppsPIjBs+FZ+Vrd8pAUpjaU9uG1bIYTUWSFdWeC0Fek+Vfz/63ZWE++4bnsqYbDrFz
+vcrshuNJKpwVO11C45BBfsAFPR4jFw3WDWKmBTRoLAzGQE0wLURihF84ouRvqsq6AdKWJH5TpJS
+Zdrxv5WbcwHZrLKOo5w2V7r7rcPaMdet5h8Atn62NvKhnaiiouYtX58tHU0MQP+1mWUTPeuLwhB
JluBeVIEMBkdIPwlitCAhY1R7EoNyGhtcnyKUsi9ZY7GbkrVZqL97sg+vdWZgGxkhzEOko6xcBHl
w5hvH8XcXWmnWPsospLdeqeYOzdfQ2IRjjQZ7RJ+N7Q0E/mSnd21cHk3Y0GfCf0X3TMTMrVX9PUp
dJsvH4/UMWnbm9xM6JN3vI9NsqvssvkgJOI8mAdONYL1MN15KSN7L/C2WjKhlyyQElxZST4Hcvfv
H2v5X24CCKbYHkl2SJ7+Hf5Guer38KC1nUX5sevJ5UgrouqmiReetrZzEVl353swjV2/y1FLu+kG
V2C5cQy0tUZgbplSC/JmBrgsgKfsMGPGTn7X2BXlvi7yn4Wwqg1Slhc/9dSO69ldBh78ZJMyE/dl
H+3dxqLnk/ge3aXylqQE6630H/HqobY3TyA30009ea9xEDpMd+YA3xxS3diJ4jApi7KDKIYUqi21
03x/GI49TSwGS796JZuV3dszOQSTkqMje+qRTJhcyx+hollCdgJWBfYLgtCcQHnBrknYp0ca/ZjA
r5n+Vc3OcOEVl5CdVj2yVTtgNpQTv8YRN4uqhk6vFaRrTwMjc9v7vWMn45JoysvvG8yf/lHj23rJ
ReCClhAA/2xq1f+g8+leDtgu5SyBfiTmLFe3CUGA9ERb2ruEQMV2g/uc1kXlMoIFFfnopLTGpVvc
hbZBw1uajCmKdCkSktMYOjTrf/8IXe/O/7wzujrrOPWG6fL4fVMQaSYfIk3Rep1r4arvHjI/IGFG
Z21HJ7ToucyQqmCZ8fF6EyOUwn4t3seIMlkCEFoUSMetSTK1n9iA/eXo6Bd8u2+7upSuydbBxrw8
W6r/vG+PrrKVNaAvdWvT2kZMwpdBiwY0lsnGJ29+iRhvPGpWMx4JzBVMunbZFJsAXOZFL2TY/O8H
JH7v6L+dMIHABbo6WykO7VtVmtYl/iyyG3aDSM2VLVRynw0zG9Xd512uvfKjDVru/ESkZbjNyp9e
apYfonij76fT2xb1j5Z2oKYRzt3D6D9axU/Kmfboy55AU7SHmzASFwDyw7oPK3eDH43rmngiVGLo
9Toa1C0EgC5s1h2k/EstI7ZUXNV73spzPKivoiziM2iFcqcassRMRtEqwP8qOZObMAjc5eR1Ygse
9LOOw/A02Ig6kqImOC6mCrY9B6KTvLRUGIfQ4zg7xmDKcn/oULbAiVl1ebDE4O2qPDi2KU+FgFdt
bKSUi1gP7j1ncvdMq3t0GrO0zM+iQxn7/VIU07ANO/WLt1stK4ZWG/w4X6KG5pymNS8qYw42q9Ny
nEQ7XejgyYmEL4LIWMnQih9N942THZ5F3t/7uuVvZI9QMmgSuAZsoFnkXAOtPk5dPw16cjPSDdEF
1t7L61VEtpi5cs2yPrKgvgNNne7EgIJI0pKwJ/A2WR/a5APRuUAqEm2NIn2ThjYcI5Dli37G7LNt
yuETW28ZrWpqPaAYnlyVCODOOEmGY4Y4dVGx+pK147BiEZiz8EKfTO/ad14nk3Geua3Dbtw3mfkL
w7Z536bxh5zGnj7QqG1djMeMKOY1xHG3TLat1Ss3wZvM0LwzeuC96hv/Jp2H69CCYF0OPe+k20Ek
iU3kDiC0a/LF6fJ7PW76oVpa9DIvpZnhJ7CIeTIRhbG7MbeNOae75y08TQvwnyBylKwG+RwYTFPH
Mr9R/YBCxxGoanWmqGgB3twGrE9MlPVhZrevnN79EVro2TAxJid6QLMvNEUpSgv8kW0zUT9MMvif
wG4MDSKKD/ljGeZFs3fq/qsHL7MNNMdA01FiIca2u1IIF2lenC1bQdmUKAYH7Pbe2D9ZE/4Miqpg
5UztqquMZqHYNa87fI4oEpyj5ZG5GPUKn6GSW9Oqz3qchmhJoIiYcbKBlKytDKNJ0MgwS7NA9O2c
yLozRTfnLQ7UqS0jnKnAMhUPSMtSPwtIjKguUzv/CUeeZFrod3plHMOObWPDnOtadNe5jymsJWrH
IG7WdfAoJrmxZYtj7gvyRUB8GOtAQ0NU1jY1omzNdS3FAHM+wZ9ukfRt5Az1FBLnpPOiS5oy/JwU
y5dwnwumVne1Qa5em8DV9wu9O3vGaDyTEcbsw3wytWB4NudZlaWQIpkUTGiPQ4BiXWBuCkdtE2Li
Tyg22I+5SDUFHLlkeOjy0TlTA5Vx5qN1tSd0/tYtqW7BWc9+dDpencny7dWQeMx/54OOlHdLLII7
g47ThUIrs3TYJW8SMZEoGQbVygvxDJU4XEQY3JjjD4f5/Yhw45x0k7aw4iJb1hZTOC3O7ZOO3Z7N
oBFso6l7tLC4hZhMTt2AzwisCMkZOjI3xZgDa+mpM4az7/TN2gTwd6cN7cqYXzjusn5rdG69tuJ2
eHbLJkGlNz0lhnmifiSsL8vrW9fk4BImPC9hMz2jGPCQmXnGeXIrZi96B5owsrdZP4nnOVMC8nnY
HTvBLpfVMAqJQOKy2pTKzk+OIH9RRon1kpuBsxKCJPbRRFdYaEp/q4gkXsRYghQ6xi1bd86TS3/C
YNAUJczfDMOcJyLuj6IXHaM1C9d5TCg9TZ/7GnzEg6Nh86jH2DwadvwOOoNBJJcrpeTNKKM1hQZb
/2p6tWpuPRWIK/xxtCb8n1lH14Bd45dZVGpT2aLdC6V1t/hYOYWZd9clxGa4EkUo22x2ODmwO28w
VvloYQXNd7YMH7N+qG91sGMrCxMZ+3GsTkl/lv4tb2W6N3r8sB6ObHIoyj1mDDS1WiduaJO8GhQy
md2oQx9G4TnL0yMe/u2UVnd2yDVY1IKZtWcP3OtVt6xjpQ5pjwAyAshX9x95YT03yK/PSQw6kMC5
aoPq5BAlMdJme7y5PuugMBXqkeuvk6Gv1xg2wo1lvFtDzb2qtwHBpTomT/K4ulwvz5NCtXwlieDK
gt4Ik8r0DhgC+IhjK1m4ZOViVThOcVzfYT8qFq6C1GH4Brbu7qHOnHiTBoI4VK8GAmfEiNAKBxVh
bdyGtMNl67ZLphTpoZ+g5EaiJubZK/RdgOYfm0i/1vqU8tvBnpI66RFwEFZqmq5+AX+wzavx3Bf1
EyQPamjRvabtR5PRvGHHQnSim9wMIYKouOYNjkCh9Jnt4CNM6w33Czw4aYztI49vi9o+5Y4Tn/ow
qynXemahggk8ThZWNRbBKivEQ8gk2DKOmoelU6/qfawV6z7P3JPqgJQIubOqWYE3pXvg96+TJ41T
KPWCDIyDLmduXkYJiKmP9CmvaNhGts3Oy4FWuo9eyO7BGwGJaooAnojlVtcdGw+MS352M8h1V8J/
E1lbH3VnlioSoOWHpgGFshQ73EagyhJpIIh2n7BuotcM87NnhaCYaXK1cdni8MOfkfjjceqJLNYI
tdBJ52AXbjvsY9pl4QTDLaHDHuYpzPgd0ntygpJJu0+tOiSNlxkKQUPVKiU5qJRdcqiVjZp1mHDg
xdPegkCzlcxwFkxTwo2bFYhU9L7cI0B4dqP+vddehswhnCjCANOOy8r17YdkHnhwH99zFbiLyKMy
tGv/qeyXNSPkXMqdQrGxNAPLOJnZ2nWjh6ilzcglp1h0I2zFKK0Z60xQHsutkzQfUA8PAyvxMGa3
Gv3vBTs/2k5YU4G/b0YXi8sAkWFUznPQTwA5FSkkaDTuZEV2eobu3mk0DWcHPI1xCDZtU94ISVZs
Te20qQ1rGVv2AyU1ajqnP7UYLQMcz5uxm2CUtunnuPbz9rMkcH2JMAV/mngLJPafwU93rpU81rRG
FiRNvbY91pqOZWDfI4xYdGRSUhLPWJORGCvNp2wzYXrrhJCDdNwmEUQIfYorbm+5txgSAqyZChBf
Y+oRAtK1PuA16XQS9156pPqspwl2s5SlGQTVYz+9mng+10lAvI8lig4fMPFAg8yadV+NX2UvgBCk
4BWt8jnua5LZB4VeXIs3mks5gRVgA86G4Db9LYJyUSWYv9JaId20ub8jsQAIWyxDc4CMOGgEL2qv
VjOTQMYP9vZINSoyNhXb7XTYu7mJRDRBMYR7mPxZoZ5CNnCUFeRrUrZ3nVasgrD8NBxceA4oRfLh
Ohow4bnLadnFzjYWuJlUFWbrOvZmUCi8FAZ3EwE68aDdEgroodldoj9cSJmBMUPEsWBWDfE1w7bv
42rqGoRdTUoC1WTgHqbzv2D1uhVkOsJJGAm+HNg4tSGivrkZ5JXmBwG852rU0mWDurLW0h8mSngv
OI3OzBwfMbobek6l0CY3yIYblutaX4b+Jxjge0dmD6VT79DVPzX0GwBa0uSoPDbpFlqMBPxEDjrb
C7jxebRlFn7K5YLm+wfAzVVGns80IapukALRSzRW5NWxNdG8vTNjf99VkeV3mevtQm4FKyfBHxvP
3UC9M7ttXYYPZU2Owujb9ZkRIJdENWircarfKY5Ysjs7AbztPTmRztJp5Ft4LfiX5odupsO7uPWW
EUwfdLV8ef3B9VeuX/5+uBLvJM3TRXf9Z+93ayz8H9ffc64IuesveowP//d3rl+PlR7Nd6Hj9avf
v4hRiyioQT/9/vKPPzU/dZ+4AXzt0CeyCNgt/uV4W1YZb8U/n9lsSnNa//m0o5rJumhCrt+8Huf1
X7//5+8/9sezBJ75gLEGle+Vjn89DB0PPoV8jPVoPpbrf/92fH885bff+Xbivp+a388zP23Q5k+e
ohk1Bmf8KsxnGz3b20p1t0yFd12MOqCXw4dHACS1arsdcM+iLQ+ng1ZLxLIdnX0kryjXuKNd87+w
4Xb9RbgU+HHWv2YhCVVJ9NElOaGOtEFVacM0bDa1lRCi2YTPfTM4fNRbd6035GNH4JPWxtC9BGHu
nSVAgkrvfRwoYc7SRuhrlKHny5NSLQzRXfQpAXTsa9m+9sODcsv8VDB7d2R5ctwsuwhvPzhugjiX
LRgbkHAN491YOKb+S4VecB/rn3WPks1MgHznNWE1vmcNG3c/5dTn2jB9wNe7S4ZwjQxsaehAYB30
yBXdvpVwuZsS4HZGcd/vUwPIR93rcMPEXT3Ocwj48Ut3ODVQFMoo1QlLn+SyGknrQnzaboFBbUPL
QX+ZYncehyW0Tny2Fgo0V7sgIK5okeSrXJCK2peSAbnYBbZG/vy6Zse2DArLX1YaLtcK+/ha+RrT
zRZBuoU1Rn+IaHWv6kn+cLuWeDXhIRKHEOz0e4ePzkKaXyk1myk4Gw2GMtijFVibNJiDds4IJ8RS
mlq0HfK2PtOYoO7psGRm2k02VN6t5u6rrD/T1/jQjW5b6O0qSFA9ZYp9UNgTRCCbp1j47in0sk1U
c/aEN76VhndB8tds69igk5tpm65vWrIM6pncHsPTbZK7ElfAQgaeBK46XqyUG6oFMRfGzqZz6ps+
t1MATz1zLPFidliwnI5CpJJJwdHSTgd3farZUd+6uA2D6kbqPiSEUdiYu/CRDYVbbf3MGg4BaWfD
NELUlh7mfrqvUTn4SzHqT0S5EZQ8adFugtwGpZ5JjkMWUZKOC4PeA5h7MifrEg/TWO/n9AERMskc
8R9LMqAXWcsaOGotjDAdqsC1XnQ0p0PhbgCtRhsNoT2IdqURfcGCyTcZ8bX+GIfbYZyJIY3j3oRI
n0ipZG8ep7gfZOTj7y4vvDR1zpgm5MyVb7QYf2gkf6oUgYvmY98zo5a0JNtud20Yr1G85yVySF9D
+kxs2N6IBiwXfLDcKogf5PBl6Urf859CIJYQbrLZMlM47x2GJeI+PuPpAbFfusPSSwNfqPPoLssu
qtcTGlpEvtOHbVFJ5lF/m+b+YxJYX0yRrFrCm5AzZUo7kGfOQWapv+ukq8HngFlZBujBPd8WSO+9
cs1i9zq04Nzc2XCOzBqYXFPdihgbE50jiA1JcvKNYh3WTAR0W7IQw7hdjFV9NK0C7fL06eq0znJj
LTJEDDU2iQ2hzi+QUNDzYXdk3bQelUru5vHA2PYDq7YTbUSkHhMVnGz7EzO4T9dUu9QTupYwg50h
Z1BHOmIM1PUBrFDQ3QLBGpcpCC7e2tLYVZX9DtOLm4YFWcGwgYtJ1PlLs0c4LMrmFRjKsZEGykYx
fenxrPkbHzDBbaNfrR8Y0IqdQ9d6Clyv8YsPYL/sh5QaIraeDYlWjjof4bmFDl+T48YTJqZwmN6+
MPkAIkUJU/K5BQ1+tsl4CUeD9pyZZuv0kxpjaILoiHHpMDkpLtoG/dw8fA5MsqRz6K7cMCCSw+VO
omdPF4vSJGwBD2W8jWLjjH1h202gjSyPLqrV7e0xetRgWy2ZKQYrWaFZdzUr29ZAY8DWF8SkIVOa
VnlsFkstE3LdZt1jTNtCVPGvTHPvXDwgYOytATSFtY7uVVZVm7RSXCNjepcl2Xm0TX3NsEBI46sR
wlyrpjllQfXijVjv4tla1vbZY0leKZm1+BjApiHQ8huHRJJypnikG1lM1DMkxdUWzQSjWTsGfyYZ
VXFBsRacNf0m0rF3l4rphOg/fGQTeGyhSI/tyOh6Cp7jxPppVqO/UXPraZocNJWUFHCI5L1owo0k
oHLABGNXUpwUV0BYa58K7OCil69anbNhwW177hrI6Lb9LA0S4yoAQHq1xG1PMiAS10BpF72KyGk1
EMEns4mbBCzi5pidhX7dbrXcfQ5nCGClZ28OhV7VABM0CS9Gw0K7rB+cRxAfO8PH9K+4QpMJ7JAD
zrqICgvgS89+NmNOWsTDTo+BsafofKPW/wgt7DaJIJa0TYtz1NrvBPzGG68B3T7KLU3R185ooiPI
/p8OSEAMbSHJvGwSI99bqjImSGtO+XMjPpmkWgLYMvNqgSCv3GUmGeLsN9xoBPHWqnzTyQMeYGTe
SIBXlPkVkZ2LJErGUz/DKoy+APZUNfemQ0+jstJH1W40RxMLwd2TrSoC9bSr92lsGsc6nLd4Spmk
EjWPpce+3oWntWxLG2m80+nbyKLiZ6k66AoeVRyN7AdrsmriXK40vUt3dhP88pGfI1SRW0oRbss9
k+1JAa4ImtlxSTdxMXeoesvPwIuwcOrheBzibFcE3b4k2dHCAc2N08EcssoThHhANJ4QVyfL3CRN
GivHxbRGSAkdTWGB+brQ6eZx++7xdAOaTMh3FIhyQ9xfQ7GrHa9Z2xkC6wR9dDdfpODf0zV/EQMJ
oC4viOi3ZQvLDXZJHGac2BifkYFHwR0xQcD8IezTpgNCs6JmDAPChaTWKvgJt5/cpFq669gscUu4
yX2MPH/bGuW4wqA0FSL/oi+eVjDmkFmQtsKA9gUI2UtrYWVEGk1xZFRHbfZv50DuJwKhK7T1Nt6R
W0xL+F40eeQi+rIL3IXEdojDSJAELj7zRuuzEFMwEGUyqV8DI9q4hwDn1Y7dDo06Vb5nahjWZlHO
QZ7xTSWdfU3oCMEUXr9REh6eU4mNG++asosPKzZueJczHWgAZugxzLzdqI/3g79FPaetFRHRTlx3
bGewW0bvONLwIa2jcuT0GG25wF54nzVet6pFWwKSt54rr8cmq56rkHE2sQMvmJ3NjTbdtpYPr8Rs
znpISWJlzRkJ31EPxAVvEmegl3DCwltAHTY5uc5NbHfkAdqVD6uQfqdSL37rDNzZJPZeCzvawNJY
sR/jM4LJoBmmta0QrUkj7w5GcCqG5pE5Qbx0NS/DWx3fT8alqUmKtQwUTxUc24U1+isMlcWixZs6
afUJfaC17oaOksvD4mw71Y2vl+GZQJ/71ujofRb0I5m8G9ot5oCHbA6UuTpoaN3SlM4jJ1jHJd2U
399sO8brNeIgUxYMliBuLjJNK1liS/EUmMyo2kDTFkrFJhMZ3F7NVOSr1ipgtkJ0iXdOKNfFHOl0
fZABYRZWSOkUN3hA5gfHn4pVKIHM2a1OjOD8gP/kICdd7OBKAWptwZIVuC1BaZmHnkAhAj/InWp6
FR1754l8FuYEWjq9oc4lw6aVO2POqimHGgWaKE7+DPu9PmgzBfj6L5YrIiNoCC2v3wPxYw9VfEjM
uD40GNYP0fwvrCkMUY0+aLYFdClLjdUhoC11IMqSV/j/X4s2k9jPQMNiwRTt0W5jHONlI+j8wAEn
ZgAe0ZXPLXp8K4vGDV7MJPVRsa/HuMSJMP/NXISKn/3fn4/ovimoGOAPCQKlZR1nCy+fQGBN2oM1
h/6oNwbNCN/nn19/aSBgYz2YQNom4XODbpQGsyeZWTa5vXRK9h+B1Mt1ahD0AuWZ1EaLbkTdjRAT
QxtPTpQv84rMBFBe7TLXOwITcsoKPgHo+fX5IVEZpswbkNLFIbOgEywmSDFR6Ud7j0yDLe2g3e8f
zvt33kgGhcPn5AqgiDE43wPRNMGVAVtvGHbfDfP+8/oQs1SsBtpWC3MOUxojSOwZKCvUvjexk6FB
LcmdpIqDKRTAcB3mB7yBSGYYlze7Osaq3IwmiS9U273mmm+QTZu9GyU7tNygApLgo3IqbS1yPr9N
k23aES/X9YF+9spoJaVyTzzSCIOOjgYorusPr/9K5y9rt2SS0ng4l1qGnqEGtVPMvTXZDc8qLRnl
VMCk5g6OGRKz0T4VjhhppQEoSsY37oA4SBcIoBDRdCl2ZWkiF4CvCI7iV1Dw7anr71L3mPj6Mzwc
ppl+R5dXf57Y1y6QrF7MQbwYpvFsd2TTNEA3gLfd+1G3GacBcpHZ7qmJfxYBdfN7YLevwMFsVH08
NYE3t1Lr71BgPivwash1ngaHCoQ4Gxy+/G2jalZa9Skt6wPx5d1QO2w2S31YolnaZ25+1GjyL92e
lrlp4uUFRtCxo+T6tYCcdBklI3elAmjHeMKzzKZu/tb/Pyj6UQwd2nCfj83i+v1UVtVWi9mzzz/7
9qtROn/4rk95/bHeNnJdD9bLt9/rvDkP7PrN6+9NynaBfFnnIsmYCuUZALBRpEtGDb+w3JytFLVL
5UWv4HiiVU23KStnnicVwEJmXnPoan3lascs9t1jTXjR2klBq4CvWDIXvNOUe+uDLEFkAZqlIoyr
D3hDMjhyUeffW2KehNnaJkhA7wt8m7bgR8pltNFFcNKGppQPXHKG/qvFBXhbgjrKh35tF/XZ4OZx
cjAb9wS8uAmJxV4X38OaICd0pLjJiyQ+gCM+DopAcBum87Kee3dBSjKcVjafFTLPbYHkE+8UkaqF
iW2qemTbL6npqq1tg8WyG31jolFeZaQCr53WeDDiasBlH1B0+6zFLjXGyHK9Fc6NqEFfhpW6DOBQ
K6VDtfbNfW2HQLFceIixO+xCtiyUiiiuQ0TmWzqR7PUb45cEa35IQDKphElSLOJXshho0VjTWrLm
j/2LbrjdASzOhxGlzYbgzB8qdc/SUXd4iS5OE3xZdq4fIV6vggDyUtg99Ym51RNl41fDRqlT/I5q
29hut2c7+5TVRAFPBYM6Ixu/CuU+V6YINtU8CFCFvOHqeIq8EL2BETSLTLgbtwlxw/av3O15icXe
EiZ7iTB8hON8kTYiJ+b9UwqIKUu4zpq+3HQFMe6hnNotkq+f2hf7rJ5wQufRcAL4ghGUebwTjzhO
moNtjdMSNHUIAVP+KoseesaE304hW6vFgTlm5mnogmsIFMn0YM2x1rZJYFT2Ihzrh8wBlM5s7SVz
tXE9a6EbprGD5HiEH81aKuC0LUOkFsftNqqzC61eqlw25yJc95q5a1V7yoep2NgaNCfN6paWHl2I
g3iXIrz0QXeJEQOQodcCnySmDWothmuvonWdrGxNX2PyZqe5rhLnOJYY5QXDqwQliUliFQ2k4TEw
GAIT3fyliYlsnko75hXmLLc9D9nwZmE6XYSiv4Cov6sdehWNfa/33UuYdq95GOJZHnYxPXs7LrHV
jdm7K9GfAXRZCI3LwuqLU5HnH7z7JC5ZwR3crx/UWhPM8XBvjsmJG73OXOnLUcWpdfqfg2H9bBnJ
c4P+GFIEbcqG4xe1lynPaiyOao4kNU8yGz8z5f7CrUlBbGOaqXWuTuMi1BcamM/OcN7NR5BRMe0d
bpRTVfwYdYezH/4c3ITmGTy+JQCImzATb8k0twJMZhaqex49c2BPFCMWcAMu0YYOBRQzBO5vfC6j
dawTWkrBfTMG+nPjOuEqRidMH17fVPPzoBeBB2zgRx2H5Cjc+sFwcT0opom0TrKl7cPaQ6szywAl
tR4QPT03md3iF0jN6SSkYEjPgScKPgkMgce4asptPuWM+qtj2DZvTarnjP5fIjdJsE6Tp2yQYEno
C3AxKFxJXS4azb4NB1FtjdykDUoy/YCG3Mh7b9Ubw43oMHUiMIjHNtl2dXVyBgYbbK5vw8BkVYfw
jG3Iqp5qmrxOYJ+akd6VnO9Zpg2q3g/3Oon2DjMpWmvWj15HhmPG1Wp0jXBlBi21r94+uiq+71W/
gI9pDOUMXyUfL9do/eLk4W7FBxC+F+2/rNppNSGNgKzQCe/jXt21QvvwPfeeM0xkwsDa3l3GgFtP
Vq61EaQsFHGtbW6hkR+KwN4RPcaGwVwXWf9Mg0lI/Rfi57z1mBDI5L4oxoeumV7KHtyXZ6RE72Yn
yIztQuPt6Wz0jwYNLCP6gTAkScWdSLCoyMb7NGxdLaMO/mvYi42KdBQ1drcs80htc1GgclVIST4C
tHQLr/Pfp17/H+7Oa7lxJuuy7zL36IA3ERNzQYLeiPLmBlFUVcHbRMLk0/8L6p753cwLzEUzuuor
SRQIZJ48Z++1hw2Rg2XBU5loNweWDWGpCGqYV0rrTmvipBx8SnbUfENBfLfp62SNcDll/GkkMrTO
jZhdeQ5cfPGWpO4rUwuaaJIOMrTEP2THsmca/iMYg51sPyM9wuLr6Ve91C6ZgamZ5LiJpEqfSSGC
OGh3jqJoqN60jt22DprvJSBroPZbKMLtdvAjYyto7K/ngOOpLT4YJtnrMfObPVYFbF7DgK7N1Kke
pvlgmsPvqOf8kkt161yAalFS6iGyGZrl1V+dtiib6/AIEoeHEjXBnLW4WJMXJb61FNuRzDvulr4/
GWQPrpjc0z8qn8vOwDjWImqrE/IEMG2vM6Asc+yllzTo3uMKijPkAqjDdFNXzJLvBkOBPe4niLsl
POaEtcTWGEQgTChDDadbqDSuZwbwDDUoLVBlWuda0WfVPXjaQ6Jfg0VGrzfRMfadqz+59nM7A/zI
UerVyCsM1HgkSWTMKdwNvyW6n6W9BHzrO6KoObVKcIlHvCIyGndKxu3e4iBGkF0Kfs8i3S9qkK/X
LudLMmUMxs/ib26M+yJA9kTQCeuraTahh5ZxpTqkVZUs+2MKqG87+U0Llz94ifyiee6znBaKLYYd
5Wa6CSTsLqfP01PlzI8t87xzYPfe2U1bc4u3hDR00unORhk0YWyYl8As7vHgqXOEj+IwMRMbA689
y+XFr9N+Mxl8vHj33KO5+E7mqTjVEy1yvVEVED8OiHm+dJYWen9XyGC72DDnojT29M8e3Az13M+L
L2E1mWVYtk6wyx1vPqbCQhNEWz92R5hXkk3UsKEOjbmgP8ZWcv15MWaUe1qA0txWN5/BPTSGcXEl
IvqEARecF/DUtnCnJRQVOteA6tdsa/s8sRliA5cAK+oJRJ0U+jO16vDs4W/W1bPvkEFa6I55cmVN
jnzP9GsgM/OlN6ZyiyuCKjHLzJ2fccvFvaM9WvVrLGvs/ssf3NiYt8YywyfeczXYDmAmk8crtE0U
3bkQ6pqohH3VpZppdAgJQc/lcc3KPidD9UfYfbqzzM49FwpnldGle5cJ3dpthVrrCeIfL7KugTch
m5MkK7g5toiCTvDa9kZ7A/6335mA81d9BtBzHLDcz4HGcL3s+W4Dg2FVM+WfdXoufXCd/N1oNcSX
mXpoZj1Q4JZJdwbZxx6MGhneQDjK6PI9d0CsjHM8s8VBnUfMaGpEBeSThjNPcmRIoDvMUt9Hg3XQ
AixGCeVEkRnZSU4DGxbI86B96pWV0Ag0gObRM8dExxBDaeD5HRn6CbW7K1HeIY/pQx4zmyU12mtT
prhJ2xnB6KZv2ZlSwRdberx1uWS7xqURrzX0FYXo/XAcUF8gHsBEaZOLjKBSWIJa0TuSxHoDTnUw
aPxRQWmgBsw3X+fs8WPolY2drvVYABbi5Af7Bn8eG+jG9rONYcczWSvdJZ5a75JkU7FTfffQKPus
BKT0yes+80H7HdijjZYURmS8yFtqaKyi5EKg1+HoGuWnosJ8TBFYrvyJFUbJuz3PVzVUcCEHCFIB
lBwSMolYooazarbNClNL6mkbp4vTjV/O8YJk+JtHRL72dPOQOE1XL4tOy/+Uw+6beVAA26B9TxCJ
MdZMuhHuT2S+NHM6P/ijxumT9d8CUTXNySdIg6daaKvJiCOELDkKL5Jn2Vzh+zM7g8HEUm3XsCkQ
QK2hMIBw7eUC9orvRQYOJbBmWgNzrS5Z+l1UTkDgUUUD1RVglzviUu0KGWYaYSnWXOeSV+0C8MKS
HQc0wbr8SOMV7p+VAUoBV8wKqjMjc99xyWS3Ph4/2ojyI5FyX8Uc2NSYnYMMgutQ2sRqysUyDVIw
oGRyDQgncW7FVDN9srcmTtZZSUYmUKut2Y7R0XILnkq96J+gUO8z+3eUBwk1OIrridHqKcqSm3QG
7RAxk+5jg0iMtMKnlBgnkU1+WPsxAqxiKDclPcLlHtc30qI1rIK8Pc29sW0rNox58g+JbLqDjvkq
c2yGPYN6LIzilrSluyfAB6SQR1xr5TQabHzvgf3wVZ+aTx4hMH0aWk9fdcHBW9Kjazp5plm/mUyh
dq7s71WWkRTupE+oihe3yXSeM5CEMvU5BVNfiGp868hxUe6I6oSZx+TSnHVJSkkA2K7djAmJUl/t
0Enais5Z6NgH7IYTFYkk6JJg62ClzI7cXym9vObmwGqdiCUhV6HBfV7ZB6mQ0sSPVTPY+Medkw8P
xUG0zFTCeS9QRFjO4OMwGTB0V/bdUIa2rXKfHjoTiU06NWEU9Pcfa/zPFSurnhTt9CHBmBQJbKHq
tXH2OlS/VeN7J8GlDauuFmFtUyIWBvDMnMoKhTnuz9RjHt7RpPBtomUC53EgB2X9Y6H4MfvpY++c
XG7wdeRMS0qpo/YOiv5rYz/9/Kuu71BoBnhawRQg9q6oQYZEoIBK2oAPnYBEp0eIYPo7b3SDHTYM
qoLMJx1F1GHQgjCxq+zi6cxNWpKum5xIpABx3KUOhMXXghfo2+2PNVOPtXs8ly+c9ZmZqWTP7OWU
GznFJm6aOr8nY6zvDZdmsFDGJnfSe2UjYkXSAnB+8dobg70dRwa4VYmEKeIJAHzKuVP11S7ZLMCW
dbmgBDCAY9JEpqfZDp6FL6sZsXkjG93UM+C7iAGnX2Gei73PgmbcmhPmC/CYYQ1PH3JhGx0KiyuO
LopA8txYCRyw0kUzmxYvdjvxo3OsxvRM9nYz3KRFxQXee2CUhVoy6ggtDiK5+vmXHtmu/1xSc6ct
17EdfWZD9BL3MysdMyTka5x2JTk3Y6D9tQYg0mULzGZQTGhyDNQd1hB0VuB+NXpXQF5aHDoiy29G
Qy/OHCtrZfj8jLzNwiRBCjGawPqz4Zw61i/PYD0CFH+tEypqHTZWbLLOJ8yPkTPyLDgP2mjzIZnO
U8tNMvOufKG9QPQM1k02f/aSsxh5H+xWKR+2DXgtmTMKIw2VmRDhcmUYRoIM9CnuxASAbULhQYNz
5yEutMrCD6WR3H/2E9UueVPVYc5ug+l8w1VDURvwJT/tOxIwORAm94lacqqGj0Tx2Rm1BhGorrBD
I0KBxbLA1h9sw6p2bjOVpyyA/tNhIBCyn7ZlwiHXNynn/WLUXt2kn46jYe9bXb8q4YpL18r+UjNz
h3xcHLy8mg5LDewWY3uDKs3BYbY/ZTzat4EyUp/MDsNfsdEsc7jl/TLhUSGztiokGzzbV9L9JDK3
OP28aIP8ShItJse5cTbEAJy1WOrEoM/Iqw0OISfYe+/JSB44shHzMk96uo8UTnDW0SeG7cNOmfpT
4/TulrXEOVkyOiFGoR4CW9NwxN+3fvsVFIa5boXxmEBvDftZ24wum+RyU+kL1iGR9odGwEOY9cv1
o712dGacaXZ0VDZNUH7L8xSQRtEHJMhzmp16b4XAST/0/t5ri2BHk5+gP/R9MAb1sBj17gDqDzL9
Irs15GCtDRM6guTTozAgOpEyYVxOamZnxhvBAKavGf3xIMZA1dOPbEAJmnu4GagfH52c/I4pxlKm
wg53jyCJfLEAcS+N2rWmkkHiQNFUuPmz3TsVMpw/OOz80CVSmd1wwu+Fdoj31szruoMvObpvfeN3
HIMol2LUPZVo3zoq43U7sQb9LES0V6A2BVYAuZntOCo0h4f9rqrlNCo9zv4p2O+Wp99jLsHsnuK2
XbUTJDiUEYfSY+pPZ22AzvpQ6iBLxmhu9zqUiCXJJRxMG0UH+D5+GquxFMO7oWG4jijLyMmk/83x
kGSkdV90R1wvqG0HNtWf6+S6H9qINs02lkRFHEM/bxjwPdFEVFv6GL8qCsGQ0pW9HgaKAaAoZYi+
TbgFEKYYfwDfTSHPZKjVNm4siVjCHyOK1olGJq46Ogo8qylYJsiqGT0DFizTYKnJkfv0/SCpehg6
JOQ1+d6B8EAS9Zrk2HnJfTH/96K4lxV3E0JaxN6GBpB5sZ37w3Ns9G8ztxUeJUgq/7oF9Y6hd4bn
G6bvi0H4JCtWDoJ7XcHqbq/EV7M/+ofUSD5w0YuwGjGiQYWgLOEf1b23m0uHo2/UAY/O9T86Bna6
ZX6odyz50bVURGkLd7zQup7XHjgYgjD6lRMjMkEfIBYKPVcAq4tRPnGOv2oxBkEPDtjPSj6I7YAo
As0+K7mYOfDl/HO7o+TDIEKr0szugZgvPy11bCTEwHOKRyZR04LL5lCz3bO39ClZ2tU2ahbKRV7e
Gk9eUhaZlVbeyVZssRHz2zR6uVGQpltb7ctIJKFD+5wIHz7Hf66JcjxqRj5ugzG7ExMDp9HCLEPS
UGoO1qnIEFA4Y0D4KE+7Pz9wJkmuLVOoVUnf9n0Ykha3SB1vCw/GbonnUB/9pZ0h/6Q0dPYtUek3
v9b/TNNzHNTmF40KFM+VUufUdrO9Y6luHWNWDzUaVLUOkrRu60PqmPJiTcOhHDj8BYS9XkAIg95X
6Kxr0n4CEihw80JIqZBvou3ndm5AHqxaj9yTeCxCguaAoWvV3akMAB4Fz+Nyh3SG/O6D+dU0qwtM
getYgwOJuiWEin1X7+wDvW8OOdJgrEefeVzuHkdvWaSoEvVlJZiCnG2WRcUiCY5HiifOjv0vBfHL
K/A5u3b+vqyHPCeoDjzyZNJ74kUvdd4+Vsr+6Ofkd1G4+2SsWNUyaGp0NUg2oIUP8Pe5pby2RjqE
Vrp09gvKXXt5iNqJHyRqGnvKWayQZfMQN7DIUfwQV0HZge+WeNmZ5pvOihwUkNALb/+zYUecbXXz
hGmOpCXyQcOMgYfMTsPJ7Px7o/uH3A5wB5oHSM/Ys/rmOxI+9yw3ly6dl8lnTk4cFX7mKijnFbnk
cAgxs6iKzZfcOspYBilsftndxUy9ilWwX55dMxNqW/J2Js1/mXqWu07P8pWm9UALqRXlUk5MFoGu
LW5lv36IGh4GvcItLWh1O7F9rdHhrX7eeTfg0s7cGcK19iwHW2Mcj/2NKqJRwdVcvMGzYiMAByxW
fcAil+C1mjwg9Nz+PyCqn8clhiqJQeKioZ2mt8jnG2NCkJIIIqdhWYK3u8Gw8eYuf83zMK2GzoJX
ya5S468NS8AftRGs59m+QhfkKthexwIGGDm1VbVb/l6fkVpRuvphMSAVQjLURS2fpM3EdCacLJLk
v/Ozln8rWODAI63qGELuz3Gn8XRzbVo8STK94IhauvRsOklFFoRv9WioaIdUGtMSl8W2kdwUPp6m
wu348Er2MFkWd7O0jl3uYx9bOFlZWu0Lj44i3HgEdi6/tgqyeTOXJ8eHT5UsZ/tSgwdbO99Ow0kl
KtmfE1rQXtIEu0IjsJHK522APa91HO64+4krwzLwY831QapzAy2dQjL3IpL1WsFRvCwoETxyNTzg
Rwx3MGRoo/Xcmk66Qt7msot3S7uCbA045e2ybXJz1HjS1Q6LhrZRLe4zgPvcc181nxz01OBVYKwx
Uu0RUGuMlD1gamrD1kR3t446W98ZMOZDQjme7VG+9cspq+i8Uz8Qa5PGbNO+zrg8GW8Z3u6wUOl9
NHnoO9vdyYXS6uaUtS0uDgxI3T5G4o/GUiEpUQEt4+V+HH/4SPVg827//qzdeOloNBgo2Kd6P4DV
p27kI5ss69lvm+zqzfaforyDMZs+GIPqM1BJp0KIX6Dpxcl8AE85H1ujy3E/20HokMi0RtaQP2T0
HiAcNjRhXG9JEwuYgdf+M+OcdTUmZsi32GIURh6E+87gCTrYWbEZg+k1l3MSBl2OCGcWjPj1Pl3T
PASdDfRTH43ooilWLNObX3wLTRQPP24NsqL8NlD7QYibwXs8ZR5CttnpDnY6tttufhB0vBS6JT+L
3oLK6GBqd1t0OO5uiHENqgaeBswIA9A3VtOg2/aWZI+NKYAwN9Tg6iu1ndr+BvYIU8ucF0+GhfKm
ZvnGSEOmpG3K7CI4wZM4WYZEQVe3idPik0LAKdGT/BPp8/8rVNByLBeSyP8bKviW0pWq0v/EFPzX
F/2LKeg5/yDAy8Ro6IIB8E0fPNi/mIK+9Q+8udAkYOo4HFYtzP3/mykY/MNmhm3835PVeVcW8zCw
XKbJLPl//K//+Z8YEeK//Pk/MiNM+wfb8R8RAz4/n6Wa78nb0P8bOsUf3Jp5UGzse9U+uoHRruy8
yjbeGc4L63uMLC+gV7goHArF0z2uc5qnO7d0cNuXCyZ8zkbJCWy2DqZ3rRfoqDkh4pww7tdNl++H
3MQC6A3HstFeF5r0PGivIFGY1koZBhxXCqtA8QhctHCHMDKmJ0JJV7H0j60unoEVK39hCVYl1qT6
Uhiu3HjJNf9LtN97E00fkdfo9BaZ4c3x9DWKW/rWOYwCu/GkUoCjntl8QYq+Tz9qnASsQ+M+paZ7
9tHhhL5rbWiJzX9TAj0hZEVk3lbMhjxvIN7Up+zMTe846rTGYpMxdrSkwC1CLlHb1h57dZg7gBRW
dkK3GLAYDnecHewYCJUaNRO7oCi7qr9eqTtEArkPbRdI1m9jDGfZ/qLZitAqz546/a0IfltO8GKl
A83G4HUyeJJLc+qPxaJy4+N7SiPSJ2LLRN61vKCKISAWVR+wxw3KOlgaMqYpAaaUyREeaFOv8FCY
OWGQmh7ZVFVHF9J2CFvZ/sgwe20V+v9eRYQ+pbx/07LcDajNT18kGPr6xc6kkaFrdehc8+A2o104
So3qVlnKJmDvtQG8fAxiPPtuwtpCK/k0QD0z1ugQV91ETnQ3aXzdUOzgndoJxyfuti/oYthTOmIt
SmG+OWmVbF2dcXs60Rec3H3qcb39Qo9Jboh3c1b8oUAmicXYjXH9W/naPUG9tR2XZr1OMiIqsE1G
VMBRwMIlrXNX+dW5w0B8NI2K4N7EPzLV5kglnLAElotjl0EoAt9tHg8oastyJALRX+sI4w40jk95
R6EzdIXBeQAfmgJaXhvzfUJThPIUaV0ghzPcIUiXy73tTPYIKC0jbYEC//jz0pXYxhVuwJVZISFi
JmKGGd+fgSWSrX55saWGMjRzSKYixXEqPvEBfNp6eY46R1uqK2Sa37nv76BOwLvoqj6EjUGQdTeh
uep0tTGd4i/oSfnPeyRF+8/zjGMxqX8XXvneMafboryNZSs2U7vEo9Wefhgj8BKaJ44/L5FWHNJZ
jTtn0QeKRb5H9cgwY/H+1aFHY5uNHJlkPqCTCUist5YLo5XtJSu7V2SQ+6ybCmLbHEGTAixttGBp
IRosnl8K1TqNxanWxWMn3XyncHr4pElte1RxOA60nRssCcPZzWsxEQonYUpB+dXHMTucVY9I9sn/
6cn+7utg28d6fwBMTTeVnITGZMI9NMjG0ProOES6TSe0ek8rgspH4DUf7E4emWdZ227QH9p2XKJw
OUXi+t3/832mznMaLzlUtVQoBvmE8HvuonbSNsRg/CL2RTLsdp6NRTzYYcjYjymK8d/6otI0l5dI
WSt/fMrHvl+PUqdd1zO/VeII1eXaxB6XlpZDXmflYSqstZi8eW8sN0qrGSiYIjGvpFxy7bp452km
uIDq11jiZJCzcYtHEolkQ/RiV4n77JkE3qFOC4UkhmEwcLwbPNrB0AENmw8RqzyTAARANCIlqkXW
N58oVszNjn5kKvt38pdUG8P9M2qMgDVqOkZVx7K1jevcOPGzp9kNnnI+BZemQ40TN70Ewi841CM8
wVGN0EV5apeOKZA3xlXPCUqLNjEe8oCp7TwpnLhuQFt/eakI93a8U5W237zXoqaTS/1M8lBH31VB
fuKUrDdwuiWwpkdPmNGaPEULA95iMhZpe66E/cRQ6dyP/fjqaLI9gKM9E3hXruUo3VdXooRKr22k
kgN5XMOVsF3QBYR+HqZFRIxtpFvpM5obpGKozFD9rZEEd6d6xlbgL1FAzlCkO88usflYsXqUmiMO
ZSt+MztxyU6NQPXD/Hsxa3SEbdd4rzDMgiIntYpV71BihMCU0bS73hi/XZACmBFA4uFRKJ5xVFy/
qKCdO7ydgyD2VrXaYzuqDPF/+RaTer9OlM08x08OfkRQR05c09lOa+M6lfJCutGz5Wfxb1Wmb7Ye
mY89KTij7Qw38oVe/SItDqC/55I4Z4+p51ZmbHFAqZ2zVnv3suEQ3AtZ73vc9/SxGZDTC0LQrj4s
IxErlBJXUpH6h1HvC6I5Eu/E1sJWpaPkG6wUlZFw9M1QkFqoQ+Lggs3+Q+CwCtSdbmFEJF1ybAqi
ZUi8eGXStav0tPqs02Fieuk+mwZylBpz3Uuk+iUreXBZmrQ1qJH5l6o5lZdd2j0AZPme3THaE2Fi
r5pZuCeWzqb7b/93rDP39PNitPOLApK0+/e/+vm6avnin79LguU7/Pz5578Arv+dGuYv3EvqbESl
s7PVNaecfqOrDpznO5eWF0aVRdXgJAN9T8fjeKJZF9cuw1arcwwGzOx7IXDL+0cDOe97DPiUgUtB
OL07ztt2bPtD7GXdzYI2oy9dQ5YT8+T8nxczLs3TkDNEoXf/UDNeZ5jFxG5qlvS3WEux6GvTE4FI
M4LSJ7fu5qcUO9eO/K9+/fNHIqbKUPBUt1PHsJgY28Ah/52xmkb/gLFHiWht388QFaAjPk4eA3Y2
GlgRPtZhG8M8csdu3XTSW1U276b2+1OWWqFRGywKvniZg3nYxD0NIRccW8gQ3tyYWHk3+EMajhrF
XngI3XqwIdLmv5VGNR9dOTIMiuUhEYzm4bTkTkbklY6zvog0e+O+IvCZJmK8qxb5KgMfpDPCcxkn
JW9uV7TnuBhRTaHABBhNrMGd/J3pcVIOw5Fh+G1Mw0tSk6GW5Rj5x9YhEMv+0+rBH6eYzB3ir29Z
uQzk+mLfk/oSmopotqhpekD6mAY8KoKV5ZveXrMfEkM881t9ALIZD3V6QrCX0Dva16IbFm0/GFcj
IGxlmDdJf23Nan6PYuUcVEs/f27t8gnl5YEY6flAXPd5GOSbQZ3DOD2wDk5CXrzQ+pOGGweVLZM8
1fv+Y42yXQTmIXZE/81LqBo4PC1i2iSzQq8YttqYVBvP6+qTM8CW6MwknJo8fkhT6gd7ID4gpqZz
NUg7NhcMkDATcbf7dL1FQZPb8SaBl8cNqJ5IZ3ueIEcSD6BFO/lBu2RgqyYdujNgN2kR0j5GjiQb
N1tdQ1CCsycmKhrfUNNjUkjVRsvrfWIioi8ppEJIYTMeR/pzfAo4EXHAQwr7hdqv3txMb3oH3M+5
eyK3R5Nmt5fIkPhE52ue+DlxOSWmURIE5tCVJF6L2j+5uifXpuafNGAtIWtr+mkmw8Eq3eKLI/nG
9jTAimkL4yWwyJrzWObExBxLLcEcXUfFJZC5PICgpj3Dr4QrP/qNSL9YM2EoafkCCpk1uklD1j9W
PikqhI9a8DS0MqQnVod6IOReZfzCbqoRUe7McMgrI9l33E1tzdbhgR+0mj/ETfUEGLUheJ0hbDm5
3GysSbsRM/he6y1y2IPUuQTsBBtvlh5efvPX0kzt2vhSVMWEx1xsLBeTVDLb+oOZR2e6CvUp86ud
wIHx4tBMtnR8nFLaz+kIIabtzVOXys0QOC91qxhqHRHH5Ggvcp7g6qv1+vLRKbkpacsyA98CuaHF
NwTMeYUBXwkN75FJIj2SRWgQJzkm/PhikldbzoyfewDOdAswqmnotNmw2RrZ38ALcVfVTXonRnhN
HtW7Ie1rK1GipuYXhqxdF9EOm7rqoUNLEjaKpSeABwqg7ZWrO3SUQQ+O2XxOkb3PJw6PZfqoSgga
ngfwgTDDCxQ05i753cHYWfqvHfNc3PgvrjlaqyXZmf6mK/7aKYRlMK4bDLGYVyOG0NVsPkzItHPT
2VEAnDgHUvpw960qnbzuNHmNRxJsCyJoCxvBWaq9VgVdwKpFuGjm2N5VkvCYyU9rBtc+OBcvxdEA
jjPlKErYLpMFWBZZ+T6ayEjipn537J1LOuLKGctdS4AT5l5yVCa+qqnVp5nekgRfZVN8cC9+2SV6
hKFCsN244rPHIbwzDVo4EWSKKSdlSdNPDZ7dfZQQ5xsxBLGNlUYmdahM8s3MzHhyZgoyE4SA607w
NgqPipDLaif5Y649eQaBys5oUVV1EPpml7kMCc1hNdky7EpzZ89okGOS222izEwISMsJESlurSns
+hyqDG3aSIEWFmgs2zgfH0m0n3Q4Z4IKXeL7GAD2I79sX6q/heaf8xjT9kScskHbauERbAxm90iL
Grn3BMprzid36U93D+FUU5HbS/Ap5pGZfl2pOSfYacIAYOX1tAAZ2a27qf3jpkhEXcGMEP52WBdX
mfkATSb7hADdxOnkBe3egH1n2nCAiIA+y9jMV/ACwC4Y3g0bAeV9Z3OA78e9PzoJwCTxBefs0TPw
QeqqjbZGIE74vtYGgxI7ODJWyTc1AMU6RhCFspFmcHpimPUdewG0t5R0lnaoLgaOPFKz9KLUQhFT
VukZrqgxvcf2KA65j7G5tG4kooCjKWN/NURZaDNOFYxZYHBYy+YPBSapLZQH4k+EZeNB0Yctjfh7
NO3hw/XRRSOgvjiptxuj8c2jAkezGSccaBVjV4tL2xFNBC9Btl+YacjO0rz8AVUBfVNNIfrnd0Nh
FzM94kQ7o5tbPriBQMDugFSezn5mt/g6sBjA5bzGuZefKxoImiXf/NY4usOBQOryS7cYJZfaXw2D
+lEq7rhisuKDY1lYkMDl69h7WaSmCIQfoUyzRwPWGWCrBBPwtUbcYIszVjeLc29p/tEsKJyQoslL
AWoI8YjVvjh1cpgMgh/gwJVwPMXNHmoDYTeRcWnS9IS9tO+6UN1n5jZyM0+DtidTBtCThj5wihi/
lJpLQO4wyT20W3sVYGD0LeccVM1jEAtjLW+aIoDZ1Eak3h4aJKHDp20Df165SXsQCXZPdAfXqpmf
3Km3yNSmdOrANHLAeHQB39R1+aIr0mTKgPkxgjokRSPtdVPjBN3W2s2qr4ZInhISFzmv1Q9qLJ6U
3jebjEyxdXYtOzA0tANtgqWhbQroOHEbU/UP6isy9bvEKc+dj0op4d5iuTHQDu80Bl4rS9zj0SgQ
5lwQWC8b+TBvvRhvqhAjdjfRxqAxrG4b4EjcCe6/rIiLc6UXQLipCXwpgq09vidzxMcnYibEKjtY
47xAuxjEIsDDk0aoZKr+zrltPzo67Zogmx5zySkgzdkUPEvsbRe9m5eyBuiMNEOn01689mtq2BgQ
M38kTsypusEiNj0aM+lPwjR/uV3snMpUu5GDfugnGLeFbsB0W8SqUYug02zu3BElE2nsHc3F1ii2
fd3IL1VAFcERirBg1b8C+aGHJ1V/tgqSI/D3jz2IBVJQccXV3VsW9E9uW7trv6XLVfawUxyMS55b
/CJOEJ+Z1N+gPSDwVmg8ZTqb26GbGeQ2fahAf4uWEXwegRODcSWQlJgnS8927HWIIbXgHiCY/yj0
L3B8w9ZqE7Gf20puARhBgab1z9Ikon17wJ3BmJN0ldx79wkPnuHVbqJATO9LAPvE2DxlFqhK82us
oWU1Knk1hha1HtC6fcfcbJvC8P4yOn/jTmX54JUxNvMJ4KTwwxmWcJV+DJSSF5QvJHI6aLfBuYmC
A2/kd2dFkH1jUNUF5NeWkSU3THQQ2PtEjhrmk8YauS1b4yWLIvYj8qfjyD3OSWssAsxu20xQQ21+
ErNlF3xi/adybAm68Td+gGXkbCchVOo6NAgfz9ryQbZcsX5eMbOmPzdTCtIr2qMfjmFeoaAZGOaU
UaPRnZFPval/ga5b8JtMGZDt/i4JaDpqpT4/ur33OAjWrXZqt3a3UAFduTQ7xu5aoHj355OemPIR
k+/DLHGvZvy7jnQ/epl7m3AvvNoKECiBL/TW1mMMdcAhpLvJhvJojPI96DIfscQb0B+cvJP3Mqj6
1ezls5t5mKYF8sklY3QsD9Dq81szaPktoxw8Qr5+jhvUDEy4LnlCpDyuepZgV3ugt+U2l7Lr6zMD
J2woXnrwyLZfzZzsTjT4q4/F5NtAOrNz4d8WhifldRuOiXXwtdi4orvPd+kCGeAED0fbPJOkB/Ym
0vEsxRS+LfsWG81a2A3VBb5cy12EIw6hzU7Xs5yXMhxB3DHMvPrV+DByqFmxsc7NhGW/fRwsPV9P
dvshvwH3wddT7pcTOCkHccAvuiyeZ9PhuqU6zf0Jz8iAzkIu3p4FeGW49IXVJsfKH7aLlMhfvDtl
RtojEqbHDo97VqUxDabcX9vlsPM1Ph6xd6PgJbcnSSMkXpWdhI4QYYzpiuZIrW+gHGVPyAIkJhmD
76iBm0rmX5vYrzHTZzY11ozcYuxF6aXPZ7IcYMpnNd1SD8Fr4xV0U1jqEmc5aAR5d5mZcYv4sSdx
YiXSRO30qb2owGRKSX6so9ItbbiE2p0bM+nvWWMsIN9qi3afoBuDFbo2xHgdg/tA3CAKpPnFrblR
YmuEry/hv+Tmn2KmjM0V7cdEc9+c7K/MrD+j6s6N59qbqUgbMnyqmF9mKNc+TrW1goLSjob36JFc
N+MLJq+OcXD7VnXclr3Vv3mNMRwnx3lIF2Vnk5bWA4F7G2uMfueeueDMHO0A/MiCHZT/kiWT8dZ5
MgzWUTFGr77yAQJ0M41z3Tw3/nQwXeJQSRcqQqOrv5XMODYwKVyINPjyEck32HOYfifIofSE2Nvp
12C4oTGgg2u8XxOa1rUofgF23fsOePCC5OO1R3MrHCT8SQk6b+VJw1pbVuqEtZZdhzJZB6ZQm47A
YD165Apu3Si6kcnS7hD/7Ac8GB1cyhUUmH/j7kyaG1eyK/xXHL02XmDKBLDwhjOpmRpLG4RKpcI8
Dwng1/sD9LpVXW4/h8M7a8EASXHCmHnvOd8BuYizbBMM/S0OPAJEhDsyqIbe4c0RVLVCpG5dj2Ph
7B23+9CS5wpeV+645a6W1vWUDIAdcNXTREGyZN2ViIhmsbLvMKFsKGcOEXHWqeRTxW2O9fFlmGqI
LX0JTSatKUQzpd/XOYJQeCK7Niqv42H6AXydw2ZUP/hBYqVbnbYP6zMJK2fvbpoC9dh77U5It7yS
rbgWlk76rZhlt0xihe+fkwzqRM5M1+Y8tApjwpHNpMKhr65kVd9Qja02OCrORhRcuRViEsMayrUl
wIWEtJbwgW/NyEuPJJU9+66LCNmGm9OxgRB4jBsaHPu2Lycyqqi/h9O0Iqt9n0nCZdyUStTowM2D
kYLom7NrkUJ3lZULY4tHHOmig6jVQVPYe0azuumL8EXRmCLv8rUg/py+lXOT+uKuAgSi6dYZlC6D
TDu9EsFMtzUp6iAkf/CG9yyDhFZCmSVOPl0bKTNAiY1+Y3ky35QGx1vO5QhVVgev9SWhZ30xNwsZ
uyI/7xqCVwpGw8Ch8PmzR+xrnea7VSEVDR1l7AeS0xmRIdB0HIXyKZSYpvpiR6EEPb6MQCOF40vj
IuLM0fbj98Imj0GeIPITbO5DjHUPwclAiyktLgzZNrsuIiHDMOzrjkxJQAF44wYw4bOUAxIMkye4
XQBMnUfA2OhaafQlI1cWt+OqOXgrvczf5mcjNVzBerqpNO+CiddWw+AQGE8x31wS71NKKhFK7my7
Ro2h7gYsabppbKdQe0B5ri7xzj/ohyZB6xvWV4ZVUKIjpvHYEYsYN/LsRdnwgCxxa4RJjEo3j4lJ
CHeBm5HRGhRkvQfIe8htREvYosDLY76gM0KWBZWwnYfAphNscr+f4ylwO/QSB0UGEIDJNaAvNNNg
wMlicHft0JMcwiAp8NDw23qKMlGX6T5tBNbRBIFHadMjbBIq41SO582m21uDgv6WYsp0C/XyCkR8
v/OjMNqYJjKIXhLJzGWt8PMrP2zC/UBF+Bgx7MoMF2V5tQYRruFkKm50h1RmWGRMPdLp0vSHi4Rt
shau2rlBmF1auXpTo4aaz6YI07jYqXu3OE6duaFuvrUsr9zZ6KDXlpEfmjThOKsPgApRLAKp3Abf
/GR47vw02VqxDXvURZEi61MaQq+R6iLI3atwBJajO9RM56MW+xDCmX5GS8Sxf9Pm4k2H322ICLvI
PGkYqz5Ghb0regRFo97LY71Nkrq7lmBpMYIfI7d+I9+XjAJ/SLeJndQXph7cdHEGFs9PP/BHxztb
H36gr7R7pmpW3CPnCZgjIzfv7qR2KGmCYs0c/W1spAcwUuu+gCTbFvk6cuD2JhoZuQQC0VUc137e
O2fdFuQQkMMZdhH57EVJkJ9rQCkU7Q3qADxffsTg2x03uHVgb1iMSap705pLNxCWLWyFGIj3DZm1
iLhCjhOztDdFnsbbuOCbwcRL6NJN9zER1ntZPXYTihpEMxgPwniPWO5Kb8ZHLxOPMSit3Ri3e4mK
vUeyhk9nrKByv6E3xID2vR3ly6iAJkU27TkVGec0I+FeIOhbeZH8Hrqz3DGqim1X0IJK14NmD5s0
H6xNKhiyV8xGnCJ7bAYusvGV6W6hvGjrNmh0uNHTMY3kNqczx0grn8RbEg/jVuMicYrTPKc+O6CJ
CnJA0CHTS44nn1DrFwLoMKfGP3KRnWoV0NmQI9o6BoEDl6uG2ueWOfGxYLj4NFZXTT32ryLEDq0n
OrqFI2MxJLDQxAGBFVeUsS9tiuuHybvPveLO6szm0oSOAkcBekRQJGsPfPPe8AY0ckRNHIqO3Ylh
FzXnsSzeavT1mMXMreDsRUyHB0XtZ+zG9oX+njM/3eg0no6iRAkhMxKMInyznATo1ZKqvAtCQUBM
hRDOAK1GUw5xFtJb3ad8IJ2Xzu72USaNW0PrjFuqczNihGKw1YkXohGmtY/kfU/JvN4OKm3XQy9e
dFAAVbHS9YApd4jcy1biW2bM9DvzbvCuozY3n7lO8Ltj0D+RFWB6nDpqKq65DRy6pUlUqK0NFSzV
xz05iOm6TKjBGk3HbMnjREZfGYNqbD21/avflURb63OO8dDdoY7L9moIEa35lyliN2YLc5G24oHy
Nupxmbp12yM2RV2R1NEzKChDa7PHeshuWurDu1z5u5zLzDasA1QdEsXdGF+xCar71HVvR+Tbay8N
GZ2m51G6V32Vf2sdFx+eV9OZMGGPgCvcyoohsSmHgxiRmLQl1LPGsjZ+Sds7851k49TvsNA2fj+C
atBPohGCEwNk13HS7voBQF9Qeo/1FEJgLKydaDO1tmUarU1S21el3aR7jHEMsLIBsiVsFnq+aUW7
hqEQFgx/upoyzKO6neJspKm1RYh1aEZxGJ1sOmahz2DVFBSVO86pPV2xdesU33su+HNuyirVvAid
KeVd28yfE86L1LR9uLwg8RSkrwNVg6bOiMOs8sNC8kkk9QzpuQzsMQwWGskb7Y3ecExYhDRgxhHe
nQcrLPHl9yzsq31i4vuvs57zMqvbqik3mUzU15OjYVsIZYgiJ3auPQZQ7tRg8i5LqNOzaXcMOQRH
z77K4/JYOJ5A+UaAYCS0q6bKPvw47nfMpAf9GwnnkBamAXHKWWBxgtdYt0ctxftB52xNh02i1mQb
W+lEMJBrH9KebjMF3LgvNoXojQ2ICSDSsbgO2x6RAnU0LqlM4HLa7ux2q3Rgt8ywaPVNx2ysZeQy
0QAbh/hc5iiJrcZ/NJs3Y2b3LAKbNB3B5UWNs2mivtqENoMVeuSgnBysOOXc0yen+kiqQrfVY+Nj
GrNkG1iz9if2s9NInaqiqXkEaiKOWY2qO9XkDkUUzKFarx9SvMi7VMPtUevsL7WumaioLXAMfnLS
q2GTEIrIFaSNdilEM4wqLSrzsjpNQFfWWkVxbgif7OjeMYzp2JX+2erAdi8SjrwCCOY35kG4JHMM
YOTwKCGm4Epwg09W7Ih8P0lcL3vq3cOJI+yK0jPFlbZ8aKATnXpsaQccQBtB7dKRRrP3QUVgcgM0
dKqhok6hHxyXr+NLh5okdzdJfK9gcJ/o3dibzAGR8ymnmmY9WNRDxbMNLPAlQauaCZ1B74kC6ftJ
QQKhpocSZQLYoYnurvPLcS8YBIwxpNnKLWDIzYdmxlaVYxitpeFREvei8hTkpti5WnUD/QWdjh69
l25xUIqDQ2qzOyxEb+2NDWHl3o++6QGb0wOXhjyoOKIwObMxEnbEJsvOHddh2E6zaKSYdTWak78V
emZufTcErtujGp1cePCBP37D2ZrTonEeIDy4qyxDrbE26sDeO6I4dGGWbZtJezWoQNBeye9kIsTG
M+D/cNheIewCBRWarzBD9RN9Im4qhSwfu2YJ9mJjB4xhPBOTmG8nDLwE/hjznOgl7DuisV2ahZ83
FdB8Drhhv6RlqyR6gZV1H8rxWpMQxkbq2l0wnGKcyYPI6c9Z/kXAQ1srGm5qN3ycnDfLBQW4qIFS
z95bAuxraYsj7tWfgdZ7XGYRkieeT4prGrOZXeiYaVnZW8J5M4aZGDJHP2m3o2viVxHIstBCPFmm
Ye0rTnKe0+fHmLr7iTAsF+Gau5lyFEWuRawHNalZKxOO8ntqmjZxOjkRESO7BHmNw9psyzemuM/u
AGZuzJwrLoDRytaxAhRpQAZ2Edu7qq3OSKMU+APn7DEdEMxIMkJWKc4Th0COJfMifPxlU+0EZUZg
5GvjvhmKpynE9KEK7UU2+AHIJEdPlL4tyiCH0cenlmmkiLq3Y++OiQODp/ENixNqu3ZK9oXd3Wie
R+gg4Z1dcI0aC0X51FbrmLFwEEwkhPr5nDyv7FNON9pju+UkyOuCI6HjEk17C3y/RymzFEh8awvV
yHyQG0CXV8oMm22phyRP+bcW771ddstF1bTcTHVBi96/CQZ0ha1251QIN6mIg6wrCWg2XaCohtfv
GHQ8K8fGYV0lwW6BF2hw6gy/0/eqyYxThyWdhs0lp22ER/O3rQsdg9S8p+i+Hl/YYxDOxlD8f1LN
V4fxG/bG5qRVAW8h0JCWLqvWmblqyq9uxMR0hZiHF/QUpKnE0cHinCT77JyavN4IJmhxaajx+/rg
g/BprnPAElejRdNZyWzXS4pqsakdcG2xd8f2aQl112c5XRsG9sEkSEmXNH+UnVIwC/x9hZSmGK3s
6DGeojA3rHUfDAPGhw3qwhneVnfDDwrkXPdFTouRC/pyAAYWpwSsSnQyNYrVBK6ug34+yZnJfWdA
v6V93STXnSHQwI+Dt6Mmdu4TGqpeD9bCBNbQDDo2gIbDzS7CbOMkzFEXffH/VwW1CYDoLxXU10Xd
hv+2eUuK9p9U1H++8E8VtSf/EBINtWMatoUwWpL/+KeKGszxH7otXQ/3qosaVycR9E8Vte39gYBa
ejytI0zRHQTWTdG14X/8zRZ/eJahWw4vg1imW/+7ZHYE0/+UHWe7nmNbDtdKvqEgNNn6LfPT9tyy
kYNDUPDKTLn6LTdpG2F3bS2Ucrpj7s35SrVc+D6v/1/3lwdbPcgY3OVys1x8x9piMCNq8By2cQQ+
Sd5NWvtME9WI5xp44oT/NAXi68zS0Rr57m4ItZtuThtYbrj86dkhsnrvSAbJokgNsGvlh+UoWO4L
0yfzqgr3XZBxJUex262zc95TQJ3QpqWF+xqO1lkPcEHn/fVQGtMpKdDWjcAk/f4m4fhigjKRm16V
j6QCP2S6IueSAjuql62XUHGWY1Lu4tClFhu4gN5t905FnEv8kAnfNOt/mBRUxLlgJSm67awXaA0j
2wRjhRcvi3DH5NW7VZAVYUrntrTkSwX0lX7Y3ai3z6monA2VNwptTGt7iEJrh0bTHq+nuULad1nl
SILbyPspB2SzDPIGgHI8gIUVheCV18XwV9WVDd9kq2Hvr7LxBkrKnWFFr6KUjNRVBgnAQd1LIsmk
nyVubtptr0gy4BzYptoMAVRR7Jv7+Q3bsHkeRHiy0RCMA5wLkWXNKlEDQ5fAo4Yd4fMBFsY5CWfL
SuVnWCp4GgujZhC/smPrMmzz1zJgrQ5OkGFXQyFuGdNFGNXfStd9YFpzb1T1rds4j15oPNFyBtio
4gMURcK6fNY7FkGnujO1Gl0BOBYsMtNQXuAWwT8eVD+qlnLWDMp17dVQ0NJNJx9fU36k5/+uVPPu
Wj51bDTfQbIPueRwoj7BdkI+Gu0GrdxZekSNnnJ/4lAq0e2BeDS4Zn0u/G1hVz8xLsDH0adpH2KO
WQV35NXD1jWQabG10vIh6xWDrByPZxiKn1mAvwlVX9xSOe8c+DhyZlNN/GhKtZR6Ddal07Hj1eEr
7hiEI04x7mqTLi5xnFGVIqSgrl+SAEoVmmJI/qJ0C7oV7AA8zTQeofzeG89I+SnNQwJiHCd3jD0v
iRYE4JycS704FLp7FxgjRn+9QSkypbdoK3MFMwate59JxoLyxuxH7DKTAJocaSgPadI0yfhjAiWW
0pxEOhXfELqo79sEAXUHTas3srt6GEHe6slTbfjPVu5dt53U1ngetkEE6AG8+gDlxfxht/qtBkUW
8gOGU2Nal6CCaRkla9sNIZyTWuSW5aNQ8gfWcOqYwEe03ldwUNJ70jdhySTxEXvVjeXCoygUVUUT
3dQs46kqONBdY9/mjl+uqtS/Fml1yALK71x71x29Saux1/po7Q0zuqrd9kElKlnDZ9raOXuyNMFT
U/t9KlsUDwyvAKfj7YvVui3jQ32vepeN7DjUQvStGgUSHwz9XSIpCwoaN4N1MaU63La1YKWCeoOS
lZioesrxJx/wLYvsWy2soBmQFmln+PZBkVCtvWfs8J3lCIeiPLiahrk15vsey2imyvjxJUkb5xCU
cLdXJAFj0Ob3NAIKgmW69Nbpeq1NOwMhJSzk/1BN8bjcNIbbb9BDx612CLzr3AODVOtnL0CR1xoc
031s3XYhWR90MqO0uZNW9KRsFHoNcThV2x3VjDLRC3WLNvBMhkjKVYLdK37tUeyuskb+pIxNwQa8
4Qpy8AU0iXtgBpzJBDHQTqs+dHHte+NhCNwb+rsfmF8QPabq3Fo1fvq8fTBw+a7sEQmtR4zHNpxD
1fBecFz5iBf798YqznrZ06HnSzJ7v7ZNBuqt5u355RvXsW9DKtAqVmgKu+xNG+pHQ1kbzOyPRYrY
355c5IeU33J8Cal+9rkI4Hz5aZj5g0JJYUfxzyHIL2ig7DSzxPQYcDVpW1iNmCmdCM9him/QgPUU
U0cxC8ya4KpMGidNlz/qvL3pOvjgfARdiaUf0ABu6zlbflp77zLmXNGFWATF+zTa1P5ClzeJEJy7
6bglNI7+GgZ+0I32ddQjDEpzgOH2sx/pH45vnrD/IdKfbLKkbOfSN3sycNSFMxr+us+m28jvLpj5
b227h6MhCISib9yb6Rtqf6peZ90nbC9Db2AdiX68tWe7g0s/egbHbOvOO0UoxM3W2Kdpfpf26UcQ
W1dIlpBh9MObS+rzhur1bV8Z62g+uhAe7CzNmhkG4QfN6m2vGEJCiKP579VAPtONpb3KhjY1BugD
rAdcDqoHNZXTSLcc2rv+ew/gcN0YSM/y6XtrBk/DEJ0DFxJCH2ertsOrGUm4To2jv8z0gZ2wQLpr
7ngcKqK6MC4BA6svB5rbI0HItBDXwuEkn1OYC6XaQ6U7G8xV6bZSkPardY0KAQGXfaXn9J3jNtmr
WB5KBe9HOM/gEjGss7cj4yBnkgjtTRCPO7gD33AmBOugsb5nVn3Xo6AJonjvZS9kJh6ccfjwMMFq
TNhSZT0Sq3ef05NYOUP3Da9jy2wV/vNkrTvCMlfAoc9VMBKjpRASeKS0udhPBqqshXm2p/DC9RDk
4hdHnJ7sCMi7pRHlr6mSDm7+4FXerimTN1uZOU2Q+Kmc2BH1mAwImV00Gg0oh+Y5ImGxQhVf7QsY
tDRqdcDygv2mLyi++OhyuolQMDetyEFFygNMgU6Yzp5LmhNizchkoqhzdWMPsex6H+TpQZb2Ser2
qUfxg1RlevRAltQK7VDsfYuMPjrCKvsRJuZeQt7AAKR992xaEqW4ESj1jyqxrgCrknhQpa+tEvq+
KGOiWS3aqgpDEqXonQqqdG9j/L3As4+Hmil2GeUPBGwqKsXVm0VabT5yyqnr6sMamwSJxaMFzwPM
uYKkk6aXlJDgvRUah4P1WPQcrmHpPjkk+5TuY0QnCUO3/5wklPJEWH8z3fQGXSHAvCI+E0T7keM2
2mrISqEYItgbn2XLXD4itSciTq3VFM6nbPhulWW6NgP9ugS8UQC8UOmD4YFXcL5l172NJCAwUIfV
KWfEzG4eXNumjpDpzxoqqBUsznzlgz7rG16iF+7zUBaSwY+zogFJT7pVJ4BQLeIrOocYs9aZ1QMV
Ld8Rj1qe/qqE+6MJ6aggmrpEjWGCWl2w+huzKB59L5xFNvotoCfAo9Ns84ZWZ7aQpDB+bbRkgJTl
Bjd0NDqbRq0eMT5Kgm8pMtW4otGWALizYkQu8bXh61fOKJGVZvqFRbW9beaIIgxKjWnQxQuHJ3Ln
oPNO1f3kWq+5Ji8KITz0z+l9l8rLwuA3NoNfrCNtl8XqFsLDsyjoa+SErIjK4rxLJYHT34xteNBM
cis0NAg1fDDg5sOLiCefk1d56zOw5qfQ/xvxpm9UzEUoDG4KYQLIzvYeJcA0+ZEb2PgplwB456Ll
ju8x5Us9cLQVyaXpzh3pHDfighG5ZmfuKhLFbj7OAYs9UABFVNzqJZ3a6EoHFEntT8yc1bvCYqIc
N5zgxjA9+5rgs6nacOjkE34x/y2w0fS6YAa03Cc0e6S+bDfFc2LAs5AVfQ/7HNPrw+Qevg2uenHC
/sfYtR/mJDeMtL9HHp6dUmddhX587jQAPmlHO8ejbmm3MWkh3Znu9X4U6tKo/QtpCn89BvUrpUCX
cUe9iwo6E+uyieNDHDkvZpxd+FX1M2y5xI5G+qpAJQvDPbQDA3qm+3dGBxkJu/572JKZqOfqytCT
Gw8iJJ1k+b0Fpko3vdtOyXzBI/pAfRQd5sFA1SjpZHYkNdXcj3rF5b+7twv3uxX7qKtTd88Jlxo3
YBYHnoRO9qrqGgrQ7vDOCedshfB7/TsFoSAJ1Dpv461fhOhVo5guBGQLFUOzsGAuH0LiXUT8ONj5
AyhYLv9r3CwpIHWIo4nyiFzRNfYXeksMCHZ1J8SqEgN9zMleF515M4XOjfIRoZcAo8YK3V5F87tt
5DpyKbyY3WVVqHuzVnPWHcVMImhc3XuHFHhurFQc6q7C1Wk8UY385pfxpRYjJfJ1DjAXcZEESYVp
lZ1XZWvwzcc+4phqE/ljbAwkzO6+HgjpSKboMsRdj0rzCYl0sCuIr6UqqetrRPc3tQV/pTWeEmIR
pIuPxO8RVqvsEDvZxeA/YKbExjinm9D8WikJs6oCXiO06Kpr6nAXWcjTrGI4WCPnKJoT7sr/5iuj
PaJ0WBkBPovwAeIC8DWnxUcwuv5J0p5WGXmGmfMIRunJhU5fKOe6ZL0GBIO2RfrRmTP8oL+kOWab
/UeE4SCY1AtG7+9dSE6mzXjbc0/Mv2/t0vlZJXgdXJcsk6jcD2HpoziWq9ArQDmKdzqrR8MYLuvo
hvpmS1252LsFMobU3xtWd6hMBgtDllJTVGMBUyKHLlJQoq+ogcW0qJK5c+HpVU03Jn3Lqpk5gReZ
GV/4LaxvEKUJHM9c5j0tvGyj5GxOVrP1xvAjhqzaBQ+C654pt+9ksOMuwCIF08hG30IDY7nBS0GZ
YVmMWz9Ak25E2+Uupq59WLKvD1M2gkJC3UpZfDp0/4hB9KAVRpU6kh9O8b0sfyyvA/ZOjRtbxMZr
zb+/N+jY7JT7XrwVCEo/P295bCjNbh9rQziue0ySyzu4c9Gj7w1UKAPq7q1u1m/+/NhyQ0DovsMs
SeQx0fSrrFK0NSCTpbSj3GarRfw0RGiUFEI9eO0VxDPi9DA8SzvOsKXiC5ojHWTi3qiuH3bTZzFG
RclRKGzRc3cknXsbLY2FDTr6P1MN8/l3CUH8py5oObdzLWZZKg2XD1sWPZxZJ2RT/sFip/WKPj95
wobyoi2L802hBSBmtT2gIojkqUpo3s6/LW00oPO/LC6vdkY3mjhqrfz0uYgTDfejjA7L5w1NM8Bl
nod1z9NgnpY197mWIo0AGZGiL5i39bJWkpZrfgNj7Jf1v7xi2RLL/33uDsv95cZKPQKcMNNWtEZa
1Z37+WdDLWTDLqvma29YnqkHxezTIwVuWRXLlzRJYGa9BqjxzZZyxyiq7+3QbF3IPJ/r184BVgBx
t3YZQWvsdZRAoPcGRDLnWPI2rTmeOcHmJ3u+QXrg7Mk23QWA/ljxzIEOVJs7jHpJDtNw3ga/fPDv
i84ceGnQm/n8z8+tF4U6Y+jeMjdL1AdZI8Wpq7EaS4iOwzlNE+xJ82YaKPfhc/w6avCmEM+wrLzf
1yAq4+siQlI5NTsrzI0JJk74qnVYmb/WMIfIyXQwCY3zXrV8eXLZb7Na9bvlu9AkvAGKpO9KXSBW
aDIOdGVqu89/nY+r5ZXLO/63j3ndrD3jcrNZ9oSeEE9+ok/9h53DHKRzsGmNfO0+8z9ILEnkPjIs
LoORkAZ2Xty+6oAFfz11UNocylKwUVkf/+3nyiI9+iC41h6WGRhtfz/tLN92iq9oKM2S2ELWx889
aT40lz1pufv1WOHY2/mMJMzJ2fpOpXahk94S2cOOuPz/cvN1tP6yi34uLs9PlEEP3lwHmVf250va
EAD5U0v21+dWzaug2ZtBffw6wpeft7xkeWy5G8x7oY6WvGkTVpMT7Zbn7GVnX/7j6/W/74LL/WWr
LUufr1nufy7+9vxy97fHPnfbspLyz1PPEtwoUvsYlE23Ss2DASkE/baUn+vH9GZMlokCF+U8xIyV
KxpmQ/M+raTpbKVzg0z/ziEWzC/cSxOqO4Gpq1YlGOusgyKRVvQ2iVtDeZdnF0UzAITwzJYaEXzK
g4W7riTD4qDBIzwtN4VXtKfaqEH/L/eddA5xKvVAbZwC7v5k0nB0cwDQiax4Zvn/f72Yu365U655
n6QlciH5MNpxeKHmG4h2XAWW+74p8Q8si/gT60NU07myBkAYIFyCi+WJIOBCId1uJzPO0Nl8+Cw3
3rxrft39emywBlbx8vTn4vIU6dvs9l///xfPf71zNDjFgay9eLjEsQXV6x+f/svbfS4SoZmdfnn0
86N/eeDrC369y7967OvTl2cHSQakX4PdsBqx/e3Jr9d/fpw57xy/vf1U51jfovbx8+2+Vs5v//fL
V/16m5YSGD1P5lJfHxWzcxmp/i3E08egEYXD6ZfFBetiZqN36FBK6f9ovywEmuVmeWxZWvoyy91m
SHadr2t7vYvoWXqzIKHC4fZ5My4PAlum5DgEOGqXy0g4X2P5Mvnpl/u4oSUZHkiduuW8D3uKYcx8
g4mIHWARgnh1SaK6ZdwtnRmRKa737Txs0LnAbUXDpAbNCae1KaamMYspln90SbM+DZ89nWoZQrSY
1Q924m6ZL9MRQjUW6tuloRPM1yMEZLQuc3lYerDpkm21tEyX+0vfdLk7evVrRu9guyAtzPmgXZYY
SexVONVUKiNyCXU09QFTG9rluW6vYtq0MFpp1bszq2Vp2i9Lvz1W1zpMv3iWiiA3g3QChmW5gd1S
nz4fi/UBaSaaDiQyy3MIK+x9WDGWnDE9i/pmWVrEOF+PRcpkHxAIAMYxzo9NTZYXQy63POG7YXHZ
wst9WZtPfgEPfmmvLd22iM4I5pd5M39130YgRWtm11SM53FdNd8sS8uW/u0xax4/Mvd5JxKBy8pn
B+5zednQfU5NrXXBnM2bc9nEXx05rP285vP+Mr4EDxTmbXVYmnGRTtjDJz5mRIKN1GROXkui6oN4
inK7bEFbm0Oivrbo8mCcw2zVGKt2ms4aAMDf7CVneRKpqhMi8/IEtp44r+V+MMaojrP0cWG9pH1b
qIuyiGeiCukZeC69OWzu6+ZfPUYF5qBFjbFfuv8EAzc4rLlpc8oADZ7e7ddjYxW0pziguuzNAKI6
wIoPCs4KvPJIDVJsVdO/CHIr+H7zMYiShE20LHacQnwzCHdG07Cvf22JZcN8bZ2wRotHnOy4XjbB
140zn5y+7n4elK0stsmYfCybYdlA/2pTdfP2UYUJCIVy17J9SonBrszkfjnSPjfRcuQRlkAG4qho
iYSgc/q5oj4CeEn8PCVxwwQWNI/Oj4LsZOgiaB6iBPQjnYStmldbALvtlLpyjsae738uIp4ECxky
f15WoT6vx8/1PS8tdw0bUY0BK2s5WqIY0WyTuM/LCXI5Yjx0CmhX5wPq81gqZISbivpZ6dKalpk7
rMnoiNcLoCicdWikDEN+183kgLt5S/+SQvPy7DTDb/wcJo6cyqdlX1pEKliAq9PX3WVpeUxoGo0H
BhDLnhbOq0Gb3+P/tSICZayt/xVT7uotyj/+9m8feRu14/HHf/ztz1f8KYWQEuWCRAJhmUJib/WQ
V/wphXCMP3QX/bdrOJL2qkDU8A8phANQznVotPxd8PAlhbD+IGDaQR6hA7OYOcX/G6Ccgdyi/Cec
nON4ls4beS52EKxjPP/+doar0/BT/r11Yl1rB40SwLgSqxkRbFBfRdi8Mt+NE0W5B+0YbLA3iyPt
gl9W1O3np/xKszP4gb99uGtIzu2G5/FrhPHbhxe5KCqpw1S0BsT/6OTbi1RdE3ku270erVBBuvLD
UP/XjxX//JvJVRV9jTPhUL+gKg0xTGr7bUetgYJYcyFKxpH/w0eiXPnLHzpvhV/WciK92ofxMB3I
5+ymO8rjUUPhaDVGmzZ++uu1Srbdf/k41zBcmxxHk6qbYcySnl8/rklhcwV9tUA6/RPgGFBJ1hy/
Cp03dyuIyBCJLKAxK+kF7Qb5VnzlZYrqiiPoQZvJlZOR0Rdrvrtjz6VkPhLSpaqygNGRiY1B7Xpl
NXq3mxz92Xd6Y1XEhr7DmYIkwv4B23XFqJQISOXk5GQQxFVbWbvH6bfyk8qnGKVufIrIG8rokFwp
vwN6izdiaPKNrNxdz9+GfOOwLfSjTUOpC+jrTWAahgHGSD2JYWXJ7NonivXkExSb2/UzMCuKMtHw
aLkgw7XRuR+wadxfdRFWXbOM0JdOOvNMcApzDAEsJeMg6ze0Yex5FijPiflKPj4KXa5VDrjHTsWp
kT3yb6vBXVOsTSFOeUgb2WwRuADX9WlJMAv+EHCforJ6RZz7qEYKMk1zpQn1PJrKWdMEoaUc45dt
8FAlBlwHRQiLZKC6RpaAjuM7DjN0diMij6mHAOB26hGNK0Lssn7VAywEIYnmOW2HcdSIU6AhtsKx
N2ys4lAl7+SkfVgar1MWW8KE3SNN3soMcFMgKlgb+XRXGAUmQ1q0daf8LavtoFUjRtiTJK5y27YU
78kjhmKOyiZiRF+iGrLt4nXG+sURoVDd+JFMw2MosfgHZEfWw+OoohDFcrnvc8wGiTN9WFb2GJQ/
8qx562iPoSinYUr7A+WEth6TONs6qnz1hxzYttyZOfVMS/aPosw+dEWttG3Tzfw+mTU86qO4GYtb
WQFZThqIGxCRohIdKjS0lSvDcyA4XZX1MAtT+ZcCnx/+jikCIORkqdp0Wkn815y5lFpAFrKGteaW
5kZJ/Sctn2F1HNy5qVjYHxrunD2B49hldSpB2q1vKmPlxNFPrs+8STPXV7X2MkGkRgsL16SZ1i9E
UQzg+ZofXkEOrxY6MDqS5JQl/Dc0vg8U4mglkFb49EbWnqTLbBTluprlPxXUjvWUTxnTeQKQ9di8
Sj3nUMkKTkzFd3aa/M4zalqp7CapYVwWsResezp6W0unvpJq4ZEwvS1ZzuRvVOw/VdIiK6HuXACl
j3wgV2FS1ewyvABLwLKhPTznY+W/uZ57y3sFgN05x39O4ep9SYAMn95ujFBdBaV5N8JRXnbf3KQz
5pNEaMS4jnEE3s3jUgwrzYT02j0nNc7DIeXX+ZpBkXJKmpUloAY4MjnO+80w5g9Jpq4xNgcov9pX
o5LBuiHltChKgd8Lx6Pm4ZntTZ0PwDqSi+4j1WZ3A81pCAuEjEwXjunEtPlIV0JXtu2T+pYQU5rc
XXPllu2jltcCrj6rb9nzdBAtnHfpMAcljHUOwzSqsj2Wsm1U/ydPZ9bcprJF4V9EFXPDKxJoliyP
sV8oO46Zp2bm198Pn6r7cFKJc2JLArp7773Wt8IIs9MqqyLje0PbB2OfO6ixN808s42pp5hV8dnp
tZ9F5IE7Ha55PLsWhZ/6r9C6J31Mr5mubUjK5slZf4E1iym8Z4035Qp+wKEq+Izx8H1ArJFb4fZ3
+AYRk+Z555QRnnRlbZK/QgnVffpwYoUk1ISdYDZj/QReRNc17FHncTs5lTJsZ53FLOoSctaTl9x4
lY1uBqpTQ1kp7LtVKQHu990QZ6SVVTMZDMRMhiqPOOB7aCAs+b/Xk2Q5BjsZ6uzu0ls9RQ5mPKAA
vCm3ISyJH5JG5r+OBrY34K/b5g6L/zSuorpHhxwEprHTi7no/yQAI89w3f1i2I+xQSwWL6yb+OJq
uUrM5C6HcW3uvyh6hlY6mUmST+Tvv58W/LuienP18aUZ5hfprpkm4U21uZ1RrAkKhOlljUsiSO+p
XxqfRZUiejT/6RWvk9xk1hhZfMjEemlKf4hqppnS+FelsOwt7kbWMlKPjDty47umFvfCbX7cRcAQ
0mmcrc+xyRVdJj4uSpYAxknPqBUTvtUURK+QLY3jEVpke+lVPgra0JiiSfWJ+VghiwpccaxBAvCT
QN9MsxqUYDTauOrYfzZyni4yV9g1XXybutT/EZ3F2pkmz3l3Q/zULN3rzMl9YP1UXN4aDCAoTcp8
aCn4149kbthiwM8wQ+JpKjL6f9jbft+gphDmDCLp+HvDW3X30bTpsXSJ7nAXjAzceTOzewJarJ1o
u3d25AgqWOzLlAvuIpDw1ba4C7O9sLV/xEb0R2ax5iUCeJIA3jOzjfcC2zI9pZ07xSi2dcPvZf61
aHZNocSqBhQB05IGK0yTC64ycsg8uEx+uGYhjjQanVHOe1T8eKDqkDxZ0d7TuWRG50oNv5i902Lr
LGEPbbRYzhsN8aYseSj0aXxAlX3tw/bS4Lf31mD0fN354i6/EM91NxXkp3BqntijT1zCcIuvCGEt
YlhnfKknUQQmrWUvS9EXdJP700XlrpDsAIQh1lutBKTl8BaYCREIj10LRI9FXYozwCG+mchtrJQi
3qR2ovqsssqurgumqglC9WQOg7k9yfF5IayS8cGt0yWQAfrrCIycPxKKJGuHyxCcKPtGDP7q/scb
LNFeRG3uqxbfik31u0V0VBfmQ5riTE666ZzxX9VR/s9ht6/1QX8jiXPrWMUOTA9pH2l/GtOuP6U2
8rgG+BV5ZsAYVqJxT9WdJCBUcQXagluZkTA/atI/Rg3pDn7HMq5bAlqW/jDYDROLyAVyNN0JAVRY
Y0ngRlNDhCh0z2FssWHg1USowJuKS6bMZo7GP3WzFdOBPAtrGulj+ReUxZ4deWGvoBfjxbQ1WLSl
vqXeTJEEG8isIvPY6ryiYewOaVMaDDeZ8UXi3tvhlzlDR8s65UPpwEXFysynMQ/7RGyqqIEmVFCq
s/A9KoNzkEyFt7jrQPvXFhKpKRApBzjeSo1ceJw9tV+cvWLKs740N2O0y1O7ZK+RwuIzEBPoG0uK
mXozWYO6d5CWBjZoPRJRsVwJEAJ2C+Cr0dAuamQd7Qdn/LsImCypAbNssDR/sMDzdcOz0/UmFLM1
IhprVxerDmW4c5wN9nRpjjD6229Wu/FkD9M5MgjP6tYRujP2BMf2iEis8LNq2ID+exEQ8/AnWntz
vunKcnan5APZa7JtyJrZkM888nzgXYirCpFk4uobHA9BqiDEiUKi6rp6j+Vd3S91h6gAgzxxIjFo
so5cbopQL4vN59lIUCwIjA4MRI9SN8utRLrtG25YbrWK4w/pzXI3Tc7VJFOiTIyjZO9NGzj8SYpR
2hKHqRJfoWNa21yBW1aD8lim70HwUIWxVl+SND+wAHMo6EKshR08iDiq1X2nV48gfzglNe3flkfT
r+pvgk97Iunjv6ZOyuW8iNlL6QYTcMyokRPvNp270CecLbOm70UdNNobgBWUmIaIvmQ8LSy5eP9X
Chwv/veOYqFIhJPwvISXhGSYrTsFoZADiQIcxeazNtaIHXtsPQ7myz2fhLFWEsiaNawpaRQm6PDC
h9z6jnIudmtXjLdLoF/ZkvuI+JNNi5B/wo2Ncyps0D4kX1kHRHIqEioQ9H6ma5MzAhkQbj/TftPJ
QlgOneEtjS0hRLXs9BoTSEVXga8qZDPqmZ9TfWF9bcQuG63PogCrTuDL4kimhsnMMmCBc8ItE7KF
M+kh0MYYux8GDvTepwzKNRpSFKDI58BcIjKWO5hhWFXriB2dKHBu43TbGXVJ6WMFpQrCW9cbVLNE
gUkQo2R6XUWSKRsjJiok+Q3JiVeRdUcqNKktWdXHO2DzvSchEnt621QBNk6Eq/rGRSuHJH9IcbwZ
cHDJjCuJoGnwNwod5C+EX9yM5tWurO+egpWUKAKtpKV3BL6x6Zviu4j0nxJeHC5FjrY0uBKavlxX
22zd3WQ3B1JHQbWpZJGQevEGdv5R1MSZaJVYU6njQ+RI7gI97O4ynle/++jHIiVjqP+x5BT6Vt1S
2M7pi6HmoAT1EYDokl0tdFR6DlyVfl8VaPrQnFqOFgQnKiqy5mnKUp8zJcCLGmBZ2vYUG4wYYrsH
Aq1mgT0n7S4SYWDIiaC61vnTZZq1labylNTiUa9BlWdK0e5yY80/hQxCfiGnZvTtjWw5xM41Jk2M
AIOVXAwrfArhTlrWY5tVkuA6CI/lcExTTFUq4pMQRB7o22VFgltbi4C9A3/6EksXAwi0g9El/jBy
MWQTB8dqM+wM8w1UdEccuftkG3N34GQFe3CCFsanRkS5K1aDinXmIFzshonn2h1deEWg7hJaBjES
lg3qWWyzyNODTtWfSb67KXADTYkOQdCA7PPomo7ueCgJ6Qhz9KpFPX05KOdYFHnONPIc/ZFGJEo9
opb4dLndu9Gv0hS8IJ5JTAwFFZ2JFquzJ6q4tjtP3fq4pQBSbBgRSzFArFjjrag2uT1pOW+mSAaj
sJTdMK53Wm6qWw0tptHoPj87GGMqRrny9kZWS7I3yDBOAEcR/3pYFM76cQPjhksVV9GWDsS+dFRr
Ywt6Dy39hjIDulSx1mBl7UAv7/HenqqxRvmJpdW1551O/BT6oAyP8SJh6Ab1hLjYLo33Epyo1IYM
J1D+JZT4Y0zJkvwL/P1ocqrxaqv5RAVNXTBppI2apCaE514nksqZdsrQoGXKijssxH/ZPB9MtuCN
K2EzxsALWf+5fzFIIWIo31X8fYTvaHAP6jvYzM8arSCeOIqvQoW0OJswPkA/IOdDrmq7j11MHOhN
q2zC56T8VkfQJ2W95p+XGpkRSRMsmcC52k/upqoee4tKNuwqvBUkQaZGBJeyNEfGsaSp82OeSshw
+2yZ92GIlcchiLw3tHMonBPzp91gvSqTKHeLbcUBCpar7tACS0ivjkM83UWZWL4C0hJ8EY36/l/R
1o9wi55EGb7+BljByqJkj0vbi3IWVaGAf7OUbRGbkjCs6g2Ttg6Swq6C0PF1+lFeA1PSc0W2IeJn
OdWIlfOIV8Cne56kcW8T82KALd5ItUp3AKeCPjemg2nyanLb2ZuWeXaRge/J1LkoIZ2UlMvGqdZ4
qJWcVxnNa3YSbJpZMZHaTwKVXxEUoEvVkv7JRGBouAYEw0k0t1FdPEC0Z2Wmm+TPNeVdN5Tutudg
j2GGRRAIGzSD4aEzoH229hr9pNqvNoekQCsVONsQD4XZ2ycCRg7Jg6KSGT7DzoD21f/Ysd1s091v
1FpZk/eltxFnJNGTrrQ4WJ3ydEdxxFCi0cJjTsCmBzAgL7JyT4aIWGX+pEEkbrDWd5nVSH9u3nQ6
GBubtJq4ZHlLU2cXqjOJbzHvoKmvveBxjOc8Pucpx5/ZVI6Vqj/mY/tHlJ26XbEqCPnhBwvpsqD0
2METezeLbAlirDW9hk9mbNt5OwOq+o1IykqzJXYNLRek8cvUTRNVWwySgJbgfi7mMZg1JIGKITdk
+45BldfGW5+Kc0/eerAostyZ2ONPVTaRhb24nqGCthus9BElSXGodOtuNIZxwpQAHoGlPlPFUSWL
giTnlmcOpQE5ZBoeUTq/RhQVm0aJgFWrBDzOi/EVt/J5bOubLmIQBWv8nTvPpKuPMtAFpOHaci9E
UCJ2GfPDoGObairrNKG/NKNm3NUFuyvA+Y0cMK47zYkFh8J+3avtHiHWSJmWIm31XJcNG/0GR91Q
uLTT1Hg7Ls1btRS7okd56sSs7NNCCa/JflUAOpzkRPgAk5vZe2tAgOdBqqF6yjVEGp7PbRrHtzDF
YGPryF3zGdv5Gu1ZCUMemvF3XUxf8F3IA/EmaCkR4LWyisCbApAe9CL3pUmrtbHewmoxfH0K8R7I
77pQ3vOM+6zNpvy4ZOwKueX64/oB6pY8aC3HCsKYghoeIvYTkxxV4CkljPXNwNqrxaEVtKX7il5F
wRvJZwqJsvUtBxCiI7ewdo75zFDbKu6xQtewddkxx6nixJJtUzptfDJlMK4Zm9w1njZnhFKt2bam
qtgIt+aVF4AhPyYSruuNZKeaUEW1oiEAijsnV0jVmtu/Nj59rO36KwLpS5KXfhsl8OhkRGn0bpNG
csY4n8/TbpLyAA5TPXYjzcdySXlWtPznN/wsi9M+sCyO5WHfkfyrcc9zc08nOr7fVt/QFMx5ZVIx
L7mh3IZUBvY0nctSwyoz6RmSU+WrJN8K3OtWV+tPV6oDJCaZ79mKtGP0YSs/BC9gQsxZgCPCh1fV
l7uz0gh3xcBQQXiUQPouJ/3hogEOQZULDjXh/6Hbe0+M8qyYFBDuolnEvKAsn1jfZ7eB/P9SLZNf
CDSugwX2phGYOH8z9XD9e0jDmDeumZStKM6WG9Oes7j/HMW+WmKNT9NLcKNr2GZijNamU2PYaCHU
HyFBEkqbThCSRxYg9EHQSf9L61M757l15o54Ez5ePcPACDfDnYt7Qr5A6wIySkG6KdBIY/Lk1l00
UcCZ4hHDHbloXtGjytfF2gRc6I1XY3NDEl5zJLZhXY7Vy9iZiod3NvNCjV1CA/Pr5rodSM2+jQoN
6E495ODGiqF4Vr5BxYGk7sSGIEWB4BTkGnzWrjbIw1HMwBrioKnrQ282n411mGUGrbChJG+t8MsO
gRiSvMzhKnBN6S+rIkskGjRn23kzMNDZwJwHgVa/7LSzYtPGbtqgwOTpjrwLp5KfGcR4OoIsp/RG
e6/1Kzl8uxg6vETLr3aGxSZDXxql7exXj5N9NuyZ2FadyW5nFRwRST7wOhmu9OozwmFyeHrtWanJ
EXJQtg5rkcGoGIlrfI/K+GBJfB5NRVCImhlvIVQ5s2k+HX1maNMrd06onzVZsnM/v6WRc2ZOcG81
FrtROdaAr9B4gdbK5hoNIVpKeEHEBlWfNAbfksl4XhQTFyL5Ht14UZg54iHDhBLVKbhrrfhs7eXJ
VMp3U/KFTJEnYO7qdraw8Ctu7QPtfszrGH0qm2W2YPGdJ6JZZu1Pt2Yi1ol7LrgX8MJWf5GnYeKQ
rGdyDcibXwtN+2hmh4/F1H2mmlSJa/qhqFjJe6JCmgbXaikFMDjWBZlQA+NDzamvUDqwizT4NLAW
Q8eY4ssa6KdR1ubMh7YFQZ4by3ysbNN9IkML3xRFIMmrmzJsVG9qnWwna87cFmMWO5V47To92ZLR
yyO5wXc77FRV4m5wCkGEczreCdPYCzF96CnhkYmBtxFfXGo65qa2pwcKSUH/HF13Qa9Jty9ZS4rF
3Iq3xbL/qDZAOb3g6BTHK82pBJ9DGJ8ZSwMLJJU7eCgOneDPfyP7YhuF+W+Rl+NRQIPAkU5Ng1hJ
vmQ2T9fWYtlPFOzPRQRobI17XTAYbDGG4h9xseHijrxDCOHgF00pEu25Puh63QCU7Nz7WOzU4t84
uF9oCh8Unccc/vz7NLBadABjBudZkRM/D1SEl7vzGiwJZYuD0UJnOnc2eNKYJqYzPeW1sO2MvRXC
dIZJe80NDSdScYdAyCVMWSCnuIJWSs6r23MsERrIWC16lE1PA3UgiWJG87AeWBqyFD2QvPnJUu5t
mcqt0oiHCenNmZTC+m6rh8FQX9GsJUErVZtAqOQt7ZuI4Ne8DbLZCJQKiEfFrM5Tpf1iNSMAI/OB
tkACTN8OASgTrcaIqWlqfU/K0OMghuaKDvFQdbncLW2U7kxtlzqLQnyk8RzP0zdiVmZDNP1PHPbk
CSPgRpkKF/AF86iQah5MALtJW7HpRlwIHf7h72fmiAo83SCfpfVSKEl0IJgw2itvDVAqraNVIHF3
1fSvmvWc+rsXRgrfINUfUQCwG0z2NbLYsp0+u0If5mLTVPVz69IYTgi/p3RIdBLPv0m4copRgbhu
kIQts1G8Ko7Kxftd6FEslB4WxXtnEXLakOL6e+sq8N7J98wt1cua9QQa0/YblZ9cMzkIGe5ZJcxG
Jfl8W2TDNVkiNE0kcgqgp56NHXYNJHUGglV/n3PqlR9Dct1JTpWJRl+5qX96SOtOyLdF+p9u0roC
+TWT8LzeDUPuPrvra6zW4xa2r23n0LpoqvVERB8RTi3IqRJvWjzTCF35gzXjXoQb+ykhCNOt2c3i
FGtNaixBrznYajRLP+qp+0lejnIkfdKvc2fepyju4XdCKofHvS5EKSkbJv2OfAjvvflk0Fg8imqh
QbdyB3mPSQ7PhO5wvFEd313YlRG2M/qWoCn5hNJhnI/anECOKwElCby3qVEsnE94kTr1hr6MAFUA
k2GaXPbUXpwcVcV3JvUHPq3mu7ErjoM4ap39vbSxezTaSEUNbxrwO7vp+vu7vgW3xY2qMdCfksAN
k3zbO+Rv5xwFEoDyiPmHcW/CR/BGTsebmpzVrTJjXe+y7KBlezHddewMXtoVFrkUMMXLaa6Os8Nq
HWlvehKemFfmR21QeJJj2hS6q2q3WoVMX41DBFIIO2saUfWwP+6lMj1Yjkp8gFskt07N/+Umu8xk
y56WAo6kUM//NKmxk6q7M3Lzvcri6b5YM6Uk8Q10ZoJogRSoCsakusPURjMA+ocf1qAIxv0Gjs3i
Yx6jnlY2hLVUXMp4uyy9iymvS0GfoZJsFqDAUdK8lVlIN4piSjmqCbHcsZb+mXnlPJMEAluS2q6O
3G2SUbSyaZ8ri86C3kA365uaJKrK/jsygLdA6W+QGlSwMyNwd2n+LqrmYVw3NAJ5jVqqbHgQc2Jw
k0h1MflqyfzTdwMoBbyW6CIeBuqIFYb0XpYN2k7lO6yTC8RzbZsb0H30GBBkAWWKzNaF6jAK3wj9
UT7EEAijI819IXcEMs4kWgg9MDQUgJcm/d66E2ANDVotZgqqfma0ujXThFQ3YX3oib4c1axaeFGU
+0Re3TSSvOoSCP9cDO2hqbNrUaP2LPUGHEAGtQv+zk4Lh09lLMvnqacV62b5jr7WSwk8EaQk3hBO
rIS9ZuQZuMw/EwM6U9sQ1FsPV5HNKykhAkMY0Rxy3Gk4m7UZ+/3ol6RWv+iUZ/WAY0wJ42fNlOGW
jQ+Iejmbh5D/4GBcmY4fQ1uN6K2lLlgx5zJrqIjqQvvMO2zuU55rmKMJ+M25eQMCeBe/EoPcFQrD
T7PMzkY2/+gMRLY9FqIjvN9sR6AmjmiGna4+0Rxiyh/EUzCEoEr1xj20ESYL2+o4Hen6bkoVbr5l
gRiLMYKJ7cB4V+lV1CYwQOto1U5ovmUKGqVzOT4BiwSUbLGFcrBZZafzwRFL84gXIu4bonYr92HU
aXTay0QR7tj7UjGyoEuht5ijdqyXwtnQcfXLJaSZQj0UNQBktVzcahFplB1u3B5/f6nYxY+GVhL2
hNLg/7/VVW4wrYVcQX8YqgbAlet//5T5IX/1+/82nVyMP7/fIVEh0+P3RKxAZYFVqDMHYoq5jvTj
+bZpAe0Ow+QLgS/k2pSX5xL66g0PObklZWTsqGwA4Q+6iwJlAVTIE4CKUZs9vHUYx90ALM0KAI5u
biyVz0d7IcSnbd3wOsPG8kr9q+zEv+w+RwoA2y4vgnoOb3U7nrLYXR54D8lRrbGpppYvnKTHjzC4
NxWnJEF5kT9HenIvE6bHeY83U/b/QBYtdMhMgbANS2jGz3vS2NAXR3kCzWFkuXtWRvNQWl0VpHX9
DjWqo5MwvqeFtimmcLiodjzsRscsUAdAD8xd4xJJswvmnGto4Cqf6rGHqU/r1OiT7FQU086Fx7kt
amAmemENlwa8NYqWaV9X1Ho6R6YiLYPENU4yCTNO1tljQYoCSuHqZQK98evrWdB9sTYTCQAR4K2r
wrOd1U9zBpMLbN2DLcmgGe0RzUkrT/SkiOlbhsHv8sGC30eWFT5U82Cg+9tY6rRWWBULQrfJRPVD
a5FDupW/kauwLRIRwKOuubxH8oPolDZepaUntVifdBN5nmuAOSiJ2BhGIbyYzqGvRa2L07c4NCrT
5VGvAuLOKX3GaJsWkE9IXlvj6FYzJVKwMRmdQAijveJW3cuo7a6Gqhe7ZXHl2kZzdy1jNboPVv+C
Siel8J6DONHrAw3A5Bar7n7MNx0VKQ68+d9cOtkbggrPKbXjEEfTAUNh6SUx0+amnEHRWfTyyqHD
befqfZBBq/ZQa0FWKZpT38aMvsjt8u0QZ2yv8PxDxfxeYkMEdew81vVIZ6JmitvMjKbTVYY0xBZk
pMkK8kIS2aDbxTZpxx8dwkpfrS5PZndiqX5Sw3q1xvlvT6gD5aF5toR1YvYG20SlGakBF6Gz9IYs
DwprXz5zE1tXEygGJ+hc7juAGU/2g6MkUBZBNKV6RMNS1VKQmbjN2yqEo6yN4lAWNgNsMIY5062j
RI/KozKIS+iaJFqKnKYZBfledoVzSmkXEfumuNgyQ/fQGG18xH1tH7n9yVtwbeNUrakbODz1s92D
Np8y3bikYe0EmTFY1ypkwp7GYEHN8IoeSvexwagPQgtLv2yMcr8w7UHhQox6V7XRo0Yfcmtp1vBI
B5aABMVSHg0Q4gPQw40TFdNTZzJal0qXPDemQoi4bNTn3m3QiZuieEGyIzeNqDgAxzZDTgblByIB
BdPRHrgkFpjXkTJmU6SZfHVJGoMek9QENnI2ndS+fO0ahkj1BA9Hc5yMTgFzYVXCP6B9mb626zfV
SfMg8qFBNKdl0WsI0HXTcUh9mUpEBHnqOi8sTDTk21q8IK+qNhpMv4cwc0HZVjodbuRRjkSR+PvH
NF70qxVWqj8lf2AIwGgcma2HLnELbaM8xKllHRKbkIMwModr1yXEHZS1ce5j5pjr17tm7HzCXAbm
VMK6tFp3kqnYa73tvHaZ89KN6CLBjuTTmEDuWccLipb5hPC+p0tnQdKUjI8jgKj2ZGp8SukUVGMi
/baHl+EMXAhlqmB9pclf5pVzkEhp0aaGWwDuiraVqs0XnXMJjZHM8LMOJM28nFVVqx5SOx13S30d
wZTugBSKh4VXjLH8XEbp0U2b/LGwWI6ZABf0Xl3Ws6FEF8XrDzMpTtmoh2xETATNGqWEWVqrYEfp
gGFLGuCKL5PYRhcghotlDkxPRkiUiHaMbSn7R6KuT52sll3TjkxrrOxBJsm+lyMOnFXzFS4s8sPA
PHky8jP+N6hHBN02wvZp7HOy4zjFJtB9lGq17BmytX4xy28nTGm4ZVd9XbWjvFY8u+jlti8L6iNp
MRtd61qmJJsROSiLO4tIObTnRrI1kFvE1M/GyYoQCyFYjUBAp8sTG5A9kgwyRtVyYM8HlbvKWc6G
ZduXlMMmRZMbOCDhT5o5ml5JC/gmqpTomOHUSgmtOnSqAFqjfmBBmPbcfjjpi5syTA0i1iUgiofm
uZgJ5pkxLJhi4ZSWx9a+t21q+qncggnXIO8MVA4pg0UzfWltrXmIZhgaBk0xlu1lZ1TNfKQU0qPk
lQSd5TGijXAWDdqWEjzvpSVfdwPqiGQI1T0iiduUFelJYZyzlERAmnvobvNET4A3iasv7pYHsWiY
x5eLQ4DQtXXsYB5785wnA+c8oNs4XkiM6xM44CuTeoiUtS7Tb0wFEaoaxpuS1v/mXL7ECJm5s+ab
XTMsnyzNuCgLK27cAihpWbX24NtpWlb0anuZntWwpSmQQkef3PGG0GISLMcQCTEFqmboz3YMT2Me
3qqJ+cisuvMm6UvJfMccwd1Reuji1pl9RW4nA5u+1vFcx4PKqt+fJ+RlB2ceRi91qubMyewaLeEQ
9NxvjNazjaHG1TNlnYbayD7JyZ2OMM8lvfuh3dXwjxjHkuuIJuJoCUX644wSr4reFRUyv0PLeDev
xIapYGuQmrlnD/0Da/W9ig1nbf7spZAENSnqBlx1GpSNk+/CzGh8dwUgdHZ07J2CzbOW99agAh44
EGyLfqSHWsbGdpkAeeuheuZkM3MzDmchumCccnmaWvv2WzjySXoSZhgur2Uv8iKiXYCCYLB2aFLt
u4Jha9P0Vu73vJ8g18UFbNHKiB9sP1OpoxtVRxmuRFeilepzi+3bV4y58AvSjlF5uHQJEeMRzIZu
fEjTVyMK82O2lAcAkfbJtbvznFrd3kzTB6uCilvmkb0xGrM/iGSkFuqiXDtFVa+dloH5YL1u/r9f
+/1lWP82XFxkaZacaVYXa5Y4Xr29tEkWsoRKGEVNXpUt08AMm+JgTLMKsYe/+P2dXjLmL10ivZqp
C7fOxZGBeR86DMubZc2/8+xjsnioRJ37QHiHZzyDTz3AeX8o/zgfw1/3rDEujN80JSAUk8ZusTVf
KRfMe8ONYPrj3Zkv4Sf4qW68Q/R30RIq3tpWmTetGcSwZ96jIah36R4O1w4C6l++cKuebP4pMnrC
fTVoCa/6PWmvyzuIEh4MRHaErBBiSfv6RZyTYLkoaqDsX8HO4hxaDWc30vncZ0aE6pc46NfU2BhP
2ZctArMi3tRTd9O2ybbld/2c0WhrLqK+DfHWvkevZrFvG+J4LiwI+I0N9hFGmeVJa/0ZLxysoyjI
U6+/oIwG2UHbmtvMdUhTomLIg/QckhLE8vLYfFWq1++L/OKIZ0X5y1tHnBcYL1kH2tmnxzR+NweE
JR2jyE/SRKariUyLBNwjmUvZc/HEqdssD7Pmq8gVWTvueEj6Q/maviofSAloJWF78Ktdb/nGq/mV
6ydd9YwJUOa/7mK8QEjmVt2To2OKfcQw0RtODUGAAdEb8OA+i8Ez7vHWeeDNzRvz77Qb3+rpOPyJ
n/tXDebvBqntBYcYJvz5iV0NCdGOilPzkYsMV1N49UbmqDC88kWttqhJlOdUgYPnTYNPOEvYXZdb
O25TAvGY5zDwoV3p5daGRLL2uDyNe+wvVcCwR0l9plsnEvu4NvOxPBev2s16hphn2vde3xNGF15M
EKbeQPIKc4gn9S6e9ZkcKigcB8IwOF7+6Y94AxZ6w+lGORcn50LjmELyOT3k03oHRFQc8z56Y2A3
BOU/eWnelft0zFHo74rD4punF4STPrGuvJk3WM0Iaugm/8X4m3wSRHBVr9o32SwIkbcNNoebZI/7
wA7xxgJcGIeq9rVkN5o7lBgdm+rVPcCeYWpGBlPhqcYhfXHUTU8lOx0FTWYe1W3/3ATllTocLcG8
UdRj/JqvuuotV6RlxCK37Vn30mP0NL0ou/RK+saBzJjywcI1R5hjtH3T7vpDeOBsCjOvfAMak/2T
JxA3I1T07dpbDSKTfcdr39tt9UeeQtqAb30AW+ox8aA58S+6PemjqEni6/SZH+VFPNS7z4moprOx
q31Uuc3W2U5v2QeGkCdxR+NS/TG9il40abhZkOBGdjbdT/pDjA7iCWj7iBCvqvHQ7bUTTZ/xg6XM
+GLOtwrqUYDv6H7nyPKuADFVlJr78sn9srJN81G9KBtGJvXOfO5OzojcYa99tR9q5jNodX3l0hzU
FV3uuZtp4/xpDs4TVksizr1qK3f9rXhaHT1IcRdP3WdPOflDz/SK0o5LSjtIfTYD/W/7J/2Ekdn4
YmfdF2IE3up86zxRJy4/kNVIai7O6pNxd+8x5MrWCyHAb5UrnxDFenrMsFV+Kea223HcKH3GRPYx
PlY3+88YiI/wLE/RrtzXP20Qh5v0i5ScGaxKcRJMT/jmUMy9XoV8tmdOd+rFY37P6XUFAzjnF/r2
f1QCOm8pSYccmnDa7AsWIMwzqIF+IvViotft2RI98Y2OE4up41xHpDUGBFlPPuNZaNhruGl05GAe
qatIHy3OngUBJAc+ea9+jT8Vgddo0/6lYp18gvRQJzKMJQXYb/faQ4z6mDzrrX3qz4nkYnMzlRpx
Fhtj1T54zq2+qx1dwi1BNWVyUsadIL6rJTBmY/vtMXyBnWHCcZCPCCKn5UF50pk7PqYv6LkVWsFe
XhD57WuXmZhjD2g2XfENq+7f6Opc6nRLqozfnZWn6cE9LzeFISonhot7jqxL+A8EHXCngCoRH4bx
zI5IrGn5x3oWD+I9emJLeBcH41s5t3uev5SinoZBgR9tE+/lK75WYkNQim7Um+tjZtjE7/ZPdEIm
DuqDlue7RqN/9JjiDMxI99rVxXa+W8FAxzZCp7BBAKwaW9f1nScJX+1HjXzlmH6oXNJH7aDdmv4z
PRdvIbc2Z3D0yuP/SDuP5cbZaLu+istzlJGD65YHjGCUKFKipAlKETlnPL0XdD3oZvOKZXvwd/Xf
iQTw4Qvn7L32pJpyakMmk874n7Qiy2QUP9s586HYLtVVmc/cVdwvgm+rehKGCfSvliVT3QEVpdEr
WDNXIwkFvxa/Vb/EqxIXMGj1YmIwzlfCjhYsKut+piCWoQFiDwcvWYryJJm7AHCmhGEgzT4o/URe
VE8W8LBltsEECRotX3ZbfWnxmkh3wnM4J8GMtuq9/+XuAsiTnyIMfubUe7i4aBeAFsZLdMJsgtSP
xCagHU0yl5g/NtWkb3HtTrsNMl9vnu6TF+uZPbq0zYmuN6a0AYU36vzIcUnD3oftRL4P1UnhkEwk
Tqp3S0Snh8B4VzhMCzPhoB/d5qB362ETzcplCTFqmi/znTtp3pOzfOqf42BivlP68dbmJtnH6rx8
8Z6yfl5+8MqBdaw2yrvwwN1dSGtgZ9wwo73jRgz51C9n/in0bMs6BKA1JSKJSQyjrMlT4p2eKGfR
XxMp3K20cEtsjS0Rnjkvnyu7QrlrkoYw0T8dfO/drCSKbENihLFrvivRhsMqy9SClslTiWBw2jwK
LwN3Gmc1h7E7c+Mr9Jvm0FmjTZRsHNvi7D/Jt56tvqvWob5DmAhxb9ovyg9npQhTi+zth0CzhXZR
Pgo4MABjOhhoJjE3b4NBsYdOSvvZbu+0eqt7S9wY8tb4Thnb/kTTJsaOnrx2qFnuBWIXZwiJtafi
0CKTfweKA40Ap8e9sHCR1KCsNVAmT9R0zouZLLOlaceVXQx3jLDyPs5WRK574pSGFfKHehNVMxMr
UrKWH/jzhgCLd0r1qX/omo0RLkZtZQhcb0IfSfcWSrIwtTVndl8/sFMI0kdd3VXgqswTB0mh3rFh
y76Kh8o6gtGDx6m9BvFKOjBBIX+S/UeKgslDeeffJXgq120+d4/1mcC7kMaLxhyFcWhmrEw2LtmH
aEw9Fv0n7a5T8KksOBWjDCBsM93n4ZriHNs5VEj+3n0zX+Udk0T0FRyaV1CEpEfNldd0m6+8db2p
XtSHjIAgOsJoSo9K6k1qbFPKlAhQmPrZPDds67WKlyaKIhgzyrRP7hJjhgXQI4nrzh2O6Wf2mnk4
NyYc/XyTrfmXC82Vq/nG2xWrX3jL+me8i9iwIvJcUIBqWBiJU51UC+OukCfEmyyEU0I436Y80u10
wFNOSOn5Trf6MX0OzKljmyeX7dc6ecKDOlXIU8Kbt8s0CDf4nmaBPs15WXlKDLYDeNgCBco0emQf
VyVvrjcBs5XsOup6Z74n5lDMAyxf6xBdN1jKBzpuTnbWmoNwHx9xynTqhO043esAqeg7Ys/hi4Ut
xxixcdlKTExnI57RrRxLTh1rAUI8vfa9aZcIpqkrQpI/aDt09MFTv3DYo74z8AWiZtbsWzH8zCiY
J69+Piu+6m05I+QbwwjK5x5B/hP8RWHt2OxbZvEh3CjFjKC0NcTIlb8ztxleMJNd8NTYeXfsHNxX
3plo06RroBWoGitxkh31YZ0Fi9FvO4KsQVieyMVFTSdpa21vxJNuQ12dOoVqOzj4MjBLczqe2ZH2
Lzm5TFjsqIIZxpJkE5rL6MmRSPr+fBFes+5VTA8EYebPVJ1dYUVGNavPEokCQmq2Z11x6tR8aT7U
2Rx2XXSoEtpuU+6c9cnDYFUN2cZzoFlBqNzFp+7R9CfNq2XMijVUFqrsn7020U4YWuhOSupsuC9o
+S3ys2jzGB2AyVNO7X658dj4yQsKwaZsE6nCxIJyfKGu44O7RGQLndVcR6tom7415sTdRCd3T4x0
arFXgtwZfFEIeFDf6c9wEGXDSgAak98WxTJAR8Tia/8+eeBrS/fiq3hQThQz+FjcUZwRXvD6wKBg
Ly5u0hkPV9hEr9TuOChEX6WzQUAydtlP7iezcSysUVRVe/OMYfc9+C5s4gnNVTZXP5ytiVnT4czH
HnmS7qwHvIzU9bJtuyboTpuVc+8zJuicNQrMyQSVzHOxhthYgKmb1M+UCliv62dKH8SfFBhbZvLM
vVMfhJd4IX6I/YL805JX9T5kPkT4yS2v3uB9qB/FN6tWm8+qYUr0Tbvympkydz6cTXl2i02AmHdF
buXMWMfY3LxZ3kxqcyUu8hdLZybiDeVmfyOhFyBorvGBGGglZk630JbWoThUj4g5zwTlQYqj6sub
zrEsXPRb741ddfDN7Ecm15ie+N5T4HMnX02GynLBtgl9Nqt8da4PnrKNPrVnRueD/+YsY9tyZp0/
szbGXsJf+ElvAdGFNTx5FDDnhOxMmY1fha1ok/2sQFyc+DNmf31D62Tm7RhWEO6CFcE3WODvpeM4
2YwiMc5wxkq6z8ZDrEmHYUk9z933j9LzM6HtY7B2QUN3guechTF/jdCyT7uFumfg8JC8g7zxvrC/
mg/Ecfrfwan5YBEQjtIieQEWGi9T1omDs+xWxpE5ipfC+KTrtlW2/TrAKPxCnhkk0eHIP9a9VO6s
HlYqBDXSBYOpt2JH7HyhHOe4jvY2+CJQJmZnpKKcnHg77FXiA7O8O+mwW+wCPDCndJ++IUe3tmN9
U6DrM3ce3KPH+zRxztEXY7h5ZgtNmk8+FQ/+HdORzJSD5Qzs0LQ8l2ftpTwzPXoP4gYjwX2+aM+c
XckU20oLY7MKD+LceC5423IEpWBrxXGy1F7YWz82r61NN+acPSJQE2Y9OtI1cWHY7Z45sDvwnUj2
Jb1lVi5EWn40+56sNaPpvTjkMDTdaYgoLJm1J/O57zbWrNk7H213DsqFEC81YM0qZ8sJqn7b2MMS
5+g3Onw4xLXYGCfiy/gCdfscyM63s9Bke1AXMTuAeiHmtrvkD6ZLbdPvsztmQTSH1rrnyxZLItDW
3ZI7IG6VOQyV6BGPsTcJqQclT0CsU+pCLJQ0t/bj9hkv4XvCtsybg8L8zM1lWM6ZwM8CE/koXJhk
trHL3spn7BQyB0/pIDz6YEFBf/Iq1QRWIYJurchZC7Rm1j8/Czu9wYGaWbNyEIMZYWz5FPE+hqZX
l+iflL5mO1Bo8CV/g1fWE8ON//PrISKsOKxyhooVbkqpIa+qYB3H8+TM/ADDlDJEz0KklAuj0rhu
vRRkcIwJP3XNcI3jkI4fSCLRZ++FShmFaFvfh2KQL6OE7+NlDVbnnpehHX8IkN2QRZsDzNUGBRlc
uVWlju1Sl/6fHzqz2NVqpi/BW0frriXquVLZUJIVnK+tL+srLa1mawm1CUY2TSnCok+Yx5nASeXn
B314jAzBXdJcoIiJwDibVwXRJJFnnhFZguPN2Jije8SCSOFZxXuKkoMSbT98ilpwAsUOs3UOJZHo
XtDH067Yt6r8KYdiOUkCDnO6eXC43rWf0/7LCfxOc85cDuRywLU9J6L+S8mcHSh5mS0seY1q/Qxy
t+RVAbaFgRIGrmyjV44nZACzPHYHo6zD5YDVgsoMjTMne1LLc6+iXh1/7psdobB++SkEwcmKsmPR
lQ+VMITMkSCCu+it1TNKqP25zwRlWamiTWV9IfXGfdi7NtTXvcLB02qch0RSj4bD4ciQiarUe04s
hWLLkXNwaO7M28p8yupBW4QuaiCnGx7bQb7jcbCBSVWHOlH2SeaSR+5APSvE7sOUNWFtOR6OPs92
lGJbJl25qnFZMc9E0aow2Loand2KvbcvBEwnmDH6pZPXy0Yku9hXxy5maezMyOo2TcIm02ooBuYE
J0vCoC4tS/7oKRrPRzLnxEecMXMlB//oeai1b7VF+Cg4vHWQlBZaxHahFmsgVuo+yD1Ow5L5n7FO
H93/dL/Sa+QaEEB/A11MxEuGpltECUl86AXQRSdLN2kEs7BbFT4E8RU4W1kvyHddlTEMcaiWhRqs
M+D3ICr6x//+3/7H//qP//Lj/+W7jJ9uSYpo6nSI1Au+i9FpXaWlRmGLYfvtdOpMLF1KBwFVDGEU
KJFvSrVLxCv9++dKypXLlmRimEyN5pYqj1/sD46NWOpZJ3dSQacldiYFTrFCX/pGe09m4lgzQU0f
FztseDsdlNUI8+Zkmyor1Wr/EyP1X94CabzGv8BFPAFJNmRFVS2Lb3TxBKRQE3vkoYUNE7CZBbkA
FkL48lITVeSdd+dm9CdHIAzDt6N71jxqzphgMUYGu/2N4fB3mpSmmnwXWUKLqpiqJluX30XzHUkW
Up9eeZ5gqApY4EesAFmUbx5eNEcw1RtPQrk2AGUsHgYWE1FX9YsnEdKxG7JMKGw9odxntPGjoWjo
JNlpEWWHeJPbb0jVa5Y5AGOSJUxpNe/Y2iMHwGUSrZWIyG+FIpqIlZa8Wvb6qsZfcsIFtlscV0Xx
BA9xkfUoUwlIRXVS0wLPIUdwIEIcNvfN6vD7+Lr2TGVFMbDImmPM18W4JoEyY1VyS9uMWQh18DAT
PW9vvDw/g/Ry5Cgy744mwt8yDPnvQdzhdO4ri4TqptBOsGkOTWxsWvhvbsUbk1GCJUn7MGQNOAaL
n7Tmqgu0Hf6PEWYeHXSPERWV2X27dVRzy7NfZqb6ZVUjsyR7jfJiN/QANDI9X4qlcy/W3ndaxMXi
95sl/0PPYtQpsq7JomVKlqSOQ+SPlxEINekcssJxwGJr6hoptAIdjROtlj7mmQ6FH9uxMSaleHNx
LCubi6SInlypReAYQhjRuy/Xkr/MsHgsR+aCQmTxZGjdeyc2ixvvyNW5Q1Fp3LF4GbL+8/t/fF2l
tPTU8Pm6jKxpLUG1wXA1HUbslBQ3jyEt9dHT/9ppm0ChdukigKMmM4lMsbr1Xa69PQoTt6iiqEcY
ejEEXIQlEvkrhR1qdE+MPOxnI22k96gJ5XIOMZD3qWposbu0MVov/vz92V19fQnIk1URzpvOQLx4
dvhN/nMMdgiKZoUkU2RufESi/aNZB8FEJtWhHN88fFkhQJDx4TTyMTCpK404mQ6bHDb27ouAV540
Yv9pRZxtZYQUXN1dFmWwe8jWyq0Ke39/ajznHU7EBhslBdOgWY+UpWrEUP1+YdL1O2vqBquxrJr/
zEtoUBlAwIPLdKPVlNh1BVcgqrVFB2qmCtASD5JFOjinJsgvv3/6tXWRETYSz0SAe8rFmqCSRVer
MWtCP3J6BEoT7UA3tWmDpeQaj4GWUCBpqxvXfG3WUkWISWQdAroxLnByYVcnTR+1hT10PEsEN6+6
mb7+fmW3PuPiynytkvGJMmAR+ZFnVCxVM74x+V4dk7wMkmLxXtDkvhyTVgCrRa54KXJpobS0AHpm
EatjgGlpcuh+MEGqP9fyeodf5oCpiWY8+mHSaiIn3/hFs2tE/KGmLI3JSXSpDCoGXk8EXOaC0kYB
3CiM5FroH72MtbkfgVGu8ZD5zvsIHCOqqLvxcKTxVf57tldEUTMVk7nHQrJ/saaoWlYrArAg20Wc
PqlYxidqFBMD0vrTIOY1M8roEXc3LQdwN66Q0zXJ2PpmVjL7/RkSevnvNyHyks2qJkvG5aST6wYh
LpmS23nyLbg02z2Z+jXJcfRx+0NXVGQ7AqzwlM3vn/vv7gTVpImwztBNWTF/7tAfE6/lStVQhCTH
EZU0M2TeyZKbPU2zBj8ak24B6/73TxxH/MU95/pMzcA4rynq5e7YKn1/6HsTd5hK0E2AMput7HNW
BE//D5+jyqLEA2Y2V8cr/+PKdM5wilUA4Cb+cDo48lIgudjPnRt7TVO5dj1/fM7FZot8ad1BOJLa
IClIalNnaL455esToUMWIKUqfcWHyE9XaRl0zNvZixqsCBw/cfnUGpqaCDpr1Fwp8VxBjyUpnrgI
2AnB/o35xkRB8XuQD1oUbLkK4KZ2qRmpVof9PhOTJfxQYd5pIope6D61ZSKqcNyjG+MDkx2O+YGy
0vLSXQzNIo29eNuqdOjIv0mnlqsigE+ruZcOH/jMhVXLgRLPZIs8kl5+Vn80poi8IPRcDsQJrp0u
fGuNGcdTWm0uCSdWZL5IBkoJsI9kwldtNUtXyJCkEz7Gtel6L22siwhXoetonXpwM+9bhIk3Cx06
2IZmUsMcJGNRaNqzuJCD4Z5Dc750qLCmFg1wkrh0spcRD5iEo/vDcHL9u99HinRlYWJDaWhMBsQ0
K9rlbimKBkHhmJbaQQwQAHr0sSEiTmnlo1lY71QjmonYhwfsPGcrDu5Ly1OBNLVY/bepr637RD1i
Xn8mAnouednjIESvkk7wuKxUxSSN5OXQexR2cn3mi+5TMQZjEbdOPKskLTtH/CxK/NVGeMDWRpeK
oJq0oXUqAARVrPeobY9aZe2Hqj7KISXXxlmoAcnfQmzti9ybq9gIK5W/EJA6r3T1zGvxcgaHWFa3
eEkOctUcscy5xWfQJytFkT57V1o6grGHBxNOlEJ+qxNpmXW0Hn1uuwP4WYWjTqlpnhcD4go8C9Px
e8pqG85Koz56uvT58/cafVum5QH1LUm3ECpk5HxVZK07xbE12oJ1Ib6VULSdjjlNUp8VAnLwWawj
P9kNnnzvauqdG8KG8IpHYUh3uF1g7njeo9eGL4WXDduKNDXZcYWHKil3am18wvanmm8WZ5LCh/uw
sfBuJfdY48hOLBH7GA6Gqxsj5MpCIVvQUik+aagyjYvJxImhlspFjzoaDFnqFj14bBcWgkUdMi60
hR9bnz4CdiQZBXIWkccelh1NUEdp7RvfZVzOLyZQsolVcBMWLA/r8ohClaUh5CZObXAgyNPXoSD4
o1EtJkvSmNa6RCC5kpLBkLVvnVF9SKl4LAuUNZ5nqvO0yegmmoK7aqvuxiIm/XvqUDihibouSyZU
zMu5vXD7RvAIALRdLAPUuzITqSyNF8Tl7sbpihcnHqATGnJklwacLU9oV3UtOjcWtRGOfHmL4Nuy
npmmxn+XZ8WqD83W6WvwsuYjRIB4if8vFuY/3BBMHZMu6PoNQXrzWklXxUjTqEbPudpYyIqjAEej
/qHFmwg7AWX57h7e37BLHQH5E8YSWQ2nsoVy1iGfbdCFe6WJuBa/kiHOwdZSIbg7pNNg2YhuLJ7X
ZirORyRxixq1DVm+2IeVYZVFIZ4qCK31vpItWu/FGwwq4j6LU94mp6jukf6QKQqi5u33kffvDlod
V1PJAAltWJp2sc8Mmwx3kxRgRzFpN+FXIjunP1GtW/h6vm3l+GEQEA/9/qFXxhS7dnDXhsHGSBH1
iyvOyjSt3aaO7DRE8omWMAvLt0GvgX4Ed5qDTjrBI9e9xYFxQEX9+fvH/2wB/37bVFHhsmVJlXRd
u9yYuX6UJSpJFfagVSq9xYbRoctI78QppdW7INIPDeYA2tsaPWkBtEVLdSJvyBoUzXNRKydSxNCe
+OFdX+LlzzryT+P0re8flHoHxm8dpFj0jeLW0/p3muCLc+hg065pfP1xSvtj/5Nr1K31OuaLY7r3
FNzAg/kZYMIHQXnjdHBtYCgU/XRuEzsh7eKjiL8SHbOyQjsEWK8YODxcYxlr9c5A541ljBNlZZ1/
fzD/bpi5PIjpCpDzcbK53HaRxQbz1AxRAvHPW9lb2ksnkAwzMZMef2556JB0LBs3xuO/21eV+HmG
xLhZ54MvXgKtpIhROUZoC3W97qPGVtXwztfF7e+XJ127p5pIuUsxIQvKl2Vctl2d7/Nv226iHfSG
M3zKi0bBjaUyfckFZRuq5PqIGhHSAVisMXREwWlV9ysfUSCQKg0O3GCcBefWyLoyCXEPJKL0WAtF
nRPh30OrE+QuCUg+RitNCLTvHRWtYw5wCKSrNnXzIjkBIp8ARpR0a6hp40p7+T6OU5+hAQljpbn4
bBaQirS7KrQtDbiEitGPCgisBdFImddTwulguk0waIJrgERCChWrtImqOCa8DhP8pG2cgfhLf/cD
vDUljIAmL7Ui4T3u4hBiDSuB60947SmYSXIxwxmHKCSrk4VTJg+Riom8GwkyP9CxKlMx0OMmwScW
jY620w/LQMjNudYCL/r54wDxLNhJQJ8wkVNqBQfXtq8VGexFA5JhIKuc2oC78Ewln8I+Bsnhv1PX
Q/nWAfcjissGxGVNZYl4WBGvx3gMuDHgxpf0nxtrWmNpRjIt9XLADQEMV09loutb4dUJ0Mt52lzv
13GBGi0HiOJo9TpNIJFgmvrEnTNXsvL+9y9x9eUicoD2hUUG2uWcFas5mwc3jWw8nUiquGwxlE6m
Ud04tF2pNzKCLZ1zL5O6Tq3v7xGM201JspzA31ah6YQ20axBdjBPl3mzZgt1gnmAHpxnUynawavl
beE029Ycbn2Rf3cqY4Veok1kUvzk7v/9RYZAxEYMmpWIZLgXNT/MumJZum9h3D9ro5WzLKP3Itf2
oxE+Nt//7284d0FlQVeJsb+syPEa6E3oMZv1ofM53u8CfVlcODcma/nfQzJFMGZG+gyU7+XLt7Yr
Q9LwUmYMPaTFYMH5n0RZhDrLOIS9BOWBOStQKpvsYmvSVoxyyPOTBo2JXEARDzE8cHKwB4st79i+
81XrHMPMkR3CBjrkgaWEwOn2NHxttiGGQpVoO1wpy5h6YYLwa0KUnfVaaAk6y7I3buU0keVtL96c
9a/eJ1mBdQf2wvyncxNxkwyd6pfdd3eCVINEDrO3mrIpSEgTZU3kv9fRuwr4pRXAVbXsSHXylYjS
urHMGeMbcDkd8KBo8qqSQjjJxTpn1TKAJzcPbUzGuHQA/ZuAHyBQ5lArfbRfmKTSqrz32E2wJThY
ZrkUzRfDVE8x2pr0q3OxrvhxY5dslwIWSFDTHlEO/NBYEsr2TttplrPrK/lkdhQzMgaDqGRvahU+
WUp1jLP0zerEbQaonjAevEzFS2Fq89wVUNeyX6JUTQnSOg1S/qBAa8osfwQPf/kpzXbPjJV5Kutb
PMYPjQICJjOKjVcr4C3EBR3+mWMYAE/1c+JzzGXYiyhOOxGspbz1GA6TUPNh7bz+/NzQ4/nPXc5y
Kipe+h6It1ZV9eqzN6iwMv/h7bvc2hdOOZYUYla2vFgnwJbMsFm3NDln4wtRtGOyrtfbmlQXHGDe
de50YEmnoEjeArf4qL1yNYjqSSCcF8sQE3Ze5EdYHPeDWrRsS61pWHgfwbtkgRypPUQJen+Pw8tO
YZGFI2fKiHSU0YL+2TC4zEwrp42C7nGcixWD3xIh4IOXynDrNDgJUvehKulnGcKNZeDaBkMSVY6R
GLyt8Rj396wYGXUX+ABEbKGSJlKXPLidsxaDueTmj2nRv4kZWh0nOlhpf+OMI19ZgiQmw3HTTLNW
udzvyxJvtYp92x4c6RNc2zOw/ydD8ua5lRyD7LWWFFux+y99NJZpCHe8ZzE1tqmjvJlNdUxygHpm
RtcvGytVy7JDQCE7yYJ6D5Yqqzp6RbT6fRK/NrtS05J09vvsx/45djfQVrvCTVO7DVC0Gckqr6nv
xO2xCJPVkIVrsTUWiodDC5Vmn/Dl0JFMWrE+RhXqCMPDOuPdRcbwEXTqc2yKnwMsuMB8lOL+LSzF
G2eqq49XkmhL0ovhTHe5+qqCFfiFWaY2drp9rrcFoqEnt8o2ougfXDZbCSHAfeAue5MQ799v1rWN
NZ89Vp5lSbOYq/8eW0x5bVWqOWOL8JSpzGiWOnXLW7PU0hmpXkec9WtvED+zSPykTr2A2LZMWmev
yfURa/4krExkzMCnFTHZ3fhyV7YDfDmOMwp7ME5uF7Nu7BQqwHme5FClz+DGFv2gPQca06XrGWQ1
a1sxobbkatped6212rlPN77BlXMVT0a0FFPngGVebgMzQ/WrOKG6lPfNcXw+rW7ZbgnEvHpWreYo
iuFTGuvbLjT3Pn4ydB5poDwH5fBZGe6BcPvnBMi+oOKaNaQbb+eV5VhSUNVYisqa9E93voFvmQzU
oVFC15yr0y9Ny09RyQDy3fxg1smtZvCVUxgTsijLmiQjKbmciBgZTiqXQ2JTHVgULmp4eCYTyKuz
TPeOgdfzi92N13l8xhcrL/16UVMUOtAqMa1/D9BsaLtCdChe4Vg+D+gYO7zhRrVz0+RW4du49rT/
/KyL8WYJQRio6lgos+Bjlb6DwVSC1MUJR/Lf8i4FwGYia1SVpSfm+yFLDUw45sYkc5LhOMOyfhqJ
vrFqLFz6eUXWr8RUPQOqj+nkk04CbikalplU+2B4xFUpZCcssR4IfaWiWAtFYmNssro4/ZCPkWjG
tB9h82VfaiLZvcK+UGvArgTDqvSkVZ4Y8yRt7nr/0yXE1ioTlHTG2sSDTclF7lK7SvulmFubrGj2
Vgz0ReiXxVDuhTY/hQB8agGrKQbQqNnFTb9Salxqef0dBNWpKfmWbrLvEggmsTMcidOm3W4RaZRi
0p76BgibqBsm2bu58kKOZ6lqwXxxxGeibF7CUrcLkGVCr/RTQNpWN2tEQnIUiDQLcuNnP+xMi0tZ
qKgkceOpax1NkBG4+SLuUEqL8VuGNIvKYkkOVrUZ3D6ChZqwjug5ST4pIxC8wFJVBsKbLddf8wbj
BKXVsgzcFuFm1cKmAxTV9gEBEXX4UMdsEhVLBQwSiRH/xEjdR5YIK0Hbe53hLSELIRmngj0hhOHZ
ydFZB5ayTIgFMoXsAEYPjw6jfjCTA6jzmZKxHzPEblUmLIUa1LgQv3BDdpAVflnYgwy/PJmOudHM
grTL9OAWyUEoK7QUDponFUt7+lGa0lmO8C0mYfoUdCtYhhNDB3dL4+BsAEdyMkzeQIotz/Y0/q3Q
2YmEWtWAAxRPW1TCahwSnZ4frN7YmHqPiZQvOc4DQNKX6FuXSgj30PG2rV8/p4bbzZK6X/4+XV59
fyTDkJgcFGQr46H6jyKbnpd51etMSHLpzAqdGdlr7/uMxAtUQmqvz+vB2nCJN+bBa5sU6h+cXhFT
oFW6+FjN62GouD0uMto/kmjtkzCmnp/cmImu1V7pDNNrpGNLG9G6+BwVcRDweuLW2zGQt63xREGC
j3HrUk1JkdMB3fQOViHvfGJxcun2TuHajM+iaujcY6qwlwdHK4vzOGs1Ogp4OKIcxWmN/r0V9C2/
vEcowKHPnDju8MDkP/d8FK8gEbdiASDZpPhYE8hTVcV9KBOpZeobJ5bpYGnAkh2CaFrImZNYSngF
S8d2o+QzdauH2nOJJGb49Q0wBdKmGq3AoZBQzXcJCnExEMdtPetT/aTUYOBCpsu6H3uEkTCVC2il
Xj86ncT+TUkGOxkI3PGMqWQZ+9gTEfJ/ymWIMKfBgE+u18RQ/Ic8OxRmioZdxTQgVsPb+DRTyGD4
v7pwZgb6E0epMNaBNvTgs4JDAW8Jci87kVdHaBEujB07j3lDgaM3k1yfQk1D4DqbVLIKiHf3qUKV
sVHN5IDk364A4yiBEI4cf0nkBykECNSrKPvCSAWYVITN3TVg+RFGtK5KpEGlnrKuzRc9mn8jq1zw
DhYObQkOBb1Ho9HXpYiJMircSd3hsW2CpyHMoG/Eo0gcz6fv8AEjVvD3d/DaeqkrHNEt9G4M1fEd
/eMd9MVSi5OwSaAf0mOSH2M92vStuAwl4mr+vz7q8ojWZPCGU5CPtmdAUkzgCyfU2MEkTttKuHFZ
V3fJOucqdCnI0TjO/X1dYi5naa4WXFdolx5pem4y97p0Me7bA6l/kVzixXCygxu+cZnXdj1UaShJ
sdXiHHaxRdYLZAVJxPTS0faFgB7HWF6qam941kbKeL78/+839vonalTyx2DTf6oNwKlRt8AxtIug
wABWnKDKvElOf06j4qtiDYHqNP/9I3+mjst91qiPpdaJWtm4FP8MZQbVnwQFO+gib6oSctigccRs
aRE0KhaTodKPJWwmsuDa6GiapzyE4liQJg4+Y2z1pXjMqwPpxpsSsys+07hiR0rottUjbdCEFOoE
ySNGrG1CRG8UuhxMccNKzwx9OhTD0nWyamqYvG8trjSyBqhtbxo4ujPelY3vw5eieVtOJedYRBjj
KphwsaXYaSw/dlZ+nwhJP3GoxCJonnmVB03YEsKZTH4CtdkW1/HoPs9LoEkIAAkJS6ecPpMpHP+X
wIQ6oQHH+/2uXh21jFmFVhCtaTSof4/atnPISvOs2G7z7CvqnyxoI6EzrMDX7WV1XtWzAL/jcKuQ
eW0AwQOikElBV/3nZFA2Qu9lsh7bEKq/goHHZw3lWx9Vb/GoweiK7AD35/T7xV5b/ek8oXgXxx9+
dtd/zDwEbIcIkiEfhiwhKbiaqYVOa1z6i1QjW166i9L8NO5Pfv/cazPeH597eX4OBjVqUk2MMTZ3
SzNijAVmuW9l6Vykzf73z7KuHUkpgSIS41jKrHBRKq9ak0APQplsJQkeuq5pZz6ydZdqrFxEFTEu
2bdGmBvdp2HZix5edhNmBnVDiQftOKVBZLStuJ9RCv1I17u7wFUOsCq72AFwqkSI/ATp09XxYpUq
sDxHewnQSM5lGVleR+xeCWPQCwDnaMNjVYM0GcIjcyPsXshTC49YagRrvo7bpMStTXLb+cdcopuB
SOwTtjtrH6a4kXKB84YE/nrCyYuCccpeX0hOxGyUWEKoOzvS0m00Mu6qkjQ9giGRUs0TrX1pBrUl
BI5jj1RpS+Ree0d3ITm3wC/JNGEJrmBMhFNXhiEcKt1Bjbz1uG/OC+VssiPuSsYGkQpz1+vOqjsQ
g1WdgrTeE/dAGHwobLqQ8HTws77gfQtD0c81r1qTMVvttcIjLQrzKwm9N5aYay+NNQZQ03jgbb0U
dUZRVqK7zKirZ5yuUuXcgKOoRPWsZdqGhu+5IqLsxkwvXxu8FpoM3BAGreLL8cT50iW3kAlCj4y9
DPAe2a0jz6RymkPC9cd0KGlswZW+ZetOQKRh7Ow7PwgIb4+PRU1bMyPQPI9J7ZCD78TJntHbE27V
DCNaItzA4oWXUANUB5s1jxoswJIGDeL39+KKU0DFY4HOQ2a6oVZ58V64Qh+hqYxgHjnxAv0UDneR
indXSHs15qrI38omPqY+oYe/HgoeYXuWhTC7T6mQuxgRBataNjWzcJUcSdVDv4XVaUlqAU5c+O1E
ekRPjbJwdAV4fAbxshIIoIjEMRpaJPfVbzz794v6N/Eb9COiAWncTJmUf8YR88eMZum9GVeyEtmd
HMxziuqg1MxTlerNtJC7hWQ52SyNQYfHsnTy4Ctwhk+w97pkg1RJuPRDjgFQK03PvDEP/W/uzqS5
bWRN13/lRO1xLsYEENHVC86kqImSaFsbBG1LmGckpl9/n6Sr+7hsR/mu78IMSZYIMJHDN7zDr4AY
gLZpHakowf2pMBuOzlwFPZtt5UVHGWcXLasfoxJitGNDRO7wOGnQ8W6d8Rnxx/to7G4dWl+LPiDz
7Fr3PGzyqHjrUh4UKvXA3PK3CbcCd+AtZOHdYFoD2sfW3n8zpvovdlCwEUAFALjR2Pmxq6knQSgo
G+XgsxuMlFL4fnJi2wj0A87PYEQY3XEu4/0QHfwB6YEySedbX0e7YYi+6lNt3tNAo7udoRhkBcqf
U9ag3ozpEs4slyn7jD9ksR6K7h51VHRPcFb0K2ochWC1OHGvrRJ0VfHtZLFNqI47Xnxis0Kgsijd
XZb6Nm67BbmUZx1KE4ccK6IurDpf6KZEBwTUEOnLKFD0vdI1Dd7gKZ4+tLUVgTX0tbVeVyBPNevk
OfGHAhjSwpK2sRgqYiVP846p/8Ud2IJFIr+Gjr4KHKKZot8BZFvV4hXF0rcwCA9jiPZTmDir0Cof
1XnSuy/YYL6qoLDLrA9t0zwbUn416fXRN//Qx6ZB9583tvTuOSLmH4Z+71cdDfLoBtX6fhXGw/tt
oFt3PqdBaCfplmohlPSmxjLFdx+xQyZ9RBGQLbZH86vqdnOmdEcn/bUopy+/mQu/mgoA0iwd0ApJ
7Y9dtYlmQtZ2Vr4bkzJDFtJaIO97ysN23JLPMT6x/9jbGiaeav+CZ5Pmxm+QJb8IWiAIeuDMHXWi
/1jgxe66rnMVoPklj2/IqrNwkRju/ZqxAU6686d6PcMjXcRoLf9uFf9i96dUQk+HMi4R4o/V94Ie
uxzyuNilEhPJqkh2domGmYvQ/cqqoVeVkJGOnvPksAY2eRAhHtrugqrE9znqvK1ZJHeBrM29NSkL
wN5HhBBfLt3Z93IMblHLXGGY9Bx7GIcSW2yJaogJm+bbKfZ//kYxbK+syy9lhfFqGHU/fPvf27fy
7pK/tf+l/up/f+u///4tf/TXm64u3eVv36wL4DDTo3xrptNbK7Puf0ie6jf/X//zX2/Xd3meqrc/
/7h8ZeQQEYat/KX746//2n/98w+FFrS+m6rqCn/9t/oIf/5xe2nby5dItm9d1/7iL98ubffnH5rw
/02S7ZGlgdunRUldani7/o9r/dsBjWNRqoHaA4KEk6Momy768w/b/DdTnuAcpDapLICmP/7VlvL6
X8a/6e6RY9LwEIqlJv74n0F4+JaqfRv0XxNvf64VKWgivVMD1iVVrx9SD9+a0GattGqnN8Ndiecf
3RSaWxUVUa+EGezpvwtmfnVFk34gHVsoRT+V/7LCJp8bDQSE1m1g9ZRIqxdazoNNxXoIIvmbmOPn
xUOpUagGMc0r2Gk/dAbCTgvmpkqrnZFhtwvhUnOnczWnF5yFz989/r/G9l+FzB/KuOjaP//4xaWg
xUCVUruU/lNy3LuZ4WMFXO2mNn1Ps/Q90OL3GI51Gn7+5yv9XMs0uJLjUcBhDvz01DoYk23kjNWO
Kpa/9r26ptmP2nI6xr8bv1/AfiiYGuw6wFeBF/3YXgsrPcc2mk9l0e+mua2fPTxSKuqCaEBjMlfr
hNre3mg6nKOmeuP27p2F4dds/q7T9/MuzJ3QUqK0Y4Ev+bG44/a5p3X+UO3I2Dc6xW0hpxOZ/9nQ
pvNYjafWdt+COPzNDPpFgMd1oZFgVkk9F6j83wM8zXBKyzVKppCW7hO925tuj5rUcKq78dRIDUX9
8JgU85n6QIA8K/KNdgPscGD92BxXoyeeE5H+JpH+9W3ZiiJ3jaV/XLqiKaWZRUW16+y2xtDR2XEo
KfAV/DLd67CGvZVNzQ8S5J50nLy6MnucUqVmI/snz5lwCEYwV4S/KbT/8jFRAWd7Ij1ie/n7cOHv
ISeQ9RVoz7rZVT2+w43sCaJIeAebFeFSwDG7TzTUf4fA+UXxnUf13bVVLPFdLO4RSvaazKrd6Fj3
g86BLEMUpcIR15dmPI86BoF6gnCCEJ/j+KVosHr+56X5q03g+zv4YUMd0jwq+4I7gKmB0bw7nsWY
XOZSQwiGLeGfLwYz6+fRBvPkecxL1ye5+hFbS0TOaV1WOEno1cat3RtRpu+DDtFw0ntjg5LItkZi
OItfaL872IgjB555w8lBoKLzAQNRcr/x+Jspm278gLljoWA/Dv6mavUzdhvowvd3oS5PtiVPZbIZ
8QkltH734+QijNaCWzOe52zj4wRVhVspcmz4St5H/b4UkxLOWZpDieqO9TRNwbIqzXnZesewmG9q
wQRNU37J6RCptORdMeOL4DpIFeJ/VwZ9e11QlFBOti2wg8SN0Ih2mRHni8giB9D94taNYgCftoGQ
6nQZ2hE6FGL3oXUIynF/tW4q8EmY0+Khc5UoVKSsQHOCKRGl+7wOd1NgbdpkRtAejY/2ayqTS4Zo
cWrRO+xxbbIxgaiGfm36yXvuZO8lSbSaT6bPFDboKyGh8Wg57RdPbcVqZBCSMJeR2W6qAf/t0fyi
uXT79D7CZTRGB9u9bds2WAx8LmMUu2Hsn/FXWTtOu2oYz+vm0QnEDWnKLbSm0pbjlF8MrklgBmKL
HW/wG94ATLwRY3GpS9QO+XAeziu4lC9k30ULJEnArHQ+xUxjxKHK5bGUY7Ge8vIgAzYwNfyBk7wP
aQqDU3t2Ouw6tTJ/b/IWnEL0Dj7hFv0KyE1TruGrifZgjy4TJSt75KNqA1uPM+tn1NLvEv9t9Kgq
ON6AAhTnhDmTRSIHlVT+oY6wLsL8axHQIVsE3vw4WphVcAj7Xn/yMWLKqflGac/f+62/fsShjdOl
Ci8+nacFtnBIf36t+/HG1rOLukQxD6doUBMtlht1PYxwX5UXkK9lF2vWcRlipAh+7sZK4I6jn7Uh
W2kkq2mZXowkv/Qu/ANrPNcYUJCiLbwyfLRwJVlMjXFK8M209Y45FTrdMgjlY5qjOOVbKMpNsMgX
NkWMdVYee/TuF5S9bmzsdUHITeeZO1oWUYfNYawt2zq5IBCvLTkd70XYv3mqQmRaPKwGVY9tnd6V
b7mxNh4cF7mfrhAH1tXxevduyucbjf6kzt2kxms6vpiVh6ZkfRmQURom/HXBmgE9oEZNnQLBCv2s
pjIdD5ayLu40aVCXD/JdYvBsYgLVrV2HGKH1ZwvPwA3+pO0+TVDXiovmaI/cm8wiyQtNuvRdBE21
wVB5ZH5YGI5AILlOx9oJ3xO1cOecedBoGTS18NHtCnMZuCrdVluJF2fvgxjPfsZaKXdst9htDudr
pmxo7MUgA7FJw4UECyBSOR9l6p44wsbeje/S7TQ9tTMx4XXb6tVRD9RwOYxMoSq0l+OIfGHSTWdD
PShIZvoX9D37GFDkDAxYuvK0lGn0Ds4d8KzO1tc1IY249MVt0gvWcbs67l6d+NBPrIGe6WKE6YUO
fgduD/UpyZHlD4TAo2egzgyDYHv9BV9uQ3wkuEB/9tQH7TRuaxTcukWrf2FwlYBzCO8NC4V+dLS8
6WacuiPa1iUyQQ1Utc3cjDd6E2urFESnLhkbf9bkdtB3jt+vx8Y1sQiIx81AeRdN1jDegNK/9RAB
wBDAPItMrS6BVqDaMUUnp6VTsdJpUubLxuiApXQGLhoIrZd1kK2C29kJnWOqMTCV52Fh0zPh7eFQ
mS2y/dFwIMvdux27aFupY7IcgwV4r3iDOdozayveJkLD5krzlmbX3tYT8rV4SeP3VdlPkfIc0MbK
X2dV8jKGPc2cwkbzLGPgMkNfJ3jEMzkZKzFMZ13VC64T8hq8YKj4ro4DPc/enVAAM2No2OK6Dkk3
aENf60AHOVQse914HAL/ZpLJJhuUjJlABvPbI5q6D9LPt2MeHq6THxQHmNeDJRGI15QnXZGgs0Kd
FJl3pObbCfk7yi5L+EtwH/pyXU7yTQbw2ZxSPNWFP+2HINkbPjqicT7rSn4GgpoM2o0VNi+1ZETC
Nt54dX7sfI1ee218FhJN/GBOkSnET4UCn1nj/lybK11pKlmhtq1FGfMAMRx2oPd6Lv57caW0Hkeh
6CjhwYVPTCeMdWgH3QrRfWshkxliMYqZ0Cd2yYyMha5j+VwbXgdVyN/HBTTjqKsx1nSjJQvZxFa4
vC0AXEHUIGz3prfa6yAWsm9NnJmLoH8Tel6s85pB6lNU3zKsE6U34jjscLGezRyzOBRE4n7tpPS9
rs+uzFhD/dy9F/a5beT9iPjLqssbjJx985JG8K5TbOHR26xXJujrZZTx2MEpXPhDelltvC1cXPFs
qlbXmMg2xy9+4pAk+Ym/mjSEqlK0RKtMyUc6MKidiPwCPcGVndMuliqWDSR2hfJt1HN6yJ7ya0ev
zC5PRSfOxcgSgCb8NBfDo6n2ckfczbqDCG3LEg0HS/lqd9BleRyOBFKVGOh3VgFr2VzGnG1V65xH
13vLRpYtOMwXqnA6ZrsJdgQzHrD0rBQVha94Ktmq88ZjTXqwsSt6LhXP3LJDc5mGw6aT8hgi5bXq
wuK5E1W8dgN6eSLJm7XNubiaJwFqMTy2wC5Z4QQGkrW8KoAaHSWe3Yviyey8HoCsYG8v21tz9r5M
+fBouN7wGS9ZfMvEIQwn8Rqu8QbatJ020COxj31vVTuSb/zWh/ij1/b6Te4nw1Hz6KvGWYAvSYL3
Wr+tlRleWI/6yhcxmidmaK8oX6KOEpVfYspaHDUUAAvqlbFx9hFNFTicL80xe4k5Sld6vHHHud5P
NW4IOAACI8MXjAkNsX9UGKzcK8HhazrakjVyqiaWu6nYN5F1q7fmUzEIpApfrzk5umyLoUASWrpb
rw2MDQ5GzTKzjgVFtUXjmA/O2BTIF5b3qejiraN5uwqDLSAnNPnxx8QxyDtj/1fuOwUcS1HSDHP5
oBs9v+yiDYmf+w19hhsML+oNjBX8JrqpXxeYmiF4133VBnEHZIUGvtltYguH7bHKbyDU1SyK9OSD
WXHyszeEyAmqkKEZOVERsNOWVYDSblSKdR7g3WwQ5jnul27k+NDlYGy6IQXxUN43lnEMXBuXMq2h
kJysdGyaQNDbH20NHe4JHZ2FFiJrnoQkJrghsvQF63/y7V2fpx5krWjrWlzQrzE7nitHYr/OEdCb
gPWBHaJHCZ05oRXmU7GdJ5wi3CnGgQI3zLBJ9ZXsyoGcD9nFBh4ciuXIvLsTEr0Gnl9TKDmRxo2c
2n7r+c19OvTp0qHYtyo6e2UAo1u3LtpIet9/oteEs8Q8oAEImHpheVh7wNjc+nQ5Xa9CodqNkHPr
k3WrIzfbDkjlhQ2OBdLZlVqATiUnDG4UwbQSla5MXOkiYne2NrTgc9+mTCcGdWmrq4uu23YO/niO
iPAxdQ+swWx7PemgbZNkwifrRGssgzG0sW6d021InYDtDIJaUZzM2kZPII8OsRdaO+lj5MmpsB2R
eg9HM7r1AepbQfiC6kq+mfr2c1ZrCGSGmEGDfXots85fW7hnog2GvFe/SY2WoKiLw62NRLbXCfhW
abwhexOYafa3YmqRQElKZfVYL8ChlCs3GFe6SWwwS2/njSEBYkGYbiDsXBhMglmFlLC7etpbMJRJ
HwArIj1spsHCmwjTNcJkB1fwxVRlF3VgfqsuQXOBaJLGxD9JyfRhrdsL2pE9ZqsYaIWE0Dwn1In6
hTFrN6VWc76bxFlCJzNDTUQfUjZB5W1+DVtBrwGNwCXDaD9kHdaKAdlM0nfVpsmHh9EX6Ju6/hZ7
Xe7U4gEN2iIlxkMmlDGZLe8ZV9gH9qQPQN3urqFupzgnnolzRxsnZ9MjeEuBjBmLpjTfuonP3ej1
BRMGFSmXgXkuEBG1zQoWYqH321jH1TPWPjnsHWyCwWIMQPXMuDmrf0gMIGTbJO9zIwOC+AQN+iy4
1xCmXCBPQRQ0IJyR13JjEto1BYFG7qQro/binbayvKY5Rh5yEMBNq7hZJjZGFD1uQrNFdOFJ8rs8
0NYBEiCBq4R7kavINB5jopItqWotUo1C5OHKJmP3JWiTz3ATz07SQDSy0otpM/7D3JJxkqdRLk4O
NU+sS7B1ychIKM8zuGX24Pbj3ew6T7mHlweVw0q16JJu3Xs11nBqiTnz2eGcXlboVJd46y5xNHpy
VBqCxMgzAKQainuWbQyvxfgWwSirx6netfNNWHvjOoiLT5MNJp/8Eky+Adn3Wg0NFRAVVDLhXsrL
t5CqQ48oYZ8rSL4m3AcXVRtgeM+BqtJS0fmvZrfTbORjY7pW1xkaSiSIoA7hhIe/RYVdRAMO73rb
0hO06Ixw2RtkC70OH97S7wUywSuagNkS13MdGpL7BLhvl1ac1EiYnazcH8BNGbvQGk7WMKGIRHAs
XQaeyJ4EbZPH8btGh3idyP6U1sQ9eRYewry8FaUkM237m9k0z9dnIGP8rxS4EPAu96D21aJUuYXK
j/Vo+mCL6SJz1MKrJp7QTvKxFrSgolyzZCubd6Or3aHSquyCKVbPrEOjx1n3ehNmW658ldoWIkcu
DBUWqrTojJOsVsl8I50XDFWbhVZiOAMPDrZ7ivDYhMZugVPUdJOl3T3MvA12qwdwOfkyLfgN9daq
oOiE/eehfLEFfj1yylYJc6Swogefkh6SdrtSeq9V78DANcYjhDiODDe+WCpFxyoy1dHzVeW3680b
6sypbOarmVOoSPi5EZvvnUDkt+QvkROlzuvLPZVnle9iU9Iy4dNY3AU59R5jvPFy4xGwO9L11nhr
JZyYmoN1Wr5i5F/UhiELEAY4LOjsNu5oiAU6dUxShkerSXS8rD0SaBAEk+tJj8iqfrpWk+uQna5x
XjVPUDwzSS9Te8LwQ9yZXbjoZnx0eta0Sur7kpBdGnQrcPI+glfjBMDbqAvQY6pDJNaVR1xHJswM
5i9CK17n4dbQx+V11c6qOkbb/WvVAY69znnPqm+qbwtt4yFsL9vXdCQBURttBeWt/9rU/UltJeqp
RrPcidK5AIS7JMYXxGWWYSvSZZYVbDPa/WSZt4j2TKs55mOrEkTfsnrCcTw57nMqoy+ogs0FVZVG
mCGn+p6WKoLLakxwvkZl86P6mEJTNWU2xaoTd45HMdNVFG1VuJQtnitErRwkLyaro8ZDdznAf1+P
oA9X196A1dUu9vQo3QYBPGnNmM+11r6PVXaCn7yZhxH/BZY/RGaSe4BBY11qS9XAAC4ZYkprHhKd
oldffJywQqa1Td6hCj5OGL1PNlUNqEgaGFptT6tnaxAkumpqX19iungG+PIcOfIaG+gFcrVAWMTd
ODIF25oGEw2LtRjGB1dgR3AtLETPGWa+QPQ80C0DEy+MScA7HzHuigluTJvSzNCOIBKQ0kBYzaHO
nlL1yDOMBFTFw/LzC4aGdz1q9D21E+Go3JpZaY74wGgIrLYU58Zr+SzZ4g+LbrcX3A7oTU4tu7rP
4CTYPamPODbDZ4qH67oZ1pnEZEUaBH65kX/seuP2uh66wOYRYilYxiRUE3IWIhdfnRm6eVpPXDnt
NsATsdL7AFZj53WYRtEgYPm17rOFje/qmmoHEDExVjwY1Bj7kpxtGjP8M5nQKr3nvO/r8F2EbNxO
NuPpTFokvHTfDPKUAWmbKtNao35EfGDY4TLqIW+qiNqhCnvNtEJVKstGdoaiQrcNXvTKU+cjDRdU
o1jXucapG1N0K5zjoJEeJRG7gQiJ3grADn0VUpyKeCBOxpSscZiN2HT9XEnSxRWmuxQpA2PA/XaM
trXsyUH9zsd6LX6CieFvkz3E8WKDcpq2MkiQdQALkSCaLDq8iIL2zsQ8x1GCWX3y0oUltkItW0zm
ZF+LpjfurrlnMYt1nCDXlbUMUYeLadNNxyEZOKUCicFEh2skDdeLa+REDHehZd/ZY/5+rdJoGh+6
yeJVXUFbF7rnbZ1YXzogwJcFpcnrYUeomK5rnJdih9QYyUmcJhPC08n96kZey+NkHPMAQfgo8d68
lJS3yRGdriJ8lFRBrKqoRjcWY5f6cIwzYuRF4T+USe6iXBu/T6oXUPn0kCKj+GCP4l3C5PU9Hy8E
qgixFb0n1UM+cYQkMxWlufzYzt19pZF6ByXKmlPmsKFyvEFn0IADxjfXnLlAe2t5PdtSQRjdueKt
bjUMgChWz6o0ZToszMJKXSLGe6oMC5rVSnscFGDobzRcD/mVhDNL5pcG8UwPc2DNQ5HkelYhU7VA
I/f+Gs1dP6hSd1pVjs3eTJJHZTb31UO3Ot7U1jCexCY6hGfcetVnnwYjlqa3UEU/BQ7hdkUTIAiz
VzeuvJUVWQElB/zU1NgIm0hyqPdlEWZLNevH9FSneEZpXsaqrBHfLaZP6FMT3Lnx3ew/Dhh18wAC
LHgy8tBOmMVB3qL3STEwaMxdXOSHhI8G+W+vexVJQTN9DSyEPuyi2pCeb9EwZ3PzJ7ms/fxjVXeH
sMK6DmX+0WNqOUW2ybE9juovVaaJTeTcB3251/Tq0xx6CJ265LpB1x5bO6z2RepqC7bLfuVM2c2A
F/ztqPfyadLzlzztESFzxh1a+U6l+ZvZGU+VH2lrl/LdMtYhV8oJ5SlZas25nTczvKMyaD1Uya36
CPgzuQ9KG2/tbCVHzDb0vr7rU1RXtazHmcHsvY2QqOlVoYSQWmftJjMIGxI53rexpR9NhI+iPpo3
ukdnrgqCHpDg8NxIS+xzXKuAceO5Iy/FoHxIvRcHAJWTw01oK+21Q/iRGmmYAH/0/HWlpx9yIN7b
QSrjomAwt7ZTPBSDB84eueCTqGW3Kcyxwz1DdAfYXt3BgV2xT3osHczRPVxfAoOv5Key6I0DcwHL
5OsLktyHLpkI/3Vfo9BR4BzdT9Uj0kLicH0BGSMODitnCMMSI/mKt8+K+ywW2Kn02jr1LD6MMVA/
iKgX4zHOgqnDjgohux0uw+ZKgBbftFn2pdU18yBz/VNR0VDIkthYA37DqGYw8sP1BXX/T34z+WvT
qnEn8KLvX64/S9C3X0d1+jlG1Ao1Tph9TWEfkHu2D9evfvjWglyPOG5ziMu6uIFViA6Sj96wViT6
4T8vmBzjT+4jWtPXASWceozbfYK1ahlUa0fr5c7C1JzVXw813Dh2ASs+pqH1lA+Rtxl8uRmtEWOE
KD7m3WQeri94t1uHBpUJrJCyaP2f/8CROllnKRUNQ7OMw/WFcr/57Ss0WUDqI/5nUKlUtUmEeFit
cf3g453KKaCf2tTQT2WdhFiCUxqMArGPisI9pngqWaLB3RV6EYkj8D4t00Mc7qxTCTkmH/XqSReN
Yh+Nd8KQWOOmWbLH+hZ2WFxgSu3hFe0VjfXoGBounZFerUUSxWvfL/AoMZx2g+oFmoKnyVfaIF7H
hFLfUmivHwaucf1uHBxsLrFrXw1+4W2l5HZCnMtPs5VXp8mGQuSV1CmuP3MVUtKX4sHW7scUs50Z
UmedYPE0x59svczuY8DKQJ8RL4x6qvuzndocRIxzKxV++vqlU0Rf0Wg218JtLVIAw0K9kK969RS+
+5ku2k0f2h+9AUehdAjw9TbdT5qOmezop/WNXSALl+Oc4seYZ6qX61djHz1ROJsXSJESfbX6eAhF
9p7QaF+ntA0P1x9dX/QU69zrV1XT4c+EqAhE/Tzbm/QZTGqSByd65QYf055ZbpYdBryZfTc9AtTH
I0K9eNP0heMINXF3DjD52pZD8+RoHUL55bRD13dtqgXsqtXZTbhNSjs51nkbMv2CtacV3YaK+9GZ
DH5ihvgl1w4WfOOdK5v0xoGpiSey3yxjtppVVKv4tFlPnREeGrXE27gB9IiKEPhw3djb8WMeJ/LQ
p8LTQdmy22RqoymDEnCt9LeWXSf4Caa4slUm0og6OeU2G827yMOqxBtMzL82lZtiTWG1N/yuIKAD
JpeqtxI60P0k9+5l0kU3KXIjy3iG5NvPmk4QUXypa649bW2lsdLbjTwgCCnZ11JijOuXwLphdHlh
sqYUgcFzENsHF9mJw/Wr60tgN399GzuVucl9j5NT7ie3mnD8QF8nEjYXGaK/vrr+zAlfhhCaCNVj
n3NupDwOmQ896you0U/wurWpOTao/fZ1MhjW2OWInvqHKoo/ZhEEVmtssBJppp0Rdi9m6vLkkYGa
Jn2dMpkpPAzhMYixCJfYvKLgVR0r36FIJ8K9TcpTZJg2xpX+OfDsbeLetIm+A1z86tfVGeW3D+lI
xGhM1m4gLiXzNZPDZBLCh5P14iQD/bkYDOms4ZpVUMNoNY26h/2qmzis932Li0tw2+Fsv81Cs1q/
W1j5xobDmh08Zx9NJrqvLjAyA6qfcMFYpwEMFrf9mDj551Z4n0lMFo7hguaV4eexDi6T3SxHtz0V
IYIqJVxeqqabUIv26gPo5rAlLvNYEmNkbeeUWC+ZCG4lYmFEye5zFw0riixLFO0xIc2ooI7sbbW/
NCz3TklRpY14jTPrUzPzJs0cvXsjx9wgoVpElBoNJ/8QVvhDOZH3DEP6s+V2ny1URNtaqfChgR8S
wUEXxQ05bz4OWnqcrcNcmzTjTPq9Asl7Zy5IZtF/OeZl/JFd6DbVo2avGbSn3LramlI+mHWFtOwo
cbvEITVH4G1t4VZNfZgDDsz0kl5cv2geR3gaa6LZ5jgLKuC0ot4Tsx+/VXlsDU+0Ur9RHyNSiUCG
j5KLkSqARCLq7NqvC/zOxI9ihwbDo4F1o3RJn64VvcQP31UpaLwmVGh4LFFaX3Ym/jp9mi8TZzg3
PpZcDgSXBLiF3gUkkNbSIdExNfIWO4Ep2LqwUOthbYn0Evt4pBIsUjskZwZyD7W8WHg9dQEwu0SN
QAkkZaEMmLtZe9piZ9f+b5haV6Dv3/hvvk5WAKzJpytoGfYP+KJ2nkNbtpSvrNLZFRO5SmXo0Iln
6FL0SNwq/0ykF5DGZBxnOfUJVWryaahJM1/4UeKsW6JuChSxschVZnAdypAyo42cmTXsQ5N0lpBH
lYXbuzERdJkdkksZkG9XDoiR6V1YTAKZEBPq7g6JoAqZgPhSJsLYtPUn+EiX0cFbEvY+pYNsM7Nd
E/InuJVrRwGM5Z9BSIYCdP00KGBIEXxCOtG8Dtp3oCs3NMPJoySya3LjLIETNSkpq7qlePRuofTM
wy70m9U4yt8psJm/uDYMZ3zabajAgGJ/IF+0du/klPqzXaU63nlA/sWFjOjsUGbQTOeuNKeTAC0y
jcYZHuXeH4aDysJoi+JcFyK/AM2fOIKWcnfbZP5+tCn5/PMIiZ9AYVDsdNdRFB7kcX4SbymasUht
kTJtPO4ygtew9Np2WLANk0xOqrxWGOmyErCZQh9cFZCxekjfFZgjRn8bZhXdEZl5m5KMGKzBxVK5
nJeB/nRLtIya/JJRKmRObGyToCxMoteyjQluH64QxFBXebsqB3a1fVd/TCbXxeWNpPCK0yBNeKcR
LFZuFi3MnkTeTAGCQzs6hPN4k6q79KzIXLY9rbixyXCKtSG445KWO/1pyqM3SEj3WNFlJ5WwUee5
iGY4ZU0LG2L8YKoiYyzqvYPlOiCPcqb12FjTUzZGu38ea8P6CRzLYCM9ghyUi6zuT4DVCllf/GFk
uotF6izh6q7BqJL9KrxJo3Yyu1WoKMxFqdH0eBFP+QpJUvPO6O2NGPWS44CKsufGRMbQvW5Akw87
2JJbaN82hzD1nDnP3PwQhdRPGr8/2QEN4Mooj3Pr55ten9/zGUq7AyplI+ppcy02hxEVC9iyyzy6
hK0GEM6gXh3z6FRDsYgpkiUDe39DjqKDUVlYOVGXSUHUSsxd5VJ9o8xQNpTbBEfoOukehojGVGoM
KG+U2UeoKuw8JO85LGhUw+Symth5msB9zTCywLyX/48yXq79Vqm9ZclQbag5aEZXrZOi+4Kgheoy
5DhbUIBYZ0OMhklxkTgQLXNL38KvouWl56iV4tubWK5qjcThZij0FwI96lVUfGxKc6nZHDWKXGAY
+NSO352utfZKK3FyT/dRpb2VJtOnKEJjVcJfNHrCvcCeaYykJFg6uLI2bAGyQBku2mGr5SY8/qSu
NrRLsO5Mqn11Ma1kOgzAppZp5pwd/pMOwSEsh8/2ECG2gvqkLW8RO9lXCiQgYs6Jxhc7q9Few5x1
rm613odl9AYt9CRTpZIi8BM0pA4YQI5nK3AAa+BhkA4dXs5l+/Kb6aoY6T9snpDVhYGQoHB8lJf/
jlgNJRgTW0O9zlIfWZ0GLj8jhvO/at1N4SYkrRiqgcjBhqpUzTvVMEPfl6NDYRjqLvsNfvdnxLdv
+RwSSIWyithbf7glxDkwPsPUbpc54acK7XbC570qfWcDfpXNtA8U4qwc+rOCXuVedgn0+oPlOb8Z
m19s7th/UGGDIgHZ3P0Rei5j2QeiKONdF8HwGiWrCkG1pMUXqALPDFL8S0Oq1s/OF9HQf4Fge9uq
+oZQ+DHwFMt2wggtD7xnXcbPph1NayphwTKuxt8gcX3rp+eI5LKlEPJIdCGUpY6A7w5BAmybNvgQ
7cZUWU/TRQdZsdL7Fu3jwFTNbNL6ORMuLNUGGqZ+gwTwcHB1u1lDCqbqHB+nNB7WEvGgNfgJd2mq
alScI4Rs2fGKOiumoy3AvFL650VLS3KtDznJY1FqMDn9dj+k40s+JeVKn0HFmjmqAwE68b7m+Gef
XMjUT2bzpKVZs77WxEMt5vRp5p2ZWisqff66HyisZR8qB7HYrC7kupJxhBkthukgK19Ebm4ECvoi
miDbIRUST/QtNGtYhbjZHZKGZWPVFWx5w5g3sa99aKo2wwqop7jq6x+nDLCuZu1UzfEKFS2oqXm+
9hzRwNU5IyIzeugFG/JcFE9+BDYqtPJplVva3tedh0KGEKd1uRXWLkiyZle2HgXtckw2tWiipZjr
Y+1X1QkhBpLTlN0qn7oRhc4Yc564XF0X7/+3jCbiVeDo/2uM9zOjCZzYW1t2bBjfKFJXHtS3v/qL
zeT5/7Y9uN74iTHHne/pTL4LMYnVCjEDzXEPWMx/6Ez+/+XuvJbkVNZt/UTMSDzcFlCuq7pb3twQ
ahm8h0zg6c8HmnNJS2ebWLc7QiIo211dkGT+/xjf+GvDorH8xtFEH8hj3vyPncn8i7w5mgyWCWFu
S5/7T+xM+LD//TwkkgbXFHE7puVgEjH3we2381AstjmPRaM/yDlHVRwHTizE8o019LoiLy6ZqU+4
3M0A/WlBA41A+Gx515Lckf8oNWk131s91cp3VrzOyXtKKgbR7nOcq/iLbtSi+I69mZVhM5NeUns0
TigbL2pJw3HMAOHVsTt7Iaia8mM2Mr6GrgI/eO4RXeVnj35GepzRaroEX9I1OFQCRChlIn9+HRce
Iay1N8Ftxepdt4fOVH5yW4bEcR4wnipoFKlWvbXbSWXXXrFOOQ2ERKpT0UnoorlaDfReVVG+lG1h
aRQfEsMNPbe1EKxhkVq4rFGLXU+xnIqvzDMrUnEnUTZBWXkj+epiXm0gG9J8b002nSu3s233LOny
xc5Bp0Vnc/p7jUiHh9jvUi7Phaz9bLxQREQuPKi1jPUvwPBUeUl6OGmHgV4yaepG6eiXqqiS8VQU
JKXnYwvIIKuQ4gWpgxD+yEI7f6GlhnZwBnVb3FrT7aGoAYTA+akqfyhP9WAhkrJnx9U+1QshVMdG
aRJWgTRjwpUa6V7b1tWuiaU5Hc4AlJMfM7MwJ1rvXey+GWLlym/2qHfvZqx233TYbf2p7TQzDxsa
DxnehtElxN02x8+VBYYqEs7U3KliCVbHS/FuIqE16FpqCpGMFf54bd4YobLT5BUQA2qsee29Jhgq
YRAyapfaOwtrpTyqYdVm0JvFrAeFo+o8TJBlMVUpZab9qNPBG5BmWX4dNcMombTnLqUpmWMmOXSD
J+zQynScO+VSOupouWVcLUSey/o5s9de+0E/lRhs4ZIlwKUmEVqPckTjBZZVrZQqFiaszoOWg/yN
NFefs2Cdx9p3AmzT+TdhdyPSlLoxHWTV6VKePW+tVkLH+ziOxFT59p1qd2eeAUtBUEfLOmlD6Ot5
Ft/i1GIW4Fsqbi/+1MD77X2ueBZlkq7UiqjNBpMl2mG07ORVPZDKk0h9igoU8xdRDVyjjUXgGEnz
0On7Lqpl0oV43kjOXufpadXGd5Y9kMcHD3q7cI+PXafbt5Sx6CAAUlxS/FloFomF8YZRbPEUyxE/
tbgscey+QE5w3o6Z+8mNBRDPAgVaJagJSp9Y0cmyyGAp8vlYiRLrDNf1E9rt+mLDvDhZCPOObau6
aIYH00IQqJzItVb3ug7ddFMNPdy1Gh38FpoDZa0iSxpIAdetMT1p9A+uuZl6D1aR2SdocFzyxiS5
ttJ4C8GA7muz2G+kxl6qyN42SmM4bfSHqMidN0lBE9tpLJYB0m+bp84cvky2v36rrXYG+IEE2FVK
PsXCjc/1VFP3nMgmqemsPy/VTC63Qx2B4nT2mnRd8ofkBpccxxLJUypP9HY6kESuX9yFGHxUg1MX
lPo0nLxecz6bEK4pCsL0mnLQCTEjG03QrjxpKSsAFqx6f8PAMB59D5VH1VnIwICTR4TDUXkE+vbO
Scgkd/11PWNqbl9Lb3XuWiXXB83RkxAERB3Fjm0w4U2yBye1UF+tJY29VX+zKKPj1mKfljn2DhB9
XoalEpeVUKTnyqlyWtGpw9K2tJ4oshKJjB746Plr9W7wpv4EACSj5FAixsxYltDFR0Zl2PG9rER1
on5SRvz+9eu8zTXoKwPUq1kDN9aYFFetGsrYwtf/uHg5BGBvSd+PDfnwLSChaAJdxpGDENljaRXZ
vZPx4+wGDKDCPchk3O0ujq76j8PcuJFXNgWGEM9/FGPpfAXCoB1GYmaPpYYguZGeRkAZ6pORJJVw
bfotfGB1n9fOzl6N47qpTlUaZnhbAMQIxgZFm6HrGc7tupoig5egb+5t5Am2ST0JeAh1Bc1+tVSV
fqDSvUQT2spgMajISy4KxxiK0GOGoOJSorwM4gHZ22g1LOC0ljMR7SbKAq8NjIpk72prKc2YVb6m
jtFfB3O1aQzm/tOcJPKaw6mBfdaMIWolAs97ZYe1YeFnGTxK50u3nOCkLOfetNOTg9Tn6GM3u0i3
ts/LtLgcq8p4zDohHzLTHk+u0s0ICUt3MvrZC6g7YEvPp+qaLf56xARJLXldmqBxZ+fo63KNpKHx
3VWaRUQZlzKjsKct3KQPG4wOUd8SMIPk17qMMG6CdOtOueQNHWu0LgxhDjrXWOphpRx8BbxXMNr2
EtAGiINmmFTotjHeSl05t0nr13AsRvdA78SKUPAiQilN+66XZnvzWHacoOnpBLimeZQyIN/1wXZv
shCQdyqO945p9Mn3+vZEylgeqkLnw4wOlWC4j4G/MHb7U0WTVjenE2M+UuAhNY6enrN66TWWsYka
LtnmI/AFj7YNZE0bm2WwjuTLxgSToUsg4nUa1k8+heJDpcXuMe+pD6HDs0NTTfDkSgL5Mn9G3d8u
M6LadTxlNtA/Arp9NAA8ZZwlVEw1AVAVGxWTqKnDmA2Uzc0EnJ3FwQRgLb5YjTediIcUiDd0O9BL
yw4H1Sh0ySkRa6PpnnIbWVjH+huFwojE3i+NoCxW+2LFyosySOWIVJIhyiuL3gylryteN/0kVhrY
Pj6wW7HUTJx8t/poM2E7W4U2HoWm9KcGUW0Yy9ncjtDxuFQZrrSyQPch7fgAh3OFQFZ2BHzq/A1x
4kEs1lUk4vWHqXrJRd1bbhiA3qyN3SOhpySTm1YPwAMaaLpZiqhsWWE/0wDPBBJYA4USRQqdwchO
WVg6RnHlCJ5Dd5rUkyz55tbC8WEazYQxgrZG2afkY8/89CRat4tYkhBWt8r1uJAuE41jkkZx1S/H
1szcQwYS7VAgjIs0ySRPGrgt3Fhbw2rwINihnTxbk8vRsZpDZM9cmFWJaMdqG/RfVkcc2ozuLC0q
l9qRR48iZ9GbDAi1KDuMUavmkfbQgna797XHzjSdByfWN1KpWiISJQEJVYis/dj2Oe2oTRrOhCSP
ie9xLPjrtZ2dh4ukt7GasKVG18NsaabHSQguvP3K6o8uQuRTzkLJAUMRchsa8CTvWJ+VRSAn7GSj
PghcapKUvO093djHHTXZaTjHxK+UNrQmRdc+zApIpIMLcdVcYZGIiR6VRnh56DGfe5gs4b6huMeP
dJqYciTOFd/WkmPSU3A3awOfZo6QKoOawgnCKd/QpowmY5wCNAlpKLXBQoolkiP27A8D4kNUNPpy
4nIhA6OhUK6lujgbKanfc9GAiWtaC1QM0X01jQ3gXDnGCtx4JwwaAnbvFD8PViMoSDUK3XuBxhxc
xAaPq2gO4bQQs1++Btxv04+gr8ElkZ5Vj//jMKw8ZyjEix5Pxl3OfXOalYMhc1lj9M9jch9n27jF
dp0H6cq5YblSHGSVT6xIXFW/d3DDIA/t10/l1Fs5UNk4a+5zPfp5VAnRppEjEoc29OCKK+IW28LN
tLlFB7eY6rdJZ4/QbcfBM5iCCJr0Bb7hYCq1aX3oPS2j6Q7rpTlOflK1Bsfkaiwx0jyVqqa9zonv
xxejKjp0Hz9d1P9nV9aG52DM/u9X1o/fX/ovTLP+bWH980V/L6x9+y/6SRtWEcCAsK3t/f7mhID1
/0vYrk0ZzAP4AGHy18La/ItcJbBTLN8cFt6/c0LEf7KQJvn9D2f5BhsTxJxwZRXmxjvbVtq/raRL
jHNiiVN5q6XFwJYymPf3ehPDxFlcXfe9X5v//L4k5118ItERpW3v+t++NXx37dgkDcd4yGowx2LB
K5vOcf5+pbSAiEk3s5a2uvRkHMSlah5Knwq4S1e380gWHFUP7eh94zXGBeewG0maihgu9E+VZlx4
L/qQdjld67r/gE7M5eqJCuxgfZkmjZkXXQ+b1ovpTPIk0vmAPWA9Kb99G3vpx3ZiqdtD8x01892I
aqViffBst9SmelwQgUIVcY1reS9z/KJ1fynL3rn7eQ/QDPPbtVXuxaAmfUyJ/+PiLiK9j2kCLIlA
Uf3e9Z0vStEHsGIm9qT9UNd33KstFAprQ/tU4ZQ9VKOvX1A2H5bJ/Mbc4lApeaj5OfgTDEbtWcPk
mTR3H65LUDQWWg3PnZ4EFvvjmOFudNCbEHKKg4jJSzgc3dybCBG1aBm19XsjT86DY08XS5M/lJUy
iKr6TSFyIL+TP4VxUVZHsitTb64PrUkoOl9U5HrXwgJU15jKO88I2kP9DC6jtTX7CLTusZalTyDy
HNXZzPoeTR5orKPcpJAWaUpo45Ibcaf4zkh1bRyvi2T/tnacb2Pik20ixHhfMhTdCvtEn3bpCbXZ
WtUq6k3/A3rCNysK7aNlYS1xq1dI1j7JBt2DpRVrUCddDZUenSyJt+lBkwO57trdy82L2RX0QXzz
q8Szhmyd4yDTrc+5TxxVrACFlc57pkfNsUEaTEO835zANGFS4mFpZoeam9Q09B7jXtyGknoQkLoK
8ClAw6ULCizqc1tHnfC/SEfnw7fM9eKl4WqCWVcXXxsp6zC3v2huinpPsK7MmF0sfdHdPGYbocUJ
iX0DXdxUFnx7TfvUVr5D8SjXOKRTDHiO9bTOOMlJlHtwzYoJ4WhepgwYgVSAIrl6vgdjhkUKS9Jx
gil2RNd4cch/GToi4NC0BMDOX88Lk54kbQJIIyT52QunwNxf266vAsdVA0dbkyBVJOCFxNo8Ekb6
SO4jlaZSO+vbRZhfNcVt476UffWSdiSoWFCfpeW+zsfyu8DlG6T2Bb+AQ016aa+a9aV21xIJU2Yz
w19uvrIvlPG/5XLGvjG+sqRpkK7ahHNReq/0Ais9MtIiLSKhzy9rKT+lM9wRu6AS0o71F1ZqeTCg
VdJM8x2uFJSViu9KMzqbFtqD5r8AI3qzja+4WCyfL81iIlnf/U7N53FytvI9kk1liVM9x+3DGGc/
nKJ6zfAYrRgiT0QtNlFGGUhzaEqolGK/iqzJfGvU7du+qGPszHawKRE3oRsbF89YZX0A/w3YNTOe
8955VUA2DPM47fCpIuHRJ09cHeOU06p+dgsW7GQtHXRHEB3nT0GfWNe54Zxwc0DXfY2Dop7uuVm8
Havpa87ZRaXsyACA2u21RmPRJGwY/KD10GmRuWYf9s7nOhITlXeqRPZePpTo58OMfi+aUttUmPxy
tdzyVaFsMr+tibTuZjVDlYw5NOCMTjA2kpGcz5LgNzcZ3DNW5ixwi3ek3bSHxG3NMKNwlLjei9sJ
devt8+wV+VlsfFNwpa+bzCuPSYkwQnW0RSY8o7b5JBANHHL6zFFSeHgCbGqP1josrzKp6qe4swMx
IsPp6sAx8k+WL69Va2JC15i7UU/acADEtlotKn0vPg7eCrJ7/d5W9tmRkzoNs1tHyAk+sy4KhukO
NjSHKRe2Fp7RdsFenFb2M76mSe9durOs1Aw1od8q7OrR7LPXOvDqbvHMgFqDHfar9jKRbocbSDeC
zeB8oEtMirScsrD1/Oc6ZqmiJbQOqTxDsSMxyJoRVsK5T5nKMzl2kQ2S4rymWIcnywyWPD5up9a8
TuqG1HuhIPTNoAAS29a1Xw0M3g5tE/TB3zslPzIgcW/O8nrSb03afGsb9cTF4NYnpF/lKYNuahH7
I0oi+pqbn7Og6dWPzDDI3qz67yk2pcMYMyU3xh8LCbDXoUjf5uPQnuWEz0xPVoiV4498HudA87xw
9FzrhkztY42IsnCzksse9lIHKDdjGyk0Wuz9WEd6N3WKXqWQyWUYiaRAtFhp6Op1Hw3YVNpPlCsx
a6B3wuqQNvfU0l/UbLzul+U2JmoCkbnUN4KbqZohuzfK9/po6de6MOWJ2iVDbbY8e3H9rhPYMuPc
59zZHATrFjVK5iHOxwpKNBqyrkF+R2RhDC+vsGcyuGaX9RfBC/Abiw67OlX+QKwWQnrO5dqbP+HY
FajEzS9kOyCI570Td/rR+ls2h5XdmtFZafZnVFrAnCT6dfPvWWsXuKJMomJxftgl6c1E1tCZMyR1
wZ4/k+2+5i3xRkD8ZMKdP2cCfbFuJLdCddqNddKDaH1KPLAGWe/OkP2ME08G2gei5MEbX6uWWUYz
9KzgfRev28Zp4HwijGPLCQNkPKF7DVtd/97BMQAY1Ab0cj9WVJQCmdc/fKkHgxLdaWRKFyDETg/+
mJzltlgcKqkeloxYyB6ztNXTkKeL79EoqcJioELpdag5HAY2is0PWdJox6zAlmhnkcEvjFRXPjOP
RG43p1no10jnTIZjoLTqjEv+SzziCPSaAQ23qb4nV02HoznUBVTOVftk5Hl2mgd3emCuQCGitFou
9r7PhzFHUkAsuhRF96KX2xTPGyGfOcUNJcIDLcAn9HAqQLvrk/MuItfR9HCqLD+0fPjKSTWeTZw/
yyhGis04BWQx9AcQzaFY8vaAV2/TWMEUgN/1fZoYMEwTz6hLdAlEgnY5VIuePlJi40DpuhmwkZaf
sJ40d+wwB12vXVzaggNoJsJTmtV3dzGLG84mxqKzUNm3mm8Sv8zC/KpSFwzZYLdKfySdPca74pJR
6tkJKlvN4DTSjIjamX1SK1fWNiHYJAe/WvJzfbVaQb0M3VEIltqDqsEPWEhC7Fm80gazJW4e6Ezv
6P1J5unruu2Lm62hJ20GJgyWM905BpiDlJduFZhckpjDs5bf3KH4Rqriy9C7b2IKILgDZ6bM0/S5
S1cvWnDoXXvkIVCGjDSiSvaOamF+dupqvvex+dZfFfJLwmSRtBDqK79Zs48XKa1CBnVsPCWbfklP
XMNU5GTNQ21OX1nf2k++iyvPN8eT02pvq8prX9k5MhD74nVwQ6y6r4+J7927ht4thrQ8WJNWhqZH
vXs1kwlywnx0ckEA6OD2Ydll2kO5rFAnVPVk10KdQPXlDAIbEmVlTp8gy3mrzfYTMprHAs3mmV5+
cxal5YMHCQwRN8cUDzED4pg95o1j0Zkw7MClKnB1KGAHotU5eZtuCugup6HpYPvJa5wbOvyEm8gT
eZRF911sWu0BgMbDvgdd+8m00SobGmkEjUv2BCv4hdmCTb+pUR808EonVSw3y57ImHE5se1sPC/5
Ml0Ul00aYZTHyeDRIibpj4SumhfX26btro8W2mQqZzQEUGgJ6YD6NIe5bO2jsnPIGEt85kJx6wd3
fCjjJYO+vL5achmjVSBeQgn3SuY5dqW5W6+jdF9jJKlDH+rVJc47jHWe+Zzr0HZ02NCFQe3KyN1o
0VE2LsJ8mNo5v2NLuFcMJBMiKAJCxPPcId7XF7DDpvNpzMgkE1Ycn4u5edsNK+lHbffG9ttwFbV7
JgZ7EN76vIo1izqIQkevxqzr+02NasFxAroQ7pEo0ZygUe2NqFQWoGyIj7XMyEoS+gdyxHH6WIde
Vgqqe9081eqWxGoIVo/JabNpqBH8yOu6aaj3zR/3eUX5NUuYcdBSkdfWk1wW0XchzdL6As3gdi/F
vBDdrTq3bT1fnRkBhyjJkcHz9c9tiWX3Qo+Y9YOBPlxWkGEROf3IxcpyDcDPcN03TUVO0cGUxgOW
1y/ZaE643S26qFo39Fffr7Zd4ffXn7dJM0xaCpvOsHRXnWIhwZZca0mDS8M+dbvr/sC+ycwu1GQy
nSeMePKBgdw+Q4YN3LlSa4CWurlWFuoJ5MbsygrHyqQPH1K7aKCne/VvGzWMf98H9udVZ9n9cRpi
yCeQtxFbxM11f499IxjYWYC4m1r79/tl3+UHXaZaOCPG+fnmsSY0JL7bD/t1p29l58YQywnbX30V
zAuuzLXiJdh3ex8EfKIjey45G9K9djAa/+zGelVfgYDPNJK1J6JZ+GDWSFdnHGbnNFM/2K1HPg5O
/lx0kVuKwyLQNytQXQvWG12CsQAh2nRwKVfiGeJPv2+07eM4t6KzU1pzKzPGWPj4rHK+pe2r2vfm
ytzq/9rB5Kp9BfvdXE0/Y2K27bXClqgEZvfjxAgOSEK0V8f22mvTTmtzXjw4JbEvzlwXumtqGt21
IJyUpu12m2yc7sr8hEaaZgZz0vTXscMwtO9ZfTGdbXcK4frQoNk2+17ZU/QcjfmT3J4ai3AcN/iF
bv598O17mZfxueVcL5BIKNPuRxvyZl+P9g/Ol7QdiC02RNcsomz7xON2qE2+PVPDrMpTilXilBRp
d903trTaK9iC7qqGGIvV5qvb7qKphZOSZShiy3fYlQoO/Lpur952BOnb3n6T1mYfzeb0zfYErcVl
fNWNtB2oy3BkEh6a/rO73V62eAOapMhita6++gm55odh291v75v95qphC7D72q9vU8UyHF43R9c6
3VjExbROOHA0lgxRGlcf05SuIopgPsH+gfbPgi6QFN5rZ+ZIsZY6xXxsuLK9MiC01xy5GZww59p1
63B1NXe49pmPMsmzoLDExmvbormLo6/YQutHnCnbpuBECfsGw2O9Hev7hnP6773FGfksv27vDwPw
5E46aCryF9bI/3odHA+xRvvtEZF5//GPd1tpv18G8R1AKp+toxt7/bmLPL5kFKeYvN+Zwyg/VH3G
OP/rmXIou+u8bfa9/Yly5jpM9WYJEsEhYeSoxGxSRPZbwueg2fd8s/+I+8+N9lt9QaktEgmSf7W2
dthqNVqVRmL9YTr78xX2tvfHTUevT77DqKI8FqmHX29vQsEJi60/vv9t9z8rcSMDjRn+1PtG/Wvv
v3oKXTb7LGtGdHs7FykzcRg2eiwiLemds0vBk2W2VT2hTCi49nWK+lnCMThso4uLp+Tv3W4hysvN
aUrOz7T05cUDAHqN98HJ3w4vb9+ljNuFK8QBWsCvtP3bnLYv8bfddRvzvJ6VdEaPnoYlgySXcLaN
X1vnwsqDYuK7oD3vRa0mSINjKPn16+83s+0Z+96+wbD9aVUTjqxtPCJ4h5GRIYtj+F+3Y7Wg7J20
0/7JAIo3132vZvycpZGdKROT6G6L6edn3x+0ByLjkVMAjUgWVngQY9JtfOEESvvzvjtrZhNQ0wY4
OmDH2o1Z+ba335yTnhXobtxCwooEQl5299S+MbnqMzZtbiqla4/k7P55EG7HpJNM3XU/Jm3qb0dd
Wc+/Hd/7Ljhx4kWU4wX7zdZMixNSERBQ/zoP9iNbjPoj3iLz+NvBvz/n18/odLqfddUiM9x+bpYS
un6oZ2awmUW66f4L7i8ZnNZZoQG67QF89hrmQxozgduuftl2kiOerK9/3NwfMMlc+T/eSNFt8b9I
FIch4x8m+n/rpfx83T8iRe8veiZkwqLX0ZkA/9ZL8fW/HJospm5gG/gbtm7aNFGECSbc5qf7pLr8
S51oir+I9XB1FIosThwGgf+kqWIY/1+Srm/bPgJhz3TMLUDS/gMPnLlZZxeElV9II8rOvho/Txa4
H6r3gUV58eohGfQ1eguQc7xzntWXZF5gcI2pOPeGQQ+gBWrsLs8FPvsHBI5Pfjw2F0drv5RzA4JE
B4xXxSAdSK66FmjusEarH7Ix6tuwtAQWQ6VyE3ICBizGOAuCJVlOi9tPUarJRzP/SMOb2Q3W8HXe
DEa9W54UBSRqVz84YVc0ckDUuPg/2M9TgghGtMNnGLoKfXbnHpd8MkNsTen0NUkhCo6e9capZ6JQ
WE6EuB+ooAMLVjTjz5UcT/PUggwTPX48L9POjt74T3mBCW3V6vqYs27ztbh8LDS7eJ5B+JE5JodT
NsM0W0uxXAlV/Kr1un8FD2i+HUcTsXgXf0rNPHv0G5k+unGSYQwWWehuq+3cXekOSPqoVVZdrApl
NdfO1oj6XNOiwQfo5ruJYJ2yYRHoTZ2Y5LHmNdOzt6WIZMRj3Y2iui8+XV67kHcuS+iQi/ZUxZl6
LtP1DW5EcNN5UbzxxAtgyYtMa/m9z1m9DvEnhVE0qPyVYhp939OSd3rYEemRZVRsqY4cqH9ScHHA
YGFLDA19eau39XLyh543wijWgaLYyMgxLQJJcpaan1eXL5SxbTk1NK0vawcLdNXKm88arel5Y9PT
zChr+i9g/YL92cuYPtrN6j/M2esqLh+82Oq4PMDKFLxhTsUowMxUhComi2nx0XXhv/TPNCGuMeCH
k4f3A4SHfkWRmD64XpLQSc6+ytTOH8ZtA1H07w1BfMVvN/dH9+ftT/mvbu4PxFYuTvMWVLG9E8V1
O6jk3AR9PsFo+uNn7O/X7o/suyvln2OXOK//+DWsnJxyGGwfENRVmK//7Rfd35MLOwFxY2eG//Ov
t792f4VVmHrkCXiN+yt+PbDfTCgJND8f+e33+/lMDaCXU9aHJClw6P164m+7v36JdWgprdotdMIK
7Qw6XMhlbAbdGMNy5TLrcCG/qaSQB0tSC5Pb/AfPCQE4yfy2rpjxyuK3jbZYxc01Su6DChckJWJI
5paUrhTJzWZ8cjv1aX/Nfu/k0dehO43wivaDrYYPPdrhqDOMpA/NvBvOi7ylWnfP5gYdDY1GksMq
7UaWkHbb98y08qI1JmiOtQm1CHe+Kopalz6nLjR2iImKpkLUeXaq1bzhpjMBVrKhYGzcKH0lhtmG
pIJ8QOhmoqfiIWOEfuUOEjqbtjzUms2fGpzSUbbKuiWJAwpz2xtLHJMDrGxfHmDd8AXjjL6tRm6D
IddkgDZ0BJj0z31uOkXmxEx23p6x9PHX3k/xZxbmOVPKeWgrok5TbIcHPS2ao7X93VdcwxSpWg+g
HKVvnzZ1DneoHew1WEtP3PZn7RvhlPrPm4gx81Orio94YBoGz/KLAkF4opIJI9tf6uvqTmfD8+2H
weD/IrpzldKR1RMyrqz6axEzszC7vDrWQm/vlVu8r9vROfWdqvCCUkteCD5EwgtCyVyb+UZo7Hxb
8tQ7+RWZWvUy35ptM+cGGWF670fY6uab0T8rssEeKkZ6DFbpY/qcKcsJtXjUoT829gWXHR7sOr3l
2waxvbn1DaiB0hQoTS30BuCxtcsbygwukwOm8m7Wnx1TlLcVVYyyNroUBQXFNPOmgWq5ibhfbwMC
9gupVcTJc9d+/6qSjuqRlx/3m/l20O97L53FMttrblQ0lealuLIp9Zv0+2+1r0gJK1rjqbYwJrdj
5QQCYJyeSfh+OHVurLjLG/XA/MwipLbHN8w2DwXjxm2ZV/1CpfZsUeZvQxu6Dj1avE8merhTa9rv
9wOrNzWKj2kJStOLy3tnNdV9HQDWD9bSH/ebGLuG44IF7iDFUt1Hv29C5dKP0/ohcIY4OWR58qpM
queerJuocT1gzYXElJgMY2DmbXmh/D8EszagLmsS/cklTLgxzfJDptXYSeP8yXAA5Bl7KWVfKux1
nF9VlQXrQoA4U8L6akX024p6L+7sa+ufd/66vRdm/lxw/3p4f43B13P0zelp/9H0jlxyjTMqdfti
fdvsL/jtrX/u1lX5boiN9Nj8WtvvP29/+lpVLKt6tORBAjCWut+/Vv2/Pb+vQX0aWw0qEfr4d8ls
r5N5W81i39s3e23mj/v2ByZMDSfLYi1PPJJG546ijnOsE6JLpi4ipo4mUZxzwjkvXZ28jDGadFF1
L87qftbnXt4nss/DQmblKV8/2pagbpGUl3J2OIEsDO6ofIxwzq0TuT+ShPPCDQE88wqjCVCkldG8
ZrDXy3K5VK3+QfN7ioa0cAA3Wis9dyMFlmi7KKcdknPr5TVC1BnlleQzA0zQiJOesHYVNojfttHp
8ELc1hKH+noCAcvySGoc9TW/VKV9s7N4PFO2GNy4CXX96ueDYpLmdZdSw6NmSQdQNW/fODb15A6k
TGJ8xKTQhFqau8fKjaq+EnfXgHXQjcNboHu0tT+kGCQPW9MbDp65hMrqZgpkHmXz/ljgGaaTqn2u
2gqJSLZJC2fv3KUFjQtbr8JmWDPSprOJqgyXWgZCmNbo/4hXlnztF633pkMtBx8MlEQjC2wFEm18
KUbAnkLRdIq7+ZJmJij7LEU+3xFWbSY5kkjPvKS2XBBmiDnSYWDBeqCchjtgPnT+3IXw3z7A8ZiD
uLQBl5ruK43voc+G/BwDcjpURUL0uw3NUoE+CIF0fmmRhxR0ZaYkHYir/JbZTYpp4A36DbwcVntf
NDSBRjV8dBJizZ3YkuCIqeIsvn+NUYheaMbghNM0dAISWKfhzphF4O+PK/TmVSYPqegHdNjdwFzM
eV4w8t7qov9cv3en0glX/NhKa8CIiunj4MRF6M/ui3IF9sG5DQvyrU4tDAkTR9KWpK5CQ2lMKmbQ
gqLYuLDtZ0PkaejfgUc/t6ibo3jyy4u+gJtQxVmqog3K3LYCb/ywrvH3dPLPbjN0oGtx12STc/FX
E0/obN77OpkP4kFfZXknYPFpBM4QKuWzaCi3riWMi9Jur+gi+3dIWEhOA6HT/HCtHjNVPGG2J0VN
1V8a4CfhIJpzb8PWWqqR9rRzE+2U3mtY0rCWuLrBliUTgdpXJkNp9v6DmcmLZWBE73Tz87wuyyvH
pMGUFv09AxQuPCc+u76OunrkAAVF/ES++JtquroS6gLyO6bPq01RMCb08v9xdybLjSNbtv2VZ2+O
a4CjH7wJCbCnqFAXkiYwRSjC0fdwNF9fC8pblXnTrlVZTd+EKUZKFAUCjuPn7L22Y61rsv/sx9oQ
NtZkb9MUQGVk5nssW0wC+Ubdhm8Wp4UWlCw6QSYnBrYugDzH38c2//W9HVPcZ2QuL1backlFjEJa
3TwMsGXigcRgF6qiXbpXAuhXdwuNYQKHKwMO28x7tBWDUEYkBia6XSFTevfmeDAyzCyrDiyHDWHq
B5VGGG3s/tkxk4/Jgc805ZkMCkeYeCAQ9lqwAXqWFTsBE1l6sWQoD2xvnm031DX/eerMlzTrgMrX
ObmqLel1GJsdxGv+UqIvRisH3dTcYi4i9lxK65xmN8fIMF7HsQebjOFhTXbKZMHGbRNcEb58jYZc
P47d9Do2VRN6Y38XJ653Gab6DVPZzdY9yD64DQJj7MXBmXztY2IavisRvUdLKoJi5n1DswX+0RTr
OHDcFgSN7GyZQXHAYS5imCWihjWJi9CCTj2Hs4l3gzZrwigUBDhYZxGWUXddSxwoKlvHztGTueBP
KtT/J2x3hENIYjL0eQmGWiMLIUgilv1MUzujr7SgH+VDRHrtuRpUWOcu56NG10jNRC86hosJXXr3
GpU8HR/agR+eXH3GmucfbNYQLRWIAkqfab5OKV8K+uBR6x89/beIcOhgYmmDWSILs7KGv31Ib4ZC
fLv6OWJhYG1DPgftpwxW11xqj4iZk5rcx0va//BMGk1wAjMSUKZ3dqx4f5RBD3ZhrfLiylhLuwgi
m59srajiDDbVtcU5LtKiI/AEsKtGzPzVGMjy9R11hD2vI8wgPmVx30rV2ls6WB7+EVa8r+Ze36Sv
RtmSBBvlJ4/6aZENFEhpxaFm9QULOxR+H8ic3XqM8zXrUw5rNz967DjoG4lNp4zO0SwJppHW75gW
xkb0CZgyFGFj7JxYqUakB29m2x7bPGabDvhHaC2EIAPtlB6zNDdvbclNyer733UCL7vgQJMeAy8z
XrejsRivsRYrlpzkqXV7dhZFcW9iC9wkevEzWrOKSYXbYPWBPmoX6WFENVN5Xuim9jfpE9iJ69nK
x3Y/K2RpCKNpJbekhXcWA6tSv+MsuJhegSLJeyjH7Cr1B2QpVz2YsEajE5cb2WLRz1lOdOtNIlAZ
bT4Gh1BKf6K7ncsXe1HOvnRGWNnlQ83Os7Ej4sJsssfxxYGk8napwWh1dKM0xO/wbmHjwhnkk9aC
1duPf4qUgNbBGkm5aJJz5KJ70js/CVS1bTJzi6/jvkOWMWjgItvUczfWbNS7+9qryFRonMfS079l
JZefFoMvysruMy/lYUxya4+6/CeqT/3B0n55hToMnfQfJqQiGDb7wJnsvdkYh9pWr21KYeHN96OQ
VP6F/CgHTi8N3yl4ZkmJvCB4rzeitnYcdrLZRYuFu05+jY31ht01Q63IMp7WURYuKd8eRWfgeMBy
peBD1NyD72lgKVRWBo5i2a3t6gNC6YToE3pSlcZvbmJ/mGUCqJrY15Mwy6e4pGkjn+ti+SSeLgsh
BQ+7wfFeF6c2DlWsHSKx3KqKzxVX3laybdgm9vTelwVyWW9OD11PG2F6SJp+a8jyp1MuQZvuvabm
VbXDrJfvfUM2vI2sdwvu8ZSk7Z3y0uTYxQp3Rma5jE7m5Y7Jc4I1qHov6dHgEX6Yx/Jds+v0kPQ1
zom53fdzixZKymcvRcHzVXKJDH+r1XKDxuYTbfJ177vYfoNv3ju5Df5Dw0Mla19NX+mwM7Vq59sK
o7vT7NY0GD9D3lbq7RZbaRK23fK9KolPVtiKzEnvINDV/m325k2X2+ZZuQBRzIwgidGH3tqijJlU
5AddG937+XSbx9+22be7qUAoPPaZtfOA3IWAhL8PwxoK0VqP5aC/zDEKJg+4Rp8O+J8q8yzNk23i
KHvPMnwLvtNymFtwzJZ3FtNYnqeVMjpbzSsTwHyPSe2X1le/pGDZjNZBOTgy7FldhXWqEBXexrsK
N+ltLmh1aD4G7spi9xl7ydHyjlbteQdPZpQRXgr63hn7S/st7RY9SJLUCHKvWu6HxbrrGyR0boOx
rqoX59zU8TOIjeodnalccqAFI/IrSzKTKvxpW0DSKH3X3le0OjbM3ust98mI+jo6CNeSt9E0g6xW
OHtb5zEZrN8I8hT0Ygkyr5/Rg4OH3pKX212o66rM+BFTNA3RhP/VbeHHNS4J72xKd0QCTst1kJA7
uPpPidXRd+BPn9NpPw7u9yzyqa5FoYJh6ainzYuRZ0Hh2VBAlxaxMNqHo2eYV12Tz2WFKtxe0Le3
fh4HrlO8afb82DNB507b6CExEG80w50j2P6031mZ+DnQmQlssSTH3hQv49yA+Jr9wGhNb2vrtxwc
AAhhNJLxcPbTgZuihhFF1uCr1YwQpqWwtivG2HVzEZ59IJKl2siF8JbJkZuREJ2NnSGrUs29EvGD
7lt4d1LB7Wrqn3R5YaKnTiB4hm03LSGiVI4+nDrMosOqdvfZvKCYjjSfQAtr+N5FXWj04/pRsMMB
HXvnokPfosK+OYXu0gXGhS7te3wVZ7vor0bM26GounKcYINHNxHjWGbc9n2e0LVPVfdS++NDVlsv
jTlQ8fa+Ckote8D9Wm/imklwHhoJ5tn4HZyHgjKWqyBLm33l+BGtDVyp40OSRoSPaPFV94jcW4bU
CcAtF+mp8/ZzhkPa7EpoaGLcmQb7GKe1j42h0rthKO/ybkVxslrU9cxuDu/6oaPLH6PXFa++RHkd
jUUc1qa4m0p9ItMgMymlkWn4mvisHc09swnCDEDzv26pkhe72kIzaidejujWs5YxOiii2tlIwB+K
3vV3J+4Z+5ooDQZuP7TWP838cWiACZtSentGyw+JIKBmbl0P22xuBbX8VQAauDQrjaYcCBWpp0B3
Czv0ao/NFxjlcGR2z6dYFgjhk8NUcFMkjZmqaG1h9QePPnnIrsfZ4roOrMKCe+b4fThM1SHqmKQ6
LB0RcOGtigWcqOgmXeuapZ7acSbbx2gan0Sq7luv87bRrKG7BxXi+rILHB1YVdYdK+Q52Dyojvrj
mBaELiKTrNDzYXcuuLWKy4pc2WD6gvPf4bfAqmRT5tMild7i7tlWHq1e/o50lUMJdom/XZ1nJVZI
eF4UHwvJdYTyIJ5jDUZSpUJ/yKZt45O7MVT9U9pBSO9iNj1FKoxzodojswbGFLrGvtDViN8cds2c
PuEFLLmF9w8MDCUWeGAn3eDQi8N7t+G9Ktcrgy7i9j64JzV05c4lE2FHILfcwDHXDQJ9XAGySPo2
rr3EKsJ5xEXQ1mkDaSCC2A81c+BuSQIEuALD/uXqIjmDjn1Dq+f1WBr62Ep38WC/Y9tl/cgVWwzy
0hLX/ZhlTQJ9PlAHk880tPOdT78Zon1qbecq5Y6V+1uOGFsbIAEzRDc1OU9tVMLyRsGMPVoXO5ul
n7jYNyknSpXSe5FRO3CMS7o1voYhc2DzjHTxlA11Q3ZW/K02liP1G8MjHRHf0rybtKyN7qXNGySo
Q1ddl0Sb+YhesxXFCFTiR0uTAoq/Sd+7QVq1bOGz7ryicR+03MYtH9unvpxq2oB4m7PM+uUv8mXu
+gKCzpQxThJIxszxo6q7Yhfr6Qs4V5litmtjgksSRKa7hdo8LNuXEqIr9xMaOa6W73pigOwcFryc
SmOTFakXIKOM9mosnkwZDeHUr+53vfzemfSAl0mES7Z8shVcbKGHyMSu9Zx/i/nE6HGn3OfvzZES
usfAkk1TvBl855vVpL+zybqpQj21GjYl12HkAZ5rCbgqiaiXKjQ/ugg9q9Y4KP8SNqQLUF20pclT
zs7saFj+w7CIU+lO+8QT11aPMCmIVW+js1dNXmgaFTuGk0QKFBhtrP6hXy9S+pEB8CttW+bWCVRu
ch7dTfZjUe16qqGIN8aZMZ0ZEYgJmT4dtGQ7xBYpOsvBMwUWT82dd37PmUlYKU5eRvJjar2QMGtz
hnbsyuLl9zJiYu01iwsfWGvzM5Jqj/H20VOkesgJbv4w7eNZO7Ve80qczxCWFepKwhzoX0X+72JA
8okj9X0xc+PAbRPeKZkEJCapG6dFHxYr+geNTw1fBGcvWkO0vrN2rzOY3fjNjxwKbevVT6YiuyqJ
umkzoFqFg/xN162nMZ84vToyHpfc/d6IjCGkVSIBNkJXl+yBlx+GVRkQIVqyOUkIWWy2irK1xCbC
oZ9bTnqZsbvC2GCnM1a3mlOE6xq1dj7KmO5x/tqSEUjkmGFCXEAubQgEHvRYtC2Zc/6hGGrY+EV0
ku58NFuX0loPUml92pr7BA31loM13EAS+Si9GqfIjCvKMXGC9N2V9mSgyS4/aMUjKUZpE49n/L7v
RV+G9cTs1UgG1M0wD47O9EmNmT66DtNGeyAnxauOg0LUweFmUz6GZOmEmHHZtCUD5TNdMFTZinzS
xP2FlXnjOhYEVZeKvOk6Oi/lvfAZPMeWNgdxO/LWWLHRUXp3ZIgYBzvlz8918zOTQ7kz2vwTTE9y
wBIUBXgfGTJix/+DaeayeG4mDddFzoIWaL1GX1KWmC2qYpct8qo7c3usWupDY/T2tSdBOGCqSMfh
BCctOWrkDHgJesIsTzg1mvl57mH8M6/Pd3PrHfukSU+WSgO/sJhBVV6zjwfecWUv9kaVRnKxtGuH
p4LyurhZaXeZS5qHrZtVe5fW8clUdF8683sVjXYIR5X5g9PeJZSvds54fIBJ0GvjvZYY7oErhq5B
n33zh5R75ti2MBaggXSFtoM1DMfN9Pt9Zfj3fa6/ObautkZc7ZQi1sR0nnNS2DY5vEAsxt60KfUh
YH3aF2D52FldF/0oFs27jY1/N811RFsQTDvCnKuiU7CfvcLcmnl31ZxYknmRNuFsO2qHVhipdnmn
ys9khkxmj0fRcd/sTExFivwd5Vs/E2fAxFw9mvn9OABpwZRIPRtJPOWa64ZaaUXbxp7JVKfLoGkP
HqjfzmIfaiDVsrMioAlE31y/9+iWkiEH3iazR4r63LwmlvPkuu3e9vph3854j2q1uPDOcv0wxPQG
posT0e5UA3QXsza+ld58ttOcIKLJVcckn67CI9m4tmg92kmFD6KmG60o0ackNMnjXTLxwWwK3/IR
YzeIl9aq2IcmdKFHO6dJ8KONffnA2vzbjVHC0zmNEdsT75WzUQpb45jAlb0nveRSGQIHqSwvAMhO
XaQVR2PJWjKM1D2T/44pTgmqKCXnRo8cGjk5jWrVZFyLpX/VJ/U9RmgaEubAAc4GL1T95NBJj1+o
RMxAcFILXd/GTZ4cl46W6qy9kza1i8Cbvrqzs9fIG7pPOjArltOTwalX83ZSZDNHrTvsKy9eTqMG
357xwLDnLk77s5s+XM4EBhKHXo8V50eH3sHCJe+IC/4uYFJz9TysUqT+SzW5atHsYmTw+Ofzr68Q
oP71e75+xPuSW37p176ef3315899/VvCFBuLSaJzKazSRqGSZVssab7TPPH4l5f547f+25f0chP4
/9yJ4I9v+vo93A0ZQv/5y//4STctz4TbpVRpwOZitOYq8yQF7/on/vn+/ngdqBUXtIT+7i8v27bD
mT1Tsv/7K389/+Mbv/6SzrPRq0Uq/HrpmNbTKkL8z9/y56/6OnBfT+OijLduiZb56+mfRxRlHQp3
0yDZSnuOFMFktk+vMknr9xzlbxDrzhpAPEIUGQgoVrnGzkVxx5yEYCcJ/aAXBgwTxaaYmvnbnWM6
euBNwj+mZrp3dMsIZE8njKj355wVLu1FYBnyJ1t+SWAhfilusWOYOjPLPPrW0Wd8D0VBi/CxTjN2
Nqcsn/2hOeBpefTsFHPAD5Xjv7BBH4FYyO4wozAymbFxz5oLkVlejHI+qyb9uY4w2plEj3Sor6jX
P7KuRAvbkC8jrL2PlgRK8Ma1d1qp3WEuZL1fDO5PqRyDTvWAfrifjEV0r5ssqCkuQgyNGJSiEVr1
UrtbLthy8QlVZoks1YBXg2yE1D+1zZoGaVowoh1ADX6KEzq+TsmCf8nBI1jDNx374sdCSipJau4O
RCg6VazLvtk9k2HcbiQIt8DlpAWbMh25sR202tvTSDM2cHU+THp586i9otMh5k1MF6Q5W5Oe7UZ5
+urdACyWdWMYx+bO7uY3ZDnsHPpd5HUSgVeKIbuLcI0CLdStmuwi57MazSlQzfw5ukXPBhErID4k
tUkl90Bj6ItQLa+xFE9VTnlbs5IFStVZUH0fdLqgE74lxwiF0JNtqyX2gczJKCyN1N94LQP0NFlq
dEfevtEBU8KDj6LECNqZzoBllvl26L9y4tluDK5hHHscp7DZh9cGgN3GtbKnMaKucHA/M+x5W4iL
opGGB01vf8yBHPIfMze1UEPisevx45EONgJZEUFi2Y8NLc5mauVOuEzli6W8YxkL/Qnxgt1rxF0W
2NcccN36En0jaA4unVqqcOqcF2zW28krnW2p5c2un3f8X8ZMPkhsaGO3fvEJSUEEm/UfxZTcLyv+
0oqHN30anNAGTIOWB+PPl+bJqd3uf0A7i1Ww91d+K+MiYZtArCyTUgld379SEuLImvNkoDk1zwxd
CqX5JwhCkMqM/D7XUXckVgSyryGcqSgF85k42nmSrjBBc8ZWM4/kGO2ZoRiYKuRwNgrN/2ZNMwx6
t7hlnAiV2z2yFMj/4Y0bfydnr2/c0TkdALNC5PL/9sYX0r6dmR7tkUFwdtQAL3GRgE2dXCZnZB3Q
Gkw9Zvp5fLPTODnNJq78vzAw7v84Sv+nHIr7Kin77v/935U++feDR/8DSuMqhfSo8v714CVNkjoT
9KgjYo35VufimBlpfKTyM6DQu9qhIid6F7E70BpKhgFP9G2Jy/rtv38f5t+R0RwLpKKWDx9T9wzH
+RvxNoP7gpXClcehjgg98lrrOBDK2OksgmOXvqpFVvsqd57IzmuuXmZgvKHZomrrWEeddgUJ1lwo
6DdYscerRDDD/QoyWmzEWMElyzSKUOLCiO6ILBtB+Nhda60j9NllHt5qzKTLPCKBOjE+HE+pw1Q1
+8yviExZH5L1oc+X1//+z/43564rfNOCmGl4uue668fzF8LHoPcecMJYgiwTxXYkOiSEcUA+tnR3
tU2cjLW0F4Xw3ZrVcrBFfSymkvk+UYhxM13KQqpDoY/WgWQDdYysONkoGftwDCK1z5dYgBcYH4eo
Mndf7/z/WzzMyiP/y2fzb8CrHTjU9u+S5vWH/lPS7P+DzAHfcsXfoKv2P1wXybLD1fNfgmZL/wfc
c2gAwmXjjQiT1/knbtV00DpbQnf5Bt1DHPW/wq0Klot/vYSJIHThBmDBYu1zsTD+7dJpgTyQhC7j
0xdiyZK0dEoon18esFj0pxky997Oon2+Pvt6QLAUtroOCWDO6qMyPu2krk5fD/CGAKp+famzScfq
v9xlSRFwbtGnAqJ3QP313utRTCekbIm6BEmH45aw061kRbvqDdW4os8+r239FqkhP55eaCSsSb+B
cgbjFhVNgjxfNpfVfl22JBOX7M3wwnA/8oblUUFz3tfwYsF70aUE7XXEDEX30itAAlKQdWjwgMph
//dX+ZeYsluWhc7ontbBynfCd0ryobfIKy5Vxg+X0Y+udpxAVtFlAfzEjnrndHTkABYjhWFcvxXe
XAaovwFsDNN4glfIsDOqVYiLIt3AOzEP8VGBIwCWgMzKa8ad0BJshsTzJR35NbmfUXzIaW+ICEJf
/GEgudsM+HYx9Oi/TPHkd4QnItcTYafNGUEUTHG4t5HE7jGhq6xGhvnaQ63VM128NUrTbkNPzLuh
OtcmOu1Upr/x4jxkaD7J2AbWpQib7E0X2bO8B7Rx7I2ULrFTY59CUWqhZTEExBwPvCIghpukaZyE
ulutU//q3JRJHTirRX+MKENiISNgDO49NiqcUXjWgNp1iDeYfCcGXTOV8Y7dheORRdkTkewDXJZR
ndhpnIrqITWG5aMTu6kZfxGKFB2LSGfH5/TBOLd50OU6vf0qf7RHXOVeAxsMomzQAOwBmRrrxPVV
U7iQ0U7BBIOh6Fu1SeDCH+EBn5bp2+yV8YG0JHSFrvXkFy3Wul47Wgrra1tDT0nds9uAHpa2+Ust
BQ0t5JIBATUm+ajafaJ4mxT8jFf2k85f1+a0YN22wzo0uHSkM4UAyXKBt9XM7xZZzkfmKUmYtca3
ZTGYM6cifvI0NyR6pNuKxkTQlOtUVH2v3XTBwcwyeaSD8DYNNr19SHfbfG0aQIwIR4iqY6cCKhkU
x1pe7VUzxZjPaAHk3+YYFI/M9Pm2MHZB/GA/04Dg3Qv7BAmk2FamLgNFn50gwG1vmu2DI1OTD63Z
xoBiOWYjRxxz+MPKZh886xNKafEed8eusQG3AVWaGYUYSJAtY2FX7j3JpXwzysEgYzqxDnES4Uqo
HmQ9J7vK6g6+Weqo3cHDCceiZzvvqUOgDDEP2Rdu4Hsjn16sTXBqFbqmmDhRbRY7g8GVSqJ5k+T1
XVVw8TTYC/q5w2BNbFO7HxZ5bwKRFLazc8D8IiunadGX63xCxPq+RytQu4IuPyTZGNRIiPyIoSj1
a50T1z6QUiBM/2jncXYVRnJDgFWFUChJ574r5ue+05a9XYPIIaFeFJp8NPn2a+ql7JW8N1d5x24E
rWFo7qUqrPsJotumIDzxXAv7B1F3QbJU9d7p+IwvSa2ouPl649m6f5TJczKuEPisjXey6L5FBj17
7EZY00bQLhVRxqUqt/mg5fuooOEAzYS793KD8fCqqfh7apEoDrIOFD4JrOCyCBXhNZi4/2DMT2vd
gbuUe6EA4xPKkqhGzdc/JH0qOvgRrEUmT6MMaaj/jnOFGbT+jLI5uhPoPzYjkxw6P1Tz7eQ6cKqW
OBA6SvAIkc+2wZa66YiKHMpma1lMSHrk0tvcHVGRJQd7YScGyPe8LM7NTKKakVtdh9nQ/bAKpt+V
7/9KGut1aNL2KEr09sysbgRMJdt4WpogFnq9h/C49rRTWKS2GcwJVDs61bt5nol/mumT1sshUm53
0IsKFGQSX01pnmmcmNyJEEMn9L6acux3XlZgvkWYlYPoaTGImNEhdfVqXzMMRUvOZqaW8x0bq355
cSf2mlGn4wNYvM9xRmgiuEVg8LjEY3PfuLI5pFX+CaibpGAvPUeKJnGllWpH8LTbZ17YApwNbG/i
CzJiLHv5aJOW66Vdfa0GSrOaLhCxmZm9aZN8PGT6+HueqiokeeA6dv68Azge5OnUbFW5aGE5tURo
JrS1rcemquxPd3xxkvyVJJDscYTMgxKOu6aFKGGb6+Ov3i/UtzJVD8xYgRP77EFK0z93Cxtcy9Df
k/bCRuGKVOFEXi0sY3hVAGyCISIi0JHbvs5haUTSD1zw8ITocpR6pX4W9ndZSPmox+Wh6jpWleJu
9pGs6QvAiMnXX8zu22C2OWQI8nXBG9XhhLFo4/8wvAXBEm4X6aGgmRPzUa+KDDdgzMLcZIeeVuDO
xV5rTbDICcoxINw075CAFlzWwtn6/hgRkFkjNKEIDWNnemYG8ZpYdU3kOLvgEXUf58d75ZGeW+n9
W88eb7s4EgKJ4Y7bPk93nVHtXHMqufgd4CbGIunPdkgaEjTaqIZeTVekZ9vR8C33yFBsvQvb1ETI
6zEaQNDR3CUML1F/RMl1xHNrj3hEsSvdV8ZYHCUZ9wgVmN2VaxM8dbPAwY/kZJ062dYCRA1oxybD
YrsvKDbyZp1ddsyduNfeALicvBr+WI5Q+qSLnL0TaQygGclqc1tAmHZ3aCBar8ZRZ+dWOgFN6tVM
mEfNXRnqmNHhXJKJV2Xmz3hWMLjtO62rGaGIbF/WBpEuKHyR/blHd9Ae2J3cj5xGYKrO6FW5jJNO
++mnW9MatSdfT2/SVBIdfA/zOMhBzJ78hDT1OPFWA8bymtVcvJZA4USKKM3csnvlrgMODpdFMGH8
ph+EWaHVF1jJC40100CAqXvyVsGZ6uphQ2cU12zLnEavwAH1+QgWtiQ10Vln4N17tEactbMLI982
fiU9dUa0lIdUa9K97cpdwzSCYbCnH21ZAHEuKvSNXoktDkvhvbHCADQ7f54YzK5tA7CyYEHuGGhA
E/Ch+bnukl0yXLlBQa2wjV81w3zlXc7wkxfWakOTL50NV8r195Z0zf2gKCLbCmyfS1ZYVtjpictr
7UCPxQYP1hGGRLRFQ4MMu2ByPnrmxcJNtvGyhLtgLQn2SzIq0lFk36pa0OygUaU7UAgKY1csAIZb
30Fnxmi9M+xDp0yDLZlxl/qJOOtTlAejbX22YPUODurPxaZiGewnzk8BU1oHkIKJPMC/cNJU4W2L
cTCO3Lw5M1b0jqB17fleSWl2YGgWnwHswpMbGgoYTfySGQO9wkC6xoA0mNouIOxqPDZr5HWpbGIJ
oCXXuGS450B7xUIRmugSw4TjOVcdQ7916cxdH9xFdzNr630SnCuJ1Z6JQSC0LLPfSw93xIzN54le
th6Igdvj19OGYQ1x0VyN2Ie4g/j+fTpQnM62fey5OIIhHSAa5tWj3lolSvZkucAlYP3OfW+LvV/t
XYe4QWusHhrTppua5btMqealkN1pcmo7hI0/Uxx3mNn08pr2FOw2idGQ/IKm+abpoG/y0o13AOdM
gsRI4HSa9OyU7r3BHmMbaS3jCD7yImXlLuok4iSsXlRTONclSm5msXyvNavjJqxZZwOwrQgar6sO
3ogpynVsjdFetu8ixJs+ngRMS9mPKSXYIseXvnGmsQhyX5wtmI8XCpGbHysUM34BId2fGbnnTMKG
5uokiOG65iInpwmzztzTDWH/4SJ/FU73Hd02VTWuztnH2NPq1WM1mVFoxCYaOURcvVE5lzFbprDL
2r3l8uIM24UnHiYxvHWJfxSx+zZXFf3MDCTOUKGLroTcpugJcM8j//dTc6fgIC9mEvNOr6220DyG
r5YTNrC15cJp1nXhIt9R4cyntt+mETsYNg6vLTSFPTkBIHp7tWdp/ElslvUtN4pzW9DdpV46mv0E
5KeGeWjZ9UGeYtwO+1iqn7brkULHjX0bxeBwsOM8aqn6zH1ASkA9e0T5Dwol50sMxWCfxJ+dNum7
oWmny7KkZ8atZzGfFmtqQCK9+bQ66EHd9MVPSMYeEWuSsU3tCkwS+vK2WV4Vn9rHnKLwmrLytwyB
ZF75zOctkCjkEA2ynd5dwzq9hrA1IXY5ZhBamjsa8ZxK9tHVSVHPWyGPrZMcam+QIR84wyXp/RQO
k8BRE/Q14TxtGtU9yxrjgl0H0uAijcvWD8TMebT4D248XEpSfjYpdIoDGrRjZQE7trzuQdMxAvuT
b30UhBJWKQjDVCs/RUrIroK91NYNcW05abtLwZXMHjiUY8aIccJWl9zaXuRPPa4uyFn8/bWhgW6Y
VL7VRISrxIS/XurUyhyXreDqhvPzlX9kVPvMRWc2d7faoTcE6GDd7su9ruPhyya0UAW31bnqb9O4
vJl1cT/pYrgodL+7RPTUsx3hulW5FlZducUEx+VoAAuEG7iJwQQCZx63uAdeCrclz43N/YRZYNfa
wItKJoeTqp0dTelpPxBLETqO+I5rOIP/MY5HLRckMRk/O8/LuU4JxEQOErdpcjWUugk221SZmUZ/
VHRHFaknPzOcMzTnJYizdWhtuoGkLriUYqQYK5qcHn5EaVnJa113v1BvOSH6pBBhOzJCDnZqajkx
1YYezDUdAL+sm2uTxttpbF9aVyahzzqwm0i72Rm6Mq6oGdqeYaFqIODRaN9OuWtBeiPEsEu+t04L
E15DwKzp4jHusU10yj0xmMHw47rUOhollqt1G8l742NTv7rEeO4maR1duTFbedYjK6GYYwujhxKi
ShzkisWk9gfcLyJ7sGbrDOa/2Y1JV4T0IPCdRghDjKmsznoGBGUeEDBk0CKSymhQCTMgrnuxcezy
WVTJr0XwcoU5sz02ufgnJgde+iEE5C+oWxfJbGhTVlxtKDMNBLK1dedjjWA5Ojiz62xKirfG/VJo
8SeUkul63ejf4XypuJYU93ONk6C9ad5TMmZAPiNAtnBO7kuyzk6NTggq65RL5N76fBkq4pjXr74e
QAZGQ4mY3emQMcM8gtLCvAb619dDYzew/taHr6cs3mDfBARNbG3iVK8PsMdgsvVtfOc4TrondAz5
a+7fY9mJjl+/7Sto/OuhRjpxUu72zzeh9zp5pkSBhBO4bf4fD19f/bun3UgCeKl1xy88mU5mw6lz
Pyq9NEhW4cnXP08CuWGm2l96azAuRxSGPHKhcFrf7NdXpkpuOWX+bpgiGD1f/6Yxq+W0l0eCEcWp
kMM/j4+ZltbWEIRVWkPqnVAgqHVo5gLmiu/7Hgul2wsLbJ7eoyIDcrticar14esr/z+4O4/lxpVs
i34ROmASbkorkiIp7yaIkkqC90i4r38rUd33dnfEG7zpmyBIqkqGBJB5ztl7bfpzfx41fEzLv+jY
AJhbs8EJ5AzIaNjNEs9uoAOz2lBinCyHDQMBFNyz0ndY6v+NY0sByseECBIuQh9uFpjX32yvEbkb
6ct/Ab8IPGCvWTPZoNa9+xvotTzyG/hef79WsFu/KdBaLXyvzjGG43IgHQpfmxc/jY5qt7nGQ1hD
U1kQTz38klUle8CfY1Md/z4YitDCJrs6IhkcFMSeHN7SiQGx16AXtbT6g33KFLXFZY/OCY3cSTRQ
n4oceSUbL9SE6qmW6saGSawSxtEhTHJnAD4lpoPhvDM7Go46IvZ9Tcb7aJXDsVeH5XWvJDKXPmiP
Ec4j4ansCrUDnmR/9BG3HuvMRzejpcDd5vzdSM6D4q6ko521N3D+5FEjjAgxE/SwNoSS9fchUwHZ
qYO4ohyL++V1fn4CNQoLn+KdhX8hp6qCoAm6dcS1YVDYh6V7tCBh4AmIsHYoKszfh0L9UJCFyO+W
F+8shU1bYF0LuWphdckpg6WzPG80kvLwYTToIconQh3YqwofPyQujBAmc+cC/LV0yiRYX2B+Qxh8
UffiIyJmmAnUOYLu3CvMc5ISiUD74ctUCGgXFvQAEzrA/AeWB0h0oKTeKVlZtkJIDwomTebEu+eW
92EEdVHv7Z1MjMca/vSkQNQoO7U4ifZljdx8gmshjLo7R52AAQHHOtEe4Y7U21EBNB1I1xPEaysB
fS0VBNtXOOx8+p0rPLbHdZwrYHZiZpdME6jKgeopVwvGIIqGm0Shth3vqJmgt0sLBreCcUN+9FPc
RZ0E090ysuGWmj2WlWehtu5+2NLJg7TZlWrpS5yC+3YU+BuxazaROmVzCjqqXc5kYIXLCMysBzY8
Kfm2nkKJMxk7WwounhNYu0uawlllQ7/Swe6McIM7iORIrKknFKQ8gVYuFLa8VADzDpK5pZDmvYKb
O1DOteylzd15Q7COtvIzCi7Tq1bSSeG/D+6hVbB0T2HTiTB0zm7RHNKkf/Ehq/cNiPVawdZxCBBW
rQDsLST2VrOea8VMVYj2fNBeS5wjmiznPUM4qsyi3xtAFQAmYEYjnbZ8X4KhgMXsMoCBzWusoPD0
7ultwIlnMv4O0BC9nkPcUVmM5iEcXhIFl6eTtXJMwtgUdt5XAPoaEv0Y2u4G1MrOdlnfah/ct2vI
t9722O7VNKA65xcDm+wTOPE7ik38Sm702c1uvKpmDej3wIehhRJp01B88obDfEoIFnIRWprVyrXK
fdibv5GLPsaoIpRBLQyDuzlwp80o6Xv6hr3vfBogtCVWozPG+wbJXpoLjzs40m6ZlP6W9ju8xJtA
x6Js94G+t0oX8okYEhhYDbK9MfzGO0IoCBtyZguqu9bfzzXKT4Ogs7mWVHbAEVdGmd1OIqk3Vus/
UyGMqwkn9dCxR4jbD3oFH6SmqQAORK2YiSiWLJaSKC7vENjFdDla/caCrWxO0XPfMC8H60mjiv7q
ui2iU27cNQ+zyR+eMmdlC/4+k6i8c6qJ9CPZ0wit8S2Vw9my0mRrA2FeN2cuLc4uW1ySKZdI4u13
AfuF0KyHMldpxtb4ohu52IV99xFoMttotk7Wjctp1iYRnYuEjQ+w2ygq3kM+GOpwe1OGkdgliJ7X
koqx9QhILWAbF9OcQRVUQ6g8eJonftMA8+jOcKH2GHZ05uJaqVFGhhBiK7wpW/e5e8DQX6E6Q5ni
5jJ5EHcVGvyNBadHtbYiejHWUa+9X8rDdBuAF6M8t6+VScyvnQS4v2j1Tfg0EL98TMLTjkFFKLhB
uHUYoyaKMuMesNkbTs8PGtvFKgjxGg0k6HpGeOLeisa227OJ2xLB42zho0JYxES1iZDUSdbevY1i
Urm6niIGK5Qmv/Exk0cbQdLoR9SZrF74eC1n52Xal03mHA5F/acBvznMo/ECMnPeRabCyYj8yRnw
/sEVoVMQpHLrCt/Z5cFITlVP/xmNPPcs5SSi0b0CTl1dRw3vzHSsIud5SDvzTr9p621bcuYFKIEP
ZdmG61RzgOKVz8WYbVK3w5xfo3IOvfqmtkWxLlK738RTcSNnbuxmFiZEGHtbK2Q5xezx7smo33nd
RKyZfeGGZaKXobgxobyvMlqTFJeXKHux+9heO039Ys4JUfYWdiw/RNRnxPPL0Hvlpgswok6kHDWm
cyknixatCZmnmW4ypSqN/Ze0ihuFRTL3BnpL+iGQiaf43KchKmS2nyKrtoTyfIZaO8N/H9NV1jtP
bDxf9cjSaGONe9dn/S+jBh0hAdZZHp7juGm3uv8KLjMBFpVhcx6Hlyio6Ca7R7IKKEYq39i7k/sI
3GU7Q3wTJoGyCfMYCj67olQuf5VZ/1ozOVBYE6RZ/a+4HIjIbIwHvDpAcU0SK0kBWedlONz2ury2
efZNM1D0DvZtFHC9ULS6gD5uWwbxYYGcLV9YDgvkLFeoiiTMXuhr4kaY2aUsh7pmcyq56Xo55FVU
pSEB3uIyTFgG/OYhz9thj5Acsskx67EVOCV7huUAUEb+eTTBmFaqixhnXGBAXMACSeRVZTJakVp/
mgIR7hHKrT18BzLWw21MT5IxnQg2jD/rVcDILxTlfHRFO95kQXrOMxYeKJjXCLrz3k8MzwB+2IxH
4sUOqQ6uFB74eBz9ASkdjdvNf5EIHfywZtKWh+X1Gt3UPh8ainrvvqZ9v50l48k4fRiCzsE2lPtH
CxfykTSisbPjY2VKOoU5RC2fURbIXzZCTkt2X9bZw7bQymKFdLTaTnqWn6zZy04zNt+TCAc6IpRX
4RRDqRmczsdvhjXYd5TSymwTZClA7BaS3fJoOQyJ4o4uD1G6lkdUyJGengqUgadRUY6yxPiupKiO
k8e1ncHMp7KK5ZZu2e9Q0SA7ojePC8hxeUqpV60crbtpyEjFycdH5gbxPz8tt58JF0ia23p0642H
RWQ9N0m6Qaky0bCPMWtQ/K1j9aPEWNA7D4vVzNuBPvBez2Ntbwm4k0lgI/oHPfj3wSrgurZmTCt3
ebh8ZcI3GZjUC7Ap8lPUoQ3ti/hSRNU7SRLFcdLhH6/TuDlrxeDu/u21zmnPPTANLlQqP2fuwt1o
9gxUOeMN9V+XR8yjO4IsXobEsY7cOa1j3odcCelKU/oGoXiLywGAiGKiCjCoUdBtfCunN6NAsb6i
My6PloOdjGQ+ELW0aYc2Ppkk0CcFfWpsqGTC0887au0e13t4jP2GXp41khld1R7dZrWtF1BLIJU2
nGNqq78c3Fj6OxPMCdAA89jF3nc50SVlWT8ojqG0IrbhbOGKmHOnVNtwN2xdypaRtoHSdDCwi+EO
tHCBZeW6UK8nZwUDlZrnr4OPApL0SErYBZbK+5pvsfH8CMWC1RJoscvB/+uRVfs2oEjOUTh33g5y
+iW1gn+pRQCyZKlT3ZAzOLs6PHtS9TpHrHtVI+aqWvSxOMKxo4+7fBChos9k84SaA6K5g/uQPnvE
Jo0hPlvyqsRr4zUFUlGEtx0jIBqU+ajtZ4XfDJOZfqpf3fzR9YZV2e/lJDBHo4/Oq+Ah8P1it/yc
YYHV/AF0kmErdoE13HfezDjHlezVEXRZtuj4ZXuBGQ4/iCpjKg0aQ5+Wb4vTHsVoedTBY0OMweqR
KDitWuCPC4ZzeQoFvdtjETiQg0BZx7/YBJaOgX8W3CgtVQv6ETnhlIVUIC1wJSi9xGqDlhaW/HTM
6SGZk3a34EAXzCnUCIgCy/Mx7Ol5NjHvRV8SFQNC/VDRVlgkOKOKSvzzsFTnZ4OxCTNTjziXm0NU
v2EXag7Lb4pQj4LIMruz2/IR9gtidKGN1tmG4axPQlt8KvUJNotzs3z3ScacSsvD5aCnODfUz2ZU
BQJZHUxiNLN/e973VrsuxHyvyfQjCq29M0Cyaon05M9RZxdniAH+fcb7Paqbi3qtEU5NWKpA/qDq
cOFKRMjL+5Bo7duMy3qTjOBM1Bej2wIxztEl8vfYtcS4DSC//lyM6oPqpxoz51Qzp1NleZN7n+T2
PGeqPdLWU7h3VCtFPQOz/rsf837rKsZxwPhwLaKgXRsKGrz8qsv1sjxdDrP6wiBBT/c+PfflNx8n
jQxQy7z1W/sSigx1CZ9u4trqU4FPW1m7FIAUkT7y0Od5enQsLvkcDyAd9DdWMA1ECZhm3CAQbnZZ
XT1aEpOGn8qLURiUD2EAowsB+UivZQWe6tzH+h07CJqR3LnMjLzYpkfqG9dA8VCRyn1tQJkftKNZ
8q6aVf9V0deET5s/eJX5lnTOu5N5l7oy/A0VJSrvCjuWa9u3WTLPe+CVLOd6d4SAcGrd6t2WFvMO
W3+AvdYSSIsqZ4rQGLT5R+ibqPd7M99mZJMW0IkBYusELHjpvo7Fs5xOVh2cS3SWIPqHTWzKSzJk
H2QOcp8VZzlgSMWx80U7vn3o6VX2GR6eMZoeskAn2TMmuhPrP7vCg1tr3YZc8WDTZM6ZNv2dlwTW
yr033GDckg2DINeJr6NyGMakCgFDwAFtUhizSWWj0g3wfcovrsgZtBybMjMmutbUcZe1idmQyor8
gWlBcZpqm3xJqzgAgpGfpX5nu4H4igJs1dQnrPIle9Q+DzfeoL+EQrv6NC62iZGmB7zuP4bPvr6O
+vuxBpjSlpq/Wy5Gms7yJknQ7BeNvod3u1/uIn5jJvN6eQiYnJyz6YAMAUXB1BlXI5s1ojYL/zjm
rn74fy3RtAjfQ0D5vyf4PX2Pv9p/R87+83/8K77P+gfaR8/TUf0RYm8pNeZf8X3OPxzLNF2kxWTD
e/8W34cak+JG+LT3ARLphhJA/1Ooadr/8Mi+EZ5guE1EsO78X8iztrCN/xRqGhBvhen5rolYA7Wz
6f+n2FdHZ9+jA9EP7Lh65sD9I7MjLvoQ/3HpOmfHt4KVGVQPOa5dTNUTZicfJRIpXBP/xMyqW4vR
OoIGb2d7zYNl57+alh2Zprs3VUl9pzMOEQbEJh9jr+09DphsmhKRZETTcRG8FLN4plAjgE43W1xI
zS9lZ9NoOtWMU8fYhDbksrVBUZJAOkWNfdOQEeVKBpRUcLgDi9u08pIVMVD3EDwvdjN6yPiGAK3l
SKhXbd1x66aepXZCrbKzx+5kyg7x50w/W/tKfD/cOalJ6kXjwi4x2SBB3B1wyGRME1H/gQFDCuii
N9x66byXhnzJdYgoKmjM8ou9psVPrfLoDK5YDZLEl7keVHbpaO71kPxgme+8oP2oPWMnG3ErXdhB
oxkdHJf3Y21RVR2N5lj27nQkpJb8GoZ5qOxQ4VQ9NJQ8n/QT2Xt/njF0NM/L60bjWIdM18+kLxkX
pDNkH5axv6e3a/FXiPYWL9F4ot/lQGKYjY3p+Nq1sMvwLrAQvJW1ti/KgdQi2EnbJiMs3Ldr/S6c
7XnrYUb481RFud1NECj02N9ZtGG2sR2LJ7fH5l66vVgx/ozOfRm8hni/r7ofVjsZwr5wNS+4LofG
mzR6E+Vjb30iwnVvgpmZwMrLnJlsODYZRW7ugSXwmk7euxbwKSexhtHcyiuH9mqL4c8urXCHoz46
oTxBtcXpjY0s9W6HwnUxFdkrhH/Vye5Hl4S4kuwXvg8W6T66Gxs3vsTMZMhXyzxM75KVWjfHPf6n
O9/RtbOTTvKxneKIcCDottK1u8eiscU9sd+9fyCIqnnWtZKD/hFac/C4PDGBVaIT6O9Yf9mWJ84z
YolVUmjxG+Hx2cnSSXlIHewCc6WDfdHJ5U5a6w3kxPQUWN1Lz334k70oheIsxH1PCC+jkWJk9Kiz
BZW6PFHGgEIKSfZyUCt6I9QNvDOrHqzJVidP4egX0n4CFnrxnaS7OPoQb4rGfBy1cvrt1aiJhgqg
P1w13LdO9F6yOjF82jepAMHmjc5DNKTJhxEY2mowSu9xSuyK2Sn6hXYgY9Ar+vmQ4Ya/qfmc72dC
K9dx6tkf3hweqj4NPnsTtYY2Xv2xG55bt8QKEI3azmut9o3IPYhRjkkK9yiB9EGKoTmEJXUawheg
FGJX5ZBDvNEPXwiwwQdpk8e9fJUp596QIl0nwvVu0kqiimuN1ynVSvJ1LRITcWgfvICNsg3v6Hf+
SzPYjKekG2APqk9Z3vuXdszjVai0ctkYe7eRYQLEgu78FDlyb9Oz3matoW3rZO6fvKChku7NZ8jf
Z1Fl4a9co8cF8n++Kw19Okfk+6zNfEQJxcV2qiuLmBxvbrhR+ONjiS74sTBxONhE9TCJ7neJeh1i
CF3rGIrV8i/ctvGZT7VE5YCy7t18uk8bd7ynLBjORRwz4PvXS3yW6Z4p9il2HPY/Y1G96pWV72ev
1LbL02kyQe4T225SeJyaoQeEa6TXoEzbe2zz6fNUTvTVhg+n9ubzUEfFE367CyFnIfZPno3hEG7M
KAtvUq4JRvneE3cgdov5FN5Ocaq/5mh8vca2n6ZxkHcN+BBCizYumtAHPLDZfUcgT4HHdy0cQCl6
kuVn0YzZWUtRPFoy2XmhSXec4hcAhPkkAC0ciflzd6Ub2I+VcJrVlAX1d+TvUXH2mEtcRhYaE685
S4tzUbfNlc9PW4V9H9GtCoob3S/VPqh91ArkHpLlcoM2qtq5VYU2wrGuod7Hvz3PuHqZrn2R6g7u
JnPD6VUThY0+lf3h8nRT9sSWNrI2D00r3LeMsyqLjPRV+L5/cqlr1hMRVG8D5Iu1zulFY7CykOCE
5ZvcsuQ3b8y0AFfFdb02qu6n17ieTMe4VkPevziape302CCerA9swu7bhE6KFtwXBlBioMPlWjnR
YF7W4q5BfLfudS7huoAtKP282PSyYcItourFLflQcreLgXMXlwBD/nWYSXCMQjfEQmEkz66N2DLK
pjcz8IHaijB+zPVS3nswcmKhR4/1ILhXB5TNdklP3kw6EmzQ7tGxYargJfK1sbVdEpcFsVYyBg1I
FYz0vD1UkMifTdiA21jnL1q+isHTTTV2BDkZPKEuAzoMzXxnO/KeeEB5+vOaelr0KEmqXH8Jqrk7
e+qwPBoKfp+ht6NtN6b9aXRpyS2PUmYL65T0RPAcbLUhxCM7K7g9oS6kdI8XlS/K9iRVIaZ+Xt9l
BkHbaftj6Lqx93vF8BEWouIQ+IZwsmNcBOHO8DCzzrwJnD/ejQVXaM2JD9y9fqeMGQ5pHN5EmS4P
xDntUGeysA+0zE2GI7dVQAO06JILE/20ucu1Lr/XuMsiVUuNneZ8GzMbIsGisM8RsUJrautTnwJQ
cWL9EWB6QqBOYNzMVuBQVDT+DpM43bj6PfTzvcG8hliNdLixh+aTm/C8mmrNv4YTBZBTQiZ30+Tc
i/EXAS3MaCpCjG3WB5nCraymx7jPmp3ZB8Sxdh0/FmKDC8PjaLlfLpyZGbCID1ltQLNA+2O8N+wZ
GUdT/2D3hA/T6JvaQWXZdsad1qGdsMz+tzUSwY52kgLMiHfgFmoUb8j9vMQVawqzN5R45IFK2q86
MBqYJEr+UcFIYhRU+dVX2NLM4mp90TpbhSttacngcwhBgdDytmrzC2PjuXP1i6aTuynFu1dF+8Hw
7mVJxzHJhm9XMmCt61wi5HWeQ9m+pPC4IJ06ewITActM34yHHMQRSKe68dUOqq++pE8K3+XEVsPF
006gH1lHY6O4rfcEIICi2jFu7LfQ8j9KH9lL8VvGDidzx4yuqdo9CV9kujXGHtUCkfAU1XZmM9SN
wy8zbQC15PZ9BTmnJhwsaegW2PAGe6KKkWYPcX4bGNmxHmjbz7bxWnb6Y+CmD6X0GduCWnP1n4Fq
b5hegsnaot0Gq2SDpdOODJuuwQzlZEIalVeo3vDK93cjpCOvYV5pRojSLO1XOrT3pOYcwAZsEs25
mdzyJuVOzEhofGIsFK5Ljfo7lTSCI9nS24UXApw17bOHwoWfFM+Q+DyDHh9TOa7+ceV7zpczxNHO
Q2gzNMmhNu12ZSU6mqOcK9tybiELArWtn0sX9Z/PWm8d46q+1iFj0iZqb9k/pXvuanATKIyN8WIW
eGoyMUAHAZwZ2Cb61ACohu9eyVRAV2StC/zvJ7Pmkdp2xzo3mDx8s2UAEcvv3928PpVz8VV0iPjx
Jz3pXI+brmEEKVzrJjcRblZ1sELZo765saYQc/FtTXfGNKggCxwaHQmfq4qPp4nk45Tmp1xn7AYB
sVlPFqyUoAFrT5L5SnoOOsRQf9FL65LquNZH3yJ5zk7e59pyUYfyd7cMk/04IeTXHNnI9YymrXdS
FgGbGPZ72GSwoolNnVDprqbou1aKA0urv/oKnlErWwQkz27ufxDq/pl4v1kB7oKm4VetYowmQLVa
78fLp08BkMHsEL3pxLEyC5V3aWuT4w30F/bRL/odL5Mhvntn+J7i+lZU322r5ANlfiuK6GC3fORY
Ub4iO74nthQnl139Qq5Z3jJGYvmaqpXOWtTH1YeTcC6zDuw9e4SQGJ3ZML/hoHoNpf3QOs7Fq/z7
zJzuyhIh0JSP77onz6gcjqLWTmyNoCs30e/IsAAKcwLmZAuushLttUwaInCda5M6J6mMIxBbNARk
brYpvfYugGTMuVZwksxErOEeQsMIH8VI7hIUv7Ye34Wsv46GIa8E8LjrW3kbtuKm7q1o26pQ0mST
NPld32MLkYBCcEcBCs/zawghctdFu6ZJEWhIoLf1EG0q70MoCVA9z9+SAcKqUXmMzkVDGkF4XLBm
0+CtUHqkN9YQX9vMJIPS6O888HVl1nwEvjyUmotPv0fDloFxL8b4LOt+3HadYeydGFS1qAltI0a6
1Rid4ZQ5CHfEuKZr9oV6fyfCqmG/UZrslqiPDY/3gNyP6CwgDJPTGt25TfBEKscPjHdrJXtrBjYA
1194X+FD8uhJ69Hxi/gpLa3XIGBpD9sK1EpAF9gGXsUuqz1A+CM3wZfjzWwWV1F3rwZpLbdDY6Jo
gEC9IzBsbFBxT9GNrw3ntk5otmVPsYW5wrQrsSH/VNBnu1L5MZmfuJuERHxtaj/GsRX5O8PxwLz0
TMG10Yu4dzsvEZnjW9srrm46Jbvely1cMLB0fGongqeNtosOk9WH20rPrpo2qBYfiJrBa0kJy3dO
QjqCIRCqVhg8mfdId21p44cDzeRAnXiwoyjYzp6XA4ZOwZeV5rHJqeKLVifbvmm4yDUPajNT7MpC
qWXm0y4zuvqtzZtd1xBZSuH/mOagSNHN/jItJKFhyb3vg4xVANeRmImkpW52+PBXtaXPqzJ27yOI
YZS1iHgb78EBIAhwzHrRTYflsqELqjXOKuy8a2sX9yQM09HL9HPLYHFbIDI8+dppYHn1cr87YiGn
QK8mDdj9BM0AYmvjx29giTOkqMN5KPSfaLIUdiEubqo0D7dGLSisQxp6asDWOPSDk0ylzf39fHmR
pPLX1Jzd7fI6TU7SBFvVAf+vf7c8TfT4SDVW75f/Cj6KP5RmxH/90+WLesCOUIwkiKhvubw01P1m
rN0ZhygLbWCFxUl3GcgmOUg4QZi2ZR/wW6GsoJFUDN/AH0hmmfQ3Gh7n+NCi6F+ZWnco2+4qugYc
MikTMe1RAHtvdtx/ptX87SbTd43/B4YKpCzfOljD8D2nAXeCMnpiETvhRUU9BwZcaVZtE63rLMzv
aVpTUxJ/WRlnXJJY+37Pc4luJ2MV6G3jtq6cjYgRMJXS0teMl5ADeZXBnZOZUaoOS0LK8mjO6Nei
Q2KCJonckKh3ly8uhwgr6m4e7Oc6HbVtb8a/8ihzjnqX3fSDqClX3VU2SoDuJjMsBDXDShehvjGK
HLXjMsH11OB2eV6pUWUlb9Iuuy9tQ9+3hO3QsCoHMqwj7gtRhKQuK5gdsTtDLPuaiTnCicJkqJ5x
jxZR8jF7inFohdg7MHv8OZh/PXLo/7GVCrmIxzw9MQlKD9NQgaVOHtEko6m3Lppr/zYdenD6Y2eG
L8DJTi3Epi42zr7dfEVt8OzGI6ZM3vCRceFmSPNbdAQofgnxZBDQJ/PZYjq5coR5G2r1VtikHsHw
jJmYxRANgCpnQFGgQBNlAqWWXzYoyWxQaUu5oNR34/u+svrjJLed4247X/uojZCVwS0u8ej/ribv
gLWZ8XxxwXKBPAJSmJ/dS8M+of0iBxN5lTxXRX3R4nCH4xf3IvArYr4V0iKN660NPwVx0ocx62er
JiqincOeHl1AN0UZDARsqsLHOvhQpGZwY8nh4o8IZDTBRgofZCtOyEKcMlqlWnUr9IRcriZfyZp5
o2deTfI3oMHX6zFBj9wUA6o5bDFanPJnupzBRZ09lZLGZZkdbUXrzp5ATVAYmsGrofV70K/UF+PR
N6/CbTAyZd1n4CGhwIAMobzK7szkYBFOBySs+kmrCWWZdvQmrz3htz+C+ABwX1D8jH55qVRM18iu
BcUR/kgMfFnVV4fWzrejR3ZQJ2/rPHguKxBBukivWK3LdVldJ1F4+0a8T/C7tSxCc9pGxzK5k3aE
5qOFsxPZESosz0At3e3zYmZ/2SakVeWvATSr0bDsdYb1Zd1E8VMlENa7OfxXqgA2HCvPw69aNY8z
2/2Vh2xt3Tjgb1sxPUc2N2/RN+FGq98j2g4YxQMqJnIo2y+BRLQTab1N4uQrKXMPdzM71hRvA+hv
pucfYyBxHbScnEXYbMVQMWqNonVeiWBVBtHvabLkJRbsHsnGJk9NWU38V3w4DSJv+ZTECjSK/1cU
wxvsrXXSZd8DZhhDYDVO56/ORz0iNbxLtsms2wyGQz4/AmYio02X2CJHcrZ07dlzCTEXESPRSSKX
kfYJilSWxQ+MVa4hBuWim+77EIu40b0JnM1a9yrxp1lRtR1kjf9LPCTFBMPMNS6DwfyOMWzLBNf+
aTTrTE7YFv3otawnRUM6Z0ELd9CacJbVlzbrv+s5fg+TO8uoX7NSVJuiynN2k1gGBoc7mm13u36I
bv0+CN9lVX4ZTnogPvN2FPIahC8eF6LVswvxrHpdecG9gS9kE7IVcYz2sW71V0FMlj0Wj6GZY6Mf
WKPTE5EaaxUYnis/X1f+SuspXekxILUSktqqwysTCR/i4Sw+A8aQGL5J5s7t8imK0sd8rn4ibhTm
XP9UGIv1oLvPdO45rnELGcmlhfk5x+NnwE3BMPIfzzfOnUR34rofhLZ/yNmnxmw2rUAQwUQf8ogB
HBDd+JosNIZ0QD7fGzEmN/48P7We8ZjhVQzElqvrudSH+8zzPsCRx+s27nsa+VgNXLpmiGxv/OlZ
5p23A5B2JA6Bk6Uqfjqt22NEARMXWM8NS4AMjSv58uRNkUZmTMWunIm/iykFEwiFLH07um1YlFBu
2l8mS1gVEPGcmu+WcZHs3pypuJTzcOjG8D7p5wdHsCmb6RRL2h42OsYhvRMlmNg41q5jlx9bG/AB
c80YzOUqttzHOnHQZ04HaG7o3/Fxi8F4H3T/IYoq8LaxuXXZG+qhOcOMAGnlZvy5ZTbzbqcJ/ZCJ
HTTStpAND7kJ9+otlnn15Gc+7ljuCKkT7cwu+tKoyxgIY5cu+BOi92Q26Cm3xaabkBi2if9sjsZ5
cHhS4MRp5oa7Z44Gzs7yO49MuNaeziIGDGPb2lsWZ+9W7KnSyt94c/rShKSRDs8DonT+W3xdLqQu
49Svfth8POexW25DZH3ILanRvLvaQS48TD7dds00165uUH802gqhyavr8EeZgfKdICGkI8Uymc64
9KmLnPSW8RjfC82cxRnDil4TIxQ0wB/1z4AcCSOFND4Yn5nrcZP367vQ6Lju4XhNJTPozOQNbBI6
2KrcLidkzmQy3ToV7Foj9S98+oe+KOI1gHJMpKMeISajbZTyB4agsifWjrXjOs0msJ/t2vkYbXLk
XeM5iGhw9MMPe9wXmT3asi938QQFe4BPxrmVrZCWTLDVI9aV2NMAK0ahsjQdg0ZwU0jTHxtdzLaG
lpSOEwgFfn4me7lDrMWCapqfuce8vsU2ACv4bEv5PGSAt1u9viDOyG66FrVjq59IeJxXmUOh7YM+
yeWk0A3sS1uaT7q3inqDoRuBZnGNhD5D3sqKjv/ONN5n41c+JC8TIxgCdKCX+OoOWbfv2tj/chja
k0oTbZ28N269jH1o5uXmilOlWY2lDUkOu/AYsLYSSE3f3RQW1Zk9sf4AhXSNNWOvnSNh+Tc2dug+
k8aWljZW7AR+adVFBs69EHJI5JC706nWK3R1pSYacGog5oyeG2mN3LGaXdP5rzPCPWvovmTtidUo
5olrLry6mX/fmnRJO+uxq8fXyvIvIFX4ZWvtjY6trZMlMUaM6HONFqUTxayzLGg4nD/jaLqJ5zpd
U+b9zA5yyQbAaMKcb40GNF5h+YNo7iPepq1+COJP2vYul9BMM71bF5b5TkwsS3YW/8YGvRUIkGlj
gZUB24b7xX1Y4d0FF2CWL5GQ27LjF0Cd5676hq7y7MutgSzzVrO9jYQSjBRbTTd7gqvq3NrXAmdC
Z/hfbG+eITsQ5Ttrm1AiVvKy6WeMui/4mLsudtm7YhteBYZDAYl7vrDKi9HJF5QHiIHbK2IuPt6T
G9JPmsrhqpWRtUEjDIdX+kiD02f80TSjNmyWpLi4Tj2eetgkZD2Uxm2EjhP9XhC96JVJ8vQQ+lAr
0Jr47S8xO/U67NGcBf25GAXMcG/mjYsQn83tjtvztLEH6nRmUEevRdipjU96Wp3dkHueX1KgpdF0
cP3qlzCVvDY8dPlIE6v/9ip9z1zlFbyYuRqM/Hkc0v9h7MyWGwW2bftFRNAkJLxKqLfkvn0h7HIV
fQ9J8/V3oIpzvKNi37j3xWHLsiRLkKxca84xASbUOl34CHE+1vFiidEujemCKfl3odVQCVtrK+jz
G9WL0TGXdmLcZ0Mcf1Wnsc3V0QUJriGctRcUfQohdHJ/961L/5+5XkG7WtOWFSDHL4ezk5eWb/M6
JwsOPx0BWkRMVSGScdN7RZZP3RAqcjUmZNXdxjMAA3YWSaFM7DdtK+/Z0D5hUfwkNUKi3kC6XLjd
rtOt9yaX0y7ARrVWY/PRZosXD2uhH43AeYwewPBk3NoMCu1Ar8iNZOWztPSsVfFWjZGgqQ7nl2nK
xgy4pFOyV/tWYtaoGocSNINzj3tr6u0RzKTWbnGtDEJnByPxKvQW8QW64fgJvClftcl3zchsTXbY
k8zYNpt0AtZNobGy0wTkmU0mAr5izIUTvP2wgyhGgE9hrKOb9qQbr41mfgk1PK55byI0cgf8qKBf
/V4ffwHUhzuZm3eotZO1Ox5DJi8+jTFuHR86u59RTsPViMqT8vAuNR5qHMcl3YP86imHdFSZhD3S
cn+YWrKfCB0M/arGN2+6To4MV19EBRST9msgLTB8JAYFMV1CF40YGPN3EARrr39ZTOVwcT1E3Sow
TlazMwpZb4UJO6R5kmR7+YoF5pjP2YXlAd/qOXcuQcaZzOTJAiOCZB5eq45iUFnY7rjIVE4zcf0B
WMDmD54JF1rP3jYl8mjMnOTtEj82LZ7XYZ9nc7aQpg9LkgerYXOglr4ve4Y9yRCdNYtpA3zcQ5x6
zOhIZwoJO9vPLmWIIwQ4A8KpvTbYIaLz7cSKt0VLiSCaceuqHqNF3JEF5bAhn1vtrWzkMa6DdFsh
Q61xeIbVSBA6DRWrccnqmRLzqDJFllM6sxaVHoGH3fRlIp44Z3ApmZ5lvp4/xOE4r2tNnknRHRnS
cmKE+qYsk/SGELDHoB8oPMgnoD27pNTbLqJ6bR9HeIqYTuKn7B/Yx257Xfc2RsKkVpE0dFRFuZtj
pL7FnV0wWKjYZ680N3sA6OK9IiGlh1NWtvZNdw7+rrPLlLk2Ji4zwmtvA9NVBC6peMfzfUaqYtVU
IFVlzjheVOXWUsXXkplWtknoz5FkjdWshUTA2xUmFxuUPZfQh0o6ByULwAAdLKlRlCW6O+rNwEH1
xV/RbJO/0P8Ue4ioS6hc4m4MrlFO2QJgMIGZ2XR8BuaRoTS+Cgjep77SbusUxriUz+6kM3MPsvQW
oLZNdFbFv7QPsaAc2JacNJEJ5ge0Q5BGHGBzIfKGUJTo+d3UzzeWxErCcAdLVnuXNymjDrBRhikR
qSkEbFJ1IcMldkywxiHWR4+WW1jrOiz6XRZX+r0bhIwSNesZx/GDisA193XEllNZz3EALF/M7Uow
dISfg02n8QbAQl611ducSNVivsu0i9C6Ysdxd7ZS7YKoAOXH2FzMWdGXYA+HeCdGNT5rn3WUPLtv
NPSx3b8g2TxYJdu9IbQdEgS49MAxGxTApzZ7SQvgofSCmDj0nzqbL6dCIYS84R5ydoXnjU9yRneJ
VDN3NsLRGA9aw6uCWYAw2drCvqwRt8z7ZKru1RSapAR5hQ9ykxC90nHpI7mXyBNqS0AdKvsigvKV
yYuWylOY2IigrJTWWv8eox7aTZUL+CwPaFSQrBC90x1kJ9IhSXbMdWr2pGt1LhrQJtow+RCXDGvS
QKpG6xJfm+fmOme4DAHewRUDhIIl3KtOiiHdumrVl1MKbWULAK2WemNtRwNYGN9G65KQKUncyC2d
2A6P0JOdGyh/aKJ9ABKFPS/1bwqAzcvIZqspY/uYLRVN+doqoOGlBI6xp/PWXiqAPaSs2HZPW13R
+LYdXNd1EEwX6LCSa3Z+GitDbdMejSZSk72Q7Z/QSGhzpX9E2bh+xSfiKsfaOHV87JHEcB3Yykh8
TfFw69loRo1kEyygYDdWz12ZPGJ0RAM/JMdgHp4B2a9NPFhT/NnZXbXJ0KFsIp24L0cWW1EUBOZN
Ooe6GpaPKXnorBwmDvofA70msmy/4FNju58/puSB4J+Lsp0qJWiiMv0GTwFJ2imfgmDcI5t47xm/
Q+NmIfLq9nNOoj2VtC5nuc9Cxby7LP8wqHqZCU7V2d0Jurb4pvoXyP7ndnKDLVabiJF2rq+LMofQ
kn06k2Wycponz9S/A6egoqX2p751n5SzixT+qDIZ7nARXDwPgyQKpD3Cmh6XaFHhJjXbnZu236mB
k5JxMDZGXdb3fS1OsbS9Td6l21pqwTEzzMeu2yumKgwKdXJRouCVwVSzpVnBZ7Okw5RmQkBKhVeH
i6ego7GOx/wDjCRE2eWy5EYj6753TLiOr/uMFOIcbojGFdMe2U/ieExWZd7+ZhRXsvtAeBUWDJHo
0xWTlx1DwzqS5Yctk2EXHU2xdhQHHA/NypC0YtecSBKl0yG8Ry3KMMyp9htpF5uoDKOf6UzdbrJQ
czO+ijiPtV2JaUc3jJdZ176bcBRHcKSASLz0wb1xn4wxKk5t6GKeThz6neGjY/12sqS9K5P5PuzR
8ZaxH4zReBkhRfbLjgtSCXo7FLuTM5O5VZ+DOVdnAgGbnWtVpFS5IXw5pyvWdVu+2q6OQ661HxrL
/irt9I0c1QB7CiEsrGpKPmAntNDhpwkpLxHm7ZmCsyw6++zkLJAphkraTI2vS6LZQts9jNVr2s7j
IVhcHbpdf5WtqrEQLLlQ/V1XWR0LAyVmuYS2VI3WbJoOiEdo76IOieTUViH2eVgIWnYh/SY9GGqa
bnESknDYgR6MG/3gzPotjQO62cm8I8hy4XyQNQ6uuxPGgsQaCF+kQ79uU0JpwwFgE1+gnCXBd5Qz
YhtJe00cb6c5Abw45ku+bmqbvh4Hn+YI8evBRdOwIQ4Wh4FLgtE0OY9GGVgPIisP3tCI3RgajzGz
qP2oFyGlaQAgwSHSMMcOxmD/aLjeWZNm4Ouj8WzQIbSFmrdpoGvrtBiMo2m5n7jAi/XU4Hsm9ovh
IZGTJSEHNUbAjSGwSKV5tUQN0c329PjFmNvID9zus80EEZysNIWj5f7U0CELIvCj1ojUPhNo1tJM
kXPgtQd0IDpLyUeGpALEUaFtmb036ypmDMR3pFrF+l1b5ym7blgDffap7BqRNHGQQ/4V6Hb6Qhri
fZxZX3bmbLoq12jG4rdtgk2Kv6GPhoeMQwFFbdf42nX3q/mBdL67pnvV6t7bxE6xDSSmjQzBOhp2
CqOq+Sawl8LUk5icuup26EyulIpQioqg9RoksdLZTRXR65CQVZlaSPtyL9iNy47zOyZi8yLi+L0q
uS6DRjmRC11gf06POQc1Xlpx1FEmHaya2noox95vNtJazJzh/EH64nbEKuJUSbrRS6YYcfcWmACL
vLR7b2EywFdhakKF/HtoqmwHvx3wate1voeXj9spkPsBlih26VzjeJ2HvkV027JyNbxYs4D7gzeR
158whpAn8BNrWYqZ7rD+qlPd+1IpUsGw5gM9IsephAjak6uUx1637VpnoucEx8+O+mklWZxUkgbH
yS6IRGmjZxh/+dosBdpZ01LrZtaKrR6x8qElqTehNX02YAq7dKwQSsm7stHFzvFme5sxd1gjXHkh
DoLr5Vy8EP+BV97qcf/I8qL0mh6vSUSwWw1PugJ/XPu54U+ZxS110Nq4nuF5ECAx8o+K6OTlY85Z
joPo+h39FMSa/+/bTHbvxK/+7x0BV/3nw1SUQvjvo644ERJYr693vN6nqp0lE3f5Q/r47rT+ecYg
rfjV9ed4ivjV9Q/+49ufl/n3N8TztKZ7+L++ir8v8u8zcr1rZ6wUy8v+e0sogsSXteizk9NYHB/L
a7o++98Xcn02M3LKfP/zxBXhkfn+etc6debm7/v398Gvt/48yvU7XY4N5wMH6cFTHyHYzqOb46os
ciz4nYE5yXDx112/C9A+/P3u5zZ3njEb/fycILKiq/a/97x+Fy4r9c9tbUBgbJCI/fX2v49w/e3f
P/55rp+/++dhbG2R9RiwSwyHPjoGO8Ogbghvf15IbWpMIK6P9R/fli3H6ubn0QoSl7fmaD+n+ZLQ
oeC0bt1ev706aq9ffqy2/9z28+P1u6KTNzItvO0/t1///nrb1ar78+NMFcrep+hotxDj8fOLH0vv
z23Xu2Q0sujAL/f+57Gut/3zMNcfvQ4fttHa0ZoOyO7n8f7+u9efrw9V9BV+ln8e5u+d/tvDXv8m
nb2j1/YAVRf7aVtQlhlCU+y++PHqRiWT9X8sqct31x+JkgI/8s+vB32bzES2ekvH5X9dx9cHun75
5za9VEteKVmYP8/w3571//c2wyOWGlXn/7xa9IX1sTnO15uvDyKqgRng9dufB/2P3//z/1x//PfX
mpcDpUn6zX99C34e9ud1/NeHud7xn/tcb4tQkG0Gaf3uydFco/NFRmgwQltBXWX0YeRW092F3UC2
83U5HawXzW6zYD5HZvV8XQ1KWnjHiGTcg7BSGXEFp/uAwStNNVqKbNkcS1suYgRoGwZBstD7mf42
pwkZ0gmgX3OiW9dgrqqdaoOP1N7xP19MMuZWups/6UGj7z2yG9JRPdV9TMtRo6UpcbhifUX91zug
gAN1Cxr0bM9cOIKemrnNp7upUt8iIK0yQk9gJR17D+aw9ADrRa47EU5eo0gDKLnLDf2bFJYno/LS
bVQjisixg3cdvAtA5PGGCNB5G2JAL2toujEka9JdoxsHFdSZtLl1VFqghKb8khtoARhi277nFAgC
KIWZolcbkXbBfVX3h1GfSFkZZv1euI65J+8BKx/b1VG+UpqwtemAXAIVVrTB2hCM7FKJMQNXOVt9
3lO/ZK/CTu9WmIaD33vSNnjcmOXSj8HUgtB/frZEdiiq6oxKt4JHLt7roT6W5ZRtKaDijc21nQrl
JgqZSCURbTd27CVglMMEoo6uBHuMhDagppetHybGSreYAgSdiLdDzXtnd9Y+cKPoKWSGOFcmIVIk
qfgVG/PWnW5TNf6BFJKfXeW9M1NnPKq8m3BK4ftkPE6R6EejqsjDM/QbE4YloqeEfUsTvdbqTxJQ
QOo6FcE42xjngFdoFbZdk/G31rgkeMB9HQTt9KodxIba+IVacty2tV6SH9p+y/guDxnaowtcYtFo
Je8sILQPphaiahk0KvOMnMIg/WiVF+EdRNhUQTVHiBA15OwaOFU7OI1oNDam4B8nNmrap+79iLF7
77a86HFG8wn+QzvqBR90tbUi6REZQuaEG7o6YwPOpc5kZx9pf7oALm8znpcjyEyc7pxF829G2JTJ
LeOBWnx0miRm1+x/1Tmca5PTb40MkEDbCalcFMlqLXQ4LQHuGsYUg9/gDRFtO/oZ8i1LpJilU2Ju
nA62Gw1ZZjhm94pjHzG/k63QrAFPy4mYcnkuByWZX3Rk7/SjguvY2+jotC3IgOB+MrrVXLtfVYZL
NNTDz0lp284lEmYwqMsM60w/ITpFBVYuL/rWFuUr9m362uP85tWTjvpkb2i/pUfkjBlb8cEywA4S
xHs/d4G7tqbMDyL1NBGlHOneTe9SfZcanVeIaCvCnX+ltdFv55rCmMZjRTTVS7RU0HaSB7ikit4X
qqAXopU3M6f0esAv7seGcRuOdCdypq+9/mnXgrJnkiRCNY9tWj8jps/WxEttHK96Nzp1YYaWr10L
bFinXkoyNNcARemMB3pOk4a0k9kYYSaTD4B8inFHIqO9LTTcrrXx4CTiBbZgLbCtZRl7pDavdb9I
AIvBb9ngVt0bFoLLLJteQ099BmHdMDUuv5P5DVrogEwt+gXpmtm9+ezW0bPCfQDUoTO2w8kztrqj
vM9u7F2fdtU4IcZLSgpyJzD/FBl6at15Twb7gi7zFfzUjTC5W24A2dHR33WzSDZgP1Zd1d4E6ENo
TU27NAIpHM/w8qcvh/DzIHtKi/7D6AvmQt10BybEH3o8gw6dREwSrN2CQRg4V0RSPQ3WBoAlx8S6
KXvUccmn4k0Cj4IQBpvFoRqxYGHTqtcde0SIsJmU+H3a8mRV2ya3g3vUKB1YI8DEywjZGXPfwrCN
ZY2OQ5a9DQQW+YaXLcp42hFtm79WtmGBTpn8bCRZKUyHGRayTkNmZCKGyn7TQqdyEvNejUtz+lU5
TH3rOMVKiSAiNr9LLQXUZf5qa4DkNFzXvW4vYUo5jpmeci0PSGowENK4GVOtaArfDFQKeMRB8Uzl
o57Ul5ogy7yYbqqeRmdLw8oceMGRufVarHd6ZzbEQUBkB6Z5y9wKwKIjFkwQ+9ZwPAB1i/hECmAJ
W/QiS7YSANrEODRM1WUrMQ9l5SVPaWxZ8lDXzmcbV5tyFHeRm+W+gNoQGZKE2QB8Tk/c09Zxh2PH
ZD10ClD7XHU3vZUsEeIgxxyN2Q3ivgl9QzGCJNB+uTUDvkCNOyu2mAwMaJSks2Pq/QTxfye7XOxK
uDf2PJzTqADVo2+FkSFEj5CHTHX2HtscZlr55ullciRWM3JXRCc9oAF+yu3sZZrxo4umfYqa+Vc5
Oq9mia6G1nAO2sMJx/Ps+pJErrXRImUl5+dMyOvaLVsmqSVDGUe0hzRAoUIq2BBruEtQqr0ztf/w
wuzJqfqbEcZVog8IXLM9cXvvAEnXdtIBT+ipDSxFrCsiogmfm97Q1Eor8y7WGt9qOD+hBdnZnl03
6sOMWV88gEPiFa45Nz+mbvwIW2aCMkMS6pa0CWImvnn6a5Dxs1WP76qefycMaSHR72YVH3pIScxX
mcjp5UOFq7SPYXeqFDYr78ejmBGklHOsNqlh9X6O4VV44WfrkiXdY8uhu7kpXEBMQyd/t+RtgyZi
cN53SBgKwfhJR26hiWFVFzpAicUj1BX3aQhTz0AYscEUtSM88PCetySI1Iw1y5ExvT4gbdMmkhSj
mGszbNw669kvBwjahTT3i466roJiRbLRqbN/6TnGI31463lRB716jasUsOeUvXiNBlIGalkTQHjr
JW99eDHAe5e2ueuSYT+WQHz2LS1kgjhtFgmkEjGWq9XAmPAjmhgM9rK6xO6iXuigH7WT44/eTVqW
j1lvoWYw4XTEnL2DG/zOsvFYpoO9Bov/iirkxvS6u97N1rIf7qsu/LBzxAQ9bniIxdm79GCGzZg9
yY+lqWUJesMzx0Yq4AeyiL3WDYEIZQdgyNJvOCV3ggTAAyjiALw93gDUNpiB8MxwuvSvTkdbjlAF
aABheQujv13h8uHdFOg5rTx8Kp3sd7UYV3Jw5kiv++eYRvy+iZiqIOiRuBbwGKA7L0J1QroVAZsM
PrDB+Cy5xJvn9Va26mw13rkryYSrA7T0WYzni9G6BbaQyf0raRBYv0KprayZEAFl8SZDRgRojoMg
R2Xl9yYY7hYPO30WJqv5I3pqQmVSxExoqFd228QPndp0gdM9cYGjkrz3vkla62+MqVsDhbH3btA9
aeBhGWD0IMHx+03wh42h/2haICDKZaoRT/wWyVxGk6ZhKpKVJQFYusbJQxFWowmsQ8ZnzPoQpObp
Pp+Ve3Dn7BVGjVdxBe9VhQ6c2piQHXydBLgnwLXwY6lwuCXklMOljh8Mlh+/7TnXgiBlTAj8Oi7/
yDamPW4wLk+t56B1LwhOvowRVcrctJTemISC2N0y7j33YX1yKBZDmmzKCy+UIKuksc9mnL5Qa7+4
jgVqNjTQR5vjL7pSDFtcNV5cj0uNM/mp23+GYI8T6dxrIeQLmBlIt2vODsKQG3q3tsqZNjkZnDeX
GszJgMqF8R8oi6I72aXRrJi7E6Y3Ds92OWwMk0zyKde4tkr2wQ4o02Fk2Kuldxa9cWauX7TEih1j
tlt4q0wx50hBdlxZLfNtwy2IPwi/2CnXazsFuBUZTPwlB432xwxMaF/pIXCYDsZRdwK7m1e6WHsR
YuIspxCd7RDBXequPUw5yWyfm957yrX+N6MdyxM38UjeYDX5E07pFVajTafCu0QJgYikfh8bGLHF
/DBbNGdU9VELOGOjh2iM6ILnSiAZHavg2R0Q0NZ6SN25xFaKBAO4i5ZDByGAOIXxyrxXDuEuhf2Z
9DmZmIClROiYW2FNT6aOeSnhDIx4h1MRw9K1td8gNhRZBHLFHjEyHJQg48c8Hpn7PGeSszTPhxqE
Pe+TGMQlHPPzhJV52SQRcji15za1XzUYAwIbGXJV9Wa2J83YOgCjCNEA4VmKrRJsx1ikCB/RXXyg
04u7eHeHYFOlKQubZp2sqH1XkfVlOtoEiUo96lOwmTojgV1EoHbcUBESAZZg6Zq8DYVJyBlCggs1
fhcj6SOi4Y/FuALoe/+bofZ13QTNYpvrydTvY9T1q6iWfuoxu9c8jhJpm58Ed/2OmS9hFQQJZhLc
PpkekwfjobY9pFMEbKw9C+tcWtrLH2zi2O58BFj7EdCKsM1pbSCKlIZyqQOSag1bnv6u070lRk18
THfSECjWJaK/Nquek6w4R7pzVE3tz2C6/aGDFIh5GLBotlj+En9VtvOFVsBbJb4nJEkVobCkDyAm
s9r+XhbDu2yHX3He7WeG2o5pfKDvtP3KGtJ1MQNpGxtsffPAQICDpxKPKpX3PcPQ1ZTkZ4VjSWNG
uSoT7z0BKLVG//QUdA+90BmEsnUn8gtGli7Jm4iKc2YLAomYfKbkHDgzyNhGl7cVuw4FWMIHRnMH
CPPZVNqz7pFcHUbTAw43RdCyvM8JKFUqIfiIbE7Xe3DptSMyyeWqYI687rqEApsC05H4khKz9KfB
PiIbWy0Eu05G6IdwPWfPNQ5QYpaCPcfkuqkiazMmBjsxheANv0Gx0Uwyvt0FvYvIvcXnF8YzgaJ4
Twu5GWr9Tcuyo9v0ZEmO064cg22pMkwvgLKRVHW/ooVZZFsH6gs84RQYg1zZVJXsvoZbPT1QSduE
QKI8UbGHQkZBYmydDfW+hu/DeytgZa1dN/meZPQWddEGfDD5Rqq31olnIrqaXksRZ5vA3GVgSFZk
EMEAxNXiJIz2RP+WFkzYA6adfkDsh+6RWM8FYcDtaGDhlHANd8kivnLS53Hk6m2XCFqrgZJDET/i
uW21YghQIBLyjqL8rshSXKVRdenCaGuldozpdTxVqfkFCGIP6L9n04Yeue5+xcP0nKJi22oECJGX
tVxEIBqvQWoVeDPbS0FqfYZbdYpDtJ5dzeQLeJlWBuG6DjYiU9UqwWTngwMkiCz+LoPsRpdomtiC
2Wzr7Wo1E9QRjSVMXOrsVVOa34OFqSN7NphdAzs2PiRqFjkT+zx5+SG1qu+SGdBWkgmUZFh9BzVs
CZ+6zOTOQupLU3inzO/1+baJvL28G7macipecCp/xmawNW31ByTLJfDwecWsUYZsNrmSLxBmTxPR
Cpu5ZhdfWs2tagS6MqZ/kulV6pk7bWmFR9V0AxO222Rx0W9jBIwOw+ZVVQ0vnKOoQYwKkcsgnE0T
Tjv+DghhH/op8ZwwrZ/xoBJTxfTvRZhoR4Y6uO+ib298rV3rFf3MEyBTqk2oKzY6i3VL2OwKUQeK
JLSUkt0CBS/nJppdki7rxtla77pj4v+wXsa8J5Iubh5K3jyaghbsqnTyO2G9KbgfRjiQdotWi0/G
C2+wEJAj5uyNRfcmwqilFF5RAcB4ZA+LSRF/V2/l9OFwPSrzzovC++o3C28QIuarrZsRmFIm2Kk5
jYluZ6iREOhvUdOaAE/Li50NT+MCZAZLdZdIdWN56MhcZrKCMazPJvAGeq4/Ttaj8YmU+lPiXG51
DszUfpGR82g6hY8//xx58y7tsKBk07FtOFtCrNPuuG8t/a3v7C9NIgnh/zpgqtrixqUZk3D9l3Ns
rXRTHWqgeLVzblkAPBETddEZ78GyeXW18GZu0GoY5U1qQrTVVPurqsdFK/CS9VBp6ZAODP8ovHUb
sUjA0UIV0xelt5913FQ2E+Qy6L4Koe7Bcc/wAWz2NP2jzMQJkQVRcxomlhCpvcvEkhemab7Ik98U
AAZDGRNeWVL+ivJon9jpscFbrKf2Nzmq9KmapvIJ9QrB+u3MqbqkTkowY50dKjXiJ4FdWZf2Z2q0
kNSZxHp2vElS/LdJZ31FQXHfxOAdHRRR0a2EhtDOw02hQb9JHaQbMfiLwXoIOg13RvBnLrQnc/Gs
4dh50lKY3tvCnk0AyjqJyYOJtjOvfKszfsm+O5he/AgRJzyURfrdBcubHWUfk6Fe0wKrSmHhNG5L
/ud4uEzpcC6T+BELxSclxKe+yJxlqbZ2NX30VTisXJ0LuZaDWgZnKtazKZE399dO5bgbWTJ9a6I1
q8cmgO4lgjH68LAELTPVmzwLT6igH3J3AJama+9zONzo5CFHXnE2WcKBouy6slyyeUxUNR3J0fFb
nDVi/ae2q1+2lX0FVRVQwJf3uVavkLCxuDi4YwLMH059mhcWObZXh45elhrVycryR8SQq0KiISlQ
v0wDFqbICF6TBFWs3UN+mQd5imdhMaZGTK+V8O2IRlsT6D6TFiNlnG7nUJ5I4/h0RP2BdPxW5YG7
iTlOOUNecTvIjdYTalES3uuGO7NJ1nIgzkQCDLeS+aIFBMNnat7VtrWxe0g/XPK0jZ2tXWKHFhWl
2tsKhfmipx5dLHbLP1VZ3sMoad6AaWJXTkXHUVycrewFgowfZeVdE3VvkUL7uhyC81SbEC1dHBkO
Bwq9/At2vx0d8bdAdhc6t7dBG+jsEsyB1cnY2El1ykT+2EXmez46go1eRFk7VDvXmzeRgJEMOfQR
9QLXYZ2mDM1jwgy68bGb8reqS36x+30a3K47SPwgVjEHPgSBN7u6IRr3nfKgP0QRJUpAo/5Gc8Wm
QUdFUr2dgmIy940mltSYyaJkqMObfNJuSllpF/aar2NOb3fu5bap4sJHaQHCu0OIg6GGzrjI0j0p
qEWpMSDgAWBYab/Y966mXj0JmHT7cdYuFbvyQ5inNDHd8KjigU2j1mwtIhLXVYLovprs3dTmxlHL
0DLXcx0yiZBs1NxI3+WBAQjVIx1Gc5HjTwQp4QDLH7SpRVMDmWN3/fHvbcHCZ/0zM77xZQbRtSkq
k2tVZ7ONz0tCYV1SosY3V5Cwklukoko8VbU3HUqZpzgO5IdDH9nAQL2SVq/t+X+2s0Gh2ouATp+R
r9navMxZ0+4UFXozcA1TDQ3IuHusxvKz70BAxQ5Xn1kbDsJQ3k4Gf6QkSmjKGA3V9I3ntlbIJVER
tHhTtH7qsDBR2juD8Rs3MCcNFXYeBF9WQjImLSLXh6ok4LauIh0JVuOwLLn1EefI0jzXEG26exnI
X5FnYn4RgP1YhIM+OFhzfKMLOlYApl+99NIjRcAjfK6Xp4uXCYzlGDUC0Y/Bc19cARHDLfbwiJGp
T0Q/6c4DOOwqAcOAsuaxCHG4Y2Q6gMmlpSlv8TCuGul+E44muRhC8rKz+2QZHXga7PN5bE5CDwdc
EBZnhFdMmx4WY6/QPUI/HlflhGQNoRuntXUolPjt6Ta7N/gp6MTrNKIT6gRkEsqq5ciy5MqEuroB
IXXbJOptzFvKoTHB1mjlf4Z4bs9d2sGnJyPFZqdshUQacFAyH7DwBkb6WzzJsxf+QQVFulazeBHY
cFYxMUatljzmw0tgYUtRLns0aJ9wrbB+EzyISrhEmeEl7J0lsjwYMrsk1o1XElyxX3RA6lJaLNCg
7J0Rn4j4hKyixIU99pOj569t7mYbrcFgoAwQFGShopIzd/EihUtQZPIhhmza9b2gc0iTCp0mbU+M
v8DdTT5jsyKOY9acC6D0dIcyiL8yTxazsK3uOp8zhsR8oFUZKIYrKuSv2oXx1o3s4TQLwlKRuevU
cYxNMKsnIyspVK0aZzGknxWBCZAvvtOkvms8oPzZtLiLMjwjpjh0edcj3WEw1c40n6RMP3uafFxt
Sg2zKR2zrIwOYaKWAtp8tx38r3Qrwx33bu70HM3SYCJvW0ZPwUdNhwXjkkbt2t1gHMA0iKEyzKDp
UYzcB2BegMzR7Ox1zdupi9IWBE3eVxuvsBtqfsYejhrcQ1/T8YvnnoxQMGpbzwpTGByNj3gO+F2T
9vd1zhCoXQInbZIR6MufQxuuAglINyNUTmOgrUktVR0ShYWG3dQuqgXYASDd546xO45SFjFpSjw2
8bkQ+q1XCULM9L7eqqk8zHWCQSMl/4rAndUccnEIQ9GeBvrtqYulIUnHF6fAB6p3z0zN+PyLGdgc
HdkgbpNjVtJWZ9+aY3wl0Amwe6FbzXogovimg5q+qhua9hVJF6eGoxgGGLDADrknG4g3iMCbwl7q
z7KzT7M62CkraRaXL4UzW3s8Z8D/SVw9inaZCTU6AVJGjm9Lpg11bWavyp62mog4LLRBmCfmjXnH
icY2y7Ff8gzbmDTICHTFujChRNgDySWCU7St3OWUvM1GniKdOIWtrLHXQggLFV19g7/2tXN4bwOj
c6DspWhoOO39fHxpHP7j2uYpzRSD2RiS+tkykiHh8dX2bBjxGL5dmpKnsLzXaaFwRDHo5lPZRGkL
5REkwibguY1q2lo1S6ixVFmSWc/GcVGCJ6HaCzbuK13LtY3Zi2LHsNiK7GLrIcMkxJPnqz91R3QP
uRlsVDK9gmO4qZRUUBOIJ8sxX4LaYUQ0AxAY45k7gZHONd4BO/yqLKf3IaIfQ2aoNA4902sAWNA2
d6pvk+jONe6EO7U4dd3Afcki5e7xKalNWFdkk6JB9c263vfFqSk4ku0A1xQnEmSW6iymjuVmLIj8
MHF2UlbYHHOiMr5J9PjUzT/q/3B3HkuSI1mW/ZWWWg+yoeBo6ayFceJuzllsIE7BOVPg6+cAXpUW
FRIlMrWdjQlg3GAgqu/de64cP4ixvXELgibM8nqsLdKXQozltfeKdo9XG8SOqcm9B1lqJaHkrkHg
niyl7049PWZy01dR0K3rQHlxK8NBqlCpS853SAoMIp6T0XkPYoOeDm2vJcpYxhojY5GBESvz2q2W
c65M5RCvuGzvI90bDhZWnEXI1MfIWgazfi43SqFswefeNUqibirnWjMUBobq8NhJAFW1SlVYVg9N
R0fE6vHd+WQOy94FryOTkW/vXwZ180IsUV3rX1oXXjvM9pkEc1XsOvlkaEwHWvxqi8BVGLPvqtwk
5jvHlUDQCpWXcdXX6Hnz7gV4BJpu7zJuCTA12o/eoaBfRJTgO1+5bygK5NoUQa1lFsUP/aHzmB5G
SZOu0YK8Kkzdq8AeIIeFxj6NohvFKIDQmNBt7JEcDLKqqXB2zPmgxlH8L7JPVe/fmk5lxGL15GHW
RM9lOazP5A1HucdrMZcoDjNjza5u+UURexW+oqowk21AeIQzlitC3XapCluo8vTrkgCaQ44ueamX
8JHwAg6Fe2Q/ypYChPk6aPr+VGDNMiqELBJ0VtC+DkN+xRWWFLFMX2AqCWGiZuhAis0Q5fUFzjKq
/m5UXKtj8RHVaEGaILrTVNdbBiWl1yA3IfSVFE4w0LVXmbUMU+WdWnv/Q/F3dF+RsSvGqatps8E3
f7dt+KC2wdSoqk/l5MyJyDTd+lDtrsLpxqT6liqufZjvwqfy3plUHorY4tfWzj3gArlLEYgvyNqY
8KbxxlFcyIJVN6yKkvOwV4j7qA0j9gP1qS6CfiU0jZRefedYeMaM0X0idwSoTEVNO6/Tfl15TGRS
iOWLCAJzXu5LWd93ZDFvNQxI6w6YkowNUt4yunOwQMotBw8uYgeLUuPg/RV04hjCcY61UNkz84qB
q1d1e+oK5zbJ2KDZiF+1ENWpcRvyYUKQlLweAbwyxWOXfXRVeQNFfsqMOArfyDiFSWrTlo9a8ahb
pY2640dRZoRGSgzWOeiyyr5K6YitsLBP5O5m7RXKpqPFKhKlXoE8/4wwbXlWhzU8P8RVKzdpSvxy
6J2Akl36FnMVpmXoYAt4sWR9LUn8PeDsKBjkyE9OucDYbOda6NVN2caUYSxIHAP9T4Prkp8Qm6Dg
zfS6a2DU4hSaOhE3WepvlAT8WymcL9vs8B42j7JBaWYQRba0BxS29cD5WR8/DOnsKh06a/RlE9i5
HtPkncx35DV2w9hPQfWfDf6x14uHKkZM0bBzafW9jOujW6Hwwae5Rmf+IGK4BrZrvBsdqTi2LkDL
EeG89DT7QiNNNaH/su58aw++mpyWSD6IEQufXyh023M2gG18wA3YtoGyxCmSbKRH2DVpE/cQIuib
2jj5kZET4jFcdTrdA9PwXoJrFCicVZZeP65brVkpXXUJeCzZIsvYD513VYCaR6ujrGJB0NWUUsbp
f3hKM/OzGuWlAd6AUeoq8IIjhmQS1C1LQRBUb2IDn1Y8jc7oo1xZUYClO64xbHbQ3s1mLyAmtam8
UwjKu2zRAmmFyWUg3MGlMBm8659arLcECNZPSt4QIDLGXAzYblpJDhaip8oJjg29NGpur5rRNBfo
PznbO8NGaRp3VcNRdo2AvSW8SXK4fAR7Bnm1rQ2xt7qESzmA5HUiih+JFWKtk9iVNOXTN9vX2Ijf
GojK7P3ati/5X4ywX+KDijfWWIOrpQgZRelaUSI6aDp+Pm1OxcLFRoWBjq3JZu7QLCN84gx7iJro
gf//1n6r8EuufOoFlGkp+teuiu+QaZXpf8pa3taa/VkkzZMz1Hd0IaCQRgqBU3ZD3xl3WekxHTDE
pN6hj6rgubYM8EZq4DqLNh1LpvwqXWfb049FKd6E14NZytCJTd2srAFEz0wNWFhW7DtpHbvqMOjD
1uYIylDvpZy4PUt51tvwq9JwYsOyltscUHPv4Z6vPjO7fiIpmWp0ll+VxkZ4XDk5pyfw63ap0V1K
gBJ4Z3uaJ+vWCZHUqUax8RmoloVNJvdkc+Hk82FrnzQ0nXUwupcSSdoqE8Y7ETs3mIWDAwyhgzTH
2VB+WQAIY+CeXliAAuOsTLfNYKprZHNTkDDExszail76F3VTlBu/Lm/xga1VM+fwj40DiYfQpEqC
zlrQA6lbkpftYySLPgOIa5gWmr1OwMvKA6doWFRxGN4yCbP8tTL0WCAC90hlYynrbLoOhoLEyOw+
KKprvdXBwDtLvka46vHRrhyq5cuKmp8FMHdR0i5fhgMMPVuPLyKrvPFh3S40WdCxkjQxJLHLKKe2
ZaMAKCmumlEVUJu7Da4J8Goxg7Ki3uVEL+Nd8VdhBnmnkUDxg/EyhF9N0G5JtnjRHHyCsTxfRaiO
4kgAYFzDr3kKmSwmEr9LVzMEaHw4cAz6AUB8+DT0ygiwgktq7UoZtFerKa8MtdmlbjKsG8F4N2lw
hzCuVoj8y2Ft99eNr78VxtHXOWvKsLdph325aBxyw4RY2bmf9tC8UvwySueRDspWZj69kvioMykN
fIYRoPGv7EheBT2S6r5F7SH2hU9onqA8YKXWtdQww1GeqrZEjR7gyoA2q7SnWsK7KSmYmimYlaaL
lm5mnbJRv/P06NbgnLJx7HYbV+PWLcTB40puEKXY5jTILJBJUUQ1EgtchEVCK6W+QkbJmuMz2CnQ
xdTwjNUm3Yc5qOpObOymYVRCsdElmWNRKMmFIasPjzTjuKZXEY1kA9wmZdty0AxYYfJndPcfoTQ/
2y5fe5DOdTUptqoi6ZcNgAxLZu1W8EZJloY9BjKKZ8qVno/3gWk/RrbcqZq+x5RZrpRGuwh7ZcLL
otFpuSCaNV7biy+01OtSLbhg1NWyc42NWXKFVfs3JOvXSfxm6BPgIN5T1L3BEqbx/+VPo+euKtAH
WJ3Eg5sTIlK6L0GLtJ1O54UCJoHUaUCBfiovzNS5w2tFgTt1HtSqu2i9/GpG+f/3u/wf/zO/zpPB
z7P67//L+nteDFXoB80vq3/ffuan1/Sz/t/pVX896+//usqL/vGmq9fm9V9W1gTUgfFpP6vh9rNu
k2b+OD5+eub/64P/9Tm/y/1QfP75t1fkYtmKtOAqfG9+jh7QBIEA8y/8/oHTJ/zjldNP+PNvl/jO
XrPX37zmH3EFQjX+4K+zbIOJg6arhn2OKxDWH6ophK3qhkuSq8onZej9gj//Zrh/qPirVYh3jmka
luP8FVdgGH/olmG6tq6hyrYsQ/wncQWaLvgCxff/tP/482+malpEKVDt0nWTxARiEHj8/fU2zPz6
z7+J/1OMOcUsIumurKG+oTZPEySGu5GVo1ykirofM1BvUaIf09aJ1kkX/nBqBwqutDgrxczmyuDY
Eu+4weOPHyj7cqbUvaIxXzSnuTWKqRLdsRcPDH43ggoQfDiSN0r7sTapofcmQerscyQJOep9PDRv
I6b7HNXFWoQBzN9Kfwli+Z5p2dYy0uaKFpV6wyQIRiFmQEj1iwQ2FgQaIhITQ647+ldE7gmylq6B
UiJpT590pDHb/IusrnU/VFvA+fh+mSeTOE30QAlSbuljy4PpTgk0mKRpof+cTNbh0B4+pIECkK1H
o8tgIkB7XjVqKLzuAF32VY5qfJM21G5cekP1WEUXVE+OCgxsMvA8DsN2wNPeo+QK3fCjbJ1j1nE+
dU0kqR0D+lrdqk5OK5kw1xC6SGrU8ZJnyK1GC6rEondQ4UDCeEW6jsF0ZTr8cmMSA+FIhnNrbSYJ
0tovIHe1fbzWzDygoD1cB8kmS6R5VeKY1zBtUwLxnWWo4xQNQxK+KvW66ehWtQpSaAzpIOaKO/Lc
qrUyCaw1I3kWVS3XpZa8ipYqBoHyyNZdKoFBwVjfcxwaaPWLG8Fs5EKRr7NWPWhu3l8UZQCH0yBP
hfYxdRUwOxadeJ8tkIQLKB3S/iGS7tYC0I90evL2GiTf0DhEFD+OwTJHbQ5ftDqGTvIVxYpCldEx
VjjVg8Y1dkPHe4xx9WgX9L8pWrmcUbVXktfkTjc7JrZBt08QP67UJPd2CaBl/lh5UvSpBD32Kxky
edUz1YQ36sC0sVP62OplOrpvwo9IvYvtH9mIZTUPUPx2AwIr9RSUPvm8evGaNkbEmRq5AMTXUykq
ZJrFaG2kfqFr1kGBl7FwK5TvDoAxcEZfrhoU+yBtn9WQtNVKEizn0ImhmhTSAKSvh4L0SOWozt9j
MNiHKNPgKAHA2Rq6OVyoqj3FS2o3bh5DxKi67DYIHr3ATY6Qf8SyCcnlUWh9KRFV/LYGhkWJKpLh
Lf5M1QqidWm8m+U2gyqwUivyI5D7+dNFHuN7kHJ822JlMq5fxKgEApia+4EIVCrvXP3MeEWBl5q/
m8VkiNivaeV9NJzAluooFMBYgDeYE9YDLWBjMD/tTCJZznjvqCcLlqvkNFhgV++Y3ne1IKU8RDYg
GAB3TNF2aHkA3KC6pxFfYXeGu/4MxlTS09HH6wqeomzxElWYNNdG6qyrEIaYxzB+PWZpu0K+x78G
oFTa/lYt0ZaRHvMjDJtVjrB3cHTKMMygwDCyxbFsNpo4xoxlGlzPwuG/bexuQ+NyOWTGXk49In+H
4Ye6vZprxzjsX4nm3uR1i52duTjyxBq4lAoJvQ1pneBM7feRFjwXbnBSc4dLu4PVs8vZ5cK4UOnJ
Mkx0snHl5hS/ErDtQ4P7QzUyuS1ctB3AjTeuAsotT55RMLCHZRKQUOtd0bkKlAixez3sAd7qCVQR
oXbNhurSq0MrKE6CV3qbV1mqm1eKXeEf9nCRQaS8iVqiFR7CEHu/AHgSEQ0rJ8W+j260r3PE6KGz
1ZiiNkNL+gu+9b6QK2XKKE6qqyDSYnKD0TFmbQepgKzujhbI2FeHkNznQ+IG9aGHkbF1ffV4vmt+
BsI+VSNWe37N92PTC39a1wKK1oAh2EcdpTsgAoO+Mi2JXr+m4P+hx+RvBbrYalNaGNPE4mCaDole
0+p8E1dWujZ946vpRgKzS7uWtNLcK4G8GigeU5ZamhwLTu9f1WO9tzTKYZ3Xu8syMC5GTtQrK7A1
+p+2cgoYlqv0QDFyU3SiwpUdnAa0Cqm+LM43dVFhReUnLcfJLTXf4KoGFzc5UM/3iUaKVRb0xVKR
o30juIz2ZPshAeRMGI3VrR7mBNgT8Oxr433uoEuNc+dEOswuoC22G5hMq4ouDvNNYfraAbXFHpKd
tc0qER9K88h+FR8C07q2fP8JE8pNLWni+gIFY+5fOo3j7nVbhStWFT5o31hjQD/9c6YogXL5d7Tt
M5rL0311Of2bpEbu++YhJSPg4GQrxtPDzk/DnaVhh5TSeW1QsjSRTv5Hb37lw2CuFceKiEijzDUF
r0nqZIfYJ7hQtU/Yt0YMY0qW7+bwNVt7dwlh2dlDTmfYH1eAE1A5CJceyHTjKmp1aMkdndpnLIqG
02Pl58261Ad7p1D/LhuyOmzgm2vwqFSQjJwzrq/wD7XT5m8mD6Qex/HBuLFNeWeoaXdI4UTS5qQr
CZ/Cw9vjx1a35+D8oQo136SNtQ8RQVJ8FZTh4NWkfU06goGXqPNisf7eA3SVZnhjdBCTpgTK+ZPO
N7/cp/ktys1ea4nAblJ8qNMWQdgt8VJB8p23UhWCgErD8nPeNuebOZjuvPq9FMFZtk31tjOIXp1v
RoSSqyGs6EyO6BeZa/kUIqgWFUZvyWKbAsXFSZrzbzOmmm90D2mHLbTnLJZondkdRoXD1wd1yoxC
+9IGjS4thH6VolzvQMt4C3CyKHLyNJfT9pXTLu+EXno4r6Yx0rPd/IicTcPzQ+lslx67ybZsDzFe
5PkZ82O02zdGV1P6rQl6PL9Tl3XpytLQw87P1adjbl76fpvvj5i+wfmtvj9mXm/TdhKzsp/+9ZR5
aX6b7+edP+r8nPm+nEhTY1BQTKSR/eOXB//t6vzAL+/5/VV/+lrfd8zb7Kef8dPi/C6eQycokzKW
F0ml5D9trPnhn57+21/y+8d/+9TffWk7NdoFjZ2NkTAwL/U6OEojCo75IKS/KYn98IBM7uYHvEEU
1vdzUp/mCa17nj4/ZKYPHCQc8oF5Z9cJJZhRAo5LnMlK99vFGmbMUikjbZkJD+EtMe4r/dsIPJmF
FS2hQzy/1J7W5xsRZN2uIm1Yik5UuyJxmlVRS1gG5THrpx9hjIiPag3oLpfRNfpht0Q/CwF0ipQc
5oxNgwvRyg+LKzstMbayQ88WV8yweKinVRmq7Lnn9flOZdrz56VfXoJtBDxMw7BoihKdb6opsnNe
0uJIroyIccDspZ3fJE+hmS3nxc4DQ7icPz6d750Xf7q3d/TnzGRAYtVDeRhwSqydvHyxxCwrRBnR
RkqyR+KNQj1yXGVNWfQh7IJXooGYB03H7XwzIwIiBsM4mkHQaUPylg3awY1ovaijPMZGgf7KbXfB
dMYQUkM27kL4KhrYaz7VDLaN3nykFCX28xsyMU2/39oDooR6Ym+F/cfYu9dgj53F/Du82LrDqxJv
svmEMN/3DRgQqr3ndefvp01XTHrLOcqnf27FIsXFSUMZFjc51SYcT0pOlN3J7lXc506opHyMLlbQ
+SnG9AdXevJcSAGJrUrqEdIC50AKMOV2cGzoV/otwng4K0LC3raWKWrQnZyChbW2zLC6C2JtElsT
q/lbwuU4VXpM7uf0Febv5Vmh3Dfa1YhjltGbfvP9xAnCMP+f82rWtu+RDltQ5ogNBqhrE2mNT2mn
K1Q3LSmza39ej+fsXIFJNY8hXoANVdcitSC0mE3WX7aqbeySKZ/VmcY+fdiWB/aFL5wZ6ff/O/8T
9fzW0999/mNCR/9MOlgrA61a+m+4SktEXxEWACJNcBGt4DiuCzbZ/M/MuzX5TpiwmF54ufG9y86P
zTczv+K8Ov/W7x16GgL9bnV+8nnDnF/7y1s1WScZe1zOh9y8r81fZl5N5wjN8/q89H3nGBIVqk6x
F/OH+0pr7VTcNvNT5o9lrsmRPC/K+VD7XpyP7/nbMPL75wEYzx90/so+XoglzMYL8DL3xhykPh0b
geIh+J0PE8omyGOAR/3Iq6zYukEX7/I6CCa1LMOE70VvOlDCpWe2jCkwaRBOPe2p89L55nzfMKaE
4whtXQjYtn+dk+bfNN80iPYGBGecjuB7M/qZF7+/fTHKKzOi/o7DuWO5zgdEBtJFtVImEDws482Z
v4hRHWCzqft5Y7vTITcvnbf9+T47h4wJplFB1zANhKcnzx95Xj2/dl46/43nB87v98trw+yhpRXK
OYxNM5844clU2W5en488tnjcHOf17y9PgBWFFIXYgPm95v/0vG+54ytMS8zu84bX1IkJOy0GbctQ
Zt5Tfr84v8X3qUrmQ71zClh+0+Atmm7mc8m8Oi/N951X5/usaRT8Hz1vfnLvvfeiyvbz58/fr5t3
0HlxvtNzpt34e2ee73W1DP7m+QU/PWte/HX9p3f9fq9//9KfHldEFS4b6x6gf4SqjG04X0bmpfkd
f3ff+Snzo9o8CpwXzzfz/3FenZfm1/3bdy1wzSPcmr7DfDM/8ZeP+t19v7zrL5/kTyd8qa6rlijo
+ZhtqCTouEO3aKv54/+6GYGYjct+up6c75yXzvehb+IQn9fLRmfx+5nz6XZ+8/NTf3pkXvSMCSJM
xvH3Ho0Al+r8+UD5af17cT6ufrp3Xp+f//Ph6dpLGQKNikdBSY/Bcfmu1mtLU43rZESBYPnNxswK
d9uUFN/c/iGG1bhU6xbLQY5QzJWFfUNdGDno2JYPRVzvDfJbyGe1hpfMyHawwZUHTXjudafhKtS8
7i6OQN3mlXTR1MbBnjAhqVrmbSZhAQsd+iaJ0QW5qBTjbb+J9qmRXox2SLmROskyGGofFH9abidt
qaA5SQ93Osf9+oO/TydjhtdymlSNqSQKZqb1/HWhna+u8417vtr+dMmdF+er8fmZv7tvvnTPz/v+
hN895/sT+ti9sOqtCog4nS6J840zH7vndZIzGGFSOqcsNl83p/V+2rG/7/zt47+83DKxztuWXSyU
ZjqpzS9PHTuLruZndnGJi1qWN/MDw3wI/n4xRLw3yQbeRVhZWJFCXLP4PJMe6aMSotIFcvtuZxet
UvBH5489kaG7MHuOU9yTYV3tKNjZh16l+8w86tA5jfFYF+G1qKwLokfBWXavoUOGgKPoa61OzRez
NW89qb4XmmcigFDtdcjQf0deBeC8EREuKTL9YsxGsmJxIq4IaK1XZd3SczPTZJVGIEOx7stto7TH
6oflB+ZG8xkZlooDW7i+9hPV33l9E69Rd8BmGDHY9wGZUIgRdq6HblqY8VFwnYU1xS+xtJEYFdtc
AUJ+tNr2xSdjdUlDUluZ5KVL6mxU+TqqYBTCF6UzVeC9gXQpe9JJ45+iUjCcOvIid4qFmSpT03yD
q4kMAooWQ8ESwesohHuEQfUUVAnrap3hq1KEe2UoBspIRC1WoXyRTjKsU0UL10XAN0/Mx8TCDG1T
mCuL3L4GQ/AaDJ2PuUnHSIByl2zglp6yQxPZAdS7TCy2ake8hvamu1lzQl89Lt1S3ZgRUrTKs9ZJ
mn0MToGgHKtVHki5YZIMBSLOrstcda+Y973bbgD7JLdRVmPJGKfoddEnxh4fRgHggjpvVmxKzCz1
aEUbzcswPDkJViAlWTNto3KOaa4kpWuHa+IA9NfapFKtCDFBvavSRHBhIGxEQSsea1zWOco2plWc
ElOFYYSKp5Lpd3honKM5ABeABbSq8I+6o6evbBuKueG4d5FsCCVS6/AmMttnwhG3cSqV+9yFbkUI
372SA8SzNddYcIKKjq3wLrOxykhQBoKJv3GJyUg9EkU8rrNOmLD1DCwH5StQxBwVEniVQhoOPMu0
vrBF3cMlyl5aBwcb4AgNFM2ClgSFcmE/pIN4ZfbJrBLzDaTPbgdd3+PnQjTwMspMrYLAUsCW7ZGA
ukZ+6BIF86zeb3S7iLHUdgtEcJz1qDchJ1giuqEmm2QXVetvYW+0+6ZHaAVaUKUDDE38xZC+3MQU
WMu22qVXRkOjGp8oeTKiehn1+iN1TUSQwro3kAuPdfZhFyJ4G3T1LSpIF6m6ODqQWI2rKhcrdjlx
agZq5fRblkYFqmQMCRVPxAWiD06/yDfy3r+QVVbvepPrSk6HDQMMGor208crdB338YdDWmhYE38T
VTnNucY6Qf1ZalZ/R1bR2wgx6ZIzRUwFAfUylyGQD8DxtYLTf1WWz0lkGmsoPPZSqZCL19HenKK2
4jZ4BScNZlhPGH4mEQo34znfoB6tUXbXP6yeVkI0PPs9ZMmR3rnVaz8QG7rkAiNpdzt0ordD8Z6V
ZnATqVDhiyKTiEQQnJuopDq9qi5IwoHlZPUvGrEWm5Ya8RBiaca9+C68wNp0Ch4Oy0woJepgHbHs
LXXVvh98AylkTdJF7skEWgNE6JozhgbooYqQiHZTLzEpkKoVhfuRUmpLZb8tvGG8IP7nxi7jI+XY
SV6+jwmRiUXy5IZcDdHnY51dDEql3Dk+n4EpPNcms6tpbiFx3WgOStEqPHH5s0zS7lDV7X3+x/VQ
3uVqpb37WN+7/KnPAm9lYCYhncFb1gkbUhHJsY86rGF8HDKuRxyOT26fKhuwWWvwQvwpWXudmumx
l5xIdQWHtlFgOXPw46Bk4KhtDXwFtm0+dmauHkrvaSQH3UzstZ7WjwbjnYXm2sgXR+3oVEpMEcS7
0UBt5ZVHcnEL1rIfi2OVTEVyVWEj5OLSacOdURXyZEjFW4UG+q9w4LqU+uWIMboaLhjPLEric4zc
sMgrDJAXhsvRK5xtpwNdDQVgJmPM9k1VYb7r22xfGswILY0UB0VwlPu5IDhBG/ptw586lH1PZm6D
qIcm86agaRO6RbULyfxY4HinvhJ2HIFtTz+bwi6M+Iizi03mUSmNZuW4L8RhALuuaAWBVPpS/Obd
Hzsgg/pN10N+0fMu5YDSNgQE4FYDN5SZgX+pj9qDqaKGyYY4PraKfoCfWZI4eErAwydFkFz2Cr4i
jH8o3G0KKiZOFhkZW9IxthQKIKSlGOSJNyC0oaqPoCbMRUu9/4nz49FyU3/pI6oHIGwsWp2TlSbQ
F+kEplKZXzUk8W5Vttgq1t0IhEHwIxJEyzlwSkBQoQypiMqlln+Jbe16nJzVFae31rPemDFv8fCk
UEkvaYprMCEgBNDWoxHq+ZeapRVLgj5OIGdDsPUjAaCdoFtlyRszNIkoggm7xGWz07PMPUIKoxcs
ORyPqvKQCLauT5l+4XoWEfXhk1r3zjpBT0RXX4ETu5ERA+vQb3eY/jvVIq5DuSnJ2jlopnWDMXRL
Yy7Gv4KJwQPXpQ0k1nOIlw4m/2Hq3sj2B91tDlCPN8rRt++8RMDVEg8Q6ZobEmqQB+Xa1gn6fZuw
hTJOLpUro6PAJLhQIFUVF72s3Vs/9Ps9Tvw8TIF0WlNusyTdKIW15rn9LiKUIKajnEBgj3zzerDC
jtO4Hq+4Qh00gguXfcJ4vMOIlmlE6hVNKlGACk59Y3jXanA9htRiNF0q9DChlBEzX/trTbEYpJXl
gyeubejScY8Uyv6hu2NM8mpHaUsr13owyrVqIa00A9OkFxVh6Q4JEC1Jr2enbo9mR75DER8N5Xno
Y3tLygBHfaKgKwrrl7GH1lzp470clOuwLtkMGc42dhJI5omyzTS8dr1jvgwoNWRaHHslEeuEnImF
LtNkF3b9o1MHO2Fn5b6JADRZREVxkdt7doku1QnavYsnwHR9BsxhYC+kco3lfAEfn/Okv9KxRN9G
+obKcBIoBi4T9QSOW548TMNuTPNJi5gjVcMrlTaPCMLgo8jGC6nbEIIRaQ56KDYBzjZ/ipvsrsYU
abF+h0oCnlRoKivZcEFNrGrho91elcV44KpEJ5iYr0QL0XOl9XOH+mLlm8WLY3Z7t0VnqdaEU7jB
VzrELyhNgM5Ql7iosuZWG3R3E5iduZO+8xak8b0JhIqsgAipr+00mzqRDJOEeRfYTynzH9rRTr6q
ksJaiyK8SM1LW/lh+0GJN4q5w6AclR7/bT/1qgbF2tQ54xa/YSjG2RQXbXAbdvXRJglrb3u4NpEV
ksbDSbnUyoS4DVwNSY9RBG4B0VCarkf7vm8fAeJ9VaUF6z619KXbYeELhkuU3chsSixGTjNscbX0
wYh8IW4n4Mm1q1nlcrC4FjtaRQ5CSx56hHHcl9Zeq13zgskFc4YU+rN3kPxVu8QB06E8Z73GQD13
86NG6EqWOnuuhsZdyNnBdibl70MKRsqiTIUl7TqWqrtJ0v59bI0vL/Mw2yMBIgo6WqbGZZOQfz0W
HfSCzt2UUb6yWqgmuYmBsfe8k1p3GiiavT31CqHjrcew7bdZVIIJD9C9+iGJVqk+nYE4+el1f91K
uCSMgxhVQWmo8eOxIdnvSVVIlZi8Gdl2BH+rOxmlxg32CkQvNEKDnUvoAKnUpxpIy6nJSE2QQaVc
Jb7AKZptrKDAkj45rRw1O8WhhPo4TU16EgQG5wcJBDQIdZBEheWU7P3OQ4BimbS1vfSK2wjeaS6M
rdHhaiNGqaAYW0erxOovkmxc+7QlSYDRHocSAS3mq1VhRkwWbBBihamnyySNtkwbnsscvzoQGDCC
mMqVGKkmAS8TcarcuVm1lXDygEGQzzD0B21sH3pEC4eMKEIVuTXB1cHSydLXDOg/3BbCMFx0oy5E
BfxUZnekDm8tOn9P8hXOL60ZTy4uZ9S876Zj9s854X/lhGaq9eQjjBRr5bUYyRnu7qTO/pUYpyo2
tceksp9qlD00SMW68YmUHwlLCDIMLUpTE9I4JVR5pb8TWfRYNBiF64kKmCYpvB3ETlGoPGTREG5q
FS11PqRr1aGKTjbakxVU5VqVySZw+C8tM2LPmYiXaCHXnmyDjcV4oCJsbOUgTCP85zAQ3d0p+qnX
e1hdOurNYgDUmKH0VwDN91oitr4NLtIao0WboHKvrHZSaTLQ0aQEAWKqUNGqCHuhf6Nxvdkodk8f
JuGSG6P5wkyrUt5ErAI1c9T8TU6oBZezxlvIssYDUHcMOQI7XvdUQ7FFR4eqH3Z9XDQc+tCNhobi
c+KA+QJUGoIyeAJPyOWFVn6OKm1pVhUxOkjYxg5Zs4OedaeHprqoaIvJioAWK6q7FThICHdpddVE
K7xHTD44kyVxfTDtwdwEaeIxTSQgthp7gmkCvHuWwSy5c+ptGnLWTNNhN9TRTWqRFhe4cs9Bna8j
4nsgCdhXmZd6G0ciGrYsDBJF1d0QYsu5AfFWYBt0TirUaaprYmoZGw449sANMUoZ8h8U84GrB4Cb
k0c10jnNc9HqA0vZupAVFrUTeIcqv5V9/eiEt4HRPEZNngHnjPNl7Gy6LLL2/BuVT3q9ByMAZvjS
JtqKfAaiTKy25IC2dUJHIGo6gfsY4GtY0/e+EZpvbVGUkZ0yMVBFFK/aCnujGAFQCjIFV5HHYEZU
Gu5SH2pi8EUiAgQt+EHbIow/QdC90b/fTl9xH1ntD5MqF5FIyUMle6phQ7MzGx/4bZQuHA/5b98C
SifO23YvQmhdJmS5uMTT+AWgJj54EzODS8StxhRkoftRQcY1RhWPOE9z5C8tzG7DvALrZR2c2pyY
HFMSgkZhGA1e1XIZaB9GrX1Oha+dcrYe0vLqpOLsoyOQwyA1s3odtwkOwUq/i2CJLWCA+CuBWyVV
hqsWzNCmFjohsyVm2kwHf2mT9XB0RLP4/1sSrKsuEtr//ll0/C+S4NNn/1+715RdJ6w+/0UY/P3K
fwiDbfUPSwhHWIDsNPMvUbCt/YGOydJdE86QZYtJ+ftPUbD5h45U13TR/grDMHVxFgVrf1guMwFX
122BjFfV/xNRsKn/qyTYcGybd7IQA6sqWjmL7/CzJNhgkOmXjj3upgFaHFqXyADXDhPTh/Ii2dkW
VSGYJweSxCj8tvfNq/Hu3zePKFwp1nBEeMOGDCpbeWqKY+ttBbPGbFu4nKBQ2e9w6KUUCKhxP8Dc
KrN94d0mWxSqm+yV4E0GMSKCnbIKHsRHeXRX9t5dmdH/5e48lhvX0qz7Kv0C6IA3U8IRtCJFyk0Q
UqYE7z2evhezqituVXX8f/S0J7ou86ZEgud8Zu+1//bU/ZMO/T+A7TxVSdk/hMzi//QzcpFZmqYY
/EX+55+xDWX2bIW5sjQ0XgZJusYDSmBTeUon9dfQDj8CceqbOkvecXxc//JA/F0E/9c/XLUer+Bf
RNd/XmGVd8rAzGrgyf+XP70qSApPI2Xdmndr2os/1bUljtMWP3qv+IHTTfbE8GM8q9eK9n0fgxF7
FjzzaD3j81vPRImoF6k9kry9kz+L0xpkl2xwuhPuhuky1HbnJqflk8BFRpVIMlIf7hfakl8kGh6U
J9GvTSxOuv5IoXnJvgmu15/Ud5ryio01suCNduxJAjQ2G4xHw0dzL+4jVYQSaA+prWtYDtZoZiAY
Ksk4pfzsDkRWe+LvGWLmFvybCWXQcNjOQ7p9bk5SZkv7zjd3ilN8VHdavPhXeuPH8ebX8mf1heua
eMkx3DIdzOTN+BmZ2+kwnFPucy/9XrYAE511can1s3rzI+9hd/X4RFIhEJFcf1GtDsZGcIovmFCz
6ghB+zGaTiG77d0kBETdwIHBYQn+sdpYsAj9PL0sTytOSryDdmveqkv2HZFPiTPtWN00f72iyytf
wSuJ0CdTeuZNdFjewK94sNHwE2k/uL6Mo04emYTujVx6O4q2IymYFAIpHjuqHSCWG315AzurKMdV
Qj4puSVscNFj8GVc2o9pr39VT+G5r07y80THyji52gLHigFxXRNfOLEdOAEOWbfRE1YtsmocyGGd
Ytef+a7B7wWc91I5yk/qkloweEy3EJVjxiVokATLjHQ0B5wfGD23rp6SWx8fzb3K+mAix8VO3d4t
9+BMvdhFoI80BFG49i79Do8IQvTj+obGxHKKMyTWj/goHyEqCAHJNTBlqGEKjQHPJvUhij4IXf6y
N1+xkwCwXSon/24vFMHziUBO9Sy+y6OrXaOAqE3aPbC9FYZ+ybZuI68E7UsPG/PQYI3app9DQJbS
Wb5KJFrfoy+dEN99L2ySV5iFF9gAPNp0/oBzNWai+qk4TwF0rUI5GJdOdZlC19vya/IIekq3zTZ/
sxC/bqxtPNjp0XqyXtYGN5UPs2t2e7vg07HJv0eQFZthL6c33PDNmWX5uSOV/FGxbRiyGNluekPU
Z1xUNhPkuSGzdXK3/9S3iZOzrAKyYa8uLAJ0/RdtF0EUACBl6wUEgQApErXXr9aGdyJvda90jWBM
UUbxQgJk8NPjsg3rrQrPzG5PJEoDrTlCVEfqH9+V3sHnNY5uCLdGd8bIpUuRfuf32GVb+c7sL/cB
aG3nJ5JoYQBjyAjSe/+xONtlG99V0QZfCHGVzFUUosSO3cLP7kfodhjX5eM4BstrvZuh0G6sy0Al
Soqyv7SByGDGnwG14N09K8PduozH/h0XI6zD9+VKpoxTOLBKxKt0bqf/z+HM9ffPp6MJX5MxviEx
lVMkTf/ns5loXLoIXW62HarWEpwXo89XM+mc//cx/G+H8OOP0SxQqyKXnaw/roi/OF9aPL+DSILx
VpOm2+OPgGwXLNH8vXYJmOQCGMDacMX/oxb4H45+Wf7329WUVFk0sfWohqlaItf4X/9YJWpUVBld
B0794UyBZEDid7qt56jF6KoQw62BfbRyL6xf0siCr2x+VgpRbCGt3GgIeqDWy60Kw5GoSUiHec5+
a9AYnySKeMiG+TxHTHIas+08SVkYo4oJtttZNr1WlqA0IbbeZE136meODCIuH8L0PbP59Iyhrjmo
E4HISmrsMt0Lm657ketBY4RDlhGIB4v9RCW4irle+4JSn6fcEKJlKysAUMzq3mvG8BxpnXwE9bdv
0pqOI4OEi3WGRJm+O2CeTPwl4iIjJfXdGqsg0uieC8PLtV8DzJymZNTX4tpD9o8irGAG1u/EgjxF
RVwDg67W09k0b1T6WNK0iPdrSZeymDhOzNQoNcanpORH4G3vOQ7gixGVCUZY2FUik3gK/1dgCoJD
aClB1G3yM7R9dpInFnxJJT5nekj09/jIA1v1kYMKH3sFeDUzl63WtBf9QVcSwU7PCW2YqgEbECrz
R76B9OJMLePZ4ZHDk439zoFZq8Duxn+nYqrzCO7yhEfooJKKxrHvjGPKwNpBqs3FZ6jnpcWKqwvq
12TN6snq0RLJIEUGI9+OoywwcNK6IOtwoE7pk1IJvyyZ7wzy2g3+aPTgrFRmAQRCDbdaja1/XuVz
OvbHGBOU3Vc629JEfxkIY8RIwUWB7YsxGEXCSMcktcRFrbr+rK3Rs4ifP82kk8jEQ1i0J2n+3cza
dQWv6mPUeZ31+qWe88/4PIhx4XZzd4Xx+ZyG0U1Out+pic+R0fzLqg4ZBkZ8iPWLCld3SkxmMwKp
h4XikFTK2gBqCaki6hYB9lTif9JWZlOyKjuqzG4SAoVCFHh0imvtnpBsSdYvM2SLd9qUYchUgi/k
qgAPAz7SyFJIYS24aYfppazB7JhTZc91ZHrC/M240hGF/DbX8u/QWHbTUrYcfFmB480XsgHyAvJt
Lgr9iQkVCWvcDP1p5B1Ywogqgtn8epSW2qnriCXRc63Wdl9DjpIzpwZzry6xX4qD83jPxFDw5vwb
8L1nMPMGxuJMAERbEEW92WzVJ70uuUGBmhorsYYsiLIGFcNgaxIt72yg6A4GFDgF2OhQ+tBGwTZI
9MgovDDdpyzF5ud1BB44j3ezmw60zSjbwbyTnv4YtnYrgfGUaOOc6HsSrvW9AqbHT4rivJCjzMIi
NGQXXQ2XRjsoh1AYTFygxmmFhUYUaKD1Kp5u+kxnKcHPMuJetmkxbLuMfSAt8jzsy6a9wqoju6+K
ImfO0tYGSiLtom6VdjUnH5tWs3PMUY7wa+HtGJg8wAcImfLiYZbEZLdUiWfAbNr9+aIvsrzLk5aa
DWp4jC3afAr7sbRLcmmcVGJnpy5o1qdYzBAqT9nO0D/JKaNo/fOvEvMVJTniu6Rgx/X4RVpsZX/7
u1H+xSci3a9aCTsrkkT4ASqEGlSjGyD0HJ+zlYcIxeTvJpIFT4bB4j7h3UJleF6v3WRTLlIC1Fvo
PccK8ecm8UeWoTy87/J93crvae12TnvMj/NR+oQ03e0x8umWY+FoIVPczt6XZz77DSRMe/4hy9gl
Ea44KCfzfVNdICyI71DX1XP82R1Ub0b+uSE75KvYU7LDjsw38hvvkf5m7rtnQjTZkYEG5Jw/G7Vv
QNTWWDNjX+CFssl4n1Sn7WzjBFWXwBTK04xwkR3lLFOmhwbUCKSLicICM+OmfSfDcDEO8Iv4bQYF
ok0qpfZlPpm/zaD5Tsb3mCkK8ODeVgd+4/jTgBF8mQ7yYKPDESy7zKh67Axr/Qny20t1o5CPnszN
/GL4ho/b2ycD0OASKyk0lJ/8Y0390ja/1g/M1IbfdO4j5TGFukPZTKSAg+pvKzW0Kt5j3rirol0+
coBatpmeDGbnmq9Le9yOkewt8NVxIlJdTa7S7SU10EA982nr98BdxCNeCc5SxiboWjvQq8TRzpvH
0FvdCO6kP2kS80QnuzScTfvCnVyw5LEA8oADgfsElp49N07Ha1i70Wve+7WjUZyeTL5zxkkBhtf2
Ta59hf3/ZBNEgGgp12zg8dpZxjYR8OXIJqjqWCFtSLQ1Yd450xuvccbna/GZg7UKXhnb1A8zrnjo
28iIRncRNj1xYG5yqXi1qC6/seEp7b79wrXJ29PgcXIx/bOwzM+WvgP5Txeil9dpDGbrXThxhFkk
5e70dxaA45bHohACXuKHKTN6Nk7qb7A1Iikv7ClqFJjsVIlIoWY0b9h4GOCmJzPZ67+x+1zWl/BM
/9S9t+htymt/Y8HEnx19UPq+lQdwEr/pycAaqd+Kl5z0Y/EJFEOEqf063RMIILptnfjYZG5fbU24
7Hgr76SIPMe0WhBk3/kEKF8FzVoKLo49Im8a7abd3B++P0c7ZXeNUnV18O/pKXx6lyHl62hsomlb
8/3v+H7F4SiTA0vZzUvtzjCKxM2NzR+yEAP8LamYmyUK+DH5X4/jUyW9oXHBqWiah4i4mQwiqs2L
aNBIngg11Q4SPI19uDPpQE36Gt4pj/9Hk8EY2eAtDV+G7CVaAR/Zeubnw174Uks3uUbSlrA5zfIb
CrGTdX6MptdNMR/nYDxkOP0ijydX3YTEaJHgOmTevOt32ZH0ayqb/Pdi2ekbMTr5IcQrDXAtxB+7
EdGJfrVwuenmQFbbAPeNN54ropqwXuJWbpHQbxn4fQ1fqatu8VN2h3hbzng8nOwt98HOUAzQgOG/
fWGYm517P8SBOLEK3sCoFhBsyMR62yRXAbKIdHc6ABIYS2c9YiviYedoZgb90YLKB3qv2fGFjrzc
Zdlt9KnyrJtJWNJrRYUz+5CfA3A+b5In+/odysXeei9QEHJ9BPkx8ZR7yVzBNQ573Brr81S48xMD
7eYpv9DPvPde+pAQqkeQC4wma8fi4P4dw/LYFid8kG/jG6KdD36GC50u+MZ4RwDOCgyHn5qYFbDd
AevY+Uwq4NLaouGhxhFP4ZWNf28PdHVEATu05f21OwvvzV57xujYvxG1UG0+4qDbo5hwKRMu4fwg
gA+c2uNzSsCMv3LoB5Znfclu8cIV2j+VTIcPs1edolP7a1Ug6NFdkQBinQUiiCi37vXX4GiwNzfq
TTkl92wfbVV5Fyk7dSGreSOTO8HqLDvUfVCLT/pFPRrP1QuMZQpMBJMlPG+eOm3bEmbmxQxU2kB6
M7rdeqalO3HDMAqhR0y+8Gz2MlwPF21CZzjGwL7FLgDQhzted+Jn3vDLYBzH6PomKa6i8BiYJ/jf
LdwLgQihbSxsZ8njfQpjj5+lyi7ifKjUQAb0RvQ8E4XBg+euEvZCsXCgq5R+d80XVYXVOFV/UC9A
gTeKuZE88yL71jOrlYZtHXs4EQgeKj87QXe7aYMYUAbu4EOCrtA1rVNzakmGU08NekQ+lT8jmrCA
xy56XX8Vpz/HnOpGu+KD6coE6++jiLaURZa7PBU+BsRLlOwU6Yulf2peoumYfLAvmvL92u4ekLN+
bxJ8kutHDv8B9362D6fbIPGkCz+bsfFNw63SJ84fa1lowW7Zbnxe3PiX9CpYpHltpmP+zgRCeZPO
DEBGZSOd82D1mgtTcTJfikv0wb3EYaAon9boDcfxXF0TEDO/ehRHdvGKZ9q0YFnbyHxom1OuMs5H
Flzcw1Aq8/tc38mXWHX7EZX3WFWg0PNI84aw/9EbdnYGlbBc5rcwxMPPNMyGXcMTm6JXRKLhrsMm
/IigKSBFlNz6q7lXH1V4UF/q5Jo+mcBDtK22Td8fhafgJZ8z0h7cjqD40X7sUrwt25WL4lXasnHw
B3uBvMpAZCv6cGwB0B0TsL+t38je8G3CE2BrozlRQ/zKZng3n8X1FD6XW8MN34dvVuw1VcCN5N4i
hzXm8EGJTqJb3PF2hU/VRbWja33AnpB9IohtfhRv+CDaNvpZdsWnrFyKBE6sPZGscxz3ExtpivBn
7rzkgj7raRR9LQn6XeIuH+rgNHdOdTagRFlFzMZOiIqex3r32PlszRdW2OxPrDMDpU/FE7/5B0nz
p4ilKxtWR519oHRpg2bODm8oscu9dmXtpsVenF+Kb2WlinUL8i0Ifbqs1j6TPME1SxR8pwih1dOo
ByHX4iJ+qIxbcvULoDLNiYjy820lEaTNuKBUt+q8io9eQmM7qZx0MKYzpDXgCjdN0tKouwbggA5m
XupLAKegcHn5W4lc4NgqP137q42d9omfCXkIcqUwiL6pYcozML7kgrcdkH5OlbCDoNa2LoTs+p14
Sd449TvkbSx3EFShjbHuzQC/b+LbeBh/G7+mj1BH8GOvX803XaMFcq21w58OngEXDZtrc8csWXuN
5g13FtBqyTd26xG65aHwC6pLZwLxfsooM4hDLAmfEjxS5Wp8G5vmlLirSNyLp/4WSUyyEx/IZrRX
j82WgR/HC/nBp/y9DFJ4cHb3BfQUIXB8a/ZVh65gw01xNv3mZJp70Z+/x2/zxFMpkIx2I6jyWP6y
btG5PxZoa7+sIHlpD4iumJ83L/PiLeWPtALn3ZS5Teu1pEGJe4Qw5l9wvsFpzhatDOl5POgojeek
UOzRjGRbnRdxv8qPeJ250aLdShcLqUfcT1Eu7ZEF8x8ksT+ORS/4IuIit8+5bbH5SPs/X/78uj9/
9+e3GVPEQZ5lHYfyIO2tOZHAbjx+Nbu7ehcuTzDut1ORxpdOlJCdPBBFpkg+DOdM33SqY6Lqcw2Z
16tWotkvah0lwIxILTZtQ0vPCJf5YBcsJWHzJY5mZJfEive6ZvK9WSScCGohImTkBlkN0dqEJeLa
Hh/5Rh5RKg3kkayDDqZDhu8aQRtjCyu6HcpItCEiwyhL40cO48jt0/5dyvTYbYZuepYgRJB6knuN
zIRdtCi4exZbBCNhfszl9hmepemQMfEpx8D9Y4HkdXjbRt5GbONz2UEp2LpT3jI0l0MyD5M5fiHx
iqg/1RZSQ/LYkKNLUsLWa7SHArDkKqwQOFwbqiNTidHkpOamnSOatRnFNLKxvTpwr9ek9IB3nvZx
ml+EEBnhKCIEjjvlXVdhIK+cD+mAUQHyKUAVIb3WYAjM2tgbXE6gtfYjC1BpJdiyaaiQpyq85En4
gQCz2/VyybB+pn1OOf+6lajrzGNxj7fKqIIs2tNfP/W1mDuPwD2ieorMXRJUMtZCUQE/JIgm6x4X
cD3SZPBApu46IzqE9fwGfkwOxklgT9brT2H6mQ8tfENL+lZrkHXaaKIqWNLUF8OE+5c8j0HN34kc
pQDIcG6uZo2mYu3xVYTzdY0uRVlqb7BHOqESsWT07+yJGS9PDnTOW6P9oA5s2TLnL2Occ6825AZM
rfXTlMZe6sjKQhzP5KTke0Ds7CJ+dCfZFGh911fiScdtPyuEP4jxzxoSGwGjrTWRpsTTGG9DZnlw
u+4Ne/gtflWU/AKUkQiVLs3V9Lo8/jBZpjuVEFZbIVyxGUxvu4LvjXtS64hFSVIZtXksb8Wa8TT4
GjIxVTb+wEywhO6H9XVqhNexjE8P0vNoKUwb0b72WCj/9nuLVPsRzQAaP4f1RP/OPC0xUHDMuXnO
dbFBSibeelF9K+dsOzSuPtiCSnmPQpTi2gIyA4B+MCO+g4ciuHuttGmHzItgiZISFRTgvWxwUJcq
HnZjsr7a2ZGS8EvVKY2TcUCpRcEM0Bk5PwBV9d3KpTdElR0tKAusHs1aNi2Hahw8KGmtLcesUNIm
wR+R577UFlFwjTWWSpAXHmKvBpFQQjPTidDMjAuJmC9COtE2GS31tPie1dNXOnPTmBj6F4t5EBx6
LelJfhhQiaejRo7EvdGBrqQKR0pOcK0bg7QmhWd1+0JZ3GaR+61JwAAItETfjRIXgBHdBmBIvqH4
I31pCvMVQZqI9HLwug5No5DcSIT51B5pa52EkuVB5pdzJUNyBQk4l0EcKSNzCyFSyqBrmOglbBA5
Il0yG2CxhdBpFPZt0VCfTau8JBNMzGZ5jMkW9NCdRHBCf7WmDjOGON0LtSebUUbVnBmLvgGlhOii
x7dSsU4WjWhLSJYW6YKHafCi8NLydMolsBNKWq1VO6Srw2ta5dQjObsYzvDiYDUvCvwL+v70HVQV
66sUi4eKzSGNzNs4QYfXOyeUVWitpehXqAw38xjLkA2FxUmzRT7X7AGJ/SMd2Ur0TY7vNgNTSlLX
jNQCtIWUW58AYw0sGMV9HriRSDnYkHdCiNuMZ0PNmhMESL/vw+9YJ3hyHF5xOv3BJpDQkKepWy8s
1kR13nXjzuzkj3imkK17sl32YH1O7DW2tQEM3+y7b2tmcV90jtgRXieUx2pRmM0U0dG+VqYWFE3z
LFrmaa5b0P46m7ZenIKibX/XSO4X8TOKCq7TEs2fmaB9EjrcHotBZqPgdRnb31aLj3mFAI9dAgUP
Lc7y/qmDx4INRmHfxY1djsxJFUE+9ANTkZY4I7auEyzgksIjTS4iSadariFYalj7zhUBLZX1HLVp
4YHP4mLN6m3XrUGvj7swbcV91eKqSMX8Oo/9Ow74BmgdpJVIjmiWqYngeVwqQficR+wtsXKOxnKP
dOI8zRZ5dNZASmBKKymhkxKM2SNJHZizxj/qCPS2IQJAhFhIyRDYUEflhlNZxb2aJ/5VzVitncZ9
Hkd30ZidjvDCrNMkv5nynNXqxPR3lP2O0wwuLtHY/aicpBW527gQiaZm5APkO00r189VS/ZStEKV
FqVL8QAj5319n+acJlrvn2eEsEBZjcvAc2ovKge8bPkKfDDHHHL6JnatkfqQ4hma34XgXxvFCZN6
qyiCn9QM+pQcwnQilQF6tv1oJs8CP/9LwvA8q7K3zMhibmK0oy0XmVQiTy6tSQzUUdyLFlphWSFk
ekwVzqmWhOi4prE3upYGM0SPmghDFaQpfceKolWM0sQLy3E8Z7j0x9QkBnTC2xLJoLnWSfLIhaUC
YwCkJuRWYSP8VDNiYyckwzZRisEqgmGpzEBN+8E1BUnYxAOy+bLCrLjOzoRiAy8Xtp9V7uxO5P3X
w9VTYvoytJa6HabC06ICcdRq4FytiY1mwI3VQIHy00n+mZqRMW7e2dNtBJHqmjo4iyWldeiGYyfH
CZvd2F2xNi5m/0x0AXPNvg2Ay22JsmIG0WqXqeDKrdchSPC3ZbxEdhIah1oPBaeOuGxYWuV58tws
HZ+YTnuVZ4KrxKx4z0LxPrXx4ms4QvrEejVEHAUyuTmaQpxGYnWwFSL9DbUaUwdCezVJyVjSlAZA
ewPPRD55lSS/oTjG0QBff2M+ZtaanF9XgSCMen2GQQZ9i42UiqaYj3GhTjezrLA9mNJvICntUU07
nzk+Al4VTirc72vUBVVufOlyIpIRru+iYvlJK5K+TB3MXcgrVKmqO8zM1ySBii0hnNsGQWA3M59q
o/lloFfjveSRiLuQEMm5A27tSUXW2PJYSlD0pXsoDtFhHGgUVNQRVTiMULCS56xAXM+C5qE3RRUE
7ZRpKBKIh1kPauXMRgMEO0Lj3jjKCpUBB9vREAnoHCycqSQc9JDi/KQcQRnDFyefS44HMl3bUt11
xaTu/vzdv/zjnFcg5ADsR032lbAZciWl0XaTGf/1y59/ZxK54iZi9BE9/PZ/vjQjnwAOLMktaqo2
QJ/v4lApu04vf2GF6VCnW4jkRQKlxSbqd1o8MuGLI5pSiUY2NZXSmUcBlTp0WTWnc4uAt45RVAUq
UyctHx5D3PzvX4alvghECHuQLvRdly4tQcVaZezkWNH/9qVEV7rr3wkjM3bCP74kyAuwvjRB2kFP
yR9fiB/n22mG/g9OqJhMpmKKVj6J4SQjfdSyQ95kqv9n2/1/FfepYH9GJPCPff6/4T5fv7v+P16S
NoK0+0/Qz7//zv/W9hn/abD3l0yLFBJLQuH3D32fiVJPUyhbVUvVZX4B/+m/9X0oAhXIU4ZpWLpi
6gaisI48CnigivGfElo1KH+6JaqypVv/G32frEn/Av1UzT/aQlUzkFiQnyP9i8ICbMUEShysGJhq
HFly9V2gGbblKTl3Rt/uJ4XgjrwGoga97xOfcRGQjZRNEhx4AtpUPZgGnrEywq9AK4E/JHQ0/DSb
boq8Wjc+6SzOA+tut9LnkDDeCAkbccUIr2B6TlF4ZC1ZL6uOuGUnK4y724hKf5DbzIVC/jqRc6XV
dKRE2A2o5IZ6wjJebyduVqbcWQO+zgL1qThrQzamOfP5UYUCigzhCHI5feKlKA6qOXmpjvhFCuf9
GOXrYWItuhok4mK1OBN+wtllYZxl1hizmZtyWQoA27HGDcujUEkNzrURi4b8PMQFoMZsGCG/jMdc
BEwIRE1wi0VX3aZjxtXhdNlISwY5p68td1Ys9gdSXPgq0B4G/oJIAiB3fy3Pz9nAEkhj6jYy0lxK
LLby8NkuTFRV0Lfn1BKRFcmPoTcLsQEFsb7Ux3ZibGQkhuDoTca1IBANhsiAgAQyQXifEg9ATOrF
cZ1C+4y8eF3mmzKahJ1xX1Z5FcxaT12sdQ/WyobLtpZvdT8SgBYLNwC1Dy7hix5PF02l4SZUG6cI
2+FlU7aMdZPXlZIzsWgNRGE/1dZZr9bjOFgUQfWnysRlrNG1ZUrr9dnSQqM0g8d/VXK8iD1LB9zi
H1NKcJBGVWX3hTVuREk99QmDUFEn+htvxl6Z5z8FCwE3sbTNen03RUT54W3awfZEfyyOR3kk0Kjq
MkgCsunIs1R5nIebshExjciYByHh9/hXVMlPRzQeCuQQJ5T03k9VBnAj24KiQ5BW8YBveq2AkNkY
2n5I8uYNb3XblyDljZYHLqqcBh29U0tE/DZywW5Pjnwg5dBZ5l89edKiXNQe1uUBXXh2lFtIsaGo
XGtJPmShdpFzTNVY0ohF+IArx0rywbbE4H1uqcGQY09bQQGZlLHj0ZKZbBLA965AgHPSIpudhSw+
dNrIAJWov6mUfHD1bDjKhrr/T2wk5eAyLKDCmcdEigD5PwrdYhhe5TwvgiisoEeCWuQk4GM217Yo
sCmu2/AQtsJllLXGMRpojwpOyI6NdDdODu5eiN5FhQ3A4HZM4uesQ0ZGHzzaPR0YGPdTrxbN0UhG
jz5wusc3Va6vSXslU+0RQlqim6vX32lfsNmr5N+a2ZxASXhWKfJZVLvCH3KsCsbIMH5Z28mtzD5+
m7SnEBfzluGYgAuuU4i/NrasufjYvKXplQidBzm2psvFJI9s7ITZghDJKMbI8VpKCDyE0fDjUWN9
MAcDrZ5nSA2aBNIA1kyiuZ3Hp2WJcdZUGiRSE+xqOwhOOg2gg63G18PoAp/Zs8Tw0o3nUO5Wt0XZ
x4N3MqikOAAe0pQaRZChGuRPrNrsRBVTZ0sbqIAScSt2n9ayarbUfc7zUCDtMZwlEj/F9fEGRVDP
JFn1jBABIj0jwpYu2gomEYC4iX4NMuOiolBVP2/XoJEt+YCLi4mWEl7nxgoZFzHazp+LuKncPik/
lyFWnUqJox3FGz9MFX/XNQgpa1LAq6PezBXjrEThuJvj6QXRNyQc9SXUaZewfpDobAZJFpuXkbFF
VjM3nce1YENBpWdFFSkycay5U90fClP71tOfRNBf8hVrUbFYvaNl8jcuW1yPqAoWnZWJoInkkRad
O3W/okSZToqG65/+WtyMlOKgccFrGV90fYxvF5PRncKB1StEFJqtY9acTE21+nNF6zLkanSB629Q
uPYCkVl1UvPutknhhxo6WIyv7DAsoqQbVG/GxHhV2c9I1ZBLJ3Ybq3dStZGTx/VjdR8g/kl24WMk
UuUypmbW3REtRpFIovfgT4uKMRybIro34paMufM0Tv5c1+REpcwbR25JXP3ypbBE4q7R7jR1Me06
QAoOxDENm2UnWGxK5dmNJrTH5KLBVsxYd+poGcwF0z2QTZsgVcTYmfWhW8a4LX6svH9LTTUDrNBc
uqWeA4ngQDQSZracc5HoU13nhON46esBveUjdq5nnprAOGPh1/qKjsoptJrYSYi2bLRQfMrxvqea
wrOT4HBBpkw3m7GcjSRAFUowtlxrU9E8McU02YCzG2T0gVaxfGOuzcQ4pomByhIMPWbhvO2rQ6LX
x25bKrrwYA1s0lgfCb4ZuCFpFFXRek46TMzVSDq6MIh8wQ4YCKm+xWCz1VLDlfrheTWau6ayUwt5
UKLslRocdYg5vVoSj6U0N95UD484wma2G13xi0gg00ixgiapSSLvAs7VxltQrjIyOptTPF4yc884
j4wgoz1Z04LAgtEnyhZ+HQNEbxmtC+kFyyUcmpY1KzlSC5qmZG5Mj4/aR91O16FfkDRHPP8WYGim
6mRqNAYkgxAQ9boAI5ZxBA89YRPVWWOZCNathnJuxU41MdJS6+9KUwevmavvZliQATRID6UEWB20
Tg8sswQ8gdlutoB/6+L3YlZu7WBm3qiqV1p/SB/pSEeD8A0cIBEVZI+KBXCuhaS4FjGwwnWUIFWl
qyABUdLHozG+JXKyDdcZjXuDao0lqEZc5VlsidNI5OijMYzOS/CKbsURkWK1xvcRRAtbDiZFYeJP
q8UFT4iC1c2vepvVrtwUNykzXjWidfgf2zpcRGZICtwI2KslsmWrH0gr5A2tJAkhTvKpCev01orR
ryrG3tGSYa7Iyl4HLswHiFfswa/dKLJ1HwknNxKkLTJOMs+KJsnRDYtrDAtg8cAS6nr+mfYibl90
9kaDelprKt0WhPFaLD3RuuPKxJ9g76on3XJtEOla/SGa8aRiuro3xOAxzuHk6iYhO1ZwDRFGrfWx
mhnxDejz6i8xbBSANAJDTJ3oxWROd+vSB0USXxKp1vZZrX3WIywKqV0vCTu8RItsfY3eCJ7iRGw+
9Fa4ZWnPMC4OSQCCCkZaDIF+eMGOncq8MM5XtgMaUW9Kql1CU/opCtINVX3cUD4QHUn59IjNTAOs
Q9j4WI8AcCGxwkKWm3oG73NAtZIfTGmmROKsSyZ2HkWH+gUzZO2akca4IRsXr1lmnq/2iIYPkbrx
lTLv3cwTlsX/4u68litV0m77RNkBCSRwq+Wt3JJKpRtCpgrvITFP/w90umP3fyLOC5yLrahdRmYt
ID8z55hY9rJUfgoxQqCW1bAS0vhsQ/luy1IdWhHfZ5yiJzNHVkyQaX0n7guDR3QBj4G0k+IpqOt7
021pRfvkiRS1uoweAzvNN52KKSkztH+F7+FDnll3VmV+Y7OFrsl+REsp16QarqbasLZNazyVoy6u
HbWPG1Gi+4xTjIEpoCOXh3ti17t56Rr6J8fACTCWzaNrOWcv7y5BOjMl12O/B5TC8RLUdLOixaHg
oE4c6Z/3PJFYdsNw/p3b9S9KXmq7lqGipUtmDlX70BcsCQcTYZpNTmNlW/Ut7Vh9FjrpL4DnNd5U
4XF383q77BtJjXsI/XHEedu/jK6JmLmg2449At7nLp9ObM7iNdiLO/KxwgO5vAP56rI/ZuIvzxis
lHWfI9M8uDXxI1b/2jAMYH1FkWrLqw49VCD8zHcDARtsAhpilciYGn3wxK3TkJHGc9U1fWozMXvb
Fmr5XSfc9D4J0A1RJ9XvdTWyxrSqfj8HTGEtEUYbhYZxBdP61Y7d3ewWl8lNEkJ08+EtqJIvzaYl
II/xvo30n97CN5IwQ1zXufNg0GycHbaaDelirBGRXgXKJKuWP+L6KwO7Pagh/mwtfTI8rtGUG2BB
7EMGPovc4UsJtJvRUP+anOmPrNOnNjHwmQqyc/pRntsLAXi7oi4u5PrwPbXsMPEqo4oUaIuM6DNM
iXOhEnnP2+bgKRQ/sN6T+Nj21Qdd1KPS0+tAWK5BfuRaylOe1e+dGIg5RY8K2cl/yqFzONDT0G+S
KEmGFYZo6NxPqvKfWJZ8eB6qVB+8jINJQhpoBsMPdK4Hv4H5YJugqE3quOEiU+ILApP4ZF0eAUEe
jcw9xDnjYanVzrEjTOpqr4Lo0zdfxpnEd7o3PVa/KySBpvJfbBf5FXPi0b8Fk/9F9fnb1TxDbPQ4
ovotzYtPrmGj2LZwtHhGRm9QQNbg8ecGD3MoT0VUvcZCbyo8Z7PXPtg+k9Muc5+cBA93NLe0SkWC
8R5x2pisvI5+M2Tyz6dKsvyxAkeilXVk7sZSPpDoZwUwSBWdq6F5IJf2rWjKfcL0zdHo5AKe0LAs
Mqc8GUV4LR2ITWBf2Y7k/siryeWo6i1ZPY+lYb5adbPPbPapYep8olcMyvIyi2U5Xac337YuSdXc
T654kKCtWvUbKBsIG2RBRBci611Xjb2ZKygHb01cJFgSjFtUGCwDeSqbh6CUMLAS+35s7Pe6rG4G
1oGwDq49QRYkjrGO3YRj+k5SJvVe7Xz2uX+m/kU5EY2Mke3+a6yBuVDipBDmKpg2aQ1soaUQgJVR
U9qppLi6Eil5G335zviYBSMTgYS2T7oPmDHXVqVvcSxJUWRosLw1BfNsx8/xU+39iOadKD4h62cm
o+naRDvhjkSOSTSMlQDdVgLM9a19RMiR58hf3tyj3+TZPnAiLa+5GLwbmnxI+dEtqC56qD5cg7kl
kq9AKzT7jou7zX/o5fAaajKrWr3xg6TiEbRiDPJCWfHK9CKjjKJ7FlHwAMd8y7i9uLO17Tw/VSpq
TmS19ygekeMxaQWnIOKDNVBPMXG5ADQwzrEDbaOEhN9pHhoE5elhpo8qcyw+vE2QAg4hpLNEtRWN
sqhXlqd3nP3EflrdJQ6N+7FnAsDBheGvyi9qEM9xKbcCI+xeBPYDRswG0x0XfpmRmZtOwakIx/Oc
uosHI980Zf2nJDuN2kYze/S2M9ni922N8SbXel/SRUSKKenYtwhDEiR3s5ivGWqYVAR72ZPmB17v
o6GsAzFyF2REBxqmd2axt2NyRRkXWleCJfute1XepakpC5JI0sxHoKfqT1dbn2RTtw1lXDJwWhBv
AJO9hlQ1LSo0WjQ2wjEKqPKzirUHn7BCoe2jdDTzYRv57UMVgsnoRPlLqYSETGRkMOU+GzFMNyO+
rz18Aj7Qr1XQOTeyVi4cfQ/aSpB/G8igJ3FTWtz31vAqW0YwZcu0yqj8rYjlvesQpduX87uZ1oiW
rMjedh6hh2W/57rcysbAJJCjgRqK9BLj273GIUEWgWRYX0U4C+LoKFLQrwGqsLKGJJxx3bHS6ndR
Jd+tsqSIrggWJFFuJDaTtacD/MLdJNICIJCWH2VQgbBEwT27Z8bY5dUI4+5WxOlhwUZHEXLqjInn
2iGfDc2rATOCzaVCBA3nga0bwZlWdQLo7eMcs+nbzeE7TzAIZS4WjwiQOCm6LBIYdW7ydDhbg8bJ
4soTJhZuMpajJNVSbgWrvOjeTQ8lb0dhgzYEMbuYDo5JNkPodKcpYsDW9cFbaCtINYvzJzW22Hza
9dxY5t5shithfzH9KMPJeCYHrlZ/c80N2rs1naSj31SHQL0cnrNMIEdqEHzEZLGAwaYrGVjZAj0i
z4UA6sc+kwVKGZluIvlj2nB3o9WleykDurvZ2XOmuqSDE0modUuXQHHmJxy2g9tlh9Rx9tOojk0E
D6PGPWvbgWCOwngjNyf9NPbfmLtYb7XwCssODLpnXerehpASGsPatxdhPOvKioCurmJQmVXtdUia
B3csd+YiXBlGTUSPgB5WfzkBo8BEJd/zSIJ0SkNHSI/55QbOn5xg44UCBtDQc5OTroznxm/3hqja
td2HD50RPlqxuAbesvnxXchViJxQxCDX7QlIWnZsiMSSByBOX3GLi9tL9Dkmb2I2g20qm+UWtZC6
uXXCPq8UaDrEoZC3YC42s3b5xOzexim7ZgbjyyLpSGS0btDxGA5M4r0QEnuwaxw77ZJcXoMgCQ1x
AeRkBaLaxgYaPhVTt4Gu2jk50gN31wTda9mGzGORKlc+aYx2qle2tNpVkTMZLQjP6NFcoWb5FoZ8
UTMTKQQ7BF87JF8zUN0HOt8HLn2HiLF6uM1YHOHs7KoQNatr5vWmcCl+QZusokVaIw91cM7YE3dN
/UWegdwEXMpLy/RIbh4+luVD2FYSTHLmQBlpH+Dam/sYU4ZIE2qLUsHMjNp//6oJm3kzDMXy3BDi
yI1CR0ivQ8gTs8+fD3nEPmgipvUIFYoL8Oc3ESagl7G41dlcD8c+ZBtlMbA6JIBkcWKYVwYyDta5
vD1WhUEwkGOguFno0z+4adxAmEDYJgI++QHjkxkfs59qFn2XubeneNoxTq6P1azRpeXTDmRXdbS0
zYflV0NHUeNNBxBGPO4VASWEeZl1nGzatEFW69OK/Hz1CHgdbqBgrYrSxyTl0bH/fN2fb+bnV4zE
/w3F/uf3qELXY1LJPZwdedR5jRDRd4P10MwEaZP/hQAE31ChsAz9fIgK2lY2K7+shVT9k3YQ5Qts
/+eX7g+J9Sez4SeSIe44fwrpnOsf3HJrO9ir44TUHX5AovEIB6hIegVMgtK84EX8+dBz16B9Mj7+
+S3peHAYIYCD3PhZov/n71aT9e9/9fOXkwlzztTxaP/nD4aSBYZVU8yRpXdgAtjuaCXL4z8f/GZh
Cf/8P4FGm7qRqB587gIPuc1dLnuxc3scgItRtgvxoXl5/exmQX4pQ+phTYD3ODDAhsuPC6wwDh5W
5MzQhKvBPFgbGhdeg7wu68HpROmB9CHKB3irZUGzkvhC8OBJkTiGMSoyDv4By+xTFjTXuKJGSjhL
70Y5S85TAsXdJERpNDPkJWyH9HKt/sxSdPuq0Ad6AufcT6g/Oy/fVEylxPgswxoLNtUtU0jE4bZ3
G7gN16ZgqohY7mVKQG/ai1+Fi/KU2NZXLDlYgPjrbTolNzOAJywq7HemG214Rh+x7y6HQIhDXw7w
KYL+wc789mTM0cYsp2ZbFcV29uqA88ZK9mS/c6q6CDwtX614zEE81T3q+d4YV3lq7Atj6o9loH/X
gpCLsZWbhHmQKo/9kD/SJ1qIlyr3QAQd7RLwSh6SQLjanUh6PpQUcTL8pPfNHiphxlsVLMnbYJkL
e1g3RfVdy/K+Na6hLfc1xL7F/5m5zD1z5zU1kc9CJvxDcOtzQ1Od1dUpy6bsYGF408ImZzNLLpYl
X9Lan+4c5y5PvYOycXZTkxGwo8dbO7nHJL1pWTBvsYb7oLef/KY6DH5yNeIlZrp8ZRhPv19MI61k
8TIB97Rm2Pa61+9R7j8sX7byoK53mBFcRaJVFCffRYnjhAk+i7jpLaiRdQdWdCeM/Nmx3V+2gOOr
GcpmkfGG7oPM8bn5HhrrreMndBIGI9C276xetr+jiRl2KZ+b7lz26KUYVBJwO7W/lp+OhHXfu6RK
Eew5dx+uDh988ANO6fBdRjyGqCc6fUWaReeG7MdwblVA/TNze2RVVuyCynipu3Gn5UyXGPff7dBR
XtHn/sCPEnmoDFuc2u4mkxErtpF3PM+8A9zbXSybzRixqFE1ZIUhzlFb20h8UAGscb0lMTLpCHU1
2tgRj2gz31nmdKuk/6VCZz4RclJdTKhCq3Rqu3sxKTTsQ03d16EBEVHDxGHn9Izp0SA5GFeRUtZR
rB4Kppilg8nEYJeRldAV86bDaDfzIxRs9paXjkWR9VGn00bjGL/mRIuB4GYJ4fbOm1ADVn/1bPYE
XqjSvkhWcPiABTnSzLwDk4FvUF8ahWxzeT8aICrbJkLEASMLh6v3SzfGB4ES1roord+aJGl6WX7m
GicdKqavtEFEAmkhlE246wZU2nbQ3BSpcQhIFIUNgquCPO5hqNFaMxcG5oaXimHdHmqUccy65HMi
YYHww8dYtX9xrAqYWARm5CWKIUcg3PTRa6csIgzeRWyuOMsi632uPN4en0Rj2z/Pfv0U9NY37Dmc
agEz17IFe9oVqND4xfJHcezWmCHab4lUsvTsVxVzkwax5nYsXxvXvPcnPWydVA+bxha7rH6lyUKk
yO4eH4GNKGxokoOPsL5NaSnz3LmxUV8EjAx//cGlc7NwCrpQF5MULWKLvcuP43WNLmSu12AAOVVj
3hKvOTlu+csQztXGnrpmjJBE869W4621h/vOJFixU3xl6dmrNO4PYnDMvVbRLYmcGj3OoppvWN55
wt6FITLQTtQ8OJOldqfb8iXpZ4rBiITi4CGn0W8issJt4HGYn1LXPDeNeicIYtUulnVw6eQde0+1
D9XTZXPDZVNY/R9Zzo9V/eDCtJ1sxoDkhy/4p/4PqHoWwXXwtlzwSyx2H/sbYYcHyxakf+HcjHr7
MU3BvkzJByizvY+anG9tXveKWRy6socpYBJDsYBZZRpfovLHYy6e8jQ7V/pTgN8kmqQ7ALg6THVi
r1QTws42WR463sZqEQWSX7GRlYcKHAhNYIl9qqYrc6pH5aoHK+seF5ViUSgy4637n687dUimjZSg
UkUuRuOWT6hmUbahSjBnSm7bgBIcKwz7FEhUROm0RU394kZYA/IM1b4spj/C73alJzGAMVOBG8yQ
zQG0mfRPLYLKO2245cpriotfBE/KTNfWNDS73P7wmePeKcf5Qov3MBDi0zb1S1Inu7aJTk4hrpav
j3HEU3H0HzymSVbHoCjsIG2zhf1os+koJve987y/XvZplNCY2Z3dCrQPbZIgyXax7ZRs3Rtjz8MV
9FnDhHU09qQcvTPGpVn0EtrIblfwoBVF/ZGE+RNiivsGM11W2fOePPtsrXOXRIlqOkdGeDR8++YY
NopTXrOcH4Da8hAj+MQV5b4TAIz9hMl7hZSiYg1zJxifUpNjVtXkI2AZzFl39oyM+6x6SfR41PGT
4XRfRkiNIzGgkHWecZ9w0O6yTt8bHAZmxMrGng4VsZ+8L8wlvcrMV7XJtr3BG5VM7MSqRO4aY2bE
XMqLR7LhZOBlm41lexWcymBhhUyb3p0yukR2KQZ+wbrCAaN/tWmH8yyO762oqe46FKdDV3x7HhOk
1O7fSOnctF37WU/2e14Xr0VGWdDHKKT1b9vFTKWL8ZFaAza0iyIFYe2INSX9iDpr67OdgJHNoqFo
Ph3ezwDUBjcDJCJsjV5mpntveg4T0T0mpXEmY1EaNUTNarTus8DMVpw02KJruMEOt1JprcmcRSYC
oHJTDDFXgoPlE/TeQiRdIsANFl4de0kz/ehqFAEBBwVrMWtLgveF3Lsl9AdPtxNjUdUD+1sZ/m5h
iBoTvr+Oysf2OCmRkJyYvD44wkDTGR2S0f4YNMrZZLp5IM0ZmmVYBPRO+GgarLz4Wu7voAzrVYuN
lBFbtcohP65GW92AXGGqBScaY+G/G6zp7ICkvPMaADhKEsISZv0+dDvnviXvBXa4+ALqoVaOeC14
aiJMxteOQvEOUfYvpAF7u1ANCFsTqR4j459y3+2+pWI+1YUC/j7xJBzN94UOKFRqHpkEK5lp9yVs
votWmJ8tiuIZYyvJoFw+xUYh5FnJxoEnFpqHlH+3F8caFX0K7XoblqlDY/VgoO079WxKluDTcp7Z
yJQsSMvg5sfqzYjYC4TBeJnS4LUz9Em1Ht7pGqdoH4GEL6o/U40NSMr5sUjmnRvDlmjz9FTSDjFV
YBUC/AEbbYKqyf2w2nhGuO6s3TEh0LRNNsSD74scXhAbfgIZYFNFjEHwJ1kDnirnVz3Hw6Fuc6Z0
JvtJN/5Vy/m+p4jcBZ7EBynTR0ogNAqT+4bwZk96G9i1JMLOZcD6KC123P2E3bvA69YDUnI3QG9H
HhnqfWRcsZmRma95c+1tIaKnug7rjRmUICmSrSrD+zJq3+QMrXMY8cQJhEktLkXpkbxq4j/j1e+P
ftghaWRi4LJxZRl0qlq6irJ1rmaAPsPyxhcuBVg39YN0huGA7OdRuMnLYAC2Rr6DjrbgIKuDbpOM
OEyRh9VrijUs4QU/OY+oQ4F2KCDTedW2yKAr7hUccSlFnisQTCm/3w5JUe+r8DDPcC9DGkKjRvSu
B9alZgeIxE7Vgz8hDCmd+JIxt9qxczZ22kyfnIqQ+zBNzoZz8NMlBax67M35NEYhVn+8w8bMW9IR
zAjo/w5Gd3rnhB7pd9UMMM5wMDgnaKWY5lV9Th0ZYe73x5eOsdAg8c2TjlxrqXD7Na9di1PBct78
6kt1brsWLYwzQ8ZPeTw/FRZjuoadJcEow1OQPnpleJqZibiCsVjJ9F4tsuBsFn+beWalFGPDIwXK
B1oDONzp/0o/V+ssmHZ2YrzY4j1L1R/DJsuGNO2TVaCcwY1xnpGgb/xQOpTv1iYeiqucs1fb4bIu
fAjtDNsSEjlyD1ykUJDT+yrcDy1oFHMk3naSDAc7/GKRGW+YRwN/T2tIMhYcln4iTsziDOFdo7ZJ
Dm0/LfvAaDXBo0fjv1MjxqCycHfe+Mp4hhmhEuidO/1ZSNYyeRU8g0N5MyWGdXJo+gKXGVoY0D+5
uo5Fzyx6+jYbJrJZT0nTLP7wTAFO6QMAAuIwV0a/S71+wLAeOmvOUC7TrH1IFHxPMoSh74BK6wrn
APoXdpuXfMwZXVufv5HXwMXfv7eRvy26hr18FdQUVMOFhfhlGtkcIPJVj+xmXav4o8iyWKUBW4++
H5P1QPsZkjNCrsm9F0OEyGeoBhNHNgRZee+ENoUWo07H2pL7utMDxmji6z6h0nSrNIPkESZ7zr4Q
r89L79v5ijUx4hMyPLYWJgpSNB4SJwJDYOlHv5DP2v1uE9DsvkeKQ8AIu+shTACEbfJL5iTUNvw3
I1kivQRXURDM559s01zipimkfWTdvUeYjF1wZpbeGnu6PsHcD3decmnGjSpz/DqgzXIoNJXdWGuf
+MB1F+EHL3CLpSU2+dBce7H6tKcRU06eqI2OzafINrrDOBQ8mif11n96pYz2ac02iRFj7+KtI+yB
cU9Hy0W6SBTQ0qbDi+fUl0iqeOd56q4j8Gft1C9x0NaAVOdnJSGlki4cU/CRC9HJyl73Y9Rum6wn
8NbydrLr2KwVe9PqgBWwwJnDQHKz3jskwK/NIP5QnowPWur7Vjhs58deryF1J6soHqf1bOPBLrT7
JJxpodmeEwE4IWK8gpwS7GzZ4GYdbfwV2Z5lTrCBm6P3DgSGSvePach3JhONQk+zwwUdYhnj94/6
+P9XfbW0zEWJ/P/WVy/s1OOfpv0z/W9w6s8/+4+42vqXb0gEIjbbdse33P+CpzrAU/l9DzoUmWD8
wX+k1ea/LGW6ricX3Jtr2fY/0mrvXz6fzTD4E8M2DaTQ/0G7/hvn1v5f///fZE9Tunyq/wWv8w3H
cB2PJQZpCDZTcf78v6hysm4I4+4dHmQjGRvRJC5zRzeKuACnZ9MMqzbEAFc0FuO8HE5Co4K1gMuE
ZQGmYRrUN8QtT31YG+ukS9JzgfZjFQ/47dIG49XI5G+VZGWybcfKvPN69W7nY3CCv3xtytHZEm5k
HQNHHUyjTXmoKbg0b8mQNye/LZnD5ORXlHkfw/rV+dbufQ4guXBiYmt6rj8CM/lsvDKBpcjGw4aD
UuSQ6MsmfZW4bleD8AmBbnWwxvHHaicRAhUAPSnV/oNXdN3V09nNq7CHO7rdYcttDyEPcmEYr0Bv
xYYsyngVjdPfGAyyXuRWPbYm6HcrJexjZwPoIfq83YVjfq9jP7gxK/sSQ/JeW365Kw1PP9TwmSvG
pocuY1chAF73EyyolL6WszNZXRqI06W0kkvCcmjdGkD+vXYJtRjByU1osYluKG7JbLokGdGpODjv
Arsmoj1M8l0TDi9T3+T7Yth5AVBoOfCZK8WYg0xsCLdLCHjJGEOL8C2sKL+xRN0aJtHALW9lnUyk
jwD1xxFzZN4riijeqQopT29DsyHxalWVM8WNDljP0dGLAaBr0Tsrijr+rwFbF03mSvsgbgpexDVS
MrzNYaGxKiHlYYtOw8UDaGKAOdj8osYG2XaMiJYVS5kMhA6M+dat+ORZkJ4yS/3u/L7YWRZ5s135
VMKdvxMsxFZto9G2hVhzcgMl2fIvBuUKeN5Q870EBqef8Hv5CDwd+NxD1017Q/JyND5A35Yt80rb
IRPXV0OMvCnRYSLQc21ZpYf2wt7P/fyKuCEDW51tvITNzjy5zXPHs3GIgwsjIbLC0u48DKi4KSWG
9eSwRLVMli0cAUeZjhsBMnA3aV5enb9Id2SA2SgyfyrAKOlx8nwGicSMbOaBW6PiootN60y8LMvt
YJ/OtQcq9FhG86scudQaO6Onqcct5UWwotrqZu/YES3GaV0frIjd/eh7u5AjZos3FfoZ4yQXS70s
yX9AjbpSgyXuJ0TJxXxfgvo9ZUs/SPWM3JUdhAOEdhhZEaU+wqV6iLnm9fCp1FuVmPq5F78cEx4v
b+p8tHsEpDWAc3IOvDPez2yTztFbjwPsaA3zjDE5hPeIJXaTU+RHiSxfazfduiDOdyOl2n4k5gjR
IfVLaTbPIZfC2QOsCAHM2yJyaMjdAXXWmHqn8u6RI0vuArL6wOSSRubm3Uz1m2J/UMa6aURF4DMU
HwuBRJymuzIorR2ruNVQcfGwXdPkBglpzvsmZ/BO+Rtp+AOZRc055U3MUlatq9LfW6D2OFvfzc55
bCweJHGTPePmCs98K+4qfIC30BMxXLTPHlt6d6JNMV2dbYKejHiPtxS3av9HlRjBEg9X7+Dw1zo5
ONtUKAjTsHuQYN2yMMOHOCLnCrIIgRgs9XZsQdaYGuK0XTGiB2o8FgN6xzz7jDU2z3xKvhFywLIJ
EYWRx3YXOFj85yXeI2kYKPMuIFhs6QibYhQY9FYabcXe/ht6SJ6CgffZ82e2uuZxdhuTTtvPzngn
wPK6Ea5gV7NVNhfxdTVvdGNbGBK8V4ayXKKeOT+mBRs/8QdV7ks4L2pRoQ9WDograluDfeMurMs/
Xlnsq6BwTtKANBLFn2JcdpdRtkfiIQ+qZSAvy/SzaQUle7gddGytDVdgquhM5OQVN1Aj0/uyw11i
I/oEBZgDpOy9LaEUJ6IX8o1a/hKJJZjui2JPsYqrsM78XepQxBVLQguRf5sE3cBd8S4tbJdh1Ft3
41TbdxA7b97C4ly6fR86A0r/DfveABt4HUPTZQ/cX1LTv7KSYg41BNDjyirY9oUbk8qC+jRDFLYe
4vBPIqp93y8P1fg7jPQFo7ZG/WnotTDLTetNcIpFjvtTUX22o71DwYKHLux5bIkCNFYZXlMsOXeK
fCzSvr2/uGTkWdEGITJUv9vKUOfabCUBI9ChRiswrmNc7ywbqXqTk9tHvol5DmLk+b2lsy2DDZrT
if6yyMQ+bKpH6JzVPaKu+FxkZEK1uYX1vu3W/uw+jr2hD0S1iLMX1sfcbNLHpq3cu4RTRZSiBpgp
gkfdTVfk7mCmGAtsi9j7HhFNh0IGl6mLRjaP8u8sGZMHOT8EzQ+LprhuL3ULeGFOeTR13J7U6WyA
45glk9ef2nL8TWM1bdPZWS6DfR4x5xpRzOS6IFpuObd6MDXIEa5U5OBQA/7eVPOswy4o0G9EpbpG
ii7KGhHpI3HjtNerZPl0Y66fx+ZDGyg9dYp/3dMj9C6jTrd9g0vHLeMndjIL9+/ST2GzozTjB46j
l7Zuom3eQbNkg4/jc7kZZ1jVuiLhrhmCzUj24Nrxwk2VMoK09QipGmK8Gs3fJG3RFGb+1Q1GHCMN
ShnhrgafZnIKMeCQLorV2EDuwNx2jsdrXxjz3lTBl2eD1AH8Gq+swQOhPrSYnEis9Hk94cglxp5m
96kT3lpZ/TMSrp2tMsk4MgZq6Dsfs2T9OMCtKTomqRN5KWsauXHj2QDUulRrhGUCtzC5NhuvNf9y
MNumOV2TfhLbRvXXnMX5tEhh4g4Al5k3vy2r48LgaZsG1bk1mS3bXoNEcTI/yQf6Vdo4PBCt/Rxl
VlR0RwmYkH47XjkDc8aR09w1F1O5IXfI74OjGQHZZ3S5RmeIwC2G4ZT8bmMDmUICsqvrIxR57RWq
MHYhf+IH48WlKWVhOJdoyBn5/qoEzr1BlA7qVsc5jN59AyvkUpoOzj55NKJo1fKQozbBAc6DgZAP
xHNZdTDlWtmLChQ2DmdhvEoW4UtVqfLMbos3tB/GFTINa2N7PnOqGHQIcTvlfdPiW8iQuD3hrP7y
ZvtZVYF+MDFVNG2CQa14LtHhMyqMW9BK8YC9DERf75wR9B9zzsYnyMQs/NLO3wOjsXaE1xJLw4Q+
duOHyq7RqKUzT1QCZO2mWksF16vxLP+MI/47CYr5GUHiNLbGcz8e8dzo28+HoUpepnFKroPb6ps9
AkXnwNX7IKyzjcJqtQ3nAFx+AxU8JrDSUXymDvvHIwprlpBAaoHqmjwDY16IuiDhqmK3N5UGh7YT
3DgSy6sdBMY21FFNcPjo3oxQkvZnu0SQJKTWFXNHUFwgQe7X8281Ov7GLCaxafuBvjkFy73snAxn
gvKWplujMNvH//Nby1y2GIziNLGMc6LOvqUhN0dbl2jpUFiuyRxiKQSVYmPREW/7qBtfTMHta2bE
8DkEjlKH21/OFAH1GnhzJZj1qv5qK9/BdCKR7jLxoHNVMdxGeWwclojuDL8QCwYYfDUCuBsMslJC
INO6XuJPgdCW80bwvt2day/ynkysc4sI/iXLYMuUFiYYTAVblEmPE/pmt8f9LmZxrNizkTRuhgg+
1LSah+5GSAbxpQCo1Ri7xBUeFHO/zdAHPgU/4Vy4eV6zcGr2tkSTmYs62nPEYYMcMhMRjflrMNjv
IFHewSEC2dGXoHXQqAprAQloue/YJ8wQ08NmJPAPqIp/KgjiHDm1DqZfvKD6HHcp1IWwivZOryC7
8QqZlAt71O79lYbjscDGn5suh56vDSCROQNCrDk2vLCk6t1tFHv2NrGRhqBruuUjpKRh2UHOXVkj
Ywq3DZbKYy3Nz4wHxRqiCWR9i80bMU6nnvumKzy4FsVcbUlFskkQrUkuwvievOH2pEAsGX7yYIWi
FRviblSwrMa+Q5AxkZk96u/kvWWu9kgtArqPi5mww7Nj3ZSDKsKFHLXulgoFufK5ke6NCWt9X8/F
jui4T4pzENQzlic19sfUHz7btLIeedycSBGLVqkcrBWhYSBdzbA5002NpjKoe6S114IBdQ7h1HfT
v3k0IP1S3AJYV58N9jjSmQ4etcmdx44MZYL3x1HcGwbdZN6Oct3WgHYFGJV8eBxjI9+PeHBHkD1s
y1hwvIWOTRxB3O4Q0JZrhKfI5aaZ0CKjXTtF8gyH+M2reEfyNGUGRXSm5S28TR0SBDtSLursOSj1
WTTBu6doVuKxfdZFQDjX1H2HnLvz4CJUYv+1wm/45tU0qCn2oM08VqCVoyjdx5p1WAWiUANSR1XL
FNWxCWogl3lNHtaATDtlzKvoIozMM86SQoKfLoRdI5P+HM96HQ7CPbTeNkO6+lRTm3AMwvMccOz6
Yfy3CsstJkRkuHFQ3dXwearo23UHZ9dlgEvRHI57Bpl67/Idr03F0R2k0QDtpzDuVmNGm2ZD5wYZ
4G5YQeBT7IOXNIS9rtPmMM6OSwc1+KcGTbnfR4w9OSRuevZ2mK2y9ULoXwRya9y+oAPD6qzMvLsf
Svu3Jy3UZJG82gBw9imrAXaCOKla7BsGgAelJndt2+RBdkgJ74dZ3cMPj7lQyg/Kg6/UZdxJfkjk
qz1KxplU4+pkuO0tXAL8KOF+NJ8gg9K+Y5tHbudsi1encMRu+B/uzqPJcSRNov9l7xiLgI7DXqh1
6syqusBKQge0/PX7wN7d6u6xnbnvhUZmZbOZJAhEfO7+nC8XI2BOF7HJbF3ngPrt2mXVUkn4rZKT
ZANXzAihL2vKmfYyhSPuEsVeJx4sidk0r80cpxen/uZ6XXu2o+5qVf4pTpDOtelGN212kITJuB5V
zPmhq8jvdEM3bhgtDWsvYEntVwaVrKzy0vbqGswpuR4dOSIDjlB5DQwPxpl0SaGS7tXoaEh0cIdD
AtGSMMqGBdZPjQN+Nsb0yAkYbYpv7CbqWYUNLV70LumzFWnDV6f67tckKIK50wdYPcBQqGExSl6c
0HpfNC7Yng4zMxsZe0aNDmfqNrRUp1GB63UGy9ylEZfysGPVaAe2ddY2YRezk2tK2j4XmB0nF195
XRQ70iGm/zx15B1sRO1tVkOcLiNCAYLUdFfgxiSZ28IyZJ09h/VpJLNQAV2bmnOWcipnFSbF61SG
0YqiO2zaeM9IaHhZA7VLQY/TxCkRg+QVzIV8ui1l3mxc37ly/eqXdJ4i+lFZS1RCdKuk4csdhORo
rYE51QjktSkUwWA0Zppj7Ze8Ri7ybJbkM+Lc2hw/MByJfYfhR0omaGS5WTDMP20TenLsxl8CFuDa
0GrPcuRr34IYdLARbZBmA9I79BH5GjaklbGZcBqfs8Zsf+/Zh3dJV28JWxIaiL7ZMpeIXqOxoYSw
Wftg4LAnxASFWBqy9dsWeZjv+u7BoQuBNtWzm43JgYJ1oF52Q1eJdB7nET5mAv5rHVXJe4wuSoNr
aKIip3BaU2AphfcFUl/9OX3QNlJ2UAB/zFwAHrPxPWoZSzXhF2nxBIp1PnTogmgC+EwFmsBDitj0
uHtAxHOGNl02B2Eyw52GJ5MwztouaBM9OjZ9hfwFpLmIyTcCGI9hbMMs+TZHbJlNwShmKpIz4WK1
KCo4ksxFsyyD18mZbVqS84/7Li6pwCNTnhdwMdvP4QTqFh853q39fSvhNwHPyooxqt7aWow7OsgU
NXfjKZqfBlok10bRGfQTw/hCr8sbQFJhUsHD9op6v9QOl8u6v0xmjqIqOLM9c2gH5etbsSpcZmjY
AqxVzqgGl2NJlICoeMilf9tUAwyD3O2PTWt/S4ye7f0gTjZKLmyagja2/OhlL4Z0PtUTqFPhsSXW
FYY1XCrhMqqcemqsRwFXe87dF9WmxiYdehTArJKH0K5eJ9TPc5fkj8GESTWLKoyvTY5UXwYPGRun
a19Mek932/ch66JT0GQvdjdllM0kT607XKAOmZe6AY3ZsvHeMiWB8U8qYa3SaHrOrfijw9TNaH26
ZU15bsAEnAsXGvGEy3/XyY66uDJbRzlgarscX+IZxYZjpEmUvoQTPYW+dM7/34UHl5qVfy08fGaG
/TfZYfmP/kd2kP/wHYmSzQkMF/FdXRh+Nu1//ofhqX94roDyAtNlgb2YfxIenH8ISeelEHS5/ZXp
Yot/2EqhYBB48v/QMf4mNPxL4WFpjflLo5jjWrbnIImgZPioUX+VHWTvVlw74AhNIsweepG1zwEZ
1YRt99BRX4pJf4a+ZdOWGPxyCGscZvIh/6ZRR/5d/PB5Fb6SgreJ90Iu7XV/Fj96sFzMW+GNaXgK
u9IJXnqVX+d+kjeym8ze8xrbIcsPYtVuKDnXOO0vpMJoHxHVWNlmXf+bLiHzn1A3DhV7tmlCWoCc
AzT1ry+pNizTI3aijyZrNepwjZaY6izXbEd+5G1CXp4UQFU0LdPx8JuNSW/dOaTuF+MFy43nQLN4
6vTQ7S3HIYpExeqK9DJrC2FiMGLAsS+tahmHtOHWLwMi4h55KFLQgymDkxGOb386Mv9bc/qLxrTA
ef72USMxcbQhe3qUCf3tTa4M0TCOr/VRqFmcLW/EZoSSvS1jygFKhu5mUMf7hvTHQZb2ntUPYde1
W7TlxR/1a1x45oM2/Y/AFGr7b14bh/o/vTYOdMumwpAvycIw+vMB0C4UnMH38mO7WBYGWg7o1z2y
H572oVAu+RpOspNVQaDuIFM5S1RxqI4ECMa1RfD3ITceQsHF6d+8rn86MF3Jl5BXZUNQ4oP6G/Ao
QZ0oTWSaAx5VMm3eGumbqiyD7ptS6kvrtCsawNV2Jma5N8PhHbxDQdMy3pjZmeU1hy79r1+S80/1
U55z752i0JHPElvnX98qYJYCPXrsD1YisaCiuJwxeW6F6Rt0J8X1SxZcU9MKn+AKJq9autvJQUOc
bWrB87ofVwJY7E3bBdvqnsFUP2b2aSKcrItZfNTksr0+qK+zlVFcg8N47aT2q8vU+uL2XAE7LD4y
oURwfEjuc6BlIjSXVL3GIzNCKly3fTB9KzrgJL6hxl1TFBf0wH5Vl83RsYrPmD7MFdN2MudMviyD
udNQG7uiqKcbvgp/QuNLKnMrGDBuCMv1G+8+SluGaq6qY7xZzAYGPdCBweztX7+9pn2HWP3le+I5
EpqK5HsvkIwX0ffPxyJbWR85r+0O5oC9zMyLGyiUc6WV4tpr1cekAl6ZVgiKI93iwBTn80yV/WMS
aTgWkJnY7UNEhM1+Vn39s849gNIYrjZT92OIyHEzCA9I4M3BOQq872WVYBmPJ8X7i8PVxeGPklZ+
DlrY0ZGvoBObDZKKSf7HtB9T33xVU9Qfo8YTN6Pm5n4vVWF4at3usVcknqwIPzV+tgiHAjdZpHBR
+cVxKGSwhdd89hr9zMfY3YhcjoemdeRrb+vpKQoeQNF2hDJzuRfpLF9nDLQpxtMHleBiGiZ0BQ6e
edOETH6KbA0cKtnjX6rXElAu0y1woVFY0M+pE+hac3ptVQnjyPk2dSTiADWFV5PlNoViXXZEqN8I
Bsk7vtwxydo6PURTY19gQG6SC/Sd9uJSvXVrqyy+SnCKuRlCJk4+sC52By5tEBTkPJ113csbmBbT
mHD2euIREwg4oLJGJzG1ugxRVTNbA4KXiREKVlHKIxd2xhhYH1eDPRVn6S9VTlHcXPAor5N2xkUb
2eOlyUoEgM46IPp8BVT55mM3Pd0/IzfDIldFltx4GJt2liU+Ux1ElVGF03UcHOdC0zAijXGD10d/
n5F5F66qR1V58ROmvjPTbusSyTR+CowenmmicNuJ6mbVjHkMo5Iv6B4k5AKfTO9o76Tphhen5G+s
fD3dENCHjcmIHuzNdDG9BE4wa8sn5cbJkaEZW5qy/RK3ob40o1xKVsnodB4d3qkzniaPKLI1cZVP
jDDf+r0NpHHMkgtjp+TSTMI6BEN0S2cv2CmJXycqJKdZf3xOBq1PhiPjhxEb7i4h3rWeO/Q2/JcZ
lk72EgDrxWMAYjeOk/hYTd3Xsa6mx47x4WPf5u8qTc9z11IcIEfr2RaVAXqI7NHyyLLFK+MW3mRZ
UILCWpQdlDo52XzsQuU93G/IPcVH5SPk3R/OJDD/+IfU4e+AT0Yrz/KzKIkHjzPUuEcKnS/3X7YW
Uprja3urckp7iA/26zJswDgtNxkF80e+JBBnl4cTgWDUyGi8Mi5A5edHttAAKgZ5wvA5rKHgRnvT
TMMX2NLIcCnYK04wxvP9RiTOKcqm+SaW36BXHD6FT1begkrZWO7j/QYsuCasN32/P8prf77x521G
Fo6nCWYXXQtR9nK/Gfvgsw+0YUf6GAg0e9ZgZSQCJgFNATU926d5rMpHlQ0UEYyqfQkpEOMCO5N4
0oDLLfUuCa/hNQDDbhWAiIrwvaSy/RA53nTonISohNt0iLJg5IRqDJo0AdB1MyGyMcAZ7SOzxe6P
IU7jt3biIBbUvNqZ804DIT1LRe4dpY2hrqtsgO7m+D0rOvVIGCTzzC9+btF7QPCjm947lymKC9OK
kPDBxWYGo70/TC0DHrIxm6RT2ZmZ83HkewHdDHNyN2RHgL/YrofW2cY52bCauW7s1fU+tdlChx7I
tcknmaSqgVBUnjKMHwSzTkY8R1HGv0xObTtVDjZnLnaf2cB5ojZ9mkP2aB1siGBt5vUYPEVZ/qW1
6Hy3Ofkecoo6qMj2b4XREosM6FsQfb4XJYEDYzLfktadVpy6qkc30sw6h1c4L7jaQ1Ino0MDOSMs
TemiiraBT/SUTNEf7yYFcdgNKSGSjolRNLUH0hkAdbr2UbTkrSvo4/fz05z51uvEsVw3n3xhlE9c
qW546oYz+jXlCv744pFp2IOyGtmH7OeMn7J0d4mHjUSehvGL3djzzo6bW2cOWGgGThKu72+Y1SIA
lAz67GQ+RL5f4X0j6M8TfAZ/+OLSAXeJw4a9v7aKfYpXWYyD2goVY4YGxC2beq0imRPc7x/9ECWm
Db1HD1PpKhWBt62m1KBB0Ts4GdkJQ/rrjqXwgkuEReAHwK59C9haTgHwGIe0EUUaExR2bCgeNevV
blsmSY7/tCvOCcF4fquNLqMlz23kDxc7hOum55vs+rMuEuNjRmZXVJoNZjRBI8/SgxWXt3nRNNmQ
ZXuv0vHONqLTPEz03fYfcYGMDLTllUQCAWThvKThRL6ZQSGHo/EediFBR6LT2PYhsznh/OhXT7WT
QG1pINx45Vjyvweyh4GCC2s/n/0R6SGamOCPg8weRO67J0UTYAyQOwyi4ZgCVDmVfs4KfEGMTxgg
LtGyDsjpAGyd+uSGtnOam95DudRJ8V34RboBhpMcrK68VplJ1F79jAYgh0FgfWJR4xxTp/4ZA/df
VyQKj0arHmRneScHXt5WEw9cpjQD1VDW+EyZgTxrz+Zy7DNRn82UwrV2rB/rZWLTa9f+ilxXfo69
6L1PB+dkNZhZB6oCN12WG2tXWtaRCHh96oJT7dbl3m9g8Ptxnx4FdISqp5YkJoC1+MeMBl8U5mmZ
5AU+GroQywKXGTPx1mOMDn8mWfleUB/vL95ow+ap7BRx1NLAgx2Ty0QdW7ddLK4qT5kV5RKywmvf
VzWngR5oRQtMhdUyigvaZrUY6FrwSjZ/2WTU7YOdYLVvyFBhyAaApRjaUqrSr6uO7mllVQ9Z3deH
sYFIb5THoi/7Qz/+rB1dXIfCJxAQ1L/K2ScCFXIBTxxiDPh+ZEKC3qe+4UAo3TpxUdNbmw9vrWQT
s1XFuhqlpL2ahlNhF4wfZl+S/Zz4E1LMe5sUof9oJhxNy3O0QUBpIZyaPUfQ0eoAKqo5Ictkhi2m
JGa0Q+psx7Dl2hMqRSzfveRY8hnkGJesb4mH1Q66WuNtOUzMTdvClnZ/ZnY8P0LrNmPPO5otLqU6
wYlhT/6pK0mtojUl+5hZxapHeGkURrxuYEZJr11Y1tV5AKJaRBb8MYyDxLhy8q4fwTyUuzZWrwTH
arg6IJkGfH68HHoBlK6JnvkJDBLxqwalj+3eS55rJrJdM1lfexLG61kuDEyjLdaRAZcjaXtyqug0
rwDd6RjpYMbINrm5jcfa1MqTgxGNKUwdHnZdP9IwxicOb/octVyjetB5L12eH1NDbftqcK++joZz
6TpkDyc3oJo8MTfIB/knCQoFZ2D/0/KaI7OHq1+XtElQ6bmuc+2e4e86uB67bit6k+Y4yReEn8TD
4J59kxlfNZNbSrKY+ov7v5T3/6orzzBGYLHmlHNkOh4udRcCfROk7cEKDGfXm0LG/GyT7NrkoRH8
UNJE2BtKAfIt/1KzIQM4G4eX+737jYdVajMIj4rPsCDCUglipyALEIN6+3T/lQY721i1xn6c1S+v
NeNNL6YbhF7r5Bqu+ccN2SQYnH0VMF33lgJC6Kj4SxOwHEX24M/xZ4EDkf6BmxwNSpaqxxGI4KPh
cPWB8PEsMtM5VExwVkY/lc/3n3XOWKOC9v6+KS2DpbRBIdsU1c+wS1GxMMPcHwVAYk+uj33g/hDq
nEaI5zDWeNjyeOv6MHs5ZKyn1DWtpymNaenIaDEFRUtGjWnLsbLQU0ZXjjcxtBcm3tVLyP+Dy8az
J/3wVExVfrBtXk5dy+riq/RNQsC/yNYnuz6gKQkCsCKM5HObSvEcuXLNSL2iJ1TZO5h17MDMcMto
asDDv3x9fL1Fpjmw3SguPuffNSQhZBHDeJCNEqdpFuIElQsX5/2xV+IiwexTbXzA+gkbpLMx+SAH
8mxaNwzRTrYRPludX+9ni0ks4shw6lnYYX6YSYVzQ3y4y//0OII5yvdtnLcm7zOXzMn9GctmQpM6
MMFGdqucp6zsevAPbXFmXU43DVi8PC/Vhv8iOXuELvdjU93MYKbofcmTCgpsMk8QjZ2HI8aFZIul
KNt2YU4nZ/apLtxvAXC+s5HVB6ESl2eLLz3GTz7Y8EkMyU3N8a2m2tJtzVdWeIdEdriieKmTtHlu
QrwkubJLy1XAdwaDYNhIfjSiTNFMPhBfyOkJiGJJ/Opqtl61dbRYo/WBa5MQK3DT5+o7IsFXb/YO
g9+/4YPtQKZSAejOwCBi8qyvUUk+tm+TYo/Tjh2gT3fZAF5eNsMhsdsnFicf0XKFyexhjzOwEZRz
ldXBlAmu4iO83cdUu8G+pTpBmOQd5SLfBEOhOVeEF4NIIdYO1OT+JBrxteieWecH2wBA/2oeWdVI
MsAwMwJz7fTjobdtWhxx+x0yl+8U8bBzLAh5C7/7aRtet3Od9OuYzuVKeP6HWbjtkWzLGLBCp/HG
PTJqQy/I6HCU+uQtp8v7Te5s3DpyDzJRP5uZv3OBAyByHaXfiq1tO08ufQKrlqJKs8Bya2i4o74t
MPXhzUstMFhkH1F6jWfDIuBQVL2Hhyr7Nipa18jaZH5OJDr134WpjG3g+tTxNCNFc0B7ydShKxcx
eH0unfg02A4VufwV8FaXQ0C1o8F125AsBNq0+pp+tpIyfywFVdkhQbDdMkHW5dz+4MTxwGkIVh5Q
xwffoIhAD151sPLi1+CQgwgSx9zJUTnvoWvdVIUlNW4VE1BXnnQW2eyvIuvNVSXVN3F2ilHTLzaV
P+tI0apiEqND9few2i2rL11/iXVRfvCRXI0seK+rHvp0XX1FAaMmw63mfTOQ2XB74hhxlBIh4RzC
pj0949YdicdYDMw8K7oZmdqgqNa3lh6PXdMa7+SWGDGwa0+m3t+WJZcvn5jMxpQWQbk6iA5tZqA0
Cfxtt66Mi33jleVTHDMxxCqSd6mLpcXz2JS7wPMlQdgiyC99VsLH6t6EbMVFDFaJ2tdindQVb6JZ
n+0KsnqJ/3jjZDX5PgyOR+W0XzSDI4K6zakwx2jHeY/zlyMerEx6jxEDam24j35y7Il1fi0FdWxz
6NnnJFM0Mgv9BfK32Ke9/yRm9zoHUCaRkZy9LyNJWF/hmB3weGevA0PlgxEnPUy1oHooqvjFI21s
zIF/4VNDP3eYJwVCeVs/ZaScEE3zutk92ynf/qM3Ql2Xvddu7tcNjItvanKsIwuFS5GGVIg2vPrM
Tp58dwjeikTvSBS/Ax0eFg4PjO+JZiU/qkFsxIlGrEyfpAFYSo9AaCR6qyxnJP0hI9UXEKLimF5Z
YfXQF80tNYibRgn/DlUsX8UiCNgWVaTQKnMdaDR2ZhNDm+KeK2bgB4RrT3IpZnBzr9gF3kyWyC9P
DqPrGUgbdxsZ40pvELTjtvxCv0awGsVroYFxpYNNVK/xKbHOM0A+JXvK0rM3WfXNn7NvyGo+hXAB
ZhQA2v7p/ljTPjFGcXS8E2zuQJt6odrcH95vbDnTXvZ//nOAje5Pvz14lNZPQ/Tim3ovAXlWvfvZ
S6tu3diZ6W7JSuzySaeHvsrxxC2/wGTqNBc+lnNnwp5fZySzvOp0v+kTCvimHxF7cGBfI4u1S5B1
8RH4FUuvh65Ereni/knjU6SUBaRNbmUExPOvUw56wbAan8O+M04k14ifduw0DX/rpUsPrBsNuxB1
GXYoDmWPOPKOqN0TdCYaQV5iAK218GmMgidxEo4DMC9Uq7GuzfMk5421L9XgvXQ1sorq/Q+BhetV
YVh8nT3IA1QOYiI4GoWbngbLn27RFINV8GjrSwui6RRp8dZkp0BE4hDikOWD65hkTPo4A9piot3m
hE9GOH0+AVCGq/bLwtEsy/SkivkHH7bHKdtwjojoNI6aSYtwO30yh1bdhmi29hkJGjaKtLTNXI1r
AF8ih1jSFz5j3YzJSpeFQL+S5uoXhT5XxCwUR/LGEFrxWxhCrBFrgmi2pj+nn9ycJE6gGTYEcaM3
DXrZJc30zZKF8V7SVrfzWCMcszYk1WdAyUV+aL+PKa1bc0u9bWu/wCst9nwF9CGIIv1eaDh7OjG+
djSzr21f9rcRZtSNSzQbJRxzJYvxr2HJjKeL14U32p/7MHpyg9j7iTFr08P/wR7hkka3+otGdwcn
MB0qu3G/5doC/dFi0fIEg3T062c1Iuj0HUNeNtT0ImGzOZrGgN0lx8uLOW/Gc82pY8JEwbWlhYvJ
YLIoB/rqqnHPiKOBVk74oI069xZWtHUyTJAbw+2Mi0fgcTM10GnZ7P+yqubAhtI94ilNKKfXD6ns
5SvDthMOYC7xuZrODju4ySoi+DFBt10eeRVyXJe33q01Lbmips441DZEYnvSrxF7hHXSsQsO6xwL
q98Xe1u02GemBCNjYTyN4XVKHI/sEIkhYbjfa7+BXPBFj4SbOjqjxhFGlyPMc2mB4/KUtI9DQlCg
LnvvOtT51U90fIEoD+JejACy7eLIOfPay6R7MnP3a0qchzLEHNT+ND4mojEWotWmleAIKrd77hou
xk0Iam/05x9NlfcHfDs0bzFcpeI60jtXIODWuKyTGqcN+NHmSmnZgOuvY5cw4yGigmHx1H+OIqK5
41DL230spRwLJM7oPkvxtbJsTIWgd/Z9639yS8DWURlZpyye8bCCb+lMytKCETxtGs7vMdn2gzmB
zCvI5ePFZA+U9jNW9Y4ieh9Kk/I6c5+GYt5JDjBOERk18kDTUqbD+HYAtVr1h2qxvkIOWlWT6M59
1l4YczoXrN9elz9op6mfopnuJhjx7dXIyR7Zd3ByM+6d6fOkhpvSSlzClEZ33t7TFOtP2UzLI07A
c2Im7k1Pw0eIH+axg9XmRZi6rMFN12JEskkn90GVlKSmYEcxtTcPM6Pt0EOxsQcqNGbYa+c27p5n
l1yY7/yoLDAMDpXAQ2iw2E5oa24svezUqZigy5D1MaSLwfL2ruvAmx0AXQxTdJ4JlG6afoS6eChq
iHJ5MXbXqKK/JIPbvDXm61D5zt6ayNGKEoLjfXLQ5CS2gxZotwqxLnkDUOgUVGXs4zaZUt4O27Zv
ce57n+s3KvFyJ2gfJrOvT1OfvoSjGd9wk5vntAWyXdliO07KoTGwLPCkraViF6lM0z0YS53XxMYz
YqA3dJ3Yzw3bf0bF5Qdne1bhIqH7OdFf2plgeXzqLDu+uQZaM4ukxl2JOhAPcchKyEN5egRol66t
ujUuRO54UhPeicMwYKznq28H1KHjcNpJNiHUno8cFzPvHwtb9xwVBBm6Qr0NIxUMFRzBtay19ebZ
E4kzzX+EpZqS3k71KCqJeR6D5GdvZS59IaSkdPeMIab71E/iU9dyhfU07tVI8hHbUGvxbs8RtbP0
hkXo81OONCYT8PIF7CrMy6K/udjUS1A0QdLaFwjn3lGNxbstk+jiNEAdJ20q7O+BRcSpgTg8GSTx
eYoNcOiZirQk2Ito380hCRvvELP/Pzct1FhHTe65YM0Y0CaySXuz3bPDra4QNzr6GJiaOoW8xpH7
LnK7w4xsvSNVGAzPi6rBIM3SQtYIvqbfMF8yOfpMH9i/mgZ7NZJa2HJ1gB/a0WIdtYEEfrBsTmNz
hraX9ns7ni6S5cbFWm5ikzNyHXYLmc/ZlQIMRYcsdYpdxOYylq9DTuEgFWrxxqjOTFLzMxWNct0M
xq8MKDj6RFC+WtiaHwyCYY7/+W5Jb4ivvs4M/dsh/RyLvr16mcRf3AUHbyDWTdAtOPGOkKxkn9hO
Jd0c1YyehzWWpro8B+ts5+cIc9ha19RkVbLS59HAjK7z8WokLPkisSSoHBf7pRnG1FBUGV52h7w6
rtqjat/zsEA5kEmwdr2U0IfLhZ1xq8ndOgvnU5yW5TZgZLFyG04YvMARYh6qAE3HONH7kKGfl0z2
2jTC/pgwF6qHKqgPZddUm6AnMF/gpSB1w/VlNgNMejZc0lvk+HKXZAjxvW7fTIv4jSblRL2RRmLK
tDVcwdDNilNy2ngPdVU3D+1ycz/tZHyD8aGkB298QLRkrV61/sIpRqa2SQ9enZGubyc6+NQ0gRbB
1DNNMn2IlnteTHysYNOt28E9YHdHG1X9pq8zfkZ1kVv0zcVOsr3PMvZckyrYlnOaHSPSrWkfRais
HjtQZb3pOuMyaQsByymgmkKH7nVocSvisLymVIapRudnNdCSW4mMZERAps1SdNNMnJv3WTF/jTwr
ZIecq5dOxldACeJzYM1wHwZXb8UsH7uGjX+edyUeFNpem7jSe7su8PyL7MsgzQhDnTqX2tGLau69
KwBerPdPnrDC17qVDOzG6Rw6nbmJEo+6OMv/Dvi03k9BMWwNCL8RutFnPHqb2cUrWLMkvcmSkil7
TEKWw/3WZoBy6lnqSa+Q39Kh2s30iHjwFM/A1piEdkaNtmky2dn3FiSMvGrUa4J/UUXtemDtehkz
5gk9MQgpayzyonhgRL9NU7OkZFL8dMLuu1Po4hCoZnotGU8zWniNSys+DC3DpfvxcD8ySGfubZYc
2xIT98bM8+CYhbjpObg54pv0za4rauIZZ+wbbddPFE5uCOaQVLUI9FSMytChvvRRK9eS6wY0HV1f
wkS+IoCLTUbWcduzd9sx2WLbh9wJyah57tPcPlakfxeLOUAjsuLvWjk/jQaoXJJltKkDJH/DZKw2
ejbn/f0kTIwXazxpx70ztt8HbCnXvG4Eadyq2EwaZbNOqPzp4Ndd58Z7j4oCYjAEqWtkme9p9eSi
/7+4qRO/Ql1nQq1jSYpVYRNQoj7ZQ1kKxgLcvT+2sDX9cY+wUH26PwQPiM0qjgn7OC2XhDhRMMeU
R218l1Wn+43WwwexuwUhEe9tFdP77pUo9yIT/3M3RdY+DtOVYXNB3IIbZ4GhqmXbdb8nupirR9Ey
AOcrTxu8b+mT7zBMZlziLeSt+33KcLGW1lbiYFHIjkFMNaAe5H/fUI3gpSu3Osu2EsfG6n6kLQzZ
ZJ54gmECUgS1TZ/u92RauJzD3Y/EcyLKeBianf64Oy53YyomThU8WWKhDrVdC3SViGxJ5pSb+8Pf
N44XxdTNoNXGDgDR+xPcn/CPp/rfn9W22sxeWBxyNmDzOkszkIfj8H7/tfT+s/sTpKLgJd1fwt+e
MC0xZwFleK+YkZ4Kd+CDMBJ4qX88Xn4YRmBHB0wZG91D4gUbo9cA4YoT2h1w0+Xe74dBZLBQBV/6
t5/f3/6//ez3w9//vYXMk65+P3MWOuA1fd2xtOcDjH5/ivfHhlHyScRNeOLgFwiXsX0K7No+ZUNE
t1Pr5BgyVLofBl8xOny5/4JBs7zZlMfRG8vmrBa+7P15vVlzdNzvkiXRKMP8y/2ejPxmK5L2++8f
3X/uL792v9cov9lPVIX/frr7z/94zmJk8GeX+OfuvY1M8Fpia257ut+739z/oaMZZslIACEpXxTi
57EtQcJMvZttlcHXKlsAwKyLwJBa2fH+MUf3w+33x0pveb98qe7fpHFh/t5v+uWe7ZIigjoVbY1w
GE/gh8eTyXieoR4Pf9/cf5ZHMztDuAFJ2hJXaTM6xO5/yO/+TLL/4TZM6xG7iK/faKLG6oRfgC5T
vYTDwAPiayJvYKX1DtYoDPyYcZ8S09bPYUcpB8eW/2r4sMKQm/cJUFou0e6OYMQPylzepNbPVsoI
dhi3E1I+aLMQtGQosR1MexZo5tnHmh7LFBYPO7wV0uFbBn49NxN/Z07pD9qvAqxIzZtb8D/M20VZ
5Dtt6OLDn6xjrxt7rYMo3DeWdSV5wFapwqgX4tFmCvpuVs5DaybhJbTpS5mXYXNM21rqRiePF7iC
ZTs135jFoZUjjK4wgGGn55PhCfFkrEjQTBSfMf0nZc10ExYETW6YWlL3GLjWNbAJ2YLxGhdtuINb
3bjJg/DUGWIqRCX33LcVGimdcE7TgVCtH5mY7Yn9SAGaJ5r876Xz0eKIXxetAvOTfudsvUEE5O8J
431iUJqRVNP3eUa9hyxyAmiy9Sflr8LSeTMH76sh9qKBkTN6ZDlbdJZJecbKlOgFQZPO5OtRcCKT
zQKX8djOVpFD6XjcwZYzArHtmAHRXBN/qeIqY+tBVk+a45HE4lOCctPn7C2D4DGm42KNe30faYAl
XkngX22szO7oX/MYyEBf2dEGebRbY1z8KMAaCtlidfAJ37srafHONezETgEsLCMk4YyuEO1KMOxb
reTnwt2b1GatrJwlPoV4O5AmT3F707Rjb4uc8LTqSNiyrtnQTwbBh45oP9mw/EIIdBEHLbkPMNuQ
RKpgA9hMJU0zvgJsfplaU60DFxwH3ohnRlRX/nYI7lOMo5iY0M6DUTLWSq4Sh7RX6ep3vp2/JAjn
mTlp0iBws8A/2iEHl5QmTU82GoYV7ec+XsrpxTc2ENj7j6asKT2RyYb1IdkwBly0N7Xlx9QCYyuL
+FtcDhPJN7HBIRnQWwIN1crl8+Q5PwK4M7TYlyk43brlPe5qAc3czCGk6TzY16N9oNGTRO+SFhVL
brRdEqTmkiUlJjJtWSUTS16SpvWSOU2W9Ol/cXdeO65j2Zb9lUa/M0FvGugXkRIpEwpvTrwQx9J7
z6/vsRlZFSezblfhvl4kkiAp6YQMzd5rzTmmLnyoM4bUQjhTcfygBhAG1nXzrWJgXYWTdduFu2LX
CperLPyuxozztcMCqwovbCFcsZbwx6bCKUtEinWMhHtWGjARasJRS18RQScm21m4bR3hu62EAxfb
C3R54crVhT8XzDQl07q814V3l6QgrxJuXmnBCkkNZyWPCq9vI1y/Gm00KhM4gWfhCSZV/JkbBdEg
YtHPp1n4h1Pi0ISfOMVY3AiHMdbz6ckSruMU+7GUrj/zJBlwck/JXULGEPF4B60OVa5VuRNY1ipO
Eyl5iGKLMD7tUtGYtUdjPDerQY+gB2BaWA9ar1kPM8ToJV/HO3lQH5uy/R7LhcNDC7XqRStvTb0H
Sywr09FWMlxRYYvYpgKcjve83hdO61d6R/Y4M7uxKvszwu+vjHeyQ0oZkbrfTMooIGq43S9FndqM
/qd2H3YzR8H0hNCDKNVxApxGjO2R3MVyzeWbxrT1G0Nd9BuQV4AD0TUcTOzfnMkpJiUoOZT9LZdU
RuWiK/p9M2JFksxo3lOu6naV9KrNo3mj9fZlRncVrGuTkHkoeACUTb026YVavYhBifU/l1x9RFkR
P/aU5+OwL57N6bysnYO/0+S6kr2SoTBdQmepb1IJv7RQ3TQtVckEPE9E4sRo8uf/vbJYEY6Bv+iK
bVRXhFGZlqpgAv+71WIdVRDsllYHmWJnwTTS9O4LchXQDD7biBYf54IglHZdDoYQd8xmn/yHt6D+
i9vDtm0uqLJiKDKNQO1vcnYnjPshRdAfFBJyp3AgPkSElUoTKebcyL7kKuNzBAH1wSHv9EqckOuo
BREENWH1XUNMQ0Hh8CzEpvKoAFqyo6ee5vKR6ap8FSrQrRr17784VQiu//bF2YK0ZZro8HVU738V
ZONmyLW0mvninN4kfkixj9EYXhVtRfYOvts3RrsiH1s5juYS+0ybsi+rFig6Sd3Tcgk73fk67wnB
iL+ZqvxSUcyh+EMypZ0aOtcvhsBUY+46wYQrkmQ9/Yf3/y/mBr51QQkzbcfkY/w9NXnpUjwzikmS
UlQydNex3CV9x4cwWppsi3xElVG6SJ7Gw5pbb6OZcHnQb9Le6QnxqPQ92v7LZH8zsrQNVtN+c0QF
pEnrL5x5d+lc1/5M4IbbFTEO31S/6n0+uNuH+J+KjNNMgG2//Uz/Gsm9VDC3ot+NW3++5k/jliLr
f8iGpti6IX/A3/4Zxq0oCg9Zjq1pjq1vJLl/AOOEb0vDK8J/Moeq+pnFjW/LcTA+yzStZNr8ivrf
Acb9zQQi27JByDHjViTE/B1NHHK/0eKUVe2yFoXrVWveqDRYIj9QOgAcMfQ7ufgPlpPtsvDbCfgv
f+1vl40m0uR6nvhrMGd+oTIxXypSCAEg3dPhIe7OeK2yc3RDdZTKxU5/q/fJTyK+j/Qa0e/AuHbj
y/SiXDBCH4kvhgYX71Zp3zPO/zAYfp//T/Szuvt4T381OcnOX68Wso19jN9N1ZjNG/x4fzNuLUqn
EFaoK6irZaQKzdoRtMHCmTS0mMgxuhN9LMute5VGcflkdet8BBOEb3poUF32yoSiUaylEPV20dzq
XqyCNmp0whDUIcnO22KkSHkIdfl9m91scxoNaIVbpMQNbftKjEz0OZfaa1LH8bKkS1xqopzldsE8
R8zot4XdxUwuy3VM99z6oJjldnlCQCKm0mIKvm1v0/Jts5ZHUP94ODMx1TeNZAWVU4OvaSnMfi5o
SlEUsVITGEl1/Sx64H2mvG3A7PxnHaTdmtqrpVBs0NB/KHNbk2b3zyLIMNTZvp8tOjfiTxrWpAZl
Q8dsDcmFkcaMBvW23HZgL6faoI80q3JlcSe7DWFZjodKTPJ1bhKnbeK/rTmiBLBtdu2l6hX1aHTw
zgvkKnTZRR96WzRiDV1ajRIO1M02RUVx0J6sUifU4HO7IrVjn8/ha0OXn1qKkFlk/YkcBJrchnwj
J3142Hb1qySDmlaRe4R28sWWm44En+wXMjXGymJr27UtPjeVJn2DbsUMRcSvbB/XEF9C2qPTcrdP
vv0qdhtdrK6gqiQ+7/Ypt7Vw1ETMgNgp2xlYhzV9/PyEaibhAt62rX4SUb1UgupY6lAeUeGy55qD
9PPDbmuKnucBpwMc9aE7QeLtTttawtjahxV3tOcmOjhUXrbH8iSMjqj10CCgpzcleojbtD0uc/60
o/bRwR6ql49NTVRBFl8VR4Ih1A/b2nZ0qAyCg0nHBy/2b7v4xSFfOBzzkZPxFX2UzNALrK4SA0Cx
hZJ5jiTr1CPy2ekGtXwpbshf0AbEcNNksRqVS7NPqCczREzmUyKK7hP8w6wqgT2Iv7UdtluV4WNt
He5FN+vw2/Fap5BqabhyFOM+IxcTP9v2blDK/FnF2zY/S3nbZrhBmCqiucaFgya0uVQUFUfOtrkt
ZvHA5+bfnkLMaYY6f5FAlvF74UdsT1GRAXYxqJz7NBh8Zatfikfho7Snv22WIRx0x+mIDE1HsqFz
5mMaKjPQ3uIlJtxD2vLD2+c/v631aCSCIadeLZ7FeJmzjqmI2+p8X1NHuXMRi21t2wdFnss3dVgy
I8aYcGjxxFUBc2g0Tr7/ePi3Z/byT2mUimMqrlmZqEdua7NOhuPbtrpEpUI0hXh8W9Cj/ApCByd9
JAEx/nxge3XzufPzX9ueI9kwEvKSKfP2zWf//PrxxWHTl9QHZnJAorjPri7nCHHchijZErnlBNNK
rNn20SyIhh+fd/vQqjZm5CjKAKLEB9dpI1JfWISU5+PxWLVhDWqv1TIL5rt2Qa+8pzYvSlniuduz
tu1KISjrc3Nb2/Z9/HO/vaaUhsJfppyKvkpJCPbYnIqT7L/6Zz73qchVVojz/Q+rq6ArwMWLRf3T
noxpr+TW120rFbvkzUMZrybJOmxOCgf3tva5+Pu+glyanWloiS/xbRSSREzU9pxyjX8t4sP/l6/d
Xvb5SLW97nN7W/v7n/rrW4oGPUYiRt9aHV0qBr8qrmbotLnNarGyt+Y6D6RSftPDxCCGnLvetsBV
xwmL3dPKJXWu/RFavdFEQG3x6oB7SkiWkfsFHqDeDlwoWNiG/KClYNY/kse2+DGxANHwZwbZ5wNl
0vzsEtp8i/g7cl3BkurS2U3Fba6c+kKGGaIO6MmGVgjiy9O2UMUN+nPzt33irtcSJMr1KheHvUXl
qtT5ksHKKd6ADZQclZVI1aY4qI5+tPOhOmRt/87XQb1JARYNWcMnWGSmn3sy6M1wTR8f9Vs9y7KP
v7kpoqztDGp0HCFzRjnJhtqyTwy+nrYlU8NorKAU0V8gL6JdKEq6Y9GRrbatbtlq26LtY2MXm9GK
7bZC77GEQT1+374gQ6N2CWK9huqtXnPxjWzfkinud5nV3abM4f2o64x9MRm/hlRrzugzdwDOvzYd
rsDJigIn65bAKb0Bk9lJj57jlJO3EyMs1HvtCeUHRJaxDh+SamyQhLNPHA6aqucBdCHeMEonKurq
ZVK4hXQNqlwGS/em4rz0jHWXJQLmPZ2rVsnISS/I3Y1oOYrsN0XSlI/Fqg+3DuyCAJYiRu7KvtZ2
uYvV9Yl8s/FAxBo9vvohURjgVIrVegQJ7VoM/Pcp9RlX7WcizwwUaNtCXGxPTjH/ufnxgED7IsdC
2pXS2NkWH0fAtpqYGYNg9JQoTpF/qJZ0tWJLRdy1MuGP9ctEe93Fm0B4Lzmnoz1Ft/1sgAgloJKg
NMat5mDdmms++7VMBCHBosqvbpaLvSpucttC2e7Soom1bYJ3x9Bm2n5Z6T8AxN+VOT6hzCZtZVtr
0gIZM8Y7L644CQs+Qc5ZxS/z2zb26OZE6Vzszpy4+3jM5tIxGm3uf+7anvHxbxTDyJCMpoOz66LK
oIrGvaURi5we5OpuqwOl5h15Sr1n6QMjIhlODy8Sz6ozRhvbk7a1Wdy5trXPB7bnfbxknZMfeap2
+20fEi7Ht1vwNDX5s7ZYyGtJLXnb5mCnaLyWhceYrT9t+yyJaC4wMRdYE8Zx27U9GEf037e1SsqQ
aDS8vXxoMcfbMhXM0D5CXsYAbuoHjhRakmp8zNtw8icT+5j7sa9vf0YYZvbEgTanbZdRKJInaw4y
NvGqzwc+N6fbmhEuMvl8LzQC096WIDruUAtbvmKP19yPyObRzoqzJ95oei1/2kpxQ6w4hXfV7zzz
Kb8y7XhA0O0QeuCNxQM5SpBC+xQdy07Fym4yPEfW8dBNlzYhrpWIHC+NkAK9DOrXcazwLPmEGGQq
1O0XPb1VUr/AeS2dq/TWSv1e5ZzxLeVsQ3glYhdeTJlem/kykNoLccohS/rcS0e866ZxH6Eqc7wo
QeV+zJbKbak187kO5qm82K5Oyw/Y1/eVfPF98YuEh7b3QSxYEm6YncHnf6SkS3KSKy+3UBeK7FWl
kYGsz4ufQew13xQJgTqp9U9DvI/pfqHh29GH1fAASwcT1KvmW/LBLI5DDevuAKup0W9pk6XPbXrX
yd/yG/lQ7y5Y8b4iB77OO6HQchN3PWkn5Jvvy6Xz0l/LgVwl4vP2VMsIv9kh85/fCax17aP6Q7kH
zXvM3mSvfsEA4s0BAsz4VkPDRfLaLrmzEN7uzDsmne0O1qFX3ChB/S1hYtlfIf729Z4uRw4kGBTa
tDMvZLzXA2ZvNABeRfKa963babfl0TisT+bq6vvsHkv5T5S5L/Wv6tJcZmb+brsv3kpjB1LTesZb
Y1zVp+5N9372wXo+Du/hkXeV+KufuLxhxiGn6u6kzYEFyGu3UGWK9oC/yJhBxqf5JZzf5q1PgyR+
mEjPauA8H8wmEFZwnLyFTysY5Z5rPsJs1ntX/qFX9zBAly/A5yR5j9BpXbwZsUxLjTdADayJ3s8u
pTgwn4itJ0h7VajKEWXcvrfni3Xv8LHKo+mWj+Z8AoTo7JOjMuG1fdXWoILVtey5QgLbtZ6Hwxpe
4sC5V73yJjrM74CmSGtDzwAFysucIEo8IpOWxxzHmHPo5wBIxxQeU0rJ5gMw1PIrmcN0Z770hZeq
9yii6+o6HeTvtYTmZU9mr8wdgrByEiW/WT8sRNsQaY1zZiFpPYcMhbHO38KXy16axT0bT6O0k87K
gT7Bq/Ej5j5ILBfEM+cSPkSyZ30Z8eKGbv7uIITXxIP6WdeD8X15cuqLqgfyhbHXff6u/ERVSmVC
/oZ7Nz+NX2WOyuaiVC6jH7+EYA/i75gzRiHlZ8bqjISJKeNOfS3hGyNh31kv5rfxvriz35rjfFPI
2DV2NaySdA8w2iYK9XHE1kPj5kfktj9JRNUVrKGAwjxQsDk4dd3nHfLP5xOTfle50U7wKglEJS2u
CCbS6n7KN9NX6Xt+p++xhJ+SJ/Ut+pE9NdhHqp1gyu16N7xmr80rSfH3VAdoae6Hs0Go2bUKYGyt
b/lRv74sD8ajFGh36U98klbkaqjfPPkXrHzzNB+qfYPEZPHbZ/oQ92qgn+VjluxA+8be+JXZcXbs
vHmn76U3uXKtQ+ihavOGp4SM72onSD28ekdPt1GQtLsZl2wmEPfje3GkYawShoQdI9mhCfW4pr7q
yinbRY9V6PHRqz0O2HGnMvvFELZTD3ZQ3jtfMs95AULirUH2XvjGXiJiwb7VsEMjV3a5aHoIBDoX
ggc67V114XRLDxTpAkj5xivH4YWWurKj9HUiG54zX0U7dcVeY88Hw5/vv4dBdGHmGZQBcmg/J8/s
rg/oonDlaQ86NEOugBrKl53qNY98p8f+jMU6AzKPbxTScZDwGQgjIQSC0/rOeUMSRLulitxGO4Tm
TuPIV3fN1QpCw8XM2vmw8wY/2mPP8tMv003VPjP3Sklh5l90DsYrwDOQkQgItYvtRcfmEh6Kk/mi
8559VPzBnLm3VuFa56Y+1IHGPcXVuau7EeVI3Bjp/udym12cr5BLnqMbGNjfkAca11mALj9vf3bZ
UPDZbpEal40CfW9A8egk61brxxrFfpuBDUrnChkE0hsyBnFWThM2jM4c9omKEDm1GVsHujmpsBXq
wdOogJ3w7FBAE2uRmJBsa0Dh4ft9rAKCkLFyjmdarZhgxXPybXbz/3+1RkyRS6ICk5IeDmo1mG7W
V93Ztn7FJBIxoYqd4TT8c5G2CDclLSfmTqxtD3Rd/S7RgKSOhKTSmVCSROuKFT1Tjx2VK3uSFHdd
UUx8rM4ytcfOwF4I4KnT9x0iXBe1Ib1um6i8uLaQJRZlTBaYRg0i3bZDi4cwenpLli2B2YpsZVmE
Ejs2paJtrY/FpOBzu6Xo6CexfDZH/EZ13i506EUMllhYQrS0rX3uU5xx8ot2uAvBricKB79J9IHL
9ISZblPSmltSRfLD6DaiN3KyESahtCwxz8Vt5w9iLL0tYNhdm0WCiSyqC5+LSEwFPzdVvBWHeJRv
tyrbh/xIzEzaGuE/cnNWt526if3aStp4v4mdTHVwCbDSg60c3IuS4LZGZlSHzlOVIaCTJGAqj7ms
hQcbXB+3jzEjbo/bRDjUkGtlhdawxvV4eJmbZTpOyXSQAGz4mxZsKyDJQj+0ZFAxyzIZ8Bs1/Xoq
VioxWt9yVXcaOH8qI89hhO1hwMTfNuUpoRvHUMkh2oOIBvkUF/PEmG1VnurWbg6bTIY+wIxUaNZ8
LbGDaBW/eKsbr8VS2/sxB4b6IV3SM23ETmPXOFH/IS7axELb4nPfiEn4qIaXTYWmjC1iFX2oFm+B
TSh33RU+mKdZoRmMohC3lehEFwTDIwroRNSOdXhinLRb8fizmKyq47sBrB4PRIV0g7zkU7n0Z+a+
MVfW5tvSZw7nyNDHh6rTXkdhmNoWMlaeUp6Gfdeayn4rq26/5bb43ETgkZz0jImhzJj8U99G4qXC
xKiB/lxDwt0ti03hZpOXfSxEDdmoW3ZGSFoKqKI7rekFRlqhQrdVWPEBtKePbRtH0QdN7H9qD43S
t/Lv6Yf83PH/cr+2VZ6UX39vpf350n8wEI0/dEM1LZ1j2MIlIChqfzIQbf0PjW44QmFFN3WaaTS6
/uylaeYfBt1qDVudrKm8jFd1FYfF//3fmvYHT0U/oNIBkxXMJ/+dXhrFcIGX+63BpeO1UWnmWYap
2oqsWdpf22lWNjdFm3cMdmVD9825fjZs5E9yOu7LWh3uU82K76N0wt+m5L7cc/xotaw9lAONnKxY
mSpiNMym0nxgqgcOrlPLQwJV9zItSG2pSxp3xMLbUT3emUOE7w3WNG5+BtLJVFw6YZ/Q2htHycjw
ldd3gtFKUkknnNt9WZ+zteS2nnbAMihS3DfOSm6KgUvOygYvi8zIXZRQe7CBXx16VVHPRpU4XMJ7
5hANeh01hntaE1C2q5Zu/t470k1sM2/KCjM/k5mZB+scFsKROr3JbeuBNJm/JDaO4gbKTt0iBEkL
s3pdFnXe0YuBTZFzoS2i4XlemITFEkKKoV/7564A/FshqvFquzZ3pqzEzyjPvcLIfbBKWBzm6rqs
90sY69Q5mq+ORXUoxRqgNDMBGolhUwFbY78dJLgI+5qe0FWDZepgmN9bZuw1azFeHFyzdracuxCl
Dl/Wi9y3hBRAPKEo9VSZhbaXDAjbpqn/lABBVRV/jmoLU4O1gb2cz9OuIbEB31JQrtMDrAlnb6mP
E0WZJNKLQykr3UFilEEY+yXtBudFPqf3MtDxu2iY38KpmA7FTMV9KZgILO1QBeSfTNF46Camho5C
wg6ChDt9Hh82NFkxpPPOLPLYd/gIqnmRbFgpddbQBUVJhfq9AHxkq6fOQrI86G36EkIngtwBVM5u
QbQ2ShXU+g/OoybI0kIPrMXESuOQw0vczlOXkauzt7r9bMfdra0WKl3hsEbhRPhpa6hUjihkHQx+
nEPvxJjXFubg9CCYSzQM99IMJUpBnJ4ElDfoM+zeUm3EZwUnR8U0uZYw9y1Ro93L0gn5hUauA1w1
Y3AQuPKPunkIJ7qXzeik0R8FA9MQEKwRNSGFqeP3JgQzUu20O8xvNpZNCgqhlr+3mpxdarHAp3gO
szEJ4nJgapblHPcxQ91OOxF6UZ0s52FFsEeC76zewDMtaI/gQ0709DFL6kPCkXWyQ3JxpnQ54R1K
hYyKiCPbvJ+1BXVaDMvZ7DAgtoxXGCKWaF3lBMJww5y73ix1EUiWQrIIORllfn5s+VKVWF68wkns
q+WlXFRMKHzlKMtXBswUMswCSmAaEtuqFoyutcUcDxalBqWmwvU0zeVwntv4mxb2+bFtUEcaZu/S
38i9SgbqYDeSTxpQGyzrA4ki5wYr+50lF6VbKOLjL5RwYC61wSyRM9brZDL34mCtQ9RBFYwer1No
zuLisvE7ZK8yBoc7p1JhNlEYDdGaqpH9EkthdUaqDIdGiPjNqHorKsW32g7eDFfgG86dV6OPoDx0
4PiVfL1fZ3U5yhaZAW0CyTms44MGRWAflxVG9AER7UCikJemsbUbZLKM5SW3vTDPONF0LhNtVUPx
hF141ZKkuUmRIaZt+a7roMgrguKg+rjd/CzRbur1ZLip1FTZLS0eVodJA73KHrF0ghzVIQlsLknR
0ZnkKUCAumkGy7A6bwzTKGeUFrUco/iihCGpGnp4aGyp+pKAzVlk6zA0cNYiwPZX05nnByxLhZtb
dXyxltXcNTbiCayvlDFKg9B2qRhue6tV7/VMvlWbvry1J+uehHkJgZyIsonM8do45OTYjfVtGuN9
UxnHqE5fogmMP219e1961ZimR2S1xm6A7HccLYGSKCBXoz0E9RgLub0qpUFaS9+MtJoe01C9rXLj
oMcodE3ZFEl9bbXnPlRdTLAo5TK8ygtXfooDVqze1hz9+5iZy7VzUDaXNkLaaCYXO3JW1aVXUQJ5
0YEydaqrN9ZX8PLOixYu4VVvlVObYa2f6xAMFOnSRPQW88UsJPWwgAgGz54e4OHNd2tsV++pMem3
liY9AwM8F605PFfWnlgWXdsplg35IB0Pcj/8ShPCcyWZVknWVRjgUAdgO12ToMiIkW/s7C1PlEec
KtLZDpm+Z3n21C7f6zG8Hei9PaeS9FZYw7murdRbheqZkAgSkeNBdVVoW/uiwNbNxbu9qnFxihaQ
vOu0vJPi/b6YPHNEC3gY2sZBVVU6Lkn3JNolfRI4HPFeHzottmgMINqPqIqdFwKKjWCVI/TCee0O
mR0/pkumutOSPMxy1vhly/+4o2+KWPMKop88pXbGs96RQIoR6S2MjcadsqKiNh2P7mivhT+vUuqP
IZU7E3uLb8YqKa5G9TTkg0ZfqZj9jWdoa2Mgkzp5sFryP4zRkC9OQ9ERsJzt26s50Q0DMRUxFvbs
WFcIcysjUI+4Y7B+vKuK7IFtVp+JvqP2kip3eJKo5Oim8QBeX4+m6WCSnXTC3McE3FApLBBf5amw
KTykt7/UZfkKi0J5WZSzPJbOy5JPDwyMvq6Icl0QJ85ez7rnaHRAzPTy0F3WhqJYZn+N9WU6VdL0
VqM0UDRAIQ1aF/IcwXvqyvnjRmIt6RGEHHfF1KJv3bRy0HbcEwHaqYwBMJhmLcGFsd4VQArzdreq
X9VGNu4zJKnHnMDli5ppySFtuFPHOu0rvSvtoO0HeltKXD1VSUrusM1tfVAFvb3CspwTfXJuVZKC
qyJSdkNG6SDM7YDTfYcM57uZP+QCuNrgAvV7BdpB22TKQ5ZHntWPzllrKqJ0W+fUGbQ6LO2WfqX8
gHF77urorCvJqV2qCjpfTzJWBaRpDnErx2a3M7q6u++cEH9HGF5IOhjcGAy/37WdeRnL+GQ2FPTS
mh4dooSfzdowKoBpA33vvik4suFOzpQIh8eeMNmnlnpo3puyCwVMPth95EsQoi9F+p5rwKjtfvnR
ykaFFp2ca+HlEvCum3kl4azvIOzujCwi9VCuht1o5yj4M4UUrqh4n5AnHlSa5vUU2a7JnPea5Bz7
Vd2WIFdn+cAvreEm/mI7pARSyRu6vdZL0XEiuNtdbUElsIfb0cSObKeoZxesxeEE6r9rDd3T7Ybw
tlGNL6ZR/STpC7wa9UQzZm7V6XpJYdtu77Duvk5VLKAm1PWl6jH1t2FEJlcm5eAHjBnKQW6azJuy
oXwbmz0xNdEsrXeKkX23UoYdutohxaqtG+R5FHkhlPnxiiLfcr6UxgPE1ukW1/tXg3gOv1gDLKuE
Lyhpdw87FX18b53tPD+A0VEudD56PS/P+bj80gh0uPQhyVRltHJTsBLNdSCn4qEkib2nkDEk4bKn
ohEzWkv7OzLg5lmnNB6lA7HQa3Ep+BbxkuLu1Wn5BrGW4R6XYmqQWkRl1TJfCrWjY5Kt1Bsqgy6/
RVggLsD+nOE+GjXoR3peRQEB4896NyS+plIQkNpESJkS30in25ixG8KNFYDQgG+j55zHukNWg/SU
oh4P7fbNIgOHYVCNkOm21su9Fk33DplwGEZOCvLfQM700HOURT4Z6gnnnXJtUpMZ8TSQhNPCJgjN
cX4o9PolpuSYDUZ9tOki1Um9PmRKuZOTeLmpknY3R/N8V8HGGrREOXazrh2l2dlD+CbKU2IQ3k5V
tx+7TD7EefmjLLnlhpKWXLJyQdu21HSaeku/9vZI0spsrj6zLrIVJArBTUyed2evlZuKO0oHpLEA
W3fcBkO8X3wKM3WPvn7skqEWswD1Fhe2G06rc7Ey9OckyyZ+q9ZktolweCVJD02c32NoTG94/JSb
NmZ32rSulKmFmxggEklc0XalvgDLEYOyyZrmSxpDpAxNtaEzlDpneSre0VBTfJHK/NIMaYO5B6CW
JYlsGDIySuZEe8da6r1tNsvegS4fkOyd7swRalwT8afm3HhsNWiXZoUtTuZuuTcIglZdpZoeNAfs
fWsxexIPJqMd87bq3VrUC8YzAvYco8AeQu2Z4OgTCZz9sYoc8OhjjQqUwfZhMKgWJmqTM6p0jpLG
wHdIGFNLrebaSVEFgD6g2GHmp7aqBlZv35QOEcP8y8QBySPGHfBn1fCO+ZzDjnkAmhHKpPr8y7Jr
2+swqHh5n33XVZkTUgOQD+iIU4XAGLek9uZGnbZ60wpPnlzx1uN2jx8KmErujEc1oiCWdL16BcJM
FBXohBAMOGFx3DEbL4/StzQj5C/sbIw+4jLAT7fv8pcUetNtt6oGhhe7PfZN5q5xRIR3NU2UNxXd
U9Xo6sAmflLq8s1pRc73SC+IASPBZFzrw2WOz/o8PwITG/2ql21f0EuYXHGnm5mwyLlgvg0J1Ots
gRrUVgfDMjG9OzAjrcfaBIat1itX0WwgKRfqJaPpsPUtSRr9PF1enbRRrjj3oeCQhuc54rBsCVRQ
BKWTUKmbeqlfE+KLOPygVdillmBhXr50BV39EUf3mUgZ82B3tDCnNeQHTbK3ARnyDq534mXD2h1G
28RKIZUnY6o4UcLKOuQm/Vt9zs4EPTZHpTF+KCQG7mcYR24VmaBrExIp5yicuK92mreMFZzTztsm
3Im9ZNAGisdlyfjGR+UXXhcVNzDl5Dgavy9Gzc+dgwSjLX/pmXy6cQd42ikaOxiEWl2eONWSguid
aZHIJmssWqEZecMZgCmvigvtAKq9c+PWDih9l4GuOLGXWJClslplYKeYZH4m1Y2kayfTYrSiJ3h1
FOiiMWXv7wnJsqHcVHuwtWTThT24YHA5mN/ijNt9z3UbKS6QL2P53q1kamGfXrvZualHsuaqsnRu
Gnqr9Zx1AbISzRssbQbPPJv8hgvekLpjWt5zEa5pQ5TqGt7M4fjOzJUn5GN4Wu3+lYBW81irRn/X
VnfgHX3u4v1tyP3I1ynleA1NkpiilT9o0PVy57JOCB57/EM7w+jzg9xm6EhwO3lJt/6001Xx5maG
ZVszCUsX+5KrkvJkAkG7JACjIHLWDeT1CfWRUj7EsFE1Q+1vUVHQDeqj2Ddt+lF20R3b8gqkRL9g
s8uPSUnSvWuV2OgUC/5Sh/FlrxBmvquEILUI8TpLek7bqKMHtRilcpX7+gCq3+uLOHzBw+gPcp0d
ohRgk6Ix2qnKDqLpelmdwoeKkF2ZEdCld8jnrvNI3tvJSg8f6rJrairsa3ELnFtVxmGTPpttP1+I
HJ+RTQbr0pLh2y/wGyYXyEP3BDW56DQk7LFj3DDv8FOS6+76WX4AtyLqOS/gBAjoNm1SsaKQlN++
4KIKqQM2REaHMdzVSog7ZUhWvwmNYV91hMQmrToGFtNMmiJwoFb7Xik65a6y38cOlrU8VXe1AnGq
oy8MxNHwJG4HR4i2bjvQmV1LKVgAwoCbN+dDVlOksnTJ4TROjotyA9QiviEC7S3vpe6lsVcKBuW3
XpKSRz1P3sJUcDDC+H27Y6UU6sMOCDfRUsDNVul5pBCzKmb7GGdcX7RWI7AB+E489KPPRU49cllh
yH6vRX3+Emta7JGKNmlgkMlIIP8povuejOotkWY0pbsw8isO8h5jI2pqs+oCslYA9+PBZSIiB47E
Qc29+qqKT0t8LNSWUgeenk6kl1AWPybIOWbGe9GkLMEU4okj5BioUKpSa1KiX+ZqLXf4IwOZuIaH
mSGgSsSQMdRfUswsdp9SO9IypMNzTm1Kr85k6f1CPCXfkAe4N4q4gWGrqsdUKfWdM6sUMTo5vpp7
3JL2sZlJxjNpl4eND1kKDUSyZudkJqscs19/iObGugE4JAWE1z5WWI38tc2wzRRtADO79MfYoWub
pZWnL3Fyk0+G6teY1HfRMi+uM+v6t2FEK6Ifa2Pq3pTOoedNVXPHlfwWs2oc5GnIEL+z6JlIzo1c
/bDn3p/p87ht10N+lp0vscS3ZVOfofNOKSDi7nbXFdgQV5rSGuylO0Y2013zbutrRbRni2IC+TQx
ntWlKCTjIY5pgHTya/z/uDuT5biVdEm/S+9RhiEiAJh130XOA8lMDuKgDUwj5hmB6en7Q+re1ilV
2al9LyqNVJFHYhIIRPjv/nnfOZ9D4z0IDH2OHclQRwVHZVMHlXhM/MEaXlQrSGnalFhRY83EnHWe
p7ixMQwDMSY3H41EQlSEkvYwWAt8ZEDNBeX0XNBH6QPSWoaFI00cXLPlItY6Q/sk4wYx08PnlZA5
286JXaxLUbBYmMVrmz6OcB+RUtQ324mAkxqAs4SAkaKHF4g97kUMR+j78s7nuWxbQ3CQ7ZivWyr7
2HzTLzwrg6l5PlI67nnBHuEcFatw+UuSjORpQKcvAGOawMPQOMQwnlcFBcA7msu8ddUPwcru2nBH
BbW1uikWPVQJAqFuvjdiRkkI+kvnvJHvajyOO/iK/t7lVp/hqiMCRVccoU+lw2mcDswHPer+FQP2
TCy4eRiE962Xpf+cJpb/XAkUghFtwhPXgRQizRVwG5Gckx0WwqMBX3ZteAETdvpdcKUW90OYvrUZ
x16Wy5he9Np/RB9Zl2OZbod5zI8jez1kfQyEBIEhXWNbYUBwmiyQvwa5xFVc52BV7A8b1RyQp9rq
rIvflEtfZdq81vJb32NzvdXO96b5U4HTQ7JE/vBCds7R6B9dlUJOqOoH4BhsbOmYfkzG8lmRed2z
+xqP2SQe2OqEx9BM8cZEhGijvmxB9hnGOivp4Q5qWxG1J2estXWS2C3Rgpul35JkmQGM1XML9kc8
KxKbWQS8ta99FS897hQB4pC7jjltTJ5RfPEMqBxzSspnccoGjCbAtWeIDDhjSYpMh6yxcUTyPFIK
USF0h30Sug+uSbCib9ajNhcTDLJxmj0ZZFud1B9P1vJifh9jpMGckbW9WHa7WD6bSCg76NifjXqh
J5NsSHCUrtjc0/7coLgafJFRJAyYdXSYcg8HXo1TpV0mxb3n7G7OYLcV9doD2bIG/lAeJFxJ1fH4
cltYpYQpbMD7Pjt/pSmSYFc9Rt5OJv6EbBRvR6ccTjoMh9OIh8PjbUO7bdKVC0uWYwVZZjomnVxg
p4OUZMITa7UCCDHXjyJYKJ4Zs1ID5tD29u9MezXz80rO2FmXrU2H998vP7m6vE9EaK0pcttkvTce
2FKzuJZ0RlmxLDehCZj/2w3OqJakTDIRwc8n2olqMk63l5Dtelq65nGqEQeHIW23OQH5iuQLVYVv
ZZN9r8oyZi0K7/IFDlHEHB0dmf10Sz1vdahbjsUe7Kmm6HCopTX4M3c/jPU3EIg8RQ2kqhRgl/8x
B+83g6s9u+JQEgaXy0DdXV5CvH6rMJrszc1NbBoeVEHI4RuxXCK3FyRfDFLMXzaGP/Un2lnSfaD7
u3SZwk6jPWzLaPjaRX6zC+30GV6QtWa7R6M3oDRrAI8nTG8dFvnAoQFPU0X0dTcU6VMxwWJQcUGC
IjZXSqsT6mC5gyBC7CLP75aWoj1bXQfDMcPpbcohC5ttOpA8YYdBz+NX0t3fSzHvu8p9mZPsR4B9
3yx7XIoAKNY8JWlY8Y+TgSfWcsJoR6Xoa4DFHMwFvsWpnz5LLBorSMzsArN9OxrXdvSs44QZa/ag
HlC8Z5wmc8QGG44tshu/iLr4RB292GjTbFexElhYxyuedh6Bpby/2cyVSPKdaINzOeCStJJqxqmX
cvGE4WsvevtTOdMEHKXuQbIIHN0a+nAIZnY3V9MnP3OczW1GMrdlc3aK5e96uLPiiSYhT6cfVOvi
/WH3Id0WzpIlXyJjtEnxuw5+kenVHka1JUNFYTBYG8YY4T41BtZsHYr3SWHMsshPW4HYOAtUBsVq
MtcV4xPOMjQMi4hAHR2HC6iW6bouQ2dVo9MvyJBheZnaCpMhBv5f16UNSGpCZ4QooT6JuL9vJvcl
97/L7rXBlmhMRFdmXX+BpTigXPjQ/wqFt5Pay1mnP0dz2ggf+I/C0bMyfOw2tvAWujD+zbZTGEYC
4AmlcA5V4dong2+ObKJHol3qdorOXR7Gawc+ymHgoiQ4goa4U5pz+ze2Kb5ytn6Lrz82sHBn4gnF
cZ0tzgiDxLFnV5/NGFtgUZz7lA2weh7b6xzSwuEvSRYX6DtywzvU5rf2mxc95BZOJiO4M1voU71e
DtU2DNT2WbjqZAzIMlP/VHl6YbsAlMD8F6AFKa03pgXXBKDrpxTDS2B4nyK+9ORipB+cJD3IxRQ+
BtVAQMZY5yP0zNpZ6sz0KV/sKJNaLNKtZiKk2fHOKGR1DUADRZsh81p1cbsigNxxHKytCY/eVD56
6UhvKpMkzNR27m84sJqYc0GXhCHaHbjvMg6fUrtGjSgsOF5t+iDAfcw8wqf4OUR+YvsCuc3nsRM6
w7yJnJ7RMamoRdIwTy7RUgpm822rx++3LEhxqKJu4wEgYv2hHwSYyqaaHNx8GHuiRvr7kAORpbrh
4EzAfKJQHOC64DtfbEFmIkh10gIkIU8dXMNZh6D34UwWh35YmNZ1zTHJ8b/nS97ODmf2zLkNhMFF
+kIfWBsq4VDp+/eEM97ZEANtBIfsLWkIfXMfjdI6hE0ISt4ihJcFUCcV328lFJjKKeTeCMwEqpoO
ty0dT+yUBgFIiiTIPJl3fQCej/0kGh5UxdApySvSGpPXbKtHSjqw9Y5gC/x+B872tVq+LVisQl7N
b6c1HtkhaBTm4GKy/vxOw1TL2i4AJxOq8a61GZ1HO+LnC8oW9xCBTDJEz7UkiR4GDhtiiHKbnj4V
1rqas4rNuRDjWsmEevnXklOn/D2cubWL/IJroV5DMMhXpQ4fTNrqAz88VaQtqo52F5Vyo6fl9MUb
Fuc1c7SuaDg0L0/p5V9++2jIvvRxYK/cdrTXY4mVM2LOhzftdXwkKrlW2LqqikqxiY1vxXYGedYL
1nYBRK5u1hXI+QTuBc+rYdt09ZNfJgLCI/g+aWqGAJaF2zR37/3RGtd90r/Zbv5Fh2pcxzSmro2M
7W9u24ITsvPVX3YnkipclmenYKjmwb0y2J6e0tLyTvjpimNDUkNA/N5ra3iVkmcGy3m5mgPAopEP
Lb2BTLjKq1psM89L1jJL8Jf6AY+uDM9eZPQ+KEH7Zy1gB0t0zHF29rfnNgKWPhrtF5JiLyIeL9Fy
pXhOcA5Ddagt8dTiw9m7rRusqy6dUcuYIrj9dNEtuRBgK6OpGE5Wak9T9OvUJyGXd/OQduPZQREC
KBttJ6cRT04DpD2pApZiNd7xm+wwAgwvYT9c2Nk+clrzNp5ssJP7ChxmXPyUpExXnJU3vrlQ1ebs
zeNOqjXG8QBCLZ0wh+4tBTdynNvJXRcDFGgV9nShmD/aoWb3VFLdxkoX7GOgUTixg+eGIyBQpra5
oIg2QcyRpfUOgV1gGc8qUp963GcZeCR3EeYctwx3WIwTQ6+LKHpknQiQFZExJJNtYiNWZbEyWmF7
1MQzti2G+qRzvRXibX4tc5PiZ2XsG6cO9jJts0Noxe4axW7BNxo7nUvzaHrtrghb5ILc+4jJbx1N
i02MO116RiLnJvZQE3Dc6Hi4dCEmADYmWaO/BEnx1eRXvFLeNK2lpdsN/g1qEPr6c6Hsz0ayzpxO
ns3KgcObYIDFwlJOBIgdzxiOo0wXx4jVrgtO1muQ92ujfyrt4ciJx+IpuUp8s9+J2LG3PB+LjZ9C
Eiag2ANhd159yqEOlv5uWsahtezg6AD+I2eIfdeS1wTs5aaDuL23cpfURJ283JDM7aQPaR9Yp0H+
CEooJJEIj5Kz5LpRWbf2y59NGWTvfoG80uZHu43Sz/6ecGi4TthBEv0tBKBX+cOvWrVN2tZddaQI
ApIfMY1rKzWP3rqPq6PTWuWWH4D2DYVAJmS6Qly2NwxAU9LCGOvFaI6rQKhXLgLyIAhCUVvZnI8w
BoT0kyyT+cDPqYfLwoPdPZk91h2DBgqKQtjgLVXYqM5m+AX4F6mM3vymaAPfmHwyJDS/xSE9YB02
2z4AzZSajdqR1ucGz8Hoq4EJkRXwdg4hStNz0yThEQvWBORO0JOV9NfQbXdVatOqbn1HvpdXT2N4
Dur7DuPgpg8ruuVj5DrdIrpn2cXigC1zqmDbMNyzQCUHr6zkmqP0e66PVWZ+DxpMt6EzYjgm7Lth
+FXtA1nsA4QhVit2KWayoSoKFj9pGpceJRoOxxHLu3CpUmqadj0KXFuAmN+IylE4inOaPjuiIZ10
u4PtuD/6+3kL35mZHBk34h3kYkpFmoUSjXFrMkDbBYn4bDcvjus0Rz3gUYhH8OLMr3D+4P7Ymq2i
3ASRq3SwuaTFI+YKb+fSzMJAGQtD7h1SYfA4SqGUCE5QctZrpjIc46maIWs3MG8cGHcV4jyay2kN
hw618YSzw7Myy3d3hFOngJmxCro19TDsqYF6MsZFs2DRMATDpjbNv+KPnqjO4B8mK5/mm4muwyIQ
h7ilfCyO7O8eenBtnrHjFtswSl+yqrbOE+EzpyaK4vYUQdXwAg0ec/inN9jBmtUEOzOhAZOWgfqJ
Ux4PaTOD6RXPWwuGcBbr6SgyfEBNixuVRGCUD/DI5vwR6meyceL+q9vI57lr+jUy/6aqkmNwUR6Q
HMthbITuuM58fTTBbXs005zK1t6qyUwPnQaWGWSkqIKB6SGxiEw4oHtT3rvQGp6MJvTJdtCqmcoT
g9FsXQfVPhEG6DA6kuVogl6gb3ATuva0ClvrG6Nfmnor19m0CTD92R6vJoVpm/HpFqlcEBF4TOKd
8ObPdUywoQxqDPbJ+K7K+9BvG+Y34ms2OKSXBtJS5DjDdV72H5h/8CF3bgDr0z8zCDb2GWWzHt+y
yyiCbIpRs9MbsSEt/5UBKsquBrBfC1xOXZm5SEHHxKGsTuU0pGb0ejC/URsRTD9LMxoPTgHUyfNh
iGjGEZxVN44d8eBNS7Gzw+gCc3UVBJ04aOx5edbfhYVnrRzR16sFhl/V1bDBaMygmbnFBnQTM2jM
SNWQb0Mj/GiI9nTF/KnK9wCjtmJgaz3YtrWjZqxatxDVUCdNtF53IGhp+nf4xpwNM/Fxm8NYowTt
vcgmvfZajdFlfA7zhMO9tCkjonVpbebL1dC6TOEzqmBoImygtm5NM3nRynrzGB/lokNfwSbqWWXE
Pfcpw4e4w6LBMZ3rAxOZ0z46kRedGVPdDxgPV3VGVa9vk69TwVvkk0jRnbuDkxaflSCImYP3XVT8
rlUYY3RImw77/9kA6mYxMcqngVSOiFKYef21rrJL4NJrZllcNp5oAsx9sGLqPAaLQb1nU00fxN60
+OZk3K5TVXyqupopb+9/jkHc7CJs6xQDTNjgrEWGzM/ZzNGi6DvuCdxghFY5vJ1CJ9nik18Y5LHN
c9lnFMZ+Pn4NJC1Dk2OHawjmR2XK7jQUy50IUGRZ+xbMybJDr03dd+dKffJctzveWBo3wMZvqIjr
cnBSk1CbG7nBmOoUkQMzeZ6H2S9syo2VYi0Sw+2j3y9//2c5sd1Vx8Fz9jNSeR7C7Q2r2Scm7Xsj
58xJaWvnNd6zyZEwLYMJtxHk6yYdTknSDafbR9H/++j26b/7s9uX/P6Of/clQowcFmKpN62wUlaa
2iYtRwNvRMXGNrRm4HplhzNvCuiLaJFnopk+lKj5JAbxPaSR7xJTekqhD2k1UXuwisGeVcosdgI7
8lrxVQTVaQ5yKJAJtniIqpNn9wiCE2NX3aEWDn1yx5W3Z4kF2zexJ9F+NF4Go151EfVshZwIltkd
k0pkDsmolvRAfCb2sRRi6x0+lrWm18Fogs+foWb6MC9/smaO69JkmdPtJMkXdnspfAJW1pcwcfRm
CigVLgZUJCthlXRctlB6hfhunajgpPWUgsNAbYrR+VzZwXUCiL93OcIvQ2xDD1/tSlnnIO7ojWMI
qlx0oQmQYRpdGj9x0AwdzI89jiJbeSt72VGqwHjV+U+z9fPnwfrorOkH4mq0mc3gU1jDAU2dae+0
XXUq05TOjhFfzdzYYt14+7SiCzsYONkPY/mdlMc9exceg2b7ih8aXXpmKZi87IHtwtbjRAQe1E23
saWf8mDt9cYTLiJSkrb8NFAsyyk95itMWjXs+FuLQEF8LR53VOzkB7vxXgojcrjVhmlj6RgqhNNf
IKB9eHqAHMfGwZSEFYec+oiyEogtYXj2Iu3s43mmu9Gp5anXnjyJ0nvJDEuz5+VEN+Zjt8hFZEbH
yduB8n3INIUtNdH8daDVwGD4ey25cQEJhGcSG8apHBOErMcQBbZ26SYqQY4zq16xaOpmm/Gg2cQ5
RWRT6ZNpHPPHedLPEeBaxut2v2mW/jnDGt2TyskLehOk41YW4gg/FPs7cirA6H3KKsi/Di09z6e9
35gsKL59pAs6O0+wDro0Hw5iOeP1ZZUyPyDJETZ4JfyS98IKc/ss3PmNg+Jq7nyKYf0hOlRBc6qq
FM/3SLXA8vNbzcVRLhLKaD4wLT/Z80Q6WuZvbppe5Ug2ccD3Fr0C6kzPnlmZ2BIQlhGln3TCfsdG
frr9h3wJMZ+fyRiQnCNl7Do0gz5q1AHfxrTKZrRY8GAhbj4vgPtkE6D1h0Md9f2hnyh0kObE0Mpm
ql6e05gIbvaQFMmpzDV/b4+mTwA8dNXakMHJrQ0uHPbDeFw5/af+jk3eRxNxFlwasXMP1MBUsX3L
0pGKo3tPWm8ABYq14wdf2sq6cxK17zL3Yy6y97Hp8TTSOOEOwYcTRAFT7EQ/9060MmczIrCWc6ph
ZCYcgeU5u0H9361amzuXpod1HU8faVVNTPzRo/rESLdBQgLTo1vnuZT1DxMEbxOlyZPGyLAya7UG
7LAfqDN5KiImW3rOXl3P9SnsYr/O8WHrMpFiNO0llzxNDqYRRDvCRBFIPOXTWkdxlZ+jugzirhx9
4wDOmIljAz2VoAMe74jSU4vjzBdlZ+ldMdParbdT7T6NSDkhE8cKU8cOrutjtpyiBpfcs01DXuMx
eWDuSAAyG168DJ0j04kL+ZCpQ1n5XxPSB7i5dLG1vGw62cvl10mker/lbQ+LuV0zXj5H9hIySlG3
THak64B9BtDX9iEKFXOrKnlLKghMtJdRgMj4FTQ39eY8t8FwFAO5QhCCEExDfMBaMXWYRnjsRK2B
m/scaSTYfDwzzHaGj9/ZLGdhKPkV+XuAJeG2ipv7wup7mkTVg+dgCspq8q9zcgo622SMUD32AA+6
ZaBxe9EVBhVpGpSAesHrmI5kE72GNLGM9dbpx++5Wbprz8fqXGvKDQ9TCYi1c9JuQz3pS5GzUSQ5
Max6BOuT0iQdxfIylz0SYcdk8Zbzs+z4dQZzzxyh56mmbH22wdbNefPdjlMaapbvwQHAwWpZ0+Bo
/vQ9D5Z+LF5FM66oMGWgXTvMPPvm3sPf9FFVTPAqjGYF/arNMsGmY2kpyk2/Y5eKjr1XmZe+xf3u
aoDdYWy84lfM5yC+YjLu1iMl6pwuUrEbWgVqS43MAUxgr1BC9AY5bmll+Tmh13OSEGeShXTBLE0d
xWw1P7xqS05b9uEaQBFPFed90AyKTRMzlhy8+JKK+g79PNvjyCjYl+l7GrCPjV+UT4Erv46t8xyK
aP4wyvLsu8P4I3fgAVODMkcftFuVlCHJmAlOhTvZS9oNU7tXm16SZJbDrk9Q8CciA3PEENW3q/jd
1v6HM8jm+9S+0fhEE6l5DTuhOC0NciMK52fgYkZNypBuxsZLtkFvczYsMGw5ZFE2VhRGaN7Bj3QW
+Kg7mjQmbIBhORf3k4tFtLFm/9ldLOB+2XifrQF4eHvtTPmk6ljTdRUSzPa8nZfXn9CoGFxlS1og
p/JnnL7I5CrGOHopGgsZPZabmKE+dwYrm1snX+ysCc+SMrC7rnP0jl12dYTmYrLlKp9LPHJVYLb4
i1uT42xNDSmufd/pfxGl4U03L1VUncD/cBcVT2rSNJYBpqonCzBVbAV4BTB2TXUVkoAhrj/ye1SR
Wx1DDw3Wnn74dFdSZrUvqXP7adfR0WuwfHN4V7t44I3yaeW9aCirR5ZCvRc4LJ7JfHHOJdP0A6ye
NRvVYWaHu3HDWZ/DSJKY0da1oSz6OjaMFV2lKNssKaYc6vs+cuarVjrap3aEBIzcdu8p87HDLo19
uQVvUKdMVxPE1J5GNNZ0bX209hzvCK66EPAYU9xecs6Ep/RtiLrqvkiTisqFWG09GMKrX58i5O/b
Tkxrh73KJObh6nXRezSR8aIYyGFBtZ8SL5BAp3r8VHVcbTOjXmIiPsVHEZl+Q7qsd2MKdpn2rxRY
9bFz23foxOldKJf3vEK5Eakl7urU+CQ1FTjoAMW2i35arloekdMr46CeM+qMH1LglpaMgzVoY349
uBzbKsXkms1w/2Tw0OMHcLLhFEdTevWeB5ViIYL5Tsm8xiDh0wjUFNZSBg/4w8jZEtsCLakiNAMv
rj0YeeFtvYBCqb+wQv8NZlL+yfIlMCjJM9rEBm2X8ODC5/wLf1NHAe2/dEoclN0S4plb+77vzFNM
u/Ijb9dOo02dUuEU3QrdZqugrPMUZ/I/F4RS2EphZs+mOMPRkrze0q/l0hkYp7FxwL6S5+SBc2iM
1UKpWKJQDknhddm4EAaq9qDGOAHXErN3TjP10mV+S/ZDW2cnxYcPjsxESDDnLXpSdLCr4ONWI9L6
dXK0tXOpqIO9//3i5UV7yEL9Elo1cy0qtKseB5w5uYoeOd1W28q0nrTrB//hbRR/knF5Gz3HYt4l
XM/hrfyD7Et3gsWMoQvpAXK/V31ofegmgaTkJB5VtoZC4ejj9/m9migPIfHsgKgYnSfcjlC7s6w8
apE5T8xf24tLsz2eBQIsIif+gtj9zI1LGEe7L+bUGsfUp6cKSe46pona8N6321Kpb9T6EAG34ujR
JoaI5SL6nDUZnqJxzl+teCw28MARTsWCDFVt8OBaGqbiVJ+xhF47m5yeaOtjx9yZ/VlrvXqC+fnf
X27On9xm3iDaadgC2oqYrOsu+dW/XG6Fo4Mywhdw0HawGanN3aqg3VdDyY+b2BNbSUnGvKm7c29i
ZY2AWnEN7AeHrkbk4YdgqT6LmFC4E72+twBbIrv6IEPo6TnzxvV3WeXhxdvW4zx9ysf4AbgUFQkp
XkYjyD9oVOqfjUGc8fD8/c/G3/uv4Vt+OLX8D7uwJf4AthYTKdain7G9qyw7Yi9FPt0NpRN/jqqW
CGRYUtci+EUwvRI7yv1A9Bix8dWrLZ5dJZvgJqsOIpHZtvAYtjI/peFo0uanxpdUlzc5UjeX1aqd
qbdBumovoeNmf/kolRENSk73MOmkgKKUdt96lkhlTsWbAo++o+B6GUmQyrUe5pL+xTA03Y+gyo+5
YBpXjOar2SUfsd3Hn9jd6H1GAuYg6LV7yjCCr/AiYcQcKJGbQ+MN1Uc9E5VIVzqJxbbhzAFjw6eR
krnJYaIQGHgOd451tqNr41FrW4eW98xD74S1XMN9yKK7yqetiMMsC0JAlrJJxoAe3II8vep/QL1Y
BwKqnJ4mPO5YQW351PX4GFJX1itLUgdZoeXvq3ykrYYDNU2+BEnzGjufq3v1Xo/lxWpm+YOl9YD6
GZyVGgnUxkGw6rQXviSBoDbakuqBmB2JCyM/ELqkRJaQYRLteG43Oxi/UTfs2rlqP4i9YRxvj9y7
5HcHv7uzE1IuoudxNDTVe+Eqf+VjUsCLJU5JJPND5zTTXnZYMfvEdnFWdc42Y5sRBaX18fdX4Q2Y
zPgkLIvj9//zv1AZLIl6JF3Ht6EzW3/eYQx4YgPqfnbwMYkcTKzLDtLmvdu/Zb19jZciHxE2aouY
aJ8zOniQ/OhSxELPid8buu2vyjDT/ppLdF7B7G7vmszJzQmIVT5Nm9kn3mG3JAX04qqfO2/ldm1O
7wUaZNt4W6f00e+D6ANjG6YN1NG1yOd7s+MrM/CPBypz/8PNt8Tr/wi+46Yg9QZY3XUsEyj1Py0s
hqyNWdtudJjd8hKnk32xpzhcq8yIH2jOOueFnR+KsHgpKQqDW2vqF040F2PQHDCbVl9bQcayd22m
PzK8N4JMLWKlg02GzHLV4/4O8x7n4GKEnMcvFum/lWOQAAyT5BM3UbUBQGSmTfugnOhkl/KAHJ3u
QPgyn3ZrucnsXO5quW+Zf21mxln/4S2w1L8+hCASCOkr8h6oj3/i2d3erEgE19Ght6v+MmWhd68b
h3mZ/a7crnucadk61WH8zRV4N0RcvQ1xsGnccNwp10SQy/3qI0svXQ8+ZEpxMee285K7oQCAAmKY
h8hZ1k3/5scfATaFaz/0X+vRNA92PZFzM4T56oDdwpHCndYm5FWm8tI5AfZ9xthRmb0WDN4uwC7f
jLCL13GQJicq9PSz756CoKheNIrQps5B5GtdXrPKHC4NI+S7MZw+e2bbYzPNd2014Q6X6rWlp/TS
ARW5sF6+ZyI2N8q2uEy7uHvCP+SA0Wof7FpLjoY58ZDBuNekiujTEHIbD3N1aRnVbLrJvr95S1iz
j23Gkb83qSKVUz0/VdJ68nRVnnXdPDnOUtuAIeop5zBY+TOOY/ySwCOHs1FWZE66It57WpKmmD06
Ef1zZ9aMCqA9s+R5j9LS6d5QnbmOulBsBwNDKjHFsBI40N3Ku7Nla2Bawv4yYi3boX98d6kG25Km
TldEwAoYZFlwpZ3+guKQ7ZOePpfKw0ncFgD6Yo7vWxOGLM2pLuY7y0h3sZ0WVzPWByyn2PdizuXB
jNgtLWBOczQkZzzdLQhlRHMZecHWqi17L7qUpeCVzRX7Pxo9VkZE8Ln9Kq0K5WuesHLN/YfpOu1+
jjChkIxE3NQEHCuaS1FPODdQPfmzzuwrvs17C8vWZcgRRwUJUw9jzqrm2HVtMu1vlSud7Uix5Dam
44/ReoEX0MVtMcXmCznz8jGLxng9KL4zChR79dl7xSm2clzOfThM1V2uJwY8VWB8+vsFlaLAf11a
XNsVyvKEJZQv/tgiR5aBMNS7BpXDCNZLiPCSuRR04+i2V9Msvvccop+KKgk2MNuzLVXZgH8i63Nf
AA4dR4Q7g07S+9L3x2trwFfUPo81QD0vkr60QwOyYNdTF3lwHPXWFfRTV1N+L0tJX+JkYN2re6h5
UdY9+HSY+tIrOeBdadCMrsu475ENKdkKy3a3cYHrN2A475kAuby+61YUOPF9IXLK6BYZTyEnpR4R
80MvB72htEHeS2puVlFpWUyGyy+MzVGqvfJeUxaDu5/rMZaW+2BnXb12VNzuoqFJVlAm820+dW/5
YLvXIY23DmmzJae3y6NTDsP7G0VPx9jHfWsZV9v+inzRH4ySaXlJtSqbiAeXHS5PkmE4AA/Bf6Jo
mWVB3g49f0toK8lcKpgPjgqvXZFgueEIxmhuOsK9kJtbDl66Z0ch62X0Mh5yFJtVpgb/lRjtfTrV
0CnEYzEDXWDj7Zwi6RMH7Nz6QHyehqnQd7bwLvPVTHHOJS3YmmNMusOHubaMis0GQa8mwxkzEE06
qyI0d9jYF1Pb4oTAXI3fRb4kJG9QvihK6gO8mElazgffS+uHGD/IDLZiK0LCeLgkkzDJv/kpxgA/
sVdWE9hn2yWreLti/7+l8wip/pbOcwEuWhb/ROX59S3/U3BhqX8IBeHDITpDTEJw+PpvKo9li39I
JSWPL0vBaFmAPf/TcKH+wQWkpO/A5GF58fk3/DeVR1hLwwWnEzbyghufZob/+t//1NzQ/vH5PzU5
/Op1+cuezJRiKcuRNsceBwjQ7eDwl1NP2tJzOmg/vhYBTzGsWbceB5WxnHAbsFFGpCg1AZmagJaP
SCia9JMHEJa9E/2BsSjWN+bV75cb/YoJ792oKHTIkPdvjQq3l8Yh5luXPBtuRXe/gFPYf3fWaNxz
OraRDnkpXTrB5jyxMY42W79v6qOysLh0EatJkikFPmimYDmMiK+m4Fuxz6QH7fTnwBHfkswIrjXW
/13n+K8LBmQ1yzWMHveq/E0TDtNV13X8mHr5kan3A9XePNxaljWdNkd6Eb/GbEZ4uhjnUEDar/GF
7mrL4yk3L4RiKiAKxhd8dFNblT2+VsPiWi7VxemLai8z+ZD2Zno2IqT7vm2/B2PwzYzoRh8zb0Ll
Luk5zNVwEt7IZKvH/d8EeldYgzxXy4vfQ/Rysi9DHjbnOgBu2QjMOCE/jZH86sR0YjB6t67F25z2
9hFOzJcx7VJ+ZVDJ6Is1Dh2Qa6ZxIXwjrGUzOuaqYIh/A5Ldfga2bIoIq1h15EHn9e2HM/nbsMBU
0HGHjlboMnvB5EpI12QuNNkMEUsPYGOTuksWQOKlti+xaDacKnbp0iZgGTD2Tcyfm7xdynx7k8cE
QAXcBwbkgMUjHnfqGAZeS9UyRbcrqwM2KLWiJm1wm3MwO/bGTeuUXzKR+jx09xi/raPj//Wt/+M3
8fu3U8YpyMpG/3REsTcriNuWz4PBWnjozeLJvb0QLac/r5QAP0qy0nrAUY+bb68XYrpabobbR79f
xsWKbmeMbMUkd3/UgPzxKU4yeMRzwBjTBmEaGRXOoRvB7deHuH+uA/kpQtP2x60XdR6b6nT76Pen
t36F2W3Ewcuz9e03fetXuH30++V2Mdw+naex3liy7XG7gRO83Yy/eitvA/fbH96uDmYc704OTqhd
+IC3t+73y+8/I7oGETQ53fCAN1BgditM/e0BuP0/GW2KG69awKWLzeAGCfxNCrzd53nc4DNtF8/6
rRLVXgo6GofqNTKUZFD+8jm1l2rqHkXbDgBfFiJiJPQ4s+n7AviZ2UVfCgzh/5e7M1tuG8m69av8
ce7RB1NiuPhvOA8iRdHUYN8gZNnCPCOBBJ7+fGBVd1e5O6ruT0c0m5LbFkUCmbn3XutbnkINDf3P
8gzO8PPD/cv7g+mDobXRjS1y8TUx8p1BX7rqYdCGVYdAXzGO8k0soMS1QSqcFc8zS5FQw0J1R9SN
r17JqLVkjuPGzGo9y7qNAEg2Q2cCnb+/KHvdxXGGeoib7f4NY37L7w/Wv57dv/RbdN/MV7eGi+ph
nP+CGbSMJ5kbskEgJYTWmHZheXRyJr6aroVrzSIqG6HudNBJ9Dv49RBvJlu9xTkIjZgj78Gennln
U2MZoqE6QHrqZy29pGlJGgnwFBAiXXhsXPvmJbOlaH4j6/nTjnLUgMohd1zNy9j9D/o4yes3V/fr
/TjUjnE2huQ2jt3EHa3PTC8AHDUqZHSoa9m352RS37tGs5eWBgdA7x/iEOLrvNMxWw9+xOjv91Nd
GYhgOgY8zZfM02MYrfJFt2sOIYOFwNh/zzFAMGXNn+jn+k12wOD8MORxtilo1DD27HYk60wrOSSg
zsfsVOGe2npKfVXI2Q2Vfg1xz+2R+SHLyj0ssdVEOTtfCko9Wk2Kj0TqX4OR6NKSahNTlDxjpwo3
ZeKlRPVKZ4Fals4uv92io9hZN9DWVoXZM2EuHrJqQldQ9vGDjWZ2crmawvwkUb3p+KKOsdBWihnr
nlzJE3S1L3DBjOUgAL4ykJ0HiZLQGMn+JrAZ1WJA3gXzvPJK4CgqIrA2HV9AV6GzTJAWeVHxI6WT
gPNDfmh6aB+mynDXlpdhnQErtaz7p8DTAG76/TNwrHRbJeOjlnjdPhyHfkMn1VhU6DGWjgYa20qs
o9uKfF+kHkIHaxEiKloy63fWIoCeIiqilE0bcwKWeK3xkQQWdb8Uqq23rSTg0WoBoDCbNFfh8FiG
+NWFXXdLy07JyIzRV6gJKjiSiJW0JIKWBNiDkCX+XtuyNpYFksfL05+jMaG290cgPeNj1jjDDS2e
uZ4sBvil5SJc7qyNzvQS2Fq/8g1T7swkqDZ1xT9KqsqlYx6x4INXzDFT7azGiL8c/oho4529TIM+
DBAIbkP+rKpOrVM3MTZGaX8rGehs8GMcGLzViwgj2mWc+/ydp2+mBv+h1mhnHGR08gec8zLvKdAF
CtUhadqNsElqpfGwdD1pnLxKVGif25BdRK+/Zw4shsngdcWWzLAmDbgIPet1IIdLHktfByZRmPsy
6le6Hv9IwwjfPhXDInIp9HsoFCNKjJ79fNcpbiAoNjOfoFrp0+CuerSVe61AV2ORtWSmjnbixfxw
7TFZ9KahYaKA+T/9MArr4uYBOeTuKc14T5F8fuv89qvHsCxQ/mko84Ptct/iEiF1IIFxhA5uZ2Yu
EF9u1Sjl7sQ06y5EIB+wRojnyQ20zYjlGyaUtneK6jmFNiSFdgA4gwbQhtOWkZRq0idaDQgwGRNF
L6Xjf2RmwnYyZ9kSraadsaHIvEy2MPS4J42cIeegZ2tBz42ZvrzA0dLWPfJgTgbDRzj7Y8i8TnZT
JlAt75lbvA6tbq4qzf6qHOpW1zdxaDx3cYa+VrM/08YVT0Vza8a5VUuMpRt26b6hiGE2UZiHooS+
ZyfBroViswhEmtOO2DWEnFzM1P/CC73EcSiXrcaMEHgadoVwj17/ZzJab1MVmpDt9AdLDzw09kzQ
QqtaxRG2V1I7N70D3bpDpor4VwdhFQwYeLL4qFv1Z8VwHI2kDn01c5gAG9ocMUQeG4G2ZG263/H8
PCaaTxqHXp/iAGUZUZDOUqXGQyfV2RpJMZNF+gS85troIKrbvrvZ4JaRXWBpbY4RupNmHjGHolT7
IcXOmxrtxKUSw6inkUmnix5EMPfva1pvi161rwNB66vqMS6ZzuIYRTxkj8bOabOtlUoNAYv1LsQ3
a4yDYxOgThQRE1edux6pIqmNiHUGl6OMbocd/IHN3bkq02zjThpcK4pvWbxFYcxJfLKJL40s/l/+
a+QhQCLmnvoBJE4VAaqXFTpilborn7D4NYFcP4rJ7/a8EXBikscKR7Bfac1lmiex2jJyE+h5Trx0
portSCNEVktrtRhKNZI7HPqHXpGibVVIA9ixj6OBTyUOJG4voNyVpL9fy6URxBpR7SZv7DjRrzHw
/+sxihwmjGMGkCVVJdpR3P3RgCtmIebzyf3r+7Mw5U/uXw4zdX7UOJLNvqT7A2dT1H3/+pItsUDo
ULwou+L4nRfJmgdBAgdqlLvP6v4wzIE4v3xZSgXsTh3oCeOdZDehyzt+sSy0WX0CNqgZ2vjoSrhw
FSHNoH85SjDUA7PY43BoHQmpiQwYVWTPVqmPWIvacV2nnLxqg2mBzKKPcLZO3f1TE62Qw/0hIVaX
NirHoB2ZzswociymWGdWZhujyp8dbAV4xUM2PxiipxEWxQ93c1Mx9u9pSOawZeb7eEAOc/82yOJl
6AKIAAMDEr0eDyTgAI2cH2L0qSthIWTR5oA58qJ/kKXbrr170pwRV2Lf6wfMP80fHrr5VG6GOaNd
yz85c/lzf6hmyXsO8HLpO77AfQG63JrdeJ2NfhLyJF/7OMU2RPg8AsKtOCVS0SzuT5HjomSY7YT3
L405WSbY2BQWhyHtYp2QKJ6ydkU6ElUIy8N2pkCfmZUigrSNL8IqXwAy9jt2EQT5Soe/3tenyc7t
mx0Gy8TyLhoxW/u4NLTHxI1/SJhV23qgazNiB9wgnMF12CXqDOJBnYOo+zllJPVmwh0RupGOZDTU
R1MkfaSWPeLwKNC/xQXHJ8P5wHdRrW2oRMs8hiMp5kskgmRAJlbu4JIYdwGSRnSrzruks/ZQw1nJ
ojg8Fz5ElD4nljpFMsO5bWg3bWO+K0oud2jLK6PMvPqi1SWZJM2r0SXhzfE0HCgVehKqcSINcI08
9whgD44Jcd/uP0f606fOoPfIKA9f2lwvwh2217bouaVdhIDRrJwdHMH5E37atknEkSvPY11lyXRi
o+CuLCdnFTsiXNlapE6mPz6prD2Rjnzmg/B3UBzRtxg/rbbB71jvkwJv+xCBwrToxEHHydDGT06+
yVu33LQ+bsq6isfHhIbyBgzEsk+xMbWlUujKLX1hKhQiyJtpNooRPZHWIXkneVy6mDh0eLpamDd7
BX0mKOzmTFsTz0qJ2ruKUcHT/E1OrYONXR+an2KkaeCHwRYoTT11pw5G006N9qWNvRKBAcTxRKOS
uVs1hYWgCRAV4xiuZc73y6rVpyOrwr7tPf02urRGRQbTA97Ij9qcsk1ipuWOSeFG6yOCIWoyhccY
az5Wz8vgu2+uZ18iqYz9OKmFNggBviDCG5Gq98YPv2nFaF26se7PBTnCYCO0E6OrYOtL+0fcwcMp
bd1ejNRYT5Y+2/eEWuWcWtDN1OfeKLJjIXrOcx5eIJJFES+ghrVICDBSVircj3Ae8cE95svQceNH
Zh0PYpT2GTvoUQcYuLNV/tHRS16PfgY5wUuSs+nhgyhkpp7SOsQoyiY98EDVPD64yiSBTUeVU3RE
mTQogprsbfQSypOSzzUTsH0iaaNvHMAURy3aLRTm1gIRF3rIpOq3jET9RV7zauhAL1Dntdt2Gsl3
SDGDjg0q15SC1aTpsJN18lo6FLJT2j0g5saV+GSH+rWmS7Pjny3WaEpqdnn0ClrjkvqEbZ/PbW2k
Kn0045ZgN/iEXqAsmMX2wTXap1RXw0NTuMPD/RklCsgGLWEa5DTFNqOiBjyQVNQ9SPeH0d9R9Z20
CJzzmF1hnIa/OVqZneorrUREwGbEMAOusF3G8oT+P1rMKuxNMqIIHXpsR/i/Tcc/2DkT8DSV0dUI
1eK1TsXW78qPzMv0bTrXOFqYPEr/kTh7MjuN/jlSgU7g+1fZcX9h39nUfU7gtFMiCCu8dFk039G7
tEvkWN0GsYMbLU0YmkObE5XR0ytWpAc+tlmYP3pVlJ6z9vugh9kStFCzx98S3qopPGhZDY2m4Z/I
kvLHYDxAYHAADCD9IEG032RhU55xQDI+GjHZz3oL8gnf3cywHqDWTojDCItNDMSyOZ31Nb0OuROl
9kNWLn6BOZJeL5wXqGL9TsAtllAkzkYkZh2LcbsvtDCqr6Ggr6GFYjgbSU55P6Zb5TIKxD6L8jMf
D7aecSHICCCwZ1zseAhPUpgbC8DTJbL0M7vR1zYwmkPhqScXGNApLrkCO8whEqbzQmDmXY82XYjG
TbXFmKlq47r+MwtNtjdGc08J/FGJJjuN4YyFwhO2CTIwI/vJL+p1wsRtVQ7mwURfjg2orTiteC6f
LFE0RfmWYjPiiNmd4tY0mCr7xjZJe2tF1xgIVU7Ig+ak+cpnILKqzOZRTYO8zt1UtZvlth+dM8ze
ljX3VLuLndngUcbzNVxuw+K7PTA5lXW/A+RqHJTxnSPGsIMoCNhQwKdIomIPbCBeFRLbcJHWCDxj
tS1qEN2Z+xMCj/lsc7qXNVVkpGnOyRAEaOT1DHx6x5xGHD0Wf9RpIwP4llCbDrPBc3rKfbFPYic7
92kpnjhek8DRpAkD0TlEQCfW2DP9z3Zi0FE4XcdRN4qXiN7mLJTAI5OGA7Y0ilttIdueRm3pRUNK
RWt6my53bNx6eGRbkwPs5HCad+bjQD00IC0a83w/iukM8BaFYDwly/alyzySH5vSOADIf2YqeLBx
lq0EiidaDSGEcxmSDqgz9grjEDShQlcOFyDgsN519K1FQGy6M4kTFoTZd64RUcyQMZTZh2pGUrzg
Dbid+ZI5Zne0NPvoJxIqMyHxixyjletmgCFFEtzQ7EIkGN7tYYqOQ1azPo04SfU0JiJ+qlZGCLvW
z+eUKdPjzEnonG6kE0jvY6GXzcloz1WPunhwiOMTXj9+QaCzTdtk2NGKshfm7IGEc0WicJxF50xw
9kbvlW7gd/+oQXzAhQVxWOWfjc6waOH5w7toSPRLq3wtakKjYifoyEgMZiiWRVtTA01nJ9HJd10a
DoijoIcFa91FLjxx/FnGsU/VapKUZH72k64I84X6QsUIVbhEkkwEmsFMBTZqsdZHLV6FYCXZM0qy
CzsaHdJkMlsxgj9iptj4DcFx5BkUz42uq0dp4RO037skka+2TNjZJjC4nQcFIs0i/F9+d9YQGO/8
Qohj0ZI9ptv9EyTdEfV/4bHC2LOLuSFntmpof7bGFcs1x8vcfwj76HVEYXQYauLsB7TDhIGU9THX
Ien1thbP+4x+6mXKfqiykqQrgjBKmWkoOHXc9Pj4drkx7Co835tivmCtxlwhwCIkqlIn22+1bVpU
b3rtNQ/lkERHl1evwNSiVs9NdNuVscum4B3JcvU8ciNCV2GRnYeI6GS3U6WFEK+L3dAKrrGC+YeR
MFacWq/cCmy6sd8xYcWcscoobde5HgpkMToswqDBw9/CQkiH3toNftEfoybN521eWwWdZZ7i+adg
hgSKbUxspCWHec/CApQT5dB0wrhZMSQGRxFT5DGsoXyoJRDla+kU/poJpo0xpzV3ERpvI63LsxcS
VdSIY5OClEGlPwvUsidDI/wFV6q2cn2yDoZwls1L5DtM20AMEcC8jzEJoaTOTjQmtoONS6GvzfZo
DXDa7BaLcI/Dk1GQa+w7p/wwBYcio/ewlGHwAFZOSyKrjXDHqWhjDSHvyNTG8GnA6Nhmjyi69KjX
StIa6EH2K3fAEQLhvtje32gDAAcUg/Gs1djSrUA/uhXnYMqznp1oKrCCJsAbOyd/CGK3eTJ01OVw
FpgoC1pd3wCY1OBdypueJRMyQVw/pKGDgDK7U5njO8gmg1U2pHWhbDqKuQQVwVmZBmmbvtmoCLci
n4jRzXNc42P+vQNSsyAQ2d35vZ7RjyyYnFjFQ+xwuAhor66wyCZQbcrNbzNkxcRyn7qVvhc6QyeS
B9mTcTR1QXZycnvta2l57vRuY/GbbSsVUxiK8BrQ2zwVOu/U8BYDaXzwUoB5TmDVa9j5UDddnyKt
1K5ECrrH+4PXELzuaw0Rg5adPyJhTjf2kLOchxwh69xrtvHguiczdooTv7YnY+3RTpyvQkh/H8xf
dW7yFTdPc6So72ngsxYMiBJyVyvO+GTKc2KZVxBdzTGJO5RT1KxrQkfWlTkO12J+UH67zgp59Xsq
1UIlzWNtv1SuL49gkeoVxYOJiwBS1FSX4J2ypD5OsQHu2gc1VmTGBdes+qJPcF1JVE5W8YyVMGzD
XMCfwE3cVi5cMyKyYh0+hmBg2c901tjj7Oqzdi1rGSRYS6dHhT9oV5bqOx7beGfyoZ5xSC+1fMSW
gHkGig+ShyyRH4MS9lPCZQiRT/8C+HwRZYCEwtI4U/PuJ9IDHmonXdr9xOGcxLdZmuHjnNk0lasv
ilY+0iCsj0MYj/S37RStAMdGQeM2G315AhyLz4nNgNJ0kcEgLVLR7KucRTjPtA6mBxULHSdk7FxE
Vk/wbZA8QL+vkWB1q1gMJqEg1m0Q5rFqavLKEmIowYfgsK87hie1nz6mY/8IzKU/ZLQDcVINCxuh
3j7PC/o0/bgAMxUtEuarrTHaCwaYPnQnSZM5Z8SD/DdeG3gn1sIpyYrBfIfB0PmMk+YnCDBQfIX3
PRrdw9D2+bns8E4NpIng567lWjTTubHKCLGDNSwjmtOLivnwdlSq29oZW31C2bRB/DM33IhXi7UK
AKFrrCIzlC+5aB6kRuSJhapnMY1utR1zaCc6OQ9HkXVXHf3Vsi87XqsCPFN58lYFvvdAAxelN3tJ
FqBZjmOCRB3p7sGdlG1d7Z1RWHtqbi4OPM/aKOQ2F/R2jalu2NdyjerRe+oU7alB4PIDSUiYaCtm
mh8dpdpof1qhKo9F7a5DXZS7GT5j6WwyrWxfC6f8qo8lXoJxeJeoupSnkvX995AeMj9rcnEwFFzA
MQjtwZDPkYd5Cx+LxtjtcQpeHGWHm540DJZAhwaxz+SW5Hj89Z19q9IjAmP1Zgv2naEhyUUTcs5x
/T0X7Je53z1a6v69MJC3qC6KDd1cmr353Euq5mmsbMu1xPR2IEIGCnoPdGvulGm+zFgJEmwHhBks
jEKfcyVmDcL9a4AYS4ZW4Z7moX4YYRIvLJTEK2OIOL7bJHklHckXMVArREfhUyh9WOSAM1b3uX03
j/E5Qw07o4lWuoyRJuj5e255WGKwq/vNY0Iq0zZkdHwY5k4Z/BEXklhFDKZjDIcQjMqqtgJjcbca
3x+iLIFMjPRUo1VzaEcbhY3i4gZCX5K80lApC/OJm2VmGtcvYhpMapaYEABqGbjEmREuGfrnKx0A
JGuqUVVHQGcLF0fNPsN/RhN6xnXP9DZX05uDP7HzmhOpo/RBn41Eg1ya5O0Cv87veVsxjKYlJUiA
XYHf5P7gz381m5t8//6eZpnJBqDc8y9z6MDilJRSjQgVDIf7b35/VlaF+sOX9z9wqzFZNRaTJMpD
TsGzc/v+zPvXs/uXd4N2aZq3qavPUU3cYl6Rv8vCnpGrDZJpmB/8gsjKzNLEqp/9bvcHwe61n8Av
kXLXgwym3ls489MKDsRvD/cvJ5PDaJJA1oQ9+nuQUTjpnAN4M+bXNs09Tfr5swwjvYsUUlbnOe4N
MnJmcOBNrIa6z4u2baW/GaOF0HrunBKb0h7Se7+UM0hLvrZ4kT5y7IbJ8gFuWHe4P0vnZ1FB5Ejb
JY/3bzFIVPvIfenmX4eIhd8fuqqPVhDsrEU/d4TvSpnQAYRTjsA9tYpISjLdeo+mGfrFfpEhCj38
+6G3ygdpGs1su0I1InrIMPeOMMNBA9ASdDKtd2gj0smEInGxvdTY/P+t68L9hRLr//5TKrV6797/
52dBO2o8v+c///f/XKPyx8//QU/7Xvz4k7rrt7/4z8w14x84LWizWo5Pdgdsu3+pu1zjH55v27jm
XUj8LnLof2q7zH/wNzAWzEJoW3dM/ujf2i4cT/octWbw7X++uN+tUn+l60Ii8Isw1OM/FCwWr4HX
Zf0qta+bUDa579MrdIkFAfLxbZyRb0gYCAjRg/LStHo3k6qIVSkwdg0+mO6ySPBMEsEoM/ecLGVI
vm3d37ySQbcp3jiqoSuPH7w2oaQmEDdN30mNOrmlvsHRRM/tFOW0LsuzJeKnunDPDO2rJTXxtmfY
4vv0gOvS88AJTNdYcYEb1VM32Bu66ykn7AFnUBDuwjw7M44BGuiVdLKsLF/W5NBgydNf5HRyGw/t
h5L6Erb+IbUy6rUEPoNuMeQyxGcHo6bQvpVppEh+1F80vLl+0eHvmMiJnuvGhPzWcmaWFyYA5VEN
C691z1XWp7SCjQvAq11nuz96eNCNn1PXtsx2ndbe+VZO0hM4VRP2ojZs60beOroXgCNWvpv/HMaR
6qtZA8z/OWJNpEpl6gjLTxJjGmtfXHanRWD2p5SkKPI/yNNQ2qoo+ifmoqe4y05lAYSlwK7NrNmu
aVAN4yVu3LMW60ckvvNc+eIHOllTAqrLeOGIgxV50+TGS6MxsU4b5DzjlgbKqeniT4PwB1+LX0HH
XmOOJiaaEJmG6/zQBu3aLT0g4wpjE7LbNHk3xHQcB37NFBav0V8jPSBHYO+nFFOx3NhmepLjdLGT
8ZjQPZrR/4MP0TnRUJQnpxggrDDiU2UQsJFu3F5uOlJq49Jl3Dyg7k2Zo/jnAZ9p6WJ+GduNq40X
fXJO3fiqZ7AbfDv6ZCpEDp9THtGyA6KANVHbu6EI1yNbPZBKvYPoBViAn0y3gm1PwYbs6H901lva
IxAS2UM4kF1jXKpI7KouOiTInA0zPACHP82fsBEML7Jl8jGl3+00+xQhWvAO0A5vY6VNsMa5qO3p
ZtRbENgfow661iBsQFfbsXAA+CJrLKDBppLdeLj6BRSspkTb4cB7C/FFtpZP02y4qMnZyREGjMV0
VpzLSZCsxDtYqaMR2TsClAB5ZZ9eSLcJSulsi9/odnqyxPQyX5MTAUo6VDVbxIdAqA+vMk+et8Y4
fnMQ+g+V/cYwCQk/KD3ygRq8vfefMcoUWZPF0KFG2YAzU9bhJ1EPziIr1DZU2TsQeDg37Rop/SFy
ixXRERzJTmU3Xno0lrEevwmZfDZwbUerI6yKLDHUN5qdorZKTtQpu6BMYWIhX5mg++FBUcl0gSlO
7Ee3qROuVa35klICJWrb1P3VzuSt0XImLSwH3ncVTS/+JK+0VMpQXU0+EtTd723/1R+7QzdML249
vcyfoNTHo5alJzvK3+c3Zr4ejXC4ujFM23LCaSFXpCqSHY46gF+JdCBkTeTXuzbkcj4ajrEXhAT4
CIctwh8TknRoNfx7DfPn9JAygkY5vRgG8dYqMqYnsYtt7ztesSliTaCV90Xippmv7TRVx/m1gcIl
1IuZfIxaPpnMbZIUpwSOy4KG8dERcjUF3Osylwyhsk/g6Os4fhv6do1R5WYaNL+5mPy63dSx+RJ0
4crMXxj/ba3efVMVvNZUnxBK7VvN/4IZdYOx+aAlzabEr43r9uI26hIJdQPDuuqKNRaziybHFzcZ
thjqWWXK+N3DBsfc4OmhVeJsN/pH1BAqG4Sr3gzjpQXI0HLVhy+C50IMkMWSz64Yj6bEI8fFrBFU
140Hgi3OgD0q7RIM5YNV9itnMAia6Hb1lB7ojp6Z7d2mWr9UWHHU/FTshDUdre9Okj7ppAN0jbWr
zeyU17x2yJjAa7gkeKedDIT0t9ZqHiW0A7/qbmicNgQQkvWnjhM3wvxfLY43uBM1LNxsGu5GhMax
FvKjDdRFcW02trzV9DkWiQ3hLUIl6JJQzWIVt9xWkwHfvAuzAxrD27xg0wJZhXQ6fHa2LpleaP+/
d3X9bAZAatSN4zxsJVt9mNHPNvYZxTtMI9LTvCbovnvm5LqZb6LW5B4zjDhe9qH3JmWF469gp/Ht
Nzw9pCLQCuz17oop6myyUC3S/hJ1yXvHz8gKVjdq7wiX+tzD4FbL3xPokI0WPTTRef5Zueme73ec
oc4w6unfaPa3TtPOBjKntY68q49RtDpQPhbRaD3TXo4XYWUmB6V11sIEkJ4RRQIcg1CNpH4f/Y55
SGJ8gLwgYZxBudsF1QMSLbU0B+eQsMQ+pNFIvTQyNXcUtHCQuGx3z1k8jbukJ8gkIuYpk+kb2jry
D8kGHcv82BntN87o9sIKvG6dpmhdApRLBfsskKOC9GaaacZE6thNDVF/MGYF3B28fH92/944kY4w
5N1eus4TcBJzMyWORSZljARufnZ/0Ozm9y+Rl/Gy/xC0raAScBIPX3syJle91T24+McPOq4UFCRZ
sERvPodNNROd/PlhGGvjkCd2twkmAthpiQLQCQ6BR3VaZq9RbJLU0FHweH4V7nNiqmUGrXXU4xfD
NaL9yHTHiyaWEKnvgBhtDE9bT0W/6qd0XdjaepDtgj0AjO6b1346ABFTRXEDqiEZuxU1vFuTOMF3
OppOqGIYCZMuX0utPVbU7r89SGqIIy9uwjtIWnTUqA2HItA4ICMjfG2ZFl2K0i7XnL9evIWfifdJ
+LuIXWBdR947xn3sxrL3DnEhv8XgIgstIeoIxglDoHghHcVunNkU/G4HXQ/4Xq7BT2mEjiIbGU5Y
cGETYvCRaemhL8TZs0nRi3pYEcTMlNX4BtOEvjK3edKweHAL4Aq+5v50DZtxyc22HgMOOvQKvmZ6
3j3SYqb94xugRDyWP2XSOx1TBteacxb5cDOb8Zba5TlzAlJ3vO0k4vfYZuSNPQylwR8O9f8FMWD8
5zHZN10fK4VHdLJwf7Ulxgn872RgpC7d9BPQGQPMG7PaW+Cpc0PTSCNXkXOUcuv13/zkX93mHsHK
KBl1SzBRN4BN/NkU6tuDLJzRLXZBaFxGglKZEDr7bOUAis046MQ04FQWQNSGN8tR6W9+PNXOnzyp
/HjiW/HZ4cRlsqP/8uNptULgoeOwMzsO8aw1xOxstLra+vo1BY/oWPF7W+479RSL/NjYrGocbKNk
3P7NC/nVHHt/IZ7pOhza/Pl///w+hFbh47lmUjF/+EL1V8HJJCPB0tUfx4qDAU02F4ApfaulNJp1
kUnQ8/W6MNh9Mg6sPojKwl5X7utfv7K5RvvPt8jHujt7lg1AFH9+ZVVK+kgCRnXnS0oovThakfWk
tXG+RK/JIVQ4QDjk9/vljW7jGGfjByexW9heSpG86776sCIWgPvx0BPTJdyajvZaZdNLx9ZlJYjw
Ro4hnO1wiW3dWm3nI4jjD9s0EbuIG2A+pesdd0qGNyxKDl6uXyZL7Bo+CxIGV1lZL6Oov4ImXBv2
G6OBTc3mF3iIYeW4bbz2Wo/DLoNjRxwdZ1jgZ32wKZxmo4fturYYB+chbsXxg7y8V7p+qFusJbDS
iwdBDe/9Z+1L/vmEfHIEgZwSTdudmeldusgIf6S9yVZVKlz2Q39jTlr8DZXhv10eNoMRYTgGyMdf
7UlmFoPqMm3SE80WxYN+kX52yLPv95O1ejG6Zv/XH7vxHy71+Yq0DWuu2j3MUd4vn7sPYYjalDsz
dMZjmyVfCANwEuslKYdry8YHaDR9HxWL2kRPDZ7ijXL3UNv5weJcn/Vib0xforbYF+Vpyvur78ul
MotHy50vhpmYSxTixSKKBezAY2se445RvlOQJCTZOobiYWI9RKR4nP/dwas2mCZF7+xsDqBzVZBx
JfhRfjBMdWQqsEQm9NJTVdGsXtOHWo75NwcVOrC+LfU96TbZqUAjFLffGYZzTIGu7DuYwhXcQ5Ns
lHg0nbUaPCbvBnp2G89ESMPSROePA5arKDgF3sy8DNIPo5NgnPqbSZoeVMzHIlUvgxvc4lgue0ow
TuDWm5lxOiZbNxPW14ZyFKT2+3xo7SoCSkR2zqEmNXL86E2OY0VMyR5d62aPkRdA6b7nPQ4F8YF6
Tgim/Tb71Yf+kNvjg9KST82sdmYoVl4oN2OVvQM+OrgYxayLqixCNsVuZNXuO+/N6ZnYUO5xYjmO
a43bFZnAvU4qnZ0pJ5ZdPOfFkzLZtPg9tIHzmzMrpEuEq3LlGv1x8PSPwLMBktAm+Osr7Vfv7v06
QxjiGug2TLx3f15fJpI5a1uzCjhGuKEp6RDEvhkvblC9zr8yg+Bd8Ter7X9b9YXOkdMD7+mLX1Ew
DdwBN7NHFtuUgqylMC3/fkv9L7es6+BuRGiCYdn05hfxB0dhHNVpl+k6+XMeCKJBwFg0s+nWKFSP
TMkQAS5QRdXXiSjI0SPg09CPkK8/51N2409H+HPr2CLhUoBzN2lHaOY5pezpTfvNZSHEKgy6gr9T
kjGTJN89hx9T9+kJrTOZJ4BOWYjTXL3I0HzpE5ZqkozAUZICi3W5hYChXHm1+PxlkL6jLjx2HRoj
KEJzXeZa00vk2+e0snfK4kgOHEq412lQO0GhM79IwTmkdmByWM4NIx+XzBr/8HNFhwGp2RSrS2ol
J3+QN8MVb2Gujp6TnAoSyJgprbV2hKXunDtCtPSJABhGTFwexwkyTEDro6VfYELVQWaND6QvXw2w
AIsgKtYSc8NCN+NPwXahjdQkcXrqFS4WlOgZn6SXWbu5rzD/OL1hoenxeBWOvOVts05r903HwD0X
JTPTSeO1BAFWDFZwm3rtry9usBb/uX1yiWFJpyrSbVv8Qr0oTJwY5ZgXOyNj+wSnsyxr1JlxR92E
JQnyXaofS0aMSyPiM9JUvB3aah8p7QvRSRlW/P7cUOYhLDtK2zlL2zu03YsoccFQoc+lW98TDqau
kRY+tJ75AObpq88guio6WnI68+D4dfTS9wQAHVsWb+lQyD2hhxtCcT4LgVAL1mlS0wLoufM5jc6H
CkwOVxmI87yq1lP/UQLJ0PT2GJNw7LLy5yxm7v/j7jyWo0fSLPsq/QJIg3CobWgdZFBzA6P64dBa
Pv0c52SNlVX3VFtvOxdplpZkMMgAHO73u/ceqziLkp80eQeNuobSHbcG4gLqXaCNN9/rb0ZHh709
brLiXR1SXSJ0tQYYY243JeJIY6mJH7sd9BccH8+V1O844I14IzCJbtVuLEj6FVRe9uD2BT9DaFD2
Vze0OwxfE7X9ahNkN0qysF79mBY/VSBOV2tXDM+OzW+MMQl8b3BfItG13mdiazf27u3q33/Q/8Uq
xsZN/QO3A2X7Xz7mIazctB16nCbMqBvVX1K66JoDPmkucquFreMcAvjO//7HYuX5z9eXx/aZJ7Rh
mJiz/2X5rIRF3bHo8l0r7ecMG516zmHc6NNuPeh8GGl2DoaW9A1nlbhfkQze1Wx4ygnhBYWTIrid
1dgUY5q42JCs2GQnyJo1qRi1FzOcTwchRRT1Qu2XPIRSF2A76gZpqtfebzZDFR/UkjFE507Ttk3v
bPEvuQRsFqnPLiybvsLAuUjTwnfRceyDH1OmZzvTn9W6G3PRxTkSImW8dWbjlVs3cXZmKL9iWHYL
2fSwnyiq+Ysg/srN+TRjcXJIRPZtcs4tzuPxfBvT6UgdBc053MOhlXyo39ma9efZ0J9jTEgVdrUm
+dRcjIaCYx/fm0RgNNx6bdLESOE9odfp6I76seWybzi5KmJRlV5aAml28IoeqMIs3qtSKMJeZ4Qq
edyKC9G4P0oO8frxmrMz/y4qfwua7kyWlyHsnzqNN+2QnR3BrmOa5y+87FbASpRogH+WGAaJCHFX
qm0dAa+PGQM9mfNrSI0Gqx/jXFkZCyCfJE3oRk/Sw4Q5WXr6uYTFAfkc/lzy0U3uRanWBnqdUpsm
so/aJNZKhOPs9aV+aYahj2Zi3FVadNAhDdRxd1NP+Ih7Y+jtSxhMd+q/sYpgUybCmh7qLjrnyMn9
6JxlQ0ucxDsUJVjTAnoh21Ts1OqrlLWC86Jo+yuhk99D7NQ9etPwZRTxw4w4Q/zwQTuoVbdDJNeD
+GwyOjDm+ENgHDfyjsOm/BCCd6XZrNCorxl9TVNACXpCTaNtvyqljfq4Tc3dm+s2bTIo8CmPD3aX
pXyI6ZJQGyYjnZ5FKl7jUK6pcsaVPH/1kkcdu4k+z8BnxgfarQ8aSA2TMHLoHiIvpCAfTbNNkRcr
kt4UTCWHspyOvxc8Qw+1jcRntRsH/p6sXgJVQORQR3gKAvK9+CnEEhtaTDbs1cMnFy0nSJtawZ7W
/y9dQ9dXF5xSX2MequXI2aEhjIazhBEE8kLj9s/pzIQHrtG6r1j8537bV6jOLMdKJ5zL4OffLx+G
5f5Xy4drYzu0HRYR/V92+elkxZUpKMBq3Okrb/hDzsPeCp7QuRA8SLQt1GHU67ITMiYzGkoAuZGU
9qwurAZHBHw6zgAtuRtCsektxV+tlu3fF3DNzypmg1tHfwp/+oo9Krvt8cLD+8FX2AzHCxfpkNQn
9KBhjUtcM/uFTnfVGGnmQfQ8c3KytWsdfqY/dtPOquB6WF13l7kc0kNTp4m6ZMvszUA7I6bTqEjO
zG0yOlm9Mczqo6yh/4ZxqS8odH+sC7TQtkDb1K1yWFyolOf4SSZxNIst/kKU8O4hbqdnn5xk3//R
awv0NTe4Wl/kbO2LOMa8pi/Vqu6I9rg2WZzUmvOAL++iV/WiqOWHTqbW64dnwgO3MRa7tlSF3LRH
12v1DE+pDQ+gMChPSTWw1VPP3S49+1yR6v5rXP/BsB565hpprN+pV1PbpNBUR2O6fq647uHVcQDm
qkiAmqsX8dH7a+RlpQxojBOYux/USQMD4KOROHjDp68p4w2g22cTQTbf2Ozqkl1Q0d30U6Q4ysY0
bPsEzmEORalq/qRt90jT9J26oVv3H1v//601KPQFKuXs/z8ufyi6Vv7HEhEgjfKPfx6Y//2t/xiY
e3/ZvBRD9N/CEzX7/rsNxbP+smwXIc5CjvNMT+0j/p6YW/ZfJo1htmeSCxEmX/X/JuYWw3Q2mDb3
saOswNSr/A+m5nRh/utuBq+GbusCsUd3LMP6V1msU31UdYzrivsl3II8drk+2D8L01u6I8XHfXNj
gaiW9dj3KykM+8Q0tJ8zZj22423x2vnFRuB+u7jVfeBqwcrHm7MtNONgMedaCRkE62C6THVJR6Tu
f8Ux4w7WyBi/rMZUBsM0djHWoMEZIVFeqH2IWTP0NcKB9TRBv1tlI8FpY+5oqXSIZ2O23rZ6WFBa
7IHGq1nSRc3gtzF6KBkuWiJlrvHOLHiQlqO/cfMQr6ethmVQDfAqrA3e6KJuZbH2azyFBZheEvbj
qtYHapUApWzzMlonPEk3jKoYcXJQbkS/aZoyfWB1IbLVW+CzknkXaX2xqiKDRtWxX1jV4O0zUkRb
U45PCH0SY3RcnzR7240eUHaO3kuMW82bZo3jAk/xlso6f6OlkcBGhRsn4Ho5OEP+XSdMFHLmk6u+
MA1MhJ2t+u2BvtO7sxZR85oW0WnqNYlnP9/FMZ2BQB0shmz+3uSqOnaFaxzAr3zWiiri0eO4p7/c
jQz7kb0/YaqI8m6zFps8k9kpHINdF3CkI9fG8GWNyDV9zH1zyqwnm3MPXn186MBlbpYec4ZPeWI4
eurRZrgIezdCYsluARX2pH0acR0mke0bH4JGIqkECUJXP9qddiSrnB4kScNL3PvEzfzyqXd4iljd
VK3mSNo0EBTTQsp12vXBKWiA9AwBjgWLLFtNHO1+LoyXvJyrk167z2PhEs+3UXimQHdvRBiJDGoF
ICVAOw7ZJtIzGHEpeIBQ0RbLOQrs56Dj0WAG1p4x001MkbWp0hjwainXFUAZPXACiqwqHk60h68m
6aC6JjOFm619X7sWCeUmwqvnIGQ0w2OpAUdofNwlWioZz/cUwc7l4IGpL4alloTWJqy/DX7dBWqw
eycSmh0K663MjPKDnsr4lAZ9fk++jbphvYGVZfYO8xhEoBhxJy8pdyzc9Oo6KVBRMhhc9w4Gv2o6
Z9KFANo/OqFeHiU99F5urqOufYCwMh8mius83OI07DgnvwksSjQGe1e5lnsf4MouTayERh7uiJPV
p2hk1bdaYe0hssB+xkvaejgccDOSyrC75thq831V9JQl+wlG4W8o3aQtIp1jZJY9OGNLLVk03Rdh
8J11NHCZqPB8rjklpWGXb2QFzCzOHOUYZ3ZJ+g8SHtBJrcyHncZ5+2gGR0N7p2LvsYrq6poQy41x
b/JBkaH2VlPsnUj3AnA16EHzusY/JHXypOMz1mzfP01pfv0FvHhWdx3NMb3m2/BCFuNYOGN8HOGi
LaNQ19ciNonZeiguWtNvfVkOG7soDsFIp0LSMy4CG0hmk0Yov602vpXLx9p8zmtnCYJ6ZEdq0GMZ
UukX+/RrGJp7FxTOI0uQe0dl2h/ZWDTcgy9eRkVWrNG6nZMOAJSyA9CeXUfgRBfONq4oOAJJRGGH
U11GWIanovUDjpHU4dIkDBikJaQuPKZLZTXQZO1IQEo45DDuW2t2r9ZqKn0gAJb5jpwvsPYn/laX
3XfDRCsEULnVwjTZwQJiIizqH7dj2jkOibFqmaeuh9jL7lZTn3hHQgdP0MrNTUT1PtZEQL65g+23
mAoCn6FGEzxxu3mU/Vpa3h/hB8+1JbNlSR/DItIcsS1e8AZGl8kjhB9XQcD7Hq/8aQnXTNmtyn8y
thhPdWcsCrhOseC8qIu4W6uWEYPM1OgNyzaM6bA3zAxgKT22A5ORVd9D/Rl4CEivTVfu9BOUtDo2
FS1P5HPmTdtUL7ENVjrqa2el8zWYKF8JVhBbdMNiWYnxKaczdTWNrbto7OAkjYZYgp5/zV516Apo
a/ROfAH5y5Z09O5VV/TanWTMmDBdWwZtjFlqbJHsrUVnYS2JCOIHBpzxNpw2CIzclLiuOGVzVLJU
KmjGvxxShrThre9GX+4Zb7snIbSRIQMYqmEmW+sQ93bxyeYzC4dVo2SP4ZCxzI8YgkU2rRvtRUTh
09SM0RpAmbWf/GZZTsMnkNtxyXSJU70DRI+ijzfAokjdaXBf13tmGv0NiwhDRpuiWBHdhZFhrJiG
k/FwYpsqK34Jik/va8kwf5y4NevMClcdxbp5Is5WAJCZukR/YyRhuawtlHUrUXzJVmBYIlIwpxjh
df3s9fasUgr0dJW5vvPy+HOeSTEPqOqLmT4qVrptoXuYwUjDh+BYLpmAlt1m2cygNaaz0DFNeuY7
ygfy2F5P1MYfnLlaBxR/YMuidmW26heLc8fObMkBGnkEc3TIP8ABEbP04/08J/aiJW+2Mu2Rq4QL
LK2QBwu38fdFeec4MeUAmbbLxkr51OZdQ0vk5LryPMfSwm1rs/i0f8B7G480lhOFfDVou0R2Cl+U
FkELQLieW64ZPEDk4EgbVFTOaBaxvS3Tdu1gdPWb5yTVrkrDYeUT5l0FZECWbuM6W9+dswfDbPdJ
oIFfZv2mdzaghpNfwMJYde87kA5zLXqdkn08NsHOA8K2ph+efsN8DA62E0LB7MWDF433TW7IV/pQ
cBmAbyrjzn6kiP6JZQlpTrYvoGC+peibJZ32jM8jxmQ+O5hl2Bb6LqEYYJW0XfpAuLNYeWnNoURn
zdMrCzKIbILX0ZnezaltLwYjxpUfn5zQFB+9zuhtAORybKlJgg2rH6UEbdY4rfthS+81KIMPSY/L
XlctADj2yX6FqXuS9Swee7fGpKBzvxhhv6FsNLzZzPwWtZTZbp5Sg1IpWpWQFNEi7fEmsr4/k7vI
V6aCHjgYJGcgCJVGw4utwAiJQiT0HtHooAObECuAgq1QCj4qMgdHuafuX/yhvoelMT0N8BfQUE6u
AjJUCs2AJXUzV8AaBoVtSBTAoVYoBw2mgzsBd3DyW6JgDxXUB1/hH/yWi5j6wv5rhA1RwoiIPGAR
lcJGULa2TuFI8KdiNEVF9b5rUe8dhZuwFHjCw6UWKRQF4aiOD8XGRQamwlbACofgMfusHo6FqYAW
rkJb+DAuePZuHAW9cBX+oqOguoOHAb4zUHgMT4EyGoXMwCZhEWSY83OkhB+p0BrpLJaovj9k8ORS
kEtalQrEoakLBxcDJa0K06GpNhUbckfcDDY5XmAeGVQPj1TE3LyIAdiHBfUjMMF/6AoE0iskyAAb
JFGQEAtVyIEaMpI8R/cAJKIrpEij4CKjwowEdznMkUDBR2CFH6XCkUyN9aC59mejQCU5xJIJcgnr
ESuIB8wkhWriKLyJwWW5GDuQJ87wajOgpIaKXWmx9Mt1oQApQcvn6DYE6rxeHGeFUdG1P5bCqlQK
sBIr1IqmoCtjg+gHIksA+wXJkio4S64wLSAbM4Vt8eC3sI/DkE4zxRVqqdwbUF5KhXtpfsEvEGAq
7BuVQsL4Cg6TQIkJfnExLuAYG4LMCEkmUEgZF7YMvh5gZAo343aUt1kKQcMx4duCSZM4Zkf6ssfL
o4A1phlBaqChjKPHjCCisDbqe36/8Re4LAWtIcUvCGcMHspBa3AOkxfijBVjB2h0+Uzc1SUPNX57
VFetYxNUYopDZzHA3HF0lSIswfB0isrz+y/W573Uy3tNQXsKhe+R0d5zueJMvMOFQaMJG7DzqJA/
VLkSR+nAAP3+C//reIhgBBkKFiQi0huWTjKduYhLd/ea8DzpghDIUNqbNK6GqFy5QhDprqIR1RIw
UaCiLrCdwLSX8YsxEbntSEVoCmhkUARORxMBjkjhjga4R6HbNUtbioYTJ1AkiyolMuKAkgb2lmvc
s2rb7Hy2CqeUYfJZ+gqx1AftYzUSzmgUfsmCw0Q5YwEOCTRTO8n7ygbWZJM8w9h0myv3VhAIcuWn
k/TJqf2W+Ag5P4CKsjuCotEABspogJKl4Z4spTiN/QFphWIBBY+iRU2eDQWUgokCSwTEFHYODGEy
XodZ7NIz4/pnAmvPhUJTqQK1WwKtyoBaRcKTDbIEZAVLd1tCtvIV4kpTsKtBYa/SHNUtCWI6nub+
TRu0bGkD/EAr9V5zE8NrgaV8i7+tIwbEgLBR/l90usFqH+bY95da6L3FkLgmheTSYXPhdn8jarht
S+PkDvKTcGe+JK73otVnKXBqtT4H0YqwtRnz0OqD+dq10xsptc2sNwt9gI7gKVhY6AT027CySThi
4IT3HEyOSR4zlUT6siFUFkc6p1eEAHC7cSqukdp2uUKUdbDKGgUtC3hmkfwGZNZxBlyQfcdCTC14
qnBn4ahfBVYtzMCnX7K5BRmtV4i0DlaapqBpFI/ptLsBUovkcwJXzaGAlXv3Lu+Sl8AqnYPfYh2A
xCYUko2N/e8LFQrWVkFtq6C3iabkwVFaoB/0emErwlsI6i1Q0DdJ4n5d9aTxB4WEs9Xl1ylMHNX7
a1+B4wKFkAvoKyoy5pQTdDlAyc6h/gXOJdoVA/CytUHR+RNQOlfh6RD4XLpMSeMZCl4X/WLs4Nmx
8NxHncUeR6HusgDoXY/DfVzDsg8WA7hikdTHMC4W07VUwLyyIUSL2ZnWQ4XT09pvTeH1ah/QXkZK
nENgffFoO4frA45vUmC+39+fwoSOU4/3yMnKPsD2tg8xmzd8FsD9bF6vLH9xfzbtEgYw9kmtaT5U
QBrD31KnvZoKF9gNgAMLhRBkL4N9vKDXH9wUZhsmt4EMv9gN1ezrw2ghpL3F9vI0KDyh32u3nK4g
PDeGZyTrpGXk0kM0nL30oivEYTgDO+Tx+qwr/KHmyHPopt+ZlxoLpuxio+lb2hHgbCcpiQAcIgtm
leUhYVAo+pJxCqxFV0EXO+iLQ/4GbS17MM0fZ/afIZHgik68xUBvJDI3AEdr8kz4Glcwp6TLqBeh
b40CjbRZBXI0jrHbftLEvkPvpp7KdLet6d3FofHeGasm7+y96PS3Fg3wUFA8aE+zC8+ii3fFAMMd
/KSM0Wwt48NHkVjYECpbhaoMqc6G3FeRcTN/wD3550s3+f67iVJGO1+l3NQDyljogTZugGFSbdUv
KrPdFDagTDmFYhUy+u0SC3Y4tTfkcHGS0sCwHaMsPpls9Zdt3YTI6jhQ+wbgpFjbYJbFRHfEZBvf
wwiEE9w4ZwCUEa5L5xhoIby82KMcQTXbDHxVbBdPetnGawz/ZJftedWMNELSwjYuUwM7uSag6rpN
ZqLTDMmq76jMDRL8LQC2LAZfE/k8TsAVl/WuTokoz+ldkgO4GYsfcAV0kspwF7m9t9TS8Vo+Sbfd
DiM2e1k/+7hgCbakd40PXaeJ3k2pFUwDUqpy54REuPskWxa0AilkNi/c11TDlNRhZj9ly+VgWtVR
BHQP2vVwllpPh2pAg4UJPKOnAkyU+YeO3biiPKbS43Qpme8kgapJEpSG0on4MeXjrrd4yvkWBAOe
JYuMYxwlHGutJZ/j2jwXAJvo1kzlgYGZ+tuL5Te6oS/jhzHMunVC33471q+Jk7wNjpKI96LmkzMI
4AJ02dqBfS9DfuGaCRwNJLgcGF/kRJHTYFglUttjXt6Feg6UutqPBURqPG4H8H9LnWqStWCnTF2K
Q7ip1fdCGZ05VB31WLsrKTZE7bmGdfwY9SWFnWT2WeE3gIlWbI5u3CPUgN7jmPpxzCxmW+m8hP14
ARG9UB3MlArdEJjAUGmfUWA5C0ZuoMvJR3jwpgTLfAhrKdDXjVHBg6Ccf8H86a5uHULgIytuL8i1
FC+zX2MXFD/x3DxlgiIW+gtjb3huAodOivELAAVFvvWE/9361MaKYWK27OPou9eNmztDZPb7/Zzk
1AQYRLQL9CMY96uuSz9GjamPP4zfDGLJG7XcPnwOHFQuwkQ25Ziw9yOnWOCkf7Icez+VyT6MiAo1
xB/L9q2o7MeBU8BAGX7KYo63ZNf0OBNCix4ybZtl7kq6BaorNkUMzhYfKK2+SWnEdLRY3570SWYY
86J1qerr2vSZ5DbvMWhuLqcQ2PL8L0ZiFLU2q8krP5GB7+ReZEyQLYVeP1s1bYq6nhSLeaAhhoEn
0ZTqszXFMbCnfTGQhI7H/Hm0w4KDlN+Q5cEVratm6vRnEvtcC7jCU3W68bLdJLaj4X3XwfAmejul
kJG9ZgG2zCnzazWXR826S2nz1SooIDamnvbO55oKvWVWRSsw3oTH6GwIEzBvNvVwIbgg2CEst6Bz
7YYSZcd1C7hyqVxUdUPlT8feWtraQy45BQWxeE6spyTxaJFB/yj49hkNGuqOgRg6/ilFwjEq8Z+Y
+U2QRec36RE8swNr3lsQfOIEtQW26p8mty6t7U7cnv6+87o1GHgw6TJnzl/8TOhgaoIV4VTFAEq1
qNPdqjkTex3+BBrH0s6SaS0G9Yl0t0bZgFKvBzvry3OQNJJTOcVzc5CvCV1csx7gvRJz8ipSwXiW
XoyylPlBwKh73WLcSynmHIyfdCO+E55f1BFFJRKH7C8Ozsjo/5hq1fjUYXliC7MTZcVoVw8AmpJD
IadMULpGlhIld53WmUtTj+G3+TzxvIYzZi0J7EcU6GKFLaaTxm1l0h9Fapfat9Swl41bij1uTmrD
s46NJ8lnLY8/HBkO+1GvkmXmR0uNS5/xa6Iv8XxGCzOynRNuNGsk0m9qGoJ5hsDvHrLIYw/UYYvv
7afQ4K88XBzb+MjTryrorSdPMiGom25h0pRybCaDhJBrD3s6M3J6q3RMVSmDzK6vF0FE4xAdi7Q4
i7XM2WnlfWxtGjO6zXFXIJcLOnsrxE9Q8ZzUQ8LFgZSL2i53dV93F/s6d196aQmoHoXHU25i2yiN
jalNBVnh/nEydZ9egNtc0obSuEgSuutLLNq07uS+Guwobl2Bk7xMyHy1pOjMscPe2cJ/9223XFpB
/jyhwtVh+FgSHVgQjX9JWsoG7UFcexYt36hMwoT+nV6JR0PiUDXpWzo7tTSVScJatr19K5u43k9S
cGxJ+s9aho+tA4BINCHrDlaEoTDrtd40D14KZIk6Lnflrii8XnCY3LdTHi5xmYApLXlClAj1m3rm
7vR8ePWN0NmLWNK/E9gfbIPd2hRWXCmBfsIq2JPQMHcJqSXel/cnj/1sSSfbzpmNHCOBs5NVMUHe
fqknrbwTIUWzNZdhS5iwS2lrI4+wln2xjHz9mQ1uvXQh2RxMNBF2IOlXV2jmojCfwsSt9onPIcz2
M+uqh/M7pcoO17VVXKAPb7K0esoCfCUWxc9Le0o55A3lSsuCjxLuLgIgLpce4COqVLo1U14Wx5lY
Vf0zaj+tMx2NWdNhtLLvoe1XjYmrcNacN+HksMzCtVOU24qU9yLu59e8Sch3+/nD6PKm9HtPgXUJ
ErHjHdgPv5vu8ODlSBi+Mejr0kZQCMm6avlcbThVVNRjkLV3VoJ5OJF1hyLqSS8XOpAkkac7Y2x2
jOK58TUaHlsq2KZg2dQPAZJONLJwu3S64EIk6T4E91rgPjQ0LbEtQPqfoQXlMSwgyrhd7nG/MQfO
mhQuUKCCWG91t6kWCVlZtPRGTz8kX5yI8E82fdtY4V2dDj+jZOxHn/3NpPXDj9l8iy34rkuZ1e/1
0HLFpm82211nHE9UG9Dthe6ulRNimEuNmNXfJepsYGGTIrDYZi/OyORQJg57Lr2iW7PnmJJxSkHu
sraq6dAchxemiwRwLIwELv6Y7s/Mn6S3xY83pvRolbzKEO4yrr3I+rBw5ZtJ9p0ZqzH074vJGZeG
WS5dfziZusP0ldbsrHfua7J5c5Ms/TBZu06IX7N5b6CT1xSLscsTm6jz8DC5Zw26TFhzal3oeDX6
rn0tAVCr16ptrF6FOLJj3RJwrfya9IEaOY0Hg2drJIZtEOVHKvcqN3/1TVogdedGYmHVBltn7l9N
0z3xSfpDujIpt6dJbNXYEOsjVh9aCnNja7JEAtDERFHY65RFqm7V+USnfayYOeqU0xljuwewwnjw
pvkxavLXEaGjBeE8uv0pc2jUHoqnVDzyVyMmOe4jHbsF85B69K/20F3V59VpCLpZfOVHXvQEq5Zz
H7TN+1Cias1x3y+cjrP2iPupEKDLg10Ae4cu4hj3MIjkGv/3QqCtl1ZN29xU3Ttp90I9Fn/uhieA
eTMdb6G19iJ25jsoDmtqXzaMs99i22oWRVzRX3+fGypNI/e1N20cCS6YbfGCEq/nqDM3REEOQZef
SQlaizLRHse8xn4z3BPupEzT9RnWyDrepmn8PGrjN1PFZZo1tIXSK251CWUwpIPJke9GgO0CDtCi
obZFqqLJshfXysRs1cnvImXgKivaisfoGe0ZX6pR/4YqiJlD0nAugXhH2DqmU483kQiV38c73Q+3
gKt3BafkbF4NLI+iuwudcd1yjWjGdI6EsY1iEE6xfDRjNt6atZnbiY63chfQ6U06nNY9pi5ljiNz
ZKpkrDD240Syu4cAEbjVONP6+XYUBXMbCtvMIlpnUf6gLvxWI1yconrwTCv6yzAVy96qKPtwX9NE
HmvNv2CBWjet98Sg/ZVQ1Sq2xyMnbJarSn8xCBgs9OlPbuF9GrPmfuKWXxhOyIfTD9pyMPIjWw8a
asXe1Ott1hiYGoNHE/WhZP9SZOaF9r5LHpcfjK/fmtHbGTiWFtLMtu7wlYt8lTP2FNq8qtm44LM+
eK32ORvNd5eJp8n0nhqJ7o4Y8Z23zuOUOGtNo1u1rZ6ZY77TEG93wbtuU/o5N3+SSj7lebJJ7OSe
mfN+oCwsmRi04q/w8/iq91sM/OSwuxVDqk3kp5+mzhzYsR5yorMR1mVkmN3crkhjf9SafqvT5i3j
rtfy8tTJ+NUsh7eh1aguFNaqT9xdkmV3MyNY+orgfJv1pkp4AKmSrMwnpR2veMbsPSd8Mi3jruAz
sTzvm/e6qAZJ+1S9LbInnUmaw/OzMrK7eHxkvvQTTN6lCs1Lkybvackwzo13qQxP0UznMK3alkbl
liWOWL5+IoKOddIfba17tbipHIcJ1GRkq4iZaaLfp030lme0j9Qmeh4H3I7FhBvsxdbskx1F1NdH
i9LFRBaVF+lSZ9ozTNHb4WpBtBvM+tDO1kXLiBDTV8ClQBNBcqLp+RFx6aHmmbKYmYgUBmz3aV63
BZc2q6dt6IvJ4/bMzLuu5Px0wzenLdplmCFFOl17dAp1+qrrNTyO2b3aEwWKvY35xc8nuVQXS2Bm
d0FI+L/eyJJeqQj9inWGlkK3qdNlkCNaUfsdZNaEe6LcUPuWL8Kr6OFVtvkjlR7r3pqWbmFbOOmq
dauXV0pY1p37YMXD3iZxi03mHITmqz3lFrUKSEDu9OA6So0ZOpS0+jr34hxP5p2vVZ8W3OCwLrcy
m08BU9Rmni9Z0rxnXXQrskdfyoAQu4uH/T3wp/1IAUChlUxSDPPSNskN/sI8Pg1G9TGQjqgbauGa
VymmN7cz1lniP0uPWy4Xi1Q07ddkRmeBCs5YZFvqBVNMk+2UVRf7sTWBqYS7xHXp7W2ZbOCLocHv
OPhocWCSx6Q4x3LeBgl7JFaMNWV3HMxKCiIJZEMck6Yq3cRCrVEqLB6g/xAyd40npltnPzcXuAMO
nHF2kUifRc9tP8whrz4fdeSH0mp2uVFz+SE82eKOPe/PxP8PiK76/rQZjatTZY9FWm9D636co5dm
qB8c2974bCOYDiCXy2VRSs515UbTJAI1xF3HEH/Uz6Xq9l63/KOs5FnSvbKoTaw66gdm1He7mU13
ovShONILJ+G4NFwpMnoyM3PT9sWzuwTFfrYBtqsWPs4hst/SjQnaifmz+qIxq146lyZQGf2YjSRp
kBELMcv7Tm5oyLUo7S7yBw9LiaAiN8n8T7MJKna19k2fyfX6/mrmAEdiP0YZHhvGiPOzNXckpWiY
1mgrjrylIxBFtBqRm80OXSYmAnOTaNR0ZIXqolsN47Cr3f7qBw4yodgHQ3OdNPc8hdY+lO02xsIp
XvsOEXt67OdoNUbTzvO6q4jeQiVlDsVPPHifqK0gH5iBSn3hhO5n5T8xotmFQfoTCO8cyCBeTk61
9/TmYw6cW5DF66ED4J6j4ID74AeYC62hvXhmiSyzZIuEt8Sj/Z4zTVvZTMhBSh+MZOBPmXRiPfPU
Wrq5S8sjY9Vl3GZYF7ANMIHKl8JCARgz800tmWEzvjoZlEmmP85Sa66O15LojnXIxdTOmiyPuCbO
9iQJh/T9Idf+b2Drf7NrE6vkf+faXH0kRfufPJt849+eTR+CnfBw0RGLtG3hqDzk36ZNQxd/kSbz
LKHmWaZjE979R82R/RfVQzpzHM80XHB1pMD+UXNk/iU8G9HYAWyHBsx3/Q9Mm4blqqTHPyPsfF7D
1HWDiKivnKLK6v1PgTNfb/I2CCrtGGswY0tJKXTOpb3syDfg10r2DYkCLsrmlYPmtNSn4ICz4HXO
tLt0Clzm0PT0xUO9ED31EmY/0/aym5L1lArVTznchQBP3GheBQIgRO0hUOiE1q2cGTJ5s00hQ5rB
YlRm354WnQ+Tt8hujcMTdAYshBEAPSi/yDHfVpV3Z6iLWiehv7dqQ9UgB0o0ftNr94HCpifGDpeB
/gl2aezMBKtbNh1FzmYmGFU1z8lODLKYkupcldXVzeRWtNGnFc/hcuYJpAGs05tbwtiGBsbIXZcd
pXqtXaBcpuvUHO2TwUG04VntZWQsei3/I9N0q4vxGBWbvOzXM8xhamspm04b4phevQqKP5BeYN2k
UYl3Sjx1NMcOXfKsuWiCucXvbAfuIhka/IhIcknHKM8Pza/ZEDQcDBhNK/NWpbjDHfuBwnHqJUqV
0ur8lVdr7y3RurLKP1oMTm22Ap67N+K6XpoWTGiglWttrJ8MHdu4PnCmYt238TEunWigpco5a67b
LozxWf8/3J3JcuPKFl3/xXO8QN8MPCFIsJNKKnWl0gRRLfom0QNf75Wp+0rX1zcc4aknCJAUKYkA
Epnn7L12Pt1ODUwkDduJU/HvFnwLPYtspDLTPTKVJoQzzSIiS0+Ffnap5Q5Us/0Nfa8xFjcbU9bQ
n4Gtamb2jZXCtNPWjGqdXzBtvy8S544m6aM9JpHLZ0SF5H6MWdbtZ3rHpkWgUjIlxS4H1BEX6Lgy
Z/neVcWNloLFgGybRZARyuyhdX/oOEvmtpwvA1/C2jbLw7ogXF2n4hB894vsqrWdTnpJjC1+u4fx
EZpxhlg/m6C1FkSQLcI7GzbxXwiLDp0Briot0+fRmv1T2g23RWu21xavbuNDxUnL8WRsjkxzZULu
9KQ9cDB3U19wKufGl4qgxr1rqfZKcePi1YuMLmxtRDYw7E5On36yJqNlQsIdJp3q18pvXwsEI7ta
f7G94ktbtGWIMGfaIdZ5Ker6xzpBTKlvzaogf4B2jbA3kkVdDy3WErVD89jM7sNW+YQk2dlubedL
B+S+d6uRSnN87zp0F+pPHiCavUF7k/TsBTLNydkC5glWNx507oRWA7YR8HxoyfTYjw3hyfa+qfkX
Kz8hOqwoai7oeX2ltwgNitamP/yiU4QEwYcJtpXoW1dRPbcthwjF6YEuXWhs9lch6zZDilysRo2y
bwnLICLyczlMAJx0jYUSFW8xdfmeIJR90DE5dQb6R3gtkTqgO8UeTUSd3Pt4ThOsJelmlH4NxYDN
aBMEq/Z6uScH48Ni+69/vUjjm7OnQj482h/72tY6+wrQ21+v/e3jKm6hdqvD9DDt8bLMAyETRFSq
R0XH13QwMlrolikRa0tMb0NUnie55wE8digtAHh/eDqry3bE3HHqExQ5KxXcqk5DL4thjORykk4H
D4pi0AyXZAN3qPZmq71fVxiDH0+p58HrfsqWzIs+fp4lyF/vXLmX7Denqoi0IbDF9Alwaa3tWG2e
eewykxBP9ZwuX1A/ojZ1EhOXQ/NTvunjneqnMkyXuIGBKDK4GfRneOf7Jw3q89QTxN49JMGEwa/j
7Ham5rEfKfEXdWY/zZV2XddjOwNHY7Xu0a5guPGtr1Q74o2WSiAy/ygaT9wbck43D4t9Ra51HMWQ
X+epeYII192OZmqeXKP+5EpEKtqOhC5LnZ0hfNTMlpAlbd+QkkJS31P+pLpHOSuyKukYEvknvAXI
K9bpqcq05lBPjbuLvY0ko630L51nipOZNM+9VMl6lg5KpkWpnLfeoczyw5ASWbNRrqFa4K9EMMXb
K/NsVm3a183ydcqM3XZclnz41BT9uTB14oi3/pvoDe+k4TE8VWvz3V6Izxoc0ttTckmesyAOK9cr
TgjV3EOrEaOq+clXsY6/6nTsH1zJFzQnvPY0TT0NK81Wj9lla+r7MV40IryGhqpccajW9KHKU8JM
ehdjZurmh97TX6eBtUaRCB80FzfcnrCWlHSHpQOe9rnj7ALXC++U/I/+YtRoWtZ6FPuY7C8YtTsu
YwxOU4KY215EenSRUdvyEssdLqy0Q/d/Uo/9KcytKThDPtCrk1IdqQ2a+LtpomvPbKK6LJnuFbth
UEmUtiwMTZjd7L7nivQ8EknL/OIukiRe+EQ7bmPmImUDUdzJWCK1iUmuueSBPBk/Hq+tbh5bIB3p
QjsoNJeOBEy5we/rEybFGdpd3H4Vl6XHWaBp9bmle3JRMVTdnz313MdDb2tftBrlj+7xGVZdt8hy
uLvv1no+ZMwVcGN7MZUhwwzVq3bb5GiLoClVQ2ZhgDL6XVuv2bmUmUhq4xiWj4juT0aSbzlfXHfy
D2s2iovDrMC0J7wUIhkurN2H92ipj4fYuytpeJiQi7tAaRcJTX3fZT3WwavisTZDys2L9oedbD1E
V1blOd8nZyRfAwxlSGHl6q2nefPDQaqmmhVLQZBP4JTkcd0qOTimctdpK/co3CBSRznNySVhOXaa
1q2+fBzlUdJ/e7lRe+qFci0I8NHRsVAWvDQsrt436kT4eKj2NhwV4dAu6ftxVzlcapPJ00CdC23l
MXuJOzeJKlc8q2NvGxvtfbVrMG+gyqH1r/StnQPSufasZ997tCKXWI/RFSY1/U/1tcqvaJObAb/F
Yazpr6iHaqOivJK8N47OMmBAB+37sVEBWx8P1Z56bnO/iiYfzv4w0/FR36k63dQeck8XkRV+InW+
fWw+zsGPExGkxFnnwjpOmk6Ya1L65JU3W/SRh4b2nuOioM3qyTlrW8Yn8UsloL0fu/drVG9Yxqvd
DBf/ySzw+/w5cF6iERL1b8cQZSYzeG9EYcJBm9Q1+37lvu87efvDy0F6qQPzcYjUEfvHc14dTKEA
8IjzhEtYXb3vaWPq2KnH6hVTS2MoW/qLIUPE3i/erpdxtvJxT8oJdx9UPGemfbusRgW1U5eMupRS
FPHv19fHc0ZiHL3epFktA5JxqEjPaeh4Pbg5gyw0WxJ81WvvPyCfaxLorZMzkqWnMx5iZCC47c/e
P57TOkHsD3P3ne3L6NuMlUPklRkFWVBm1yDbjqYaOCZWOmoPOpNxQKrwpg4h+dJ/xdyph5UdM6ap
I9pmtXvqc+39ElSXZNOnKfFricFI6RT+ge5gcuoMGaP9Ps5+CqSDXu1brkeE15bTapKXpNtTojH6
Mj2oi9OlyPfXmxClfUYpDwhRHuhauC4ADnm1qk3sc8/fdQL/eDHSUg9kOl7g2LxbHem/PQaGSS+0
1Jl41gvn3D/y5HT1ZDUN5HAMeaT/GZ4dmSynHqo9tVGHXj0XkxsQ1yIgY+e/kXJlvKHcVOly77vk
1X2tgwRHRdHbUSBvMpX8Z9y1QC/mq39hsRb5j6nXzKQjL0z+xGIwPzqpXfUS87C/3qseJqaOMgDG
1PepbdP0ezwUBM3InLwJo9xF7X1s/u25WsMhs/v4GdglfDX/9hELa5UD3N7f6mNK9T5iyrGrW9nx
b2/7t/f+47kiJe5t6y1OR/m3qlf10vvmzVij1aNmGUK3Jx/c6IafxixvR7XB5WMn3IDUZur5uj+e
m/FrMV/UtUinoXdc5vJaaWN1tFx5LNQ7kjVjV71FvfnfPka98Lf3BKt3cHLrppb/fNpZX4zUpCgs
f/f7x73/7NRCENz5fBuGRVCiel1tXPn3vr86bTYJwZwomt0yTFDRZLprkDbH3U3M595t18M0NnV3
mgziqV0wzpcsBeNn1vVxk9coPMv2sqibe2vJEG3c3aBgHxs5N9BkjKVQs4TU5Y9J4uq10yGVxPKK
wBoRR34702tJ5ABnIvupsri+WbW42zHI1BcFx1cb9dBXI696TJPdYLigqas45e8bNWyr3XawOIV8
md7tExyCKPlnZbewJuTQoexonpwFq4f2O8a/fvY94M2oBJu9LUceDBY1X1uMPI//RT2l/iG1SXLD
hTJRHofAWdpTLycDqZwlZPLWCK0xBXnMLVCB7TVuDFLFyjQDLRsMx6Vew9TPGPsUy10B3NVeP1Tp
ZeRElAOoU+pfHTAYh1FmTvZyo/YIvtxjNR1Pgxx6VRq82uuAyndGvJ3ek+3l0F7MJqfgO3NdPp7t
kqISYiCbIDnyGuT4AIAMYZ7p2IyS8eswbfMWEhPPbEYON+97upNcpEmqsjbspvL/BJvYXdQefgt0
a9t4mwuHErwpew9cQH8o/+5Ic6qOAd20clJBAZb/W5cTioa1PH6NVNswDsbVPse7cplTLUqpAB63
ck4QEcurcdWSe+E0RJOpodQg3xy1NePpe5A8uk/ZpLsRQbKdN4cscZ161hqqXZWyUFOqPtZoPy05
B1dZ8WqPY8R94eNJfUq1/dgJ1Cvyn/jYVH7uHbfeo/b93+dV1MSQoBwZ+pgSie100aJpn9WnKYS+
2vvYJHJeCKf0y1gl/kF9UKnuXWrXXSq+eBuoudVNDuxvFmPXeErGU0qD05FzcLUR6lRz0r2V42TT
C40DrF7QGtQG/iC+xfLQqLPNDypcXOoxUmd2U0wwHFzrmzmZ17pKkFqqk09tQHvDcavq5DfFPnGA
qqXz0di2NqRXZyGDFoJkXi66bpPE9PGYviypbEQzqKAFFUDRkJ6BhZBgSDTrMnQhyzL+OKf+QZgC
iQwB4WTgTiiPy4f/x3N5F2r4scNqvpnMurkTqKM/jXFn73qAIqVOoYh4AaxocbRVBFYOrvY4+Vgm
Mj32otR03dAPmvro1UiqAMRIYuqWHTrd3+6N6mHVa4KnAwIWWvHY9pt/RYn/RC4wGc0Zmr7Bcr+S
+5jeSINy12z6/TgazU2ZnNrYv2W6nd+Oq25dFwMtWg63GbL9AR3RcMgMDJ8+kiWquS8+uvBzMbWQ
bybvIUe2QhVmIF5BJyWmoFC55FN86uLtcxFDsha9B291nm4my41PMwmoGgrDCHPsst+I3h49lh9r
n4uT66E40WbUsMHS01Hpy091TBw3Ptz6aK+c0a5wxzNi51OQoINLhANdxttu8mzUKAWvX2bCMcLZ
m1fSN2fSQDRCh00cWGf4KHdUtsS1y1Hoqr2xEL96qyKuTfSgelM1ySUro9AW0B7UOUPi4VGpjVD8
ccAZlzohA1aLESY6pZ19KsuKwier8ajKQxzqyEssuznlNH9PNUL4bfLo/+DZtsbMh+kMaZ84A/wt
tT4fE7JKCe4htJsIXMogSb936LWEHTmFq5WMN6YvaWLtOO0t28xDTLLI2nz/1gKHHnn0n3cptRmb
nCFKhZ+dVnsqA2s4+h66noFCamXRIc+aqxWY84FS63EkmxNNAxvsTNXeWoKDHU8/G5l3uBo0O9FU
idh6clBt3MYtsc3ktT4vuokhIQfftkjpfptu/iEfx7cG9iyuI7jtHZX1Nde/uz1F3Hr6idDM2LWb
ToU/OG1LtoWWO97WvY3Yw5I0fUunElzmD8IlVAMDHSwu6WEGZax/7m1ulnNd7je9NknvI/7Q504R
yjzqaUiIggocYp/InV4EDg9HA06gIf/2nKTdEchsRQX5tjfJmow7l6l/ZEESPrebuYbVQqL8jMCX
/AEAihZT2JtNy3/pRpKCEqfGqRu17EC2IHOq5taytJxSE7+4dUBElquRfkL6uzKX9fB/Wo2/H0aa
GZkvfg2OnG9atCcLFph4gZv9WPTc7M2Eu/mgD1QgqmNmDcMpQRMUYyDfWw1elTgjbU/0wZ4u8RzW
vX9H+tc1ABIMb2046WVbnYtCfG8RjYSNYf3FF/v/tulmYdr4vzXdnn7V9a++/wWw6D1w5Pzzf/4P
6/1df3XcfOM/BFZ6CAqgoXwgUgL9P5bhWJ4LHcWzJCPlT7fNcv/j+rQ/AARQyVQttf922yz7P4FP
PklAJ87xrQAc4/9Lt81X+NO/ddsgJQcBjTZbNyxXD4C1/O/dNm/tLC2dnfqcGp4WqpmKIacrs20N
50F/UROlxkKzE254nUMSpPFX/5lCqZc1Ui+ZsMpJlHqsZlJqT20+Zlf1iB5lGeEgyw6PmpH0cs6q
J6T+vT9+3/WJmDXLYDjWLvp5bu4oMFkxeXLCovbUZlSFAZwoK6xj605WmC6GKuWp3Tlugg0RPs+q
mTHpldT1DKtFhSO77zAwxks6a2dhuwkXDMIU2y9enJKYIoGocudIINR2nZmILhURP6BwygnLyzzD
WaoN6e6/GoLc4qoX+NdgLeWIyKIiTb6hbQUBvbTPnQEBbCi8H9qdZetfoSWkn1aw7g5kxKiwt/iU
smbAzQQxrG3Lu0Gf7mc7xRi3zk24GoBaV63b43XelWNi0athLjciW9Oh/p8cm4lysmTXYfAIV4Qh
o9fpa9tZ13VJcsg1lgGPDRdHUtKAssbPJG8fM+asIVUJsdEEmJ+LdEqjymlx2C2sYuY2MjHL6W75
1M8It904YCVXYhCvFy80quozLuACibKL+1ZrncgPHv3EmJi5mtzBDP+1pi/Utt2Cbw3l6KrDrph0
AOQVCnZyzEh/hTQTNkzliWmVISCCyjaahkbfnrX0YR7yryUrsjrbNmpHyKEQs+0Lprg028aZ+Egb
OzfyrtnXSA31UGkmzmPFBXjSs062FWBrjHYEyQbyLYiqEmTlnrwf6Vj0b3HDLSfbNn5rtebu68wM
LqJs762iE5/N4uJMMKlWybFccQMlumdH9FU75EukxNSGMaJO3R48Ej8joMAHbfW1Y1YG12SgELt0
TNNGa/lqZm0SFk1mIHfxiSKM3e+kc3bcIm6LfHmt8SCciBsHqeNvbxlGOHjzrBXlFbQ99mVT7Vdz
uddrOp3MoxAdZrNFiKD9IxlcojEsr6CFzWkT5+0ZaICJL6879mSuhYPpwrgpjl1V4o3UiTPRpYFX
xBJw6HPXS1apjI2WdAj2buEXNJIsZrsuS6opi3ARkVE5h23noselF7CPPwdmcSZhdl/70xS6nfNo
ZtP3ctSo1G/N52HQYXxA09NG7o0Ma1ELmPacYsk24BwZcYtBlfYrbab+oe5mPB1LFsKY7naa4+yx
YHIhDvBxSXXJR/zyC96rohUGkRXFU6djF6S+fdW3k7BJNTdHfFNF5ZzcRr9h4qFU5elukbmDvtV8
5+xA5jXO2UHPXAt9eZPua0EWnwagxloDbEceQXndK0W2hE7CUa3LjKrdxUVtXw19RtO+Eiw/0BAi
0pFSD37MWoqMWBwdei05ZoTWl7RQtAaNHpCgAMBO+7kB5dOu62s/B0wpbMs8rDahEQK5bzhaybAH
z9CfAQhUhvtWgAWOjChz9P0sJN8Z2iHwA4DS8eTvrGhmNuD9Qow3nFwftl8rJZC2aTewJPsvJafZ
ybMAIcA0Z4RiPaLVOhpoYgd6/G9tcEuiH4en2gWTVAM59THXUZ2nQdDvEYrlpP3MJSo246dYz0mF
dSvBCGxQecBCm+JU59IAYAAioL5z5S9pRHXc0HUeU1KP9rFMGMepay2dcz/q9s8S/lQDwXmElrtM
2fAJscUaTl2XQEl6jJcgeek9B0PAmi0n5PznjnNMH1eXeJCVDEwToN6aJetxQo2+IdRzArh686T/
MAsekWf7LdHCLrOZhxVYeCRbpiohUaQPaxJr8KjKO7t23FC4mEqH8pD0LWdjSpieIAI5sN0Xa0Gl
AI+v3i2JTDEHJoRIWxZ2xgo5vZdA0sIEtc0CCSn6AdhclHkFWAjcEVONwMmZV/cwzf4v8J92NIF6
Oq2kSYTteaTL/1a69HRi7lR+V7069m+tEsBwNWcCL5lhEctw+Le//aY2L0U8nbTOGE/JXD4tVZzT
Rem6Y03g0Z7pvHvvoLYm5gjSpxafN4Nxc/zZCvAe8Wa9ULea9kthaEz+ZuhJdWAeOKuniBRCvNrE
u5Tr2WOh5LPo0uIxBCbRhzN2Mk5hbT7XKz6yyqgm9BHf8ZvwOdbgXJGCASx5mybxZrFo2dkGsnMx
opHUsejRnKm/Y23+tqxRi18/HLUFS1GL8VMPADgLcnqDO90zMO/WRXn2zPhr1+jzWeadm3MKzqJK
j45DxK891F5YWlt50hDsHDva0LNj6whMtupeowGJ/dHexbopXTxNf05Xl5bhIBGT197gkqSaGu+7
NP+8svAL+5cOmgmQUL68dhsmzAIr2p1lwVYtKqA4qFZzdHXA9Qt4K3e1hHuQJ/YkyKY+bOYMlEiv
+rCoGTTm4reTTNRCZ6tkjbgiJ9JH89zD+GiJ4V1v25EZuU8b2d3KLwBonLAV6IlkbqGT1b/rwNXC
wEG4WqcYm2puKkm/3gHYeurcfgBJm683E6D5zQA7R6vHfkiM7JBrm3OlcnplnP6UuW0SOZZ46YLW
Pa4E+2h5RMVxOWq9fkdOaopRR2wHCHRa2NeYrlzbfdA05xQQ3M3qyozk9IWeWrz3Bpzj7vrJq51H
rpxXXaIFRNuS2FOkJKyQtKg2BROJos/9g0foruOjhMKu6KQz04eJnEKRNv0ewuauEuQ1VhsBnY3c
WKn5Rks53+usFMEGeQehb85+I+85pXNNXHvwRgGjOrRo+pbEsY5UlRfGOltIB4LzpE+kpKTx+lX3
AZnNNk5DP8XSh0TcxLBXf2NdOCKnYPY1FRpF5aGqHnQAwBEL+DDJCb/JWufE2mVHvVFEcfAzZhGH
whjmZoaiFH8F+BjmE6dZ074z5vcRYt27ZJicKAEZQy3WtkJ3Duj8uTb3rKDEpi98TGwgaelSojvL
VqnexENa7ONKI8561+nOtIW6HL9zjPPvHUCzJlGGktGDJZsKM71OQlERQOEe86z9bDGrLqwHIEU0
bWSDRPV5YY+QeMrv7KXCpBoagA+Y1/ujK/0/er/3LCqNqqdFufXJolyKozm7VagKzzKn49LnIH9T
J5qX9G6xIFQQGd+FVFFIk8hLLAbwBlQbkMKVAMTiP9T9gBMxe1zTF4yzqLxHbFPqz3EDyENFlp69
oCKPZkIGYQiC6pcYwnFnhrVEGiHBzgiWoelcBWYZaUP79N4PX5lJR+Oi3VLvcM7VqIAuNjxV5u4J
PQwMA1VxILr8l3A0woUqF/sk7GDhCYCJwogxBCPpHbJJ7PWsRwEVj+17l0012Kr4ze6Bum5Mllm5
J3suEt3yH6rB6k4zrTvLdPsIeNWUUlyc+zLej+tY7WCLDifs+IcNMUI0dC7hh71+6anZEIaLxqkr
k+3S6Lp78Pzqrcrofm4l7X/Zo/WYRw2gDZykfhPTY5X7v+aM8SIlo7rODe3YmOUlENbzwkq8EMVT
JjSTSoqEkvTSfJ+734KM0uzmyBBUiuN8DTHWo7llbs7lZCTlyxaMGDbwpCVV8Mo8MEW1lN80tZtF
BXmMYBR+TTCWiCS6xEkBQU1Pfw9LeTXGxrq0+lMLbvOcDBZJuXIRgV08St3eoYbWduHYrBOzUd0L
66ARO04jDF7JodZlvnjbevt6KT5rwhHYzaeD4+vi9N5nLpuebPepDdu6X89V8NCtLtJvuZmTH2T3
rucNEFBkivrFAsBZ7fTNCI4QTiBHErugJWkHedDpjxYLNxuHFu3J9iszimDnVAw2nr0fYLdRA9U3
mhabDyK9fhYMtpFLNnu7TtcsE4/TjLmnGb3pqvlLuG6+cV7Hk7eV2qXPhm/MHl5KAdVNc/srafZQ
EXNiKItIhxlyMd1A3yE9EfuRcvil9t2jIRkdvTMuB6yc+a6tSvNCNrp39poviGAWoi4wSKiusD1X
n01h4n6TKhAyyQU4f/q2rt0QxFx6KwnCjRF505sH9O9Mxgrht7rWhclY3pQLfp3c1QKGFRMuRrVw
dfvwsFgRYiqnBLMLVlyqXZAg/KogvwGhhkyfXdb7yinHcB74OM9Knpo1caMhH9LrWG3ueaDyjzEW
B4VLnEmQei+JB8ks9TbJPOMkcQTB4NRx0VcjmuN3j+S5DSNCzCSmp9r0wQtYT+YLMgJXneZrCtKF
gQe5ovvVy8y3tGjxBK3tTW4aV9eyRkBu27VMHCZCDnaklrQsBdXodKbUnkN9TvaginI6p/ZbVePi
Nptq2gv/t2J1qI2uS+Vk7FifMeBwjsq1q500f23KdnyZmn6JZmBL788LF7OQlU7tQW1i1wPgXlKv
1HVTTdIPGz1kpZlQGhXKbAbgAvGN0DqQBhnacsxd0Jg3Z9hXskieob6/lFvqA+90CeSmJOFWBIel
JaiKUhNTNHzJGIwQV+n2JQMI8b5XzC7yCcFozX2I8ByHFIakpuNca7iacX9okAbm8dQLrOdzx7LS
FvdwIdKj7grvtEH38UQQXCb52sdGPVfmdA0TbWkP8E15Z1PFFzfPHzC4edGygpe3ss+mBOcldbz+
sKmrhKusj+YN0sxd4wafhJYkx9TVuTMHXrwfBG1ADG8DMgMyJlEhvs6y9YhfhGzEJi1I7TR/Jcc2
htU5UiuoCh/bQtlhSoaV9JmlmLioNrfaxPIuaaTMdnMxbBe1QZ6LQnk09xYiT4aNhmmsFEeqjaRp
Wpp7Vre1j6dN7HUO19Ba4c7T5WYb26d6sAO0HMi+1sz+FvdFEhmxSQKnx0mV03Y4bJyjRMmSFb0V
87V2p6qJxpqUdHKmBUv1EhMXgB7c37EZRIwBOneXFHN7Wtn3alNp+nd9bB6dwevDITCeBaRpbpzx
IevIpy/y7Np0DuILc2iPXc9drs/Qi8NebOvjyg3BLdqTEcOtywi/G5/bpxQlbqg0T0qGMwaJt6fa
xP1bNig12Txas6JCVtpHpFgiDsfDG2I202VCxXbxO3IKGi1/Uk9xD1sv90LGXqvNuo4TMX4Wkdnm
pu/xVHWXSdbdBrnRqAYHyIwKn+QCC8gUxdqR09fQG4y/yXMxQsfpJoa5xEqjD7XEanb3rMZQw8kG
oKmKZa3pPg8LnH0lEVEbpTfzXRGBaYAJKUcKkd7zhaxn9bol+7q96lPXKWN8pS9t6Jo9kyKlilR6
ErUxF5gQcc9qT0dzO7op8lZFGVI3KwrxoBPlf14aeYlM03hRM9SG6ahXpQZaRqM+LTWtGsP4aQg/
PcIVI7/PpdXutsHVTOBSNhOFnoDlMFYqlskreOQ24a4+LaXL7CSgwbuwEhDjcdTXmliNlOOu3S9G
YYWQtAzIvND37MX9Na3gcFbbv/p+blC2kfqCeQSA95AmcMQMgov49BH2RfHkblbOpJOqXybBIiRN
Fvu2EXe54HdNwjbYOPeJmcSHKXaBfK1zfItQlG7Z2nBqN+Y+BSJJN83f0juyFtu5no4N3aLELznz
aNey7JfIRW69aXI/Wt59PtnoxYoEw71pnr3ceyiS/DfFCIw5mkwxj9oUsy6IMHKj2um5yEEW2YK0
XV/mW8q+Qsch2HXkzZAMCU/X74016vLnMrN+jWtdM6nFzzAnwN/N+G5MlmMRFKzQ+5hoziAPTYpC
u76cokUwtKJlIofsyGLUIthHh3KlwRfFN7/Q+YGqRmQe16C/IrTO+LK9TVR7r4fvNliyV+Ls7Nm/
KQCc7cfN+14XAeyK8qYi5YxSNP9+sH1xZu+SFwdhLsWdCEpqK7DD920PCwTuaUtxbs9v5qZUgCob
RsoazUbEzGoUR2/cHhcD0R6TjvxAnmsb9hYuDGG1Nzi+KUlpuXFHM2pfmRonqJ/RlaNIZ9go011z
jihDQwkJxK1Ljaukd7Po1OLmQKDgpfxpddUb7DTnZFbxutNLukjD9sno6a9ZPvy3QXukQPt4EDF1
89Z4nXrKdXSRsnr+prMq2uUm1o5qy17h9poPfcu/3ZO1i1G/olDIbTwrk0cmcLlFpjKgvCRLH/ut
1UI7ZqSiKx/WbfXkmsmtx1yGVnl6u8gDLVZb3Hh5uBD3ChbV/OEJf4u84aUOSkKDYQpRsn9x7N44
pKNtH72hvJ09lrCBCzyIMiEGUx8GOjQ2uoRGzjzcO/epYZ5oj96WOWiHWivicNTRWS9fxjzzzliW
n3y/jAx3DfYtYxY+4A5JirMHwkpb21oGirBGG40G7lYAcKfScR+AJ2DsLK34oJPyvBnurUsJpe8B
lZVV212qHvhCBfu1iGkVa3h1zM7AKeBFegyJdHWxCa+aYAE3wysiB4um2hDaCSX6KrAC2ma/tGD4
aZkp5oOmDROtKZnQfE3S+3QEKbYmuAFMLMy6VRg7FrwUHrDA+o5LA6+fb4zKMkMDKrNHexx75Sb4
snQGFdBwWvfmdPbv5UdNd2dXJvWtturOTZWkX+r8ByuMlKLLUBwQMo8b6F7S45lqI6bPkGxvAdUG
W4uwTrdPvc0J4m2PwtF95rkEzBAXcx2zt2YcuNJmNw439zU35pllnQUVeAUxXSTdfoTE1haQgdtm
jaaZpZydAstIdAsvOMtjyQl2qhwOwiuJD9M+h1tjD+b3zIIrI4gpJ6SjeakrSpzoV4tdZmD9Hrsm
GpaFKQ5VoHo1nmg6im6Nkphrrh3tpzgLulMsWQFNQbrnaGPb2+q9CyverQI/SnM8uibRAolBF7V1
kFDDSiWrLZtCQzx4LGjnHE/gYM2RW8MthARc2JT1s/a01WQS+572AOJseExt80uzBl/rol2olqTB
cWBI71P3E+aZ30lOO3qdE2uHu0pOrHNq/TV3ozTWd3mC8LiX3B2vbNA7rOkFBeK+hvWgnceZel+A
UebgWsR0aI2DidUIkh03tnxXZtr3HqumE+M/M3ps/lLg6i2Yn/wOb4s3HYEB/eBi36edzmGsFwkJ
NFkUpVromXdWdZ0MrjSRP9MJx3oJPRtUMEXmPjFeSFjKMEL4583HBlnTVCfJlcILFnviiW6KYAMP
VkZpvRIn6B+6EjS3bqU9H3O7MSvniygeRWv9NjsMp5S6OXewnnsQoOM0GM+VKG/TJyxFjIZX1yHE
FmElX0PAR0xpK25jbd71WvmG7YjJSjZ8ofjrhMIy73KKOvBvNBKZsRXZG8gyi1iBshzuALARQjBt
FSzFxouIX6Pbv2ttU4O1G3Vd6oaDV2NzgZmtCdHAhw5+DDFA2XRr3dsk386TvKB61vaxBgIiALwu
WqZxTsslwn2ix6ZEpZ3BxZFt7H5h7bCOhJoXunfwXSC9dQwA1KVW3Nbk93pvVKV+CFR1zMng189n
zwj0p6zxKONjd7M4SKCqf2TrcC3WRj+bGxB+4sJdXZo9vOTg//SORl0hRq9xy2i5XOpP1EYBL6a6
flea+Tc6IyLKBsAEVF2dva3lj11TuGAUi4dp5RTTFxotNZc0RjaoI2VbY3GrQfa7PX59r7lUVZdH
viCAAVXug5e2+h7KRMfVlTKoen4TYTPM8Glv1PsvSedFaPpxL65SewSnWCzVqUyMV1HCeylNCC9i
Mm4zGlNzWX+zf+ROaX0yW+CZY5dBHGrsM96OcJs990Ar2d2ldd8cwEe7u5HoYsYYLxS6R3bwMl2H
hKrwwphxNGRKTbqNB+gE3yGBXr2NFh4+SlbpAAdi6CWGLPk0k92U/nGAe3aMlUDqz8aTQj0lZft4
QT338VDbjAEdnRR7ibo3MNQh5aqVyPBv0kNWfyKk9N4SfimNANzZmovSf/3t57vYpG9Zlc+terv6
mb/tvn+c/PhGLgJdk8vDkKI1uDV3xmZsdF94UW3Uez8eZkr/+PH7/vbR//jx99+3zkA6E2NjqI5z
EDl/pHFKqDY7OUIi9asNNzVO1UYmFXmcz/bz/+LuvLYbR7Is+ivzA+gFb+YRoCclkZIo98KlzJTg
vcfXz0aoupitru5e/TpVtVgACEPBBCLuPXefwWm2EVVpC+VdUicCBLPWz+mhu/zTZFam9a60R3WJ
GulNiNKELlJ8RKISQ0x+SSTFZKA6JVH1+aLUshXtUoPwGjgOTL6/fy/2Zwllm/gqmY8mpsSHqSLD
+trT10IdvwiUqHR4eXVe17v+rK99Xef/ap2/WqZLjb216rUQ5xmzVq8nsgP9ctS+pHtCGypUouLb
q170OiuWiR2IqevK37b9NivWS1tcLSKNa1HNsehvuturbPU3Ma5YqBUVQ4Xr90LqGgqxrlgo5sWU
WTJoae1tP0dqcQyYFNKDTF5yC1WUmBRfiQ9oBkQkpO1182+HELOajPRMqFj+3+p06MRSrf6vi+PP
zXvwDxKdrw3+kOgosvM3jIJQx8gMHoTx0J9F8cpcFC+rDkwS3SGhQzn634vi1b/JjF9IwMqzhEbR
UfD8URSvWX+T+Qc4tGIZlq0gIvovZDoqyh5kOL/JdGRbx+AbOR8+RrrqmNo3X+2c6GaQj/Z4YyoS
foSxjwpc6I1/m6QUF+BJN5dxfU1+X4FsN9EJa8auxrzHQQ8dsaRhOEfB55pIKPm/3iEAB/+8zXVE
bWWIL6V0DCwFHEVrH6pKgpQNOWIJTP5zyKXwmI3TnGsYiV0OcQRlRQLmoNNjNAefkkGkAOvI8m/T
qW9RJEevaJRfqK63ZvRnuCl0msa4B2OatuUqnaUdjq7U66Q0YyKiMRT+sDcmT/wlvJiQsIpJScnt
6UFM6ikMsL095f2CsTyvMBL6f2wgVNlfp+K33YitfjtLV+02iqx1WE/KGuRSJy+Fsl3BV6B7EZMX
BpcrXQ8ehWBZLBIfQnV81cJ/W6ajZ+FazSr5L5GymPzSyostxbzY/Dorll0Pkwl1s5j/p8l/f3Sx
o+t+qb+ADxpWw5YIJQL+uYZWTBGP/GPq+kUdU/d0nRVTvjHXN3zb5LobsYmYpUoxIJaA0vavVoYi
MaF3mQ/62x6/lorNDXjI9K3m3wcXrZvK4OvHfvtN1+OJfX07lJgN5ptCUnVAfH/+PagbYwYH8zzo
f7JaRTdrE0ZCBZn4DOcYei9qs8WkKMWGVrJL/Cpfi0VfK2bzu/66ytc+xNpfK81fX2d/+xo8J0dr
5+rwr0mx1rfdidl//bU4xG+/0m+gfwVOCJfZmUVs0Vz6geb3j19YiqoPp5eKRdUAjfiaz2c+v1hJ
rC5mqZqIdv29WCoWXPc0mQ01AmKeNxNluH9+iBUzUdt13cYG2I3YVQVLGKCAAwONcD+bmZTXyfaS
MdCfK4DE90OW0q/A6dHtCWl7uN+A02rJFJHA7RaxfkoNA1P2jB7KxSY/l4X1wcIpjPiGNG7wa/YK
UdJgz+VUX5OKKHTgbAIznOOehpgUS4Er73UsNtdiTnyIDcV619nfdikWiq/FitftxDKsfbBGBlG/
Qq5BioFA9Y9uLIPFdKn205ytg1GvuyhGQ/eSNG/XELtWz3VGuWjawbdQEpRWyOTyinjGHEsTGV8d
XsMGV51FPJa3k14+5kYyAiGuSOqImjnTOFQpybog4q+3579bTF0/xLLM1IoFhcrwMObzMVXQT7y0
JP8vUQelR8AJXEuBuFlhueYH1CpcfD4SU2EwNCmP4Vcma06iXrrLo2MapzpEaVLMCYcmrLBN6kHt
itmUIITe8FeoXctwfYhJH6gkthAyKzmIiagF/DEHO+fyTKvCdNZ32lVDSHartE+G1r1r8I5Xae2X
+xD3lT3aOyCMDmGVVNYuKOymB3z0PLNo5U1ZTnRc54JJY66xElM1g/aNhThRlEjbIcZhhllTKTiP
KkSQui5sanfF5HVh2Ml3Gj6x5F94gsSHKEi+zoopYKQK5f06Dqk8SOIjnqtnrUzZIq1AgyWSMpJ/
V8qUH5qVCUoUbjwFIzDxMBmpa3R6jNGr9qg6Xf91I2rzlbvefmJKLCsTdGZWpycIAOW9lOfJGjhO
TVKWRJ5RzUOH67yYKlXgLy4+LxCitGQhWd2wiwtrvsIayLQsw8YhFPMB1r87pIJclV6lBkG3Gn1Z
X+a0jJxNjB57CdH6pA+7r0kqep22VrFUm1aXvtIZvNrw3AvZBBEG0STI8DDLFQr/54+y3eo9HXqz
jexdU9U2CQSGPqGdQaYUQ7hhwgWZwIwUIzhYUsSOBhfxYhdulPFUR6vxgRSlFmzrh+GNTAB2zjax
o8ybnpASfeYBQLFFCZ5OhYntxb9gTcbHsFsX/gsSr2I2QNyM7cvyp0Z8E55GvVGDhRwsu0H1llYX
LikoNvCUGa1NZnvhdOvLR2Vclvqv9vKOdQm7pp5GczwibMmwaJ6AoFbU5gfvqXYAM4yRvT3sW5vR
OsGbRYS+Mn8JCN5PH6q6jIzeLYJdiBubv+2I6EiUmrt97HV2t+r1s6lT/7DVtD3OTNaHOQeKz3DP
8hYWzKaKbnLzCcBpmRwu+N4hxBn3enzIgptK3ha4U1WLulnmHSLRNbLZqQUVoq1rTqcqEa6fK4Q3
WAwrpdc64B3AuHrS51DUrgX4r29fqmGBPRB7vBR36P5SDO1kT2oPI2KRZN23zylWGa1/LJpfZrem
am2PBBVEtN2tjXAXwdHDOS7ZBpLh2faGBCuuFH5MqI9XHASzW7/bmfamhhxgb7T33p+QKa1xggFV
rsaHFC5R6eXybeB4dUfAYploj6H2RJY7PY7+elTpo65l2OCfKo4NL9WTLe0GeYO7DxBg+mt3yk2K
sjHZXIylGSzDi5s762Tyuiec8ZxlfzdDZ87NTQhjEcqwF2MaTzl2sx3N7aCtQRCSwTGqj8aisGbv
5zd27CnhJr+szOlgqz+iiS41zWQL1e8gA4mVFrm5tqt1AAbGOsbtPgp33cRzobkD3nZRjEHTk17f
+NxH+8KZzzdxfdlfk7IkMCh9QoOiqoM2TOI2HYIdmVUf3DcXsFtDMDc+eWZ141cwLYNhUaoLu9kp
n3l1ymKqSzxNnk8Y5wntNOU1O+5O1UIFtY1wiUGXSUAcAivKQyLIexhI4bDKs9XYIN9HWull0Q1W
Opnj9bpn2Xu5gRO8kA/FvSEtFf3RSXaTvNGDBXpVCAQVIP2VlYPzXPYVXQdcVaAwVQt8KFBn64cJ
atByeBvO5E6ijeKgnjg16pb6Q7frDkazGqPVAMrU9U3fNZJN22zx+TVRG3xEb8jlTKiBfb2GuNSr
9316wLpGfiSsqEuvMsZP1l34ggQNeIzZ7RR4vLqXvjoa0dzDxV+nyrGoInjH90T2sGUjiCIfqwj0
AsH+YKHoK711qaNO0kXfM/JedJR0K24V75im2goOU9u6jXSIqh9NCqdEByf/2Np3BOyraJNStIcT
1C/giM4ZAyRjqd1SFQCwAeJ27lCTRw9yWRCLe41717TWEciwDIXkmmFR/jITWGk44SwRoy8X7KWW
1lGAic+Cc46jpGfdOLfaPl1nGzyYpGbFexwiGe57bs0J0zw09/ySENeBHKP4MwMnMljFvn0xtJcS
DUyybDbtvfrrArW/2vDTrMktINQm9i0sSn7TpV7b6QHgPGpox/PPxTOyID1cw1DEQqGlmnaVqw/Y
lTREeGiKFUoF+4Mpr4IfOB5OzqJtt9I74lbyWVA7JTQqtx3BWxV0tBees+f0hordO/1RWjbTfRCu
JkBjSEi1uwD1VU5ZFMwDUjbRoivXWnKjDAdJv6kue38mV5/HfFUS/Jb2TnLq0HGDeD8hokfMj7MT
UWJEttD7n0mWOT/BN+5xake+v6xA8RN83vqnaR/rqCmXwzMER3tc4yfax0tU1CnPsrSIXmQN070l
Inm3czZ1wrvOmyXBAUZfLrwnDIuCA9VshuS106OOseh46hmU1u8Qcxuinx0qOlczuMgEh10jAvGP
BAnp1sNjGzyO5PHBcjaNF0a7NgEMTXnsA0nZfnwlWesynnTD4DmFUtU1N6p/1wWDJzODeSjJqgRD
TMCR5CQ38eVg4sRByxKi6FqEcECLgyLt63jNGYp5FcKNJ9k8oDDGMcSF7eWgemSaTPMvG/q2exe8
hPqevcd7BjQBvjUdGhcXIzavXPf3OaQslRzlMiOQ3LoZ42wUdEsqzvB/sdx8HVRrAtePcukSMN2p
nuRGK8vjUf9pUBH4XIwL8wjvequftHg1rWBk7ccjrB/t7QKk0UO4by2506wlCjX5V0Fz8OQ/RqEn
P1i3fbTklxPhInL4PDgLakRRCPln/Wj/Kjb+jX/zUT23kmvcRsDfYCpdPMxAJe5YZijJ9CgYuq8X
g3fZ4Lzlhm7gKW6wMu5/uh/Fsv1JGcFiS65FPWq32UY9jjQKdADOODfwxGTP0bNMfSbp42fjvrt4
muWm+gLBzeWROg/+HyQ3rNrneHwgAF/gJ5AvLseLtexUkuMrO1o35PAveC4Q+3f9wcNknS5UviBD
R+pym3DHQVRqvPytXhd34XJosbxY+7D7sPNw0RJ4frWCX7/TF51HDFw1kFyuuuwWnJjlQR//4bgl
zL8I+irSpmdcdxb928X3tAOynw2GFPWt9BM8SU6PyK3ffR4DiDYnY5Oe5LO/i29IzyPhSUGGRrfI
TvNzvo74VevwZL9KjAxpcZ/RX5ZY4P1ALu4vyRFFyG/zbe4x0gpsum0ey0I3WoSnGs4H+FNO+7PM
E0aYiNHTWXlUfa97UJ/qWwDNq+5oHAZo+Md4b3ragpt9RVmrzknzjIN2qG+7Y7W9rN/wtJkO06G8
1UiFeP4GB80D9gY3PN64ZcY1s4i0qsfmwjvDXeGshoz8gTVyV3IZ6RyMVfDabA2yhu/j0t5ddm/1
+3BIb4eFkbuwGhfZAcnOAa3+tKJkyIs9aYlbqks9jhvdQLhyWWWR3yAUWqledGy2pu0Vj/Ft8Si9
hPfDon1HiONGj9DwP8unfllsDbegQsZtXv1nc3Ih8KO+pYmnCVjwmaICXigr3hrPtGTcOpzhOXdI
LbHHHUvxJ214f5zuqwM6/GIb30obY2EdjMcCw4SLl62dY+bBa8H0DND5IsCHwZteWw/yvouVr+fI
HiXUJl7aG9QgvFxeSb15a39Np2Sb7LkdnqLH5tB/xrf2ujuU75TV5US+XuTPl/Q2vB+Xl8/gNfuV
bmTOBG2MsTf27Y1DlR/axofsgSJZ1Vu1b/I5PJm5Z9K2uDUPVeg+yh8ZqgpPRmx5njNx7qPzo31r
VK5svC9PcE3e9XP1Ot7SENJA6u/Va/QTb4vbyF8MD/E+3qtnzN+O5Uk/x0vZ46Su1Rs+PSCbHOAH
XmO0PiuQadTFuMbB2pgeOK+X+abbSM8kn2neUDLQwpVvZCDbG1JbLMTe6IRR1R2vxF35wb0KqD5z
t9M+WtXnae/TxjTPebzMb3g7xR/ivm+eozu0x/w38BQtgJhzvSKEp25j7rQLPsZeIcN5wZnSDT9I
6jbPfMfDhDWlqextxiicGh3tOzB7z5SoJHCHH9OP6EHC5Cv2Lr1L+RtIa31cGzJWODwm0g/5hnbZ
9IzVsEXuz9NyNHf+ZtgOXJDxdvhVvVLyUlPrw/2ePfZ0yX8i1hi9/Em6m6gN8jfYW7WRsqGsV37q
tZd4LW9Ru28HTGGQFpGB1XbSDcoQqO7Wffox0rWrkTP/wvUTJl2K/s8ZjvGzbeEvsQpO4728tu6m
Qzue4ptqT5cCDxWeFfkV48llt7kcP8JTz6kGHka+CggxXeVddBeepudBNICilaBYhUalJKN+zj8Q
08wl6a7xo2XD0qXoMaf94DX4o7/BJlF/arbZYtii7Lbfm7ty5/wA44lKj7o0TNvfmapegxfs7+5w
XeBXU0odefV9h/la5XHduwfrWT5Xd2S9Y+iBp7l/8Kb8KN/4iVEBs2RRIto6TM+8ELsfE5eRSq9s
boxp2Ogi9Dc1zdK4lFyKY8bduPzRbejhgS27125RG7sA5L3A85fVHW0pr8m3Kb3px3V9Tu5o8pK7
/obzGm+gayylfeu7yp26C3hC6QJ5ypu8TdALHZylveXB10lqe+gqFkjWaG6wx72T1/JtvmmahfHo
P1erYjESr3IDmrEnf/MjWBRLYw107LIZTuahc5FMexEVKi52vgqNJAblK0ZjzyVvnB/Wr+m16T3j
l/Jq3Nm8u6OVc5s9F3v0wPsAO6p7lRIKa9lGS15p6pHuIHEYbtrzsNFonqst1nkLaY/vw7pc00Nl
z+ujvTDu6VP0H/b81/u7bp+vIZ98dLQTm3SDUZunbKJV9BCe4pOxz1b9/YpCAOVZ5RaIKVxaqOeO
J/PEM3vBAGXBBdQ/NCy2KcF7Gt/H9+JYPcb36W1zAAB3a/107oJH60G5g9I+bdG5rtNb+yQvo0X0
+iNaSPfDvuNx1jbzvyYWhb0bVp75pL4nR8lYRoXbJ5uydpvOk17kZEMlHl4NjGdD98UObmb3NFy3
Dnazol+8M3cI3XAydost44UTGFQ8Xua7Vj1jAJGsaKdzvIUe/R0OhtMii1ZILibrQx5DYMGn2By5
ilD/rcfmkSJ6f2dyHyFBfszvnWd+xA9/TQcfbc1KsK2o4KLHq1oYiSWMj0TY7Rtv7mtZDQzeVqlt
njEogrklpgSSS0x9RaNsfAzzPjoxCiEIJUhq4kNEoq6zYsqfGXpqj8eQiEKJ32PLya4NIHT0lvIQ
99OwDXycfy99sdUK1ERNDXS2py/YhftaeusI5sx57NlWpezUcAM+z9/ZPNVzCUco9ZjJUMkjy/4d
YoqA2i3qJsQHQxdTRu8ramqEcl5M1TWVGRPUdAHV+oKoCZ4aAaC/o9XiRg55C1BrZCZ1vs2Q7aqh
TQTTPvvU0mGlphEhybL7fCopDcKyGjJhRD5p1MpjpRMbFJJuZV409MBOg0DBMGWMfyiNSfRFRQw0
qy6KAZlzPgxzp3ym4Cc3Y2HSDZqrgIhqkRGQI7QRRhyiTwRIsR6mHEM8jQa3lO4I1G4qv0poOPlN
eKdhAJA/D51leW084lo6F/001pweEZPtYBLSCOfabhHSFYFeEdcVU5ZI1vVluU8vfroWhQXiQ/Dj
RInBdVmB+fwGK6aVD5SWkMqsBRYyYCEIFrPiQy4IXHU9IzARBxUfhSSV6lJMIq07NS0AEhGX/YrV
qpMKWqsM+ewDU9qA0cI9yKJmfpgjw+OfU5RO5V/LxBffZsV6YrNYKkhspNn4ptjorsz6I5brD3mw
PXKrNABxy6Mq855plHyvNKq6c6rbpClmlCRByt1IwfKuVLSBgnAMFC7bHnX6Qm01WiKdqHgxZ22G
GdIlphBA76csiClFGI65bFKWf6Ekf5eWc7mIgtajLStl1UlmuZtU+FMlUXVipOaTpdrt9mtOfOHM
yNoQ7a3720Kx3de8mOyGpZNZOORMxFwNGny1Iojc+BXx49owAnJjYlosFh+YwhFlnj+us9dvS7BY
Q9lhXfPnGuLLr71obYVu7vqV2Wcnu7VQjZcW0mU5VCjQkI2b0CEL6qr1GBNl6GZnA5PTO9MOBUdX
79SlowyveWJgKuLo2+t3YsqfIVX2NKMsxQaaWdbyUnwlPkpV4qJBx6GIssDDRqwkNiJ6jSO3ItKI
8/EGK2HNr11dl37Niw3EpmKnkTUTVMXkdX9fa4qF182v23zt/vvquAYCaK66h2+biAP2FtzxviKm
fd3Ndb3vv+y3+b/8ZddDl0aM95cTkXmez5vY5W+//re/7mtSbHm5nuPfjvQ1KVb4+gMdkMWemRC1
vf7mf3lOxJEt+O9/XLzfjnz9O7/9MWK3//QLroeY3qZGP5Ome63npIaAbQgGmPj4tuzb7F+tQvif
uNa33SgiaXVdXUxd1xG7zQUR8rrO9eu/Wvb9MGIX33b7tY6lTfcN+baVgJrZIhfrR2O+LimmFFy8
dn7fim+/zSIEhpdGCdgfVL0vlp5Y/TesXk6sSbUNKg7mE/htF2JWfFx387XKvPLXr/mX2337Yf9y
N2K965HE/q7LhjkL9v9bMmTIqvrvJENPH1WaZ80/qIa+tvlDNWQpf9MtTUONM8uAHEND//OHlYal
/U3XdEu2TF0Rnhgc6e+qIQPVEItt3bCQYc94oauThqU6Ckwfw4CTYSA1+i9EQ7Mi6DfFEIIlQwET
xA/UNQvvDhw7frfRsJWuncLcNja+6fzkpeFSQTYp/YAwuvxDLfZz+F//Iz9+7fV/sjY95mB6awBH
885+O5hum1Sq81fBJnKQKMnfKEKXtitVytEvm7FSYnrQLdHhbqBirNTCZTl5lfwLTf+2Jfgkj3gI
2S+lNGyTFAF62FFwazH4SoCtVn3dL/oGU+ABzyE9BvVvZ+E5tKlwTai1N01tHyYGBQZq2cMXrAmh
xbY3DBYDPiM85L696WtZXUrdSLxcqo6/3QF/8Ydas/nI9z/UMGVbdrhSFpf3H89qQKs8aPQ5NrhT
4wtnM4CPbPT9oUEmBGi4kuAYGao/dTn5pKRmUwzVUQ6z1Gsus5Nr0aCiTzeBnH6menpIkq5f2Li0
emZFLVemppSyhRADEQKoOaUPVao8x21A34HALFxm1dbIHeq1N/m6uiRrCtknpiCjoKYYD4BZXiCp
lIA5VvT0W51jgCzDKwINXCUS+AQLpNn/jl+q87Obzk5A2EHocWJqMy2/eRlLEyGVX24CWzln4Si7
fgaRwnaiTWTXKD6xO2KT8FOJRjxK+iNOKzY1Qlq8wBJinD6wpTzGsv9pxiqhvTh8KFpUCv3QefxZ
9mLUY1yJMTO9ON07fdiZPJH0i/9wreab7vu1slDLKWhFDJ7QbzelTEG7ljbAWoKAmiWlvDxGWvzm
AL/oskF2szi7EFNqWwzbIoPsBFXCedWDCDQ2tUS49dI2awU4hR9rtmfhnIslk7m89Kq6UMMeNF1m
Lo3SfsFmOvFUHQW7DIQmCiKynKa/rgpy11XS+Ct7PCnPnZxAcfPDTyMiUVGAMnHpxAXEhrnvy05a
Vn3vLCfd+ZEEZNi1qnxJguyg59jFSiExRztsZxzzPlWLp7bPjmnOjWcxmonH7kBJwFttZMdLPeKs
usOCbzuq5kJVktvoIt21anMwoBlAVtbkmrxgB1eVFQb4SeEngEDcYm3nJCugMS4j0Hh8Z+9w61pY
OoCSOv60SZhxoe5ThzvmP1ynv7hMtmU6CvJLHRza7Af0m99PrWsthlK9swkZkZKjJ+lr+8a4Usjl
NepDo8cv//6AwkHo+42B1FMzMC6yjX9inhmdUqeFwhG1QdsXpnmcbIAm+vwwYJb1DPz6VpPimbTX
vsQjd3CIWzhOcerMare3Veh/Ujnllzjitq///rf91T3rIL7nbgEV5mi8N34/GapSZxmICQe9ysGp
kTQI/2XeZLWbGtAg25ysbkbk5r8+LAQ4XUOrStQBmek/HpZsnmonvWRvqDr/HAz7US5oD+w8+qzL
9rL0sVeOa/vx3x9Ukb9ZPc2vDUNlsQXuQvvnd1TkK6rT8+BuZPRoXujfITKqCPgQqSnkDv9ehSR4
FyOAOl9q6zGOdAZnA9KU3JI/FcXBnWPqUIw6tP5BemNG+b6MaGQucjyuQ3aDE9N6pNLDzaKR4b1s
JV6RIC1NzPSo02eG7xE+Z5V0ynRzRwyE9hdU2oK6cMIfcYPMg2BEAtQiKvqGe/NIuRAEMrNGX5Kk
W8fkBeBr+wz7Uzd/gxGG0jPD1E0LcLtHe+mWOcwS065+NvI5LuJ+gYgUV7eSGpcLGf6ptN4aqk2w
d6INjtFUxPRAaRZjYqc2tWWtsacSmtFtSLirSIelHRNggtVm0t8f54YnGaYDDubLXNY7av+5bEW5
kkx0+eFgGhQjjI9al59bZV6XVyvEgfHeanjnlFIn43bkPOo+D97F4eQapfZiEtOPqbSkYNWqXSIU
2YKSatkO4g1QMTdvWxlrdFyhkir1/sMdoc6a6X9stG0Z6y9uRNWywRwa39y/LuolaYHXDxvfUWeU
zyrKujv6rdNautTwCJyTLQ+4hCrFjaZdEFc11g2gZXiZVOaPA6L9bpl0yDDAGeDbbcsbxSa+laRR
CzaVFxF9Fc+gkK5vCSFLcusfclU5txFaLKyNSi8BYFKbi6aNskWgdwDDSrKSkvEztOZKcwiCY52S
3bJ7mA0JKfHcgsOtkCbVCBjHuR+sgnT8bDJzZ6mhjM035TTytgoIeec98rnZdimvm7UKc+cmn/Rf
sURG/nIZH4figkmzbSxzbqc6XoBYeNDk4JAY2b1dEoUzhwrHkjwmM6WoL06b9CtVt1ZGCkc0aR1K
DSNpYRBNpJaILpavpJAiFOo0qfGVsqxdBZ2E2YcBqC4YkQVo53rKXy857K+qNvDVJiqZJuFDhKoT
eShFsBcy6BfrYCcE4M1aui2ndguwKlx0jXXiuNRc4wrqt9W2SW1gW0H/oEXFRkVNhQ1LSP6sv6nG
qF0AwfSshFNFSqBPMHIru/usND7RmOdrQjI4lVWtqxTOnFzjd1+i4BQgCEb63RBFwn4odqLCSyZM
e4Zg9IYLFurWNCw4V3NBNRbEEuVeFOcjadDQOPl0vlAXDUPKncy2kPTHd7pmmMST58FpNpl7p8pK
Vy4UqEdwHZXAXtiA1rEg6+5AFIYrnBUzL46qRRlpGGtSQcfdwC2BXJEYMqWAqz7S6AJqKemJmMi0
H6v7KjOQZM0vZw0hg50EzdLWC+QGSvoykh+CXxw8TX7yEAHpCKkIjsxA9cp49N0IHzOE8BsqlDF8
xhjHMtaBzs0wUgcmW4gpMDRD9kj8G/9g7u6cdOHonBzfJMwodQ9+XZKBUKpzyuPqdop2CnpLovAu
3iu1Or1n7c6M2Q2vEhP0g/5klMatKZeA7ZQADhiAJqjilMoPJa2g6qs4R/YYuo9kWdF6xMM+Uqiz
73NZc/OkOA9qic2Tk9RLZ0BQlbY4XuC8vtGhY2DSTSrakQAME8IH5hfSlyfj1Y9B4HWYuuZhsZ8C
7W7s2iVRyvc0H050Wsmtx1hha+os/iPnply6V+DV977M9U8rWd4b1bDDWWirdvRQDXorOSYxq6yV
HvDyhkGZ0cTqfgaDOvCSKDxFs5Fzbff3tdThI9hSQQHE9zBVsxWPwlPdKNFmjCEHk9h71Xhs0KHg
lH1Bdyb1EcjGiCY6XVPV+FppqCjqEEGzmY6kAi8F2MdEe3dweQnaXyWtzbbqeY4hSq9r43KblOVD
Zhvb06p3ghtkmqpr49CLv8TKjFDpWcFTnHYfIJCwb5PBgSrFbY2M0Cxfm7J9xHT9LdZ3MczrEs9X
mFZAy+LRitymysBAW/1zAkaxbS50upu1EZMsH4jJTRmglKgj2TRCJymC9Fwl3WwB6LzHNok2Ix4e
EmciT0gk0dRSEylD1wEaclaZZKt3TZVMixGO0tKPUZXHg7JGRA9Sx0RTmCSHLrs8Uh7u9QNR2q72
oeioyWuUcXYC/amQ0XGlFQWiUBpkj67ts6PyNpEiOT4VkpORiJ31KwoJYlAMq5zRAfWQG2nALhAn
ngvjRjeyRjIoKrmsRG/Yv9yf7R4djaN19yWJ/kjnYS5yFdmE3pwtJztJTXEHyw5dCrhK0gHE8WGf
lDV6uHqyzhbjm+2Upfh3DyFt5FQXbppe4nVNJNhugmQJKDdznSB6v4SPVQ0Lqx9pNAPtlFGhz6CL
3I62bgZElkqAVKCkJY0qUkxOY9IoXIB65s5INSvR067MF4alox9pKfcObQS/fX8unBEbcRUfGFim
u1bZhn3O6xZZVThwrfCA/CGFbzzl9ZJSwmgBuPmprZ3ToPCu9p34XBfVWh8ULj9JGPckA1DdmjXC
tdkbUgvGHGpSidNf167kVD7I8BE8+pGupLe1a0zaS+Hor7buqkXa0sHjvRl2SATNbFdo/k9NXXSJ
/zPVNRLtpZR49KbOTQEqoQGhgCq/36mX+lmWnJ+XNNyYBW7n40V6ik1cMWH/LRjrd+USuucGLORL
V42PKc0LKi77LrLIEDYW9suds8BakpuK3JRjfUYRGRrDrvihXf7cO0AqLFNZ9llwm2vBy8V/qdV9
kgG7lmOo1JHmrJViINGPD5vYtgcdiaN1u6onZzkOieFqDl2DXjFwhzC8qYwHD0vf58DsVSJ3duR2
YEe9ykIUW7VAZ9tkFfZdsAGPkCwGvs9k2twGFmBnUu6dxOS9RuU5B+G5KGVjqZZQFmUdchJtHLEI
aAWhbe+Hyvkc5oNNds6jBtYrKCj0LQvfHUv/HKgM17TII1H12ki5zKvzhUJn40WqTlEo32NbUC0l
qhhcVZpmbSZNfFal6WucS2uFd24/RhEiSBuyboHIVHKUjyAiW9KO7zigH/seJKtFFGErFcNLY/mH
BuBYl3WwcSQslQ3pPI6Kvh3kZknJagfEeKax6YiweQ0kC2osjnGxV5vZ/JdCDYmRK5Y2F9Mgiz37
aDAA/INBY0BTQgEH3alB+k93dUJPi2DbnjNh7SQR1xlQ1FJWV+L8+fe8nJi6fvgmOuE0QnEGfw6k
8swO6mzUvlRngL8j16PNzkvmDJVrSMWJ0oFA4IfSMEJDSemk2Jvd4ArTwkcsDURRJIR8OyV3nzS3
gs4TQyerbHB2AocEbZc3R68iCLHgGcQR8mFNvSkMmKaZtsh6FYFao95EGPnR6J+5xXnt6rFGZgd5
ZYtA1DRQV5USZSqy2uwn9Nvl7G7vS/EHJdjHfkrBM9jZh6EkN1ZwKkLGHtPoHy+X4YZuEnwyKzj2
eX3Oagr5sQal6vSj6jFshTGs2Oq73ZpvOrpChp8dCpg2zT/UxD+qSDQVFfu13KJSPcI2lV7GTdea
vNfbM1ztD/pQ+66cuymodyN54tVHMMyWIRSOqJCgvtCYNhxlAr64LJz0jXHfuBNAnl5rs2VHJgGc
FJhn1zB4XNVM33YSlMiiWItyB5FVNvGYXBpt/iQKN5oZ4R1zoePa2Pspj6gUAmOrR/uyEx9ZD6gN
rswt/e7LSsCSppZmLOmNNUGaEifN2Jm8cHYpK6v8MYqbn3VDX0VcXTEl7pVwMpRFOF7oZ+NYQPn5
n+UtYsqe/fyUEhZVMOvIK+fRVCvkDen0AxCZAt8x2IaV/OpHRH/6LnvC+3ydzQENGb02FhKPDJgw
EwTY62TGQW38M4iocD2aDpQq2diEA2+3TEb5pbRkxUfiO37TM3Dtmha4U7yNUjpxYY4IsKTr5uka
gms5M5aGOv3SR3wB5hhmEwGkhLfo+LXk2TnqmSI0VmjLXxi10T2SJXlpTnBQcvqDxkqj3Vz2JsMT
rOfcqok+O52AnGFIH0MXOW5V8Qc0qPyNYlBcEKp0buhi7iyGl5V1mbOqFI2X5mc8v9bn0J8YJF4K
FJ1mkbs6Em8StYorhtwT+URXCc0RcmWzLdTUXgzz4cL/4+68lhtHsmj7RZhIeOCVHiJFiTLlXhAq
B+9t5tffBdTMqLtmejrufbzREWiSRUkkXGaes/faofmqY4bwvYTzgxLeWubSCv+lEfkXSOLMazP4
FiJPv3Vh9tOa1R6qTODMfL+0vcZCIycjymdinLBcJL14Sg3cG+HEm1z5oI1wF0gfNY9Y5IE7cD/c
4+/Qalqc9O0VsK96O/aoknQH6a5jPIb9mDA8M4WDzgGmIXy22yVv1yLi3cwQRg9vhYMINEHTkFMi
vxjJhRgvb1eEKIGh/25jED8nl3pq/9ZVSxIDZ8ysYmfXLHVMRxn7Ij6MOtWDti8Q6tjzzmqRhUTC
g/q6HEoPBg2cXpEHs801PixlRdhqyMKn+da77ffQoSJQTvJc6xHz9ZFChZN2H0OvPrqSCgfZQR90
IjKQOoXUMECbtZYR7vKeURtDzb4ymTRRcy93ResaJIXwoRyth7EcVN150Lm418MTc6dJ4oRcrTD9
Qk5YTWZF+cEQDGUplcHJrh5SH0VURjLNTgunJ2XNSMNVzeWRmVfNRIBjUzhJGmbTnu89acBWNjP+
pW3PXnFTqhi5k3xOhuSmhdR617Mum+N9oYul4czsZJoFKlbxUynmDyic1kJI1nLyKBNMd0jFkf6D
gPbqveSpBe17+TdWbQ0nVEDE+HoAyLRgSb1UYtzCvrWt9S2vqQ35YY3OTPxINHEtred4BDYnY/+w
7tIE8uLehHxIoRLgN/OcMkG1yAevsjfmthUTnzG+uMVSx9UUqS6dQPs09vupz56Leb6mFdX5sWIt
VySWtxkEURm5UoR3FvCO6uxUUmzY2AwUe8UJT8QGx3UtbpcU46hsTxhq0TlnVHg0pyj3VTYYKFtB
lDYIn42ZwnBVWxiZ+ryn6ITgNSrsYOinJfoy/RJZVGF07TLqFCXaFMFAYT2FXpMdwBQyHMfuuZn0
eF9qFTSo0TtAZ4UObZX9yQ+fYxqdxzhUXLQJxZoWKB8EeRs24CGfWCkoHwVeIoNWsyFNFT9ZFaBS
K0N0C9nXKcrGIBvwkeSe+lmI1345ge2YwprmZ/CtQFu1IcvjBTScUTfTW3GbavdYmFTnREpZSdmY
O1hVdsuJR/0CLFV2XnsyMLN+Ul7hME/eCyEC11zhFATtvGcC1eVFv3frgekOSs/1HFNWOe3m1AT/
1wBFGVtjL4bm1nUIGuIq+ykUd9qhvYcsiMoyKdAiSJtqmG6cDcMCwHjURdEcDSPxtzM86EJ01NU0
zFTZiHo55tD5MGPCMLxfqrhhdukb+USmwkdRcFHPDraT3K+3wOSWOhqz4Gj0AickJUpyPfMNux9N
nWEASOKzrYPnr+nxnVKLAqmfTieNe8o2jpVO/YFWWxGN3QaKc7ifkqfMmd9a+JMMsUTPy4AF/8Wf
qnIjqBgiuWGWOLPM6SyY2EavPUT+qaiSoGpOrTAaUk8PmUWOT11XAZ2Cj4nV30Q3naol08JIkU56
CXJtlh0gbfACMDjDSibgmBDuyfnc6uBEAYO/Oso96YX7NnraN7QrCUlnmrU1mME1ZuDoTAuTNKEU
ZZvblvVNbaQf6xxcZCLnL6494SYbs2A080tW6KxrSozEfo6kbnS6a+gbJ7s3XpqFz66Sq2jyqymT
21BBScqL5KJ8DFth3p78VkTnpnK+6kP+qY9YLCZevvdHAacNgGjmYuMIBf5UosI/EcUWwSxorppv
NUdKtum5UNjrNPj6Vj9gYvWz6jxLpilOf0ss6pmbZDhJBS/TsM0foTIa5EchzGzqzLh3zErdrZtI
NAPBWv9+3vqUNRtoHFpXeee2WQKDtOhpCYPDjgsM2rW4h4yzJs+dsjfcS5qdyX1pMysBeDMm/Wcj
nVbcrc/9OHzQyeQmvdIrqC6a5SWkIasmr6RX5+4FxYJNnBigeCdxdKacvALN1O/6LFtQusvD2o6M
u/XRuskyjY4pY/c+76Vxt27CgWDNpoPj08eZ+eu19R9UnFyo+c/7KKVO2FbeIY3M52gwkwsqzYbg
Aa68rELUTVkEshv9SUqmLI27YGA4ss/C5w9VjNqIo1Ocvv/e2H4NDM2CORdXTXnWoDWuheD/b/Ej
trcUsv8aP/LxrYuTMuqr8s9ygvXH/gUh0Z1/+FS+qb8SB28v7f9/yQl0w/oHklETPp6BXuBfSgKg
JcKwPJclgaOzpZn0LymB/Q96tzrhY7pB839Bk/xfSAn0P2sJuGPTyFgAJ9BRgNSRZPTn9pBCeDlo
3eDcMgGRpmwzGXR9FPSRmOAcM9wV9IOJGsLz4MNddKaKlght6FU1irm6OfitT1DZIO61PPv5hz35
X3ryxp/ZKOun85FN0KEmx4Ed9FvPLLJnK3fj3ro5WGMaVVn3uU/9uvc0O0hy/VZZ4ZOtU0UtKwrR
sqKsQX1BJ92xw/5YeAkRgkx7QkXrybPTC1nwRKtJN96YgLgfhjABM4UEVtF6M6vw6998/D+3/P75
8U0BXtJzXIfj/+ed20Z9NrWVbt0YpuvPrapSquwpDha3BrytLGIqAN89xvRqzOmzjET/2DPeEdke
g6u0EuJv8rum98qrSzSTp9EF8Hr91a/bIKk0b0d0X3FIjKYNxrF7MlyjO4eRTuUSLqBZC/dCv/H2
N99p2eXvHdblO7k0vHXBVNHnHPz9OxlmEpV+mps3TvQSmi6yWtRe0UFMUTAYJY5MavuXjPPjUGcY
hsOq0e5sPZaX2QqnIxFnr94smzNTtoOfNvrV8l6MJKHanWbWk5O32DxLks78qP+lYvpLKctvgVj/
/OhcOxZXFFfV7x1YInfCIap946bXjBkklz9J/TgVzQKkpGjoRmN8LtE+bxK5rL3z+UsNT9jD1m1r
4ylN8L+CbEA8HKn5YDIRw+M9JUd0yduGr3DWUuNeGyNy7d2OSJq2jB88zdwD/hfn2CKfxXU7uU2T
zF+QUPmBc4OqoxWrRS+Oo0/v5n1fGP6+SRQWlymGNOFUyVGb6urkmg92RGUpt6roBJqd4gMMwybs
mSNRLgoaGV2hUvksFthklItGpzjaTjxs20zcS6CugZ2g5dYL9Cwhvq8pquQXFmb9xpuSj6NWEU+q
WfmeWwUx1iKEvZjqJE2JfnxYH00ZZrAU7KUwte7JNIyKaUAYVHRivcbY+dPkbCZnweda7baFHAtL
iKg+CasymDvRgvmov0tn9gOmuJ+MErm6mj2LZlB9souuPf0/nKqO6dq2Y4B4+o/Wtzd55jC7sXEj
1u8yugOFI48slhC03yq58VzjiqbeCyrZvcaJjc+28ICbRmQCKgMcakywzoBZSs9axQpTv03aLsqo
DZi+VDvV+vfk7/gf/+Zj/7l1/us0RXPmI6zhlsz//3zXcDSIbrPd6jeFcZUbd/wUZc4DwVCsRpzC
OzSlkXLgFwGV65X3FuW7RMueO/9N+MI4OyL56RFLfppIrQs6bM6aFSNrb0qq/jFFj//9cfX/ckMw
dbQFLqwsbgu/36NH3y8zKqP6rWBV8yjkYtVdFhf5JcYjDDOgbHZp6WE1sC66KrOLHqWvSeb1wf/+
IL8p1db9ZkKBpLQr+DT273l3oXR7hiaO0lCO1N5069LiHUqdS5UsPWNt+FCMFFxZYyYqu4+M2QdT
ZBgP664EDnJI5JRfW4jlOyWZUVPgSY2gbkpKbB1g4iTVLhwc5nVleRrnwg2MZHwaKVxfiaG6m0Ld
RwJGHk/rNuKiaaUk3Tn/lBKx8zfN9FU489tN2DSFxZRCd23zP+5krIcqAIChuHVz8s0apvQ8UQ0k
Xsl0d3lqP0mWy07l3TAIpPsaOcKX1DHvdTk6eyMx1aFO++EoPdUGscv6qi9Y6SttPirKybtGg2Dw
v4+N858D+RqTyJjBf65t/Cau0+tUEBsxGre2672dUcDu4CZ9VO7wrWb5hQXDgqqcJ1Rh3czeD66o
zkWbWkFH32LI7EedldfequZvxJV5Fz3OMrrh1RekL1itBQcFLHMWwP17mBRdBsMZzcCzPjo9skER
m0TgVDERafyF09CZd7HvWLsC1PShFSZeNN0tLiT6FhfqqaYfVWfXmJ8yYXiXnjrt3kshdWizS97I
eCgpC18bbwwYFeh9zFiISBh9LLvI/qmBvGEJrt+0wb0zU2qJVao/g581XwuCoLAGV9ad3REqsEaj
OqZ2V8QtK2u+lNFihvnf+91a7hW/nSiuwSWBAsg2fW4of76XpHkUDp709Zvv10AzXDU+SbjAMMpb
PGTkYTxpgGm2CfOLi5QKGdokAwcuLwrLoj0VgvjgobPuyOU4WqV2HQYKn7aFBCYV0Rik0I8ir6II
Fr0OC6Xd9PxD3Qy4aymvgq9gblhK6zkq8SmOCM9o0zmwpDWwrMZZmYNx71W12DQynO5RTRzUlJ1q
r8qfSUEyt35P1kcMdGFmHNxMqVvvCxr+gVEhKPjfe0pnsv0fewqhkoeclv1lr4KmP2jVtNkYRie0
9Ntclx/hqtPSHuJPWc6J2DW6tfMcTVL8axsQA0VxtmW/iYl63WTWXJ9JFEMrUMv70nTl34gdVzHj
H4+hI2gmeiwciAsVqId/O4YFWbX0VmVHacaszumUdY8ohGlmZq9ho4Huc7XLrNHdpKSKb9nJS+it
LGE9B5z4evrWZjaebNkCMzA087710N8lwyguMvTvlYEbNQqd/GgZtXaw+oxgmk5lu36I5b40kYBY
4mkyP04O46I2KX2japA2mdu/aWUOymlBhiu4x7lNf9CC/zrn9VE2hHTETY3Mq8Pu3C0nvwkwQhCf
sy1A5c801Td94scH3aX0VSIs2MaRXx9MIgd2k22y/NblNcve0kwOF6gmdc6tmblHxVzdoLWuY/7x
MGuNNRoBkg/aLYk/0baLEJLAysVFm1TRzi2T/O/uv+jMfjtdWC4JLiiT7El0OA5hrX9S8ykv82nr
y+imZVN1LTScdZaWYzErY3dbaRfbbr4n4Qz1Q0kv6GHI+GYZv/RKw6uJwWQbu1+9uaVxIsG0bwxX
qR39EqaNuiDhraWlM/WyhyiEJDh1vuZdxNqGTgZRyBPG0y45DBQTHoX+ue8b/SkL59d+dMT9UD2m
fvYgRi2C1d6LY5y235IBK+ZmicmjhBc/TaPhPBc9sQI0WzZGaoz70tqT7jcDQ2D+CzgbB7nkK40W
YSlVGm2JwBA7Rpz0jCMSJ3j+5CYLFT9mljQS2YAqbZt6QP/qGBSbQy7AUbQLD3m2DJLMiPI0nWy+
/HpkkFZaWHduOJv7KAnDi550e5ERA2BT7gU93mxMrXWPbk66QIT5uLMFeSDerKPYNZ58NYU3uWRB
X0pnWgJR0o86biD4CviUKPTsVQYnpVUQYAqiqo+IpKn9uMlDhBR206T1eHTTzkXEgdgl6lIshVPI
YmzAlpzZM5lnFdZgusX6tck/IXzXgwH1/FZ1Ito7s0G7VJMXv9aLfdvtO5/5AHEO843if0Tfckiv
EoHlZg59B9ZV8U1hIyTHO+Z72tZ1toaLBiTuIScbNmofzCRuqC93+m40JyBDLibwQvTVnoDRbWGP
P2CqwXOZumsx5hSTvBDeFUoKh+CUmzVx9nB482NduN/1VCN1L5bEdE0NSAsxXtPRNx/HPv2CiO2t
9KDXpVnu3GQpN4wZejB6zqPVhp9aglcf4Qse6P0mu1bnhEiB2Gt1V52ajBQWu+q+W7lhIJZSMP9G
hPsUGWlWCHXmsIEq9yA5+1I/mbYZbfMuuyYavaK0RnUksrw+59J5rLlUTnPt9/cYV9sqPPplfEHs
9ANiHLXvtksx1yNTNByzO8RhR+VRJt01b/2dKtCiebpXnA2UGJQzUPSFjLfk6siN6qaCqPHufkhc
atKWN9/cjnDBmviHseRrOUkvH7ycTAIEVPUhSeLyUNkEvLlTASFeDg6QUVZhkQpcoWfXKf9Z5Vxg
BEH5J100V7B09yFTrirq5ntphtFusC1nlxA+gBCAGTg3ZHqSmumce2ccjmQBgQjK2vYhVlH3YOX0
HJRpsFupVZ/bvI72FTZDlIgOp5qYP1j81EUT5FHUSvM+EiIch8Tw1IhVNpmyxGNOIOujVHJ6TAOi
1WmA9ewkkidK+siIjwofeHoWJ9EV6OVdX1kkFsTO2xCSRGK76pT0s/Og58B6SP9aoppAekWeQv7n
mvXeaP1vMra2+Wh+mUOyb8e0I6Nk7skgdTnz99hr4ZmoaEml6n+4fTpf/WXj1rDbGo+iEGs79xxC
vzySz/JdFlH0qPqpDzQjfKy8EESVsl6qsrtv2zC6J8RV3wx+O570uP1QNJnx7ETGOdakuiYADag9
bEbTQMrJafuVyODv6FHcY6VopOi9T8ZlTeC84k6p6+18ru3XuGYtlKHc2BZ0PS1fuY/rXCZKk4du
1pJr6LbXKA4R/tdFeIwyl+Dg3GR+Nzbks3Wps48RqtwRmLEIJN3HoZq/NE5/R35U/Gxl1j4EL7gf
TfXJjiVU28b1N/rQwEsb3eplsh7qFNhO1ugP3Kfi3VCnp84A9eESsgL/adyZDoX73nH4sXFuT4g2
f8S9bgZDGz6aFWKezh8s2rHGqxareT97tIplYqMwwqO7hA79+yGrd54fEXrA+FwSnVbu7UrAXZ8a
K3Nyfeil+PI92gDWYmS2S0+JvZq5V/96LhBCh0nnbcmkrO6ahdW4boixvkfZRUrVohAZFoXI+4ag
KzhcdvCLBj5zl927HqyqJR/JMpkXOW4Iasd2JRx2Nm6k5F1Yu6jGjPHUkN64crbjaRzp6RRBGmmk
F8vx7dfL1Lfpt2THetEKtMumWLzhA30hKiZYJlaMeWERg8mSnvY9LQIq7Dh31028ZJ9pgk2fx98c
8pkP2HsodvsdfYNKSEzn+WtEmlLrIFfwRkrsPmEk+zVSPJc5AxBKg5056snZLblYVEsftFby2Yi5
UUPgyJkK3ZXDbCPBxCf8jpj/7amaUBsrIvhIaeiWHMwawkRHB1ebSiYHsIPXjXLH+tej9SnoSetE
qAzxG8hWVxQ4Y3F9tz5dH0WTCRJ6fZ7SQKLVAw7DLR/aWX9OcysKwK1Hiy5XO07c7HdGTLMPbvxu
cMBtYB5+0S3qoGNEFOyYSaxMiGE1r6c1Uml7V/8hiHaYJuSRoLAhTLgjMgvPIfG8UQ0xLE2IfMBB
DddMYpejuvamtLrm/kvft8khcsNsrxn52+STtzglhPhYiyVlJNEEQsHBRX68iWv0yzERCZ3ETt7l
BPPRuWBHUa+4m1rxU/O1NyKqYaS5XJ7EcMD1y4M2nfZtD3Cly6xdNBLgwhTngj6pDOwqDryGsT+3
9OZETEmpIeT1yoEEh24JjI0GEkHGizET7cxaHaFwrj07NvGfwIQpZ0a1vSt0dwQeR+otIjIES2B+
V2NosvhGV3Auw1fgR5BA15dQVGOkXd63Plpfe3/vr5/9y39+/w12THGwH5Fz/f43i9XE+v5n6kYk
R1/O5z/87l8oYaPBb66XS5DjQjx+/+XkLVV7Ql5+tKQng0xbvkrF7Qlf20joM/K006+/sv7L+8+t
H2V9mkW1wZwfsl4kUaK3RGXl5XxI0Sqd8SIu/S0WSF7Vf0/T8KjNJqYz1PsYDMLFJxEm6JOXjTJI
MB1SYW7ttOeGL/WDIYHClKSpb2dSpdAko9VPsVieBSnmu8wfWXFYBsWw2vgWp4kTJCK28XQ09l1G
BAM0GGxiB62PnyfP40pe/3ndDKyD7jwXII3RAHnzSzMhimb5aUZB+w7R3blNU3Vc37e+tG7Wp4Vd
QqpDgNstv2R93c7J5Vsf1TnSR1qa/u79B5jJAx9htbwtaumdbHSKqaf1QZERq2e3DJ7oozoDoTvi
oELZp/RTNKFtKWxvT/kJS39kI+9dH+IU6tS2W+G16wvrZnIEcRTpwhWpaiZhQ0MO0iqQWjf+gnV4
f7rSSFzbwtP8/uLKCH5/+v5z67vfn66PZoJ29n63KOcngZZwcA2KCMTMch3QLVXLnP0FnVRyMFbH
94opft+QTQNk6/25tO3i7i+frv/QLzbp97dEMvYk8CbMbevmt9+wvsZ0AEUKMPddPFDr+PXuokCt
++uhIlM627z/JEGciKkZckhK5S5vhKfQS/Cw/+UfWCEv75/hv71v7Ya9/4k/fPH1X377EVLGiHs1
730Tfg7l09769cfngaRPglGW3VSHquufxfIwLLKiOK17ps7GsjgpgaKpcO3Teszej+j61CfzCkgH
QS4LYmt5vL78/tb10Xp4k2qMFEWW5U3jqGtyW7qFOpppchqFwbx/Un697wa0vyzEV3lgK2H279cz
YFZG2n1alYP+eoOiOR7tdUQxmxkpt43bLcg6Jk+lMf9z03beIpr69/PQJuZa6+LF9OIQw6RsVhic
XOsvXTk4eMwi6hLhOdeKZGNr7SER3rRd9+p6XFomvoTUVi81qzoyWpnBGMsBVj1ov36/7sDfdv/6
2h8OUb2epr/2+vvDMKs5bRISWbwh+uZqCV0sYpHOslIzEF4PIFTjlrdhDs8zqUtoiuz5qcqyDIYn
Ky7hHTyt8w64QNwjdJYBBQo9TCuDYAkgJt7Xfd8dRx+5eMVUkrw41d7TgrifG6P5aD9qTmhevPIW
6jCF0Y4HkSB0QVVozYZY/6r0zro2lXixpzEJjP46ZKI9+4V1a7zWOFFo+Zocks6WV8vN8r3FLZgx
jy5R17T7ymgcKLHxi2q1xbpjvaRTg/y48b5W3Kw2Q54iC0Q1vdcSxvo58b8g+9CvFdla29kyw0BI
7ZyHNaUxR3zxY885jEaqTr0HvyqLFBrkZDMYhbatokW3r5pDO5QT5r1wPpQTC3rNkm+Jmr+UhDLh
lKECJQSLJzpMBnMD3zm0HawzM3ONDbnXcwDj5JuiAXyYCs0nabyLHkW3j91dV1pIrCMi7xxCfmXp
fi/DQh5EN/gQgyek68J/asooeXI7Et7qMX0diYTd0xzOgcTWBE3LytunxWS/GSMFM1NX0bGLkmDi
YniIKqpVSUwoImYmKIzioy0tmyE29BG1ztGO3X4tiWDcJm35TSuh2o71jOBqCapshkduSM3ZUshT
8wS/buqMASbFm+WL4mUYI5NpkfV1NqT40OYnbK3VudJclxxzAhA9AjYGNOHMXcY0CL1oP8mMoTBt
fPja1Aw4Ht+Ua15Hv7bPScg4GIJ9ozv0s6ioU2YCk47oAHPaDUKPu4I+0KUYvPIDvvStZuL+bb23
PAIXFxlo2vQqyo9us637ebhkDjcFDDjNI+wZXEWdfsw73b80eJa9XpuZZ4cK3uT4MEpsTa4+y6ck
bk82FkLNtYeb0c+UUEyC6pvCy85Rn3ScaikLPQY6zXNB3C/x6ClNzLSMCDjOj0MPwyjFcj9a3iUf
6w/R6OqBhVKqGUPMe5IaorARNrZhhmV9lPZ5nrQvwyknOgAJuX/JY6wPoojJlta/appG9t5IO0F2
kcTD3/u4txtI3I4NoRGzlzKATRtJffUpYu/Dyuu+F36UXFNf/0D/hhksK/SDrk/EbtrVdW44sSQi
bbNoy7Peus9xbRqX4k3Rcv7Q+1+NWj7JpAxvemJ9MRtrfozmEMu2lPe08Iqr7abcxHwxBm2FpFJW
3Yd2bu1no8Hpb7TppRNEDrbUqNBAO/dSIwETP7i880W/UzTXXzwt308iJd26gAlM+teHyfTgnzXE
fniaOCbmfEFETP8iGYOavolDhhqJdbgnDCPl07GD0fxZ2imX6jWtc/htM5mnBjhB8wDFubshp9+2
lXOHMz2nVExXVM9dpkg5bE0l52ObWOJI0waoH4YSQlkiAQbTIQUvp3/QlDI6+6RylTYSO4Nxtc16
e2ciPTlj2P84j0Z+sToiQkZjULArqRFKjOE7M7TMMxOveVuSKXHCwLdFikjuazlsyTn8JCc+Oat9
1NBt/0mrJmwYYx7ea275Q/blp7h2D7ylPJhGyNkthvrczMPwhPTg2WgN6gk83aGLNem2AOV03a+L
zeBa1t51iLMukC5QalbF174mIE9i3KtNJ7nLclVcaLt+M0T1gvPrpY+kd4hq91TZ6j4t6k+V1l4d
u52PIqTX6s+fRZ/puwopzT7123C3tB9184dIg4kQsDf9kxGW6l6L4QK0Qe0OZC7IL4lrmgEBbF8m
Y3BOQzo+9Xb608aheII6/pDZBKLmRbwbWcu+dHSoN3Qa2qCQT17SiP04O87WIhf8eRqpMJolB8B0
iCpg1Zo7qfaqG+LkopTOU+MlNpF+0w642AQIkCngw6jVYJxKbxRnGYmgitvDaMuPpFB0+zrq+qs9
lujFqsbf++6zmKyWdMOeQj8E8xnRKg5eVoBSc6GgU4/CzYq/JZku6Ke1e3vYIeWrn43Oo6RlQqEf
pgLmgT5c0O9Xk2xvHuW6wZiemco5+4nuwZxP8pPZZTiB80tnpvEzRsjVmgXmq2trxPpT/KqZ4Xhz
YQEnykf+o5zhNspvWC3ar1rnAOVuVEIeOyct1ciSZTQmIded5bYdI+KT66y+yZ4xzcvJjx2WRh8X
RHsa1G3sMbCsr4Rm1J7NufyRpX5+ciyilCSAeDGXF2gv2kl1zKEMUnl3XcgFU1fpMan5O1Y61kQj
zkQy2RPXBZ5kSsNZ+ioxlLVRRRiBV6QPfTiAHFQFHQ+/ZTOXDzNO/TuoYwCqTXPbOcZ56BgYXKfu
dnUvvzt2f5WVjiNAJm9EwLlBVC637YJaNG5Srm8mlUy9Wv+Q9zOle4noYehPijnUo+v0R0ARlR3M
noZOcWx6hl5Le86hSXuW9bMk0vVDbad3mcAgZYV58tTlWMK7JALTn6rH2M/eFjfafTeWhDjRp77r
b0A15NlpLHSICGRou7CUt9xjI8uIejdWg56qqOEEY+VMr5RWOH21XhFpaG4rM8IQQxYXc6XpjeK8
OOYpS3ivmfx7K/URDykDz2U2X9vpFtWf+ZMqmNgLB6mTOOW01kaKGJuuNnZ07k08hhYl05A9Q8C3
i+o5Y3qh2S1K+5CkwCz7GOV9SEfPUNt4MrpD60hKc4Lebh3GqHaJd1XMVD9ZVv46ThYzWEqsWPt7
QsyJik/i+SWzSVgGKZ8dpil6mFuqn5h9622qQXxG8HqaTAmLM9EoruChEc4bzTv9KtzhyI40i2L6
bJKSuHfs6EeE5H5T0We6zTPu0qZH0O4/ztEI5aPMn0n6bXZjgu+x07n9M4XhrJCKpEMzvfNZK0+9
2z0o3e72TjR/SFg1U0FWyUvoDPdRFJL/aUt1VNLH1WCdzNT/njRzfhQjl2uPgGifut1Vy3rSAKS5
TzsLMKv1k1kdhj5jItjWJsl0HuofNHOe7MEQ300toZDsOx8ZverFs7rTYV7c6tx9jVWh3uLIIWOY
5FjOj4Y545h5ZFo4SFCNRjv6Lg4EzZ78oIvuGELFB9GUX12CWP2kIy4vwckiLQjvhREOFxXF/qV2
igfdcZnXox7ZJznQxC5jpdEyl76wFMch7960bpl5hcQQhANUC927qaZsT/1SLhEKzK+h19Uhzxvs
17OziyNroCyM8ysuJgQQKczhMEudz36UE0Ky+KRyp7lM+ki+wByRpSDjDTYAceqBKGB5MR+9svAe
7XI6hi4VjHxKzrQET5SyqatY6nPjF2AruBl0tGN2+kAZrkJTvEHbFt41g/mUopnZEpbcnxoNy1Dl
ZARtkNm7zWYadjmT/TjHewey6IIogXqxhQ0lfa1duMO96EkIcAVCJN97rGdf3mWG+IwpnhhynQHF
palKEOiFqULPJ6hxzbvz98bWH2Z5qCc4Nmnhhucm8x9RgT4YOsUWvYHjqNxs2xO6gZHMfWzS6nOt
Z+dkqLWj0A2cvsoNNyndt2OHMWTDtCpFE9GP8EWLp1RqY+CTVL2bNe8nEx7zrLWwB1rfUsGsT4HD
2PYAcytom4lZBXYdSrjzm9PRgLGAYb7aInsoMGDOc8i0yelI82xxsWeEfHqVaXPRWz2eVedaxkip
veyLXUv3R9mFb1b1OTHF/OSkBLwO5ucKaemD69cfSz9Dem1Yxd6oO8l8cwLfkdrgqPXhXGUTiPgE
qV9c6pBGGlbADCzILcfiihbrLl5+Z2H3kIC2TuPrL2Nen0wtLOi0KfJuYpvWl/CeMu6/uQTrkVc9
Vg6Jdg5xYXEUgBWPukUQMGrbn9TGn+K4ZGdVLocPJIhTO4RbRfrnihR5pkcdOabOsU0jdRUJaoN2
fhyzixsVnxtr0h8NmK8bvWlqjPuVesBS4Wxqsw33nkYd3xw2ld6bx1D2j7LH/JzZ4V1lPTtNbt3r
fY8TItKreyMebzmC/axykns/RP5eo5o65DqpbT4p3q5HCs8qz4zwdpBmHecH7q/QT4yOJofd0g3C
nVHFI4ljy2Q80+br19GkfzMshgWXYbSIgZsDZrli5foGMXRr0aC+jN50El6ngsGpqi17AQJ+okp+
c7Jbz3FksrssKupgSqafyBCPsQ7WnuYL3X6aNZvZoF2dzMwphXVucEY2EWBvZDiCyVGV3cEJpdxY
6E/xJvrwf7g7sy43kbVL/yLOAiKYbiUhKTXl7CFvWLbTZh4DCODXfw9Z56yucnWfWt2XfeNyuqqc
SgmCd9j72YlvkDnv1bd4ejMahJo+Q8gHBNEZMnme9x+/5Ihdr205fwbTgrcgscvLUsLe91v6s5WO
JTOUSAUZIYmcyyPtzYvC4NbnX1QnkUoGQOEjt4nIL2lp0jQ9yMfaqbbHU6Yjcc2i9tO/RwOFIe7i
3DjX/OGUX/jvxv2M3HRxmuBS0Y9sMhrnXc7D5pgH/jsb/yOHwXDGBvDY5rl1jjMX5242k0Tv8YGb
jnGVgV4w1kOFsibjiSimn/TX6mjMznd7qqBJG1Vy1EltbeiJzkAFvrDg8+/8nNRtAGzv9QIw2Fsq
Y29CSjoPA4Zs7ptjM8JbT5Sh1tVKtDNtkr4yOYSiksyFambwsiMiWeo23xRB2d4xArbv2p4vk2aS
6Ahm8wSODF8haXihIgB8m7H4ONARd5uSm2vL2KY4VzXmEPgrD25RGrtVaDN07G6qtK03VkDKD/oE
1FehwszAIkJ8dup3E0e1N9f60tONYc9sPnPNqLMSTz1Tjcc8D25Gw5QGM325HxJzepgxBvd9Arxe
oO6JYykfncA4M1/AmZNV16IXe/w6kKlNUOO0hMl+aTCvJhEZUzaT15OdGcN2LBT1PLIukL1lj1Mr
/YxJK7/iUSRCIoYvz4ALT0ziBYdkNvMtOkx9MDzqzAbV75m/bJYRt9jczkdXuajdOhs/5DogKXr1
TpR6dJ2a+MGOx/skjYJPU28hUa5M68xztweOjpc0pVs0EQaeKmlRkhayPAYIBUNBBHsonQGLJbyI
sqjbQ5/jTDfmpgwNkUFVmTf4DO0nOWc/a82ONVbVdMgjZ7gEZR4cHRZl26q3fhnKBEKnoDQPXXuv
tVY7N01PC1fpdup8fCUu6/N8XW4nUWHdjPKYwyO4NKy8WK7gw2M/NJ1qL9APyZIRs3Q3G4m+18p9
bRrj6uIf2kvP6ncD0eSIO+ZrnwVy05fxAPyuuDfazty6a0MSA5IjaHT4vAzJ3htz+11DvCjLgDww
OdivmiMRUEP6MnY9i9/Ru7WKpJoAIHInix+2HcT04/Zz6xgpaSyoKAB0pZtSDOXj4FKRYHTGvYyb
qw6wbM4+uU6ITx6QX4q7qONuKJokpBjD2ti7GckxMz7RFqINWsq1ZdBDCi3eUzYCOm+82kSt4Umw
QzL9omMHjoVZFotz3RG21psz3fpalGSWlZ3ihh6B9SWb9qY7tgniyyVF7NgI/SIcOCURa34WBhGG
0AwvRp+foilRezvyd9IeokM2WMBIyTLdql6m7O/MbwEVlNN2vMd582XEWnQaHDt7sgTLkAZmTTdv
PywJvk/zYkpiq5ImrnZjHH+XTj6yZnyKOS5uiVH9KmeQSIKW3M8npDxJUIbziOBSDbAP/YUY0I5W
b8sexSAYPj3Fmcq3XqWzi4/5dybJqq7naIP5dzn46tXIqiDM/dS4YwUvUDMtHkhuuz99OJVVKb1T
3hMdVGCz3GNis1g4yT13dIVQkhu1Y5cH9s6uJlZX+GjjzBzOZu7ja0TdVDzE/ZTgxuaY1TN5Uj2p
7Id6bJ/zwvMRgV8FK/wjOm8iFCq5/2O+ZqqnLKCi7mB43M8L7UJnFNl+qaLPc9M1YWz7JIAUjSI1
8IGnUXoxlPflYwRTeARtOYltHfOvoi4sdrgIguptz+22yIkl4mjuVJwPB6P7mXZOwThVy4dqHN+d
0iUaKdKhykyU+ljmiVpznh1VGdu2dpBNtJic3Tp4HAMLU2HT0bOKKWJK2vzix34UbfpaVrG9U4xM
t8Lp6CQbh+JoZIqiVwlHEplvEHAgDMa5iewWBEspiPyyARze24NJvqncT0uXHsi2b3fuUi17I4na
o+0R9sAKjj24aIonYIOv/pg+BVNMMFOcTqEcKUBccyz3ZlDLfV06t0l5w7lhiWDeZB2BHmjEzwGJ
xcUqnR1ck34XBKgnUrPjcgtcwrhLQrTwqEYoU/wBcIE30SdbOXE1a4ExonFUjXNN8rE8Z3l0rytz
73u18003V3tJ/IsomSOVGe4TJ1uAbXXxtjThofbd0t4NaRpRc9c/P8Tw0eR/rxpXfSa70M2gLQII
ALvE440b/t7VYJDsV2ea9K9F1NuZjglxnByPo/Wdgiu97xcInqKbiqvw64fRTRk21gUMsxp5as7d
vGXavC01DtZa+xcntqon5rakKaSut6Oaeu0zMpdZN6MeSB3/guDoq2ya7tzGeCQGT6ZhV0Sgb1QB
w6NVKB78idVH517cyN3OZokmCQpeNJKFmVYBu/0gJqSKlQRS3dWhXlvbrHWdXYT29qhM67IUjbxG
yKKJT9Nyfp6LhOibpIv3jJXggq2jR5CxEEP7BzufmNJDkdgD5PnS0gxfMtf4NEbsX3w0n+c4b+5V
uooXA3IhBNtTiM3xSQdPjZd5549fCkNyzanyqfAigXJT/kzoUREOo57baKP6Nmc3quT6UuGY/Zyn
HrpTnM9Wgr2hyoOXRgbPBTfCOVZB6KpgvatzhnFTwYgrT/p7lHDq3m58Uh/MgjM+NH3GrgYmG5in
v9pgJNq5WXiQKRhyeWmeWbKQBLh0FCSwG04Omn8rNy4tuIDXdMryx+67rdpDldb5K09n61LNCXE0
7QGKVPZsoqzHBj+zsrHkfA2sbosvVB1g1MN5UN1y+JgtWN0TLYpxNHWTHhYiBmClpRvT79Kj+T4l
RnJuAbofcmE8Vz1f2YOD59gKrnOZ3xl16iG570jPtOy3tB380CpJj6p9fNvaZ8qbTvZGU9R6siLl
piftDE+L2OZ2u2Vgkx7njOwaJ7GiIwoR5EJzyWyp9DGzulW1oxlx4QK0z6YCvK+tZN8nwnuqvPkg
erR6tW/dyip/65dVQTM26qmC0VVpDY6HXu3c1A7ZgxWDQiut+3NrJId6ss37pKo/8RbgCl8owWdh
PYiEH79iQ0kaa1nuWz9zt0NFuq+gIj6g0e1O8FSaZAKQ0br2ZS6M74YeSVXzm4UUwo5wvfQTjuHp
mER6JnHGHRmspteoyslxKcb+Uvj4f6NpKG9d/j2oq13q2+U3OIIjsN5uh+MnvjZ5r8PKFtnegWG7
rdwUWtOEicPQlvjiEBDGqONzXhfRqVDGi2h6qFwx55YHL+5AogAJpcHy2E0jzNWJNEenD8dkzeV1
KiLRkii7Jw4dV3f1pTMbdaqxjCHNM5HRpMuIRrbqryAt7HAEubiBY2Xp0bliOnKubpD/KOO2uKv9
2bhn2f8cFKw+GNd1t0lvfDPaLAyDnnnmBHCFSu+s7DBSRA8YuDSPY/DE3Dt/NoxfxdyTAEbK71au
rY5u8svEZORamAVKnDjlaoM4d3FzcZ/Bmb2HeFzeCvX6xxf2yHWBJBuaC4I9V1be2RAIVo1Ky/AP
kzXN2Utqay4SKx4vogcKNA4zAS0dJvMPw4WtqaBsRUfJqqg++Cbyxsz1L+3IysqOjfoC1OjzoJnk
mZb5ULOwUsngAt5sja3XWB2TKPv40SnyI6D6zYyjp3o+34zz3nd6BLaud7DTZdh65hzRozO8m7Lp
wYnpOOPosUus6Z5XQIXuz/AQ7CLMo3oK0fweaj6sLTWNtUMd6l3dpf22lES5TAMSDvCJ7l52+dd4
PU88j4CotjceYzVm6NPniWwaj5BKAkCOBDwDHRwei0roK3sD49BqUtHade3YKB77OkCzJxtCidaK
taIsRhID0mzg4cCwy98Y+C82VZ9Tlqr6TJAKwyeew+A40GR5VZhF6tw6QxCqBtncOOI342dCk9iP
B39gIBdP1qdxZYK0+gcDzPw4yzkhlbf0t1bTeYARkfMLuxeXRlvnxlyye/rkhlYghWOSANYBgVFj
FiV5resd64WB/sikmxnr0fH0/CIzmT3GHFnxPCNq8eZnrRz+CzP10ZURRNGs5VlK/MZiXxguYDTK
iOSZ69nfRd2ALgcLzWwl9osn+EmR8JYSEFEpGPNqv/npilzeGdTFt0o3WwZxu9xI3TeBR9EjG8ob
RM/BNPhnaz08S88cjiafG+Em266ZXYo/KyexM+2Odu0xvyvPI2o+XLSJg0Z6tU+mjAhZYp3quM0e
RuYZW3di1Kv6rD81yC3Yabq3xu8Jo6HhunSu/Tly36bY7T/xYb2m2tfsKzq9ccSAusCd6DvNRO4T
SQKSqL9Lu9W3yD/YZaDon2mAmiig/nDLpyXBkDx1h8oZmq+2Z4S6TJ9LWxPgOrj9w1KXd7JdAxST
YvuxmcsLbnUYxf6xt2Y+PTuFQtPa1s2W2dmbXwaJAH2ui4ADspjv62RCoOXqrw6wmEsWRDu7FkeD
TulSyO8GctxDPMArneuWx+bg7dhgxtu5cJNzXwPFMKw8+lSupMoE90hlkeNVtYsO0y5lGhKjYC4W
GYN0Es2hAvIR9Po8zKN+eIkRK50dmWzK7BOlU7tDzEyUbt7B73GXox8JViWGK+7sqnxFKj2dA9Az
55lN0aQccRp03l47BCuHwCeVEFLM2bRFef74HVzH6qxz61PcQgj9g9gg/8NumBaBMxQSw5AV6uoZ
DLZdjLa9g04AYMO8tW1kY34ao5we6ieNfYhNMh9zNZJMOmXBim6t8CvkBJrPRPtsWw8bexdDx5uq
ZCKjNNh+2Msq1qvPS/YDIdZ9KyP3q6JfSQLrazN5w5Mo4Fh6GqZir5tN4xreWeSrqSBlGKjq5WqP
vX4U2RuyROcZnPVBzgGoHXOAl3OuGzXsrNoG7tP/qtPyS0Llf2D9wFQX9ToP5cXbU9ueWJlRf5Xp
KY2nL9IsOeYSf9pB5KeJLLNvH/qIKZ4ZT+u0vS5SEx4YA9EMNJzz1gc55CfjSxJk9sVIOCkZQ30b
eCEZWr0NaopfVg+Kx3G4jTvTXfUq/XmU8lNpTU/I88i+yuofWbqUsOiM3Ww71gkM3FVCId2pHvdu
QGBlls40hv547lgXnaHwXZohzne6wcYra6pu0Q/YNQLyZhzxGuN7J8fXd3c9W26mpzwdegJsP3Sy
wF9uKbzMfboKl4FSNqwDV3rOUMJPx0cXou/296pkepJqYRAXmrBLbl6Gwm/D2OeUqMwI4znbKSBN
hB/nQxlv1MTAvAuInk90H2FLz7NQlUCBh7x2HtPULdCnOnfZFQ1k9CoUWE6H034buChSYAAzG63m
b0jD26PpnGLDcK+Msij7bSNMiR549QvvZ9mii+K5eViJwuWgWlTvforrkpnu4jg8B+b6iLBKHzUS
hCph8NyOR6FN82iU3zG61IexTu8TBrKkjVnqqJQbKlcf8iHzfuijqrtQL3p4qu3u3k/WWGbHKHZ6
YP4JWAIYZT6KXZIHFpW2bd23ZM9mEttyWX8pGamRyi09zpeGAKOGPCEd0eV5iCbmoGrDY1D0+F5c
yK1THBCN6ZXFdaqGH1NmMZeM8jsxe6+txYqkhakJDTrDLQ6zKuwbh4Eq60oqaXvn+gG53Gxtu8jq
QJl0X2Nh3uxalQ+9Y+9FquOr8q2HeUgWBrVFtOMgnE9JjKHerEz2Yeyf6P9WzaO+GdIDo7yopw8/
QS+tFySa9V3fUxdJmT1nXT0el8r91MsVW9V4My4V493RPCnKJCe/bw4C7DYamx5bp61bWOJS9f23
uGv7czrOq4DU+cP4/P8tyIQNKia1/wIySdUPvBfpXzkmf/xf/+aY+O6/PizpoN0dvOWBid3037Eo
gf0v37dcOwgQfnIZrlyI/8BMvH+ZPsYW3+Lf2MSW8DL+AzOx/yUZS5qB40qQZeSj/F/BTH53Ga9Q
cUcAThH8dZYrVjfsnzycWOeSfHASxirrsgwDwnQvexQgLAGdlqWXX4/JzSEiuWF3elcxeWNYQW6v
J8zDIPX1T2/f/4ZeYv1u5F9fjme7sEtW46Zr/eYRzHlTGmCszllQMezmBttRZv8YZ6+5N6tvsKOa
reOXPVHVzb0OdPEHaef/yLv43aL48e2ly7sLqMP3P0zkf3o34DEtCjSvPHdT9LX2x+HZmaKj2yse
vGaEjgiK1G5s+gvF3j9SAX43HvPNuVTAF0BfMD1T/vazw0RP4iFH9JOvyjrGQbBjZjDS8wBgsEvt
FyOLzxjD8tpbEGZk725Z4NHOmPQo2R8Eo4YNiv+EkYpa/gEM8Tev7/rirJXFQ1QEdJkPKM6f3hnW
FbAQjU6iYVQdC+/2q7Muhds2svalQg83KEpX7CE7A7fMzkjLQzGs4QGj/VzUxnxXkUOsJ3//3y+Y
D9jOn52+vC7uBiuwHdfyXTIz/nr9TnWBrHci5zsZI3nAYjHx+EUghdrwFwA6ErXN7CDsAnI7RcBO
FSNydBwTp3rFkuRHlUm0n2rE7NKyH8JYvzdMpKfai7N70zoFwbiT09A9i7q1NzO2ceqI1Dprd3p3
k859HOqvBMR5xyCXx3SZkVSncf3m9gFjW1s+GXnzwE1GHLVV7cw+sx5dM9sTZ9lA+50fhzj6pdbG
KKqJ6sRRJEh6JASZatu0q+Dy398t6695AsBeAxeyjktkj0XKhLR/QxdlFosZ/O3ynNa1ycJByZ3r
sE2gtYfjXUQpNSSVd1q7MXjy7keN/2H7//pCrBXEAEN6hTL9ZtCOMx5wyTzLs+P3+jSYybWEnvK0
DNOBzumZgfLBaWZ1lhH5fD3gft+YXv77m/E7aWh9L4A3ES/lmdx4v0M4UlYHhlsPknD45JdhH6VX
LdtpmO9kEDzIlH2M3fzT8fb305bv6dpEUfFPHgm/Xa3mmEkPWKI8YxA6Tl3t7Axlo1bxHwAQGXuq
8OVcsrexe2iCiAquLBrodCzxCb3LP9w69t/PG9cUtkcWkIB08AHM+vPRTzNijYthCdb5/YWVvrgI
/Jo+dgUzK4In059/OIi4d+QpEA2CuHm/jNXVAnF+p5Yq3TG8sq5DT1C6Qgl+0v6M88EtngSQV/gw
uF3aLo9AidfAz9W8z2sOb2ukOGQp+Q8sAvvvJ7drSp5jKNH5DQEtfz0HIttCw+jm8szUlp5taaL7
rlvFwlNSHibE2e3afTarZAS6M6tpxcIvmmmp66Z9Qly50Q0bmmbIq72PQngrdJfvavbfd4MW59Gx
DYZBcRiZeNzcEhuziUOZKiqmvaY9Iz07nzdOAxaSRKN/4vIAO/sLaWG9XqQUeOrXy9X7nWeQoxua
yrzhusmd9jgZTYkCjZerYVsyKf0yxFP9D+inv0Fq1u/pusJnYUcZ8jeQ2NT4Xd15LRFjToCYI47n
B2AJD1bDqjpwUMoFuIIPiG3888cvPug89x28dPkPD+Xfnj086AnDAVITSCoUeBy/36lN0tfkBjTG
qY9yY59a5rMsAnTXbszeY6KvsHVm7huIYjAmgTXYSvEkVJ04+rYaDgwMd3Hcxc/QGbt/QPk4fz1R
19dGSJBnCvyn6wW41nB/vokaXMYrji44IVwiDb3wQsvpIVGNmPLcmMyocSABi9d2NT1YY1aPvxoF
E3FS4y7W6ETIjIBlPwrjrJ2Und+UHh1U7nsraM9smINDV3MZV5XjHScyyAOqsk26Dvsnm/8xmx00
WjOGCmtwLuRUxCjuIYT5qdseEbMEOA6jRzMmGiD2g7BSzqnvmhgHtG8StQ2r8WPVkyclMIp82gOc
LkPKoxxpaGrvsqwOLYP0RiCS5oM+plZdn//7McxH+Fcc0tqBeTzDuXEDUwiX6u+v72HlT5mcSiFP
cYy9UDnuq7kkMNRTshDcqrxngad5aA8mqoyeBDVeOwMnlwmRPyYAK7tcn7KM50iLxDRMfbouswYv
VIoZCjUSnw8AZEq00J6y642subslyzXXDlNAVBcCV5srToHnPk6arQODGWScmB7RhtAn57Z3qnyV
HbSrb20M2QGSKbomw1OnRMZIY4OI7ImPzGQLNfQpK6uZhNjVOfzx9cRscacCnNNmJ3jINEiF9gD2
tmJpkjt44mP4wSlJE8bDfopPWE/HaNAzw79lTwQQ9n0dV1vUoP2e8oBLSOfnviVSEFLGkXMjfXR7
wZwVoSIQ0s8wese7JSEj2ncYdJvJcS2LiLx4m9lDstNSz4ndNpsRf2iIs2raNq4boZimVzZL+dBz
ht5ro693MGWSEAsdtG520W2WqEupWARD4vTCnDiljTer4EJAL8qmAKKBcuzpxPYq2rZLAVAQNMzO
LI3qJGB2Z639xTPBXqfxUGzFOH0jwAEdLaylKvsinCPq8jS0hr4AxZaCvpCsVBZtfmY4ACrPcr4N
WOvDRmXMU42ZAF4rqg9qZV5MnmkggxjFaV9XLBEkmXJ3znhLB+FeVZAdlqkez1WnEIygx9YxqJXa
jVi59P0hWCL3BCXgNVsV2MjDjrZjJneYQX5WEwsYNvhtWHgrg6hOEWBYA3PYpI8fsIDBS0dZKQqV
vOXVfC/96kgi0Pjk2XzmWlDI98OTC3D3EhUEr8ROVIVtVniU8cmLzFsPllvUMVak8CjL7oDMsr8D
+VeQ4VD8Uq6Kn4wx+hWZNtxcJy9ZrBTBYeqJhVROsVyr+FPe4CDHvLdLB1Iiesw8G3vx/S+66UjR
qa5tplfGgGwIdPXI6oo8jUGBkQjD6w5PzRAGHdQ2I9oKX81PfpkccAVPNwMTs2DzGi6Nyeaay/rO
YqCJQMCwQr+52e1ShQT5LUeuNYF8nyWdYfHZiGD10NmVz61EkmEbD80fV3hX4X4uI67UgN8RQvgr
SDt1rpf6PYh5BgfBUj9of/WNwJxukiU4xCLLYeGYODoG19op9d3g1niNBPEqhEjlKdE1mspC0Ekf
moSBsK7G6xpiwYyzfVYiPsRSRw+92++yWRkcH6W1C9yfaeX3oVN23V4ZibUN8rG+Y95/VugTkKJn
yd5dsvhxztpvYGPVsVPIu0DKfIsQIHJgBDfmge0DP2C9GTIk5aR1fZNBNJ/7sv5lyFFfY5jk5EMD
yTX5VDcIMdIXhjcXwk1OCgb1Jxk9d3bKVTEM3juhhIC5GWKttGUMpFvpie5eVTkhjGV5KghkQEz5
K9CWcWUV9Y2td3svvXFTDsv32KxWb/2sQicX9SFPuy+peYdw1/vMeOwtJddJMVC/d2sW33EUy93s
B/k1ikGra08A2OIbTrUHamGV2XyogCEh3AaELwcTl1ZolgEZNWZiYnk0sguMyk8d7fDB0SjpO0Ks
OAjqHyUlxSZX2Cktq3lo8liBS8kvsJsjFJTYA+2lejanJNq7gSBMYXlLnFVB3TLXtwyvwLckd1E7
vnWg7JltAjtRHgZ09P/IuFbAquVeUt86ks51zTCXPAoyeiLf3rv9OGwlLmtuu1qF3UpNM8Btv1Te
MSb/42WwxIg+mewfmU2XjyF/K+XPeE1Q85c5p43mlYzVIB6LpvE3pauDT6ik6xscBRSBXjHuqsR0
IGwY1TH1GIwTC0QiU/t5okKDDRN3JKgM06Ucg5eELC/ut/EgJkveg8IOP0T97aRgIVbO/BJfJnOk
upamImbUvKU1gPExRptuZfHekvTUJagEpVoiq3rroY1af9cCwoHw4l+NhT0BnM2P5qyiM97bCPWg
yHcJUlefGDHsg95W20tBvfi8KMDL0ySZS3M6PeZooetqYm0O2HjOl4eqR4nb2ehZyzLtQjNTL4y5
PAIscHkhd36LSrd+KoHdbbMemICLtm0V7YnPo7TYUGOvmgwOJ8Gu/1La6ueCgYz4EDHeVVGEdJ1u
aKOddgir+qDpGXYJwtAQ9fbERWI/xgZOftehlwjsKOHWxYKG70KGTVW8eMZUXIS6zGNnHIO6HXaI
XGJWHUtDt9hMD8pHLS0BCcEMcS7wa16DziIv3BjJxYlj5zANDW18TqhOAvorLLDMETKLJs8wytOE
KPDe1vmwyT10PngovrRq/oIwqzvCXBoQvrVfjZYyO0Zij72qdEOTfequgid4zBeUjx+rLTSL6n3O
7JgDMjXPOQrxDV7XImwlkjDshzvfcMSlTbzH3m3Lex9vAhK8ZtrjMLyMY989UocvfLsgDoPI2RdN
l5wLJVuYt119Mpw9anQ8OQn9i5hDx1zE3q0TINiVQN3mCzPUSe6i4proLkW/k4ExHhDGmfuJxDqD
yfQGjyF2N5RnpONlHZ8jaXfIC+j+JfMbCyvspcXhh6ynYQpsF9tuGfWJc9isaIkDb/box8npdese
yXzg3nd1224JICChSiYIR1zLPOMyuwVD997aApsWKydSVv5gLE1KhjLPhpuK3BQffh6E3RjcslYw
6Fua+jBVArhqz8jLZpbKw9/O9v1UdTtobmudnK94XJIf0S3r0Fc2AI5AIgESZbQvRZpdZzgW9qZt
DSf8oDoB50JJgQoTTNVXpAOarWdgbpnkway0M+cC2x9ZY9nZF1mciMhFAFfNzh2Ccz+MIH9cJ57g
B5xhjMs73yTEFsQT0yhWDgFIH/9XsubLKl++jZX73jQZ7a40wypCvQV783tuRCktCUY0bYwPY9k7
MJsmrn/CxZpOdGEEKdUUbHpdlpIom77aRnDXT2egPs2htJqfMKfeRGBzd9mkFUZTdrCmlGeH/FGT
x4OurPwy1HlyHHNyQkx8bspynyaSHPaR7xDgUSVvrnteh2FTIghRrSdYUM6vqVoI/7XL7743fHZU
DsTJ3bvpRJ50XcYUceSw6HXTuqjniVs2VHDhcBi+Kb/JD+VkYVoux03cTv1dEcTRvpPVrpsR60Yg
zmTbsU/K1NWw/eloViTSWf3efxnR02y6SXzy+eds8bEBbXsjyM/dYxIi+YLVYeH0M591/c0s528D
cXTDbP1wwhGrBVRSSIczcZONn8mtbOSx7D5hgrC3KHFxGDsKVL/zbhMTuVV5B5/GQq41FPlm4sOo
paLEDkBa1Y1NXsHk3Ih1q7e6xdMzF/D0RKOAXmYGHwvxXRrMCoi96nE0W5CP8xBaokfdgCTNxz5l
ziifoEokXYoszmsv7cQWEkMMyQU67nZV0VL9urt6JQIUZGTtdFrf6gw3dT/uPdsiO2Tqn4eGGI6i
tcc79H5I8EwZWFtlEQom9SrPHAvCF6ej5SJtXZAWbF32fQnrYKJj1HG2sWKOeJmN0cnDxkCNVbKc
BTmo5AYNIatcFJBWahkhTV/dp3hzvSLZZgHKaHe5b3MiT/Kv2OHfygRYLtQZd9ujURBOdW94GOEi
sydrlAOdTm1HjQh1TKWkWEKMGtr0Jx3vUZJIFnYyQhHbyU88GB6oRd8RrdecSTy5Y6/ZUXdqDCve
o2+gtrFJ0xKd02KEaZ+KyqrQyLNuy9GQU6Fvpj6/K2vsKsPEKeeZx8Zof84OLYaoiZfom8/w46BA
MEpyRElZGRsWHGL72Uw4LcoSavni1WeZsR8tRf5MV3FatKpRu1VE6EbVoYrFzDnmHoOhSXeZEhUZ
siCCCzZ8hyh/RwfyU09IFHGzeHs1Z4d58l5SsjjCvE14EGRRWJaJ2LlxfDEt0e5Fb5ubETIWzsLo
sWzAufn6qaEI5vwAWSFJihsNjsqxY0zP2ifeAzxzyZ6A1gk5yXkWWi4bU0evuhPvosELJQYG56VX
7Lo2HXetvZ9INo2AdUM2gOIe1zx+VO+WQLW+i+phKdD06sBwdrkXxoa71Uu1QqVEvStHR2/q+nth
IFvrq1gdEYXnoyaush6dTbFASzTa0JordalR7+reImrS6bZuX1xiCkFSfsdj5ZEKIZ3G46Sdks/o
+Vp18yOHnGGNwrKQ6tFGIhQaERE3vJA7oC5AD0wIfeOIZp+/DvBjLpvuRsw53Toy5TFBJy8cmHdW
cXLcr5CcyXQCXUsa5jHKbAupmlMS9ZIYGw28dcOl6/P+5zd7jAEKWrTjkmFVKEEk+nQTHBXf07d6
CtjETtM3ELY86gMqZd/m6TKIYEMqS0+kvMQnvSUbHU8v2Z2EFjxJ6FabJscUFGFrCVXsXrKOp2tp
OQcE0Z8FisapPYwxeFsbSKLnjt8650th9+8Eb1CeAO7gEWZP87CLlcRdAUuTLkdAYbMuKQl728Ts
+x0pLyepk6NXxp8qs/lFJBKhZROqKB3QDjv+tveLW8xTLrJRJ+aB+2D0M6jPIt8ujKePnrvEW9sM
njRk0EJV44URqH6Og9oK6S1AjgRMicQCvcLxq5qnD7t9yyyOwoL8shV4G0k5fmPiaZ66CI4u64Jo
lwBxP1qx7zHCmsz9YEA3LgAjbduWFbKnU/sw1e1PcsStq+vWl5Fj+GSlFNq7wNubI0Jlm/xnBPNT
duPvyW4fvyumKrslcfkgYOne/a8/R35PGuqCNEWCbaejMhH/2dwXH19+/EJTAu7Wc3niNgK81yAz
IofU2B/Gok1ujRC5STU7zqc20nf9+mfdx5/NffKOMzA51lMX37RtHJHnmCevTeL/4e68ettIti38
Vwbz3kLnANw5wGUWJVmy5fxC0JLcOef+9ferpmyLkmfOOW4/EBcYeCiGYnexatcOa639avzH+P7I
1HYyLK++mHWu/U5rzY96pDWb2uxIOkUltEvPlS6p+fAn4JbLMDNYQnBGYUWt3NxXl5kfZZ+jVZrV
2ayUoniT+E1LmNjbs8Rq7HktISChxvJnouJuYSlDuxqlB01+QsVd+nF2XyaBIOcF1byEow3ny0mI
fyx4QKtMormqQ4u70IPS0qPIBhrG2nJLTVKuagPhD1LbV4XR0tSYjp8RxUMMZ6wvLJOiv1FcDmie
z0KX/JjBMRMaNW2N3WuapchrPaVJs6xck5Rx5/5ANAcJMJrNqNKGEIzpKFo0/dsy1/bISpoLwpOv
9SA6Puk5G0jkGD0N7x9d49ggSz0nJUoivbCK81IfvDe20lyWqubdIEYQKr531erJuqND5JVWms2l
sJRtD0LIR7f1XEsE+9EF12+7pXwOsUJfpOiQoXXh2BddVleXdpnDoKyT6xLOx6vMjVKYQkgJoOMg
gJC+BN9W2eg0NRT9i9XzUu7gF8ZIIWqpd0v14spSoQvbNvDjIkODskPS99qskcQqi9dyaDmbAtdi
NiBqdqsYHCY0iGgWEs0tL0ojvi4Ng8PajdpNgPr1Jgx7+mO0Vbe2EloN9hlb1MtdpP6U4LxLoRFJ
QKjKakA4jrYo60Jt0huZVBmqpSkNN5zychfQHk5tP8QIQywobxhovibQD/NrWkmFl8gizMrcQlou
872VrXLJMBjsNedmiwLNTSKX1hI8p/IandpQwH3ane9+aMr4lZ0p3pc0W1U2HUJ9E9h0lqMSLKmg
Gdktn+j+EW3o2z3MDhDTnmZEqfUusCrMe9shucCthgpaeR3ngAtj5zYKziNVTy8ML70r8qJEpTP1
N0NjIwvac7qqRvfZaaz3iJZBTSiUGA0Lz1tnMRTErkPcu9W2OKrhurAB0lHwAFyVIOtHcBvqjnvV
9jfqACG8c1uXpljoQ4BpRSumpHM3FUFINEbRv8lw7yu3zi/oPPBBTWN57neRgVwDSHU7T24dUPmO
lOYr2+T8r6oovkxj8iduQ+BDo4wPEIz2kq36WzTf3/RCnQHAxTslMpQLpVOHmUmObouo6Du591JY
QNo54ba9SHNFn4/Bp5rSYh125hWZIvemLl1AfwkctVBz83VM/vAqkxv5KtID5aqUoxSqk+6sSqRf
e6T2eHJ8T5sYzZV9m0D7lnSzfO3pMpJs6FWvfGrAJKxwAeYtBPse4hykFr065yik73wHTW1Rp+iV
pkISOIYZhiKWnjSzpqMSACaT7Ejiri37rZJJCEyiNKgNaT9PE+ijOeHPpm3NtwLKtsmLmO7hSLKa
pEXXWYuksg2NHA4nLM1KbWngHRA+Q7WYozBliXX8Bm35j3L3Ea5mvQDzR88+LUSLRW74DTwQ9VkH
VBqqwkJLcD0xWLIgaEG30Xx2I1eLkYO06QY7PDvb37QBFPw49e59jSYhKIKrenJFOV9HJ9ZIVjGt
7Ovi2iEgo7VeH9GUO/TuNBhSywEG5RaJO3QREVW2S0ndwvEyz2X3fQb+ejv+wz56M+jBnS5BF03t
LsfskmqhSxh1+Jac/fgo7fQwmmWBWi6R6iB3WiFrLxP0Lxxt1wmZ4R6/3GBWIpuUJqrw7baJaHZh
KlvkpfyLRrC8WuL+tqI/XoqSga3MjBY1PmQGRCc/mlRrGfkTW7uEdBtfyJhm2ZU69GGVc9C/EHGc
KDovC4IQtTdv+9a8K126ZwbmaF+Vt23eGetGyV63Rd/MO8z1sjO6az+gxbff0E8QhQRU8UULOtrf
uTr2q9TAEEt1AC2bBnCWViEDVYPK07tzSy8vpKGlVoWrvjDpwheGZKNzN/2K/J50gfXfkIVD4b/W
+01oI9RByNebWrtO6iLawvp7lw2W/9qH4G4jzFDruYl6D1fcGVKwbCqsIyEZrTAL90oxaXaTobmL
5kOAl5UEKRi8nQbRdulGlg8LhOgv82FCeTlkWK+I0NNE/kuukBaQSUWgiuy81xpJvaCL6i0aEiID
MrMk10RlheS+7QqVy9a5lkMSVE5UfG6IJc8BQgOXjjBRDYs76OngV+tLlEjz2VDK4aqO6NapBugL
AcAF1EIarFf7LWHnDM7ncKPRwq6lhTlZ/rVr6vB3THTLhxoYHSjPgZ7iBrLsSzQaddIgqK7EEnUM
I9MXAT4J0l+oZlqoAe4k7ZOPrsxaioqrSi/i86hTFhRvoWxn0ZqSgj334oyWE90dqTmJaI2Unokb
Sn6Rps0QA4b8XiZJFEewRPpcpHw6Ggd62d5CPveV170evF7fDKF8o7gZHQAd5AfaxH7l08b6PFUB
+9ZSPYMUUc/TtKCMrdDuQi3cJcmQBkR3vIC4AUHKrLk328OrSzhvMvMh1+N6hS7ka404m8AnmEdS
+sHkYFi5gPBtRUc9bPcpduR2mSsO2jZxQ0P1EFl9FO6b+UAvtWVnIZhBXM1gFFPg4yyMLH3dhLvd
Ssm+lCTDN6ZDGz/P2ZF/fePqtC2s1N19YUoPhqtFy2ZnRzMcv88+eB6kg3CukYkWaGXiIN+ztjKq
lSsMxDukFW7pRuEuEdb41MYmhHeUE1aInSNEUYJrCDH76wLay6KKrU0ka0vELt/vXPeTU2gtCP0+
gwpju4u+h1KZIrSxTIhWPZ+ueOGOYqqGjrqUNyBlumg5ELeXpaa+svrgPXwhKh5h8SYo6js60LMU
v7Y+3kJO2Un12+xilyDsS3XPDkiK+PVykD/CKSSF7+c5wyM+lkHQGJzGR1HLXCBlEF4QwJtde+dk
IsVBRXrR6uE8KNBLkFIXN92fI+OwpiLMiRd1gLOU/lIhRbECRgZRD1Z7W0aovhXZAkwx0RBQ3q2T
gen1Y7DqQuN8kPTPtGI1sQc23AA/Wfamni4dVSvm5J3bRb/TMRaQqqkLfzWCXl4URR4tzR6wKMlp
Uh7KBahwbU3xFRvf5/dAxNge6ITJu1KFsQuUvwq8bKHWyipUSAK1xOOOhQM+NCQyUAFE5eKdFKev
nQHWmiRXm7Jq5W2e0Us903ukHeSLQDiSJL+EjLhPjZSsNoW4rgACpgS3HSH8RZsuNLBzix7XG5H1
AJ8UMtEcZA1cgdZEgQLxna3hF6ygfPhkQUN/BwHIuDa95rpuHPe1Wu42jtGGb2kkRmG1oOXwZRth
E6A9B2tVop7cyuiHx3rfXLT4dqrlpqs6PgdomV2WcOQc411i23szSrON3VuowlfWdUYLK4c8/WqA
kb5C7umyjVXCJ6WMrqFDXcS11t3GlAwhsFdvB1fa0QorsS/12sO/0hct/dzXQ60768zCUcriMiDl
pBEHq0RHMTSqwaerRGlSzu8TWorkUDWcWnkHcbZblnq4SMJsKzW6e2sM/kMtaaRy0iG5itPulVHb
7bqHrLiUs/guGRpCjKAsEe+w90C21JmbafJ71R128wqRLjUJy03m++DF7ZyCe3eT4HBtYbpd6Lrz
IRXFjp0Kk7xLPyDDpcworrkbvNI7NeVu0gaouR3HlIwGmg5UAeSetKo0SrPKjeyia4SiILD+DHfF
p9OG0iASQLONxKF3B0yMeZxAO0cR0kP0I5UpBVMlGvW+DDe5T2mVo+dyiGKPcmWkEK00v9mEoEnO
C5t2cqkWzSMv1dZwddulZnBCU0OyFyXCaHgTmbtJ+PgsCW3Y/bWLuhoqHOSsagVlNO0L9ehqTnnw
NRh3fa3ZUTDvzTxDP7AAf5jQvTQwe/QEJGce+jt+HrKXvpFR4er0164Sr03YPq9QvgG8UCwMH+tW
00lg1u/oJE9pUV26DlJTGR3Xat95UxcGXSddDUh5Z5tLgKnzMo+vEqOlSXwfbsHquLSgoeFOmtSU
JamHKx7a347LobvzeguIufoJefzd3AMcEaldBs4gPJexnHPbpyhKQjdEs+Uc7USaNs88vSvIQuJD
kxFclEG5oXeKt9WWKZ1uI+qZNNb23mcQAaDnN/OUys1cBpdKt+WQfAGEf44auC4GWoUrVS7QgRiA
RzmDmV04XnBBN5TzpCk+FlacrBtRG9RpjEsLhuBr76PvmbXal84I5U1tD1s96onQc9ddVGW/zmEE
XhahDkqxA7pv+R7i3VIo3e7ytR0ai4LuPFSEwI6Yo6bPgyUlc7fL9MsUQf8FEBV9hs71OjQNdYPA
ETrmEkw0XFWt4PAGPTPXUWaUasunetaSbG2dZU9lrSrLfO6ZGSvUQ0KFNCi0RqkCX6GANcsJr0vU
C2CI1ucBnHgLngZKkZTEJXBKc3LjBAiWh85oTPDpWvpSLWhtB+0zuAFE9VYGlTZLffVV1NJIAvJV
sgjUfLdWcmSvPqodpD/yM/GlTn1d6oJPRNk2pytSzrvC+JrbibIMbCCDir+J/dilAuKLY6MESe20
Ww7QV01UrXXC0mujhHMoKSU9lIpiHpkuENo6u2zM4qqhRd4KIZILvUmhDA8K8eegWGQORg0l5q7o
u2ZhNshVWm7pcXj1ymLX5O+snq2C4OK7TK4zejG05Mvl8mIoPXWRgstYGI0xvKqZOfA01Va3+Oqs
bIoZekwD3Ytdimp+fQ4uZuOq1UZzcpUIV1LmJCQKSg/ErgHiiDOo34gRuMCuBGoeuV4qKJCWYO/E
6bIPrP6mNWSczl1pL+06vwS1UNGvZbiRzKRcakRh8KEygA1wg+dOqUOOzZR+3fQmjctUq1vAgiME
1ezdNmzeB3OzlNVrK5UCWvDI5crqQJB4yGnUdQ5lEf2HZd9RyckaaiZ23LxxgQreIrVxERbMW64E
uy0y//Rur5el1HygezAtuFxjQB6/WASuc9F2zjtjCL4otbfBL6w5eoOn/4zPNccvjM9JqGpzIiAc
acuhtNQzitGjuL5QvA4sKHSAbXg4Pjn+k1t2MIdB087rIinWKRDNHfqA20ANiq000JObE4O/fzxp
oZi3zTm76GohHo7vLHesM6+iyB5bFvF3i7VAC6zoqd7z6TgZLnYpx2Qop1zD+M3eeDnjQzlG6hju
AQdIkm1//JM3MPiePGn1+KG+GdyNev45t7cdDPlN0dJKQjdSYy2p5Xp87ccbaLBoErbSsLKkJHO4
WsUdaGE4Xvj4D13Piq1VN5dN7ge49Wa1jdWOf8S0t2z/KKb/zNhXgLIqrfG0eGWIzgMQ7K8d0yQV
Kv4an6JnYroqXf1Wj4MYC+qGKDSE6blPhrUiCQ9HLEW3ZdPsKLPmsbs3EW0ePx6KXybT7QJ13Lel
DiUfFZSBTuNAHkaU3f9X5g2dfwEB/j3xZuHDofPvqj/Sr3/MUwBwX/z9017Ch88/UnAsOgnLjglT
xja1x6bBjxQcyzpTgJQ6lgAeji19v1NwNPsMYo5D8z0BjQajCLLzkYLDS7bsaNThbdOwVJWX/ot+
wupxGzUD6ywbQEcFHNygrbG486cQ0l5JQnq9dpDd0OaBgxa7X43hglblSDJT1oHhLOvBIiD7tFMe
wOnMyuYWxPxMHu5VCb0Pebf0O7gXcUBK56bNNrJ/XeUfFTozVf7Nk2n+CUFHtX92tcQWZLyYHtVR
ngGtU8M0QbO6XG0nbyFdghyIsxvArQO6Qh97B8e3CcWiRwsF+p78xuKsygbaO9HDRKq+qPRSbXRY
7NTsXEJ70kpXPn2MWs08R31m1rbxzKerCz7dDCk67aHM+lmIHAftwxkmh0dCtDh3k+xGDNeblJvF
c7wDfMdKz9M78R6AArMqCxBwKWep4WxaB+dkkBjaXpE4RP7tEnrP+JR4ixgyz5S1uAI7a1diqNbI
tqVd4wjfAU/9flGgORbimsQFjhect6tUNpYm2Clx4T7DublofEffDtCPZSrRRKUg7EMKiMc5j8t2
N99REFTjEMsRUgWTr8V7PKAlBYGUx0d5GQcGf5uPiLe6PBeo6KwkC7u61sPuXKXUnoOnzwug7Hxa
952NHO8+myURmRjDR+4h9zLEo91ZzmdzYjcX74mramPnSgynBhd0IQRDilw3f4Z++zrn3WnV48Lx
tW0lf1Vt4NRhPdd0vIYLHWPHJ8KEAfiO8br48lyhRvp4q+L7SoRqLBiXFdD7pIGjKc10zRv/320M
+UtJGyoVPNB4A4yjZ3ipuGRiesS9iy8X96CTRcqTcCUeiylE2WIlXivxlJ10EYRvZS6t15L3Or3a
VEp1MwgWKB27MjEo0u84iYL4a/KYzHugovEZL2SaF8vV1ifNYCJWIf4Uby6VbpaW9qaXkc0GV5NH
QsmuWQkMd10nF+J5gLuikknaB2gLvcXEx5BB9WG9hgwnhoCZTI8AJEFqn260fLeqoEZz+CgVyHlO
eQEpzqXvA1LisXgtF8MS33JnjBbq1OZ9hXYG6KjHfFxcgfhYGwGc+6Ro0jLE0WyQ124QZZoFgCXi
QJk5pgYKH3Fi0lxVRjNsdy4DPNrTe3Ve1OGbTtq9dVypmqF28DlEqCxSzJnTaze7OHrfZmZAZgC0
uW2s3RIpDWQgSOHPB3rAVECmEFG5qjsq/2g2KKhtgOTCJ1Bt+22YfFTLCDkMyuPzMLB77qm9S6CD
xR7kQROxEDBg3g0s02XZuKwzJPHa6nUk09UbhaM6RbMS5Q2MmPsLR99m+Wb5P+KwBBHTF77rVaPB
/vHX+iF9tY8fyn9809Xt6u3zNxwNWv5rfNl9SBf7an/0BwljuqW9rh8oTjyUdcQFPB7e4q0vXmWk
A2lRvHpDnqV6m/7am/55oD8exut622cPf/15h/BSJa7PxTA8PU5VHaLS0Wk8XtJ4N/80QrTnput7
htYcWKsGJ6xuOJBzDMEfjFJ6CBxelhxOW9hptgqJwrFl3YTfwxc+maK/m4R/vr9vc/1Pk3l0B/v7
mKDq0b14OgcK/sNzn+RvZuHZGD9mQTfOxDGP86DAVTJNHTbJ01kwnTNVhuWDQ4LOn+BEnN4s6Idr
ejahL5fC306Cpp+hFAidR7NMVYXoCknu6SQoinLG1NDO29IO83Bqk2AYzmF5TpgE6wyeLw1RKQSy
u2h28HwSnDMTfqQKQVLToLjiZp3WflBpCAlN7T+xCn+/FNj18OJVFYo7zG5ZezYLeO40joQxBAlV
M62Ronhas8AvyPKdNgnqGcEFy0CzZZjMUN+Pl4JtnmF5tO82QygInNokTLaMpnamIBYG4JH4wYbl
+NwoGBpLAQSSbkIWA3l+epZRt+XDJv11q6DLhKMahlGzLEflNhnwqWm0nTMFFQlylrKsOHB2YdKd
2FJwBENy2n7Qz/AEHLqbkIYlHhZU3qeTgGwGehlE3gShOM7jfjmtSbBGGY1pkyCyD7aB9gcbAqfp
uWVUZOPMgHqqaAhlGOooEHJak8DJpR2W56/vB1wFKL8aVoGt4FByfGYaAbmdKTLWUTCVH63Gac0C
+3iyUVDO8IQMOtnbhxQVs/p0P1icHxpJSB2tGMXGVzj46ifkOpMuEr/cpA2h62e4y9ZT+/90ErCM
Fh6CjqqCylSMlvO0VoKqc2FTJ0E+41eWiZ4gwasiRDheCjZLgQlAn4UDErqyYKOf1izYtrBkk1YC
oaSMfomKahHSBAY28HgSLOOMDAdLQPDulVP0FBRkNyZOgmoTT6vIlnzf9ceTwErQyUxjPC3YQczD
ycXTmgE9ZOIs6Bb7QRGOkq6DR0H243gWQFKdIStAgv7RcBwClhMyjdgEbXJA7ZyhO6FzSFLloA/H
y1jSPDMNQ1dk4gx0Z07PKvA7yVMPCE3lgLCpnmD7qdbwqx+vBVs7Y5GgnqLgXRJwn14YpWnK9OSK
gvFT0dIgmFaRAGTBPz0mHZYKU0T2RWaeTtFXIM5/XJ+/7jYqzhn8EwNnyMJpeplWwGM+41W2xGkG
kpYyNaeAt6TZqKkQPyiqTmrhueOs4E7hKQJMdmyk+vSTM4w4vMKaT/IUmAWZFJqscqNjdPDcU8Bk
cDhA9xx1FE8x3aojQjhxFvCX4OuQW+K3RgNjLGQ/tQnklyiKWwgeKiZWUZSnT8tnVBXWwtRJwDMm
jJQPDqO4x6MpINnKgYGHDsVZxiycnLekUBWZmm3VVbYD9+YQJY3G71n04HBCkngxqT8wFafoOaPu
pk82jSo5NLQiDVaVor/MKViE22SWHBXLMKbYTm4/YLTVqZ4zEBayKZCxyL8LEURRX3i6I6jHkY4m
AWdhPMnFiUzkaVkF8Drqb9gRLHhUrQwT51l7UZXEYyZ+oGJH0I1MIsvh1GYBk21PzSpo3CS/M+4n
9k/knZ85jbbBAUGtjs2HBuEpOo2qgtLIxBMCZ8Fmy1OFYOv/JK3ALJCFI552KNCK1Pvp2QVHtada
R00+A71IYRIVZmRRZeu5XVDOsJwOgqnU7AxtlLM+LbuAt/BYFvn1AALrSDLRwSyASBBH4fNZENkV
RPoo2VG+PM1ZoJg2dUeYZxpS45jHH5iMozNCP8OvJMaybTQXqOMfDqVTyq4IbOfUWUCKXdNQYieh
ClJTc54FERSgSDwYMrqkoBZO0n9WKRxMnQW8Is4IoklyChiA5/VZEgs2wA1ZI9y2ZczG6a0FKuiT
/QXtzMRzpihHFk0gEthiT3eE8B0tMu82WSYL+ZZH2NQp7QjEPSbPAlVqzcb+4TQBUHnhO1rkFixK
VbIutstJ7ghC3akeNNEUhXoWO7U37XHFH60FAwCPLIKpUz0jSDcK9PbUFAudI4hOsY40kyd4PN4R
4GPOyHEbZBt5jc4OJ1eRAmKgTF0LGvlEYBsA+BXC65f+ggVugw4+nB94aCIfeTiaT8oukP6Yuhao
xpB8xn+EFTD6yC/XAukHSANo4INzEcCOE/MdubbJHjRrgdIjfTIAN46x9fEsOERbtGBQieEPuemT
WwtIcE9GMuFBmzrbAeF2QmcRTh3Pgi1jHdl5LIcR3nh6eC7IONPPCI0zgh4/KlhPW/QpeZZ3PNQn
bYAdPBKJx8PRfEp2gbTo1B0Bqg3jTxWaoJLuMUzE8VqAhGXjT+BW6TSYOZRrTssuaPCyplpHkWXB
e/7uND1fCxY7hiw9ZyT2cfSbTs46UjqYOgs69UnCRTJNrAZcxOc8ADxonRwv3vWplueE1zQ544Zd
wG/kRoE3C5DKS+sI7dCiQgvO7ySLlLi8jwmwCVkWA2AzrvNTjPtTD5rCFMEFMHN6nYnswull3DTc
nal5R8pzGnlXsu1IJv4M6SnoEBapJrYLnPX/KuP2Hxwk34lGc8+P7keKkf9QPuEp/ds3fCPgvBzg
kVhzfv/Xn4JBdPRGwTg6DP2DgfSvI6LASP558uI3MtD4PY8ff7zBl1999F3f7urbkxv/odgXd14/
vtA/Xqbgf/315/9G+y/7eH/E/Bkx/j+u5K8/j67zidf8bwYuw2fjCtj85HELf0iT44Fxvn/HwOE+
oYvAt5HEz0jih1hp6iXPEVz9Sm/yY872gVUzeew0Sov9ffrtKsVVH/DY00dOkoe7yr+rq6PBR4Tv
1MEXD9G+3RcPT0c+YCUnj/yfUeWf0AB/ZXWvmHX//ngVHmCOU68fZmbhHq+UR7jY1JE3zLjvP53x
R/DR1IHP7/fe0QJU9BHSM3ncKPKT1D/ekQfayeShk3t//8yKHLAnk0dO2+NlcUAyTB324qVtOpTF
Jw/MAPVd2B+ti0OVderQl0guli+m+VC1mzr21d5PjqzHI191+rhFH+2T+6fT8Uj9mz50We7vvLp8
qKqjNf0I85g8vn9Hr839MZP5UCmePjRnQZlWRytbMJZI5kwfuyx9/suyI9v0iIL6HaOndfF86N9y
4WlSPbMhUDdFAW7qRb96+FLsn3lPsMhFsnn60M3++Nx6hGRPH7j9Y7OPs9Lzj491xheFqN8x/vah
KB/6b2ONfvahvvM7Br966Py7o2PskdL1Owb/hGj1s+sW2bbJQ9O11/tjvi9STsrjzXlI8/+eL1js
w+d7n6QpuZGpw18jHvptlEPYxGr59sRBpOFXvLPrMMIjOY5qwDWIXPfkKy4e3OdiEWPidOrANw9J
UvZRs38WJtDoWWQkpw7/xkvvH/44L1+cbYck19Thb5Gd+/lCfMwf/Z4veLkQH4t6U4d/y+w/lOXD
kUvxmPSZPjZ9Hb/9gmKVPxIfpo77rtp7R8MesjNTh33/UMScbEcjH8Dpk0f2iWyeLe/HVPPUoT/s
OXcSlyZux9c9cq4mD/5QVn+8/9nFHypHk8f3y7s0Kf3jaz+QSCeP3acIvLhHs3JAkv7zyD/LNH3X
p3mZf/qmO/Ozjx0n18Q77qKHffGv/wMAAP//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15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Data'!$S$10:$S$59</cx:f>
        <cx:nf>'Map Data'!$S$9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Data'!$T$10:$T$59</cx:f>
        <cx:nf>'Map Data'!$T$9</cx:nf>
        <cx:lvl ptCount="50" formatCode="0;[Red]\-0" name="change">
          <cx:pt idx="0">-4.7235431235432088</cx:pt>
          <cx:pt idx="2">-19.757911392405077</cx:pt>
          <cx:pt idx="3">-15.626233941852661</cx:pt>
          <cx:pt idx="4">23.60597208698465</cx:pt>
          <cx:pt idx="5">-105.56194125159641</cx:pt>
          <cx:pt idx="8">-0.87682038834952891</cx:pt>
          <cx:pt idx="9">-14.680555555555543</cx:pt>
          <cx:pt idx="11">-47.558032675289326</cx:pt>
          <cx:pt idx="12">-54.049310710498332</cx:pt>
          <cx:pt idx="14">-88.431422076281933</cx:pt>
          <cx:pt idx="15">-135.88114920720977</cx:pt>
          <cx:pt idx="16">-91.096309351026207</cx:pt>
          <cx:pt idx="21">-11.453159041394343</cx:pt>
          <cx:pt idx="22">-0.32692307692309441</cx:pt>
          <cx:pt idx="24">19.458333333333258</cx:pt>
          <cx:pt idx="25">-254.05340060969206</cx:pt>
          <cx:pt idx="26">-146.02053140096632</cx:pt>
          <cx:pt idx="30">32.486599166170322</cx:pt>
          <cx:pt idx="31">-1.9492009132420236</cx:pt>
          <cx:pt idx="33">34.820679320679346</cx:pt>
          <cx:pt idx="34">9.8058319039451192</cx:pt>
          <cx:pt idx="35">108.32166666666672</cx:pt>
          <cx:pt idx="36">-43.880341880341916</cx:pt>
          <cx:pt idx="37">30.855614973262036</cx:pt>
          <cx:pt idx="40">-186.5994327135204</cx:pt>
          <cx:pt idx="41">-29.164322250639316</cx:pt>
          <cx:pt idx="42">9.8569794050345081</cx:pt>
          <cx:pt idx="45">-38.03553082191786</cx:pt>
          <cx:pt idx="46">3.3134125636672138</cx:pt>
          <cx:pt idx="48">-0.19585253456222063</cx:pt>
          <cx:pt idx="49">-72.388311688311774</cx:pt>
        </cx:lvl>
      </cx:numDim>
    </cx:data>
  </cx:chartData>
  <cx:chart>
    <cx:plotArea>
      <cx:plotAreaRegion>
        <cx:series layoutId="regionMap" uniqueId="{15630E78-3C8B-49E2-8FE6-B3319E4E4A38}">
          <cx:tx>
            <cx:txData>
              <cx:f>'Map Data'!$T$9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1H1pb9y4svZfCfL5lYfiIooHZy4w6t292LHjOPEXocf2SNS+b7/+lti2u1vxeCa+xgs0MNCIxSq1
qUdkrWT+e9/85z543GafmjCI8v/cN79/dosi+c9vv+X37mO4zc9CeZ/FefxXcXYfh7/Ff/0l7x9/
e8i2tYyc3zDS6W/37jYrHpvP//NfeJrzGK/i+20h4+hL+Zi1V495GRT5G32vdn3aPoQyGsu8yOR9
of/+eTP5/OkxKmTRfm2Tx98/H/V//vTb8Ck//eKnAP6oonwAWaqfMcwx1zFHnOmCkc+fgjhynro1
Ic5MXdcRMTEyEeKm/vzbm20I8pvHP7Nt7m+fqa/9Rerv2T48ZI95DoNR/z+UPPr7d8O7j8uo6N+Y
Ay/v9883kSweHz5dF9viMf/8SebxaMcwivtB3FyrUf92/M7/578DAryHAeUAluFL+6eun1AZfX3r
Hfw6KpwwpDPTEDpFBj5GheMzTkyCqE5M3SRM0Off3qEyiqPo8b6Q92Xx3PHvgTkSHmDTD/IEsbm4
eus1/CI25EwQ09QxZsxkgnB2jI2O0VnfYxpwZyBG+fNv77C5yB6dOHqm/XtYnuUGiPRDO0FE1uO3
3sCvIULMM8EwwxhzbhKMCKxRh2sYN8440rHODaYTg+um+fzbO0TW26wNttHDM/XfY7KXHKDSD+8E
Uflj9dY7+EVUYI0yDIYwMRHhOurXqENUTOPMpIggWN8IMgxY5J5/e4fKH8H2z234DsXyIjjApB/c
KWKyfH4vr32Xv4aJQc50TmEqmMwwTEGH2l5nBKYKxSY1DC4Ms1/bdpbGCybv0vUAiZIbIgJDO0FE
vv3x/Fb+74gQfsbA9jIN02CY0J+0CTfPDGEiwTEWCBExnCXfZObISL5jmuwlB6j0wztBVP74QB1P
6JkphMA61TkmBsGgMQ7XLoHPKNgABswi3cC7te1onmT+Nsq3YKr+vZ3+ulX8x4vkAJV+eKeIyt1b
7+DXVi9ABQuCONhcBsaIo4GvAn7KGSgSQzBOBKcGEs+//bR6ZbKLo3dMlT+eBYeYwOBOEJPxB/qP
RJwhBMYwI4jpnCn/8HCmcHZGDcDCxIYOltdQoYwfg229zR6fgXptQX19ouwlB6D0oztBUC7mb72D
X5soFJ2BZwiAgPuB8W4iHIJigmmmgxUgOAAiwCwemF4Xrozf+mteR2QnNUCjH9YJojH6WBUPrqKO
EAZjmFLQKcfKRNfFGUwOUP+6IODLk4F7MtoG8q84e5eSP5QdINMP8RSRuXjry/y1edI7jsJkFOwv
ZlCwhofIIHYG/rupE6ozCJMRcGEO1fwoDuJs+/COubKXHKICwztBVKYf6Dhi84wKzMx9dOt4vsDq
RcEcxjrhlOmgVQZqfgqgyIftM1T/XqW8CA4w6Qd3gpjcfH3rFfziTBFnBBOIOSJh6q/NlN704iaw
CJ294qbcFFv3rb/mdY2ykxqg0Q/rBNGYwXL7987AL6KBzwxqEgibmCbt1TcezBByRgEkBgaXEKBw
hk7j7DEGr/EdM+RFcIBJP7gTxOR28XGYUAqY6PwwcnJkcgmI2IMhjMDugrg9APf80zvf5Fbm93GU
y3cEhg9EB7D04ztBWJaQzvmwqQLKBOYIZhAh1uGuN64OcRHmGSxq4OVzLEDr/BQbXr7Tj3+WGyDS
D+0EEZl/4EQBa5eB0QVpKw7prZ+j9WBpQUjMZAwmydBdnIOzKOVbX8friuRZboBGP6wTRGMzfusN
/JoqoRxUhYGFAXlGFRDWj+cHuC3gwAsK0Ufd0HUVCTs0gTdxVrifxls/Lt6hT46lB+j0wzxBdBYf
iQ6F1UkgAh6KjimkUugAHR20DmR/ARphctArg1zj4mHrvsM7eRIb4NEP7BTx+EDXBAIrMAcg/kg4
FzBpei1+qE1McQZrGjc4R6ivpdDBMDucLYsgkFEs3xEX3ksOUTlN5+QWLMaP0vH9GgZmFcABVq+J
KR6Yw7uMvIEhp7Uzzwaz5Habu1DBU7wnK38oO0CmH+IJzpfN6OOQIaDKYbowDCtUn04ZzhcO88Vk
4DQivEvcD+bLTj+MtlkM8+bd+mUvP0CoH+oJIrTYfCBC4kyA7kAENAjpnUkIBR+taMYZNnUuBNH7
FD0eJIQX0YPcvgeZF8EBJP3YThGSj1zO8BmCjAl47mhnBotjSAR495CcBKOsX+t+zqks4vodU2Un
NUTjNJew5Y8PnCCQoAfnkIAu3yl9UB5HE4TBBIF8JBR6UdqH78FEO1T5S2iU9377TP334ci95ACV
fngnOEdWHzhHCDoDlwWSKhw8d8SgLvUYFaGfgYspEDiYmIMKGkbAVnEp8/etXAeiA1z6AZ4gLpcf
iAsYyKYAXHpgTBNBfeQxLpyfmQTcegwL3LPzfzhbLh+jKG+DavuubNex9ACdfpgniM76A5P1lJ0R
nWEI4j/V3OnH6BjiDOIxoFd21ROqGOkQnfVWRu9I1T+JDfDoB3aKeHzkbMHgLhqg5CFnolMI6Q/c
ew7F+VBhJDD4LsqbHFhf622eb+/dMn8sinf4lAPxIT6nOV8267c07a8Fx6DgCAwsAjYWePriZ3x0
ZJzpCKpYDShgfSqnPJwvm8f60/qxkffviMEcyg6Q6Yd4ijNn8XHIQLbFhEkBxawwOV4pOzIZpFug
2htqxfoqV6hPev7tXbplLe9d6WzfkW3ZSw5QWcPwThCV22/Pb+Y1y/QX5wsUq1Lw9SmCMj1VDXas
X0wEhS7gaYLrogpdhuH928e8+LSvS91Npdf+rNej/APxAT79QE8Qn/UHOvvUOCMUwjHcQBR8fvAx
j/ER9AxiAZCXMU2u6ivBPjhcz9YSthXl74r0H4gOcOkHeIq4XD+/m9c+0F+cN1CPB0pmN2XUWnXk
YUJ5GKT4Kfifaj9Rj9oxKnku4b8kkc8dr/1Jr8+ZdS/5LDxEBoZ4ishACdXfLx2/iAykh/udEAyK
8FWwZehn9rVI4OnAJhfYgfSzn9m/3rjM3gnMTnKIymlWiK2/fhwqEPBHhFBTh+JVtSti4MdAQT4o
IgYbVsF8fiVquY6j4l1RyxfBISYwuBOcKZvzD8QEUmPg2e93sgxmCodMJYckM6K7bSxDi6y3d88f
s/yxfetven0RO5QdINMP8RSR+UirDGr3oLwVnBgkwJl8pf7YAAXDKMRsDMOAPceQAjjUL5vHavue
cspnuSEip2mHbebPb+U15fprWoWSMwMKXKDsGN52vyV1kLDs/X4OlfkmVPBxDmXHg5hy/73Pt2EC
acv3bJ0YiA/xgYGe4oz58YH4YNjizUF9wB578nTowaFFBptaDPD9IVD2utbvX/CPOPPf+ov+fiXb
SQ5RgeGdICoXH7h5tU8mwzYiAdYWRqqYb+C9QKYGQVQANrbsQsuDZPKFH0A1zHt2FO8lB6j0wztB
VL59pC1GIVvJABCoQnqtgAyOqjAgUmMKOD9EQP3l0Of/9piFYI79+lR5ERxg0g/uBDG5Wrz1Cn5R
v+hQ9GpCyRgBnQ4mlw4a/Wj9gn5GIRXwN2WWVy4cq/Jpkb/vUIRj6QE6/TBPEJ1rqBT5MJ8SDhAB
zQIAwKkU/abIgaUMUTKz3+JqAnqvFcFexyWUXO6LWv7+73pdxwzlBwj1Qz1FhMYfhxBElymEKakA
/1Lv3X9xPH/6olio4mew/wL6OBSWPf/2Lrq8e8PvLYo9lh6iA8M8QXS+fmAUE+wA0COwnfJgv+Th
6gYHi8BBCohCmpPBHvGfYv9fIccMJ1E9viOTeSA6wKUf4Cni8v35y/2/ezUEtIoB1RZgDBBM4Tix
40kDJ4kRsKZh/z6CefNzoczXx+Y9ByY8iQ3hgHGdIBy3YOX//XL+i0YAODECZgDELsHzh2TYwAgA
0wDOqYJyANgprqv88vNvP+1IamM4ds55Jr72fbyuX26fBQeY9IM7AUze/hMP0Tni/MVz9+DchF69
9HspBcZQATBAB/YlCdi8B/7OPlWz++0dOoMT8f7+z3odo4H40Uj+Px239/dH8b2cVzjeFtuJOujw
4DS+t3vVcOHgxYHo0aw6Gu3z9714+P0z7M4/gLF/xJPcG+/8Re5xmxe/f9YM40yA1oHAtNpO1rs7
NaQ1f/8Me8wAcgrWBLhL/eYBMCqifvfM758h3kNgn7k6aEapq7w38UAEPgKCoY5NwBFBcFoD5i8H
S17GQQvHyL28jKf2p6gML2MZFfnvn4kOo0l2fP1f2W86hFJ4iAESDJFYONERDM/kfnsFsxzY9f8X
6F4W6bXPHlMSr1mEyE2TBnicuJ2Y6ZWBb2qa4nHYZWKmepGp6btenEVk1xsE/lPva7LqUYr5NVld
bKUTu2OnStKluphBkCbWvi2aNl3y/jKgeU6XPDNq+cqIimbu0C5b7S9BIg6bkobaMvbnIhXk1kmC
cEUM4Yy0vpm2EZrUtctn2EjpLebFgx8V9YXTdJbuupOYZ97U7+r2jiXpKCp0cVs5zZQJryhsC/GO
jgO7s5dtm9pLdWckwl5GtmNk1r7t2zo5ryrP8lvkTCi3W6vIiOeMzbrTl02g83QKmxb1pWq7Rnmh
xTb6M/GlN289Gq28zo1XQX9x7YaPApTQ0aBDNdXFkFm88hNfyy11m8yFU/sr1Rc0jTZx3MabOE5b
TRvSmRsvz6qpk9jmxu3vuqZprEyweJzoszgn+TeBUu2yCGJ/5mtubDVJFW+q/mJrPlx42losiWqr
KGqnTCwaGuE4SR0xI0Wx0Z2i2ziJRq912BAzwZXtTLMmY9euk9RrJ8lv0jC0x8hFrLryfS8/b9wR
KLP8qkRBcQXjqOaRlHJHUx39XLGE9JyFahoddq7eElIPClg1J1kcL+qGxKnFZNkua9M/vChagnlz
0KFoFU1unjA3yab1qjnV6+AiI9K9tm2NzXJq6KOMGu51k7e6VdV5M/ZwXcxSvyBL2LNSnie8ruam
nsoNazxjEpldfIUbk4yY5ru3fsAjq25EtUyiFI1j3AQjr869b+oueLnLa03uaPs7TjCee4FrTPQg
kyOdR2wmXLt0R6pdRxWbOaFw5pXeluOqc1NLy2v3mjd+NO+yKp07DTKvkrzKrEoLvQe3qSdF6oZ3
hd3qY5dqcs0KbK8c4tOxXbT2NC4ps8LEdnQLDHRmwUcfT5MAxxu3deMN4lm8aftLymtmNSJLpqoj
M1tXh3kDPZpbMMtMk3teNuvUDu6wF9buKBGpdt43o6iq3FHMO+2clPEdTE8Y0Eszi2j2Je8WOunC
ZccKklrUp/rSiwLfGRewS3FC6i7bEXf9Xq7/aSShO+chk5PY1YxRWWmeOWPavVaEzdrnNtmEjRiZ
Hg+6b1VQBxZKpWNGlukUgaWzpLUc5reXomPN7hLRMUjIQ4rTmFacZt3MpsDaBM2oobidBdyRX2I7
xhZus/Be1s688crmluXZhkfpzO/XEXWBVc9esn4dUc1QLSb7NgB4YXeRtHime6ui0sO1m1E+BnXT
fXdstDJybDy4srumHZO3oSnqCWK2t4q7LFxLIZ5Yq6hbeTSMbw9U4SvaBfbBDbSLQAKDTWNQtZkU
o177HGgXroeydA3XfPQNGSyk8L3AwkIm51pixOeFj6GtboftIetB+6fboWzedv5IKxo6oaRDN2Xq
XKWsbS5CKb2buB7ZYR6O7Li1J0EPs7roRkdhDQv9VRQUO3qIY5dYqtfsJRotsyeKby/2IrGnM9w5
xFIS//wbaZSt06iOrlsz8628iusvEmfZyjZcb8yMItk6fnXuNMT5FgpNLqhph1MnM5NttSyk42/z
MM6ncNq0OTcCP/+maeEi9Hyr7orrxumiS80o2FXolmun5eX3ljF33kF+fKLzovweVWlohVnuXoQs
d+aZw/WRnumhJbLWvavsvB2FCDWrKjLb69BPL3lPz83GnaCwsxepZNFtV6KRopfC49O28PDMDn33
Ti8u6rbh3+020uZVmdGJIjsVXRReIm8cYRbLgnb+2K4deUewB2GOl3OsX/v6TAjuH9k2AvJksOLB
Bn8CFg58isdfX+cRM4cyTfng6T7x5QhUl4f87o6izhjVLQabIbHJVdmZoMrj9g4FwhhpTpGvurwl
V66j3bYwYad6HXvjNrD9VUaQvwqT7OlO0TQzvPSjzpkP6Iq3KY0mtxTfvtsz0suMZPDGX3mcoqHc
myVu+YUzGk+asqxXqAjZys9MbxLGnfO9MLwL3k9uZrPLFAoebhUrdukTa9XhA9aYB/wh1sill4T6
rWG38URPdHecuYVDXUujWpdEl2ZZL2BKTmuPeo7V36GA+o7llO7T3XHvkE9r5LTxY5A45ovNXD/H
WUlHZiTQSmu7w4tI9IVHjGwxoO95fTtBK9U0WLwqmtCeS79tS2vPspdVNBZHF7gOmrkSVZ2KPhQL
BbrSfFyPm9if2l3QfgXl6Y10U8++G20hLVmY9Z9OUqw733Edy/MLS0qtlFYoE6tgIrvSZZiNNBbd
6F7jXWAX4ZuXViccciNleoOr0LvQ+1bfp1oYNNWe81/Jdf0vvDxl/3sO/IJqvfTtf6/v27de/jIW
BXzhJ7K0PF26azNx6KhhOB6HnDprRVN3+4uvOpyAjgy9eeJ7jdltbHv+9kzmECY6nMjgO/WlPeCf
9AHY3uk5nsiNKzXsZkR7kB66LrrM/GJyz1vnvl2N1IwGk+C+jIj5BUwfuU5f6CbQ8xd61cl6FKe4
7U2I+4ZLccCv6MTh94G9lZm4EkXQlRZMbn1lv3y1u7uehro8nXjSoJZwcwSM/UetutVFfW3qTjHC
UQvUMgiFJyri7uGmbkejtHPRWIvBKE4DP7GiSkTLtDeKw5igmYuIHKsmiszgS6F7u1bccxDbSSzZ
hPFSsruuCEam3bJlkBb5RY3rZFRIP7xPmTvybKO5C8FMnuw5DPZgs/O8Mo0FJ8S3Ct0AI2vfTsg/
WAN9zcgQxd7ZhUPSITMIJaUDFJOyjTmsQeaD5gQ60yymp3iiHMNYnwUl1r6qhu/Pa5ZoXxNpxNey
3VYhX9q556wNIwOr8KWZ2Aj+YK+2d71C8uyLcNoxAn3DuhSvCA2ceZ4gvGL9Help6k7R9r1xYmuz
PZ+6q2V9pUedXNVcgA9CcTMt0iy/8Dvn6aI64lI04BQ+0xRLB0p2pDoSFjTMyno5OOHk6TGKWzEK
vxXW2zPF+HmmcHAOYRcolLj3+9x6DA4MLodVUkONSx5YVDijXEp9Vb5cjFzCl6raRUHBOkycCSlk
fr4npREAE8iKTDrJ6EaTPt34eWB5xM3XtC3pBvcXRZceDSai1elo0KF6GxGAZ4vlpCiFViziTvJg
g+LKG0scfk8bqS9YzPKLvCnzC9Lf9fSYGu18x+t71L+gpb+saIVvOhyLS87lMqsTckP81rzs+1Jk
HvTlfYvS+mscB+0kxlq6yOvEW6o7r26f7oKXu33v/s6pubf0cZ7N3sYGinh+mgAm1ML1u9wQZPtg
L+8xOC537cBrUfbgF1GX0wlPxDRzW20dmOllojXVQrV2JK7bnZVFZTt24DyQUbBr99yq3/Nle17z
bNFGprYmocuqWSvig8eoDsUroZJ4XMR1YdlJ5o28uNN+MBxdxUmmOxYESNqCw/8dctngKL2r7cQZ
BUWErpHbNZMo1ux1miBvgWWULkzDJWsflOZEr73smoSRN2pz17nrn+j6HPVPpLbjX5nEzWZUS4hV
1Gl4D0WAs7Sp2++yCu1Jp/H6XA8M+1JxBJlRbwLP86xCfa7959nQEq24+mbrtE0sRpxgWr707Blj
XAZj4lTRKKpJ/kU0sRWkjXtNU+Fe47rEYynMfKpoLxxFk/pjvbGv0t5/ZJ0bTbFty3HeNxVNBjyc
pgJsP648TuelHYGn9kUxKpomPG/c6V7+RXXsnxUqxzXC1NJzrTinqTtJCzPalE4D/nB/x3EYbxIW
saWeOpMBXXGozl5Sse6FWC+Z9ZIvj1Uciq7YsGx2j1WkgfjxY3MR/4PONn/62BmG3VHwr170hepQ
Bz1Y7QtDIq/1Ixv2QUdjyHkbsVV2KXjoCNx02AAXLlUzZbZusczrxnEHPqGlugeMnulyPtqxK6am
f4bi3LOrR6qmeqSZsIsAk3AqvaLdSEoSbBV2UG6SpaJ0NWk3viLzxLOnTo0aKwCljq19P0RtS4vz
wJ91umw3u+6np+gQRbKyLGST2JkkmVkWEDEps5XuxWk4VrfqkmuBvQydiWqgmmarA+Y9W9v3uFAv
s9SCCdT1w+MUaXdrlxIUECf21M6DeJ1HUTtNwGa3OMTe1oqmLgwiC42lbs2arxLUZgvDLdwn2p7R
FcXTExRNJExA1eyb7hcdOP+wB1sgCu4X+P+wQsGRasfLnSM6j4mk0P70c39SQOyCWFpmpmM9Lpux
0hF7XWJWotmYd4ogowRYlU5pQ5KO/a574lc0JdnJrtlU97CS9E/ttdTuWcfP3/2o9PhfHD4Cvwnz
L2F/qfiVi2h6ubMZesMBXPA9xTFD/zLxVrTEowZw+eIXAbsWWuWMcxrTmWMLdh11hrc0UpxaqrfR
G3bdC1Ab1gFFgogrCNSdFeR5NFO2jSb8cgxzJp6rphOm5RgHejxHfTDdtZ97VeR936si76oX9cwD
Wd1H0U0c1uGiS5q/7BaHly5yo91Fc6qHLvH1hSKpztIMqoWHs79CPY8uA4S7cSMwgZFAVVY59Ygz
rnrL0atyf9Till2kLSqXPGfJhOW2c5dzbZTZLvnedfbYcdJ4ZjelOwbl4l5XKXGvdb+ZCKfQLhSp
kU0MhmzijmvmgY4razwRRRlNXU1WI6bH4iKFvUkXvL9LmONYEE0JFvuOxhd0nWrdSLHt6eohZRFV
Bx0QK+wsgjQwNqRNu2WVpRDd8MGa85L4EmnGfdHy5ntbxdEUDqNrZ0aStN/tMr4wSrO+8l33HxZC
DjmcI7MXomKIUgTn0vb/mBYxBjGwsrbNDKVd82eTQaQfWVGjRZZBG7YGO+1LzEI7GfGC/kUqVyw7
D1XXELbN5z4P65FqqkuVfDWiLr1SDSzhu4FNKPZUNV09YmvHY19Uq7Sj6rqS9l9+kJZLXGnJBmKr
dBfnalttEte1tlQxrF2sKjCFO3WrwB/t+YiKYonSnqSCjbXgXBlhoQBL2U8CNFZ2V3zcFK0IxwVP
ppD2YmsSxNcquK8uiR9eOlWWbFTLBggmAdQ7TXbZAC8z9vyx3pJRBQbqOfUaMlZ3odGYX9M2W9V9
nEbRaevTc1HY5tfCTIZ0UiMwhzyZjWodOfY/WXKsz4qByQjZNZU1g5PS+wPs4bDVvnyRQnzzeGkz
U5wXbW7Ef+ZtbY4j284WRVhuvKb1W6uJ3GbtxFmzVnexH+ULI8s34M/l7Fwx982wtr3WEuQqQAFf
i1iG80QI97zQ6nDNvc6Y8ChsrkGzCCuTMtzysFn6ZZKDgRWYFq98/MDb1rMixDYYYoJrCOJHEOEy
W8grgUWSdsg0LSNoo8uI+5bg3awMbWy5FfblI4Z/X20ctW446nrVs78YrsxXZn/Z06oosZDeOBYc
malPBJh3xVVcGYvIzuYhbsgt8dx43CaULVigkdvCMFc2FslVGbT1lVfYS1gC/W8Jv+C881fwp/gr
dacuZpe1ueVVxTLOA32uaJmoIEOEHTTbuc2QePoaJLk92zvayjffN5VjrfzuF15FUhyGlkxsVhWL
PHHa5f7SVUm7DINwHoYFnhPiJKm17921uQsJK8PuFsyr6UVn1OMyCtM16VuKVIDWWaKiWasWrDFP
9CpGctp6qB7taYoFcjh3etnmsxpivNmfHkHRpC4aY0EiA9yvpHV+hCQiI4hdtsu4DaNbPfN29Ni2
40Xret4EInPuDxLnEIuCLR4XNIyMLzotboyeDifSQbZSNPYs0ngESaTW7WrLThu9XVZNbVxHJJY3
RTxVgSea66qh4kfUNd2+RzWCns2pDtgcOU094U7ethagUu6nKQVrI9TNwYnRYDnA3vnjKdWQOkpE
1JE/QxfmC5yaa67URTM7b5q2QWHtadQt2srCEAjf8URBgFYw89iLlOIdNBU/Q21kBSEMiafFtat1
7blXCQiM9peWoRGlYInsSYbMkdWmOJqnOKY7NpcY/tRAuTlSNFL7+pilIp3CSdnNKGnycKE3qfia
GhqaGCSBjG7fTDqazf3CdMHtgKbXRpAPjJPCUs0SCkIuKkTXquW7XfzVYTtBRQmNam57Hr90hLz3
UBgtQwOCziVtbEulwNreARnQUE/zj/n2NI1B5nqXaxvIlcRsl6zGvtVpzo/SD/1veVVpEx27oFJa
x14bHarGAfPRD9Q5C6SXxsMxq89B+9CelaVVNZZNU8/MzOWQeancjdlfUgThXITckSsDd2OwNESW
6lXt2mw24OzRhZbhAFmKJirmbjLNL0bEbaPJgVyqYT4LTKgDSF03uCBdcdfBRsFvngFmGg0hOKaa
WVLTGffdaKKaOQ7khJi1PdsxB7Y7wkGVLVXT0dLvnLnlheFk+jfXz0dQw/ZY2iUkExlh1y1L5Tox
9O9KiykS5OaW4N/KCx4LvnJ8ekXbGPKcyiHTww5ZiQ6xpL2ntnfLVC9OIaA08Nc0G8WLRpfmuehs
WH2KsvXOU0kXboNCy8MmpNzbfEn6iwM7hCBhCHdd7Mew2onxnqTuFJviUE11QQXPl7at5zPIukvL
c0pzhm1OJnEs5XcjjltLdm239mvH/ibaC5dX8juymb3s7CgaqSYWIR3DLvNwoZpxES2rSLevvMz7
YefG1tdbPnYMuzkXsCPjpnCDZRZU7Z2iy54Op52+SucQUz+XGukslQ5tDOFPVFPlRFU2VHXs06Z7
WtkV86RDCy1HZG0jN56C8kOQ9Ibm/iJemjZiocVSKmeq14HYR7vjzlLsrTu5sJOUrD3hpROnodGE
dMRcN+CGW05dpz8gcNCNpGvYywoikzdJacNkl+kP6mt05uGgmOYdSn6kmK4laPZrk7piJ971bAPx
sNTGig6mEp0w6a1kamoH5Q8kTjzLCzk5V+UPYAnoF3mnAw5QNNFGvBixDqxEs3T8C17eyMbmpgVe
OTgHkGwcN1LLJpUHCSxFg3NpIIPBb0QZH7FF7Ltfg+djuYkmvtD2qoPgXjzSRaSNfUzklJHSvUYi
tfvOtK99sCsD9iy/6U+yPmJwaHTB2R59bTVsR4S9i3B49yC2yUMtSquoSu4Sm1ajEOyvJapklFlE
6nDd3Rs2Y8uKJ2iEXYOOmOraMaiu3SVjycyrZWBB8jOdVWEU7ALRsL0unZnwbU6Uy2XHRjKLtTyY
KIfMqOKnXq8K4y8CpqqqX1D1DOquzMubjJdysafvSyHq507Fr2oi9mwC1Tdel1/FOLK6yJc3vtdM
eBV237EewJySoQYhrqz9LuqusQTEeDe+qHdsWserddhoeKQMHrAu0NRmutzlxxRtbwkNMhp75oE5
NWjunwx6Su6yGPuH4qZaFcQzL0RTbFReMpT1F13z61uasXRCvaBYCc0XK81p3YmmeeH3nGQbOJCt
3ZYqQAyHsTpXNuhSS0+K9IIysH1rjM5Ba7ffSc7Ced5mkC/om4oNQynTKtGryIrtNoWwdhNe7r9l
pw1vqqRB57uPmRhJMych+LiKRV2K/sN3jfimrGN0vqfvedUzd5NGY/HueV7cylHeudkInFT/CiLR
+rjJmZgkgnlX6oJDedeFtF2qll3r5qXtf1cNJeNyGy9IIXIolgGZ157TRD76BxOLDi0sbMDuEg6b
S0j/D0TA4Z3HFhaBTLyjiyS4k9K3jCotL3Wi5Vd+gf3zJPdTC/JMxZWiJTzXR34alDPVVB0d4UOp
RtPnbSwK7ZoZlRV1I7MRoW/Rcn8D0fDwC0EOnoD9AEFcTop8qS52yNJpzNC207R8GTm8SSw4dTFf
ov6iWFSTRgXIqdu98IGMek7TZlBq/NZ6A2c1/LTeEDjiHApyYdNUH8UcOHl+4+eh7cbJXeHi8BzC
mO46oMJZN3kbjnzw1cYs/1/KvqxJTh7p+hcRwb7cUvteXb37hnDbbUBCQoCEgF//HtQet6ef+Wbi
uzCh1FJdriqkzJPnJAHvlqbzPw2bASmC167zxcHE5TK5qDDvb8agbdst3SwuNsa0BuWc7Gy4fWAC
lNrvTR3lx76Ng+3oBOUiG4ZAL0mi8qXXiHqp2zHcNkQ9l4gUV3VZgO80Tckl8LUTAW71nmPuk73p
C2d0hYwWUpdZszHWNPpqpiaCCqZ7gQOjrjs/5Vni38XFtDJvirkAamwaFisDLmS1Ku6Q91+Eda7v
zYzWr5Dv4lW9M2YDFdNez7iYMR2v8tOGlnpT+RM/Cn9YSjiX51CM43lqJGBZp7D1KleWXBSx4uHS
DHWW/S0Rsb8dk3xa5HlebOuR98t8GJxbEXX9cgIWdsvp2C+HuUXmvjqL3ZNlopyIOglcihLMg6q4
BoWLLNN86eZ0nOlHjHw11lTaK6T9k0Mc0ug6Wf2r2Wm7Op/WvbDYxml1flCShLuCZ3eyGrqTYfhJ
l9NdkbQZcrs4Ac3FYtkdpVF3MtbnDMMQNKv+vIaZUebDmHrYINPPY8ScDa7TFSeZ/fzSbcyod4sT
kD1jfJ4w5jgxY5n6+Xm2mFbjn/oubsPzfLaLmNAjKmUVe4TZ4A6RQJ9spwa3KK4GwKNFiQ81IE+q
8PuUyab+3jB5TSo/+xXKt56PIUgjjljVIFz+7KTzjYcJf81pmC848kN74QJ/cC0vOo0uiU4kktGp
DLp6xx16F1PuTcti7jMDPL4PC7jMvW3NeMWQkwXv3XzziWQOvFrXSX/Cr+Auzgv/x59GlZOPHvKv
xjwknehiFT09hHYVn6yiU1OqWyCxKrBaRG7oTBwQXpeNzMSa66i8K0kQ7IU9lGmhpF0tOj/Il5ZN
k7XxpbBZt3dkvFRWvGnA+Tt+HhcRPo013GO2+Dgp+u4mi9haRQ5Yqbqk1QPmvziZr95UGbK0d5Ab
C/yk20e28FZNi5RbxLrUzKiVUy5l29ITUyo6h5kvsA9H7s6Ka/gocRIcBAL9QztfjPl5aRt7o72q
2H12qZDqjTfiWZZPTtupDfIDK2CVxdlF8vY6IPF/jS0SIgKdok0f+VaW1jHp10UT2gsz7M8Ty6Eg
CNRy5H0bsonLKkm93ks2pGqnvcM4P1ZUOmvltPjxoCbuoguy6LmJgh/DFPB3Qb00SsB6TKd83FpN
O7xRC9QTV3XZckQOIY37ur2vrSKFMCK8q7q4ua+JKle2onRtBr1SRpfMStZm0HTlDrdSCfx2Z0zL
rvQhyAPgIZpKAVireqyIV52mRvClCEBfXjedzVYlQ/aoqJCLQjkspJxM03SaC52HP1p4fF+dCo5c
1eccY2K7DTexP1h7mhVulA5+W+6LkrwM9ZBcsoYll35uNW5pLWwqxpUZ0LQetlmbWymCvWhBsxLb
SjyML66LROMQPYvezQ75ILoFByLWMJ9MTxO3bfxwXXIzl9x6VFmTXS1g9DcZ8OHgjO23z3Gv9eOV
FoO7NH2u3X2P64HAr4rAx9tUY4nEUi6+y4CFyyR062Op7ejsOKNe4JfCfvyHGSK3nbUW/ouHaPaW
Ay72EJM9GosE+V/WPAbHDBn6eWbtWKtPax4bw5C+M2Deh6pW5KpAMfy435oKOZIBwPFHdGN42rzr
D5kPfmMm2HmUjvUUxN2ibaf+IbO6/mY7HM9IqK0nnwfDsfEqJ9XzLCJ0tCFNIVZmtCJFtyw6ATK2
AOPCvLRbV9XVkeqvWKrXfb1pM/L7HZDcYxuZU5J2NPaOw+TeFIumCt9MWa36EJlxR8fdzVyQXj4P
og5WMusugeH5tB0SikUpkeuY6UMfndUY1JveReY5ywmOsNBCKOtSfhVez8EctvSFFDvT89n9ObVw
AnY1AxVzhnmqHVnJpheQkmzL2nZXSCl0Kci41XsHLp5TZ+8Ri0skVKR8DKoECgdHTcdBOM4hstJB
LeBTW8sP7lNV7pNw6h/tPGr3fR7/1e8PHjnVU/3GcubdcPgs7MpLHgwwVcfZIim1uBmLZNGL02fZ
B4zlAjNe9Kqp92awz2WyRN6y2hiz9EK5IWXkLs2rhWM77iPXitIgzrp179QECHCC1HrWBkfbRyKq
hTY31Zks3nDv3fUOzR99DweYcJm3tsu6OY1zQhDgw6ZrrfJnVHksxRas7rMptzaqGMctSFv9rZpi
lZophAKcAmnmW6UtfCN9Aa6fy/r/lTIw5I76r5SBG2FjncuGQuAFJttX77tr7a7QzNOvbs/ZmuUO
Sb35gHTmi2mJosI5Vdry1pYR2Zm+cj4ldRNgAHmAbhNZHklNp6JlfGIoEHekfYQQqM4RjIbO5Uur
dyv3o2/40/r/n6fddi2DfNqYPGUAQnBa+ADWTFhszNwn9GASk8ak/kD+Ms3o5+TPtbLu4/TL5E8z
71r8ocrKFvbgRMe4rutLPNItm9kd5gK83lswPEN1AwC2uK+mhF/CyFv4rt28tXS0UnCU5R10Gu5W
UASRRexTOLqel5KhD3/SLO0QO/wMqbJSVg1kLxzsMaHoRBoPFX/JR+xhVjE4G2PyIXqw6ojfcRfJ
OLDzznjWBXspq7rbFpaC1MCYZJrSUGfjSZN+fPL4O2ETf9EV5wfPj+c4CS8NpUG5rGO725vR0bcW
ScFbEEbtAf4x3oF5MZuV+dq8gw/TTx7quOd3KuHNreuDM8uLYBUEpNwpEOuW7RAFSGmI7FqSmSNL
m/INodZrGdfevWcTbxeWTrHuAtJ+i6M3S0bF25eFmXKe/3s0BY3il2gKENWsBMbjIlAYBE8q/BJ9
Th62ASsJ2VM44HB9QuUQf90VJBzXebVUvcoOVuhlh6Jv7oo89zfGMv3IrEVt+mlDTQPkHTSwrdY+
240hQdBS+DVbRK5y0iibup3XB8OtaUJxrUO1yNtqvJkuXg/9ure4XBrTDPhuch+2CoTBeVEEcc6x
K6ZHY5nLkDkC4i6gKj0ovyviQrcUTV20qVU2rQYCqiS8pmLR2rI6BiAjPA8lWAkxGx/BpMt3DYnI
ouj7QM50qGnh4vmyS3MTf9zy5lYuZb3x/faQK9tNA+yzG5JM3cVH0uvjIqjvpn4VVH8NFPMUsyKa
V5jJXIRvjpeF0M8I6OP6XCE5ldDmIP+0WjNibCR643iByiE/BpGA8D1PtAb7LO3w+iWwNeZnXzmm
E1hsR9NTY389fcbA0s0bZNkyPy1iXuyhALGecpJ984EkXIyl5KXy6/iRuRm7s6PigrST9eSqYjjY
tl8u2kBZTxAplZsQUGunwU69QYDDb4j8yV2HL6SgdnBvEVyaQtdpIkhzMH1MJJtasnGTEdEfrMxS
B6se+0NSubFIP23T+pwTz7ONiTjmXABkdntn2H5EJQWi8X2RiUdDozDECdPyC9WkQ52AaT4KRC85
oOTPeUENBVhnkQnnneNfnDIIFmELl8CbTXOxZR5cuC/uZkbvfmyDMkplT7NT22fpl2mkkWP6oY6z
p8w/0K4tLubCh5ae4/FqDKCBgJ2BLD/Vyp12fNLMT81IVM7JJ98BbDsvTfBjOsSSnLDjkNvQRWlV
6+pqLBFShvxFOe9G5GYurEKKa4K+Cuflv/p8UcA5FfGC0b448Xb82WW990hDERtLlMR7JNb0l4Wc
24fVMdd9pDT7a6yHKGoJ6JUtcxFO+6Ag9t60pB6mj5bpgw7TS21dgaCvqmYfBbHYe7WTId0WKV6l
H23Hh06RkYqnEXLeu7gZx93AVHV04wx6PGvMzkqzaWUh1XmrmSiXPi/kIw+aKM008hZDX74TBEg/
Au7g5zxIKABKkvp9CS+6a9s0ojnLIe9QR9ZY8VtYdL+yUMYvPKmT1BcOe6yhEltmMcRI/31D/Ydy
F2XIYhvREDZVbKYY/kKvomFWcN100WMhMzs1R68WqllUmlR7A18PFpSqwrarvTl6zSgru9+jtlP9
Hv1ca0bdYNgptxZ3/2m9eTmzoHDBMA7a1h0PvBnAa5EFT78oAkIFyj2iu95NP1CZmCT66Ltlt0AA
qB9Fm7WLPAn1o48oVIHsalnuxfdL8TzF5bQfonrOyMIE9GWv4twbsUnCDPMIVPpGNqdJOvVzENSL
ZmyqjQpkssplEW6h/Wk2Qe+Gj2oKbiayGeVUpDEIz/dEB8G2y+1mk0sSPVq9dyshldrmQeFvvaHZ
213NXwML1HwopZ2T73H3UOAJ1aukDvsn1oVPBuX+M5V1/PfUqM+cj6lxMjzXWlhLKCajkx9Dlrx0
KminSK0OMing06kxj08uUrAnT+r4zWXTLcRN+WZ7zXtUDOGrJ5hKE5ZNz1CtQRIZhv3jEEGEwRJX
3VeEj8tGIeq2Ldmv4qbwL5xb/RrE4OKctcLeDMqXx1D70da1hmSPRwayvWfVwy7S2j7ETVNvxxBi
wKSsy40aRHQWJLBWYTxOVxe0YKQAtbpxUldLUsbyoWtdBKcu10/YuLxUscF5KSOrAmtCW9+iaXrB
/6T9AQfgFE1N9B5otvZVXexzJG22jcZ/p/d5dRnrsbnjonkbiOe8OrlvL7vcafa0gxDSqXRq+tkg
o00Lbtt6yCP7tciDbVHFxYNWlwE3925KRrIVkEpDKdWVCyS16A+/UWnRUPU+NnGeqlCJxzKr8rUb
WN5BNjw/xXnAVpXd5M9Uh086mdS7RclaqcBfhzVxtyMQ8kXtUXVjdeatPWX3hwhsVmyIuVirthD3
HSPYLguPvQXNtHZEKw+0LqtFREV8QOI/+rgYE0+t6eCDBMXSDKD+k25T07QZQdNM+mgm83JPTvxA
y79exkyOS6kXkV1XO9dKuuWg7fac2aW7VyF31zlYiw8gPHIcOD5/94pXPRXTD46DeTG03L5zm4lv
LeLHW9/K3atVxLj1mqh56/J2YdbwOP6lXLt+FMyna4Wf3iHwoMy2HB6BwlsMwFdbG8ciYXvshvel
8T7mizd7Kaa/VdM9mJ+/uz77kZW8N5bOXIgiqrL7eI3/Z595EfMXhr56YR5oAmEZB0uIhfIH1Tfd
WbL46lqkeDBdYSD3HZLJF3vuipOWQUBZ2hszSIKYgU4GdNuYiTsCYAo3fmSTbtEN/QryurNXTfIS
Skvey6I85BUFLuP01bZxAm/VzzANpNMk7d2kuzSep+5dlf81TY1gWrLk2aPRuBXAnViiweJ1m7g9
DgG4a+ZiTEZHfH9BwJfAQ7xr5tT5lZR7SHMBwJkuSwffPDuRv/umEDc6aADNyozCyxAoQ/jf0h0I
nP/dQY8hGEHNahepVdyceFrPFwJO43E21YS7j8h/Iruwxl4r9nqKNyGApLtmPsinJNlAtvnbmsc+
rXnMzJTzsT7828x/rjMzu/k1//yFP+tKarUb3fIpzfoM+YFMaeQLkqPd9eBMxuF4Nj3mMoIstbFI
hVIE/z7QhRWiAIN8xjGzl0nL9wUNoGSYU264wetz0GZbY5mL35XBBhtFu3CCQlMwEGO16JN43BTc
WUzgLUEDqJJLNJbZvvTIXclJcjFdpmWVyD+ofLJwYvxrAHBNu+YsH88k6VY+m9xrPnutI2vEMqRW
A9oJD+4Lh9gH+A80HZn71gK4fCid+H2SbvHYOr1ejzxz9k5GgzOeN1aAMZx3O1HrZAV4BeotGdwi
wcQ9FXxDWVg/h1yTY6AAdhlzAF8Ru1Yg1+3AxfM4ueXCcvZhLdTZqjhbAmRxwb+vQ9zmOqjPebua
nA6U0c6ydnAl5KpnEMFuxmn6Hri1TkfayxWg1vhRCffmIdn6g/XICQw1JCGgBoXbykMm/T/MAFxX
L2XmuBsIeZz1JCRQepexE2JgsWLCZk84y35CKJK9u+6rkqq7VlAW+9ssanOETiJALrAKrrqqnT0B
UrKC6CJ4sYW1LoaA/XCs6vcMvHt7P4vOVng6a3fqhN8tCkbhgs+UX2DEalG1iJVdAZILOKelFevD
B0UuK1R+LMfhONh5kwMiKFNpddCDdiRA5Q7t/sod/wzclL610AWnPaiwz7Fo+AJOKX0Y+9JZZvjP
XKsykWsO6vgpKNi4HSSoLGPZF4dsCOptHdfxCfhZtSYtSgLgG0NRBg8J5TFnYbeGDz6dvGaENsKt
vV1uW+MLHXAGiCEBCJy1pwH6g9T0+1k3Lb1iwLR54xqa4a9pNm2CVM47mDVyvJoMfk+jFBJvmvzC
0U6ffXyEKKLQvuYod7Cqwrg4StK058qh2SKHQO/NQeWR3A5/lLZdLyZJEzCjEnffybbEm3WbZ1qz
Mwtp+INV1Tu3dPsQNY34X65v8EVZgK0qcTx/ruqKcu4+5G7/nsmWA3WiStXjI9g6ya31n2JPYeNF
uYx90CdQDFS0eWUlEWloSXXpdePdDa6D0hropxNd9aNeFtBhLDwx0J0JRIxZdsHfphkNa3loSnGX
THF1zJxSr4t2ELeqpe1iANrx6rHprjS83CTeiSBqfnWh+O6NVfxsQeK5YNphO2QzfuGJTfbBsjtk
I5QYvxURv3WoGHTfzv0FyPjL3PfGb/2xIVl90TawZBPR13Sy13qq84WJ9w0ugIzNcCpdEezCKvLl
JqhtnjaBRzZR1cOzhHAcybeYt7/R4Ug7S7Cl+2NEeA4HyR700dhZXutjPgQKMPtAvg6YKaEIscRM
lEk7rFg8PEo/vBomoeEeQuVeHecuC6KBu0JEFUpMxHoJ8aV9iiPZrFD3EsGQbQuUACmHn7KEctXN
g19R3NxIFlsvKCgQLChpnesEsTr2fwdY3J/lZQbOmFmOT+5jeRjk/q+27G+TN+YX5Wd6G5UDv3SQ
FaR1HvKXti3lGg9qZBur7fhLEYWvKvP1tWym8j6BbNZ0jwmPtyiegBI/8yI+Ivrz3TY7+oUtn8t6
63sZe0lqER6Q9mwXxhys8R76mwuZCwLxNjtHJGgeci2rg3a8fmn6c55fQKprHjw5LnkyOaldibUv
JVxwePJHkMf/vnz22ZHUK79uvdRM+RwwJpiiegXNUrTkuhuXg8uqu6ThyQruho2Dsuw3JWHNMW/G
ekfhFu4ZUvEHDzfo1iNKoUYIc9Z23segL09sNTIy3KoqyRYi5t0jlXWWDo6jXuyioykjo/fdzeak
pqjfW9GtR5plRToFmzgAFzX1xixVNC/z1K6RVcgi+UPl5b3XT5z86sEO2JkU0NCBZZIpemfP6aE6
LvcZ9rc7M4YUxceYN4vi/4yZJNM/1yW0LZa95u6HeiDxyxCk0qTYGgYmtLHevhYFxFmzRlrmkbX2
dSVAdcUvUt0ndr6DG5//glJxV2R1+QosxMFGMdBzlVTe3kZpmzUjbnQft0jLlijN8k7CBe7+6Gfr
NHY6udy6xc5UbyScgf2Qo1xS3sDfbNxqfK2b/FAmlTx1NvU2EZC8FMBn/guUU8Z975cl5GuNbOlz
pKhYNrGaLl4kxu3kuWLnZcpfU6sqDqiUUq6ronMOXuuUJ1s21QqkL/rs6eoJdQDUO2gba0X94vtI
UbdDhGNxhTACO03Di23e9t5dVNACYbEbvEX6G1xmyA0q7ulTaWQK4SD0YU646VmvYAZAcfnd8p1x
QH2DekrtMQivvZavrUiGlz4ex3XEfWCNMxFLOv7SVlbyMFa6OULXVC5s6Zcvqiagq+HnsTVmMrUn
1eX61mZS3uma3rvzrKT2qi2TI4rSzCbAOyCfVvGDB1qdkU/ARyEgRvokSU3lGCF1WgLL/0O2GlW/
tFBy6mK6Ih6V27YqNsgVeIeKDhBc5FGy8UWHncGurGXnKPVAwyFM7bbX32Qu7gh+HXkqrBWltC5S
TsRh9Pr8TU4OhP156T/a0/nDMbDoD2zUT5n0vWchnWmrGC9WxkySXi0sC3faxyj+W5rnIYqE/jc/
PfzH2Rd6HgBiFwx+PMz0HwpvR0+QSIeN9aAT7oCs43mLsZn6i60Z3Xe6zdaQS9YPWQ23xHdZ9FOA
F5hL3MSfc0foGncjPcMtwPRS8AfRFFUqai/8nM5sVKQyL11B4Lr/mDu/dDCrSbpMuosPoTafFCj1
VXWQQHzfW+nsB1XTb7Lr/UUpCb/6tHW3NeKObV475JpDNboIrTr/xqDIzuGUm0W9jihQUBAPJhAB
3HknEAErH6KcpO6cbi5Q8OqBamQz5x3EjP2xRjp9HZvXgbYR/Y+yMuCAfQ2UoDjxUMPADj38AwP9
370PwDeZDzph9OAhV7mkaqTiuQqyFJwpugHzqTvEtoY20zRbBXKbnC8fI9wfk4Xp1FUHXts0xouc
BWCShtPJEDcMv8O0vpA8vphaByOqR8jQ30IshdpAqu/hgPfxPaqAw+mMe3VwrCY6Shr2qw6lNR5R
qiRP5yjonYkjijEEP80iZpVYFBG1tj3E/GZRR3PclkXsPUaVgKtfXVxXFD+V1qvY7XCXNHm9CEew
O6Du+x7JcHpJHNktoGUJbvZIIYulZXiSxLe20B/aO2rT4hQg/732J23tk8J/KjIAahVYI0dAdMkB
/FCyttikHzg0cTgr9fiegd4sffxAQDADgaEnj5omwapM2t+LAISXH4sQtjZ/Fo0m9d2iVFdbueXH
IjL/pTls+vhLmWvpBzsLkSIBo2XT+wlbcRA7y6dJ5t/xPAHnqD1K9pMgCZxdoIxdBl+2G4Z8688Y
ZOPZdRo0Y/KBQaK8VDrHm4+iCpbaBn/TspzwRfS/upnnLpUc1i3wlG0ckGjubjxSX3OfvrCIZSiP
Bq1u17nPKGOYnU2XuRgzYdUawDs5fun3O9ddKKbbFR9vVHnjoZgLICIDAjHx3Pq8mD6a92JL+RE7
VNwjbrPvOZ0Jx1UWHJ1ZghqF4NO6MQ+Pbh+6j2Z0VHZwbJP7vB26ncuo90ynZI0kXXhvD1Fx1xb6
vppFYLXfJVuH0XBpTa63shTqAdWi5VsN/H1p7lonHvk2GWP1YZpRFopd5oybQMhfwRyaDSDqrwHj
hOiCaRHn1IDQeMvqn94YWccuGaOTcXALZ11GdnP68HndOJQT0Hm3XwKchjtDUd1N2wTV07oC7Gq4
aogy8yXKFRRHQQp2H0zk7/4JUd/AA3Y/zw8US15991iNYPgzCY0tVcXKN++oZGIH1z9eaq+3t+EU
4AtgxZQyKeOTpEX9aMl8ZeLMkSuxY8CHF5q66n4cCrERsUfWJlGYUealjPrJkeIje+bkKmxnfAKd
6uGD1QHykrecPMtewzeO9ixT1inuJcJLIpuXQNJrPmOdPRH7kPHgVdOBgCielJcmK7NdYnXdpswT
/1bxyk1jkC9+Snft0+4Xh9bhldc3gME1RIT/aljW156/hzjYCyT9ew5vZPRqQ9xnUg4gc8w5oghw
6/xz4h1SRm7p5Gsz2kMm2dTjWxylfESsnuHrXEBKIM9VGdGjCuoStde66FWxdtVV0vnBamWniUOn
uwpOEphtYbyuSp08Mtk/mBktKxGwltWjFFWzUTEvd06lmpuawTczA8WnNyLox5PAnraUc72Rdr5o
G2Iau2DOMnaKEXF9SNAZhd6iUhF5ZEN59tyquZrDp4aFBeJqfsbz2Kclvfwv68+6LMMP8b+f/okd
/fP8n8nbyPw4SNT9sxaSF1idldvD+DAl+9ZytNqVDCSbJPH7ZV+T8GCEEaaVqwwBkA+N05J0mQVy
VJ+tFUfZH4hToMMHNnFo/CFG9tx+oBFNViG2qs3oS7IOMw5UeObKGtYsmWvcyBr1iRoI1koUNTqE
2Fmf8DDWJx5T92IsOx9Sj5MHWgK1cUKe7bFvt8ucR8ErFNc/IzC/7kTSWWc69UPKoDA7j4nVAIMY
7grZdxD/qZ+oX528tkDWwF3ox2fiqXJRttWVjrk+1wQq9DKO63ObRNmWOLrbtYhOGWLI1aia/n5w
7elYleqbM7n9/dhwd0Fkn6/DBFkFgbPuZxJ2qYfPbksdYm2bTL6NLerAMZ8JfB65t9RO0n53cLdz
V0TP/uhnG8iB+SZshLorQnGqwE19rZi3NHklW6Iu0ajr4hqR5k5bBdkNQxkeMg4tirng+ATlrm5Q
bm3WCc26qv6XdnHeIkNTNslLUWcotOnZ7SGORnlBSgxHqSrHlRcMzbqlmX9psTstdNbE61iDUZBC
tY2qTYpGtzizLx54Xd8dEGbSWtQ8zSIhEPCM69qOn4uA929xXNZpo9tuRSZFNmFrOwvsAPo5CcMy
bf2i/5FDDt/mjS5S5T303E9+Bb11h6B4K5GdX44RFAsjdRdSOjLVrIg31JfJoR66YRvG1j6bar5y
RqjYq65PbdCFnyeuhnUPote6zhQicC4vrgAhrQOL7k1RfY2RbH1HygmYTZQs8qyI1ygXJPcVaDFG
7YcJ/5IF8nHqwcOvjkNekDtzaRrbOVgUnLS5i1pWuyhZHKxEUDsnHY0g1GvxMsTi2oRcPIBm+uC0
SXVBESX7sbacpzp3orNLRHcag/YKZjs46owQhHDvxFb8aJf5LYGue5dHrPQhxK79owUAOllNRche
dQjUWCi7XRvTGsNLLBAehm6vzyqUQ5pbnL/6FimXra2Kg5uoE3iHMQi9qCJmFDRFglaDmk1UFPmG
jfp3vxmkADEB18xTjI1qY9+sqObLPhsfkRnhl6Yij/BOuvM4ENxJk3b2Wnf9kx1jpwbXmW0AkvzE
uavvWNx7p2GItkHlF+UCBbUA6PngVM+D9pjpu36Ior2Y6BtyjJihUSFhl5SoS/Zhl6iIm45QTabZ
wPuVALL8BDdGrcAlx7E2m6EXJgs8bV7tOOozr8tEjAstOwvlX0KPHz6aka8QJsHjihd67qU5DqjY
tRaFPgtdJHvejddmJMElZnKD6HOFZ9j+rLUDD4/IN+0H/XWSTCzcOm7Xbfk6tWCuEkQ6oyLdL+3f
6zjSjx0tkmOTTdAONxV0AlRBFUGwpaOEX7a1dclSgdv5yiwlrnxuRb5zZdj0D6bLDPZ1xzZae/nC
mCA3sbPltG/0/2i7siZHcWb7i4hgX14N3u2yXVVd1d0vRG8DYkcCBPz6e0hqihp/03Pnixv3RYFS
KeFy2VjKPOckUsKlcKxnnqrdXgqb+9R1WDQi8pZ+S5TCfoa2sHzM29LPpl5VgrHJoq5d92qvnMap
AZrs7SpLjW7bxfa3xbS4Lb4eGMVIbeDu7zMdWxwBS/2jDiv30Nci2btt6IES2uc7ZmrRWTImtjE3
0gekEoeNURn1ZXS5s/ZySHtIGV09/DLvyrzMj9Ajbg4xvv67lpXuyYBS6kYf1PHS1025DgH+eGzH
FNLTplSfq+zGuQXUgTvmN+haJ7vO5HyfRF5zGVjLEPfK+Bc9LM5qjW96mgFboBXia8JbwwdSL78a
SLvuAKRSd13Vpn5d6qDbIYq612ysJi1l+smQte86hvbNxsFCV7n9y63yJw17CF8gKniVhrKGuEj1
hwlSWYxn4ZeowyuUcVperYK1Oz40Dy6+SttUd+W2t4CVUR0XsQU71l9VS3zX7Tz5o7DPQGlCYAFf
5quN3PMXJzYqv+408Qi5l3ZTZ015cnt+9BLkBMNIEVdQZlq/EMgE1GXvxyXPfqkxjllegT2J7ZrF
BvTC8jiOhnXWgSMJYk9qn005nBEDcZGo9DQ8sjdCtetvLLbGtXTV+oAwpfNYCPkLZAE8KJG1x4lY
2LdctMnRYBGU/PJueMi96fhiWd8TrYrAM2iGnRY37daOsEWCZNGtBefrhweY3Eor8uFxyE0JyDRX
N7zo2leEJ5AggQebNs5uXeY3XYoSOACxU50o2zujZ++1MSlP+F+m20Ft7Itn1l7A5CRX1SfebtDZ
cCoq4Mt75oXPlmmKq8P7QwpmqjTkyqiR7o36JjszCPBtkUFu1gTuivBeBrZk9Z6gXy2EzYEUcRuI
WgH6JVp31ULT9FlVu+JRDUuETBvraPEu8w2zk/u21aL16GrFFzALfiHr0l9rD1yF0oh/sumZa6Xe
quqUymc64rCDp9r7jnXDtu/S4jHSpYd4ZSt+2B6HmGer/VKQsqhV5nyqVXNca1r6xR14FZSF4V3z
qQHBXq70BB/U0FZ0ZYVAkBaM3KnWcci9Kzl6nm1u3cT0VosNym4gbFh4sEyrkFtm9fbVndeeF8ts
bRsB1dDJ8XVQonjtllVxViIEAMEPxP65M7KTl3hfndTwzszA+ToWT6NhMF8fdQjWemC58/DgeK52
rsC48EfoawN6AlF8LxP6vuiy4VJNDdsVQ15scDhmuwonhcC0W/0VcqffDN73fyA/NwKpjI0KTttc
yfKVaLxyLRH7xuMyi8aDkuFBbSrWrcdzZKcOShJkta19spPI2YWpUkCkscD3Vcs+AzOTBaMrsOFS
q+E0hkCP5KhGvklso4ceUFpuXHVwTmXdth2UlNonq3TyHdmWRhPuny7C1RFXcwD/wm4EioRCvLpC
ilXhmOylg6h70OWWcU29GEdUYCHADtwmxgjMOxD2wPdACFLqtVyNrDlLbuAIiAjVU4480wqk7H5P
Ni037FU3NiAVK+41MZjzC7koVEHwmzByHyMDu2Smq99URRkOQJ6OB1MBdWIVQjuZDVNoolYkNoLp
Z0Ww7ItUY9AfAQeagMsuAuDxARzHDgJohu2nvcvXNhiZVsyQkIxydlKrvtizscD3oVKVoHZGHak9
L3wcHPkY2dEZ3OgohjiQggBL2m5DjZc3xNNASVbqAsSsBrRxG7smUGr5J7scknOPuAZCIQ3/lFal
++Cl5jM+P/bzOICeAjr4nwxxZ1KLWbhNNU5xQd0hAUwEcRpIahE+NNUP6thxrK5LR6aB4/DxmkIa
a2VoTQ+ovTFeZxvUPrZ65gJ7MbnQAE4L0EhRoAEDSyWT1FetAhvgSUCt95z61LbZ21VmVOkaspEW
ZL6kaJCHhc98iScRPleZ2m0gmQ9dRAuSk4oKaneueeGZGnwMvH0L6pABbZGzxW38AOTJramVFF9/
PBaxg3Vu2thDHAXvzN7ilnMjW+OWBz0V465MXB0CU6AqtZmNLHwPNTi1gKZKPTwg62Rc1WGwfCOM
o1uMV70dnCHbKTha1no0gl41TCGECxCsQWepJn6mgdz0Kh3kksT80oGldo67n4NRItHaDtXGcxG4
rVjqHEQosBebrrQU8jmzkfrUNM4DsrzDpmtZs0bYFCmKCtQ+qWRfwjROv6KYwKSIojQveN5rfpOE
0ROwKGxtJjy82Co+FCz9hsMVEvAtB3i/tfDTMnWpkZ4OVK3lIToAohaG9N6xD4UMFJnpV0M8MlOA
qafakF4J8QZDEgHKyarHs31o6xJsYE1hfjUiHmCmVhawUTFu1NQxOG7YbbUbLVLfbLxpWyRs9Hrf
Z9yc/aSmPSChZ5/S0vI2VTLhxB3NPDQMkRYPGtbPWmyLRynkSoUI7rPpdGsvVZXbtFEPW6G9GkCs
nhAgCOeuVeW5nwwy2eR6lXBo7aICRgX5/y0kmDLkYssfbpiUqBwg5QHfNYYTs9nfLChp+IOXjVvL
C91jypWXOCnTRwnKn9ly8RwNA38ugUaqjEZ7qCKFP3uGtPwOGtV4wqKLKizhVusQmgmb8MEqAaoC
Fyl8KBL7pzaOyWuUJ3zP1BgZIS9KX21wr9emFGxHo2BEQLszNiugVzCKMhNQuU2VJ9U11Uf8fgDG
AnPvdCDixaW9snHQPDrKCMBgZxk7yxBZABURGxSgVECwCegxEJvtTzlCCahf4aoB4voYHVRtW5X4
eVdSx0KIJYZ+J2Cia5qre120rbSqXc9zW4DO8GuPON/kjB2e2JQjkPE0mnaI/ZnDWM9dwLTwgzX0
6oacC5khv9mbkDOc7qtGabHmLQJj89y+DwMHCe0tORtdowc8dsN5NLNFC32LvN7Nc5lE4q1DSoj+
hHSMFR8Z1nSLYjw7y/G6Swfp+03OxurkpkegT9izIvxOU+Wzojndc877F9CCvHNpFv2u7sBGVIxe
XtoGEnSs88BEV5g92xrtWz1CT202dRAreDCRbA7VCjq3CU7MAJrHB1e68kJrFJxl0Dwp2NYtej93
CoktHnMCwKezYxSByQwa148CwalvVRWjHERpWJc8tJId691D04z5tbXST62aRq8g2OoH1LWA4rXX
R688bZoNYu3DhkYBHhA+coTegUZLkz/louyuEXONl/abqPNop8elGlTS4lAMsXkgQMTcigRJTtS0
gAySV6E6yDqxnD8vs+nS1PJa9z84fLg0c63apAPCB5H1GIJV+GLjz3vyTMB4ey96MfBpu4VZeaCe
YknzkkTDI/WSsYAEaiF/UI/jjwYfmdVIt9bxy8ihHeT2yNHRqkkzGpsQyJQgsRXjMoTqW2Mqe0eR
0WUxY8NfHbIw+kROiz0zW20dD8gU3w2UUaKu6hBsgcWZXBCPwFkHOmby/XZhhwOjxTXtEwjeGyab
4Ys72mEwNgA1D1qhnlUd4S5gpwMXWi8gdPPYZ1MVFGpQV+ntKjMsF1/vAr/hDuqf0Kj2fpWVubfu
OxBK7gbImUZlq0QfRkH2QfkVWwpEJRB7nVcVwl1lYgRwrwVLFgGWYSwOkAt7axJsFQ7Z1NDVMrD4
LQN3fv/CZVl+BCA+XdH6yzzqLj7Lnf6Fy91Sy9zfvsrf3m15BYvL3fIimoB5d8N3d1qWWV7M3TKL
y3/3fvx2mX++E02jV6l1Q71pY/a4/AlkX7q/vcVvXZaBuzfiv19q+TPullresP/qbnev4L+a+8/v
y2+X+udXCr0Cjt2hUfpQvMDWjk1fQ2r+of9hCKkozCoy923W3G/NtJxXmfvzhA/T/vYOZKSlPs76
/Sta7rr4qMg7j+tl5ONK/9f74zCDo7c0E+zOlzvOq873We770fp/ve98x49/Cd29AQfCqmW3We66
vKo729K9f6G/nUIDH176sgSNZNO//M5GA//C9i9c/vulgKlvgwEVflZmMoiHto+dNQci3qdu3E0c
eLMQQO5gFBgty1drNwwUV5T6NhMo6ie4hx3lNEyO/RABEwfwygmsa37QS9RsCmg46tammXlnYH7B
oCNTN3rZsfawC6z0St/qg+EEJpJKPnh/PtIMgF5O5drmYm5U141KuoGzB0lPurT6MVX8pdCb7rxN
XExLKbgwNBKoHKMeesiEsjch+ewXeZ5ukZNCPErNy0egMndmXTQPUA8qHhVEX06W11xpjLxqfHM3
ns37ALTw4pHc9BSlxGIEWw7koocqtkgFtqZYlRyyqgSGy0y01bLQv7y77nZXx9JDBFH/5s7eACkh
PfweFQYicIUrzyOQWMPKhpjFmfooNhn7fea9DS8D5ruLbSpwKXu4lPJtGs2lhvy891WsOo03pQny
rlaB0WLwBFkAuqQGUUKIlC79D06p656Bvhy2H+YAefqn+wcrxBUz1+8NVUKmDxr+KP1mP3Qacx7o
KkPtiq4r2vOdHRsiFmB/is/Q3YS+iU9dGkF+4M81yIOaCsdbyBrZ3Xax0VWcOd0ONMhfd3ZapBLu
kVejfaBBMjmZ3OTqIPc18PbATCJPiEJOFt4ixy9s7s12GiQ7XS0N4HX2kbojCeDRpYtkSsiTt7k0
TZgsDJjBG9Q8y/sNIACdz5JR91bQ1xPXVa0hSIKiRgo+tYBQI2xn95vEK5urjNTmyrXKOTid+0ym
xQ49qWcrb1ycNeBKTQ448sY2o84fpplkm+9BKy1Guo/rRMN8HxpQq/FzXnKxJZouXUHY6PbG172j
7kKEz6tW89h8TZxdYu9CFhZohybwoMsZI4d7UBvDyKBrXufioNSKjetQUflfrhvN4KpP7mHDu/7Y
oDTyKhJdHojEeONOp0rruYhugB29NEYlINaJaD6ZPrjcM69pPEpc0LE/uBpKKGk6EbEhX7Bi0PlH
4TTErE0DRGmRufYxnkARqBCpfs1LyN1MlTQWj9jWNIgGy9zX93egnzQH+HxDRmeqFgr+q4UASFC+
Y4Mg0nMs7AiZoykCiG/KI0MWFcKVkMWjBoLsOerKNd0smleRnvTk1yAbNvsBaiHXkPEQ0EKrxG1S
KNiwhidBDKn32AdSsAAcJE8CGXr8VsmB38imTbYWpG6UHEKMdkN9Gr5bp1eTi2jDaN/ZQp461epO
nkSGeEX9BCr0R1d/KNuyL4J5AMEn4AF6p/0eo7gNEvd6B/3lqAqWFdoieVvrzhZP64X6w53ZVpmy
VfT+1r5XCf3wu/JWRZSHo48YgvbhF2b+2UEK8Dj7UP/DzPlHRoZM9SOAnnww/KCPqyBjmmfsVYIX
ti2mYnPUZO9XAxWVW/o03Ml0nnFnpy5O0N0WyP/PQrbuuELgE6wpDyTm3GTKeWmKULx1zahZtYCJ
nGiQ7PPcDmwcPxr5uF6mIaoeBl1Va/6sdmuCcAgalIS6nWkwBhCwVq8VR3wxhjaPDk3hyFORFDiY
MlHvkzGr96mRueqjtBA7UHu38MmHT44pURUGD8joFlk3xCEfyOTGeuljMyohDyI0Nfc93YZece+M
O/zMaReQWfULXeWoA6qPrD0vdh2l2065bkGMB66eClDtSusra+vgZYPiB+PSIKyHvwSo74ApELGe
h5npQary/W7kLaZb9qWClAzutryAmBfi1AlzvtsHe5HVQMegLp4c9f2YsXqLOLX65LU5hCqV0P6p
o5xH3Obyu9sU0ucg9V/Dd19mOOOdr3Q+c9wmq6GnHGlIAbQCal+ZJxBOKqKdAQEiOQ/XNkNEEkiH
N1sJYlXZ16iwM82YJ9M6Mp6CenXsrsQ0wiHMpQW0ot3HO3K5nzKtDWotg+o7ZtBoadVBpjtOb1+A
WS/WroDQMP519k87Bk9ES+tvsZ1A18MS2aXmKWr/opjhxgLP5Zl8Sa7lr75qN1pI0wD6oOhcWTka
fpKIMyBQ9QBkmBTdCUasGhAKo1FiG9Co4wLoQKM0t2yRh1Q9w/S4H2Id30SefMWnelKI1yMCXwM/
tXRptJ4qUdFoXqKqDDcBaBIaVH69dmWGmbhAqAQMnulqGVhs8TQKBIe2tROwFciPGgk15nkA3I2f
IzJ8o5RIoi4T6BZ3K9EtBqidQBEaC5Pzcu9selFAX4lzDViT4ZjV2h4Ax2N2n3wBDwrlYNQvEd4A
JAsZpIZlq32pLQ0gq2p4GkoJfp6SZsiER9oXp1AdJD/V8Bxlo4oCiPjATtNp1aIp+L5HvPffrRr2
OrQxFAX1fbB53FvStbZa2IGZDXzWCoJY3YnpLHqNq3Ef1Yj2N24yPpd16feT0hf4c+WD3qJsVDR5
gbSIvbONGjM06qV6jT8FS9IoLQlWnjzRKDPVD0sWQ4FEMdZwm/InUgoZMgxeCQS90z6qEBzft25s
b1Dsyn5RRvZAv8OLRwbg575ijrWJhQXRZRNap3LFR6ve0j55TJhxNJ3Cv9srg1SJHfioqsbRSt5G
32w0wgT/MDL0+PlZzVt1JHx2Rime0ql8o5FlUNExxaFRpSIf3rtIikZnasbC2YMcXZ1tBfXssFC5
E5rLHqnxAPCoUmDxqAdtC/1cm83R6EwUgMmHvN/mrezwkMWEEd//RyfPGn+qv7Utoa2GIjGNeqia
1jmTy6CH8sF2x+0yQbfHdIcnKFj1NAFUZstvIJ8++8z3HdNLVZbxvIgBvcJLPCDxSa/CAQwfZdtD
a0W+1AA1nQXANsmNOS0/Km7l96iK8KRkgZqgjkrZCvk0RFz3mUThW7L1QNyegIr66U0CpmSqSxNS
Qbl6diaTBDp9k3Ibu8ipW+HQ92hYn2mM3M0EPFIvB2WnUUPzMOThF2iHyKMXRfI4hD1Q6HRJDR7v
ioK6Fu8O9171+wj5UDcsm6heUR/CuWytW2M3r7n45GUyhP4ym9a1+PD2OuYlqF/lzrMqebS9c7GF
il/UyPsUWxyVVFrPPLidwoAdHFVcUrP0aZw8adiBVNabJ/XtxXMeIlckJAZfi6AzQk60Bl0tt0Rt
AsXw//Zu5IkzagwZPSATVV30FweKeUHSa+maup0Xw9YZ/aVzR2cloUGxuRsIZfYzRr5lf28v+0Nc
5dqRFzyzUU4Fi/Tukz5U8iHSowbgpNzZeDhZ3iBqz1chH+WeutSkrfuoml1yol6dJNqttfqgQAGh
Szn1PDOKbiBmLlNqqHCc29bahYMYme+1DVQGvPybBvo386HxMuIrokO9jqZPN+7NWG4Ey4FTqrkP
eI+8cUeNn0AEAK4yfKLGSOwGCCIrPGSTzRUAqo6jguIuUxfZ+vZSRPqhNr23CXoHCIOFQoJkAhUt
XztjBx3UyR/Y2+LUlc4fiz+ogYB32ahuNznUXT34URcPO+qOTdUCjGYzn7qKmxmPRfWSp9nb3aCK
VCN8aTt7I2tSoG5KA0Ebd6pbBnHMBH9ZEgWQWC/PZGOlBRDx0jf3Bohy0OqHQzhNIi/qUmMwOwGO
poyCu4Gli9ot5ia2bGAEXwzNRZ2cwYhQKsVFsqmHjr0F4GPQSDFukIWHdL3L4pvK3FUyVPl/jNJc
EyV5yDcz3OiJ5oPcfz+fPGKorc4eyx3e70+DyxoABUOcFiB0D1L/GyuGhlfKUUJvZYO8c3aVZg1m
RgQhAUv+4E0SHZIJY70i79Zmjj/ERn+lpoEM6LkKBWTtm+Fa2CB55EmYb+k1QTMZJRksfpp7LtJo
QrH6VUpvx/sovbr8b0YzhMQ+zG2nuXJ66wo1tXbIVUdgOGWg3qQVPwAuCG0pAGAf+9jP2JTwnyyl
mngHuy/+oKHZiYftOqtdtl7mRLLMVkMXva1DA1Dn/X9cZ7l3/7+/nrYbVd+woFBWZ5ZxKoW+7RLd
2jehgf1W1nXGaaixDLZemXHKbCM59KAAoyykcSKTpNHZh9xrkHLWWuOBSzJNIU9am7pKj+oRQR1B
8KlJ62FNRhqe70juPUhIa5Cv+Iq5LH17SlcDcD6ryjSGHWpirFH9jpk+ghrmgdW5Beg2nvlNhJ88
lJhA36PnO40jljO466pumt3bvibs2R5RPuUBX5Do4raZu+nLxoB47582dRpA/Tswc7g+2wso76BY
8uSCCuafO92q9jSfTDRBw8cnwCcFsijTfBqQXe6ebH1QNkneg88hqxOwEvVp1Kzq9HddGiCXATLN
Nh9Brf3ffWmljEXfHBuKaNx+qhRD8enKBGhlviomW5UpKP73PvrPfqgHqwAVjGCmm63vtLGoqwPG
qxQMgNlpH0cmanjcRR/KcGeAFmShAdm2PDprTgTyGfLLppkD49ybBgDMyZMxmcO8TQ8DztI+da0a
1HtoJCkAMI/lq64hCI8oEARHJ2fs6Oc1RuxprokTP0UgK72iSfG1NbGPQYULO0e9t21ZOY8itFFN
cumCHLLvIgiabBXhzaMRxMpuiW1aJ2he99cRMinWYLRHiKAN19BEI5gCWeea6YHTVXh49Ymdnkb3
bQLNosY1snkq9Wh+b6XJ2gGUJqjcOkOssx22pcaMWwWi1bqtECczLQsl9SZbqJiNX5W2mF1oYMAC
KyizFYdKH361kaUdEBo2bhA1PahJrJ61tnGZX74O4IrdmmloaBvlrNn9rjEcj6GQdj4cUkX/Y/Y0
QdYCOt0sfbrn8mKyCOLVCWAxFTDsR7Jnjdf4NUp8bOellhdDw/QCEyebX8iyXPmqeamzLxI9gmAC
DnbGdJ50mdLtAPUHb0vBkX61GLVhBO6WzovkDsw3PKHCPvssSywDi21ZBtV+ktWI7ylq3fcvCKG9
glCpPDflYG3L1qx2Tc6zZyj5fdcBfPzxV4eeoeAFjxCWISmgQQVPxoCQF4kBqrFtBHadf+yaU5ec
aZScly6N3s0tbcDTG2CsfdlaxjlPgQfqQ/cz8K1aeIg06H+DxAOVL14pA8I0iXlGbNc4k7fomyDl
hjyWzR9ZaZmHGBJPRzBJ8a+qFdSpBDO05BARgxV1zPsjQkI0OkwudEUNFyBJzSP3fZs1xsHufqCk
mQ1e9ORHy1EfQaQWVOj6kAwR9MejtMtBg0ZjjFqs7PoaAfsRvyN+Z9WF+0eWmfkRaOAKoU+W50cB
RJSfOqHm0yThZt6atS3D3qpwFPOMWs1grcsBDMCpQvrUhWrUcPHisEURcu9t1FI7fhuhdX8GAe8V
p87yc5sn40orWfjatoAjaV05vIY1s1ZeI4rX0EHZwbKMPJQFEMpKscDZbQ0wmpA28A4aqtPOPG0z
ScK5q5HUA9RqPnSXUeLV/du5WRYx35E4kjcT+9NoAY8xONOwV/Ccsz2pnSB9BhT7gJzhUUb1mmw9
IJdjMA9PU/Ku1NZ8WsEEoWvtaTpfu1ypdpBPcdcpaLtf9DR5EaAY3NSu1i8yr7MV2Yu8M4NcBYzc
m0C9oD9ja6Z9Dse6OeANECi9kadfwG4TKxF54QOwgONjpTQ3skd6Xm+y0LQQGMNNmGg2rQk4UQOd
zVf21YiT/qccI+jv47F266pm3KGcR71TzTx6xHEQGHq7sH+yr3oD/RPyhLzZcLMTyMK87ayhNwnm
E2o6BpCwyMCBei8/T0ZQDbL1MDjZGWg851LUiuIrkYVfs/erqEColGzs/WoZna+Svjy3BcSxWGTf
Yuxe9/gsGg/UgMRuPlhJiKqNqBy4uhug7pCEt6rK3T35Lh4QLkckzALmtMuiR4j7FU8az5J1qAL2
XwoQxxKlqnyrc7IfTZ/4ozn0XyNUF1uPPP3oIaYUyT96kE5UljA/ZzGqiUYKCB8FpDa3ULfJ8S1S
1PgSUp3l2HMCS4Um2FxEOabDibPUXI7Ab1CYdfSgGdoG3jRAo17m4kuT8fOgVBykkOlM82HatDZy
wP1R8HMzldrVOwR8jdqrHgcAE/fSVfRNP1bKCyJYs4cB0s8qHyA8ZCegRBXID2tT9R5UAf+G1LN2
hLJu8wgdxeEBlXR2RoGX7avlUG6sQZcB+VJjqNk3SNhpR+rVLRvBqex2qA4krjhc+t3IkZYMUcyN
CuU2AnG40kB0ZBTN8MnRi4Ao0JBHxXEY9UECYjm7uqOtXNtWzyAo+lmsdcoTC4dhDRn50gZTBrK4
1MS2qh4Ua2qANc/xFMElsLWmDkpB+z3HsxGZgmmE3CdO++8uiwhFIDnosOC91kN/Y9PzGmJfFnI4
mYVjPYgLxa8xbIrNUtJzBO4W1f1q1AocnB3Z76t+kkuRGP0xG2JzNUKFIyBHGliWoqsoFdvkfak7
t9S9KJ6WC7aF5IqeBE1uBU1jF1erynDQNNNky/UmC4TOcNJUMxDnWxV1Rk3+XVa5t9E7dYS2PupT
U+1qsjVeN/q90osbDfzWpk5zwfADNXXxoSkZF9Jvh14LKPG4CETPacsPecwY5Xg2oZSfKGs5D8/a
0f95Pac3TQMl6WbN6bZs7U1Xtp9cFkD8cmXpfXaWQ9fF61QB1dMp/qObTizjQiJCl3XNlnrvrs3E
ReZT826nFalHdvJ49ye7OVX8efenW5Kr99WuIcBUTarV1JRVaK9Fx8fVYqOrST/zrJceZGzJx3Kh
Swi+/tu8xpUgBZGnTGvUhpKpsy7r9KPPsmID4bUtslE/UX3LPtS19TC/H9SF6hVo0XgDlr8IWbbZ
jUxu4SAL8D517tLInQ0R329hxOuVpkt1LRo82UhdoBLGTwDqu0sEaDEwrNqKNAhEVOcn04ROKHnR
JCfqoL4wSZn/56RGpOe3VInGNFT6NgvQ3ap0QFEklGdepZXdn6kfod7LphuQSiSbMvl8dATreo2n
lTPPpmHEhDVkFhF/A/bagPBQ8stE5m2vFINxpWZsOidwpIjWi42DXocUohqt8kI1cSxGqXY5VcKi
BtFq6K1yxLyLPoSC41QJK7ZTA8Wov5LDB3PbaRvI2eY+2ZY1EJMD7kk4zrwGDdiF5p31CFvN6Vbt
+/2AAso242jK+wHsOX4g9drtl8VrD1+Dymzx4fP0HRSUIAkzFW2FqCG/GXoJnrVjXkSBKvQoDslv
kwOZyIGaxPloItdpIsDK1jzxr2sty/91raFsPnss0Q6uHq8c2xKP1CRaiYr3Wti+FWppSogi6aNn
7ls1ax67LveuXR5PMSoUR5ER6quGKrznPgJXyMUX2pu3AzrOtcRR5t57uR/NUKf1yTaYvXftsT71
2kp7ZXn82qfMufUS2706NeI9dYm6443OESw0cSYOT5540S3RjtQhpxjK9OAyms9s4v2QHd7hNu2A
muIWyGB+i1pwgSbwzaEZ5AMG8tutlqWmWzkI4qLsNl6M1pTxLeTg+U1rqGBenSRuk3tTZksNi02k
xgBZAKd/jfPugY/ZcCQTNRVUnbYoiq1DzBFuiDxCSz6Bn2oBPJAqTn2oezNxUEkYZbd3dJRI6SeO
LqmBhmMYNJqmreiYQjY6ltDVYltm3NloARNZv5Xqlu06BgEUkCHohX0QDQNZ1NlzNTvOcmKgu74J
hpUDX1uWDonMDtXyNgr4kxs+JUjHtMo3oBmkm3rKpi6jQ6T/6DUgaJDSYz54Ss76DiZPXRqtkHKc
RxeYPMHpkaWN57l3A/NS02g64pOMYn2IboFFhCI9L2MFpa5Qg6K/22nWS9jqX1FhqLjQYNvoK4jk
6c91zr3HQY+3ZI5zVJYzJHi4vc7sl75Uxb5QqzSgUSsSyjryEuTRphuEqH0832BesnfuboBk4ocb
MFe4G0iZAvUKmktzsuLURxdhF+rmFgB9g6b7WdodIODpntpwYIGwGPteg8gx6tA/RWUzcyP10oao
RZl+6hV+IwcAKB2IXUTGZZmJenfx91rDIdgLzc/ZmFsbFHfBx8qCan3W59CHmTAr3QR2WRqyFSi8
AnnbYrvYPcblpgZQEnEuVLu6m0pdhcCU01zwdFEA6X3h4TFh+DBZbcSrVTvVp6DGLlsEquiSJ4Bg
NVOzDJNtGKM4GCUCQTRwv8S8TsWRKEYUOjB0bp+WRradOHQVoEvv9ghopJPRQ2gv+PMSlMNuFB98
yob127TxvndRXz5AK1k/c2VDHUhDo8yzje34bK/zLdnJQlfNNEemQj9jb7OYI1RIhKYdkqx/WfTD
eov9L4tGqPDUFYK5jq+DOTWdKegAYoWuve379CuZlubu/AGi8GdUsQKedpoJfJm+YUmPaPHUXXyd
abU6Zl/nExCNzueZrpYBAE3uMTHyGiGdgj+JDAQ+VRlBRslrBzrCtfM82GCmQ7DmD9Rkcz9peH4i
hqeFpzHh/KgbAEKifpHxhPdcrmKlUX8qzYUKV01zrFp/mxNqSngSEUNp7rQc1poc/CEvcSpGRPtr
g+fzqoOIy4WLDnIeaoTTV5yPX4UD7QfoRQ5+JqDl6MihDJBRSS6AHvd72x2Ure6I8uZqXo2TD3hY
hge55Uk8bGDy2ndC/3w3SWu4ArVVs7w1HLoH7qA7e1N6Q46qE9hAgh/EnU1qFcZLyvuHbHCzH6mR
gkmJ3dsj9DU5OKbwiBXVeOGye6D42d95vK/xWw+Q2Fy/AAs4cNv0E3Qp8isBHdq1iuzWizUIDgJY
/EyAijJW7UMPja0Z5pBXBqCeqIaxMXqoV7XQ291WRtH5ZWmi2vaEhEgKNi9K85uAFh2AlqRFCUMB
YqczL9pqQ7tOULQE0GJsU1RHXiO1Lk6obYATCKptzV0qUk+6sRpMiJ1AYWXa7pB9MvFELU60xPs6
ZEKFSt9JFA1vM+T7bYAeQbyCyEd0Gm09vYipMlwbx8WPNgZiqvG8r8OohkGGg9bsYTVqt4oB0vGA
tNvYIgGB6j2eCjkAcSmrTMMA6qINFD9djBZ0sFG3UcHRhWYjaVOv/oe1L2uuk1e6/kVUgZhv9zx7
2Hac+IZK8iSIeRAgxK//lhrH28mTc059Ve8Nhbpb2nayDVL36rUYOB/0Czn2VtU4Ib2miuKuqMEl
SrrmfZOOAFT929F6Bs4S2hEjozbPyIYQ32LtiNPaOTEbPMTnEamqohKmuL7ld6TtF5sRBWoScFtF
gzK/dtkLpC+L78j0mcskVNPFAr7phAZ2UIS9BZRDsm5zA3g+Iw22qus3rtn5R09Frr9CuiTblCBS
BMoIGvPkTgzmHxP8PqAfggBjjta7fc7QxE6/GWDWaxvo/5d+BNPHzQ5unLWTZ/zlL/GetrMkrIBs
FOAiq0DvkWct/kp1TpLGZhC3C5SNXSi0IXcR1ta4cLyigwZqY78IVF7aDklIJAcuvO3rBbFsgmcF
lFYG+A5p6HjOf5/UWA7AeaU6I0lVgf5WXwzwVAJeCP2Mbvpl044UMmVQhJGAPZneWoHduLaC5pQK
pR64vpSjuxZ1BXZ3PaILAP9OIrDp1Jaw6M27HrViGoHSEXwcQPZB4zc+3kzp2BZHOZhfyEQXrw+r
fWCybp4pkpbvy9b9AYme/gjuT8gY9WM2QO2y6pcgQndRY5I18u3aSB6KpLs5nMZOXPwoc9MEXiYb
TzgyWetmGuSCsJaWRPcN9uXw0Jhi6I4uYEkDb0F2uplB3wsAZ933bxNaAYntZjLvMuZDysjoQh/P
ZIPhX65vo7Vq4mCVZrZ6EgNHHtUNH5gJLBcfa7CHepZxJOckTRMNlRBaJ28A+qcdVJijJXkDvGrO
nvK/orNYPbnggr5CDqBq27ZfVq1x10hwi1Fk5aI7u1Gluad1WIs/HeFKtSYvE708WOh3BRsmfiLg
ONL7lNUHWpYigIQEYZ/RPNIoKUFEiSNnc6LVkLPqQWLfKNBoeRDQdKCH51oDjmETZ88RmllR8EhA
EwVpzZ3EF3lvg0b3jK5sPJrbuH5qQI6xMCWU2Sr8o0VI+MSQCxIrM07HXR+XAFzonCqO09YySXgD
VjwMC1ZxewE0Q3bGSwl8LbWDZhvD8Vdpl1rLPCp+C+Q+RACiptiYZQNZW12CM3QJLtKluRw5oHAY
uwuZyOkJENiYoSM3FEEOrweRE80n220Ry+2B0S36C9lNYUhI0kAzC/361qntm3JX8+ghmgwH1F9E
aRUXDERWFjhSpyj9XuBdDnIV7eEixC20YLKNBzHcBRnB3Yxwup1DQV1ZrvseZSnoLa/C8IVXnbq7
pQCU4aAtIEqMHSUOyJEIZ4Sys2hXeMDa9+TImUDNu7JeQJCRH/yqKvHgC9nWKfrwUnfQNSjcBIIK
0TQtzdZPXzoZVAt/KqKvTdBcpERCfjFOrzUOfPhXrTp0kAzNj8wpPrkyK197A/+16F9WzzgPFCte
5uKhHyokBBzXOgd8nHYq9vtDY4YSMrPsX59cjc7HT3b1Jxu8vtSqQp6lyl9RtP/4yUOffUrrwlym
pTPcTUm5AYkZ2Lgnx9g6lTK+2hLf87DPGMiw22ANiv/whJ7/4YA6urW1ZWreZyA0W/qiqT+7on/R
oG3M/wlqI1Q6p+yrYRnmSzz42Yrhj/4+ziNji/7t9JBkqTiPXTqt3XCqnnwegTCaO9Y3CGm8/RgW
fgwjiuNvvY0k4B8/hprCf/0YiRNUv/0YLTY2Zxv75GU/4u+5kZCvQBGieAIVbPVgd3is6JETmrgA
y1f6qryQCbstsQqF3W9pSNP5BKwSDTt7nKejr9sXSz0VjQHoMQcpsj85yWqwuXuNKqt4wFELwITO
vUJPwL0OsU7CQATpSLY2jjXqV3NdgeT4CoRR8eBFb9MhCYZ6YuIim+D05qnvnLeL0HcZ4O+eMQBd
qkdeMkzIreQ2EqfaA3IeqPZY5t4ES+WKdB0cC9kFlECmE9hgoalnficz1EUhFaOjSKeGospJqVPd
mA/Yt0TLpK7Bh6mk054GzaBCF9YNA/bHIINOQP+4vzkgjYBo8z1aje266qId5Dr7pY382Z6Kd3kG
7iswTAQgQwXOmrzgvA73VPgr2AR92QD0sl4UrWfgwCQ5X0SRDLZVYrX2igTMLW2EpkKwJaVyUj+n
O/IysLgtOu1tOmBnetlBRhwkYXcTt58YsdTqkfLMJ6KwJZ8e3Xw60nyP/H0eFHPnyNpubTSSARYW
SVetsw4cSrQFnHeDZByTGjoherNIpXK6zNFOZ6PLF6X52yVUhlqrGrtfyb1d6hg2QAqJegWwa1Xn
YfaikrZGqx/sxE2bJSGYLJp8tgdKM4wFkXrV9lu8xZwf2L5JPMOQexk1YztduoyhW0T2CdJtsN28
sY4r/G4C2IFOi2Ve8Ets4cXVdRKdFsofP4dhFK9Gu2AHqu741f00KfHyR5T0U11bPOQ4wT8Y+E/r
bQ+FiyDxnVVQchQ4tTCrtMX40Cj8l1JZY2A4s1F5bbQN/yF3TPsKlp21gfcNNFPc/mTkOK+RUg3L
LWznGEcTkdaxgexLCWg6F0fydrl7UKCteITGu0NrkHmAtOiJF1iDlrSRBwMeKSsWBa8yKFj1/Fqr
pgH9DoBKjZ3wawXifpC1BMtpBPvssrEHaBpGkb9pHO/Nm+FYTVPJ9Lf5OoKcPhrs1i40adA70Ppd
rX8VMROY+5XTnPCrQN1dl8JNl7cn8k56SF5UxxHMwW9+89JfEw25zz7O/VswrYynWnaSxzLxx2Xp
hcaTEat/3amRvdnk+90fcUYKcfJRtONWlJl95GMA0h39pQUO4lHVo7q6Q2cf617lUDXEl7MF3beN
08sHO32Zo1/xMgUX6DRU0jPXtecjQQQSk+MkODsq1nkraJzbC7LdHH8bIpfAmgXNu7ntcvJWHYfk
8x8OS6+f44276gIbEl+Gxe/oUlT5E/pXfSAef5noDrxu4RKc8vm6Ir1MMtapAG2KF4AC7ffohAPs
nnvfbmZbxcntEwq/evsE3wV2S7PGhUsW83xNM27BnlFcY1nsDQMsm+heShdNMaabDiqf0JIL2L6b
zOZi6kqvwYvwaPaAGOhKL9604lEg5wSZhQa6rTqCHIVw9hZ6yOZJaC/uVwLiZsqaogvkSLuFkYf1
l65GOdJlBT8W0VC/QI9strcKKkUQJHLWTdY2X2rsVS2rqh7tMgJbUaGANNb2QU9HB1R8m95AcvUa
e/0niFxUK2jvZVdpIt1Cd2ST2qa0je7+b+KMCumF0gTX9DhyaxnaE+j29RPN3U6D6j47jKujMoFZ
JmuWF9ZylHii1NyGfsW6n0CCHUKExwBB3qYVqbUloYvJty+uVZmPWTFm94lg/5CZooIkMLel46jP
OsoM/a1dAA9TGc4Ve83yaLl4CKAe717JVnG+GtHk+GC7tntNIdS88oG63lIETXAU0p1aAPZKNj1h
8MDeOucBAhYnAPFla7B28xfApdt9NLRszXXqy4fd7dyP9grHolcd/ze7nHKozzbRgo+8v2SlDDYZ
G6p1VfLiGTSG9g66lOGSR13xLHmLpmU/9hdGiGE6RUhK1KDHpGDLBp/PUMgLObM6nR4zkJDF2DpJ
6GytirhiT6yXyYP0O7kbMi8wkYbzukONl2W+kFYc7R17a7lCDP+Qw6hAd3Us2Ngd5nDI9kFvBiJU
QE81YGGZ6vHiJFX/0q280ZEvpiE6CE6N+YKGcd1rhkkDMrDaC1XSGuIKaGWhYTFCwSx25RWV6fAh
6L0zmfGvC4aiGCD3OmuxZAAVtAJCMDvy+pZ6jRzVbbIc57vb6xbZkVwtEmRIoAXw4TVMb9vbyzca
17qp90MA+TgpsMA5QeZlflfTRIYcdAIypJMDdnecIS25GXSVrejH7jGZok3X8/iOTL0ZQO+Yt/+Q
j0y3STfb75O6cWqOVi//ofj/30lJD7QY2B7wo/UiQJ7UH+/CNAbUoxbSbr6pNj4aKXab1zLqqqcy
i35aetfV+G2yCLCZPINO0J6H3u9D8t6CkbES59tQZug4s/K4WYXGPnJ0Z/FoB9M9RjH1GQ9/Hdl+
WS5k7jWPgISwpVtw9hAwS20gK92eQAQ3HKSAWE7oB+IO+WV7ZQAw8Tw1ENJQVdN+Cxq+FxbwtosK
cG7wE0AotLC/QXmHf/aYz5YZym3zkoOhaR/98m1JOQGw1Ev3bUm0lJ9ifHeTTsjPRsUGUDPiTqEH
bwGdA/m5FPhMupPa9te4yp5AExuCsHQ5dgXfkDZYhLTK2fNBcdGAOHlNw7ZvIRQORU5SCiPNsLpg
/vndTtJiHhIYeBlnKfaC56CEbPACN06E988CUh3zzUfXf4kxAfg5DFNib+Le7ld88qN9Eobqsw85
615W9SdhVek5B0P0YoSux2cKS5LM2IMjGDqbjr+o2RDu0oxFW45mxRUak511Imv8X9f51K/sKofu
B41V5/SgFXGc9QhRIeiCetPaNv0tsEz/RK6K98RbD9BVd0d37/abieyTa83xRHFPJlcDRkbY8VaN
92QnEzn/p/2P9fEd//Dz/L4+/ZwhITre15bM3YToattYhufgC/nrMoDIVrH+ri8z8L43MkDpoky/
tbYfZWtg25H/aXuQjOgJc4w9pRB6SX2owqR4Sv97qZvlfbl5egpKX28soBCu1RCcytXfIlEvQyvI
N2Qj7YQezKcXmZsLe2Dgxcar1HZia4/SqDnjxmSQOwtXBP3ZB8v8c9LYby/gtH4Lm2FkOizsqv4M
1hDvOfsVNnXjv1b7PYymV1GM/2IP3357wsEYCkx3Xe1Ck95u/IdEJM4D0J4S/cP4olfmKe/AbEGR
wrG7nefZAbgSGQ4lOr6dElAd8hZctxSjDNdbtAJoOoYayxyjPwHsy+6HTzBXc3guo+kE2oh7iqZl
xxDPLXsuDpliPIw+UCtOZBS7HDqYn8waJYnIj+IzDUH1t22LLrkaUKS7FspeKd3jmuU2Q9eTqBY0
nCbL3oGM2Zy9+cgBhBnLckdeWpJDcONMQ72kysHJR0uWoNfJ+7g7u3EEWhQjRLKCLxnlTfRFtAVg
4pCDO1EupY/rCZp4SbyhoZVxeWQmNIuGhpdPMepGVyefUykU0DagfL5NF6Ixl6Hfr63OhkphnIYP
Y4NWNabVQms5gHbC7wA07gewP/w7QgbdsR3xqv8jAsgppMV1yeMva/g4v6/GxIY+PPYsBVsDiYOU
imc7uE6adn9IjQ0R6c+22Q9SfZDsNy1YYN3SsLZu46AqwcBqijpYc/JpiJLJPCSEDWFquHRn0w1T
8z6J0DoU9W6iEYW+T2RoRzjxGK3UKavu+jw7Qn7QvwIa7F99xj6hjas9gyTWh2R5E6yR3x7X5Ox8
IzwrpKw67SRTWeaXys8ZWGkxO0vcdI2W+nZD0wNTWDiJtt/m2XoSpDS2gPcn92QygwGbKhA/b+kn
GIegP3LoAS/IS2sw1OBKkw0PZJK1gQ4i6Wc7+hGgrt0cXOaZAID8+olA+gPVL+ORLJ1ZQPVp+hal
ybCnBJwAQe52avp6TuDJxO4ueNE+kJO+ZKjGQvQ95Q/0BeNZh7aP36eLoq5X3GOgby6zYJ/gPQDs
brDvwqZ4cllaPhXYJ9ljNt7FjY3vuMucpcu42JETCOlpZ4MoYUkT3qfjeVWAxFX568Cr0ottXwk0
wfASWgHSO4F9B3z3WYOicivH5BtocL96PfR9QDQS7gsONUY/z61XTCQ/TVS1EazcFKCZcmWYKdu7
GoJvGY3aoSxuaeiFeEBd2F1EdZtvArAWSMggfe6zxAbbaY4KRq6VpLSUi7YDWcs+2H+PR83wzMKW
93u0Lo+AsGZAKujM3x85wNpP6qWdoKBxc3xIFraUCfQlWDXLBM/wYajApSGjB6h4RQ+ehSoLtsfh
doCM7QM4ApDz99D6JYPwRBEsSq37sf86KddNl3nIPU0f/iPypZcuXc0O3OolKZbWoCXdpoVmn/6E
ZmBI3vZQ744GNL3pkx2eSx5k/OJuT8OWmSsOVtjnBCcPbFv+HUavisGFgnZYdH8Na/RqBGR+D9Pn
mHk1stOHGr0jbh9Kq/UDGJWHTAI4AWGybTdl2RG6YPmxsAxnq4BCuOOyAoy9soJrHyF13TC3+sIS
/iXhsv7RpNC7y/yRL+wREOiWVz/6sPmiDF5+KZoyhTRO5l8Vwx9zbfD8DgIVb5/SWOPHT/GcJF2j
DtaC/vi1sc031hgoTcsjMFvEEfPBDG3ImVbmbzaapCk4gtiCxEYYrHPk3q4QiakOLko2EOZxnSvZ
YvG5k87wKC28DkIXssPtBC6sWzykrwBpFCZ2qa3VPsyXl6GbIFpaOfeuGr2DrTerHrAbGytTKcrY
k7hDsX0E2vV34yweT0ZbR6Zr5zCKIPinysyTCZaT243vWbMl/HXzW0yVhupT0jWvtEem3TJtlNUA
sXkRmXuyyzC443YA7EM+feljyA7c0ruUBtZ2h0Hs3PHiDXUeKPmpjqFUAakIa5WgzgjJuXS62JEw
lxTghp+yrnGWvESzeivifCkmM95MietcDCBu54sVMn4KhbMeigjpLXJQiITc0rLEH9mGbAP6/1am
m8QQpuvF3SBBF9K52bipSoF/v6YykIAU6oBNo/oM9lwfEpWucej1kLFNE47+Sw3ymqMbQL2Pa+1o
q5j8ZS9A4T/5RgkmrPpHrWzjVd8EWf12Y4EfNxMQBHEtVBdLK7c+NUHXrXgvnDtpQVsga5PigIIB
GB2iKVzXDKoIqRWVy7wG+U6s5elKfdcHQHsDyIOxaaHol46mtf7PMRRIlzQF2wnX0bfF6I4XX8uy
C3Hcsk905BwqPt0zYzqRDFmWMnWvfXTCJF/L8G3Rh9N333+bBz4UsNyPzmsLWYYFiI/4ldtRsFEB
MDYSNIZnlobJum+E9aky+q9FNULNPAEPHnZ130H3bC9GPclgvyYBfDue0dCTglnTMD9N4zhPgqzq
PKmtkNAC3MSIhuyYNK6xzCeZLpFzyo5xNIKknTxdlKq3W3JNmYkEiltMB3tEAa3UbZWVgUbwxILw
OrTAklMYgUHDKET7aDhpvaxqwV9VIe98F71ei0F+HUTQ/UDL1E8euMEnP7fBwxyMzl3mmxl0nwQ/
4F+2PmfKZmvhBP6VpeIlieLtpOtHdJGVCoGt4egbp3Fuo1ycuePBogrUh5h3Nw+4OtCoM6E436lw
2hIkqBqhUz60yOjNCCENHwIly99twgMDBYlSUzDFje9zCXVE61Hcf1zPbbFHD7LuBP4NtKeYvrG6
ZVgGx3wCSzowNzpJUzoABVauB6oyjY7WF5oUQdtpfbNNaXixjNcGx+5DEoQ1TsmmMeLfMF7Nw1EW
3p2SRYrO3SREugDESYm+kANMdtHCdku+/RCN3fKqVflwvgW7vib2zurrhzAIuSfr0S1acIG/gCAm
PIuqdu1Fh3zAPrSjl5qx6KIEzi0rwO83ng0GsjkEPVfTIk0iA08XVayAJ4Kowe35NLK8Bpn1mh5M
Hdkd1TuXMu+KldTB5IlyVOAWpgBAMBVz8B8PP1q9YLYFskW0pWu2Q0/TI8asRF8m3ZpEfHhzkVFa
qQNUH7AZegpp4H2I44NV8RUFuomF9iC79u09c+Rsm1ewVb1rIdPm8EVRF5CbsCznPsmmZucmXb4v
bVfdTRCChEZc2nwZIffoG7HxI5DNzquY/9r5xbikSYWXNjuZW2AeCXt1Z2PJeVJhemd6Ijhlt0OO
yJsnRcC13YepWjMo9C0K3ang6U4FutRjs0TSKjzbjrSAq9FHe3BtcNBfofUAhIxvcTg1gblE1A3w
5kj5LN4nm1Uit9BHg7wxyjl3wAyPd0UmmzPzoFAvWOFBfAcUKGbSqkMVmg808rSJ7sBbku96T7cn
6Km0CDlKI842Zg34nR+15dsqYZ53K9Yjk5pYQZSsSwcHzTFjICS8fRRqS/hpgKDZ0WqjSndRmoqL
AKnCOghksqa/qEr/WZlJeYWSGzvRqI3C7lw2PXj/4KNL2Jhy7QFxsU6r8M2GztWHqDKC+W8RXbXl
uZ7sO4qnP0WQx4t1zGWzvi0kI3FvQ7b4TOsgOQz6DeWnSDKBUqXW/FdWlvwUMvXv3QHi3SICaz3Z
hef6S6u12LGNy/GZpXzbqcD6kksLStZlq7YUlqGEnls42LfTwA7/admJGfXCk6DhomWLSJYHm2CB
rdHbO3QNRuvCnboNsZDRMEVu/cOQ6yFRlpltE61v3kgiKWGWP2O8Fp4HaAodRIbfkoYOR7a88gI0
Imhv6mqOSF4Dl6iHZgrsodA0/TREySA5Z3WXzcNYSfMc18aPeSVUPC5pXH6lUSxc9zJ05id/mqbn
rhTdnQEdMfJxy+b3bR5eyDcCuXjfKhucAfhEMGo0D9hg7SIQrDwnxmQAU6Q25CsGZj16IAykeb3b
t1fVJUvy1VOcPHnFzxrfvK1MgXXvo3K4yqLMQMuVD0dPkzsBNmzvUubU0NIBX9Qcgm6axnbdBxql
Zc6AAUysDQ0HCxjuMgsvNKJJJTboCyQIhiMNaUk/6B/8LH1SmvYkH9rs0dBZ27LmzhYbjAFyN7ze
j+jdv1AIijL8Ag2K/W1CVwhzi0YAICj0InTpi0TMi8RFM+xtQJcXYJgIUcquvUXahEAz145jLJjh
cohsiXDl9FN0X+dVdI9uyXyXQN5oYVJMw9BmV9b9hbx0oWB1KMPYu5+DshYPlxbfgXndLARTkulm
8e426fZZpf4YKwWFbZiV7goNV8CQhLHJji7+cd73AoVMgNam8Ye3/5iofN37SILXnblN+3zYeegW
usbc/YenU/G9NENUDvzquQBd2t8CstZ/DlVVzwF48Q67WuHQpVfIcVh69MEjs0g8aNqXVlyf/dyw
X5jYTFGRvNTN2FzGJAZOW5v7UvJtBuD4BsUo++U26W2I3XqKTNY0Vcf5zTiyEH8jCa/Q3gd5pA+X
PgLgjQ8KKr9wtPrdSneQefcvOPAk9hiuyBIyhn1OVlXbKC+hhuc6IWRdc7F2BUufRYGtYNLF3T8V
clUGc5yfAmWs2lfpF7dDUiMHPhsn7R7HQ2y/D1bdotlOT48gdjNPnwKzfUbJY1inOXb7rcZCeBof
IVoHr0u/v9DIN8GmMHWZWFrKAr5De/tAvnnjGO3yjVsBMaWnvs8Pg7HcmCEYTBNQWCMXgEb4Qfeo
5DZoVfAHckXdPgBXFM4Cg8/M114+kT8Ct9uK2eF0pIm5nthRc8s0PjV5og6+bqtouqC8uPqOhrEX
4e80Gk7WBK1tsHCAn7Gp5InCKGIy4mrb9SCL3QN81C8Dt2hQ8VTG3BsQ5Wm1SCxT3ltDUF+AfTGA
ZkXp1JN1he9nrcVJf82w4yx8ACEgOMxz57svAnGkl1PfJuEFMmjbjuNNv2xZPGzApNeubls9PcGT
eXckkwRN38YMbICkkR4VqTe+Rnm9B/GO8cNyrROES6cvAswCSx/9/nfgzTJ2bm8OO7SXArWpJ/ku
+hZTs9lPI6/upsgpF5kq+TnXXalZAni0hCTQPHq3u8ItxaqQxaG0waV4I5kBLBS6Pkbvg13VLA/k
yPH1Wle5gxo/i6Dk2pvq3IAh7aX/WUurf4nZGIMjF6xoYRPaLwL8X5vUkuOGgsDa+jaHeY3zYn13
4nwnmzJ56BubX1lhAxifm6CvatPkmouqPeGJ84WcE+f1GRTV53L08pOtsnwFZVwILOph2OMNuKBb
ukRGikeY9qgxg8eHcKcW6vHWZBzcb4DE5Q+O8ptLDvzoohtC8zNvR2NVNazc0zBDxQLqmPI5s/QR
DDjbBQczzOcobUZgK8xg7/MgPaLr1FtiO7ToMyE+TUXMz6ahQhDoAgYAIdluZVRBfKj0UIcJHWbG
DT8jXwlNtLhFMQworBWobPiBhu9hll4NYDFwoxGoYGq/obMDDFt19TX0kFPXGfPUbCWQVn1wGcOy
OqEjzlu9R6AkgRaAVMqlpyOiDpTyFAFNoupr3LytQREGFOfARQSOZDyQzMcOxbT11KAHZKwa6xGt
9NZjLsJNiyzlHUUUSWoDcRCOC2SnwLPrp960wNNG7SnYsdGTLVQLzBWm0oxWr4l0ZLt2KjkVy9oz
NuPgfmHQ1NpnoGNadJoZxp2i+khDiNTYz24v3obxqJJNglbl1dgIb1eXEAyjs7qH33onKpms6CBP
XhrSaf0W7HQyOiKpky6oqtU5HaiC03LYJG1gAKRc9Afh2MHRBGprro5lESi5RlRYaQLZqXTWqjHZ
KmCA5pVuE/5cE5kiqBKuMo5tD8sBdOPFkN2HGd5o4+Q/NFEJEzAEx5EFrzfTkHqQRHAKuYy7vE+X
Pi/EKjW6bDOP63jSnOWJvZ/HVoSXb1OVF1qiKrzsXo09zod6MvB28/o5WmxBUjce8uRYxDI7Ybfz
dpmCFGCfP8e8qodj0R7JTjO6KLRBo2oS1Yx98TXYfBoiCAb76KW0I4MtyOZqB/77q2UJUNT6RgNC
d0ijo4wKpB1PiuvkKvdpFIDJqOSuF4b7RBbbmPagj+jvhTYNttks0rr3jxRRoiKxagWU0Fqj9bCj
QqukaMAhRVM5pGQPaMYKFzRES6x1+R+f5NtNf58A4tKiCh/2uYtO6akpjp2+JKONca94AczQVBzp
jtyV048gJ7ZH8Da+z4kpnPwUWU81+Hz+vCW/0Q7NGlJaydbJ42xFuuH7QneH1fierFhrynMPAP7Z
zfNslZvMPo5e9UNEWX+yZP92iVOnP5HNC8Cv5zr5kZyTjujB1oA82nsIeUZ00IHSGbxqhfFwK1NN
g8+Ppmq+iPfOcgdlBjJRmYouRgeKSh1FIwqliRPv5olzRevXWrflf1+L7O+feFuL/fpEWpmVpX1E
LzYen3gYNRk6bwnBG7wPcdxhz2mHx8rNi+3ExyF5URDnOWvPjmvI88hEtMer7dCxFIgdss23AQAq
+9SyDmSjS+nV6GfWF7QZgKT0hXc4QYC3S/jq2QD8PkiNl7prqm+lHbwE+CJ8AxX0fAM86Xzzm8uM
Rv8TpDIO2l3qmf9jif/zGEiAocsL/N1rt3fdUzN6zoKIHgqe800LndqZHcL2oexS16Z76fArf2LB
UzIx++Vvk6KAtTM7xL8njWltv8S2k5xkiebLvjDGe7p0iZ9DK3N5s0xIxN17id6QZ1yLvpqazbKs
ra2V4IzqSUt9mJr3SyNqqmhecrDA1WGOOimhP0Hn9O6biFvbLAIRLNkcVCgXbeeXoAYt6/WAnvp9
5Iv8kzKmbdkwgFq13bSz8GaXcfVm98HYtm+Ar/vkVjhDvttv8b/bqwb9a1S9mgtfunoFyktoMqu5
WNaAtvbUh+3TrX6WD6zZDm4wLm/1M4kSJrKwSbC5FcV6J/6Sx854JNNs58sqQkcZ1dwmI8pO3K6f
bh/d44GzbRqulrdl2mj4uDQ5lJXPS9NCJqic73uPLScLHYLCm5AYzAFJueS15y2NVhToAxijy+zB
E0rt0dfyXGgbxbUsgoIiECRbWmGeSwu8ryLB7oOGJr3o+wXb03mlm+m2ZpNkW7xv/CM5gQN7TN28
Pw1o41+NhY8dt97IzDsPvPhq5aA0q00BeKZ3Va5A1aWHtF1xyxi1NhllR7J5AQgOAAq/I+ccptf1
UArf3Gwl+3lb1lDBx2VpUmggmZVKkeEchW0QLTuA0ZqcdOnel40Ejgqqxq5q7Ax3X3fY2dF+JoiB
g6Ah7Wdo6AWDRCMSShO3IXnRy4a/l+wUxDj1DOgg3kbj9DXscCSKfXM4gVAcezwa+9pId3RJohIS
sVm7pakRWNbx2tBTaHxbIapA8G8P7eMf9nnlDx+i8jBZ+EEpN0hxDPvRj6/MGcxXH0KsYeQm34s+
HZbtmAYXCP52J9B4oJ1QVeFXqzlTgAtV4mXlg1O+Gev6XEJHZEUOb2tDY+oblJ2bldfI5BzyuLjw
CdgDlLaS7x57Gmpr+mqjKX0FHdtSb5ujLUrEyD0ICHfinateC9MRiySz4/uy9JwLOXAEQG+Fdhho
sZsdtQH+5Yihj2JsDr7FQa3oagjUKOQj2WTnAmWnBvXYIDO4sWND3kU5Z3dWaz4IvalNUUqikewM
vjHAmA9FYIg8xr7PDsiq7Kmp5dboQkOoO7sHkJ/PToonO10USksHN/F2f9r1smCHNg6V1e0+xGs7
fUA2GfyIhpzZ+cd0dO+ifmzK+ce79dtQGCCR5XGq8+1tWQZM/TkN5LIxxHj2PBR0RmDy74YIr2s0
miWPIgsB+62g2DC2Ybm0HKt+8UWLNj7Z5q9BABSAlOX3MAN5Uun1P3unXGVZ4UM/9BHFoBSnlFws
69COfqJ0Bhh3nn0bk3/Qo9c8O32v1hyPxlNjltXRQnV1MwUONpUgH1jERdB9t1m8NKa8+AkO7k+9
q5yX0BiR3Efm/eIZprmvHLTu+ziTPaRlMCxlZ1qvyhn20rPyn6Y/HXoVNq8AbUKgC+yHfi8WXA7T
1WRluo2cJjs0vsjunIDHKysc5CuQ9FtVZ/kPU/HPfZ6qT4McFU6fVnkKrd454S+7WvuDX734PdKB
OtTupn3iB/zYtIm7rOO0BwW2K45JYE3XTlhX8HS4r9BohppT5HQn6IfVj6Bp+0Z2/DLIygyNPJeg
rXtoBQeQOglWRojmOhBgxhejKJNzY3Ec9m17+Na6ay9N/h9lX7YkN64s+SvXzvPQBiSxkNfmzkPu
e1XWIqn0QiupWtx3gtvXjzNY3VlS6/SxkcloRCCAzMpMgmBEuHv2HcU1kMmaHKxaDltgKIN1ZMXZ
PcAv2X3uAeCFgEOBeL1I701orzmLIsU7HpM7MgHDZSAz3bl2sOiNfOcbTbTppqIPfNXG1XKScIGw
cXewp/ve3OEBLTB6+T21Aunl59QKzrdBSY67/hCEIPH8a6IMCeMVLqZoY1CJCDbU7xOTjwrMepE6
1XciexsnPs4i1sOxSReZmCjfZuK3+Ug+dPjQLnp/PNaoddWmc4CEzUJIsHjkiX2ZaxZGSGMgOBBt
qMbBz6z6DIDGJ+okkwzMs2W37/41KtyRJvPF0agcsSQ6Cp5XX/KQmw8Wgman39jbMvtoj6zmi0jq
d/8SBUBLYq/A7+aL60XWQ+8DTTVHsjKvrd/5XZEEOSkJblCqSSCoWgr+haZqwD3h8Xt8MPlzC0mm
XQMI96YZbPPLiIXX1yr4hlsY6FPq2DgNWox3UKl2QJQBQPI0Ejnd/LmfRtY5AkO+LOaR5CA8gMBo
pI2KijsdQXRc/TmSXpMplCjSSBE47EuN4iNywE4P2At/nfoVf0CFeLTBl+GeujgE3zDEq3d2bRfI
CwQ21MI1gx61DXpV24q/Q7poMxRq9IFJDNbg6DK/RxzIQlTMRp/EyLqVa3XWXd75xrYd2+Ygy2Y4
Ic8O8XGVlw8llnnA89rsBduIJy9Gce8ieBh1BcawQhWTqgh/qQ2WLX/33kZt/+29+QX78N5Cw4DI
7oT9IuhW0NfpsraD5jCDs6YmquabA8G+ast4AI6k3hddHHcLRFZBIUfhOqdS5doOwRgwGyXStmun
D4wF0tgZnlobtekhZrYMeg+fOhnrPMQ92hencVLx6qdDppna1D7EzlXRb+1eZQcDJSHnTur+TGd0
0FEOhjJPytWtoyy9b2HNvEVaqX5jR769d1QRPDjDBGkbQPWLypMTIJ7FZ/IYuG0hv2k/A/3TLaHH
7h96LCX2La3/IcY/n5LTCCdKAagoFJuuD/DYDza6AcFdoRxgULxkXU5lxbVdNwuzQWVgi7KgJylQ
Is3j8Qu5eQw0p6IoEIFr8awRhk1zaSa31geWbxr+O7ceV/42QykiZKyUfq7SdAsoN/J6uPI2lgjG
bTo1u6RYRtAN+RxnJTvEloTsuDGyFyb6P4bIde6RaO7vwKYNxPrkb5uuXNZaIXM1TZvqbEv+Q6Te
p80RN96NKZDtoNYGw+7GQc3YEtnFcE+PttQsWBTt5wffqReIjfBDE7HMcB+VDJnoEuhShwpX/VC0
C9NsxdrNXHYSVO2Km0QrN4Bn3L+/ItRpjn6DOE0yWs0JIBPQS6Qgqj5BoNOzNn4BUHmu+m5D/XQw
VPgaycLa9pmlgWHBIcz89pzXZQ4ofyLAIOPIfkHGMK/ffWyp9bKoa2R/J2/q0MrvwX8JpYW4QPIW
Wuv6rDsPxYTQl1o2OSQauxjV/Ejd4xQ7r2YDxrdm4SA02S/IWE09dOagUmafl+ruZi9MC9Qfc6+2
V2aBQsMeOwOB2/ixpgsNl1BwbmKOa45OA+exsJMICmeIm9MBOaqkQ0j3z3YDfqEMvP5k+TCS2mMc
mtAsX9JctzEQEkIofjpYqbLXvE9kcgE9WLNh4AK/FKZnn5l+NqdyLzqQmc7GoLOXMhqydYidisIz
iOecRj9dkktMtsHNKuj3BHx9m6EK2TOeTgLQ9Dk6WxhQJTu404HO/Fg0GZgUJIx4nnPXZG3GiqN8
d/ISikPpvB525EMmLvI/R9OUtzb5UDPPU8GXtx5pqnxlSghKVh0SRl0Wvh8iRCMr4OXRTnqnBOGQ
/8dsS6iH3EWl8k2bGj8oAvkhSBmHIVR+ApCnN6hmP+HZ8WM085fgJg12hP9shMYnVEHbZ8sAP2Bn
BwOU4ofoXA5JBu4lbVwBQrOWZRNYiPEk/gKMkdlb78drFClmqP0IIVwjvOAPHZXfcl82X6oBeXtD
BuwBGx4H3JM1w/eYx3vctFqw4FRA86t4LXFzxfUgMnwWUTec5lPD1sbBrLCnyuISSKKphw6yQ2XW
AFq8Hk+DTWgBtAc6jBcUXl4h1lk9OmPhngAWrJZkNzTIF/MqKO9izx7vXdFj/zINCMAVgIxRLo4c
+OInJ4ecbseyZz8fq0UPRr4THYbOSE9sOtxs1NSdrpcisTb5iILwLqvPtfTzZxdVsA+14y2ZVQWo
a1lVMkueRd/kz4i8oryx0A/k6OfJBVVSzh21qqh667NymCeBXh1oVZMA1+E0Zz490GIh6vbUTEYx
rlALxLfUbJwC6UEEuDfUHEKvxtNY5azs6UXBFRrukd2wl9SLTLxxKHPQW1CvI9vw3DTYoVIv663q
DiGDK3Vi6xouCjGwXWoY9gi25bgCIKM6NNgcIJSUxt4Zvy3vTGdGV3wBX3a3s8xcjAur9FoE4Acw
wZspHgxTKDNPZ3TwoQpw8EIcbs3f+d2G0QhyoWG35v//VLeX/GWqX97B7TV+8aMOVXd635qPXgCR
ZQMqIfmCTm8HEH+IVW4X/QJCCcnx1qFCUNKXefrnEGrfup1pxluTzn59gaRBRtJUYDn852mC8q83
Rq9C72Q23l6VjLIqeb6Q3LyOOsSz2/QmbkOoObvQKQ0piugzlDfLvWGH+X0DaUiBVNApmxg76VAM
AlUghlcsB8t+t3V0FsUbA6JG52G6AlAbretNpWNgJf4aSyPyCNVyvbLON/vIgN0eE6xE9Kq3jgH0
Op3s4kvmBNiZ66CV67gI3eX8in9NjCgVgNvg8O7otROd4Sm5NKPVPBUNDvRLorrgbp4q0WaxDkKj
nF1cw73YICHagmFCH6Rm+jCfqaR9P/uNjVx6h6sEFzbG0SH76+xmk9M0t1mp42YrwRK6jDiueNC7
uQ9Fq8BNFYBJnZqeiN0HbUFCu4utu2DyKCGvtgsa0S6ps+SO+5Aj3pKWHTvPgzoNpUCAeBD5Qolo
puvszrHtC2hSyrdiFBdDsuKNa3UJFE4yWBwvqk8qTMDN5DJvr6r+mQrSqQzdn2rREQmY7TcTeZA9
Lcc7oMwXbMADQSKiexDo8WsURuqCBWlNLToYI9icE7t5awc/RqavQUVe4Zb10pEeWAxU6h+rhE/P
86V8af46iyPz3UZnbcLlSxAMyYLlqXqZe/0tM93HWOv4KoSIr+C9lqe6GY9kgjhEfG1QiH/nYS2D
al7vL8mtba8ByJjuyYsOTVXvYjvvztTqwyi+Vln+OVcZmDSmmcnU1+CskIbl72+2NrerpROxeEsu
1JHoFKCLHCAestGcQQk5Ub/h8er2qr7S9jbuwUB9m8+3E2uvzB71WqaDNxzlo3PksrnSMPqTUBdR
Qqm0+DC7WYKGN5rfwu1PiPFE2YH963IzZV5137sqON3emVZeuDBBkwhMKj4w8q1l5S0MQ6oPf1Vp
eSgjtUBXRS50cEdwgNRmbc5/FU2qWheie2mql7eXZU3m7IwSdeu3v7StWuPAnO7L7YNDgBS8/zrZ
395dnwn3LvdfaK75O3T7Yoq6Dndzcyz4AQwb3QSm6fbKgkiCkaf9a1Q3T1aSxk8RJBsPijFU6E52
6NnZRt5cRuzDUfzp1JsGVEZ7Jy34swbRHTkxaZnLRrLqHNrCWBkiTxcaAnyPbW9+6pohO3dTSxbu
uEGtCJiTS9d8rGRf3TsgvWqc2HwkU2uC2stP/fBItr71i10a5mw5DxCW/9ibG09rE0ycKNHDvrqN
9jQ5OHHjA6Ii5oKaNMDFj8WQZn8lUzsilJj0bbWlyYE2SU+Rnf1BnfR2jdA8IoXr382v3tgdqs1C
uabJHBV3F8aLC/nTwY2i1zxW5olaPbaHW09ZLehE8AeNRu9fUamyok4y5ZDIXPDK6w/UjMfC3qkQ
wTpyobfQARnHxkcyGAoaL245sh29AdB6sIOvezxK4pmqCz+z0G6vI1f6vhi7N69z3S+Qdh/WUAQc
dn6PZqCNFUi3UKMZue6pqFIo8AFB/QU8hRyUuGlzLNoQpWvWdTa3UODTZQm+EMRolu9P3KBQ2811
erfa/Bipj2ObFYsPhXp2VENM3LQfDLztwvc+U/7aZ9k3Xev8qUCSbadrSPwgSus+TQ6U2sYe8Buv
vxoIcn6LBAog447/iO3krkkG60VHzQA9UCu7Sjtst05p9QevlDHiFDEDayDvn+IByrgZBDq/T8Oh
Ucp/hBiuUgSD8RP1Np6d4KeRMEASJhx56BhgtjBjgM+SoP8EjQpwOcN+c+sm9HniKqQREVCb3SSw
9+QGdMT7bMPkdpstjL57RHQAyeMBNN+AdxiLdHhLVYDqUtf6DNnhEkWJZrqr+yb+VLb8pAoz+AY8
T7IsUB590cpi59wckFqzh/DbXyO7BGIUNDKXPsq2bZutjChCgsjPkk90lvkyns+639h+5+czk2Hd
LJIPeTZD2sMRzGC7D1m9OccmhkdDjHJP6bW5VyFLthZGCZjJXzk6cqZZkrLekb2PkkU2IrF7Kdqi
2ErQD3y20mLms5KJY65j26n2qEKCOG+Sz3xW2EvDHjUg0LZc49Pk7yBOBpQayhTEkINH2So6az3V
zi8D6YIHuwzif9PulpFeeKH2jm4M2RGUysT5JR0FEi5mt6IO5AnzSwgNQXsVjf0KNVTe8ebmDSLY
DH6ilj0HmrNDocZRp237FHRWtgZLWb+ZmyOI2Lis8JYs1T7pzhxB4JqcqJMOnQJhGEBdV2rRbH1s
vs/Gze59Nt82/E2rswYRL8eKF8SZBfmhU+eY1YVaNUvqXeSm1ZKadECQF8Scfn3hpYuCzcmjBoHY
kk9SImT7zRyzxzTg5zl+9yp2Ce3XogX3ZDDw4tGIzSNxM3hQJ93FwFqt++migEZfOMWiu7sSot2P
vBuPDOKvayyO6hjUfrBsnJGf6ji3PzHQpc+0dTrLD2ChLFY+qua+kJuXlPxkMn/rWHkLUL38RldM
XUO4okTM4tow1hwbv3VWzI/Dbzo956Xtfm1j0K6OzRgeWJpkj9NA6q/iHBo6FsqF7DCW+zjBPLK2
5JuPgE8QNN03ZEu7Zcvd4D52TBNiriNYRu18hIhy/O4roMiiIceYrUwkT1sw9IL7g7NVT2c2HlW7
TDsIF+Bs7p3O7OBVND1U3B3AhKYDSDG1v61R0LsVDUdSVmMlarCNAL+/Grcu1plrqZBan/jS5i8j
aIZVLRF0pe8yCdroCmW5SYPrXrhMfE3AtQsxxe6rNfZsqeOog5ae3+0a2Ro7hkznXQdI+BJ5ufGl
7PsTcWi7Gdg7w7z7ysoEcpDAXxhdlD5lgN4Duo0zvyogG4ol+cmI9Lvt1ktnGWP1ussqMANxLJSA
aKQHesueTJKTLKvX+R1Pf4osQPZFHmmgd1AsiJ7dtDjlueE+RSB8OmBFma7Cbvg62ROGu4UVBPwg
FahSfraPSGQscrMud1j++jM2/P15FLKDPjTPt7FVhIuS9dGwoB4VhOOiKUWwzbsBumYGdBAcdwpq
Tc2bTcXJsENtW3Vtp0MNYn1kL2CjJnXcbHmt6k3pWe2Sqtyo3g3PwFfFpben+rab3VDRuGWoHV4k
RNN6U7Zy7eqK3Fq9zjRWD98wrbssFsY6nM58Obyfke13vSgsBX0OaiW3EX49Bwepg009quK5qrI3
G1HGt7CsNwjEdV/N1ItXqJ8aLtpxENkz83qTJUourWw0Fp6TmieHGBEoUExtgYgc9jn+gUx0UFMU
mc6QpoCWazFCiBbFq5tIaaCVJ8AdFXGRDQQA0L+x5RmBnPziTstvpq0Xa2zYLuICS3Jh9PGeMwN3
iTKGBnpb+xxiOmb05uGqcCwpXgs3iFamEOnFjZlzDMa8Xvc608B6Ay8ONc83Xqc/hrxtnpwgbLae
l6d7PxVQSpsmI4/RhuJ6WItXhPajlafGbKWYM+xAIUg16nRws6xce0pYa2p2AO89yHcHboutTFOU
iw/N45h5gPbHYbpHTgMAQyg8XKEM8m4r1dnwon0WyPXvNCs8G7faqXOcUvEqC9gKJYud8YjoGj6F
LvSLFWH/Y6Sudsj1WriFQeUJRIrVNUAwZrZRkzpQ3d7s7KWhQIDQ8tZ6Bgy8PXCrmLipHYQPK0hD
3JoSBIr4XO1zZPuokHaku4wnhnFItX6SdeU/KtEkp3aIvSUxess/7Tq3k1NuT/JMiMCvweWbQJSw
WOCyNb+Bb0Oj5t9K7pWWA7he8EUkImwfmVOBcGhaaofg3bcNwGhsWzp4CEyQV2sPiSw8G45fOYMy
T6+Hz5CLebdTIQY4Mmc7+Y9Z5K19YwTGoGniHe/CYIMkB/J6zoh1EblysNsAFBInyc6M0+YLeQRN
yLcRxPkW2Gyly5l6vjFYv/1tm4jnkS8DSkY47s6SoIYLZA31M/pIdfWxSb2I+Hd7+vzLsPtb7y9j
b87tNFXpGHo7+uOhG5B0hRR6eewRAdhklWk/ZigJg8xxNr7l3l3Rd94f9lj+sIXjPOvExJOl33sn
VIFX8xidFsY6G4BUouuNDbzaRkaQI/Y07YH0tOHppkPijvaSsdcbZvqGqy5AJrFPS4j7cCCvO5nW
ECge9DsS++YHTQbszdv0mbOa4XfaVeCmSe1NIlBcHMZlcQYIPluj7Kn8VCnzO0EbDfkdy1b8dhvD
wjFYGZ540RJfJqHWUGFcbm5Nt+7LDeSRg02ifP8kBkCvRP+Zqt/zvIU0XeANF4c73cnSeJAJS898
rePZwe4fWW8ukC0oUSGCSyLHDhNhYV6cSIYmnZpialKv3QLbSb14VrSeqfd3Y2MZIHORZiBQNbIL
tgnYV0KA1ip751hqhq3mZO8qCcKAoXkptZPbP3SsnAfo0a7AcOun18CfAAw6PIGpW/DvGTDEK9Bq
8DujgOrfYKj42U/yag0lqfEMyFdykEUst2OR2/d2VIhlK2Tw0lrZQ5rk/AeA/ahvdPVbUP45XAUa
5RttbIHIH/cK8CO4CMW46Uk0rYfqgf4TXf5kt3gmt6qoZvUhd7DSe2C7j1kGYaSbIFFaBM1W6ABk
uCMEiW4dZsEh+GHcg8EGTFQFqvYRXFmUIuyO1GyG/L1J0EPcHT72Dj83qTdigIf927H5iBqdMktX
oLY9iVple3faYKEaEYpsTpkGZ2rTYXLx8jHbR7EKTyY2n8RnEOnuD0/kwb3sev7AxvhCZAh21tlb
lI1GG/Ia0vEPoPT8e+xtZy8yW4MNrz6B17Rz/Wsu8FfMXlldyI12anuNCCUKhPuKfQ5tcMPhuvau
WVCDjxuL/xkYGeSgvDZA0KWzzyNKxSGOWNsPTV43y9zM+i+Ra7+2ror/sMoGw6c8lEhKPCqx+E26
EFrtfcEgyObjmvZrcKN0A9IkrRmePdN4TQyPzxvKNjbTUx4Fr7RNowcEByjXhWO38YE2ay7HbxBg
+GJNbF7E66V7LzkbFW4VE/MX2ZteA9ox2XnnLG+uZIdMZ4Ibg1suQNg7bgGaST8ryItnphN8Sz3A
oBW42C5REnQXBwBqlBo0wbcI0gCCgXvDUqG3/XlkbIbjfZbanzPsbM6gYMrO2PVmZzyBRDvRG58c
OwyPdhRufCstH5Mkau9lrFDQ0kEZtEfMZVl5jO2o12hFc/J95+vcywb5VgP8ccTmCE8tkhuQvESE
jHzpAOK6jegy445aYenK1b/+63//3//zvf9v/4/8HmWkfp79V6bT+zzMmvp//iXZv/6rmM37t//5
F3cd2xGCg8NCuGAfkdJB//fXByTB4W3+r6AB3xjUiKxHXuf1Y2OtIECQvkWZ5wOb5pcI3bp8Z7sT
qwKQ9A9NPACGq7V6Q+oc6fPse2us5udYvwviIxAr25h2WJ0Q7Q6lZiK5yDFItw7xykEulS+CoQy3
s8pgHDY/tYEjvgQohLltM6JYRCtkY1IIhICZiA5+7H20kXOZJiuG3/gB8sSonp0OIkv7sz0d+qip
NjkWPTAy/dmbVPoLyPTTnWgZduwilRXqkZx2dqGx5EwTQE2BLf75o+fW3z96KbnEL0sI5KAl//mj
Bz1ebnS1ko9NFw47JIF9VE2Z4zrlRvlSxUiaTNuJbgQOunR4dU8eEpgnQLUZysR+71VlnnFIA+fD
PB2baDbsXkOs2DgIUQcvSVhZq8iOu7OCJOaxLMCTMSA39WkE6TM+Xvk2uYJ/GjXekyvzoDTiJ8OJ
LjOzGu50ENkHzi2suYA0qP/wu3TtXz8czhD1xafDURoihRQ/fzidE5cOSuezx3mTLgsBXH7OPyFD
kV+hKNteAdV/puUwrDNjQ0seNScvlGtl16GAVrEVuK+IAeu1FGkG1jQsTEFWQ6xBiOaLpauzmvaI
uCk+ZBHLPwujgGRQ0cF1yPmxVveBkVf3KLTfIGEvHvOJTb8Ety3oDmLvSDZQhsXbpgD/I/XSgCrs
N2Li5UfUDKq1VciB27PTJYJT0X5UGVj7vQyQx94DZ4bdxdWy9oAiDJpHaNeLx198uXlfS2vvQLnj
l609KcxZWriHqZPk58bWBzqpQ9AD2192Mnn4R9W56VMzHRApLCoRgQAMjTSU7aIF9PCQukX2ZGmz
2hjmmK+pl0Z3XTKPzkHeezfHG3lhsbXFm/gDuXzbqGlVNpsNdZQWC/7DL4K7P/0iBGOOif8CitkK
MGRlT5fTh5UKK4s1gErGfxS4RUE+jvWXzgS9MuEMw/KT6dbWK23CuNH2J194/cUIXGzRjApSkFF8
JlXZWSWWxGNneVg6rdyiKBbNpPYWoggQ2jtlBHGZuDzSIOqg5r+1zZP5LPa2de2gymawnWSnutE8
Mu6YRzrjfWyXiywcUG2FRBHbcSfa37r/5jMbeKW3/2Ht+XnZnz5MEEBJzqTjWiCic+XPH2YcVMxM
UuY9qL4ekIpN3YUJ/MK9FRouir5Tc90mbvaSM7GmvS55VFUAlF7HOzDcgngWacTCAfa4LXY18gzT
OltNq+uHA0BG51ZDvA0OZIbGB4JOZoBwmj9myyo2Qe9qsfRqunG4oGALdbDUeO9AdiZElAC07gbX
2TIqCnDZeG5ylahz+edPxVV/+4nZXDGhTAuUu4zbv3wq2FFxP2sS+cAgl3u2J8EMUJvEKGGbVG6J
E9WXUbTqi2sox2T1gXo5h6AB0SWTDfx5AMY6oJInamVPDaiD62WzqqvIABd3Wi+pFDAXoOeAFLJ/
FFPFYORvlS7U55tXLVGdphikG7spNFR4EUgxQsPfUVNPts4BQikY7L/ZyK+YQk2z8+RHtqF2sNXm
xks10XsvlD/yRyzD0BWx/AhMXbLcU09YQmPLqyDDRb0fvF1e1xDI5e4p0Nb0Exi+4udUbCKrHneZ
QKHKZGd5L7FGIKgI1hQ88YOw30ExvnAWbe32j9YEICkAREbqFk9KU2vq6wYoKCUNwnKQCAv8DPTO
nentIe5dXHQTgmZ+bLyjk6ovSaabBzLluHWtEuQwNtSkDjMBhIqZr//8G7HE3y4dF3obrglxAVdw
PIVP/R/WocFluN0NdvkQBOYUdc4+R3UVfss6FB16vWT3yPyEKM9DATD49YJvBRgxkN/3XgqklTbQ
TQVLhpLh088j3apleIAZTm5qhMC4gotFdlGFmBToaqnphOM6KPT42AYKrCJ+tgknRbwiN/IzaGJR
ajo18YTR7Bw1sdxMzbQC+WjpiH5HTQCN3qekJqSQ1yFKzdaOjV85IYJCz6rX4SibD9BroMWxM6qq
GTiEQNW4TzigbjP0WqQgkoASmDlDr6E2l995tvgAvS78vl7rLtXzS9DrDADmoO7bitWLZSl9lZbr
38Ut8K89QDwvtragFM5YekKFgnoy/XLvBYX5AlaRZoM11duSWxSB/7xArqtrHNQ7tXiCILvkzett
WtsfEQGehtO0hc59hOKLU635iLpRSDcOZRs8gXOdoz4H0bpK1fuhRkYAsAK1BPtF+IbtU7ZIx9J7
jtvRWnlGn9xlqA3d6by19jSTaJABvM3UsdR/cIse4GToZLVev7QgGofgNLDJznQgu6iaYV0LWy9N
Ob7bqIP8eoyyGbPnOZxwCxGr+s7xEUHJuE6/ggD+QMqQTdQcRT+6LyhilMtIDQHwE5BPVU1l7voQ
AXvTsm28Ayf96oT1ofayZ4AZ4juG5fA64MEImhcQuBZ5+4Q8lw85Oz9/ytOxhkxA0W6pKctE7+sW
hePUhAizfV/XbBNpO78iwm6ucpaoB6vMkztWqq059OqBTH3oNSvP8saNPdksXtZQ7pjdvS7JLlaR
7SlYC9EgsBsmck8Bo4AyZJOt6RVqo1sGQDg2Sw6o216MzLyGlUBQL6/3tleVP1orfrWj0QHmtfaW
eEzn96Vp11ue1AbqgUbQNQDFuSlCnT/8bp4k3vdpUW4RsGjXZQtJvCwsHooJjYIySKgkT0CUzMgh
2lgnGS4p2OggIBxAvnLEKuWEJXLy/fDFyfPVOOTDcxQDoOGU0kSuBU/s2N1yADRy3EgnckORFCsA
i/pDVzUVMnBd28XnOsrLZW0y9wp+0mBrO0UIxZl8OMUWovMoSVSP0kKiQOaB8w2YqnWS+vyHr91j
2yAjQ8NRDuBeuR+EWxQ0jZt/XgntX++W2DVwZjPcGKRpmlhTfl4IEYYqG6s3WgjGmwixdh7SSwQZ
AN3UvRtocweqMEREyNZCOypo2qexkSUEb8CSL1VhXqM2w36gK9PvOX6VKC7jn28eqOH3kaj2wp2a
KFaIZ0WDZBXPP627JlIVPQnY0hkkHCGMu/TrOp33ETaqj5eaD/FFB411Tx0MGZD7f/4YzF/3pdPH
IBj2DdM/KekJ+8P9QPU96rwdpi/vNe3KnZCkuOQZlI9B4oUwgG2N4Mu8XfSJb694b5e/LgY0okhQ
5E9Xf1CAzw6Zsmj5z2+Zm7/sc5TpmI6Db87B4sH/9uQJpKkJocEwuswb+tFTFZjQ/fArYsLJFJQH
2068LV2Pbf800z2+MlFK9XezD97G2cxsHX6F1MbNu44atRJhmYGjaU1hzlS54bMlwOWSJ+shqEEc
jJTHKovN4MHwy/czCCHwVacB88h8k6+G6ezml0Ei7z88jtPzwy0SInBPx2Mwx4OFLV3O0P7559wN
Yx9Wo4h3gweol1jaEGVpR0htK2w0EUBSD93YQVB3Apx0Or5H0Vv16ebhGXxEfsjqF53vQbXRApQh
7HtIOQUgmE5wzwEKNA8eBUvLQzf1UpMOPhLBg+z9U8AZtKr+Gp91IgZO2DS/se74z78Ba4ou/Pzn
4uJ1FFhCuKUUMFk//7mAWqQDMln+bsZw2cVyjsggtu+eLT9D4hIcKtV0iEe/Bg847O2QAdMGgupF
LMHi6OsWxHxMIWztW/Z2AJdzgOcFQHc/tG/9hAlzqv/wa8aXZE/RgA9/jGAW/hLXtS1EeLjj/BrF
YlD1zVUY1NtEx/ygIRe+RKUQKtg64X8JUxcUeCg8d1QFpCTvwwXZUQGkNuBiRAI6zIIvLssTiB0J
eTGRc3hOkRcltywX2dEPEHahZi5AS11HHQOpY4jdct8UB2TMvqHYKvqRFhdsGnFHynwbGSnPeZmo
hpeIDOoH7iXNJmVleWqSVh2QRO62TcXHe2Cz/RWWcuvzNE/beOGPcXyfxzLA9CiRTCyKi+kHuIGA
QbK9oND+7PhxfrBwdZtTeEiDgcrX59F4rsC7cSEvMlNz0OW4A/r5lexkok46DG3prUxs+5fzK5Cx
nqaszb5d6Czzt2T78GKOarZ6iOrjB1vaZumpYeVKdCX0JmkIvZQA+GtrJVX60UY+hqjySQOtRcDi
7+8aUtR4JnSYu8VOq9z7DCyICZBjUHE0gc90kmwFtJ8lTlFhIVwfmx5o8rTRHqmdO7m/bHwzxO52
WCdeLaGqNsbDEgTKuKPIJn1UOlDnkXt3kgdoTSadeOaibpiAVohIkb/x+dHg6Y+bRyfYD5BgKyzt
PMZ+ESORiFP7RkFmmeZwp4lAnA7SAi3O5MGTMt4hNo4A9NRJNjvma4Sugvv5lVJ32KTDMK7mOULs
eKMxulPVNqxjMMVN46zaydama6r1PEPulVcb+pa3SZU5hisAPYstzcrHwruEiX9wBBP5EnBAKFIU
3rBL2Pw6je/xE6RbPpM7zdMjrb9oQKR5oKYXOHxC7aCuc3oLdCh98Gkk0jrRKN/xjV1V4Duhd0U2
2wIcAbnuC/mHPAQ5h2cGK/psht77aud1eHLADYc1pt1YAecPIHrkD/YIKizoSbjrRoogW/ZGvIBi
S3olF9QY2ICwQY00tKx8bUW82bot2ITr5DXpkmTTjzzcc8MqPiWjhw2ISl5RAVmvZJNbR6iO9g9G
234zSy9+RV0UthJZY14c343vsDuVC+rIZP+jLZVxDb08Po11k6zoBRAZPzpTOWPeDhdQ9YHGvsdX
QS+SeE954dpgX+2TbVJ07rbmRvEF0tvLgVXexkpqQEtdpHGM5thFJXIPGsHAJVaXaG/GigFjjY8M
kUe2KPqQlUsPi5hn+tmVek0Ztiv5/yg7ryW3kS1dPxEi4M0t6FkkyzvdICS1hIT39unPh2Ttpk5P
x46ZGwTSAsUikYm1fsOb/04WheKBZ8J49TpVzXe4IkZzcb1OfcYQI9oGOoE8WazyWr2H0ri/9m1H
+NlYBRTboDF+ytmc0lF2mOxaK97CtWddGc2nzLiTbdeaHCZEBuLtequu0uZH3lmwWlnu3Eh5v0JE
BNpQw6JJPPbrnpeYaEyybifvoytU82SY+dc9D7Z7D5w4v97z8nXYom1QbORVUwsE++w4ZNKXCywH
ed/Em4frff23e5aDxkb5H/ccJjWC/eTd7tt83A5KYu262juU5ObgoHUlwA6lZ2shT6e0q4GtkhMp
I8fae7LFVQrYinmKrdu1ZwupI7bcENe2BReyzDGAqN4GkfueGAIjaVmnIi8qTvL0Wlv2uuoDtQty
JVmLiAXASJ7jpoLPUaPyxhYkfYZ3mT5XGY6Ug/coOwAaMDYqVKqNLJZqoj8xWHaUQ3AAc9eDGPKt
rGtcksVdtMIKdToUfbr6Gsa8jWjB5XQVutt6nz6rodXeT5q9u/XIqqnjz+yKvZyrm1vvzCeS96uq
LO9kPzm0Dkfs2NSxOci6fFSH02TGn3M1dwfXqNI1kd14Z7ajdVSTPDuHY81OfVwHeXlwkwJ7KzXP
/FSU0y8xb9PcaX5P6fyTN2j9zS1ILsR1kIMJR/hubkxeLPU2fBwDdGTyXs++6ZpLrphBAGZ502n1
77FlIMTfztmTvPI4FdYxjkf7gDTgrnRt5IX02blrY/HLGPSKNKmCuKXtWueIVWNrlqEGmw7L7Cmp
vJUagHlQmk1lIsyRgrL47obqBQntJf1J1MYd+ZBjgAIi0ou/lC78WeHs+mGParIyhyl4btCnXGPD
oEL7mL+uDYu/PP7julEXuo/wIaDNCTG8gRKG4KyBKPj/rodFN3y+oim33lSiYI76+bZGA2QdpFjo
5L3Ghnvqte8Q8/yg15tPr4FqL1CN26vEMt480z5W2TJr7Wkrd8boyBh77T6PEnI5ciSxyEBU03Pg
aeXRwUx6Iwdk+W7WY/cb1JIUg5yhOQDTd19mz36Q7bMdE9PVquEiSsLzsBvxO1+ulHkhQl+m88LP
rj2Mqki2lV4H34J6ex1ouP1G7+biqKlEuDD5+7jeCKhZX8n54BJeCM46+ZtVsUwIcOlYRF3+Nrti
2utQwbdZ23WfSTn5soNiwM/Duy+7Q3ypevJczKfkpRoL8nbDruEhBANxslHAXMsGxWq2Hk/N9841
zJ2LVOlOJKPyXpj855drInFXrWfhpqRwQfzgkVxdP64CY3UfvEv4ZCs41ASLibAcUccgfggkfbaz
He7Guaz3uJBMb3OBz8ryQScZugoIYGZne1Y8IHix7s8sSa8kq16rCQePCDzBvggTbMOuiW+y3xba
CcSzbFKXixCMbNBC51kZMedcVtNaia2ncjm4KXu7yoiVjVw+I6+nwf0p7LG5LqhlFs27At2flRwk
e/Wgdye2k2dZssfOw3VjYBkuCn3HNlc7wqDyHVAxr6mpKI9JWN5pQR++j07BhwPZ8xqLrGsNmJOa
jRvZamdhulZI3R1k8BEk6e+0dNWLLC0z6qAoXvNlRuTpEFYnfmlVXPc/ZPFU4DcJKeQE9tQ9dVbP
7rSvRn0/ON29vjTAdYNE9kezMpZ7Hvr2YS5jPOzAZbmnwNL/czoJG5edefwr1L4NZojYd9dnBME8
I1kJR7QrlzVyVxmqmaywY9zpvWtcGvgmT3OtirORqfdfnXOFhN/YZetrWSdeCEOzanG6WSZrcnxI
1fgxjbz0idQ4AX/h/erslDa9c7ON3jZ8zeSFGrP42ZWttgGJrm7AOxsocdnxexoq9iZTvAJjG4rV
gCR7IJLyJIujoe/BoLGLKgLrOZ/LTTHlyXsoajIZi6kXG+nkHbcEd1erwVdrnI7JGsWm6SBbe9X5
bhaivpdDlXAzGyqMhbQqHwi+vMrrZLlZHeVNZcv8UMb//aZka0b0Ud6UgsInm4Wk2gXTrJ4kyvOK
91yKOQlwP+BN5ioWILtcZQT+QIaGSkCAfenkSDGB20TXTnLOaOlkZdm8rtpwwyv9ClhS/AwOZH41
QLsnLexgWVKHgi0aauyy5GrGwZjV5FpKy+lkhMXwINuC1rtHr8u9lyU9VJ8rpCWvJVCV793oaBfZ
lofZD01Y0VU1XMVhntyIOZyvl1Dr1Oe3EZykNjgCq7WfexOAkOXmgq5As0BL3TvZmrPO+1pmkqeR
rfi/85tKQdp2ofpqO166ytRza9fJgdRY8TLbTrxLFFVby2KYqu3ZrYMPR7UjvsX4lIYTamOyUW25
VGE03jFvlOJlTPpim8eE6GXrEBjZqZl4ol3HtuikuOmL7JrlSJUTqGfjvlxUdEO/wfEhJfvORB4K
DEfQ/2k9NJfUwFogTTJtTX69uVgVPr+AcjiNBRiLCceG7bWyEh5NVaM9xFlvHgg9TFjCLXOoAEEy
I/uoB3EYZzDqiCPmz5o3ZJcqEhdV0ZQCsOjMC5tmYCe0tFpR094FE4izIKuKZ1mH0dU3K9MBYi1V
kTdgGr+8CE1ygkmDtaAXDU9fxo8a0KlAYO4oi3KEXm5F0qtPskYT7PUmK022sk1MyfBAGOTaXfYY
Rgyvu5JIkiy6hD0R7u+fZmf8hlROe5LVrQKskS9of5TFsKlMmEbQBWRRHoZafzHaND3LK3kz9IqI
1QvKEjcqD6q1xntjzRclfRjMUd0YatdveNJU27wtnLUc2Bea8jT8uv61TeXN6wmyObA8ZpljQ79P
0niniyl/lt2tnMSsrs761+27ock7kPXuJfhNreCLwscPVzg7oeztGMZD4izIbMU93qrkWTI6W5B8
41mWrlUYbpA2HMcdhNqv4ej8G0DHp36F0sFBlKOzSU14DhMo2Ic+drPrIWjcxXAhOHpdgcxM1iB3
N475Vz/D64Zt52Ds54kyWg9JqJ3JZ7dnkIDZOhlT8TM4yDDzrV01+//aLsezNGe8/KXFliyXs65I
Ed11Ldx86Y5+K0oRnVsR6hDyM0tnaIp0Zvv9emuVYxtgmevaU8eDSwbrvjG03zIlbLsCiba6tncy
Jcyu7TxhRPDUsguVvYLYeZ0G9IrDbPC2Vw8lXXvtu6h99EyvekyN9E0iYco4dLdOWXrbjqWTlKw/
2dAqIRkXu5vOVqrU2Unw2pIkkShBAf2ni9TYSkZRrZHCGTfTUCST73j5A7qH8UECpK51EiZlj22z
vpq74fkNQKQcUUC3VZcPDSFlMZtAdnOIM+j+Ga+yFYsxDI7xdUiTIdyOIXG6UhlQ09T0Qj2LxNto
ZMcejOUwoX7xEGblj0mvk6MsyXq307+Gyjp5UG1lXE+8tN1bBlrHEeLUd5PT9C9W0jWbthLNdliK
pqI5BzsOo5VsLczYu69q8ygbZVXZ92vPULVHWcIvB3neKSvu8GD/czZV20ZhbT/ilN0+Kcm50/Ph
UVvsz4eMFLoXtKov22SdHSrYWEUDAaGlv6zzknNbd/qpj7PLbaA9jaovi/8YaOQWaXEGwQcbCFPM
X1eSA+IsD/aF7rrpJWefgOiCRggrdPaKkut3eTDY/+OMHf5WcwLQXy3RIyJpRCkWFgLwgKHqrZMs
daNi3WGM8V2W5AHI/7SKcTrfGdmAUHfvhk898dRlsJwmiFpl+XVH675JUN1eZmyFZZ2GQRFPtgAk
leZ4QM5vuvyTYmSt16awXSRQ+fjkIa7ru9QwlLMsTQM82nHQ3mSpdob+VBfuvEvJnJ2iUOAouRyS
v8+syOt2bVJ9yh6pVn31kMUpTVeWWcbYEpotErSQgGYsa30PtezLUKXevbo0ZEtDYQJmRRAWmn4x
ePeQjb9GwHb9PZc6dB0rPfQLRMHQZvPRRP1y1punbIEpODza901JGEV2kHXDIgakgIW9DmoKxXx0
vG3unG1rXNmJHgGWzs2LPAzeiA0bHrrbHkMlXuhpEO4CdJ6WFhP+4mgQUpP9ZCvgwpceV7a9VNbK
PRtLFNu9k8JanobGvi8bZHlpVYLwJ5hP+PcCL6HcG/Tn21moTGJdLnVKSKuZeH+23vqNhXXC7OaH
GIbqk+As6RD+/RfyrvpTRTZS1td40BM2a8q9OkbVp+A1KRtL+63v2PAgwckr91J/G57jUnNXA81+
aHUUa2Z8nN55kUAAfTmrlzp5Jutkq+w39LX4Z6vrDV9jizqoV94g9J0yG5DkWoFIEkr8RwAoG1l1
q5dnhd2G5841m51nJfOLmQZnBZOOv5YTIJODPMEU/lrj1Dj5Xq3IA/4TXdyJo1JrD2nAO0Qk/3Py
tPFmzHrcaSBAwv/UXg6ywZh1cfT+M8LlL71cqUAOxi1gPIx5rRdjuxvcSnvhX6nshjTM17KYNiCN
LcI2viw2Y8JrGjuFsI70bmUo+nYY4hjsEEM9EI5+xS/vTmkN7UVOXMcVgdWlKGwm9nJi7QERXnSC
J/cBgbFNKfTx4i3koGTEIlS1wnUP64lUdtCaxjuKYUgaJlm50rzUfFfsnGitklfw3CrjvS6bz8ky
0oeQ+OfLvwxStEld54Vun3NstRUlTtgrrcMQ1CW/mHUkT4Z5zYpl723DtraZoue7CYw38XEWX1k0
GpM3q2XxlcUWP9XVnInqcZpS86innrJCBmr6UBFNWvWdlZ0IufTvYNJyE88E2UuUpgLdzBs/PBfR
XgSfspPRK7KXHPxvvQwFLkiu2YJoSNK/m8pZzlC23ddlZfEfl6VXkw7FtlIGbU3+MLvcDrGBHlyp
nm81mcY67oPJWtW1VZ5kA+4i+QXye3dSEfb9yDN+y6wzr7iE2ftsqqxtQubzo6+bdbpglmIHE4Ow
bN1TjBLs/dhjeX4FMzEyqOPkNa3ar5FakF1Hyg7p3yMrPTOuIyXaCYvJx6lo9xFeFd+bfDciWPW7
xonSr8refrVQ6dgU/RCd60pJ7mpl1LeeZRfPRFrIbTm9+bObO1+OSorpsxNz9N4SjF+DKhMXYZJa
1Szid5Bgk6e4CcQqzNLqRzS4qDyQOUsCVlSlbD7myKvQbGnEPXKR/cGti082/dm6Gk1iURgvofc0
ud/YcIKp7aLfi9FJAuvtM880ZxUUVvSgtYG+d93E3heGRpII/D02vcP4adoFNjasrZoSfHYsCJ1m
eZeg0oqXHgrBqsQjZK95RfGikqqC7unNq9IU5cswDep9i1siv7viRfawRncfzlP6IKvs2mtWseuK
g+w/h721qzItXctWgvjtBXm0R3kpWeWKcY3VTvcoS60wPPhG+JjIuaOoVrY2nspIw3IzdmgUgGDL
b7LvWGT1JYssGN+RYmCmE2UvhK4ufZoX34wIjLSJpM+xdl2wtTOkjkYrvk3BhJpnZ/KlwMvjo1R/
yO6KBjZpdNnYyyK6DE7RDp+F0VV7nPWarazGx3TdmnEGlyLTD4Uuqo2ctFesY8GP8cXOWyh5hnkA
Q5Y8JYWJb48JuLtxevypij5gKaxYq4kmP5UtKCMx9ZC88iFZ2WHd7VHxUkiQLuX/5eDrVMvV/nUC
LcQFNG4L1FcWxYYWZj96Fq+xhhhZp5WWL+tzbZzXZTgY1251Pv7RrXXTP7vZbJYOKvvk8xRJS3CS
iH9FSev5jaPhl9DO5ruK826OHvSbqnri3rYr4c/LQ5T9Qb/z4GZsZNGuLPLwBApOshgYr31ot2/C
qM3LmIUJaUwm620LMnGHxGHc+zY5/5+w2deqnhOcANh0F2ue9800cJPDOlF9Qqyl345Jq9wFXtXd
Qe52t0ZUKo/xhOCbgOP9zeq7iy7HzwkyUENU/1XmWFSMTjug0Ir3cBl4+cUpp+6AjPW0j4Omvc8m
BVVhrEjeSBD9yuJe/A7VvaUb3Eel6a9u6o640fDbUxaSWRxX2g5mQHdsxYxba59bmwjtzxd1eVDw
9j7+UOwGLWtiYvhF9vvEUIP9pNThum104zWPWndfVgQhZHECUrZPlCS+FjE5Nfa61yTX4hDyK82w
PlurRWy+pupIttzIc9ZXiq0VjxTt4trZIV29rzBSvLbaddjuHSJC17GicNjnpQKrwWVsaZM9aSYN
+8flrqD3ZNjGKf21NbMgknauigrl0up5ZbQPNWW6tqZeoOzCXlOvrXMaBztS7JAxlplrh0QIluDG
tdXScHq2dATH5VQiUo2d2qKjKousbdpu7hpkC5ax+TjMO90KME1Zrqv1+rjDvg2q1tQcGrds98GU
v+I9NI4+LMvmLA/8e7/OYuPeaebx9M8espuA8uqTyEt3stiUmAznwsI0abGPzEzdPXtzC86oDO5Z
fA0HcRQ72lYh4qeyUvaTh7CIfzgRyFJZko22gv5klw3beBl/6xqnxKLSmFzYrU6etbr6oudYmt7m
bnBmvXOFdWyigBVPdgtiOLcVWjlrObGW8fDxI9jjGSzru9vFggL7kUopHhJeyP+4PhSOBpGjPN7I
vreLOXpysNymPN3qu1DJjmhXv8kr3+aOct1dERjTrnM4z4GjQRVd7FbkQYlwWhEeLtnTwir7T3Wa
Cqv1ZVnHKuPvU4tUGvotSA4YSrZWAVicrqeya1umii9a/Phky3+Zrk2jnR6EpBaWS07LPHbY8VYk
y+akuEiMePpGi132ZujgeoPmHaqQb7ks2lbi8N4kirNqeeFbjYebrNdG1zhUtco2FvDVh9ZABbMb
4M6gnM3XjGiArE8ybzzMYoQcKCfHloccCbhCYiBsaDVSAfJQtrF3qpeDLLatVW3VAKK4rBuqiiQ1
Of7SV3XVJDIVO+fYaZ1zkjbrzjPmOxZhk9jY0mAHTr8h8MW6kuTss2VH2aJF2DYuvcUy9lYvz7xA
+xomi9exdWgdzQLN1R9V2uymSVdOQBpS18zO8jCZEYJVy0GeybqIhNEaHHS9+kcDUuMQEJexsnOs
9LtJLYvjP+plDzmUNHmwrdkuX6/4bxeTY7Xa+0EAcYnMEfpNh2Daqos94rQcwHV9HUppoJhCKznY
obqpZfHWZzBCdaV6yrDTGyf2Lc2KMJSuw4NTZuluEGH6FgXJo6SUzE0Q87Vo/+zhAUb/7z0CpWrX
09wiD+uhIOp1LcGrNsxPuupsTAOv3VuVk8aII9zKtxG1nnR7o6jO0GOyk6y/dnYm1Vn3GY52Vte1
D2jNw2wxcewYiZ14pPtqZ48tVeFXk9U+XCvLvNkB6FuEXKkrlkNTp9GGd2x1Lae5NmgO/jEJatqz
utg4Ld5OozKpqzQNutWtLnaF41zLhfRuujVpGnKqvhwpK/9ol+WmQQvjH9P9a8dxuQPZIg9yRltz
v+puRX51LOyyj5tXOMJsEwhoa4+My+iX4VSeR9wYyewUlXpXwU1RDUFRtnRBo3frsK3hVvJf3spK
u7YXU5DJiNdJjfapMTRPVaTyLNEj5+B6CeGSoU4edfdDtskaEKfx3iHyuLrV2RY+HlEOm05LrPpJ
gBV4Kp5kd3lIDY9tu+o612vIOlOoMaIhotnrhTvstUwFA5Nl6ZlgXHpuiH3sBSoQVVBoA99dl6Ns
kX3AcrbgsXt0nJfesgHupLYtegPJsCzVj4WV9M1LkGH4a1VY4Xlu+JxZ0fipZWDWaytryUNXmNKl
IQCJvJmOUwWpno1j+ICQJgaNCgzMhFdnf8jM6S+I9itIKEPop90A1sjwwCyZCAqkUfeiBCTxeqNG
usNBeltNk/igLPsuuEvFxhin8aVsAJNHNsr6mpscrjNhdEpwJUDwsePnl2b5JZgzRFTb8s6wdPK4
zpSWZIf+U5Zn8tBETbE3GwOxpzA8238fCK3BfR95rGWRq+9Ut/mUjbf6f/Sdx0os2LZ/neM2VCRu
f8STbyPnvtXLs1vdXLrRKUI2e7mDf1zpVidvJpmRXnZxIfy7q5ub0a6yc4S2Qqs5IwyLUb0TGtvR
zZpNHc/g97NHz4HIqRSt+1Lm+kOJ/dK9SiL1pem02Z+dNr3rh8x7mYOuWRN3cfgMaDWbwd4abP83
+lL0Fi/dWQGCI2eK+1rDN0Z8l40WUkFPAT8X9tynOrFKbNhCfup4r3MMFjlbMlBgGWRZniKTPhxB
tC68j9F7zQJ8vtNxuMgSVM7nLFeH+2tJmAS23PHhWrKdfTYX6qMseQkREhvdgNxw3sGfQxse2vle
HnSAsJs8MFQgCtTllfnVUIOoxHLFdTetanU2DP+lBVEVP+QJtb/NUKETcB+HYpenEWb0f88MOd7b
5AboSw8TTuhOmblBe8x+aAHdPJiFE+8n04FZ1pdAS5aDQVTknGE9rwe8jbArpa4zwp1RzyPbU0qy
bxyZul/bEXR17H0eOkyTYmU8qdE0rDMiWz9Q4ak0+0eN0t5aTTL9ZCilc5l60mqyoYJtjm+n+tkP
FhzOuf0FIcvdTU1bHDPMGhABvJ3GwLOPpHWbeRWHenFsNRvvrlEJDlg6EHOGUGlbdfkiemDgrPD1
geBe+ZKxwdnVWGGvZWsGufBcD9kbwei0XXXD7Ltd1DyVS1IVlZnZtxxcHPvQwxQAhhS2Il2uHhst
mK+HJB/+LP5QZjtD6FcJ74gKwUtZzoK5EH8UZcM/6tKlX+nmWNDKIdrcbni2WPsaONAoBBmPKRMb
R6g1rNgoftSsGiZM1VQ/mt5+8UbVeEm60dwnjhls07IP3hVoBCNQmh/VjORo3k/tJVYz4zyS7VxV
9Zjfj5FQm10YwkTLQXmhhzEEB61J8Ips9OBBXw68NVWXYSGyxYT7N2Bg2aQ3A64xNMpuLNG/CF/H
RzmHPAg7AgQebqGlgksT5oy3OVKGpjF9M8oSpU0S6bhCdfEu6kGEB70lLjE6DpeiEmi+NoFNJILi
rUEsxcxsgT4ZmDDdGhTbqs4KwE2nylHOzRvnwwgDtJZF7dzZEIvfh+6HvVQHeEAduiU4SJag8kEw
h3sNrisKWIOCO6qtnCAPm5shzEj8LA2yTrZaGq+5iLXTBzhstUKD0Fey2bn3WhDirmNGP9QpfWqq
SnkpgXbtm9nUt2mVKx+5paxkhwmH7XVXJeZJjgxyoDrSegWbkadMU8nvfllBtFbKapcY97Ft6fdE
JIdtmCk4iPxdJ8/qWFSrJZyxnbyph0PIm1E/jS5fTMbKg1Wn+sUrXmTBKHhA+Bmgv8NYOH859dQl
G/bd6caEwbe+jaqW8aFR9n4zBc5ONshbCcA+YOETIjK/uGI7UPGVrhFvE57v932phT4JfQLO9Tzt
nKpxNrKbG5AisE2PdXdp/T+Psvqoeu0wX1IMvX9AnKh/gI2A1IeBTzKZpNOtvotyEsXz7PI6SDfZ
kKSqeiLEepCDZD1/L6IP7bCEuBzjnmw3EfbBtd9VS/2Qojqxt0N3wPmlhA3y/ZpbvjmNYq97D3yd
EYr20OAYtQeZZdxbZfM1mk/0A/TwbyPsfjFdeL7q/EkFQGeRphEWLk5RgKHnTRpQNrT9eJ+nibrW
Uw0wcOOeJw1VNalIFff6LlQj9yxLsn6pkr28WQS7a+JXzwsAf6YtnstJDx6V7AmQMJSX5TBjybSO
qzHayiJw0cVGuZp2VTwjbOl2p0Zrp3trzhCyJOu+glI1H2Rj5IzTFhfmfCNb8bsd77IcHx7ZWmco
ek3guGSjrIJpAdTWnO5lyQqIMQTNKeD1JtfXi990uthp9ABK1ymA9JUs3vyqr0Y3sjwufZpKaVfS
01p13BFutDY9uy6ynbqCkSlb3vlZgdXDy8T4Oi0lWaXq+hsyselZ9m/4yu6wiWfVWXq4wIgee2ES
wGcyDzIFIhsgxXRsdPTogj0WW8CRp0+ZPk6qze7RjM7kpdQ1NzQ8Imuns7H1eW4+jnVfAq7Uk9WU
TfjtKT0uAd1H2FreQ3K0edg8OnC702ki25pmzs4kur51Hc/emkX6UcalAkjfVlaC9OSedOwBIeDo
0Qt4uGtwFL+5BLrNFoVmTTcNNC7M8SLPFAu4UVUi4Kjb/FtjZciwby8X0WNvRfyJVZpQLJEzluRB
DXA7bgJz7RY6UdxkQZLvnfFx8pYdkYe0b8j1kcCYiqOh1/PqVY9geSOfceT3P/rA2H4WSOw9laoR
HkI3+/T68LuIQ28XRJq3TwKF2Bavw6ySEd+i+dWKpnRnL2gGtxkPcV3yt6Kf40bYFJuWPyEn9VDC
RNwKZA+SAPR5pb10hvbN03TXV0GErc0uINqpOH5tkCBSJ4A/Q9it+oFfD1GCHM+pFtsuNEPUB89T
kT8nT+jrs4AARCJiA+jZgXhajs2aTMdmGDrWZTWN70Zgi74o2nNHOD4kYv9XYuVIzFZGuwkLrdqW
rZL5gwnAVE/7FbqSAJ2iT83u5u9t1e3wLzw0s3VvlLV65zVgW1mc+o0X1bmvRdPvoPte56gv8+77
CylsPovmE5XBXezl730GmEQvO6i4xZMOWs0faszldeU9zJOVVVcsK1WL/Zgwv6f5B7pfW4NPJvcw
zRud5pfKNmFtmW+wAaojkGPeTjB78c24J2SgKMNKn/MUgJX1TY/0GcA3e0ovKsSKDp+QSTdlzgI7
ZZhNVWVyiWyQ1XNI3s5K8CgYi24HWvS7MuT5Sxf8rpDQ3UFCe1WIjrJPmC/lSAApixbBqTFl8Zid
tarpF/CY/CVzhSoT4QUgksOvNA7rizYZmKGlL13fa6+Gc+xBUK6UQLxo8ELWBcoG65FnABFP84C9
+MWcx2MhVJy4kuwytHg+aVBkNnPCP4NEb7+LwJMeo/DgVe3G0TFPDIoaixxzeOy0qGbz2Va7yEZ0
sO+7B6Afa7OeBlDI5lErXMVXoygDadc9O3NBwnIq5nUX5PVRxMOh7sDmIrVEahb4utKp+2GAY1aY
OcBXcF3I1pPtjxwsVErSRG2HW1yPK0MU2BfXAeaMa47oKnvXdhHamZG6skFACqQX9vMMj8HEAsjX
glw78lruroZOYese1Adi2L5ZtRMoDvUYewJ+eFVF+qaaqubYJQin38vTCt5b6v/RNusqFXlh97tG
7Q5FSaALdCSj5CyabL5OEOIRFAe6n43zsIPskcN2Nmsfq/cRHY25OQov0rdWp96relkdAZLP/MIi
F7sU3o/XzQTIpNOnX6xVNjSZ2XtsxKImz87AZ/ULj7aOuEIeroLSwYMqdf96ws/pM3Z5gZucKvJz
/YduO88i6HydnN4hhKu6ceL+Z9nw7xHe/FCaNgK+JdrNZOCLfBHJ7r37Ok0i9IMxXrXFSx7N1Sbt
ACLX3a/MQbMEoK6DbGpZbmYlcu/7Ojhks6s8Bwj8BlN0pxnda261xRblks82T5WNEzT88xB2RP2n
P6u26Enhk6jWmuK5ifpvYW22KBlG9i6xSaiUQ7cN+jpfcb/JXZaNOy/iA8lKNFv0zOrPVcGHpaXi
JRvI6+sVry6B2CVxtp0JKO9t0ZyyrEDaJyleh1JdicUbBp9KbKLwTCOjmWzbIjjVJaoSCT9GVesf
ykD7iHSHUE1T36m8b6y6ue83MBeto6Irgph9Yh5SgchF3Va/hVYUPp7Uhlr/RqUn9kczxpq8STFM
DR/b3ND2KPTWYWetUUAunOZZTcVbZaqR7xkjr75udokcO9zWxoC+cAg2tfayg66xSUjc5KOtvdnv
EndaOc2pbFPftSfbF16O4XtWutuCdM+lA7JYh017ya2OaC5yJIipwcNqhYomZdO9EtOPfdFbH0YR
wsgi5HQvVG8/pGieuM2xUKZfnoP+leV9WkOG/acxHHIyT34kSBezOI+ryQLOV+ieuyIMPe5580rJ
rqFmk2bVXTy0PIPd0dxinqH73eL0aaTaG4TuEexqfTIn11vHZY93RgI5VQzxnTz0worvyI7epVlt
Qx22M2C8/bObQLAgsuRntuJ3bf07Nqw3a5h+1npLDiwyT4Cx70pYiM5EHNG03WqNDsJ7g9noxsnT
F2TFrcvIcu+3dVrvy7DJHrIJHJ4SdY+im32zy9JNxqZurUPMQhQrxuFLG8DSZvaq03BWrnRhIAjk
Jvs6c8MTtjQBaj9GdDd7mXUI2KkdRZRox3gwYGhG+XxXxMmwzxFBPgENN3aaENO5j7KQzSy0VuAx
1bYfMEYk16RtyjhxHrI2jDZhfa46aD2msEmmYgCJdgZb4rzC5zBC/He1oCBXbaKSNzeBxFtCWC+2
4WEXOIvqtWn2vWLjN5DH7mtL0n5VO1aH2n6ExnAHDMiYsGRCIl99nyvenLSqLz6Uipyol7TjobRM
aw3ltfFbHpcfowXTJ4LX8gGtuAWcDPYBnCquf50wPljAcFaEqvUx2l2Hh69Q8da08M8gLvIRIoji
81gfPoin88KWVP2H5gW9///YOq/lxnVsDT8Rq5jDLaksWbIk271737A6bYI5gfHpz0d6Zjw1dW5Q
AkjRskQCC2v9IQcl9ZdnIYVkzW7zV1QyRaBjWP8FhWxEVBuJt0gxThgO6lf0Jz0SEk64WbuJmPVr
ocAiGuO/ZplWAbwkE0x3JHe1ObLImuYpttkTh5HZXyUirteW//U8us0OwBl7ZRagTeXlUC0zx3oh
1iaj5L0qc6O8yZSvbDCD3uZTIjGUIuU9DmgkIwrTRcaSBUXNB2gUsN8IBz17NLXABjK+U1WlxTil
/eH2GSVmtEHg+JdPajrTrkdPZANSyA5wwzL8XjOyW20Njj+J1NimpIB9w+r3epl6eJInw26urn1a
T4euTcLrzP+iJPYFzOJ7FofilURq56NJxZLVKOoNKXQU/Yr51TYnFuyymQISCaDrUO6mMMVOVu2T
LoDMIHfGYoLaFUkAIz692UNXHr0Zp1WkHfFgqea/y67EZ6Sc9zWufNup8j4AB2+6ZkggvvD8hzOI
36l2Bf+KDTYEw2E5g9Z27G2YxpEfZiRa2wYdHMHLXZJAGRIhGl/akL3aSnrVl6k7ykhc2XnXbDq0
QxV02Fi4BcQHEgJosYZW0Hm546t5SSGS5UEmof0YKo+kupXv2s6o/KEkqVF6kbtJMYDzWyrL2zau
7M3kNv0JoQ77JRFawk03g1toSZdpJhNqQQh9c8rkUhg1IF3jMiFNt+2tKTnD7aj3BP4Wn+yGblp9
0FDMEEobniWPKuJQ1S/TmTuM2IR16JGiieOEFPLkaFspw3JfRiILzOS9tbX6NZpG3Sej9jezNxXm
QUynwvL7qa/8uI2Um1213XW0R8UvKNe/tGIQAZrN/OOqd4qx3ihK0jypbF7JdgNu6AD+lA0KlIWF
gbajaSjTo3npI0rrqlp6hd6445YYr7Kl2oiNoneKQhfH1Nx9Qch930dK5veuejNJ6GwNe5p8TSon
6ZXvQtjOpZDKn2bkhxotzXgxq7rYtlP6uzXA7zSIiuOc81p2TXLJ+mH0lWRy/BGXAcm6jyoEy4pq
5yeMvMPtFOIeJHqY0l0YYrqGdIdwlD/maA5nMwS+NVZxEHejFbSC+6Sr9PykiB4KqEFidBrLozv1
OIO4ZX1Bc+yqNmypDKAiBpaIOpYbgGWJyERun5vRw9FlJHjSmr7dQ7LdxqMCZa0W8yG3shZoZfUm
2/KuqADeENhu907bftdEpgdGo5k8YRkPn2fe5m6EJTdHRzfCtWjJiXZ9nG6RgyaCj7Rpo7L7qLxY
nOAoqVSv5r/b1gArR1iw4aGAQ4HPejCPI+5Dnfc9CwvTl05PrgOZpjFDG7q1b5RKx+sIyBDNonaX
udGHg1jNdvR03ExFtp3HyGYz3PMF9b3Y2VGoboWTfWAING5qUmZbJFfVbRaDJiyVCKEVvboUI3pY
bcgSldum4TtIwu2UpHcCmScyEGG8JweXnVKkd21Vt8/E+BfMLiUy5smroWnKvuJB8sPpNQPAMeSJ
uLfsZyOLQrPhUjcR8Epk3bJjVRudSJ+dXWVE4z6vbG2TALDxhYucbHKLxGgR3rR9kIOQ3FhOeo89
cbYtt9lKJHKpW+fqroeOd5gd1YPxi8gJczhUmj7Ndx3C73Nnl8h5JXgxoKe+Cyd12zpu40NXznah
ZzGThCLaovL0XUN3Z1t37fDUctJCOeybWtex+vI8PEsNhL/qMBk3mD8++alccizuD9Kf2U4oOF1M
xsbJwMhEJOVA6zsNjiYNgnZ6mAPzGcVHTH4GnmuggA0E1C6boCek2NUWCuY1ShCgw0v5qDMoXAaF
QI+afzOCoM9Gc/JVImmzwxqM+ecnMgvDWSTZXQnrOehVLXwRrfHdNqnDz311SrpUHIuJ6dpUgHOV
VDMq5+ywy4R6esZ7d6PhQhfUtYYiUhlCnQvBKaXtSeoFIK8xQ9Mxqv0QgdW9qrBn6Wur+WysGRSE
WeZYI9nWPfTSeQdHEzOMFEJqNyvs1Mc8AQjg1UcsL7vTOIj+tL76aiLb7E55AnQKTg0rtUO6HXz7
fioyd8+PW52MTK1ONvmunZzL64TY7wlJpPmU5GzaPHhJwXo1V1IM6LJxX1NgRIbmTPbC9Un1X4Xm
Nae0Lj4aNyeBUphDc5jjnC2yB6vZzSZkibvpNBgdWuZOixeureW5b1mos+iFeeyVxRCv2o/TXJxY
RQo2QWO4tbryw45BBcg+Krk+qZYWn93cLAMlLmP2Um54WhvCV+LQOL1apN13oaI2p7lr0MsarH3D
dHhq1BTsYkxY6tdN+Zak8lcri+7zu1pfrV9TPFton0/h7KL80ol9uLhRrvuM9ZW7dBdrPn7vTVMV
Ix+axh7D4WRH75CaKia6rYbUP7sLqrKek3wYRVRoQavW6VHKmYL7vNGG9K4pXoKbPf8YxTcLGUqU
IIjg2zYMAyap5QPUt75sr6nCdIGEbhCnU5j7sRqG+zmrD0NbI6xQ4IqYxMdBwktUCNaAwY7Gaf0E
iHlQF3bmd8p2FX4VhjsH68tWiyu2v6HhxxIQJVIh0L/fysJjazWY5GswpDoBdNBPAo55UDnw2Oqf
7pz9JO/i8s2GaMj1uuWyO6aPBxY2qLE4rr9VpY/lqVmatbs2JmIe3ObLT/n/HQ4xov+vswfHa3fT
IEguFnutGgLMlr+zOemC1kQVbmsrJgIjRXro69yjqMMJUYX/d+kmiKVPfuM14DOFUwO5o+lB/O2m
3wJPCSqAo6bIS5h18TFTcuTcbx02gbsu7u9FWF1S5oETKtk4pFX5D+TkIhLlLTStDo/ZWb+1aMOT
DlfcrZM2ig8wmnJClMyPsM4L5u4532lDdHeoioX5E9/190Z1jX2/pAlUy8pPY4RMZNPo50nD2mYP
EcF5dg3PsNe74CXz8s1baZDYDxQRRMp+OCqlnfLouNNVTAiyWY7SEjWRZ/QQb6j77BSqAl1uqRBW
QcY689Uc0YJRLH+m6uwrIyAt19D91IvMJ4pHRVWlJ6+cf/Nj408DaPVoDgXemnoiNzElMn2Q3nUQ
s7EnqVzBGgsSthAbq2nLm5pDauzZRgUiqxK/y6LyZiVUnBGyQrS/2EO0nzdUYTzOQvDZGFG2xeNG
d+f0L1D/zTksEjPAErnYtMpcX1KEMwytVD4qptmdMzbuMcOX6I53JjVpa5a/xlTsnVniPS/Np+OI
cs8jUBxC8ugfZRGimJAoP7rQrALkaXsQoyK7Kir7ntbrt1UWix9RFb+TSQpw4Da/95G4I4jq/MkF
+TTWBb1Q7FsWEr4UUVL7jYptm9naP8nMu+QCmKMcVXYHkiUPSoNwXLoaohXZkk0ZtelRR3F+4+Tm
fEDFdN7PlA42oDSNzazIdkv4uCmrIdmr9ZLv8MhIFWRapejsK0B/7ApF/yjgkxhJGX8PlcqGCU4x
QX+mlVou5JV4qxr2/GgH9btstb+KQdaok0OYpNpPHQavlsRNPHSAhmKD5nJ6F0maQ25NJyaprZzy
7Fzn1XC2luzdBNR3MJr64PWN8o719VZ4BilVGHubsMu2Y5RE7yAFfwqMpl7MRlfeDNVSsM9Qh63b
5SAbrTLeZc3ofm/IXzeeC7a+Daczic9ok5nIKfVUkA8o8m9clNx/tN5gBE7qaDd2AMaxqeJ238I9
e8amhPVOJfxPg3yw5SW/GwyJiac14+6VWbV4j5gHz+jF3ahDUhuKKH5l1R9kBWJqpHHlz43tPUEb
h7sodiAM1zMeW3M630gx/J50eZwnIZ9DK917h7BFXIBnxmi62aMEznS01r8zPuxprXmn1NIy/6v/
eXg9cx1c+2uznv717q+x//cS62F7Dtd5HrEy5RiR+YT9sZgaf74sB+yO1/76al1v+ljlpLX/Xy+/
jn+dvo6tzf+MrddZxyZNFhtDrUafvV2G9ltRVCyqy0vVIYQhnfrvUaM3CQiW45kCZHeLH9u/+p9v
/WzFRBlQsZRdlIr6tDbVsswOZon42No32+nffdSriSL75FJOevSwNJXHwc2NABBR9FjHqtxmdk/M
Yb+OrY0KN12Nh/DyOZTb6WvENPb1Jolz49FEzf9zbD1QtHNDfWfROl4u/jmWKK2vab16/Bpjxxkg
Zm/cSjPTtrFbRXurQmq8VGrrqlameg1zL2bpG+WPxtU+coDIT11VxtMcinxrY0B0L6eZ7VM0+Ui8
ld9jEBf7BAPIA4URWMuwEzHZ22i612/6JiOXEhYvdtm3FzPJ9i5r7BknT0KkOc2OMMf2KVv+c4Fk
6x5xl/eiyZwr9EN1q7DtYlqJ7JdBjgkRvvqSjvKEGEp+xr1XYKkDkBsU1bw1PM3G9CRHP66cfwgH
2Um+aO9JQv+lkI36Hb21YiMGu9iqs/ZKublji9kh01imY9Cibrg3m5JKj4ogk6ZDlCP03qR9r77X
zgBgVKYLm4JMUoY/FBZUkfFXUv022q5lpwygsYusj3kwq00Od+6RxYgUVGP5k1z+dF6Hmkjvrl6W
H9fe2kAUjnYt1O/Nev46Jjv93bP65rL2+ricqTCNL1JOHjg1KTZlng6PQoQFNNh42CrRMDzWsbgk
2AUcdV17Hq6c57jO/yBD868T5hGparKSYFCWa6xNrv8TD5a4r5fxqjk+qlgX+l8n9B12D6bSZMd1
rOa5vUglvHotNfyp3KCXGL1qc65i4plOO8eNlvQE0/Y6FlnxPS+ooK5DVtmDus3KX+u8vg7FwzwF
aqXp+7WbTG35mMiKf16hwAJbB6i0Yl5XkCtw0NekSpxD0jK/Itnyb9Dt5yntTHyuhd++xv/3PFL8
BXBIQ9+t1/s6sdfi50g1jp1NPgQoOJUvSAaaR2Nc9HPqePTXsbXpS7V8kUsTJQpwTn2aF80nqDn/
OfB1spbOzqHS1devofXVlIXly9eYm+R/VK8h+mliz3ebNnkpdUrGArPez1dfY7YiARE03mk9Q6HC
9HlaEdXZQdEBw0gd1fGkMjFDUXP5HpEI2obEDLu1q4kyxw2hg3ftWO27CMMF5LPkCpeT40Hkh0QI
QNVLdxBdhWMwOBOkmth7Cfvd8DLwbaVJhnnpmhTVD3oLcl8Onf0+Fs1wEAoR23o0G9v0IJtq2kQm
XPle2s4pbAhK7JTsnKpoApG0zH5z+oItmCc+1p6Va+lzqROsvdgN7TfDtFBJkvl9HSq7iGgir+bL
2gUxZQZ4OH6v0XnY6GPtvVlxryAJFitby/PcN43Q6KAWBHVrt0TqBf01gpz1ZIPp4hUGw3k9GILo
ePumc1v3wTAZPFdV9aouF00l4a70vOKynogtMTHd1OGMhHGhv44NrDxb0aJC5bG/9+Kqh0TDkjeu
C9u6Nrm6E5LuXMo4socuEhi2Ph+crN0Jp8/AfkbxvkAt5C0a7lXV5DtPwRg6Gxbdy8F+kiSwKP5q
3bYElfWupD3ZqUz91kUpq/tU5O+WNk7E+cxymMZkxOKGc55j6M7oiGbvvTJSbPHCD+SgseAYEX/2
OnO/9upqaN4c48jsGG9tvCwdUEEnR9c96FspUtRFKN7bkUxWVlOSgkajH7QicgJBTWDJ8jlBD9Jl
G2dmtyONteTGXML5/Dl1RhGYeh4dPH2D+Kj7ai9+MGujZwfDVG5G0XzrdAUrHreebnxoZDjKkXx1
xt5FMaBFJhSPg8iuoBrqaAiimlX+kEX/Goa1+oaT4Yq48RvTC585ea20JlZXlZrvZ9JAFy3N+kos
MYZdmi9REWWfQ9oYxifF6B9Jm/2qbNc4tNhYXIWFPtxEiHvO6/wvYu/2l2uKaz/m2h9sNnap11ps
lm7tNPsE5AU1bCmBS1ip7yGu/C1a8NeiaPwIb4x3M2mPMUDeX1qOMJzymmFj8tDt8owyb7ErNfK0
hZIUW3dIKore8TeCvnrfuxAZhPQE+vSpfDX7siERYMe/GvFDjWZ777Xags4v3M2kkiMsElFinO2S
tFVBxtqzfp+ToXgbumRhF2bitHazGr1RQBMXmPf2a9hN1KG6oYarYYyvcWMu/LKk3YEKTg5tjUaI
pRQH7J4wccjs5kDSr9maC62cnbnxIPTnz8/UIClQbABBbROFQj9FrcxPdBmTvLF9U7/jOviIZmYg
g6l2F4V6idt3AepL0ap33ZFo1ubF3WK39t7PrnaXrb5bjyF96p07PLT90f7dMTm/m8LxnnmFPD8W
Ge+9ZUy4aGPCvBwbEYIj14yr6dJT0Vt81D2Z+6XXUyx+FDjxrj30gKtH66U7EVbWuyxrzHaLfL8e
6zxLvTthc/jsVWZ9l8N8NNVURdZCP6R1Nl/zpZHqcJ4TqZOuoVd1bb/rXcVGy0i3r6OuOex5p9wn
o4NmwDpoLEcSizVmmvJzrjf2VR00joaTnLdmHPcI1i799dDaUMDE5qm/rp3PS+V1a1FULUmj5oM4
DH1OWrIVGKa5ViMgDKEctnbL5Q9QBLB59wJ7pmoBnIjuKHXOnl11PnZievvsrke0pupPsZVe86z/
yyyT8piT8br2ff2vBgVMZ4uvXB38z4FB9cYXnY/yda40HM3w21GrfQDkSIssV4klyaBRTxAMMMPo
ZqTuuBM9ZEotU6MbTxIkAbufp8viYbSOree5WAPd1q5bm68w7sgyLO//Gp/rFvmixlbQZYwaQrlQ
24gpFDBOaYpEFgCMoVgOWUUReRmLTWZPhIAi4By2fMut4r0Ka3Fde543hQu0Ekfy5eAgE2WvDHbC
Rrro3lS70F9sfD9AjEhAL5xRA0tlc/xcO6KhxoRe/XxZu5oEygEZL9uv3WoqkmM4eCCHl3ci45nf
5iH+/MPrkG1NQdxk0WPtWflAinVAE2Xtxni/b21zSUQvbxe2VZ3gYtj+2s10x3ptoOCuvfXzyUg/
ZHbevK6fPV9wXqOVKPhpLp97ARZNulZt126FuTy3ZoHbzfrZ7BwZpAQhqKW3Xi0O+9esIsVLYZnS
mqUVaqDUbXOyKRaQSJ5q5mqzbA+qTWUowvzz3RnLyU+iyPkBgPjc8ApPOp6n1pr/IW/xMZEJ/V51
0EUoyosnPt8s9YSGPh6d1RUER3aoSjs8SWMW5zBU4gN1yOJQIuJ50/PkI0Oe7becnIc54dfuuNXv
Ii9tLJfT8aRVmBq7Cegbcj/x7yOF+JYMPhsDLXKTazYWCUicKDpTIt0n4/xmz4XhI8cJfKPK7Bc5
d+Xs57XG7c2T2mf5bW0U285uZEORyA5/OCg8Bn0KA90dauppUd0DuAJ6DodORWOzg8XiyfEMWH4+
Nm39E9tM5Whp+fRmdTW33fiq4Qf/ge/ar2J2Awr0KHdX4U7Y4k/d5ektTmJ0azNH2UHTVz8qK9EI
WuVOc3X7Xdh7SmLZN2Oeh52hxMnWVbJzpHi/CNfVk9nEf8y4/NmNwqS8UzsHDcQoVTYX4yyExsYm
yVBggvzgCSP9e6BIlE2WCxSppljp8GCn9ehtdEF5qQYI8CjLPRn5hJIfpueySDB/QZ2YKoH2rZ4j
72B5VD4BvmfbWiCPaTqAlQaw8G3bhxfrbxfW93UotIehtieI6LVPFSraqSUZMQu5SxIvI/leldi8
cYzbOP6t43hi3Etpu4cp75A/HAEoNwF5RuWgKdTV4DTVO7jzOvIgoXH6BdRDvWZkwDboK9mbwi4W
H9n5yPKIxKYdfa9zt3nOOos2Q/rNoXAPuNsRZExpFHMUl9FLfk0FpovjgHYuVov/zNBgKql7uAFG
bWD1Qt4p3mp7q7bEKbIKsvJx5W6iQjU+QH7+HKyk+sdEBZNa0J+462rI34JkfVkhDjHIzlcRqTvi
3Dc81FKLX2tQKmtvbWpLajuI8yTHljPWJqx0kC6jdw4hqzyQUdGA/SUHsBHbBC+GW6+Z6nOitLr1
dGrda9dCSPGaJ2jBLwd70IXPwYCMPdr9ZR0yYB/sndiuN62bak+vNyQoTwBES28d0gwLwTeZpaf1
DcvqczRYmYld4kOphYvaZ9U9pxBIqxlX97WHJ1W0zdwQC53l4MjOhnq1PK09T9e6Z6xkIAQcJOnX
MR2PkGPvFTYsGt6wNgQlOx4N7EWXN0SuMm3TOlVBI3AGUXXy2ulUH5aDytKMA4k/BdLAcT2DVPdw
CktUoL4uGbnZCfHV9PMz5/FQBrE3PaeEdMdkafqzDbFGKxpxynLBSlfK5B9b2uhKEzs9HGE/suF3
hSfuGznNYDKsEWuSwnirxuqXSBGaWI+RolUDxCm9A4hR883W8DNUem/YrucWhh6damxqgvXooFLp
wX7d2ofmK+t9BRimmfKTJ4ggoKLFj7VBHKXc1mlYbtP/jOlTnPtR7SHebevxY4pGUF6hh/a3uc9E
bDzdsjOe6aww6YNpOa7dRPG6ozYDD1lP0QbbeLKATU4ef55ftJSRR1RaD/by9jpqdsDdQwTR4bbV
Suc81iZNWma7dhiPTpQ4D4k2+nVMFGjmOgC00oxgR+NIs19PJiMo7mjJsacJZRGA+m23fEHjFmDz
v67XdP+UuRJuYfYDjMI25QGXTsfiru0+u+uYNJtNo7GerT1MTMv9XAOw++zqIe+a830IcOO2Do3G
TDmvS1RsPerouY5Nc3jSCh6MtddIpT9Iqyk5gz+6Nr093SrAIS+fQ7AgcbQaPN9wivjVcXnMJdpZ
9qSbPrVdKsXGED3WxlPFXi2N+br2xtBtr3Hj7ks9i9NgbpcscFM7/nq0jFnlM0snddamye5rzPDS
P56qsuj1VXvXYlhlfxy8RcdWfawN9xEKHj3V6q+x0Bzem1gdLyj6qI8+CpNLo9l/fZ2Qsk9BeaNt
919jLnZlcvy8aNsPCFYgIxRYoz1d9Dh5laOXX1kD8ysl9FMPCeK09jDKtFV/fell4qFJUx7/a2x9
m9WWPxsZRhutqnNAPoVzXxu3IUvoQAiAoc5YpSqAdKnFNMMmhaP6bJKweoZpRXrNS+L9OpbHBbnK
BIi5KMoqmOpQ9bn3w+N6smng0VqiUmyYwH8qFTusjGl2G3Vx82zm6iFJFL6g99o8yxSRW1MoYaBC
B8XrYTg7ndnzBXBQAJ/aUEgFKaXZzVOdmuTWJu5xPbgO4TOmkbxvvaM2DdV1Msez3Yie33Mw3ltz
qE7e2HSggqYof2mialtUW0Udqk3bOs1Gs6IZ4FHY7kzFcF76FIpG0ofpYj+2xcftW2uEJXz4/hJW
/YvVRyi2C2pS8BJ+hl2yswSCB6nFTqckAvAqrT6Msf17dgsQbM1R7SOYE4oA0632+kYSgwQt0Ufh
4S+k5/4MSjgYYwUiachqvlb7wMfArjfBoKvKcAIx8a41TryPWBBIcKtA0gEp971+Vme05qSmGBQX
YCe5yj4b9Q/2XUw2oBc2laFe8y47YkatXOqugh7bD+4x7yHAGcZ70g4J2z+XfTJoz7wX7nPOLe00
UdEm3yFJJhqlnxeThDPlqyNOuqgTU76dcAPwqj715cwayWb4Re3vmmi910WEb4LEYE+1Ce8xMi5m
m6g7BWMUv4w/5nl+oyK0iaVW7Upbuuc+xw2GRAAvv5ppQAHeNuozomXfQFiMuNDJflc5Ah9XXQ+v
ffGby4gTciuGj+7zEDimQeW2VLRLTqyaW6N6NzKuPNT5fLYQnI0EIJFcwXIx1eHkTemh1Ybm1HRh
s8U+cti0jhNdMreZN6rUv0Uj/gEgprptNEPRUOfqbgH/uNe6+a4kcX3IUWu8IJMIroQ1ZZu1jrxU
ZUmWRB/gb81hENVTfwFIcOgaBBllkwZFU+29fPSOhTHVm4y4ga2VKXwDN62g6buDVS+IwKjTtuZg
pzsAwj+RavqxmIkeTKrkAd9WHwCH6wLU2cjgcd/YrQJcL5XyrNGikwBcCy0JduydwWpv2LBt1J91
qk/w6szmPAA0OCpLwsNo72tErS1hNSEKt1FHHSQTCLMUKZIR8SDVdz3/0dvKNcvg+SKOEmTJHfTy
P7Nr1CfqbyorYdqguaaeprLWHiYMD5PbnnKv3Qwp+BunDoxCxJeuqKNTNBJh5BrP7yTw5cm6Crm9
Ybl7q5yUldOjSeHE7xj1EmCm5FDtumn2wp5+uqbqXkY3lQGpQClIhX6CHfBWo7ZkO8eoFzhCRJBp
tALTsrJZMiXfIAIUwZDEv9u8wiU7Ng+s5X0KYgV5q2bHF/pPk2ERM5KGp/qAKYesrVcSI7qfgC7b
hEn79NwWjpnb4v6mGuVRNMyDiWIG89C3QdWRE2iKVzRN1Usfx9pFLo1jYljpQMLMCl/oUbg1O5B6
QtPZoShOx9xrtdsoTd0AUNYuLqPfCpUHlBhiFIVIZfzqraH6kMias2gfugIbO8eF06RH1EDUEXqq
R3j8ErUAeeY7OxIZUPesK/OKrXnu4wbwniWq4M871gKh3kyQi2+jR4K90buJqnD0QFiF5VPWIJRC
tQOHbyaXEeSlj20WUQWbwi5V4fCYkuT1nEU721vUZ+v+d+SGOQJlBvBGV88AMZgFwMNwL2asGnUI
836nQWWSfwZIgzGw323rAedrbIess+ObhVQDhKbLrVp2IJQ7BQMWTVWQj0QvJopCCguV+5zq6TEK
u72QasyDuZsQRcvlDfbyg0xz61voyR+9SQcFqofW0bHdkxL23klJQ/dkLTidOul+tK53qWKmWbNV
mMayuj7MKCxhofr3ABB1X3fd33gfGHCC7WirVOn0MuBVdHFIHpcLgTjK9GfmuGfwDxNR9hjyDQ5/
j+zayW5EwJeSZKsbXei3JSSKPKlJVMjIpOpWWYfarUvfSm25B7peAorzLEA3LAY7yMwnp6AopZdo
biEd+6ysziXLU2qbNEn21STNfd/U3l+Z9waXqVNl+Gu2mw2cd9ZSb4HIKL9iow8KK49O+hjhj1ir
7YadunfoAZ7tLXCg4E4oSSkhm7cOwr1jlSQ9VHNDzPjijdbwmg1oFDn0EJNJt9KM3opcsc9fTT2U
zmfXJvI/2g0UMWy+rlZI7OgNFjhGNwfoWXveLoxCLxAe6msaU1/AltnX1YhHMTSN89wklE2JPn5n
hb4tonQ6qTPyTQhF3bUk+mMtDlFQdS7oFq83I7szFuKlWcRzzGLULqrZyPvQy+kqk2XmpudVkbw3
MaFu3WT7KnJUEWQOPyOYsKMi2X90fUbkYcUfaaajc2iWr5Yx2ruxiNl/L03ovsxeBw9Nasm27e6Z
06YnwfbglIVOvDFKCACwseOzZZt3PTJgb3gjdxR2jwOIK/J7yXZQmvuMQSWJPTZn3SJwpuWHFQNm
LxVpqMLAEk1r8boCgfmfRumoF/Vom5YedhmGQFIrrEBqjLknSbPg1+Age74UApRZ3+ohtq4YbsGR
wAzUg2Md9aCxpmiY2HGGvJfUyAVB6SM3anluzelVFfMItSO0NyOqNMG0dJEpmILe5McyMxegmSMy
eCUd0pOzBrrIM8sziIzDMMFIAa507czurkj8nwozSTc6JppzsGLmxELgt8CfbZ1hKuAUzO51zDSN
ULDLbx6luVPS1h8zcKN3vDZAG5Y/xBBn72qBS4wnf7tlyM29ZgmcJVXQzDo7nYwbyvFc7WVtJpYw
AFaesgnXs9EAx16tWlsFsGcIUmBqCvO0XgbXyre4iYpjnlRM2WPnbDDsBh5CSQEQXDkHJYppsVPa
PBd2YDLlvQwalN4GoAD+a8Mubfl7SI6ELwkJ1kM6iw+BFBzio7sJa7mN44wQ3Be8EQDtTarx66L/
mylB1jf/sK+RZznk+2ZsWCZBBaYOltZqCklIwuNsmqMjvpdFZXxDQh5FzvGhp5F1yAblMZMEWOit
6r42F+OB5G+1Mw6JNwqq9Rsvmb2jiK1rQiktyHRklaRaIPxngBi3z66pTxctS95GlV2qqCNkFAWU
4cWkqQ7RtUlb/h5QoI9PBYgob7qdTcEbLFdlfwpHZNM/3eBoT2C7LtLYysRGwGSe1hZcfZH17abM
bO8VFoBzU6e3GQTfqwEYwS6idlcn6beKwAD5yhhoZUUxde3OmZ4T81U5AE1F2aedK4ifjAz4i7Up
os4I6qrsD7AjyrfObNrDCFskWLt66rTgjRsLv1ClfSFc5v+Rnb3Rq+j3ZCvTvkyy+Yzwx2s/A/Y2
XTu9RUi5/B9j57UkKbKl6yfCDC1uQ0ekrsySN1h1dRdaa55+Pha9Nzl5uo/NjZsrIAIcx8UvnoJG
q9kZRgrT6Z30aNV2dS6hgRsB7AwlQWIu4+ctTA13QCrYCdlkLIKdM4/ZkVn0k8E6B734IcueuhCw
2M/cfsO0rL1mC2amXHB1IQiLq+k8RQtutDYm9QowIlyQpBJMevRFUQz/GP83S/Klera8dvWtDLiv
XgudbpcVKaEAPRsd5LRWV8HBP004Ql6s8C1uQAr4r2MTpKcAOq/dGnCLhvEVoXLUDfG8W3U1BCMk
uKHMZMLgxg5K3ovghhR0fgpJcvxjcpvgBi7Lmo8MVvklEpU32qrgkl0kmsysIMHC4u8NdQHa1211
FIRK5TwtkELGstmt6IFbBw1eD/4uUbRlHYHcACzWkV2V746SHxI1wCH3T7MfQDEvN65ZziixDZ9o
a4k6HwWqKJnjnE3ZRWpGTsudQRYx+Pv4djmJ1NJCddrZTpYe5FcmaE2zAYvw2eLqdw4a9SwKI463
h+Q+XMFw/uqW5zeakXPJUaOWPWAJErn/Eo2ZIrOlhfGdJLOsOoelouM/s/ymHNxngHfGRS4pPwPn
5TCqBsRJ+uroleWfclw6BnDMl8e4PmHJFLxU7rPrYi2k0S1vLPXujNQKnkyAPlbsr7QGaLfsUI9T
Oh5Vvf4peGAJBmDUXQ2/jvVUJEeyarAxI6qclD7ebY6y6b3ivEI1+NHDXDx6TcgTtZEQPbVJ8yrP
3k7cp4F1n9NcG3Tr1hCht8fQne2t4pY6TP/aEM227aGBHdaBUDfBQR6XPA2JlXh8JjuJSiuwQt1n
X7nbeUWf3/B19ECfSXQJICLQNpRzhdc7fcuQzAARgDljNYwR6LuoHO3gSAES2TXy2xqd0x40lB1d
5Hpj07BG3RziNvk6j/pN7tx6l6CW7gornQ5yr+WuJG3B/L/VEF9ZMADyTOQIiUne2hwkLYGR4hjS
dCEQTUQfh+6TPPi1acqt2VqDlNSsfO4qMOwHuRXyI/W+5v60QaHvWUFnlGtVf7SLbQhyl+v9NXOn
nwFeGaeM0QCt7lWr8hambXjKZ4jOrT590peuQz7bWWw75zmYQQJjx7dToXOihNugJ2QlefH/XPjd
b5AotleQ3fVQX2uuTw81GRxKe0M/SBcg3/cOufGLDSBr/JTC5V1v7gqnePfWvANVfLyDBtt4RQRr
cm5ORphr8zF2wx9Kl6nH7Q7TCd50x4XSvXUuav+cYWJ5kt/S+9VTas/qCY3Gft43WXjfDroCzGPp
h5bXWo6U2L/meV05IxwQJgdpCX2cnhjCMHVZGoI+Iu1kwrHems9Swa5mKpj6fkCC7SIteOys4TLl
FtOS6pg7A8ZH7gKu/Nfr2kV69UOwwl5uAFdYAClb25vjB1dfAIxGYdeLvA3d29ItS0uS5JZXsPqz
9EiWPjtH36kGMCvpsxMo9JFSX4LtbX3XRNeolM+VN1y8xtxLS1gPwVbgrHxpGzYIpC9kwt6cUei+
bm/41pYlT5LB0grVvj81gPTOoROdpMyUxi41tuM/NkFJy1OT2HqMpNfoh3JJfshbm21Z2fbfXQ+2
cmzwp+Y1gCu3S4HHFCkgt94G4bx8OHQPommgM1Gd9BM+FOzTMy6QJz7YOsagzlM+ty8OYwPmh/c6
KxazWuCxnbzkgFKGuruzFqzqPJYv+eB2J9OcGUo0unpQg4K1mx6BmR0bvCfhHUz5YhdpzkN9CKLy
ycG8eHvwclVJrq/TlpbMrZl8OKQY0vbSYz8ojVGCeumuJaYn0JfMGM6T3H05SQGecQKzQrPrfWj1
e3lLYLWTK9F3uYNrfMstRJRk3jLhGnyEVPfdFi5FyA3rYiW9sg4ONSRe8A1jon+OeuDuyJgc5R5L
II89XoYnCOUyR57SP/JJv3mxkZ3UebxLzBKBMq+7SCej0Wu3cHZL1HMPYRGsXwCj/RNSfnaVE8qT
lxg9fbuwYexo+HMevGfM4twVs+wn9quP59kplxaxdQaqpjpXjtt+n96O2qGfIN5vd7HMHHrSZPnM
ZG5mHXwLupCQSuAFfAOXbDAS95AflSrsrUE5MdBFGTXruOqYyWALvG51nlznOgHMYT/3DD0SjeLI
3mc4hq2jq3UWFWlBwZ6brq2dMFzqx9pIjJOcX36Xb0fjtdWfZiNvT6ppvMhT3R6txPKu+xUbU7Qb
iwKlfyjkf0/Qto5DkW+/pNeBHdPTEkcapg9g/I9aZuew89t8eECQ3bwATatuwtoZoq660RZ+l2GW
rc9XnsTWx2wPhg/0Xyn0THPy6oMFQRpZDMfA4aTgJXDpwQ8oBB5Lbpk8GWnWgcraowU82C/wDflv
Zy4Vth59e5Jrg176++0mbKUSkyr//1MxVhthLz1sXb38GEmuY/EtLbE1c46w/WBAizCDDHSVzr6o
eCxKFbnsOuSSKA6bvGprlH3tv2H164dSfue7UcZ6bJm7e2AB92wIYo/Bh17Gr2yOsHQtr8lcIAez
DybzB1orrCeHfXIpmjBUj1J9jfrLFzQCDNIF6TqOk5YqI7ot2PKmOWPLQUMpUgMmtgzC5O9swYqS
lPS7sez668t5hInzMBbouvXEG+DpJ5tdqnmPXm/BJtQfrvwQs77prq5eZVgmgzqJSbCeehkWSpKN
IDSvAwggW2WpsiUltgXbY9zytmt8ODbKP3cIddCH0WdKx9kBBMgvkpY3jzueMI1fytcfP5dasYuU
QX03jJRHuLa8+WcA0f4qzTVCSRfQ9PIMwq5DckNayj9H5ei1qwKU01zcMj18pIIEMEW2KdwHTogQ
PKR0K9jmgFIgwVZPkoP/a9Dq/Lr++qUlr2SP7Z1ZxzNrY5ZcT8879k/++95JbK0l0Y9pOWg967ta
Hy/w8ShFY2Ojtd+0GalZ6Ve20YMc+095WxUpXcfZEt0CeR5bUmJy3L+e9d10RmpLxQ+X+qe8D2f9
cKVg6fAxmqu7EEbf8orj4cxeRTWvc1V54SVgKQVyJjQiJu/LMtsWbHlzhico9DvqVK1BdK0k3a2c
fKv6rkSivhmAEGILfm3R8rLIe7K9LNtL9a9522Hy3km9f8r7v57Kn/OF3F/EoP3Gg4tDG8PaZSws
H64tWGeyW/rdWsU/Vf+Qt84nltOuV5DzfKizXmFIvHtNGX6rnRfupWuQOajEtm+09CFbUmLbgGyr
/CHvQ1Lq+T2CAf0vrUYSISlsiHy8nOy9M7yVJrxGJVfSM0vZTKuzKjvpXvG6de+AqaCNb2llXmjk
kpaen7FQwIqSlVnuunTkB1Y776V7YPUfSdYGZeC/6Wprp2GrrCFI71KUMyRMxN8O/9Tdbk3BkUn/
VmdrBlveh+YiSSkdgyZlycKF6TWos3noHD2d9zL/TQAYsFyUjG9BO0Sn9Y2Xm7IFa7e6peV2/WtS
CrZXV5IBCyl/d9+S/nAGyZuzBOyElvAabZ39OrBey+X5bEc2eJUwecuuFgsjxrJC8m7muFWTYyWQ
gcGWlNiHetKJbnnv/riUfDhk8CrlOBsPoAKfa6gUuAZIDVbKDQ0kx/LhKnHEa1+l6/KzJMsucmfK
pM+zy6w6uyZzrIu87NsTXd/9d4uZ74YKW1WJyeONip4VvbXSusiVO4ieGHGETIqOVvYweyXbMai5
aNOjvKLrOqW0gHHW4+abvMh/r2rVanDEOputk4bNwTzPrgkSwbDEIa1JUDfsVu62tG8FCvpnobUr
F91hZ7YwIKND3lY+LF0Lzqbu3wln22IDIFLRrpG7Ks+lzqAy6VXxVsbwTIRPri8PeG4R3WnX9cwP
t19u6rtHtE5d17sucxaJrq95xObk7JnTUe6yXHYL5AdsSbmxH/LWWZ2UfCRzbjWlePtLehjqextr
vR02hljFBbn/pSvi8WwgBHjUYcyShHqGAGlxxWeSUktn78xwkOlZSj0PmKeeJHg31cFrpGVnbTmH
mtTZQxnU7U5qzV02XpS5NA9qnwHSG4Zi10S86hJ4mWvubQ+Apwam6D5N3JMahVZ+RDIIw2Vm9kdW
JUENT8610YPmCU4We82IxkI8zxzci2L1PvXHtwXR/ilABvYT/Jv6gGrciCoHScnLEDzKErYn6hEV
iNiu0k+x56AsaHYPU4wWggNs4aSzt3/2LH9+TqvmF3zHS29q5ZcxN3HVSv0fecmQvMYH/uYHKkjx
rHnrvdn66bFaz86uH7DhoLWo4wzDLmjq+ms9g+llSl5+1tXU3qOoA7wqQrZLLRZbAJOl5Dm3KvSb
VPVQIRGMMlQJjhsjxupxXEpYSsJMYMBRIEy0c1PY5eM8JdWjxCTIisJB9yzPERZmEd4q4uBQVsgP
+dPw3WTz7Nyqi5RfplYGdiQocRyWBeCd6zNzi4sY1WsVwqfhYySqomB4aLMCTJDXDsyHm8K9gdRg
e81jsb1F9Wvqp+h5WAKILtGzryY/kNVUrpJVZph0o7uIKleB8JlhsVvjBM8NatjPKjuhz6miaftp
HANmEBTEtge0KrW5lzmWonjI7qZh6B61pPOe5iWoM2B7Nm0LdjU1toJQz9K9Vjq4og3szpgTZnPj
qKML4/81JdH8uKZAc6D869DmtuOryPKeUJmJ9lXY7tA9NY6OZpmHaWpyNN4A0xeGZt5sB6gzsFbt
oNt60u6wgkcGAwfw0gvL+wqq3X2zBFuS9nlOCtZQB6SNbLhppX7LZzM19pppaDcJiin4T2bRV8p+
8mC5e2HKYjOiBm+9D2DUtcf+ezLk3wy20sGFQ/fn3TLhM4NMBK1QVKjE9PNfbHd+DfNE/z41CWgF
BHHegjEDdo0O1tOssZdsTYl1V7l5f9P7uL2kaVw88gg0KP+t+qkZFRpXlpoPqtG/1agGPbhR8jTY
VQP1Vak/xT0bRw5ij0dJSgFboZ+RX8+P9bjrMe7YTUv1WEsx5YvBci3HsYNNlqNAu6XPOLw72Mp/
OOls3smp6sbUHh0vvEAOw6kzQxbtxAenOmy/oA2S32E4J+t5a2Nun5quPeYqsjZ7H4vlPsheMSqc
WbQvGubKtnkH0aL5BPe8f2Tp+CopjHbbT5jWQYbKRsSalhqS5xjlx4MS90110ePCNRCgNrQfViyW
qAKD7h79tP6+HlhWLlPUTqTAQcniigxmApqNW6GbSntGbFPbS1JuT5aqy6fKARO23B97HAG6VMtA
Lz7b4+/176RJ7p/tooZzttw/VKdB5GWThz89bWYcTJRTJCpBFcww3Le0tLaxRULyXaYUS0kHueMw
PAGcAYEXDDtwXVgqlBWdkl5/q+sgvPT2EKDxHlY/yvIk5fEQ1qdUR7WpmhWHBWvFxS2c9cBrE0TB
fbcEQ4LuiWv453cFfZ9iJ/Ml8O34CIUhvivHDA/DJZCY5JnMsrFssFFUi7WowW/wXyrKIWvt7ehu
xBzw/3JI6g7gK1Tt/PE0bVcgcvsyPpYqq4H7D79OastFpqLUm/u0XXgUbDuaVgsDFkXKh2gJcgQm
HiQ5+T6KhZE/QF5XYxbXl+JSRbl8t1WSGA56d3z4OvaROTh2WVUJy8rDE2NSlJvzxQKKj7KUlH44
VJJy4RbV0YuDEPh6qFzt3RGZbh67EoDGx4LlV01lDNnxZS7sbyn2pCCXZje9a6cqvXPHCMCJhvJm
l7HPqLJbcUyKUHtVy3C4d/X6jzzU1NfBLtRXPawfOzrYR/amYbogOsjXrzfQ/3LqVr+zgZZ8cTNO
xWZO+ZCiZvAlqpSv8JGDJyk0y+DBL2L7WcpACh9TCHWf8qXmWH9JBs180/yo+KwlV6nCNyd7VZsG
+uVjWKfTfR9o6cO4BIj76cPOTGqidjPv6LNB4y1JqQPRlI0c3/1LTQbcS13WLmEupV8yr0ZHWzPa
vSSNvhkuBq6ph9K0UMTf2VbXf8LGCukia9SPEYTKL02PLYIKX++88Cu/AAUrD3bmm5cRy8zn0h7f
gNB0363y5+w27ldLcdtbVkZIJ9l6972ZAVKojpU/I6KDlm7Y/w4cu/0OZEs/zDEu4nbjv2mAz9Cw
bQfwnsTisD3OWMPCF/5PFrTIvws/5OmWAyo2m+/LwauP+LWVKMw5xVumWPatSbsJze2+eNNhTH/C
+n0nhQowtjcQGF9h8qoPkmX7DfsL7lCeJTmiJnHVvCnZS7KOXfN5ZpdOUnLGblAfVLTedBjRd8E0
g0sorNC4q9GKgRZd+6iw2fkDi+5xdwCLh6wn0rLHyh+cm5T0re8dTW2waHe4ncw+PQ+CMdGXXq36
PRyf6CZJJ1JtYApRfydJGyMifCB1/16SszL9dPnmP0pq6rNn+uv82YjB9/hjcAmjQXlJs1Z9iHxo
xKGPXdWQV88AfY7ITvQvpdd+TuJWvQOsMLzoesurEqMqXyXuvVSQfHQRT6VSZ4+SJYGJylFkQ2Co
Ox3D1QL32MwOXqR6DB3tOTdfmqY4uZ1bYVhYH5ExL+/sySnuog6y3CIWXN4pKkHTVS4ys+p0iL0e
0XE7ap5CzcEKfLLeUAhLv6tW5R3RzSwvkoSjA6ReL76U5ogkpdGDJViqaf3k79D0A1WTj7grqy1A
8Sr9Doo6O0PHd046ex/fbcu4y13FejXDzHkoEwuAxVKtndS/JtCSVz5t2gPDOg03ImLuEsxa6u9Z
wWvA7/4nb6siMUtp/6p6XTv/0/F6CwCms+Onepybx1GpgEsXLtJ3oLpMvkR/5ar/2RwH+0vjjOgD
5Xpxn4WGjbJxlYKIG+avfeW+SNXRSO/ryPC+1U2uHtw6th7S0sOApa5RS0EX9jN0pF8K4lfHuNi7
wIbu1ZKXyh3jn50GQMwy3ObJM7vgpthOco7SUH1FVaXeyemd+Ztaes2vjn0jYERmjA7jZFxYsy1R
3S2tF89Gc5zX3UHYUst3SVYXKOOiUXVf0qfe22V46H09vtWIk/9dsNaR4nLLhUcC+BkZ/4M6B2p8
kPIQ3OO9nC12XDLtCjph5ZjXNSnFuqcl44lXO1prBpr+YpmJdVbtAe72dgrLMe9s4OU3J7SUY6oV
OrZUg3OxwPte8bpp7jXDdE52kk3PEz4uh75Vm8+8jSrQH9f5wdj5BW0e5XfjvblDwpB0LKzTy6vd
FuYvOImIRZr087Q+XtoscSCpBPOxrqr6Mdbb+mIa1XCL3NbC3dcvsSXoHPSxAKvS8cHM1Etksfze
/x4H4+ckMpW/FJCW64WyXEMqrrD+nNLhZ6gozjfNbjLUjrX5NbTRBmeIEjxBoXbP2SIqrip+eten
sXVmOSB9cqECgXFuLNbP6Mhsfw6/0wH/gHyo/KkH+CCDTmKEzSA8CVzzrwxlZL3r3wKsOZr2U9+B
WUanuHnzWuaEXV9pT+A2OuA5OCzBu3IOLK75/kXXDTyoRmeRNFBT3OK0LruTmOPUbAEigfDQJci6
4F/zSXMG7y1PvW/aFCsPZu953APke+swrW+S7AyU53In7q563CNMpTEuu3YlULeicb3PAYT0XTWE
6kNflf7nqJ6/61agP0pqXhDgjm49SVVPc+4izfKfJRX2wblNy/STWej+Z39mL7GwmtfScJzP/nn0
M+d7zKfy3I5qe3baIfhR6Od6qO0fJYgsLHOq+jIEQ/ENm7t9b0XuJ+aR95g8FI+1ryCeH0De6PpQ
2615S0FUsOOMs+7CZBnPiB1NvEQIrxmR8ZfYHVqIqYVO0H3eKjRGbRwqu7NOA5aCj90S0DCmQ4M3
8kGSUsCGbfHYzLhtYVl9B9iJKwddBboBw9Eda3fFo7EENlK8d65iPORONX9iFeBbV0bTjylagB4t
fA50oJDcS/Vv8TxMP8Y6svbjkh8t+f+7vovk0lbfd33OAzxt3wQugm//Of+W/2/n/9/15bp6NcDc
9syjmVvxfmDC/lIOU/2iO6Z+tpc85DLqFynImfyueVIFocjmpVzyPhzLlxM5K8U7xzrfRAmshW3p
VY16omVkf+ep2Ed7uXnaqknhGHverq7hGwTlk5K1FoRJOF+jVg/B0eFdP/To2ByyUSueJBhNnlfR
f9F3WlMd9TBR74MKIh6dlCRQaFfv2yWQpG0okO7XdFYdeqZraD3+p1Tyt6QcIXlo293lEYC2LWs9
05ZO6fTm0X0quV0/e+w/UCTzvifwmWhUZX71fLik+uh8muze+2kgQMdqoTc8Wa6L4WiC3kqRqhG7
r7CJIR5fm1I5Gbo3f0WRYTh3nFUET79Ay7rKNcIMOF9ftdYDTtjeo99pbHQt58a84knnrn0GN2Lh
OmAYJ71px5teh2h2L4Y74qizmutYYQE5l8mXFEjQo9V9dAFZwUTvnauZmiXiOq3/kjmJ8oJAdHfQ
Lx42Ysk8o+lioB2DCLlj7hiCwIuJx/qsVFl/ZvKHLL7xuzLbH0iMDF+jGCf4pGv7p6jptYsat9nV
H1PzMQx0PDGUcv6ShulvQIfZbw4OsYO/KaaJOhbWvy/4yZyNsQseq6JpXoolMFSGh2GBXOJSwdAX
KlIDZMNqy0cthRePZLJ6HLyie5T6Ug2DpyOmkRMGaIjTJIsnO5B5vGT75CVArANftSZ9RnQIgwgL
YzSjU8cTPmj1oxV0ybmCWvOQZJAqjNGc7x0XZDHsePvOyYboWiBlfOeZkXVl2aO4edM83LJqHK+K
GpV3mVFg7OP30X3S+Eg8DY57n5QTXq81iyRRl/inuG1VHBjU+uR6xQjRFdFlBKD6Z/YnymMaO92L
j9oTusFgB+lxQANVff86d1j9YO48vkUW8sidueu7kEWpoFA/N+xB78NRNb6MrouWN7qnX/Ge6XdV
NI0PPj5USFDn6aGawgglLPTj+DZB+PDT+Y+kcY8+fmTf2L1u0LWJFq79HL2CJf0d2er8h5IYf7Dw
C73cClgoD1z9lLV8nP3BPPfLGdwY/w5wYCUWDyMTKntCpBOIyR8FuES9M396YA2YAmbDHdqo43ON
kfqixj8julY/eNbUIYXMG8DMqLxkjYaQDOJ942OMWguD8vGSm0r05iue8+hosGnFCD40eyh3lj9c
+nSYvpk2cydNC97cgjdFm/IC2QB1/BYBADwG5dBf5Cg9Tq61MWi33NGGA2uJxQ1GUMxUdUEGWx6G
HH67W7PMCUFEqSKxd5n2UiKZH0u26mMm+oRcYDuP5FWVCw+NDbx9hmPgo1W2WDm2Svelw8DyNvpq
hnwFtyRDb5t1ywGmx5JE0c47Tm2Bz+WS1M0J0pJpFVdJ+mmt7WAnxjtMHiDJ2Q6TgiXQ8xC/p9Kc
yrvRSyocLIhJsNWRmOThNE7tRgeiNOSgsf4Px80IRpUQ1P/XuSX57tIOPgJXRkK7d3nbIXL9MSrn
W5Z+a6YwfKPP9XdF7FhX3Ydb0efGq+o5/tkYQmU/5zxmxyviZ7sqLpKSg0zDe227zHuwLOWCdNH8
6HUNlMI2b7/2o1PtjMEJfraB8gahyPvT1LRT7tIdoAO+D7Rcj6iAKG+Xxb9ZzHhCHST+o4rqmM9O
035b7O73idWVD6xz36mIuD9AFKgecq0KT8iZzrvEVKuHrUBKGWD9Xc/Ekqdonb3afQEig3PzcgY5
RCpuyd4enZ0z1OxZ/vciH06tjAl8Id3/koJRRTBzuch2Akmmg3ph8yu+HdxBce67McCACOtQHF+U
PoRCojvPJkqOz6m99L5aAcLADN01D6Yvlkqpe3FYKnhwVIxLYhWp/zW55OHUPTxESyB5QDC1I75o
7IIspVuB1JO8qlazkzngCiDJ1jbyY4QszKGLJ5b3q/qPCOKCV6j1dy2YoL/15fTFKZm011Pjv+Zz
3h+AivUvehejhumM2ZNrIKoSI+L2MFn9cClA1aLgGIHZx7bqaqUemiBLLz44avSYp2p1ypjrPqto
7bJiwOp1atUKC+tF9plfF+5Z83a/JjYKKNZsmj/wFP3mN6n9q7T8m8pCZoASDrympE4YSn8uytZG
vo9FBjY0ut/j5N37eV78Mpr4p2KySk1vCYAe1JBl9bhhmUgtWEh6ZnM2fPbroUHTnAmElI5OWN6F
GVRAKc2x8Lz3+7nZSWmchhmel2jKSenU2uljrZg/kuVM7HjkT2ldvUpZbLqsOSG0xJg8eipbVXmM
cRIiHlhz9CQxCdQs+D7ranXdsiSGG2p4iPHxWY/aSlUnc84xG1E7yXOaELlJt4F3ijjofqu3XUcd
sofGLOybP+vUnWNcqWAivY6JV7JF5LN5oqXaned22p0KjwrOeqSd0xmpGCmQYHRRDdorS51aUabq
tB2j+cqvci5Rtvvvad5VsZwYDpmcfDtbj03Hvnem8rCeV4r9NOYS72rOtqLsscMyD4btQQRbTq8M
NRRBGKzvDpSC9ZLyA8NM9U+eaX5Z8wz5BdvFJy+hCfpOp16bsD3843/aav99Xu3PLEC3Yf0Ny12Q
2Lsfu/y49TdJyXrRrsyeYoRdoYqfrdZV74qlmlTwzZplHolKiQST3H6Jmm6HdMPwh8eO0IPSDSdG
G9ipjc1Dk0TVvsbAIoigmgVN/tMqmgkNPTCNvXq1Q38+O173F7Dc6ZAirKhGv3o9wTrStPGj8NAH
84buGqbtn3XmeyfGTHcuEqZRpUcHzZ4WKVvvl61gkR13O6WmI0do1kQO3/VYY2xwt3Lr5AvzzAsk
vM9m03u7ntcOXY/prfYrwMXdZy0YORk0PxSxk8debe6dGP5lBeqJBZ1jyupWYeo/w2K4V9j1nAos
ESckGMplw69Q2HRI4Pte4BEzTfWSu0jRXuo2UZ7VmClviZ/Rc+XfmYxFsJdbsoaxhyaVJg9rnoaJ
y24uhuy6HRWwknfIaiSX8E1VnqUADtrPdoZxVbU9VM75talem9QcngcGQq1To4WeMyUfZiAjiJfF
/JDgs1JisoJDDrYHVeeg7NCOuxGqqemBN7TSx14bcQBbgin1X+oBHn9W3DnBYIH6JyhYLd7DMRtP
eoHWmOTlKDCcZ1zWWDD9T143M5BA0lQ/V7joFa7lP2VLgByFVzrVc2sj15S26OKMjGGe5yWIUqO8
uJMz7SRJD2I8x6hRQBhq1qwtv7HNr5HVGjfJcpVKR5dsnLELbYqj5Elg6L7ONhGajVLlXQGKecbU
rBeWbEsv2N+divwqF5Y8Pxx2ttcah3aq2bFefqQURoma31k2AoRLlsWy+qPjKIchCOOXojwWEIKf
W02LXtgz/z1GlX8dNOMBIfL0fsSs6lkCd0brH1kr67TlpVOfY+KGMn+iKrECpdE38LzubomVWM8s
9lvrsV1kH+fCx/0obBtctFwmbX6Kx9Bsle55TeOQVJ3qIjX34HwpD0tLv1sGz3HjPs0eo4N+rtgr
qjrz2fMS5cmK7oIlYUTx38Fo1d87Vi1vk5ku00L4Prj/AczY6o0JKkfpTNcrJ3LUwsa7InrG8K57
LIvpsLaouYwCsMbtDlXk5qmos+DFZJHsRY+L19IPxjupJgFDMn2HLVB5kaTU1VBZP1gVyHE5SvJg
VKRQEpIH5nDj3lMD7znNDe8ZXe75Zhjdj8CvUQlZ8nUn63GSind+7ML8l2ooYF7ZuQ8fpAYjv2c1
0oy7aKb9FVPUXpTAs58hizrPOIhVRy108TIYZ+dZCrQWcU+1ZHNGklKAYIr5WKUMGHHeUFCODVu2
kg1j30f0v0lv3W91Q9ZOMTNrnHOqV/HJnUBMIGcZvpSwIQ7YsyRHw0EZbe+0lX8yPAPlcPRbXpB6
jl7MtoEbaiSsH4ysh7pGiqnQ4mUiAWOXGbcs3Dz1eWS0UQbY4SmYhfiLUp+P8PDfsSWJvt7XvMXL
D28ND/zdYq3iYw59kxh2zRn717d2YQl1C4RRYhIMApRcAia1ACclE+na7uzp7HiPMYIvxfQWrsCr
BeetMuyuv6n6zDJLyyx2IT5sAWNkqA6SzoT10JvZV3MhHnULk6ZefgLeRDCPbOEfWRXCbqhBsiiA
7u5NAr1qxxmDo3rR3/hvVE+9X1Gio4HR5Mg+SnHfzzBEJRojO4PkfxKzzYFwPpt2qOytd8ydsCBJ
0BmJXZstRLmLazFiL3fLqswZ7RPsDmCYQV8wj8pkKFDsur+mzvzTRy0iLarziP3XwdJeA3wdb0XX
f3O4rXcRdmCnVjN/hJPpHccFVZtwmsK7o8fJjvJ/t7stMXkC7GGFRzPgXim4pN2pnX6ok8C8tBi1
3WyjKK82k4SkiuudonbnwbQ/p/xryxph6EPqUHnCNAGtZkzuIkg/K9YhriExL6S0fEFcO8vDkliG
aMOxQhaE726v3RqULYLKZqPLKFHiS9Lx/t2NgaLMfbO9BglFR9srSuaz3s+CWxVav8wsVI6GdV8M
9XhrQntYA8OMxpuvL3cum35kml7doPxWNy+vEB2XaO56vXaUqFivSkyCxPEr0E4eahgLdr5Y7FhK
o4Kgw6DjHxtW6Tn5NcoQAlg4osvflED+8JbsMgNlGQ3fTH/hMM0LRlFuRyGcU4m2MwteeeZMh+3J
SDvdkhLztAF7Kwi8dN4FOoEExgL72wKrM8NzZ1p3yYK9l3YgQbQkB7Y4TnPU3EtW6VuYOwQuoxGx
NejF0cBWep5vXxSfUq2pcR81cjhgC2tsjTqdPlwTRL4gyXNPF32IysTGQAJJxhEqxFqk/K4ZUg53
GEO2u7lxelxRlHi8c9ziYGDT1RbjtAsyrHVD/KkPqlsxi9FV/8zaz59eOr5p5SKsy3gE39gCwzmo
9BNb50c96+GNJg9ZUYU7NMrYKJ3L8N4GC/MQ+N2e/fZmN0zZY6bxici9yjp4qKzeqVW7p8so2UJn
ZbGsuityA8vUdlZfYN/rl3nAQch28aR1vrZ1m59MNmFAsXc9XixNcIpajCjNfKf0GfsjwAQPfHDp
NOInU9fs/aRNytFXWmxhev2E9j/ydPNnw0yveVmyfoclUdSY36uhwrNwSk/IL0VHC6Jf0Xb3YVCr
Oz6OMJPDojg0EDLC7h7hV/AkMVu6isrWaxCzqAKXao8oW3QaqsUjujVA4bJEweb0fi71AX9jtzmU
SFQ0LmuN/fi7cbgxbu9hlcLxc+/dB1MS7yMMtvw8VtE1xaI00liu7lWEb40YdXxMM6v+d+zDyFZB
Uu3H2XLPPlo3StleWj3kJqBDF5k2d9oM4Yo3gwkuZvjiucvSJUaQjMeaPx0+3Uvfomloxzj2NU/O
hjJBBFbA+3eDcmZEMe/Zf/zB4Dk8uhP8/VKxE7SJgOm4M2NPE26Oizwa8E3+eJB70+V/uDqv5VaB
bls/EVWEpoFbQMmSLOd0Qzktck4NT78/+d/7/FXnZtWyLEs2gmb2mGN+I3fvFQikPR1P/YSZlvQM
lwQGveKDbpjSZWZ+jAEGu7Grk7U1CphTTD0l2r8hIlumU+frGWRmcjgXyfpr882g6rlRtmyyNSe6
rc3xuy2hI5lcooExT4Q1LTP9xsQhMUfPRIggeqrzngRcyZwYE9xhgZxgCYbC11wvAjlckSKwln1l
Dq8R94sQyqtPLjP5oCUtHJf3kq2XwoRYpwBXzgLRyz6PrbYt4z66XyCur6371RSk6sV6/LlM2nZw
2QjOxhReC8BJWskRr9zW9pIfDQ6rXyuyiQ21vnktggUCpKH9OkQkwjWy0oNloOR5mX4PccENrKUI
o2R6Wgx3SxAu9pEEK5YmdLqt7JC0/DtvjXG7tmoMl6Rotpr7kmhV5dtZGW26okKfmaqtLbX6tCa8
4DygDKaGcYlVNoCmXA6j/snOPwm8xZk2Y/fY50S1duR1oedvpNe8G8MEngVAkmsRejxMLzhyLWBH
WRKQ4ln6VINGsMJf9T0CU/1hUaWfOcneFpruTyC7ZCZeAIm1ApMkmK+C+qjVwyojfcWFGKob496w
YpvvLa+xN31GcdsBdap/svVtNXPga0XyjTm3DHvzmQjF5wm/JF0XaKnz0QOZeu1tDGp0Q7Q2tYwO
khkmYBmZ/5BvQJjI92y2b2tF077wTsLkaaUxny2d6p81PdtMpA4PTX+K1pEA2WrZEc8rSZetkv3y
RXI2evVTXo0fxkigvD4sdyKj8h/XK663RggkGp1Gn2CFroBMjniGARvGnBNBV48AwbLPiYPkdw2h
wJqlHRpFkZUIow2GHcdeDwsHwZ9IgaPVbLvSju7JNhw2tHayQLXOs1RlaFUjC4EGhrYo3si4L0LD
o+Hdd0Pq9335il+UIceBPbTKU/KScG/KjiDha04szmi16bXiBZj/Peg01+9fJwmBrk1z5u7ng5ua
P7WW/5Sp+d23FmGBHWR+nT0UCveumsdl65Y0C1IDL7tb4CNKlvjNQAVVJbC/eakf9ay9ba9CVbVc
G7G/Vu8QvTDzCydYZftJ+HDvuo3S5HXcublMSeantUQtuRp121gdaoObQolHSALvg/XCqinjIDMO
XZleHIwYflPUt2Ve/yst59C28rNP2XgpcZe4RRkKvdhjVEEPigbyWuaIuXp3vhlIM4tBVYctDvTN
aGUQeeYpD6VGGr2pDYuv2ZUKI0v7diEbJdGEET21NoJQKXNw5G5R3RMxb7ShS7FDBdjZK0pmUj1X
St8KUr23biLxD+NZSW1OM61+8/Q6u5mCOHGvDLGHyUqgjRcvyzoUIfyZp6Rbv2slX816uZ9kYJay
3cpYnVfQnLmEPNeTP2lIea7BWLt1D2ewNumoif6QRxE2bbmbUy10U7Lu35e0+fDi4kk240lJPI36
/JIMxb7Hg5Mrzols6Lcg2UDTTKcEcCCGNsBoXWGHecMOXOtCq+P6hCpvF/u2r2dE3AVmHHxooAFk
V8T2xzKoD7KpS98ptOfeBWQzpOZ7X+bfMzg9q1XvzJf9YtvFF2vt1ik9jKJ8WhgjDwq9fmhG4OUp
HKYpx1HN8XgUhIjtatoAeP4stKN+3dGABKbWH+JxvCfTiAxBF318HpzfXvSgKbjDkrFN1HslQP4C
UPY1MRN5qVdgm4qTOVT3OWge31hneyM8b6ekd3gvewB90IYOtbIHePs5ZvkFe0RCjiZp7EdCMepb
5oax8Dlg002uyCZC2UEVHuxvvRxOuT6/jfxSbP1eU0wYkD6LF6/Tjqx8j5jLGn8cHQ59fGuQTF/b
5m7I5r2qo22/7+dq23NYWCTY+dM7VD69vZT6fwYF7DS3KSrVfiBPTe8JFlPeKa9hfY5WTj+l2s4p
V+/sRr9FQYRyjj+tUt2rHIeT6Q13o1sE5DncN0P8YZfsGxkhI7phLt4dZurhk9ZTQGuGlAdB9OfK
uUFHAGx8RdnQGTMVjdq4lo7BeNwJ9hkHj91yXd4SPdpRB6Q6WhWXy/gqB0TltXCVD4fnUmSq91sH
IqAuMBxZZfxUy+K3GVTnl0Mxh603khjJ0GGX6IdJ9x4ciyJySSBnV/F0tHqq7GaMPsaB624dza0E
5u3009lCvYOckocg7qRW0A1tI1CieKdA7r7CIMToFCOhWWiH3WRxkB0OI5EnKwu6UYaj6XgM/Luu
P2VzGZaPfQkjaso1fWtaMBv6Ln0gAH6IYNtzg6OSvPd+dDWOJwMQGbsxe+9Gw5MmFrCb3vghBkjj
i5biexk/ut7bxhNI0T4lo9jLvbBAIuhocBQY48NK17h4KMJakQVtjCIw6nqJYp3vy3VyD4RMvjop
8B7u4OPU/BgDtfEyc3nW8HWy9CS0moS5GYZixunSpg8Gy0/IdBKuJvJ71rQ9xWn9j5DRxBfGSFvJ
eo56l6CS6suAXOeuHVMSBolgUeqSz1mdx7g9SorFeKhuJ4+mIfkioK7ODBC9UGu/uDQtAju+ZkWY
6nux2QHk7qRuXY9bjVzC3B2vCYPczSUBUlkPR7V9zc2Wq2MOZLfqF3sqFcV4kfvCpQaTBb6NOP03
oWcPR7u+ErJsBe9Nzc92PW8M01YUVoRmpA5sBzneabNqDqmW31kxBTmZtJVpVzsLZapt15mCNpl2
DGlbvSxDBKFnmcRf8K1gp+Z49hKj5QrgpNH+Ifp9pnV+iKSlSAYe6Fbelg0YMxD3wi9w2+5XO+7C
HiKmN2dBttrnbvTwpo6/tnZD1PIpJZi1QoQG+Ij3Lm82jDLeZZMQW71q34Es3IzVCvG5viKaP1pB
cLXyDIb16+S5EQ6VEB4oF5HAb/WYurNOwUxiQa/cHaYlm2hIZw4yyXCPXJgKsT+zEQTkNC9ktktz
K6zlydTlqc24AhOOcC4IlaAr+Ws70RQWA8ThcpMYcpdK9bGqG5wzzwWOVJ9ckHZTGhwnosRvmcTA
NrKyX5fMKg3LVYK3XzXIfFdvWwA95M3sj5qxlQQe+Z6tPYpabCcAt9dFqvbhoDIKtWCg3l3pcqR/
5CxsmnUEHfg+JdaXKbVlG5kTsGRGSCEasj0tCvB2VIS2x9lfa8wOUJgQm5gwv0KNP6QJjKTc+mfJ
ofKlQu63oSaxbiIh2uAFTf0+dXUTqpwT5qSc+prHWeLY5ieCyy8Zys1xyulamzTuF6KKctN4ANhX
hlhlGKC0jFDPa/v6A5sUjTg0TRr7br4TNlxaQ6m9Y0wudUDWBKDmeugpw1tmtOCoh6OWcrbVnfD7
onnOiopxJHkDGDNca+rnefBI9UWk8GWR7GYSx6F2rrcSC3sjfhbD+27KNQsxsjWcpuO9U83vTj9/
QxLdr8sSSNP4qFVqQ0ueQfQyfBGpzoZPMlcBfRC9EY9T7tyPvctYRlaeJ3ekgdLqNLK998weSLQv
radoeBiFDqobhigJYiTu6E4UqqQ6F7Y4CUNy6cYDeU70MTrduTTsOqa6msMk1e8IHHk2J1IxvbHa
xsnykET2hBfQuaehQoBLFsFsXt9c78GVGiYR88riKwcVDENGgU2BCb4uDjOzDhcotsSc+1M30m9I
dlpTnaviGWyeR7Mz2nNOBl2TWBuVGezEJoOnmmm10UxpBe5NHwPsRPTDu0A2uDfiOamczdzqb1pR
0GoZzV2kYO6piDC8Agxa64xBPA3fSYv13rYO1Bd9VVBgzI5vU1Wy+5oven6gkrahDhekVKVeYNST
5G3IQyg8LYjw5latZQSum/0sTvKW0KdclrEMtAk2YOaZy8FZXmuRFpvI3BWChnTFHCozqPFGkgNT
i/Etr+KrQs3OP8r41DzZBdwQ6JV0BkoreXXaLmOIdJH5s1LcvW1SvbfNTMkxyYE2YU97OCEk2nM8
GMo/TURGRp40t0OcbC2CRLbeoo5Nbn4VGgO7SQb5/cobaodvHEnPNMTrrYZHxW+54jee5rA39LiU
5rm/rZatBwV4WZDb8XO1YZTH0NlqxgJbJhEKulpZz+xfEaGFpOlPHRUn3dGAmmcNyUKRTesp7fcJ
gA0f05Ljd7X5M1tgp4pnQzrVLq6ND8fQ9s6q0E883DxW81PXoE7hdf/Am/mkop63rZncriCHIfvm
eUAaLBSC9dIlRLjeKe6mXIoMHFafWGKwfk//yLe8jTwillPWKIOg83JyXjxDHZcOGAmcObLkre4y
deKz4sMCiXKf5p65066Ry0mznApbh/qeVuM2Tdmn6dT+TTO/cI1iA8FUf10O5aaLlx0/Rxd8jAHf
JgdihZ5zw9RCErB2LwySRv7cRriHfjz12rrWK9r2k1OOVJsYU+0VxxnR1YxOHIvcY5vKEhVZFLxc
m5hs0XrbDnvNuy7Nj9bAS1XimUCwfag5eH41W/dakSMZCuttom9pxPMUkv5z5al48SmxxVO8yr1R
UKCLmFA+VicqAEh77GFdE3ZrO1oYjSEJI1jdeUl83/yy8EZ0fmYmK1Uy3ReCnZrsmKfJZmJRhP6W
dAQ1LGZNHtT8BIC02OLhusuc6URbgUE/rbgVRTyEbAJP85XculiPxmdcuZ/O2L/0Oidmbr+QffFo
yioUMTmFRABDASdIdrnpO64WxrpwiO97S38bB/tLcyZ0ZZxuvUV2XaYjxmTc/501tZiYmA7teJu3
cMBZALDBXeHNxnt03by6WnxaIRWC1D7lplwR7vrvplXb1tFeCiKJfSex5mCuKbx1GzdDxNlCFTNW
tceouNB9WxQ3dTR8VYIRimRcgVJif+rGR6cQR6uUfWBqIzVVhf1eB1CtMk0LxTWfd/SMDaPgRNFn
9XdSJnvAFTddmmz13P5J3A6dqqMLSJIqUYrpzlya21wSKNq1xaGZiEwd9WaDK/wzN3rsoiYJ3Xa6
yXIaz9mA/y2qAAfbG36F45hcnLTCJDyfKs2A7ySNxGfoMZqth2hghCKK/q2V9mQSJaRknTxp+QfM
xMpezUCLddxYs3m7wB4LrcH4dsbhYHrpYz3TWWcC8GeIrgc7KT4WY3rNK+aqSVuAflXzN6fz7ZLP
5zrDnhfFn5QQnwSrJr5TT1u7WT7G5jqXp3Mj10oPR+Bawx43cdtRm1+VSrWji5eE1oI0q6cmAfAm
akLy4dkkUuR9dSoL4pRq+6F0Z0EHXXtf4/mktyCkvepssoQLx90Nde0G5Qzkrho26Zy+pUUngn+t
3XzbVvEVNQ1eS7O+L6E1Dk7J4iI70pbsATzeca3mTUR+PC4nZrWN5sic0aOpTZjTmfxlymK/zGAJ
E7JBs0xH1BuribMRz/kqrFCnpwqDK2YWpJoDPRhWlZGUmObbNXaOTFB+StF+FOt6meB80VaTZ66Q
V5lDa9PG0KtqPJhuvDO7LHDmEcOxRlpUtt4yvHQDtXbdtba1scEbcP8xyKMsAtfk6ppWfdqT6QBF
Hxu4ckcg6/xRjeU9KAfxxkFP8S0qOs7i6mwVL6PIQwJU77pkeEsmWuDXU3BdiJjCWKJvY8mJwvzE
7VpEOxTxt8gZblFuLxGgfHYJzKEVrbEhhehYiPJxSMz3UknBRi+hrGWeyvWgPImBG2OVPv5ZBWId
UQbxuNmzG3skVPutGbJvdr9PTIEOB7D5ZCqvUcjcy5vdnLomeqc8wI+RUKJECPUnjUZOZxC2Mi52
vnFLc4/LCFkvWyxKhjYmH1I71U6j3bLXfFUl2u46OlvysquwtuXMnl5523IFRbOKIt9X3bmqNRoE
vMDGzbVv9r3+wiyESCN3r1aNuckSZCUhWbFy45spndk0Qk6gt68FTWYTW7zYu6UvjRutoIPVMolA
J8Jho+YmOuMZxm5ZvPbAeFzqdwsZTMqwygdt6YHGO3m/+/vyP4+Boc+4LvsiCh1GOADxNyb3qoGw
caesyTK4pj+pN1ekwLgJsJCOWoLWWw61w0g6Q04fEh3ZEPhPHWvU9vw929WgUB1FhNIHxJ6tzcta
dP1uokLvZu5hU4cAmQ6P5At/jkNxnezi7rNq80EYk7dzon8OmZ3BUhif+Mi41/TY3TJdxOQcF+/a
CFC1tijt5Wz8RpXLRUOFXUbRl5WJMUAickOwAcKzgDjrFX+TZFly25t0vpZsiXZMHDx8kfOdeOb3
1GPfXliEozE6QGIGkI5iNXjmq5cD/ba3zaKd2+vbpdcOjCWxT82Q7z33BX4e2MOKZIm1CqYlO626
fCibS5OJyc+K+bGK6T4XrnvoGoGk6Vxyk2lyx/3plA3EP27vFru4z66tA08rkQ1VdxR6PAd9Z3FF
eKTAM1V2Qz5GFbZxq+jhDyHF9cxlbR2qSRCoY7N721txIoBN4OzQJUQCw2lgouaWA6Ex7jaZ3Vy6
bHpT5TVoUWXTLrLKf3O69ucB0kaMvK3b7JSt2OMGu1j0Byxr4yX6W7o4Zy/+Z/YWPdmOPDSXDWeT
uhXLY/ZYzi+RlUIXctmjJbEV+4xY+2qA5aBqFbhext7ZsWefnuouS3XjNfdYrWHHsrtFYlEl+VBG
ehQj6oucxC177Cepl6996RYbrRMpRov4DcYII+yuuWOaSQ8werAMXk2HDrFDKIeIVGNwlT03k8mw
uslnbF67ratGMKSd5zuCTPkp82jRC9vqrvxcmeQvZ6TKaKK5AkKFEXc67vOg2MNp5C65VeEGuZQG
E03Tk1EABNQtkC9T3WCrQrCym588a2G/VPO+WNCZjcL2DqY4DOUw+ktMY6pfEZ8cJ/8cEfm429Sa
X2F66Is6OcTZdC2gzXebERcftTIGd6K6O70saayY9ld9bT1FHy0KS2DkGrXrcOrRLLHJdjcxo4Ej
xch9JDkrqxqxc9SZO5luJ+brAjwqzcarbCjpC20PeU2sGVsUv3QdZ/plnDCQEfJdl0CpoLzzVZeP
9y2Z6WFPvNEVyH9Elz/HdhsUI7qNgqhhzMia1FLNIZtaiB/cEZJWREE7pvp5mPVtSU3pLw6T0+lK
YrnQL14jrJ3Qx3YLIfKwtpnjy7zaJCaBLWvMzSGORX+c0dtzF4N7lqsXWWEy1YdnumZ8/tWK9QdF
Nkr77KaokdXZt8KpzSTRK9MWFgMUibZKT4ND/7TtEO0bS2kMxcKDLLxysw4WN+O5fwPRs6nsa/1Z
Mxq3Tgc7ZyUt0vqlkqu1d8waN7OolxvRX3tCHXYa4jfw8Dl5R11bkCfO7MZGJJwW2iwYwO4RArnQ
2GZJ+6UsujJwjCoKQK5UeDmZem2ygMi2CgDU9ZK8FIq3yBcuYavo7EAIcc1TaE+2yF4HybGNjEHu
szTHwMRlz5jPSyf5i1ubt2SeCCUmlixrtGSkO73ano2xOC9PoD7VMa7vdSQUzqjKj/hUNkneg/vu
O7Z7vLfRLFuCRia6zlRZDr2ejXSbOsjiaS/YuBMvXBKxOopqR7PYghGz9aZznRDewqzspy7F8FCa
0WbKlldrZupycqbnPmLWExtQt6sIomGJHi4qXXmS9k+QEoSsE381lhxDxx1vYnqoCIeeCRglXpDN
ZfMDv5lDtGR3kz5qhE+7TMBMLrEbFYMJbYOf1kShMwkbGUnYrDiT7QjcGhcSU//NWSwDy42qzAOg
knqlrLA550Rj/KjY/tTNf5Naf0DPEG4BKNxu79Ze6pBxInTo6BP4Fj8tTLnVCyYoaBlCr+kZMkH3
0ObpdqbHLEnxyZJp0yfau9cJdzMaHYFraV6f6fw5m2J1SccT9HRoewW6QaXDPofhXipW9rU7wD4i
gImRh9y2D5kVLTcy0ultsPURFZYcJ67VVoMFjw/5cdAKfdu5dzAuKAz15WVSxn7tdVRh1T0PEx0R
OQ+BGVd9oGbPoFAsVn77+Jz0w3shaZFZ/8wpvXPZ7bMJ5q44TQqrEduBUdGATjyNmn3fMTd+ickj
0WrCrAl3Cude++nq6d2KyfUqonM+4q0U48/sIug3GRI87sqnAVGAvDcP7m8lET+s5ylie5hBb9gw
oPOpXafXEmc5KofogjLL7jXRQM+3F065tan9GitKaEzs+ZwrE79vql/dmr+GSadikfPeYO3ZXaHb
c1184d0gvRL6Kf1edsam0z3wF2WcVUmG/GIXuwQELmbDMNeyfakT6NxF1l3be9lN3XNuW20Yc5D9
pfGwB9IEN1rP3iTDPN827sbCPRu6SpC2MX4uS33hDptRBVu+aBif6+oKH0izXbLrwO7AvoPQNgzy
a/OTMWTFViF7NHUvCpIW6TWp7ZT/IZwUcT1eKslkrvaN1j5/aPGe7qsO2kncTj1ttlVV345zZbMI
tkZdj7Fu4lMx9HUXe2t/Sa//2KhvJU7am7+HZNESZYTy0OSSv7a/RtBEal9if8STa7KWEqzuah4U
/25awqZlHY4a4ykb04zzQH/twUuEhmk6QWztXSntUKzea5wmgik3NO26L+dNF7GRKWfmIDK/U3V7
aFX/NDnNujMzK91MXXGrsIzRO6Y7Z3VFu+PiIdjYHXM4wopeLZ04SjjWWKb0wVSgDm+srh9vp8Z9
KCoOaLUWftkY3e3gDQ0Z3luXm77bwGQZaG9AHbt00YLIj8w4JOprHg0o4g5t+Ww0XiyJs7DpP5oW
kgsTXZRC5cbrnEtJRyxsVtEHFK2biNHBiRYrzJxr0Mb8m3VLGMlpIL7wJu9GtQX8jXMxuvXW+BxL
9ipsy7a52STBrOXoMcZ8Y5A/QJGjfllygUc57p1hdfftmCPDyPilWOh/Cu5LMQTpTlv+KfKDs8gy
blPbmsKhKuOtVpCM0BruP8fGo1kOL2qYIl+AQQ6cRQ+cfmF9ttYfodx9ZxGTnf1zJCfoWhbfrWK2
VncGaj+NEKNqiY+z1Tx3OWaKgZPL7J+Y4zh6HQ6fOEo2UdpB8RhN3/HE93XihEIcOknvmVYQmc7J
xHld0H/ZTLE8eFh+bhhUfDauMeNxo9FtrzkAjvjpC4YtmSOqEV+3KnKB2mTFkyfpU5sOGUWwQG5k
vVwmi+6BLaL35A4HCqtKEM3rZjSx7k/deRnzYoct47BM0YW4EEZf0CJyQ2HVcXjNeFley8r+7VZ1
FmK8UKWCLU6OecQzODs1DEH9NhcjZ/e1OqOPcpFZIihn+xLlxNq39nAwFDnopXrUltU4j3iBTHzA
2zrdlx0l7uBZv2ZujX4l+1etHlZ0rpybAcfNZDKzxfTUuclxoJeG5vZpimE4GYTFZom7bLVh8MJ+
rQNPJJwt6X0BmSGIWevrbgdW6YBnklt5rpvM9zcfhSROLFIWidPab2yPn7nIv4YuWTn7zd3c8rmI
lPBC8ta3cu0/YgsRMsuu4/QZHTSLjCezduNAgChDYaBja3OYp27aYnxihb3JhuyZz//B+eqazgtj
9AJkWkT/3tN9bWZbZce/qlcPven8NsXw6i79I12IKDAzDU6+Q3CWB1GqjdgOCOPq3qGPqpEaLAWW
bCIPXH8s15Ytv07X2YmsI6C0LyOa3aCt8Ildu1nVwHg+O7UiJHbnMCkJ/OFmsZadwxVUxfWuZOGO
pPZmjek/4GYVynOrdrWOrY3x96T7rZz+lZwp1OiqvrRia0TcOVnToSt7+1JM0I+rLzN38aarzeim
WOp00ZDLwNxpc42f0RYMdpHx45i/NDTdTbJ6Z4UlLawM0AhYr9NWx9PrJTfKXg0/S5NzU2ukVlrl
STKtlldtuRsWW99gm7OpLuZgrOTOmFUMbaxpiWBpH0xeGMIal38ubjo2pTETnaQ7Jgxee+3ACr9b
muw3qdsrdGo4WJXG300qp5CoOJS3bMKuGWjL/GKsiXdE2QhUT/a4a6fGRjnVU9J0d9ZIEASYan6N
NJxLvK4uajnz3vZZ5myFWtrlQbroBFdZ+Qmm3j32b6B/qqFjpWhiKMKdcE7t2kFrNnNzGVbdOFbl
tJ0rLQ7bnKKs6fd1ZVC3ogmnVcqnp6qNm6zntGQBipK22ujNcBO7BLfHOrELOI4MT+s3XqExrjy9
FarbdFNPCTDEd5pB0T9X9U9MQ6/NCKP0Yi0NtcX8lEN7EfqwL71i2QwG9W4x5BI9yGJYqIDIEs13
Q2x9NeIYW6ya5AQ6tMP+eXgcamEz5j55v2SkfCJ+idZ9oYOyU8TAMdNytNiUJjFlhIrNCwMrl2TW
L+k84vYwDk1clFsDeUCW8k6Z3tXKQznatAQpLnhdm8587VX6hMOSchQOlT1MDGpU8rZarcfIyh4E
a8rWdcZd3q07rzFuIu7kDIsGY02DjGjKTZahRpLYmaWdb7bKCrFR8pUbU+w0+GL6EtWcWe60TnbL
ZGydYaAqQWz0yCzwG604CdX9RNn0k/f0KrLVN9qHoh1HLhpG/qL6zUzkT6rs33Gq4fWboaUXzQ74
Pf2yBbBCy65dJl9IsjTsm6pDPNMuVr0+Jbbzkjlqr5vWoU0oVbXBPIHfYdxD4NEZuSHavTv6p3+G
0Dat3nDDAA0xeWJrt9xh9fmrq8AG5l/CEuSw5QdE3XvpoMQVQ/26Rl7YLavYJYPx7JHD2rbeezJe
HfFpctJmjBQY7UiBKNXJLsk9rU0E7tJ91qG4jVF9AXg04byaHtsJLWaIGYatHXlmcIxAu6h5KBlk
8L11OVWjF6arTYoST6FjcrLgpNBmdbe22z1YdvnZ9WSVaboDax9Dmj49eQJ52fIYK7Ddx3kwKNjs
kCWXDjSMBGy44jknoJNxE/BittV9VvoYarhUW1JDVWpepOGQGQo3MENzH5tof73l0Rd4Xavc9kVS
MZvOqE/U2vet1d/anXIDeo1suwmt87XWuitG2W8qPD2zi/NRDUdzpBsc007ptG9IDkQ9oq36cwdB
El+q6fDRzvTLi8JgX+ockOBZG1Oj4b627kZjfCl1JDCoSNeJ9J3GYHfvSYoSCsWZaZVrGxCeVAp2
Qo8XxAGq36j/aF1jO3biNDoOPJSGZMicNRughVMjaI7DeW7EcDbqdDwjQKy09WZtj31k9nutUYey
F81DJrT8gW319f9/D9Q9849wirhtyggWZJTERtDZer/732/zRE1NG2IN28vfQ9gB6EPY4v2/L5LN
ccY67qqNvfbNAzpM+4Bd7LHRgXf8PWQR73rbevr+P0+4PqsgwHTLb5uE/30hhHSm9GdTO/w9D7O1
ulct8fXXV/37h9mSfcJAJW1rfrO/x3rZDwEOOxuMy/89VqRuYAD1ufw9A3bXgtslQ9C28/ki1PS/
/7C3u3dFNd/8f48LagNQOjMNrf97vtFKKBbiRJ/UvP3vwwXRarcxDqO/F/17vKgXoqcS+469yLYx
2+guI9PzqY0wTtXNPNz8fSm9Or9mwK2bVGXjk9fFxdFs0RKreB65cwzuPRkIQcH4zRBUjjrPOovv
348undcHMWa9w9+XWeFlOwYbRPifF46j+URWIaLZ9W27AupcbvznqX9v5XrNK10Xcf57pzklsnGN
3BhBgqfPY1vu2U5rwd+XKZOn59kzn8tW4/fQ9YvVGv3j3+sY/CRSRtee/l7IrjD1tZUXbf++O2R2
sODpZaqmqO///rGLttvmHZcWqKwkCUZZw7qYyz74+zaO5vqeN0z3HRnMrOLX55TpmuC6oqn139fJ
+0WxH6h2iBTmdhis9ILEnmzrWRV3tOCvzoGmuQdR54R1nE4POUjNsIeq8Lh0rQwipm+eqL26IJ5l
8TKgvnHd2fNrssKzcwrbeauUXfmFNtYfomt+CZVlXLKrXt0pK79VUzE2mFk/1YqRvXDrf4Oioijp
qdDhqINJb1g4Vv0uUlQ0fndCrcKSW0KhETLDfkA0MeXOxLPXepfQC/mlEXG0hrX9KTrn3sHh/5XO
2btbJd2nzp6A6q333k16t36eFcs2bWKiUTyjvSdMHq5m4bAEXQOX/x6L84aRylWj+Jna9v7vG0Zs
OCwSUbP5+/LvG12KOJTFhUa5w0v953lNrDYSi1n49+VwfYHaMd3NpFyIev/vPch6rrFP00ez57ZO
grVz9K1mGVCIr8/5e32PnuBOtfb0n1/17xtVH427qqen9feUv9dXmo7Pf0ro99ctfjYm0vfrlBMX
SQv0QlpQuR9b+38YO6/luJFsXb9Kh64PZgNI2BO7J2KXt2TRS7pBUBQF7z2e/nxIqkVJ0zP73IBI
hwJRKCBzrd9EWIIWwZmfmbJulCG6Q8QgXFaa2XxOE+VKN4veJ0d8Mzle8K1MzWcA3u5Tb+kOFsgN
tNneToiquOVRyXJxtPXe2bB47fj9pzp5cdF97L3uo5kj5RKYa9gDfEFTPN1kdmF9Giw9X/p+P926
WphvXCtFbietuwPofmeLa7N3ja1pvRJlrD6CKIwQTAoupRrfZpOuX4kiRWhBWD2pCXKBbRyUV9w4
JIr8PL6KWTptBVoL5zg2km1bopKSZCS40rgfz7Epmq3IQBVkBsn/1tDSs9aO+hZlG/+subq15Ydi
n+IYIkDOA5df2SEDdLItoPbvhBkFN8xGmNJptvXiJwd0JayvDevwRd34463sGpqTQlTmr65DV//W
VUBzvlXx+N52jcnTt43vQE9FJ7zPtr2Htilqy4QzZB0Bz21XFn2w7rELXRWVStbP629SvcZZOfKm
tR5O/Y3cYC9rLwVyEhtZ1OZ+WgcT1xeFuS14tGHcHRHLRtXH3+thObyNCyKCyo7uVQeS4F8n3PwQ
qiLSD9b/0hQusjfwlFgNOrscFxUwlj1kYHgJNwJV4RWgnWEt6/rc8W6Y3YPRR3GTnBD9ZJ3di1U/
Is8kS33gpVdIlO1kSR4Ifpq7i3DPA87MMeTGNEwP42Z+Q+914DkrUrmWvm9/9CP/sdKRtruWVYXr
ZEi6Vbu8wkJ9SJJmpeo96AoCKM1GiQy+O+wggzVsRPiYyhQTy9Lra5vXAkCAuZLYZLx8K9dlhQAf
cdy3nrKIcD6hpnnzfgjZkJt+c22RUkdz2kEGpq+vNW9UdzJwnykJJ8GN+W8qfdNSd4pGiF8OlB3l
RjbAQyUdPA+epgL4eOxae39egJZBJa464j/XfloCa0E18DNRw5okj5lf9AKhCnOCj5O3JByFnb1m
eu7ehD7EG7ckni7rU9u9Q+5DvXPn6W5ZQotRgpb+WX7MC1ShzBG3aW/MyrWsbwNWRH1bPJHFsREn
GrBXjUhdpiaWs1rQK8fa5m5ayN1mxLk0GzqkzE3lKKuqKKZVlt92Ze17e+dCXEtS5dtv9bL4W52p
O9o+LeN17xBDxfdqPAb6+H2jqvVN2PK/TgZ48TSwzY9aBPlALeLiM0m7r6ZRWM+KnT02mtbsDUsY
W0eLgrWbClQ/0IB/NHKN9BkMj0x3eJ76GrpMVRI+4XiJqTEPTFAZyroW49FBZcsbI7ECFc7zLxuu
xrJMX8cCUc+21j/6Zq2CIM0dVuy9cuifdrrWISuqkrpfqL3wd16asbRuoHY5evpcuNon/MmVWwSz
82OmIzMY2hOAhKHdlGmRPHUqSbRRSbSNAoXrs+UtOUC6bp+6yi8OWlklGxWC2D5v/fTRGcc9wcjs
WetFDuvJ845p0EW3nuF/kx836Q7fYDnk13aedleeT5ZhmAfM5wGCkpxWBDYws3xji5zklwhJ0rPc
iGxoz6XRAq81HSQOFFbpJQDJs9BDY1jIPnA5511g2nDgjOP34o9DyO5pUTylaZLv3g+dCGDBhtI1
67aEGjAM0x7dFvdKlrIYAprdIXsvi1EFigV46r536iubhGCzr4mAgA5Tw2VeKtXT2JFXjTKj/GRP
5K3DIamf8yR9AubRv2DRfG6Zj77WnQUlK/NxsM+nRe5AE1goLOTncLTrw29JBxAyjm/MdPsUnngD
T3kWl8vtEoU5XSsWIdbSW1l8b4gTJcUHGZxlR7j7OnxUOmzEBYLUJ8cKSndTF0B8+8Gq94FoD7Ik
N7KLOfeTxXJmFxm9T7yssW/CQVX2mQOvK4Wlziq9Q0RBh3y1Cudm2adSPHWZJMREK9OkD6/VF5b0
yuFtiK4ly0r3zeu3znxPVxrOEmZl2jcQhjjIj894G997acWdxWfUQAqOQ9H0m2UDDvvWj9Ps1puX
HKFagdX5UefUbbOKCYEB3UESDuaKfqlUxzmVelSd4LI8sSY271VoVeiNWZeitpGUjcCT29yIJ9lo
omq/AgdS7NQCnGDTiWKb2eBdk0b4D6GX2+uiQxxBjwZ4VNA7Mc/poLoNqXU/JaBs3NxXXjfk17zX
rGNKKqrGvE851hqAbHwaTBGsiiiBQARS4I5o5nrgWBdhCvNuqjwCp7bOChOSHWtzRN2F0UQL2WoL
Mp1jY3sn0vMIjIZhclXUVnVlg1gjhV6FX0o7PVRZZD5WorDhVPjIgUxp+FQoBBDmDvavI8ml1gTV
neALeJG3kRZPrGUx1vqF3BIRd7tM7vsEhhICnuFN5HnoRmlNTooksbf9aOnHiHcEcJi0JaMd5See
b812TFX7yuD6rO04Fjd5gv1dqCr2/TBLFqHHuyhLw9nWrTeNi3T2YGjtUTuT6kwIXKK6NVdlIPjP
xbx569dURo63hfJ9hGxpxhGH5N7wsCCE3E6Oew0isb21RBvcFRaaFSFCb2tZlBs6GLbV3jKzn1lA
CA+9d5B1dNAMwoFEQPq957YGzrSdf7SypDr3QZ+u4zRpHvUwepFftSa+hWYffI24VwmmjxhdzGMc
pIqOxjwmsYkpVJFRP05iTh/03quRvY3J3ERb6E76fUxpgUuJk+wIpco9as3oHkl5kt/qdRISZZT5
m5h3Q4UbNk2ZbPp9l0mwWCltuEmGMm0xKTDg8eGqu6j571F5xkd99BFhWJiqwzabK943TRJiAAzq
9X6CSLtuBxzX63AQpzzT43VoRsoTJPnrnrvwqxl2F6PuxRO8hYy0eP0vXb20vZZTVyMYLoUbfu/6
21GNScVjPS9jwojPepWJB9Wrinu/+6kQds9aZ+lvLZr7U8vvYwq36Ld15QFCmcoOZ/FaHXjHwvgn
Iaoaa7kbawgChPOmcCMUJp1rFd2uYxXP6zW5m6FBq+Cp+mutLKMMXx0mQcjaHZVDZvpHKCPGNiFV
fCArrxxkPcR3gqeyUksHB13kuTdJPzdbyF6tpbXmTnaoZa3clZvSMcmV2W20KFDO+N5ftoya/7l1
q+A48py/+Pw0dslAYE5Ly+ziZVp2kXvMQh8bkqmH9/rB87WdI0jcy6G/9gVt+r1vg3bvAo2DFtlh
xz/LjYnQJ/dRaqztMkW7pGnhfsvd9z71SLrj9z6y2VJNxFo6jGVCYIb+vYL4+zHLGpX49LyrKyC+
5J7c1D7vLuBJweK9rtOdsTy/l2NrijdRio6ZHAzFEaWm345DuJIkTV1bPK4ccmQ/HYOJk73MxkEF
X1PA1UKur3PDC0IG2cVXg+xSJqMNR9wTK3fU058bdk2HgN97bSGEvSLTKlZyoNwgrZxd6l0195QV
dQ8+zGLKsYWnkeI08zSRbjxjhlAuZBEqU76tBUpLsqgbUEYVuJonWQytcMULUr8vXF2/xKlxL6v7
EO3WxsBDLhqz8anWSPWyhLD3slUx1WucNKcbjLKNuzqb3g7tJkZ77KO2QE+JQWQ8xjW6QqxH59PS
EtQEc1MRVz2+Sk+6hzPJv56tMZ8t07BgQyZpeHo/W3nImLNNawSaS1j6W6mEnvK62DS5Dy56Fkt/
U0ef9dTfi2UdwERzgdDIVtkwDQlPdllO1OxToiXZTpbGtDzyqITik2hrN2KuCy0wDC9ouw2rmnj2
eqjtEShTkC49hAqucqZCWCd5JumHCvks2fttoC0CsNOlM/t6hBdTqcMLeDOfpUV/E+N/cUJA/tgq
g/Ok6nz86A6wjlz3UnbxQz1XZy48myomnd60sfM0NCJaEogPT7K1sSI8Mcb40ddATzcGFjtDrzhP
FaSxTVZFw0aO0vWecGQbRVeukriPU3SSH+konXpC6ZUM4PxRXhSRyK0yZSuLYzx+mvCdRcOqLu5r
31vLj3QbcmPahPN12yX6owFrLA6dc5MIMh6qCrkYI6szTtn2uS9Nci+RZnngQo27cUwM5IZ+NA8K
GIb3IdM0jTxEkdg3ebUKE9ZJ0N35QdvdYbRE6DABHOr5FJG8wUCmH5/fe2it99BHIjnL/rie1FvR
QbSUxWo+4JzFnY8lx/RVai7RFHG3rjC3TTtW10MG354JAFD7SuHXqiKS2QrL/xrctEGXf8XDKQUn
6M9eAwZs26lxIPr30YNp1V9coWRfY08H/mKVH4VulusGZcIT0UjrXExaiQeSa3+OlHIlu5YOeT69
V53bKcEbblRD3iRm1d9Ohdst5OdZkBSTziqfvQKoolIOTMaU2DzWkCrXeWg5TwAHzrJrE+mfOkeF
g6hbGidFREf+D7nXl0ubddRf/0PMGurtf8hT5lTyf6hgDT2EWfkF+G638crY2CRqPO0AB6QrHWGP
B1nsqjhb6YGqPxhN/b11cn3xU1GN9XJH0ijdwHYmTyKU6FHFJ32ljmp1BRi+35daXO+QTUZHVAmT
lY1u3sdx7J6AQBvfnPpYJ8r02pQ8JhAhjyCUM3pyveqqJp6Ztwgu9CJ77tMy2KKXlSJ/l/TFicgc
llHz3m/FFpFnbIaNZsk6gN5l2Y+wI7CB9prUuko0sfYGJTyRNnKWCXHXtawvHR0sEETn7CTMfJ03
PZYRfssI4YYYv7iD83aAfi9sA1ctbbbXs231ZBhgQedSGfmgePJqfGvsqkBbV1WHIsHcILvIVrfT
8yMJBFT0IxJUKIFtkso3zwbxzbM1b2QxSHrrOGEuKUuyXvbQUvJHJH1slKmzCOr7PLbP8TgKzHQT
4HqzlALsMF0fCoT+70IfwGStgbOQQuj2VD9YrhPfkU4P3uqLxF62ml5/Rm0Dtnn3FbVx3mHAX278
wvB2PtJBWydIsru4J8nRKGr3VfTqEgHo9llFtWmFjKN2hXQqDmhtEm6GUqkfK1V78Ku4R1IHo6wx
c5/MCA+VSLPjU1uUPR4gYkS1f/QvrDEgY2f+DbTy/iT0xrox542hg1s085sxCq1ZUaw9A8E8wv8D
a1kZcbXXJ6YV7/3bug43asOSTdbJYV0ACn8M23Qri7JBDatXZOvNw3s3GySVXefpNeRN6yYpvfra
6ZTleweUZZiaRePL+2FqYZfbZoLUJwfJhrYNh1WcBB6UCw4k67QmGzC7DtO9LHa5Z22ysAANoeKN
4/rmk8OS7ti7gABksR7HYI1SjbqTRTvOHxrSXRfIVN4dDPVN3bTmUzH6ENjcW22IjDOpCyT4ffUb
MCx1G1UFSxpZJzdhmNUnOFfQlumrTrnYeFNV7Jsu+wQWGOq56+krTXWi237MzIuhf2mJLUCcwa5i
j4wZlNe5Ma/y+FY1QnWlkh1ay7q3Bq/4JEZdO8oSUormxc2+yO6yJjQ1dc+k9efjREmugopolHVl
dx1E0qb+5MOhejsGiwvg2uX0CfKLs6xcMtMRqX9tfgCF6L3evZc8760kn1UDKhfvbd0vpR/j5EPu
R085jpxTf6f35KrnB+CPnm+fN7fNgjt/M84dfNCPfr/3+zE+w2yMz2bs3bbp2O2QY4nP7/Vy762u
HEiY9SAb6P5enVU86ReyXE/dS+IDzMef4eylZn6We3JTlyOaKnrSYiD2V4OnqeHwU9mww12u+ukh
6vGhfDvM+xG6WhnXWjRr983Hlxt5LCYF3eLDH//1z/9+Gf6v/5pf8mT08+wP2IqXHD2t+s8Plvbh
j+Ktev/1zw826EbXcg1HF6oKidTULNpfnm/DzKe39n8ytQm8aCjcFzXSTevz4A3wFealV7eqykZ9
MMF1P4wQ0NiXizXiYu5wrVsxTHGgF5+8ecoczNPodJ5QQzO7dwn9HWI51870ruMFA7xWdpEbJy2d
ZVaB9y0XSti7TFQwCUg2fhQbV9VkirdNOmlXBo/WA7lhrjVqScYVqPxiq2h+u3jvJxvIuWGgmYdI
JhchQVEz25WZ05/NLB3Ock/82Jt7oJySMY0DdxqwNDl7urZvwja/KUKgtJ4x/lRyM3VvBu64+c9X
3nR/v/K2ISzLcFxTOLYuHOfXKx+aIzg+P7S/Vti4ni09za/6Vk2ucLeY92Fv1+Q35ppybY44kwHb
GJAOmTffq6PKRTawrL2zQnJzlRqqieDNUN+4oV0hoUDd4FkmcFK1C2D1/VUu2uqlTKoW95ngsQSu
fx2SDX9U9cckbtoHAWnqNgbLLWudtonOmgfFUBYTjaTKIBTE8+cxJtyDtZ/UFeT91nwEa5EsJztL
jrI1y+Ofjj8UPx1fEeq+byuIlp6G66nnNYh11N2Z6PN/vtCu+JcLbWkq97ltOBqUL8P49UK3TuYw
YfWzVyIiPXoxXD95hf3U5aKaSFlA7EMtT17j9+Y+Rxa1zrLDW7+gbmEKoyN6CIypOhHWgQ8bc8Ol
1thimjlXds6MH5a7nmfMu7b+vVdhWq9dybyr9At3j2aVWHdOMz03zWKsiYdPGMRs1FRv921qOPem
p11ke8oqh4i5XsDk9KyrCnnjZd0507NXx/cDMeZ7ngG/HTABfnCrugKg4XJI0C2dzOHS2XZwavvi
LEuIBI6X7/XdBZ9nFPi6IvMWnUD5EZiLWHnGexeGNkb2NlRXjGo1MT/Z5REojwDpECTsw+FW9cr7
cdA0DN46YklOM/8vvvLRttdja6qfVNT/d4CFrLeiNYZXGRzWO+FgEhTmZophKqP/7qjz8EqghSBv
jf/65fFXy8fhS16MVegHzW/Ff57vNvf/PY/40ePX/v/crW/X/7HD9jW/ek5f6987/XJQPvb7aa2e
m+dfCuusCZvxpn2txtvXuk2av57fc8//38Y/XuVR7sfi9c8PzwhnEV/FlTV8aT58b5qf95qq8uv4
8YKYP+B76/wf/Pnhf5LnL8/p878OeX2umz8/QK38h+M6iPa4DtLSmmObH/7oX9+anH8YwKaErTms
atjyPMvQPQv+/CDMf6j4/NmuowrDwk7W/vBHDUVnblL/oesI37qmBdRdFa724a///vvb6+37+vu3
mfbr28w0OIyDY5emg7PT1X95pkZaoRu1MJQdxC93o2N5tsTREMWNPt8V/kZLi2yH9peKa/GMfUTb
YDl1Xvx2W/1yV/38Uv3b07BdYRPAEKqj67892ickMsdu6hDoKVCiHxPdOTI3/mLXSFgiMuyXkQ59
sVDWhBDsZYMM8yrQB/G/PPg0voyf3u3yariaJoShC9e2DHN+MP70bncMLardTng7tTKKlYcU3qw4
qu8Vbynw08Gg+mNseRcrdD/yyEC9OW+WhZbCw84IOtSig3nDSnT90x31N1MOzTDmScX7pGM+MVuA
LTFVjUeysNX5a/zpxMDLmyUCDN6OiT05JrXNt0ZUXmt54JzwYXcXw2AMKxk2rSadMDsPhtUQ6cih
lnVLcK+z8rVpGdbWw8WuK3L3pA1JdbLtbQxU/oSU1bQzXfwQc904jT82SWED2TR7TG1HZ1xnfW4y
mwmGaxJ34yFUxiePHOhx8ABoi1DJz/4IPMrK1VeldKyDcWP6tyXmO0t36LfjLC2jTL2yx5bjm+s5
AxQzKL0gOdZ1U+9IpJw9LanXliqCJev15qym9dduwIVx6osl/3Z2VqPpzgFUsFHGF89vYOdG+WZo
1jaZ8a5vto6d5Kt4xP8x3msOcYauWzZWKjalUl7Z0VdcKhEH7AOkIhKCJ+gzLwThTBK7/T38LESf
29Za1+6RTMsy0llBJ6phbTQ3ahemDf/E6U95GEf7KiBm2aGHG4+OsQEnhmrH3gmIN0ecVpx+G0sV
a4ECq0sRuK/N/IVkAZi38Ck1rXE7NG26mvwOEgkq0zEK9Mu+Ng4uGJ9V2DhbpH29bTmGryQf/AVh
mTUI7m92Nl0wKrqUCFhHhqcvhq68ie6ypPwC37niTYcbQ5QDfuVxcg2qbIHId08vOAG+OS5NAdfL
BuOKYuwWiQDQxy0JJgUNJVEh+e5VOzuL4cm45p3GbGyra9EeQ6JoNqXsFwU0dTPtHxwdTSpsG9q1
MhCsKYbyC1MKTBAu2mR/9u1J2RQmFGAl8J6AnCaoACF6zQzmphmaKztOXjVjNBZNSpagSid7SXAX
7m/fBavM/qQVBLvQrYJIGF5H6he/KwQeLVDxQIAGacwPYFDRoOpfB4imJuEl2GMu2mXkNBdRkYCF
dVoI1dlwbkcNiLTfiouRZiisVKiLOCMYrgrdMSLkL6OvEZkjYbfMx/5bYulY+ILYWSQtjsYo/Hkr
OIR4bKPFscH91V5FRmGeM68ix9h7q7CEr1FoAF3cRCAjLcxVYBmYX5lsYNnNUuTzLj4jP2/SJjBX
ZYRhn2xQzPLLGCbTGrHUhqsZXFt+bW7AD2APO1d1PgukhSzLTdNmD8Ck4IH86CL34rmzHPHeIOve
i3KvModpGynmTqojs+YIJ7xbjSf4ONabsrdUtZatUu3bGJMn5Gq1CaAakt99aOQoZswS4LKjBtUG
8rRtvQkvyz4Q5oIJGCTduWVAXnNJqyXSGqAr5oFvlW9b2St0Y4LQPXBuWfxNa3uyWkegRTAP/elM
RlUNdt6orZtahTNfaviizB/5fm4O0EjYyvIUZO0oT14eHtIvJyZ3S3m6PEIQ6IM4YVgJuiWR+9oC
mQdtzO2p+NqXPoYcppPq2fpmwyoPAbcm8J0NEk0XJB62fa8iuYWMWTVUQHCH7j406q+k+TowKY+W
pZ+y1EK3OutuMAB8NEQL0rI/oJuJqKyJYJlX4OfL2izdiQmvYn4X6l7hwY4sje8Qg6x2nurfGoql
r80Qhc7Ojm7hZi4iS1x7seruxrK50X0HOjVoGWjEa7sNxMKqK2MVzCpEpl/AGnGwbstG75Rln4lo
nIfCgQcXQVHh+Q3/zi1em87GpcuqdpmA/+PpFVwmM0K/ScUxLFPDbd4VV8rgBYcpSPZGN073usi3
nlK/kFzAp41wV5X1w5JFfczjubzJiDjjD4bIbxEYLeA0yOgQE82Vao/KIhwLfzVOxFRZWnpNGPE4
UGvYq/jAgQ5BiWpAuSocnbUdpjqP3+kaqtFrye/3U9leW0Gbr0JFTJvma2z71onMdgHAJosI+g7t
um3mlxb0/dYycBx1oPTWLQgeOLhqs0kR1yV4ECKplw8Po6XxOsv0atMxwYP0d6wHsM/25O9INHsr
HdrHJmy/Vn36akzTl06tHkylym6Vzi53uuLu3JhXnU8G6hqBWwQ6/Hp2iIryo/GN+Z678FA1zdGG
WGAVm4AE6Z7rgUyIXbXaUthhvoZIBme/0o9BTHjBVQ/gL3kAoATQNX6+6GAIKRPCFSks3wUuuh3y
DyvM7xwVDrWugaYviuBbmHeHtNSOZlV+1Zyi3yBTvi7Kayh6H0P4dSvdRm7JLtsDiiFrpBoF0pXP
WRfqR80xoWIk5bADaXGntTBTOgNosxbCptKsL3pavmJWr0M0LMs1QXMoU9i5rPLiqFnDOXGMaYmu
xNWkEK2YTOhGuoIaFuGIJTJkC1flDtBLsaltsdciczea+ilORqRs852KaNCKG/va0oNxo/rMNw3L
L3Z6vtF0BEHbblj7Y4D2YoPvSs5sZt8NrxM2BIvY86cNcMwNnN7PYa5OSCMl48IPbpIwfeEnvu+I
Y4axna7twkTWKF2hO/LgNVnEbK66t+CedLcODt/OAGvcI8WsVPpz1RU7EYDqUgpSPqETfBRhsbRU
BwmRbAK5XVxHEzIDZYdCsM4LavCWsUvUpsNb6BRW/kUNALyZ021nidsxBZjmCWdpO3jlEE7aKJ1v
L3XrwsxvH+OIiAdCvlPCAJdxf7itNFIS1kwDUibxjWg39xaZmhy2Zman7rorEI5J1c9DCcUwcIsX
I0PVD6WSZiER3GXIWywO7wC94xnQgX8AsGyfLVFcDxHyIbx+AkjW7po4kbIY9qi3HPTUuTh2eakt
FOIGBY+fMf40eP1ZNezHKubR5Kbch8oB2zvkyfrxMoQ+F3p0bryqXptadw9w1+f2gKcLEQA5DQWd
UQ/qhhcEsBZ8YKE2ymYRPmAkNfVdYXdPqFKZSwc5nkigxNEFCSzKctNkyMEienyykE+woalYXYga
2niymgEBRkU9ZQmMtKlrj9V0q0+BvnZ0oNO+V3wuBHqwAIwfIzg8wGDEvT0dnXCWdvKCswp9foys
V2dQn8dhGSvegxJYh9jAMpIpbYARCuaVFdrx48lwna9Znz7lhUDcL9y5xxH7UvLWNspLCKVc2Whn
qwvy5hh/l5ZYh9nIampukXVvzVpiMZeyyCrnxX3JS4bUv/5R9vKKtFoXLR7PI6//K+im7VZXuW0a
nUiz78F9xJAuu5oQbz/pA9ZbQTpewRxdN7qSrhNMThCtcmf5HjTSw6rg16hD67ZLF4UvcgBoZlZL
z1G/2bsuL8eTQL1vHYQZUB8EBgF7nUWjk/XUmOnlCIZvbMKQYZHoS2vileZBAjhryn1o2/yH85kY
ajOtsWZOearaXL5Ojdcu2nq43JEKaE2kGcJvfjNl14PI2SDRiQdC94xJcYcqhIs1Y45pV+wM3gxv
Qoyd73vib04SutExIXML/VV3e2JxyvBZKcQqQYGGJZJ3iprB2adkd+sQbYEsg/thokurT+2Vk8bh
GsWkb4piXcdo2x6mxr/udSF46TXiSkOHwfaS5PxFhbvAkHyv5tZez7v20JvV2UBnB5VO9cZMdHVP
Nic9FWO6ChylZqyNBs/8JRZpipkKuRHU0xDxGmttXDslAp6F2e3Hyl7juJMvFLimrVG6+6YsEFhD
bvgK6EafefEVAu3lThvLL2HuH4SB0KUb9fHBHaZbr8XlFHI1iWq7JJ4WfwssztFF97/u+JiUOyue
TOKaZnzGx32egptPZcZzHzzPTtPLFaaEnxyTbwWl8IK1H2QlvULtN1Z3vJfGQ+DgLxdrHqDgqlpi
bOcRoypN3v3Q7TScJNI6L4/uGOyzxumvknnj6v0rsE5jk6rc6Bamr+6YLswdZCkWQw0zF8OOx6VK
bBItqfCL6w/9DlGo+GRX+SpNVKC5+oTRx3Ax3S8AIbgt+oPcdPOekoNxI63Nbt1qk7aUTcJvHV5S
rOiC8lCgynCQe1Fg5cnivSwrDWmnIXdRiKedhfz3/n9bWRvuKhZosWZt3i+bgKttzV4cci8EFfnv
i7ILkhHfO7+PlcPei78dyjGQ3RpwKmdOxgfJA/D8NjG82HuzIZAivYCkNdCPzb+tc7IZMvF340qo
O6GVx4Qlp+Kth+xmk6eFQPvj0GmZ1gdZfDvW+0eF0jpGNhnBMfU6Y1+iFKva8Fbm4T+1+8Ys1Cdr
Y2nKI3flRh6vbZFndkYdLb+qIdU6f2Zcgt5fy92kq/eJrz9gWcWswIuusUhImHgKJN5MWM+5r10j
VO8umnhEK5Al3j7yYchlMZYSgE+9VUmUEPwoiZUIJvWAdmc1cVe3ZJXQfgdpbeSI7rY2KBI4LpsS
4vYZSHG1UYIaqOVc7HwtOYcK6s9KYA5YP/fGSavFY6SaxnbCkmWRmJ6OKCTqSSu0bXZhVml7x3HE
ySaPPKnVHS5VfWBEuxaI9ykKwuRUBNVsQMk7TAus5dTX3d6p1OvIdoljT+ZYnUZOD2cKPdiM6HA2
U37C5+mBhfh06jJlOsk9p9KZJOQub9q5QZs3mUCulckD8Orwezd/0qaTsEYoaZqGDK2Ae86ZTOan
MLWyc4T+8mIaWRPUWBYuCuGtiKhra7WBvC0s/dAlnn9q5o1G7KKOfHMflaW2CJDpXCFIqShnnZXK
wUet9ajDvuXFxjXigCzneb1M+XDiaQql1k/vS920eS7To/KV/hQrPQJL2OmASsIjSkG4jmV6QoRh
CB9tvSoQ14fFCn4WMreRvQQuighei22tW5c7JwCtPqnmERD6zitZ4E0J8qu5G6VbawifPRDzmyYK
P1auFW7xMVFPauLgKD7vyY3oR8gWpjot9YSwfYSiK7EfRfAVdFOMcq7sVYxuBuQoRaSePNSxTDPr
aAoNzTvHXo2a/eKynD8hJwEfCTlfZS61853C+oI4pWF1vKn+qgtsQisgeeuuvy1ANyyiKTVO8saS
e07X+5vIRBUUvMLIxLEh39BaOzOdxMntG7GNo+hpchHBWWGcEZvayZ6bZLvVF+LkAK0KEiZ9Ov9K
2OMBp+bTHt7YoRhzhJNVFN9tE7GfgR/JSVdT5ST3Eh9YH24myN2mBZT6k90gMBu2JvgeYSrZOknK
J8QlD5WFNgZu8+DM4i4+WXoSn4TdkFvYusagbWQtgONqZYmUCE/uRCf7R0/ZXW5s5xhZ7T2BznjT
jnFzEF3qroyRNzEoffUUzBgXZ76GzXzTy43Whjm+JVrBu7VgIWhGxynov2+U0O+QbZrLb7voUYzz
qh1RWGV6lA3tPCSP2vaXjrJJHk22yyLcBIg9sdDePua94f1TZd170W1KsQI/Dm741xOT/QpRp4ex
fRKR0+TwvML4p1OH6cgSwHA3suvb+b1/4vvplfLMk47ImUcuYClbem4uJLzV7Xs/uffb6f1WlF1+
O433S9A14Qs6rucKs7GtbyQq712UN8wivosxTnD6gFRphWeHQRblkhNw3olCfMTFEBvaSs+WPpEf
8GJGuMQszTy76B71eE5fefimCXV4USul+H/UnUd328y2bX8RzqgCUAid12AUSUUr2e5gyLKNnDN+
/Z2A/H2WZV9rnNe7DdMkBSIWClV7rz3XekLgu0LS324ylchjnuj6OcFHRLrQdRnVB2Mz4Xf2WNti
nxCz2OpV/Kwzzt06luvSSTHTNSk3w88AJy2feGwhDDHPLbF5y/ZhnthUn+J63vfDdDRDHS5TU9CC
dbk3W/Lu2ShQJCUfA+Y1e6IbTEcNPET5qB/YCcBONcNB5UbOTpOoHEf/YvKyz6kYnccueCqaYFdU
g4QSu0qrrjrTqu4mA/C3asiEY1tFmHtyumobZ/GnQOOxjJkdZcslgaS+NZ5BGjzHbWIe5kgHMDLI
us0QoXnsPtWec50qYe00E40fcJxIPjJPU6dkTLaYeKot/TlE4VwSUnXg25UO2Nc2cG89JfR1Ho30
RKlDAmAALg1wh3E/dBxsWiavZurkml8o26CiXPSHjFvwg57Higg6+s8GUdPeFQAICgrlhoqvMvRi
RIOHtTSRJE8tdWt6Lb70Zf25EUruQJdtIJYZ1Ox+nCLl36Z1vAfbZe1oJBd9jydfbkbXHSq4nV0N
V5R/XHYjAR1uZfOYnE2DGTMFg1HXWNWNcJttFeMT03ZadkbFaH9SE64i4RVcpXpP1cAxd03rfHDG
aQPTmvJcAIGXzefIs5zzvhuLu8YNjw3hy0PeRSbuGV69JvildgHVQmtZ5NaV2TJdylMzW5n1tOu6
Qn2QkY/AFOOxLrcueq2XFx6maVGRGkdwTxhReYFzKsP+mw7qYs8L+ecxGc+Gpm+3xM5ieEXTtPdS
XcPDFhIsHBvtwIAEDgauejFT4q1IRbOOIHnvArODGzpO2k0xBpctZXsHK0uJcrTWzMIt9LN8jL7j
1B1fCTPHRYMWRaQNZm3Y70lYtztXg+CN5l5t26T/wqyPaidr2saO0g+AKw6xtJr/j2zv/6FcLZIc
g4ze/56svfzWPX39JVf74yc/krVSmv8RhmHZljRt0xKu+W+ylgTpv9lZUyc76xiogEzlkKd1yMb9
k52dE7ekVPm7SRZzVgf9N9lZZZLofZ34EySGbdvSddcg/4e85Y3aKGgoDs+qwrgIeFJGXaW2dkXO
BNBpR1CrxdRBw6YgSgWpmae2naJ1EwfqvCrB7096de/lc5BR+cPO0rx9Nhs8UbdfaBWjJUsSnq9K
QII6xiSaHJ5k0O0Cr6+3bVvj2GfiOyLq/NBp01nSymyXD/Y9Hs8jonJq2VyqKeheQKA6R2ST9UU3
Wis9V/YGMd6IkwKWtSsxHWsjgBIWNbdGi04MfuedY/hyX7ZeswNJ6K/neoNtpHcHgRjzKClb2sl2
qB/om+6U0T5UOBQ9Gi6dEtWcLtyQg9v2mCJ1RJdJBWMBbZZXKEe81ahgRmKY8mxrCH08D6QluB55
8nQ6HoHqS3NwSKJ2deOCSjq1Fl4gIkpg/QF1iNNqg3PiI0JYKrimk4vbEoz+4lOe19ehGC+mIgg2
fceAWIev4QQ6BlkVJH8o+jdx/0l5ITlCCVgFZxQM/Sb5wfU7aKvzLywf3iMPMoafDtAnW4GNsRi6
rXnosO0BZwQQt93ai69xdC+Y86T11tjJPtzLNIENVpqc7OJ728pjlQt6hwbHAkwhd5ORzfbkXy2t
QOkCNzEJDOvU48B5yfjJkkCcanUFaiPdZvEVDqxQORmVY9Da41XTfxpUWlI97G/9KKSqA0uKsB3I
c0Gg2lR41K/CLKkPkwd4Z541qKzKcPRBtatwLwp6EmbUTLjrXDTwuZpdVsdbvXG6Y9em0T4k8L8y
UBNtogkXqY4Ha1H18QXD7mjrYAxjgZ9lMhAb28R3kbRjdHvtR1p4kcQdZjCcm3yKwDd6mwK182qC
r75L+o77wBlbjA+yuCBjkCTXRSlOnsqbc/vW0WMfI3NSKlb7XVWUkoCu/5KFZrwH00AJdORaYI2D
HnieeITiSjksYHROj3eahJsfCvzSSPeY5M0749Ko63Wf+hU4J8IqJKgeoetQZgcqloD8aQConCBu
OEVGxMOT6fZGmhlj0dC/d60ebCj05Uu3ESgKUnFJNqLeB7WegksauouKq9iHrbsPQh28kRYPG6s0
kjNhJAerVyC868q5Zq9JPRPl9/tEbccOBkcSZ495GNXnTp5jVGLcGUnQkgnJbhM/uxdC6zY4dKgz
KrvqzTScAMT4p0pqBY6YlY1xFWaDo+ynBysEUIPzjvakGUCye8rOE+HW20LShzheh/0hzzXTEJdV
2Pa4V2r2zgnTR/yb84tUx4a0yJmG23ak9jw0DcJvWOWZOswVuqsMYJ1RbX1/0tAzyYtGOO23si3y
c1t455MD4R7+h4ImAESvhnUOWwvNu9AakO6aI/aBl3+ChOFhgx0O236ofcBQcXn0nIa01miZODQP
yZWHbfOZZYfeISzMBFQ7aSwQ8w5j07rbqEbrtqqu9Q2VEC3muYG+8SqcTbRu6FZCKrkH4+VtorTH
3NnzKA4zo7uWGU2OjmGNQwpp4dRyjrlA5+HX0zXH2YwGZ4Iq91UIuRk7mPQcFbb18pJEEQFJ71AD
QCop59xrFmBn2TfNlWsM38hiqtvYB3CTRs3WLxAstAw6KAwujqWwPo9aQQ28n57o+yHdmh6YSfBm
G5kROVlekGfWxzaoe6aq89vl8/IOKAdDMM/BAvnl75RuwImcPy9///nxZcnlS+ptWNPyp1dvlz8N
BA939SCvl1Usiyzfv1kjlmjY6MY4QD7pDt7PLSn/I0OkxQvE+uetlvM2KHhZ3i0LLS8/fxPbtAjc
AFjGIbibUAD6z+p+/ubnd8uvlz/MEXbyYMpbj3bSTsxG/93sssWXnVm+1Zb9Wt6+bG5Zy6u3L8su
W3l5a7jRidsdcuu/O//q4JY1Let4u6VXn98c5/KbofLy9WATgv253p/L1VV3OyofoPHP87j87OUA
lwV/bvrnOXm7+LLgq6NbfvPHPXv55avVLyu1ibZNr/awKDp9o2CBryqcO6b1sv7lxbTKWuBt8+uZ
f7OjhWseCpg4e7rAT77q9JcfvCw1mBZpPNyKG4OCPRKpExvx1EUED3Cd+765doKQzO0AG0iT+REc
b34kJFhDbc8cmsvy7c8/NUgn9pZHnf289M/vl3dq/vGyhp9/fVlL7Ves69UaYQ4iLjHq41DG5QnX
e0gEBEE7B//m5a1WEs99+TyGpPJnDNLm1ZfE/LtDnD++LLL8YfmdF+A5Poie/H3o0g9o1hzyd3O5
xQKdrj+IN4njnuAFFEekr3hEz+8gOuPP2ho18LuEJHd6jEm3hq43zOYJ1cutXixdQaFf6o2uc0dS
quNOPK5irhlj4Ozg1O66rrtvdv2NntxcEa/7TCEtMThpYwQ/zS/j7Mu9vFgtjt5/+vhzueVnXA0I
uV22Lmy7PRsGFGJ1bR/MAoi7GL5kgVvtqqpmHu9O5AJNo//kpdYtFjEoapAq4HBF32GFxezkxiaX
jyWJMTCVGUYie4MhztEBYncU2JAdXTuq1wjx4egDNDouL/X8zsmJCa/StPMxOYB9iUsFCyfdUczv
lo8FEdB95+QHMjXBaXnp89hd+yNP8xyzkHzFEzijsguLCIZuDmYzWIUvL/aEGARYHZZnU3Yc/n3B
SfN7IXFpR82Y5ysXlwGilNZ11dfhaTQwjBm1AbJm4WysxNPOcIQl3DJlBxNR9oRGRhkrSGIx/iQM
HamYrEhsSeNo27Vx1HwNoHMfiU1g4MxOAAasPjm7ldWVSKesC2IUJY8zzls0fEiJzB6CIkj0rRGD
rLRKyKp9YHkHweQS/OzR1QJIgubJNvuCsTFxTjx2+O3sdL6860EuV4aRn4GCwwtdJ0mXSJFvM+Yt
x9QnSlgK7cc7mH8MsnJ1gWSrOy7XgJZdNmd+i8CNAQBecPP5t+eXvgEaUyYfnImbUCCnPgJqwDWd
mtQzAf5mv+zDCIr6GNuKZHg/v10+A5JgaMAwr53FPvp8RVTpYXst3WqC/GD462ZWCrnpkL56QTXg
4Jeampe9loG7VCbyH21u32p00EAJnTqXKHDX5tz2fjbA5d2b78YGi99gmKt2597QtSHka/4Oqwna
tdGZxVGfD+nVZ0zawi3zsxCzmLlzsebjfjmc+WSTAflx2inRB64GtwnbJxrWcnhLg0uBTsWrl+sw
/8XxDmZgi4NQKj0uB7y8+/myfIdKQgfMY3z0ZJodA6J8R+aP2RHkJsoo598vEWd0q66py81y1y1N
aHn382U5B8tHniYMVyMT2ShPZ+oKi6Nf0usvLz8/jon41Ps+zuCjuG7CXk1rR9Fzvbw1TMSdnaPM
uaatPOoosY7R0qrnlzcfQSHuUjAs+6ZUFZ1Z//plJJHz8p2vO+WeZnF0CO8hz+z1b40Yq21meM1x
eQkC4smDx/Wqy9I7M00c1Or2e0HBDCXCtKfl/GEj+uPd8t3Pj02SHWud3I+nENS2ytp1hPxmbYaO
h49dnazWQphZwF6Ner3EVl3Jej/yzFsOCI0aUydZb3qB+DOr5/i99PVko4Oj5c4CukDFwC6iaKAT
+hVoXcBanW0dw9FEaTzq7SYORHIaQJX5YXTX90249esi2crKrJCqcQDIpP1p7c0dOuLzs+V4Xm4F
MHhdhmIjwfFg05e+f2rxba7Q7Z4traMx0ng3BNhpO3T9L1d6fvezMdilER3N22zIZmg99PJhnhuZ
yRPwHeMIw1Cd7PlFYzKolQ0Czbyujs3yVHP78AgzBV8ZFxZ36ZyFIthRvPrQFq62w9YW+m+Cmq3s
gipFx6TOwxbvlSV83cDD39t1cVPG6AjNyQa1HSbaSikT20OYtPgqYhmP2C9BFZdj8TLp8VmAUkMW
9cGI9JYJQY8z5dxZNCZdmekJVFbLZ+lhTunGPGpdq/WOWSa6tSmdEmNAhs1iHmAP81OVuiRmqq32
YESQm/XuMoH9vLVr99qJKu6lqrrrrb3BtBczz3ntZs7XSew5lFGy3Z5iRcKw52lmb3x75hsMwVo2
DSMdiwz5rGGs5qd73VfFMZC5tgvhwxaUKUzr5bvlr1MUYHFWN3fBnKmaJv/eI3C6Q+KSn2rzy2Rq
41GvfXlK0ZRRX3ocgDQdw7JDplbrQG9JgJEwRWIHrnm77FjmRPW+jfXz3M2vKuICWzEhANS+BzgK
nwI4vrL2UR70gDf8Xt910JJWoLkIQdBTLi+ZRpHnqhbfTLCB8I/x96rFreOV0C+PUd40mKDwsrxb
ckAe1pVH1LLWwe6u0EJF2ygI2nVGX7LNKuqnXhbg7j3E1hN14C0pvl6tOuFtyFk4Z8KrkQ/MxxZg
6rEWQw+KzZo73fmlSzNeCLJsEsRN2NQ85mP14GsN3i8h4oLJlpweK35oAguhf+xhGWaH40XUZM4G
PBD5KJ4Oy9lJx7nfJaeA6IY07DrtJUqkkI50eec42FLxTP7nS3f+i1aPp1QTwX75Xp972eXdz5dl
Mevnb5fPy1rjMAv2heQCzut8tdzyVlBMiKLD+v7y2+W7NOoPYSaoO1XPsUhbNJNJCbIXqi9Ka21T
K1TiaTxRkiTjD2PlTag2PlAPp20NPcMXz55DaPjGGp6BzywGBbAcvvh9+jAV5O0pC3Y27YBrZ0GZ
Bk0O5uhgFY/ASPapI7eELMxtFVBqUM0+nKXReRu/Gk493jLP3oBcrC/czznmbXhAEVPyutJemzUQ
RAKp1VYT8XDsu0n7MOnBswRVRNXK59rA96Pxe+8Kd9OK2gBNkvIPxydAS+co5Kx7ndgXuaOy3cFw
6z7H2mn5e28k/daSfQKOofJuS9neW8OEC2ZQB7hbePZcVIYvJxiwJeTyFOj5hwxe17mf4OZc1KE6
NBMm5XM85qkWFBq38VPtxsmunSw8hHw0gyhQL5e1ctZo6qEyL9wwB6g7E9yWPzSO9imI8Hnri0o/
YjkQb9MRB3KBZvo6B1oeDu70qZSDvcsoBz8ra3d66AsUN/NBjk2PmUEdGudFXcprZj8zOH/uaSy0
cdC1IdWKyrvBwFGe2gFl/rK3CG8hDljxx1SDCm4PjUS83gYfFUTsZa8wmh82QQSXCnyoA//Egd+6
nB2KwVZhExrXnT9K9AWj/7LK0Tbh5yr9YcyihkQFkM+4bvpPKZ7Byy8D0r4IsA3jWCs7vkWf+Xn5
XiQhMDvfo/x1TI2LyWr6tTlvSgb5pZOI8p7IYH6ohwoSumb5T6p/ucAkzcxtWNXWoetFe4et0Idl
hX1B0VunnOYyGAvrEsNCCkXma6SwntZFgLJjiJMtyt74CPpzeLmAoj65gd5/niynwSuD+h5kdep+
Qpq5rHUKbFD1cxNrZ7+hpdktazVL8Uw0Wv9gijE8kZwhZT3vfiYZXup2/hDm1lpSjbAby8I8BDZQ
R6o/WsSSRvacteYRWwT9ccDohQpn4I1+VA03PhWnL0u0fnZQlhZ91EIzIq9WoW+iQ7qpUTZzD6b5
cziYe6ju48c2zNxtYJQT4zeiozK3zlyDhrZsKR3b3WAmwSdGWzr8W5Qh0vXq67FxCG3O61FoiqNe
6z4likgYdQkp44csuK4qP1wvS/ioZHzReZ9q1y62cZH2JyYG8oowMdL0+XgqBNg1ZM7P/qhzuT2d
Bz2lyVfCC8AOz1uxbPCOjXI+T6XtboZCAlPNiUMnUIhflmgh0HbTVD85tcJ9MDEb3AdDcak8CoGW
rQz0AaRgn5LcGTbZoBnnIIqKS7sGk7lsxJ257EZyviwgirbe2JT1XTTYYVzwiPBelrIpVolG+wsJ
tpRnul1fxGhdaILURPaU7TwnP3YolxhXmL1xYZh9fpGwrU1c9fILcc2X/Skp2If/GFx6WuWdh2HT
brDNSb6k2mnZHzlRnYJTQHNZdJUAHh+IjTcl+lNHPcV8VkA7UykgSvOykWNxbtbYtzV+I6Dcc3m6
jjC1VlRfGZITiuwb8cH2A+h63lRjTJ91HyZH61cdBh9YnLgYY7fmU2mks/8X6yhpn6eMfSSjHGoP
WuN/eFmbG9wWTq4ePC3RtmSz4hMOweYljcmlrTvek8PFWhaNDdToaRuWHyAFd2d57CVnRo5baG6R
0FgWAai7zgjOPpl2D/02LqtLXZr9KVY1efquKB9FUl4vi3L33LWovB4IrcS7hlsCf0cngDnrmox8
svqLQdmCOR+xwaR2ZTWWdoPeUD9j8KTtJ8uIbm2fkHTGKP9rSqsUbqdBnjGzDRZFWu1fBvZgnhof
NnsInP7RnHAnmk8PYOQHBGbhg4nJ8m7wB3nUEWldDbUm1tTCzSOjx2XJqfVIFHdS3mB+456Ba4u3
TVedhrZsbxFOo2yeV4ht+jY33fGzFhU1udoGNonwg/OhpTKh9XCqntr4YjkWt3A/Ctyq7+0ACs1E
BfUxhiBwJW0NoAZhm2fZXSwnqGQmh9PWVN10dR8fwqAb903sq9uww2FoWcSzKE8gXfXZE/TVDgLY
C1vX8nM8RzIywnXzUabytCxKpO4pDDKekym6AFSt1CppQ0522XVurAkTuKAwzOcWaTHuZdqnuEX1
1TcYQ2VKBpcqisMNg8jmS+rcUHWingct4aHo2tg0pEI/FiU2Mh7K2McKcPOyrqAR37XIj+7IL9j7
emiHM3yYNZotQhv2Wj1j8X02jJ786Kqp205WMJwigCjA9nNBFJH9WV6Wj63vYjwqaExy7pqWn82/
X5Yw/OOS8P1RKfyjmPJNxfKbj//v/1BKW0ph6H9Lae+SvAp/zWn/+M0/BciClLZ0KJlUUln6q/Jj
+z+WoVvKdaUuqW2fK5P/KT+WZLEN6pYtXUCfMy1IDD8S3Lr5H6WT+nYcQZpcx9Ppv0lw6yTUX6e3
TdfCVcEwpVKktw0hOdbXda1+T+oUKz/YUTgyb8q0QvUR5dGppkilGTpJeCwI9viRxech3nPrVi/n
lEy8iYprs5gCbCvaS62J8eElrbhGl5edq0ZflwncWLfN6kPDbUfxLAlokZV7F4u+d2qXf6VSKPQ1
wEBQnOvCIT3/W+lyWfqT200DDl1cqnUNWDLWqAjWPARAma4zMiz1VevaX+1cS97ZtkSE8Pr8vWzc
dRQqBJhdwnpTN40UgD4sVc2+KnFz6fI9s2fC5fB2El2SAPP8q8IqtNlVY00Qsl2/ams/bqZf6rb/
tH0um4tmgjYGnuPX60eNQFyMptkwB6iveYDGG9lL7F8za5Xavrau4gMSmo0ISWY7mFG/A2ORb9rP
cvwGR2/SvHVDvUWCDB10uAT7kj2Js2AdVd0Hv8pQ8o2MnwRqmpVhMAGynfC5AjWx7keKTqndc8Q2
S5nmGEWlvXNK/rxHlNTPNxdVsm/OSDMEnkeNbQOgljyGjIZgi8FTef7OiefmfHPhlc7tYjuOaYFC
sd9spvYdCgFKjAeGSRL9cPJoW1FB9lB4/Tq2Gv8o/My7nLBDdfROnrUInK5JMlENYJf6OT1wsE8G
yzpFIZDZv+/b3OZe1apzTRSgAweggNRpkm/pIYpqNCOQTYt/x1ewwSRpteAZogHJRY9qSBxhLS8q
3mkJv592paOS0RX18aak1/q1IXpBHBHgzNs9am1FEh6oSkEmf/v3Q/vTWQfj4LqOjThIzWqj190V
QFg9knHMofmDs5kcDqPKrXqVGLJ8px396Sy+3tSbC2xho1z6Kmn3zhi6BGs6+G3R1yKKixXItno1
QkkOg/Hi7wdovNEbLRfPsR1LGWhRaMBvOuQxiClw77mhdRspfqCRbnFTcWpCO91NBeGPzr3C97u9
KIr+rrHNaDuWszTBdBEV2SQsEnzW+0jba72ln8WJTRigJVpk0e86LWKYcYjPSzWIVde6HRUD2K35
xrTXPP3CG4E2Z5X/HbzbdEadfuXkI5B9hXJw1MNznLn85ka22mezVOE77Ielq3rTbA1q14S0FILP
35qtU/uWTniq2Sd6E+/kEN4YDRC9wOeotKC7aUS1Knsg83bn3tWgIVaROV5TyGtvhkF1WwvhBcNO
zGhdiZOXXDH67nE5i+qNHxqrrKOx6F0nyCZNQNyp3WEAfkatN1A/sZGTjq5bN6OLoX4O00zDsa8X
Z97H0YJ7rkftuaZHj3+/2FL+/uxS4DYAStBZKf7Nd9UrrETkoqGfVNLs85KCSORjp76Mvg3M8Fd1
fz9FVNdPrYOls1LDWTZyOjT1fXTrS9GEuwJdzrmff81i/hfik061yaYq5KfAo6YgNPKQima5s1qF
nWlj7Xwjse/c1jtzxZcIcuZ9OjQdVYo8J7Wy1dc6vVnTpeMcOBUr0aSn1K0b1Nz8zYzSm6Fzbty8
uG/acxkzg8hGbOkgdeoNRZOZIrDAIBM0t4ESbBX25bFvO4h//b3TneIBsk/OHGeTm7co+O4dldxW
kUIewyh6bWWwsDqkU3l2RFcTrCtK93eTTb1ZrlO20JrhQ7iuHJjyaNR3k+PfE/+9bglbVhax9LCL
Vs7YP4+FXqw1LC+ppCxTzh3CoPioO9fUDlipdtYV7Z0pVLPuteaK8uBTXFPZORT3JZYC0IEToI1d
cjQFlZvRBNAePRspgU77IHPMHnP3OajUc25X14jorLyenQLUZ11ad8yBPtopruKaiy0W3IKVZxvW
qnFYSdUR/vKdjrxeRdl2Whgr+iuSUFVzlQTjO63q947LYVBk6HTFDO9s+00Pgj5H4TvEfdQS/y/S
Ye90sbaW4XDnDRUUyoDiIwS27/T/f9wq8kmQOMqeHwS/tmS3onW4E2bwmniojf6mzZPvbWVdwvW7
h634iFPHx3funt/HPpTP8SSQrnRdy5wFoq9vntp3qc9JWsZeJuCqLE7p26LbSmvqbfWkbChfrjih
aKRGTU3Xf9/47zcuSTJ9Hp677qxYfXPj+q3qor7LOVw7/0hwcQenVTuYUwx3o9GP2Bna2lcNIsg7
p1nOBJxfe0k2bFoO41zDMDjVvx50KjwtbXrOs9naly532BZPxG6d+ONwiLPwKWXOsFYdxU3EfC5r
Ok8K6ZMnq3uIVCvf25vfn/rsjSMBKClb2ow7ft2bONQmaRVuvR/IPW2Ybq+EX1CC6tdI9B2cm5O+
lqBXBcI5M7+KPW+TJIQq06C/yy1cBFQiNn+/MvqfLg3jYakcSWGQNN80i7LMzSns7HoPcAkmK8GX
woJx2YXdQ+GP35nz43Vd5h5wEd3nuZc8pkb+YbQJPoNr/hQPFBSc1WZDgSbQy7iVJjmKAs1uo28a
4d/JSL9oQswDGIp0e7AUiCbSi3IKvgemh1tdzKr/fkjLsObtRXdte54RwptSb8e0PnVfGsK+em+b
E6BXglcgY20PPWnX8lCWMQZhUYgvsWGmOGoPMcbfuBUmar7xMYXZ1MJ60ieGLlaH/XdM6rOgONly
axfHYGNj9yBbBODETex7xqEF50ZJLQW0VjARm0NqX7nn7mA34K05YAiVvsFjFVehM59zhN9e+s7o
y3zDxWIc5MwzY1hQtmHSnb0BLmEB56ajM7vTYnzZBMFZQDKM0M54NpXyvGvKta8CIr69luAVAxA1
D74Tf9uogAF/1wLUYngOV8cbrA0TQOJ3xqym7kZ93Uf5x3Qo21U0T2bJPe2a5AtVHSQUEofaA0lo
qZ/HP5axSYsKhYnq4JfoRBmtLj46fo83qEdGJSBJMNWpIr1oVuvEg36oi/q2z62vf28Ay6jvtwbw
6my8uc/6JulNPx/rvd/KGI71WK31CcUJnhg90UAn3dIvFIAJYT/J2aRUr3U0wuq+i5qrv++L+lNP
zwB8kdkDsnjb9TljZ+Ij1dZ7N7W7fY+t4cnU48fWc7cWdcvnoSITWIT431W+T4eQyKsUTNCV7RYH
16T6hB0/9+bsy1ISU2fjycZniHpR/CXTeYwToVmlROWL0llJWOZPjWy7g+sD0/JKCOycjDtWe1c5
bbSZCLnBlYW6IeEybFMn/J5kkGE8W7/C9s3bqdT6mGJbtnJcwqzGhD4rRsoyQnMMdLoox3DSDV4T
7m5wW5Ab4pFS8CcIHvdWG/FsLyC4NOVjC03XKIPwPCwRTEHExiApeQmO/a8Ytt+nN8SJQIxBFFQW
xSVvLjOJKzv2IrpTx4yffK/JMSAQAQJsxvR/v4p/6CQt5okmSEWc9mwxX+RXA886iS14pqgiCj/7
HhVohO3ijK7zmlozqhmLAN8NM1ibmXn39w3/YcjLMepUI1G9Ydni7cS5hL9e2J6ie86opOmiegXK
0TzETf2sGygh8NpDTw6f0spwAVa+gFc5MpMnmT9LBxA7285XU7UURhWDtUZLHQEZ23kYA77T7f6h
oVsCF3p75tERhXtzjho/LCmFxrU0C7Dr7ctTXkdPnUiuB03hIRl+r+38vWDWMmh5c6cT8dNdR+qE
5qy3T1Qi7VgOh9xdsmsvKa/b0PdjbIOdpmVTR+s1UErqYqe5xhlRhg+65xxwy+42vRtTmJeb1wPs
500QNN2uwld6NYXjXSj7U6O9NwSaJ8C/7ymPTiQXtineDr/CtukUofMaB9sccznyZvSD2LNZAuCn
CqLvf284f2yxTJEcF/IN2cG383E3QklIUcreyC6wi8H7na3qmDHTORurhPYLNXSAc/9eg/19Ru5Y
kigpzZULYjrmr7dKVEs/l2aBee3UPPajeSNtZodegPwqGCoQDtlaIqHdxkOgrakymUuba2TuGvNw
D1o+Ve7W2hDdDljNcSJ7/c6j8i00cX5UUqXE5FFwMztQ3X7dwR5U6RTUMXeUZj7Rq3RMZJpohwPk
BfPGb0HI6LgzcaaEXuzY421h+guTgEomVPP0Yt+NkVP498tl/ul6MULmSjG7hdfzZq8av/MQB4hq
P7Z+BCcWjoWWqQMq4QhRHYPXunHddRT6Ahdd4W8YOB4KnSBiGznp9ZjCs1fhrTEM39oo6G9b6d8E
Xg0WJDu5UKaowAwuJ3qa89It243lKSpQGWheZjwX3Ig6B0cidnUDl6ohHhNIrigWEqO1DSy3e6zL
i6xghoD3Wbs/1E3zlAyKZFKCDNWI7Ae99L+CWNzGHX6j/YwNTCSPNaOaCmy6NnXJGODvJ+wP58tx
QYrSGduMpd9irQPNCUeVWRTG+goEaIj5sUnups/aYJ236i4M2htLq75H/btB7D+MtVyeOrYrbInZ
2NsgdhhJwv3oT5DIJvZZJFrzLNQ8b697xmxRZslDT7k9edL+mIAuX1OGo47BaPz3cyrmUgpW65yN
+O3JUGTF1BRUku0RX1xVZtqt0FmLbYhtPAlT+YRHkbwc8+w8MvX6neb6h0C+w8aJ5jKJsYnlv7nL
Kdf1o7xl442NP2XrB3vk2F+iwvfPU7/Ut6HmUmY9TYeo83dFUAbv3MV/6GVcQcjPtCTFjxjJ/HoT
M1LKGjdQJZXXU7oGuGx468ip61UYpTrCunePmKnQH+aSjCmF68K3dQz68V+3iaNK3kKsYJuwAL7k
sMjWfdFY1wNBG2Rv1W2SdclGDqV7p1GISTP0vhp2EJzswSv3/uC515H2lEUi2LYpjsJ9GAbrGAfH
6xaSQi1LEyPRVls3yG43iW1o95QO4txWqRXj5Pgc3Yj9UBNiqoVX3OpB8liP3UhBXhU9NYO7M8ja
3tRJiqW5QX00dzvT3mwI77Om6LdhkfpnoBapBjPNL8jM1LbXh4w7vXUufJg8a9uU3lNsa/uoW1Nf
Kj4QzdHuTI9hpN2rB3CH0YHwl3fhhRi/5rmpXSvRVTeT7iWrtjduSGygkPlu5A60PLRXj47x0E4y
+tYR1696RFtteGczg7jJe4WndeV16wJlITrEwHM/ABkByOVjwtmG13jTyIc6k3AORsP96NVRtjds
cNSNbppX+Kw9MJJpD9Xs7jHo4qQKCg2bxv3MJCi+AN8ZnTsTlew8IbOHYYzuROVDBegnd4eKb/yE
lxCj5waNVa4S+g4dnuCkhatYYCiB0D6/pbrwWce+4lnE8iZzkk9NGmq7TDfDi9FuwwvAV1+x1etx
B+oTRNUphVppEU7M99CKh3nGDKxJpmoTxtW4igCEYl3XDWs7+R+uzmvHbSXKol9EgDm8isqx1dn9
Qji0ySrmXOTXz6I8mAvMiyDJfa/bCsUT9l4bT8ZcVlT1ffbRabLfGcujx1NeMvsh3sV8bemeuHJl
F9euLLvjxJjk8RRcPOfY+eYuK8R4lstNqdvDv3uP5yI8eS3hrjtBbIpMLefM6NE9P+79d4NDcNjg
oXdWvgPaZCJAiEytUlyicRKX2MZnNsZTTWpeip6SLEd8AZjcTrXXfCm3pHuZ0SeLGE7o495MBicY
DmC+6RDDOiyb+Ya8ziyj+vZ4hs3fdBMZCmx/Tvdl40LNiJyn/27qosf92plXCFa45ttU7fB9pnuk
Y4QVmpX9plIr2Xdevhs74HLdGNkRemnbPwZD/U48VblNPC/eZIYTvdg+rtypMD60pERlmtDLaJTJ
elVpz11laM+qrO8IArpLSZbFk9EwOw5EtyOfxlo7sRO9Qjaoj0m7GPiWh4Sk2pcF+Ni36tAMWg56
zkvHJ8oEpAYIe8G59E9tuvZ0eTIh3dzrLHAWFGd2QHEShQZy863UXXm3Mf7fGTAt8gEB/gyA46py
hwT4hBhO0UzASgd8+j2bZLbDk+EBqzCjd1e2WljYXU5tRdQiWrD3yTYYYcTDfCm0aH43U3ScthHc
c71p3nOsMTyJvDU7qB7NBSLRXU378hZHwfSCNwUZpVG/1Qi5AO5h26qIwdu4JWjKiZb45qLmuz3u
UbqO9BorD4cbJt+OGklOFkDmeva2Xp1+WZnvHD2/c485tDE+3/bK7iLSDFBbh6zXmh3yjXXOv+Vt
mVGuTMDYGAPiYSsLy3jR80WRDqieUM9NMPPPDoYoeBuSwiXsxPd2VspfPKCuXisDxj3S8/mkqnbb
gn7EoAsnsI/u3TD0X7GyP4ceeQaQ65sLRe2KED/CNI4+S2vy7tKOJeCVKvkDaWkCjho7zCD0elvG
Tr4ZWpiEBBblL3Pe3ydfuT9y6SPOHioifJXWfjrq3XG8/N0S9saqNAbHhRzgKtT+jz451ubkfrH/
VVvVzN2e/Kr003FZtC/Pu2RxbTIcPOGgOFYtv2zfXMTPodmY077HaFE1s3wHI/zFQZJ9of7nx9MX
ItGaJ99I3fdEbq1Y5O+qH/u75YtLMr1Xdm284k0ub36u3uK+id4cMadX2Wm/H48yW4hLQQjBKo9K
cz0WGu8Gs9c7F5kV7NHoJVhuJkTmzIVm+5SxAiXT1Gz2VkGcz8xwaV+ZxvQWRPhXhags9m3l9JbZ
TrrJPP2XGlUe1qVsXxB2GpfAFs8NwW0v3XJjIM9fqdI3SW9P4RYPSHubIhiPI8hSpPM8lERQvIgC
TtWofwEwHHa1r7z96AafyP5S+jWX76KZ8hmxvb0Rp+JX+80bPe4HbUQnP/q4zV2PfhzrT9Y65A7g
oypU6u/8mqQ0CH/1hgPPPTuaD12uwyu+8B9vsV9Pt8c9yKbOqkwzcug1uZ2UxT5PtemTyqvk5mbv
Ad6DbT44KOCs2Dzpg2WcKpOJjVd789oFcHt0Da69QR3MezBz3gnA+DqtkivxG+UpNtLqZFe5vmlb
GexGgHh96hRQXc32bgo9XVvK9k616VennNi/S+vNye1xsStt/jSRuGsYus7Xxw0QyXcjDfSd3jYx
qMd648eGebCj6OcsupOb4J6X9XepDb/dCLFoxpxtMU8EkMv6LGm2dNTBuvSQpNldfDL0OF47Bfry
osyP5jTvG9qIlWOLjUYInGVVf0SaPqdphNErm7bxLL6BKO2aCt21tljRW5vfgrpvUO2m9Pz9bM4s
XyN5Rlv/0dVyBZH3jxzONtdxGphQdfaPQbjPujZB2xb9nXIe+SSSFC81ueYPDtYKakgNAhUBJR/m
1D3N47JVrm6ZFy9XXTZLkY2SxAN0nn4QRL+3ZwcCT7Kz4cAoE8A6FPFU+wsg9jqZ/p+5UwrIGNin
OKJo9YDSNBnQPr2rQlahpE/GJeaIHhIbrPAjzZA8GuX83k/uEzJ9fPJZdUib+WBN2X2AzdLTMmXV
eCDWqQBvYgB8mHet0DbTYO7S2F07GStHb/qm47xjjB7Xk9fYYV7ZTCDzyeJlo2R1+GdVBbWynp6G
bhjPbvWWpvUQutJ5ljZOir4F1GkMEVWBw7wWW/66Ff5v34CgKdAUruasuxdB9OxOc73W1GTsWkll
oun5MmT0wpFpXF36t0z2/maeR1B0QX7oWiT+OC7ZTWo3odRPMZNhDUlzrTdg+6VlfBWVfmVUMoS+
v0NQufZmes+gnf8kI0CccjAJseLzxTVpCGsNPWDTNP520uqLmepyjSKkDOvKeoKoZK1ah3DwAcZN
Zn6Cs7hOLcKfweGjSgJvtTFTCYoiqa+jpxVbXRmYLqFvwgIcyBUszSu0L6KGm0ps28EEZ4rv1LS9
b60bqnXpW3+1wtJxa5UWUM7gmg7zXW8DOmTDMVcQqTY2msQwLbp4nwJsXjH418EXARQZhNZvJo+l
hTtfCEHsjypJSI6w4l09lmfTEG/dDHDJKZwjk8C/BaPkuMhXbZ9/+1L+tdoSiOhcQG6lslh5A0C7
nPfYHtp3d7C+aoNQI5rClfNs34TGMjoOILECflor6Ink7mi8wJWOgMHRwkpC1vS3ZdpWa33ss8sQ
xdvZdH+i4gDeVIMka1wnXtX9wGXXcNeGXHwkU3e2pJ2tpa4+HRgIO28cbzjkLDK9kTsY9XjqS65L
OE8OuSkwMxf4/mJ9PrR1/7vgAiirSdw7ohmHBaPRC4jFRV2pUzpOCs0u91qyx5o46A+4yy6Mc+zd
OMfVqYJ7eRIebS5zRseoqhM8ZQ0pSHIKCsSpte41m0CQmgoJJF+R37weFhOW38cNKoM2HsLSYQT/
eLKXVn2quvgMYt/fsbupT4bWMFGs9BptLV5mPE2kbuRjZe56vb94y19Y21N18lyP09NQDt9SjBuq
YTBe2mRRLb97kqtia3nyN6sBQca1EieX3h1vYwvooxlMjivcYYQvtienljbyvkX20ah5Mwj/Wqbp
3oQ6sQEf+2uIqwJGOKjefOjLU7+8CKlkuRAUeFa1SOtPieNNeA+cXcKyPVfmeMgBBbMEWn6AJhDD
EVhBy221tR/0+6lCNjKOYGosz2xPjxv2gluvNYN9A0VJtbk4NJ1jI1HLkbxmaKLDenH6Ckf7aLRo
3D58v4+naMHPovDkBmD0ScDUOc15Upx8NX/5DsWS1SMsYxAFxcol8KGMZrBvcnmV67Yt10Y1Fyd+
vQKMCt95Yg8O0ufCv9j4gNxkp4ehzxiT3ewk3T4t+k9/iMotj6Lj46aEbr21C+O9yOKc48QB77P8
ocxgJf67Ozpyw5jO20N3iU9Tmianx70gmUFJA5+MRnvb2gZE1mrYeU0NVHlo6o+kaiH9Ph5qEOJP
fKT60LYwaloJXR6mtUwT8vS4mTRHAJ7+wCWT/3va72wfFCwO5XGuMtiJRHrQa5D1lPe9dmzq9BdG
zWjDMsPHrj5knOPD1SKC8pggyq/FzoetyA5Nx8Tlc10zPD4+ZMlre4N3fFXlIt0bdHAbc7S9cM60
tfAh1mdMrC6Zqgh8CPSKdI/K5EueIthovWYbJ9+zb0QnhnzNJkuhKzTFQbq1vnUih+Yag8SkweIZ
UziINrsHraZXzVL999ij1zZw1IeTHvyZzG6r/ERtUiIBxiUboHnEBDxMlv4jPOBxF9MNeQgPi6j7
eDZ4hA48bOGPZx82ZTJc5MaCz7bSCCyYl+SCx/OQxQlWePyc7v5LOXiYOJebx//+8VP6kowgl4yE
x8N/f8+/28d/Wi7JCnmPN/Lfk4+fqh6/7uPuv8eQ+tbmktbw3++m/oU5LH/bv9/EIezBMWfv36/0
3w8mSzoESTMf5SMw4vG3poRItEuaRBtX2GuX/InHvWy599/Dx73Hc//v55ByYKoizuLx/ONmjJew
i//+W+ATDr6e5PZ4Cp4I/P68/NV2Ba2yH5WrnCQzWPA8/O9mXgI3yrnm3X7c5UwnkCNQztpfgjqW
xI5kye4IxjpaN2V9HnTNxjrvuutqdlpy5CGLqtyAO6Q8H8Qzu0AlJxsqVvdXSfJC1JIcIogQ4UJE
jseSKpISL2ItOSNI4a2nbskeyZYUEpc4Ejja2TZfEkqaJavEXlJLAA2AwR6/syXPBJo361MiTkhE
0Hq2vUL/5S8JKAmjDvrsl9z7QcUGlGnJSqkfqSk5LDAdf9/KJVKlVd21ccw7ghVkn0vqSkT8SsnE
fqW5JLJg6PwKvCeHoJaSwJZoSW6JMM5uSFyg+4+6t0zS0vXQv+UARTUvxSFpZnenB85LQczFqpiJ
N2iIiZmA/wUD7Ms4ilYjwxPL6M4Zls3Q73Us/qj9LBeGR2oTpDCyBBZLJA0ks3Dw8ibMiasBR090
jVgybCrCbApCbSy40KYs/3bg9/Ml9Ybr5/ew5OAkBOIA2u3WAxE5csnKcQjNiRQKCxo7hkXMWJiI
NVRIHU0pPgIDb9g5t6ofqr/1evEcpfW4a8CeYtT3gydvKH8NhUw2qV//qeL+VevqadPrxAyJQp1i
mfyE7q3ljcc7u8gSe0zYTdJs8hoTclkEp7hBmyCojYxi1Pa9+e0WkbFPhrcE+dYzCUf5qhLRWUOf
cjKmwwRm8Kos/RwEHfaqQIqQ+ESx1kHMrnshDC7PV1n9Ke1Y4V8r5NZw4niVOiXxgMIAU6gP3i6A
ZrTKU30FErAMjbbmYt+kjLWM9KppTbxvo/kbjWN69WxsuXbjn/JBCXRkw3i3EJ6JvPrQsqqF9tAr
dh091Y5d43sS1d4ZbP0wpWLP6Old41c4OYw+VlU0sAYkrWkz25m9LT0Z7Vuz+kl3OxCAbJa72DOH
m3BXek/JV2is5asepHAB1oYYB4vd+lSzUYQbypST3p0RWL5pmA7wB+KVhmbaCdZEK8le9hQNd3RM
ZC7jVtkgNTi5jfs2mH5L0BLpJBkSF3Lp+1w7zAjqQ6EKAkvdojqTQcuVKK+og2E/PWysM5NEVFHJ
D0+CWcxmS6xhaTRn0Her1keZZed+A68dhps/+p/KqLKj/yst++ZWw4KMGhnOjnntQdiHrdLEPtXL
q26g/hgcI121CTZsOQ2EMzgkIKN9DdZJan+NGe7x1naTMBHU+z0LXNoKULbiw1KISwVwyrUsaZyS
kiK1iYsshN6/1bQMDzb/jrVXjiNjrGLalVX/5JhZQ1g7MxnmXAfYfCtbh9LVi8zfTAX04Mw3r5nJ
WjjVbUr7BRYblRzMmf5z0YCB+6MY4dWhr2Oin81/C1bJWil+aCVEuVHZkBNmbUUlT9C9i1wrn8lO
Jg+MrxH/faA6CD1G8jsR0VYVZINTcpfrRATeJRnJpsksQQpJgZzTadhJM/c7o3PySQM2QZcyVdza
jZr2TVmSOtQJmOTm+EeIcrpzAiKEGXrySWvVH0Uq6+00Ep/bzLl70OjmlkQ00M/JLXbr8mQMFGCW
Tmy7lkdg6APrUBq9QwlE6so0RISDyHEdBzJ56ZT1B2xQSRCkZI+jDY61TILl01wawSXBh59D0F8b
DRjOx7dotOrxUC+A17ihiQuGvNoQkOZaE7JMCuVLvdyMoUxsRnNF5x2xHNo7rW7ObVCll383Jmdj
ZwV/ozqhwGIJsdGDkdXfymCWuvPq5IyTdzo7QoYe60CPFSDDQSiNpKz1pxbh/ImGUq2hWOBViKOm
REEnGK5zUi3VpLlzmvgQNExWTIE7rtIKfzFJbwrP27tToW0bUR9Iz2uAF/20DWmElVUJ1uSJuX4n
H8zdZoiwGG1FYZ/4yTYumxiZK6e1NuGNdINxb+v9z6mYk4OHT/vQ5aEWAYTjumJueHbjVxj0q96M
Q+zIItS9jvRS6F+rIhFbV8Tt7zEffps6iUEpxQ5hQfSxqjCoE6fv0rQOk2vtpnRymYWSCAQc+IzK
eTdQwT4ZRJRIehnySPhEmr2FuqaZP4UZg8QQxcdMtmoSsdTAmi537HI0Pm4YPfK+hDHD3hnlVTO9
thGnbJZ0zoZ18w+GjU5IcYt2xwQ9rmaTbU7QYBbfBY25YDE5o3q+mQH/T4vj8Vbz8k3JjTJ13FY9
VAbcUDLMU8PbtvKNkTfmIwDOhXULZj9AWestwUUiC71qvI5x2VIxBKCI86XH8rPpGGRa6Gm9ekra
UzeBS4SReEupAONMa+6NVf0WacCHzh7SC3F/nynpYLuJ4cu27Ietw9QMJIIfrwXRGJtmAkBYp8Yl
selCSiy8YzkuBk/JyoBDew0la96ODRDGRJmbiUl9CDVX3NqAi4s1PBtzjH5OEvtSLZaYoRLGZvqB
pSN/hpoAASgt7NArIHyUjLy2pY2ADe80xsd+PkAf/DMacRVahgvgM0hZ8GTWL7KmzJ09NpyxzLr2
RjNHm84jhoWF2oG5zHRw+iY9tY1HhlEVHbQcD+TKV780B3hi3cngrIIg3mZoKlFjmSzbVFCuPHR/
RJ7AzEgzsun7SD7VRMefiFG+GUGp/JXWl/LpTmA0QfKsV/exIwnvnQ0dRKWrTMzefvNkRc9DY+Uv
FYgREvrMJzQKxQva+HTrF6Ctjf4H3uHq1ZGyv6hE/ODrVr920D9O6EwKGE5/zUHmn6If6pNeaZBH
l4co4/J155opQPNSHZKMGUPtxdtRjcZfTWQnvwJvHKj1UDveZz618SICZEpCrAv5uerm48nD3gAc
VGOU5ERS7k2zHtceaMabxcu8ciAIHLKCEpKUWrULtAy3efLlqOGQSX+4V24SX9mZkvVc5a8i6/eM
oAzkaNnfzumG0OqbeGvn+t+0u0lE/Od6/MVAAkO0xKbVZUgrkyI4yry3Q6e38I8LIoCMtufbBWgj
1vrhJFlmjShgdjmiHnZblJ3EG4LvGgBIUj1uijgSQMFdjnbKFJKaESGbv4Xfw5gaSJ/JYmNjk7iz
Y8n1ZVr/GyjsGIwLo7xTB6edD6MstkpgVkqneatVifs0gJQkLsM9sLTdD9347NhOd51kg8PaNIZt
VULMiXOurpHjHdDuJTtiu4NzVlPDjsVnA2yTCkmw2zOCfV6Zv7xOtw6BtC7KYoxgKWvjjn2ze+DA
MvZNK6tNaOJ9+5yr+BtrHQNRzxs3qZzdTVbAYl6SYjpCc4h+6QB+924ferHNBTeaMuYJysY7vfWG
iMS2ZpS3gVPXEIZzFyRor/Qo98gTkwRGFkxENFZgCE2mjStsC4hX2+/nJosOSHkOpKqZ68zPkFVx
UoyNu7UYVRGYQ4hKkzrTyo2m96Q2nJOFY2GVm0iZE5UH28JvslC1onoxsnzTuoyUiU6vdpULDYZF
lYAenHNuMR4ngaud1h6LN0NvD5xICumHOzD4GBJCsBLImCXkkODbsKPhMFhMhlvLWXWToOgb4RuZ
dNlhBRRqG/tcRvXc1jam3V+MFJJI3tf6auk/TzO9JXLXiCWBI75MRqwH2w++IHsMFxihRiKTp1hh
Fsl6nzrJ1QnbEYAzrYrujo622euItS1VF+dxOiKcpvGTLQTuBIagJcQOESaKc1cdorTB/dl603Ys
gnQ9pk9S1t61AVeC+ES96XDiZKN9GIqtDJHfcqqJErXU74laEVgBjSfDtbNPhNgGWHu5442J9o39
AR8o2mgi0r7c8U/kFe6HIX+TChRtAockKtsf/EMDqhD0bMRFPU0uSYEDxrCLtxz85yXqUuN5GF+r
1MQAgSzhkkg/veYdJwmj/F2K4OSeJz3joUy4lyG7OpC977GPatrPY0BRedvdIyqYv1PWeFdNTEyw
HcSrBC+QoaANgJUYLwxOROTD/6VEtDa5lY03eyvKxuAa6HfWXiAX9H3clOm+medXAgflmRXF9NyQ
2abNGr1GD/uuduzPup39++OGsd1epuZ3VVos7/QMektDGDC1O2ageHqdI0k4lGsPz/agHxMz+RoZ
EzO1HtjQJKjSIDK3F3z3IHKV1qxRA/GyWsW9tFIj1DzIsvXYs2OfMyssM7TPfjX6ByqGiqlc1DyZ
8xqkO6EgwcYGTbLxXL0gQSGXZytpoar586lgULyB+2+tFJErJLgOrHMc1s0kzewI9RzvKbqRkSVl
LZV/xjuqjkGMeFtU47eoR7Iv1Gxv6qpQR4eGtRQC139SY6vNY2PdJyaJyD5jReOUZnH1UjiCVykk
ymI6T1C8gGQk2wZW7coUDvV7BEiug6x8Fn7xlCYWoWUsGJiATiHZa58s3zlF7EJslZT52iXz+mbB
1wjZj8itmUX9puglYNCJZZDh/EKLqh2cpPJ3yhDHB5H4caM1UK0qxQtTlSK/5xPxgQhvXge+8Uc5
tEQn9jq0Q+H/KKL4W8O8+ZRZxPLRNR0QUxH6GFkjJWNRbeY0z4GYgWouG5PNce3Gh7yLoU3ldbzz
5r7eO9UIecZlcjdNitlrsuz4BbtnBzpT1O464qU2tfA/ya+8ZH2J7N0aQSt4pCHSrX1ijO34SARi
A5//12Tr1L9TNh47euKdNPx6Ld38To5Xc80HoW5RVJ6myYCtllvOtuAUIiQwBWNGYCLqoeRjajWD
Q5LgYEtDwBf5klJIAi+umEjcnPhnYP6tvcH6CMoRXZ+b/Sg1/KHKVvIHc/UqjPiIjbZ7oLF2Ob0x
/I2JVSMZsJptko+vuSGbS0lJ4eRi1wOsWPmcowcsMEwHdmlHGh0e+9cigR0SEasYjt5I7dH57lak
hLrLFAhcF+j1tT/pufft9ybizTpy1qYzvdpubh96oDG+3iJWMBEh50XBO9oBOCZDD/sZgjekNp2z
EkByWNfOf1wbFW7JcpzusSq5xk31rtS6kP0EwnfMIKDAqm0kswbDgodkna4o7VJEOYjwmGvNJu9+
BJq76Yt1KoyfdbRpDUiSOD32dlcFuwzoJgAuYsDtCTJZCZirQmcK4nneD0VVgXdB9A59eyRLM/Cr
nWuX9t9RP+AfIauT8NQIkpBmGBC9a21f6tkmzRhcmYr5jxv1lybXfqhc/Y5NZiF5T3pGMU8KvpRt
HEptus0DQJdKS5uzUXb+GjVVzkKTJWptGNvCMgVEP+DkFfz7VOXN1lKfsjQpU7xj3eWc93ZN/mdd
c6knDsoOJBGOlFNiGjflWKh9Z+GQdyMTySUjGWoJ9HUVGWAl29y8lGRJyuSz7jUmtcz4aVLR81QT
rZxacljn6Vjp6S6NJu8UO1vDaNGOa22x9oBO874G3V4LhLnqSlKYgFDlbEOy7lg63R/m4frOt+p2
hVF63Iws2bK0/MmazN1NscVYizS/gipoE5tEtwpXP+UOmY/K6qPnmuHSpNjX9gR6LGlIUNiK7rlO
EygDKSEVwOnsl6746Zl2dkQGO0AGmYx1nVTOvl/6eihtQB6FtZ+w94aawLXgMArHcysZo9dUjrn3
kWiBH7akv+/qBUFSVzN8swhQFafhiTdL4Wto6E302roNhXHEfgf6zdZHallE4s3CwMIIZYewFq2z
jSrnkI/5U+B1JZmzkslP2zRXz6PmdDt15hCeiYZNg1smmIMIZmtCEkanYNxRQcE2Je2Kyz0cP9+U
axsvP8tPkPVdE+xmPUdOoVZ+XXprLYdN03vzq8GmbJlIeUfDzHKiesqJnpoXbiTj6ZIQh8DI03it
07k7csId7clNMd2MP/vRNEIpSy1sLcZ7ycaOgmRj1pRvcWn8SrIuY8tR/Glp2neqImJAK7+LtE3O
SOx8mKLyz+gsoy4zzvbwnkKHxJa1iYtwa/vRL9MsbhGoeOa2DLInkz1Zm2D+7flUB5ruHowicUIF
OSXMy6wN467STtDbKGSxFoZzXNics/k3e16arJzyJZol1+2BYZGvSQYLlSLH8YsZRigpRD688TB1
jXdMjc4IgWLx7vg1W9EkrzcY+EF0Wz8bT+pbWIzpUVVuh5Df2Jhi6A91IXsadI4S6sh7Ef01CPK7
67YzoYbwYWpWUu7cmG+mF6gVM0ci1ek2qgDbSGwtF9Y8OKTZ+KPLGnGKu+leFV4YN3V1JjxIC6Vb
siGc6Yf9FhnWCPc2LqkHRMYwaErt35HBiMZOO97l0dmX3jisXGeheg6BdXR87RcY/zd9CQVg5Mj1
YJh8wFb88whPdPGP1N06jyBpxqwcb4QZ7i0PSRcTWrB4dWTtPCKlUxI/49wvV+NklAdfc7OdZOy3
Hewf+qQRAqO6AAPrKA6efS0ZslgaJ46m3WPDgSlhBnwCTICJY9Z8WF40HjH2lbtq1t2wZP2kbJeF
vlVXqEgqzn27C06PG4Lk/lTM1pj9iXrL8EIcYLpCWa/sc9JYv6gp9d9ZY98dMEAAz2p/ayTi4g2j
5Po6GBtGQsO2iOh/cJzxBrdRRq8J7lNk4kMG5XUee7XKFnZ2tazHuvi1Q85KwZTJo1nkhzpts2Os
x82hUM7dKjy1M2sOrTmtWe+FXDISYkcydB6/O8q1vvE/oozI3GS00p1K7TTMA23hTVtv0iv2ed/+
NMs2fa0YCe1Yl6HwGKz6mvfNK0XVdFBkIadzkb0X1EhT0lmHIWgIqVVAJb2UNq1KWk6k0Q6HlIHp
5GOwryMQRp2ZHCFosblTZPtqtYPBvE1pBWZcGEYsjzVAgzOSOTJ/fC4MKvbvbUI+haYqfQsP+8tD
uBbqLtGyENyqDdatPoTZta/N0jqpKYakRi/WScZvKVgEBg2jsW0sepq51BdoItdBr9rlMbuYKdUA
R9LoXlwSOVtweHmPv5z3OHq+ZlHmbmXQkxQIKHXVViYTmqSILmDi9rqyg2NGLX0YMlzmbgVbkPSK
azJk2l7F5DM79OWafJ5Kr0BvQ1ZQgGUQiKC/Nckn3OXsKVlBKQI5KptWWQOL3lqho9tybUEiO3QF
4U0+Fq+1rxMB1dG31cr9zPiuPOXG1FAqwBdEQXXLK+2aT81wIOCpvQZxDPoATjRZSFqYWLCznJxY
01pFgBDQwiXpNensPmwzR5zTiKyRaejMXVNknFaFTtDScvD7A92kp4FELzvTPHDtuIqJUlGvq6cy
ljfLZOg72wMgLzmceDM9PkIdB3lV6fsq7S9M5euwqRv3JQKju04a86UsqFGiEfHRAMEa8YDxq5BV
8SS8dkOOrf3DZ9ASYgXiV8LfQeREbr3rw74bvruqs19rS+/As3avRYt+in7YDFMrzt6dLPkuXXf4
LmE+uuAuV3ODHhZE6sEU83QeNNc6tKZKL75JAmSgqh9cBgs0iODvUrdMjr0FpTboJ++aEDy9jeIy
D9XQr2Ojzg4aq/RImK+tCJ6TfOZDpNOdT6VVhRikJySLORkSDdePSHbObQCsGSaACEpGebd6uZn0
PMMt26gnW40m8wHdfptRjZPH+I5PLlh6XLAaY/Y0VZbat6r6m8NmC33p1S5NP4Iie1JPY2DEV9i4
OeuG5yKi82V0450c5pxrHzMD4/tEhiag+Y0W996a1to51G0jMAHgbZsr6v4GLa2kqEUHV8JQ6Gjq
zFHDxxunX4Zj3HAnaztsm8nWbBC5cdx/ecbsUJGX3UGUY7zuRJNuIPJCxy2Sdm/jdXpJ8/kvdNFQ
+EPxage9tSdNmsKL7/KsD/ptVEvqkZeiWSVRJ7RESuJIswhbbL9ntTpHp5xAcWiu4oyhMQVKd47J
rOHDZ+UISIJ7l8XlbXTL5pgOfOpwDLUn3430y2AX7dVss4Nely+WozF+xplDOGdDQdM5oelRcRlB
bL3B/X1m2N8dBz9Z21gEVlMZRy9ohN/t0R9h6NbpqXaj7G7C+l6VsK/XnkXc2cQ07xLIkuGfiUFX
JWZ+ZkdLj1UN+zwwpm0vO/Neqocp2FnXfUbM2RL93Ov6xeDMWLd9aW6y5SqiZYxu3VigvEPbNLLA
cjJyizP0pM+xVur3IIF6u8Nslf2GMF6ErtLbp3Z4KrtsYSXaGo1nanwiTMTAbTQdXrB5/KBfHMZL
VNn+D0t2JdsfLooG4x+qQ4/tUhwTvhiTCa8k0kW3so+50X7REegns+GaEAhro2MH90jMOXXoyXlX
OJzSbEieRmWRAU6tZxsJE5LlxmdBBXKjv0uu30/YIO6GBX0URgikTNj4UhriNEyBF3Y1fqPWGVe0
rCOfWm7ijn5bm8dxn/X9bhhS4PGBI58jhHGuXm88zkXCZob55DLA2BOiPTKSyY+jhi2wCqz4vRGM
XeO8jc6868X/cHceTW4j257/KhNvjxvwZvEWQ+9N+dIGUVKp4b3Hp58fkrpNdb2evjHbiVBkIE8m
QKpIApnn/A0MxoIEtB6l32KXhQhiHcE1SRt1XVEdfaG2DUzvSmbP1KOzmgC4wxc9t638JWmm3TPq
AmW7kaANHXVPfnYpaP6RaQWPQMu4mA2ZvraSuaprayeqQlhEsRiya+yzBlSiFlmTnLKxxRnAY4ue
Rbl8lMn1z7yoeawBKPN3TYNXvyC9U9jwxTpsXXVl0NjRKnODRWibtPkxj+IS3egIxZ3C4SYcGu6l
TMwP2zOztW+2j8iOnksEjl+aKO3XrlmxaXN5mVKPr4je23vq9BmV4C4kTxK7mxSfLPh6Q3vtYJd0
8A7ezJLEZxQFVwW2IYUS1Zzxm4Tl4W5h/63MSjU/G3gKpourObkp0YSGYp10T5ePqDGh3ChRD3qL
9QJ59JgvvBKl8ltdtg0gNYz2tA54X1P51jqW2uSYBzgx5obRPPt8uUn2Ri+AqZAFNqYt1ehZ2xx5
65nTOfn3gRLRECh4iIZIH+TYtu5UbWzYyKH8qVWU6rVE+2EDFXquSOGwGjCKuWXZJZiKrn8YBjPb
S7X7E4nf/iFww3GVpwAVHJGvSsGYpjkeFSJ9ZeJZcbCHPyxL6vuFpoHsRFRGmaNw16yLemIdBKH2
bIwYlgdqixyu22rPhSL/6po5zzvU4oZVGbfNRs6Ahcdpn2yHboAskHjfhkYLnuP8ATnJ7KVVXe+h
0zowF2F4xQVdOiN8sM5994msznCoNMcHnudY1yh1/RdF1CKaHtFrpKwdeJ9PfoyXqmNYpFOi4SnK
yLRBMtuXMSAMtjkaEsBQojynLN5GlxIW5IJ8h190uy5Lcg4OaDaEBRr0fhu20AYg7HSCl49G2a+r
pLPhl8TpyRjgQaYaldwBqPmyRVhwRXUXRKVRZSc1S/4g1WCvC1R3147aaVtW5PwkWGzM+oQCvztI
3GZY6c7luh9XDWK9M9bWw9FkwT/Ps65lfScpG0fR63M7suXN8RF+Gag91I3dPPDG/hjK0lmMwEOW
TeR3mxQY2qysI/cA7LteUtWkwOqW5jkCUWxH87pt3H3rseBNUP7n4yRB6OHzhQ2BtkIne3oUK9qF
na5+YVvZQPkxUPM2+mWNmMBSfx2MJHoqPKl8Yv3mzWQp9tdGzvqoS9ljd2M9noyeRFk9WK+NJjfP
QGzZ4lrJcKW0o5ywflg0kRUeoXAYVCCHb6VZK0fRSK1CsQcOJPkLYpTJNmXhtGscKvZ8VvEOtJ7y
4Bq7AJ3ja1652t5Neu5pCtsa09KeRuWxdiT1VfkRV83J7h3vxZdU74yiyGtvOvkiNqwMfpvfnZuy
6s6JPR5gwLrODskbTPtG8garFJ1u6htIHTfoi66qoqyEosEe0Xieyhr+20YeqJcG6f/QAXvZ447z
Ck7KB2T3WLfsSEJT8VaZ1pZHv0rPlt5KZzYMgID8lhzPGJZ7xZN2Vc4nj2jKqzkqzUZvLSQUrfad
nYWyhTim7UnZebjIKMnK6eHMlJh/LDFMa0mcRLrZs1X1raXquZM7m4r501C++GTF5xS7P2Jd9Z/H
5mLWfrKE+N8tx6r52eb1w5Ar9qLXM7RVLWPXZpqBeJz37DkYyTVJrSOALo0LnhP2GpO79ka4/P9W
iBSKzW+E4sVH/fG/fqY1KenTR/Lzv//rf8cfVfTxX79i28///i9FnPFvZ03V+ZeD0oMJFwmVNXMS
aux+VjXTLPVfui4rMlAQsH7OpDX6S4bUUv6l6fYkyqZDKzeQL/1ThtRgyECCbxIhmsj/mv7/IkOq
WZMoz11MYHo/JGgpjJsKSrOTt+cXKqrVDknSyPpPXDH+ID/vHfzRCE5tE8cLp1TGjyAkqanU4Sek
OlKnvqJdy7AKt4oF2ikrsfDyO5S9fTjdTZP0FIWM7LEs2+ra8MRy7Th/FA27fGPexAkwZm/IH70i
14+NgUAYtfucu5IDGzUiWX+bLNnDrmGzN1k8xHOMpvKVFrTYEkMhxXzreG+svM2Otl9T7+TGgadT
VySL+7A4EnPEUcsu7eBWt4uI8ESHK62kWeme1C0q6opvsaWcjKJsfipRvx+UpnkfAHEsEII3T7EX
xegba9hFw/151OV2nBWgwJbWSE05lbMSZ0C3OEJZyzdu5j7fQyIumnussNFsLwxnJ+KAlasDdCxJ
y0zcLCes+Q0sH3n9XnT5psUbByTQ1zjOjwWoypwyC/w78PVTc+tnPRwQRKW5WmCzMIy7ZmOJ+Sht
TWeh4oOMnNbMLKhW6DpW1dXDuWauYy0DYlFPyLaiZTfzo5a9xcD66n8cukGSQEqS4i0ydFa0LFO7
O+Lz2x/F0QjaaZjBqg7Bo0coBjJQF/hSpdQKVnIo+Zh/lMV7MKHE3bYlKel49htJIy9x8nfHzb11
zzPccpr+RK13IGNl5e+KEjjQOHR2NmGjvygqfPUuL9571Uw3lkY+TkzrAvkKyVh7AAzX/XZ64bX6
XNKgnOdWg3lrKlFdsu3icuu6uOKcsE8Dmu+a7dpM8Xqa6fbZNFVsnZu85RtRSItCd+yzpWTO2Zga
x1SgHeMqdY/zFHHxT/GuIiQaZKOds47T5yJI2E2KmO94eCl6fbKq0rA7AEPswOYa7WFM2ngp9Xy/
vgyIKfdYFSTjjJpgtsyt0NpXk9YpSMlX0WtGvcZebBr42velmCFsUax9jJ7HDMinhtrLv2emZTJ5
T7fqrzPFCPfHpVt40ZRQrx9EIyOnWFqSdWInUT/AX6n3ZRpci8QJP1ulOg2yn3wAyFJmce54z0OF
AFaQoRbEemhcmzzl9m7Ywb0IvH5NFbJBZT6Xume/btxy6bIPOfmVDIqpGJRN3w7B5dbEaXRI8VX/
LTQNSjYVSigKzvI+ELROcPlU+97/de40MQkrdxmmMRhzVmyzoi7sZag4TyjO8D+bGl3lc25MX1/e
Y4E7HpxQ0o5J09cUkOPmINvS7SQ3CL2thZglG2YV1/pmTA9RshadIEQk7Ra/HYoi5+Dk9tIrJwmR
6YxuakIV9c2Z7qNtNiAiQOGAZKg9eIk8K/Rj2HDfa+LCP9VTnK0RcdfWQZ2RPl7f5jVUYm/jGOx8
aomyG1qqllKtyw9VGQ8PlA2m41vTqTl2UIM1L0BY3WKIPL2UkVsekJ5WHnr8cw61Fb3dT6rRZSQf
9peLwiaZZmdeey48ltqe7KcXO2b/D5j86I70bqGoqVaUKyeHBGKxUqUXkn7Jfe49bgxptUokCVQP
v+kd9gDBjGyae+xC1UEPxkh+4FsAjnT8Ltcm1LUmIXs1xEwwfj0V/vMEI1ywJvX+o8TF14esIzua
qqAdiLyUrqlfH7JZZVLIq0bjp+lYzabmL35ALUg5UCxrzZWFdSp19vpZUhV2oImOkF8djCTSp78i
KqSLoVeNs9fwQQF8yLbykOqgRhkUMd/DH8XqU383doFxVJJwm+hlBIQgDL/HkGVg75Vk5b2PSOUb
GrdFjxd7ih8IPdF0AKrYtv/q5MFB9sfgUqPx9mTU8AhQsmgOYiY7NYxK0rLciq4MuqUyM2dmwWw+
x1hs7LRxQPgvlsPXEWMED5jCpyIHb2gHK8/YKrDHCCJrRb3okPitOc+7UL4EoW6tS7C0O7dqlaNO
sW5Jqip9Vii3zvyqj9ZDHDSAn4GbqV1az/y21R/AZ+kPmJSTqE8sd4sI5dQFQJKM3kH0xDS7wg8o
znnpgfQGNcRp2rZRAvzkwP1dMrvS10hIk8ZD7ffZsOSzWXrtd9eLFLA7zngZi3LcN47nLgCPZt9d
eIVKs1SSCsNvWJv9tY7M02+LyMttBfa7wDjKnV9WZugOIjlo6aBdTAQIlS8rMytU+wT/MO+zA9a+
iMlhPbSeMl41D0yWClC4aKk8jXVxMe0B2QW3qpda2CdPcp7gBZ2yb+28sN9rBbsZadTdPfcTac9a
1Jm5eH6ywAc1fB8QRyIm5onul9j93C8Dfzf5HmOFCSWut7ZxoKbLPNCNY65H0hYlSXc9ZScviVTY
1Ick/W2wmkeHnMgfJfjJvNK8HyBdlJLkFeoTnR9R+5qsICkk28lM9H2WCFibT9HboYiatYEuE6px
t+nTiSLOLryfRbD/D11ohhRBgH/lbpKfgcbFiyRCIQRVrTP1MPdnIKWogRX5NnHMZK44nQzWvBlR
eW7xg2mxtI7rCU8gDvu4OIfAAHdinggN5NaWRhLymIushEeD8b0vIudQa/zWxizxl1XWakukzqKr
F9HI+ZRezlgVlHoWXTWseK6A0RKEeSxqA1NMzNMhbW0Sm7q86Iqmo7S5a8Lh7R5CeSM54tS5RWAA
xAW6KcD4kQsniaA9R6SPERIx96KhgtMtXSz4ZnD9rFvsPipiVdDAO/27YcCtuP6pvrS4nyKOatXD
0hTPmg9ctMqD6Xg/9bhXTr3dGC9W7Mw9JAiegOR2jz7YnSQ0gBejD3KYcpZzpfaV7yYOTK5nq6/W
mFDjar1426Gk+8jD5YeYoML/IV9WPToG6G8YQfIqlzR4jI291nPsbBwEhuYaTiJnM7LzA0+fcSEG
4rUHDNobwX6QNKFk6Y7eMRpS/zggiA2Xz1e3XaV6J5bG/mPh1pcg8+VjAb3hEX86ZxNaoG3FoGha
qbwMpSIfRe8+o9ACTp/O+vMaYoaaYuElrlGHnj7r1ERdFm4xpjMb17zd7TDMFHsnaTbR3w57GOwD
vFyyscvCaKQXt0UwlG2csdFQT32RNQ1Suc3TQIyaJewmy5Ye/SiVHrqkWRvTrBZW0/o/3bb+etey
ZB50qBsiU2kojvk/5IiRo+8DKYrTn5HqkIJXMVzswEZ9zyFltsjX+LPopAQgKGat1x7C2lKf7SbT
dzVS2qiAIsEUaD0g1zzOKAzzxMPUkGzi4McYDGOptArrbkCgGqtDM0q7/6AFJmwTftsO8/a1SXHO
MQ0F+Un+F3/dDoNlQ3TB7N1PqQuPqAZkKP6kbFtt7a3S8mabdh7OtZqmv4UyO9a2LdhQsGF+KrIE
imuuv2k2aDfYUbDjp67bZJ/I9ADDtqmbW4b3eDsbNMBKR151La5dONm1ko960OzS7ht47oq6PFwl
uZyEMsXhrV9b1V4cRUaB1o6BbNC+BlO5zAa0CLMsC9uz71CrNHxzFjYGb0JvtpFttJAi2sjeB7Fl
3ZqwrzoI41O/C8GejehyzNoEDRHx9NNdbxnUtf1G+aJa9SoYbzTIy0d+Q59iQsmve2bJkv0wjrG1
dbF7xCvdqTDasnGRdbCNq/xoFfXc4oyxVingyfIqrXLqJq35excACtQHTYLnp3tHCiH+URyJxsd0
fGbbVL2+DAQjTNx//vYKCdUvHz97Xnw9DPTTTeerxKqieXBf+9D8bCtI1ScDWLTXmuWxT+RzFQTD
g+bUNJBfgOnCUADsNDyIgViql6FqDrdpXtW5W9+LMZHqwIor8hap91q1r6EUuVfIks4e+vpLm9ku
nK/OvQ5KHq0Nz1HmbQzPbC6nnYadxYQLnM4QE0fPI4dpGntxhoibM2e6qgiknm6Lq4qeOENcNVF8
dX6/ij+U2jw0qEyLeRQWdwXscNCQxk4BKKfPb4dTXxyJBg6NsetM1v8zcdiEI1xsDWBVFKWrf/4U
lC/mODq/QhJfMOyERqpG+uyvv0Ksq+IoDwz1k0JtOQ/cIjonZfzg4HG+syi8nkXTDkp0DkHkz7Pc
zlciJuaKo7K20IFUnBZiCmfcB/qiq7dotLx9iQ89fMK8e/wSjqZXV73wUGeIENwvI6ZVUohKcaxJ
t1cXsVujtdGyamqoL3++319npONGrUGufBlIKy86euxv7vH7i0nIPtipIu3FoIgHKGXAGy9BRqRF
y9Lfp6kjBxd40f96KCa4psKEr4e/neZrWYE/6NeLTf1ayqUFljrOoil7ACBybB/FkZXMQb73RyNs
HoPee9S80j4UGRRNu2uyleHXVI7VzLcPYsQkDXkQ3YH81ArQbAHgEDtm7Li750pVXken8h7IQPUn
K7OAiUij/B5jiTBXqHweRs9On/JY3Ys4m+lw1dV2vkn8QHlXzQeAZRTuyFJtc6VEwnU6+2+uqqTF
uPjnL64qBBv/ev9wFA1WDfKxPEO4n/31ixtmmRJ1rZp8kvTgEzZdwH1No9rHqCtXtQsJSPSyUMUq
j6p4vCTjCux5mvLbSBduejcubqF6kNHK0NFnZQmqQ378c3KP6cNtTpVHyWEIAfb5eEnIHfctFbOW
QIEYrYwd9hGYm5zxLMCDPHWuIpTWabVDdmkylLDtqzo1+WgCAQ0lUINTV8yLoAKBHzIbJACJdbG3
T3geAxjA6jhVOmMvju6NiJk+EG9u0R7OwMyzcIOm4jwdiubLeb8NG2iEACBlMxu4+tfrfznt7y4F
r6NC0GXxd1MdrBJ3MX+j/Sj30gGkkQTcgqMgqF7ayMCE76/xfureYxqaNFBR9WlpQh75fv6XeWiG
55CycY//MpBlBWxDccHKS5uFzbuFaPZnUFzRJEW2ccijIUyk711k6XAzJnM6Qr2uorJaSTVxMWj3
EX6BiRYYt3n3M8i+XV1XHtb30P00cU1fXwfuI9ld+WDzXpayVHcvtWq8a1PqO0K+vSbPgIEBIo4k
EYq1S5by0mMMWJp28c0e7HGBHjo7jKawDn5lQd7XXfPdIVEjtv1mjEuqhNLHI5ol0cYqsFCFeL7o
4sI9q4CpBaIApitWXXH9jqJY8RJ6UX5oCgj2ojspxwBOh9lym5sAUSibERDSNLkrt5J1SFAlmeBD
3UXrw3I7yOa4zg0Jln1GShvtROtTdt5DGw/PuFAoSUjB+GAXo71tQ+Qly0ibnujN+ADMzZqh5yFt
RMwIq/ECdeB2ggiR7G9WqY/sreeF44O4kutpVyfP/KOY0fYZ/0FSXKgdFt3cdEKyxEPplYvbHa+H
vAaAjizQoBRs5blTikaM3u+M94GIZ4uBbNDuHurERe431Psr3WNitvLn5d0NUrLTIxwhVZ7juDtD
wpue8Lf+NDIoBjUNxT3eQ/fHv/I3qwEx7744+HK5+7n8CdCLE30kWPz/sFjQ/qqhy1rB0EzbwHEC
FpPF2v3LLVeijmplyM/98DQJxnyGxSR29u0mSmxcF0TfCXz/UhV4R/UgfTa3oF3Y+bEfy6VVDyiL
+L7mX0Z5NKFkkBsRp0BccudlBpabvXN4LiAqLVJW5AtNMsOziInGjB0TsS4ZHb5pwJga5AG8dWuP
Lrj5f37KCFnpvzxkkHxFpZ5/YMmpLH6RR9eQpQMRElU/dOjQqhmAKM5dddVMBkalM6L0UlT54Xbo
Oa+gqK0dzwb5hye5T5h6mi+Kr8lLtzecPZa3wC7B3S6SEkG/MioQmW0QXVArsz2OveY8mYm6Qq/H
fkuVNN20lo4SiuU7b0AiP3BjMC9I4sRXz/HeSetf//n/OtVAfy9P8unaiuGgrs1yUFbMr5lTBdEX
tQeg98MMe31ehr2JnoULTBeOpOjJMhocKZmLeYzSGjIwZgY6mY9WjCadWe5iNSnhc1j6CmoxOrkT
eK6H/bYXR7nWnVt5JBE1xal4miUwIQ5FYwzVwhwHedch3ElRwnR3hYRdah3V8rrFNevsBz2LDLIQ
TzYCYPPGyfFXxYoPgpiN+gCus97BgxqOO6OBb+50JGKjrqJoYLnre+g+TcxtEDvFkHw6QyqnawVB
e/KGoHhm2Wms8PZLV2NYSC/1kECk0F3EYKeurimvkuQYZ9FDaq3ox/rFgRl2aYoRi+U03Pzzx6R8
LSPzOTl8IVkQyazmVeVrstKVoBjmUNK/B5KRo+QgoSfWplfRuMDWKdCEF96mQ1onSORjIKcbyF7p
NTDC9Fo2XnKOMLh2JGwK5rXrmZfAnuMcEyBN0nwYneSexbWU6aq23lBK0MvT/TWMgM/UZokprifi
cCmeESNZ1JE6XhuUTvj4XWffuIayz8J6BK9nqg9xmABR6truo6uVTQJc8A877tZpbNofKuCZGWIQ
3uMQjvWqVVIXCIhVL1uk6Ra6iSbpvUQ0TioqmhL9XiIqzQfHMbSDKBENTtogZl787UmI+stIenCC
NZ0grivZfXOcXqX2YwVXP3QDfnsFQyoucO1ACRVZ/ZCgznIsg/IURHL9IEL8KAZE8LRoKbpK62Qr
0iheny2KwTIPultC3sizS6cFzrXX7MeOX9VbaVYAkXqe96nbmG+F3xzb1gkfe9RYz2Vnp8iiEG+T
Pljqgx1vU3dAlDiKUXSR0MfVh3hl1p10vDe+bP7qwhJ+dqOWHPujD0psTx77V6O6uraPG8MpZq5X
6dvYiBciJqYMCIftsbBX1hDVvFmJYvir+qOcqG0y8jXHpMDoSHQlKe9Brw/myiwD7bVkSTDr2hQY
8O2czCv0B8XzzTX6HcUJMpI+j/lv/KjM4yjn8jeUJWadKbUHHLWzR3MgvSGH6bdiMIaFEUj6zurq
4Rnwwyah5vJNo/qylLQo2WZo2byFwBDE/MRHMGEMc+DT0+nI904nv6ca91ASuf/RjxTZ7K9PQn51
FjLOPAMdG1/Wr5sPw+vyEsJB9t2u2MNpuW2elanBIamf14mM4OvU7ZocbZ9SVjelzXPiPs+Hd7p3
Y/dQdFq9t0n+oGzZK2tvaJzXFp2NECAXgKcEFyPZRis0c4edNqRbT1LLS2qYPJBSc4vmeHURoVpH
n7Q1KgX+0r9jYsCAUj7KcXt0IQBfihJmNrpWysqQVTaDiQbsgnJBt1d8tOKMFhyJ6HpeHhY804du
fzsUUdOsgD79NkEc5jk1nzDst6JXT1e7zZ7OdsoSsSk3MvetLpEolVBB15E+2FTwSjakgGXcVGED
pWjPobcEpzqsMv8gGpeJhyHHKYdCRrq4x8SRPY3+X2NahFaFaz7dZ4mp1MiGuS0D8/ehRVCCbKyl
JBUwC3RMS2cNVL2tMe293GnzZub1qnIVICpTCBfs7IygxEKbeiIE+Av+W4KEZoCNykW1Oh77bES1
rBreixJEme5pxarJzeHdD3ASZgH55GKlRNkP8qeYxgdjzFI7Ck5d6moPbak/iDhomA4RDsvbii78
NDsck3cD0mCVNTMw39E+NBCvgcDhP9VTA12nB93zeIv4CUQn1Ot2vlkaYBKTHH3Deq/2TclHQCPp
fDax34W7UTHLx8r35F0ZKij/TKP+2IJukId8K7FwWAyhF5yAqZS7qoeyXqdR86COsjNji+5+7wpk
n2rd/Yky4Ssl6fK1qzpjIU8nFb5UYRoC3Tj2AtRX1TJiaygOrUng5tZI1OFRA6Gvyfgy5GHZo9wE
MhmeI2LhXelsPL2O5DVuPjgxSwncSmo7qPcXlA881J2mwg+S1N0WAMzOBpXzyiICCu7oxEfXt8dH
Urgn1GOUd8/FlyeqpX6h46+6Q1nOukxsKQjQkJ+nXpFniJhNR7aczR30GE52HFCVsPtVJA8urvbT
jRc/CyggavAu7rsGIORfA6KfjD36SpCivtyfA0N7gDSFsWIY5Dyj4Pf70IavVhZmC69UAec6FHrr
KPHf9cz8tCI5/9FnA+SAxEWgqbtKoCORIqZjIuV6Eo1dmMkhdM2lbKFCdBuQJMM9ZanyFowaxWwx
IDWOesqLdu2kjnxwh5HGTpSD6NqI3zdgG+iXlVltCiu/3OZNoduo6PPzQGZsasQ8vmIXcam+is9B
iYURegv6fAzl9lE0Cgt9YF8PZkYFyg2LeFKHLtdizMv8DPX/FjNQpjdu2j4WZfgd6ow8RzsF0LJt
uGfROAWebDYwlOU9BrVIOneuswJ0bx7ucSuypl1r+5NXks6qXLDn5F6ezGGUKysRFJNlbFPxJEhP
kQWPBCBI/IZ7waY2EmpfJJUvTRN+F2GMjGHjJnWzEt2WLzoKwn5whuZsPzm1NJm4xm+1bWU7qujR
QkUg5Q3THGWO5BmUKeC/48XMlG+ZlCPPk3MjSKF+XPI0ARymOOWHG1GGB77jXcE+AVvQOrCmfdut
AMsHi96VaghNNBHWSjls1n/3e2nEuwO56EU7xRIx7IX5xDRT672SW/G2Qb5rWYRSerEcCeRqKQWf
iI5ZPdQ7arw9pqhBc0YQ3KSy2vAMw1r3Bfb0VcxE8+Al7Bz72VCGYSVBQds5vvzlWh5MB5Lp+QVy
urLvYsUqVuJQ7yOtmInDXg/Wed54W3lS3TLbH/BnrVnlmO0WXfPiuUjQ1zPjLti0bBqfZTcAW80T
ZMWytXzOcMxb2X6lLMWok3Q8913k2sQoiPtoW5kIC4lulXBL05Uec/LpXL+V0wN+XGw7pm7KB2bF
uvngjYgU6Wnr/3QQ9m3cDgUdGa9EaiHWt9BNvXmg2OnjWFUS6jmKy3e+zXbYy3qbTpmrzRzOgnUq
htxfdk6mPulprcxqKx8+qhqcb6lJ3yJV35KM957MyrcvI9oS7LfDap5J0Tt8ieSoSqH/lGElsDQa
3cMkVk8RQUKaLsM5IhmSg2gU6n23I9FtFCs5dFNznyK5oJUVIyX5hWbGSknDpQy8cy8aMt/1Xsdc
OZ+hHEBBK7EhdZQ6ej4kDM6iyRxEa9u0/riHxNEolcpKDzJlIyVJjUCxNnxLVOcMECfCpjko9iLu
TfFQls5SNDz26CHtOyA7i9KLXFQm/OxEQjmDacqRDNH3FONXeBtFZ/tXTIw6MVCYzkWYCzOEfK4O
snHSTGROIH85OOBWxfcWa/URBYr3wWvKVaUm7dbIC/Ux17wPdWQFDFx04zt1ecoQ9DmJI5V834JN
tjknV8bnJNkMixHbhK9ZeQY6eNMp9wFx8lAZSBlYQ7oWAyJ2u4KhBo8WS7S1rlYHh8cYCN3gDL6O
mnVha7cuDCcIG1PXJVU/M9Ej68reRT60HPZ13iEaoljRBVpERwYaFRmL7fLMbHrsKWorXERKYNyY
H6ltFOQk8WQsJyLIvSuVZrdyB9J6yYdrZ3yJISk+4XIZvOMMCW0JtsFVr6GO9kWt77NYrvYQC6HE
2nJ+Ba6Bdl1hkgAP/GzNLzc+t47+kgapvNWmnggFqRcj5t6EcxPdkFVqUArnz8Jw4kco2ivTH7Ys
jjaSUQ9K147rGou8FZDm5t1PYuBkZvOkYF56yOU4m6tJ0b7XFk4cfRP0x0A1R4hJ+tFJ7OZdRdge
tSYV8Mh0Ovgd7CbS8FrApBOFexIU9k4U60VjCY2pqYwvBnAxoZZ/n6PHiAOlKAsqEFQe8cFetXFb
v8b8PvcJcKu5q/v1a6h1cCug+N5G+SjRcSw66yBGZWTtUi2xn/S6cC9pAa4vHORjJrshUKzMvVCW
DY+ZSf166omQaNL0fehN7awDFLyMEkaRUexcZPxsF4WaZFsX2b0XFS0opBRKay+6aNl+1ENnnEQv
ddWNLBdw0aaptrSEWdI8yokZzMMCWZncNA/V0JmYd9k5xlLToeiLJuh6dwa9Isb/4t8TxcCXbmNl
Gtiw/Lfr3S/yZe7fXbMuqIGigO6zDomNMwJ+aHaVQT0LSKxgPMG6eR5gtb2Uo9cB9u1n3fKz0rUA
EbICTbwglt4rxygRctcgJk3f1raTh/0Q52TeMwjTyiBHG7cnz90jgIqJEOV4qE7DNzTZzqUn5U8i
Pql93uKpgkIL66QHtf3AD8i/oL9ozvK8L7/XRnGywt57MdyKxXrKHqyCEf4CY3YvJkDUn+7+en8O
hlA5mGOT8/vwqu/o8sx6sGnfEsnUl2VoZzvFj7sHE52d27XtMPz01CR/7L1Km4Rc4lXFd/x9hDIu
rq0hAD7v6zGnGKlbpxze8jyd3lUX6xs/CxAYbakZQWJO9gIQLhqB/xZQcXF0H/gy70tXTC4CH7cz
s/eQEOWi9wt8ud79NVQW9CDzxnyBREi0MrIBDjCy9e92ucraJvpWmRoQ2Hjio2NO+o0kz7x1rYFc
qDaC4SiKpZiWZPXBIYny5JpxsEs1SZ4FqNbv+84q9zhpVPt7t51ikY0+8UwMi/5t4p+n3GN5huBL
FpXu4u8m+3UZbEojAFSWZbMgQqIPfKDy1FThD9RK0qM+9crBRte0M8YNUkoY0Ac8svAkrROY4xPm
mD8Pqmhm4P6WckL8eF8Epn9LMtkOmTfYpa+3DNL9hFs/lDx0+Jksj7mM9pHh7yQMNajwNcjLqIiE
i6MpJulh8YcOgRsQhHPQTIttydSI7r3JPIDvtfLzHvkya9R7Yz7WcQfMrcGjJquwAmGLNIAlAs5X
NzvRVWpJZ3GJGK4DO+HJRIsd3JX0jgcf/gTa6MyDLFaOkoIakpQ56Tu6dzuY6ObngLOZBv/1JfVM
Y6mXuPqEiSUfm6DA6gLxYNT/E2mnWgkIbVfBC14zpbM5EbRE0+uounfsWtamEnsXEaulrj7L0D2n
WUOou9bMGkqc2hokv6Geoh5bTv4H0U8FmqzvxH+0gf8zkO38RZIidgX+OCLdKQ+7cuyS9Wh3+QPQ
RDhmPKC/x33MDE5ijXRBf8h8kys0DZzUGM6NCZBc6/WlEiDIhBTpwpfG+nvRrgTiOShsa94nRXAy
J1SfAi1nyMbsqksxckN6qn7HiezsQwZ8VupAXxuyzvo1Uspn9FgeqtTMv/WW8YyMTPZgRW36IFs2
C4VCi9eiKwakstokcDJOIiRZCdV7CoG19spuGdyDkn8qUfVaJi5kF6uqV5rj9Tt5jMYzW0NkgpG+
+qFne7y6is+kLShSO0p0jV2p2PLWsTOmYP6EFFswE1OqAaJ8rXTvUDnMhVdY7uH/cHYeS47rytZ+
IkbQm6m8d1Uq0xNGW3rv+fT/R6h3a5/+z72DO0EQiQRUUkkkkLlyrdFR7UPH427RUAT5abTJRrwu
AXG+qOxRb7lRmssqdbtTb46/mwx41x6pHsop/rE7dh8STApB+Bccm+ZP56fP0JEuyAbFhVUI8kJq
rNdhX/hvbPVkKNH9ZPPo2hUi5z5vQnRHJUznoRuPO9E1Ig3Fh0p29gTT/DejBt9QKFF5FKNB7X4Q
kLZO3EqDN47BJ6jWm8tjIRLtXuJFNzFR0RDg7erk2gz9/PHcTkhhdRHEX+KhLWxNF5I1Lc3j0yTs
gOS6gmhyDZcZB76QSoay8dfANb8qdQt8tBjiYpvF43eAw+OmkavknBX8UAqqud+aARWfKKoQAyDJ
rA4ZoJVCo0afSPKXIDXSuTwWzc11p4OgBNTWdDs0QglerHMlra9E1eW5DOAUnhu0hSl2BctTgLXO
p9p10TgNNAQgoU6PXlARpzWlrTnG0cPBloxxrUGTPIc/aeY16k4yov4oGletY4TGp/7gfLSQOI1U
rr9lruXvu4qiMj0anbdAHRw4Jy34Gaau07moidYKJGZTt9TiH3mq2ycx1YjbWSMTLiPwkd+02Hg4
mXauHnItGmdiTuaZ8SZNUm8J/9/S1dmajJ1eUrQxOMpqyK1i2XN3mmlhZSucCoPqIIcZVWliKHMy
ZSb8NfEvSKjGXHhxos5FnanS2O0u1JKr6GWGV5//0y6r3YAW3FSTqsaQx02+mq9WDzcwq9X5zxrC
Lkw95F8HQlX3DCEfcRgii6Uu24YcuqUmwXs/xg87ZC0qwm1ZuXUm+3/6C3sLm/Ur1N1rWELcfTPV
E4srNQFeDnkflA0RwfKeItJNVozcmP5sOmEx1Q4jis7CZE989OIrW7q7mgzftsgLqSS90r3/j9s7
MaDWxs+8QiH26SaunlvBJuoUYs8N3FzmB0ETiJgSmFFcI3SW1tT1g+5MfJSNUByqR68i1SPsCHTw
xS5Hnm2ymb627PNLzhueqt0lPwkocoNdTUpk6TNSpS8IT0If5GjRKXAQihF202Yjx9E8J6DltEs1
a81dJzvujq8ege4/dRuVYsF+Hg019M0AXdlvSBcXDUDRE7UfeSiXq7FTe8Sq8IBGXl2OYQMhddEu
AaOol7IvjZcwtvKFQSn7mo/XeCFoLkPLoUUzL4cRTbj8mdAD5+SoHALRhJXltYfqcFRhf1CnXlRy
T8yS8DWUYDypKmvXmkigQ4/eu6fESlzKjJJLb6jZDpzDLo3jmlJy6O/HvD7CVAhxy9So08ErMqwP
t2urrTCF0wHNnxqToNZ8ohwjQUMKTxpdaTZK3uAs0gzhTc3tj4+uiB/qUX4M8kkRbQopliNiTYUN
HTh5wjWbIPdFNEA64Zc3C8oKHPdljKDlZfMOW/TUbVx2LHoufdGj2oKCP89X7K6Gi/DNAgct5LGR
HqtpwRR3tkKDWtJCetHgKHsZv/edDHe/BPXHzNSDdtfXHXyc8E1t9fAtBZ/zS3apVXGM+sPzcw8i
PPOHGVSQqyPkQ3Yxqkli6Cb8+WF1LVO9vCp+8zClact5fPKo+xq21mlQuE0m21V21HbkG06AQOgo
B7YPFuw7CIEqwYtcytmGDQ0l6agJMTINPzwLZUSiQdOq+b9mCieUFX5EKL3Me8Jqt7LSromuDx+j
zFGf8FG7El3qBb7E3LwuFfwywkupianZk3BawEFxatjT8GUcW4DDf2ypl/pbMqQFZYw1vCsyaqZI
TBOODNmWdtCcuL3p70VXNCPiV6SVYoSdspytsDAqseT7K3GJjtcImds0XcysoZWU801dmcUm9tvq
5hU+9be61f4AGsWF2n6TYxkwQKlRs+823Q5BWuIPnQm0sJW+kJpof6ghim6Rck1iWd7Ba9V466Y1
SKEHZPsR5fGPxOrYULXNeNE6uVuqZardWyoYktiQL0Yqa/eeXjT1xFhHxY0YkyfPaSyHcuYx9v/P
E2PKhIH+M093oPFt/cifV8iHz7U+JaM2uM0WlHm35jGQv0CvU82yCc5kwmOoExMMzXrZJIH+rQMX
NRuaRL1IY5ntu6jIlgp4mC8Fe7N81L7BMcm/HKJwcrlBdAJmCg/JNKBo/txUODGVHT+asvK1XWDU
fEGhDZ2JteOwO/eeFLz5CmETtVOyjVJH0gEQU8SmF0GAsEiMXRW3v6+QdN24UgfhXIa61MPlOSqu
ntN8PZepJ3PDE9v1WV9o5odnqcM6j9Bs7Z3Y/egTZeanevKVx1S9VJUk2pncnl/5mC4mN76Z5yMa
XIRj++qWPuA0KF9XziC1r1IY9UTOq3QuRlu5oh6RKANsb/B1FXY17xotuhmU175SJ08gWNbH/XOl
ygKvnk0L4w/3glbuSzdqDonjaHOvDWESFN3K4p8/Na1tanC6TZcPx+kKTrM3hW8SdBv/+ImrYvSu
oO0otc/LN2771a9yijlQ2fCDLW+LkpwTv+YmjOqG3+TQJwXyXg/CcA4D+ykqrf6KoMxw7eOSLRFA
AWESjdEXc9WvmrPoEcHur49RMQFesQrASz1/rlE63L7jot891wh0e9g7fvkmTAm3kpOSd4CEplJg
AOrWvp3KheupeXZRrnkP5DpYe6KiWAyA65cR8Jqqh0VfNFXkRhQrwTQ7LfD3qv/qI1N/K1TdpiDd
SDYKIOKFYqFYqavAMKAIQS7Vq5W3VikKoDe9sStGJd4OU3DdU0Eq+WmQofrgJ3ffckY0vk1l4Ztp
fA/TQt2afgnxSSfH99aI/ANUm2gfiK5PlZLqZHfRK1DcWzlFWaPrG8EhE0KxLK6ejRTYpEhEPySX
ZT884Y8q9mENPWOQN8rSlJpX10H8JfHq7h5UYbUreyhZRDc0jXifqqkxK2TEVzN/ACik69SDTs5W
L9mHto9juL6N7t4FtnGEUuJ7OvVSwh2nMBzexFhdxHCcB/lFTISUW7sMno8SK57otxrXwpJWYizL
c+vmejANTGOwhkrQp/4UQ73uR3eFu5EXBsM8jDapleivwi8d0C0piYiK14Z6akGa3V74Dby8WmOm
d2Sft6j3WBeqBbI7JDTvcuZUJzFmw8s7U8M+OohBfuYJNHhliEAaMyULcRWdHfVGdLOWOEHa9/JK
DxXy/rm9T6HfO+b/2QzDopU75SDMkCfnRKghVXm4hQqBVygcFo0XqNVC+MA3gA9ENeMmVnnePrpi
ohgXs8MGYlDX15MZERlnl5udvGM7QMyJRzaQHiPWDloDb7xEMn1Ru5rDv2oydpB2gzsVTnYAkloe
CS526nh8NmPvyUc1hKcWhN9WmXpiUNijgfg3deBOue5GqOiFMVWoYp89nYifB8uqbKYNjfSrzUG3
kfIFqdsp0SLrzfggGt8DGN4+sI+iRQE1eQwlRXoLBmvi4/jjIy4lKUwOFh92Zg39ObKGFr0V2JEK
PazegoKnOxytHvEYuqVa3Eb0OS+ipyOqPGrt8MLuhaNGdoi8AqqGspiIrEiQB6OkTXcs/eoX0bAa
gsRbhCjWhHO2OulCa7NsFel85+aJRabdk8mbPfpK6Zz9iawn0VX9Ktaxcx7gqXYZp/WyMKhhY3KB
nPMSwkTB1QiTav1LmB72MYazxNerufgjhK21M8p6W69ZQs2D0LcDB6c+naIilELO3ki1qO5qsFWU
1bmcGmGXoKDwFVk7Cle96Dpjxif1sD3dxKw/vsKe2ENxUJDXhsc4GL64LoQGSiZ/9Mimb/rGqVch
tX3C7rnm+GGXiD8bctGsHB1hWTYq/kEvQuiai0JfN0nb3gYr6W4+Elx2rV+FhR2KuiHOCSPl6Ljx
PEyhY5Nso9pKngVRPSC+i8L5/zEKIIjiowDOdjHZT6Kf6Lf7C7MZoremL7Z9mqhXrYkjCgthQOOQ
9qIkgX33vwpjhdrFS9laJF+YkPaEKzKz3osxk/3+2YF9SYx5hGuPqgoTG5yv6s1ujTdvLH+obta+
hoVnvuTmqpJqB6be1rpLjisd9WnMjCtrbkewlgrX1tbGNWQlFTcLRpPRdQ5/1lGHSqwTRuxXu4DS
Yei9z9p0Miqm01Keai9o4mlH0fPkmlhQ3XdLKeOw5ARueZr8xSC6n8YLRPp/+xO/hUp7GnS1ETLn
QT9biQ9oKXZh4rV7e2fmEGfnXa7feEjpN+gKDGTOnWxbl75xS9H6OQ95AA8fg8LNR5dhUXmE45+z
jO4FzSD5Kuaoudas4TIzoI3+ZxLCtjfbVcOjmONKmb2zpxfWJ4+/Xlh0vTA8RGVwN81WOZdGWS3k
yHffoEv55ZTa+NOHt1DSYPWCffyq2Or4WQfQk/ejBviIx8yqKI1xH2UugTWJQ1AGQvIaWDD3d5Zt
vLl5svFS9HuLPnmppqb0OmpOJBAyaRYnL47NRgKJAPQm6AkPq6ismePo9VbMQnsqPJSD883SLSNj
2Ywjc1Q0ILWgc6YaGJXXCEbW1u7VbWK1ZxARUK6Xog1cxzsq8qfweJgovYQcc5pRkGUCGSfvlckk
7ObI4SQNi34x8Q+eM63iCBJHxedYaeWikJVhV1Wa+96Vr3ai5ogQyu6ma2u0XYKoIAYZUxQTjRW3
UEmeF06e37Kp0d0aBd7Rz6FppKspCgFfjkGN7d0o58tuLkFY0B1ZOxNjwiuH6IHCjOJodK2GAA4N
KsHtvDPQdhK2Som0M2QS2tnyrSsHF3X3NBVao58C5apW7AtmYnoOVJwfPOynSURJzY/RjIyDaCTb
IdQlLrO24BLxvWGRcDqaP52qvvntTr7XYAf6T9f3mm1PZhaR8PA7942f0KyR8ezH8aC4CGFVUta+
UPBrkc6X3a+paa0VVZN+Ga2zkjy5+DaY5kQpmRgvgx85y1GyzEOoVcougE9pglV7VygXdqHhgdMy
0KaorE8/TmCBDo1+rUxdieQdLEnGu6251jZsFW+ZRSTZMx9Kinh0tQ2K2QgfeOldtTXjovZp+DqS
XRXmKvLDveSnUJRPXp4GUWPSJvr/OknLoxRN90ljhuB0rvjfTN9QF5NaAb+GwTt7KaLKtZZ/cK78
1GVQNa1uGLeicA/CXCrUJUDXVy0RsCs+0siE9L/vTBLMffBGJuYxu1dVwohW0lxiO9n1JGM+CcXA
4AFOaBXng/cJf93F7cDkSdxGz4TxCyh1sMN2A/sxehjELT3/s0AJKzTyDwj9TDYaY7jwM7TPYD1S
luAtD7JLAKXlxHhsFRWC0Sm7XXaEgIZWC48gZ6NXHi9o6ZLmLgO/XY12baxFcpz6tnlHluetBvW+
H3KE1ISbRvUPdW9letZh8rjCOPkhli0yhA+hQALKNL1KAw21W3xWMXxUllmHS5FZb0f3k8x2R+yz
qrijjpO0Hq895lKwMEAHbKvhm9HKIQIw2vASIiyyyclNQvep2v4mpebpMBrkEaIG2nS59nXKGuq2
PtUtJQx9iGy13SoK3zxhy4Jj7U2MufQMvUXsK8+jrWQO0r7MM3i0usR5DYpBOhtOfBC9SNPH14nz
ZBqy267ZZ1lST2ELqoko0TtkJXn6oKF+0UXMi29X5n8ktvM9bw3phwvjJMmKwEcbIVvZXTl8h2cE
SvegM9CSMoMJYFQAze3bZRf05cuIADtUWgWUE1O3pTL54sj+YlCUmvC2BloT/VxOOZrrnnLVbl88
oFXcyG9B39HpkmIRaZAciDHJz3t00wqKNBn0qwiPSPkROUN0iCgpWPG6JLUirZ7nLeeLsUj0c97I
ygMEpvbFr1QeEvgDSKoh9tAuBDhMaftVyqH/XSmrfKPpBpi3XjM/y4yQa1V95VfcL2OU65bcWn8h
hTRQFwOhOVwOpbaotIE7cBSwCeqtnWgo3wCQKS5x5DIbTJQtpubv8X+5PudrddP+ni+MYvpjuKyJ
FxSperUb4kZ9HrVfLRlYiCVnEzGBXcAtAVDbPweO5H9VvVSdFa3uvEJCqXPwjOQz4XFl7VAxCwNb
We2lsPJnmmzGuzIx3CuUU+3ad3x2zH3tXoWta1IJwcVCW7WpTGA4bvkexvDvpPlYrBsgzx9DCW0t
DEuXkhKGlzTR1j43CE6rzTiPRhMkMvc9c9n0BIlAMTQHV0Vk8jjkwBgcv1sYAwnIFOzHrQYksZF9
NduAu5FufsdvKGffdEdryOZXUyXk1tzyfcx7ZBVMIzoaU1dyJKh2s+AO5Q8Q09a6CXOd9ogY5Im/
cNkrvPOMdwHla+1GjMI3+4uyXOckBoVJdOus2+tU/N/7vhs3DkrTS71rlE8iYsemdY0XNVW8I5IW
r1FvW7B1t+EEcuDFVSVcNVnvLNWpC8YO+k83jShGpUthgrSTXDLhEFwFdy3IvZPiE9eXjM80899l
YzBeqypVV2DFsmXFB/CqIYkDYUzpz9tKMl7RFCtPeh7e465yZmrd9Sup1A6NAekMzLHtSwpBDQBf
ZHSGCfUJm5S3HdFxBz3AqPBDxXNesgG8il6HjuPCTIBc2oVzBSQMiWxamxcfKADf26r/rjQFx4s0
+YIAp79kb8/2RrXlU5Mb6lx45LDKSVn4vSZqNa9s8vHoWigHq7QQa3Sgbaoaa9ZJ4wnloYNbVumH
FSo+aLGo2Rmam3x0CNN3PIbujWW2py73ySHwQXwgy4r8OK+z1sqhnPke8RFIvxDiU4C4ZK2/jAu+
5oFKmZula9IpBNmJDgaPGX7/xiu8+wi8F3l+1WM/3CSaJB2dTvndyHFxM+Dk2D7tNcjLWO9rBOlg
bdf4jn1KY3ZuwDj/cpMIUlc5/p4GRPTMErATVZfRCtV7nkS93O0hQZVXspqYtzpXUZKCuOWblaur
EK2gX5rn7gaiMV8qNSvn8uA5BwMl5JkUlQ1E5F35FmhpuIOaZ5iLLszP5hrMClm6aVSFWn3pJ66x
Ap9WvpG4zRaWYtkbhE/KN1MlYGTqBcGdaZTNEHXLNf8JieDE2wjmNSvy6CpWyhtqELKqewWmM7wO
WjYh3ngBTU03bp6Z56bvvwLoan659laX6+onyeBk1kdKfjcpp1lWg54e0ddGZ8BP0jVaty4xf6ro
B9/IvkZ2uaFGr/6VFMa2I9DyJfS9cp6iDHON1ICibgkybpiZh6MuRxkEH41616ZUrU2x6k+zmbP/
q39xC/iRmJH8Bgm6BZgATQxqoMxtTPHtuoe54WI4IIDV0FoZFZ8jMP52J6WvgEaVYFtYdbmHraYi
pjVYISkSPSr3ohFDz64JBe1StuEt+9ecNKaqQikcacPjIzuVU1OBOVkgDNgu4JzMTsSXgLCJYaWy
o3+NIIwNdfLkI0apark7nCTqfpvZPIsfjZF57I66elV0KMUIG3oZADPSSv2EMMvdNqILfbQNCyGA
1WmubIw69JhuS/IFunUy4mjMisvBU6bLMa3WmdueHiNF6wb7tkXPdiUu/+Xv22c0LM2ro1ergOjI
+yhr6ZGcIpCyqRvUXrXRNG4Oitt673KjaguCJuNGjPKkLmZj1nRHMUpSHeYuSX4xhqJ4mZbsa0V6
E0sGzVjPRFcs2ZH9Woiux/bmsaTowg6xNvTC2vAblFGDJ1oFfzhpgESGivmPTVxBfT3ujK7sk8eI
MP7l899sbFg2lVMfyfDokAncazRuLr3W2pfGs+yLTS1XbGbwbv+x632vzpIYzITw4HyLANuESqyJ
xJKh+meqWvLRqOak+DW59DtdIynL/Tlad35jH8vpCgG631fCxlHp9+hffv9tFFCC/Vgvi72jC5tr
FKnWru6pJ4SJiApZ29F11FemS10f2XWIy4eD8CWZp858u60eU4WtFPPF5b8mkS6xdrli1IvBtxIK
BaRyE7QAdZO49C5j4nnUbChsK0tgOkXqkHz8MzBElneifH4u3J52J4JjlvsFcHtC1fZMDNe6egRV
3O2fflKoBrsqGD56w7BQtnPklVXJ/U5F0HfXGjri7KI/2kjzBnLm6svnuA7/e8L5GldhfPg/+qru
qeACAYHC+jQL5XNqp+NXLzPLpRyn9c4Pgu5FVeoPYXfLHBbpoUexwk/Z5sWq512TSpEuqQ2DGl/2
elFWpsS2w9eqDalHGba6HtLZETb5PSjLh7eYwubSOUf5q+iQ+2NWZ0grxD1g35zWFI0Wgy0Gwstd
RfbdWWtXU/B0qpKddVWKuCGMKPyyUmnXdhGlqd5wd7WkvuayWlzjPHrT83z4gDMBdsIVomHyvb6X
rtXeBZV9fUfQsb0Llvvf16YG8WTijWfKtO1J0ElddVqucr6CKArI0s9Sa6wD0sj9a1CC0PRlTk9B
6PavbHW9TcMOfCFGpSqLj9XofBODcaEpbJH24BLiZh6M5UrRvLM2tCAa9cI5iiZpSHLD6z7U61Zy
QkSgp/5zXFxZBUz7eqzuIEuXm3WNiOciT4muOmHe7o2WWMXMdaVmL/rWZBRXf9nsWKWUnsgkGzEN
ChFVB+9ja8Ghbi3v3Njd78awoAvuw7FY/TVAwQA8V4Utz54DxPe8c6Kn4ZHvy/wvu1jT9bOXAa6O
rej1ptqRVSOQPNUGiRqfUemyraFn1Gr9U/Yj7AaHNErRnoVE+Gw1/J6mx5VN9dBzOWETa/7xFaa/
Vld9b6+YBTou/RhJVDND1mG4zcaJkjCnEqEZSNN1WbZt7Wi6pC+uUphSZ1ocHFQ/5+5judoJCi/9
pKujB4fQsFBaKT+ZA3q+yOamyiKUwhTQ/TSqs3/oWmdWjXxRwCrz7soheB9Uvkap3iZL0U1dFMMg
bym24IbDd00Jf6oTtEkMRsaNX4l1x8e9kGC8FIoUvINldHZmC52hcPL6ouR2VaigG1ifn3U8Bw9Z
7YUz0h3HknT01TZN8ml8J4S5SowSWlozePxRqs5ZTvrygD7k6WcRmdFFQBrYo1RXLFTwxJcn0gEM
+l+WTPkMoza6ABauHniJ/3mdx+tUxsdzja6nWIxy5V2TDmAKCDT7e/ScB3MOgB5o2NRQ2Vgv0hGN
YRQdG8oVpSY8JBSsHsRVLYzjaHI4V2ufk9vkJMaDSq1/+z+8xIQoIaMO1RnQ3L8WEcOPSaHlR4dm
h8CRvY+cplq3jfNKgFdCFa03yqO4DLrUo8IK48APkpsGRQ2g/awWjB2FjnwPApdoSOhK+4DoyCxL
T73zo7bdcDGFEfOZSDqKTOR/T0qKIQABxV54Spq/qrsy3elOD0EKBaqFOqFJS87nDxq2R//PcCV3
Unf60+0DeKpngptNgf+oWsRRP+8KI9r3Slh76yeTW60NjxdAIMXpTn+6jxVgMOqhy0k6ijpH1HE+
TcPQrqIpTbU5hroP3N7n7tX6lbQNLASo2rTRrmkV68jbelSMSK48f9oc7sGLKrJIvE5LiYHMKtFf
U8kwPm2ybH44iCHuxUrCzn11UYEfp4yImZqShRfJKh+vJ0ylraekZ5ubmBNaFNy2tboNOGNRvJ/3
B63mftW6TssOtQhnKYQdiISoXUgrlwbJrslhcJGHycN+500Tc+EkLl2PxKMS2uj7Tns30ZR/rp42
sdF7dsXVX7a/uk+XKqrqGYCuZtWj7F6O4Bu8xivPLnBm2Ianxuwu3mD0u4bHPCKQkw1NkDcisPpW
9KyoLM+pphRnyyl+9EYBqvqPSXgMqoZ4HYy+m8GAijhqc+kIyypCun47vMcj5ZR949a3vkvQGc8l
9+jUrbLRFQT6VAicD5U9emstq8uLpKMtHCZBch/HgkNza9hvcdO3e6mRwUeRILGBadIgVZcc8mKv
pIFzQEqGQaiCfw8KD1UdwgMCGTOZg7EcG+ElmxKLYRBaJ9tsl6InGom7wC7W6h/t4EXh3KqDbp07
RUXFgmsuKjPWd5VHsbkX+NJaH0b7tZVKDq2puq8NMIWktC9OcLIMI4L+kSaapEtqqHsT26rPovew
e86Os6B0IAExTrV21RfXDIyd8JDjOL7akC/PSF0bG91Cu3BOgQaQhKr018/V5QQi0C4lcf60ZVUs
LUcNLVCxjFiwKZphTVqddzT9UcbU9GlUb3Pfz2aPP8GRNfYGpvKqV+PgzU2YKY5+3a6ff3Njaik6
Wycx/fEupnfX9QMEMgmg+enPFu7wsD/e3dP05x0+/4JQt0mJhJ65ebxkynEDoArbh+drhpYFA09K
Bu75qi2SMUtK4X6/Q7FgGaALKt7h49MKfBuq3+ndPdZWDY/9Du/u+XeLd1hBnPb8I7vpHSb14//3
+Fg6FFfLqP/97sRsGR0VybNBRU2fo5idJemXUC2N3XN5i7QjmqJSuACGV7yAO5rqXWWkrMzGvpEq
e6lUy/mk+AaOPXSNdqniFu+Zks5zU0IyS3X0pTMiJVAjYsiNyXhJVSJy/uhylwkisp5ovhwkRfsq
BkVTAMbQDGd4+JctRfM1AdCVyId2od8c7Dz68fR3FOKHPPPZcNryotEk9nrFRNOeoPtUhbZy871M
vcGhdbD7GhHGqTcUVrdDyh5diKkr3EwXynp22z48mNjc2oeOwobyeFpDNGqd98uktfJ/2dyoWjmm
VZ0frzKEFTF/V52JlxGzaj1AFcTMk53o9spQIbTYPXpiVl9DZ1SYBXSkf/5eX0W+eFTsizCFED5s
IJPI5s+/F87wX0g1V3vhEdehf7TU6vGXChPc7sRB+8gn2/fPm9Q+I69tHh8JYP98LYcJMH7tS+8c
NTdNTwh0U8A6eMFZXBlxQulUV+Yb0bWMGCb3QgWBEOh1uPjL24nkfltS7fhcQHiIhldw0+H3KzzN
ZpSHFOP/8wrPgbhofr9KRhEK/PHsh+QWjmQZeSCgzIS22XSsVEPSKKn3oi3becisEX/ck3W2SbeX
xclxkEroZb9GMhXRePI55qvk29681dL+w6g6f6b02vAtzOpjabfuL2ckV5P6qKRLLVlltmbeLLZV
4FOy/x1h65+15UkfKDraMIQ16V2lrmeRwK96pXSJo6mmyWi5Jsra9Ftrb0mtvXVSu9z2Et9cBMuF
DAs7L8X9zo9rOADVyptZJVqFLX+ttclWjPSaM1UcpeSSZ2qbDIeH1dKcWc+DYAmiIuVfUPNfTudB
VRPvl5R41ShsT+ZFOiWrlStix/qtgH9oHVT5NiiVgJip451lBzwI+GIJAsoW5Uo1qY9jZcq3UK7u
wm57kbYIR9QHubsr1FRqqKtZ0id4VtSPVdckkcz0vjtmagPpbqf7W34aylKYOSHuu6KXX8OrMfr2
pMEXI8buONRZrtgmEoQk4xvvu16P91WV19QoT5eIQrlr21B2neJlxBf9BYKTaN0PaXJ3TNJnTY84
gm2Z8T2XkFUwM/Adots2lFyFmfxL9EaptmFId45iJpwvxg2W9DncyDyLp8ZONyBL6lfR6aJ8DXN7
fRVzk3C8614gn0SPdwITseuHaEYzL+4AATaE6reED6TXhPPnlp9CLs/0vAqI1dOgyBrMZSvVlmOA
CqSwjQn1XDBcVwCFDcJ+whj26j/Dk6PZjPnORZ3xX/bcmAINrRxxIx3fItRWgFUX8XsrDSr0/zz5
RVfLiXlqoe7tPEBa7+wB3mSjCC+Uq49vjbEQTkrqxGctb/kes4KthtQzmQo7gWkKiryk8yUXlMA0
OijcHDtrtI9idCT/DQ7Juw+gq66GVp9K9InfdcUO9mMdlITjmZS1Y7YywVisxCQjR9d0aAIODyis
7GHvd1feVDEpmlDo8jgBOjzxJNkjjBpYQqKjUMGMXlm+hIS1hqhRr02klbAtB9Ey4xNeicFusN0z
ecZHT5jKpvPmaTzwE5qmO6S090ptkPHqcxKQEKHepcZDyW1aiUCwsw0pLgDB/Esxqm8wOwD7CaYy
cQSEL5FeGGvTRXS8cnpoDyUe2cjsVVNltTOD2jv/WlmUTylTGl1pEIsCuvTddIt8FiWZfM99k1SL
rqoEsnVn08EQtXWkccKT5MESLtnsXsUczfhSdt+Jry0eKxVptM27Vv8a6VQqmBSGvzQ1Ua86DpKj
Jmdk7qLe2wSy5Z59S8sWthIl74Ep/Ugsy/gZ99fHOoheXZEhlz8bo6sBX7XS1YH1YeGOIypNfXwf
kbV6DdCDeG0rlKAiK70JU1jp44yqDZDV02DRJMUqI5y+FKPcG6NDq3dARKfRHD7l13r/XIt83BTV
iuqDGLecBLVIiy+Z9Jk6Tfs6tMmigMD5vTFsBfhFoM1EV8sNa2X6TQF1d129cxJDyinqKZ+YnLXE
XZH4aF8UNylvlFY9zL2Z+Ps0m9DRk1ec8ZujfASda7kx9p1UxzPdkLrjxE+xkCu/m+vm2B+FTTRA
EfpjPDVjWJsLJJ1wmWZ0UPcOYFcZEX1VhqL1OSxsYhQ6ONBTqbmXqzicN93onirTs451ZvXzQRvt
r4Tgdh76yW/5iIBD5lbFmprM4MPTR7QlYvurREHzIlVH/RC0SnhJSd9Q1qtaX9NweFcQn/DIbMx8
N+3ANXbB5dlYtXus2OjsKWYs7FlkO9F2lEx/JlziwPrt7AWwLutyekQLFOVNk1DdrDDqit+/6HO6
WBUJH09gpMOlgtBsh4h7S1nRVEcwxN/LEWYlUTlQ0wPS48PmRFXB4ATfZbMJTqI6YBqrJ8//wzyx
im70W1spg7M8UiogVSTiXSNClNnonJtdAR+xzauwDDJBH2hy/h9r57Ucua5E2S9iBL15Le+NbKtf
GG3U9N7z62cR1adLV3PONTHzgiASCZAqVZFE5s6964UYEzbTrle9U49n0YuNKNpUHcxlPiJwqOy6
1QWa3v4YTotlrmqvRlSkAtUwH3w0VqDQTNiYaLX5oGajfY0tYC6MCUtlGtLSpZ59EWcVrI1hFC41
CkCOCqhsuyzDeRhG5YuSpb+PhI0yq+Zx6PM5GIrgq9P90kw0Wq3cTLcWBW5LYXa9YO9YjU6yl7sV
0jFQGSRd8DUc5R+U7LdXP2qy06AN1kz4V6kGVQRymydHk5Orq+rvwm44uct7QGFCW8PvzLGLg7Bz
b0WzvU+abWgk3pdQJzk/XY7USfE6hoJtLbpcnfHn6rrO7pfZdBUwzOyLxvp9dS2vUvNOdVcVVCph
0WXvhaWcichmX8YwMxZm1MtHt3aKfZFB9th1QfQ8tkAUiNNk71SDz6O618+NpiaLRtdcqC5RlRRH
9yZppGFtttHBMRv3w6Dw1WX9xdNt/7lt9b0Sm+oXty/gIUsj/1goDeXxspst1cS1Xns1PruBrfwM
tewBVFzyqnn8WV2ZSftQG7sj7BRUjup+9QZWfuvx7v1TcfOvSHPpz3IppSs7J/iuBbV86rwRqWg1
cr9GEhLokyt0SCg6OXn1lFH9vWr1xtvJlLKfYY/q56oy8CMeELJuysEF1Tbq1lYLnQ0bjGg+kQW9
jmlZz7pxiL8aefA9R+v4O5GEUwZBx3uhjkuZ274/c9ojpCdZOGtM6G+oGJlR+rHSs6R8d3z5gpha
811rg/ex9Y2NZDrdSkZ55NEFvJflj9BFZI9tWbABHVxlJWztqJdnCsc2KOZmNw/oCr25E+uEMVCY
G7LgwU9D55wHBijm6YhK/GrRxFmwrG3oRJY+DGP8B5x9qZKU5vHKvtEooofbKMLJ1SK062AZWZAX
ke5uWOevKTcbn+ptiljfVzJlGfZBvYrtVpqFUiydXbtT9/EAUC7ysvJbG76AP7a+x2WDDjvMyEf+
C+ZRh2h5Xk4DzfAjoQ75W2h24dIr2QeYAxCVXO6gV4tC6/uo51RkNP6XvIvaVWCH8lbKDRQ7QuRt
hUffmk8aNZjPQap7G/hBbcB7ZvncJMqjcICSKJlB6gfkrKrKtSoFKh8B+SKgmMDrqi8WmOyNFCf5
qkQIxkLh9gXGf3Ub6063tHvZ+GoOzQJx6+HVLXt9Y6vohgh7KX+v+yB+a5BzWzfAj9aKE5hf4yQx
vmo2EYU+lq110XTx2xB/F2MRNc4rttWIsWvB+Dpo1ULYFYONalglKjGv3n8hoLwRpyC+Yy0CKVhr
ZizNS8NH6oy9xF4c5VP3bhMDul/+Xy6d7ujUUzT64tPcHqT9Dh57FC2h+BNNGYJTLoJc+2BLky47
cxHhmkwBWkR/nONpAH0CG55t4+cnu1pTcut79fGT3fWy9NiA+G8jc5hXVC3Pu657TY2qvBZTcaIN
h8/+j4mq9+qKOM3NRJatJIhEVazEttbXB2WRo6h39TJDW9Z6D+FJ6zirXNPzo8NOb0NVbL+Xa/6f
pMXdrYdA7z7J/HZTwfJ5NFwYdeooJ4MhoeIXwYV88cMKTgC39B4TpYUhNuRlNFTlEzCA7Fyamrwy
ldadpanhsrG+fRbysIEjgZ2paaZnYRNHbuwYOyqDTqKnOaEHlVHiF8eKhFQQd+n5ZgvLBAnBRI4X
/jDIjxSDe7t6LAGwuvpQsNfz5wCgu6sYNeK6WFgB8qCiq0V2d8iH7HtWJvJjRfX9CbLFQ+y5sPaq
CMsbvhFtRFfXlW6W5qF7Gw26ca07kftA9tR7qtVmIbzskfeXUuc9XqZaEeAXXDODgeZ30LnhwS/1
+iXQy3k0aNAxW0QKR71tlqLb1NFPauOHi5200TVl72nUMSBRR9eWuVnU8F4yKUGtKiNjgkQ3+q6W
aVQPpU0UWI+DYzOx3Ua1ERxbHv5iTDReV5fLRvXLpWkqYwwQurnohimvPRAk2zRwk7NoFL2IFnJh
IminZenNFtRjQrWS56MCagJnnJyFTRxRwVlu5IYE593mSkjIw/aizEAe5uOyjXtyIxMHT+I0yS6k
qGkd078wDzq7tmm4QTnPjqq5v4J4xwPDfg8L95fa9PJLUqJ0DLLMP9dZZW9ghA/gWjT1U6dQv5tr
efGihHlAfqNo38HyGprm/NLK8Cl8SktZ5wk1mLemTiwY6trkWkQZkqb/am+nwU82YhsGlUmz2PB/
FYZXqScHPDMlGfK41AEWHLNRU8BGhu8QnA+wugzDXhzdG8tQkrUSNVRRI+/mTI3PewhVj9NhqJVP
rUqG+C70JuyqRJ2+sN2c//iJ0btzXyrFMpZ1dyNRjbZGbHUAbWQGr6oiSXAHysY2rLzg1Y+Sb4Hp
VGce3MGrPmXB4+rFc62e0HDyKKaMRaXuSBl2c+EUs4MF+UW1B1FYnikDj42xo7LI6C3t2Qx1ZZFE
Q3WOFTXeKHKRgF/QzEMRxvHKL3vlwaJIbN5RTvLWjdYDQfYJyM/rF0mrmUsle+DyGuLrWjmn3LF+
0CueIEmhyAcFrtpdakveZizk8Zz76bAYEDJ96Tp2yfkX7jnJQTdyUgBh1c0IcMnRAnhrfPCmMimn
oRRyJvqiAZIXgnBoRjQao79GxBrCXfjc5oi+KsHY2rVvQ6UnV3+ivlb6Ljv0aXEWpnAygUAwjmFX
r4VJNJ2uNmdiBTMx524XR+rEiX2z4XFz/bM+1GDr24JyQpwuiaqz7afZQfjLYyCtXGOsAGJpztog
sLUfi7DY1VnnEIJv/KNdadoKfFt0gRffXrBxGR6zwahJGGvF9MzNEWfSvIXdUHemR7qyh7EFEoNk
YgtRyjpaCWOopHZxO7Q9GJpdomnDXh5UIGgK++nMa6rHtotBgusuwepETtZy00GM2Of6dkjKYptO
kckQRsbV6JTxJZdEKFv1nnQ5S+amXBVf0BH24QkltNhCTEo1Z8qr8rB2p03UDGDhsu0KqMbczFpb
9jAzJsBHW0jBjg04em9T1/Ibd0a9hHQI46R9+ePWWKAL7Z6KmczXfru5lekiWoabw2rCLlYzJzdw
LR/deAsxwQmM8SGq63ItxTbJ/WhQHwPTLK8+d3B02o1i7qoUBbQwEuxKJ1YfLTNVN5lnUMk/OduI
2zymlPZMrnqeZHMFrNtGuCpyHe8aCbi26OpWjeClU6ibziIlBG2Q/Jj4MGsajhG95B67nmZUzS91
yMsw/37lWzRCJeHXyk8pbXnniiHaJlYxswlzhTOvXLPNQHQVPM2yipLiKkmVPq8aSs3LsIWjqUkI
HZIE+EYR+THzG+IWob3xysz+RX7u2e3D4i1PjHxuSYX+oIGSW9XwqB7NMNK2zZBoGyQY2pNYEaqf
FFIuF9bstve/lRlvpzy7ptjxbcUiAb0zrai3Tj4fJpJCHVjUVuxx/m4X9MlGRqzY+Qmh7dHY+BQp
hpnepyjsDMkygX8Ilm5Jy5NrUOfZc9EUz1mnqafBbdNnrjID3GgQkZkGRymD6s7Wyp0YtZoqhL/T
aDdilKxHAbuTa6LPyVzCsMaqItbdV80JDE0B/l2L3+xAPhiT6oppsT3xXOdLqpsT3WjQnJywApjZ
Ki7b85qCsKhoZ5Vm1e/jyvWk/L2M4x6ACJRYct69UdrhHFyp/N3UTTUs4yzWZp8GPnXNsmK3RXGk
sI9BBneIg4RgMurOwa8JQ0O+zqY1NNjhF0H/kzcyCJn77hfMhy8IivtfnASeYOqKunMY98amoi6H
Whc7PyckhBfQbJtrUx+cOY83PvapaSgw2JuKDY9cryEvLowZqqgISw8RmWnD5fk1BrNA9/RDV1Xu
k+t10w9FrRFmpJu0TrksGwPJi8kZlQBzPWo6dBtT128ceJwRQ74tZeVOc/Kl5llMHdkVP0B4NLcm
V7NuujmvPsEqZj9BXaQ3Ros8ZuOZaVKvvTYJt59qwb6h92dAknuUHwJIB4xFHg3du5wrjylZxm9u
a1Yz1TKdFxTMhjmau8mj3MjBEuLpvZNY8AT6A5yt4Zhte5A4MJ8oUjavy3bHq4YNnp1RxdLjtWTY
8SKL3PQxmZqBzAKZhquwyK53cKxxKzN09H3TOapKZozodlM+LZtusgAi1MkLMV4ORISzFr7iqnGP
IXH5eaH39iz15afIovrKhJJhPZB+WpluWs4Fs5AgDgqnAtg6yyfpeGCt8lihrxKrL5bOn2dH6ln0
ZELoIK+f0FStLgqcw7syS8uFl1rG29BmP63ESK65U0kn6KFJehsdvyN0HqZo5JVscvU98ZufBp/Z
Gw+XBu1LYAGh1gRzGJsvqM13p4wipmVg2yCJHQvJTKWrtqVHubUL3+SAWhACQ/J44NfyVRm5QaID
guJd3Xor0wFhCd9b8NPhH6OVkrKJlFDaEAD8PpQQmyc6BOQFfOi/a1lgiEzV3HrVB91dI3WSrs0i
b66+mR9jd1CRIdPY+pfJD7mG2YWgs3+xwuLaSX647fvA3EPiDSPk1Bjx2cu/ZYVfezOvo140C9pf
nbqSNXndB4Xzxc/cbllrcrm32UCcPS5xHja8ZGkwOKxQ3dbP5dh4845YJNVCRQhTtONHs7qJLMo+
5bOmNOM3ZZJYhTwFTlErz/lGDatMtl99uHa/23YAs0pHwRkPlHBtljCjuLLRvTomcK1S99sfnjGs
S68gcddoT22qO1TpSVfPTDe1DtnCYEE6MkTqvK4Rme4S315HcJLvs77qN6Yt7dwxS5fK4OzHuGpn
MkEPAjFNv2oDzVxlbvPFt9IahXc7mFXpEHyHl+liG4X1nvPjgcoZDVho0FeOVNc7qF93DvXNJxwm
MXMqFE7pAC49AgbSe354FQ0EZcpeimCln0yRJEErltjGktyOcuysQTnKXf6lt/NLYaZE47PyifLx
+Ayxs/ycScoLLIXWSQ3z6jgY5aULgfLkSRjuA+c9lJv0IEM64YT9sPUs2FWA92f6QTq5DZWKvpm8
daAy1mDToWaautJgnqfI1oOptt2pMWsK1yVAbboUBotSbvy96jRHpW5sOOsnxOEETPQdjnhF+Bnl
PhipAfoCYRcNxVjg6YWL6Dt+9ZWX/nTRusNzj5rSuYjD51rJqhOBVn5JY0eGr6vaF9lOwxlFFsm6
DNqfNpmQKzLB2rHvLUobdT+Y87aRHTi6ikFI47srugjAlcfoO2F9PDrFGLZOEOWzWz9QrX42VGoM
qC5tl3lvFy+FFjZLZDDzteiamsnjx1Hgl/VG6t+cfJh3NWWgRNm0dH87tNi17l2dSr/5BKrYR57+
QCpYmvsdsou+s0ur4VIMoXG2E1CtXb3UHe0n+7piJof190432stYJ6SdMmg+y+BtLPkdhpI6H5qw
+tXpj51twfIT+c6hIM00g4WqXfQRxTNNiBR5IDXuBmk8Ak78nC8JTJ6XdDoiDX1J1LigiBOTGGwz
CqW6jnul6MqqnpwkpfwegerJUDp7KiO55RkELZToWoE3HgebYBnPuScwn91D0mRzyiDMpzyTk1kA
TIDEef9RTW6cunGk8dT1zW9/JyYnPMSAw+Nhqw2c/Y9mnQVT9hDEvwo3t3d9Afej3aBvQ9VNsgl0
Kqyoz6QyuYSbjC33sNJyrTiPdmlRbCk3xHC8i1MX2SbjVX2f2uTlfH7+G54hJOcyqBQgPBzPkDJn
SzcI5IdmjCxUhjr5KY+vZckL6CTXe23bMNy0OorwoefU5yGYki9OXL6pbnqUC37pUdyjtg6ciSiX
NjctLblojaFvGneUN2ClUTLP1HipGFaxVUxWA9w9PTK6gsw076VULS9VuTTf7Tx5VAZkgqpMlpGt
kZadEea/2OWdfO6Fb17LFXZ+lEHRFDSbcqhPNj+ldaTa3bo37OEiW7a3gANafZVJUKpmEv5KzSOZ
LKDj/JgvZl9bb5YPz2nRKtUDCaZmVcR1BtalBBtNGIt3ruqSVXozTysr+l5k/dzPyvhd9ktEENIg
fjaBBq5aqE/246jB0mKA5fWdTiGnPxzVWrefbMdRuGWviHIV3wLfoLzTloudq3cWeMLuXfEibpS2
BRTfqEyA8E24h4o4XBK5GU6JY+az1jC+h0ruPVGKOGwUiFPXkJ46z+zRoYpMvR/QWAAgTJPhYUj0
jrKfUl6Vadu8wou6Ex6BWYMYL4jPqV2VrZu+2siWF2/hhDC3CvmHA//LiNRfbZ6hnnAWAUT+y6Yn
6D6owXBICfvO+sBxnwxdJxxU9rsJe9JpMAQXPWjBvo6PAUA9KmrKelkayFR7fJYLE8XPLQ8X6aUJ
R39mtzbp72m0amwUZwz9SZYnLlI346Wo5kFaAqnQ9LbbNg3R69FW0jcntt47kKaXwgn1S6b5PxFr
TymAdmY5OOo5dXwwLDiyuUVEalj3bZQ+eOoUuc6a6ocJeVYSNMo7u5z3Qg6s5wLqp6WiRG/2UOYL
8p7OJZkaMMswqZI72rimpErwe1TKYizBLPlu6VyEo+OYQPNDkth3Wy71JtFfbizTKsItJq50sW9r
3xaLTcR1mnPfdgSbJc9f2lmeHiWvQoBgjCF+arX4AOriqwVg8hhoxjLzq0coqIO5OqqHsXL2ekIc
13Js5Zgj6j4fB19ZGHXdb5y4UrfokAznfGqCTToQcgFlEGxyzwkWutmor+YAn37Z978ohhv9jh07
tFbPJfH2WVU72bKDIInbZeyNOzIIc1+XDISicm0jD4DY4sJUiNV41saNpHTOV57fqxJ/8R0VGhgb
ERhNzofDSLHqPNFIR4em1i86IyJCLw8WJXVN086iunmELCjZCNu9oSrsL5fKVrtlZ3XajLeRo06q
4NWuOsIwlh68TGyUizYxtEvk+M7KpzjbTYw1GanxQIFRuvEMFG86tYDxJ6iPXakljzAq8F6Nyh7Y
K73fCpuSAH2BXRY4qGRf2ApY74pKGGqc5MjsB0/jLRm1iW+yJA07X8/GHXhsPh2XDEZAUf+hAXvE
i2D0RapIO3QU4S5bCJg3SdHbVxlBU9lSWzY9KM1T90qsNGCP4wfNPPaS4ABmON0GIwELG5jHorBG
daH5jgu5S/fgEQ13DJMU/hhK5rEGoehSr3aVMi+78i49VTsjGzGavDV5oHefTYQAEDf0ecmL6/IZ
lS+C6JH+xPfHBKMzh+E9vdjNpKTcPFsUI1+IfCa3piAvvShgCFsOk5cYCIvKPdX5D9FB2lVekjCN
FpZVjhcYppyZptQ9WRZtvNxssmGu1djWwb/iIgbYLehnA4jkZMm7MJrLBgLutdSUh96xikPTxL+P
YqgWYOiGhhHSa0DKwud2yJ2I71Ust6uYJ+GxNNAzlmQjXyeK41JVScPXwNk2tUX8Ph2PRmnyAEjC
a11IET9/bou8wVpo28LQjbAJJSSlYV2FrbYzAo0VtKWhrbJNqlySdER1Qf2tRzlNF1kxnBrogC4y
zAZzzfW9q89VrwnNxWQLO1jzvfFiAyY68KOrOmUBr6DOY9rV906uJus61N9av42OfvuTIHh5ipsh
Xzm2C1tMgAJR5UK6KY7gVIYmRxzem9o69UU/EDpFfqQ3ZROhCQu+ail+c+E4+WogbzEzdKl+4X6v
zOvQ9R4Lu0SpLSzdsynzpQgiSHuCaG82qBGrjcGjZeqKpoPUgypIJ+uzmRhSe+LWabeQuli9aNVD
IMiZZDNGnocP+MbdJBOO21IVRvpipKiEXa86hfoQcBMES6IpfIXXAt9sVoonazcCp7JukF/tVfiF
Jgon4dehawVftHmIMngE8tCLF42l6Ls6oF7fAcz1pPhm9cB2eib3SfYE8+MSmKR0nV7U3aZSXrXY
KQ5lEri3rpEnyTwcunAFgQsaK2nbS0vkWqV1DEz3odKzH5ROgBFLu27Hby2YdWSqrkYWgZdz4nFt
OC6Aq1J68dG2euiGZK43ZfXkDUP5lCX2JYdM+JR7UvnkaJ0xb4eh4Q5L17YVd02KIly4tXsysrw7
tvngnlLk5eHnDF+9JCy3geznFG540asZEZskDhlsxGhEHTUYeVJlYtSVEK5KI+lRtnX5gefHRph7
q00PsZ+BbGKjCUBy9CFvIINpaFW8oB7CfDbiCAJvFe5wKqrM56Qi9g3QTF7YU9cYZGWdZzzepcgy
nhOqlICEKvFSzFWd1lvD8N0sb3MbkMM87TUYfnHmDa9aZaPrwZPGUlHbB5C2U/8luioilUuY+eWV
cE47MOk6tKO3UdmLUkI3fr6+ze17dwHhj7wWzhrFFIvSt93baGxWzcKizH4jnOWgA/TUTmlYcd7R
l+Z6XUdrcKMbw3Lac+sN1ioJxvxgR/uMCN0Tal+tIndPUyXNU1L2L+TnnGMGs8AGhgfY9bW+Ozd1
vKWk3dlbmgQbi7DVyrdipDLrZmq1LjrpIBVcOVcDqEtTfU92ZGd36GsL/7QM4gX75wDBdtRNrLTj
FS8gTyyHMbJ15C4Spf+R5kb7Lc99FWF0zThTlx5uAnijatJhl8aInhsZqTDTSdUdMfV2Hjq991oS
Ol5p8BysxKhSIftRF7GzE6OZDqSvytqLF9jaS/OtKhJvo/oZpOUdYbswMctFJRXlGjQzzy3bG4ed
g0yFsQwN66/DeDrUlaRQ5x8cPhzqiZKvoqnayzMeELf1Xkz+PIqWh4UEDdCLxrft6sYIEU09yej0
c+gND6IXjml2KkDniR4YK+OgodAzCyZ69bGE5Mnue/jOp1UR6NRWE7vWIjQl7Ty48u9Gl7aWRMnh
3cwLf76LXcCUk9PdHutwLvpDYM4/DWReKM8KNxnWd2fhQjyCvY4J1/yf07ktG0ajVJRnhAlW1HcP
b/ZououxdrrDoKTyUVYJdzUqwMGQPbI/QDYRTDpCoikmWSFxFGvGxIOBMOxooSgkbMqfozibkswt
8rSfBoSzGIW1F9GPaWUxDc1fDx4FiCyWIyDq26oVsWVgTySlmhlI5kU0jOkuq4LfDbWB6Y7Id7oT
R/eBu9994JPff+FyXx64GYT3Yv37PNG9+9zP9F+4fFrqPvcfr/Ifz3a/grvLp+UrT/rr8v/xTPdl
7i6flrm7/G+fxz8u8+/PJKaJz0NpB/Qd/eBBmO6Xce/+4yn+0eU+8Okj/9+Xuv8Zn5b6uyv95PJ3
Z/tk+/94pf+41L+/UtvzS94OtQzR3oFXu2D6GYrm3/Q/DEWVz6yUHOFt1q3f6FH2sX+b8GHa355B
GMVSt1X+k//9rPerljtUaJb3kY8r/af1/tP52cyw9e70kLfz+xlvq37+HD5a/1/Pezvjx79EnL0e
xotRdO3q/tfer+qT7d79fKH/OEUMfLj0+xJiJJ7+5Z9sYuC/sP0XLv/7UrZTQp1bat8GyQj2jdRO
DImAzfbxn0aMRMNQ7FTtIszCIo4qMeHua7pluBfDJQmkrRMjy6Z13kOmNfrcqwxqq2pDumZBDIFa
3T+xC4bIdurFOZWELfiWaVzMGQPd3JF9/yXGhd2FJ2o1ljBiCZtoqh62DFMHBFZDtn+ALvoMqUd8
Lmwp3na2g+BzR52vbUa3BobK+JinMJBOXloUoSQnRgNLAs7myYebTQyrkf7eAqAictZALSOWyv2e
OudclZc3RxdWyUVlBDY8yQb1JdmIxA47e3CYiKmu/AgtVxu+G4P6+a446wQNyNuHVPdM3SGwinOh
xMVZURpt7ekF0HUxu9WqYeMWIBs+zLZ6B2By2rxBLsiKYmJl5sgSGfX1vpZY2u+0iqCmt7+tFyRF
cwjTGFrev04p3NK+648qLxY3N31ki2apG0cue4qY0QvyJoX6m1g99MiUqH8Qrm9k6q/GoVsb/N/2
gHK9g19NWvauwSRhFNPvwwU4EUdy9F3SNaAq7Lyg6DSF6SOztnlh+beOowQOaJjJngPHheCK4NVt
hjDep0nWGM1JetTLD3NuntVQLrs4SfefJ47K4G+bULp+Wkt0jcw8Euk2tkploFUfI7Q2yp13CprE
O4kjwF4euq2lt3aBzJLXZvQ+IPw6Z4yOI5Wlk+t95m0hrX2w7SgmbhroO9GMhM52KCPrO3GEYNqw
TaRkJgaTP26i6+q6l1JwwoyM4mjEZqVZ68jAy1Ab8yEeawr11EqSchLWFjG5JZhabS4GbqOTuzjq
RpmQt+odhO/dg4yTuZJyKD3Aa/z2vY9Giv+IyJBKwPZfBrUx0ze6an+7203whCp8WmlGlseV12Lk
fjIHDUNQdR0UJtNV/7muWzelVI9SQ3spLsKwPJVPpExg2LLdnWiMLEOx/tberV1kYs2oCSFaOPkm
IFsQvh5QvhvjTvqwgF7kBAziLpZuC94mfViw7OF6lWBoWKgwo+/1qQnDvNmLrji6N59s1OlBG8tG
bH4f+J8WuE+7nUPtnVUGtV3KxqfsDwlbRBSQ1eTiy356CY2U3VWIoIQYIN4WoUGNSO0kTgkvrb2j
FABxStEHe/rbaBn+E0IL8krYQY85u/uMu28phC3FMmLu3edTN/d6qjGcejvK0ZvUpGQycgMmNz2M
HgMAalvbImgg8w17LVptIzwo4HLYczv+xZpg7GlGdV1uxiWQKgsK/wlO0k5wkmYA1JOPuUnqcToU
xnoaEUd3HzGl6ldWj3zT3VWY/64bCIjKfaVYHk9uWw/X0TEuep10TwUb7l2uq+VyKOP0m6cbpJQA
WBE6GyB5m1JQcuR+KQyAq1EB/VpY1+5MqoetABsLFLJo6sp254bhJMu7TcCWU6rqlgn4rbkYuMGT
XccN15rNV/8D6Nmr22gL8+L3m2NDFXcVwJiLwJW7cwrH2bFz1dOZOBQNXOwGEIIKTfubtaRMuy9U
Y6XdPSE7dZHhnHzIGyETOzViul3UAQBLwgK5WfUwhqYQqsujVyObE1SnMof3WRyJJh8Sqm1THVSH
W/0eiP4cxR4gB5ic9bVwljUNOejIhxO1tqpzn8YvoetYkA/HQE6lGDWsP7aQVNZZDPjT0T/Zkz59
if+sEbVPhC3zQ+3k0RHu/+jYlNaicgh9Qur12yQGx6IbwZNUSr6FhPYgj/bQzYRP1YGgJu+JMnzq
RNQHTmslbV0Fa3EYN8a7HajZ+oNNnCr8lcMLfhDHEiHTvtcSiO50Z5dMTW8qMFLe++IInWB0Scxq
89kutc7u72y94bs7CdEnNN0nn9uqwir6Yo5o2oHSk7kYKYpB3pBVbg1Tuei6n7/UxJt9GSC7Gfv6
M1GP2mzyF89LZRTUO3D9cvaiICF/NjrzUcwIczs+ljkvjblOtNZsuNHolFzv/dR39+Io6fKvg2eb
K9HrhsLdexWQZB7uf7mEf47utg6YKWo4LuoT0+h94DZZrCNW/HS6mmqdRVonEyf+v8y7O/+eG8io
UFjBSvaDbF2MuneV5BIW+sKJvxC9ezN6XfmFuLZj6KR+bS98jK2ofnPaiJRO2PoPfmhzzzRCaW/W
Zrz/tE4D6dfe70r4bvgSHxS5sradlBN/gnZgViOecwiQlxiODayAqzYEegkWwSxfw0hyljFsXTOL
QDkJ0yRawjvWHJqpIVn3sbnbhIsiK8uotKXt3S4m3LvCTdjSXDM3Y+Sg1fYvSxr5+PEM9/laSDqi
TpKLaxgUQsWIO1iwkq9FN5bz5OQk8QmAbZTPmxQ1C89HbcvXani+ehS4FC3oZ5BqdSTO/6XJ0OtF
79WA23smhsJOgcdaHOZeggpsQVjtg9EtMnOpdSEoN6dqVoESKVPJgf8omkaHQAKt+6voeQUEOHeP
bnLr8Ais8S8P3prAPyrIeytFWi1IO3rHUpAkFXXMa7ub9UthhDrTPw6CECmenITxn33uc+4+1US7
JAbCUPM2Mlg9GIRy7RmukMhV8ue2Qonur85fI4VUSKuU6iiKYab7nuZlyxAqh7m4Dd7vitkAM64/
Ddxtt/voNKAPLoH06bYqmvtS94H7tPtSd+cMwSbitUnKfb0eH6n172c2GffdGKEXoyaWR66VkqLY
cptiXsFV4jfqQz8NQoxhzxsFZLbw7SXT2AfVpHebaW1BWiXY26UanMVokPMfSRNozEXXIjN/0r1+
EhKSH8th2VIfU4GkA7IwyZ3bmbZwG9PfpghdHBILFi72RHm0EIcQiw/VzM5AdlKGWq7qIe2rWaHJ
v11v4/ep4qgLJg6Ggb2K6BJlp5qpB4QXSdmDTbXxya015Wkg6TnXIkvfgppSnvzSsmG791wUp3Oo
wmS9m5tT9tVA8nVraMWPYpRttquTDUyjBwisKbfjlIcVje4p+jao6x+i10w5W+EbULrzt77Tmvfp
4kisq2RSuYWlK973UVdQv877lMLncNZLADPC1ipUa9aO66zHIpNOOXW6y6FuUZvrvXzeV4myG0UT
VwCcsklOcCYMH4am8Qyuj52XtL+PhMsHby0KvqSZXG5A75Q7VYZY8o/aoJAcFN0syPakRfy9MNVC
lbBKSJ2Z8v8h7Tya3NiBNfuLKqK82dJ7tu+WNhWSrlTe+/r1cwBKoq7efTOL0QJRSBhSbLIKSGSe
LxcI/l/6hLJzbZM5p4w6ocdIFv4xYtTKo2U7wfE2gWy5zzLn4K5Xv9/G1DcclM9BurSi8jtHqeUz
J1DVs6Kknznr70+mqGmqNe4ImUTKSvQoK716LqJuBfp8fpD9tWpGiHgkRUo2KpbdPOotrnsxXA7y
/VQj4Ait79sLuGl2znKL3H6jLJcDrpKFnXjFUXYmimDe6xOZQvL1UYhQ95PLsSTgaqc33rumNs6O
QnisrDoBUOW5JStHVivPaRaqmTjnPFDU959j+l4zzkoGZ9yvPOP9PoZFbPyg66j9hTAtIyf9mhGD
cy1EwRGmdg31zFqPQr30bpMNmVmgk5Cg8iOrspBdQjN6HolOPNxN8oqc0dHGOXOfh7ND9+DnIH9/
v9ytp06uuT96xLqKtyCL0TEhqOfhdvCV9mix9yyhDejtUR/rnT0E087V2hY8LaZUtw2yVmRdXkrr
bYwcbjccIhKKWzXrcCb+uWuL/xhQqOR8JpGy0zq2ELJI+8An6krUG1XRb0bSXX423zv+ZZvFiM7u
vJ+DZbNppPpWIy7/76mt1HMztD3/NW1J6svOmOA3wgVJVwmKMx9a5w08aU1EOu2g+NDcV6DIzhug
s/rcxEgGOmOaf+T+VK7dgPRyttiAnmt14RSqtvJEZD5S0PnREpGb8kraZgLRCSsWLbIofl/JKpg0
mj0rBcsziAdvMexV1swnuNTdgxZm/YOuWf5qGFC8udtstQrOTelvpWkg6RLKrEC6GpM77qVRFjFg
iK1NQIfgXHcP98J+jlu/eCA602GraJHEWTS1R8A9L1jFtnrOLKLZSDFdxeA1dyWn1W9dwyfUxBaS
w0KJmfxfsqv9rj2aojq0RLCSIeyfZKvthl+GyZsucigRsNes1qsH2eaa5bYz7fRJtkVKuyACJ33R
PM17HZAfhvDi2cpLBCnvgYDN5lj4RKSKWgba4HbVeSkiBFrf7GXDaAX1g1e73Q6SFusR0fne0IXK
XtXMDsELusm+xLEFmy4gMOXeV86OiFyVhOFt9K0trAnHUAxtrQSBv/GGEA5BGhRXWagW0lBzi4Cu
rCJo/LOhKRvQNKoabO6dc9GK5MSwCpMS9NzvWZJRK65BqHvroSsRCPrdIEdYA167WHGAMZnKxoa0
ved17H2uoRoj4JSqkNpDlgutYIm1vNfvzQgXAryU9altq11jkrwcJvO24PwfylPQP/iGzvdNXBnJ
OUYD8MqZ8k9L7BeD8PrwB5IdRENftjUZDAST4i1e+0pKnn7swQkEQLsfvNZ5mERBVi4qwDXesVSL
nIcws5wHS/OdbTsmzuJuMzVFO5HhdJQmOVT2BWOzaHM9JEaR2WSjFgTR7WXutvvLeD0Zxz1smqMX
Ov2exGyS09NyfrdZcq8ys8MfKaouNCrS9s3HsVea58R0toGqz8Sa9MExJcJ0Gcmq6STrtAuanWyN
qvFL7IujeqJzXiu+vbIXbBXA92wIEa1g6qrR8g1Yjmgrq3NcEUWphd5ZVrWaiE8lf8+NsLvwpEpv
g9BngTwMqWEte5WGpSzqmnh+Wc0dgJ06gttmxdfWLguUFsAB7ZvSybfcdI1nDhu4kwMS+CeywW8D
xP8KI3BcOkh9X//qa8IJQIuFvnmKyjvLxxXJu96qVWfj2ItCXskiQorq6FShX8FAp0Uh3GrRG0kL
cJNqUjdPhtfG70PSevFLmXfte6l237Uu2rhOVT2Wg6q/kJZOeGTdsFKMQuNlJNpjFViDv5Wtkcl+
H9USgwAMOk8ofx8TnzCpRHSu8SE+kAJ+kI1yfFx9S112Q9ISlvGnoFYgXIveSgnYfwYsr1qWukr5
qT3JguQr1QqfBqsvn0jmnPElqcAuZz9Jl27KdjU3TcCov/u3fbE1Qsu66I7+3c8QJBsHLb0OBXdK
lpPQ8YlGvHaikA1jntv7YMxeW7v6ZRID8twtz7UdL2/9Ozs4xOF87iSiVMDn5dW9aP/DNmXW/6vf
fVgc8/0vlHZcmWmQECvtQ9yZTDKGRc6p3oQ6xCAKedWXnJMsZP2vZmJBo10Y+Sdpv80gh/zV7277
o08Jq2PD7+G7plY6iwxe+I9Xug+RV3+/m9zENzSyrFv8rx3ljPe5ZT8jVKx1xV0FUjcaAcvBhSrN
tzYpN5ZgS8s6aJOI4GECGu+2YTTQMPqjLgZ20ijH3IvadeJDWQ7KI4GD1nPf5N+UwhpOsobLVd+w
N7NWPd+bZ4RDdlFSjKe8czVUcsjUmOxYR98016/SJos+t4BcunqxltVSmYndrfp5j8+W739Xh29E
Q0dkqGkdWoFFvjG9qTsnSeORpxIFB0WQX5kUxzUBQuFcB8SgB+FVXlk6T5tC66Aj/7sBlTG8x771
Lu32nMVgKEQXLf3RDBwkyTmywg2BQ4w6tznFRkGW3NDbxLJvPXFg4H9LESY5Zm1aHJ0xfoxMK9vG
v03SXtl1WC7+vhzJaMfKB30bLdv/6PR7Nmn736csfe/X7G0ZbAlyctfa4OXnJo16QAtkGpTkmCwi
uw+/54R5kkT0g7/MhwEb633Winbla256LQpIgsD99N1kV9rVZo22svuuXJK673H40M6n0CQ8e1OH
pBI5jTOu/jDKS1kYAQHqfWv4hGsRs01stz6f7s0TiPtu0fl8TOgmf7k3ROBh0VhD81LNiieettyO
wZHKGpkS5rEp5k+yJouhNMWXZqjXejMVT9KmRoBg6tnlx43JRzSbo9poLdtMYQJ/om9nxeiWd1uW
te5i6glWv080Jl99De3y26ykgx1Ik4sXcg5pyz3Ysn46xhtpY3EULSs9andwRq5FOSHxgczSU+/Z
4xlu5jkWNdLkq6cJCv8GaNq8klVZ4MP/TqB8jHeSbmljeVefE285SJpasq23kA36ZQ0YmjzhcSKS
zEeacSz1a0p0vFnO0aUVNWnXQ9s8snY4yJqrziZRivpUbR0ktxbSeCsaVb/6OlJhRgdpTtrCQTUu
5hQvmqyO17anVJeotDidBc27Sx3NuPD/dgl4drTX3uYARe3N8J+p1JYZMBSSuXvzkJtR8SWsSFx1
oVIBO1KUdTJXzsmEUHLwGtXcOjhFHnryIVcgWNR3q4i+csJV/3DiLYoawYb7TL11yJ576DzdXhZV
gM3uOm9RsDY/da13kK22kkC8Tye+4miN2juVWMh9isTNytBr+0Ta/HeQCiEJFBqS3sJ0L+42G0b7
rlA78s3pIe3KOJU9LOtfw8jd/P+Z7r9eVdrEO2Tfpa8DIuVrcXzZiqITJ6+yINloFRPwe7qbZI9A
n7RNp6v8QUVfaZPjZZVE0Cfi3a29rN3nJUsmhwWyLUiXOnSElQuZ5eyl6lOSRZ3PoOy9a8MJ29Tk
1a7Q1eiSDy3Zv5ZhP+INQnnK84EroUO6QBbD+jxa3fOQ8A1WxmZpDZxxsss/3viqf6BW5eXkZfq6
rkxSZQRZVTcsCnklCtllFnTWTnitozn7MevldOWOBuZ6DPuvJKscKtIq3wPgRlvyy/tdFfkxMjbq
V4vv2C53HfA7hVO8jSQgbT13ntay2oxtv0aoKd/Kqj8P8Uq1jHgvq54u4FcIXRwnbpVvASQr0o1A
b1WqqpzRfyauOQe/Vqmu/jpq+c9qLfytsuolng+KrP/ZKqvZQ2mup0D93s+zB/nVVlEdSk1ifds8
ITp6YAdjayiW8J9ZZUqvnmVNFlmYCZCF/j0ejDxbj85et3H04zYwSIdRjduVWKyTGFMNHAKRaCYb
TKQcbq381ExSlETvtLb0dakPsGd/N3uVZZQrOeNtWjJrF1PuK+sWqZhln/bFwUoydAKRi13NxJ9/
VS0gDLr3WZkHaz1rYXToajd/NhLjKyKe2bYMAuJ0uqA4y8L1x/Y0uFdZmZqq6lb3RkMJtKVVI7E0
dtWwA2j45ucVyYRerS883VEurRAM4TQguOYptCVLM/6wl1UemIvBBT4ZtR1+A7rJURBo+/3co3TJ
8UX8qdNhVNqW+6UdAh50SQknvicvoxvaHmZE4X0BE/RFK/v62TSm5MBSSVuDeB6+JCyPU8P7YuKp
46S2VImF1bUnc3a/y3HsA3h8k3byOJLxyHlEZ/Lcjawbkkwdn03N1j6TUYp2JyEie7l1lEXGVih0
Sh5TYjcpi6gi7VNtKwTCc8eFNFzOzrn07JXchLqxkGvLg6Xmt+q1SWL1WjQ+UpuBtpc1WcjGOPEX
A7lx57vd0HXz1JXGXCFVqTbemz0b89n2o2nRq4gKzkDm1p4+ultZzRTrFVXnJWqsaGIIbI2pxSGf
mh6e5FUyh1mzkJdB4CbN4t6kui2bllojMpwhf3T8eYns38JsbQ+a4zyeYlEEeGHyVW0MH05hd1vZ
gPqWj/RJVLzbZk7GYVmHDX/rgegheRkK7E4sRC3EA+d0KwTJ51a/deo4ctPQ+gKIJWKmZVR0A89N
Y/sZOmiMwqVWcBWj5zrru9bvjdeGcHme6rGxazNdf1V7/2cr6Lv4MA0ow7FOcBfk0gVfZyfZ1rFp
/oCwv2/iDicfkAa2j/7ebpziQTryU72aF2qQh0dZDbQwXFcqaDI3cV6bcUYfKZk/275bbtJ2xPno
OfWHsBeVPn0mZRYsK19hjneWFRFSh0Idow/TTYAZe81LN0GBzKL+uzS72RBuS2NcWNnOZo92gNwN
qVlcmf+uTso4CPlCmm+Xt+4h4VZIhwPP/T3mr3luvTXkBfLFfc7Acx4d8iC2de4MJyUoBgTvkbKy
Bu3aoWVuIuaLTbYm6jicZFHU+YsyBs42aWLbP0sbaBBiaPSyXsgRBJlEuKfFrFU+JzuN858S8Ve0
vslJKtNhk/xO5uIP6MwL2WpF8aeiUbvd3Go6WQ1iRBS2nASVdkSW3u+OMgsMpI9NgNkXtrFJAtqy
Z0FTsgipWw4xtkqd2JsSnhm0a11TV0HQ/ihLXPlKWqETSN4LmRW/xN75vyL73g0/G6QA/M0mCBl/
Nbi5Q/LrfRrZW6rE34Tj/z3/f01zt93k43+PyC3IKvx2eTeReDeRkIeWve/v1Qr1p8DMjYWmNNUK
H0PxgMJY/uCIK+ILSGCyr9IiizlERa4ebOePrl7aTuyHdrchv2cYqynjNuZ3azlSTm26an+Z8GVJ
k5n1IYoXlokbOQrjzRxbgbfQeK6eS3dYa7Iqx2VlWnCcqZobNSBtnDS/vjtFRITe35l8dfJ9HW74
c7+9N3ht1x8bnI63t2GqQgRMWSHk7DxmuJ06D0epblXuY9p45pm4l4NsU4WpGBxAHcbE6khUZUNb
dsO61jxvpcesw5fs4PxFQ7tQg3ZuffijXm3gPSc5C3eF7hE1m3s7sX/tHqrL2XGTnRt11qW1ipTn
a8YRqNaohOhANrjEs2ld5JUb1MY+aNvnWz85JBjSf3I/n3cZ/wwc34xw+Ens2saIFraYVfa7TyXi
QienLA63l9RgZURkZa0Gcdo49F1ACl5Z7mQVrXOEgC1SkWTVzUB91N0zggHuEX0J51b8VZUN0tZ7
cbQppzCGPEjsnxEP6QJ9m/oRjbn6MYo58zJLnYyvYar5mCnIM/nTJjvzFGxX6QCtQ1ZlPzm2jVl7
mDiYb2P/mq9pwnZbNuRia6ieH82i/1l4nXMcWDSQAg9piWSqXw1CsrxCCAEcpxU3Rb2BXQ5zAsxg
pVXBSs7wx6WcVvaWLT4EEX5oSCPNKuJRiG8iiVlmaMK3sXciZRon22Chll4Ombq61clCdU+3XpMX
QLCww69/tFhyUCHGQz1n+02eIMvwlPWKWfvKcSarkPUVhZWUCjLMnPoB9NG1QzKW0SkizxX6vHGI
s3QT4OPcxQ5pVXNZWQfObO1dYA5PijGQZQ0VeWHMfbthAzV9TvAikH86fegBTAS+Ie2mTvubPbfr
+WYfMv0Pu+w/E05y62+mnXJGVREkywg+aaiqSy3UddOE7XFbTtFhFtq7g4O0gIaA3qYRYrsGG5cd
v6hwJVsD0Kwn3054QImxVT7ZD6oS7TrRF+kD9+AG/hsI0/mxsXtj0dRQe2DBLSB2G18MrUMeI+gj
cOYmKa56oy/S2EsufVSmzyguXSto4p8Is8o3dtAoANa88pNHJjP+o5JkPzTaOfBHNTE7k6JZn0FX
IyBUIQI0uPXNFNghgCJO8uuzViv40jLCs2Vn2Uc2yKosSoc8dj9AkScIBfPl3lFeKQLpXAzf7tNL
s5zkbhvC6HPnfErHYt7URhNom2q2SVpU2K6tECKtltxHG5ZRosmKk+o0dgZ38cyL0w0OpGzxP0YR
SxUfDM9Y3SaR8906mUn/rilGvYuNOLrcC7sginqYlncLeKToAscSrYQ5sl5wSQZ7abt3kVdN6c5L
X9OU1b1Bm1yG4TUNtlafkXcoXuxmlJdFTWQH9KaVkZp/vgvDwRXXld0Xt06GQ+BP/cFTnZ+FtMmq
bLhX/+gSV0q6+KP+expl9s2lj6zWUrbeB/+vcznihZW2DHdoNu9Be8zbaHTCRS0QWi1kf1AAbrkq
Fc845qEHekuithKgUeeE853lZEU4e/16UlG5ZIxa8EeZZv0ou4AfiCArIcAUBKW1G1PHYfVYK5+G
QduTOQeNWw1HDr8Eu1zYq7n6biSQOqI41C9lax6asNsMSn+IG6v4GmZuw1PSUF6j2KxWY6MMD7Zq
RVsHtsbRRXpi2aVTibSdDvy+bb9kjRO/GqXiPBQkEufg3l59zmNeiuAgm2QB+oGQZrVBN5DerCse
m8ZcoLn7rUIr+CVB3BblCmUpaxZiRi/OyI/MTbrVxFp75RgLW4mS5yDs+udkzOKVm/ntNs3s/lkt
ivjMHfBNNspiDPzPLqvFk6yB43C2jUnuZqziFloymSsm85zw52Rzk3ZbHMHnqWs58JsL1jAC4tND
yCbmRFQhn6ydVt9WKTSgKFIGHsK/lHikMI6WNoCdLeJL7w1VU35B5sUBsYwXQMlCTpnG5EFGWhFl
eK3aLHmQQViirRE12RbE8bVRU3Uxtaw6HKstOS5M1AWx+uWTU5jFE2tpkiXyOd/KqmwwCvKE49i5
SFNj9fVJb52XW38xKFCEXGrApied+jhdDmb7NfaC7ii7cJLhXtvZXt4HaGq7VLlJnhrNXCQOi+Ck
jHoLVHDq771MucZ1oLBZIvDzgmRZf8mGhvN/NSVpxQfluTUcchbQKKq3vq8ZfIh+s6yskCMy8TBN
9QS2cYzsj6jJQjYWose92//dNvWo8I0Nyb2Jsi5sFzohe2oX3Mh6ijP3OI5hdUWjpFqi0pp9+3/3
yJhj/PccnVahSWIUwa5K0va5mZQPn/d4KkStzrtwNw+jtlQUs3k2irF9TtIP3UyTJ2mx0BhBydAa
NrItmjznYo5wkoKmfUxjnbDmyrywN0WZO+v7rwOP7NBS4o/W8YxN4xnRvkhU+9JxM7AH1z/WPOZq
0nW5HGdPWbslAZCovrvgMGfEluZWf51AL92qem/rr13vO39U762y83+NzfH97WDeZrPenmThqZAP
eOgWoBx/2eSV2kG8wBXscwqSiwDPKUNWV4UsuboZOxFNGnfOLrON+TCX0LEllL1DAYlnkvPSa7Oy
m/qOUP1cjz6plbEE+hl+JXCScLDIfdWdGInEkhicpAfsakQXa1D0SwJBhuQmfianLCjXt0Y7bp29
HajvISkNHPX4b0XDLcKz527bI2CzKrzZeKlCszly/NEvZFUHDv4QNQkiPbXSLQ3jXdPL7lm21QAW
EqUKL7KmlVO5dC9zxK38AQaOe5wSJVkSAIC8yGRP576ajSVyS+FXx3A2rJSs974toYroELLsSQnf
SiEIJjrIkYkQJqlHiE5yJEvr6OtcWZt8cqz3YRjKbZ+swwD090zEcP1PVKFzOLWa8mb3w9faqpOr
rKn6W9O16ishdd0jh2vnNC1Q/u58TjL1NFjKqp4P2ZZQYHtNnN5HRn78vqrtfCbKXpl3JVHXeopr
SBWFFY4wp35fjRmkDDYDw0Y2yEIrU/vWzwH4cQQatryPTxsOUZA/6hoIEH64cXJUtEa3Y2dcT8nF
61SdO2aqPUFqHpZJ2bh86HOwaJzaBMdljMvSDYqj3VWVe7vM/LI4aq6FC9opITIq3zoDOjcOtwKp
oZEw8ImnVGEMyOJ07fCs+0IzPDPjb6nvL3E9dj+yuH8wgVF9mid+MKZRlQ+tl5S7frDxEWqZfjHi
Sl2FGgf2MLu/yEGTuy+hEH13rCFbhGpev+Y9Quu14/eLOkABnPPBHqIov7lmMutdm9jdCz4JoTVG
bLtsrYsw4JDH/CYbnSLwnvlgZJMskDt/Q7/bO8uaYTfu0nAHIs7E1KCL/3Mu2Vgps/vvuSIET0xD
886mGCznivWXIM3MlXS79VaXom4UtT/9dX/U+1Fxl1kHcagRa+tWh/0xw4PZwYqwXlItdjZVnyfr
Vqy1+7gGfatwB+5FVR2N+YLXmnNfaopW6s9j8igHyskcq9yj4DHwzKMdgaCKbK3MO8q5VGP871cK
Xssg4tFjBP6tCPTWInQ0TKJN1zfdQrZ4ffWzWVZvfdSs0fbEeezvg+OSnUUAP2ihTQa30ZoYt6Nu
o21GGCtngSn3V2HyBfZcDbUpQpaJy1vvLCK4VtHiwwwiT3W1T5YaEmbcdv5mCIrpszHDnvpl7ipI
u9KsOv9p/ldvOUkufHr/6i3NYRz/4xWwjUfV7XfsnKxtAo3+xZyCb71dT9+AhDwpAIjeTD22SK6y
VDI3a7Y/3TwvZA8wi5uh98jm9MOSgPbu3Yi1cWlwAn9mNQl5VVXa4izrHXHjg+BCecM3ltbIdhXm
jzwoL+jKuJ8GvUbtqMKr7eBP3dZwdg5O0ymnvvf09VwMzQtg8wGuXDN+K2pD3HjMHziGtlCHF13u
zS89gS3wSVRivMSnZtWEe/yHHQ21c2uW6kvgwoIdLOtn/wihqHv/u13070V/36G/nF9+oP/uf3/d
gHn+6i/fz7/7/8f88v3X4v07U7EeOUB5MTzre2h0w7cOCvScpOjDuAsy6SKA/1a+w2Wgf0M//Z8x
Np0DkNueBadl7aAHxRvf9afP8NpAsdXKu6PDPK6EHfHi6TNEnqX5256TaHezi/6za/Y7vCftIkNw
5diYSV0v0kyxj9VgOAh49PpKtshCNtyr8qpuDIb81VzE3aELx3F3t0/aYOEpC9VnZJ3hMmWJ/qns
m1eXU9Uf8HYzxYE31s3DbkSjZjmCYdmkpVeD9qNAT6s+yaq8koUycFwemG0DCYVHkkKKVjm3Z1kk
pdeeI1HIqm+N1hLES7u622qzw48t64EyxxvDDOaFHCeHyIaphCpLTmcN3t9RP/WzgdRbHbwWrhWd
+sHRbvYpBnEypjZymiqKJOwNzEs/gH9J0uxQOR0q6inRXFsvR7gbdrtywtFL3pxDKvJsCP5dPj+P
Edsbr2C75UzPqIPMzy7aBaSU9ogvChtpNxPCriw4Ips0P1t/ILltem5HDwQuYRmQj726WgajS0ZB
ql9kqx2JPCuixNaaEc7PHSAusRtmMdkuDdXwPuJwetfgEv5IkwcHkmGwsG3iI2aRJwhWf92lrFv0
grCDXu0+62S4DVuU58ILCCixxTQGpHwhcY071QmJDNAAu6lVeZC1EdfIVV5V16avxtu1wjN2Zekp
n9lIIBA5/GQNZQGp5xWZiec6L8diW/cTS2aAeksOJ8ezRdpWDgsK0o/Rf/WbYjmWkwnvtlTWgZpF
h0Qb5qfGikHOApbbjarlrd02bDbuiGKspgTjW5sI4GObh3s97sa3yY21BRvAHB0GWucq4YmCAJ6Z
RSMqJRVPjN8FIpA/q+yP4oPiVfDoYQFdSIPqXxunW7IW4dQk1rhtJAGaOKJKnj3Quz5fxaPBf8lw
BF2zIJYYF/zaLhv9o1SEhniTeFcO3OqjSXQJ2lBKT75kGG6YvF1ULdkRuevqj7JgcX81VA2UYQC7
7GYHO2Aq5UND5PZjkZKYEukz2O1fQ8yoGvAbhh930wykc6caOLTv03BOirANT8bb0AYw5TKdu3yl
+Qgh1wTjnJNZN95B8VeB2r4Xlh5cXGCeC2lWEx0FDdP+0KBact7vbpBgJ24qwaG4UnQRrqzm+zqp
PWXVxTV7pCI3N3OvZVc3CfJbkSF1gjA0CGybUJRLQWTlVjXQYbOabrpmQW+TfaM5n0E0b0ozKL4X
Q/tR1Nr4ZjrqsFb0uDmh8DaciraoVoPetS99lfkrjsijXaNF8xv+BcJogprki0Gb3kK3+6wQa0Ka
IDU1sFjfZMOzmbfmi0rsFH/e+S1HmechnL0n2akSXxlyHrSFE0Fa1vNuq6hjsqlM+H3kvoyvRu+d
FJ67X2wXDqYxEpwTRahOkpIJl24c2i/VRApd4aTu4whZ7DhoxAFMRGp/qXC+GZ5TvkPeT3eBE0Tb
prXaT+LISHZApRcG7pT3h7rX9Wc9qt46/K7bAF/Arhbg19bTtBcRcbRJaic6IPpLEiQwqyViX/rX
UflR6cr0DwGl3P3IF38KPSfaGWVk7NzGVx/bALY34LH5H+KHAGgp3+rATYm7afSHwEG2uukdJGcJ
dciLJj56giAtC3+a1ROxP9lmEqEVd9vtygUy7bZ8oW4tlugYanzEjmFidH7Pw2djI4SKvFpV5uMh
mB1ci39fyrosdNMcDyppJP+zk9oqKsfOwTAerLhiFgIYQ2KEQCWoBJkZkdZfgjqyHst67B9i70ts
Gsiqp1mYn4LJf5Jtjtdaj2HZq7s6JyZ1IKUgXiZWaK77wtY4wxL1AMrskltzAfaN7p4J47F0t1kF
5W8qdW031xxJk8zusA7WOPFpZuK/EbDsu4emiQj7V4eLrAG87R5K28XDnCf6WtpkIXgKaBVoF4RM
mEraWl//yDSlPdx6WB96FhzwUMywRHtytwpiLdCOEfGPle48cnofX1PVQ2QmdB8zo3Ie88xqD2hq
RwtZDZxRv6KmiAuvd+cvjTYcRp1IF8VL5l2rmOaGRYf6iQBE8KfKvhmVRzxP/ePoVMnBtXRvEfjB
D7NMxJJPaFhbz3bF2qTl3GwxQlB+1ZM4XTV+1fD6KUIARAmenYYFi+OQsq5mtXvsQrXhxLbor76Q
KwAROz13HVGCk6lkH0GAbLPjAKqzbegC5Hk/ln6TfEXFL1j0mYmwxwBSLXEbHTGImNAMp89ewMWi
hdXFzmOH4289jYQfkjaubdqqIRuDwIOdnevGsWfRuw96PkZXFfcI1W535jwkZ9K/uRXZY3JFapHH
IruAx0mImVRBOT8jb6biHkGQbXRcC/bKqH2gn5CQcciP2gFk24ZO9Y+pTvsyFxB+3yJjuJuROMjC
aWH3mvM628jjRl3NpjqoyZDWk5XXBPUHEUgoQxgF8GHDqT/KdMFeKPiYVLs4gRJJl7JX6pDzbaQu
siNiEMiXlZvmYFH1pr9YjV/zm7ZrpFAr5c0NPZIiPbwThd4/W4GyVKdTaF36tIzQrBnzg46E0jej
zP+xVCv+pGqEL0axi66sZnPumqYzgbI2qIssqC9SrkcH2u/YblUaC3Vo+qsr0shkJq3MuCUWsweH
3z+5Ih1XmoYkgM6S9vrBc9PyeSZ38YDIdL+o6qTfjcTEbZBHUq9JG0XwK7SLrBEpS2CKKCAXttsE
PjFPyMCM15Ux6AulzOwncCz6Yhpt/3PfVVdUINxgwaPWFkBbXvUc5QmZI1UebXKj4Ek5GIlCcFSK
pqseOyRmtM4ZN5UxrwISrlgndqdbtep9fdNaAJlcjqX5M8Txxk00VT2oSYPOFpjRRar71VkWmTi8
qfnkx5sxyXfQa8yTbFQzE/oIPrJ1ZSHmkbpEhbRmEF9SI9vYCuj7iTgwfsaF+RD3nvEQFn11IcEQ
qusvUyOuWgiT/jg5x7t9TBRzaTd9udGiJIATjWDn7jYdd0RidybrNpWcGMnR7tTUww+tmWHrj2Hx
Pbs0g9t+VxKrW5huNT279ezxPzWHAztbbzW0xVdWADYqGhwh92oechJGip2s3htuVQ6vEq/Jz3/Z
R7NTVzFc7ZXsdi+KAheGmT9Ii+lmpbsaJ61b6qaXr0f/oOpB/ySL0OWj9fVe3csqpHIN4i8knrHp
nxS+hU9gLvNt4Lqoy4tR0gZNk+x1LfYOst/QkviSzP7mNkB0K/Qw3zSzP63kqKE2+6e6Vt+QJC1O
0jS6aM32TXyRg4jdK1AbCXclJxQXbcARN2koVxr1gDMWLD93T/2TEmTBxrSN4IBbWXvSZvCussfo
NF/xbqnPjerW+9pqho3fohWsFvG+KUrLQORF9y9VS75/51knqCQgXNESWFmmgFQhTbgCA1vv8Vu6
HzYPl6h0zLcw0uLTQAzasvRt98MIG26Fah2zyy6sN8tH/iRzw2VbEDGvaW6ybzJDOxGfFm3jOB6u
RduWa2ij6hPeentpNk38VlWRBl8mg0tvT58VBCG+NX28LxPD4NnmTtvIn33ySii6kJuzl086uxu8
8bYPWD/9P4Sdx5LjSNZmX+W3Xg9soBxibHoW1AwySIYWG1hmZRS01nj6OXBWZ2RGt1XXAgVXYAYJ
ONzv/cT45onEWTaTOx3KuLOfwsRaB8VEPforW21CN1VkxvCW6USlO2RdPSIRuJAbpEDm4WMOLCwo
huLcFlN15wX9Nzm8cHRrlQpk2XWy13GY3hJsNvauC9S8LYbuZNh2tg5w230UpSagsGbht9rCPVpu
eap+H3a99SciB0/CivO3MM/LpVpr+n02jP5GXrFn63G9oo1u60lJe8ynBit/LIdBAO3Xwm8i6G71
WGcTxRUzUBU/NDJe4x+z94yhB86bFRr8Hr1lHI00MB+CHhhGn9hvvQGURUF9YG+iIv2g+gm7SAQK
pkLNMPTKrig6PzPbAzNHu5QoOlCt7XLMvntOGWJA5TnLSqv0ne9S7LsEsaS+xzWZeA0Y6sbchgoW
4bJ1iNmhBUCyl7LVKCG121AL8fYTB8XVnRWaxf73JFjz8te+l63WYNqVqkcR1sl5VMxspqoNjzPC
rMj1fVVb4xN7/eLG16NgLYFlv9eHc70Eov1eX7Be+E/1sr8yFBUZyVTs1CTyN6mrBVjQG9FT0BnK
to3RP7C9KH7qdaW4sXTML2VrriUK+46RN9Lc6ro6bupDcjtpcxKnqb9LuIepdMlN3yNT8In+kHXk
O0nH/0R/KIOZ3Mg6CRCRDbUgL1ADDrUNhI5dHNpunckgjaxE+lvpMLPXuoXlSfHW4Hj9XM0C+gQB
UTibuyYfIt60OahGGSkwx9Y8yTN9PkPQ/zwoU3Ijqz7r88xqtv3PUbKBhPhfQ71G/DJKD6Yf1VSb
O13TonObxvYqh+6zEgUq67JOHnyoDTu9cHG1gsRzrquuZYEL9w+el7nsprjjL/w5BHewrVu2zuHa
T17L8yBNNjNx5ZdKRfWslT2Bd2hFHSqrzsyrXYXQ7SJx6wDDzfkTYj5BXlte5zp6/gSz6OxV6mnE
nYzWvbMmDaadNlQ/XOOjyKPhuygyY8nXkJ5JLYubAIOwjY7d7jnQYoFHWm2vldRlZ6l12bOldrBz
Sr3dDXMxExXSy7FT3chWxBw6oExBfxzVMHsWbfruRr11gtOdPZsRW3meqpsm4LZREz61ntTiDQwf
8kaBGZ0ixU0fYA6dZb1w8hyEBqThCUelN7svVqNrZc/YvpuHog//Gu6lSIyFqKifDCv5j8N9QC1v
1pRfhyPCbh5829WXdmqAxjBCbxm7RHtiY2Qv4LTRS92+uogaPTVVrVz8hER66kQvrRE4N4R4Gjxt
ivhlYNe6Ue0atBS/ycJVrHqrjx4Oc0YVnIYGd/YBfehdPWKRpPhjt2qCQjxPofVnkeBOUSZ3UJNZ
Ys8kDPgai8jKT45hDkfptCv9eOcq7nfsOMS/LHp/VlUlnoV9GnlAWKt2XyXlfYQ6tbqFE9D8UsQ7
pt1jFXVftmp+CuIKhqHnpivDNFFAnA9p2r4nyKXsx67EOHBsovSsoTi+jGy73cii7KfODemok0Ss
jOx6gWqoVq6RgMLrjPFx8IgiREb9igNhSYZ8FCvQSHNAAcFtNLmT24GX2rNokkUs4ubVNCz1xhsc
ZSlH+b7eLlOBTbRsVV9H5P1eCbSExzTBSQ2Od8PqPUpXY+0VN3WoWivCmsGmS3iDozHQWfAY2YHZ
5vU0R6i7BpB7BD9ElKQj+x8Hdbo3ZpmcFWtvZ9H0Fe93NMqWRB+jJ6eJQWbhlfqR1iD1POtHBAyB
sLE9PRgZNrTDYPoHU8BnQyoiXCs2nHtR5fgVTYSbyaajjyi+98zCpAZ9pC2xTdgOXmHv4W5bpzp0
y5U7JvprpYuz/CAzDHYxXEis4XiRFuoE1CD3orM8s+ryh6IENonA3+rLqnExsMddPCX0uRsUNpyd
KrpjZ9X9UZ61WfTXmd0L5aCGQMXp8Fn9pSvu6P21te1mXRWrIDAZkzaL2yDduVhZXdNmPT/QbalH
r7KxmOEiebgYEyd5lMkvWzG/sVTKbmUT/gHZSsffYisbWYIk12uVoavcpAPp5CDW/QsmdmKFURPQ
phA2u6zz5jPi7mtF1UkX41J4rS89vd51ZG8XssfngCREWsq1hxKU5r8uEqb8U5wQkZ/5Y2S9HBV3
jrlyY+zIZcMvV+cDzXMYqcUdW4n2qc6c23DsQILMJUdLnxQ1dE+yZNf5Dy+dNTnGtHuycXTHa7KY
jmIuFuCZF6Xp9EAnGKkiWrPUfbe7aeupe4q7YFym+OTt5Vgi3lhLRua0k2MHlQl77ANze/03aCiM
eB2uCXKsQ5Jr0xpqspGtfewJoI+zv16JBWeVWlgodn3x7FnRblJ1+90yFWuVAH6APBQUj/AHL9d6
VDlWMfv5ozpkzb1j6t9kvbxOONaoc7rNdLEyuNddMznvQ2tqzLZNdQ7C2D1ZurAIQ2hoCDbpsKoH
bCVLJ+gvsDD7izLT8ytek5PqAjn7WS90EaxIXApWaPSQDb7QMKvIUGCZq/xCVVyEXcdzhlnJQdal
ZhwtmDHFqtw3EeBvjVX8unT1cR+T2Hzs8+muqXp8ghpigaNdd4+WDRkRh4BjP5euVQFqJhWas7IU
wVfDyzzpD7I4elG29pNg3HgxGESnba1NJpk7auC1i2I+xTx+Y1ZdMC9hqGtndo8GrrdYNVEACGfG
4WpTvE3d6SYrbOWtYUoVKStyttY7REa5u0BEvjWpu8NELX/iJVEfUIidHXapRyPojxHXG1V7EH2W
B6vxEpSldghZZh8MeDJOS4RcZ9JeiH6o7jMlc3fBGA3bIUrGx1Qf/iD0b/0RWcwj6CW85IWZbByQ
FzcE08MLErjIyVix9YeT3Vvq0H5vdCx+bc9KTq4GKKCuQb0qdmoe0EaoFx7rHqY5ivLgxb15mAMz
wP3nyl9OXVlrtGW6IT+M5uPc3ggtXrrzVpPl/RJDAu9I/Np0Vr2thqtQUexVmzb2CQfvlj1PxNMS
FOWuMwwbfA0NvqgBjHZigKTIZL2TlWS0nGuzCALIJq7VLQaUulatht6JaljTPd65YjsbS2HhNTYp
s/HwgblLhU1DNN37LhtORFZOsiQHkD1UV8O8VVWVok1Z2LbLMqmri+zi8Q7bT7lmLQzUgO/FfPB1
xDf8LHb3smh0fnIK1B2M5wuUe8L61bNAfcFfQJy/V/knvwV+HGOXFOYPKtyVtZpiMVCgyrK3vSnY
s1vyT4kb4odE7OUh8EtlwYPfvHdl8tcVdXIg/7pijW7W1p0ydY1VqL4ztRhNi6ryXhFi/qgso7oE
MAmwe3SfZfVoqIRX0sndOnOvwja2Qg+1R3bbE6bvuuC3pr5DH3c1gOW+wZmqfs3Slfx/mBz7wTLY
8kKns/MCLnYy/FrE3VJZkISyluk4YbTUm9UxUiCcbsb5tJutgOSh1kob7xD6FAigNAtZ+dnHQLl3
K4pUXYYZYUfpDKzp4y5rSFRFPJMLAUbzabQTnTzQBA/Yz/11XzXOc2PNd1D+grGYe/L78M9rCdDm
rma1twrMNn8Zy7RhavWyve8p4crxvG6jlOCudRenrrTjTeX13ZZbNn/NED1p58CtCQVmFRcx9p8I
0d4J344XWJtN31qQpLzB0uROj+OE9KkPW/GnVKM8k4KLV1XGawsbbVa53uazXxf16TK0UmOZ4c3X
t1l/GedDUjrE0f3io03RAJElWW/4ISzScmQtiv7ytZubVOW5EK+y12d1M7LAEXqe7j4byoIAVmQD
YJRXk59Xq50G3tXI4m9F769NpoZTUg/4XLVjeJ+B5VnqFijUsQLA0Ad5+a5pzTOml+FHZpAN1Vtm
XVfbZq1WsAU0/RvdqTGVUsSHMQbGq1uOARGcdHjU+3hYZUVpXjokYDZ6HdW3rQ6jRO/NmdDZd6tP
vHwXDO3SKVwoeiTMyLD0QX0rm2v4oDjD9B81G8RtSTgYKZ48xiYuv5taCx8dDRhXphTE3mMd8zeM
Jvm1w+amBY/3CjNPdo+Is+zjrg6WVd3nO2YpZBfryFwF84QrD00TFcG1HIsqqxZGDZP8H//zv//f
//1j+D/+R34hlOLn2f9kbXrJw6yp//kPy/nH/xTX6v2Pf/7DtDVWm+SHXUN1dVtopkr7H9/uQ0CH
//yH9r8cVsa9h6Pt90RjdTNkzE/yIBykFXWl3vt5NdwqwjD7lZZrw62WR6fazZr9Z19Zrxb6Ezcq
sXvH43cRpQrxbLAf8URJdiSQk5UstprQDxXmO3zltIJM8M6GFx1lqa89+xHaO3ija6vByhLJy7Ns
yPUBalWZo2vmINRldsm6bYzi1XdCZ+9MSbOSRbQGs2XlpNFxMIvitV2BqE5fY4NkUDJpyVJ2UuOu
W7mEQvdmFj5lTnaamqG6aKZX7Fw/7xaakUMfl5VZ6UBXC7yjLBFSrS6VpozrrHbjlVOm1SW3u29/
/7vI7/3r7+Ig8+k4pqY7tq3//ruMBWoohGab7w3KOWDq8rtirLq7XsmfpCm8kYEpyiZhbaTFfNSp
z7IXu4mEzTQ7Al/LPoqZMyMPotNaPH3iD6B51R0/OfVR3N787CXmSMnPKtW3TFR51XZZ+NHwnKBb
MXmkC2QJbDBklPA5aJL2PpscyLz08RWvPkXCJCpy+fsvw7L/7Sa1NUfXXcPRdM0x1Pkm/uUm1QE9
Th1bxe9TVTcbzWzTjcnacE8YM3mK+vzsmJH6LXNSEiytCIlnB9E5cBNlIRsKx3xCW9d7gG4c3XSp
O67jocRmr2oeMB/FsnJKgvuuiZL9tRjMqQOZP1AJyG5bJcJ4JkhaOJg/W2SOYUTPPe6xKvvMOMgz
XTHs28+xctTnRX/pzHj5ubLHZ703AGdFOpD7HSjHochG/2DDNM+v5cDAxpJvaytbrbnLZz8E8oLr
CFeO+GxOojSzlpjO+/9lFtH1eZr4/XZ1DVszhG7Pm2fHsH7/hWpVq9Ezh9zdKWG56VPVxT0I/R/H
hVBJmIF9KdZop8irumPRuJD0u7x5tWs9PBhJl92FIsrutAT3z6R3zb2sux46mB9+UGBIOveTdYjb
psQuunYri+1oZXd9oTsEUZNmM8oP97yCpG5edmsoIR4yGNCUY9PImsVQKegyGzGnJYh6QqROvYxt
rTi6SQEP5pfTBsHhXTR5F0+tQbtHGd94n4gdz6Z1nIYy3g69EZ7zKNHXwEb7u4gnYoURY/zod4So
2KV7z0rRQzEbJuUtCYLvigr4XNGdI3rT0yNcrPvK1JrdBDCKMGcbX3RinRd5BlfmBxdAmfFnVd4g
chg16bPpToNzHVCUPszMFFzo5/img1boEYYLFZ7GfBZ8m6y8jL8RVoGYbCOy5KulvTRFj8+vLqD9
zmexPSHVLk/rKXSvlbII0Ny8af4UMblffwlWO57DgcnabQIgzPLgxzvTGZU9yc0YBWulNpaaE2AB
AIn+iAS+d0yUpjsQb4YAT0nWW37FGvqXU0DNa9TYp5vPPrnLom0ly5ZufY9Mv956ebMP1SJ4CtS2
WAli78d8Mp2TS354aczB7jadDSUT8corJt+QPTT3GHKTH/Va8pWVNV5h+hKZP3g+Fn0OVM4ZyD92
LnHWGriRbAR8G537Cr6/8KZiaVbpuBjVCPurubPRuKRZs/AdjHdznNxePYGW/OuQZRjQsNe1t+xT
J31Rd6l6ijRgeci2b2Q/S/tQxyY4203s3I4Z1uyDZwXvbg/rIx4F242uFhd7QMfNzY3wvepyiEee
k4CPMZUH0kwns/O8J2Iy3cKNbsgRjSfFq1R/3eEdSVoTGJlbFmdDgTeAJC3W2elUHmRdBpYTrUut
OBOpeOoLtCMqdqD+mi0egR2wnbsRkWJ/XQgWbUoGLkKOk0PkmRtEEGkS/prPa00OgvAJD8s6CRK+
2Ahs2dqcvGBls1xea43OmxvV+BMsh/wgvMo617ZunccINN3fvzlM4+u8ZBi6qpmuphqmBoPb/H1e
GiovbfzeFt8Gz1sbs4+CNh+IvLVs+zkTiNt5YNP+VVk6Q7CqSI//Uid7t6DDDnGumKiNzKNlWZ4F
A7Ly6pSSfJoMpAWbdkP0O2ELacWnKmDak4duyCL8MuQ5sgqqihAPvWTZr1xYRX53kGNk/bULEKIn
9Kx8FHVqTV3kIoPPZmB0/fffk1xO/DZ/G5ZtuI6wHFfTTUcuE395w4oywt1YsYpvihllS5uo0DYv
C7xFATK9dQIFO3TtnnPHaQ/Ek9EvmOudCKVEtRDTOZkU7+IL80dfWCM+texfWE7UN0If1JeoLBay
PvCMcEc0tNjIopZhEQqC45GonXE0g6G6XrbUChbkjZqeJhGkm0TXeowXknCjO77D3BvbLz3yRvEM
iv1Sn/pLs2jzd3+MnXWPMdA+QXfxJVTzK8A4Qqv0Wo+befuSEE+WQN8v/TPqJWDYDZUIHYdDWDn5
w5yXXBVZaG5kURmb/AwrdRcT7yoQXtZheAddvo/avHjAIJsMS1N/jKOirf/+13L+bT3Eu9YmESb4
vYROGuP3u7oqa8Mhixl864IWJ2gtf5ms2ruL0tI+9XnVLxrR9m9DG4Af8F0LtrKjPaGRs8ESu38T
3ZBsnVYPt8JMm3UdgHQxwJcctPngkFk7yKI8k3WB0MnV2PZNpMfZhfUOki4qj02JF/IFsUDsYgcm
l75Ui6Onjf2xwCzjqRnFOaii6YwoUf7k6uKDfEdzK0vBHKRsiqA+yGLahv2ycu1+X80jS5+tmj8Z
9la2huDG10Za1Rvf1dObYIacgYFsj93MJ7Jm7fh22dR9fQS1B9RS1si2z15lryMj7rBbyGqUptqo
/8Gkb835vVS3yI8R27znPVbs4qgmmJKohDBila5G3M1d68bf2R7kzNod7VsbKbdpIczcvs0r81Tl
YtyXc4NslfVaY9n/5YeXP+yvj6lOjFJoqm2oJps17etCuEeKuutd33gfdb9a5VYBolYo/fUQc8Oj
RuI+51VkbdhSRLdW6Vh36YTwro3AoiyRB0/OojOBg7IFnk2lunXumeEiq8HVjD1SZvKAVlR2cmzm
fr8xFRajeI47qE4RahlOHUvi/d/f1P82VevCULmdDRUmrGEY2pclZGyK0jG0SHu3Ne+lhtR82zDL
/HIYetT54DtqLOQme5EiLn0LaqRfmZnnXspUzzcx23uMlNAgFVnu3ZROaN2oQGh2XTJNt143VJsC
a+YL9LN+0RtjcyhCjVi8WdQ7QNeghJJp7XiptzfB793Is0KNuutZ9vPsP7V+1n32I7EW/5dX2r89
/LpwLd3RTMcQ7rx5//JKYwE3sWcfq/coTT+y7Ex43rsdosg6hTOWR+JzhJ7GKxSPxOqzTp7FraMf
NQy2rgNKNGoW8jSaZhCxUY4beQHZWTagZDNHP7zDSNJ6/Avq3aEwUAZjgNaK099e4d/yVB3qWapp
TNY9MVBwBxBGdQA9cMP0+mxLHZO5zg5b7fbaBdTXtWjMXXw0VxZozY7IwNbZparTR90R5o00G8KJ
OLv4qmh2AhFdCFgU5UH2zdP42jcF7+8sRBm0O18ZNn2k19B9nVZbtEN5C1LeeQ/UBHt6BzAeERKb
Tax4NRvffbd6u1nCXEBdROudS5UgxqrPDYgNEQ7Og+wMssY/F5OH6ObckI2s8RpvxAxcBPltO6hz
eIiGaCpeTACRf/+Y2PI5+G0OsFjTuABbbdsBhGh8jQwgWZloaNm+WwPI8bIOCX7hLrCOlN5+Lk2v
X4m6tnbBXFR6MNyq0WS3spVXN+69RIXHQojHjCWmrB4tsFO83L6jBmo/txr4Dyc31aVsdHVsWDwe
FQ5zq5PfBX3/iDtReRKlsG+FH+rLFmXl78DcYVQZ4+tUF6D+cE3ZZ6FfPFZK9SI7dEpWL6x2bO6Q
e4wPgT8l68QblG9NuJAdcj1zV4UbjAevyFx84j1e/fOl8dN7ZB9gPbKKMXaDoeBGJomXTmoR9vN7
fl9kjraqFtV343yA/vNXXZWZ1Z08IJXya53s/DlWibr62u+zTo9QSmJN8du1vl6/tEEFsZ3UyZ4/
2LZ6CuCEvCUG9kJxOWT7vFbs1z5CN76237oGDl3SqRVqTZ71ZpfYgUNZZAHfgSvBYASRM+qhV0JN
qDPr0mUDmtcJ1FDXLfddQeIPoZCEx8TwsYuG7h9Bn6vG/sDCow+e3bx5cHSwL3peP7sQBG4ns3Ee
gLMZ695F3C3Ejfhh9KsOmzt8jyKkK5YsXECYD+1Z9h0mHLySSvFgrdLX10iGVfmULGTr9ZA3S9ON
pruEjeNRDJqx1X8KpUi9ky/yJ58iKxhpT1usmC+fVXLAl/Ffil8u18LoW5VCtxZyrJRZ+bxeiuXY
jVpgaZTbzbrrc+MiCq0hwcHHGvPZMNfJVrVw9evZ3/fL0QzfuCo5Nm/GuFsS7i5P/dx7MlrLvDYQ
m9aOrkTIy1Zn7i3PisEHnEK/mBzRZECCmFiLgaJWozt5yL0GMQMvTJczmuZa1whz2tvZDBee+7Xz
QW1a+C2xfv4cGtmtctKndtlHo75G3ejJdNzxzlaneqn1Xb2VRXkYMq1d9J2T7rummO5knZYCD1Yg
PcmSrC9Gd587xXj7WdWKCP38NrpkhmguIvvwNFLFdYKjEaHW8RVbrw/yjf7FVTTzftCCUzPaw6so
LQM0DepNOKT82quPmWmgVp7GtACXD2NwGY1GWi4T/+QhbXbvqsrwUPsR0QZShlu/m4YHvRyN48w/
dNwuK4lP4gEFzgWkIH27XHEgo/By0uIHnXcEuvzjHdvl4kEd0nZtab2+lsXRjcO7bCyXsnTtMZba
0vR1ZQtjmRCjTywBYS+72hieaRxCvWP112c7bCLtnTCtvt7LBnlIemCfG1cYs5ZVXy1kb9nS2Opt
kBTlveYinl02or+NbUc7eS2AJECk5fcEAbIUWceXPE2zbYae4k6oefGE9ded7PAe6r59E9i1EqJG
B6/DbczbwXEGYk/jcIYCm54gAyyuPTRWMgclNo+fPWQ3v8hwUbMakMmm6rBYrhyiCAHW5IMY5u8s
qQ6aj4h8kFJMrMbbZ1lvrFFrKFHWJKBjD1763UBAp4yt4QdGRQCLsdS87yYfeZy0sXZepI7MvY59
7ZLwzLmW/YdFUlmyKy5Zlo573scpihUvLUwvTPoGBADr/K+DOxc/64rU5GeciZYbEG7uIiCX+4pV
31IqB6SVje6eChAzKnP7HKi8lqViwDQm93Za6sei51ueih7FZ1Qb3ydnpixpynBKVUJ6JmYiuskm
FeT3smi08h3eEOijwM3h0rTtG9RcK8nK9wmQ/9arp2Iri4l+Uwwe8LBhLHfTaNYbORhJyGUOz+2l
VxTknbx4XMv6oA53TaSJp2JSu5ukN8VKXkar7JOaEC70sh7pgBbdyURYJmxBb3gzsTFelLY0KJrG
O4zc32W95oPdBt8tjQ2G13g4BHN3vVHUnYth31r2KlRxNmuLlC8I6FvDKhQUO/vhbRQNEgDlIsZv
bdnHjniy1NZeDE09vTZ+HeP2FI7fROTDW6/0H0aU7UiT+IAwlT9zuJERAZ1zyY49WJDm3vR5Wn3E
fnqnDJ1xN/lhBmNaDJcM2PwSwoS3iWN91vZVWm836k3OWm8I6rUXJYsK/cSzK5TMWxgaDMGKr3QT
Zz4q+dGbHqguO6yyUm69XlNuBxsdsFgvD7Lqs16eqb3X80ex4PzSYAaGsp74sG01WDh0TfHZSUJk
e0zFexozIwHR7CoXNy/8O3Y4zsKAwkEmljrL77OT0IM7UpTHSDX6gzFo5lltfHHGLySeZdnWskoe
UoA22LQM7Q2pSCLYLUsGV9WCpz4GcAv0JQZF0oZPKHXY57grma9otLx4ePCNj7wMw6dC1auVM6Z4
HrlDczvMh0KPkHfIqp3qZc2t6tgc5jPZKLuVplEsBSS+taz70q9MBmwvrUdIO9qx0tXp0LtpiYFO
HT1OA2lwH/DFR4hvRmN6H50IwoWH9BT5Vn9a+yDGroMg8JWbKNEWAqj0wdYRjtVgpHUIVhrdTjGb
y7WIqrx5HGvUYRb22oRv99RkGBhUBY9JJNLqqYQouMYYLNg6vlU+ZQZylszqNm4xFPXSxEjUyRG9
nIuhbdu7AC3ppSw6bVfesMCMrkUUFd0DvETwR3PndLLUW73wfyT6oxdP6jeg4H9EQDTfhrr0Fn4l
7Mek0utV7ljBHey/fBP1g3o7KOVAkH9Ub5KRHymxCiRW8PNZWqreXmDYxjuV//aWNjYnSHli5Vej
xia7+6FpQf8nj4ZSJcmfESu7RYw1wnMZjsG6KoAI/+lkerqKrYQnQI0s99iX+g6bRR6AwrSeszIz
bgpvHC9zqWwKvik/yJ5AAScLRTMmREzV9Mn2TSDRvlLdyFZXy9BcRNceSDytejf0qNy500YWyRpH
256A3noas/QJPSpzkbZKfHTzOjjruvYnk2H3EgZpvivg2awthClf/NzVCPsVKqostLpdcNSDJr9v
MmYQ4SNsM1fbpVkdYDPLCbV7adC7XRdDrW5lKzcLKvdJlYDP4pJ9v6qAKT2byOid7d785XMhBaZr
OcZoh42OPaOldvU9jmM50OQSy67YCk8+Uosrp0rrF+TSX2AmcX9G/ZKMt/vdmTyAWvMgAfdkOwQC
q/B5UOCA1DKwNX6ZguQ6yHL6pVMVzne/TxGosKP63p8/KdWDXz8JEFz9klX+i6X4ykdadr98Eqze
3aRYC+ZSAUp0TsbLFL08VGmz+S+bvDnWkctk/TUrTxpNN1WLwBkApH+P87SZVwSKCp/CjgID4c82
PuhVpj+nevQ2+VF9RvhPfw6MGARrXT0OJUuffvRWshNcbGyNgVpfhwTNeBOZoIpkcQZMblGhM/jh
uIQzKP0KbRJjJ6+IRCQoiyImSTe3jmF0jrGguWjsym+I/oSnPPeyXZDgs8BqDeEPMYVH303yRRCx
pczDAXZpOuCMlViPsoc/vKD51j3I9gDbET67OclSqPEqSkc1uRnd4NmpXQvBFIPduGptvcpQZiCh
c4RbCj1oLtZKFu3iOIrAG1F0k3JAXtO1d7JoNhbM0KLRD4EzPjARP+uOld3bcZfdx2w5QGKSyegK
noWlH/Hwhll6kK0gRtrbv/8FNeNr5mHOhLquKojVWLCExJdwVmQzm5S107PDG8YtAcLJIHs7MTF6
KeJYDWba0W0rVPNgVRk3FX8rRDuPRLM1iouXfddVJ7ovqjy+LzGx3juxaEgjRhDLXbREVYSJt7Ua
KusxL7pXtePF3KZGc/ZrB7WVYtonit69Tl0/7SYBjDNAHO61NFDemAiBnSwThxzw4dfh0EOavVPz
6PTz1YoWhqzrWOVtjz3J8wg8Ww6viym/KciiY8BFt3KGU2RmWh1T0Kcvzl+f6bp1fHDczFzKXr5A
0E9jdjzIa6CJRFJzXClONCwHIoEXHYW5S4H5gs/0dvqscgWYGGNAtE3WyYOHFc/GRF33OhQ5Z+1o
ltaLionu0cdfcZcbKXpv89ln3X86+/t+duT+dT3359mXq8ShK7ZAp8m1qnd1p3jbKAjDJRu0ad6l
TXdaGiQb0Xb56rPO19pp1bWasZbDZENn6uXSTO1u+1lnCwfBtFEvN6KffoADRx6z1gRPnq/uhUEY
axI9StV16Nyj/54vrSxo3/ROPIIfCwDhKGsqIDCpTnkyyq5+//v7+98S/obBHoG0mgULnbCtbP8l
YZRZbHJCvQneEKoJ4xvL3tVG9gjBq/mwnHYrxlp7V31HLAPdNs4lmvr7KpisLWT//Jijfr/IAQ4u
QFhxk88HBVn/lRWDBJVFvW5Of/9PNr5mTQzbFbZBcNMyHNMxxZfAmaWpfhiQlXqfxmEVuVMNRISD
mRR4Ptt2s2ObHC961furTh1sLL7xs1voqdm92Vl9gNoH3FyDYkUaAfJUmvZvPnj9RSpS9bZHM+xB
GdOzlar9W1HxA+lYyuzSYAVtuvAz/XZsKkKbg4m/dp7wkrdcR8M2kRZ5Jg+yI0iFHt+qMP8vUA3D
+TIx8Yc7toWIsmWbZEXJM/6ePIJFDxIjm+0HLCZMkZT5kfyMPxt5c2rPh1T386NXwDkngL3/Ui+L
ssdnX1mXiByt1sTE62++yJd+n8XPsbkLcQdWU4QmrNnfG4ibHwLhvkEcIAZSmyMGDbYvNo5Z0zp3
gQm6HGDOX2QVaK1hz0w6oU1Lo7xIr2LjVDuhuUOObrhXi7JHTOMiopxLKh33pl+1qLbMA+RFFK8M
FsAn/IO8CAyz8RRjHScbRd3Ga6/oTZkoOSTECFlyAmOI54M8a2rz/3N2ZsuNI1m2/ZW2ekddzA6Y
dfUDwEGcNYakeIFJCgnzPOPr7wKUWdGhKMu8dl9oAEFSFAnC3c/Ze+3cAbPcrr8cyFJY7c7yQJOf
iqsqgGSrthDg9OLJDbSwuxeJOZ75QG7btIPuNd+UwzOOqfju87hJaZRJcn1cjiFiUbOsOeYJmTdm
2cBy9QOFzAZNPiZK+cfWct9yE89Hvzx4uW85Wje62Bk+dJp+8ouDbLcUH8bkxlCKgrr4nzfLwckC
eL/J9bE4LPs/D8sRSGOaBgNNWpu8XWmSNto88irzjYx+JVLa9GzN4zAymvg0Ndml/xyGEclvCGtt
0SnMR+c0HxCcGZ1EVBXLi3RlKt8Y7WY5tjwqTKdqB3V1ZKIyj+X/6a8q3bgLPf2Pvxqlg+xag4Fk
I50mCLoENCYg955rFD+40gr7gnHTuiy7vTpKz2pPFV8DwHDsBjW7pFnzQr6wdoYqr5+XLdPTWQGS
kmGWhc4ycUKEsxyIWOcTI1GX62X3583yjAqu68+7ZJoPTqvEYFKaXjohBALGpmbWJpBN6bTc9/Mm
MP3A9Ysw2VM9jg8wvEgAnLeWm1ryxtxZNulaJRvYqJeoDZJj5GcQsKwiW1t8DasqKqp1CmYDqgQ8
aIpcA8a39sMvc/gZfZfd1Q11635U5fXnbt22NzaxQaqme7lrZBWll7LoyKPjwYHdt+csmo4Uf5KT
Tw8P7KlhOV6ja4/DoJrr1qin7bKbEw7o6NMYX8qg9r9VzFgUO9Efk2nsMCz/8iyzu04xyTDdbCLq
Amr9yq95PyLue/TMvNrmPcufPA8KiJbh7fIASG+jIwLPvB5CuzsYRQ5CeLCLV9Sg8wtYhWStMoRT
B8BC6nU76pOzHEAqdkOlpHnoPL+ALgNQNs5Qr4eWul8eYJQwqSWKLp1Fnmrhxqmnd/e9zaLVg9HG
yrnazCacl2EFOBGRVYyBjSmzduWFqv5Nr5FmzYcjK0bNbbJeSfvKXFuBMexncTG+L9BzUiAdyoU4
N8irTADPWowZfhHvgrpI8eXazWHI/T8MG+rQ/aCfUNyQgTaeq7KkPYUE87nWp7USNtIF3sJ4O9rU
lQo0pFdxpg63KpTFm1Y/LseWeypFFKiTAtNddqld3Oi6bu7JVAx2dahpm1hW8qcxqzfLZ2EObecG
zVSf06SkhTcaxufHC4h5lWV59qxo/KhJ5ZF3QzCUdwaBT8szMyUGgVYYeBJqhEqS7ttrexiD73g1
Pr8I1QOy11swOjWyOi5yUmauWQFGkDqQl5kO27Qu8clhbi3tz41x2SBJ6HPj34dG+f/nMb//CV4n
q9tqnhb8/BOSrxp/Myyrv4/KJFNpMiJXXWim/XVUNgy/sVOzHR50fbIucdJeiO8on5WWfMwORst2
2c3AdpiVSsGsojPo9i0lyLFfebkvdTEfjyjcDCAeJkEpQhL/55akC5tZxhhtl63Po6X5N61JMCW/
LlvnmRVtSVMQkIuESPu65mHtUJcFGup7veoBb0LdlStNuRI6MM5l6+d99n+4b3mcnV9IDXVGKaUr
BTMm2YUUp/fdVFJ5TGxv36nFbsymSNsqgyc2Y8vI87lPOs0GnjFMlCF57tomWWl1JfalDVDUqO8i
ISXMysxsFwZhyuWZ3WjsfpC+qFxjZdIw/YU/lkdRAUjXmkWS2bJbefcCSctjgaxy09VWZZ6TISth
zYXFo9oy/6iDhvzHeTcs8pWvedW9n076Db8/5nyzQGcUJC/lNombASs9K/aSbQDJ6dLT5T0Kb9gs
e2Pc2pdlq2otGcoYeXqxAD/tLHdKZvoMQcvb/Xzw8nyqVBt5furnY5fnJi2j8XJnN5A6HvoaLllN
8bZ+KJfMVfrikRKwQAlQJPvlP4ls+5bOpU7xNuweuiajwst/ZJJX4OIpHyBuZcJ4LtLwJYim9C2c
ome9ynWm/YPHCWqhACUc8n5+QMg48RAaJZe63kYyN0+XPjeXOZQ6xnyzytjWrq7xJn5OrCqlLTz3
51QKQimZC7jjtlOrpxsrnMod83HrnjbxjaaF2ktheDHERF87a1pQnP2yZhCaD7TBdC74YT3Ycubv
RFh1m7LnglNHb8txWs/BekqIpNcbec5m8Pq1xvT/nCTMK3rFLl5UO3rE5dWB9VONPY1cabXcz6fu
RsQDP80s1W3finorClt6CoDXLA9IyI9aq71W7eGrR/dZSIFmfkHZ1yvXGifrhHtYu9RFR0tmPtB6
NHwhWUk3qld7hylNy5WZGvZ11ONwgUv6ra7yGnxZ4T8YrA0KXxkfOyGK41jp8JPGbHzE5hFumlDL
UORzNCwAq0pEP52XoxWeJ6Fnj1CWhnNFbAJLEh4Vh9O0HX0JGFIbTo9N1MauTPzNYXmSsP11C7rt
Xqp76VpkJMkufxjfy07YQbdankToYrJqPMvcgTSrT1UEm2UaJ4Qd9bxqCiPt4ecuOVF/7JaFVx0o
Lf3v3eVoWFFyWJ7bzOlKYelT0k3pPdo6jX8j8Pah3xl/bDL0dXM+dentFWzc0vq3Y8szJM9Ya7Ep
ownZxZnnGU/lUFcgOwDOIVSlZB/ToOlUc5fkM5rOK2RypUR0KEbPuIsn6/bz/sQ2qbqhJLaawbth
Nv2+3F8zJXHTGiAApqXkOm2KxglmqYk0EteSBpZ+MaeyP6OTJQ8iAqvbtQhrgPOuRdaI/ecmeTVi
v+x7NGO2xG7CyGGQBYajn7IRjGVdEtXzeV9ZmqdQnqT9/xLXzPf5ys2IpN3jYsH0FZVbF4WvVe/f
isgL37u+3JJUnAdOkb6mBIRHTtFeWBkbgZPHEUQLf3qvR+9iVlb/SvrOj6nKlWd10geoYADuBsre
DpR4MLueECAFE1YQGNhsxiHZg6fZWRS55s3lQctWrTVkRVlW6i73SRWWGUcKeI10eQ06COEWfufH
cvjn86ye6LEgmPJ156WDY4M5x2sa+2vJLPUza1wZN6ui7DI7ak/otsDEGUF9JwXMla2p6r5Dirt4
PmpFR1r5Wdd9upvC2dS0OJsWF5Pvp8ohmFD+zP6nZiSawtTS3OmqQSBA44ZiHzaRgsw624+YiGBm
VXn5awhq3d4P6idlzmdbbuzZSdz66YmAeOmw3LU81AyAQnpwTlc/HysCkgcVI7hKospYqeroX9S0
mUivMkeS6RL91ERyt1btPLsnF0vFe6v5r9qABKZmDu10cbGKwfq85UM8E/gU/cEOgR8ur1T5yh+v
lM8BrZopqVtTqowTpa3cCIOTNe8kTENPaT8lgN36MtzUQppzETgiEj3Ch0g+p4sSkqpJ1FyxkR6H
eStSyvToF1VzlZNA+LkV/Pu+L0dzv+7XMlZ+1AHy3qY2ivtm3gxMWd5LBjfL7nJjaFZmrj8fBNnQ
UAna4KFWbCpurhThdQd6M7G05BHJj7q39LZeqSZWZ3gZkMECqgPY1dJrK9HIYZ0PwEMrVr3dWvvS
D+xvVdK6iakPZKRgkcj6btwsu+i+diTJGfdk+0S0izGAJdC3W/Jc+aiZfedh7X0ntD1003wGlEla
tcmSMDuC5UXLDHZ3W05+d6PY0+gGAe51OaH5oM0VJn+uNTV9qO+srHr8edeyZZW9vgrnNEOZwB8l
Tq0jieQWi358c5DmDFedd5f7lpupYObi4DkkItICzgcx6KaiAOYq9MMA6RagFJb9ad4fah8V07LP
KP7nvp9Wj7qcwfzK5CcZ/XBaydkHC0SgnZnBegmhQRDr5i1aYXMTWEV4MEXqn1prbjhJTfXQ5hn0
C8i+7+1rksT5R6aiIa0q1XqQuOwhHEiak99X6j4XabxNyra8ZdUJ4iMtk9eOwM3lWUpXXPyRqxXC
Pc/l0rr968qfavxqT6JLqNtClSkL24ahyZxOv9a8qFEGnSUX3puRz/iDSfMPKbU+PDAfau3Xr2k8
rZ+MFsx1RMC6G4enUSUaT6mxFUuGEl5addiRhETkX+lpzMjycxhV9a61V5oowm1a5MFtkN0mcXPJ
NV/fy5Kh7akWEOiSF4kbdi0KGB1TBqsmfZXLI9SvIZG5dPByOGhhfG7aR0WX9FUzwm+jbtdssZ9Q
TtYqLDVNQKyFsjdn8Y2QcU8BlH5SFeBamfYUvaOc1a6n/IEwOhulDwRjlf4myVFWdpQVT9mmVfsg
2RNBRT4NTLz2xhXd1NTFWCkdRHRH0QOqt9rXF2MkicvrsCOFUKQPkixouUNIdTJyWjcpytRV75FP
ZQWJ6xlKvsHqJm96L9E2k/HW6mq26yi1rAX1cdcAZLqhAj64oiqYexvtzpvC5AovLlqZCd1QbOQO
iF4MnWSoSSFvuc7p8cQGDOe0dAY5nO56oNGRRHrjGDDmY++FKaLGYo2OSVojvCs2o2apThz0tO7j
plzJANlIfoAlI/XqS5yD7OvMrFxnvpc5klSmq9RXi9sINSCSAvUExFo9NXjBYiVsSWQIXAg3wx7B
sX0gwRDweY2RjJ5hcBdjmnSTQaXkSK4bIsSy2sHhW8HDpJkfNbsJjj2whsIxByoG0dS+pXKpHZHP
vPqBthUBcyazzKPM8bqx3FMN9xs/Paaa/m2ITG3vN7JYxQb4XmYtvhspdkN2pFnTY7lnVZceMfOn
x5KL9BgAfW1xZFSRV9wFenFvGE26N0Ja1Z5+oHx9AYtlPnHt3QUW4e7kjltBdso1M3qspGSriL4n
1Cqs3Zx25I2OmK6rdCcJBOqHIiAAjgQ9nLKR03Vdc2rN/YQMYj3TPDeE+p7axJpOQY5ARRJ0xbGw
HQuPlFkZ59pGDLqxL8roW556/ckbKcrGMDMspfKu2lG9sViPOlySrR3YUqDQ6nCnRFV7Xm5UATlx
KDMi+IIK0VUpawdtrJHKaeJY0I299ChRVqMZgO8XxNAitnV7b3Ia+eSXlvENm6ZjBcGhpIq9l1Jp
2I1295ziHz/p6oA2WuNr1BC4uqpGsDAresSN6CdXXQUgwZssdTswk12lqnBDSXuT+3KthirDyzgM
JzlLrxu8i6TTo6/FJA8eY9SaVZy1BKGnwZqChb1NfJGvgCivzMF/MVWt+5vLmvJrzYCrGlYAzVAM
xOBYFH4zXVJZs/MYP9qPFLzWHgKgeUA/siLVPCIiKIHORHSI52S4VB2Khx453AkB26qFX9Cw3L++
yNrKL4v/5d2QEg6w1bYVWp9fneQDknO14/T+YTMnhsLRVsRJ5++dFcwWmrFZTbodO2YEN8QarA9N
it/aphmObW9Pu1y3tqUsmEFTxLpipjLsPSlA/tSEYqMEJZTzCbZh2wVPKJLkcz0F57gWClKDLjyl
rZpsW3IhjPWyGCc48VHKQ89Ri+g+bMs7rqn22i/6lHytxNhWsvYYJsQORjoMMd2MYZjN5e6otVs+
LpA4bWnKa8Xvdmlaq25gyJ07+kpFcpTA1DLvVqaZrOteHHyMSKQQpE46kE0INvLDbsJga4TNs5pN
gP6K/Da3dHuv+sq+D6U7SFXRt5hzyFEs+zXNQddpYysfUInoV5nP5SyXkmhreGp1iPx1Nats2/bD
GPULZyeerCpZjz0008qL26MqNw0KT5sIAbk4NGXbnJKUcGDTz1sXem7sxLIVUrVQrkH5S3QTQnIz
63H6+OvvX/ltjOVMnM9H1Om6KoT1ZYzN4XaK0vCzH5mQh+uusgvCnjy9d+ky3NWByiS9oMarzmdn
UebBjWFFf+OPUX4tQC3noCEMjOLU0QhF+qqNh82XCbuysx8I8dTHfERhSJqS6CQsao2QKENg44eq
ti48Plm9M4oPkmTENmCOR3JQfFTkON7H6E7asBvx0TPa/fXHpP72M5mbpYg6+K1o9CC/Nk4VSdQD
Ptnph5Inb8SgNUfkDgk4ttRH1glaZenmqnF1QhmxZcni74JRGdbUgNEL97m1CQ31FZJ/expIl4Wl
MkqHBBN+NGbyqu879Tj15Gj+9dtWvtT2+GhBdcs4KS1Vsefm4Rc9gxKz/kIIJH6EFb8POTZe7LZX
VyT1QdXw/HKXCRNNydR8M4I11e4dtHHte24NO8Y6XLAE9zFqF/1Z6gqHcqW9r8WYOJEFzB/6v6tw
WjF3tJT7sFTk9RjkVwCV5FVT+wfFAtbgkfln1umKwBFzN/hTvaLUaG17i+JY3ySASVICNkkzmrnY
yaMnDdlG9OCLA5q7hxK95br0PNAlftgdhTnSAKHviseXDM82j2qnjMbXTKcZGGAhdGNpbNejP4hN
blgBC7e8W9VRV2IfHO2N32qbIDeqG61vUkz5iVgPBF1tPF2PGMJtpneG31MOmxoMYlq5qnS/cb2C
mZ4dveCkC+ryVdJ141QmTMgkibxbxSJps8T/7ogoHCkeefd4y+xdr4cfLRMlbD7LZHMYdzBri6ui
bpDfUqbYMsQqe6CzIZTdN1kjBxeihlZ1BFHlTbAz5+aUzvqUuMiQSMZA39W9P6x7mF+ubRrZnQ3G
/Mru2ncD9mDKLEBVrhQcZNdFzdTugmKHBZGM0HTvjUdbLeKroOwVZ+z0cKK8kLlGmbgjWeHXmpDI
YS2BP/ayHWQOpX7pJsyeMp2OP9ENSnogoJLJVKas/P4DOnd6V+e6eaV39eQ21GxlQ7mGCD/nAmG/
y6em/puR6ouD5vNU1uFJCOrVNpy6Lw6qVvZsfpfC+2FWYcD0o8ucWEj2Jkays1HksKVL23Vn0zS6
s+4rBGJG/iFP8MxzbdkMenfXzQl9WP3uU76Uv/6lqb9qv5Z3RwEdh4+i0rwX+hdzpyKrSZWWRfQ+
EKZICgYxvb2c33Ce5MS8j/2VKggeK2iduAXl1k2i1I7WI05eyPvFBMgqGsnh0JKNppj1Bo0Clb6w
SW9yObPX8hSom2lenmRxH/L1J9paTw1i8/LgseGS8zf/zm/XO0FzwbARHCimKn4DzGhqP03x0Mfv
fdhekA0rd4qN3L1CYex6jJSrsa2S6wYaGjqJzlXUEUeaYiluY3DBljRSvetayb8PVouCNhYaIsio
uxP9vZ1br6M/Fvc+Pf+/E4vYX2czfPCaSidG0yxb50Ly64rRVMI6rYkseJd8wDcTSMU+Fw9NEjFV
AF+6MQd1cALJy3d4dmgPIYu9gzZ8LRJ7nymmsVsWU52snaR6QK+X7dSetKy8Zb2jkE/h+KgrRdPX
J00pdhGFw61i+TOwBGMNxDR7X/WT7GhevSUa6G1EKfasxRbClaY6RalXbakNx/dpV1E242LatMPj
X39zXxRsy4lo6SzeLNlQ0braX/QyU9pCThji6N1K1Xptx6bPCO5h+66tGy0s4oM5KOYar9T7KBEU
1Q57aayNQzpUa9xLAIj74KQNcnU00qCAb608CYLrrzVL2pFY2EmN/g2zL2mQmDVWqBdDp6yTzqWo
Avsk8svzlHnfW7nlGu2xqMLn+uDh6zlULSzyv/5fOX9++77R/zBpUS1OUlMxv1wTqj41asvPsvfE
MOQVStr+jBvYJmi788UuZJp5ScN4hU4mO9mTf6c3wYdXTqoby6qxSXTbPy03uU1pF3IPsAcDZSV2
q6ht4xuuvN6usOpnIpiHo0S512rSdShVZwKVB0AVlEdxN5513tu1DnAo5Ny6snWfTPtE0q8H2n3n
OHsOxY5xOiHNkhwHqAaZrTlGYWF3lbWH0mzXHj16LdaVA6HkaPmbToa0S0pYi24mwx5fCIZG6l5X
nh8FbktoiFP72dz8YIk13Rpp5oy6KRFqkoJKwaBzAfuQHZuZeuSndkmEPUBwtDS8MaOVvkljUq5o
UVzQL+Zndbhvmim8YsnpU6c3MXWnWUHKcJe4CMFVd9IemBIi8az799ZsD3ZZkeXD4AMM3KGpGF8S
ptHOhKB1HZF44qQzh980KqKKy+zMnN0+WGYeHmhi5U4T68aVEnjDfrTGjyFsVboOmbL35kRXT83e
g7YEdUEd0yE0YDgWpHR4JbmUDWy/gSv7xmDWhUWOgocM3GcuherGXIHrOuEQPXMYugqoWJR8M/WK
TMs5gVe1qLmhGcIboxzqYKxPevdBg765JEyGHDAiO1hv/Vb3qvgbQv+9V1EjzsdXK5H8I1fwcjP4
UL0rpHVONMKOoDYuH4z5Boe0Q0JrcfS94hVG0XuFD/xKyY0zYGf9Vm/b4UpAU+3h0l7UEEnlYKRv
WVuddBMqfWP51z05W9fAUt1aSW9Jjsg/hM/Qbp6p7YvHTJlMZ6T1cMhk9TwYino3KsF2tIr4umeN
CfNsbK64LFHf7oOeCKEAJy16vSszpPQPnpS5RZHa64iZyQHF+3jyW0pVk2XX1z75Z38zoxe/rSqE
qRiawWAobAW94ZfrcEcyJWed3r6bxMe4cTAyi0vxZVl2yzWUGdDFskpOyHqjkuVeOJEP8MRU/FVA
MOPWDKe3dAiNbRIDnI8MwOPfqXoIB0yWvYujuULFyonh/EhCJGYQUHhc4vwT3gwnNrOe9BfPdFQN
m7Tfj9ZK8Ufw/Wk/HuX6e5xkVxqiz1sQATkBgll7gkFibKJc+VioObhGtmSXaDtjoAcEvix+Tusu
WWEdYxRpA5Yh/K0+DY0Nnhh1i3kAb6gf5oceqFY8531mddXetZGquFN3n9L5grs2RGs5A6EUTNn7
YKE0Moeu2foeDaV4PoW9Kjx3UTeeQtO4bqai+lzD/J9fqHH1QpF7y8GKIQZrvuz+z/Y9P7+k7/V/
z8/696P+59ddnvTHi65empdfdtZZEzbjTftejbfvdZs0f0Lr5kf+vx78r/flVe7H4v1f/3j5kYbZ
KqybKnxr/vHHoVlOL4TNWfNvKt78B/44Ov8H//oHjqzs/a0JKTf8/rT3l7r51z8kofwTLT5TGMGc
gBRqhcEQxN9ySPunUA0hy5qA1SZsk6lElldNAF5P/acMr0ETpjYvicFV/+O/agJH50PyP22LuTUq
CUNAeKOc8ucn8Ae27/MT/88YP/Tkv4xfhm6hlLZZWOosd6hvf11Wsgo0ba6L3VWVyFeIEXy39cuj
HopwPk04z5vmqZE+0FTdWojFnYKJ9TprB+QFFBedzCIIM5TodnRW9ljks8/JuqfnQBAug/6hKz+G
NjkCLyb5TgI1kCe9I4e7RMaJLQggcWHe05/zbXY7QimoZaAltFAMgAV1sukhtNvIGZXprATSDa1y
sgM18VIP8YOw1ZtE0WS8RP1Jlyoyia7lteH1zUoFkA62k8YjM1mnStNjP5vRlZdIycgRyuOVPMyT
gshVQ/3GHm+7xL6vehZUU3ZfTcFHgFTDNKJXikyX2gxOfQWLqsn2sczIq0wd2qh0clq4jW7RVU8T
lOLAy287dDV1Um1HeVjXuG1XdCm/6Vpw3Yr4o6t486ZRPCV5+MGEgKEk52MG2HJjFuTQG8oRf1Tt
xD7v2RfVk56vCeTZaKlKRQSjPr6yxq7WrLa3lkHEoB09JR26DLypUG1qmUblDw0DT1VZQK742MjJ
ixyNp0SeARHZ9tZ+k2rIbDGgmSNRFRKDJ11eR4+vLJ2IbiThrlzyHpIZ8IBo9krWs5Wv9s4QkPdT
yNZOH8zvnmjevIrnERNWOEmEsq9PD/gikG1DB5kNNpwpUo2/fPpON2MFM7bYxMHMphrokZZmCIZf
v2GePPF1qlfzC0e6BzFi/ra9WvqhF4+0dmqnSLRmXQ7WY9SqRO5Eg0UqT3KDrWxvlEPnphEg0n5O
bsyMndGXq74bnFqvUyes+zNKphKNb7Zu6X6vtMLki5/8h7hmguaJ1lrRIP2oNYp8cKeuchQP5LQR
L1X428aqDQd9BguKXDyCa+0OduK/eQmB5U1l30cCUnjon3zsGTXZQSJoe6eWo8gN0gjmMuM5Jebx
WuqUN7V6Q8Qm3aq1t1ISO3B8JoorLViVNsEohrfXiT/ZVIIgNnvYM2XSHK3mvfaG2BG8vQtYKS8/
Fs+2B1dGZzmViu5O8kchOnmljNpN2vGbqWQbGbD/GE7JmV6UGit8QLJx04WViozYvykpjWxiyhwr
fR7Xyox/s9jQmQ7ccdZEq8nb0HluUWQ0GzL11m6ayvFv5b4lyN0WBEGmeKLKhOAm+50cLfRQt4Wq
rYFjbRFwf5ieOTiTOv/wyniXQLhC4W6chzH+GOxYc0ASWU6l5o9GjyUhdxDD8kuQHxUz33OODk6n
SNkK/K7ec4qILoePlPJd+VmVO1PvEy5YW6smNztO0xooVl0BSDAJpdmlZLw6XcJPTOJH51ryFg4V
LDtOh1C7p7pHN4L6A73t/RS/xqW/iVEVqCWfdcu7kBVyyypl1fYbfQrvSXDdKOQJ0QuA/ACMl0A0
ZppBStphnu5KfSBXKfUOjSZiVCAcJ7LtVVMEZf0BO2hfek9ZFYxXLV8hK917FeeRS8t5zZEM+wKO
ZMjI8SoxuZ5qmUevPMBrDJGODnb9JGL+rikQZ3Kt3QY1qhGunrEpIrcvruH88sXWlrJhwgiXOE5f
JS5kKIvKXVpwYclEart54CZqbQDiKWVHlckRkgNzU5GX3dIEd1kpYTFg7uNSXUMjV42da6vzb7Yt
SmcMxXmIuFjmVfWi5vaHOiSxK9FWrgPsU145Ivog7CLXpYNVS8O28bXrOJj2VaCpazQ1lAiCb3XN
5Yiup+qOvXYMe7pXWZvXqxLUt4MXfYPiJ2MwiE8aH4RjpNbJJzU5RLxuh9od6o710NDNtJAEAYwG
Mx7FHxplKzeQMuI2CC0DiY6CVTdqN/PNlq5yRvd5tB7klsq2pQQuVpvyJKfQrfIWEKac0lmxRc7l
Le0NR/jt2ieRe9ujNXYHmNSdQj2UkJDc7XX7mvLiRtcuUspXQeDRUaUZjNYGSqoSr6iY/Giz5E7r
+bZi46lviPeeRDxt8qKyt+VYvBYU7JGC4nhj8HVNLeCnl1ijI6m+i4CtXq4lfq3ejFUcrXy7uRVJ
cCdX7Y8BUWdFkKtjNQ0XC9O/FvGP5SwfbPxugDoigB6Nue11mvRpPRJrJfJLiJSLiSaXW/Alu1Kz
BmcZsJgChu4k8UZzqfbcri7pJNrw0CIjfNXopA8jSXVt9hHo6Zb24zNi7dJRlOSHLPFbxCJmu76a
blNdNdZhp+88/M1MpyXDSWQaZpHNqqf2tsZgbEuu9qPX7iQfFY6nmuepF6e+lykvknMGS1x1y8Bb
tyHKKkFZn/Snd5L2vln4wJ0gGW8mDVjilJXPYQuxqfAZjCQl5lI+ALMTJr/lqavwNuvJWapt/q/M
Yn4RpS9yHz9WhbxX4FGGA+NkzI9Nlt9REyOe9IbvRCaSnaITZ2/6LyiWO7crjkb/jGk1WVWVAUFe
KRF4k4zp9mSok7lg7uyWZ4umyTawha78lPJyBXNCYsrtCh8qSFtw8emFdF934H4qi7qp16o3XVu5
ZTsMhNFwgTSHGTlTMxLLZCG4SXcoB88p4bvT0uWf6FsqclHQ+9tRF06iEFrF95rIzSYVCeuIeTjk
x6M5OTOOZJ594VJ2BknZdiEXRLSn9xPpJUM8xfshb+k+gyyoDP1GluJVqJDBQOV9cgLtZDT5PH9j
2iAZxZ3U878E9klDws7VLSG8vpSzY62s/VwKzvPUJSzUk4BZ5whVOZPz+bScObaW55wB6BIleh5g
ANdikHKnZYiDs0u2HRluBKRL9QVa82MYwfRG6O/4Z1toJA7oxEjBcm5gEnjX6tQHRBIIvn+qtxFQ
7nWOLr8Ks3erV0ogmmaxKWXvpWkNCsVdsA5aL3JIUSzFt5S17zqWmGaZ8YZ6t4MtkSDgoos2DUAR
PvLsSjXN5tCwlvq8Kce8ORDQVjvGWGVMmdYshuy9ptRbqymUK2bgz0HJ4jiGrTBnDMyT435fVbaC
ujZ5TORhFUj1/Gq3RiBefGFAqy8KdcYD01X1a24+94nuTlZZF7EeBP+0D/LkEkU68H9NvoNGV++L
Uav3SpbWyF02rMWjNZQrWD161e4NCln7Ioza/bK73LTzAW8z+nW7N/XXXombvaA/tMfZg6Nv7CcX
QGxwQA500XGFbmJcCsQsVjYVaQVligYxSK2sDSm6mJzVKwQV66HWzzgPla3M6g/9DthNXS/xpCBc
sPE8Z9tab7SENiDvha57sx/S5MGobFI9lgMEeuhuE1aEAJR+s58ahag7zE2kJvJ9+j6/JDw9IVUg
C2H8IcjOY9zI60yFHGKSCUVvpaHSErRulXglk/baP3pNcpRyVd5qgWbuLWj9e1vX1gEirCsTwHWV
ZaRJvpvEmN3Vk8YEzO7eciz2x0BAX4AyFJjnotRih2hMY89feQCSWuD732sQPxB8gm6G37wuK04Y
q5aHfdN5kuIum7FQmeKYyceyFxZJzIxfTI4yRXdRavYkVFTDftlKYKtk4JT/L3fntR03sqXpJ8JZ
8OYWQFomnWgk5g2WSInwCHj39PMFVNVVpTPTZ01f9kWpyGQaJBCI2LF/B8kdOBiQDXaU80ZgzhA2
Mp4Gh/dvDo5ye6FrxnlKcuNsqwYmYX/9rs8xqdBV8qPsF/2spqgI/V8/muDMi5NTO0Z8jtLW+llT
YGnCuPAgR3dpSJmTM9+5K5COfkENokDuMIljsypy9/hNx5+PrJnYroLZHetwpKl0s/2Df9QfP8kI
FuKlIjLWemfHRoWI4rKfbnqv10CVcBJSHRs2tjqyN0SdDG0hnS52lDi+oVtQ71sIw6tqAbt51k2D
Z/SvnyKzdUKzh3myPbY9ZYB0W3UrVKfM3G2P0E63buwKiQKUnxn3X/UW32g8PLLxZ83BIixv3wiT
rkLXUu27KYrAm9AX3UzNZN8uinLJVqpw5HlPhIApd31p3VQTzXaCQYubxhk0qMi4hOnCjg/brxZ9
U2L46p0zUZvVk6o/F2mmXcjBhK8xgoYt2CPvC1ynQ8jR07Ve44MzO/ljbul50ObzWzk45Ws9eNYO
rxfyQCqL8twmOGDgbCeO/fy3/sIf2/e/u+7/hpVbcrcuVaiGbTNYXODqf6ILhafoqynaAbvGrjqQ
JyP3qkTduaFRuc9DS1VjkBEKBi18M2X1+p98vqnR7rZd3BbV37B6bzH1xevr4Ui4wYu1Ii52KCbZ
7Blp/oNiXycl0h9s4D5t/Q+AkGzY/WVt8MdXp6ln6yZAD1DyP786xb8CaFgNx2Jhnyg3jN3gPSO6
JBPeXAJIckcVausvzO9/a8tKVxkif7um/9azuv2Oh+L36sffG1Z/vOjPjpX1L0xCGV62atKb8lRw
xj87Vt6/TIikBmRIIA86kv/VsDI8elkGjocuJCD6zyYwyR8NK8P5l8uwxXfWYp+jOqrx/9Ow+o2p
YfH5DHwVbIkxgPJJdsb+bulf0dZoy4Q0atxbp3AY8eMczO68OGqQo/0JyAbOw7yIrKBpPCvA4wRP
aWyzCIDQCK+zf3iQjol350Zx/iON5J9g0HZwDgUruBdfE1XTb03nnq19r6z2clRYmYGRTWkLRJHT
T/dLD1MMy4NXaruDWY4HrXRg0ttG9x8gKXkV/nGjcIZcWKs0DXF8IlTqtxult6jLGyuZj/hIpAd1
RIrW1BA74MhaOMs/41WPUaZxF7X2z/dMVPWOMDzctLCy4hALnBOxxX4SbE10FIoBJKAyqNXiWvRX
U4Fn63Ucs5KQCf+3gfh/mdxwpP33Q9ckYIg43NW50r8jh8NA429cUNRbhhMSUI1OpUANYxjHIorL
IJttiyZ6euMkGc0uFeq72hCdt76lKt+yV4qHaZ5gXMlzTXolncGshdFKRjafd4Qyyjw5lS+jpj7P
0sQl9ew1GKM3TpJxzMr+xqn4mD5JH4lVno71aKW+dOuP1aHBDEdf6Be46THF3MKHIu9AeiznQSfB
KcPbXWRssQs2f279RTcN6OdsWfcof8Moyabd4ig9KgAI9eqKEQ6b2iq/nVOC0tiIQlNRikCDUY4N
B8rVJRpDFu+TOdRPcaw8KHNc71b4XaTTU/jrVbcrcrh4Tqof85YvX0R0Vuaivjo1+NYMs5SYtENW
qoXfr4R1Wd50toekCQ1Lnkn57JYKws4eaq8Es1oHcn8V1Pw5bFsk9NECJZwECYfmjkJkfNLR/zMK
bJBpUiUJCsuCdR2v9/iT3JPsNJVj6Q8ugcR6NFzjyfwmXJzrcfBjR6W7DKyUeCQiVWgyZPV1SgXn
Lqdeqj8KVMWhkbl5uCgxRm3WPS9HvWFaY9DozRQ65RLMa4qo06jXfZq9mvSow9RRjhHZhBg5GhcH
h2kfl7WHxk48ZBZF4ruZfag8zCcjr86C7qrRAEwoiE3Fb5puOfRTrfre5AY4PBLwCJnW72odvEgh
ZlGJeF/IBEuEgHO7S5VR/ZR5Hp3Lh3A74FHx3Jhsd1xn+trZ2dWqkru6Ao718mvL1thoSC0GgH4e
2FRgkmeBodJZbVH9L7F6XHgTWTIhyLb3KY1Nfzayr7OVX7e/lJhSBiNd69kyn5aGa+4R8jWsRR10
+arvcpdeRwLKGCPN8MlkezHVbgqXzHxV4nzX2BGaxmo85mYlUMlX4K+cO6fmtm6oGehwXghgewEX
8G3FSoJkELhKuF7hkxxGa8zbrTqdXAd0clLYhzlMHm2qgG4lzV2kMRCriTYXwZsytxwueqWeYFjO
/iRooo2kdm/fIE7xEhHV8mRONGtjj5GKYoUbc0wfcnnd19H8nOzxiPLzYmTT84QYM1C0xp8weaXF
BHeNSkermZbYSOZfpoYW8xzOhEyeqmkawshGS4FrGobb9UPXkAAFxzDE6uZ2pA3qL0jMSKprdoOQ
A2PEmNpbQRycuMQKvmXTj1HKG6AXjF5VpzpOxnsiLFy/m3k+GrZlbQ66Y9X7CIv/0FOW+3HF/RRS
4xmZ3ruu6fAPliXfx6V4aVuEPuP0Mx7aekfVapyyaXqtFrpTNXoAIBUs03FopCHv8O0MRm/qVcCl
KYZneNUGacELy2o5tgqUJlqcXFLZb92mcaHSnuiQMe3xqgAYn8QFQW1HF56hxGV2kngiD5XJD0tx
GgKRfh8rryYJfYNlcgea7qXFnippsezqsZjxBkx7mdncjH3ddm1qGt6+8Iore/wIq52DMLJD0+m1
X7Or96c0Q9oiOc+JLRGWWgPwNN/bkiUCEhQEBu6dYanhuyLqDLP70ZlgpfQsvyZubP52RQa4Bf6E
5d46Kz+tOfnSzswRS8XUbnLUM2kzQYoRVA1fPubbVREabn2EVVDw7slE56CMwqTiGgk9+xRo9Bmm
NuO456TUokQBSOyHeKGj8MNccvrG+ZXo53q3fRBVCnf0zMaaPmXDYD8Uavrauc29kbG8bMOEtUHf
xQjfVr0DiVq5Nejb4DrwPZuSs2jib9sQWSdms0KNPzvh0qhJVD9d472rUQ876Zdk4gidurp6GDXu
2aR/6ioLUN2xeAwZ8n1Nz7nF8Ve3MB0PRpphHY7X/iwvoGGXHC/cKu8+InIqgHwufIIOPblWKDje
9Jr+EVOgSztj0gIZ+wYGv2jc2bYMWFz6rjrzxx5QYjK/doU2sypEp21gRguLdxrnnwqx86GSVEgU
Zkw61u69T6PapzfArnV42kaR4TGtmPH63Ujy+7Z1d07EKqGSDOo3coB3uVUE5lpeFh20YWgSuNpi
YY8PC0m0jG1IcBio2OKqFx5kkhigY7TfKi4dwdxWUMopWrRrWJb08dWlOlcNdN/tb3VZn/O4+agS
FEpNhuIQelV0hlNPTBcXtkhBJTinSi/faMSHvUpfbfnJOEixWc/vS6O61iyrhHwvfjZGtGG5Klap
1L6oDeSGHlOyarEa1nLh8MZmjwPv6scx607WZKEGBVgz6YOnWfbDjHjOWDcvHec2cg0owgNy3cbi
116PL4Klz05qSJu5EahzRyYgkTDbiq2ZTHaDl/zMkm7fWVxFUMAssEpjb0bWy8i3Z1NOALWsAxTQ
eSQsLJNcE39FyrrLaZdIZnbkTBQx89e+kc3CnJbH0uWfeT281abzUFpKYIn+sgj6uhqzy0q/vJqf
dZlnPzfRVYGtQNhoLUvnCywtgd86c7JnH8qYZuRQM5Hpa3mqVClEyzgHnDNDjb8DIR23L6LUmFMr
C8prVqFVpZBuWvdDBJhnoFGXM+c6cU5TXT84zDZ+3XFyf5UgWkoKISKaymMeqzuGRe+2kHhtpKwE
CBvRAbXDPkm4zeOpeSLB9dWzaTMBTMbmHclLu7R2yBmCS4+jLAYSo9ccTTuhPwcNqiVm3R8iZSeK
FoVRfosNyNKAJNIJkm1UlT/2iMlc/aY2Pe5Bc/4aFy13pJxWtYQlNq85O62or17MbNcYvFCHOyxo
HyUr8xnnosPOJqxx6MGHKsoCxZn8uKS+MuDhYBtyTmZnDLZbFh6uH2cYm/Q597IS82ams/yIXXXw
bZOJtGcrgoswXle9pfz0TITKOTydfG3ccIxkqRsAVuIipRXzLjaVVzEVn47L0mp5jB+RKiXFxif7
jb1Ve0nYsgQvlf6tb4/OQlCx6sSPqD1xrVPbBaYNk/SM4SyGK8+oGdY9AeJy2YiPyYCzLokIvoJJ
Q5irYt8v5tErOZ8QZ7hmC/GoWR7fCxswQ4dfDqJRfmDw8kVvQKKalNvccDivmYV+InRHY73Th7dO
TuxZRhisK8iMmoflMEyv+WDYfjN+RgW3zmo2MV19mafDnJTo/T00MICJIvkk+pONyph7kGxBlCfU
1nb5AOnzmmXVQ628FxhdBHrkSS9juY6Khx4k54h2DfVmfi2QGYWVYB1S2v5cZomCPa6q78rBvAHd
ClRzVvexxljtjFL1O0GJmIvrNvw8QqrCTglLMe7stfleriiHZ/cWhQLDSNZzYi4ftjIo1d+KSYsw
KWaEZZr7vNUg2ySedSyuWqY+RkbPy3KwCzVvr3qMQRaXEg3Qi0eb0680bhHZwMEA4WGuumsGWG/r
h9GZ7+bkBd9xQk0oM7yY1blUkfUjxf/Yal96pvhSE8fuGspNOVKD12aDEK4eat9Ni08V8MOXBXfR
5W8e2xt4iZSQtooSfkg/Uy2/JlHLfGmXj02EsW8mRV1nbWkfsMrEiwPid+Wy086yDqwh700Y+fl1
ldP/mgOnNnQUWY+oNtzWnx3tDSiDrUU7HpPOuuYlC6m52E+Flz9WGed6TIur05mTb7eBIaFXAHZ1
oneV0sypDObI3r4hAea6rY6rwsZVt4e7ckrPDSU4G4q0JxHyATLjNe2oaoSz/qBACR1ZxRdl9KzH
fGX53ecpuXgx7HVZN3hYsQVxx00lsk+qRLYhrHv4OJNdwhdC18RzctzH5OQyNJe2s3ezLP7j1PoO
IxCsiplY2DdVoT+QmazkP7ex79hTekgj4NztGUUKeu0Arw1UMdXQPZVNe+sQJwNIu1K0pN9kvUAn
4RkhMoh0ypgxQPpLeW7cab1NkTD5GJe8i/6aNyyY22Vek8d8WGyuZLzuWyt5gK2Gey4ZtwlzTzNU
V73jWFs9O6RGjcEjd8O+7j6AUrQl1aRNxqfcIoX0VJjQUEYy223jWK7DjYnp2cJhlTAiyrx8GLHm
nzADwDuG4pASadGHn5SaV9O2h303GvvSKj57g87+OGIF2cp97pTA84vHxGfLd06V+QtdbvM00dNX
y/S2hver4KTEbs3dN/aqHNFTvhmp9dKr7vfE8+6cQjwUNveX0LoJO93iR2XhbZgxcvf3oKgTNQm4
vI01WjIReHtS5OYPZxwWGyCCACfndQp1MqewSk593cGVx4sC2yNtcysqZQ8AZa6+ExYhrSZcv23T
KeI90juPMo+CEJn4a45RuCOWy2DUY+hi/xDodvRis0D6nqPM7L9YJFdQfFGK9NCYRBwhFD6QCIPt
LgoONUKQ0miKd0xi474qvE84HIufT0SZ5la+91DhNP0BGSf1Uhzt51FFtDigBs/yS+xSiQEYnXRs
pHdeu3KzW7bw02oGcdeW70DDLiUFzjLOeGrGzPFVuwZTKfsnbkZxtry0PvdOXRQUzCIKhVCQYFQl
imssMQVZRgX6SacYz7mRtefpoSoSoe7GEjaBB8fAxojm/Nc/NYXnWa3mhOpfXzWwWEEI8Rrx4IQb
dgnNlAjZZG8244shP3o7iAhHAnFs5Wu3B4cICaRwtHSnz22NEVl634yxvUfPPJ6hGo1nB6KZHxvO
EObrgpvpoDTVefsHiucuxW3g+NdDv54Cyo0wUC/cP56odAkvVPWUHTAAEhEaf3+b7dV/PfmvNxsX
Mh9m+c/22Pbr9tNfj3nbO//14F/P+X8+9tu7pmVFp4pOzR9fr9y+5GhlMujvvz57O7zOcaKw70mP
3/6w/RPhdZtki6BrqLTdzfbmee+Z5d9PivdDeOl8MkSznDVYzkBmCu70amlmO601qhUznpgLMk4R
Ce6uUZ2332PHfgS/bvaRVlZnL4JPOhXzAarQcFaT69A7/Z5zOZ2jIa4DIP45wPbEPg+OKSpaBr19
5rit8/bg9k/TFEloxKhHMQnEJIdGErs4pPJdNzvnuMjc8/YT0ymE9loNQBO1o6V1D30dmXuxxPp5
Q7nQrukoh8ZHUAdSr212mF3bfOSsv3XEhuMUQyDs5oHdl4MhtVYSIFzgvzGpOFZF+Pa1KluRUoGV
Ednwu7zxGCXGerArcs1Ts4Zz6JkvhWJ7P4ZlR4QE+O7ShHFGsie0WEQl+FxbdmnvzCy9HQVb+ZNn
rZgCqhGWDfroL1EkaxCFhA+kUn1yZ3URzZQKsIsTeeZeNbjpUwqIjl3naD1n+fhYj8LxYRLcKW4B
baX17iJV7Jz0JVbj81T0SmBEQ8aE5pZhRyr0EenDflGS29yeLilWMWHh2B9dlD/UwEXovzRizCQT
j8rXx+SkCgZrpQ6P4nt08I/GED+sSt2FiiDOc9CfBjfHB7BI4Xo2brVHyfJTX8wPt3LMQGkUh75T
+cPr8O7rmv6jQX83j/NubqB6whc4iBSjjGy462qNKli65kJmJ66SibdBu1APpnsCJrjFiTQcscTA
h3Kaw2n4UWjL+KXrOmOHJSCIW+nsZHYETUgXbNc5ikgrTjNWJUEPUagtDHE/lw4etxoV4BI7x7JN
Id/VWn4s8Svo7Q7fcBcC1iDwitfb5Mtc2jZFS46K3YL8sBRlCjo0DH7SEU84uU9Wn2OWUS7f9AQX
g2rEAr+hAiXKtQ5WD4f4KSbSbC6Xu7FUcCDLEI9PDTyrAWKfiTjccuO3phk9nNMhBHrg7WI0ENYV
bdjVUFvp3vqgsVfNbCM6MCP2IU8YFbewQ3RQ2FGjbzsRZWu4u752VV+rmmNtuEC9NpvMOup/cATs
V1DyHHKjvrHyGO4AQs8mRaZOS8PF3vdgqglqUxUuJK4lHEa2Q2Rygj3TP2cELxFk7FzGHn0loC1U
/u/044hlMolwVXvr5DVOaIx9BMhaf7A1PMa1fjVZGg85lVjVTOpuwIaKbYz0RWv5qCbd0U5N9kmM
343quncjvWsGUOJrrdpwCglZVMejBdXTmYS5t7q+8QdLu7oWSZ5tDC2YHI6qA7LX0Bf4vTG92n3y
QBsB9wP3MCCp9+2keRC2d1tqznMU0RJpXfLzMNHolGkBvFXf2bjSUrGzGwTiX7VkSALPGdAazvSy
NLw5zXoM4DK72PoQjjJhDztBtlwXY8CEz75zei8L8mnkbmnh+sbziZ3KO62h92TNbkfNuFEKm8FQ
3dl38IWQ88XgJNqUshjXB7eLLkohmGfS2a9m5bEr8+/aUNOQ7WKGLWEUtnZXzRgZ9DbtqljSUit1
Ymkex2PbOF+X2Snudcvdy+5cZa/dqRHNz9Ird6Pc8676ciHF4oLZ6LyLvLTxQbTbcMWZsjXq9tig
HV305Lmvy1svm2FFk8VIq0+DXjPeLtk0nFcmbqDYNqDxzY1aRD4Rjhh0x2RZ1LoP/SeFq5QE3Qh7
lN7CKbHIxM1V9VIVWXKLY9QpQ+t96tEpTn1eM3dqw07YSXvzaECye1JSdmeZPe4jODtq79Fsioti
1y/2q2VaL3MFyYrdi+jGnTLUQa9Pr8viPVDJhWhJbD+1rAXS+GFNu+/RemuV2XMD45up7jmdMC5e
6f2J6KsDuBcg2P7aj/R7G+vY43DhjeJc6nNgjIrnWxQkuTS1jI3mqS4nEOHGj5Yjzsd7+P4gHOwR
pcFQQsqYXo/PuJuEMFMf1IgtTs4i5lrzY9ElH6SR4PwnyBICMxgWX4X93Mxl0GhkOmtp0GB8PzXU
KubwkSUzvYkGPiN5iZehsd5N2ctQ6DDSWgcpUcI+34GS3a2dfouFy3Nva9eq1O/Btmy/60/RWL57
IISWHNJanO3hxivJpRfGDloeqaIRq3R56WvBavkG4WM3O8pDWrdklRu3SZM/LwrThifEbTaG5qi/
JzplMDzWY6Vqr1OsPzp2sycOz7cMnDJqG8aVqVGWd0l6N3fNTZ7F4AADwtke87ApKFtxTFf9mzbX
D1oRX/R0utdt+gcW7oLhKjDhMfswLUpCoYpLG1OrkcYyoWrNYOTBbMsoyGlTSdMnIp2+GOy5MIwb
HooV6m2CHqttXxVUYiX9iMo0X+WlkW+VOtMReTXSRdIhESe638xcDdixY/vXjm+4wn3MjfPchaY3
MCfPzkvB5Rjmmiwad488FGfaFytK3i1i6yRJI8KiIStJItEK5xSv9rlWyrOnYa6QQ6PEuf6WHrxv
mtrepQU+YC2uzNd5wWidkFC/cJtdjtWUiesG/ZQvmKDGyApjNTNDOp5mZMbQ4uNDsnpflBKEgmmJ
1K2iYat6syrVGk6c+KVgZkudx84tv1drjLvGg0tTp+jak5U1VyUj/tNIlO8dM1mf0Vky3dIMV03L
fJD7W0PBZeK2n/XLpEBdbDP8BbUm/zJby096Yl8pVcKmrj/a9MbNGIYVy1VA/+C0YIuOHvdmLsvj
DB1d9bqbdW0g80i7dC93HxcaHM5kJeywp+PQQqOq8ozILM15MLEAQNNnESIgOdNOk9EdgY1De43s
qbPCzTyZNyRI4p1T3FFXxyFkxDW00ujaoDar5y6we8nH1mI7VLUdUivrZl7UY1ajERRVL1GmOuzd
+b3Lm3cbjQStagYhfgApa+oOO8ISswKNLrebLGEinMvcTZ/JSN5TpelBZ5GSG1U12ygrfpsUxtpE
PCncI/qa3rSbUJKGOFqtoTr0bTA4SUdiVXNSnOzFWNgfEfN5KGeT7UVS1aEys6Uq2+LVnAznxtbo
HGfKFzrcj7ZiGEEm6Vz2TI9Wz7nyy3TWMu3LQpEkOy95CP+BhjLbwcQJxDJMx0xRb7I5h28aZR+a
Fr1asZIe+np8GyojRsGhzn47D1cBgJrMXNKU5Lj1TZ0rMncr1vQaK2NzKg+WwoptmgdFiK+jzhiZ
svLr4NE4zQ3b2kO4wtORdhuL6y2KZ8b8NLwtSbIf1AJQS2BdtEJ8CKpUeYkLk3NSNC8Kki47TV5K
tQ8dHXI+ueit30/DTaZbh8nWCdPQ7/OIvgkeUYQui3QHWpZiujx+4tpS+KEF1uULN3lucJacSvcF
hqpt5O/YMvsltZ7t0JVaSvbCeZk+ZnMDn9o8mnr9Ng73Wh/gRfPerCCv/LfAi6BeD7CBAIGb9rY1
Pqmg775bT9gfWz4YL12xhszHElpZg6UjtN6dfJnL2q3/8TciQwKT8r5FYM8qB/iM9TsDROUj8BtD
kTjtU9wKmxqCbPK9HZXwz5fqSc1sBFlEPsUDu5rL7eOE5R3lWwy4keVRBOkOKwfejkpe/qoT72yk
L+v6IN83hgJPCtr25IjPGBLCyyItZybkqGajel3xCkrzZ1eEraAxR+/Mq4hvZ0GqExt7tnxvEBO9
/Sz/xn9oMH0kTgejHvztcYpUrRl2bUbDQn2fyLpTfMNItv8j0jiyq4COc2gR8nhK7Hu8Xj6l1py9
/Fnejh6fhXnObTt2R0Psze5GN++ZhwKNjt3YoyHhg6t+we+Zd8hStIuZTm9u3Pe8QstuUCYHY+nR
wqm4cQ6YB/jyGfLz6qSGz1qF8litril2axldjdQ7yg+v22FXyy8AcG3k8wkseW6qUL6dPC75sYr8
OhjabN+d92isQ8xuS746cdX7FiRbK+mY8NR2Qpfyx9eTp/DPr+pxVPpMNUffrFnZTBhUcABrYjZ3
zN/7BtvFksc6ELDFwcGLn+VzBHi/ar9DO9+Zgm4GT+3yX09PYxUWbBREvF0Om9jFhF+jj0WHokmc
vXwo5s9IUY7yKTVmBCtRaIvastIWH/KtVIXetcbR0HRf2vZ9EtWDfEv5HE/cFeu9fIY8pkr8TO7+
PKiYB+UBx8I6yY/iI26nMWOmXndZp20fJ9/OnoYjb2NgMM0W5Yu3HqcEO5Ehg0BKDEP7TRWAWG5V
Pcw6jUUyuc69AapX4Z2O6rcJRx2kIzbSTwLDnw3uqmxC10RUEYL7WFVY7peHDcCv++yT5fYZV5Sc
rh8JYEn5HGe6d6PCiR5AzHXsJbEmVhlL9KLViqHoJv1tFkXzATrCZ+11x3kGzV4F/l9VHvk2MVNH
pNnQQ7JLE3/PaOix2OiP7Bbey3EuAdyd+40GAQN5YPDdsUjSLJOgiNk8m6JDFVs6Xdh2i2Aj31Wn
aj0mepmcjLh6EmP1jBUXbJ1eY980TbQbijNE10f5H7JgmT4lm6GUhx2kIT3r1v24R7wDgsUiEkxJ
8olKQexT50PxSEtoreVrj+INpIYWtZrS+V6p2CwDuoHROi/Gmr0ZFd6+dtMGBRuGKWGFqK+E5j3l
MfXQatFkt+FchwZCYHTRbOPUkzMjWsOImgB7ROvMKDSN7Zra043V563djf8TzxSpEyphi4xRkXil
JhEYGnZF0GJrq6fGcYEbSRA1ih96rAxvmsJLuTwQ94lTTiFu44LC1paQmdrDoOiq/MNssRVFhQgT
fOL4q5/CFYC1RvEGf2KnKjgR2ID7p6nVjqhnloOeqhj8Rjvixr5WtVZdJhPFSgRLGNNdFA4ALb2L
AY45qE91QU8bMO0aiQEQkohnX4IUIo7SY2Ow19nASWrnY+XQO6gSGt06vD4CkfE7jHqQ2IJlGF9i
ksWXg2GLao9xPZ5Y+O3WLamyBADI0HG8zCWYaenisrXwi1MpOMyNeSWgivlqPcH/G/cpnve+GtHL
Rp1AcAU60F0hnuKIInUb6C6eqpiW2rtWg85rztGwL9nJLM6YHqoO0K8q644KC9x5kEMekxWCASdY
/1ZzsRfLOOFmwSo0uqQjSjsK1z1W1jLdOlRLwCqE/zlnTyivazR/pO6q7VIv228f3czwL+ycjE4s
NZNgNOPqpFJfW8SUQmeARDIb4u4HW0G5r3TgMXKzQnOTdLCKiOY1ncIudm/KlHExqfZrMbsthGYa
p0OB8Ti0XWgC95EQyyFdeKWTWYGlUlHBCHs2JDNjYo7O8IBGTbIxGQ6V1TyXFa1mzBEVX1+iM1Jl
4uPGEyR85CRfrUi4fkN3w57bdV9pCRKq+YOKU+wWomQPcBpuyIb00cd/UzXAiWQqLuwDLdKq1nw/
TNWDkYgP8O4EcZru7TAiPONL/zB0yQVa+Kdb3HoepVFTtNDfFbrO8l6IBsa2Us4vcF2GoLaZA7Qc
ZcXIJkJT+4unndDa67s5gb1VVpZvS0rfLzhVAoobS6oUHA9FXtCtKdHdxq1GvU/4DPFaE+URUoAM
CtmppG2TeAmiVYkeI74H6iLROCvS8+BmgYSLNtCgLcDlKD+u5MsD/kpWg/xNNcWDtVpfShiEgD0A
N9zAQ63f9YPxSq7MbVZhzw/kiAvAZbSbHcvBXs1sMJ9pyPeRAyIgCDXpyaePHmZ1oIGLodW6wovD
Dwewmw+ZQKKrSPta1OLaFfhNJ/CAJMuLpYPqEbBs7Su6Q9zApc0wI8ZtH5XqT4mfbcScdWQe5kNv
LAPeBL3i23iJwGnZo5lJHrrphb0HXSS5z51j+m8GpvxNll91rSQSmbFQeckbni14NgFq60Pm7IvJ
4X7Ge6wf1NCKWPD71RsuXc8OVJ2/JnH3lsg2kIVNQ5gmVosTFhwZSCjP2kqPqOIbtrNUAciouiyJ
WbKxy9t7cfoDghg2hJlWYSrtHZQY5RMVOCbR7XSchqL0zabwLiVxvrWlE3Y8flmBvmkdMkDskS+R
yotkRhU6lbLdiUZ0O1cYT3XnNWdAtjAVw+zbGkwPkVnFybPNe0NY18zWP+qBPJEMDBnFMP6Iao9B
K5fAw0e9iQOMr37BjE2ZnNFBt5DqximE09NjhNxiBexKnpaEmYaW3YM5uHsHTKoEnGvj7jWfvUNm
ceZaB0zb6T+rzH3+RZ6auu9V/alMj6k4VeZwkxeSFyshvyK1b1ddO6uS1tlJpmeeOMgVNPom0iNe
xQcCH+TqKhE7jLRh4ADe7DD0+pSgoO3Wr50+PeWaR7OG/caIaXlAIzgN0tp+ZNx8wZDfVxWTwlVi
ZwMskVp433AZ+jbNTEAiA/tsPDw/LK2OwxEHwv+eF2z809hKsqo1aP9sTAxWHmOzUPg75bvVudHg
wPZHLMvkxd5AUZBf182qkBX0aYUcipKVNqKpoDVavWDjLmQDJ6lSQN0lPUrtmfhmFnbJVWrwqA1F
Kx4UyWR0YsqiyHNO229WRHJXBQeOc9Kck9g+6EmPwsRgh6PWZ3Ks2b+NwJGeBPCaoTmzAf2yYiL5
HwjR1r/TyX99bQPDTr6795t1HjQuURLSjme2bh0LJo551W49B/KowtLsr+1tXn+KBUk8EVGoXF0N
Ux9Nci5Exg3BTg5WAOWKgH+3SJpPAhNgB7L0SRHyvelkAbZ6724zQjhx94PF2dtWURpsQQ6hYCxY
1vSkfBrbiBsBCnKkpJ+ybErkOM0lFXk2uB6/uPaS4FBVtIJQBz9QZb1NLTO2nOFKG/E+1MqTqzbp
MU9u6p9Nut5jJmv+h5Nm/NOA69do4Yvqho2LN+DubyfNJV3XGVG4HZXUgABXR88rGCX2o8xlEsud
26deBxbbyJQbPQLUBR9R2nFyaWHDcnGEh5OUpbyMlUIshL7fyDEbrWldmTwwARRs44qbvEdiM9oM
oURNHmmTvv1is5nGy4hb7H5liyTJDfGUHjHUfuzHmUU1ObVij6fv4Ms78L+/WZx/HzMkqcDalV8f
gcHvEoR4aHIdK/eO7NlO36dFqEQ4vhBv5NLLjcG3EG9tZHpVz+gJuunNRtJTDC4l5kyQwCWbHNvd
e6teL0bj7Jj8jqvNVFeOp66GYrkVDHOzPM4wDYRcVGKzvC5kx9N29p6rArsorEsOJRwI5h/lJirJ
RCQz7xd1yMqQXDVsK4paxR5g6naTI85z7MKkymYYHsV8dNRKRutuPKRsMv8Pd+ex3TiTpul7mfWg
DrxZzKJpQCuJ8maDo0yl4L3H1fcToepSdlb9bbazoUCABCACiPjMa9B6aKuD7eLdY4u5zYw0b2ch
iQ4T3MXFd6jWGpoWvUH5KCYF33kN6M/0TQ3AHoXzYwo0YXFafFjF7Eq7qiIgT2vw5FxxPfE24Lgp
gJmHGiTWf8OZQgDwnwcwB+kXyDQQMwyYW3/QQpC7MqpsHpt9UuaMkASru85N8CCFO58X47W92Maq
63AkL2oYnXatb5oh+mROrnqAzXoXPs4CU1cJnBXev6fIy69cC1MBnHuIhuLiuYHV7BX0r74GpVY7
mJDh2wH6vaLp71hQfjhx+Ab2zIcv+KB7kBpTBo5cuafOwoTa6PRQQJWlDZImbelcJWb/tuRVtZ3r
gOthv9YCx4mVV7xVhijGFzTb5o6C53C0YIPXjzeeM2FP2p2UulP9dNA3boNBaSEk3Szgrmlq5Mj3
BTi+mv15yFHq9YaGNYV2CFAEjfP6pqVWtzdQGiDwEmzkslWFJANU+2qk3Jip+ZahDfJG+SYw+A5e
RFPGgCeQYRLOZnQg0C3jQ4z4KB1kEtNjN9ln5oVQaxmbLJMoUCKp5HadQM5olFt1CD+LHPfkBPUE
vf2QAWWYVxdboYPZFFiQSZ6FAG41jvWwBM1Z5MUheupO0hy8MnhkpHwTqSlZtLGeRW0oyroXJHZf
AhWNcKsH0jsEUEe8ZkcZ8lwvRFyeQoywlMMqXMpXAQwi4sdlHAtQMIyf5jDd1nl+0tXIJkkEQx9j
yTAu3sdchE9hk+0lUrWL3suwRwRC7Csih/CQGyygRFh5PpFuKtsh5U5ZsLdYqX25VVIy0bguzo3t
PKQKCF6B6hIRZ5u1ugCDZGtA5Wc3iw4uooOB+oVv60XeUQw8dMgokEc29T4GQ4q20APK25R6GOvN
iLZTqlI9LDhdvc0Xn94T2HuExnvYx0vdohsgUmEi2W0LMNJve+PWDcqXQIxCzsLB1a5+imv9RT7g
UVNFG6uYbqNkAAFQhRBgajRGkyk4Iqik0VcRcG1rE7vNsxuOF8tQGGzIe9DTQBCZnBxjCkI5tPoA
cZMWaY56N9XlXRWXl1nwJjpayR3psdcy+atBNm5i7KgUiudCqRYLBLTCZNrdKRROBo1SAETMC1IB
dBwVvphMhwg2bB++U+lXFHnboiOuaQ2zBz2jzHBPlQ3CP+mM+NTwI5uI/FOtKF7GfNnWLkS2dKRx
TWf8sU9L7dQDT7MUVCjGNL6gCnmYZ3fclzqkYQRJ7NW4DIGvqg4liz69K4uB+QQfg525RBeL3PKg
pDYmEAFMSdcdz+O8/LBweMaRhlpyOpxxUXmoFkgsnfPoCk0PEnAVYgAVpxi8pxph+udgRlN1BQXZ
Ljb9Imr19agbw5YM3YX+u6G1nu3sDg2IycYksPQmUSXtyFRNGnedAPYA0iz2DjIkEhiEt42JUEXC
ldhOwo8HVNnRSCuMDJTiuCyxvWkm1UDVYLnSqZrvogGhFaMoDpIKvXgIxxemUBbQL0qv4cJoVgvG
DOluQUMHQNcLjvE1kzf6LqPVfiK4TwaCvuRvRGvHaf9OwaZtKPSJj4qu3i4wT33ga2gRGfomso0H
2yuXo9c94W5iU18CijLOtZUTwbPY0Qzq8Z4po3QCr1hDsXaaE5CHaV8Hi3LCAMg5NsunfNOKNXIJ
Rh1N0MYEZou8+pZ53AIA6F4tgNf3Joqop6Bfkp1bIDRee+l5CuEiG0u+8bAoojU1q6ewLa968p99
OS7XoeMkmMCgVhxnPXDzrM4xGy0QZBriCiNyyzpFg34BRGft5FnKszAc9JEKo/0sAzAsQVk0gB9i
WirurK0D0tB1ORrWLneHnR7OCAFnGf2dOj1ngZC+izmcipZioardvsqo0yPmXG0NDRxvC0Lw5OZP
dQ+8TrfCQ+o09qkSQUigIYXsTu20g2x2i64xzrmWu0NSj+4GcSeNlunJS1R/iWfkEvUPY0xSZDCR
MzfrrjlNkfazBpzu56hboFY79SsQMqGP8fU2nQYNnZ2CZg5VwtOo4w2WhLQNGYvvg9B9SuMhhmSn
AmcJIB3l9rovyCENIzmN863VzddFy+MSedpFR00VH+tFuPq1yX66Dwuh5RAfF06gX8KCwhDWGICc
hl2rZcewn7udmttkyXW9tEdLSDHgv7EaFpoo62TWLlIvAYB9ckjKAOwxzAVqhEK3gbQwhWRydBmp
mXgSZyP3EQLl3Y/QMta6gxhOFkfXMQhxghVKoCRjyLETmhWtdpQI4LSFiVKiAJuhi4MqEoKwiIfs
JYWr7DoqwOnwGeI3LnB1ZzlqFYKbAbz6A4mERzNfHmV0kcMc39An24067bywa1+GELSjK7RHkiR7
c2eGqWXqNqrgM1glhfbExOEo2EpodDZN8S6CUDVbpT826Y85RAFZwLMLPbPXDoE07bqGhxHS2mgr
1+CjfHmWEjAtSkRLkF+maAOo8ahF2rUmhLVpqqCg4NH+ah9knNTMTB9jmO+iBLhVFqBBovRkZ5Rp
NAreuI0ut2L6lBhyyC+g+hvGfv6LhCrF3RJQ/cXI5Q09TKYyYOeE6c3DUudvAg8r0Oco9Xy6EJto
JU6bFkpADAkyKBcse6maj+G8YdYnlLbZUyUcJMrs3AZElx0kRCOlD1fV67TOjgl1xVXfc5wO6HOK
QvVK6WtSK9ZIkgwWuurqTWL7ByRQUN7zkXsBp56OO60fH5YuHg5FniLwYERXTTaWvtr6krMlAcJT
A42gUclFB3D2W6eGWQaQ8tOoQjAlLXXO3CC/racFeTU7P2odzNekFBxUT99PCiR+1XsIrYVepX4h
u4UbYo8PFsjdPIs/lzrjWaUF1SsP6DFTxbbhDjTzG4Jj9arDElCf60vtYEEw2xBNrL1MoB2BNu5b
5wa0xM2YI3GOSTY8U6c5ZLKaJviAnnJoguaiZtRv8nCGEoG5XF8eW6/aLJlxn4mCZiXYNUpCPUat
PUTA8S+wjbOlg5si0x9amC/8jUdqlbODfASNUOwW6tSvA6poGEIYgZHSkIFFFQa/hmgkLhZ3xBIZ
1CIJI1eJXl0TRI8rWWyZAiEJMWTPDg4qSdzgYWod8EGikdPhw6omI0wiTro95D1wFXMieipC4iIb
woDRLwsU3fwNxz+/zZRneYDQCgD08BQYxdQhJ9o+CNKOyfjAaFs/i9hT1g+QuN10tRVuRHze1s19
Susakgyxb07RJklI6yOlPCOygioZcrjZbFzXSncVO6Cggwakc4s0HX7lgGrp39oeP52n4uEbJ3gN
2y4AeeqSvfUwWhmmwNOzqlHT0R1+jm7k8oRWrIND4IMa1ee1OjsfFLfA84+CBIYNJVfI/uUOHr5q
duydO0FFRXefg6sGp2bSp5MposIuPAersCH8UMKrEs451epH1Qg+K2VJwU2muxL6zmZySmLycbmM
BecazDhmuZHTrc2hvMnotzL6QHWZMOdUwh+oKEHnJUplwt7as/O2jPXbvpy9VzXPPzUdsoB4bjst
urXdfD901a80SA+aKIDkVH7h9aqHdG4+BiqnhjjHifi3cjAmSLyl4xQ9kEMF2Ue+lMFxaapDbujA
xfC0J9HYjwqPjheYQnh/FEqxkBv72txZEWhdY0o+ZUXEBemAo267digEbkya7nK1EqGFNWj3buq+
u5N3TQ0KH1uUzIZ+qw4uXvCiVCWpQ2X4VqBYtV36dKCod0oF+/1rLAu50GOZvHlT+u7iIVhEdk01
Gt9tuy82gRPgy6X5c0QmD0ic4bCFNzHTDTVGgmpjV5U9CY7g3LUKkMahdnxBWhH5uEhJrJn0mpiM
g2C3VYOfmUvURSS/PjHekRqBMCgYHjI/qiJm7TCqIM90Gfqd3oMkTkkGhiZuqnpWHgsdaBJ0almA
k3VrXUTNTgspBcHgVYugArjSEMovgV8u6swmkudrgwc1pRC57ycNmn0afTUAJD9HheeIERwlfwfB
ZZl1mLq7jnEdUA+NbRH3EtkjJmjCfb61vet+6XZ5qRcrDewJIkQaYCzbpYuDLXY8RwVTy2Nv2lwM
65SY4UEzdWtttE7mJ7ZNPgbwH5Kucj0s9l1XFYg2ClaZ0mEB0Bo/ZzHKpuSgY9cECPQAPCdfg09m
VzxExd6c/CoC0oq0krM1jY3ecRUlI1aNZ2Yi5PWh004o8q81oQCaj2R78hTMhBF3RFXUjFT46Tzc
ymTetFhUjGLYT3KSReSXxA/FGNcSHKSjiV/FfNFmDQAGrIt+8YqDUalIZc0QiSBrHCVBdAyxmUCg
zO02UD2V4kY2OGWSqw/w9nBMEjbpnkf1vcnLV6NT/LBcrtuRB1WybgMU19aocPa+8aP3pgcPyfpN
Z0JQi6fCPCTqCG/R/iihQfhd7pwr/CppqFHIr2bVOJTBD7OMqD0gjJeFwV7KdMy9gjCp+ZSFlrrO
xwFiiaj4WFiEc8tgS0Zt+uh4cA8mhtBmHj9LVEx9y8HREB2CdZZdMMFAz5ioqRQUQ8lZlsyTaKkP
jGgPnlm/ypbbPDPXud38unjaOVGX2yFf0C11iThaLxUohQKFzuRVMt5gijKvRv0PJ1huJnDbY+k8
dPX0ZGIQ4qT2wxgMV01p7VyRv/aUKkCNwdkSfM4gVDC1Eywv0W62MUAU47/MJxUVvYZRCfENLFNK
PnEJ4Bzj2pb5Ts58SdVccJKmiJ3jngUDUT5dqTH7Zt2e3EIHupQ+miH/SpnUSNWBoQu6VSbCu7pj
eJaPXC46MrKpIRpF/fADpR1MpgDv7rL5KTPJ3YWoqZFcYkv9KHqeS0WJ/MFm5PRy1A5E5dh1wLqq
HrAPMSW7afhDSUqgyvzKXy1pDZFFIFG24ET1i3IOFOtednrlNQRqQa8+oejc0MxvKnyeHHoTrfNA
o4mZRcRIpcrI1LvQ5cBfH6YpR5iSmr2iKr8Gc3hBgu2WchgNhzRMNtEe6VcCBAoY8m7AsrbayudC
1hAUGiy0fNgh9UkkeVGPJ2YGtImwquhcyAYWYviB291LLpEHtXmlAGq0lgS7UjecKSQuT7gfAWkI
Ih+PJVF75FxNioarLLPWtBrZfUoJqka5mKc+gD3Aj0MhERqvKGdMy1moIMLII3cWsXRvoKdADnpQ
muKCbQ7PCAOvljH4tsRMcaiAeADtTSA07Q0x47lAPqFyYw5LPGaU0yZHukbwBdGGELUvEWlphJ7y
V04i83kk7nQRqkJijqlZe3QWO+EsVfqSrcIshoMh0Y4W9KfZDD9Fry+OwKeg54Rk3k7uyxJd3aWi
k5o09QOJ/2ehQImesCBwufJrSSzOxTjOqE/ZbpfhRCFrQBOoE1lvRigfwCk9CdF1AX9mr1WiPTq4
lZ/APazHbvFFCxOoGT0vl8uSNxfozS8tye1Se49QH2hcUMsAUa9fpVn0Ip+hWtNG35kaCCtOiUbh
vHU7GCZCo0ZQ4uyp5PZH0V4SaV1BwBdsXkf5yChSwGLydiioEWaIJ9MdsjcKR+pCHixHip6GtjZP
25RAaUp08WM8yRbHkiNKUNn3c/SI3c1c2isMXQB8Odfwct4KUuqVR+kCfQbaS0X2aTjFW5yPl9ib
oVuGmux/mxj1GGCPJX9ScYlu9YqZEzGvMwKpwP6dtPCraWfCByhN8gZxs84xsX0nqlMibKFHhvdJ
2/mSVSjiuVhIIWA7e+kER1HCRiwjx1sioWRc09QGPgVbU9kbDuqAsIK2RRxQNk64a8WDRdvnaE3m
rR7SL1OVefRNyM5jZe6NsPyUgAEg9vRMi26DjWy3eWsaRQNRnl/ipSdACe03uDB78ZMx0r2o3uyL
dCYW3FqzzS+RQ3Qsmt9i1EuqfgvavyA5Co3VOGUfogY59tyoksHN/PEUoqWDkgP3tZtCDcYRWIbR
FaXfHp7oEliH0UbvWP4L0TBR9i6WFd5gNrjwe9nBKMS9ObnBg9S1SKFZM0eC/u3CfYkmQFqpuJxZ
+ps3ky5lPFdxST3dDZe7SaFxVqNexHa0BUhDKh2+atgqNmBgOC0mbHNSCIQstfoOE92ajJfkr+ey
eBX8WAwGBgUiMbeFDFZgQl2KwoVHG32KX1QcLTIaMjLB6Gh19asmjbDqhu5ZtbKs9FxQQV6sIvNl
mV8lMdU2BY59fRZfichpSQnRiG39LIlhFRfcO7RVnlSNMgy2xeBKxhHLtOe6h4DrUOiwRSBh6aaG
fsdykmNGK3jpSQKgKYU/iaqocQqayacsvuV0SfRopn/R4olspt4hdXap5WooLDU2ZdJywq2WaCOF
UkG2G+YboXxBmYj2jmA45E33S6XhoQilZn1gIMk/gY5S3EXSutc86ilkYKYg3FodhuA6SHIbaS/Q
GMNPbBp34naXY2KaxByuT3zZD7FVWP+ZQ0uJEEyGmWrkAuW3frolFIg+P6NnjY2zWwRHeprrsVbs
jaiBS8kCF9ME8qhrKVWgCVI8Nmk0gy3IUjkxpHx+IsOBwEGZd5VnuYHKXngWsZfp0A+twuV6GtNg
3cYNKD7nca7bChj3oywmyDqG0s4hSCD9XopjNNkM2jZtQXvCBxpShlHXi8ihDey8svLWiLhzFiYb
W3dDv33AjI4+TAozK3d76Bqfs4kAUqpAPa0t6z6iA75CWXI/IVFOv5WJXfUGzS9TxKaJUXKnvFJ6
rEtoU7674y/JUscGBHiJx2/eU6txSVKRdzxHMHVdd2AqWOB1eaNerwUwoCMjogxfIVHLQ1QGlCEj
xiEDC5R1EHc0FY6R1tNHKzai+646VB8HMdUhINkxJIvKSl5Sj9GqfU1m5KD8KcDDnzKB7pb23jD6
p2GczLXO9UnTLN5JjSVsf18UurZjj1/KOCFKXgO+RVyZ/yX9lVblYc5UQkCkok1HQH1FoR502esc
5+96RCpPd25YY4DEWAdkS3cAZyiQdOJ6a1YAucbMPsWBOgOpM29zgfjIxuG6bvSFfk18bbpgsJoF
HFwuwFNVSPBu8VRSnN0OTC1I8GJzulB9q6mSblQv2EjIRWe7ZJ5WeLYJUta1x3gcLL8cAluwObBe
CqcoUOgiTlKX/CWvYWNYDSpAjcP+psTa8IQC7ErtrQQPIbXPqB+SnrYBg5KZZS+Thbk2Pa1WG94T
nM3Qd13wxn0zdBqyFpDctZjJRU9MKu/ENg2Q2mKniql8Kqa6lQUULnVNVPIsxVXitL5SyuFezJs1
GHQK9/0JhSpo5CKFT+gOORqPeRtmP8v+WQ6hcjwrkrfYJikwKrCU5nPmxbsAsX1CrQnj3aa5cui9
+qT5b0pkbZHQvI3qX4Pbv1fI3cMn55plOiFbDKpuPTkQMI303JoCnMRAI6VCCMarFWp+1F/fRHZX
hN7ejcfVAFDHwBkCywccs8/6EAl5gJZ6Dfhl36y8k6IEu1xLf0hRjlxhhMtFaRoOAVrClCzDwH3w
OiKwwCACcxnORfULa65PiekYlwj9/fgFxCHFvWkly5wVrZ41fMKdNzjxXgpDSaQXeu1GyDwggQOi
+ZfagGjdMP0F5InIKOiDlVmnv6SwkGUzo3jYVjEDP/eJ+Stps0chYCSmTbVMIGmUzYdbtleAKD9k
uw60325uq+fFJQ5CdadC20XoNlDlFJihoQNt2dLZjcTD13TlAxTNg2wAaw4dOwo0K9PzLmgB3gTA
/baQMhhqQzDvXXAv0qdpIrzHdwR8qqCbDY5QsCI6zAXErzfzKzv18F4qlF+yOKzbgk48DZSn+jUd
EoCsFtdda0HCozUNxlqI6wxoeKv05yAV9f4A+G0tb1Iao8PaGmyUyjVU2BP7ro9Az4pfn5sbXA8N
yLyrzpQJzwKrBHthL2M/mbuVynWcB1v8dVPuktiCM+LA/2oAPgLMNhBoAqIb7yac1LvEftZ0hmTQ
pj8iAamNtGbrtTotUuIQo3HvXHLaYzxUz53m1hvaO9jZdddgzQDCCykxkaVNQhIJvh/C8/GrqPkO
eYZ0gELxU5TXy/ahNcFcy/SmE0pjso3a9/qHZRbFprc+MmuCUSjkJERmI6qjMTNg0aLHYEwOtERS
tozNjqDPCiiICTQkGdwbTF2xR16AChjkZ0hmH1HrZBgtnHfxQCQ50DQdXo2IoiUALm2JtJwlfq1v
koaEIhf/aCQiAHyOsMXFTGsbTC4qIVp7K/W70oXpOnZ9cPMuGSCq1YyRyA8DDW9LjClsVJD9YoY4
rdOyWlc9xE3dfhDV8aV0PgqleReKViJnpPHxCKdlX2f1RWiKlLF1Xih6UEQmZpxMuqfePbKlL7AI
4WEykjPcMa5ckP19kNqHmTh9TzlPqqJu6xQOcSvU6FASyXeBAUwXuWq1epdVFm1i5IiwfGzV5rGk
zg/xNAYGiMOW+AnnJa045eHOFWCessQlXXcAwZBqGVnxlKmyqy4hlCLxlE/uItT1RA4ma0/UKI4G
0Utm5j8NUT8Vv7JbLVd4ZB6dinbdYv/MxxqaDBBdNf+cheaRY37o8XQrLo9hIUIe0d5kuKcZgDGX
uBoKRSZ6NrVDfMg1Nes7KHxM6LTxxGadEA27BRJbEVmJn1lGxKKcLvPryeGhl2pF4tMz6nCgxQmZ
ZQbYIa8A8zg9zWKgEDM4nKO0Q3mvnxJAEhWavDN+OzB4GQqVrZWTD5M1vMFLfrVaBl6lsQm40anh
l1hESdwV5Xu0Lm/sCb6aQHkuPYjrpnbv5EwygPJB7kgllKe/n+BQR18gebURLMyX/GjiIyT+iaG/
wtv6VYw1cu63guXaAHi0BSdqzr6QYuuB46z0MP4M0MFYWWp80iq0DeOieunK+9mwHqSClAh6bWN5
ywrvBANPyA9icIm/4nN3rbbRa6UYH9Wt6admaW2aigsqogo52SgubNB59oFEuoEIVUX1Qr/GNwAM
5jAckmI8QJO6AaL/1I64jcCufyjGO8xw4Dcq9kOt6waNxIShK32T8a1SmApmbqu4tR7Lph6/qnGY
eGVE7zAb9dD4QkH+/ypErHkm4q5/7Z31b028lMX77zLEX1/5uwqxpnrIEMMvYBw3VSFm+w8VYk0z
/4Zzua1agMjw1rIRwf67bxZaw6rqqraruqYDdtJDC/k/ZIi1v4HBclXPAUEKG9z9X6kQAwT7zyq7
TGQWosae6+oqJ2RK0OrP97u4CNv/93+0/5vX2CFMQo/BNTIhct8tR/kyTSmq5kRnR32ZynVRhaLN
pTbHoG55UaFTfi2Jt0wbz0WHyQBcaw9dtjEaAEXNw1EuWRGFAaDEnZRCESIhckm+gOZAr0S8OFIF
Ra5UkODfeXp0UKckoVY7P0TlEC5rsAMFGi5aCC9IJ2rCycBPXPQ/vl80zB2wfRQr88VjcTDzZ1Nf
qJe1MToa4hRoy7gA8EKFVwvdJ/JfRYeci+iLfNHrblrWUNZ5/72I6t/PmBb3NoR1QtdNbB6Qbf77
JxPELumYpcmMvFoPYUpPavXrF3OxiNynZrhNXHsAsyV+xa/NIyiHFtEW1R+xiTxaM3I0nT1Ux++3
GUokDKRKlBzRd0hpgh+LJaWmLBfDceFRlYvyRfG0jopZbVI7LcBRgMeK4Hfxn3+/aLb49xFecoAr
iF/eWqoMUFDlUH1D6CbClPToDEmlbt02JmEFoEchS66WH/j+1NjoT8hcKCj69p0PYOUOknxzhAmH
krVYkmYQcinujUYlK/tPmzEHCLQt2IXcVybtIXAxkUi7ih9JflC+1wfxQ/626Xvvv+2zMMRPO3eM
dNmca5s/jl59bf7HKcl9fB1JLn6fp/xiXu2qmXstVVL9OGSu9rWEjY9+NCwyaaALLMrN8qVegBSY
kIq+V8mlXOxALll0r/ZFiYuQWPW9/vsLFkyCY1ntaJ8BIy1Q/iJlaXj9Wparv18cca98bZcr/+X7
33YlF+N6TDDSNh6+vyKXvvbz5y5+O+4/LSbeh5GP5eHPI/y2p8xGKUAb8Bj67du/bf8vTv63L/y2
+H3Sv331X26Xn/zz1P78ZIxh68rMDN+x0nKtuzz+37e3XPrLdV/PxZ+bY/q8+z9WKiUPk3x0qM9B
fPnjCBWyMuS04MVg9DQTEH2GtO/vfH/6j93KDfZyG8WVdZAqVkTD5VEuaQVDyffbP9aVZpCQ4wvh
q39alB+Vm+SSfJE7krv8fmspAyOgfJ/L3clFgBbs+b8+uvygfJGHoTdM6DpSHRTno6e1PbzIxSGJ
BhWm6IKNy+jsjAzCgm251XFe6OIQymb1Ua6UL26mmxQ+5Cb5Kbm2i0eL2gIwTeR/UADFuSMZTnLT
Qtq23MtFwTcpb37bjW6H6mpCmwcFuZDo/WtfCuTt5NQ0ceCnMZHZnMFgoE+DLsX0Axzca7AAMRRM
2SLKdcD5/Y+UwvW66aZpO2QfM6ZReRlF5K5Yy85VQRMFzHqVUT3JJhgZ5EV9fjSc8KexDINfMAXR
utYQ1kRxZfvbWX79G7PpRnibNdFWKndJIa1BjPPy7V+ua/+hRvb1EfEN+d2/fPslGfbHrv8HuzFc
qyc9cL+EvTw52cojfS3K48ndfKmfyQP85ZnkavwlG/b72bQT0oD6fId6EzOZalHN8/Iph0HEUif+
s+91f37me/P3Z77XVbUNfuf7/b/arT40/3HU71387w4jd/t9lO/dyHVeglkuxdPj7BEvTGLq0sW8
KpfkOvmWGfyCNOfsf68fohYAifzI16LclMh5VX7njz3Kt7mcIeXmr0/KLy3isHLpa/v3+699RqaC
2D0whUXroHBT3bD0CuMc9Y1mY06Ck5+hKA4CcgwuoB+nXauOWFYQkfqon21QNVURBjKQyDbtSpT+
f6T4IGzcGcAh83O3tSOIjKGV0uyi8dJ6XgkcRtt5gkJFbfnNMEFPVPExbd9sxT1oaZUfRrfWKffq
EUK1d3NhzCuo4BEgyPpngk77ZiDC2MbGtWuHyyWsg11bTe4xpWEAQLF+UB3F3EVl+5LFyk/pTD9r
vbctF+s6HFWSMEqWofXceoW382LP21qjs7bSaGdSx6JhTnkvK4aV3c3bto5+pkEZEBLbewPZKEwy
RxiiUNDRGtkOUzb6AAH2VVpfBCUpLRDbJeMgW7ftMylCtApGio2IdbzPCLtQLkqLE6aOiNOiOZfp
6nOOJMF1HldndYYHTeyOpIlzP4CtOcBy96LGwDmp9ra5h6W4KeQRhjG+s+EnwqzCCep9KMp8g2x+
xJVUNd9EzhmHw+WlzOJ3p1uMrTa+qu09onmXmvpsWO/LHP5C5YhxDp+EpYEBhO4H0STM6o3lYmiE
pRmWhMLH6Na0M9Rxeu5eHfNOoytRdXNLcIITilJdSPpJcWM1R8atbnxkg2cc8yAaHjNIiC6qvXd5
Z5+LuH61gONteuBF/Xwb5uERsNspqabPKteKo1KDV7EqFCassep8rWsDTKVm8JxFhArUzNZ0bq6K
OT2OHYNqrRqFb7btOu89aJM52Cin9n4mGlwHHZz7eTaAKtt1iERxGR8iR38dotugabAQieMeqAq4
zarqdlqg7szQgl20trOC2N+KK7+n9722l/Ewje5rEenJzdBXy23/4t6rUz/snBj0qdUqv5RoH9T4
wyO5/lR6S7kTfeWMfgRgKYNCT4d1sx9aFcUWTwDo6G7irUFbvYKrYoJ8FZg6UOImatNFhgxXgl9E
nMQYsrqNg/3dAKkGzn0QhNvRyuu94XWvYdp/VsU8bYy66/GuuEFLLYdICbPbQhUNBXeEIa4rA/1a
FxWn2UOdfKo+FBuJzxGXtAwyDT1K+o5drx29tvosavNi9YHmVxW3wzaCBAorIKYTk17qBLyi1eh0
9Vvw0chdIaKRVx5AwDimRscUbWdkNqadi5IzPZxh0e6qBeCGCcZpawZxv0rG126Zbu3ObrZtDLal
1/uj/MZcRdEmUueromwvRRBWr66V7WNtOXWO4+c8H3QHmw3+rOBlk9ueaH9VtZl7AkMybgIXqWq1
zy+ebh5rYEUnPUmCNf9PuDVD7edkNdk2GE1aE+FcIWlsH+bJw9Qg89RN5Rrracr624qnikYGPgzU
rqO1pcX5ZY65EqYBfSWfXThcA3N4o4YUIAM63kYI7NoyH/R+qs910t03RuTul4WcNUY1Y24qXEtK
tMaE2BYQkfZKdY95FFk7GPaXaST9G1Jz3pal9RgpfeE3y7wfxrQ8TOayGnph9hs27bZyO39Jhnez
AZw4jagmtzz4ED0g7qHam3d6s6VrvuutcPL1lOYON+qjAtx1ZXWGeQ7QZV1785tBMIIabsF4WgEH
cWH52A07iIcGPgSyEK1Z+5qLGOdYH6xmWfXWsJkthgSrqTBZ67PnEiF2kHDlquLMNobZXsG5N1e0
BmrQJhDoFgFjV7XppevQWrGScV9xccHnRb8giPwqyugKl+a9nUz3QVFf2qACotR5sASA/lWagn+H
YihYUXcPoLK5KQL4ToiTRLvOMO4HQ0OdKvYOBaY3W4bC+YKWQY7fl7IbUgbdKMpSwF3gADH/jrCs
rXwsNnsfEbtdmGHdXE/XlBVfcg8rQTMtYxB+uN4hfrRBq/yudqonnj60TpueiqqHeVnGu85De3o0
yUdTtNzCJUSpqN5N0GaEQwCN/Tx8jHlMEQ5810po82M31SjlOCVdnuV+CkDCOgM9rbmLDgOw3pWm
2Oc01B40lA3Z/XBWLYwZgmJX6dEegERPOS8D9trk9xgpYADQAHJRCkiCtBV3ttdZ9+hmDwPq8f2N
XcP3GHnAeNKMXS0AZ1gyrfF7BVuceyd9HnTk01x3G9q3wzJpG8jU8ByDloZtreioBV7cvhNKWjgt
ONx7Y9qDpGzTQ9o9N0RRyFrQJme46zpQ6giFreeBGnnneT4mA9wfdpVucBlodh0Wulsi6UOjJvTQ
5/aSujESDGZym4ZQRgphljrP5gnNomDDg7fpQ8yyxtod12acXCGHiqW7t+6HHr69Y+7mIXhCUx4h
j8l7mnV12ZoZxEvk1NfdHLw3vXUadDocY5pT30rtX+hoKRtnQimcJ6XY4/carsJKvy8m1ALSAIej
zDnpdoSEQh2A85o8ze8iGtKJRtNJsfXX2u21NVLoOG8LUHlTqe4euyQEx4vylYpafoCxcS57O/YV
y36csEmytfyxWCZz1bnFPgu5wk6LtTws03PtmijWArIuMMpc9caCWJARXePoO24H2kxoM6PEA5YQ
UNUY0htMbpo7tdOnaxepBSfB2hJTUR/DxdFnIOk23fA+9PE2DDDtjO3gYjiIWpLgAV5I1WOdIrDQ
UJyApzXv454WVJvET0GeZMclUa6d3vwBjc+PNOTgVDcSd4ZAkKmNv8z2dQkJeoez3QoayzkQv3Sl
Dddl4ZAsQZBdY6CiVd24LVwETQ03/qg0fCNmk0Chhe4DAh+peprJaCgongLOotr1SfHgUiACmhwe
7dCjG6GNV0USw/Wx9H4LvPa6j1R7GxoVzsxqed8SOdS13aA73F08o8ZWaMDTB0WAG8vWn/RGPZXB
DvgUojAGTAQnQU6WRhndvfs+1c58iMtm3E6WlsFHC6mADz+qkUOpiesXajqj5ggfaghgn+jRnTll
A/do549J9JFO/87dmS23rWzZ9lfqB7ADSAAJ4JV9I5LqLesFYcsWEn3ffv0dgPY5PnUqblXUa70g
REqWKRJIrFxrzjFfZR+fRjF8zllD69LRmJsHxrHOemiPFrr0yErbLW7zaj3gXWcB0ZHbrQSzY5QU
ztrU1dWHo7hWLgPY0umYR2Yo9NqMOPAwzvxjSQmtV/ldURAGL3WrPpCQkThuji7MPLYqaeHz3zn8
jxhNKjLljQTuYGnqx9Ihvje3zANrHBpOz7/ILHp0re6jdUJOAANfBikWjUqQZ7ZaReXTnkslJX1e
ecbVlSVjePRMAsvqI7Mt49x4E2GqYFOTaFgVItYYCxfmnu3DWlhEfpTmDVsRS2eSxYQGI/druw9A
oiwm5AGX5IBOAdq/9ARZSe3zutiPAa4y3pbHwZoDqLKCVHr9UfRpuyEO8slu219B3UHvwWlSOOot
iTzYAIMSd5pVbvVQtAeVDoTKDyzNKlJnNDnXmDb0MOGFsoy3KkSOymIot1Fc3HEfpNySLm83yVpt
7pFlTqFQWIRLW2Zt7UsIdAaWbRoIfU5Q23vXjO+a3e0Ccx4kmvlj6rkI1Bu8WJkdHNpkGje6qArW
vMlhFBlNSOLFLZLVPRlAzU6Z2rGNnehSRN3VDn9VrrhWvZDfgC6twbEgNjC3YAlpKke/x8nM4SHj
rAIwpLZAATlHu3ylORYdE6ZYlGjaqkfRuVY5dMiyN7j4QkRbIXqE4QEfQc7ESFy1gt+RN9WMGkHv
F2kST1fkbxsDwlfWR8WKMJBz2LTEglbTFnXnxa+Ujk40+aYwiu2zCqtDy/5H0K94afKzJSzG4SUn
mGe09ibpaXcMDdzMWP0gagHnRi6h9vafkKvuHFQ9R5DJnzJ4oR0f49weEVANwGMUSpwYzCiF5WBu
e4NQ2iiv2wukN0N4h8DyzxrxuQVU6K3XIpZwtUvq9T89FHiIg1AA2KZ1Mob6UseEaKBvOgZ0hQ/0
6H/YeT2u0GaiYtOPUvnT3vHa34VbjJvE3yo9/OgEDonSkjRtvBBwXd8eVdL8qlLf25XDcHZHonVL
EW4MyU2hcLwPSVRJHrXMGb2L7dR7q0II4iXNLHB5cKv4NRf+oTfACtYdCTtskvGvjc+VX/Kpti9G
MPDL/A4dkB5fO70m722AzNrQuquibSLy19wSP1TekxaMxDzvkvVIDEgRh9OVkT3TQDwhh05YYo9J
5hxqxkPVxNq9Htn+fYHF6b70z5aGyh9lAk9hTjpWQxJfvp4zHCSByILS459/FQgSktNqULti/k3L
Nwj//tFMGMZK9GxExjzV5VOdWP19b/R7rE+ChNhe4dyNUZuicOOFBC9a0aEn8Klio7J1tl3XEAUX
nrGCr0JaBNfOGIKHZj6Mif9Q9eQGpvnZwe98vxxoR06YDCcq0dz5+7lMjiUuS8Ul/8/n2omkdWGF
Yl+66Bdc27/BOvNvkMa9winvuSjQ4TdNtUMHJ+7n1KF7WrPFwR1JL1ge1o0y76PKCW99+5VL9PVj
y/O1tL6FlL+n5UddDYd2Ugw4l/o6hwv4j1+JGEQc68BGgDv/yL98Y1Y4Ub78eQZQQroKxzw7Lv/B
8g1fER3iNeaGzSkmsfnXLt8MSYg423J8Wp6y0yK8Ong2+kBFD/QK4SSAQzOM8KEvh088yT72S/Oi
j1FyNzBEv18O7sR1lTeANv88l4xdtvcZkq9jXYtAK9J2uTO19hTbsY1ansPyw20oGef4cCoV+iwE
lIoPNQlghNmFu/96XOG625E5h6Bi+b4CUURlNNxHtXuDCjBtu6nsuXZa657YCu1mh+dgfmCyvfk6
sLX63kZqOo0WXs9ZzIlSHcA69up//NwQd94hmeAhL7/I0XN5JrP+Pi3S9lrk4+brjJoKAPCDalZe
kta3nOrrwdLc4EFE+VPhB8N5+bHlICEek3eVFYfl4fKzhosc2C5hhS//anlOoIaHMg8avB2GtacH
3n2Smd59ACD4hObvPcCjdr88L5y0u8ke7k7k6vwd84/57XgsHKEuy0+wC7zXQ6Dc4cT5l49hcyAe
Ut6XRe7cF5mC9a/ciSysyblfvmE0UX3U53jT5eHyDUTv1hVlytqM4kaj8FfNrk5BvHbhSOXW2Xd/
flbN6gwvrp19IkrC3PGibSYi0h6KzHY3gzXGWxN/FXCTBq6u6dF9qyGfP7TzwWrqBrMYzF41IC9Y
ZuP/d4f/M8rovxv+xz+y+kf9n6f/87/5e/rven9Jy7YcR+AuFPShmb7/nUHsWX8Bg/KkxMFt2yB+
EAb8Y/ov/7J1lAGu4Zmm7UFN+jP9N/9iTM9PA2Bx5qH9/2r8Lwzxb5gdw+DXwXNBggBZySJoF3nA
v4z/S25vVoGG5WgnrktjxvI2QVqfVWhjpnHCYytCWkfSYiqxc4Ajm4Y8Sq/67gwlcH269oeAtcqV
6ffaIyxDTrBYcyo/9qnBi8fKlJN4dDSndiD+NpQnBcnHDS6tjjUhEmm3ifAj0XVwvgVjNOw9OLLK
qjdFELugCegL2s502SgoMzsNFtqK6AV7h4wlBnVurovY+OkOaz/iTkqcFFqxGVDcOOwpUoNUvDJ3
PuPOlE912AN8sDZQ3dQtsfFo1Q0lW8tWuJipgiiAwAQIgbDMGrA5SH3rjOreyjxxTHR2Ren7EXjH
C2U3XbHSHTdtSYeqm6xr6uYTVq3I2MQ1jIb6QUkcx5obTQSXsRPM89g75MlpDOPoGEIZu5/QCoe9
V6xRTQ43O7+h8iCqLIJ6SiyiQfEs2Vel2CuCNv8NavC375jJvqzyN29WuKV9lp376Twi/6LyA3kN
qdVfXY2u7o8oxwvPF2dVURN15axDMPewVV/7VDylVH7wH9U3bwKoMzSxtRtTLAzS5G459RjGhxvO
v/skojgv9ZjeJkR/2jyFnH0Ph7gNrfMcB2CXuncjcwQ7O9Vx32Le6izjm5/H4bbJdHLrYn/nB+GO
HgCBLFTMaanB7PU6fZ/39sU23J1bBvvIc09oYUtshYj0hyQifKAagr0R05nTs1IyCVAj3XaPuGcg
iGVVVftwrsVlER2mPnuHkvmYgyqZdVWVCyihBF119TXax3WjTxvuRuFx9OqrCMoTMxULV5diXqFn
76V28MoieKmjvQP1XATZB5AyWH3DI4TcjHXz0OJXx+c8vCsXsFIijXWfkquR6mQVtMFxlIUB0t99
0yu73SVVF28bz/illeELbWXyep+rxEVMgYN1ZRrOD2uIvlsutSRwh1kEn//An42jqQdB4kP1olDS
SAcJxCXNadQzI/XPdEPigtuxiCXtdEioK+Qd3/Ui/D0BOtkIciJWZmHtetoMKBxTiHqbaEIKG40a
MSApkYcisI+QF7UoGLZzZkhkioNIJWlYGGFKwOVNHcCNTLuDiYtmUvpjPdgfJJxZe3IcDlFW//IV
7VKiURVvqHioSSCBGmFuX6EYFbuMV43ZTcLkSfr10Mr7itxINh8G2rSN5hCyjHz+3Fn0AMwoz8Gd
z9k37WqeD/JJNutSmO90AqJtR7d1DbZsZxC+6iCZ3kBa4kOdSf3ZY44Ucy+nTu7pY7wq7M4ZCYSI
B32guclroVvfc2iYc5ZIAPrFA/my0rd93l/4m/I+vhih+xhxxTWue4dFnOxw3CDC7jKIXwZs/o6N
ZtJXexGbG83ViENhgKERkhL0aPhbIBpW2a4wg+FJYfiLl/UDVBEJFmkKOqBxt2MSPgeaIvRa9BfM
htDZkWxv0hI5ntHB0e6z/lMzJ+BKCTONVodzjgJGq6KTq1nvdaLU1aqqo/8dASUl9qDkyQIdbDZh
C6KIEEOjsT/pnOFcTgb/HDy6iNzpTpXakyVOwAd/JeAWIXtE1jZMgYTZDQzpABO2HiBh9vTuSIOQ
UWJFzI0XvC35SdwDOM0tvEU5Hd01hcr3PhsfhwEPAxdlj1cE1WXvm4QbaBl/TUUGNSeo2Q2XQDSI
9nHprwVl48FhK4rrfJ5od0bEWoY4MQ2H936cCX7009m+/rTCS2VXv+giBBAlCUAlXnaT10m6q5Qw
9nxqA87uHeC1mwl7YjfGmI5lUFdMDSLtgG8PP7juoXisTopLhbYjYu2KxI+7Bi+PZPU5xEmJV+FX
PjgER/Y56lX3XoTg8iewDRtssVhkEkwWRUsqgPTcc0tOrmhyjU2s1u3YN691m1Ghdhn1kfIMJdQ6
ZLMWFIZErMa0HwpHsifmB4DtcJf69UW5wRwlSnAqGNBwRw62tm/GcYti0OKEVtraULMcv1cwvMr0
lWQnnZvZsG5UHeJ3IjBo6LBZaFMkiMXkf1BVshOp0H4MRgLjgib4RjIVxAmX3bqh+M5wx73z+uYK
BIotZj28aQwgj0P7pjVZvU5cHXMsFB2lk5rFqISQ8JkyG8YgyQPrzGLAopxRRoai39vMt9a1ZMVD
l433ex+NlbftKigpiWm/unnwWkqNrKOu0hh04Ygy7MxcRX5e7MLRlaR+XjFkmbhTZlQwOEH0sPGP
IuxfIoJxXyf3UANhwMxJwS7ibWf2hyyIWjQzvD8NDRTOGXZpLXLWobxlOF63tncKzLqk/etcZK5x
R5ThicTaQ5VxiIvw0BMlsBkM77WT6gUJM/MyEz6It9ctk51Y0d3RWOaltgGf7GTTbTPhtCqWXcfn
rtoBcpMdLVDuQN22L1/pJ+cb6WOJKYBds02ac6RihlO+OGXx+BRn4iYbXqPGQoI/O9QO4TxT1prq
Ikscm7E/PoypfGewPHFO9scpNLwzdgWynMl5g3CCpoMLOacfTzi0uviRvAvHtLmrbfyRen7Alx9u
+rD8MYJ5j8Q582dWcmF9erBQCELcISSpX1RZnUixmzkhzNZ7L9/gKdQ3raZuYuqSi4G0MODiQ71/
8SfzYIStPLpUTXgzSJ1vvYM++b+95lsa2da6snO6Vn18UI259ockZZTe+1vNGe/tWzty4sVG+S51
XMVazw16DlN3WMw2UVVMqyaFi9fG4Z5o6E3vtxVrC3naXIibRG/fsBHW6zEp9rJNSK95c/Tmfcyt
9E733fuc6u2cpCPMg8EKzoz6342oLHYlCQ9cufFzpIHxdOa7NimDJehN3TtFvIGOT+KNE5A2Y6b1
24Thaq+s4oIonwFC8MyuSO30lHhLogyi0YbTUQPoS34QUEsoasGdNIvR+mhz5EMdQkhy9OkInPlB
CG9Y2wmVYGiN38bQLDdOTTcjo8FCx7bWQOYi6+EKQ1nQiGOEjRQ7MOGpvsLxJJQRrL1yOELVDrdR
oyBC5f7RxdiwBmdPzeSxdlEFtpB0j4PJpx6PGqeoiaanS02ArGF7V8B03jS2Ab1MxQK/j3doPc9b
p6Q50npUPxJo86hAq10yuVfuS8PWIYh9QwxewxnJCZpk/jfBiG1qnwk+83Co9/olcba+Am3cZVFO
HLZ4s9HVbzNpw4oC+bfUXBC8NyMiiqMbYYsBTgdio9jg7zfspD2krsSp4kRYV7kFjnpprOHxDdsK
YwASY6a1thludMLLgKpv2XfevL4LuIONvKRSf5yS4gCi4VGFZrC2J1hO6Lw2JR9CxdazNcxvdduM
RyMq8FcD3NjqmJjWRg86HsrHpm+97pA09t72sLRJPsx1OpC8PGJhOkocYvH0Ri4jV3YUNSQqVB0+
LufdSMufrR+UpAsHP3H0bEXnYymP3Gw/zIPPKBnOYxt4SFRtZ52K7tOoA0AyGU0fx2RRHnuH+Dx4
SJRtFuUmpSZzlO8dhLFr/9mb+DqU3JW5eUkFYi6SHkEhtOYbyXSHNm6sjRU1pyIJmWsP7o4S0WXi
PMOKoWFExa7uC+cojJ4oixbYdK+mR4ceJAmZVbTD8Hyy6+E57op2MxTMVuzGYlgzkMoX1zSpKx31
q3TiRzKe8Q5r0dPkdPYmahoyMhtK8FREP0Jdv9HtpdwE/hSTRB4mHsoCibw2Ozq/XCfY2noL71/L
uE4IbXeBkMikO+fpr0l5pCB2KBGk657ZuerPY39E7EBMR1aRT1J/UCvhv1tnsz8nz612C35lY8e6
s63Gtt42+K2kwD+ekxsMfocgb8UQDNtbue0kGQWc1n5Ka1Rn27JBIoFLUT9GRisvLV1r8IH+xySB
RiHoWbVORuxPBP2srndJ42p0VRmkmLtYdQ7J9SYaO6UovpLmZlkzCAGcfWXDsYhz7RxzAR4rU9xU
i5EsiJpvrlIoAbroPSWy1Ym0gnEiUoy0lB1GiKzDyNOfkS94D+0YXTTltcfBYVYH7PW73vYhbqzp
UBXmZ2ImT13JUiqNi6to2HbEhZHX7BGXp9+CeqeHTrO3/BrzZ8E2piI/j/7/sRurOz/0YR3iAnJL
8zVwZpVF2+d7oHX6invoxC4MNs1ZilsXUEsEOmLkbMDMXekMSum+B7b2YeZ7vaGUzerO2i7OaGJo
A7LZ/U2l1fs41H5GPSFN9AICiHnc4WyTmoTNDnM2hwAeQXajtW3YzDejOrmzcYzuULeiqOV+Dsps
Bfa8WsfIrty6nPNmYpPdKvhRbqefrutcVT2zeJS3z2PQ5wVUo9AS3wzdb55oTD/qGfi8qDgkFuqI
KHhxMj65OGRIGbBlz0b2JuWjVbCb96YOAaf05SbAJCuwThkxoi4Zxt4Os+SGPXa2AcJqrZM8fvac
7g45VnXIW+tZ81RJcMsIQQg+uf6MPXxVD0PGW4r2QRmMhtoQg2A6tWvPLQl3wz00jk2xDUL7p4Yd
pogiPnbx5pHttlHAI1ZzGWUaG1sZ2bbvIzr5NCF3ZUzgPTGicYyuoa1Hc6Vsa2fG5Ph1+fem1ghY
CfVuJ/r3PlT5OWcpCAlS3kdKPLm0FxPdKp4xMnW6YAAumc1U+r1eu86mg5WxaUn9tQlj84IaKX/0
kQXqW+SW9l2RJ5dJG+GavBuD8Yka9T1o/RPMkZ1VTeUeYWWImKnfCthPQAvbO4++8ppsdNzpvcU9
JDYQ0mB3nFBw0ILwjwEamnlMPyZ3oq9Jkuyjq6P3v9rsU/Set4HU2MNdxT1tA3Sy+97ewl1bD9LK
UPH1MP0bZ5fJwcC5hxG0zq+O7P0HX5txKkN1isWMCzA0nKbuBfH/lt2bhiSWoSu51Y+JX/kHfBrr
tGFX6ZYQp/qRVKqxxfeeNHeNZU+sqfSoakhH4JaeRV86R9ecvqVkzGh42dOIxYX8zUuMuOXQUPHI
yIg2Xc/gpgpQj1VucfXnuiTw2TfhpbsYNnK/BmIk66n+WnTeS4VRDPneq4RmujOl+OhhKqDQ5Vy2
yrvepXJoadZfJF0tWwQ46tLnTmeJIoNppXct12YaPQ2KFnimaMuQwxU8JbPToknHS1PSGmqKsed0
0sVjNoVvsdDrR0NBTsTD9WMiy6qOiqNjmm8ScuKl8ZqncFLPk+mafKIsYGS+MhkkBLdGGjB9fbk8
jtJfKDDyoxY20aHUpm1R4RhZDoZ095Jrbr88WnTdJXbtvWv594IIgDF19KOvMo8Y3Enb+a1+I9Yb
kWvaHuvUAm4822/s0Q0nzia+7BN339B72ysjZCWL28OymXQry9slwWBira27B4VAbSz7TzCd8VEZ
KLgCoe5rR7y2dRWgouqyg8n2zuiYdjesyB+9di+V3f7sk+JIBoJcdbWdnWu+Wustcetp0g8Id7AI
pu3AwlQmvJ9B9SGd4YhfnIaF3bKiGfaWdzrbGil2F1LYb/PlirAiHrfak+4oKDd6f2/6zkXrJTXk
GLdAa4qj3rQ0gYyQLR32+7oZH30tJ/YMuaaeNI+aXX6wFDFLNeXFctNT3Cfv+AWveQBLLdf0NYqb
q3DO2LRfetOF6IrTmXE0YDS0ULgv063ykJDq+jvTebQHbUemaYLzcHTFYwJJZ9M4xXduD+hom1NJ
Yv0qjaZp79r2nV9A85RabO2rwvA2TuJe40Z+9wrxVjA3J1KvphvETH/w4JDliGVg4VrSaPdRGYyr
uiNAEF0hDbACmSb0Vk5a/b71qgsDWmQruWPQn/VXIjMKoCv11YFwdbCT7GnStpRkD52tQbxr5hmE
072lplo7gDpWfZoirWSAmoSQ70pzVwFvBlSCr90tJx8JVXymnXC1THE3jlq5sztiUnrPbJAFK7LG
HVxP4p8HQLkFAc/8yPIcgN0av/+cyjkbBfoh7bbC1T4KrMwnOQW3mlNpvzzyy/SlTt2fYUfXpIQC
DYAxa1fLxbGkgVtE27LI1GuXAJhTHsbmqTnpA26uzOvpyoBwNIfybZH9w6fGbUANidVrHu3XFkir
5ZVrw9TvQ1g09EpQ1C0vtelGrFpOr9x9iG8y6OL33JoeqoiS353NC8vhy1Xw57HBB4UdQR2Xl7gc
xiWm/Ot6FgeLdjpc/+DcmJG3Q5JazXHkkRfjtujg/u0QjV6CWkTTOpx9b+w2y2PjflsuxjmI3ESr
frDmOPTlVxpBwKfy9SX/txmDcB0DN0XtwX8CdDfdL3+x7bRkrS/vw/KYcKOKnI/x0Tbbn16HfkzR
PulrPl3wa3tflSGhJS0B28NkUU6xH4OAwStiMxb0J8trjn0YN0QCdrzI+ZUuq8jyMK/Mae3O+6Zq
XtWWl16ZyVvJ3YpbDLYwD4luC5YC1pvVwOED1u2w/Kq2p2wU7QOKX2s3fOWQp2mAa2q2tmmel+3K
zHv8219gYWPLuz01GGtC6nnFQZHAuCjvx3TQ9ibSnH4dRvqZkDPrbFQtO7JB9QTYx/1JDxoifytH
br5iz4GJ4NSa/58pqNjLJBNpnDMM15nJubZmorSsxUFqmEDXNBdhws8VxrL+xsBaT15WX4mcnT9C
oh2t0qMajVV58iMOy1fLYTnj9FD7nPQBpW42OwIFGlvf1ZPD16WyXC/zQcyuK+p0Zw1bKT+1xewj
i2ZzkMc/RmFbO5sijFrOfBOla52hB2lNCr1wi6rxCHVascOwf6dBi00tsa8unYLdkm+/HEynguzW
cMk7TtKdzIJY2ZVjDmCKvYq+kV8H9LtZbWYjaU2pzuZqVsX7+3iIwvPAjW1jELBGohwn5HIo5vN5
+UqFWnVoIDPhc8dhZHt4soISB9VymOZT46OVLXdZA/TfKSgG89TKFz2LmuPyOYgEw8TXJ0I3xxXa
h9bZbAVl+BO56XjHVm8C0dHMIL6o2gf69DIIdLZ2mN6AkzFInw9lSA6lJsZdXatX3WZLN7jj398z
Km1vR9I9OkNuw5GGtzXh9ncLNkwpHYk76dLpIs1mv/wAyq+ayTjWoPl7BgEStfQ/e1DDyGc09COk
gukxaViiDzry8tKq25tcaGgHs/TaIdfqEnLnarqhRlflLFC+rS4l4vGVPWBK6OP5r8qLDd2rJ3oL
dHAriiQxv2i9YsaFogiCEYXGRQ1sS7WOh5o1oaBpuT2a7V3jWOeuzg7xlF6IpKF9gRD34o+feWuo
Oylqekg03MDMjvExrKKDG0h9FzXsnvt+tEDQ1MK4sGSKS1e1zka4DBSsOLlTcTkd2hL0ouiSXcMW
C1Wk9r0MHHZTEV3OPD27foZ0jRShclMM9gNhr9HKGNL3YqTbY+vJW1tO/dYuOBmM3v2AO3Gfztrb
sZ75biU1tn4XAjXYKhkSnIYloGUyvhJjYW+kUUdsT1TAXHMEcYw7Oz3/OTiDkOgQJ3hUPgAWR+6U
6z3QuNVzwoPK5Jwa4EbhbVKD4H1ugRaDmMw39ijEya01QSnEV3AA52QKedD1JD2bMBO/DghAaQKh
hUaL+nsYnXCj7HQbegix8zEQJ8MyjdPyVTk/XL768w1Vg2YffFxiMRNTsln5EV1ZVH+FjQLpn79g
+S3LD1tG+FrTX9+VuiZPnSXkSeQRaQDLl55jaIfRUrAl7P6EEXd59s+hAgL59Y+yCutTbqcxRgOT
Em1wTlkDxtCd5jsJffJT4CNGH3SBjovkxMpHTkVFONacnH2JkLurmp80V2anghGDvoTH5BOUM3LF
eIVJvsGJz4XlMTC1k86N81iwqvYjy2YK9o6mfA9gO4j7szFiiox6sNVoxdaG3x8twbrWaHG+s1kF
VqZtfNhK5/Kuv4VN8pvuyjqXzZuZl1xeyO1a6CZhzB43dr1vfez6a3RAoPYJGkyb9pr56ldSWP6K
PHO1NvuC0VtFHFUqlx7myYyTdwSn0djTx6CT1klcH+QmfAx6WZIngwGnqj88h5m328DANQmtf7NG
GuOhjfevscYXbtkCblSDPLWn05VXT47L4MuViO6qhn028a0rgsNLFT4j0MZB3pDbyPZoO+Tpt6SO
dr5JICg0F26yrHi2Qi5bF7wL9szhiO7dWp3gfM8TNvVMiBc2BJd17WaORC64enpDDI9XIfUJOJkv
9nyrW2Rxx1lxNLKB7lBJsQC/2Yjgx1VOVlxd2toGYLSV73cnVyTNeW7LzlW/aRafqJkZfjkHWUYk
lUAQFg630ilpfnJn6HeuuCXacGKOfz/kwx5Z7Fs5MmPzkueGwSknFleMhMOcPVeOj7spnBmMOWcA
K+Xe8waJFAgJvOlHNyA5t47uYjZUvEdkFNRFTscYY0W11Wvr7LAokulhCztbQXi8pjHiu+SZdLZq
05lIslgAuYL9GXsGmaQEUKhP+qX0/e+NQZsSmFZepsfBHXh/wh8FkwAnVbs8K6+gWi5Ku9dEcfKZ
k0gveSj9TdPiEGv87CoNUjRC56gG71fnZNfSnxP2uvAHwo3t0MI6IzBChg/Q+uI1TPutlyO3KdAA
aTPhHS9cis+mR7LZ0jMgncCg5ZdHGkLPYmtb4o5GIA4AV78AYyXDjvLT1LdMIe5on1sIvJNPIlIO
Yc2nalcfA1QXNyPlvQ/OtQheK2k8GZL8a/tXZV7jtKQRJtiQ9jTXGCAfy8GLzqMmh40t8bVOmCPO
XO3GeflqObRmIMCwsJamKnovJrwZo0PJFpPKsUOE8E2Qm4hJDWbs4CnFZF0BeWAJYOZQco23+t6t
8duUBJpTvS1uQX22L8rKw5y4PK5rZyKljqq7F423igeE+xEdxpagJPZwrLw9RNLvcOK6VdKMgq0Q
c7h5n0mvgg+zoVt6quaDUEhfVTFGXJ11tQ0D59pq0SY0BUzpIIdD4LGPDSWi4gU4sRwcx3kg1KVC
90jreIUCLj+NrkkMRz38lFiE4Z+ziXHmHUfXIR/0nXGvCn+WE+SrZDE+L98cbjhJ0MjPuxdjPgxL
hZbqXbNOaTWjdSZ6XWAAgdfH0EGRIVZa5KQ6GddwbFTDiRw0PngGdCtUDusum8gUTGOo8MomXNqb
whDCpA7+PJX9KZgPKVuek/5uzvV2M2lPbsZfksHtQWk4f38WsR6UzNbYz6pTTb74ic1aDVNg/nKI
Cv84VFsC5f1t7QbfxGLeTsOZN2DPf/HwVT0yDLJaVBla4kBVI9yKyrNNacXPFapZjyV3jRyX9J/H
mWEf9T5o9l7TM+39899H8wthsMekm7VlBoikseWSNOvLLybG8txCx1gOGlmoOZc+9ZE3nChVnMPg
qK2fTN9Nq27YuWavdmegMJWtQQuOJhNuA4Z0uUmmYdu+6XVIS7ibh4WUv7LV8YzNh8AxJ7zTNkMg
aXA3mg/BxAUbkAqd0RuGsMHBVs4Wtmp0aJa/sIYDg9C5J6i7noMgA402lkHWaFiYL4nGsrgdEjyN
sFyrTVHprNNth7txrrUpddluAJvb1jUrKl/yZFLL5tQ33tP/aY2dbXsk3/3/NXbrH1BEiW4L/xNj
5+tf/YOxA0iH2ZjhkJNnmcjYoOX8rbIjJOMvS7eh5Xhy5ow7RJb9rbKzBFI6VxD7rnOLMoVu/lHZ
ib9s0wS9A3/HNR3XM/43kB3xb0l+Oi8L4Z3EkGvqJsr4GcHzLxo7LLQ5ztR2uIJ68rZGrrPiDNZd
pwPIDQocKxBys2NrhS4INxSaGtoIZB74J0O/fSJoK31O9eQDTsFdx2JLRZBdQ4nHUzGFF9kt1T3t
5Fvje6i5xF5XSXdk+nogfOKld93hlkXjcPMaV+7+5YO4z5MxyLP/yHA/5mHWQAOyZ3Hg19PHXzyc
/zBL96i5QBtZrpCzuPBf/jArG4vYIxv0GlBa73sPuUdjfUxWZTNFDrK73HHUxkDFgYGANnjb1u5d
1Q/GtVDWb+LWirM3dLdcFsNFwI0+mK3WUEF08lLBXtX7qr13QmURAsZcGuF4xy3RTy6+68MVJIpQ
H5AEOa3x7KR5tYaVR6BTVHRnLH7NXurZJ3bM/lzNfPzRarZaVvbHgMHn2Wz7aA49bNeDg0x2HONg
S9faP5uqx4etuZva78wXmmhz+oOlzmprZ1pwzEZXe5JTYR4yC7RaAJ7lf3hPJefqf3lPpSNdT3i2
QytK/7f3NHSUK72xuQbT2Oy6VoU7r2OYFoBBe+4CHUjmNJ60CWcE3kUinYvovcn7X64V1PvQK8W5
bjAU+0ybug4nRJM3LeNdfHxltK+GCpC5TOJHGEpYK6V48Zh+rCrffsPk2NHlkhhwiy47BzDRAsud
MvBw0yoL9f6ZWXMwJ6Q/DdSb1GlobvaJohx0RJpfrcFQ+xINyYaLzmB35yY3xBUMgrsm2pRYD1aj
6I1n0+G99KZ7V8n0dcTZ10F+YtBdqEts5Lexa6HTYWAJx6lB1WU/xoRMHyLVpK8Cp6HdlncmQ7bl
Jvfn0AFBAzkUhf9DDKfxXy9exzJ1h7Nccg2b4t8Ess7/I+y8liNHsi37RTCDFq+hdVAzky8wMjML
WrpDfv0sB3u66vaM9X0JI0MiEIDD/Zy916Yxj7IuF7fS+cKXU539rGUZ1iNDamO4mOiEknNPN+06
9nayzyByuGG5bcz4LPHHILRybp20WabirrNijcvihjm3/vbfz8X/iGYETet5hu9ZgckYw406rP5x
Kjr6GNm1iMqbbmrilGbOtXQLZ+vEiGPw/gX/y8ehM/6fh6n6vECHQmv7THY9/z9OfarQ09y0cXXb
CM2I75rxp5EZtQDNhJTaGvYNTB7TFWsOnhtOqBVOtY0bdBUARIh/na0/eU8Y4KI3aekF8wVQjY33
hXGEmV6ivVWUM8iBCet9FTLtEdCtr9VcMFczsQgJPXSv/8v++w8hNDuQc80EHG3ZrquuJv9zB3qe
lcRRWSQ3x7Y+WA7GZy/m4B99o2W4ipp15GaIgj2n3wpEYReLkejczp1JsEbzlEDK2/R6jKWKF1kT
o6GojYflJrODP/RZvKOVcApOhmKS6ziBx7mUaxG3O5OW5KUnxBkU+gyCr0OPHDbDCQ9/sWY9Z5zQ
tpCMnDT2TrReftO9sMFok3rvAUyZNdPvyQhpNKWdx/ok97tNQVJzMAuGgFrsiFTwMUxmI42OfG3I
QN+iSRyZqwLn1kT3lxT4DrWWHlDIBRUZUWJcfIyXUB2yGYFmLs5kqw0okGR5++/73fl/DySfiAbT
oHSAEt6z1fn3jwNXdztmvE6Iys5fSzLWEY47w6PvtD+GWGPg7ZlrDa0/oKqZfmeGn/6xwHvh7Rg+
mwxgc5vZ7j3WUvJwBq3fS9MLn1C+jqtEPbcX69HSpt9dl91wGR+p+cAdrfxpVSAsvsOXmB6aHMVb
6+SMRKhJP20jxD1RP9mNj7GtFShL+tlj+Tg9pDX1uzmbu41jB9oxKo3nwVQaarOhsDz7ZCk2AEM1
R292JcTQQ1K6W00rhwPBzpCb3TK/ocdc9WH7s8/GmmCgun2zvcfWFOO7Lxx51Y3tf9/BJqWc/zxX
LboqlkeGcGDgFPSY6PxzF1O0SPQWWdcVmyJmMyM3zizKjLMuqGOsiELf57PrH5YHlhtw86GGzZ/n
tJo2Nbu/X2OEdF3mmjLTv9/mH09xvNQg80O98O9360VBPo831Zvv910eDpF64xf9+5mzq2lrzPm2
KjJZNInZSm1oiyP1lt0/Xrg88P2Rywai+A936Cvfvu9Dl8QW/P3hU5DxY4Repx9FTF35//ed/n72
v97X+F1EPraaZRv+vYn/2Fj1wPc2Lc/5/tCuLu64AIy2p1YjfZzG6mnLE0JwIdr3nl8eWW6mZfcv
f9qcsllzi7nG76mazVuq6BfNCs+JckGSB6o8kb1yR/ZUmbboU8KdRCe0HpjHvvXO/BcFmGw3yddJ
G/7qK5q1XWaBj5//0keJPmFKXiTWzFx5NAl6/KoLtK1pB91hoHyDWZS6qV6/hp13SwnvWLE2iQC7
lO9mwnQVSMcVmiDufCPaI4k/c8HHM6rco2mpbXHCIXpQztJ68Zg2TBMybKem8p9O4+Og/KgR9v2E
5qMc3I7qWpKsZxlqKu8HEQ1+VjNsq5Wvj89DyTDaKddr4nvVWscHq/yw9LKtbZGcEILCijbddxZS
Nzf53WCkBTKdXhNLO/Kz4ZjHbAt27o6YizzFdPAoepT1unAlWXedti8Wt67y7ZoYeGPl5I3cfsfp
+2FD8StaVeNFfJMgGXIWF7DyA6cYg/vFIezjFS5cf10r93CmbMTKTyyUsziwjR+EuOM1tk6Z5d0i
NBtnTZJ4lKt0DxzVh1YhTMrWvJDsCauwyn5kIYHmytVs5OPv1KmfTbvtNpVrPqVRew0aScAsrd1Z
eaNrTNKNckvTetHK8AWLAUEtqJIrbNUl9moPyVir/NZ4exF40zq8W/YHJKU1Kl0LNXKNisUiBkZZ
0DW33FPNN84VkmHTQGOBw7utDxqG71Y5v7linzPlBcdYjisce7ijfOLQw/Enj7+SJn8qvFK7gjfd
TspbXmMyjwzCySavERtt5ADD7z8Q5HMpOkj6Ze8cxxgTKry2pI3kwUgdLu8xFBRn2rsgG44dDW9G
dRDCCVpuugEE7ZgixsLWpcxuCobizHs1lG+e9BHSbrFj5CNVNVN0Ww+oMztfH+kjmsdWGfALZcWf
8eR7ePNzYo6c9LdbAfZAGUitLX0qKRBdoKSesJJQ8QcosWtw/Kc4/8mevFAxB3mSPIHjhiwOI6CE
FQDh11fogMQu0RYMkwlI8BBqeOJz522kNnIndgRJcYeAWPQP7YIkYKU3wyiIFaygq1ywBS15fQpk
gCuoh8FLrdmDctAr3EEA96CHf2DBQdDpJYDKAY3QKUgC+YtIKkbsMNJmaE3n/Pds9xgCFF5hlOtZ
4RZqBV5oIDB0BWQue9AvEVWPugXSoENrcBS2AfAsup/YxCzoR6cBYXGZel+9Ft0ZsEjeEdkbMVYZ
K7sadqVpnaZwIswXVgQWFaARCh9BUeMRdevIqYV1K/wsXE1uiCPnOEDmyGqd5vqEmMeNplv/4qX5
3RrwIjAgoqgkf2yeKYkJv6PLM6a3TtgmTCZwFynciwZR9c6YjYvmUVkcPU7lEe/mzPwS72z1ymSL
CIzgdXCjdIeK7GLoojhKk1isNKWzjcrqYFH+pJaGbroZaM/OjfNT89l/I3SabV1npgJeIc1ANr8a
s4vvVu0Wv44BTt5+NpmhrrhslwclzlqbWoPwPfD/DKLBWe+IErySd2Y59AUUdF2pPZ04LqARX3vT
Etz7kxu997BIWIqhhFN4Ensm8D29jsjM170CmEyQTFKFNNEV3MRRmBMywzZzCvgkpyvbKxSKwAWU
wkYB6ZDwA4BLcRU4pVYIFTKMg90MVWVUeJUOzkrW9wNgDrT8AFhy+R6jvMF+TvyhQrSg7G83AdSW
yXmoFohLCM4lXcAuCvESu4/Ebflb4OEM11BgWoWDCeDCTHo+4QfRrb1N/dxT8Jj+PiiUTFGvaXI4
zwma9ojxEAsOdX1bAWgwKT2j4mUGquA0rIsOocLVGM4HQt6LqTA2WWm9OEC3vJBfeIZ04y/IGwW/
gfb0bCoczijpCpgKkdNbn5xg/T7vkteMgROKODidDK5OzKyaUItyXQ8gd8Ao7AtF5FEwnklheVoF
6CEL+q3J9Cc4P/PPklYydV/kkkFqqJyrHy2cHyAA2xruDzjybudBAmoUEqhTcKBEYYIGBQyyIQeN
CiEUKphQpbBCOnyhQYGGOst6NhR6KFEQolrhiCa4RJ0CFCF/a4irB8wCBecsFcaIwsQDIIDnFL5R
BedIh3fUldkfoxNkxvbjwZlnoslgIwE/RimlcEmJja4qIbgQ72J3bdA/bWyFV4qAjEqnfHcVeGnm
IF/1sJhcmEwidppjrBh67Y4BhrKl/QvF2mGaQuOH6Wg97kN7OPdRoJEhjN1tecZys/ybzWV01914
PIfIaQGG8TL1eoMd88vHqogdctaeJGX8A4A9bx+RbfaSSP2v5T3EMKmYju69aex4ZxeoVwfkoLTd
83JN2I3zq/QfySaQX26aJZvKMeLbKCtxyTsLdVbQaj/7gtq+2mxvLnAfEBf1aGpjhakhL/YdONpz
Gpc6bqL8kzZV+9ssjLObCPlDs5FsogaoLpRdhqumx+Mm0LviA6jZbnkqu568NkBDz5BHJ1ZvA2K1
eW4fW5tD9/vdejqBIv9letqAaBMxtV760JZj3EJA2axXNBw/HPW5aN+vfejFPwhAENtRj+LL0Enn
GmVcMmoboNYc5dAu3Ob36NGcmbqme2bKcx5ZNW8n8gIOfW8Yj3oX2qvlabr9btm1/TUJ9GVWUrb3
KRqNkyNksxv0NnnzTP9teaaDJTUtYvO9i/xxm3ijfQY5Gt3wb2ioNI2g1z7gLmyqBgOWHyUwslwr
fQ7Iy9ibE+JbD37Co92YBjJyvosdc8ropfjCvIJLZPbje+dVwckl+XTX02FjBe+/LDvIIDiBy1Xz
nsPi33IeDOcma9qb4w3pptLN9lMlBSxPrV2gU5TVnac6C/ODW9n9oeyS5inHJvC9uwNmu37sh5+a
kwSo+TT7Flhudta0XNs2fuW8hUH8vLxb1EVP6HEpGzS6v21rpzoXHHe31ioowLud/Snz4F870qdN
UM5l/2SEs0DLENcHY5D6U1j1/fcHD+DH6s6HuhPxHo6gG9wZU32BdGOj1hkndJtF9Wuw37U5Nz/7
MNY3Td/qlyqv5M2kOvj9hFI7t5adf6WAVTaa1oaXnijC28Q2rsPJKn/h2MnbwfgqiDPY2PZQXSd7
sK59ZSikHR9RYAfjgNNdFKy5L+dr6HriOnRusWnSyfvykdUum9J2VFelF1x92SbETnViU1S0NT1w
D5ewPyzPYsrnrCWfdatGzbosT9CD1P+ctKdle9xQ4ASYEv0GulZeAuFYmwFNyWePMvB7g2KVo1SB
B5xqI73ojRdsSun4Hx4/1vIM6hAkcfpFc2fwJLN9MtOtrCb5IUbx/a2dYCjWLDqNe85yGoiQVwNj
6cOfGPm+vzZavmTNDoofItLEz4UamtTi/qdLqOTyKbPk5zGDEEZYZPknHH3mVnEkfpZTt1u+Swh/
dmVW7iFJtYS1QTOfepIithxM+F/JBV/eR2qOwiy52aMztSiuuObuXFdLCQvHAqF+IzCm4wr19/go
TC2iPwj4wkG5/c704LQ8I4ugKCacEo9zU9tHEwf6LsWv0JkeNBcUbc44j5+JnwUIWqbkjH3EfMI/
jcw1Gz85eYiIRJB892Nm+zoRc2tPvUA38wt1Sec1N63woLssbMIYDbkhzssLTSfFgURd48T1PN9C
jhI71y9flwfryo8poNbujWB6zIGIRr7fNc3mp2HQu5e0FS580NzeYtmePt2ByY0bfUr6bTtMqdUx
yPXm1aTAt2y+7soBFU1hXcsoHO9GTnLNspl9P35Ix8ueO2FZp6Ty0+1yf0nWFR774Wc9VcxOEGgd
htEx32Zgp8smYlXCIxhNBJbKxHpwIlrNyytdLHVKkOE/JqlrnvuJsfr7gTDYmHkX//BHALAkt8x7
PXCzH3pib5a3RKg3bXzcdmeNgMZHOWEpClwWaZovgoe6NOSqEY3xUIvEusxy0NbLdx/r+EiZZ36r
Sof1mTHiXsB++rPWmdp34HVpc3Qr18aDPdateQJhUjx3KJm+twq9EyqGarjriD6uvkZfYHlAxPMt
i7zylajd+iiDjDXu2GWfaGmWre1wh20bkTgwhyowAWZIjdisnr73jujKdRvVgrGcZEYnRvu/vGtr
dK8DhdFnzxjyEzTI4fsHzLWzyYX+wwefsrOskkNmrNxXv01YnvIDa4ZmILDkEOuiIbwvhx3NbvvD
TPe6Gf8aey7dkZEh3bCBQlpc22VINFFV54hn4SQc29T9oN+JRsZymitZuExNiOvbu3blXesM1ozv
4ZNt+p6ravcUoJs7ph763gE6AXInYz/oNtKNAP4eMz//nsr5aZKtfa3wyut+HQCX6WBozl/uBIjI
TOx5aw0kAYM1sDcoQ6YN7ZcPzyeXVxgg+YrBr14rPzgmiIRWRdhYp7H3cYayBkTh6V09i1V1ZBNY
ii9ka8xm/6zl9gdljEOe+s5bZ8YYUQkJPnSuNHexxzkqnBpVKUq20yyz5hw2Xv19EyGhWHnUk9SP
RlyFnyApWP4cFXC6QxDbjk2895OwOP19/38+b3nycmMpDf33v50d76NyPi8vW95guX/uFWN6+fPv
OxnGgzUwJHvVYZ5g7YRs85T1KBhsZEG9JigX+GK68l4Vzgwt3/ZZ+QZkmPpLwgoo1iSkRF++JcSQ
0uFiQlzkm9ZFt4CZoD6B36lPWacz16175vwlwlcD6yCt6oSdq2sbx4ep5bOLdrn76Ul9Oi6xE1UL
B2u2gRT1Xd5xERjTrd/fPRsTxvKEXmm8lpiKQsVYfKdWnHWKUwdrNJ8z2AGOiMVJ6n8qTeMLQbcH
nq9uJoTKsxPAcI4Gc4fhGeFvMW2Tpv+RiAiKFMYuEuRWwsPvYjvNvfCsiwcCdb/sHs4yAUAB71uV
gQJ2kSyu0qZ/Xb4c1dH6hPWi0GtVcqzmk7S/Msm7aqxUwDMnr0ZPQoYQ8kVP43EtMl6AuIF9Zeg6
zCoYZ4lRabvlvuXRUjBFdy1kmR252Mi517GHg4iQww0ThQjFyXrZsBh92KZSVtQqV6JlOIuwjFzi
etsXgaF2BTP6IS7CfluZ/c3Gc1R0LC29ACqzUtP4PuKaerLEqYq48MIC6dchcIlTmMWgmC2BCkEd
H9/v7rQogpf/C0Ti63R0OsRw8miE6UHQMjzMRlduI4YqWiw6AES61hvXoeRAbiWC09kDa9ynYt3L
9rGzy26vxzRSofGPe1N4F1ebUGolmQdOtc1piNSBtpvb4S2xk51XNT4ZUUQ3sli0pQPRXUcQgpMQ
EU8/UoTsyS9zfELS8fUNp1ppJozUnLZGbLknbQx/DUL8Tr2QCPmuzWivWTe7L+t9W7n3fEYYb47D
2yL0XgTdC11++aulc0aJXxtKeJ14hmXmzoeytd4AwrrXkKhdv/MetKqJz7MJfLNMa//Y8dKrGKAX
5yKwd22jsU7HKb1NvQRpEW7qfei1B9G5A0Y600Xlmk17x+iDrdUb3U2DU3xEVvImnQ4acWrl51LY
9dM8NYQjk4p4ddzK2qUW6b1TFztrmpDeDla4deoxwZ7CEaLVNDK3GEOWxlwaIPFq1h41QXn3O2dX
ksB7xoVX6XVDUt30EtlD+JBVAZnKeY5IGznhk4Yca8Xn1Ke2o2abxWlyMiY6HKnTzKt8MIzDYpuI
7eCKNt3bLbkM38aNrqnyvbCyc6qkUcsNQsyHQOjwbCvz4qsBLE4Z7v6+yTSjXA8VKjfd035FWfJK
AhFx2VYTnrSqe3NjDVfiSLOBgoiHl/qka5zyXv8B2dzYTaP5ECvVliccluB+eogtFjrbhpk/53WP
DCrGsNGbRrsfrOpSKFnY3zeVi0Zgxh9B5mL1FcYEzJXVhAbK9b+3f1CqprHPcZDWffwthF/U8JSc
kOl4b0HVj1DdanmSMr0nZe7schOQ6nJX+e+/evRudBWct1l5E/JxRKoaGZyGcL7EyZyIxNG98UeU
0ROnWvNQGKTbCsLNNzlodMrBQvFuluMc6qeyaBHc3S+WARnNOgT7bDo7xXjJsI6udJMg9EVujx2q
Oy03y78qPopAISXEBwrK70wiy6C+yXJTWJqzCctSFbvi8DSrG2Kc8m0B+Ghl6LG1LufqVvX6y2Jv
iEM2YbnxseN8/xX++y/ezAL6Sy8/SyWaM6WaWv6yx/Cf/y4P6IQJFalbH/5W71tKzJ/hzokIHceB
if5ruSkaxrGQGdv3v8t9fgYLJ40je03mLkFTFtbTGNHwKia6fcVw8NpFZKdCNQBYrF6aKW1ZbM3E
WxbNiMAdK9iMn8wz6vpM+lUOgrcgKZCuG6VRn7HdRKNWI9aqTcBH1ZvdzxRqbP0xlHgWihDz1WCg
NJUT40WkerCaRIGat6pRyhVxuSGbgDqhnhTfu6RTij1j8VSro2L5JhmUvH3Icl3XDqXld7sxyT71
zknPTh9tmskYDn9Hb3ScnYi7Meb6evhAeQ3Q5Gzl2ygexpNj2+MJoQvU1GAoV5WSqKVpER0zvEws
kRi0C49TzSx18NnL/0GH2Tvs8qM5pOVGp6q2tskuAkZD1E1bbnMrRHStjCiyM1VsqReVuzjsXhZz
4OIfWYaD5a//uC9yORAD2dBx5bjoJA7nGrXBNZ0LQJZxi/urysoLvcIAmz0ify0GLzPr0bj3Cl3S
3WUxZlb2SwaOdUfQl38fXXPXscz9pAcD+IJkNgrTcubXQPo9NBpAZIyd3QgJZ24j7reig+vN2cVC
xaPSyHYJnsuPoDAhhYftS+G049nvLYSxz7ETjE+lmINbicagsrQeBxUNQSumt2TTEgcvY4j9lETT
fWjAr7sS0E3ou/C2kEE1W2EOtGnyHusiMgK8BtW+yNz4oQAfja7bLOQmLiJKyqlaroCdRfEyPJpU
eLcY4nX0icPwCAmOZRROaJSZ086ctfKhAOI/Yfp9CH3M82ZA6wZI7cqj+PIDbgz620aN1uloEjHR
ZxcDnRgIEKvauWYO6ZcUZ7ozeAb7Igpe8j793ephfV3+oxbPFLDChwQoN1uLwLHfx9JeT5pnfHS2
5m4t20B9YRbJOwCJ7XK/V/d0EWBYHF0ra9/aot1XVeo8BUP1s8V4ADrHoqbUSPdgTghgzNl5qTEe
vNv0+Y81lkb8XqV4r4zZ2YxRSVNIPUrQB+QEkmitGkuWKCKoa7kRa0cdpCW29ql9x+l9YjoffCGO
5fewZsLrq2yv6zKmlLMjhB4w1y1zU3FfbixRJ4gnRjhADRQI5onGp9RaxAOF84IVumNhwMRDOPn0
0NFuZ+3x1kjNf4POmRxKcFA0UrqtVsXmA/G33XZKZryZyVgdWpsMb1r12UnA2X+M8xYitYN7epon
sBlTL9nVAudznk6gdHVkbvA0T97MCJR3U3vUY8c8iDIHKt6RDVnW9VvQZ/Q2EkGxzSZ8A4ZdtPV9
u98xb5ArnWvlVx89B1l/iGpLfxv95EQyX7xO3ah58cwxP5Zj365RcFFP1m8E3TlsBPaB1IAMBott
RvY3yivuMIzVCHtXYNy4FAZSPLYN9r7RqMI/VkbYAypUjxmk6I5D29RvLQ0OZNL53Z5TRF/YNN2g
xOhqmi9JbMkXmMK5h0U3mWQKTrYT95Jv4XpTcZCWLC/LmZ64PohLbNkTEOmJ1/Crcakrn/Iy766W
2cK54T/DQ7Sn6Q2dGw9LvRVhvAjn+H7Qxtx+98Z8T2518QUPGExOn0a3Ph9/NmM9XWiLUvt2LO/o
+Y75CFPRfAQQcHFS6uiFboPEYtW3NhsOsiDN5QPap3WHtAI3A/m6SehOjxZZd8c+ptsWEhcfVohF
yomGthky9wz70vphUqwEfamvvdqIv3yQKBogCPra3U90V+5mFMIh2zCqXoKAsgUW8Y9IlRIoVdYX
GkQEiRTgy+rMIZuznaZffu5u/TmefwZBjyIqjwuiaq1uU+uV2Gn2JJ9lAS8Ro1Pya4ySjV977h8t
Bam/03pIO0zPfGLhJLgkClwIIKNd4cfFCYn9QqNgXTS+G0FkvTaOntBA5EJgxrr56oTNv/5dHqXD
SZPUYapYibB5dkcG53GyfwC6nvcNZJQddhD7R9OOP/rWQHFnDn8JR59vfQwGvw/yO8niyN9SAm8s
mwqwAynqTtWyWLttRK80maibUN7V3V9BQfseiUf8Yoc0AuiSTIdI972n2dBVG6ZqVrY1Dy/l3nEi
+y9d9l8k15AhWU7kRmhjcc8jJWQPSm1VtAl9HAhgNBvaHdrE9NVOxp96VqUQHTL/0xT+Y+ObzZ/B
rWjNhLhK5upA8QdunIC57tQOw3KVUyJ1yG/PpkicSO91X0JFzU+ZEew1b4aw42mQ2MZ+uCe58TNP
ovloz0Je7dkDAJ3WbzUje5Har73rDs8F53xp2fIO+rjE0uEbRw4izBSOX21bPStgQXQSuq3rnOte
PldN/mI0ltymKvzVrGLYVCbrGtwqT0IjhL1FLX6I5rp/5zU/stYGZNlwYrS0ikHJzySxSOpbU1Cz
RAOc9z5XI2AhscZf4v6w6PAX5XFsIBNajdgTIqPvGjvsKJjGB4tS0oEyU7J23ME+lH2pq+trtdVk
5mxjk7qMFebiTleYBWMPkczOQrmtStN7bicAzqIq3VOeAeyxHWxPMgN+SPVoJpnNuaaZHv+MI/Ao
c659xYZGjy4dWbtGE+lQjMi/xPjbxn2CTdyCrKKRQl62vXETafc2ama48qvCuaSd+Ghbo33Ooxrb
japvun7rfPo/8TdGewEL6WUgmfYcyMIAm0AQMKNpzsy3tF7n2ftMa2OjxZVcuVBXt3NoRkeMeWTp
pGm6FzOFOb9q5LF3LJBDbcDqTPr5nrYIFzE9mi5IZagrJJW3p/tVXe0uAHRpa9cUkfaWfnH9VLdW
u8MECF/6+xeUcIJxyry4hRg3PszdT5GkO9TImESHOD/6ldoruvXcZIl11LO8PtchfVyD7Curd8an
eB61myExfar/HOKqFXAPdCdQ4sqdy3hFc2vjeIn1O5ur361j2LuCX58UUsB6ufA+BySx8ypjKrbG
T9LcpKSR0TTzqxgRXhh+Yv8M+tcyTqeLO/gTgkqhXS3dLs5E/igpkX7GBfN/b9pq72ndHzoZD0Ma
IizULKYWBE6dtWq65LGRviba5J015HOrmGyCO9iE4M5ZOSH+NnA3otn6Mzo5SIPYng+0qdJnYGJt
K/xTi9X5RBTXs7AijkIhqJC6JmTzMruWDpYIgXNmPYcy3mWg9Hdm3EArUItpUXTyHObmcRhE8Jwb
GgKYJHnoMLsBMILuyRDlVf4tH1hW1eobon/SsHoxwWqGbTq8FriXrxQv/JuQXsG6onfe2jjeFwEp
UaSQ1keaxoC4G3hPSclrpdMEIC6K10wf3hMWVW/mCJA2HHA8hU39U3UeP5O4KQE7De52EhMztIIG
At8mv9o1vnRJfeGkDZPcO3X5iwrvXeaJ+Qis0N9llMc2tYCe0fmA7xww6kCRxKm0G/Hm6tTSo4KU
BHWa4M6FWpc042M2OV96XbhqCT88IrEvzjZTe7BjisBRib3sKfBmVvgaYcjlop3Hv0I1o9TGg4sA
lnww6Jr+o2VBiG77vv/yVcQantkt9aIceZABnrZX/ftQI8hg7l61MN1i7Eq41AFNceYKkhfjH3lT
WXpxhPVse3RZ3ESb76YG3HdAhH2IgjHc5fQ+aOGLz2KgCdQRGU+Nhq6a4RUwVJgtmW7y1Ph1siEo
sTo4fj+sS4sBe3ad/GwrrCMuNO+o6Xl1EL4BYm3okIvN2jCvEnO0DnZsb2qvyt/hKFJioV5fyoxr
viuDL52LhR5HxXPtEYviCX1j925wT0xL7omO6M9TlUR4fCN3b0CwupsdvSy3/1lUTUTztsjPo2fs
RSC5hiXRDyfyBjY4RPWtbSqjFtckJdFdx3EC7aIvH0ygI8D7MvpPBkshvjYbZb1GcpboG6LHOs2M
LZuebylgGU9YwvQnTuAWbp6kM2rbLPzs9rJIxbGdtVstERk85R4eRxCHGM/0fs/1A1lUZ7Znq5Ht
uU64ylftdIwQ4O+ZcYQrIzABppU5gCYeObf+2J5ZK98wmB2nUA6vY5tfiVe2jsxNyk1pE8w1p7F1
ZprF1U38jCXGzrFzmrOeadc8NrObnxFEpuEevlL5ApOV6/Elywl7KaQ4E0FzNPRCewij2YBxwKmM
Kd59b4ldT8vuTUa7JE+Km/St/KY1s3HEuQqPn7uKzEBOS4qcWefTjQCRlwjezEsPvwp5afDeJ637
mDTv/bjHgVo/pST/ELPTmPt+rAi3srOtX1En8WDwxhUnTD3j+2zLfaQx1SmcvUm74sNy6fimlfOB
Tax5SpXdVxSF+6W4dVYVRc/Z5KlcOmw0UfKRdj2MDcctFYZgfJfoktJyhLpX2PlR02zxnDkcsLQ/
Dj5EJhdHa0Tpr7Aa1C7lM3uDolQr4zNKmFU0fclOLXetjzGC4JiOIekQM262JMkuU888p2p9ApJw
VnxKZMW9DgjYyTwTtsY4Y/xgT6TwMN8xnpCMgZ6CBpM3vjNnQUgJQ6+zrY0JLPuRNQRJRiW8Trdy
24NDAUPVDqLrcpOMUDic0ug3QSTXrS29l+WGkPnNZLarISnG9wH/7K5Jo3SvrO5RBFNPHzT9FBLf
dRUhl2MbfjyCPJnB34v1E7lCkG0LwMtUqh6kFf7QHA2PnuiZWjEUpB3LV7/z81v5YU4Md2kHpdV2
gV0LZfSlBqYh2+rz/USqFr/slL3ImUZNwEqgb7QVVynjFtYaoBrNZq2eFHC9sgp0l/eQRki3JQsa
4gWmU9IJ8iTqtj6bGuj6JNLRkA+2dZSI9kppGNdJsMwEDtwwN9HSPSJbh2OSdds45I+da8tr2geX
yCUHw+wqRGYFDWcNUYvnoc2WdUOwKIXvQHCiZb11ssGmXD2fHhVFzODJF3Id5NGHsLzgras8EniZ
jqARrQihGp1y98Yiv8Tdkpd3BCbb3jOHS7w39Cq6R2RIvTpxQp6BPlwbU3UDC2GAaLW9I/jAH0Yb
G3d0LOdSJs3R6twSaJpxKvFS0pBpom0yjTXFijT5GqeTTPeDb4YvzTANLybBLWab/aaPJa+aE4lH
VsAF/T34pmOoUV4oqgqzT9pcvYHGqy4GC21WRwtClx58EC85ZNXUrhg88oOUQcsEgxuXpJeVtMYz
zqDi4mRwIZgDoYoG8rMqKof28KA7L7GU96i0i8/A9MmhNBGktNFzbc35uu+y6iex8jRwPOePRZvd
LQMC3yyHWbwT7JvST0+FUxlXylT6taDVckWOh2Wy1S6ybLYlZamfXo+wtpFxcq6i8F1SEz7QwaPc
x/KdmvNDQrxy1FjFSyjN7tGCIO8UJV165qGF3uqfHaD2Va7RM+4MHXEbXdOj43uUjJrCetN9C3/n
pFH+z2hemy5yAVgO+fNQGJTqffE7mfNXr0amA5B6Zvkq6h1NbWi/A51kM7wIo/efC6++xlmx/T/c
nUeT20q6pv/KjdnjBLyZmJkFQV++KL9BSCoJ3nv8+nkyKQnVdU/3TG97URmZCUOyCKb5vtcQtLLO
E2rUCOvisGUx0m0IerB6U0NjrxPVeZgG5Pfarv1ot6X5ILvQenV3aOZVR6sqiRkya2YxVuNMq6nf
VSNRTWCWt7NufTcJafllr3zM62U6B2jUP8ZmOD1qVhXuPSiAZG56QERkkxPLBfc/qdkHdnz3UJVQ
xoz79Eg+xtl0AC+PZN8NIh+hfYtn3YMDBKJzETsboWs9d8QzYDQq7x1835cWwTuoaehUKgYyvX18
A8C5erYtfkyFUm51Bd9Q3ctIiswEJwuCqkdXCATCbdS3Sla+15eMH9+CiDbMlJ1pIhuO6/p7O47r
YxjCex+1EiwDAjpkxQAj4sO8K4MlvENE8FeB8p93Rt4lzxmnqq85Wvc3slCQakPSpxoIuXjYenQq
YYSyvgD2156cvkyPaoygThVmdo6aZVwDgEAacJlc82lOyB003VMiCiF2qJggkBx06TuyqlsNv8xR
TT9rBdDGedaGnT0v2rljtUKo20hAcaLB3tl9uDHypMDPqNd22LhafjNV+kOMxJEP2687Dgphw3lU
xkM7TwhmEkmFwFO4Z2x23L0W15fedlz4+bN742EFs22TpUa2usw3S9qWt7FSLJc2eYfrZrYNUTk/
DPnYvAMawka+RX1C6dqX3AZmYs7Rsq3GqTrj+JCww2rzIyj1s1cJFEzxtQ3y8G5GUWM3LnP/MMb8
MAP1vTH03V2QAr1Ka105KVr4PC+Kcz+Vvf1u7vi9xxDFrvvqIZoXn4w0MWowcF3zxauH5fNkswe1
AiPZyyYAkVu7XMCIEyLYqGURnfVJMx8qA8cfU1tMv7CqT8ivGY/j+DKOWv+4tCFUhhI0UE8I9o69
5D6FbQ2dakZ/MfPqrQu6BE/x4GNiTsM+HVX1pMf9Iz80Mvm6OmyDHryo3QTOQROPalRWqHuhVDQO
NXJKg0hgC92nSRbTPVGf+tyRWi3hsTsIMwf92U519R5pxW6LiMWHHAVCH6Cx8dlG7SZfDPsJzVAX
kNSpLA37xQxDcMV9Mj2PTn3L6sA7IrgG3LZMk/ekA737WMDJXaM5Ww1raxeBvucCd8GqIaaXGtE5
JxzVwMB3ggQspFH1B7xbyfHrxUtch2x54vYeiXbsq8JoOGkEVM4OggmGqXvP4KYTX0sj8yibgL2G
rQM193FxtdupKsCsDfgDpy6/FUNR70AzlzsipbaPlJl6V6oDgsGjzoieMCVqRthepv4zeo3xs+60
7QW1uIMS6p8LW1Xfxzb/ilApftVknzKgjbLkOFB0CvBJSFcXI/PuCKMMn5eZEBe+wQCbtEaIfKD0
F5YMGXhXoumKza3qhPMXAqMXY2ymS1wjRjxkKQQAG8ByP+bNg9XqMdK9i4EPxWC9N13AmrOQgOEj
kRiLk/Jr37nvETt/ivmpHyJrIb6odo/9Av2ENAvb9i6wF9+KJvebYMnqiQNCO0JLOFPBPKnItJ6I
xgXvzBbstI4cvxNl072hQjaL4lYwB8rsBMkWFQpVC87pPjPM8TbJhmLrdn3wtbMSsPGV/WlILEQq
O/tldIj8an0G8kUHgFVnqvJMCBn57aVIPwNc/BiSnLwpFm4xshs/2R3whNJTwifGT+D2KA4CQI0t
YpSkCrJ6ii6yULCY2oSL55yxzKu3i+MtW2SF41tZxD0JjjoyvsoIbgTOUlNCBBj7/ofOEHmqw8eO
0euYKlN/TIi/kk8f3F1gk2Y2FGVXkmkDXq3BgoxrtDAXLT+AxIJtFeQkdQeswmqAO2zwcM91O6c7
qIlC/MlUrINN7utoEfb104Y0Xh15bIHITB7db3DQvKeOAJffZi5iD6XT7hjS0E6zCCgjmWKJ8HBt
jvp/thmRYxuQfv+FUALw0ubrS/najOh6zW+ZBBXFA9MggWIZMFx1QXH9LZOgen+p/EYdUJGk6zyV
V/otk6Ahk8COnitVT/DRX8kk2H/BKNQ91yZvZTia6v07Mgm8jTc8RRcjWQeSokPg02KcE1TR11TQ
nD1uoCzKDVlW8IohY+/YZjVKUb9r175qQnAkmWMwOaOsy7P+27EpgOzGLhcdTHGX9X6yKYtSA2qA
Ai7Sw6P3SFST5XzLfgAR6Y6dCVpyaRtBUGjbdvIhl8W+7ISajoKhKCpQ8PAX5ElNAbpS0NaLszwr
E9evp7663XrOeljWJmALm6YfP8P7B67152XevOoogV/rYVl7c871nbWKg8Coh+vgek6htR9VNjs7
JeuwKUNwrg3w0YB6jKCMCcvZJ4iOvI7slYVjt//QTpGNPssjeMUwilgoI4irZVcGk/msvZP19UTZ
lMV65vV0ceGrF/i7w2/6wqJ0921qY+oSbnpbrU7rnWTN8MD+qTWKbgI7NmEhsvgrliz5gyqTfTrR
PFLA5L+uULPeUPG681rn+lWu3+KbL1U2C/n9Y/uxbIltYsBjV0wmjYnYJ1SB+oynSrTBggQbgIgE
20Y+hGVeRX6jVSjFihNln6xdr5OPNHwMY6912r18TmfZJw/nrDlrIyKmJ65FK81Fmq5DUUu+5nqe
PpqPdu+Me3lgffhl83pT8QYNLGY05V7iRbBUtPlJEeq84kfiURtOffa1EGo1c9gI4RqhWZOKQmJh
ZNMUqAPixCVms4BfiMdFzVFWO/KaZVgTho/yYovBMcEuV4hIiaJvwTapfPtIt/fx0XEha4p+qQwq
a2oaHPCpUQ9S8DSo0IEkjY3q6do2mpIonF18lgqlsrCF0qqsSelSFHZ/NRFw/bjMlQsPkzPckCnM
K8zjVTMUAApYSjeOBrB3zlHCxiSULHSEVOirqhHjDgzch4V6vU3LjKMS/pTLqsREYc04nKz8Ecti
i2CSeic/DqJCvISsulYP2C/L8xGvowCOpO7o+YPiYMmXJPYxMWc4+uvbdxBn2+o1ESVbPLtSL1Pq
t8qmLKS8q6zBd7tDFM7dS/XMDsN28oELgowbKXJLIIsd29ySJee/AHSvvsrSyldTe2XG4ggtTw1R
qlloaqCgDPi/mHGXGZ3fAq9hLLRe4fZBQUvhIWap7pyBxjt+FVfKZmbLsSDTzntlJY+iVJTwhJZQ
1335puR3YiqN3wfIo8ou+YWt31WwJxFWnLNgYZBPs/xDha4YqiaiiYF3fZ4TzGCaQIjTq3A84wDj
V/H0CUyWN9XhfjQXYAHlcJAILXlM1kz2l7qZCbYmuCFFyFDJmjfBWdpIuFEdKe1OM/oXF0AnMmNC
MMtIkZneNKIq28WSXDQ3rfZXNeDBQCpXVqV0q6yxs4p5mMJbiZzRhDgrqNKJf4zQ15JCxiGAzA3m
kULqNPwkkXCzgMPJ2tp0F2ThEF77Kbv6PvzsDpO9i8qeR8IRWrMuDmN7I1zuVvnZKOz0A35HR3Kk
HyszY7z/82Fd9qt82D/tCS12NkJKhdfI7094/ZhSMswWOl9Vp+knYj2rQK38lKtAbWVW9dkcBtj6
TXAghzr7qjnEvvzk8uM6EpV0xSbJjrLGKMEZ9aMUqO0nNGJ6PUl3r55X+XSUaeuhC4Dni9GKyf/6
CxYPsCcI3ZGhHdYu08zvWWBiE9gojMACTbgWIdKsvmMhZii/ldKtRxQzh0eJbhwFOhC+V3EFCyYq
MiQQe2mTdhPb2QGHPjnX90rNCCYK1QVWqdT1sGcjhrHbYHjbSu+qrSOeeVtg43InhS2ak95A1HU6
y76gmL84ZZcQbAQLJgtkedAxLwFXjlGODMJidaylmR0nCMpnWXNc4Hu41jTTqXEu8I6hphWu7aN3
CQw4zyceB4Gp9EQxTESJPaEYHKoa87fEyMkH/No26w4BYI/sfhRqW5vg6a8HvBFfpCyW2aWzxgtm
o0tx4kWIXesOWHEpO9wpKvrYJOK9royZ8fj3rYCxtdkhSLiDod7vXJwpYAloZ1mEofYRTCeyGSU/
dlXASWXhCAj92ieb5VJ44ITEEXmOPLw2ZZ+RhBEkNvtGtkxmaMI44tbXqux9dZ9r1UVEFrDXfIR9
ruybtr7VBbJaKhTq7YSYXftU6vaw7Uk+bU0NZzgY0iHbE0BjI/6ABOB5zjKxlEQbklWQVjBqmKLz
WpXHGVQeoMMm2DXhGV0ICsEoeANNqPAuZVV2ygKGCotIUSigJpg0xJO2XiObw5PRA6Jer5S9sjnb
Ys5K9WWAfW5XLE1EOxY3We8UBVCk9dhC14UFCoRScbiU6xlZJYjDZCw68WQG5yuKNB/5Etb23x4G
r/L7THkRWFfWyOs95eVr83r4zasl6zWWl5SHrq+u70Be9+pdXk+83sOpwfaHgasjH8CkX05i0msF
Tl+2A93Eli9A+1n2yaIXR9fm4oJRlSfL2nqtbPZLHZ0zayMbZugwscqqCuWb3au4lWKK6VZWr73r
fdaXYkZU/TBDclYela8nL/m7k1/dcT385i3Ki1/dX3wK2TfFjBRufNTF5KOJn60slj+1N00YXp6P
oqQFMJaT9UHwQYQ691qYFiTcwJpfZBcmKkzvxA5fn/KmKU/8p33wnYHD96m6kecZcr2wvpy87voq
f3u8R2LMr+0aOxP5jv98UPneZR+UWQYpWV3PkYcbI/l9ZD1dnmNpWGYOiJdWo0HADua5uLEs5D9v
hESDNY025nsltS9VVeD0k/XDFlgui7x8GO7IPTv7VkiWW2Ih5Mgln2yvxbWzKbRA6PDqTExiXbge
N8SV11vKm8i2PHztlG11Bu+nFQta+9i+RxBc4b+rRGRGAuJdNuMQp1jdrm5Qw3SbJARHj9r+rq7Q
UjZBdbO4FdPeZC7jRZvarTPX7XEwURzotUZlvOK3REAeyLBcSy7CDUGPIEf7biMMwMhh7YLeM8/e
osKJFLWozgHJiZoZD86BrT5KbiC0pfboVRc0IbDme8AC8YUj7esrN5rO+J/LJR4Q3/ocFRlLLqnh
GopJXHZC3VH8QW/NDbHHZ11YEmRgiiGrR+4ZAM98GMBTnCdR9HCRTjFhPtBP3TkRuxZZy/GBww9I
O8BrVmEbUYxOsJzbxtB2YWl9kyqhg9gHrYXss1khbA0N1PnotjEJVrAlZYuOtd4ioZwpkNW0Ovm0
NK67y+V07IqZWBYtZHxiwh9Jq/Ox5H/CEusq+Y+RNVnIAxkwfUxdggL5L6gw10LPInTg3X0gx8ZO
jsyLCD+MYmhOZFX24oR8P5t4RcxjNJwRp/RYNMd83pCs09uTNTFay8vkEVmzok1l8GWUDcSEtSCv
/bopD8i+uNbINnuTtSWkN4COhEdgJ2bB90seQ/atB2RtEv8qb/JQ/RWrefn9ytpa4IH36zuXfbLZ
aSLos7avtaV/ishV7NPrbkHcUB6QD4y8TggCd7ap7RdJ1RMTK2tDbBv+NBU5RUZys9eK47XkDGFG
9OvUKMZ4JVBnDyaXmE3lSZkRH+IY0NjAVtXD/rQ9TqgVn0kg8o9HdpTFkVax60WFAFcF8Pej45Tk
66r+VhZk6Hyn612sByfI16FgRciiz4lDbQB6gQnoq+sAXkt/kXUMIyU67SoSj+CL3fmcYVNI/nM8
S01g+DVQ9v40e2nJsbZlTZ4jz5bNKsBOQoYg/1MN33V+u/q/CrLe/xj/6+7HFH//hzDrr8v+xFkx
aSdQRhyVUBEKqQRTX8dZCZWaRFJN09HtNc5qOOIi1UTCEYiAdHb/r7bsu+h//w9D+8tAMhP8NEqL
qo4x/L8TZyXe+ybO6qHjoVmuZVqWZoP5fyMxihh1BvK1SG7bGjvb2kbImwdyOaTZdJu4NjsMqb8c
6R7OgIDrEPeCla4omFiT8ah3dUSmOYfIZVi3JZkZhnUGKVkYQHPPAX6uOyWfv+RiTWyIhbBXYMXD
q1AtXG8AZyuqvVguy5os4A3WvpJ6AHTEtFmKhUdl1I9g10fEp4gNyUID+c4iVLQrzylOcf7iikW+
J/YPsnD+1GSzhyiymzUlgqctNhbiR1+MRClL+RuX1W4xq02RO/NWjoDQvkWEih//2pQ1j90CFKmF
7D2cuFAUhhhB18ISZN7etG5SYboiZbRlEYvmCEJmv8TtreyqAmvyZxFWvv60B6kbbstd8lCWz5nW
NnuEaIktmGIpdq06vT6eUsCicscmNbhrsWOThWziRo/tFX4xDXp3I1bYBXnN1gFabZFnvnFchCei
ACgEpoDEWV5wJXtUemMEboYTZuvld/hwPTSJGu4x2ji4rH0IM4CraQg1AhoA3xMlBy1o1KPm5u/6
CC3zKmruRy21Dih/7dQqCR8x6hMgNXJazQ17TXBoeVgCvNG+BmmKp6YS75oR+oORkjRSsB/ZYS/H
PAU1N2vLUyiIhfK7Sez6fbZ02OneFbr5QX5/4bLE+7Q13aZ7NMvRBqEtRuVRaJUjhQzKUbV/dGXR
osYa92yjmMxlDbrpr9raZwD9FOGQ30fkOWtzvU72qR5Gh5safxl8Lavjet7/4zZvD8vb4oVmEdYT
7/F6PEVUlJXS+pqWfHNre329f7+vqXAYAiMBBVq8oizyBkn0tbn24Uy/HBTL25ewQsXp67/l+i9Y
228Oy+ZUJMIrkAWTbKLQD1O3Dc5rQH1NScjaNYvyJo1xTarIa+SR60nrlWa8HObOgV+td+ghiZ/t
enBtrn3ry18zJOs56yuv56x9RVd3GwWwwKtMyt+dt95PCTFOalIPb+ff72p9G2vf+tnWvrTVHxob
itj14+q28x6J9HAfiY2WUlJUbQmyqdcYIhtdQfPpbVUXm0CcJh6SXtP2ul236k7VQs23RfBC3mO9
25umvFfqiFC7POLxYyOIK158DhIT914kHMRL/911su96sTxHvpHrHdb2evWbvjKf9FPaqPBYxeK1
Cr6YuzFn79UJgYLYA7F0bceZTShVHnpVtWZCq+ys2YS/PVT1KFfEh04M6vCEGCzmYsQDV6zrJFVc
xvivVPFXJ72K/8ukwHqqbIIchLWcWvcyki5D02skEpUKlquaglLC30TcLRnKXCPw8uK1ud5mFCth
2YyQZN94Bdp7i/jv5GK1LWuysEpv8LGsLGCC/DnQtciHpmwCZWSYERoA3Z/i7/q6lHEX+o6Mbk5y
HhRLZemsJftSudOQR0INqS9z0MABpGwyYtskUeS6IJbYgrw9+Xqd7FWuWxg2M4nY1SRikyOLXux5
EOtj9yMC0TLwLItYbB9lTR7Q5CaqYjfVkGpZw+W6o7JsLhLk60REfRL/KvhNkV+JXVqosl+bxM7N
FHs4R+zmLOEIsea8ZE32RWwE1QLuOWmx5TyJDeIgigLPiUPBFlJSwmUuTNYSNpp4YVSnWew9R1EA
lUXUsrdROshHFX6Z3uxDc3mWeQuZwZDfufx+Z/Elv0pwYEDJs2OJSTC7WeQWGScgYN1i3wyQ+3di
Qv5jAjbYSJw5h0BswT2x8Za1yGp+1Wa7B9nTo3SX5wXwLMnGvobZWQGWbJ3lrr4kpCl2/q6IAegE
AywZFpCBcUvEChoRNbBkAMETsYQ4h4aTRipaowIsi2e5d87QqNjFIg4xiYiETmjCnZRxJ639TLl6
k1kw2ZZ5rGunbMsjr/JllZ6Bzi4nLD3W/Nnbk+RNZGfGJnyv67C25OssrAy3ZNhaWAPGhVBvvp9k
6EYV0aLVOm8ixBOIWI+WH20R+5Ex7mugW6y8ZK2V4SJp9SivXM+5xsHfnL6e04j4lL6owTUnJhNj
i4ycySpPGXmG1QXv7XEI4fiHIq1EYoFBVx5ei/+PPnnK9VXkdUE8voQeVlfrXWRNfjT5KQYRA8TJ
yrsG++V/a/24b5ryg6YwnpanTswKawH7iJH7T18oZhB0gsuz1pGuaiabB1ZMLaWczdYTZQ0NKOa1
9Zr18PW2cWaA0v9zc9nptCIe+eZl5Tn/tM9mDe8bmbG31RCajZBIkQWKitzqbVW2C0X7ddLbw60l
HE//+fFXN3176qv2tfrq3pOOv6Kl9CQOxEv/t+Py1CUGdNhqL69e4++rf/9K65tOZ+0dNENyU+Kf
8eoe6ymvbiFPetuWna8uvx5/dSsD+kjLFgwFI/1Vkf1p5mWyM2vSMvKMtX+9AFOSYFct2Ze1KzA7
/ayjxWr4siqP9CCJry9RziLCGB/IrjdktylklmeZibqkiUiJyqrslIezTiSF1zNlLYIFt50zZDWS
9TAcKjbL8vir28lMkj5WQD1kVR6/vpJsJ83ybqm8bN/2vaft1stl7dU917ck7y4P83U/o7aCQi7O
pbuh0T/I38r6i5BNE33n4nj9XdhDUgGHF79CeZaaI9OBdhkhNTHFj1JuKpKbYplHWgsMVSLfQwMc
FbLaZCrzNCKqJfFAWeAqCThEVvMFHhKG9xzyfjQiQzVBfCcAKR5cUyzPJrGcW5s5cnnJGfvv4jAL
2YzWjb6w2CGCMKOi4rb9j7k3XxATxOS9PkwpEHhLu2CG05zLfvjk4Dt2E7eztu8080sEWXUn99Yp
tyk9uKIGuHvx6eT2fS3kDn+JseswQ8IJSo8tjNrrW3RrWeBGiMzYBpO5DQkirRM05NT+MJr2+4zP
YlnTDSaie1UV8VU0jJo827l27y8IriRN+rDuXWUoQu5i88kad7VNHtkbkRP5j46z4aoE+PCfYxm3
P7Kv49fmx2ss4/WaXzE2xwLK6BmGZtuWKvCKRO1+xdg45LgOKB8btwMOgDL8BWU0vL9cgw7UsUzL
UQ2Ni36H2Ny/TFPTLOJ1CA1LM6j/87++T/8z/FE+Xh2P2jft18ZI+Fb8Y4iN+J5la5prqprruby9
NyG2NBmiRFu8+jikpb11WWss2lCjgu2SsEWGJ84RJAvNOd4YeP6Jndpg78gzFUdtwPAyh62zCds6
2VhaHvqJgjd4ghxKie3tdk6d+ga2bLbZ42KOUnHbhTeEjnYqi51NlQ76diz1DlZv42dpdNu3SJMp
4RfXRn22szpb6EL3mCSxDzRgQ2y1OvqKkqJ7aB0hGDnnpxiFchbzxLDsbRGpJtJfrmAZlT/SEl1k
s7WSPWoyCSh/bzcU7Sdzsu5L9me5ZhAkyr4A7nG3gdkfpqnutvMMSs2LnA+zoYYwTYN78O4AiiEL
7ho8ZnZBA/p5CQSB0zoEuWVdyiS7UcMGv9ve6nw0Vpcbew5xZ8O+HvjxXaNZwW52vY2bk+Hs1YUI
Olq4Zps+6mH4xQ4y7eLGrEhT9xbdieaMY7PmI5LVo1W+USDGgutBkQ0DWJh7CYvaqUZ5ewnVzwvw
fLcoPUTjrcs46tWORHJ6CULnc1ztoU8aDZjwsWujXWNqP5bCGf3Eqe61TNeQ6PJ8UgDtVs9nFae4
+Avr7jhUdIQGGghouUbEL4Znbo+73MOpiTQRWieMJbb6Mx1LliKVhdl80l2qsDI2tsZ3v1f1DqZB
iGv7hLyfhcx1ZIPRd8MX3NijTRHkiDFG+lMzoIuR9q3veWm0HfsIVfmh3OwfolS/R7Zo3IKm/0lu
aJs552VQjRAmDLa/cbLJTQQRAvjmTmvXftvMN1YVQ0FM6hdN0LksbDy3KarjvpXkjxEvZBuTKhQ3
7jpcBsDt6E9YZG1mw0Fxtr/TAq/YRFNxGeIu9mM8Y33SRz4qAPCt0mLYIMNwQnb+SXfzWybmW0v9
1lT5Y1Wn54nxmkQ+gptJwpeCYsMXzw5OM3qm2BcsZXrKDAMydPqltgZEGcvy0kOvcvDA/JAOgT9B
OejQWzeiaIsRljBmVo69igAAu32/Ch4AFD9MRrALHLxI04BPPvTIpFkQZZiJNxUgy30+6CS16gWj
CzWE3YPTdqhUO+ITPpIMFUwqlos5v/FNNUzHchzNvV07x75CntFTxukEmXPLNIW16mQUB4K4aKTX
SJhUCCbGSfgOQjbGrh1hK7aHPxP3Ga7xTTu6uJJ6Ggr8CksvHDL6xrExx7n0TTs+2E1+m6t4Sy/V
BbW97hmJQmiicBzhCH4wqgyUXvxT07cB27xTNlrHwF1c8FJd/dDa3jGZL/NstLts0jr8vl1it3dO
hiVFlgY+jgjER7KKsJ1XlT62Lbdwvp1daJCdT3K14P3XkKRJvrYpQ03aDPGp+tZkVvBo3aNOwpRv
KPcOg86+EmMbEngKjuBhsg20j/M4lftQHZ7z2EH9htTY4MAm7mfd3aCvVuDw6zTNNrAxszaVEf6R
XT/V5LZvjWWKNziEIt/azeEuMopmV8SVechL/B+0mdFpyJ7dGs+7nEwyLg7tPkiNceP03bI3I/XB
GxZvD6lmrPvSD+LoUkb1gkpVcYH4INZx+U/8aLRDtyCANUfadyc+KzkwpfEStMlxmI2NSphIUzah
pz06eLpsvXm8H+Yn3UhuOiHKbhiR7WOzu3UD9Tt2Dig16sjD6cUlDsnQDTqoSqsP7BsbB5ObZBq0
U2HDA3XzEIMmoLAZVKqbSl/y/cgbkPxuyfRGuyvddcrygnbZltTD3pinDwn5HcYGxCUGyz0YYdcd
5z5+gn+Iia7GnrcMXOYNp7FvdB14dtWHsLsxhmXg17WpByE1VbsyA7aAN3h3XMr4xgSy56dB4vk8
LemtleEVFc7RKcOftkxHC6GCcWLQYRwFGbps8bSFthNggJ4b7U/4QEJ5AfQ+SW3lJs5a6xAO+qOC
u9NNMcSVnyoF3iNZnd9EGQtJoosklWwnQYlpue8SVqlKU2IkPqs3oGgxFl5yBIInZCZqD6Grwvjo
9UtyMEzHu5mHujoaiDeWCYolSTHjPdGY9jbuTExSxLtoRCFr9fIzchKHWCI9eTdORx6067ss8MLB
4ERYC2PJu+C5jfO3hRSorNaxfUIn1fKQBA1t412pooWh9NFx1lAqa0z9aRJZcgQjB7leRG37LGsF
dldnU5nbTZdYGPsuw88cu5d9OddArlCXzugN7OyA6BRocZ3UkzqbjxBlUX/3ljtpdhuyrT5pWeiD
O8NIWVnu6kk1/rM5MLoF5/RfLRwffxRFO2cDmPSvrxePvy78vXo0/7LRajI9lzif6loepn6/Vo+u
+peleRoyCbZOblSuEX8zYfS/6LJdVSXfy9rTIq/6e/no/eVoFmF4zdV46kzX/HcytBpLnDfrR9cx
TUNQahgWNDK/b1wH2cC2S85EcZyy6jImI45QeXIx55nhSwQzbW8fKtpDkamopKh4Nrq62aILpfot
kpVHr3ay5wpcdItq19KNJuCEToR7YGbldoh3B4jfjZ0NEx6d7dPo6e0uVwCtTtGEfyOWm9FtPtgY
hjCP4I3CnxGGTATT8ySGcU/7WMhhXQ7wYqgHvBrtXUZ/4rnd2byvxaRQfkvEFNGIycJi1lhGLzpi
s2fvzMxGILBgIdLWKeM95iQkDkGMtGn40TOw2cZ2pz/3XhbjFW4nN+SR3ifRc5w0Fdt3qHddgk6a
7nxGrrA5aF2LAX34c2xtBEu1YBfNtZ/NlXdrlhoLCKDNGyXLztkSzb5jj/EhH8Dg1bbR7tspXhjd
cdQjT4qwT2Kqm6DX5u0SpbavKlN6cvTmmzHHP8mZ1lu0A9/bzlDvlkQdmL5iD+SXe8oHxEhiW79z
EA1Gf8xNTrHZ3qXG3Th1ziY14cjgEA5X1MMOyV6mbQ9xAlsWHWVvr69PC4qUu8ZLwe5EM+qXCOWW
9nAXh2Z3o9nfWkxcbgnQIZ8kONYOfjNTguNRg4fNocnG1FdRxtgOk5PujRYOtR0gRD7XUDMqrG28
DiumARfXDSIOysFI4o+mTjIhwnLCL0OgoHEVtQxVUBIWp32HyenN0IwLCDiwW8z1rpWCI+u+B1oJ
gdBCon2xH3rPyR8sU2dlY7M8ZI9M4B7JrIUw7AlV8werLJ0jHq76vQeLdCrNz2yIu4cgrKCfetWN
MuRbCGEaWVRkGseFuaxU5ndBj3x8O+FtlI4M9ovlbMa0OWUhYhlBH7yfhIeAjb3srjWjfDej57ov
Oqw/WA2PGx3VFN8NMaBKbXwlclefjn3G0tp1mMXq6KXJSsjuQUUsnPQ2ejR73F1/1KkQ05oWXeDF
NnkYGs+du49GxTkly7Bt9KS/LdqwRYZmqlivZ9otl9S+1/Gc4EACkkfB6YEd/mM/hMtunPT+RHq9
2SaD86WLIojm6Nhtskr4QOPYggOa+mli9wegTXd9rLHvVKd+wRWJS6b24tmluw3b4EuujKz6issS
aTxxRXxnuiHGILkDFDy1d9h0sokbjE9ek11ati9bPUSJvW+bUxNAv2+yqj0gK3qHXtFio1c4Tbi5
6xecHuB+F+OTp7h7VauPva3r23bOw0MWB+/CUfnhIsGGMfvIRsmaT1qiH5w6vcx2VO/yDj2MSit+
5uxrQBd0frQEBs8Ldmaqs3dxmL213K4Ac6ghNNsybs1Fe8ObZek+Ld8QbT+XRaz5BQPSLtOdb9j8
HMrcqx8Mz3uHENht2yBvAvkwwTo072669L2XNrdjoB7MakGlwF7yp/SLNg0v6Qg3YJl69ppsNaNY
VaAGdqh2lv20SXocbJdlST4FtWb5oQU924+KpdqDm5pYmmH/ZJs3gctWiX0DEg9pOm7n2vxm2Nly
ZnuMNN5QH0YHPfQAatze0r138JsFqjRGiBkW+l41Y3JLpNlS5ngAcSo2mmwbFjzy1NJ6aoxwuK+m
KD/qFoORZjqHcYmPbR2hEnOAfOEVOD203qnM60PlsSjBzghxIAVxfkgzB9PV9WMDzSxmN7vL3fqT
5Y7tdgT0dQDlsKlV42OZ4cXbsQ7c98McHUcD7Q9Ls5pjP6UfgNkH27HF6somMb8jfzXXWOlNndV+
WEwGurF71wmFy2R0w6MG1cFf8uhmqDWyFkaO+J/55Az6fizH2Wdr6gD7n99XGctskU19/rRkyKql
Qb/sFvcEqxsUrGP5E5sgZ0KUia1/6rvq2Ugy9RZzN2xWz+OYJvfYHAcbOC3lHSg5dBWs7wB9lY3X
G6yxQdd7ufNd8SwgcHlwUNhWb/Ba0XdtZwabmjWlT+5QsQGyONaLmWvPSDLVG0SWlV3jQGuwl3lT
l/G3pTOKTR8XH7tdF+v41Tso4oYYqxgaepWB7Z6Co9Or39QBp87OiA5YLGPWU2nHsHQh16MmqkQo
QVrJwggDCjQ0ftZ28SG1GDDmBsdjo8FwSYPSoQnr1N4ijBB5uFUv6bNezjwKne75QWNcDD2+s/DG
2rAc7I8KqKMNC5HDoNrmJi5gZJNowu1u3lswaGYj36JaV7EpTVEVmHF/7O6Bhj4Bdt+buY76gMdD
VNkHdo2fa5RKiX/O0T6MEP9V9OHUqeMMyJT9nmXbmzFzL2qpdX7u6Mve6lB3mNThtABI2xuVw1Sc
IWXBLoa6T2ocQL1dHmoSyL4dhE8IQ54KnZhpVD1N2XIqEbkhj46lQxTEXwZS4nehou6SPuWjWMLD
Ag2yTT3lbJyM+9xjjd9CkjU04kTw1PmaO0xsvHH87g5wyhv3oCfB13B23hNIcTdG3exCxIXO6kIk
p56/p4obbjsD42llGQ/o4267MP2Oj9Spt3NkEq2P8ex+tyIsYvvmQ+sqhzHtHnEi+hgOy7xN6vZB
SW4ZFAJ2m7hv2clDwBvsikSBAnqnmDjPKbZxV4epfUIVBBry0KE0U5tw1QgZtd2861B/27DaOGRV
cIoh+jW1twmV0d64MzZJRKQg5YMKR9CicW+1qmY5YoZ7iE0heuXGA0ZDH9I5JzQzuXdhx8PVGcZd
GUThIRHqvGqin0KAwk0vROsZ3XwHScJYa/Hq/r/cncdy3Eqipt9l9uiATWQuZlNAORa9kShuEBIp
wXuPp58PUJ/maUX3RNztXbACZVkGQGb+FoODNacfJvVxEJnWXVXQKZgQ/Z0YKeCT0/njRHpUCO/M
zr2n8IPCsarid++Zr9SZjz3hsYijl6KuP8AcD2leUIUViGOo6CrM5DMFsth5cqhkfd6LiDBUK2Lv
s9OGdOVdxdyqsqhUyR2UYr1AIRIkhI/L4iWUOvwpI3uIjmsV160XY8dqqs9yuOeUqrPdqAmOzTo7
ByGR1psd6vNiu21zR223sQMw5RQ0mH1qKz4FFg2VOGdtFajBUW3urdhdubftOgdndh7WZsh/hYsv
g8j2fRWtIsByPifVU572tkfGmLb7zHX/g9Pf7nAq5GXbB9E6E9lIsKkLV8Xh5vucu+Lc2kQrbLdv
/s9ta7vYHtH29buTMMX+vGnbImseg8/2mtvm9mCjChglKV6usC/+WBJhXZXDEwp5dRaumR4rLb2l
qNohxpu40avtAe4y68dYBmcXWz1cxvq6yEDY/P0v1utBn9B2z5hF2gfKyY1rb3IX+fgftPvn3Z8s
+/aKfzwuQNKct1Zz+uP2z6syAG1LkqXlvMWJPIo0Cij/5S3bjIOVGAl+2LxmNs7NrJrVfhMbfP6s
mzUw26x4289M12ezMNvnZxf0PeQEHe8JD+E24kJIf7KV//nkbeuPF2zSiPWKG8X7jbj+vPiktbfb
4tbJfeq25932FraX+l2MsL3g780wEF9NMP79p1Jm2/otdsmI9mUw6T82bZFaicNlHDlaReGSJb0K
UQXpISSPJwRmJVa8+/2zhWHND/N7e/vuE8HZvHQ6WiI3scAmeNho/W3rk8cfu5u0yom9+XT8/k3l
kcnw6NRaysfqvn4KjFzgkcWr1iOqcGjJlTGLGmPVChIyj0J39cPNK0m6Xd22EMI3mD2TlfRcN9WQ
pKxEu31QuOJkVeU3jb7kSxkTAzRxy5y2zT03ey2lcs8O4WUNpxKzm9/aOjim8zI9Gu21PTfpo4yd
o9MEr01AB6mrjfG+Zip9SMmoOlSk4OxjJEyFXT0XpeWQo5k/FFYVeg6K5mMEkuyXvZWu50sWcyKe
9+WyzjxMSD4bTGsX9UzQaplRebKId9MwwPd64aNCzXfG4lpXTqLf1n1m+Cq2JEg4QbHGxCwiTLUz
dGQMfdKml7HHOm8QFEnNcckIKRbmLtjscU6IFBsyWWJOWN3pzkSDik6g3zR8G8wiPuAQIyo+bMhe
pdrLr8M5vRJj8Ysj/BmZLEVLinWZpsURkLWeHfK+n/1s9KOia+/XpvZdIER4nglkvFEyAOpXDQ7O
Ib41LWaEZF2vJRkkQ53SVRK5JCw1Nz9hvp2Q131u3ojejd39vPGPx2z3qlUv/fm4shXfmkZWXmOp
m+2+rBaCs8wmqx5oNyjp79gEHptXbdNcbFd/X7AsISQvZZxfO4YSljPYcJdanCP9KKopZZLQKwLO
oMu0Qd1P+rLWMsOOYWWCQVu3Nudb2izTWUykGP1139pygS0zHX878up1iU/NLXA6T/zDGfd5tWid
eWfO9De0yKhgwYMoI7GW/JlV0l1tjTzb5ucFmVntcRTjOckobrSdwvI3bp6dnWNkFQWwBKV7dD0m
Pu/4vCoahUANLWdFkbb7+yHbvWE6fzeJg+VE8tdTq5YOYWM1NVbr97V9Lwns1zEhoqoiKpM9WtgU
FBvysDlht99BbMVU2+8K+6Bmb9s0N3Ot5Xw1LItyZF0zr7aLuS+t1c0VegPdjuQbuoHf53y0xgnN
qzGpzJNk4rS5zzYD3ra1ufL+uM02DemZIzFvfmlTSr1aWYp1+FXj9pFRgdO0Fyf7YHko8zg+awtQ
bcwkkmLQ3/a6TWm1Gu2GPJ+PmTaeNmOQLSqKdQbzxMI1hMzXMJ1t6qntHSzbCXEzC2xvEE25uSsp
Efe3/z6J2TmUlXUL44gRPNNa2mXf5mRE9dfPR6QZ5pHuRwSOgsRYWxKOu5ruNgdCQ+Jmd9muT8Dz
eDwDynUSUtozKjfwfbvhMmMYX02W6c9PbUHSKTs/bQoDklGb9hImc0mgYna1eay2i7ZL1y5avu4/
HFj4wTlVEVbBCPDb1NWnzeyToFHvtn+xPX178c//uF3d7vivt5EJwSt+vsK29fky/+lVt4d8vr3P
l17T6XdBCGbWusmXvxnStgcTELi6hD8NadsTo0xGFEyZcBl/qTF+P0Qz3bVlqsPtXlnoWVcDVTWE
ZOijpDBX92E5E6DSM71jic/xrK0CFsCrqDxt3Pl2Y7lML2NHcrS9Jmjgb/GITMdEEpaxbzeWgRT9
P1hVtz1mcuVtE8RA+suqjxkfEgux6ebhiiXD/7jg2VqKHBtGUWrENK/jcJWs/l9jfT/bm9Cb4Wkk
bfwgCTIJYwsd4RrM4BZIbKSscpYFRnzFR9hsc1Zex+fIbhLX08YgOefm1CFcN+5pbVcUTS8sClaV
7vYaaDMX9MzkARwbI+O8REhJDGVFzGz9v5wPsE0LacV/F5LcEdf+bzzA7yf8kwfYwH60GmBOLqg/
i+xPHsD+hzRcvFYKJQmQ1KoV+YsHMP6hXMB+ZRnub5LgkweQ/yBbCNGHbZnCgA34Hzm1bKgNegjm
sCzOH//3/zgQWYpQbsdxDUsa5soq/FsgVjBq4RDBn4EcZz5Zs/NdoCaMxg6sXR46P6weuEb+kIPx
WCkKmzNlp/7QytdayeJAYRBo7BgGyBQG0t1mMgW5X1nJwqxpuM8I3feMcaJ0xXXpQwPbdlTzUBmi
hNKWMKsj2czE6Kc+uyv7dKTOS3JbdsSOzliTdo7+LU31aE8Ehdy1TMeO2bxEJ1xfQJuteUW/iLn/
26/3T6XN35U1K9vz51cCn6FIKXNMUsnWn+XvGWGqJ1vEGJV9JnxSQQDEFk567TarYpLtNY2gOdPc
RW0V7KfFuqV5+UQC7ptmCIRZFdP5mU/aVZTh9Krg04TXilxtGgKok2UWj6iF2MBQiVcKIqrz//+9
AyD84byzJayRNLAGCt2Vwrb+SDgLIhPwl5pjlr/BK8U+FhqF/CFnWQbwqMojyRh3xfi1AFEDtgdW
qN16PNuN/FomZIMaDQH0Ezml3jhmxP2XJjKS+dRTGi2mhN48F9aUxnSWvT+GihOPZWr1roQJJsJy
2lGEc7GyAjIHY49hLg+xUbcoSpufuZO20Kbdpc7ijK6MCYI1hCBYblIcWpAE8tUcQoJuO4xVsXHW
F4J6B3E20iS+CHlPQCa9ESQJHmKVvizX2RAsJ20wz7lGaWssF+ERqcPwTg6qmvw0jsg6tH800YL4
QQzvM2a7WtpezvO8MbqTmtHs21BrdoYYFPKYj22KsuZ5yCQg7zxjkhaZ+SmzxVdWBzyuXWudGFKF
9qWimwhIXXvvepxl2HWdOxjnk2uy5tIHle+6IAKQ6vXremRvwUlRsy+7Z3o3nguT5KJmoqKw40U0
0qu8uLcf7Lx4DzG97cxxOFKFkyH0Mb6n8/M0gHSlk/1dRmdDsiQI6u4+duTF1isIL4qZd2neXuiI
OoRZ8m1ZxF4FiI/KxkZFAaG3i/P2prYXi7R6i0ylBYi9KL4v6Sw94eS6tyy13w/NawXOtCtH2IK6
n6Z9XZo0aEu/a6JLjr3Gy7uCjO9EZF6cSevOJP3XQwhCk+t1ONf9Q6o9SUsS3d2Ye+gpOG7D3MEA
Ek/T/Qiabudg6aeywCY1rfiuiZzEu25EH6oPxWEpl4dQFnhmqvlbPrw08OReVhdfqtl+a7r2h5vV
exS0r66klGToio82iR/MqKFiLY7vmrTDod8PX0VdfVsc+tmCede5M9nz2rIPZe+Dh16qhWTeSbdf
3TgGSjdvan2h0xLSIZ4DaIgGeVFlhEeaeXL2n37FQyXorj1Tt1QfFpJs0m4gY7s/4ga7jsrm2BG/
K6fx3KbNu2s+WGqAU8xfWiOgVU2fqMWlg7fvr1Ir2S8NP4scuWCxNzG4k7tTg+m5qEoJhNai/kx2
dIUSnxo13f4qU/c5S2OI/uU6qSJ9H01J7kdJqJ8KAHX6Se+GuHxMRPu9NAnWz4ajHa7cAUviIurf
OnmyipZ/ByG5K+SpNYx+h/vVgGcjMlQFnFjFM6ZyYm+yH62UvwLeS5PNdERY37HQVDRucEJ328Rr
J3UfD85rwu9pJNFdGsQXZKvHrqlfJkIG6iG8dx3nPXD4AIX93Z7H5ugaVCAVwaNMqptEURWmhwmS
J+cxs5t9ZxM8S/gj/EQAV7vkwzEPjZ8FRx617BOkp5299OmMbH6V/go6P6kfImx8KZudhV0jbnX8
IG756EKYGClFVkuXJZw1ZnQiGTBoIVipazte+WF25X08pcQsz5S8a6eKLgajQiI0E4ixx0zP6VoB
K7a3c5wiigtLG0+ISe5ff06aqN1lwQ/Tya+1InpSdAp7Yp7gJoTpL4HTQNjp97//L3Vyq8LoAGpC
107ynTRZwkfIeW4JMWo4lJo8PkPg7i1WYgax54sdfhtqqiiWYfrJgnBNO4Um0qxq3xn3QWVQQTX9
TJT7mtJKISb1w+yCx1BkPktPaxcHrWdJ+SYn6zqUlwAuuVXhIaiH1+U86/C8tbEqyIJjmS3TPla6
F9U9JSqaTlLQCuqbQbtzkX0RcOGQTC2i52B0jFMS92dIQ4j6TiivNcIDIPcdgV5n0u6/Ws7eThpC
zF33Vrjl11A1lzR2XruMU5hc7NoX33W3iP06nq6XmK6zQqGp6kMvSiLpu0UL39CDTPc0BbTNUMEj
kV0w02g6EgdKcacrPaeMA8avLxZIRZYZsF+FOR4s27rLquZLEE330OSuFxbuF6NFQJa2H1EMNwOz
82G1NBh264SaDebe+W7Ih2a7i6rfx8pWcESSMVCSUB9Zb1Sv7Mh+K1BXh36kiI/X0Ih5U46yYIbm
EilKM2jfX5PVP4gYDWaY/xD6pF9NTTKeYiGu1YidI4yn5lBaQ3UwZ+cuRC20n/P8XGb986SV4y7U
EZm6jD2zwWdOjfe8bshSDkrfTamacS3nWzq1lp8E5vdKC742EdVmQU/NKK2shynUkSfRlhaQV+8S
t4L2SoOumjWvn4udUkA21Fwcye16SgCGNOm+EolMJ0quIv8tqeLvc77se6IFvjtMRBKWM41mdjia
p55ova7Yp417CxdI7DeCxbrqBCAIHxAlp/AUqyZ48lMUd829HQt0hV2+RmYhD6kouIhMJHwyV9WN
ILX/0rXhxyL1Z8IKqdLs1YSUDvajbRuCbciz10sfuyGsvCh/UpEMO2BgD1vVg/mcHFnfn7sQTyyU
RrCXznMXxuH1AAY9ZcMOZPlet0d+bHv8WGJawGtzJprLfImatjjaeGM5udRe77rPI7QXjThXZjfc
oiiFWgIUpVMygNuTnLeCpfueweMdHXaJm4OTJTdj0H9d6D7lXJwLWK7rsbOfMvJH3C7tvq1fXRck
AI/8HqBXr2Hdfyz0F7Er6a+jO+4cjdQrYbtfQyN/yl0RsaMbkMXGq9uY1cGlYrGzs4+hGHS/Yrbd
xU65m1R9UZl2P/bDm82A6C22tRuD4kUQyO0NGSxMXZdfJIWMI10nkajP/SweNXO8S6qGypr0menn
ldZP2OdjFLU2jEuwqLNBvxbPQnzsvGyfjuHRs7Fs5tmc0elXXyxhH8xUPclE/GzRDu4Iif8CEvRA
6v5R2GglUxL1g1sx13eaanjjNoBh5qFFUbuukfFhUipDlvBjGYAtQiTCeLFBJIS1F9WIMrEdz6QA
uOduEpY3jPmDtdq0ONUbs7mvi4q19fxtqV00OaNxmjR7wjM1E5ftwAwWY+x6XYPVo1zV1LGWnDRK
qInpLw+VsKnMWuK9XUHhl2q8z1zT3GtlEu/qwoRiNS0MFKDxmChwYw7VdWpTldbJAXMoK5jUtt4l
8sDLmE8wptB+S5y/4HlmrrAWDkW2fE7SCGvUQih413cekt8no/eKIi5IqkqOfUmHAcENMEJFf1KF
+hmHDaQBZaSeTPjiEUbH9CfQAQdKTVlMBW+RB80tQm79sSgmBsIwfqhzPG6p0rRdRUkTJyx01hXq
oqw9TyGybA1QqIXf9SuS8P3JNKgGQeycZ6N+rl1SjW3oOTLmll0R2r7Igpwc9PoponbeZ4Hf+UMU
XfrM1I4ticdIj6EIQZUplFxhSUhrEEpUSODbK2yJAxScbL3QVxT08+q2ZYB9NhsIut45rsCotkKk
252/n2DdZyuM2q5RaZ8vsW3NK/DqDtp9veKO5ahDqdSI803rGIWLOGv9GgM4UH51FVUkzGsrsLv5
vreLzfG9vdB2tQITLpJkOGzt9lRYgltum6kesL4IKi+UdLytwHQRWUQSOmO1dxNaBirTOOcNuR2W
69bHGHL07DYKaKRS4RXDx5OLm6ZPZsLZnYqvBWf39jLb1vYvws3MtN2YrbATgsDJbwNOTJh+6vw0
C8zARk7m4lSP13FL3dTgYtPJQ9qAkaSeVaPrl0BR4JBFcrlN1LpispzqaGntiW615cIuQ0mfZkR3
k4yMA+VoLueBlnbdioahldq5jYJwFWabjV+FSnFULk/jxKBAQrX56Ibo+pukp3fGgSVjIk3h8Dg7
vr0qoQ2qMx4cE+jIpC7JD21Swma8q56bG9Y+NnE/lbMGeyxr5u3jKqBL9LuUcBYxlG/MR8qzHar4
Oo6aL12uTcwSCxLnzcNskBOrd9Zyr6FAJsaj2Ed4yw6aUUGqGPz/1pnC63FwCBs13pdmSc95ziy1
bQKSLw9ZmxGulTtQw1plP0ZGcqVmtPOOs8TXSMQnr6gYKrqcIqI2crK3hQFJJmhEMiRRl3o9z9qU
8+7rsHmg0a5Bl9y4e/Iun2zDnG7GhcWUniPl7vrCuAigDpo4wjtjgpsyC+fMGt8+t0OQPKAMpzmA
Q4apRvFj6K6XVEM8ZzOAtVpeXNDGW7ukDtuXEOvFLtIUs0u0Wkgph+zVdcMHStddAIBkOqyE1fO4
FL8sQuXOY1uh3m+6sxoDC9pk/EbRLAXGkJY37CLSl2ZH3fkYUkRsDswxXXkZwewuNPDBoz/SqA54
khWvoDAs9yo139liuE/TRB2pUPzhlN18rkr7Rza50SUNhnQ/ibb2qy5Obrugi281ayR2KkSV2Zvi
al7q+VkTmuHjoOBsmZmPjlLyOdTa4qwNfe6VJpaOuhX300yxAwG1ZEAOCTPWIpHmdbVeoAK8n0dn
8AjhT/cOspSX2BX3aTXmp7ifbtpZq+6VCm7HxMhO0qLkK5zGF4QcpNgpH8euey9J+uqTR5RdxFtk
4hShmItYmjxSKmbvkgaCb6zs11iQdann6XAYHUueoynsdqMIzX2hGFX1+jVgNuIziFlnLEXqnA3l
3s6b6raiKnhn56F9FtnkxY51H46pjnikj1giZd0pa01EDc9GC/CAfOlG0Mh1ZyJC34VUMx6nIbyK
7YI26zz4oKqlejQm3U+KwT3OkY1UzHD4wozl20BFyolQG20icqIv0os16OXFYc9tWnFAlfiSx1Sh
R451dsepPbhR8TVYjPTRLXqCq8H2RyR9tZ7HPlHqpHUtFpaNPLyEoDLujm94Ql0SjLfOBF4ixfQA
ykukigMrXtupc9IX1vH08zh+1yKRpNpXu0DvdOjs6cyD1wzpZ0jo27rrJ/ktoJRoUMxkpqU5VuPc
ICxzEciHRK6HgNT9YhG23R6IGuu9fIZhYS5hgkPEb1ZcDo81Kl46P6+anEq6ZK5uAysf6DvsChYg
OQo+6iwLdPNy5tNRWUPq8JdFzxQ+oLw4xkmGURMhQ9S5lBHihijnjgbCtL/syrhoHpw4v4+Z0hhe
IO3pKGYqkmVvVUeMQPol0uY75tM0JDaFPAfacVmrI3W9GhiraZYJ3fk2SBeYqczO2W1MBcytxK0j
Rs4yTYGmRQ+u7LX+ytHG124w9Jvma91o8XM/9X4KynEfRB1BxkwYc915pFUJ439Ix0ZhG3uw/l0K
A8WEqGyYZI+pj8zapNkzgACc5Ee4sk7L2NcXpE2+6yCtrjrHBys9VKEEWhP2y4wQ8TQ4+OyImVvr
n9Wp0lG9NtQgN+kLItEbdwjQrVDPdoUXTHbVJS9JZ1qy9mKWrf4AZrkjgsLGCDSPaNJUjdLXXS+2
rTi+rmqGZK3WXJZG6+bUXLMEDhgdIzIshoQMvyGnoaOa9yS2oTVqJqj6TCtwKZHm5uVapV1lUf0L
v/a8b1euLwEv3hm66vdkgaA8w0dIw+S2GVeTBaJQZ1d5fZbFqAeQLpnlL3KmSZV5CfhichhpEoLo
YAHf5QgQM8dFVNbafuQiTGCFIb3tpu1ibtWXiSBLKPtyzHf2mp8xuObwz820hPvQBwTLuaNfzevF
toUwcmEd2I3/vN7NWezrSZb7G/1qr2b0bavYiFmgj1UBElqsdwpvuwPFJdLOKSEN/1+EqZkI5esl
GtXttmCbunzeLRj76VJdVaSNoGFd0Yv5r+dujOt28cdtn1d1fY0QHZsEV1jIGvTzKbXLfDakmPLP
FzTkmke6PfD3poHRDvQtzH9T33+75/PVpCYGRC91hv55nXx9voPtMX9cVdKoWAJHtIWvHyaqA7Hr
1gyBzxf84xn/6VU+H2JMHLkU01Brzf7IiTDc2faU7YMythZMPNBabRkl++3uem0iMEfFh0yaR6IX
9bOgkodFHRfuGiQFeArdtV2X641TGwDdBVm5J5OJxZvI88EXAy1G9aw9ZYV8Rv9beuYWRzAG7wrI
Z++Uc6nvt0gCaI2/cgqCBnuCNLMnRatTHkz1UbPyaL5k6DiQPykHCAB6F5H/21Qs52YYP6K8HKma
9UQY3PRmdYUec81gRT4fzY7JKQNZDnvRLs6YpzvDi53mmBLS6imO3V80SN0pp/ZDS92XRvhdlGmJ
LCS9BYn91fR+O8T39dSvHVCx61ciPrPsfsUOlaOolp6RWz9EiwgTwIcO+Eb73ht8/sXFvLWQLVZP
72meo5WsJsxfGoI1l7i4XdPNNwjlfwWIzRljnorRfkEq/xzVc7XvTXm/MQgFnOYuy8Z3a3Roh2Vl
JMzqa2P/lBNILn2rVF4OJzPHqQgCpDdjgkar+2mvNi2a/dwoveRaeDSN8M1cP7MGXdFaHjz/BU12
wAQx4r+Nfsf8L+mnw9SXqKvD4omouMtIaeZaW5TSNFs4VNk5/ZcYMCwCTM/qL8PsPDpliyPWto9d
rH20mKl91cZ3Zj0R1LK8YBrBqWXjSG1Ued017anSGlq+lJ+mQXpVdUF4orz3sUIieDsEv9xyZlpE
z7IXUb07By05z5uSE2NBTDgc34Rl06LV7Bqi9HejwWpAZS+TJcNdPS4HeWmYbHlVKpWvwCFUTauU
yzkJezDT/1CrH7v6ZU7n8ZfJ0hQiDX3c26yRHz9RgdoHt7UzntSgbign5DRprdPzW10mzzadephU
1ZM7+cl8Uzt0m3XDTS0denNnX3Vvw9jawJva+6jq63Qw0mMZ2l+q5EtlJl+nIGoAYXvrKKvkQkRC
vkcwmzB7jR9RhaPVFdWP0sJGrFrc2JxIsHdYrjf3lBeOtXDoUpjG3WjWBi+jZmrvUbtCeXl9BQmR
W7Sq2pUznSwqSlMpjYNdMpFHhOvuRFkGfp1/NBha8UMP6LdOFp17TKILKIe0DRAY8QVWYwH+NLMW
ZKV+JQflzY9Kw4xZLfLD7bM727U7j6qV1AvqnJ0xeDCb1YBRpKEHpPiMcX/eu07wstZvF3r7hUXZ
mbWEIEuZ387WVbkLbeeeeEC4dzo7dkGzXMjn/1mSAxilT2WmfslRr/cDPnSV4htC/o46VZlvrW6J
nU3T15JWiWeDqHpmVmBzoRs00W16b8HvTeTzmHPL3AUIymIYiVbQTzKh9eWUkp5S5EA7+KfJ7uWu
WurL6PK9qTB9JYzj3E+xB1BUETdPrUhBDMRUvGUMcgdzPdYqkbNouaoc43b9Cygv8sg4dAA4rX3a
Mb5qTvPMDs+ZRpCHrZoOy00v/aYEsqszUIZmYXDEL8FEaIqQ1VPRGick/0cLzkX8LPFY9bA3AnGP
Gd7mUAWMZhhkAj28RqM/C4XefcaHnoWM3NlYABR/a4F7Lm2JdWuRBGIhNJj8tWsB+hYvkkxfG+CR
vZU3pGg19VOQuSi67ewubRfgJu01n1wIqpHjSrgAduLNpM6E98sXaSQD/JeT37JagdUKngYbrZ+j
3vEqAfK1xpskj3gyMbZhdlom5DPNzyZNH2NV7t2xkJikwpeVkIbtQmfSRd1RYplsxjrei1Wh5KYY
usdaTngymNIb6TLtXCdPvHlMzpakT7Wg7ASF+frxOzf2Zc1MvbEckDz3mNUBK2ab9eBkCf4hgtrW
0e87jaCqQdTvZh21x8TEb1zrpOoQDIKKeReaNpyf/WuQrIZr5+IM2t20AvbdekQW/bnA9eSbfSxw
xuJcVdq7GSW0JZfvzYqnm0OSwH405eWG+mDPGQg7rUjCPCKRVBPiv8Cc32uOoAbYWTMMbBtAN90c
fwumX5M246JFcUZaElmb0Lsa0HfKTqcDneriVwpkcKgqqAMQGa/LihN9d8WJlRN1yCxmyGaS5ewt
UZ4ebDBY/BDOt9iANU7SdyujOdqhSm8vEJl5Khwflka+p5xDK815cVPjki8cDaZh3mn5MO17w/7e
oYfccXw32L54Txlim0KzYi8oxF2S5r0nipaMBlITOdr59hGnecwgknr7KexniDXSzBSFf2M9s0ME
enPIlfYoOSx3edUZpGAP7PaBOk6WSglnPWXaz4ZgcHADmJ3e0SYG0ZBjYKq/pNldVtJ5Ny/jauLy
LKsyb/q+xuNQuaSf3eo6vbFVP+8Lq79ROhX2dsIkqV6YHJhZ+L87/Bgbqo7C5L+LaY4/yyb8d1/t
P5/zqadhlMZ18TuleNM3/OWrdf4hdGUjtFk76TZlzF96GouElr98tPo/LMe1mYbRsYuF3fyf2Gjp
SFr1FH8X0ChX4dhVxLoYNnZGwX/6N7WIWRYyKGV2avPqZ5lQ4LqsnVP1L+UIUiZgVnr0CnFeX0Og
gAxEsSejoccnuhZGw7tC2kJPr+bwKUVfAyKD01YPT6OWVEDEa3KJMhEfqIj+B+NB9tottiyLhbHF
2CetX82sVz6W9Z+LqK90oalLYg3xAQlXBLNt32qE/fotrTlIyYzmMLlacWii+tZKE1Ia8qzaj06X
7xcsPXurl7e5+ToajLLwBAzhCSfe0rmvNMjbPl19clZ7o+WzhDZCMsYzB+I6WJsAXwGu5KghUvOj
QJnsJwvnEbgiPaaWhnSQorTfjAaWilJWg3vFYU7073YW3UOHDsSdF1e5ys8cWh3W/V6iEpF3A77b
OBUuhFGxl/OIBRKh1TG2YRiTKHqC1HuoA8ZJqaDSm1i+q1z3WegRVoN0GsgDs+1QO/RvJs5jkta8
3eql7wZ64dNLWSzL2R4HbAZM5pYc71NW2Tk5NKPN+YmZJxO5B2rDf9qZdp1QDgtQdEyBM4kcBC42
DiMh9LuIRAtKs7GrFIh9s4dUMLNY6nOdG4vPd3Wvl8sXGankKoApFz2aA7AU0n27GiW13iG4IKmg
b6IJlys8AxMmb+4mTiqm/MjRXTepxpQw4OR0VeoEFJgRUXjOuzKDU1YUX4tQsj/gsOmd99QNR7p4
q7uZjxUszT0RFV+D3L6misyjqiD0qZeNdomEhKsnCPK4f1i0mS71XD5Ccn3TSE6wmxKa8drs+o/K
xd3c9V/xu60Ehr0rXHkSLfCVpcx93trX0KRUjJJBH8zNUZvjnzRCHKQb2ewKGNOs6iMYsBfa8X6o
SZGxiLaGVLvq8GbvpikL6Yc3w8uo5j0zQ+XDIEPn4B4cgJIuImufnMBADjG/W87PuQ9MLOS62lsL
sHpo63sMgQV5L118cI3uBkEz+Zg2h0wwZjeVLNf+o4CslcIxD60jGCrK+TGJkvwQYxi96fXkbKdz
/5S1lKmm9YkTS/4w1hcWs/hB4wn9TZidtGQm5RNAdw6d4Oyo4BWpgebJdfkGZpfVUQj0rNkXnMA3
w2A5XqzlaGXaENdgku2tkNGmjGMNZYN50bWe5Sg/Zh1E7rElmW2v9+y+LCmeW9lH54hlll/04xtB
GEEIJ9vV0kMSy+lClDcQKm8E4agzfdAvyYTyFHT10FjJFasMlCJafF2W7LuTAaVpUIwcIUnaR0Nz
XXT2fGiDiYjecfY6274rUwkZO45I7OlkDYJY2wecpQ49pv1BxsRvfzAngIhNQ8cHNcdcFdeMl1Gw
V3Mq6ItfP3Q13Us8nwdjHhBSrI3aSM9g6OTRySjhHg1D8/W+Rb0dIZu1U0q5CsNanq2Ir0ZFP2I4
Ya+a6qdplumd0OlJx9h41bhO9eASa8V9VusnCaaIDr47KZlZCQQRmjJunar3M0EzuIqdazTl7+ie
BwTX5pexiQWxOXyxvx0ZYW/vOCqUZ4H/+5IgnENu1d6cl3LXDzWzoJDc8smsvmW96xxsze4vGYkF
TYlIcXq3lzx+dqbUX4yGWusRtImMG/1kT6LeI8pzybNxr0cNKkAsGp8nTDvC5i8rWF9X+SFfPgLy
Z/a1IQZKFdRN0g0uzzZZaSRZcxp1m7QrPeJkKb50tuX6QGqHAVp715rpYSJN6rEMjXOYqgneL2t3
akQFwlh4aWv0YloV1cT3GKc2LF4stNiHmVmoJaby8v8oO7PlxpUsy/5KW78jCzMcZtX9wHkWRc16
gUkhBWbAAcf89b2gm50381paWdULjaSkCIkE3Y+fs/fa5aj2dhS/s4GSXT4Ft5iumWnQYtWBZ0WT
5a9TlyZgbysPHzNzFA018jN6rw9iI87JgPLDAMe1FH7wK080/v86XYmijs5G9KklhVp2apJr16GO
F4bxhM/gmbmatVFFfGy5+NeK7DLGwX22znV5J7gMTLcr9owXyfBAbuLEHRL0rjDXyhH+xhzbo0CI
uGmxQ280mpSLOHrTOI1ex0SQ1KTbM5WIoHafSN9QDW/0CcuL4YUc/HHv+LG3COtyREUtsDfjE1k1
pnajKc5BJ9Tv0MTcIrC4S99V/atNusrFrr1bVzpM+IAzb40ImZTl9dHKEPW0txA9PpWafhVVPhwJ
vIO8NFQ5RuppVeIzWTVxN7xG0jizoamdWVuklclrUU7Zekxt8ANVoJgx8YqYCCXTKVBbAdfsLir3
ZgClLFepvy2CkqRt56Olvt/nAjuh1dRvDs0/3OQYvi2aw3hF+1NLoDqMg/FihnJaN05HH8gpP9lr
3JfJo4lsPpJvPZBzy4S6MP0HQGiIRUT9kk7Zr84KfKJIA2/FtbSbxLRx+5VvTiSJ+rmzrXXviwNA
sbBd9zUhpAGnVnLpfcrq/uA2E2wMyx8Xo62lp1Ch15TjdJTt2uq17lZ0CV7zzL8TkexWaDETcEFV
fhBsxmB704tI7HOUV/6BpRpBfDRedFQXq1artUedDzRur+YNXBoHiEovtnWZNitdjBYvLFnSNmz+
lZ95QCanSFt6qUWJLkd37cjCX+VuHR3aBLlW2uzHxDHPQ91v3VLbBlxV+3piD0R/G19c4hmrrt5X
k0+ZwXZiAvybQ9mpTt4garXLtJRvup+1F+wm7WXUqw+BqtkINoNkaNqZqeQoU+9kDsgOAUJE71AD
/wbMaUmkXbOpy5xXxjdpasgcDo+RvKfoVZeM2+d9KdMWg2jhOfleurbSqD4krrvWmGxse13Xt/wN
0UtYP7fRb9W8j6TfrXQflETtVY+hZ/q3pDn6kYUVu/bybUnDm+RwA+9KytiHtPpmJ90wvbPzLamx
mO4QBKAds+QioBTRdXVpmdkxvxlIFsrLswHuYFl7DSKu0vuIQpycRjS/x2kmj1XyENfZMQiBdNmm
O+zNkEvT06WBtCP7phwiBSqs7JWeCsSoiNyW0zzY0ybzpTaLDn8iugQCvttN0/BRsTnq1oDQGukw
mowPHJm636ZdMDLddaqIXu18MLZuHtuoxCdqrHIWPAWdRvXFqZC6MtgxF28XZtBDWDBlzbBS/UqE
Fe4s6cid2TqbPh93cc+gvHV6EuYvwnDHox7k4n6+ZGSaOfdDd+srLV9XU1qviOdB61xM1ToIxoPP
xYZdO3bJ2EEUO3bZrbVcYniobjdkvZ8Hj1KfbtO2l+hhW4a92zGFfR0JbyPHorgSK8BcR93rXqOu
uVmXdzMQfjJaZ5dPFt2o9hEaQbioR6kw9VeoWiKPdmTGtI1AumlR4tNYGx4z1obfbeu6BJar1vW4
BOQnZLj0SLO5XPQMsNYOvEkc8+laIk6/8933nPnZKoBsvUMAUiwjNbyGpTyNufnmWKwETR9hnO1S
ekBNDjSBqYZGfsmqaydjKYLCXkvJVjDoTP3EcFfmhb7q0IZ2DJwMmadbWBeI27JVZ5Bo79StBbt1
P1C6aIz0iti/MT6mVa1mpEGCNi04a7L41nN7V1XPKBI/PYK/mHBuofrt0158Bn35HTXDwonfcLrd
jfG4gxCxcp8xK3bL8qOLHczYzZZxzD52/DO16Z2m2/sgQIkdNHfD0O/qSF+FHnKAJtXOFkVEawEG
t/JlzZB/jHrawGJZaQprf71ptGYL3+PZwe+AVshc0fAq4NIxuZ+mnW05N0sFqHM979Npp5UIGyJV
5APfqGXLDv6cKe9F7j6y0zaLOP7uKLwX2aheAmVt6jaCVtIGSGT7rdkIUCJ9iii3Nc4SvVeFo8na
mDJ9Eo5PoBOzhaS/VXZwErlDg8M2HkoDgphpR4sYWwm4D3Zayz9mo3tfjuLAlf27dfx1GMbEbUha
MhjTOwi6nd5uJK3JCpW1qOVDU4YvfX0f+nLLFYuE7or5FAmGWE8wHivL/nbtq7Is2uT8h5WldkbH
ucOfjgNfdzr0eoT5PDNI3s3/LwfqRWqoc++xx5P9gBHvAfEhfBmj2PRaZK7F4HoLvWf64FnBQhPB
Ou9dKG6VPn9AzoxZSKgiB2aMj4iwiStjgonbnD5lvBsbEycVwSzWgJxPLw0EcP4WnuhiAmiR26r5
RRxvLIQDlsZ/7ujtQcZ7G5R67Wt1GtrNYFQfqEmfkEMqJuiBYcJzlJvRGSB8jEAo3iGtvgRRRFMs
fyza+Fak6h0tyYVBCEL56YSgfGsP0U6q8tMaUfWa5tmtKViQ0gl31ud740MxMDAaC2urhearF6Zn
d7R2idHu8+4hB+DQUuJQ0K/FrDLsLXAmhrd2iuzR6bJddCdrNtcpkBstt8aVVqNS1Qqcv3W2DDXs
X0kpibOUgk9D0myC+gqU5IozcDdIpki1jsmh8RxaloN/lx8cakqPoF66ZIzKUU0uado6PTyqWyfn
D6SJyso8uIa+CFki2jI9R+O0loyB9Cq8qbznxWiGB3Sij2LKT5CcD27abpLG3Ditc+mL5mBPGI2r
8a42vRxKsrZrRHXBOoKfGad7HK9czTnRGnjpAClpLgaZ3im4cqxDruK3NtXvwYR5KIJWHtO4xLFv
rta+qrQ7sggtu05965Z9tLXi7Lsxg6nhwl96mkOUByZ/xKq+j5510UZxcezqOx2A9+RXNBF0DcxD
OD01OnLDnkIPhR4Oyy8ZVivLMq4+HV5McvvYS8C8INkBGDJ2TCmGapPkAa8Aeyop2dd6EFhBbcap
KX1he3yDPfuzZBaZvVGZeiPj8eYKMLZz2gyzcaf9VYbxGn3jQ16q49iXnzpmcQDTq7pTj8LcRjQL
AUyA0A3oRnPcQgYs7Pi+LNL5wPjE7/obxuw9OsZ3HR2rGN69pnqGCrWfYC6VjftYZ+5XM2fQT6Z4
6nL7STfUl99on+A3DgWewTIA/uf7p8QoV27/KzTzrZ40HBi4WEIneYOe8tEIirfIviCjxZgTvTrB
Y6EMgo71elt39p4s6zOpEkfZ9QjGerzek8PHfsxJpZ1HV8b42+z5yHmV/lIM9KdSZ66AS+QoxmvT
iKc8ddZK8y8DxUQhndeemDjWNMD63aVNrbXM3lot+Sh4TwI/fWjLaJ34+mm0kVbDcN22TCc1nTO6
0z6wYMyTMGOlyWHtS+gVuLDdlO5yHgFeq3Y64JGEg4WFG8n0g4ckifaJTfKgOZ5bh0vbHdZOex2g
ShUTv+IE9YAjkanNy+JupqpFKRSzQVNHzX73LjQa79BYmUuaYzDkYtwZY/wcV5IZTNY2zEigeZnh
pursuzhFY8WBF1nU4NDxZ8HMOgKqCoY/bXoDuHWF99VAU0JCpw1fecZ8LaqRMgvoPWlCOn3Q348F
Vhi4Qo812+YiyOV5rM1DpVub0vCeJ8lVPcp8i4B6UwPHLA330vj3MqnuU1RDCyWLN2WVGy+pObRN
14kJm5mKRT/qN4Z7+8qqNqiiXvyhvK+YqdD4QrOX2+PCyjDL2CMoXq3H+Kzt6MhNnIhZOOhO6Akt
wkH2KJUa9W6U7r2RLqfCuBRxdpc3+d7V9K3R9HcFE4ncyZejQYZ5ytGIlHonfbL78onkkCPawVML
Xmg0mDCr4tUfp8ckNx5siW+nGs9y0nJEzSYejgqFbp5wJCqd9Yi+Jp8LPUK44E3NeLldw2LiMgY2
AQTRzlmFNNxN71TlzWtkbQcka+Fg3xyrv9Ze8RqRbx8Xx8Rmx+X0p/vky6NVr31S4K1XI2spk+2j
4hqxdHdTOcGBzvyr3iWPs7LM3oasEcDtzrQeL0RG8LEv1XNDeV7HCrR1eKYAptKCg0fgTdG59yAk
mvX8bxX6eMLitSxGhmOMmu9Nd5V75VcNdiyxfi58rwd5JXPelaxe9Y79jShpHrn+VuTaF+j906lc
m/74khr9fcdf17JRGMVxMLs14Z7f0IIgdJtgYJ3ppa6K80DAakbMVmt1V9f1eN00xh/ukC8TrPbe
MJzm9wsa7Vvnds++2bznKrs0lbMF0INgmdAZeTNlwshRp6fmjvW5GL8yO/wdw3xt9Owj8IjSnv4w
dLa3IOUobE9JvAqU2c814tJILJgRfPfIKYpgHip6C/Kx5qEWCO4NszmIJPEWyVBNVFjlQ1M/TAHo
13FmL5La4rXFigSYXUp49s6IN4pO9kKFLkzylnF5IWlPMojhEqC7OVVIpBi9V057xp+pr/0CzQEH
9IfEZurX33FypWDKSKD1xns8/55fPDD+Z7nqpte6sxjnlRJmUQilqrjTNfetMUumrQ2hdVb+larx
MLTfYYXqru6es8610VVqJpdstu2xddHsoW8KThWjVlJBf6Wv0IrCWNSc6lde6COnNS+t3S+MpoP5
rrpzybVMnDMH9HTATBl34mA76KRhCJ/pOlPVleOa+fnOm+hul8yAy4T6CDvP76wp6IE15k75U7du
tUA/TayfrkFl5BRqY1uRf21sJNPQOUjUmzC4VBzhN6kMkcU7SPIwhISsaiNjRBB5q67xPU7OjLoN
pR4wv9VrOGzR2lEhWD5GiSoKHzkRfE7IFzeVSup929EyDzNECnVkLuaB59mMRgahlf2I6OkaGJW5
7W3r6vb2napJefAt7bnySbBWYfg4IQa2g+I5cCB9OU2qVtbQaquoqexdItNhmzHKXMA0p26G1xYz
uDQ8P1q7Ri2Waa+e2zRDWTV6Lyby2U1ckEnPvlXb7qujWZQ/HPViajkG9aG2tqubAx5yWcukYT6K
1yfMGfWF8IhqxXlKmAV+B0nuVCf8LfppXqF43NBmby6LYPaD+VEFzrCznsrsF0OGj7q/2HPume09
1ZIpZBGLHUQN28kDiIgaPC9WtDHdWrGD+t+DWOnOM5zQ5zBe4LGnaZAuvSjsgW0lH5HM+QTnWPwM
AggbT9r7NAMWmCCKs7IKDiNYsyYox1Myth7vBmh5X8EuC5Lg3ekpT9EVxbhca2cbeZw5By4lK51R
FG4HZqpD9I6emgGwmx+dMn2AZPWddNNOZr7aYEJH1OM2bGruNaqH37kQbHcveVlyAsBqkllPWmI/
l1h4UMNqD2q+kuuasUgjoI2Nhl0uslKY61Yw0A5dmhs/yjNvE6VcbPVEnE/A9pS3EQDTZTTk6z6r
r6QgPw5G+RyBLLCvNcxPTxZAxcQ6NbhknQ4VLmr5t9EQX5D3XQHVAGHhotQCxsiYsMvsm/ysVUau
fWv4vIIOUPR0wBfaOyFWwnHfmrBKmuqTLe6s9xhlDJ0Trl33KHVVfS4xofbWL2Prm/Z1EvIzxxLS
Cq0CaMnCJMJkmwbqxvl6lgZmz603tw6lMS38yAcyYn0BPUx4fWA6SQ3JDUWCs8uEXCPjWumRhufS
WjS8BTkf4Nw39wNDBxunOKC0x87u3gK41VAEkFile5zbezc0noIYD7ypGbjdKgclUHzpRWswVW92
ZlNSJgxfHKsYXbXZh5sWqxRfLmg9A9VqWrwZfrcXU7/qdePWJ/GXDqwUC+5DmFifZj2ekyCl1iqG
X/rg7FLR46DjUIJWg+7Qk96z+/j1L618gfYa7QN2XtW4agkw+EpLWgMMUc3DfES4IX1ZotoFp4sq
JUOFXTEJ0LokpvbphfpBJfLm1BDvXbBH3XBhyPXi0i1cIBP5jqL6HjNJ1osbM5RVpQcbXZvzvKf6
IRyyRzNv74wgoPKI7ss2OwK9kPis9D0dZnQXhDCwieMaMMNmKTW06eXAKMSt4boUX24T7NIhPHBK
WnkxOla/b/gkYOntso+Q+n5pB859n/YotSuo8BgydGM/uP135qZvTtC86rpzhySkXUd5Bv5smbrJ
11h8hwkNjYK60YZoDxr0iA/irPnu2kR3bVmIYTDtXGrD9/lDRszOwwcpIXjfR0/HityuUEdkS7cT
DwoTuu3JD2vgqOXrE3VMxkWHiISL8xz2HeQc5N2+bgzbXMpvLSYziJliPZkXu4zu48Z7Q+31NHO8
JycDd1nGcLx7ihHYToOWX4UGTZCA7OewYqSYdNvqKcyHu8TrSMOoox3i2mzRDuU32CAQU8W1K8Z1
bDRMZZH1eQ2IBbqKFlOKGNmPqwgzAFF2+Lnx67T/497PQ21++Jfn/vLwLz/28xN//HuxAsBlMXrK
wV3l7kOclMZGn3gJ62omnv6Dd4dBFOOSNd0KYukW9gxJ+okF/Ln3581/47mB4QniLNoiXh+n+2bO
+x0jEFrIAqCqzAwgMeNbfm5+Hvqe1+y96alGbd0c/wkKJwYvXEF8NBd6ILNpGc94ux9omj3kYsJp
BtxH/pDufu5OzRyuIIZN8ANK8vMhP/zcaDPF6o97yNpKN4BjlvnNVpfoovEhYyqcf80/7v6w8X4e
S2TSNOyChSfrdEkJB/gpLOtDa/R/v/l57ufhzxc8ERIq9eeX1fyNhCZkS/aLflnaApTHz5dl8WwP
XcNEExPXT2JfY5tsbHqPwiDFffVD0/u59+fNz3M58vG9334K2V0Drf/KwOjs3bokQECkJ4GfY4es
9XNifHOxEFJRAJAkE5MKvbJ3KdxViLjTc6azxAlFr8rsv1NInZxSuRFzKIAqq6M0RuSLvrbGl+Kg
Zy2CVQ6Jb5mmRrAHF4D/XY6H2h53Rq2zuI7dJa0HzF2Ohz2Iz8+AbcsI2QQ5LS/KwXnRuzE7dBwC
kskpLx5G06WpunE9lX66DXGeZelv3SNUehD2wW/78SKGCQN7nx5MG35FVIYHfaw+6yQie6cIUs7W
i0T1xUVVsr00duWzorpHpgwYOvEblU6396o5M0ShlZ9AufFx480s8zyB2OAm1KSzqURo6jKz5dxc
5XQ+TH2v9fq91Rvq0jn12ShRjUyli2VtKuGKxIsnImiysx52uJIa69KZlnUZm5BPv0VCtubeTZb8
7eVpvOZH2kvu4EYo7HMdx+4W2uE1bgaxBwwTnFL4xIG0VoE2vBs+bRQhzW9lNvm5KKnfJ4YvuGKg
KVjnRAwB3YKRVxWXDIbCmpXaVx8QMhK22bK409RU3E3x77J1nAXIr24l6C4mZJWsG5d3xVEBJa7e
TAA78+ISeV5+0bVHpkvDmdyZehVJ8hhd2m3FZAybzsAvyfncO8OY9uBY8L7Hxc0MK49WVjWekLUJ
/bdFi2BixLZwK98Ctzlh4q7lDGue0QF+PiHc5ShBHyBf4z9bj1E+XoyBgXDhj6d4/k2YPWlM5yhv
DJzri8AThAu5Ie9KOzRYn/OancjPLsQfvbLf6TvadI8UIGt9fhOZKKE0YaACrm/+rojEiGVaYX/9
ee6PL/98xcm9aIWSmRfmOMU7TGzZIu/zF8sXX607neAzU7sm5QM6TFpo9SWIXNLlYJIPsA2HD7ey
vvU2eYSifU5zFGYWUtHBeIybEPCIbTyXVgokzpfvntnTvpnoylbTrZ+69phju7A1/eQ0VIqG259K
BjA7Ddk+7gxpxSdVUOclYADIoFvEM4fVC7Ff6J2zLL3uxS5hpKWNWmW6KbFAq7UfRRbgXupUT/Nx
/2CmKmPw/gXG6qVtdI8+e5U2iPs+hg809uO1MmYVq3ngeLuw8PMuROM890F/FmP61ms2ZSoHT91V
VyNHOmMgyd4x2qYsGXzctqCI+wTUv2PJu9w7o9lEb7HqfGxpdRo/yDhYZS1tq87DOm4VKTFXvvzV
VxRhXq6/t1Jucy8HAopJf6UZRyGIHQ8m67fD2Q5Ygg2rPRxuZLgAhxhKOn2hWrrUDoZ7DboQ3aIT
bzQTgk2fwrMb8u61da2bPd2miMsmqoGza2Z2wsiJZQUMsGkiz+3KoxbPeFvtokMAZyG06a5UJbns
2ksgmbyaUcFsNy13tTN9BMGcStTVN1g/6z65Oc6FFf/RByMMg6d4Gut8RXrdqaqMfN067r0wor1s
kl+2ce27COaLYGZRiua9QPEBd2jcjDC0qQW+C1n6+5oJyVUbIgwDLSM13TSPRrmx3FDupjBIVw7n
PDQgyd006fYq73kZMiDijnnSEypKZe5bBmFDAU9ENf6iL4vZxgjRyeKQY8WktVvlhDRDn0Cl9+cy
PHpUcSuIHcUyy9NqTYOC0NW8+vZC+xNGnbNomVXqrUVPMvEfRhUPSEuhENSFYxyr8KOLDPOldWi4
OAqgjBfucRJaRJVpL4Z2qajP8An3G7uuvrLKYJnuDqWMfhsG676nlxSI2dWnOOvMOVIhRCumxQZi
fSK0Sg7QWpQus5odOFITPMFmoSz9ODqM7EwwC2u3bo1lPdCJiEf1kYiGTr2ETxyQpBX6TMjDL6Hc
4ghYB6kahx+g1lZ5N9BOWJij2HnuVO047Ra3WsknFFOfnZ18J+0XOXLOpjPHYOVO4Y51175i7fNy
h6ZeQZjvwImfecDwJOBPrTJ/JKcgaJrNh+4U7aaivdy49rQeK7+EJzTcGdHQkgHI8LEK0AWmqeWc
nI9Is0Bxc6Lk7b6ToeG8BY7xXUXTnRvnJjFBtQA6qJb4ntpFHfn6eup1PtuYRBcuFumBpkc0ypCJ
ZqvBYwiwZVnSRwZkt/w+CN/ziavLDav7jKPnWjNrtt+A+UztjWtfU7/MrtiGWjY9ahA+WJGiQ2gU
F9yp8TbUjYfIoWY2IUWT6zinSrTVLoKPsAiy4nuYveUKviGsYSulpeueEweJThmcdGFf7BCICSsu
nTFV28zO0H45kVh7Zv3ejrq/dWV9T1vW34FAu4sZStVOdCONCv0+k4q1r4c3ZtY7OkPiEnpollUj
9X0SSWz7Y5uTN0DhImbkQwnQDBBOf7Cs9rdbTc95X3T82+7Bcc1TG4zJc9beRbb6CofusUJ7QKFW
rzocb+uaTIE2Ca50WcSmCiu6z824ZLWxtx21MQ5c47PWcFHkxnxaqNxvpPgYLjzM4oPZbAbd/9LB
2yy7FiwJVLRfQQWm0vLkzi5ssYgbNI55Rnsi4Egdu5W+qYp9yl+GcxD0yiiM4KiF34XykNeJFIiA
Js0jPBi5SQfmTTi6xTkSujiPmbYyetKk9CnANJLHxErgxmNUDDhH91S7CsXsPyn0HvogvRrJm+ip
M/yI4ZCQQkD3Jds6LTodvQeDUFXpZ9a22sFWuMSUjZSrm1Erm9xNaoAa/PapFidIDzCZ9uXLoDmw
hX6emW/QiHMKiB4hn03LQm+BxyMOO7p1xVYVSjVs2rp6+eMhmpMtkXn9bgxIS+OQzXBxLv7GkIlF
Gh1/7rk0kXFYJuvxJygRph1hFfPdqabhnGfY5KzCeC4mr2FyyPM/N5guy01StK88anZ6H6HR0LOj
CpFGRPO9WHB0aXJrP9JP5SNY7HU5FUepFN4JrYbgAmeE2bSLKcT0XLk22xG7kMNc2Bum9zGPCpat
qjiyuB+jwkvWvEEnyV9/BIlbHCst6DeRo738PJVGkHlRlmDeaBw7xUgOV6jSnLWrTH8nQrVBzYwh
dL7pCLRYDhJLCzkwO9NV2sqrXVavItEPPdQIsOxEqGWDSauKuLtiJFmLdxw9oIYMq+AbkiTHhjWF
8ph1bXlEW0IEAksg13X+SRCHxtaV7tpYXNp6YLiYz5yVKrFXqZ6qI3JH0ipqpAJ5zOXj6Cjx4nCI
jxbwTH7H5BfHVq4HVKTHnuPJEtx2tUxqLFXGQMPE9RhP2aM80luQx0ZvUXRIcwtptqSU8NPq2Em9
WtFdAHQSYq81h15syyY8NQnVEW7p+lg44JoNRfC714YMQn6eBLS24pKiCU4MCSd3wDyimJ0fI2Z5
YdPb+fkPYzpulXMoB6s8dvOLgF3e3rYqBuPvt/s61lc/v3tC++n4c6+J2VvbhCJKjfUd8YnxPZAj
sAf1LzPUp73PzDcz43pbdiBRSn3Y6FV/jGyMT5WkntGm9q7J+QVifXg1GcGvKlGfZKEEXozOnbft
d4xXLFaVk6JIoZwbTfeDF3qDvzg7M9aWUEE3JTqhUHNQSgm6SZhZsZSHgBV7MkBD5vBxrQOMvrdv
QU+tBxlpG0fuu9Wp5yRHCK3pZD5JJJfdBBzWxMjDOC35/aPx/49/k276Cy1YHYdR80fY6T8e/l+U
/5eP/Fv95/xTfz79rw/5ob//o6uP5uNfHqyLJm7G+/a7Hm/fqs2a/x+mOn/nf/eL/+v75195HOX3
//nfH195XFCRQJX51fwz4dOwXMf9r1wMO5Jl4/jf/MjfTQyGA/oTw4BjgqrycAz83cFguPrfTHjK
hg3e8yc+9h9EUNP8G5Fg6LqgBNrMEcSfyWCG+Juv+47QAZV6Bl8x/ieWBsOakZ9/OhpILLMEDH82
LFcXwrbFXxwNoDHptYJmfgAtgxdmhGuoZfAAksI4pzHlVlZMOMv74mg0rf0kJnjhpl+PhzSX/rYz
pmelmN9mQdEzY4J7ok/2cGh0tPgpsX06SmcKBaPedr7iUNxQwMqm2UM7zxdF5YS3XmjFyUrVIwqI
jd4wtLWRSo+cmQ96AKZcc/Hs+ARleibzt9ZgkBl0VCthr8jNG9x3wZmEhYPE1cxHli4EqRFYi4nU
KHoPIl5QrH3kqleovgh+3LJZldGQQixt7yuWv+Wko3xoexpujUrEuQEQNyn3qSqilemrh6ocdmRf
yfWkNc4xZPg9tOFuSiyirOaTfOEtkCuXR8NOMkpqp17qMX79ACrNKvA6fRHZ87ik638pliHU1TYl
r2xpAfYEQGvuZ+OMLyy6uJ1C7960a4kLYl4Kx5JhUZrfj06ToRbxSOtNYNVQQzm3XiYru/KaFyWC
3zQiAPukfr7BeaYtdBuTR4zYED/CKu1T5Kk+DiW0BMVuSOJN0vUtuorwnA9Bt088OuOZax/Kcvhd
ln1617faK07LqyrN6ZY7w4gTRIUPBTTrxmPiGVW2PHd1yEBeZvY+KfTf6A36YxyRUznjFYg4oLM4
JHIV6uRIVtNEcYQBWTZRsZWlV1HzMtr7p8/cvwG5ujOo9S8XsusKjw+HrmNHF6B3/9makzMY59Ss
3AfMsktIQO3OsVoHhmIG1cCBI+YYslnPbl7m9O/U0ytHYsATmU2jOzLVHRgMudIYyiOtKLc9rtl7
D2fLSk2ddWVE4frho1GSUzSNIjx4sruPU73bTlEyEn/abpjWxtu+NS6ZQdaGtB1SW5scIvuwDPvK
26Irxsld4Ru0NDmdOr8HsFqsdcTwlzJX2wgNwdrNyANwGyZSMv3wukm9KGpmf/Keu6x1biiO193U
v1M7h4B5uVR9OG0tAoG7xBhvyhbN0mrRQaNOM9GTIIYvLNQmFCr+w3/9gps6q+C/vuK27s2LkBD4
vGzH/gt8FiqVwF8noSZVacuBofEODYMfDqTW2QrzpR84eFXAqGSnIZVof0btOsjuvdE1DWSrHFbV
SGCwbOtfJPvQesi6As9wXp9GgkoXqXmOjTjZgJiBiTXfhBV9eyNEzaRkbxySoXeWddAutTaxrkYC
byVSiOWGzzn48gAW6EWR78NZFst8hJpVj2nFTILYUi1YkAQaP5myNI68SsVJM62taEPvkNX90gqr
4eqI4Bkpu7ll/o5EShrU4UVPPRFPxmLy5BtnplOWyWKbtxOlgzgpOdGCKutmXSGEJtlUvsW6EvO8
9ODPsy59sr4Ktz31tWnsPBY34HdzdKBRLasiKZ/HsD/ZgbVycjKsG1trUDWRACaIh4sSPJRAJJkx
hMTQj2O+bHuysOKotBZZHtmHhJMb+9CFCEe8MqPjr6yG2SFFXg5NzeigEdeyCzhb+a/erGeCq5TC
xzpJ+ylXZfzgQHWm2YMtTSVgYsi8iMro1ghNoFhFy6z1yexcCXXGXu0WJxRzpAKXia6Il4OZ3EWw
r1IarUfpGk+Ia+8YKlYbXZEzOw4V6AAV9xs/EgByYoUEKvJyrmZ0ulNtLs0Ye7KU1a7KUvsyx8vW
Y3/UIsFOMkc5TZ0cjxVnJDyYcINc6p0+bPc2TrXAFz28PKoqsGjiUFjIAEID+/Lk2M6DEO1Odu14
GMcQs46Tb/mgfzX4oha12QHXMRne0sX+VURK7fIMdQ4FXtY0+v/j7jya49bWLPtfetx4gXPgBz1J
g/R0IilREwQpXcF74MD8+lqAXgXvU3e9qJr2QBlIQyaFTBzzfXuvfeN7tXUppEqYz1cK8cBY9erS
M5hI1vq3YZhI9yXaOcC7RA99Tu/H6dGIcvMhIBmMLbF1GGMEAf0E4Mv2nApBJDcw3DdV3dfnif8Z
5dy0OhbkH9HH75C9ByRFDu53Qr0Qk/VN6ovKPnIRsN4uCDecrPagIdndFAMxhIlueFuVhOnZaK3t
IEPjYM7kjE2zw/SUhtdoYHaUbvVAy+8HnrPhtyf1XxZzfwdo063+l2HA0nVXeqgJ0dcZniGltxC2
f7w/xUXY/p//Jf63DFUQhPQRn3C1WMCPhU0tA9S05yTeTlnzafbM5jGtXbpdAw50p8cO3m8jzYlP
XCztXqc/gBh/BrxUcHnlhXoNqZtsBdP7SYXjT0LUrS9xfka1UPX9eG2tYJNZ9dktNPugNdR36ad1
Z8ISt7A9u7varb6NC7q8nsf+NCCBRrmJQ37oJnn1wgy/t3OI7vWOFqkMCbXncrzijCMRp227fS4F
+gKj+MsOjP4Shfjzl7izTVkF6jJLaeOILyY4pNc6QlhYNhktPuLKtsNIGoWly11BiooMPkZCTo+5
buaXBrJNX45EfnvskgEW0rdk7MdBEW8tkhCv1GVBnXXY6ScurKtRoevsdIoWSd9RibAzoBaak++o
Ted+h5mTWqdmXepJf1V59F1V8YeNR+wAC3gLhTG85ALZuyKyq7cmlDJEykfIn/2CMuXeMS259eJi
ODftvE2qhF0VF/DF9qBXh8pQfhx0xPCJzrwNZOHALM71PWwM1mXsXy9xyMfbjQm6XoBFDADpoW34
RGU8IGCp0hsUAET/pEHDCR+W9lD6s3SEfainp1jziFRw2KLoEO+eZKL3V0Jfno0CHWaZX0XBTq6u
8msPs+RhvTmOqv+9B/kvv7X2H9h3vrQGi2dHd21bWniDl7zcv31pB6rSWjg3wRP2OKQgKvQugU1M
4tzJ9qib8rVq8qOmkSKkrB/J7E030/IFdeCtEc/1ux4YB63IKH3BsjooZE27WJYScYQcrzkRcTiq
nshrTnAX2UAeG/dRs7LpzS3QC7qeHj3RQMSg6enxwQTNEFOv3qO2Vluo3MS9u43amUU+3uqSscxw
mtmf4zG7yhA0bG4PASqU+cOOB3HprHQmoQ/VUWvc1PhY0Mm4jgENfrtAWKKhGnqygsVQT/+1sxv9
1YuWcMNZHAl0RL1oArO0hn3HlfOQ0LxEZZo5B8dqd3UMl+/frxrMZT/xuUxbRguDyASiDGxCEBxp
/TFaFDN4QxGFzlNmz90eyPx4V1eMnt/Q3gQPBVL0g25GKM1dTB1EeHhadAG/2F8rS5hbTEjJU17e
FRRG9vXiPIXfbO/6tHrVA93CeRdq28ZU3h2eWIzZmPNKV1h3Bdk0OMqyi2BlcArKMKPpVQEQKVvn
WEpYmfTtKHZMRvosEApkqfvWFFF5nmFobgssW1cb0SUOyfZLFwbtDoZZ6LNKPmlUuc7//hwJj8iJ
/+skOUtQs5QOOpU/T9KQN3Ezm4P1xBqRGTNJ5X0sHttZ789NpPQD7/nNlkmK7mDsz3pPVAnrB0V3
QZiI0hnqCLgsDmnbk59ljQO2UsQrtlmH1FOrmuKNJ3YLAtUOvfmme0UPkjhvGLcLmHIVgDoMtjen
Tr4iNDePZXuNcnXV8Vr4bRWhYpHU/t0Qgw8ckoPXOh802CwSNRF/Oqh2GtgKp4qS+gyY7KrI5AW+
PW0aHU9VxYpxJ918xGmXTHeZySCXxkqnYdKiQqFGVnqlea67wiWjFo8NeqH+NGGDg5Zyl5Aa8Q3I
unUs4q9K65srtG1/6tPo5thGuOuh8T3rAq6Fkc72JW8rY8NCgoHkjHlCbZM4Z38lccJEakA5OiLd
0btt3Qpt62Ee3NBb/2YPXJYDe539OBTWpiG/emOWCOeGHBBrUtjigo1PENdKsoN21Fg0PUDLjveg
crEWdVl+G5oJ9yvIkLa0iYfM+qd4xojRBViUutq+g8Lu7JJYj670l771Rsuw0YLALdMPiUTt3U0l
9m2XDpUVuMecNeHAUpyOlPFTEU095gUQjyDbFTnVOtFTnlpnIDMqHlwGqGup13dxpd1ng3Dvm1qj
CByBw8KLNRdZe4cu8VTriGzI+KTTV4ozBqjSosIsE0c7V5F90osmfDXS3Npg3pgesaScm8UQEU/6
V7r24gUgE5K2pt0VcETYdeKHm2RMKgM+R7/TKGEmrvPQVS+5zJN7FHh3pYQ/LS2PZkHLyBPmh1gq
49KOBQETtCsHM/YArw1/OaJHa1XaoV9RsaLUlafPOCyjWIuuNEFgkkDUQWTFXUqfBydPfhhlXp6m
kVUclxTbXolH1YWE7qacdvrrV1ZLEPiH7othTLkfTdggnC5E1QPU+cbJdTf//ipmMPvzKvYMsmA8
4VrWWrD5Y0eKWBSib6oQKtosDsbcS/AC9c65paJyx6T0NNsM/eipzHsn1b7IiLaYrNtqnw1gxqag
jhD52KwoltaSYTUXIzHh7QUAVotHUybF86JBJF/iUZcJOejYRSk2RPLFQ2KBbMU2Ni4kLpDv1XOX
uNZBb5m313HWaAB5xxmQ5iggrxvW6XDvpsFP5aonPTO8Z6hbfsnHfKfSABOMSBo/oICyZc50MV+W
RAUod8TBauk7qjPQhUuR+e3QApwlPPcYiAqoUGQjq9OCbpMNjt/g57hoBMPeBXWJCDXHUlfZdcEb
h8W91RsXaAK0DzwPeF0R9m9ONZ8wgc/PtgBhm4Ukw9SjtODAPqqisyjIlNGLMdf1MY1530wbk+c8
+GJ7y6v1WbuNgZudPLPNTn1Mm6gGInPSobMqWFC3YJFo5bpxTQJk6INLNhQrxa+tLcienWR6tVFx
nFRkQpea9GTv9c6PfGnpkfNhb9sopm9n0CWqymPhGcNFLMuZMEF4n2HEpvM4EgLCkumpg66Hi9Y4
tAB5CLFl5ooB+xgpG7pRzKzmY632M9IcChZ7hBznwZ2sSyL7dNvaRhg8Dm7U0OvvNFQnY0pdY9Be
YwVRoggq/dBMgjEOzMS+Z9FRltK6FPJZ16MaXahCpkmE8hZElwWiMtrFBnJLQtlttIZLcAAqV/T5
NpX0qK5pfFU9iR5eSGc7TL6SPYHOGDYUPXawO0UoXLpiHnvYNrgqwhUeOQ+ArUjMtTJMbHaXHqzS
AJVK6foeEQQi7A64yFDnP4R5z4wbvGtlCzGs44oMxZCdcFECKfUCGKV5ehe78Rl2fvaCVPaDgo24
1cu9rvYuXjg/IVswUFjb2J0LMmpCIC2+Hb/mrSbvW701oHXCKUM2lfkuvWew+bnLR+ilT650sGGX
bL/N9FfQDB927dqPySsqv/ActejPxyPNg/IRclzcRe62owlziTJK7qGD82tSlrsTeum+mHOW4zEm
C1xLsvKAcBlGnWe/aijdEDszV6ahYSPHxL8dMf+OLQnTcoEJgDcnBWYsklNoFS9VWGKH1Av9XOnP
yiCGoCyNGDZyfqybG72XEgm45fpd2f0URuJeppwGsdOhDpvT2A9FFGOl7uLHIUTQtUTvhhiqGF6r
6TUN+NqxOIK+N3+rR9RXQBKKXW4J/FCM4lcaSSmNxLdqzJ2taTvOUSbWlTyd8sFZNBqaGrOHymy+
9B0958yrNQizZE/PPTQIL6A8qeKRNZmGjD7sEwKGpLXY38BBuF5+yKF+8m1R0QbSdPQtF04N1Fg5
D4kFjT1qflKnkKTOVt5ujMn4KNJo9j0nsw+mMls8FcKPCTJ+JvfEMvDseSfocOLqmtFLEnTavgqP
WdI1xxoyF2UwK7/YmMJ3PfunTQ+g9phrbuuTbtTsMA6pJ1H54FvLvd6hecyKaEk0aoKH0aJwaqoi
O+Wh6na9aUCDTfOGE4VV1xFocAuCHBl1gKt09fAlLJFgSXcaD4aaznmOxGhdNk/We5dVzYnNO56H
iTiryUsOhTbJO8xytPEPVZ/8yJIh8/XM1a+y1jezptzd4JBiX5btNrSn4KoN9Xw3KDqEXlUbG2Wa
LGYJByPlznhzCueIlP8NWKc86qiMTrCA5TbtgLalsTPciaT+PlMs3usG6D7lDk/0EDxOmvfAxYLj
XO8Hcq3o+9eF8SurAbGl+AW+mlNxHy6Kf7OqGdPMtKFBbvue94oAu/gGm2WG0mJBnIz69mizdv89
U/7/2hCS5lrj+K+xVvdp9h6V+fvfW0L//KF/toQ88x+mgRaFlpDwaGR7dGX+syukG//QdVqcliN1
4uKWjLZ/5sQZzvKMQ0gc5W3XdGwKsv/JuTL+QYOJNYPNGy0/+z/KiWOp+kewGA8Y7DyIi+PPEAZv
96/740alboEYpT5rsUOBdEJUPwFqdVKPVk/0OpCOXI2ztsXXIYE5fEldYWzLHhh+ROxtQdDTBYwh
0DrWXttxInmwZsWhJ6Z58gJNO+sm8aamSWpv2BgQRk/RsKBDjEOlW+nWUIG5HZruY6wXN2RLkEoe
k/LuzjtzEkeU+uAibEops4HLk6wLBR2KFrQsbedc2dZrBfkeHwipkWz87LNqR+e8Hn3eaOZ2lPF4
nnRmMMfTjutTEr4+4qHlh+qhdOhy0VovtfTVY/Q+VxMZputN2FbyHNAN36UWpML1LmDVjPhZ+s6f
L16fWG/i5SfWo89fMBUYLtip7cVIQz5vfi0z0VZzc/Lu9Cy/rDe66CkgzaiHyfze2+CTzh4T3vn3
EaSIPHWiLaE1ahsKNM3LdJ/Mc3Zxc4/EJOS0j30dOz4CGtMFxaVaG3C+ERaXzxsGSdoObHG3E+u9
nEhzZSGyi2BfW7K6xHZ8JaaIuvtdblsD2yXJ8LYAEJImf5CD+8MGsQB4ax72JIJ/y2ZQxVFcfcd1
Qvj75DwGA9oPPbJd5IbsDFrCmgCzLEmW2lvvUqI0VAb8Rku3whshRtn5lcYl6zJC63cmxWOC7aW4
jcPEAovkd05baOt+0iRHPZrSk+ayBpJtiOSuF9FVm36h6ShuinRgzCTsx2h+9Y55aRKjvwYTRr1O
foSIJLfxIvMqiHS81Rp3RUMWp8Ei5lahzGMiHBDbZOrLRHNopFB5tUf4TY3VAivXrOgmVcO3s5sz
f8B4c8QedcSymd+ZEc7aKG/UwRhCyJUiVVi5mmE6mLV2GE1S4Vw9wr+TD9fCCcwrvAnS2MYWDk5p
XfUM2a7jzq/rc141cPawaOQBerb1BXZCuLZstIPgv36bFmKKWP5qZrhXpcnJb+KIghXPzcsNwq/7
SVrOLtLnFztMSDIzO+w1aTFfG2Bc18GOOR9Whm9G++HMHcKCCW7kIObkYE39DYUu13y7gJEx+Th+
a7f/8tjQvDURC7guxFyURvlFk55+nNh4yiLsziB3u3PLm5NVvByuD37eFJGz13KUTAyAi6EWebrA
fXjA3HxZ78mRYJJUxyU3zo67syXqUvT1+7p5nK3wheoxSUWTKS/Ebq2ieGvkYqkN+yELxc7QKf/H
Vab5KXolYxEu9dZcgfJEQibrmMAxGwrDyR0f0ggjI4UAuVdu/j3Cl3Ae5KSOpQePtpMoBMtBIOtf
DyvH3DUCEedvp8CPzM3U2eyRjMnlZsje2Wg3O9cjr6iAMIY9Hj98w1qjTbPxuD7kNYirhDDhwxmE
FDIkAJbTWJ/HlYrISoKhq6OU2jd1SiXYq9vmnEriZFEh/0hHpfaRIckhXm5om/3zaH1sdNUhgXxy
oLiBdT6AOD8L+5h3dkxDxJv3ZkUXxgm8d6Px2LyF1NDXP2nOw3cRN2L/+0z2AzUZd9S2uBWIYEac
Ehvo/dnl1Dtp0QxjGmswaCKkGfliQ7eL5FbvSvwHISwtByIhHywZIwS/48PodAK67cBfMe6s0nVo
GKTbGvSGdCs8xkV9yHqKxDkgPl8lHVu8idHYxWEBfvHZDjjpsULtm2tDC4KHvpw26QVpSz0fY2d4
uwFDNDpMOiNOi2eWQn2r6si3WNsXhvIAimxFX1hHhDIbtYS82GvA8HrYL6ku7XKzHoGDxQkZa7gJ
ND06rG6O9QswLfEy61Fblk9olCp/9bWsbhHcd0xX3mIUCfpl8soI/PKCBL8cC/hdnHTDefXLoOWj
9JZByQ07YzpLJX9IB9qR1Qemb8zt48rpryFAHiEoT+2b1f4VCqM9EygzZawhmUWdrbS4UgvQQuwn
kWdHrv0rdpOG/RGvzEqTSHHiXH+/OrUztl9B2WI07PdUTqqjO8iYTSUQo+lUF5NLCssAsZzhEATj
pCFOMr/K7Gkg1+v0x/99vavW5PB0DkFcRu7v09BSjZQ6oZ3rSVlvVrOMNdrXTE4fA1pisEG2cTaV
UVBRoL1bzp4Ongg/XkLpgx38uU2XL2hqEURBQ4t2HXkDQY03MNKUd57vRscoiUUWPo3InnYQSDP0
qAcijwjgojex771E7AJBaGmMY/mMG9SJcXskohnPOvT50YoJVWAVoKvoC3pLze/ziqZ6MtA9GZ0e
JaTa1fXMCV9uqIAwgOGEXIR8WbSHvUFqwilSxCctVh5yUImli8E02swFVQP8RY6ECiyE+M+b9bF2
7h/1sOn8dXhbb1ZDzudd4MnVOY+prYShQ+uxDJlb++q4Xv2oaBkN1sP1xvUsb+GHLilgHehKKpmV
juLeHoPhvN50om8PkmL1OgblM0N61EWbAusqPgl1Twg2PQRT/76+7zrern/LH3fnQNcOhZ37tgWV
34EPFHRkb6SVnTL/U72d3exra6GxXIMX1ptWy8xdm3NGSj00r+wGayg51q+c9dd+jKjwS1OjMFmN
lJCftcDGVlss30xsa/tSKq6l9dr01sRx0ya80EUfttWXa3BAGHuqkCwiGfflEL5ldbpP+MHYrQe/
dSQWrtpILz3u8MM4zf+0mOVrmvins2x95vNpkR8BNRrs6FCjfj68HiUB0ElHfTeWKHFnQCE/BIx1
yz13OSkJSR7nz7u/jww7PRkDQ3uNGmq/Plam7Cc363msLLtEIFGXB7NwrKW5Q9OhGM9oivRropz5
avXeSVUaSGNMTPu4Kf6K0Q2chWaIc12VsMo8j9RJIi2ykP74erSa2tDtkFO4Hq4Pfr7m//WYg955
W2ohW9jld33e5IXTHKnD7T4f+uPn1yfsxWS3HvVjrW01zUD6uVx6VZXHw/16WCNGBTs1ymXBDl57
ZEDHtegjYQcAY5TD36bQz7vrkZrNCKPgMrmu99dp9vMufMddjqLg3I0YT0Hojft1ypHL5EPELAWp
9f6wXEcIWnYqbwdMAMJr8Kdw4+oj+ge3692jqoftYFSINZab0QG/MjEjbzM7JmNOoDQLpOMyIzNE
Iy0gYz6gqN8eYyqmh4k4YUTt5sTZsKtwYf4vh6O3TIWZJsrzn0/97VU0ogEeUOInCX75qQLAUFmd
ZofRZ18sq492mbTWo/Wmz3X6f+thBSME8evyInYtBJKth1D0IHsBE82P6+FkjFyun79FkrywrZxR
ZZewBBdf1uwFSJ1Aw4Zwdvnlf3/k81cGi8Nx/Y3rYyN2qlOPwXN5+I9XRVPkTr+f+X24vvvvP2R9
6Xo/rh1etd7//Y6fv0pPinqLEqHDduFMDBDL/3F97z/+it9/9ufTn7/9v/FYmV9QxOmN8tkInajl
TBBEtnFoboF81OiOkP3pA8j2gkCyOR5Ay4j6zkyoJXcDDhGEs69J7CowPdVrWhnwh73Z8uk/mgcR
OA9oYapvbIV/sUR/75yo3uOOwL0xU7orJS8XpRluc5LbtnEbvYwWZcQ+SYOzTVXcjHoiJwML0HJr
IzqLvW4pDz4bGIV3ldsieGFG2dhKPaMgGXY9CB97gb50Qmwd5VzCgryHKAbyJQs6Lct/04SHNg09
UFuNic92/G6Y0n3N+hSxZtJwLWD/AuwCa6ypskNVdH8R3wvWehyCbaSrN9mN6Cnsb27SOVhWk3Q/
OWprNo0/jeI7FXKSDX1V4jqXNbD22daMk9PbZKnMJdai9EzyA0Tf1ryUZdcz9MVvkdvhFIx+DtNH
5gWHBA0nmWOa8sMi+trR0gA2Fp3Mmg1pUY7n0DAOBghkUeEcR5ugLaLwn9glUXh71kEGVCQSu/DD
hp1b33RfNcf+aWm7Bm4rmvqJuZUf3fTp9JSOgW+kvtVgP2mrHGtsZu+jzPggTObRozTxqvIPvQfR
wZLrfsKtnyNd0mvwqAaSyXrCN0FBe8GIOOhKhoIdh9kTSGh/n/Et0tP32lOZEmiqw145JQbVOHbZ
B/TvfLI2EOEQ1gNxVXRV3e5dn6lXjvThQH9hmCAGZUvhpNtVbB/3hVAHzUztzZijSW3MzI8rMH/C
cN8TvunnhJl6a5pqJgg8fp5HKARIaFmRaDcaTwPlS8YQyxaHsQvOg16Emwgh63EIxRd3oKFoZOUJ
cqf5FJvuF7fKQIIKdu9hilBWhPd9Sxo0ldHdLDVUiOjPA075Iba9A3XMah/m/bWIk+Cnptor/2pA
tyl+mqEpF5OYvm9NAQoRVu8xZm21qctdAlr1YJlkgs36vUfn75SGXXPWneSKj3e6p5uSkgCfkeZm
wmHm+ypEUG7Nyj6oGhlrmbV7c6D7jRvO8EfpdMQ8Dw/o6RHNmfW57boPxF5M07oznobqq2a6DKuE
kGQGVMkEJ4JFRBxros66uXO5xJnTLZFemlxMOpUH3OtPBSq8iZ5iJoJDYaXfaoNORWs9magkv1Vt
+bViiII6ht7QrYFrD+PcHOQ8qJuu3+LWnKD1sIs0ZdnwKjKNMtxApAzdlVil7b7bDql4tMu+fZiK
X0j5vkDzJVNDuht9jBj7niEi6XQ0mqo81eFoUsDSfs4kOxRxAAY+wsBExrYN8Xubh5Ak0wyG15S2
8bZQ7U8c8tYuML0vllO3R7wSeCsPplkSNWuTRInJDtKHli1htgGXm3WeqWqxzHPRKi3Zoyq4tuTh
4QLrISt4ycYcjQHOFwDLXJHOmCWHuCfDAwPWOSfWm7ZBclcHotvjIflepjpzgEdiZoQgxSgZ+bBt
4jWm7iOroiF4JfiaB4iyGxt1gwUUadC/VI4WnLMu9SMHBmJXm5cUy/ajNhKXm4gh9R2SoIfOaw8B
Y9RWh7qyjxGSVyb86rhr72BVPyBrskm7Pgyl+zz06Kc8u+h2rtR/xra8WJOBAnGI3+ch25pupG8D
GWLm4PuFZErdAtm8Gg0EFiK2kfwpTrR8VSr7VcE5BkbfoCJRxBJpfH2rd8oU/J8UsRmmSN+8YDyC
gX0Wi18US8XPvkQMXc5RhoaSjmBkGmQG2y4Vd28HTbkn0PbaGrl9aMvsSU2iIKXTxhcKgHPfVXHp
exN2rgQ1cySgMMfjex8O30e33nrz8NKF2Zn6Fb3ultCqWL0QIApLQpIE2UYXNMb3hbQ/VOF3BDBu
IeWdPYVtuSZVpnTQ542LnLvSd4NQv1xRHFMEJxTlHOXTtgbiiACaUuZ8J5YTVLgRdDuahNHodfTa
zWCviZwgoBSRR2UUEjc/UfdkVX1Uw95FabtPeoW4mkZnXzf44Nl6otjfgcz1sPnQhocQHoJeic16
qxcCREdYbZL4m2nWKLZLU0Ojpz76liQP3au4LlKMy5FoCcYiJ+U7NmC5DarUOVKHqkq1be3evAvb
eMmtIZB+mmD4OFu7I83Dy21MuVr0Zlq3mabruMBFoqFEkhX0b6aRnkt2w34zWJfetu07UUS3ZvGW
hp6pfALi7qg3u4AF4ZiGIYYijKYSfUT1CN//yCxcY6mEoOLExl4m81cCzapNnXT2XtmyQDA94aYk
XWgTD+mjHZdglKixG9H4bkqyqxI+kbbNXpsIhAhoqr9k+RBalKHw40N7NyE9aa+oWC/texUl9CW1
986L6/MY9NBBZpWe2K7eTUFBXGMY3RsKWDUm7IOFkboQD+7cdLvCw/yt0J3PIIe3YQdvfDIZjCOI
6z1opK6O0B9HzMsUEJ5MzXhxAgZIxNv6YxXCc4V7a1Dm0Z7MknjiHHWaUmRM9l2O0L40wWgl8KEj
Tz/MiGSANSwG2+ULMV9jPX8YSyzDCR8ZFt/TFE6MDibpipg5LhrScXihlXU0m8yHKusFWXrPyg+5
guO8VGlz6YvoAWxMeymV+bEEe4mqIaY1jpHOkDI9olwYo8Td232ebgKhF/hCgh94Zp/7mfMI16sm
goOYbeaxJRWsRV5bs4JV8klYxtkKkzt0cnB7DJpqkdPvqzbBUZVARlPFRwZr3rdq5OJRojYUf8l1
t9z3IFEI9iVLQMNr73XcfWD2iMA2nEPiEv5hleFf7Dmo4puI+b42WvHkVVAdhBlPlISrBz0+DwUG
hMLJzjKBiqMwPOxTafhVPzyxy2Wi5qprhMYIZy0kQKzroxnqBKlNz2z2vpSyTa9DLPYDKplcg0No
m94tWrYhc/4EUSnDp6fQX6XzbTKqR4Fv56KhRSFo6tLi4diIpuq3uoOVfSai59FTDbVmV+znkEQz
HHGEQtVw5qsdSYApq1uHPR+uEYcKXMvea5uaACEJG/CpNhUPYew5IH5h2pfed4ajemOwmPerTnj7
rB/FnWrSS6PrZzLFW4A14chMW4z7PovpwAx7ZyIttZTTE6bA8QFPQo5rQjQ7auAx+QMVmUxUJnHp
JIkv+qMMKX0VeXkhceUXqZsx5K9FT9QXP0hI+YnaAo2Gg7QRWx9VY3Tj98M47NPhuWBJeJBlZS8+
jFM1oLYvCzEfDYYGBkRPfxy68boQJe9nF6OiSW03GzyQQux1LQWUgj3sNrfau9SMGvZeGHxLRYES
1XeJngOxv+pidF9mcxqIFQDXDwSW1nF8cMadTZ7ctpOxjfLGw08pPno7r/wZohLqUgLBYWlcE8JP
WGhFv+L2hkfLz5lfWUYGRyuvngz7i+MJ8Rw0YjdgkPI9FxYbLmqrrt9aReG87+SrKVnce47xmIfW
12qx58b6o3BtlJ91gWBBQNMYWy9AgYWeRAJnQsiMr4gzPkWEYmAp1Mk074/ZeFF9im7Z0Skmj09E
oOrEdg9gX8ez00dko0Gj7Wh0omUef1iFO+3oSxNV1vOQFuDC0BuiUpxlXxDIPemlcImIodsMWvsd
o0GMbhBLhVPpLGHoi8U4SnvSygoI6Zuhy4Bi4Dx34vynUThil+eOzX7MbXci1vRNWcPZrP+SUd4t
/McRR1p/jifvWDa2hQ6d7mAaldVRBKRgJk6F8MpL9uxyCBzuE5/e4i2zeeestEgtaAkzHIx7nWwu
Vl2wt+MZ5PfCPkji/nvP2I/zJp7hwNpvTZf0DHgueZamw8XUv9tj95z23qNZU1WvZ2oMAm56MO+b
FvqFMY3vUwFxKJfeV5VDe9GhS81VTf7GXLFdi5CsiX7YU0i7OC5B1rSYKOlTAMpdVHiNtvwv0W5b
yX0A+hmJKAZhkAgXFccfFnkhoFkW0jgpGcnwC22pn1ij5duh+suc5rs8XT5Au8JAk7BtMxdqQzP5
g1e+uDXzx5R7JAmIQ+Wov/p8fJFReCJQ8MCy/j1Io+kUeiyWC89+0tviFmnjc5oEGzvTunNn9Yei
tMg3AUmQAju1XC7IcjTjnTJGUBHDuQwCkm+ddzkDgaqG0NvPFXiPOKTRTIQudP+wFNceBAktynq8
dOYdraEQhAIoj2jOX/QUMOYMcpiPDEZENt2zd6ESZGmXjjUpo/BiDNS7/nUujPKOXYokGhuKIqes
wjq+KRo0pFH3g77tr6ifl6coPIYEKVu2+cIo8bOmeeZXuXEQCi6jDjdv03mM2gGyIObn8Ko0xSQa
uruEzvom7GgtQDIHhlC/2qGu/F2ihe4TV89gVSm7lAD7rUtDLwPnNkdga3PrjSi1dpqBqaQt7Mb4
w2ksin58J1sHZu5Iu3oTK4f6yByDMqGYCITxVzSDHYyi6RjF04coQNtiLYCTvvwBOoYqETVAHgi0
rbVvfTiSDe04d6wRvhqd8QUDzANGgkdXxPdewqeUJyGl1JyIT4TYdcf8xEa+7g0ys+PoJQSxjeDN
840wXVI5OngRWsQOOQofPFmKQ4SrfcculBVA1mNVg+fGCtykwsyoNgmwu+TwGQhiNkKyeu/HghMS
MEWagJaH0uoImaV3E024hfSp7AGbmOKaUmEAUpgyag/vRt2+gaXY5jDn6JG1eD+H5HUS73g03sIc
qmQHKXKDXrj0O2SQCqISsjUnA3sjR/sm8eheKmCEBC8GG+QU5OnqF6pPgE1hWRIEjnRWwbUx+/4l
nqzgBtchc3Hxwwb/KHsQbGmvel9jG8/R8DRVjk8wjL5XafrLA061Ib/kHDhF6LdGFO4jB20tCkE0
shM28LwD3jxNDnrFsvR762kstZd++OVFVL1t8TIAptlmrvtdIyPPsZnlDJWz5nOOAfFdfLNodPeM
AHDI6aVmyQKeLE5R5Sz8lXo7kxlzLSbFi1ipYsln5YDpcSyBSQpCGFE7O9vcbR8ijaZgnZoMD8mD
F2HW7HWs/UFzIMudCB7ByMffHBluua/pmQuWo40HyZQ9KgCdYCPggXJB8l8a9fFr3zfaBm6On2hS
IigF3lCBLtpULuQpHWk0QF8Eh9VezN4LHoBfXV7+WjQlVh7fq6IUG3YqAZ9xW8evEQmeOwm9P40z
VufaNyOOvE3fWtPNiX+YWf5g5bNFnEdD3CjrTjUTNilr46a32ks7CbrEABl2CtyLeM1xCJLioRiM
Z0InuuiHpsLYr1N8JVENp7tCsy5uRjU/OiFfz/w/uDuP3oa1LAn/Ig6YSW2ZlXOwNoLlQIpBYg76
9fPR041uDNCL2Q66Yfj5PcsSeXnvOVV1qlxlvE9SQqBp15IYpKdcQIJ5cMoOWS1iJFrMLsluGOXU
ZpMdpl04b4+Z5shfFCy7Yp0AF8XYRwDQlqkuEw2JARPSM0blN+BxnaV1yQZLd0dGZlFU3UEf4sOj
fe/6/rENH8P0Ueerusq8slxpifzx4iNgRmQbxVdOnEzYCZuKNPFKERb9I0dv8za8sTF9M2zNg0tB
G0prJQk/5ZtyfMsN0TZvxIZx8RtHRkmAdjFrEfd6mnA0J0OQa+ISNSjetg9MoV83Pq5W6Ff13W5l
7paCLUhPORipe3Oc5VX7OJA+IBVIeExYkKltxC1TSRkrplSfL0bmSswjJu5DLK9vw7jqWQGEIC1F
KftFR3pVmub+fN67CjX8E4IjE29HaKRtIRR2pj9/8S/z03f+i3/9HoOZw7MlFBrEkpjxp3GfsJ79
Kmk+nhTY1vvBlhQXAwbn9eszxca2LA2GlaGI1BSgoJ+ib3NSOd9rWswclng2pGrfGUjAGVJgzOS2
xfENZLktf4n52U7CU6c2a7kSFlEdTxsx/cpFWKXSEOYpkSZIRnBKCSPVK9siw95skjuyVJyFxyZ/
Pz4YBfjJwpVSlUiZ8hzr+dpcvmTSwBoSfCQEC4JCoLv2q0kZqj/suW1Txs2tZbIIDg0UiUqbFGTi
RWe3+qyoVRCFl7IPhWmGIYJwoxU0RBRoj9374f8p1v+/6vAkBmSYHvrPOrzpNzK8fxfh/eM3/unL
IEn/Jap4MuDAoKC4U9Hn/1OEJxkYMCiShtRPNw1mmP4hwVMnSPCYMDdMkiCxFpL+ZcygSv81gWTV
EVWOen9DVP4vxgxYOfzv8YHxJUYlIBYNkgpqOw4J/duIGpaHRaMZN3CHIW6DhOeqQ3SO/+0buUr+
SPGRA4WqZ39f8kfdUs5FBC0YcP7So0IqNn779yWuqEmqmES2hinW2d8XgI+KyEq+/P3ji3G+lKcx
8tJRDqCUAhzm+KUZRR9A2v/4x//5mfAkhesG0fRHYSYj4fkYv/x9J1c98JNamiSxGpR20khk57EB
+/b37a2QSQVpMWxQX+d3MZ73QpmRv4q1jqERN/giI1Il9WxSF6t+0tFOR8Qdj5JIuzLwM7fUEcRl
Hr/zajNbRlWGg0wPYTXBY1GpGyiTpy5ahC1NqyG5T5Cro/ot2lk0MpFDF7UzoWVst5CrjaCNuoBR
PqAKcPrMmOe7IWQEUjB4T/Dox2aYTA0ZJJGIkqkio3dJKlJbEGPms/49ptL/fVuVFd/KIwuscA4k
eAAFf+8TYh26b3zHD7Kop+SbFWn4nv19kd5F5IvdY9231St4lEMQjoqjpORkxu22CG+PoMcTPs31
1pOYzao/40cyj5hfQstsMIZMwDixSNMwZDxKBdUG6N5n2aNwSPqZ1X86lpEslDp6S/ymULOMjPa/
voQaiq5//eMwEuTOs4u3vSk1yKXgkv++iKN05+87Y6R4/76TTVkPGOAiMR4u4e+d/30x/gxexy8C
edtyn6lYCONfAM6LrqaOY5icxJexG9mjl+Dkxzcbm+cwtoutsgDLo14rjrK2HxUt3yW0SY9Xjf2q
sd73gClawUPGyFSJd/Mjm1IwJ5rxc7SaEPaFDMfe7PiOGfWJYmenlr5AdirqT3Fdt+SWV94NQN2Y
J+N0gfW8JL+SQxF4fi2jh8uYhELyUsLYgPPCtK56r5V+r+bfL81jcL0koqfE7WAYrDyimJhFrYUe
cg5rXolwpRamQ8HQTt938Uh5gBSTJOnHDuN2A+G8FT0xjTTmOswGucWIrIkXKokRXxjqAqtUPD/V
p6v/UJBNLNKI5MKC6QAgByZ+7p97Jfb0kw6ThkmcROiPBTdJv9D0zkOdpZ0fU24zVRlNAvzDU8xj
QYd6qzDsMlzlk3v+zbw9l2/dHh5bJhaY0Q7delHviXHkSpAPx3na+CCv8gg4oSoEjrMe89c2JwVh
x8/zj94y3M9kSuj0XFhlVMmkdn2QL4BPQUrnMqoTHSIMoVzI6nzbIQ/rrIKjav2BExLPOczFfxod
YedXnNkGVnqYeCbTF5Xrl0jBVxM9YHF1a9ni14CSxU8G+Wn3SWiuVn3kl6NuF9x4Bq3R7JR+/tzI
R+WcgXlq7CEWI2qAdNVWIf8Gz5E9Pl/TtnQRiCkYj4WezrO5y020KBaEBlUMVjWwUeleX8BD1ufn
3Tg+TwBT6xgWBPCpmU/KD0QyRgCmJXAXES7dfIYkwJRMdqT2y0DxS7aT/1imgy1uBlrPEVp1zIOy
EC56BKgDHWCpn+pPf8Bgm5zTWT6t8fS2Wypj2WllJ/1+VV7I4wDf+ZUVlqjgkO9ktCvsFIF6IgsT
l09Yym3y2reL4tRv5CuWEuUFpUM3scdadGHm2JpamNWlRPjYWCFOKpcFpaWejLE9ki5jzlisqdvh
tZy7j6lI7syB6SeqJWaRQIcwjsAw1a23KkYZv5MZ0VeVJTNM4xp2MtN/J18Ys82rH/UbePTz8T3Z
su8MlavvQzfPwRes7H28oeJoLbmjTZ7nm4roDjCjMz6dEBQzDYOQzNaZQ1s/A+ar1sMT+zAbvePw
tqpP+TN7ua80gMx4Z0z/udF3UXmjGsv5bpckL7RLkmL0s7qAg8a2vF1OHLy6M6dygbkMLAQvD+Lf
3XTZgRYwbDknKfxQME+D9x17BnR8YP6CRQwnIA/QLqW+VMoHe8dtwAuGvuGbga/U2GmRyzclBphT
+XN42y98RSyOnpSX61+8Wbf8kDCjCOLvOvR1GxSHPIedFDlc8+qTEBRPur9+JmyhxGIFg+51PX+f
2R47vgxHbUHEONti54euOu0wfiR1ztaOjw9q0c57IYG0umsLCjXNN3FNTJdV3hAHuVGFem8litP8
cJuNFGQdpBvhCySb+9sJAJcznr3noUc7ypP4oBWz+kVzur2nBKiIoyerMxE8k8/xAn2zKsKo+rnW
2PhLPDno2HcYBj3ELEryVgQ3ZBSVdFZALBcqQMG9Og6Sm6tveby32TK+g/JNvsIdHLK2NlQ2EOUH
rwrmkKyIJKT+8mqPcbFMMOTfY8LfCx4vc8ttIgcHYWEI12p4UhZ4zE2VX9K+vtyWNCLGsEkGC0aH
alz0s9dJQ4+SlyB3VqICj/q1dGLGVxS3Vb82REAbPr4Tgqix22buTSVJGGzlJ0MeDhCPRHXbX3KY
OvK0sHvbv/e39ipXP2PkG08v8buy4WF00OYoESbY8uSWnm14DZUJUVRE5GOxWRjgbrjQAD2GVoz1
3IQ7wzjENWrPKqHS5D1T5/+mU/4H8eHdenT9Hvu/6FObzaKvEAdI64C3xDZML4m6lFf01OjY3stu
at8u5Yy85AdH31xkHhCiC7+m8KvVF5hlJtkUuvLReKRJyah4RLSwrkQ3WTI37Ur1su183h44D9N1
j2wqvZYJTkWE9lnklNXOaN9nMSROWoEXs405arU1kh7GZA5DOVNm8U6fD4G6Utbv9e1ozljRtFtz
4WLUiKxZ3CQkkEB+4S1grVtWhO8gm/CeyopZXCeNXekWEF39lPcy0SjajEmz2y51uwMciaN4yE/T
KaFxD3IUHqdHvUp64meXmCYPc1z+vRNWidxB7VuKvtTIu8lBP9rvW6+XoyJCKSm/GNgFd34/5jpj
8XCQc6D2gmhE8o2epOFSRAY96Xh418Y+KCuewHLhd/HhPaIsS6kNWhW0fqnfbP57GYFCuiWINWxw
o0SaYOU7NqLj+FLoddcR8W9Ut9ZkSs574ZRHYaMWvqRj8YuWhOFakpys+OeRbOXY5lu68ufgM5OI
ySajxx0RwY2T4E6CJWKBJaYbK/NJcjK6AHRkpBBJcf5Sz/ly8pGZ1nPLT4nTvs2jeU/iO5WGbZ6L
3OEt7WQ8CK1h0fvmXT2TC7pIdwMGL+N2Wv8KhlOuyIbG28evG6f1YVx9xX1e663gt9u3G24EadZM
q3U3Vz6KYKsTS/hTXvsVChJznfMabzeaq8GTmUYnapy4WzLTchGJWjmg1BAR6s25RhjbDkTOYaKw
Ry5REdJEuTqhV5iS7dEmJxyyagY67EbGXMABmix98T75EM9NdW47tzySSt9uM49xjGo/zKmVeBc+
Nbs2+LDymMqlM2wMdTveqvN0O5y7c3nk+vPHHs083wqMi6w4OHAvtl/T6gBkgrh1jjH5OyfUxX6n
q+fMOEnH90+E6O8RZM8l3v4z2oAuB/i3RPCar2aTf9K4o3MYjW5ZQ46IzxSD4CQk7JppuBcOxjcL
p/Slo1ifJ+AgJwnMdwSPbZoIXTyb731NUcI7+RyDBU7kMpPSUNRB2e4wCdVevmbjQWkoCDLxbfXA
mReMTceW2LLD48F5jbe1yiyyVzVuGjSi92pwwNk9dBdiXAd6zrwOMEX3lM80tDB3kj7dqli/vjmn
J3hUZ55yQt0e+a9vsgj8etXUYMS2fDvSVRXr+ijeM+c9uZgeiWLJ0yNCBxv2qloicbq9vayjut20
u3JXyksJXGunvPxJMk0+Hh1ML6u+2Awyuhmv2CdffPhCcbs1f4DQXVwzJo9ZscGmBE/rigBbft9Y
yaIjPGaNaVVrqGP+0xfuzFLw3Kn1NDVwGSbSymHBx9ehsm+rZH07844aDB3eiFLCdfvyGU4l+pC2
afKrUZ4LyMDtXN0S51E+9kZ+77Og+S6QyHUXhCO42eIIwcToTJPW3ZRrnpF0tujecFl441NzRmjB
rVJ5IzsusQT7M6cFgSXgoJkSRmHO/r4Y0XMyGxMYTbO83hR0nMwKY7vfIOb8++7vZ39fQpV/OxFV
KgwT0jBlznee47Gn1LfYKSu5s3ps2Kn2aZfxKUDv/fddJyH//vsuEwTeVzz+m1RFOoUGbN5j/0KQ
6/grPfr7Z/Aff1vNiT3X9I46UguMmFjTRLgUZdi68pNKUav+rOvoM5vxD8rm2GwqXOoJURyZRHhg
S0Sw+h6c6vYsZ4xqcOz/favktPhDmnW2vMEvAHPE+nUOf14/DxmDXltc0qJVbI/o6hiJ9rXSZzYN
L3tE+hBhPYZ5PMngzKrV/ZA7PC8DRZ22xswEgb/rkmXiDmTF2OGs0Mw/VEv80DgpbGLdcMuBUsNI
nmZy2cLW9RDyBBf5vKiqr5olELYt7/U9000SxqZzAbxyzKhFQeBmP8/zsBHcmloUWJC/Qf15NqFG
F5EdLpsP+YMG6T3n069iBhgswa4D3UIhHTmNp340y+JK1xmiScHb+u0A/mcmDBi8mtWeC4JoP8h9
2EhXfV/fhcEJf7Ci4UKrHy/f6Dw5cbj3Q4ELlQsEKv+03/GGJjVPd9odnnZLHBJRTEm001Z4wvb3
p/ecUnhgLZAv6gUUwZunEA2oXV+SYPhhUusaU/d9GFtMhbl0iFRW8TdFMZ1ep9u3j+rndS1C4qDs
mKRZw5fg6R2iMel3+LVwFOuOzZR8KvftzcGQHEAf91Ztodxlzr9t5XNHEGgWS4KaoL+dyON257U1
ELBuPQNtW89CDM0sZTVIQEUutpYK5paQFt8dWUzopdCsres46PHARF7GludMXowrefwSL8VwvlNd
bl5+sxlJJMDBqnObEaB4sDovXLAq89h+3mOkaZ3bnpksFDsuteB+9XbPPvZY3A6GTSzPVJ++RStZ
3hhHcSvvMVMCCCyFrt5Hvcct+OZVC8V+w4MFpGIjoLwTyybs68hFdJIE/GAn7ArI3aWa453E+b6j
f1bm4CjSXGJj2RNmrFqtZGuY5ncusxLqRwWtshMZJRqpOP5IHqTn8kaHT03FyCKjFl7KQX4kkVZy
1Fk4V90QryUoc2r4YscEY/7wWEYms1L4LeIh6BM8zWY7WYpThlv6oDnGayZZjHMxI4aAOLT16xrt
MVZW4IO+Mffb3lrXiO3wWN9YmTb3ZeK2975CX2NF56GjtdQfrvyt0nzTUQnM2YEgW7Bn+Fje9vK0
DPozd6PwJ16+htY0P2S0Okc8I7Ml3UszFoHB46rm3oRGIGEPfnmocaUdxfk2z9wqdEY305eTMiOu
2SQukX41hu8GqgTeBbHm9YQOqrsG+ImDE/ib7kHajh7d+zHm89NY0g5k5i8qQkVYamQ30bt/UfzR
nup+Ph3BMsnSRtd5V6NDIUQRxACMABbrJP6amd8u6CPF0O6u78Wt/SQ5JYLE45yoeBO+XtgvylKO
0sprPrV7FhgZqZXWG3Qy9gzZvYX7J7m7Z0889dOcCE8sfihiAvQ9pEV3of1ULOxmWnCw8/MDGi18
+w0u86JDFHh/lwg6mTPEMuItlV1dx1V0NX9AEVCF7lkYiF95DEe7SyaMtqACwoXmW7uzSKLLm6g0
wS6uytvR7tWwzcgFib0UQOLS/LDFRR85mX7I61NqtXm7qVaCTE3ltOdcDuKSTZL3BTgx1bed7oBy
xZvuikEPUIYe2uBYg3Ym/VmANSlc8Sct3eo6EInOResQg1hvju/QRhNj/lbgX6lHTmR2NWejaWTm
C8A+Idqi5YRm2nCq+w2/XZb6Umms7PR2sHRcGzXSB+t9zq6T3aChC3C7xkE8nqbbNDnc2JnOqOgI
T2hLP+yWVT/CLGyhegylzNkLOBQuboKHnbBmM9eIHQmJJJYI6ABOwBRWsXif281r1ga3/YCnAuYH
1nsLrIXa3OXult/JlockVPaGxsG5fCuBYnrZ4GfRbIJ1tW4hfj/KLt0LSFqAZHU4ZltEGMUy706g
XpxEN20TTSgVXI6c8m64xgoEDfPxM89ujZvQMl/rm2GDw4oeWRN2pUVFsYBN8YycWcaQrPHltuRl
ch+Lbjocx50CRm/PneeRE84IFc3tmF/IDmvyMN45NarBj5H3KZggNey889cxWXYb48poy8ROQ0f8
6dWg4ZFL5sK90ZxEQZYdDNEMhY8JEoo6yrAYFezJWaSKMXBjoF6cvoSfv+vNjVFdcduyCZgfjiji
5udn1kub02ff/Hxd5Z4mMctss/lM0OFThLyC7GWXsivRfOIIWQwEGflAWOYPR63Z2Y/BF9KLHs85
odhFWVhEdxgSraZVH7qd/FNzm/c8brpuZ50LJA52FwuYYXo3zZE7lz+oqo5kWKh/IW7x02Szj1bE
FdH74/zf8Fhbz08GdnKYgAtC2ewyXLslTxobtgjW1fCq2Awu0/iIeRvJk+m0nKJtHZjTYzm9pnSo
XCtkh1QLneGixDo/BfsW+ypp1+NGr9Df8t653uq+6gKeC/21SMk9nCtXrXcNqD8Mp99TOPXE9Ive
M7N1w2r8fri0xyhSPCl0k8zVJThYlxGngdypysXNUERjOc3342dmZylcsE6WI244FkMbWaDdU+oU
dbzht3YZ5UFobBKGCWuWAl0lxza2JgSN3OwHCvXOTmX3odvjQlGBUxDfbms2mHHWt1tybJQFCgdH
uWHa501WbL8Wk/QnDFQiaih5DrnMc9f9QF1OTK9q6S5X4pFDEVCwoUv6fm0rJDl+7D20DTdFOavH
cBse1W+N8n/Vzlsyxc6k1uEVbIXBZC2N2K8jfcWbcI7vWPuaZonPM4oog4VH/m6ByswSjy8eTLxX
WRLn7ofaq8DxBHLIxtVnsmNSpVxL96F1ASbf955LQTm3rQ8avsonptQYDgid27ZiIxnh6IRu8TXF
F9rrdtWREZDPZCe6+hXpvx4R2mdhMgWg33RT6Yz7H2KKUcUreZENrfOcCv0XZkuVT3DKJ9uvyrI8
ckgiZkIjjtlPMz671Q+1OALymi4uhxlYCp8c6cmMvMOZucwvEpTsr27QbXtv81hjc4mA1RR9EJuE
e2jfZgQbPPmROgKrCComDZhOtqLnvxoGjBvVnkxmbO4UjdMdOzc8ZTwBFHgdB5+XIbjR7AwHJkv/
jdiBJxYaTBFprwsODI5J+Iw86xfyL7suBnIM+gnrcM4qq/fPbxVHJ8RIDjICQtoXw7Y23NsPejh2
cD23c3CgePaG/Oh+0DnN4k2xCwNW6xdvEsVuVS8AS3PC6BmnmN2mKqWbT/aZTNt+NU/MKbn9/OGn
Hn5/1dtiTGVU4NnNL8fyBOuKg3yk9NJgzV3ohIW01t4bJLn8W9FWHIrzHXtUqQSy5KUQZC+n18Yy
4ybNQ3MR5fQ93ijLfi1o7dr75M7DicakPbNY5G8ZHZ9hWdWyO91mJLmx+o/9eYgdHiiHy/d9TQ94
EeyrI5tiDH4CfnN4UCa48lT9eN8nZ6yyhmPCdNSVc0lT12mzioYvDhrK/9tCud4KJ9Ln5hfViYBG
8OmX8TTaZZQPB22Lis7cJ4xrkX7BclvIB1Tx6bkNmGOg75ml62TZb8WLVlqvaYo/0OI5Vw00xHAn
jPRYTNvWJXyLJU9zd7IMN0y7R0HvquvXkwpcc/GS8gg/t16Lh6sEE++5mcz7oN91F8k3F4xl5TRL
JLaNlUO9BhKHqIg87kbJICGFlEt1EZHWe8cIuN2zR1bjvmGld2mcEyErCL8J2icwZ5NgM7oxdj6q
ydwtC58VjmbvsdB88m+gAw6jcrJ3RMScpqOYjvn2TBDexibGCmcIwU0mPs5YL2yy9syVj04glv60
+QMJ6b8tjkUOClfbxDJjNijHnI01AYsCbZg1lMhykEouBWLudl/SrJzV1+7QVp7WOfKlt3WHm07F
3MgepkHPNV0fhemOlFjpSl7J9HWk45tDCExpLIwjlnSTJSM9RACKjH0QQT22GtUH0xMhm37IYIXL
2hE+b0F36X9HVRJS2mVxEWqv+apPpNFOuiDdFgz7PBF0WtrJnIt3gCvkd+pZmJXI0nY9ljWuVntA
F69vNFMm7wo0X6chE4NamWGNy+w2AjuAePChFyl6aC8jl+GDChqPBITelhe1SIMPnHJlXFJcgPsM
++G9UFzM3ffFZRT/Q0FRjJOClAHGAJPs1OTa8oke0+7y6LDYZnjDZrgsAptfgKR/BZUA5lXvuG3F
zcLFGuDNQphmSs4ARM42QtaAJXzXtvGrnCA9yBbIQiw5YACDx0Z5L6XUqVgWdtjYhXmskOpXHqlL
EW1wioFgkMPsoUlLHDzKgy5hqoL8ZZK0bBDFr9yS7PBC9oGoMgqBP+R4/R8lAbRWv5MG4h2pNCye
Anr4925Ykymuj6DUa2N+dWXAf0xfkA7I69xkya5NQiFsRvg9eGQzeXCLm2KFqRQu767sMc7Ow0Op
zEESLjU3916fzUm7M7DeWhmzb58iUDK6acVOfl8MxP3WH2Y/HlRwfYzDzKp5tIRjDX+VQ+xPDtUM
228a/uGq/vZYV6IifozcKEdIFGCdxpOGo/nuJmzetP14rOOYcJuV4ub9XvGKUTPrL7cxdN2CkGS2
jc0a3S7DRiajH2+ccQlmtCDpFDTATGa+PYjNx3hmHaU7cwtPM5AmPqSlEvq4eSJ7Zjz7XV3UBGUa
pJsNTVRaPfrX0JfHOgJOlAS5xsbXptipFOVYd8LRXZR2Bmuahd6LySiBgEGLiC3zk+L4ttKxTcUk
coqbiKvDF9L4OS0PwNfzA+u2p4AkG+uHrab5j/SkBeVemniDSQFjxV8Rg5IcWQ45xZ816HlppaKT
wAanawgOdOuxAvsZ0LgULrMSxir2iKgQl+FVZh+jundl4t0C7h4VcELcAf4h4zt4m1a2lV0ujiTj
ceNxnLnNMlrH2rIi/ZIUMGpQm1np0GfLXvFxqYzjC9Vyli+eDJwy+UmNNvk0jpliP0/Jd6i7LPVs
kdgT1/wACTCsgc3oCsyUbftFuII+rQ94SpgIYzFcPtDDQyhOPko82gBM4nOB9wwg1ItP4Ao/3Zf5
wSEna854ILXBhGLjimaR45sTDqM+Ntd2363Un2xbUOJMja+XbhVuEnmDjHh2wQyE7msXkt4ndIIu
Kn2J+TNYnYFgcrcunedAkAY+lZBUPtRhdHCK0oNNhi8jEk6y6i8OUMUmY/j4MhmKovDnkmaJI55I
+FoLbEcyzNSb2qboCFJ3Y4GpVudFH8aTxroWrOj48CqctSxRcklVMp9BdE1zu9jkx9crMDCeVUG2
XSkGs/Mm7VSKN0N3Qi6M2QhqoVtIscFb8Zp7As7j68A7DrQga111q+WwfE41SwiAjlgLVHa50x7B
ZYeHM0ah7Y2Nxl66lmccj+pJ8UqvOis4rwrYAdvtUSYgLwa3xX83QhBjx62LGvi9D0/vvYSyV7k+
8C7kDUJDQGUFJjh55jKRGWv2aKcCU2Xo0zDy3gTTI0iJrvpKd6tZwpVi/O/yQGwQHxHAq+7js0/t
m33j/0owEKA2bCDMIYy6xtMNB8iScgPNvqsuIE/fJ5ALFxrr0kBTHqUNyrl1cUh3HOpYMhHV6jB3
8Q1hFNOPlhYeD/P0YbMX70V1Hc+6tY6+9WanP7ezeB7ofSm8p8XH049nuOe6oDrKJ2B3fQX/z5my
txvJlufl9eky/Datj489H0fFdcSF5VCmEXYqDpAbnztahut++fRlhLeASiNDR2Y0i4baLj2UBx7N
/sAiY8OTC0/bKxdMk4X1qNmeTgj2kBft64PJd+WkA8bUfod7xtNLezhZ26gd6O7856nMy8Q1wYTg
yjiiufaUO7hZIBCnv2LUOPGGm8ugUtE5RuK9kllMLmy+lIhQNaZNTvaV26j+u4fLIB8VyymPMTlY
BHya4R96mZgMOyVTJzmnOaWMMW+FlbTkYCEUCOqLq4ez+Xh5NQfztsSAj7aUj/Lnsc/uPaEIPxDC
W16eFTP+V7hCWbjTv2iUztW8/ClFlghHumUs4iOjPebOFMdPp2B3CrMEtFVYUID4irWgfgfuDp+x
ov+gDDvL88YxlvoamZAtzs0d3GFfusY36W/ODRyitA2IQtJE47k+bz+HrwRzKBrRX3iOab0qe6su
GFnzu+4UNitJcRWKtMR9bsMLSQ0vkF1jafhk7WEWY/H4qZr/bhylcSg3cJwz8XeVrOH+ONNU3DK/
ZHobRgfyxG1mGs8pkp67OWdALtrmxxQLXk+YsjuInhL75WsxeRHnFRQMsrk8BoWDflo+qJvwR9rh
7Vt9mQwL2cgijumPAHr7ApZw5DN/r/X47GBWy+osBsoRSlFwXnvhQ9/1HyFq3ams+bidf1WUKN+N
w0kBEHcUwilJtz7c4tEYmNKwqz0+GIQZnMM9m4IujkI0TXWZBaNJWZnLLoBnyDHCGi2B7cJ7bCS/
+0o2NeSbsGlEixWfH5UPFZLnscf0JT+adwxLNcCfeXOAPHkX4/UsfZOBngOvUW/LrXhnondNjq9c
2oTnUeGhR+lP72vpK+FItVYADeCie0hm/G1uLuo3+SI72T66suzCvQjYbJtrKJ+cCYbF5ydtdQLC
EPR+Qg32Y2DQdiwAhWxi3jCKhcRU2fD28fG9RxvwpKplB39ZuPIy7IRbanGf8DuTxW/KBZ0sUp84
FDZOtAtwo/vs5kArQ9yim3LTn2Gve9G2mo8Vcs/BixDAQkJyBLCc16tsra8Eh1saX3MerPnDK3cM
1E21DfEUm95X7wqEYWchC5nLgbYxmXC+PM48utHs4Ty3jN07sIsEzSGiR/cCLE/ZuXWk6dPHz1z2
8N4ejAAdHjALwPwOE3QGZfgQzbm+tiudTwt9+z1CtiG3Gpby7URzQbMGrjPtOkO8RzVId3roLrTf
gtBE4OuArMVHMeU+f4PFMMQgVH6jWcg7ELqxfBHegDpAIhqz91aRpzqDmVZSHCYzcZ6xfXL0FAvW
ZT5Lj6+HY3zqd37WoEP/YYtgoUgfzIWmVPbncik7EhXbg4rIKeRNV7sxTM2AqB09Hbn2Fp9QDX2F
zrawgZ27aFwi4qHcovsUoNzoqDPQ8k+q91w5tBRJb1eSfZT7E80Sv4oFr4RY1lRssbHLU7fXUb7w
IDxHJticq/Nb5GifzSE7kD4J8PJErG0JINsIMff1Upglh2aKikr/Y/npGnfyIhqcbkqlnrP18RY5
MWkQo8A8Q2Ezj/NcSh/guj89VdUiPD0Xo0QsdMz+ehumk3XxGTG0xYAX6kM0IfA2OUGfVroYjTSR
z7n5ZH1DEYse7lReKlrwzsF2jX27vxSwu6BTs/CEokNY6FtQAYJPbldOukOSzMwtwrItMtdt/VGc
Raekjk69/JMdW8DdnUFUlo+y5gThpNFnqIbUAhkaQLhNoSkVy7Cwhy1VtrGRBiy8bSa7mnI7HKq9
tunmpZ8m04dqG1S2p9Jng1ljwC/MJ4c0nOorEQEJJ/M4c/wlkBPqIIqZx73NzocVBpN/yOBYehFe
nv7gTxx2gktpOP0Jrrs8xafJkaa0NkH8rckxpA2i/HKx9Z9d0tuSRDaDuhbEmJ9OiH21oFSHX0zj
J5f4QMNQcyND7L8s3S025Sqm5qCtKWyCq18ylbKbfdefdKoPjPFWk+ttX1JqM2lUTusMZ8SgoLl8
WLdu/sxXsRjoX/pXIltsOhEXcWEYjpYE0OiPCz1VcyFquR9cHeJKXBsUu5mdbLpvsQ5e+zh4rhhJ
oYMzPoUNJ12mrLPwo0DDorC4VPqpLhCHRd0Fk+fukW7JrLtFXgHVSmH6g+ncgPafcKexzHgBY5HF
4dXH8KtPXDw8InQStDk8QaabvYIudwvJ7hO/Kc+MxHFMcjQVwGkSatmAVVa+QJfhXQGv4JqIAkcQ
tXzNa99Or7zWQFnFz9laWpxcZsZHJrm5390fz2lVgQLoc023I7LcW+yUoBLGDfktjBUNvoQZhzVO
Cfhk74eg/ul9UmZ5gtqRW9AO1TlBohoG0WtBgKkG+qE6LyV4pUuSnJBRsfONzjeI+AyaNlv6GmYR
uZf24z2WsHQ34JahXRUuE4esoecWo3uK3L5eG1MT2rQNFAUZ6oJzGlraC9lwiGkYduHbUXpMA72H
PpMbj4qEN5ylF+mGZJQYPgbx4nZKQrLEoQIZQW0tj5e/kN1knROZJczJUqlfu0eylrNllgfKCyH7
OEv7Fk5CN+3azXOYmbBdcJAviIlZ3y6V9I5VoWoiFjsNJnDNM6AsoS6jFqJIwNq6BAyhZKfsll3z
4bFX/jd357HkOJBl2V8Zq/V4GbRos9oECeogQ2dEbGAhMiEd0iG/fg6YVZXV1T0zNttZJI06ESDg
cH/v3nP5OTCSDuPJF9sQUR25ESSx9msHmjjFw1frwb9DngQYJFOQ1KFsk0tzw8SoqDZ6+RFZe7Ij
7BENxwsDc+Ls+2fnE1ff0tjvlm7/nz7/9SEpTohfpC5+awGu74u9aKmONOjh+MAIqgMXcxMOW9uI
99fnptCxgI+7d30o/T2JcHj9KYylLWdCJSjKAf5S+JuGjlIK99wKRf0w6Zi0mpMnLNaK16euLxoz
QVatorR9fU6fYUqCvOYT18d46DZeXfsgSpHYy9QgImpMvvVh0dpfn2uWF+oMqf31ZmqxHlzv/Xnh
+r7fH/GsDj+XSHq17i3aW9c3ydzDVHS9e32rikoWJqmRHXo7by5Rvx8JqFtwLd3UhTuTjdWdxNs2
Q1tuwkhtJzRARqpwLA7OtHaKIHnOuum2iab7MWzVOvL41Upp2henSC55Hn/4pnwwLfFhaL3agDmw
Vj7tjSTD7iXSoOF87cLLWIwmuWt6SrX3NRQ4nNw0Hzc5ejrYpeOCUYg2Mi0Xa3G88gtajTmy2Ilo
OJIXdJY0nssyuUMnmpvpWSTZq+zLYd8nzE9xnHDpc7huOl1C46rtxp106Gwnw0eplcbRCpFFEXQy
eVbAr0K4I/vIxr7aknLBMUhpdLiTytCPvk33AccEKHd68R5wAugmYGbWXjO94wppb/KZCUfXO9CE
kaSJiIlRntCyTNB32qgtWsJ6gqlD1tgOXAizlmLzgF8rL+PXPjUOJerUxUhCWgQ9tKqCxQghN0m7
DTukWMFRAHZkQ6STfo1RN0HkNVspYrq+v40c42erIWd2YCMUrb6ZZ/rlFTSZlTG736m0P+AeggZO
7JDcEwzyLsqE0UP70lC+AYe8slxae72p62vSwBjwhFZ5uF0HXHbNRcaI7RAETsW3NxZpAIg0GZMH
XMaqRS3W9CwD0gkbPWY/zPfLx5cQ6yR+SZq+eAjLDMFTbNzrGheOawCYG5fFtpAzlbg2h/Bmf47T
zi7EYRaMgVOZJmt2edCOSNz1JJ+DRHavoRZX+0r+0lKUD2GDYN0dYffMmQ2g9lT3mB4SnZpDQ7L7
OVUy6NQy1uTFR1LjttDPaVUjUig9RAsz1CI3c99j11Uws5xPP4YOYeQUpTwd5bFmb4jnoM3HXxRZ
1DaN2BnP0q5RtZTgB5agvpxTbe+aXVD247hT04yaO/apB9NTNJ3ypeZIDPRBpw5Z73FEIY7MGMxS
L//VDHFzrLzpMs/URLxkYoAuOD/CARiPPRP0oOXMXd13hsDqlyWj79RpKK3lXNsynRKVwSGrqKEZ
tehPszcd3NnkLEmZDVhp+yZIR05AXJKfTYOosRwRGJ3DYGDkH3YtKXU16SuuTiZyIVpnt3rUgANg
NcGh3PV0VTXqhlHKpS01/cfOiij7VRkYAYaytJL2BW+fMIa7kANpDcGIUipm8LqKUOfmqL+LX4PI
uhPRoGQJGeba72pm5IlMllxA+wCQBOk/4AuoaNmqRnRbGhY6Q+JbRpVDT1mRtELDt89LQsqdo8MO
6GuqhxLwAPnqVMEjUlh35Fwc1dykJ7AY0Y1smfUVVUZGxEfSjjCV0X1piAwYYqMd8BACtWhDJNnw
LQn6xm4bvcYEiEACyvWb0si2BFR2q6TJ5q3RWcWm9SZOE5SqUU963VczWwkL4OxHM88vVnY3VrSm
FD3EMZsQP3ccwXHj3eSCIlZJ4zPxBbTySbt3LakupcESJhu/YB28jSO/NRETUyDAzyHL/mxL1vZE
/kECAOV78SxKjsJ6IXyJa/VVAjTRcEk1xLayQINrNw+jFNZbRrnRMOlVErQKoghUkyUOA5MIzN9c
cFpPHbI+ec87Lw0w0R3NNnZRRRJTaPc0SMcIW0KISiSZ6ntfB2pErPexNGkTpzUzB6Wb2rqvy2ZD
vMPFUFMAjz9aZx4pN2FjPhJXsoRwUDMkSIPYTcjUm25usN+48aXQI+OsGd1rY3TPZcN50s1loEaN
ZbxLfSKO2vgsKxagNk372QYComUU21nNuUNV8b2Mb4YIH0QY0acAl35Ai1iTSxwTdgt6gCa5fwLs
uym9Vy2jTBlKaO4ODgU9ndQOuGcgnPzZHxe7gtO9Ky8OicRhOjw4n7kjf04KfptN3sXK0ajByyB2
XGOdhUhLDEPGa+xv+gWAFZIBvczWnsV6qRsoaRmRs52j7n5x5Ad+7L9YpbaQ7KhTcJqhlGsXKzQA
/4ijHKXfqo3w99BxHorU2efepo/QG5IlCnsiGV607mEa2pcWtDKbiJs+5qCKidIzJ5znqWlznOQv
iW/Gm7iw9QPpoWiOMf3TxkHjoftURjzFqUh2gdr4HZPpgsZH74gOCbS2avVJAJ+Lwg2JoJcsZDbq
2lYZ+M28ByBfBU6b30spJ3LGKI96hExBCoBgPyNsABJGu2IKEdrn1BjB02xk1mIQ4UtGVjhduibF
9kJAJpzgtO3X01KmbpmIWwm/qa8pomB7tCsCg7DTUFyu5t6DYk3tywg1mhDK/pFrFA2kd5oVHGar
Rj1RDq1CuTTvqqpPD+VYHUI7ygMgVSy3Jda+NKLKX9lhd9OHxLYs5KdMJAkdNJYwCE8GJAuRR9XQ
nIgVdZt7U69EENsaTcKRhX1qUfUAmEXPlivsjbuAll384aOR08MUaLFRjtRT3wOLa6ttVCDhcx37
PI3UjMuDT0jOqujo7ycuvEyG/k3cYJTJiPyBa2inu4RGuz4CKgwRyDex8UP3qC4Lju9AUVArUyBB
GCefwQB569CTNDkHDPLKko9Gkb6IOtrpCzIi6tqBOjyLEQ3EWBdheinaFN8SFxPZuD/aDNKJtM4T
zDYu5NVOdBQwJy3DsaXKb/Y4S3bP/+F49vA6dd4XaIXHkSSts+z69jhEe3OkH2A4yXC0jQiluc+i
vpdUoRrfO/mF/LBDklt6jS5+md6NsecesNg/LzF1HKxMa5jdVUO7xdlK6ZVOIzRGuAvMvdBxzXhv
6D9Jx3qVkkaWQMSWuiEL34QalqnlOWo0/dvM7JeyqXXo3eBgh+mUhIg+oaZUa7tX0C11ixAGpAtx
+4DNfp84MBATRA340bdeDQxTQjham8AnzXaoWX0pmKEjRSyCpCobKlQzYxijeVBJY+MLXVw6tn+t
7Kg5l1NzDmGjTaMX7xwQKfN6SqV1byltF0G7XVA187Z2+6Bv0P9oLZ1tS8u349hCH0nmg9UOd3UO
TK0w422cUL3SY1T8ZVpjQ0o6zIrLEkg0eRAzF2h7LtOJf44GfQIPSvWlSct1BuZ7o1U06fM4XRfW
LYTMdOVEtFdtByOjpv+yB/XlaYq3RXfIoKcj8zt2WPUcytnb1ycyt6zH2XDw3YIuIVDwODM52c4v
MRSmDQ5wYtz1Q5XQzLEIHTH02T4NsU0zBY6o7qIVco0GYjxVevC2wCDmuyqSGG4nrKStvXI9NaGt
lfFqnl10V8Pt6HOVGOj9tLWjr/wJNeTQvZimme5zyBUIEUajwXCJoL7W+akTNZrwrJqgwO1707s1
JDS3PlqjFT2AU11HRrwCJ4C2z7ScjVWrd9evhpP0SYH2Wa74drXtx/fCvjWqBDpjhS7f9WgBTUQQ
J+6PWLcfVT6SF822sptS1IQyzJhAZk9T5H0mdm/vTGj5m7ZQDzog85O0GMqKKXuzM/EzU+xQmzop
PJt9bFdvDcFozOnaV/jd9DW08pyENTGBLLgHzty1dGDbKMVeANrCoiTH0mQ+alJbkyx5IfQJ+su2
jjxt4wHo89VCRSCGYrDjb3eQIS7HzzCjshNmkx0wGdsUqprOpqufZSysG6FQKWwsyFAPdUVRrWPV
y+Dv1/dgMakEJ2W7rRZlb1p3e9+txSoy0X9h2LTnniJGxNyzxSFS29OLNUrMil6iMB+3euDb9bGG
Lla23hupeQSj5YS36tSOyiJDKdRSfIOIf9dgLXjSaJoNSfsmx7QF9zGgmxwydwutpM6OTm+whDb6
o2Ny/VCxgcmkkNyb0M5pkdms3QR9mm02QZIg1WgSiwHmS5vndCWg38r4XtV4oAcsZbE+Qea1MYcO
fYJMcYrSTQh8BRF59hjGDglTHb1afo1y1dlZQBJ2G0BhpCZe19TzPVLCWXbsTeHcwV6n3tVuAHEe
BLqJUdIe8mhSmKxSkTBLMl4QqLGQ33Mm+w9tdYK+F0/dUnFDK8jJg8apApQXD3sAnts4bGgrA0+6
p6bwDBUV34YUOzPkB4TRRg1k7N6zriCr1IKHNcRi1SqNCBa6tZotUUFSbpwQS9vOvcNq6KDb94NG
QyydXtKo28FepXQQEy4oIziFNie74QXp8MPWSfCJofohp1v8su0L5u7xaFTorS4WWHvS72bCxK0O
Rawdb01nvO97nZV3w2QmNFNKobV3Nh1qr5GIbudwmSzrHJzMSxHktLcc53LtEaocTv6n13Tgz1R6
1EV/l0bGLX/4fOOR+X1DDAUe9r4+u1r6npkZacg2e6iTDH5lgUrQzR4In6yD3lRISyb2r7b87qSG
r0w9PBqhn//QnJAyo1DHFMTnjQdodZVP+RKMKbY5Oe7DqNF3GX1q0/yUFnluKztr8lsSkhCsVOLc
xJ/daB+aSWVHAiA5OjyLtk4T4fJB0uqxrIgmk6b1jNt2MN19nD6UhCzQ2VBfsYamoqE4AI11iQx6
awjyWGsu3v5iYO9WFGc2hEQCV0poeIuSxYVT49qappEYNioOftaY6HTRIzq1M9zGpbupfHtYShl4
vA1EcYkRdoFDkCU2JKPYkyeDgduaC1bbhD2ZqMlJUfG2HRqXZkmOKy0HU1Xza2Lotf14OskOlH86
NQ4iRtRHg2+HaysMh3Obxbu+n29nzciOhYfub5yro99Brq6aEO1gmAR2Gt4Ta0ZpdDaO5tLesWH7
31iyfXFylxactnaGH3MUaQeAIC+9ZSLm6lv3ho1ybvg9450lIOsQzko/kMQ5s+gwSim009PEcS3F
xrTxNUwvZu5gRdXmcZVWKKsAxNxEHPXDXGqbsSB7mVXwD6QZldYYX3P9SGy2HiyjvssPisF01SZn
I0nwBpvJfYmwozJQGFZTvQPKva51ET5qDQ4Rss3pyQa5nv/IHXPTz3uzxVshzOTItPCeismM2GLY
Fprxi4HyG1BYvXILVndFN+icAXIdtvBUG2XSXjPyFXy+MnASnwWt5z8VZNavUocD1aVZOLCGvxgM
Npiz3K85SdCEIHzvWo3VjjO84aCC5GU2zWmy+WNjFNV1VYwbUaf0OYSK7yfn04sesDhU1KRAqMLi
dgfjXVM0U4alezS9ugMrl9xp3w2NZV21aUPrNSzxlmLBOmgKnUfexR9KoyiUwgwAFw0XcWBaldKk
bOv6lVOOAlOo4xfRrLfG7IYb3UR4qjmFgcxd+zSd4XFu6Gko55w1JVKA1kPOpyMgG7Lv2E2Kuxmp
vlHSKiuXdazNEk5nDlcN0UlgnPAGSiBjrp/COfEeyXM6UrigREjxKzIT/eyW+rq0sVG1PVLNrBqL
x9nUPr1Kjz9Z23zbIae07jwVvk1V0wTIrDdvciFG2ypilnUp667ZUc60x2jcRHXyZpGsi0W8G7ig
JhZm3rajrMbQcJIoXKYC374ySOSR9daOmMS4sBoac9hw6aI1YZUkVOTeClj4Z2ikxLaiFC9DZicT
6WW4rntCNnJ9M3oMbwUUtTz0n4s5xb+SXwcrmk/heCZ7/M0DH7adHdme6tHy6HcJfe0kGsE2fv3R
D9Z2WWasSlKzgsmx5qPvkwaZMm8p56bY9Hp4y0CXHj3Dt26iCv685ulPlV+zNpSjQOqJKc7uXrl4
JffZqKaV7fmPngsOENoYqv+6ffaAejlTba3HssaWWpqPlmL8K8gfWucR4ENBOAkaVaPC/kT4q+Q6
R41nZOwrRq2BOkJMpmysQ0P+2M5FeWACAt2Ggkmoh5PTDAtGIanhR2CWpIFa9pi6yz5mRPGURdh3
R7R2VK2yIvV3JnOLQ1RaX4kU/iVJq7tZw9Q5GOa48SWrvdnD8SILJvIWRNHU3oS1tuknor8sv1Bn
8xM+60oy8JOWJGu0vdlaui1dh/AHMRWBN5uI9Hv6GXH6Ae7bvfMoR7NqmG6c3n3xEd9JrH54Xqwp
sCvxizCh7eB4Dis3cXG75jui8BaUDVqJoTLnrY8SY64o1tch0+6lal9qstxErpndDHHkkmMynb1x
BEju0iO1w4mJHKk/eFRQFIcCDcJkMGLo1K8IAjaQso5i5XbdWxSJl7R07XXusEqOq+LVmGa5M+zs
GIYkakwD9kOzW0SWSq3lhI9fDAykpU6x2WzvGuGBYgD2eONGsb0B/ik6YF0EbUJOx9QBJhWXZQcx
KxbwSnW8PFoxt2s7Kejtz5QjwH6Wq1QH4JcamhvUBntVjNqXA2HPbIEr+gKNlZdW76kzfmhKnI3G
OXGtvRv4ZV+q0D6Qc0v0b9GiWGk5B2UOJbN4HVkV70AUvvQCNUNxygaM/OTL0JNl8FfYsriQjIAi
e67PTv2VR9APE91DXkxuPcy3//ZuPDX3xNtjqFqiOUbfLtPL9e1R7ZKAoVHwvmE+M61Z+BNAc33T
cvPnobxmdFwf/757/fh/+/qfj899w3b9eex6dBiHrS6GX/yXMR4Jky1ebq73rjfX3KZmiTf68/B6
7/rc9dU/b/635/7t4fV9IbSZqv/SmzCYMqzC10yt3wFC11Ct33evz14fz9ewEiGhfRh++cj6pDxc
bzi6cNz+eSxmsqF+P7YWny0+muTVBRS4ywh68IVGMqNFKfOQZ2rmrxRqb4XyJq8mbxeOJrQcj+6p
7Gv7EGsx6Ps49Na+x5Tm+lDV899fyJa3uI5F50GYuz8fuL7t+lBQFNo6Q3y8PpXYJF2OhoeTrdMy
C/8y3J7r+66vXG9K2fCfs+h8SBMT47ZTYOhKl824vqwM2waB/EXEnY1g2O9xtxLXuE6giB2ZOEDZ
WmhFbk0zP8y5FtcV3V8rVY8qpUHTN1OzcshnPlxvjFEhiIjLZkbfOKMQgTpDUvP3KNBaFJ5N9TPV
k2PGBdxq6JjFbUu7UIhVBmxsB0C5OKQLKIp0XA6X5eH1Rl5j1Dq3aXZNpNalviQ3XV/pIzDKQVgV
P/OBqvyfz+XXSKepcw5hhS0uu37D9burSCzkEdEf+XOS7Z//7/f/cv3a3++5vjQqOikwUXGF/nOj
sn9u2fXd1xf+5bv/ty//+YbKS9ut37X7P+/9l/+zTLxdAoc815kAw8xi+PMkIAWbpPc48h8HC+Gi
oeOzcyd1yig9g5OCntF7Bc0wkVC6/Mgsvd65dUhXoIz3bjYVeydOm5OA9kuaOn18Fe36uCewMt+L
CN1KXYLyArFC6oL46Bvtl0Mm0gEYoQ0OlKk+2SX43GKbVTakAuE41MToWRogYdd+YY4QYGAQ9Utc
Ar0Pwtqpt6uGwpv/xASsPGcDQ5pfk+uua1oQqYzMkKivMSvRrO+LBuGnx1rEIrL0poXhUcif8DQF
4GQ0UMwF1gSp3HWU6NbY5VEXOeWTcmgg1DFkEB0lRU+VDNi1S79b4VdMliSUetQfDbe4ML1tV2Ou
IURI0l3OJXjXO3pzowoYPDrrMi1MkFN5+LlKghL0kotZEnbnUaex1NHB1E3adN2iBs8j/9CXI2l3
GaatlCBbCgDVzKkFFMdFqwz3Y0Io6VWiuQM9SyDeJQ7nHLKsj4RGV982lNtgTmt3bfj6sYyHDvlp
iBidFLXIwwCiuXCRkVUq+iDrKEpwEHUoeoqW4r346DpyyJui/dRc0gJyRaPRpqOfZXdtzWKbLGw0
1DF+3RA1qEFz7WjZ765tfhhZh3m2pZi2pN3aDtrxuEQYUF76DLmhm9c/cBnIG9+Dc9KoKLqpPeqk
ekawYaqT1tRnjA/CKsd97bJ2iOjBZippju4gzvQJml491RrzYp2VqSpgmEzEg9AMPpM9choIXkU/
1qWB8spbocx6M9jhRRjWZ1EvdVs2h+xqvGfk7N2ItAMZSBAKHI3il5snxzwcMI5HtbiNC2poXM5g
CiWCfZIb5wjKiKn1zappKQfUSGCmKjIgHuuvmjJ/OpnYwf2HNVrUt5QDOGHi+Y4kyMfeacY7ao9G
xGQts1GAOaT27lx4NDXFkIOwtAnXVJbtIZkPQeGLoxs+ZlZv35M1/8s2cPEn+XPEBAVHfYFu13rr
Ww1cipp/xDsR6SwTZiPdWdmi63XUF83AZeE3iAAGdnenSkx8ZpcHVcqoZoKdpbnCnJX0wjZBAtsW
rramjWUEZeZ+RX0Tv5SUt8IQQGg8wJsdALeF1HU3oQwPWpbsKWY+G7UV7mv2kPBNQamztJ/1Up1y
6aOB8xhELTlgq7PsXW/G3k5V4W0bJ83BsgrGkZIg0hGDOSasse3f6rx51yq2QFaIYGV4X5X6XRuP
LP3Y370IepupoNlN33rmiNsmwSdgtJTwREz2aYwOK0uQgad2+BoniKrnQoOpE0smnXiAVRzelrND
rZfzA3qE+GK5hqJC2xc+Bt+oO1oo7AaMPW0DUonhfGMO0PgqISM0tbL+lA5lgxZC4po0PP3WQt+m
U9pD/JK1G3e2hkepGlSGKUIZ9i0CZhWLM3N6AH46otupOMJFje7cjmtyRFvIspJoM5r6u5f6GmoY
MgMaI3uerKSDEMsynMwV+9zH4ZeihNbpNkgMA3nX2LFddZfewdldSNIm7tmw4+wmTxVZzHTj91Sm
7AjRVD+EG3sejaBy1fBEmCdty+GpblsNbWn80zA7c1VTLNgoG83vqBtg6F2+lC4xGpducSIOvr9q
8EznrVTwTsilFf2FTTTWxDEqFKOUPojhqrcFjEra+Chhx6k8FtGgQOehJkXIsZ2FsIMhxVQBDUhm
KI2d1pZ7wwQsZIv4UubMRONxISHQvSMvw1N7FWmXekYXRrPquZtzTE39/dC2wHQ9ah9TpWMvJJHx
MHjdVwoplUJb8T2mIAmHhiipqtdehEa+hnIbPEg2pMyaQF7N9jC2dS7hrB0l/NKkwGO6CwybWD+t
Hh9HZaAHtxKqxcQ6GtV8VIhrcjuSt4vIjCPXLfvklFUzsbZSnqiTXoR2FaAnVlCmsLan2m22nUL/
T35Sdpgafmh/bs9WlACnqfqQMsL45mZoQPJxvGTU7Q9DRWNFeti4xtTENFz6e23M3gYEr+44vsHy
L7aak952JCIjKsVq4RhYmLTGXEU2Uvipn05dk+aHejMN8j6vdMbUwv+oipZivsLi6zQvmaclaGaq
R4emFiB2KKIOV2Yp3G9SZPUVyS4wyiShypxA1OyY7c3jZwhTfNCmCmgOf32K413XsGR7EgtyHT/p
fmvrSHX9eo8uR9YIEaCA8nXEWzrA7WgzY4Nanru+MHuw8WrXeipbFR392H5NcsiGaaN1h24h2AzL
DclImCmi4pmAzfgQy8Y/TNb4GgtAFW1B2qzObA95CTeNsKPAlsgJUnRQx6wu9H3tz2tjqR6GrbEd
lyhbzWVdULOO9FpQ78CceWq5Mf557/rw9yYuH2iThMZccH2ivwYmj8uWe4P+JLIcyI87aGsPbzm6
yB9yVMeqmIot00dCVkmhUwfP8LhLI534Xacw17ovAJA0/raAiSibNzNC+6/76DyvU/rrjeVxKBjL
zfVhLDwq6CzY1pZqukMWvkfkRc6/N8psyVsP1NTeg8VOQctxPVBpNt84nC0sLllE1AboEgDOf7/3
b8/1ns9108Fg1JDws0qXlZMQFTWiyOxQX2b2Oeq6f0QaXvMH/8QRdokdrTQ6ziurptm50xcy6xWR
GmURa5ZC245LCGe/3KSujZTp+jhZoKxzTTXGz82dc41XJsWMLNKFzCqbh155+t5xIRZ5y82cI+QV
ipCLQRsWUhWw2ENX4TprSvs2dknMRQRmHKauNA/Xe41Gvnw1OCXFDEqx0cKIrU1zmYvZLDl4dN2G
6z2H9e3asZBwxcmpskkiVq2nH9Cx97ET7u0amomRIfqNqhgTfK4TXBSbD7RFSLbUvXobpx5QtvZt
JhHlhrWeXNE2qPkJS20dRgLLjtuah8rQzUNrkiLfcQ29UQ7qA9dgqFzQybAufbeAFgDxJg+hKVQI
Siu6dVNrGSuzZy1DH/OuCsNkq0uXw8lnyRuoRICgZx1zvemWe/oQIqafTQpD/8DkukXirZucgkjT
eMWx6HXsS4ILGlSvykeImyYonLmhvrovFTEZ45IGOi831/1/fWhSUswlxRx2dwRAb/kNmLn9/cYf
Yah4aAVWsy9Q4OYsiIzYRFQ6bMsOxUvNhNdfQMJ/DsDrwynFU15Oc7juWu/RNIe3ipQKrhGLVjKd
03YTa+OniT2ecd/dD2N1/J/S6tvYUmI8G8AIZ39PcQf4JsEPZFqmwCezbZkFWeDiDtPe5++YBURK
mTBAXg3PMfCf6k/xVB5pTWmIVFFqL3NBmMspE+IVjib3FD/Pb+DFvscLHYvwOX6SaD227gThdCV/
AVFcTspxS9mTDmKFL4lWwHRjWgFNEOjWhIegElCvxQIcA0GyYVCfH+FJNwOg102nbaE6xv1Oe5gv
6qvk4YRs8MZCDAHiiB7gm8Hpq68R5qhX/iuHXhzyr+ZGe8CMRpNQ4gZHeOOckk+dVQz2VJ8PzcgZ
8BuLI94plQbMnJuRjJOVYW1i+wsxDLCaCtDok/52D8AqSO7g7ROtsthmsydBpVRssJ2nC2jKO01f
0Z1xQp0GuCDAHwuRIKf1+l1xOctXziMZlGfjUbybh/CRejxzvRY7lgl79yaMT8wZGFaMt/THdAm/
R7zhPwYY2GobnfRkb2Hg71YDg7bDQnJj1WtBFws5+Qn47Fyx6L4pXzkOcMDPdCfoGp3yY/qJ47Ja
FWGgW4Rh4ijAEYveAmMvgIdO3NQJLawV8jhAUcMdMzHGDSTx/v0JtcV2/IzqG/vh5xI6OiGVP034
vL2ai+HOqne++yjy30D6r/E/IIjdMSOJyuJ/FJ28K5NCtX/7i+HBc2deuDy///7bXxCeaLbGdMJ2
PaSpum07vP4vDPSKfMk0N3WMmtqhEkhWguyXOJIb+tkdogcopzm6hY0W3iXuepJbyoruybudvzhC
mNei0csXtsvkrPVNEzJt2ot84aSm0Tb29mFxB7NzqGCork2xFb5Bj515w9ZA8vcK0QRl4Mv8C7rf
Rm7kGxSOWzygu+qlv08f5FP1oqg4rIx18zM9QKx9zT8sDC7b/pwfuPajw9Q4YDHW78ztREdi694z
mKE12CGbwU6NfBrfvomxadoaw8pac3aswLyhLJ0t3FHqxb0FwzxSzT45JMl0m59N/+08yRM43vgX
xgQMDe4vHFBkbThHVmlrgGlv6SdiSO2bujXy1+GRxsJTzY+O1QZWMa9wVsNrEMj6kZLtMcyGJ/ue
Q1bRfnxAbFb/QGLhncvNGaMEXl1qwzn774Ak6s1NmGTv8k+0+htxb75Awdz4QfRz/iT1IjC3yVO+
cBqNV88MklO313bx1jrjC7Xe22qFfSrAeq/uwQAieJY/SsgiuF5QNgXInTFHcp66uAE+02CV7Asb
XOsNZ9h0WRAAT6a2+gmYLHEDZgdrkl7XO2CWwD7pYMcYCI/dYrw44lMApx7oDzQr9ZiZzokSOXTx
hd7AYYuM70wY0dZdi3oHkWHPnxhtzDv9W8p9vRs/WIKzqVzAt/ahfpuO/hvryi0ztw1z853AMbRe
QAvnN/sdJSEK0eCQbr3gX4IK/rsjf4H7/5cD3zE03XJcx/cN6z8f+IDsWxRdxnAmSO6MZ4nIOcYY
Dq9n1381FoUp+Ujr4h3bDMomjEbPOJLahfi9aJX/LxtDEMJ/2RjdslA8axbZB/9+FtqpGp3G74dz
YlAr5J/S9nERTOwiEG04bLh+rPHZpdAx6INdKnWJaOBis3zGP5Jcrpvz/29MhecR7fB/iKkovpOP
4uM/B1VcP/P3oArP+ithE6bNdIaMYMvxvL/8I6jC8/66pFFYlob+3v790j+iKvS/urbvaprr2hxF
lsch1Jadiv/2F9P9q8sLvu+YvucbjK7/L1EVpm8tR+O/HK1MqU3d4+tQoBuOZxhs4L8O051BTWKm
F7THoTbThKIfzTCTJvISTjGmRF9b5XHnntuUJCcnHYmgmTxOR51VFq1n1IeE0ObFgAeLxjL6FwfO
SL6VHUE6bfNBEg4lgMz4dFyqBVah3zeOYR36LPmo3TjeDARjrErLU0RIdxHEp456n6Q0ODixdmoB
JM8lYN+6aNu9Gl8VIpmTRkWy6sz+OA0RvQAD5IUEwCFdmqqmxIqbF8gXp/7UI7LaaCXTrNzTbgkA
AdlvIGep6/ST/n+9EqzdV+2IUiJsMa2r7kFwrWl8zJJu0jtUiWzMvJR4lGkC1DeY6MSoACbbfS/F
CHBA6uuoIvuiRtzEW+otoWhbEUFk6Ho4zjr4gWbBJ1q0jx37Lc2htUutAq9f/ep/+GQu2ei6j12Z
MjRZmb82YjvwU+luJ4HKxRFo/OkRsotHGEQ0aXdDo5N1N5hMt2BJlJXca6D2Ov8nJY2b2nBPMs/w
9usXLcqNbY1qnuJM/WITwVpVGWo8Fd+G+qgIPu9ODWlY+PXiOxqreWCU1mdkxeoSW1gM3cypd2Wk
PYpHGevRJmnh1JjooK6JG16sg30o/DMRudp93f1K1cVHSfxjwImxlqxf16ZrfHWW67IO7uDqLlEI
fjKfLdlt5ew+/C/uzmO5cW3bsl+EG/CmSxIAvZVlByEL7z2+/g3wvHPz1olXFVXd6iglKkUDs81a
c445hgXgZPIlTmVyifGNGx04BD1OerueDP9cJ41BcI5wFRRqEyXhu3qJmqGb2gpzqFUuI6H33dBI
r3mXY3SVCHsMwohc4ZLukWQol9pEVZXQDl51RfLl5RZ8daNwib1CZdz3BEsYQo2wVXgOWVhZWaVc
ggB4e9uloCJGP9t1Om86gwhSv+SoSjdyMl4b9iQrBUHvxiOOaCXrxV7CqG7VHpUJBTvLUINY08Z+
N4q9f8zQJdmtN7bIZPVbH+fFK/7csUaAneCrKZJcdUj7ZiLw4f5nTdKsJnrWkwFSm54x7o62XzdC
+BIX+Q0dcrbyBhRecl07QmLUS1nU9LVuwf2VYoI5sR2KGja/TBFaCgcki0fBdNSZGeloPLUdcuM5
NXXy5XETIdUkjk1cjbLg1mjrMCSWJ8NUO7Le5lJ8CvFeNow9cnGHmja97jTpSVxIAxJg649w0mFE
j8RB9kAMrPYuR90pGuFfmTNhL26Kq2D62j4pL3QnzGMcBVhAI4g1GgHLq86AgRpGmz7tKK52siup
UDSExv8UiLKJ6zFwrSn9EuL4GCgCJnfkSjLnG/NHwEhDu0vRWOjCZQmhTcdxAY4SwQe6rEi3h1Gl
RtRTi9NaiIEZwL5czemdIB9xiLHsGwMZTtm8RWO5i1qEskkNxtycvjKcMNDa9QNbREB26FEhGTWX
Vmt/YtGnKyM3KpuecWVowkBKDpLrRjVYaBnqtTwoHC4VFQDdlhb1jEKjpdnLcn30JXGV+eOxKUHj
Z7GGxxLKrEGbMsgnNmwFA5Cq+aYtoRLvmuggKIhHFb0IbOwdW/o5pHVIICuElJ1a2+8lro4NlrN1
5KM6E3y9J3a4vAQZKYMd+okZ/Dq0mnJQE4Z25PYCG6Ng1UnKVSyMd4qmYGXSdNcLr4nc4mfECyKo
UEe1MMBJ3yNPmWL1Ili4lhpl9N9i8EHWUNQAtTPGCHpDgWi9Bf2g2UhUoHnLnekOVfnhl/KxCwNY
sXH+Yo6Fsa47qolBnK0R0/9Ied5fLCsDojOZT2kneI4qNOYtx9Luh2nvst8+e1N7HZA00gARoeVX
hN5bjONSmxGPQ1+feBYoNOavL4UeNZ72uWhQOGvhj9kMjUs5b1H0Guh2YdDcSG3fJvQJ9aS/WUV0
wN1wRV9wbcTyWzVZpYYkqjkEaO+9hCkvHNtmOw4nynyOKWFUJDMXC4pQdLZpDiAdW9efxNiJkFIU
4rGvQ6htEskjgTQdUNpACC4C3A5wR0SV+oIk7JWYrU6cTx9DGRXuJAU/ypQP+8j4JbAVC4W1wZFS
rkxd2VDZtbNIai8GQZjLkggbL5qumPvmmAfPbql/cxSicV1N+KjRDORu2GunyIJ+qBnUGpGgU/6v
2GjU2kKhYrYcBuPm9+NGRikHIQUf86ABQ0ha1tCtQPFHnMp9bU4fnprNwqf4RTfE/mgV2sYvUjiy
xVBc0yFcx7GZuCTOx44OwN8MfQ2hZXbpsZORGs/WCOkDBvKKNk8tFj+FlYn7KoZdpiAgRJJPlmql
V9sRIqeZytGh9IARe6bculrL1i5BfRE1Ht0mTcFa71n5ThH7z0nRjiLd9RcSd+1WtT47wx/spjQ1
14hkyv9o+xdZnp0FTd9KPvNtaE3fcdd+Rmj53RoLGdrIbNwxKG0jH7oHbhi0htptjMizFzyaGoiD
EOBOUo9OtHwSY5Y4QsrOTVMmu5DouQ6BQeRfRoReEQt48ZJzkTIXCiM+PTkXPSDpTwH9G0TjDGdN
MUSHCvBRpAs64R34+AKCYJdFPC+5cfMRdfsrD1WB/Fw/GLMuvyX/doS+E0yIxWIqqkc25pM0rmMF
oHBWgA/WFZEgapaJNFDiACAM3AwBl6c0vtWVn65o1UIp92P6jwFK7kDcjQbGtxEGljx1bOa6BIF+
J394JbtJ3WiNg98hBFVrQXKpoiPrUptvydeGfZn2xGQlhFpofBIM+qVVIFOovgeyKZ1cyp91tbw3
FCLXcc004quKbjdUqfMmuYVNBXxJvZpSb65oIb0GYYkDuYNPNSYFKKYMSi/l/QUaO6x8wvQZ1gEW
7Sg7UtVEiqNBfpJC9UVuJNlBGc/6zems6qU4i57g5iYVqbDBJStho3DMhn4mEVV268+YmHz6CvpI
xmrFfibJ2x2+YH9VGIhAk4JyYRGXboGdhLQbOA/oTFnEVQxsMRI+FGPszGUiP8MRGA75Zx5U4Umi
lZFTpMnbTjwlAwEfuWKC5tDbTaeFPdxPmZFWBG4msAbJp+jFVErxFBFvJli3MG6EjULG20qXRtxA
GJCmepdG5rRtxrBbTRM22AEggjW+TAz0AwTOwcp79Gs4qyQJ7rEQyU6VR0S/5KwCjQHeTVXKm8ZD
q5sWBFaL9we3fmSVjz8XcWek6uEIHEMr3UGABWNkN9kAAUWGK5JcpaIqbYxUnC1ZxKCCRLi2hzT4
TgUp3+r4MkGdeU+hGjyFHhqysasAC1LZpmikVhTfcvBsphdiGJ+/aLM4xRFEavSPnx9fWGNLgDKu
ysP6/R/m7jyIbBxFNKLzEBu3htDCxthEIzxmrM1IHHW0luZXqxZbZhHc4fN3/9OP/9NjQ0etxIoR
DDz+NsEutCzo+Sz/t8/y+H9eKRGzpA9g91gR4fD492tqcYoD/c/PDWv4FYrDOcDr37/5j2//vClf
B09Umsjf/vy1INB39/0cMYTJYuqv5/2//ZSSD2SSrra+5Ba4j6UOyfHfR+mvT/B4qrgAWEbst/XX
Cz8ey6tMRxoYm8tapQdgaeypGmgO2uNSqObghccv8vkKeHyHMR+sn8d09ucXVcVwQ9EDbiDyKzrA
eOh1aeKSCh5i/2putjy+eFG2y1nMu9KcqjcPdf/x5fGYpQA08zNqYXhAJ7dpk7U8F+7bWfkTJwP0
CDrZrNFlpONiViJVSJNneT6hNMTyZTNrhR5SM3FW1z2++8djqmquxahr3dFg3bKTSy1zkW9u1RHx
JmHO41+KM33uZ/ylSKOhaJD0JoPwgcBMAjcgutxHIp8O//0Sf8Rt+dzj+/OLXCdTxZg015t7ag9t
nT8BAvf6eP+Q5f15vOsGSH856uk5MbA1CnbcKa/5+CMr0K+BlOWOpanQNH2/pCX1+I1iwKsi7HT9
eMPFfKwf3/3jR3kcW2dSd1zRe82C4zO/g6RGiCWUdbWN5ajaPr4zuWX/+jEo8HCZ2KpWek3SRsVk
t63Uotw+fvzrMa67FfZEN96cR2faUhhenCM4CWmDgMN5Fa2Fm/QssoIrVDgn3mNCPLwOW4pKm9Eh
YGClQX+za5SqLZQw5zxtX3vHxdZGGR4WCzCKMdpbFLinjXdzu3ib7hE/u4BebO1CRdTZU65folpY
NuPCnbZEuiwq+31+sT2DM5Kec1ytXiNzuR+IInjNjNWrKTj6afzigXbFC+JLusGgmvJvotKEGNz8
wk33rx4eK8oHMJXaZWAu0RduWAVfeG+SyxLg4vLcmNp+aRovsOltpyU1TDT0oKFWebUqrBve/2XA
sRiVJZ8OXGh5ULMTh2VKXdgIufbF4Rlj0Z6mjaW9QcwY7sN4yqzensIGfgniULvx7Hx0RMGhPdCl
tjUiADjrpE769jBtRFlnkXPktb1D0vh2wkq9P/cOpwQTVo+SIdon8bqrFt0vScjULIxZQwFAn6CO
V95HvG9Nl7dB/6EaZ4Bq7+hMCpuo52OhR6ZRjlPI9G2+4UdLdWBvk9QARgiiDwAC9RTQhO93UFDh
pHISWBLo1sFkw/yFM0SmgQJFVl9Ld1r8PIoHoehpA66q+NY3xCHiVcBpC1g5O7L4n19sOEJA5Szk
b3Os/SxDWPLqeY3TeYXIxoejSjdvJZ4m5rVD69vAWLksEKwsM/A9JeMT9q/aNm/mqQRtckpoJ5Dd
xT/kLdmyy3gnXwjbJq/Zw5nZuPHLOC7DF+UEPhOyOaDChXrNDjJwzEOwxXG7gAGz6J/YYUqkepif
4pfYrqmH9qaLDeAM+5ID1v2UUIrvHJ10fPGujIoLSyYu5KO1Jyd4ImMlXo6f6/pJdOyBkXWfb8Lq
0AgIZn/IaJDhGi6VK7KSz4wcth5he/yCWa7yB0hcB/FK8sIqXGE3/kX+kq40zte0PBaHQAZLlj0n
xV7Y/KrcOGX/3m0GgOTy2iBbbaMxYhDjAYyQK7qDVFuiUkkVZcUSR0u2yu/wq/DO6SlFH3ObQaMD
Y2xUBFGR3d66Y/pN1nj1IkXElbo0oQrod9ANXvTiYsEfiIsnifTY8lJn7/w5dXnAuRwP9UTyGm0p
zjp2ZS7eYbgLuFzHE9cjp6xdvk5b8cudvcxv1ErusG27ZcfmHSx2bXMhJdM6+7WSFXFQ9VWC/p2d
eO1o5IJcJb+c/gLZ3UyawQ5xUYsDFxdYtwBTMBcaZ9a8ZdMheOHD8ZTcEAEn1qivePxL/CVAaXFN
CA4X/jQdMhV6FpY/3DSVU/c7VXAYDEb5V+jYy7cfXMk1Uc4SYXt7ULxclImxUoolBGAebEecPrM5
aJs8jlIWI65+Losnq/hqlW9iyV0L/le1yauNCHGYwlbl8JRhtBeqT+SHKk+g0fCtnBQqJIv7DvtC
JrlSP66l9kPxzh1uLm75tLzEIyS04V5m7yIxVkl+louDeZskxDyohTgjPb1T7m+JtJco2nTsxQPJ
5SmC/PsVY2X+Ute2X7EQg2DEwMVnrrgnYwcyKcRIus1L9cuEe+jE1aadztbdPHGG0dZwXLvlB7Tl
U7M4hqThuOMXd7BOwsxcMmRDBBJ93VB1XafWqVftD+VCr2VBf5ShPN6jD5JcvuN0GG63xWvMGMwY
+86lxGu40rb9Ylwd2BSNNn80bbNfjR9s3so+e6HONDoYm7B58Ul9lDwBiULCD8pzrh5OW7gYv0Sn
gNqN4F+NWZMfARffoNkd0KlynaAjg/fJQK9suQh5J8N2fGsIOeAYUHejiuFO6luLEca3vdPo9GA4
nhg5wz0nDtwAR8ton3kLoBDZWS+BpHLxmoMzOkCTxy9GH4bSgXuNtDiTadFbS1toK8wcKlgPO1xi
A6Dv/MJg2a7Y3AOmY38WMGt5M3U63OsnM2Ym5aoXntXGzX6Fe87kLjjdlpNFGUc+6QTWAI3GC8u6
lFb+/V29CYefwbPFLw5du+JdjFCFWZDh2eTpo1cqKQy7WriZPO78Jb9lqH68vEKQiLHM9zTJPoy7
zdEXno1Ls+jfoIrcjQvTH+fRcDlAwUf/xTcuvJhqnkXoNCOIhVLJPMzELnKi55lwTsigLSo8o22D
sEOPKzsXMlfkKTJWTGbTZeKMcmnxXrNFuEz3bOy5HGjhczoUDhdLSWKD+MhL8euDK4/pApD/otmW
e+Yv88RZsvDDLSdmYtjYS+J2LynPx3zgvhp3tmF7vFXLgAYqsoGC6B7xJByEZ4IwGTTHxWv0Miy/
OAj6bVhyXjhM2oEjzrd8fj4WF/8MXdjO96m2K2yUOlguL0wv9Oe1/CV5kW+cxnzP9OzdjEMD43mp
MEZhyWHI4lgZB2Y/7cJdlu552ugjyMgR3NLQhb04rnnFyWUqM/EB8qZRAszLEz4n9vQDQyV1VodR
tH57549Zo5B5ARJix1Dpb7JpHe458Qw+yQvDoEQONZ8WRQAK8W35xuSuHd75FApBDBTPFsyhHFkI
s3YtOLyUcX+v6n3IhHrnCxXPccmA6j9x2acbdJXGBTLmyG3EeckQcTjBR6btaubJTWOTDcNaAXAh
2p6C08YRTmESXBj/+athvkj1weEyS355W0z+vARb8WmNDa7wzvUXt7WHq5oxe9owZWMZ4Y3x0tYB
fixY9VUj7PnLUcfHfZuvUhWNEbQagH2KSI7FhqLxwGJBdfpz8kst3mS151+xwUzuOA036gcBhdf2
mXmzYUwt76iPoJr3Zw4BMP9zNC6RWrXdMt2QEeHb2c5r0egvwMMtGou+LGdytm2mBkqD9iBcyd0N
1wOHGC5JYdV7ih8dtRJMFPy/ivixTidzJVxPClv4TYNRFpsP2ZrYoAjW0J8K2gfJbHIGYX/4MG9s
0qF6LBgahnmQk3HiL/vh6BvPRA2/kcQ+5yfde068SDUAM7MC9oPcRMIwm2YDV2Y/H3wpeyzRHCj0
r0lKZdFh2VSAcVua3Y7UTmmvpyeGKIOyRP81bNF+WOFcBCiWdETemU57nqYPI8yi3aJiVhughoPu
OxTEsx50a1twEmmISK7nIYM5EuCudvNlgIq8wF/AKz37OKUn8xhUzjieWZmLvSsTu83lyopY3akr
USH9l802eGFkKUDiSZZOd0H6gxRAeGFqNZ4jdpRcwL6tcJ/6K1o/rGnmC2xfMo6w1v/immU6Z53N
tZuuB2uFmEV16vcOhQ4rf3QtQDM0pwT9sRE3Hh4sIsPXkeoMqsMcmGW7wDw2/EgI+lESyS3BLrHS
Fdt1XQa5proKz1XlcKXlb4xXXAEDjCpq2oPTWgf0OLytsDjgCUC/4aIbnxgFGFbGJdIcSd7QFGSH
wWplWIrfZugqIv7jp77b8YbZcXBtYZvG8Mi+dUPEAaHiJNY8ATmi7sginRmjbtfSEYgJawMINAEL
4Z4JaqkcgIbJ/ird119D/ZvCHhQudPeQUkzXRtvKT9K9XHFTGi4syBi3W7WDpmCyNGZAVsFWT6Qn
CatEHM4lFenGU9fGp1VJbPiD91LWifiaPaZsZULrlkRbrXmJIeNsfbaoTphep2rHoTA36b3IN4Ox
VbVVRHAwDiJgJDg9dhNg4Itgs7a0NS6uNQvbyuYCbCBxpuFeZEGiHOp3suO4rplIWbU2Vx1NFj24
ZSss4QsfAQJ/ccvlkc1NHBnwdHhuDVntzIrEl0r65SrLZqYQotlX6k0j9Xis9lSHvppfpiljZ8Fw
Z647MJhwcgOV5NYDbmIf6SAg50N/oPhIs7O+iGQKpHeau+WWTgvdk8ARKSCydEnhByGnQfyl20QQ
VLZOS6ynXKtvQNfjPBZAT9OoPZrKWXzHCMElNHArI9tvv02QmWec/YHqpALl2G8zwNwAPOelp9Ot
bSPhLeaygV6tHIRyxyMjO++XHNf6kcg97LAqIz940+Ft0OQlgiXcNq1dWz+6zij03mpLqXCjfDtb
jugeRWRjOCJiyfbSBCdL/KChzkfRQ7fI1j6rZ31l4P3Gd7Y0n65oWp3g+FiYwNRlc3S3jtw4xtXS
3PTHfx7PTHhAX8xwp4q7iMouQfVIVjsKAcy6OJtIzNhHCssQF4/Nt0+R/toCe9tlTIOL7FVoMcgu
vCf0NDhrW6cNyMDLofiIkVHS/+9p9ly0K+ZkDFBR6RKnDhYZvHR5JyCPonEHdqHx2TkFK5b3iHKs
aqldPRgUC+WbHKn0xburAkMGSku4SDf/QH1Xu1ogcwvM2DTWNgXhwDQjb8STKd2KYUy6e3vr2kBS
zRuTRCa7I0m4Z1bkNKvdJnRNee81jC/DlvGHS8HAOjTHFCDCLY29Bj6cRnu1G7sLIUx+/zQB7+zs
PBjdIHhXeANUdKEqL1K1BLeB6GAvAQQ9JV8TeaaX7L2/k3FPggUzMKPkDtkiSqMR6u/C2taEQCOu
IX1hUX3yb3BKTvJzc6YRU5Mzmy4oRuvdyeqOyB48xM79nNvkR7ZwSHGHk+FMpQ3hwQcjRo38DCFi
j5NsiXQhk+16qe1JnXNHYP9LJMIL7z6R6qDtA0Y3u9n7EiNhB5F1jjdwD/56ekIgCv/EQgbkc0S6
TW2sZs6QCbScKCtju44K1srs96BsfdSCeRYN7qlioy7zu+VIDmMmk7ldvkDJQ//7TJHFlikNiwdV
Y4exJTKxeW0wMpAxTaedwh19VCg/UCvZX61Bv7JG8VY6/AJYsmjUnHjns6C3TsJuN6Yb2hj6xd+V
rv8st2sSPWM3jlYahbkToymYuAOp53N+O1lCylpZpVcL3mSwDxjOgMIuhJ12klZUvBkVYv7bsM/J
ZvI/sEaKXD4kFGSbjObPynsvXZGoO/zvqPu3hasifMNCVJ5v3lFbBXvjJFBSWBgngu135C4Ot3Dd
gt1iFSrv09+B7d2pHFbDEywHR++X/vRG+ui9fW4wOROFtCqfgfUx+hw4WdG0F9Ej4O8El3coXqUr
OUn5YYyPeN8ImqjqGycaaC+jxwKqFDRgUvPwfwvrKkeJwWLLzQ/YZ+YxMV9ajPnHokEIaNj1W/TK
KCq+0yHzXdK/G2UTRozfZKuhw1iUnd2W9yJ8AjjDXSxdS/U8FjCSwG5il/udGWEV6vyFWG2Q+WWs
ulOEtFRDxcU7WyemP1YIQjdvYtIc0UcFB46W8PzvbL8TWBStor1pZ1tiq9NlvcElFjNmIukjuGMr
8F78TaorbOcxv0LCb/f9m4EEgTWt+ZruQzeFaNiSa1e9olHIfRJKQHTN0bDCjmYWuypaOrTaTIRB
JEgu2otqrsaDbC2x9OOnU0k8g+HebLJ2LUPxNFx0uTQGn1luskMf38iPmuW07aKwDes8SRdK/dif
5j07ShI75EUgMpLb2K+Ew+h8cBWQscWyN3Vp24zRnXwyaN12cAzWIBcBy70xLMQGfZOF/0ymlnoz
bHKndbB+1iJ8wWMDjlA9EO/5Po/eRIPSGloozvAW/4avBHtQhaH8vpK+NKonK2sdj9BWl0DGxXof
j/f6NykIJUQxwThuHQQ+DgirCwlo6BiBClOiW2R7qcTvs6ABJdfwo+jzrbPABsuwoc2EPojyAQog
VgiM8ig6CqgZb8UNQ1Pt9nQw1uaGRT6JVdt6mV5DrgzwRMVHfqkIdigQ4+zQP1Ecso7BSQXIka2T
V5O5ql/iM7SMhfcdZQScbFKz3deKBvOAPLB2NWzD9xbMlOsr8+4leOkkt5VXaF2jK/FeHdtnq3wv
XiipfjXRhZWW4KbquYW8qx6tfCuBFxwK2kzTmqEj3lqEb4Md7Db9UXo135E7u6XL9n7PLQk95da8
6u8BoygtcSf3NRSurTas/egct6jXyHlg5/7DEWAXSBycnP9ogCYbda8Qirazng2oE90h/pDZ9/r2
xCVC8qUD5A1Dl02TIKe9/EpS5Gf+ZR3A9LCzp65xQi6AWkApbwk3NPGQJMzYLFV+Imuuj/Th2Toq
O66OcE2ekOlqp6G4IGsOtw3em19yaj7D5+KVMHtWZSfvKVPWPuJLwvvIDR/ile79lPCcZtcedoX+
iZjJTH424V39kIiL/Hbt7ygNGIiDbSgjDG4LVgAMwOvQ7T4Joll03D48a1BsG+LMGuJ/2ZbMx3HN
SOJfWN4erCMMjyewIsfYeJsoozmiShRfR4Rhd7vCdLvTrwoM+qrv4o0a28sHDSB9Hm1fgleWUAQ0
409dGjkjnXkm6hDaKoGCDPvdq3EkDZS6+ElhJI8JxGXdEJHiZdduetBeh2/cAvlduebP3qaFtvga
bocnrsSfMjp3GZFP0Yvqb43rk0oG3uKrXIbPQECPGCYnRMjHeCscW2ZkLgXvnKwaAj9d+I350r+n
SBYXp5ksJNuy+Dbt9KW+ZXFGdSOWL01POm6/afBM58K+EfyzPzeA/HRg7//4FqIRNIIKbxESTeIb
e6T9YkPodD93msZWwFWskaLwl8vr0X0qw12BjodscFpYwWxHQSJBQUaG/sbI34/47//+DfzqucP1
94+q36F7EJ8aEYJJM3fnHn//+PL4r40a8UxjTOquMmCg+cffx3IlbXCjhCKNnUbQy7+++POPj8e8
omeJHpjah4VmyNbZDhtt8B//9R9/+XgOLadX9OfZ8srLnSSub5pmbvGbBjaN2rVX0i16fPHL+TUe
32o07CX78S0kDdBshoizoh6C3Z//3v37bf55zPKF8r+f4vHg4/+kSRWumWrgr/z9Uo/H//z413cB
ntPlP34TqwGa+Jqp6c8vTAUz1eLxc44/YSEV+I0eT/EfL//42ChCyTUQRm6r2mcByT2dFlZno4yi
+DXXcEOCpLoCt29VppuoK9eaZgQAviFlykp58NMZchJRu5qwncQC69H+VkvWui3Y/sWErQtdoxFN
wj5K12ZeJgCuwLyGvvBpxs2hVuW7BdB5zNBRNuDlK4Hov1Z5DZQKxg8tCwvnMTsg6j+jAIMOLS9U
TSuaqDWbbpdKcwBSp4JJldZihawg9rBdKxoy2YAEoJ5sB4yom2as0OCJT7iP0PrEHfYedXhWgMQS
cRbd8GDuUo/lmUj2azeuyK6TI8sGMrb3y/gcpW+45x2VKkfP5g3wz0aoB5aKmKyCPqkcC1ZYEYSn
oE4h/xmMXYp/nj5EU90aLRYVLRK2alo9F6HwIerTBT86kPbPvsO4CSXURyOgW0QaVoQKoFGBtZpr
sq23zcFoJQqgE0Udz7gPyEUh/WRnpGbAcapCY3OEOpIdAN1XZhHNAnWDWK9QKejkfYfHnYAWz4Cb
O4DJLeRvlCQH0Tfe/BgJq9xO5C19SdLW75OvrK8gCmYTi4CAmL60/Q0y85M2crZrRaVzc3GaSZnh
nLE1lUgTNY3tdCMj022yV2ME2N1I24ogX8QkgIXos0zefgjla111BHUSadJXqKOy7RjTEaqIpBYb
JyXGt+p11mIM916FqlGVn1vL7cwnKE1kGJOa3WqTK+kQlah5Ntqdw/RZI/qDpnOS5OhTZbWVzIDm
CQqyDKytoOqRcsyUSPopovaz9kUcW5PKao85vkLkwhEbdWPfGHj6hEoDhDJhFmkkjC1IZ4E1Kvqq
GC6lX6hfE7kgladd02Z8S4uKOqjVUk1VEnRG2Y/k45gNWmEHeH81qHm2jkvDHVLKYBrYR4jj9KlZ
WEaRgLGwjL5z3NQyXnw/7Z8Lk9l1bDT48l09bGBy7Qf0QKtam5P2qoKUrKQ4hrX4PhUQNUrZJLVF
YT+Zyi9DK+WbOp3usT4xpMgSWpkaBqAxCCu0ge/s9ek++UspQXkZVsSjKuoPV5ItSaRS9uZHM+on
j670ZCDVmMTheRi6XYcLu9JLlLtdSgCviCPav2G73qYScaklQJkDrvkr2SopBZ3E6mQ4Z7VdyI28
9EP1WWlNeEia/FF+iYr1W8YpEYc5h2uAJx4Y8E81yXP6kie3xpHJq/N2jRYSiVriegUnA4X1OIme
g8LXOyJ+3VlR8yP1lrzy2DxAD31GTV4hxER9O5ZwETvtQ8+QLww562g6YhO8fVuoRLoWI1masHtH
T2lPsZibeJ2PiJ9PUomRSKpGy1F979dT+mjft2+axDBXisNWS3TdlhS628EomajRyalL0t/K8JaN
1TOLm+algnU7R56LWfer1tMNtXOIjoFtISZObIo5CV56/Rq27C5SuYfTjaKXjjXNjsQsY7t4SaSU
0CttOhaC8BJwb3J0cUrrFrkZAhWZUNyY/kivEh5I20b3sZdeQQVgHwep4YoCO+Yw0DAnQKdsYiJr
vBrkZa0fNFPa6aGMNWoUAXUmrFR7/5z/dFXx7TX0eTQakOlWCSZxVaqhsQwMf2nI3rLFyUrqH1RH
Q5PnJSEdF0CYW8ts7/lE91MTKHsKjD3rKvGomA3hOUjKu1bUz2XWHznmR7BbQC291dBGdE0F8dU3
KXrBbgGpfE6nyRWK4hyqYNcg14OnN8D7eGn4qw43JR8gr8HBJEInOMuqEiMNTqjIizFEIQneMQrT
paB1KLp0coBVAkfELvkSchPD0dT8qjrlrTIpN74af8YM3stGCSBjkjaKNHgAuMGWn/E7KXHYFkDP
EIUTTtXc6jb8bUJ5PEsNV//ko1ZXrZ4SBLMgsofcSc0upDwIcySqy7d4KHoM99lJOStUQgRyrfz0
R0tlefmtq7QLyuA9aT71YOJWF/Er5qNIFgTsUoT6Wzm9CF519IeyPqKunlWlFNSlfGRn41Vrrwdt
7zXpixC0n5qsFNiI51bXXKsDI9elCT7pPMMNOfbPoQ5kTKA3iexTJhE7YAsbU69HwA7FISm2wmAY
rpirtIFjgSQFKuZFQxHERNs7FPlZyeh9IcXNoAv3r+IAXjRUzU2VezOSjmST0NJexUpkxS5mXLVt
QyGkip9AkXzlXWDndbuFyzX4FGsLAvnIETHJdIxREIy6tscP7YwNu8+Aipidkwuy7Lyk22RqLi37
eqkoW6HdG4pHu0mkzeB7FlqTIVlLseYdfEqOVoro01DGL7zk5UKsKRmlKSXajoJ+bMLDzokb6lqL
d0ufJMsGeDqlRKG9yK5tTdx0p5LkrteUAEx5K3oTA2I4DKvQExZ6RYxJiDjMrtviC+bI+v93J5iI
M+r/4ARLmOvzsP6HFWz+o7+tYMa/VFxbimFaoi5r//aBWdK/NFHXdB42dUtSRYyyf/vA5PlXPK5K
uAfwjxl/fGD6vyzdYDTVcS09nvH/xQfGMPcPuy4+MASgFpZdS4VThOf+f/WBMZKqUSLVwVZtn+vc
svCDMYSPNVDjt1GtaiRJqgw0cqSaZFQqmTc6DcVSNB3Wn9/6UPziphDm0AhsVSNhMb4nLvvQOo91
l24hNFowQVBNCYiECxUjrEwtMw3pCyT+rpAi7UVk+SZ9+Upv3IZS20/CQOKuZkzXvmYBkqc4dGUJ
v7DW0t4a5MBNy6Rx9JLJrqpGMKATNUelZohI3vq8KHHMY1Dv5P2QoLzKKrSIffRqjUyXMbMHreAC
DoGmlrYvAtOq2I5K0JMZhTVtX0cJ1gV/2onKxsgy2Rn8dd/IkZ3BcH7r2U7Oa9cxy6qzTK9m1BSL
kDE0Gx7+YbCdbPoU7Lf+QPhv0srET9fKuclMj7RshShjgPza2GWuj+khtqKK8aXC6zPgcAK6LrpK
oY7IcxRALARTT0ZkmyRrHB9fGl3emGU52rHI2ho9k5XIvTOy5lnHwIfYBkWKnUb4os0Z+aWGwlUl
VOGo8Xp1VUyuJvW7Ai3nIhwBeEh0cC2dbp1R+PUCfWSBmrkF9krBdswmiUL++FPhHxAtpbcTGsuG
meSung8ndWZ9Jihn4SQP5yrpDNRANE9w2RChLbCCj4gjjelqgnWxthOAHpp/lUw6e1HUT2lv0O4c
SGvPepqu8FucQM8s9km5t52sk0k4RJUpzw82Z5qz/FIxO0V5ylTWTCZnELyBFqWvYeCfzCSgF+AX
u0Ew3kSC7eO+xr7yX1yd13Ij2ZJsvyjNUovXlBAEARIEWeRLGlWl1hL4+rs2+p7pmWPWzSIEgRRb
RHh4uC+AXygmCMWlWDuZKt23tWV/xEa6hDRJ4axetvvMsTL4EECeVZZPO81ZSI3MtvTVqzRQaQLQ
RmwaaEvzR4J215pGTOZXs/znB6dmXNPyPGclyjgomgx947dJe0zU+h0RTb9ZYcsaandzJZvMcYnb
TdXZ2cbOULbUUprXa3Wi7Z58kNIQng4GtukDNk9rAR8skZVny6QVi94AKCO4/mpqdihQUh8STaEd
CmG4UVpeOuuaPFbkorRMEZ5ojQ3IiLdsnT9UrTk8Xwe2ERS3E0B+X4NAjgtN/mva6aGOlS89bZBs
jwV+jg3TsesxJRS7BcpMV8rTWAWPCFQRCGWxTzCTLOwyNduNIvaddTI7dx6Vb1vsSdIge7LYpRq2
K8lh30KFlFZsB3PQG06/yR44nHYs9jmx47Vi78vELngT+6HOxliIHdIWe2Ulds2O7fMq9tEUAWxn
3i0zfaFsswbbLX2zUuiIHfgm9uJra7/lM90vndinUzZsmw44V+9u9KyLvVzs6le2d3kh7K+1DkFa
dv6GEEARsUByJSrAJWCHbhRhBK4MVRivmWfqFfe9kGh8Iq4gjLjMItK49W3pSQOnaBKG0PWNMJGI
S5TlS9WaVxUlInDbcWPgF+Ai6Tu5pohrKMDTEib1j1r1tHblLoWFrxs0WC7FvbijkTzbX336bomY
6dcU8dOi/tRIORM9uPppJMQqRaxVEHRd7VselCIOK0VEhtRw68YN0Ps8wJ1ICc2MGi02uS7/dsly
pp2hExFeJWK9Dv0Rm+Av06YV9SBUJyYCw1JEiCALX70IGVt6ANRx+Yt8HKzEovkey3b00OdGv7xf
0S2in11DBd6dO2CIW1ZHk2MRJFX5KWmQGslTkkdqTVVS/p1nov5evyJGo1AtvzX9qRahLyFw6byk
IiJOjdubowN4twTLVxE0M96uw/RoEkxnBNU1wfUgouzEJN42ReTdihg8JhivRFTeEp7bIk7XRMQ+
i9jdJojPCOaztbY8XcT39bwbBYMTyHUi/K9/U1KBUuQEKsmBOcIKKFdtn1f2QbXWbVrRj6eTUOQi
s7DLGQ+5Fps0S0btzLS1NzUuP8oyzjzrnprI23a5vl9bBMq6WQNUIIsZu+xtlZXHNJ2MSPnTyksB
UzAhqdVJUqpMJo3MLOJ3kR6RJtGjtyAVQqrfyTT5aSRTgLN/yZ3pcc09LY6fDIXGQLoKvFT929xo
o0GzzN60Y94cnSGxArO8oYyTWi62Qiox9kNjITrIXHfCNW00yoDLUXYe7RHnTlPF5EG61sHc9j9o
0K9encMBIHdmAZyCTEW5fs7szyzLDrOCupkSY1LC2nKRyD/VeyJKRqqTmdp9jl6hBU3ISY6JAUhI
CtvWrNw5vm37VLptlrrH71a147Cc5T1C47zG/GjvafGVg8z+ZoPxqYusOSV97kQeXZBQVyKzHkSO
7fzJZf35mnT6YUqBluZrs7tKGSTvg01LlD+IbB2lZhgD6752bperyOcdEvuBBN8h0Tek+VV0GMYA
ALZAAlQggQVoAPE+ZO+v+H5qkt8W157WcWVbCjxhQLWOMKLZTvmblUFd6Hp2tbqzChAG9b2K5/aR
w4NiqF19x2LjQOWVSB6DvEyh7kyJGtHm6XrRmRg+7i5jUv0wVW9bKV3Yi4FFTG7xVeAkJYCJ0y/1
ZgVCIVraG3SHuzbgygLI4nQQpKcM+l9syn8GgBjECb1eIDPd+hQLpOYmMJupMnDwIopKBvCcSSA7
NyCeVmA9Ru8p6fEqECBE52L2DZYuwKGpYisVaBEJhKakQZvBq9QnUuKu+lKBl0ZgJtTsv1Rgp2R4
XUErkMOPakAprFnogLdf4mKDmumFvjMTHnHu1aaFYkvhMdAhnEI7B+yyAL1ywK8bCefQrSen1J8V
wAtEpH5UwLIB0IxGsJ0NiDYZlE2vKJSYDDFZ4GydtGE0hq3A32aBxCGVV+Nian/V0196xKaoGVSU
gQV+l5TN9xqDsH0jZx2lAuVTgPuGGmHGxPjBLUv1VwDBrHxsBT443kQpMqeEUwIeIhAW+5rAEymf
tQJfXATSeAVyvArsUQKEzOp2X2uIRRIgHJIWnNIWiCVXCewSEDMFzBwI/Riwnjp/3ZwypL7zZPXJ
VzKPFxMo1BZxpdxpu/pHByg1BGKaAZ12QKi4ndAUMyCGbrGR5sB5yiBtG1bwRjLoiE7h8fwh5T7d
bhMS81Rs7U0DZKuA3AoEdwXKpY/7jIIq2G4iX0ZFiNNVLC0rADDM5m1nm9tCIMPjStNAP4ngNN7Y
NPW7lqVu1hRBpZtJVTAbnUgRWLPqLPQSFQ53VSDRbUOV92bLKL7WixenylspcOt4plnJ0THBnaNR
ANsA3DlAtwXgbSg37GEV08OKAWmdG1q8gOP07NOU0NibW3FW7+i5abwofQ2ZLR8RURkO6pAr0Vhy
+1EY3dR6ve0LFjpd4PIZnGoTjyww+xxBARmlmhwYnyGTuXEtNhlRHplEGSK9ly7uvxr2BCsQYxlY
Frxs3ysS91fuj7OOjg97wvfq/ty/L6hcexmOE5/274/7n/z70FJTGBHXbPNfz/+vr7+/+X5g//We
osj3mjrVETqNoxLc38cOS23l/ivrPrXff7+qM5SNrS10jkM3N5rp3FgFfZfilO4/FPgS//z273No
Iv7v5ybqVjuYjXhlXdEvsj+r+3fc36X/37f+85y+k4lTsUmirHVvGJtEJetWTdikZcKl+14Ouz95
f8/9x737DIEaGAPmS5MCQPzX3//7cC5gNU4jStFdSRwB3/k/X6TQZxZ1XKFGdITdBdLTbiVKFuJv
9+eseaV2V2KWUaxZHA4U9tZ7ie/eNZneC3/3XyeKgTUNF0hUdEv6IFGDeWS3uhlIZkCWukDsNGFm
utCvR3eHg/D6vjxpZ5SEjvRqw+TfE7mgk3qBAEdvydvtjYgU3LP5hheLSZRHJL3LXhTBOanO9gMk
qxzJOLIgD1rkb36ErAVK+zYd1tZ6Kl/sk7be3G+qvWpD88KDQjzs0dZDebX12yWcfpm/5Cr0+6lY
TX8gHp7tcT+TrE32ubDwVIFcRRQQUPZD8riKxu8aaimO2FfYoX4zQ4/Dh91N2Vp87Ws4xI2HIEpE
jYn6d72EoG9oOrvxa/tS7Gc8xlN/odFYSDT70rlz84kt7VBGuFMpL7q+o/lgxRJJD0y0j6rEO5VH
G7KFB3WqoMUvlJXOTUhm02O1a56TMWyeJcT5cE/Hs+ChxsAGC9Gtqv6h0rIiFGzDuZEO/ISqYkvu
8IsB5s1EVI6PmdcteQ9krAgaLQQzaYPuGikrZngQ1ftixzo62iSYG03FiJGwbpKhDHqZp79AidNf
1udcvkifJxS2x9i/bQxAt315rj5YoMtT5iob6Drn+oyogie5WEBQ9bd9ZABdagKZixTdpxP+sZwj
TVL4N8fwyaR4h9vR5EMDAaDLkFIqVKTC3RnDYEwtsRbKP7F/3vTB9Y9+bAPBEE0enMNIu8MfOJPS
h+idgA5uPL2t8P9L+O102axIeME20TVfMAfL2Dt1GKFubP+E8xRPu1AK+QkNUvL0U/xjQ3e2fXwb
3uMXewvNKDJP2cHcmj/1F/8ujLX+Dd0BGAj4zcU/kPrGNx0nSyD6ExQIyAOEX1wAbePADPmg9yLe
QSsy/V/5VL/hQXxiV4TSaG6lQLCZkHvJPuL3bwcWAHwxuuZQyadcBc9958ACgJ9inACRLMhUYdr6
NN7BUUTtLAmaS/dbfIySF8poxvgfzeMxef5Dx73i4664tzBvPkLLLpvONyAuePQdIq+h068IX9lb
PUGvV56vWKFekEN7/NWen7N5K3m/Yxv0XxCkICfkxyxAnNxCzOfykvsT4rD7G1VJV8QiT2salTjO
0IVNiY/OIzjjHpwU6DOd9Js81ccrPLoWexcXJtdlgVG8z1hxots+o67G2dO2tEcSfttcRsCkDwgz
/3kWQCNMdjgmQ/67gro2zICw03If/qeb7G6QFi58bn7sou4XsybGsjduoH/Dpl+99nV4IENRceSM
wFnAerzbN4Pt+0AtLATwDqGsZI/ToT9iFqCxhFyP9mGFQJi9QmPfdl4a/urbftNpbklH2ehbwT8j
5begS4n2MyaGdfX7t+8i6jcIy72A+bB/14hE5xxK5dmjf4X9eZAeMWySXIiNoHZiOnMzGWV76CTJ
TlzM4Xer8PJygV0Yw0w6tvUhTrYWGAfUir28M76hiojWhxu0Zhjxk8lM3tDLnj2mp8QFkfSawwph
FZCEcucbym+CGfiRBcUOgk22I89pngiYuHJNBJlprp4olrnWV06UEsiH2zZN92FjhribVI8fTXtS
n6a/Nd1K12MvhZN36zZUAUyEiyFoPTaO130Oj9kz+pkTsxce1Yf6A6VYVl6JdIGyYM3B3CWnFkID
HhO5NaP19iBReNc/5x+DftDx0OFKtvqO+4HD6M2z/2Y0/mvuFz1LJuKTvvRodGFxoejz1k2+nfHM
jKhCvcVxECSKfqQjTd2IirR+9dtEvUTngYe7zG9tbG9Ud1E6pcclyNzuwGBB6yNIggTutnu9pH+m
pyWaBQMRymnnNR4k5/7L9qHrkBvBNNXsELohn89Ix4RLn9+RpOIWwUX8U8AJhRnlihrcjllIzRyq
3u2BOZIFcv2sbYZouig+W6puP4yUTJ5hDy1KSOs/vdm8v4owwF259csvZk5Qe9gxztoXmyVbYOet
e6y0WBxw5Gw+YPJiuJzQrw5LJ3mC0l2G69eVSBXh9dYH/mGBhrkjVh69+ax2N3fdUCWWfzR8phko
hzScN1DQKnotPGl6raI5Frc9I8TL1WeAy/LlY2AX/EyeyvONGfXMIcq//ZkTFid9YOlZ422GDlDn
0ljixtsBYR//9jhuZlip4n90lW5fNH7CqwqHyypjhurinRkUj3QXefFTfWouzSVJQEaoRblciRr5
1IbGlmA1o5JO0cm1f2/60SDYjXK4aFRVI2eklTQYGg/fPkwiKdhJERXI5VL9sjOwjLxBY1KwOMf4
CRXJI+Oc7S3eUdIJMHHYMKzyHxvaXwgHEkUmbR8yhAbmCnJjXEd2Uk5wdasn5QubZ52ronypvwhO
s5yXzrdVediLxOBzCMPk59EJb8Yx2211NqIQdwPXGGAjuTuzi/yK4pRHHdW0HvME2nbixk+3bfaL
iJKXDy0arY+tBX9Gfk1fHCRgGQOPxQuJ99f4Jl+YqL+pD/8r2Wn77gP6q8fiyZqBDQu2fF/WHtJh
kbhhskcKZtdumQZ/ks/4Q9pj87hPQskHALC9OWSL3TXDiRoVqHx5Uj+TPZS6FQSEjqLgvjD5LE7+
aoVYgpWvJ4rI1JIFZxO1Q8ERGy42TpUu/kWBuImIUnG+uf8ihilEMVAjt93bsObygNVRmPm4I0q0
n/hb3Fjr4LCFQ2TnPjMf9eE9UvMeSYOkAFYQDt2aDyRzCXiEcG61uVYnfS7pgUG/qoDpBXnvYR49
VQuVamNNZ8uO2uWMcZCbpZBs5W3CrTXzraHvc3Q56QS2vN/INj1ps/flCB7ig3R2HPfa09SLrgp0
RIwPBw3pV3f66I9pmDundmMFURyCZvlxiKa8xyh/1vwMUeFgeVqP8QKb8KvEY+27k176MvHWH41s
UtVgk6LXLe/QiZeyAandkzK1yFLTFP+a35pHKCPfnJX9ibMmar4I6W5G67O0GRzTtvVHBUep24ve
loG8pe+M7QqYCpEhIE4jfqgRIxaMTqn+Vl96NBZMCsWhij6+bWLgEB/ijTN/6PT5MYGSHcuOsinD
+pijnbrRvljb2E8IpBULM+0VYS934s5VT/jm9U5IuNJd8GnsVoCxLYEqE+/IypNig7WbfqENXiC2
YmXZsnD4hKAE1O3M4vE86L7x3GGsxrpNU4ZGBBl83/ZzTDkGLoqLJJuCRsHgFUDJ6kVjarNdBSZz
zB/rJ2RhoPyfb+2mDfVf/VdqN4Nn/iJXZRNGvLdH5rn1VgQj/F133oKYQFaGfwvoD7riVs8KpNPF
S8cAkLgfMZeKCthRxLlA0PRCwRC80fqOzh4sXrScaUIxz0hLE++oWBlTiwAJQm213qrMVnXdrfoR
SOVWYgYRSs9xTtnco1jxYf2hicDWH9c55PLNP3i9/XM9WPtQ8Z6KQOeYI/YEGn242uVRIvHY4/3b
0lHhAz/Ky7bTYcpz4TyEnYXgER08xWuxy/OQ+Uw5nsITe++LvmyM5MFAjtYzD9edHMxTgHdhU5zW
PZ5eqbhjY7erStyUfiX9Ic+CqvY/MjTjlEAmLFKDGN6UW2Bs6N3+wBmbHvvT9dIsyJcj3fg8d0FX
RBN02MmXLwNcQLi8HIFJkLbVzIM2nK/Sa7y+27RFQqYgZsjd6oOGEyLCtxGEmRA8xc7LUxGcxlvG
CWF0YuhJgHGNkulIgAq/LWoY8zB0oeEgX7mFeNFEOYxwrzvE4uoxlJpLeZaKF4o6u2tHz/XWgDsF
xe1UIuVB/YDx46rIU7S+spnbTV89melubbFTfSlzfHBJ4bzaXym6uY3GagYfeYRO1nwJ0wi5xOAl
LLXTpBwJZ9gfx3bHYrf82r8LfCcg2d7Pr6FjRUgpFdDYSuTXcLdOpbA1MIXzEJXUuTRHirQJnvAW
axtcCKR+QtGg3m+sat/RXZbDPvlLnoDlrX0GC8ElFKgRXVhqdBrGnHRvILGb+3IblfDwnOAqPQhx
IJroLfTroqMYfhvniHd37USUYwrkCb7b9Dnf1tZGCU36JvOH69UVQRj7iOFT6bnSMhqW6QNwdO2Q
tz4UKMbgLUeD7nOFOhMdV7g8wSueUbcTjT95iZMesTY34PZFNIi+nbkr6BJhMJyqAk1mH4bvjDNn
sU9ZB/VP2zr12IzIO7ZsRfVa/Wv50MG2vlrsw8hlftmVUFj5VeMNJlbXaSOfjMCk+EXLLns5Qeza
7kC+r78sNjI+O3m4aCHbNKVjGdGzbHMlXpYuRjhWYepsTGhpb9BcEU2CLUHsDuMHZtM2W184aNYc
TDo0pOPAQtiKCJhY627lE/yz+YXtgf3JHY/MG3unUcIOjwovQ4EDDw+JO8ZztQG/8hDNeEw+i8/x
4aPdNu5H+0M3y9s3kt8mpnje+NPqrODw2hPy/YyF6XrgJsC8HjcM0VdggcHtT+Sym+xQPeXolYGx
g8yS3n1K5zzx1zOUIudT8+fjSofgN2GX5WlsY9YDrHDaBXAagtm97b/mN9bS2u+eMsaewiBe+2iY
SY2oJlFFJkrlZ32sDsWOE3LHs7ER4EHUL6HYeEHdvxCwYrkh0yt29bFuN8vz+oOYJyFNpsJVlzcY
pxqAEYxqpCiHj5VR2Qbwjh0V3MNGBcWPGZmDuKCgEjxaYPFvacYqqOeeUr9bDmIjWc/MLb6JzD3q
LixjzdMUMeEwfz3i22uzZj3UZyYvMxJ9TLwFadIlimcNclXCp2WTevAL162CQI8YZddf7Fd+sMKB
S2UFVuxj5leIRNbr/soX5YnpzrdUJA2nEQutH1oTq9/sqXqy9k1k0XrjwjwTx5Ogj/mNCswDRHmR
NhPkt+2mPMbTsc7fb9ZuUNELIvem+afCwDinJYw98oOOsoHUlcZGz3nL/5CTW6Ey07+h/gIwSV9F
EFffNGxMT2pApMMCWYdYR3Mf6vXE0BqPZKrKG+ElvTfvmuxjWaaFR3nLHbei/ghWUrg2yBM9Bl1A
l9KVi0O7fuYp3wBH2UCDbABYTUW/jElcMN+0Q2FVhqb0h/k+tCGzBo4/zQLFgaDJcF5+rTmEcXpZ
kZmhN4Le4NrHmTtSfMwEmi1phkz3VnHszWNW/aUn8Y0vH5fQYUSzHXeCFpLTbI9ZQBLIL1LYIDDO
Vm08jKfEcqfnBb2VUN3GtKoQzeraqYk3NECBfZgnm/n1ywDaxhHnoHpYZLFkoaB4285+8dk/9Krb
vuAsLX3HOOXSdAhxYQ6S0DnNFHF0LwZ5QV3mwazDt+6brv0HJGH28Vt/WdgwSToXTBm8xHbTJy8Z
vXNvvWF5oTTe57rLkatj16lCv7n6MyGED0Wy8NnsO2jfn/Hf+dw4Dxh8Ke0GmKvIzkvhdqbPTGzM
l8zxLTqF5od2/rN8sp/xNR9VRHdXN76/tX+rkeIHeBM5my79bekZI8n4KM8vDV2yD8MT0cj0YbJd
N56q7rF94C/rZgPjAphxJI4FHRh+6aBKERx3sR67za78q+0j55nYfF8FZJjURf0JDFN9V99zhPtA
Zh6Tx+uyndTwqu7RtaeXDaqIGpJMsD3XZ2KB6kO9Ri8W1TBGakcLGwkdQZhYp90M9DkUYMdv3kdl
WPoDbW8Rz8rqXmIMrVuJgsZwkG9gzUH+MBQDg7uyLpCDF/1E31T7BubbWrBhXOxcMe/eV6/2eFz7
Z+76gd6fdtoX9JjXR/jmXlN+NWwEHRgc6qgYP+wri2ahPyB06FPL1kNc4wz1xX8gMg4UHPHPoxbv
K6QclvbiWE/rsDdFHGpmJxzWN22zecGp0U5/kH+bpT3fQW/RFMV/6yOj/htsxNGjlebXrW0Ffeyz
oD2Q4wt8hO7ODS3WJgsrfnzNZni24j2dOnQ10+sTv4PTEcIjt/pGxEu2BGAJOzH2MEWh3ON2l3gE
PvfoqXzjH4G4bYw357mrn6EM7mPDM98naUPi9ci4RzoR/WfMg2hGm1l+bm1AGMaqcSTTsOtPeZld
tiq75gT8tTywovI1wNdkbUzmlFWd8DcL+00e5i2OMb6zvPJhXySXaNRD4ZmOCfk6gK66R8iTHkyS
zzfpkW2IxndWGBgnFH4IotpATTa07jWRWjxmBd514boRF+SDIxoWFlIKYVj3iSyaHRF2GG2N2Pbd
V8DqwHJ7JldvzxVZjZk/rl9crfmNWItlDS2IHNE5Rh+LHnFp/D5d0m9SF+JisFwWSJyS2tCiV2FP
YrH/LXEVfs/0MyFmDuhHTWig/vjF6rb+qdD54j0mmkB7uumGQ3slUQbUYGo9ErWX2yE5YBWOEjPq
ZOmbginal0IR29NaoBn6XItoS2rvrhlckYgWqvlNxhaCLGxfWI6bv2DGlhVoXhwHO5DQUIgy9KvB
CnXcbILpsFz04LrrOpe4OmSSaV/jGS7ZA4BHB1pDAGq/E92jTsmvoP+kQoQUCpgVMQIs2eIVzn4P
qyMgGFG0jZIfJ1hTLnJsf2nKIqIqTA/IHbuwJcB6vYsIS2BGoAYxgyr9LsYb8kowrZJdvv0jncFE
WTKiIt0BKXFY3CA9mpffBDjnr86m2OF7gQ7oDUdld8kjrijElIIUqaCTsI/fr8tBe6uPRcDe9s5l
k/O3mDiL/NsGoUENFelZ+Wt17ffso0i2LA0cTXVZv/gklhWDhF2mK4Ew9VjCnnqhM77x7AYBzAft
S1f3KgvcR3rG1mAVI7B4jXOShCA+5MXRMiI+rBzOrFoqV4bc4qxt5nP1SiXZuD4g6/WaMgh5f5s8
YLk9fmGn7JzXPRMZsBom2KN9YICDNNlsPk0LohhwQVi7KkKsIiBRF+kI3I0lcGw3dygpRXLxavRv
1TWi1EYxlPy1eOG9ADsdwUURqEbIfeduzAbFpQAFDioW4MWZdcISmV/4u2XyCdA3WPiQSSxcpj7i
o5x6mwCOGm9UZ2wc+94b6e8IO4buchCmbAfWvpofdFibyabVt0TOg7avjDeJpZ9jlui+7qNrsin7
aKVjksGTicyDJZvUGvILFAlGZU3tN+A+6LS6HW8zaVuQSr7ETsBQOROY4JusAVY0G46eY+WT+UVT
GM/g6dzdDoC0E9eG8x21C1/ISsb1aFlSaOxTce/2kEanZx00kd9JuZoLrQi68pLTIaljZ154DdM7
/WnXHy7qtLzz53yPSFdw83VH0nNUavZcVs6I82oJd2buiI+XL4ekUK+nBMbLyDAqop5jzSf2Qq44
10vHn9IJc2zL6Cgiv3I5GAt9qQmwh7y45S4CUX4wOvlMc31i38OPqpH/cNYlYGNXvAL784DDB1kf
RThi8JIKbs1Kyc5HSo1erEE100C5DlSTUcI941zJBvFqJXLkprLPc1VpWZEANJBMYsZT8Yba0obc
dTpTOCvGVk/ITJO86XGM3CJWBYZSbLDCPUk0e/iUKD+cyuOMvtMQfsLcbGTprw5sf7CTjQKGNofg
JECVkx2IQWsHpvKHscJDIFfVEJ/9zzfzDdimcgg6aTVMN5czY0ySnrQazW0BazUHyrleYQSNJMPR
2m65/Hw9Gz+t9Lcdl5W/pzIubmji8UecO3qS3EZOh0GvBRwVk4hXeAu3Y4nWlNKwOG3OVl09Dq0c
aO8Rl4BjRHSZ87+hzQwtHfUQwcj0GATiJrXQNv0aZhv9Ji42fSSN9G+jfX0dHuIdyUaCmwF4VwvQ
gnAWjeLLB188n6kS0CaRoZ7hcTr8dxvOfKAJzGM8cnvAhQuyZl0/W8aRWWHoW6Z8pdGHs52oChiy
i/cpJwv/jZvIh4mJgf4Uk4FWvo5i3Yu1RyRitENuLBOE7+CN3HbOkNMULu7+bEbdU6JuJNaGW3Cr
nrDE402Q8XHJ5brOYip7dApWNA+icUNV1/GVF7PcA55IBWDCmTHPl8ewniWonMHVOuXow8k+TvOc
z8JQIh7cWLcHbgPvxRBQjEWIKcDPeE2TnEJ9BXEn3GGsQuu8LL9GH8Eb5SpzFLyP26DYWFjj4OkT
cfcIq4lGqQt/gDXH4uDD4TM+uJUr9jr04SoR30TNPS0JuNFBYapTBHT2i5h9FmkfR8Vh3x4obDAt
itYbpz2DbDxNzxRIkx55HD/BdfMF5ztQj5Zu+46wBZZORInNBsymp97XUMKoI46OeWykAZEjMiS4
C8n0b1QKLkTbZxpZWE6c6Wke33NoYkj7Nxg96gcobbIa2qY7qIeRj7+FuBY28pbSuKMFMMYKJUjQ
5jfeuMcc5hy/MPes4cxDTlcwuFoPDgdxeaxsLCGm5Csz45Yyl7iwyd6BokPXcQYlnMG7vV9+twpA
cGrNZUzaSEKs23+uMGuphB4GmgyKW9Q+uXDRe0sd2K/rFq4bZ3aVMMwVc5HrY2BnXWGRTdXJ60/6
KxgeVwPL4KbY0BfHKIRTYOFMKgVcsHrYpFXIreNCUbXW0gCuTgnhkwvLCsTj3kCHGfSHBjXURqCJ
e0W945oq2BugS3OfkKhetW4IJofWkcd9ZVjG1O10gU8u5d756p5izonEicGY7biwpHkcEucvCEEI
/EBkNQMk+rFqQg8qxk4YntCury63256vF4NgBsr0Zu4nohI4YsWRDspJVoYCFFWsYHXwlQRSw5fj
6i5O50Wsnl4nGv3gAj1n5h8mo7NPv2GpImLAeJU8Pnm2t1czzGvas1wGGQkuObBO1tYsL4WDa+uD
jIxeJ73JcDzv087WQ3MWVxqTblYyUD48bvqI0AK1L9aSljFWbzMjwu+1UgJxwU1Mfr3W8YzXlNyB
tRx6FxVG2FP+lUlx3c/aE5T+7gWcDSaHY+8V3GyUGoToySrjiGkg5o/udTb8Qr+FfndCRruZHniC
W911+74jqfAdCudwWB7jV66orB5gduUg94gq0GjEGqK6zrAxDfofNr39Jca19sS9BGiVKYhS9uxw
7wKop69dKkNm1jSEEC5BclmBamBS6FwVYhoW/QT2jnVYVR1Wf1L87tGC34/ZMtoU1MhnxFCFqA9q
aizPDSIktjiLOYlIoCUCdSZoH+QkJR+ku12+ddLHEVE/KUxkJk8w5hGtFMw0GJl2vm2WT+kbxgrL
mP7b7SQHKbjniq4jrinhjfPH6p/aAZlBup1wXtjCLKc/ziBIOTj42nN5bnsteaSyl3T7Od1fa9+Y
/2CSLapeQAlpkGbECF7Z71irVCCnUWw0zMVC9vRPYASHMk3UdhsGJreCIQvjH0iqzqLrIzPQAOsj
yLJcpkidIOdCGErjtSjiLfael1jaRcyRbocn6YvHdrrlo5L0xeQUWmzhPXbyWma330nFc0nN7CrO
gnc2qPrxkG5aZPYgRtJpC9naQv0dITBPzHsJ7uc7iAhfbw0+M49PpuLEvo1mOh+gMhop+l/FAiL2
7BIkbctKAkEZMaK6Dhk2k/HEtIScHg+vHQv9ELbzTuWjcE/NsI//ZsBTA4m1J6bumLHY+QyoNH9e
OSHIDswKafBvnW/KkYLWM/PyNnPD4MBMe40u64X+/FAGOkfSEGc5CjEYbc97/bYByOFyS/VTTMTF
wnJfjJis7al8Z8wwpTgyVqLbLG42b2IwsxixcnCLEjmSyy03jZWngrRi4vFNeQkqsD98QghhgWK/
k4wtb5+ihbyZeBkHeDhrldcoR5axKTv09KiiWlz4iSyUYvgyvpW9D7CMh1xDgjNmi7ySo56o4BgO
sL0oMnBb+asqoTEHzvjBUdjsaMnJ18Wt9Ves1alniniPjyIEKSKWkPI20N8BQTgvQIdnRn+yePK0
Zc6Ap5Xa5zOcAEoyRGKcvfXNIn8CGyVZJ18V2zfME+BPmEUlok7QDMYB1t8WpgVgMptzD8IUE5Gj
NCgpdmivTgWdVNfReZVZPO5a30mH0ajWjSsXU2h/S31NtWg2cOMqaxbYrrsNu6nvVFjCORGSuTze
7BIXvHq0dnQP02+f40dQCE2BRUZjzNSfsnbVdsqEw6zTIQog55Coar3a0rD2kY+0UdD9re4KiTEl
d8VWXlIK3RJNLRkN7bQbF8sulq15l0xxQhe9qjKTFg25BplFHKsDGXViZdld++JIR68UKjfuyLDo
l8VcSg8JeovGipWVa9S1YE5fOt0mkRJOurZwzbVuxk9fJZ9LzCbTauzONJdGk4V6MAtaYmMuC2na
XUYH93lLOa82Rgim+Mv7n8emeQ1jhPTuT/WFVhHkIHZyN+StiutmBbmpRVtQra4opA2YHSxdxiWb
5odMiKkX//NDTW4QMe+PR6GhPqktPunYnNDx0Ha7pEj/80MbIsNo2EqWa0e4IT//+4bczL/tqzkF
Wl1TBBI/+vmKjOi/j++/zQPDr6rR8RQmw9ndZPj+ayk3KJlITZtjS37b37XepaK/0oK/ohVkWcyR
DL6/j0bg/z/auxR83xUo6/2rCv/PH3bwQmF28sr9vO5PtkW8nXtysHEA6+ktmJD3b77/yMWdKe6H
c//1/qTRdtidUUlcNbqVkkruyCvZ6VpxYe8/FvHwv567v3B/jg7xjZYjeqdZy0NllUiLzUkH1aVr
gyUnkUsTmlaL7rWX1QELMJShR+obajIsvjwbhqeasMydhym3zcAorSYapPaygMzcIIsZtoC3c5CB
ev2Ly31P5hd/4Z2Mqtfc7ZrYGYOlMyiM3OC05UBouTVDIJjrBAsWiDJCfVFB0iFw0gHMs7VzQvKB
ziYLHn8nc+2uk41bzHJqsQELZxmRorpE3sm8khKVj/0qugltvfCHGf8nZ7W/quHcGwCCRq/ULzKl
kIx0XcYfKUzsLo8MtaUQAkii9+bTVVVOnXxtIk2H+NotCOiuhCdXOIeR0WN/jEmx8KkBn0OVV0tL
vDh1trRmnp4HeJUtqJVdlPGhraatMW/lTMFHrexRTV9x5atsci3HmDdDuYBDtXrg0NwXVCtXOrni
0zmOfo+DPC3rD0WCOvO16H7WSWKDTgiDTNC2pKWYjowN1Xo2IXoPLY+qQopcG1mhRFXmVrZDiKs6
F/X/cXcmy3Ej6ZZ+lbZaN8rgGBzAojZkzBNHURQ3MEqUMI8OuAN4+v6g6ra+9y6uWW97I0ulKVPB
iID7P5zzHR1ujF4BU7a7aw2KkErQYVRN9tbYwxE9fSbh15GHgnAqCLKjWNAgNUyZQwaE0hQxa6Lx
Qze8aX1nPCavb25E71BPVJs2IAPMipjFcbRBKTc+6cyBRvEPSsVN37uZJOCUhDHoz423Lxuid5kA
+biuD5NrcXmVFI+kbO1IYSruofwoGiRahmwxaNryBEvTWF+rznlx1q4LK8QxZISI1AsHLbj9MCJY
2fDUaAv7eWp+NCOv2LJA3MHau4zDRNwRd9eK6KmnZKGwR+zZpsWPYKAatf2fUR75l2Tkgqt8jKZt
lnwXks4QHfN4tJz5PKYa8jvUnXPkaowS8Jp0AIypFGt5L5p4m5i6vGIHM4BQiNnV7rV22qfFjCik
WPRiQVnOIvDfO8dFSqAt8hazhgco3HThvnSS5MnUD8qV0XfwFHohs9C44bma6mOeNcNxhAZTxC3h
a1Z/DQLfAP4YPmTii50xHVoVHt77zoI+LDLuvWzONmUSZuuXiD4nC4BHtsFX3S4GaBPettzzvohY
ZNpYubtBUo9Yuq5JoAoQM1SqPo6ZfU4D4R8NStp8AWzRBAbzXj5CR7bYAi0DgV2C+3f2voIkMJAr
MPZh+7i5unBObrGckqak+p/jT9+V2DkKc1U6Sfbza9UFWOVFdOnb7oKfZgCFWp3LWPxxZ4WBpmVw
xhXArgFB0uCffV/keyvXDo/rdqhEd7JBuErMs0r1zqlGHIHN7xhq2HLamWmS2ry870upTjikxns7
9r/sqqn2VSNJEym5CXr1zfT1h5HAAPQo9otb3tZvOk7dyN76VulcgnQGG9RmGydLt2GK5c1gUemE
2k/U3150sFxxMFmLpVlitSGXcNn0iyGgjHskGnS2WWLM3oaueBUtIgMJOhywnR8crZF6y3cae+ck
walqNRdLEM+bYkxJzUzUUdjWcjRuPT95aQo+0j/zFal+lrEDvBPx+tBM30RFHzdic5OGzZpRjA3T
/oenpoMXDtZ5yZBpWKtBsp0WUn1D9W22y+no2u6l46Nh5Ij6O0mj+3l0f/uG/gbHlWEmQFUkxHyb
2O+aBNRDlPnLg++53/uIfMZoWbJjn7nUhA2DqH4e6AkxYcm2QG/W6+nYCPAZTcoWmQSLWLibxsWm
Y3fyZcb/epoTz+yzGJIDeZfwDSlkZNlcxqx1n8Yuf41F1BFSpYqjk3+TSWPfhri9RMninqEPbWWR
Oa/DrFnqIMVSPQnOBlrRHH2RLZ8dyNn6M6egTx03/dZsEiynxyb8sLJFX6K2uYKmKvc5pmPcA/Zn
uUok7Jh9Vtj2F7tts0sh0rdaavo8NhlzKa7CWjg2Q20INQjSrajaN76l921ntVdZDbTn2lA3R365
zRQ0viHxXzyr35aLL7dYSn/nU3zJleMip61AgLaUnY3JhktJt1sWrF06jzVQWAh5HmP9OuSOOiY4
dFg8rCMSvMNJn2eAPbudF1R/VCDwB4hfMSZ1TKDGHJWbFdDVne9DlZht6vnT3uiWEIxAHzt/5qr1
QD36hvYoAP4M5+dNaBeNhpqfLLLfMGPrZVuF1SZqGniqTjRcnIkElI6jZfS0szO2M16ctnoEXvVj
aoaHvlLMCIrJPSy2vnhZm+yHNeawkebFY2oIr/6eN6/ZWw4QrGpIgk0gyUgqihmJi+XijHbiozPp
ktbC6k+DD85LSYYK3eCUr9h/Hsw8XSxd3KxcRttgqXBBUNB3bddxo6KdF4A109yqv+q82Za5v6V+
9z5jG+8zX/bn2hOMyoPwmFGhH6oEWYdMx4s1R88CG3JS9xErk7BGwL2xGpUfWq2+gczhaLeYKgpJ
s7Uk4a9sodpsQrJSOsmcqneSo7QZaRZ1AOrLbAH7FBPNodBITYYUpWkzMJsLSRr0bTHuvaBBZZ7r
K67Hqaj/YNy/I5vO/2yX967XISSjGDKp5ueXOF6WJcquc/oQ+hXahvHH7E2IWWe6Aec8L/l56Prp
0pO2iG74K/ElhXnSD2+p9Wx89OhFpLpdnOuvbPbil4jNkt0QQ0CcdXhNEv0rUUG8Jz7Nbw9dy+rW
GSbGAEtz7CpK+kLAF+/X3MdC/RKD3vcO5UYXMgTvw+U9ixFidLiE23nmMf4IyMLwkmXY+kKzbhYx
V9BS3MR0nd0svYwtK9Qwd3dGQHA0AU0ObfjQ+DS8ReoCUWoIjU+DH30WHY0z/uDCeZahU9w1K1Gi
3Rue020bxwB5o/I8iWXAbb7OmOzmhejb5pijg5vLiR/SweDrM6AnsJn1oHLxP8tu23cXP3OWhyAb
uytgAsb6MwULE4Iw1WorpvbBFYO8FBGr1wkjTpGS223yJeZsKn6GTZxf+nhEHZQXeyl9Rq6TD+HB
2M3BBJvU2dAj+WcxWWoXzOK7K4uHZTTyKsr+Dds692SIejPHkO44HDnTzHBvrqNHMFr5GVAEqibH
vYN1wJ7TNgBCxRMTs6GsiAofiAtb7Jp0FZUzAQfnb2Trb8tEnXKtuzeFbHHXsl+H7vAM6prxhdfy
kZUUdNpmS9+JmtFw79WY95qXIR9ph30Mdzi6jtnoOEcvih5VZ2eHkYT1tfhmchYo/Upr2u4VNmzk
wPy2CktSpQr/YyaKfZN6/dlgMmZoKT56r3uoGjdCAbWsyWU9LcO8pXnkzfWlt2pyKUmtalfLad55
A0CzLqOMsDiZyrHfmIY5SJx7Hw21L3R7+3fVgzibbAPd3vTpOesOQcRD2joJx5jLFzxmXVuaURxj
XYX3blOdJskxWRucFm6IVzZWr65dhtdOM9ltHEi/2WpDWCn4whfnKV5utg3BzwEOcaCfds2yVgVI
14vEBnu/IGdEEEZDfRJFXzyNWZTvSeyO74vVFtk0QYZ+fgaWGheggQHYqy6LCVmcjtJgPwpJGobd
bPJTWUItkkXBTIrIMUKBXMqTfeiWM9bvOXkLfY3etKjxjjXiPXkvAyz4sNtYaQVLcVER45QOSN5W
OnZ8m4Ni9QuwPon98pttMxeRnhCPbYgZ1qO0gYkL9mlSIU55FxaEFxAybdHatPFSH9KhOeNj/N3N
AZStpcmYnKiPUbbHxaoVI4fS7JZGnOIe5XYUqPrUM0arwXsvdpg8DC4frgI13tkLjaFPOKkJbWRk
M9oMK7f9XVOrd8vKIMg6OqJmyftjPyNHp4tg5JSh+h+W4bTgf1HDzXJ0cg3t/MHxjPVKu+tyd/5a
+jW0VxETnTGxCdk1jtZzUxPZVdMoBCNbTTvm+i4Htuh1cKMZAkbs/jJFKtE1Q6POvapm7bCg3xre
dTy9MXbwaZ9CTjlfHZqg7zBQRO0lHl3DQqI8wmpLT0Hbc7Z06Umx6YfnFu+LrtB4Ivk4sTTvraWq
7wbjr12orU+zchFOJuwMR0rnegWFCxf3iTDVMagG99Ez+qgZj+gkzojPsZC2R1134/vJcZq7pEP5
NmdnOFBuS+vLwVlwDkX2PmVcqzZkx/XbwgNNCYt9aKp3vWh2CtmrEhyjs0zkXZt4IX+g/9G4hJfD
nPywjb9CNDMe0bZl9Le8i8z+luasChfNWj6MTIz8n1V/PM8LC+qOlMtObN0pYUmJ1ly1yP/Tju1H
mmrarqq4TZn7YgVGE3Q2B+w9AN3/NAny6zltkWpYckVj9+W2T5/KhbzNZcZCFjEAHpvqRsb8tyWt
D1aZJC+l/11p/WvKI0S0Ka1ky5gD1ljWwqFGHafsk5oq3CEoSEQzoVcITzosrml/cYX90S8gGSo3
OgfQBu4iX4Zob/Wziir9VNjmt2uwkYQ+rhANRuxOBUXx4mfluzRvbdP4X4v3UmfFUzX13XGsF9ZA
+bQundkEqYhxa+FdJy4ksOXDH91F+jBE7PLg1pBzUi/RHoISkeICRSP8lk9rYbMgJFDfGe+ZhYZv
K4rvHFh6N+ZEqDEmys+tzn5lTfnVBknHVLd77EU8Xmq0lJpbNVjCr0jZYitXNEg2LG+fYyimmw0P
Pap4k+BWNPvOjdEBbPsycx5Frw9BUdHTmGFXc4Lfj2K6aJ24RydxKfjT61I1mllCwOqiJVIDusb9
NM/YDtZ8mQxQprPOXFZjoiGhIZqHloH42G1Ss1BMOe0DHl9WFx3Pbtp573UU/XYrq9nlo/pZSz5x
J4tbomLkg1sKJtJ5sFMWVVFAb9eGWGk8yOQjmdJY9BGMTx4kkAjfFp86j4+XbtQUoPWAvMuOM3U4
sLEKWMUc33TUfmWsKYeh+uPHJkEhjwe1R8DMSROT0mBVyIlEAnN8LtkjZyzjLCDlkep/1gIXVBzu
ZtU1x95rOF49WrlYp8Spq/dJL8tD6T9GFU7jAjzsHuZHjXYRqJJlUTErZukR/w+rVE9D0ae71Kjx
7v9rPpsjAFD+d3y2a/YLCs1n/R/5bP/7P/o/fDbnn55wokBAafNDx3bFP/6H+a2Gf/3Diux/enYo
IgI3fWn7noz+L6It/KcAv+ZEMnKl7fqCV6FADqX/+ocn/kkSqu0G4NuCSIaB//+CaBPrX9I25Zw0
9fHrX//wndAVruu5gVxJcJ7t8je1vz6fszpR//qH+J/dZE2wi5U4W7F4GfqO5nDR/qlxuctM9BPf
dX+yxybFqwYtuHGy5aHv5vRMijQJA/wOQFiIFSN6msvee6rS6r1rFkNFyu/8CVG3JfiWijb55VHZ
1I56aiw8G2ndkwgpmAUUNTtex8DyoGU9J4Xk4OpQ41lQie9mv8Iv3NXdM6xUQgMKeQ4kJ16vkoe/
FC9yzN07OgF1coKQtttUD7zXj2qwpuc6kIgy5DrBh02AbWSsYJ/mCB1TR+FpGOQttvfVOngS/qg3
88zJlvkKMe5i0k85dIdqouV1U21v5kkg/S4QGc6Ei28h/iCKSmOyOALXewJlBaInlo86dqyXKvc/
XV/ZT5OmUMx8ixfd/ZINmCSYkma/5CU6FqIBms6ZPxKb0MhopO0DoYHxupL9znOm8+CkZImUShIU
YKM0S9pD0oUR8Hs0LmTKV1R/EG/4+AhNBBF4C2c9sMxRPuqnPL0wYntoCc/oazxoYrCIAhmnXesl
9e9ZjMFlNCpiI8Hez3GavdZFgNsktx8aJ5b4VlMcuRrXUpIpfZGDfJF2Gu8dr8rvWynQ2pPLVASV
BKA7HyAihBejSGZNMXyMvkbJzR+/kdimraR/zJw/QN8sFvi55yMmwIXCT3ekqJKPcuFjSf3kKTR2
caVff17Y7Dz7Bkq1dIab1yUTS+CSZTao9KeIXAnt5/k1HTC20w5uhyHqzvEcEvrRvSUVNZ7gtLtP
7fbZdJG594MGa6suwvPEBoGDOIBSFibIKxyxDXMHdeBsi0cVTXCRNJTroKZUnV2+2605/YcD4vHf
T9b/qMeKpNp6WB+h/4JEdEKP5yzkSLBDxwcn+l8euFCNpox7cpGMDCykIA3IrFhf3GHiyme3qICi
HUH0vQxpIo51pn54MUv51EMcIZIq3v73r8cRzvo3/qcjgOdeiMDzfS+UESfBfz4CrKx0W2tsUJkk
qTmWRZXvfB+HS9ma57GovKOt0UKpTlE9jfKjYi73FDON67WAoOv2INCQiwIBBYhUhY9dGSERqOLk
w3gGrTshuGCPfgR8bpgN8+Q1+tVG/ozxO0LJMCKdFT5GOQ8c6L7OQ8DNivitAYeEZgGt6I+vspQE
61GhDCP/YSJbvUkAwJETuvq1Wn+88wJLoOQbaXPn/KrH6kB7Hhy7dexfc6MzZjqn2sWEzM7pPu+T
6ebZx8GNq58Wk+YNEfDBXlrptec+f03G4TLTlAOwDcL70NbDtiiES6SpvBaWSK5SgMh1Wiiq9PfD
lX7tBajfh4mS+Tns3a3f228strxL4xJn51je49JjSYsJPfSZd++iiAY3b51X+z5taI28fLKPIkFI
0Do5XQppUEleekcvRdBvkVmmzZ8qdod9l2OfRnlxCTNCXTqX9BSFFmKubR5jaqVzkuQXmYNSd6sf
FSOnbWZqf+uV0bBhaAyrH9dFU9PsFeP4PZCQtuahKNg+dXAkovIIMAvbfDtgQkPmb1XIbualOnuq
ZpyTkCTJLlM/1QF5HU595CU1h3RuiOyi5c1zBXm9M9NlWkZ60AD5bzt2JKnBW3CE/goifM1Z3mAy
StedQeJtnSpgGmEFl9TPm7Puy0PIROUMR4mRol8chb/a94b+RxAS0mZJtl5lIuXeS6nYhgFVjs9Q
HbED/9N8fUZ6H1i63fOfxzP4ZmT4es5RpXjMvgb4WufOi6rNpCC3zRDIyqglSQqk152Xet7ZWeZX
fqaHJYhfPKkjlgSZviohb+WCeKYcJ2LWvIyX1JTQBUIbFNWASCvysh0w4WwvnDfdzYD3eTrwZsfB
LmCGL3sSt5wmGnAs2ocmhOvpx8FTykiFbBiQnmGJWaSLo/CS+NlDLyILsd+3zuc7UEaYDsFEfTK3
yfZJhA6yFeleGIxNRfxijYj6S/bCVw8W91hFxTMjxlQODV66JtpHE+bB2gXZOY6h3k9eh/ZYvapB
TM9hQJ6txQ0QK2u+ziAXa49tCyUlGaSt/+JOwmOWs2vp2hmwOr+sDnXUtPBzFln86nrBW+MzqrDc
GsiAh8Y5b5oLVLNWTFCk4G6VXqiQztY3OmFrEzt2tI3r7M0RNSmxkvhVruJik+fztA1SGms1a5em
iOyQQURbekDyTTXoP48J0Ry2NfYSeMtVXaT3iluqm3r/JelLYBSWsugEn6hJyIsEX7eJsi7ZzvMU
ATnFX6/nn15LhuTKv8r7CC4ZQ5991s/PU4Ysp/PKj8jyEImuJ0+39B+pHTYIAyw85n7/puvomxp9
5tEtOoCptryNWd+HpvfPdm5Nm6KpD3m5OHs/fg3GdwzjORJ7QtysiBJoYi86JsPd5LIhj+QA8sc5
jGghLk2KlCstLexAANbarPRu7q9qcRpqhgrxJ043X/wxWcV3UcXo9dKvTGVyG60PYx0Tyss8RtTk
+bjaZPsxS0nn5owDt83DwEiENtC9AFsczvOQHcqpo4UUfnfyQFM0xuQH9EiyVRlKkOGjrSCi9KHX
3C0dkm7WTftiznE7zr57zNcn1/EYezoS7p5hLRkbPC/Vsx+7wW60FaZ4Fo2DYZH594ms0K6lc9rc
ggCplKKg6tUqu+vHW7M07ZPucWt4S39p5xbs2jBj0YsTdPnd8LtyQgVuetyJACNK7LS3uBfhY2Qn
0WMI8JQdkcEuZBCPaHe8II3ueG0IfioX6oD8yGZYKyxvi2c5W2evndW5xCHfNFlKTAsJPEFV4YOx
tHNP2fwal6481G21c8sluHRkz3QZjL2cXq5OaucazzmmywX1ukmt9MzKgoCixT7XTNXA5AZ/jOH5
S4eC3WrI4lDX7m/JaXwoprDbegLdmIySgA0Ef4KqJL7PY78+saHEszMmX7DO6qeuyGCRN80PO/by
U++OT0C2hnPNYXLrS985ZyODJ6sdxIXu4Vh6E+N3m/xKNUTscoZ2x8j31tS3ws5yBGHo2qvypEpn
dTzNzXnwPOSIbknvPjKKlBC+xwWnfpBE1zmzKcgYtlw0upaZPD0uo4c6BdSaKodcLLvjMRmhmS4u
eT11NZNfJtqbsdPuGoahd68S8znCYdt0Aw+hHpCs+ok3n7NwuID+jnbsj3IwJSh9bD2bnYoHhQwg
XaM2sWV2kB3vLIuH0bM6/xj0kHqsvAMcE0/6YuXmycJ/tfn7O1NA3vGCNoOdMqIw44p9KZ304C+L
feh8nSFSQaFUsdfhO/Z3gRQhYJ2O+ejET4x6YFbjVw/j71U7kmesu2o3TPaDbdNpA8GLEPuHn2UA
jUDPybjtQcfeaTXwcyfeN+ZM7areaNYDNluP2jHJ261cfPjpPEpHMc7vLnCzCzNiQrxaNtTKIQo6
Bwcgu5Ervk9nSAXPCGZ+F0hrzoVjiVelxWmMqJpKSlrqlv5L5OjJwkDcWle88nJIBy6y31NiD49a
+kcX7Q/GTBYgSYKnpxVyn3loc72JYELTqQXhKR97ZpzstpjprTAjngJcsat4ovKj29CB+pu7B9j/
QGbc9pCSTmjzXfUsu4dhlN60KrgMFhjaKMX9Iuz2bgq3hYeMh3DDCyWDVnNRzrj4y6C2nrm6PDmL
W90TjMmxe/AWRcbvBBGsT8uANPnqR1B2/bnL5NOSYjhre3AM4TQSn1qNeDRRB2d+ND1nqG62Iuew
cEsiodGCwWdKyD2PEvebYsoNw3KTRc3wyESLlZXEjJY2HWmt6y9jbX81kEaJSU9pwPpkPqdkgeHn
O+dj5HP7BwiSEeqMrJPurcmLOYf5SaAHTVg7VE0yLADry78byD6DGV6XuywjXrMYuZfbjAF5BxQR
5uy6ogSGiF0KskGcVhNqMTJB8xCvmo6Hh7JPa1QnKFqCFhmf00543GY5HJaq/B3HiDotrQ1/lHmr
TFLsx8GAaxqHcpSNLTHtfCurJJkfNQC5wvYforZrH9MuwRUy+Sjg/elnSoeE4K/HQYVciZxmKm/E
hRiug+67Q3cHOB3yBtV1ewozRuO6lt4nr4yXNxDunVDTb0ZZVGhuZ9IYyxl3pWtOwXr0DyFa82Rs
MWY4xbGJjKQNbTfpZGLuLbc5NzUD3aBuycNMm/Wbjt7Iqn7GdqRuOd/RQHKCIZ62iw6DLqW50vLZ
tQClhFZ5Tqzo1zQ69snrs99e1vykxfWwJ3cYzx36Bo26MW+xR0/gvPE9GLmLUrf4QMZxX84++0MH
/2U78Sjz7+W+H+YGXMoosJ+RhNT5Y7RNnKOrtbjo0fkpZqqcxINBOjvAK1pcbVkNRqYmtmITZHG3
0UCe7yyb2soPEYc2Ei9ho51y26XhU8xWgZsnqvZKafhgHyEn283U4tllEIGMkqy8uE5ATYTH0m+I
Q26wlMU188ClD9yHafpwhnKLOHaQIZwXwKHN5BCASKlRWQdheQwORdXtsp7yg7vCPf0KxGTfSrQK
qC7w9daSs90ZwejYFNexTH50Vdi/FAPB4uG8H8euvCSzCS4ub9aWBh8Jf45rLcnrHkQajEs0nn/4
VLJT1xYEdzduSiz70VuE2aE1QtasFCSPtHpCj/AWZxir1mXRfQ76dZdFTAs9wQEQVd3PuFDuBYA+
uxEvOIsin1f8UV2H19KwPGjSyCUqylIX4TvXZoyLMy/sM56W4MmPHZa3C6mlTGWx3FJz74qO2jqB
Rt0UILVUn279jsfbrTLvjSr3hZhyHTj9caqHGzVAcQl9ZFaZepiFy9jSL2ag1IxJAzaOpIaRhUHe
Bg6Olv6/vPpV356NHyHDjaaz33n+FRWW+nc1VzsxAJk8uTLMtne+pHOweoYHA7X7trLdbB/MavWo
AInISX35+8tChInnFQ9gSe1tnzvLdhzw1AWNfZA1TW3umK/C4UkymoLRobaa/HVVXY8NxlClwecz
dsvadfAFvJVageFN1BP1TsFztJpZn/uGPUccFg3nlGQhOOXZ+e8/daKCWpqVp8gbkHw3LcF6YdNd
qNDCgyvEQ0YM2zPzyfrBHys6NA4CfBnNfOfw7zbBNH66cV488qwgILJTkthHmkeyj3ZB4rQPXWHi
S+wQkXSnBa57MnTLM6U+yb0hl10f5grr6BKf+pL9tnEGFVKiAwCQ5ITDfAdQE8ENFeQIbJ3BYpsD
Rq6rgp1Xxz/iEeD9kK5PVi0x1yCjPI0+bYQOAPF4vWO9mqL+TqULaYH5eAX0/NjwlSQGCblZ18Jg
E9VCKsQKyNaghs4Fs4fEnQoAkCgOSrcgY4880VWYdA5Tp3ow69DLmtybXvOrxlom+2xMstdkAt9T
D7wWK7PTV07p5TI3ydfFeFnwYndB8JJ2AMcsUctjOsM37oPB2XON50/NjCvFcfXZboB6OD1nIzmw
jHU7bCJI1zPfx38nNUKQrHIexzB+0XTsOxcF8aEkyup+nhrrWBQEZ64/dO4WUL7IQAJTfnXDXlz/
flcGIY50w0+GWvixbUuYdesQsnVI1FwYZWy82PmKpc4wAIbloYv1A9pRknDQh4IPSJZCnUSOWDcz
4Uy9HMChwnkQVMq+pgCOgn65oGQqrr0ln+OAKo1VKeA0y94JKLuXDnPT7xwa+CUzHEuBZw8M9xwu
3r5CG0HptW6yoFP4cY9K9Dj6UXJdwexMCddsW/i/RVjEGKtQy5NSBFAl4Uda02FwyPJJqVC9ovqc
Dv1UDAfVLzcZsApMy9hcq2WMMYx02c1SCNvL2sUMbOftxlak69SLwRKeZep+0fFzNTKMLDyvP5Qc
6Ny2CPHTRfyuq6g9K1OWG0LVAHxpYe1ZgUKmiVDeTUPM2HVenQYDTLH1F69xhv1izIuvneCMwgmr
eDWNh78FSIhiZ0n6aqPUJE5IKPjLF3FsHDjfqrYRucmG8wIzaZULDGrmdxvVz1PQnU0N8oIT9TNx
V/42s3F8vGO0i4ZwvCc2WzH0uPO0G6IhZvZj5+BT9KKznef6WEry2wjK4C0qu299a19HYaJvdXV1
JPtKRIKkNdRCXH0MiTapFQeuDDJnZ07QrlBwU4cSXbUOn8YAJWm07tijBfNLmEFX69uHPvWbM0EC
7y6Qsp516VVmK6duSjzIYsvJ85vXuCp2fxvJRlX0jWP1PoQMdJSiubWq5hB6UNySgh9fzUxSG9l8
Zmr5jRwONpX6bmFaWqQMjq6bgXO0u90cUu5UJf6CPJcLCEALTWWJOntBg56oaMuHjC+eWOnWQrrX
WPppIDbg6if1e5pZQI6C6NNfWzzEZeVaSk+1BiCWVWwU8m0vUe9yy5/qs/INM4WcXt3rHOZNMV/a
CgUnLS/DPFY1Ow4atSs5xglmGpKzl7FwD3yn29PH4fJrMRWZEngVlfK3vM/v8jVxQDau/Zr4LWSN
tsas3jY2UineAEo3ApKsBYqs134nm7Em9RF1Baj/fCckyNbcfZsrirC5Km8IQvk4gpDuPnEuS8l6
YZ4zb9uWyr3OdYg82Hh7KyKAwWtp8vuChawSqr1Ynk1qQw/4cd6aAvkQ76N7pBKcHhXkpdbq2z1h
f8OmkvMf48juqjiZ1Ij9XTDp3OvESnBggmpCb8tSvsoPzJJQuhgOwn5cLX0rBAR5Pu6YOmRGoLFA
I2C8azP3VeLOwHkT1JvcSrHBj0EHx8SJ7wjUoU0AONBXTOqKvD9kiIru5uZutIncUHHNu5AwxaTS
yU4Yv+3kaAg2CAt7ufWefK4rMFOLnbz5KXr70olGTKZM94ZmSA6eir8KnCX0w9xZdtVjq4BaFfn4
YeKaMdcdw3b0SjmKdUYWNBlMhv8EtegurOOtl5Hljmzm6N/DlDHu3ll7PKNQ04gFSn0gPu0ur3Ba
kVGYn6o3mTINT3iXIGBRWnmy+XL77ETSIitvl+6itiwMLx2wZwFBKlpsuoGgtg9pAqWgasTj3EUp
YYFoPahm9uWENSeQjG2kx3yH+fu4rboUZ1qLYdOSH4VR7kk1nDvGCeonbbodAPgTlZeHexxvnK1J
FPg7CsqFV2MnyPC3faaDNh/R4L82nBxLzSIqj68uyUBPkOY3Y+hi+yi6iDZTtD+IF8GbHdWAlkqR
bdZV+t2qLm1FRK7bkJ0nYr0Y9CzyxPf0fWKclTEF/Tu5d/leB94q6hiyZyVptKOF1chAmxs1JFuk
SFzfdBTe+mKhd4gxXuneWOexUcv934nE6HKGBznVVpgjzHZK06OiBguQfM8zJQ+BnSMk8iYm3ktL
YnAQZQftuTHxzRR+HF/MuGT6UifEv7udm9DGoPqS7pi+qNlr7o0Bb+eLtj0H6y/IwK+lnQz7v0VL
6mDIb8geisogOTt8dQbE7FCOiYPbJULlvO6wO+ctwTDMBLBwR7I4+vzWipzqEq2/1NJ6k+ih7oYe
eb+IjH1rOjADKUf1MIinQhRs/N0/Ie6uQx3oDzfpQ6YZKC7TLli25D/NcCWSAABB/RgbD9p4gSRc
4aaz5xaQXC4/bCsBy4n3hunBFD+p/0XZee1Gjmzb9osIBBkMknEe0zulUqacXoiy9N7z689g9gXu
btVGFQ4aENTqhpLKJCNirTXnmEP0if3/W1G1+iVh5WJeUrkbmxPlIZnxW9G1SV+dmdCsNu4RXuZL
+0hb+5K5KW4mLrR2ezCHc/s9aZbciKEhFSl2kHTX2bgfExCxGqocEdwQMEEzso+DuLXrqdrEY5G9
zgJaleVlx9aAadEiGH+aFmhSUhbqA0egA/ILPDR972/nVEDQ6Gr6M1Z04jfLdae9+bVBEpXFmrGB
Rpo/KNe7tTG0cYiloScsDFk/UHE5gCRdcZvj6qKHKN1VFgr7pJCovQa6YHJuPyCp9XeSCKpNbw7y
bFoAIDxuZy1B5TSd762Ccf6cVkSLSfVZFsTOiRgdsOtnamsOYEyziQOK7tHGMww8iQZ6E31NaYmN
U7SMI5nSXmZt3wKHtzpNxfhpqIixTGbKQbpuF68fd4Kl9HNeQo2N6d0keYkDcWBj4SMygBJFza23
cZNEoKaaxHyIIwPrvI+BIMw51c4RkeZEeq2DnOyCMUAvotEv7mYkoLsY+QqEtfCz0U5Ew/Qg98wU
hlrZSOPUI2emGccqidyeAC349LvRr8ovZZd6Z+3Pw+b+X9kzmYtCLo3tHER8AXuQ4eO6nKknoGYP
npweu4wiLe5Q3Kjp5mP4OAZGaD304JZiB5sRzyFeKeYdjMUwunqq++CHXytjgkNo+nC5PZom1ET1
hhFW+WArEjq05izf5WGDl7SJP6nixxQGMbO2gia4DzcK+VV4DhbRfxxn4xkF6qowKu+J8o0mLCPA
uZ66rZPN9kPutLt08Mkq6mLY7rYr3M1YZ5ABTTSnLvTNaI45kFR18zhkGepE8xehIv+MtZOYE75O
ule/jeoXb/hEoB7aOshzDcvIZoq8733a0v1eIk3CWrYvo1PhAM/GmzHNPwZCEp4DuaWBrzfKxj3T
opyjKop/IVhzNnUlv+aWeEWWRm6n0MkOZ1yQEUoPhHAK8Gq2o3y0m2jXpkSxRXHwGKvuxbb6Y0zx
AePSr1ea29xBC+cHcEXhwpI30FFKVIqaHAdxS23Le9kA7TgI4binseHxCYVJDI0JAdJAlFjYCUSm
rNljR6n9/slNYpz9ecyV9NkPU5DYG3PcYZTimPOwM/FvbsxMwErnaM7wnXi8eOKhj3rGB0aa0RPv
yhUFSZSWb0YZWTwyHF2IZMKRoXFGVReRJf5DGDr64f5dEBiXpBn0sXXGTmxkKvsD+o7PQ+B9GAK6
BEqS4udUYcBony/37+5fjBkBXG+BVBnr4BrkWXgY2/BHRegdKP60Cq8lCKiG9BEEKsvPuuVnQ9O3
xH+wTzBtjQF6OOZ2KNxSYIQrouv9i7BksOvQ4/zzMx+J3q5umZC49hhfRQAUj6P/fMRgckvGPL7+
/5/fvzNF4XAmqB2UrbiyDNopHX68k3KKi609KrSi+slGzhJLYNpyhgR1YeTGJu5RqfP73XXQdymh
AR6gJB8WDAYtcdLaBnCGWdw04YAJkR56LFscv3Kyoueq3pqaw6+IFqWiVwA3tfzhJaE1eemjksQG
jeYZieRkR/GBjKG139Lvoxd/y3hn8Ugj6/LSa5TTIZO+8zZQecFnjT4UovyVD9FH4jwOVP5YMWlN
VnqieK5o5bQEUtUS+alR2wi7Ga1kEjxa0Z7cImM8PfzI8y+O0381Gf4hvccCVO0ts17HqfsphXcb
1WGzqwPnoieaxdR2nNqcrobCGDw3zFET5XarQFcof+mcgZpkdIR+unDQaRia3GIVAj8VX/NRw5R7
68xvLvMiKin7VAwjwM9KMLXpA0AgcXKVFiEHdu+AsOoI77NivNo6thaECBC0JVGwRi9tO19mMz1N
LnbA2cyQVHikYTgpI96yvirgRJStHaZ1QighU/kZ42htHH0fQ3a3dKJD1T35tMTB15P0EKbd1TjA
MQ4/YSRw0a1wPog5NBotgdeqTfFO8QvRMHzJvYCtPG9YdgEyzczmopkosYbfKdKlKmwOiQE0IS++
pb0Cp61kselnUvYMH0K2u+U61EaayQhX/zZqonY1CQ/FEmVdIHkmqhdRtIY8Ze2YWnEexsu6sTqY
v8zzKHLkj3nwP3DOI8u4Vy+6dDfRHP0YSVFxl+eiFiRLRnjE7dL9Pkdgeos0SfehNzwTZ3ktMv+J
2XGF5Qqmq0jGaufU5DJJSBFdQHFmexORRSgAqkq9eoyJtNvS4gnNYe2G6qcGXtlhSxubYGnowUCm
dxxtVOFgSSHNSvr53ikBkExEem9F1574v1+Gvlqg7NXZwnK9anIyqIfUfgktohJNpxHbMoahZwmb
dlr9ySrgB6kBgp5R/VSuOHBsBwwj0LC3yZEVnmY8ZMccEmWSm/k2m6tnqwajn81q5/kMkiTOQb34
+6IAH38ftqCcA9ASefjDHOWtq+k+2j4gihzaslAtwqvop2ubfJBRt2FY6e3cEeGnbgI80KJlk6z3
lsLRSIOHkGVYwGHm7dpEvDGU/ML7GuG8wDWxCh1uqqL1OM63DOjRvjK1Zo8paKOUDaCsAO9tYfD5
+Egith1WGXxpzTFsmwM1Z86UTTGEAXJA5WKt5nw4FEaR7oYpvjXOUpMmEN7KSusNHTQ2HKsADimb
+sWxODY3/S6P7XbbRwVzQxstd9MVmxmDSJayHQ5EG1KVA7we2SoCt7oENVarijCuxKLZJMAjVKRs
o6nbRsibtrFXwlZKngovhnmp0nk9G5iXIsY6U4ffMuhzZmU5/S1tyivjULBhS1gTzg74z1p8a1Ow
KiaI6zpBVZ0RhLw2yh9TXIDULGnazyTe4ib4UGjrkGb0UmoT9AcD95fOrPJVvcsK+ztxPkxXpq8o
m74mrGgrV1XA/xDUEKTp7AZfvFUTLR86GADB5cduAGnqvmad2e7mfOdb3nhw3fahyBjV+g6NOBvX
Vg6OUC3nTXtQ7TFyiDCcOcQLb4CPWL7VSF7WQxt6vD3NyzREAf56lJRFFpxUxIfq4NO2cfVR2H2K
4+SbGeKiUizGeU0iUjSEe+Hp12k8o3n+YrESbVrGUVAZ7GdBuz70aC7bMK/sKPmMbSTEAm19L4vg
IwFf+1hb+GySkYN6Mb9lOvvp9k25xzHrw60JyvoL8mHCCWTPqAGedg1TheYQzYh63HRZq3a90d/M
Jgsp49HsCz6LzCcXK7WZm5cx/sTc+YE64A2P93B0Wu9XP+ufvmLDrVJjN9Se+Ecx/H38n+An0aN3
Ieq/5HK/i9NcV/KPqV2tpfaIPv6XPrXIpBenpX/qljSYyftUOrA+0IwS2zkEco/DMactgVkt7/xt
kkLSSIyHhEJ/07l05u0E90DKE7YPOB39WTtnLvHF/1bOYTNW6HrxmFiura1/X5ztz6EbMks4xY0n
QWrQ/nJ01O7c0N7Soqefn+oHLbto6Wil6x4D7Q6NeeYwmDVMzmXDDPi2ycxL26FEtabnv1wg6uLf
LtBxuTyN0tAS4p20rw8Lp2t04J9syjxi52pOE3m4S+bI2Fdc+DpshpEECyaOIsWHnYITJWH0+ufL
+E1jbLuuK4TJ52hKT9vvPkPT7hojQHp4Qk3DkGIGyBc5myJTb4RsIV5aPswyRExSpOlf5I3Lr/73
J+QJ7fHJeFKYiKXfqS2rQLsl6mDnBBPBvC6503EUoZwfNCbU5S8OHGg0jVt4mz//zdby2b97Zdxd
lsmdKxwb1sO/7w3TK+IiTzPFCCqqHpF9ndrBgLjUmIc2AAM0ZCxbIAzz2ftVuHONI/423U97WefR
MYx+ZURMQ1Hr6b/lI2HHkHHSuO4fQHx8zRwO8Wgd/iZPlUSGv79sTCXCcy1pc8u8l6dOGS0fzcn4
JLua/ooxn4ZFQVAwdNgk0u5vErAM0owDAj17ltXat+b0ggAXFFDVTztUifFgFZcgYeZuQF+tu2Y6
JBbApbZszx1E+a5Gv+cSJL0YtNAB/cgGD9ZOEzNwYDSxyhBcXEoLcJHAJ0ErGmp6E1t7RtMPHLzN
1z9/Ur/fnZ7CqoVWz3UthozvPqgityvBO+3AVUFD2vAArwTwu6rvPsMigKxf0wA23fhT7SRi9+fX
/n1147VdU2lqEmUhCf73TYKVfUD93jgnUzjbfB7BZ2UmYQdAA92lbfrnV/t9ufKUq01PKUdrlq13
r+a00qpQSxJuZhk/CTP/gMYbWCLd/cTMfo2l//PPr2cty8u7Z0BpGzO9h7QYy8K7tzapsorOR6FO
iY85KILSy5F4bzbAhYpuaXYsI4KooO0fGM9lWefIvCS7beHRBFzGo1Xt2kcZlM930WhWLmmfkqpq
wG5XKDILWLBmvOaPQVPhDqaT+5e/4PcF1AOm4bq8Ybbku3dvWR71/jSkDhl0sQG+oaB9Hzf1zew8
2P64sA6maXyWDMIczeUiqOqA04302BY54uChECmJR/c7WB32pBlnOA+eUX608Iq/zvkHX1Xz/s+X
/F9uZ21pRru87ez3799zbQ2RmAkJPdFqoMGvmHYor8oPKACPpl+YJBRjdKAVDi7n/OeXNv/Lmsed
7DqSBjQZ0u/3Q5fmLa+dWadxcQ9U+TytTA/lTl8nZ1MyzffrfnowW0gJdtwy61o0tfUI5guNX/+X
u91c7q53dx8GGdszbaHwJcvlav/D2tKLiNB7zOyn1KlYrxb10Lxofm7cf+F+Lj9QlfPAcT40XOxd
f34v3N8fbUgyrkJQ5zKw+X1ZYdbliTwUp1KIL/QES5QjcvqsvH0m0+c5YgQtVUYL1F9GOCIO0CIH
DElC582NrIOfGua32nQPc1eox15C+wAYZ9YleA3UDIET97uIweXjaJu3OeSIUfr2KdAdEfV91Z8U
mQed1Yt9q3IH4DcjtxJN7TUgVFjSZ1lhGFG7rKrZ/SbYAnj09Abj6HMv20NXaeJu9/elQU0Wud+s
YAe7RDVrTgGwjZA8j7ThmK5rk73MzN9iETxbs9eQIcSgcDD9AwR7jxuFuKtgvIDQcMCpVeUqKI0L
PtHpbRwk3G5UScSPP2PmH8hYxe/bDzNzMc2ws6Giijv4bLbXe5fcTV/aILl1TWhSnWHT/vMH9l82
bC0wQlkYMy0KiPti9h+3Sx5RPU6Gr07BYHvAWNQepcG3OGy8p74VZy9AhpFMaAZik0KmWaIX4vy1
G311FHPNcJkWbFChK8Zjv9fmQJ8ALSPDkrI+dpX6oGaS3XEoWH+5cPX7E6+FyyrL8Vh7uGeXO/E/
LjxIe2QrnAFPd5moQmMyG9OvLgjUtyyr3zxjwoSt3Idknn2sTykz6by7tdqO+TDYTpHQgJtkkIfy
4eKnYAa1I1EP1qD2U0Mek6Cgrxh/DJhWbXumfHvbr7EclcwaGsZapv4s4wF5PR53+yxTJvkOMvUT
ZIHb/WTVUvdfshtiBRZGPVrb1IroITNbPtuZfBoNZiFp/b32ET1Dj4+YFLJkHio6ePUAWsJ482SJ
KSWLIEEu07KZ073kHX7M/JFwX9xgh6JF56Ws4cuf74r/YtfRgj2aVcSUPMTWuy1MVE049x5bWOod
NM2ea+PCsEbOhr9Iw/MM2myiEcdIMCns4kSyNt7fEFFEosGB1MlfVnfzty3Vkbz7tomFiLXNfn89
VdQwuMRSfuLjHY4uuVKe68IRF/U1sukktE9Ju+RCl+geR0FCwoxSPXcZvEVh0QCYIWz1L2/Rso7+
a53lknA1SeE4mt3y/QHKmy002TQPT1YYSWSmYBzpV/gD84YkNGnPWMjrXEdMD/T7p6NDemAmeuss
TVeu/3Itv533l2tBa2wKuRxe1bs1P8OdUza+mE4qMPEF4k44Nm21jxgDEo7Oh+ZbFtJX5p6b1iHD
yu24NmMgfykB7z5V2Y25PiF+bWdvKqpdiskoPs/j/PaXC/19d3I4UCxFCeYmCoT3pVkqw2h0SncA
pggUFbekOGaBuKCO1dRpiXegAQsVEs3/o+/DWdL7quDR1lFGjFv0LGdMKIOrPoRBDWOgj6B91l52
SaeBVMMRoe9zWY2gbrV1bXVbvrBCZGcmlhiOBizMHctwkYCVm+yk3s6F/kKA9U8Bg2pfTNLfGaLN
0FmVRCuFOYJwFUPQvwurw8rPdr2nUBY6hPqi1LcbKDCqAsFXT5m7bS0IjCVmobMCrGShTNvZnefu
u4aogd508wPNAok8yCE0sMijTQdbCzg8Om5wZyd6o7DlHQNjv63y8ygZC9+/lC2YpX6Cn3YvQAoG
eqhfZXuZcUviDsmdx3lCgtBvs861PpgTx/k4CT5A9P2SNpS4QZRuDbs1jzg4f9UCPUgvZ29N7+Uh
CBXojq4j0GXR2sc0Dc/C64E1dV9EMeONMLYDSqtLZBrPjdVixBnRUrh2QCL7Jwb+MZ4DrU9OPR3u
lXTk17/GHAV7rHveDXaCdT4H5tVMI/a4zD80EIr+cub4/eZXJpU+fmOtpPit2I1yHDKouRpydyTV
2kJ95lBaDlsPD/DOqBggDNP//elXJo+97doMKVz5/rzZBsJq+zEk1zxJ2p1R2A9p1+szTKL0GMOw
2Mye3LdtRJcGVVaGmecfvYLqHO/y54fKelfg2BzTXVgxgq+mEr89UznWD7Oqlc1o2nitXC+/8BCx
BSsatsh+99g37KMT+g+G3U2bxa8xu9yJqnD1xxhQV1hD0Mu94SGK8m8cRGgcA1woETqORsbZSTPK
n8MnyfhvU6DMXs9FvQMTtC3G0frbSu+9by/BI7Ic6TiSv8WS1KiLlfQ/NnY7ZVJpI9o+hYAcN54R
mkSfK3HKmpi+9v3fsSyap/t3SQ4gvZyi4+D6kPNbnNCr+7eej+QJxk5GpJw0Po4jVLr7l4hTPBJ3
yEFprTb3HymDZEib1sUqqNr5ZI0JA4W2Jd0MKXonqiU3FQPFYzcd62pmmBI7Eph7TBZIuPBc/9+3
YqE2BzSecY7LUxx601Y5za9MT8YpKmYg4E3TEV/QEDOTjUW4kn6PbCmV2cFWySE2SubasU3sNXJt
3yNFMhs92CPLtxNmIQYSp3z5cv9ONxEFpcgFX3Enc1iV4ilXLWaZmmRS38Yt7VdESURlehgde28B
5syqMXypOjYtVjEUc9Vr1mYIjQ12gdCa9274IcwCtXcr7GzMEtCLGw5xX3X4endm/mO/Qi+I5S7o
1mrED9TBBlqVqV3djOir2dYnX2bVdbbhsrR1NO4kNq2VaArya/wkBZML3Y3hxnNs9uZrHnabBi3L
dvQTRgUpA1ZzsuuzxhO0T1ml11PmeRc3kxt6z/6utM3d/Xg2DeXNjpcgoyAhmtduw0OLUex+lczA
H3Jm76AMCTASbq5e2sSKNjrhbqB8YTKPRGjjpEZ7MSSA8BjxE8VFieTesud13dJravP+5vuVeI0D
ofewPpHcaP8Fz/86qXiGhFFJ9qWGYLfQvav97IcgD9JHCBrANBMUWM7gOMe7XYdty1gFA6MrMHmI
Kdoce/uEXR631oF7kBCcPES8Ko18H4419UJDOa1VAPql+Y539tDKwXwd7ATYdhUYeEBpyU+Fyi6o
XBa1k7qoBOVZgI9i3yJy3ePcAsHdUj/pqmH26DuvCMYsSL6c0IoMP2TSFdgtI4P5T/CRHhGgDIs2
lGkfvDQ0j1ZmHwKKfTTq0Ptbvz5N0QBiBShKZX7OM/XRzrPPXgMLB8YnvlJc8Uerq3dG76qDDEys
fEEBMQ2Lfxni6qt76xPCWc7OeWpvh5ogwCaErGgRhVqPNy5zRcikcfynQykIifa8+rmoUKljJHu+
G1OnRZY7VvrVQt/FEIZepuLod8nH7rEw526dGzHQ/wF5VZ9Gn1DCVvseFiy+XkR7Pgrbm90zYTIi
J/pek34QzM5eN2D1hhB9H5hEAONxWGBrpVzHZcD9OltPM8qY1wGNOBFjaYg4iX9Nq+4BI4/Jaisc
dCN0F9xuQNQSyvEW1Zz6ZR9DV4q8+ABq66KVkR8gZILjTzEvjhj+trYxhbiwffmMXoCXn+uXyUrd
jVBiCwwKs5fjwcBm5117CSPP4mhPTvkCmQEKYV11DE9sMJYzE9Y8XfRHWG835FylAsspAoL0YAeE
c9tDsGy9E9kCrUACWYcXmiXh0Y5ZhRrBA5FLMDG1TJpNCwxh0zPAenAsQjM9wi714LHhu0yodSFR
6OEsIIhiSn6WCVJRtH3lRUTRokzBcJIirLzo/IlKpb3Q6k23NCDJB3ehwXmF7ZL8WAQAOxtOmU5Q
vXKuXRdebj9xYsKyopuHvO3Mq5ZGjCfiGePOkrzTscY0zZxu+pYsX98ehzN/f3hySH+IhDfeYpVP
NxRUIXcAmd2DW+2UHXo3I2jMx5KHqaKcJaMjiU8RPvilgTuc+sq4LDElfsCQrBOfi5IYD/QDr4kF
kH/ATL9py+ARAbH3kiTf2RiYsDbSO7UZVQ+VZBVY2DYR89r7FpNF7/cIoW56NJtX2vLmTlRgeJIw
T08jGXzZeJqSyMVa0n5NJ5DPUSYDkHoJGZnIks5F4T03YlS8pV/DLjhqfDKnRCOCmxC/7yLG2isn
JTFL1X32IUs+dA2QH9xW5wg1+aHvSbLr+WwMxRZXawLOwrxE1+jaHCthi47PBqDOEtygaxb6sWiF
uxtrQSxDEj/ZOa2+tuTBL8qcaHWBJw1a0nCMspyQ5Sn7wJbPQoVGlXdb0OjTDSBkjb5tzZmYUIFw
7Dcpw2CiYJ3VGBRAtpimxiUqIttrziUe3GjV6b1RlTzNQl11LH8lgbOZJLnq6AJwSatRbSNUU8DH
rBXC2eI8kbxRVKT35PYbBE9rBQ0B2qKnODenySOqez6GuBSbBtIDE+AB55exD1KMArjF5isjSRpt
YtYbEzfxLsS2vMUVk+39ucIroc3kXAsIgUJeKVvQqsGneRxqiZMfWSvaJEtuPXr2oF/rTeFa3gUB
XbctVEFydJyJPe/roW/TaVdUyXhUssJzvvxqhsJkPtYkgSHdgWvvji8Dq9DWZQn1WINeKoscBBl0
BLmxKimpXiqWygz+2m2einw/9C1QyNrBcNInWHz8ziOdFmwU72S8Va7CSzk1i2UkurQRSQHVPMZf
hf7oJFc76twvDryNRlUpfi0CJsHt9y+o1NZ37W+RRIxZQvU1c0llRkYUHrXRbivfsB+y3Ibk19c3
SsofFhw+r9fz0STqkqMUhdH4AzkH7sOseXJdkzzLwlQHu3OvaRJcLXrcj1Yzga8sfVDE6cVqBCkM
NaT0WSK1DbAnrrtgMPcc0bZdNDuHBvPEyqV1SS+OqiOEt+1MtBnapg+pmp1jllTmpqjsl/tYpmtl
cnSM2uG68zcpUHC0vXNp8+psL2LrMZDAbJJLEdv10Uo6xsl+gNG6b6Ftw/U6gBjfQ9Mbzk5e7KMg
NC+qd87A+39UbayvPrIgSYNn3871rRplwp/hT+vCnzuipv1NOJ/zSZdX9GVIiu3SODJ5BvIiar0l
bVFEQBpoBUEQmOLnQnvhg8I+YU6md6lqAJSzVJvaH77eneVthMaoysiQmRuSSlriCTQEGd1CvVuG
IW0pjVVHlGZVmeZmRNq6HSN6RAWN6C3zfDStZEwnMcRNLzOfSMlo4u47UL4KMYJd+/oYoSlZhX6Z
INDDcG/nWO+dEuv7sFgYcYhuBGIZBnXhN6TF46GEYoeiNd9McV0iAuj8E0UeOnms0Wuz8uqLjz1z
H1nqa+RL+aDmZjEqxUdLpJ/9EUo481BzFWaYF1y8PpEA81y7zotOy3Vix8bJzwjCcwoq0KQcXnLZ
iHNnBxuGqEScT3ZOs7g5mNh+LY7mz/T2XrPJEud0Rq8y+MkxjVLFeLvvYfLJ8IqcZDfM2JsBlLgX
s2sxngx9dKL/SLRMy+pLWzCjYFY3x4g+sozXZCIV4hEAIw+gUxylB/GyaZNrNyv9SOvEiRBQRkwE
EVgy9qua/o3uX/nkPN0BJ0Hijrf7ORTR9C7VMrxw3pcs40i6jaqttwZP/saoZ4G6MEBTCBjtPNsb
2267IyKPZhNIr38y9HAUYyAe2s5oUMITAlkqhxTQ0H2MhU0wWwZh0J8R3sEsQKjSRN/cPpmP49Dh
WNXZc20SOIvN4EUEdrmPZaNZ7mPEJ2rADB75Rz1W5XM+A0owl1QJm8QYoMfonPvkUy+blyobPzrm
4D/TLUIPVSbWY4/JmvYQgJkpbhDzgVA8NAlVC94mrHn9fI4aMT9aHeCBOhuMt0mmjziROsdwf/mA
Z2u0VV+ph41NbbWXiNSNuJrpgraJeayh526Ezb2RLqYqHGBNiemod5rhIvGHHpzK+wYdwMI5dr6H
b8z+lJ2SgnQCW2mJcQO60z8i4AY4AeJRxqmYi1YOwOcTHJ8PlbK2oS7zJ9TYxEiHHpjjsHvyZOZ+
HXjA9IwtqEvhXAaII59LB80Nq8kxCoAcjmMXY1CH8bcY/MoxC0+x/dmpDM6DeYMkuWxKE04ruLCm
rKJjmE23oJoLopln/7MTorYZHRj6cX8LeptnDiQtsT/syjXS7ykKrZsviZtXIx6QQaaXCS+1jlL9
6kk8jsj7HrrKpn8x1U+qKZunvkcR2ZcERS31w/2+HdCEr4cahkvTofztXDk+j0NNB6eT+iO7j96q
CT08Rp/dVAIk6NHHkigAdlUPE9RP6jwq7I+2HuyzkRFSbAgr3/PJfBrrXDGjY7X1Y7EuNerQHKjr
04KUKWvE8VMy2gCa5PgCAJs1JOkPDhxezgqO95J6X/xZAUAx9csAfuUfrgiPNXGFc8S2vowLOgvb
E3cb5sXCZ4wIfT5sbLJV86Re0ThDc5WPx0y07JNQZvGEkfyL13hbdJwH0koCuEiTea/TAbpBWtgX
tpoJPoSFAKnMf9HK0FumKmQV1yDgDWucjsLEFeGPSu5iRHoPspA7xDzJOWPYdGzdBXpNnsjIkMVT
BIIB5uD0MSFhTpJy32qkGqNojX09Te2+8MVLzgzgPNGQvre35ib8nvfMcDXO11XWwQ7GYs3SbDmv
jOBfh3y61gauLpsT3JQ3MY5HhVG0CYHK1ng9zb2RimbdLiyjJlYfowgPTtWkzdZfXE1Y9ZvHEqrt
Pg80PivTO7OQ9Hv81d7Oovm1ibrmq9V2EiQZKaRjinJn1QfLGpZPxgeBfDlQVAbORLagZ10Zlo1f
UqI+4mmXpanD0XbcOv6AvD0oc+qtvLkObZuczNY/wYctzl6VfAvayiAsBvJ3bjMFKyTzsDsiqUU/
u0W2BT+SOLCIFtQVJs4uV039JGMOkn5cf5tCPf2TZOBF/arxM7yfFnMXJxrTDYCU9twHrTxlkaJh
ViiSuwovuqjsDMM2eBircNhhAtArgJgGEnAwJw5DVhXyHuaoqNb0LbCbjSQru7VziPzxGiC4PIyW
9cutJ/WQCe8yefgiGhtPSjXFZJMjy9wIQ77ZKI63DhUFRVM/r3vev4Nbfxw8lgZLsq13w/B8B0Fx
NoJWWuqVCZntjplAam5e/YnM2iqsHwzVvVaoFtdNW2fb0nN8CvaoAwdrEhCcEUlejJdBjSePGuJU
ggDrUNYRzAZnrCud+uzG1qM5QDGnPuf2XAyyWXTtvezkJdp+xJd7LrqU2OjUDm707zd9rKutGwQE
n7rIKicjrC51VXbkdFWPZtlNn7odmvJVKYL6sUGIbuNac/u5uULVPQd9yCcPHgK0cPE21PyPd+uh
GuZ8M3bkzmIVIjUQ9WWFq2KVeO3HqpOvPTZkbEYTsBN77cY+mDAYRGtW/m+ZEeJBS63qYeA1j3pQ
H41Cv3FWWVW2l+6x1XLMpamxT+scA00aP1Rgb+9VZg0R+d5kSktHHnPX3DUmo9dZsXeJpWup+/Ra
WSEH3i598eVPExgX9vBq4lilDqIqrE+eDzG0+xaMeGZsd/C3oZXijzQp+0dLeltslubGb9pgh7Pt
EOCOSWYJkreHHRPq8AHn4A+74yDn0hhYOWalVn6LIwjBNG416zWRtMRMs3N+EMWVv5EREDwUYU61
45mvOiUQMXC+yF71j1aUHmvhpue4yp6DmsLLljbcF398GiZirhvXSLZt4niEPJbg6lvr3HTBtG0G
qb72ZqS2xqSOTpLLR2rRC7d84TTjkTmVtTEiPMb3E1zB6mpGTC8iVMf8SRpBGxBGF9Cpj19wPwv3
V2jSj8KVidG7QxYwTDyrDYrV0F3igIGan3UjPzfc66swmNqjnIk9oSTMt1pMW5aJaBe1w9maGIH2
ZkVW8AKCXARkwJ/GTewLWOaSrsQY2+nGVXTe/Yl7s+/QGecFdpaEZmUWv2hnsVc2CAdR++69yjY2
6N9IEzP8lpMzwH3Xjx9wjS0BB3MOegeL0DyPP10HON8sYkIrCGdZvILLgt78KOOoPsASwXrez9+M
PVweHD/6ClV+ODmDNaxHGfabO74LqgDspBHZfmC15WmwaNbeRZMMipOTQ/NylSiALioYgffXdGEp
67y8bPb2wLEbEn2j2IKcHj1vjrF81fbkkEIdPfVt8rVrneiBo3y1qh3J3sW56RgW7dPQanmUjcuW
Mol705RO3vIzUU8XMzODjVR5vwuG/gvBTe1uaAk7SBKH3qfr1qQiDxR642JRaQeENmEjDvcdv2sh
SRRFv6uptiqJL4x7EhsqULsxzYbPTkOmnY3r2RVXTLRCjeUxHxmZTQCHgK6sgZuONySeJOLVTEpF
vR07sip8Ftn/5e68duRWtmz7Kxf9zt30Bujuh/TJzPJOpReiJJXoXZBB9/U9gtrnaJ+NvsDt1wsB
BJmlqnRkMGKtOceUvttdFl1/WAinuB0FgBApNBzb48i1w0LUV4udoo++iRFqgi8kZ3MLZENxmDd6
AALdBv21XXxSilQzUcebxzJqRE5ft0f6J9a5wR5E/l2F/mnBWGVE7Vd+hvnFlMTppca1G9tbc5zc
szZjAKeWfh+E9d0WYotLtYhI6RGnyznLdaJujcbfmW731BRm91iIjLBZu6eUqJX3gngXxybYIL4K
v/6u+0CEm8Fujz7iBAoVvjxQ8TWeW25V54quRy3q+8KB5TYSsjhG3BAwmJ+RNM+PaQHeIp99pd9I
b7LHovUdws4LY8fwce+5M7iAkQgmM2OIXpLZvTITHeY7asg7YNkY2qCdPqBZpUnXuoTgumPH1ZjP
dxYuN4zDDflWTWs9EH7HaGF2/ikCMrNtJI5G1soOrQh15rZQYbD6yiPwUwBdThXTCO9skq07GA3N
mJAoZXqH3JDc1zSTcnWQuu/j/IMUbsh1JCvcZuZU3Oqi/IiC6qt0KJrMxXNXmuaLOSy4TdE/gvVo
LqYz/GDND8y/wkNiof4ldKnb2a5ZXTtAJQcL1za4ZvziyCgfhePsFwbOp5rBaE780GHSdEgm+1vT
zukreoMvvtHswfyKT4d6Z5y/+JVvXaXUkxubAdlAU3YlowzTEeWWk1Mtn2NaJ1gbCjpX1mC/RtE7
K6LnkorRYx3n1i5N8rteFqT3tOl8WJIEg+mY5icm9NexopyuZdH8JBqdy6efHTzerdxE0agyPKlJ
JW7cPeDxejWZAt1YzVUzUwIaK8C44Zzkkm5Q+5o7kgzRXLTvvrIiRGMz3bVtrT+MRvUFP11zP9fd
z0pCIzPHrDjmo+a9LbOpCHWLdlvPeD/ycbEPJkuvUyfJ3KgtrbuNp3sJBak+kmG6szzSixpKbFsI
JIxVaxiA07f5VaCeDqN0oQBIQOCCRQY/DzLZM0pOCl0BxOzErJ7GbHqLam06JCB0r0QbXCxVGnFn
MmEHPL+7shbzLTq6+dZkKNtpE5TzQM4vuYzt+2HmD29sXlrbjsx2i54mtGyHpwTL5olkHC4OdTg3
kXzSg7MNqPuuqJNj7dXGS5yMe8/Uy3dBd+VYgKk4iNroX7y2PDPx3w0ubvfNPsKrzPkIoQZUpPZh
NPP7CP/jNQmwgfuBvx/KnVP0+bVckJEFpXP2euhTrOJ9t7/UiQQ+zHPjAMk3qiWd4XcAXyfd/fGR
f5+f98RobfC/84/79R6t5RFeyMW5Ne/95+LN/UE12CSynBgD8liIkKUunO16ZhDpjhxaLDr7gFEY
OsB8Am8srqN/l45P6NgbWMWC4B5AnLv9/nZ/+36Ls2zz4W+MLflR+2lvHpywPaf36f3w6n+xfoK9
YdbbkPPbUs7Z4hHlMHtsCY11aH3s8/Lgf5toV530M4Em9+O9+dy9C0Tr+EzwRJFgSkSlDqpyhxNM
6w9yPFLLx72KEgQHiX6bzOW8dZrkOZHNoQOIhluKRqVs/OYECHEgc1faWPFFsM2sWTv7Y3WL7a6+
9WXyPhK+wYXqkghQWN9yJgIEulEgxazrneKqvhb5MH7UDTAAOWk16TQyvZej/rrE1aEbh+KNnQxl
Uh0zx0yLNyrJW0cgQYDz3uItt+03i5iMZMmYbmbVxcLwUfEint7E3t3gsZkP98SM4cgM73PAVdHT
vfeAr7JtRnfndHMbrpvWJvKxBff569BLSLKOG1w/mcqL9KC2hZEKV1wP172849SQZXk1aKeFdL6u
WnItqdweWnOqw6Ah23Pd+9uhoDtyWpxhl/lWFdalB8kjiVu2Bv2yw1T4j+tPiAZytqkjqBATHBlG
mXX1aBAe1h9G9VCF7RDXoXoF42hqf3m8IT3oaOPBqUajDNdNnEUlFzeb34+te2Bt1LDPPbvAtWyo
5+wInQT3GJHhub50J21YV9LT3cZGgw1HNmFENOFxJuGuu+iNKY81eLfFcf78612XVr+e52+PZS0A
J0MURGeXxctStclBeCZGpi4hXogbGkQora1CVj5V2GHrLKpsOaJjNBl6zASHEI1qs9D/ulkfiz1R
UNKrL5r61NcN/Vhqp2mQs51ckm0TDYmEpTPqD04KZUv0BF+qJxpp7//SDv77v/hruv/6D46/180s
qOD2fzv8r+NnfftRfnb/oX7rn//rv/71kF/684/uPvqPfznYVxRm5wf5KebHT95svz4d9h71P/9f
f/h/Pte/8jw3n//5bx8/ypSeBevC9Hv/V7Y+6hYfzce///UZ/vxN9Rb+899UsvP/8At/wvgh7hsO
dXjbR+eJ8eEfIH73D9c2XcMFeRV4pqtMIlUtVtq+9Yeju0rMjG8FEaCNHO8fIH79DxL7AgTWLnoz
sqrc/xWI3wv4U3+V0SHftBwkYfguIP97lvU3tcdc9v1Qeakftlb+NuF7ByjhEPGubWUb1GS+ZK++
OadXH49+ly4wkhuwUt5sfpCeDJGiJdONdMQb0HvDtfG/Jir1zdqBnExfFKpQNsXPeZbpaVYxcd7X
nsHpYhMfJ1WOnKcS5Syi5abGty6NLq7pMOu3cnyJhJ6fIe4KRtzimQmb9TB7zAyAvc9gSuDzIOZ0
K22EPRAFYT76T3bjK+2Ah1ykPJqKdxEzPCD+piukEvJosTakLiMMi4Fla7WH/tQgc7PKyYmmCPOW
BCuHvjQ3hUXucxYvt45n7DJmJUBEbOuhrVzWQSgQumT4THHb7hfhXNOgn8502F5alfbnFR2244h1
vM38gjrRDHG3fx9TS7tFGrIbRgglDgDDqDKmlxx3QmPZN6Yty29oMC8g7U9xvcwPE+A+iJ79GW4K
964SfmtUm0pX4FMVGvRDPJBkSKzq2VfZhoXG8t5o7kYi0FM727bBBFXFR+QyO+lFNLAGfOKKN1yv
C4pi62QX55kwxalVqYrOKUhIWSQ6bB+o3EU/mb+5KolxVpmMnkpnJArn1h6kcZwIbqRK+dUWxBqa
lFZkZB87XKZHg7DHVqU+dvBcw0glQY5rJqRKh5xVTmSd3/cqN1K6JEgay6MsjRbSDGwAGosA2bNj
QX2FZGvTJAYQMr6/9xQavIEaaFncvqIRLq0mrtmkBdcIprn7ivyANXYw3RRwp7BXJd/ssR2ofMN1
HMjDxKhxCz6KICy8kKe0/tR4eTTA9Jz0uJIFaybfK085cFXWJj0/Jtqoq00T0B7Bo+fOi3FrW6JC
YVv0u8XprEPKjWAYiPWsySVCozZu9Dj6YbjpeKKHb4PTYi6Tp2SB9ioVtMHkyxIz3oLSIZc7pjPt
u8PXikXZCenMTR4vuCUj8sTqsT+T+nJ2YONeFlOpVJiG19FbPd/RQY4f3AwNA73URDA+c4IdW8Pe
OY3/xdGs5TLDKAKOFp1RHz4IMVg3Q00qamb8tMVU3CQabkUHe8BWaBEJuhUaQQ+1D/2H6sIVRyFB
6JcSYvW5CeifIKB7k4qXjZ/RplZB7IJef9emThzhlrxTqKCV7RfLzhRWEpJzTwABia9mREwe1JgY
LBJn3fxu+SXFph5jtuZoMDJsj0ubtltBgyNBgerrOzmQElTYpM0aJU1u1x1PVeAe3MbuNs5cEZbg
Y+6mDkb0YS7pUnXOiYn5YfIK4nEGqEaywKowFvERc/6XvrA3EVG48UQm7vw1LdKAbF+cA3BOxMjA
ZcyzmhTqG9NPLwi/NcprnDX0M43FSU9QpkmBR/XEeqzY63X3UJjLTzvSCYsE7pUOe0mw8S519E/f
jc9urdExiWi4RiyVp6z8zuvG5pd7FIvSeVMxOdr74C0Jhagvi7Ns63GedjW2gmOfvk8usiJo6Puu
JDlgWPw9UEQUpJa9cee+3DpFTTpoj1FZcDfePgJmbDcLCIWd407END6imzt4tJvOZlNA+xgBQznu
94GFGHW3LN5HbgsxW0XZzijpEBrXJJBDLkZgfy86d9gHRU57Z4yPwAjbXemwwEYLC67szsWXt82I
5mT9QvA8HE2SuLTkELRE9fXll2YRUBtdp92WGXJLnfWM3S6AhKpxV9QLCIn5hxMTaD/l1H5JPTmU
9ozUxhVfmXewxp54l23vNXQovLfycwpGFm+VWM4CoFWuN6TI1/M1SAkNk2n1vZ4C4t+8/JY4oXnT
kzBC+zRCWyTpNPGSaSvEG1vUAWseE7q96TQHqX0uATmcKU2GTT3p8CbHz9wbqWUp1EOXWvEr99wD
2aREJgTpTu8N7OeU/ODfMCZV5Tfb1V40PboYo6rGYnNxYxNUrza8tZPcazpB0EaGdJB+xr4KzEsC
XOmJhKzHdsCKvUyYni1UhgBXWuswJYMHeth7molcRpUD7dvrdPMuhw74Ols+vuOsJ2HV9KYdpULW
Sg2JmlFnl7e6B+TOMkkjtLuOhZNXoQO1l/soF/0+kO2VJBZOH4d6IBFR8z0eu5qTnYjCNFuufS17
5DJeEPrECWxyQSwTyH1rB69GbL1WI7ouaM1jYvYAlBvy+0hhnuNyRxdl2dGFJXM9kQLpSdZTcyMT
enAWWCcN6Fq3NEGByksajdwT/Kk5BFrx4s8+QI+hfYFIR3MnRnHmDVOL/Qe1itRxULsma95+4XMT
C+gZZ6iLW4KkGHxp7Y6uuKHZfS3dGJOHEALmLkSLjsvEmersDmDi0Y3R/zfBGJokwjFXhhKalpTK
QHZFHq12rTeoHQLmNkuTHtMI17+BR8msRTv4xribstHljrwgxa6TBzRn5Mra1S7X2vbi9eUpwB+6
oW4HNFh4wZG4FLpFKlSmwmaA9KWHV8sNOC1r8tcABQh/7JmR+zeysc2TeMKLo50Sy8K/k8bPkZfA
ocRFf3SjBm5RMpGaTgyQT3OxwNNORAM0gSTLHKIVBmpLzaHFTHwlH5v0xcE5y7x29u4oyOBAAHjX
pUwDgtzZaVRV40J78tMkPuu970E1d2OaNDhlZTcf5zaOWdjP+radWo8BiNVPohY+flFk8gmtxdaL
G/MUL56hWjD0aGE/O7uocbtdlNAzFGoVKIX/w+xnbTeY5xgQeLg+uu7Zar3omXLr6aCFim54mpQq
2Jf4l1pCrDnLNDdEz064AWmf25LTLHQb62uW0xbJqmHaWFhGBIPYSe/1k6OjlF03SwHJ1bGDj7wc
u33sDN+1dQXG3KAO9VJ924WSoai1WOkskmqltnMn/BZ2ElMYSwMcOzKvLplJuGnf+TCUiP6FSJd7
3AdyZ0hJySb/L9bmvdH333rm4BuMoqQWqBc5VSMdVNPtEaGkdjhJSDE08GH9dC+idA+Qk/QQh8xL
lKtwbgBBIQ6MJqStdQV7G1Pq5Chu/CvobxajWGJRc8o2XPdMof25tx6um9JmytWkwUkaowjXTffP
vdm0NLrlaISi9EJ7vQ7r4BG8UXZpI+QZg0oPINFu61SUAyoAa8il0G73zF8Pht3cry93RFZ/TAB/
ukuEhSg2/9xYY8+i8PcxilZvH0fu2zQvVWirNeHQxAVVY3XZT6kYNjREkeAGAqgUqMZjp1ap9iB4
bN3tbD7enARsIMecb7rxhvS4Pftq4Q4bW0OrpXYLpyPjUpkz1681VwUA35FojH9t1wfoI98v5LEQ
aDu9xy3rWc7POlz3fm+sIG1CoQoNtl7uXPLm6GFQxjc9NHqUMJvQUZv1UCCk1Juu3f9+KIcNTxlO
Ms+qqubXZ+OsH8v6WXUmal/i+A7mcyUQrCeOsMNoIRLPB3rHXQoX+brp1F7n/8TTQ0jDWM/czwAU
5zFrlLrCLzmtnXXXPRE9NYS/N4HIx1AvvPoAWvilVMr0Jkm0sBjVOZdyfZI8slk02VGKZOMPNCp0
t/ss9IUm8jJi8E0676Spoky0lmfUxv+9V9lEpeqLCTJC6997VdpZN55RMVz6bksQ28DYB4WRUT2A
SKmk+W4qycMQMbyYhWzeqBNQnsf5sP5wUBe7hcJ927fg7Ygn7kAEqrKFXpdMyNXo4aohQqhnW/cM
vCMFgH6Ohz5+Tf0xpp/Od7R+F+sXNeRWeXAr74kUp7LYRBlDTouHx0uJHVjP0r+dvx1KHfQpcH9/
/8ALWGUNAfJo7MHb9USeGDWKjT233QkJ5s5fPxDu43/9vIKpQS1eZjI5s5z49RGs73J9vzb5xuHv
d86wXdGISc4l0ajNgM460a0fdYGmMaFbd/LAMhqsiD0wpzvHFMy9LSS9+mK/Uzbc+ubg7vs+O8xz
/aJVaBczH7upSe9tE/iYpPhW/K7bTMU4fyG6gAHWB2xE4ASKcNUf+gVRXknKajNhkt16RkrLjNBO
uwBmt9D3FfVJ9+ppa6bO45D4NPKCm1ajzxNH98JVco2EG70tQ2DteFhMBPSd/Vj39VNrH7hjkmlv
Yyb1cibvBkDeJahupuEmq6rvQCle9dggu1XDZ0AD4K3UX7MkBzTpN19Qxn4xyaqjCsolYJRQLtHl
nmp7etAhV9UtvIWpvKa0qDYlzhSmFhYZkqw8BbP3DbOdg/SQpOiLkx/iQp5UgX5fe8Nz1tAliUV/
Q9PSP8VF8tIas7dTE1XdJrhXR/OLepL7K8CxM56w6mhYgLxmNO+lD/caZSSFiIv/TaNOsJ/L8jRL
f3x0IGKMsw8v1sZeJL5P5oO/PDZFQWJ0gmOjBd+YONM3FiSE1mnarSZjSuLKDEK6zC7yQUTnJe1I
NyIOmPYz35h4yuAGVMU94KofiBYQyc4JA2gRf3SSyYo269NWl4ouP9Fw9IaTkzWPvjijxz62ZkS1
3Ecv6tT9PXxr5gl41DZ2WeyjsbyRNW0VlXeuT6+R51EujN2bmUlGLwSXhIFGApxVwpyZQIjmxScM
2bCorOoZ8yo/T89LXxNSte3t/KNzhufO9b8OfAio7MlSGDHMEzf5JIo89Ev9sQVbSHXB2jdi+Y6S
BDBvFlSbbOwebPgymUuLW+E/N3GRvsrJ2k2D+TJHUQ2CrQPy6XwKUEA7aZEKayYe5mZ5XzbDHvH/
Yk+XnuhnLvifXdpXdI0A2CJqyM3JubZZse+celvLxEYPmXr7zIHI2ujdY9mgU5hPZobtgtLft8XM
H4F9otLO3RvsLBL5dHX1IiSo1YyKfL7ktjzkA7rqwZ6+Vwjfk1K8LMJ7yo3gPUB7uTW5jpZ6wW9t
kcHetP59gXoZ1DYQKSguzEmPwpVfoC09Ko+DMdBhiA3y/KqEhZddFIeJ5BqsDdGGSonclDUrdy+F
xcPXEI/3iIWYOOZ7/UR+IPWawfUO6UjygD3QWLAdb2uVwX06dV+WOQo9ByVs1HVfRJxEmxGoU0/b
dYtJB1+YiAHCQuO6IBomi2bR3kWVB7vIqLkVnIld/kRM4h0i32Vx2w4fuikZ/DS5d2iKMQdnOHAl
gmIa0zjeMQZEyI2hYVGBZ66sFSmCXeO5U7xNvx3xnWTlLjMFmD/Uyjy91zJPTrFYDeNFdh0dHXDJ
s9OidbD7aStGnaYvCWUyq34WrYMAzW2++DbpXg1ZLrVhfPbAaHZJPdw2TLE2i066SVFAzZFNoFiG
LdIo1DN5+jjnyXyRGPvgpR2tnJZSUybBSc9hp3ieFmYj3gLdjK8JOASsP3p230g4loGwjp3jPQYJ
LkmiNYYd+KCNXRC/nM3uT2YWkAok1DmuUc+MjXAqX+cufWBdvFwNm+SsgMw0zZU/LRm0eHsoSAjr
Y3KEflyE/l7BDNkvi33BDGogu9Q2k6/QytYPuxAeQN9l2vvxSBuZSDOsY6nl3zgNuetRyYW8uObB
JrgkQFO0bXRElV5UvZDgfd8Rq7YtScE76r1thExgX7lrgJqOKATOdILjkaWaN15rqT8G2fLN1a3q
xqTrADhHc2/7wrnTAwciiNamm7R0NqIfTkM+xOcyoSzQlxYdWf9nRp9hzzKERocGYA6GNaA1ZLyJ
03zpqFhfGdZ26cS36cTiJ2WP+SAA61t23pww0jyRoSrDKmh/JsW4JR6A22cpPulPMOEef/oZCSla
dfV1cu1ju3hIE5TV+eDioi/1ay/knd0S22xTQGAgO5RM7920/yIH/5Nb+rC1pjmBtG2HwENJBvuR
Oy4WvkUS+Ugs15QxJ5O2taVvj5OmP2SdzVSWWxoXEommGizDxiNMNa8XsKdkhIZltKv94N4YJH1H
jVGGWS0tY300GQZ9IG2L9g3dprNrZp9UB1cyHqSPInfKW7cayc0p3YiMu9Hb8kxG4ZE9h0Ua1kiz
0+zRQqK2F/KmjlAz2PZXMXlw8waaiHCoTvryKXwueaTuhwDiGxJhok58Xhr8X7IyqJ9viUMO2zp5
r/W2AjqzC1pnmwxjdWct3fwQOQh24jJd9iSJ63v4Hsik4L1K9MZD6/GGTbi2ulEcBtN97LLGA7mb
Z6cWg5jVjlfN9b8lgXOjsQrbQQNHYms/V4C6WDXQgUxrBrRYYsQbwCeL5jSmEYmC5XQ7o629sTir
8U4TLDvOV9saES3PpjwkiIALQdhhcUkZJbaaWy98NK3KNY/fEFWVfWdD/y2x3pCh6RiPMad+YdBE
JqjMG7/nVv5cS3RgPulXdBIIQMTSPUiTNVMgt0SVU4GDq1L5/TGFWXU/kzBo0K2mTFZtBj1otrrj
BLtUuA9pat4jEZbQ5N5y6ttwBzmn1o0HS76F6UaOXfNsM7DRB/XmeuP1JhUvikONjOs9tWB63IJI
izTn5h8DyIqaC8Rs/ehFJkJKCde2xdRAVuwNtznsRjK4JQgdIMFUPWXDt7S/RCCQ9j1Too3XoONG
tf+Ctp2DOUN0mn8EEdoyehHiNBcDwNAJAkiOZrT4qtOFHmnEPURZvbMG5i0ifbAKXk/njT/IK1Ic
36tW+va+9Bbmx/aH48xN2FeNy0L5vOgsr9K++JS290hA1bDpu37nWNm3xrS/LVQ8dk2v9YxFLDUl
Z53vazdmOpBvW0ctcoM6JsmWa6vIq5ICAbN3DXuRUST2RoshneOq2FAyfbRauKqixc1aWvseinvk
1iOZ91l7WBZVShrLVwEley9RhVPMtM6uVeIQduRlnio3TFz7zjMSovj8TNvUZeDuurRu7sAyEhEv
yB0aMKh5Q8EMReTtFfDvBtBms6Og0h1S56Mahmqn69/bpo/o8tebsknMg3SNCUh/8DFCrMzIDmzL
LVWnhV4n/mQC/fydNOar196OC0WLQNTPZQHbGry03CYGQar9XBD/2cRNH67Hehv3lJpYdb0WndtT
/1B1hDLNZLge/96kTcJw4TDSaxXU5NlojsBJLXJn9GQ3q79ArAS++XXN5nO+JbiuhXqiaqoe6IlM
ByY8PIN66PdmGEeIEh40/1o9aTY5RYdeSMhQz25QY7z7lDIIbwhk6HvkukPSHQiZQQW4rRBpwqIb
uK/UOUKkPo7HUNJ1CEe14QVcFyOu0IfxuO6+ZybojLR0R8Bs00glh4ngMjvGbiQHMgSShp+6pzOy
HnpuT6JYjdiCYlkbpqrIkeht2ZwapjNxm2Zn2l0dkmjo4J4qiPxPHWsCv3HvmwsR3mphb6uV/IRB
k3RJZmpp8eyMJvb3KRrDdYPifAoX8oWy1CWwUS2cs6wfKW2xWfd+P1brI2oHNCHCMyjKqxU4xqIh
BNeEVHs9/v1gJZJd7RSGwrbz1S79XuRuc9IcFkfLhFFvm0U0i4STSdAZfR8WqlJEfqW5idoso9SW
4YOQdLe0jN/Dm9GFDc6TcN2z1eG6p/4HUHvs7oFn77reFrgl7gGbwXnu5cCJrxKKdNPgLbrC3jJh
M8PSNU0YT+wNWRufPTqfQ+cbYZSPdrlxxkA7eCK/Wx/LYkbOdY84SBN3vEuBs5Kf4BmmfeW0zCaU
n9+OBuOct9/Wg/VhrDs9ziZkltjcw3Uj/rn3t0MmvN0+b6wYkDGvSqvx5YNHNTre8OrHXzfrwzPu
jvNUP8huwVvKMiE/NkV2a9gJh4V6sesrzpkkbKF+wZBVr9GeFyN01WY9XDcudrFdKx5xMQ0EufA1
eYBY1fP/5UWoQxdEHShyxQVYfzJzIqQRU+ZkzJ195D/brbhDJ9hsZdLErLk2dau/lTGLlQUiPBQb
GNxEEGyd2UMIPVnRycdfLBr7dikDgzk9JW0yPSnXRrhuTXxEWPM/8qn4xhxoW1gYyWYTN6ZRp5/o
zV/qnrMkn3Fe1Ea7XXKUce4sdWS6fFxTBcQkmllLaDQPh7Qr9waFioM125eeFU1PatQRyTj4dy3Z
/dR3pOQQXxNh2zNFfKHoK1RujkiNl9oYPrWCd+AOfkcMG8gERK0bOqWcuYMXxr2LbXrQnzTNQHXm
4tdflRD/32o9XMOExvd/13pcPqruo/sXtcevX/mH2sP+w8Gl5znwm2wIoAbcrD8VH4Zu/qE7wJN+
4eFsRdb4h+JD/wPxt657LhC9gJ/wGv5UfFjuHwEwKMOn5uH6BszX/5XiQ18RP38BJylgF5gW3zJA
e4D6cP/GlqKr4hfMGdyLEUVnKyt0wsakfvX6kXGUcYSYTiLR5+ZIfFo7gLOgmG13ExkU65gtPT8x
mGmS8Osir18fI5mSwr8a0SECgUT852FtltuhF85p/WEVfU0juzmPqpC8qpjWPRIkq1BIaZ2H9vT7
4d8/Wx8rWP0iAlslSer3+7pj3LBwD68aqYQ52CG1YySowJu19H0g+AZn4GaICBtdlVa5ToXfckWJ
NTjhb8lViAVMmvynmtwMt21ORDQXWAb15yrG0W2gjl9zd0GH4dJw3Z9DL9ujZ5DTeAUkcvKlsPEd
QEdZNx2xOyCBijdWJ/ZmtmBtbHQ+b6TWOITUZxRVB633teOqilu1WjwffQIlkvt9ONETWTom9N0y
3XkFck0nUVSBRd6sswujwxnnItxYb37rpnBYTCIQZv5v91eCBB3sExhyVkXeutEWbqG/BHv0VJoT
utE9hGh6O4jcQDn842Wsr2VRL2jdWze8jv7Q6ePD33R7v8V7PQnOE924U5W10Yla8WYVxmUUH4kv
odi/dZ0iAbhAt9fyfWaq681v3ei0dg0Me8QusPbpS5LJyAvTDsuQPE1BOoX15KThoh8gEU6sB6kW
UxyYx4SSeZTiWWtxBMoFzc60AN6xnSE/+nRe1hs3Hv8DrQ4wH3exNgQhfeuMhRasmEpaHooLhBB6
h0OX7KeQUJCtUabeploC5CMNwu0aKiGLALo+o4GWoGmNb0Htgy2gO7HqDNeNKUv9BLoJxwfSwxTr
1AF9501G+VelX9L1+K0xXPfq2YGMWTzSNnjzZtppLldVuiSUVVvD9c+We2YCd/CTKMVexZkZZNAm
opooVRTIv2aPYxPUCgBnQQtgHpn4mdj3ZvAzaEuL6RCNL6KkuF/++t9NGUP7X/+n3X1O3Xs0gcXX
rdPKvFl0+WBTnzoYnqfvjYHU9c6CU1MA6a7hZJIEw3wK4jrzxXKZdw2BY8yw4XyUkRg3mG8r7s4+
19Kqu1w/Bic3moPeNDAZ+ABWfeW690tzybz9CNWERJWRJcSqbKQPxoWtNuu16ZTEC/y6TOnnMXGp
kI5721JV8u1U+yEGJJJaSTt4IfOLhBRWywGBcwnI+a6dWAwRQ7hfUGEDvRg71s2ob1yZ0NOUzTMI
IrTqg+eGnhheCs0lQEMG+Pyr9pjn6QkV9WEyI6y3/aiHo2puuFj59RbKiuoKLapP4WpDTmM5rs2t
P3eFOsnN7TjZUCirtuYFRGJP2B8kmIyUy5acBbKlQLGoVh6cPUy4AIRQMXDYlJNB8Tn+KP855zdF
UBy0Kf4WExW9QUa6YPlw6Wun/ikfoFl3DpILbehIDi6mo6H6iJbarHPvdW99zB+NYZ+72fd1IPBV
UwgDA6MBC3IkTy5Ii6QZqH0gS+ScYM7ZWgYNJcMe6Hm32ebXS4JzfsLED4OTZc/6kBfg9LfxWkN7
+TDUEmFdJ9AcGMJ8g9e8JLq66eqT1zo73B58nesZ8GvXVm1o6Q6nVcJr5PXXAGPrPreiHuzG/TwT
nivNhdIRohB71zsLIcZ5MDE/HG5xamgHU3WI8xjcp+XfB0YDJ2f9ZPPNMNvmZUxxPc9O/OKCkCk1
cKM0I3rqhDu9EBRY/jnmIYm6TLab/RqX/YQFMZQJ7ngiRRluNNoxj8cHcjQ3eIDhPTXNDVnGHZEa
0iYTIEXp7nkzZVACjvQljXcUetqdkwmsDC4SRQz7rPVYoa17VmbgANT6UykDmLQ1Xwc4b8FiCTH1
ehiZ8ker13KfJE2zndVT9WnCsOdZn3NuGfs6LYvLmOj5pSHThYqGE3PjnTI11Vt3142nHvy1Z3YZ
KiCGTRHXDlCdPtgkM2gqykVQmyhBnyEblliOivIyG7K8yNFt9gQ6UKnv4US4VR9vqplhZiJJ/ByV
NAOQBwDkxHAetootUQahrjPCxpxFJPWUjyQ67NreYnnj+w900E9iKcxjWbNWsjJifj0aHjDUuRes
jyF0MXcYKej/jIzzVBtnAtOwH1T6FDrtQPxCzxV/jIKGDsroEYRQ3BB0M53GcVpCqQ0bsida7vh2
hAB1XjaR5cR7DFRn30QZGNkxdjZtIFnNHCBcBZt22ueBuQMZGh1cStzkA6lvqhT6n9/UepgwETpC
rWItui176l1dLB8n3CGZa9/26RCfMIwnLKapA4SUr4uW62DdVD4AUaupXqWdEymppi2FmsCsm0rt
+U2ZnZ2KmnWkawhA1GPo3hgW0FYVn2Ia70qvGa+mgbkz6eNtbirbgTAes3o0NzSIPkwaW9i/KFEU
w1sa1x9zx+TNGkWOSUpaG33WadfSPZy9J1jWxpESBLCF2QvTqNnDi3gtnESFOcsM18vbnON6duQq
4RsAR6FbQ4cZ5hrjS2JpJ+G0b+XgPufAnDYJsahHJRZ1imbfUcYeuRipEKQ3PQSjo0mciaS+fyya
lB5fGryWRnrtx2U+uTgUm9n6iagCbw7dFRmZe0x2tVJMLq8iiElCsYeDtaCq8kT7ihQfwX/x6vVT
eUvDq8RMQXI2PmgnS6xNuXi3Xa4DQsKQhyD9q1fTnlpIFbaYP+2HJScEpir/m7szWW4dybbsv9S4
EIYe8EFNSIKdRDVUcyVNYJKuhB6OHg58fS0wIlOZUVll9mr4zCJgEkXqUiThOH7O3mvvU28eUIYQ
7kHFuMfMXmxzD96IxB4nW7lcB94r2UZkf9TOoZMmiUp1YOwhV5l3dew+FQyO+Je9uKhuw4TGmNMt
Vx/BpWUe3FUZKp1YT6SLlKt94GVDu0FcGq+UXTzCtsk2VQJrWM3KeG65JvmD/k3jdV6JXPvsdMvd
Dkv8SZPCipgxqM2LWUe5v+ESpOj1u0eDTioMniHaRRUzm3JAoIxJcCXU7JIvkwRSdrtoaDnpjOgK
yyHe72VbvTDl9eJNYTOdptG4H+IiXlfmqleAFVwTPNKk3mqoOhjOGDcurDHh4SVE2g5OxioP9jjx
8orwfeHS2h1ddM9LcaFjO9lYd4yO03OWFKT/WDmKu4KcVX9CKezoXaDIcXEdnyyX9KTcBZZH4bDV
HDz4aJCfzBr0GB8CUIIlwwmSnA9cVbelPZhrMpotUl/JJZs9nERx+TowikqSlEteGgel1xh0c5x8
U8SE39ra8Ob3nb0Vsf48OotswT2PzFf2tvRfswksuefYNyXZ4KsWwNbQr22LObGn5HjqUT6WKLHo
yhrA+P1ua8ziNQfMqAme6fDYR/eZi+DGxafBSscIJW5MRqDxExx6qKUYQ4lPYrqSyLuO4CTCpJgF
2iN3V/hyySluoWy3b9DRSB1qAlxDmBRT7wmhQkVCRXrdOTklaQtLpkIYbo3WvJfmcD9FMQrBieFq
YzoED4nfbdSwEOKKXdvSy3buQJCHpivyLca9Ct3bISU63GEuscoLQrxJWVt1HjPBqlfMjASZXeRl
5RP4MbSU04ak0LuITJgU7eRYDA9MJ35rGiEuBn+4DhHbytMgEvIXmXEf5IXytEe6JwxHsKryxpDr
HX9IT2FfGvpXQ7fzD6Nz34d6wGTlE/Vi9C+NoBPrerRGOuJXp8jxNnTd4qkqDgbC9oVgX9Agc9kz
TYtZZlApgW9cNthiORgmt5c7/Bwud/r5trw88qJqu9z4tx//f95WJM1JkD+3jJ06OHOraJGYWcsV
1yDvkN3y8v3lkPzzq8u3I1mnf/3YpWbEduidmrBsjtlMsXf5qnP16hDptGuYTpNg7G8vN18OxXKv
n7v+3Hb5ynVbqrf/649/fk0qnb/+sekhG1D8/fwiWETRYYqhXS/P6ueO//IP/PyeIQuXctEmjIJN
xT/+AEnlvAvz7sCsTgRzVf9Kl2tccqngwxYJfGMjWrzsti83Xg4/9/m5TU7L7v7n+7/dxxvCZFUi
VMrdVP7L3f72+1AHUmH+7bHx8pR+biv7CjzPn/f8j8+sFxZqNb8kN/zn1+W+3m2zMb2v7MaaAzl6
dwZj3G1p0OQeCAn8l4O7VF2X2+ppImAqRCeLFYBaa6iWNsrPz//8/j//DPv2X7/lcv9syTbolGQv
a29CanKeHdFzyaDT1r9shXGDZePt5csZbi5CABg/Cqn30VkEfpevfg7Jovf7+VZH+56zmO5/brp8
VWpRtoZ5MGJp+LcHXB7/n27jjElomP7z3j/30YW4ryo5byF+GMe4GDg05ZfmFlMAGNr/E2X737fz
aPu04v4fnUfMav1nNv177/HyoL96j77xB3lVdJfFYgwzf7xmvvjD8UyPqT1AX/vP9uJfnUdL/GHY
pjBoPgL9NQ2dfuVP5xHnG+1C+M6Gqxv/Na+Z9TdgO+h4HbObDyIKH5Nh/p0hD5Y8ZtodRsdRgRpa
NirZpW/jKg3kYXgKgfej42mOuWc/FlVOPeWX8V5X94mWH1NtVIeya3BLN0z5dQ9cRS4knt+Oqzxy
aPxWBDVuugo1V441I87Sh0zrcPmqIt/oZJDnoU6vQcDkGuvxi6C+xOhnjH3/fEvu/myj/mtymGnr
/+ffyStF+1dHxwwR3vxbeItCbwcK1ncPIXp2gADdViVZsb+4YsNFX5gAwlp1IvI2YtFjRga3RdIH
4wJqFbhYvi8N/bkMrePs6FyDG8Yic5YmV2nDps0NA9R+/bEXxpPbgeI3evlQavoHWxD77nLIC2yc
rlB6EAoy48hXViYcSW0pdat6ufySROjSIN1OczZeabk8YDzv9+gNaohuaON1IoIgkmCaU4n9nlkI
fZuMnBue7+NlPnQhQAtaNUfczz/joUurZMqkB+Pq/udm4QGJnIuICWxnbVphzntrEU9eDphbI8oR
weR8aZFeDpc2shWG94ptNmScBeRtUDhuZWi9yn3lmV8DQZREkKK4uwzfoql+kXoignSZwsU9r1kp
CDSKXF0/VlqEs8VlLC8z9lqq9x2u4SgpInICPw2bBaiT93mmsuM8xv6WzfXZzQearAvumXydKnAy
Vu4L/XnudHH8OVxu08i2hO/q7auCkJfEau/Ucq+Wj98izNlDt4LjRr1FxCVoksyk+vMM7gyoeIoO
WeOtw15AEF+wZpevpqVz1/7ChDBsOzordJawQ0QLbjuv91UELPGvDqhggNlyOmxGDe+NnyRgGa0Z
SGtXvwNfJL51GVhfRteTZdzr0F2DWTfhThF4JVyP/mk8wOZfDpWLTNyKZHI1aNgGe9kygq7658tN
l0ME1udqKGbSyx3rftYXIWTe90iTl0PlfxuL1jcvsdVE9luV5RASEOc4fKgIvFoSQGfnGGMaWnjS
2NQjB7o1QDsL+sBQW1eNbK5zLlpgqcw3333VkYAGChEX1JR/DMwr+sALvOFZahQNONXTQ1fZDAAT
E4Feiex9Zo4+XF0mCBF5fAi9FjV8K56Fm0JaKlMYUrQdumJ2D1hZYniSkbtFNQ5mGzBC7uTITO5w
JybHJslgyxfJrl4QjKr296ZwiK9BOI+hHpIL4X8FeA/+aQbQYpOpbtppXX6d6xr8NSjV5NniiWX4
0du9sZ1Df1olS4uaIrL5s12ndGbxRm2Wa8lc9DL3rgTJEATXUTLLXzzeO1wmo/MCTm+cXgVxTTcO
mMaui5FDpYJTtBjYx+uypm1b035O7a0tIO1CkoE3kGzMqntuku7dhcpyBIipZt8gPBv4cO8N9HvI
aCEV+yGqpuEKSxDmE/ZoY/lUF7O/qSoicS7DaZcCxC584j9Hgpjz6pU4X2trIuCnydfuwihucJMT
lR7xEvEpFqQlGqx4Rl0+o6IriInI58MQfcrJ9Y71csjFmR7rdMjo8K1FLtv1ZaHk2lfvQSgEYe3U
u1kV963Xe5sCOQhTjj4KivKxyVvMRDEqyU5OA3VbBa9BKQdkDEYLCzvcpY8tAfgfRPR04cUrjCBu
l32LKBvXE83mLNSCzBy+UqkvIMt065vpNXYLusu5eIk9aEOGAU04yp+RSchDPFY0OcJ64/uexW4l
Do9wvEGVpe5711r0rFGbH+NaM1EAZo9jVIEYtZ5KMz/OE9Mfhkg3sq8X2Wb4RVvGjsq3sGPxZU50
+ZhPOU0iuI071y+wiRLTVucR6SuCMPcGsyrCUQwnJIq+aO7MszSHIPVswmGnvlhReoabPqZcawFt
mG67jVrzOUy0Zs86cfas53ZJLh1yrUV2RlnKB+I8ZJjzTM/BdAp2jycTVKhUGCdgE9BwwYoGblac
6RuBS2Ez171zY+AjtQugqGmpA0PPwZV5m9HJnH2CzgFYZR+QuOGuSzGjWprMfe013YEMhOGqtM7s
6RWBG/qpiK1XG9Mmcj8oXF8wa25sn5CUqE0ZcKv6IIzSObkOfdAClF3b9dUGaFS9qniENXXejWFp
Md5lzLkhaUPMwBuCa3XszCbzB2x2mMAzs97pk/hQYPESdsP3c9T0mHZ1pEKAwiovurIwnNe0l7cM
WIJLyYy7qdxjZNw3E1CoatqnBfxAQ4S3eUhIokzqX6YRM+kS9GasCTReQvkSD82H18SMGiMLKqLS
KuaRaRck+TAjgHH3aVRhBxunwNfZf+OnM/agbU+qQXKWQbjZOPWmtQZ0v1WrArbYrEczLvuOmWsk
YEzkoqY509vbYQbrIgEMelgkSeDVtHu3XX6e0lQrzKNZzcRB5RvN/QxDOPGsLOg6TfbTMIhXRgd+
CxryRHeefEQCyIPcgTkOGWjNlBcJf12+JjqV2XhWnMwM8khejP3wbnTN+sGt8hPE8aBDoIvnzW6C
xtK2y1K2tTp5q0y3eCrxgpvZL3LuqPZcRBqJCexkaJq7WU6kWWTHeB4I0M6i04xhePSMgvO8v9d1
iBVaT4ZsP7w5HUDGHJ17ZGceY0U+loadYfvsDGA9Yt7JqMHD2Y+B7Hj7qyS1gqRzIY2g/LV1lM31
1GawfXXzVy5vnfgMYHi8JRj+tV7yndu56AMMaOBXtqAaXnJBewb2WoN4x7J35sRQ3PO9l9QUCLr7
cUHrusYd4x7zrojHnQ1FM05wOFfV+FiPSH+Qqn3nuJ/klLTX6FiIJ6MiYzTekxkAIoyw8mnTeqV7
SJnKbdpvBFsohstolXbhDra2cYh6KyhLzANzYst32QKGGzsScRI3FXvFQGDlZCGOvxxuYaFRAvch
jqco6q49UXMJebTNwty71QJgqU8+NhIMoDUpxi0EGmNvMFFZt3o0vk36yR796dmXxcFXvR2Awt00
bsvn1JlxdVbelUeLg1bN7wVYV7Rz+cKElRZehnjHlqcuxwZZai2TtsSXRz+zpkB4sfvurZoaYs8c
0cOyj6WJeQXh3hL+MF2TNZntKP+WYDPa/w4HrWqKkwe5oENM3xSwkH3CzKjd0/Y3b/qDtIZ7qDYx
ndLiztYYh+cFEBwTTOog7IXl8ETgK3VelO5zgGBqIts7F9PHTPMXeky8K8GP1gi28ZLee7N5O8M3
3ENXN6C90Xwn3/wWzuJezhY2XUK189AP114J+Y3p5pcCmlVH7v2sfHfTl+ZJozPouxAqZIcEvosF
oQX9G4QaaqnsZcrBXnnpu9u14zq2ETdAD+p4yhu89Khqi/bOkICszDFyYILSqdPhY+1C7UCkMMO+
xMSS2JC+7eX4vM1G/uqm3xCxMJeU7s1Ui2Y3lDi4wXs+maYiYcV7KavwQZrkHYlu+CBpytt6c9Hs
hXoGerPzlO3vrSmki6qh7+3jNTLotdccup4zOLFKpmtGsbFaWoRL82o12vRskYYlnE7dlki+NBgN
hdyo7W6wAJJOEbvb0s9Lon0BKkO9ZYBcrR2nvbLm/LmuqxvPsgFO0bTUjWgO8AFe2yU8SVWa5ZWB
CjMW/pfs38fWfOJ6s7MEoibX6b+Z0BzqWfF5TUj2aue5OVBzfnt9Pm6jAhDEiFxac8VJyOgK0DZq
ifEMtYSyEMJ3mcxnw0zOdL7DlatH3SZ2PufyteqxlCchZRByaD6H43XkVOc4ZYaa60/Eo9Cs8suD
TjecdyP9VesOxMdhpGXjw+FNB1qTIYTGrgBLgnkOTBe5LRHvrTFfcd2v7sPsxnAOdZSl10iqP0Yj
OwMj1HdgpNnJOckJfMdEeI97Z3b2CCWtZh2uLQg+1E/oQBGcRweVlvV+JtuTZo/Gxgmu/a6mc4tP
VcJNM+C3M1JAJYjfP2OMNeUw70PfqjeWTixJEg2BO4iasXTKS61TSEY+VOZc3lvOOB4a427MqMcb
/mansbydXXpEc8P9daUDI8j8PdcIGSLGdDht+6OqGGS7SbzzWtrmEVtuTEcbBjOQ8OP2xZPRLSxl
M5Qh4lqKmCbmj1aFvdUhzW86fc7BC4g326rME4MVjJjEnGAphLlyW6r62Swi7DeOhkEkcljJaQ1w
xfzqtf1kLfMS+C47EG2rsuoMIO+2YmenneNQb7ZwR/2dJhoyCjwglrSKH7N6eUlZC10/Wbch8CJB
ZhY2eeTC2eJvI7BLarT4VE5N3LcNIC6876pv6GIn5nuEDTmwDPO2nFm9GB5e1ZrzlLvWSW/8z5Ax
sIeMfu3mrBJ2DhyCYIrU8JwN86lXx9b45MT44oRcgFAYUEvqXQxuCSPvfY9rNiJyoq504o9sV27Z
myGjtocbFsc5onKMDB8OWneTlxalIIJETX33UwI/BiF4ZBrPoqEHMrXHPh4/qy6v8OfvhWWT0TYC
8c/KaB10aQJOZFyKEsO24Zjln4AmrkUhPiWkBKtniyhzGW1kf+gXt6TQGMAIlj/TsK48xruG/B7z
dnrUNGoOpKdgkwjE7ai4Cxe7Uy4/nSU8IHOnOw2jCR0AJzBaLKkx+QuMTdydq2Zn5S8JaT3JPyCE
R4aUZAU2ISajJE0YNycE8+p4vkMyIBDtWAoPGiW8VyCcsJwsCbI523Vd3O0GhbwSEMU9hvan0kp8
8s1k0GYI8svqy3L7L5O9iE1gUqCDnJ3eBtXqqzb1OOnHt7z3HxLGRIOW3ZgplnoQW6hqpQixJrx5
VPD6iCqpVB7ImVB7ydt5j2/kVsu9EhBW/cAvpmwCBxS0fvait2NQZcBOUEapje5T5HWSfIiuQ1Mn
u9ckH0tC9aYjUXAmqjJRstWlho6u3cwDDhFOC9khAnXvKmwGVb8qc7mpYqQKKfHak27Fa1l3QFdY
3bWBzSWCn5RPyVjiDPQ2jqiGFTGNKTNLEn7R1j/qERMV+AtBbKRQ4oHErfNwvln+L5ARJQxpVMa0
tqyybee80kHk46qSdTdVFdT4eD318yHW4xfy4rm+alC+/dpfQQ/Kq5zgFyUzKgZOB8qCftXlGIOq
wuP0X17IrDJ/+dcA0nkxPBdLILNrxwxbfJcVMLpWsQRY7koT5ps9I5YhhCqBz14dxajXi0z9O4+z
hyrZVnH+BbH/qlbobzHBE/RAYoCjI3IqB7DxrjO7KxPfD7X9cyo9TPXhk7AwACkY3yVFJAKMEF6I
DO+1mgsZmVZ4FxYtTk8s1Oz/xiuCUOEsBoEFDbH0JCk3xtJd6yly3jJrQ2YLGITt3Barbq+bg8QG
NSoujp+JkWAVMpGM2R42yzYz2ctznUAnqLDC87qFI1KeTOKaa8MQY4Q90Xer2ZFXpMyq2gUD0lsk
zKYW8bNOHAH0EEGF+xRbZfUhTP5gLU7O4XJGMsAtAlGlV6SOWMTPxLRPTC5I6XMV2c/5YGQ7Jerr
atQ+x7HlGtu9JRh3k8rb4x06kUa3zqYTa8jQaw8O6hLYvsXjFN1WLo7vomMEOwjuNu7NPrxpVEjD
btyGWOzfsoz6dTtn0/hNaRFr9RmFO0geR+E6qGfiEBjz1ZmPxkqz2IdcNcyzJ4sXkCr/SRmw6WxM
TT4XSq565J64vHdNZOXgz63TjHcR+DwmYRLG1r4ECjKG39RVw00pJsCMYbTPszA7Foi4ag30QdPu
WwGRlPjkVS4HhVpofsJm/sCA6bbzbX0Tu/EXhKidiyQUCYhzdvL62Y7t+7RdW07/TGb3bcvsDhgg
8QJi7an8yvayh87ibBmo+uPCPBcNGV0efp8ixDEZeVdExq6beV2UKReGPHwN2d1ofUKrSl058NGS
uPsympFdi4673yoOvez3ZLjc6su5ZsmvGrK89NhLzIyvnaH7nOWSDWngLmJXftf1bRUMTPSb0nwK
jQfNJbLKltp3200nH4AUn0XURXx61CYnUg1ao/rMcNJ4swdJysBu1mjvisjMlddqijPD+qBgW48J
Ooy+jV5qNzlAXvPYRKMs74bkDj2Om7rf5pDd4P+gV2ZE77El7kJ2nIvXhoyfb00rHuTyN2tj9+RK
0sJ6FnIfugb+bnNha7NEA5nmNYHgWPonU6wMBRwee85vw1YHtKfyptJPiggh9MXVIaNMXZekL2yb
Uhhb4CDIWDR3iyhkJP+Ixhn9fXYguVpUncgz2imhhZj683GiksRCtnKMKTCTbqCr32mHSBMPCXsF
q9a5SqfPWmjMe4SKxSrBNtLU4bBmptQfVDOjOQCgAutLv43Kag2IbMngkBunw9zkg1BXZgSHmZLZ
R+G1UgU6/7Dv2m0+G69y0hGSVRl6wAoWpVfE+8TM6Kbr7VXowi6mxKaFOY+fBe7Q1dBnAdqIko4k
e3O3ADaKQYfqVWdPdzPaMGy3ICIbNt6GudUT+9l3qGi0QXfXqgKrngnQPtr8kVdKCzCCMxAdoMsa
bCW2/kAcWoIHX8zZrzbFtqS15zrMse0Vcf6gwI8o5QJdQQi0dJ/2tZRvsiuecDTJbTzJ3za17lq7
z934RLQLr3TZJJjBB3Xtx83vLo7IKSOccScnFaP/y7xTSJFPrTW/q0IodCS5fWPPfBBqf7orZnsm
mCzaaIWZnirCbboGTpA5cQ1hBS06/zaOM7YYPcJlD0H6DmNQEuRWNJKnYkz7Zp8XqrtJ5o5emmGt
4t4jmqdDRTuCw+uJfTDybyvGkC660l7nE41K2IQZfzfa2LYb+DORk5BNMmzEbKO6lGAC+3Az2zmU
E6A7qwIk9KSJkB2IehxjFHkSpjtzojkImX8ErHH+qi55XDWOm6jEXT+7Q7VRqVCbwncehFkQCRJZ
cEvSY9WV0xVVMsvX1EO885qPpFC/K9oy2E6co1fld3mJi2KYh2pbhToxjmDMgjD1PhBN4dfzw2dI
yzeo8j4UvZ+rGs4fgnSr3apRW4kWo3WIJIXl3kpXftOmJzxTa9dUrIKyfYeSE64GU/VrNo4YZP3i
K50crP8WXSnTZ0dghwS3aFV+32qGfVpm9WRTgblLydfjT9l3Kq/OY8PJDXHskAz1eKNr8XNYaglK
NPXepXV93aBaW/kRBlZbOcXGI4rF0nT9Nia5ZFJLs9Lu1/Czrc5sA92MkZiAWFxZKYKYabJukxrA
QmmS1ecYpBn1Xk25H5MIAhF+nab2dJ7krTbEcp3qVX+flHqgN+aBywSKSf0Ql7ZD5Ml3E2n4U0X4
e6xTgnXkzDADVxNJuNeePiRXnv9iMRPZtRklvqfV86lvnafRtOQt0VAlUbQwL6jDi52uM04oogwt
Cjj+NXZsHGVDwxl6W/t5dwzzkPXbcUmnoCNq+cQyovL97fXTOSJACkDDqZvdFzBDKFr7l0xTzq4e
eUc99qCwHyFQJV81cRL3ldk/sV0Ojxiph5kBJaqflVMlIFTY0iu8nECCeomVFMGXNvdnW0Z3tI7G
HUvhysEZ8FAOWrh1Zv8RKngMq12O9+2YfCVZue/YI2Fs5BI/ZvJ5TMA9S05JGEPvZQbLZ5kWbpJx
SXDTxUviykcDA9dtqJY0iI7LnzVFLxGZpCs9s+/nEfcRu7qBIRi+pTBJflVMCbbR9Cuas6suook6
V95rb1gYh+MNkimN2m4Kg7F3rBMVRO9TG0YlutekrO9TDJXsgYrlOjHsTR/j4DDiKqGPmTspebb+
SFJ42B69LIuDxkRQg93zpMZp7ziRH/ggeNbEtGZB7oX+xiiQPmXOtupq1LT5SJ7AzDlZ3zhHDU/g
Kg1rEAl4VFem511Xp4yxxLm1wQF7tMDdZTcZZ2ozR5W9xvzlw3Fqv2yN5xkjPZNDSqKdbp9wpNqb
wZ8/C6RuWe/HeyuUV/jXXzBv+2g36K/Ad5Ja5rAmtjExa+6dM8Jmp76De2ikLoM8Q4OQR1UeQxhE
CTYjsUU6PMExCb9DaRSBx8zOIK6Jfl12E87FJ5ureIdEH3KeeFcVuBOzkiatRCz3EUZJr/nKxyEl
ZSLBQmKKjnPQ9m4cIC2FZV9jBj9nGRu8jNTs5dS79UX/FhEDNLQAvibN/1UXw7uMx/g6Y9q9ESnT
TlNmW4tXayjqhrlHRXOn0wf65fI2Y9sc1G2ImNPVNxZan8HqpkNFvsFqAMDJm6cePecti+ebpLDz
LeO3/mg4mA25lJhEkm49MZFEqDvuPioYS1sAW5Cuj4duJtEmr+RDT/ZX1Y974ojsFY1F4ikqFoGC
9kzaL337Rca4RGZvCUvtEGmW2eZV0qr+FQ82j257Mm7QGSVk394UOvFxXWdDrCx72EouV/qxJq5H
XhcLow+DUnuAW2JszGQ8I0t1D9kjXuI5SMFRuCNaZzwFatvpcc9CpZn3E1pRdxJPWW63e7BW5qbW
UUdpk9yZJKvhP0k+KRvmTecncm161n1WgwVHimitEoMKpAKQuEq94pxpgBRDB4QDZIIFq4eSHGX4
7wiTOVgS7dzlHalHlHF3XpYTlD0YNBtT9IQ5MnWbQPGkArg+e2en4GogkvnGZkPIot2vB9vzjrZn
fpYjhbpSCGZD04x+Zd1t03+H1Ob3s1mKm1YDBLsI6WdED1OG3rU3ez5u96j0HqwBSmUX0pYbI6u9
7XXjo5imPEgy7bbtEUVS8V9rBpfnIe9iYOAZqWCYq+2xfm6Is8eYbu7G0kCGne0a07vOB2JrevGV
xe+jB7dX52yqbEKJogp8rLT30UK97Y3R3k0mKRWstBT/aeGhKXaC2AZS0snUJ54NaICvG9v+VzpX
32XTUyJ3hMc01qtwZPnbcoujUwT91MhTGnvparT6nTcb9a7RWF6qJr+aC2MDMC/ezo7Hpiik9B6n
Fa+UzwkQrgoUNGtt1t3NILFENom2ysfxLEOWn06R4Ouodj216CSgQn54E5y6bjBAG6bzKdNa2vCT
yLbJNFw7kNG2Kcyivs8Ay7BxYLyhQKpH2iGv+uHKICSr753sulcvTdm2B53aCGZkgiA21q+zAm99
UdDXA5sYbSrb767GgeiieoQX5E3aGy1jbEfFfO+O2bQZxvmDakMDOfMObh8dJaTMkCjjI5Y93Kg5
xE1T2TtsF1z8JqO4t5b6xiVVRW+bJKjG1LtxaZfjSmGDPRAap8IZmMnQ7Wo7MDN3z2ztMwX9HSCr
TfE3a7TE2H4YJECthW8evdY+QD5g2uASrVuV+Tlp5zvc18MtNM6UrTFvJ1lzH4wrT6hy06/Z0w/s
8biYRQFZDtOGAqc9T1N8DXNtUzmO95G2iAB6n0hJXUY3jt1z7QN6xZbRCNLM2uq0ik5cNVbM2rpb
1yU9eDY4pbP61CT8myZrRav7G5oEDk6VXt6ZMa0TL9GsgHyQBQNZ7Zm6MzQ26WqXoFbo87QbzShf
RVreOrKAhWtCIOzS61wZ2YOHny9R+fXloGlpce14ITuLwdzEFZ+FFg0HRSwKYocAKFLcmKEvVvxG
splPCjNhcuTDefWgB+XesPUq9y0BVYVgeLbuhF6zajJXRDXAJIJs4qtOOS9RV16hh4VBG0e3pZMW
v4qc9xoqD2NSHHpR56AjWSadBvMqaGHmU4aRYrptGBEehU/BNQk/Y2VuFb9Zlle9S2RxUj9a/eSh
zicOkE4dnpOj1tL08h1zVzuutR4H2UHO1daoT1Afe5m6y0wACaqDPyTVLRHIcpe1+PGENQY1ZSBF
3JcqZ+aW9DHHvh8CSzA9cCEUg+51ZFAZM7FPEwVKQ4fIJgYDXQqJcWVB8s+Q3kSafwbeQNd6HjTK
ZKI0wdrQ/EJava/UgJVzmRxKgFVVhjrQNQ+iDeuby0H30iABIzI4VnKwK0IQpRXruwoOAjvRxkYX
lja/lsA8YjfKnQ5bY11jEehLP7zp9dYCudSb1/HiarBouVpwctclXv6V781YRS1xbRVsBcqyIUIQ
Qbpyj9KldlIdE5Ap2vtlaW4N9ARTNF8BS3yOase5NuMETX6LWwkl+jvuYFAWeQW8xCfhM5zwmZBL
8ksy2JzyTA/qwbxWioVJVvVBe05ttBuVVgxb+s7jPmm5uJtWyEmGC3KXG4rJW4VIW1F5RyN5toYY
5rOVd/7amK3rqM88cLPzp0+aiGk/VxZlLYFNelnhPHd7cso7H+w274+ViV3iFsWRKDMCzJaUPL8O
BKHxa63OtT0xRd9Wlvz2at3f1kAFg8pr7MBJJo8Ois0pMMtqN/NpkqbzkRcCoQ2IvFWJ/EzXvOu2
QYpSRt7Bz1xwSAndpU6cMA1GDymDxxSMCGUxK2P+BHt8vEH8ZcJMMp3olkkIO7rSP7D35yrDws8Y
FixsVK65kNAslKT8eqZat0W6r0ze9JbdAlRUBmpJw0P6iDw+5W6JXb/rGZDRvptabdfWyANLfAdc
xW6aEVtF3LdX0WwCcuOS0Ot435qYHkrVITan3Z3jnN5pk5eDE1I8UzivZjGBYi8ZVlMeEGSVEK5y
jpJw3ooksfc67LCNNpWvrv9oGYyG9IEAXOgmq3BJTqGvLjD6WGXxVuQmu216QEThnNnyh4cuZRpj
CAQOTWiuKwCLZ8/X2Su1B7otQBTSkdfMdI6jFLTiGUewR4ZdkOnT7RzjcU7ze9mW7JRUfIyR8+2E
bdHhHltytyY2vS56Px/NPpkD6zzVp42Rd69u5mt73aF+6BPttnaA1oYO6+5c0DbTfTeQNqkmgwva
yK/me1u1SWBZISpMCT+kdwgVLWZxVfRJuF9a3qoiCjPp7N9iYm+fi3JPqo6xK+0GW3k+HdPSeM6M
FEPjYiwVy+Hylb14+Aiex6Uy6wMQp5CBqaHazUU5fDlc1BhIE0iCynXFEDpGY9RYKTxIE5XSkR0H
A59EUrDG7KdQh5VdvcAjYM8sP7r8/HJoVR1tO81/4qkz8r24eAV0121otHcXE+vlpoh2NIazcZ8u
qjZs5U/xAuO085khFWvGgujrtlSdwSwFocDxwuHkgKYQAUjq6OzDLHZ8C3nlAmK5HJ6h3kxHf1Gf
lVr66DU9hKrBhZC73CQEPtWLGvW/rQQasx9MhH/qbZcoj38L2gBelrTJe/nvaRt/PuofGmj/DyAJ
puAT/mc+BvLcfyRu2H/oqJD5D7mz8adA+h8qaOsPhLqmLlyfPA6BF+OfKmiTXyhQmpHRYQpE0uK/
yF/4mzwYnZhlm5ZtOOTP2x5bawI5Pt/PSRm1/+t/GP8zmZqxl3xED6WDNYysdbHzm+mxnunT4J+m
3eNqQRmzSP9vws5sOU5l26JfRASQQMJr9a1U6psXQrJs+jbpv/4Oyjfu9dY5sf1SYTUuUVRBrlxr
zjHHGsjakPVAlBBeINAnWm86h4m5GSWLhedAiURIss2r80Ao+13tZ09cX9RaPfGxaKgYuzYzBs11
ieioBJVPuM8MRjAWBR/d6oNj1m+pVWUbMhm6JZjqipQ5ZqT1i3urwirZylpBuMoaKtTX1ImmTR6L
Dr2gsY87dEmDjWxB8+Vp8voWTxtb7ZIw1KQCGum2+pbkQQ+9NgdRZR9VarU7x6of60o1VHe81kKH
GNRZ9Jssw8S0RtBjRWfTyLX2ZwOVZN8ilUpZV9cSIyPrGaTZDK4l4NCPMuMJ6nLEj0pEPXqIAph7
NRwNt2aOfSg9t7+tR4V7tyA1i+bFOuq4np0BGctbaNTlypNasLRiR2MMYYpNMjNcwDg5y94QwYpg
TrCpTr3JDFoYOY3fBVXLtGsRYLuBxP3pWu9jYovdH5/o/6IgN/7zA2JZKMcBhQD8Mek7/fMDEo9u
3RVdWe7Bwz7qjdEtrw+pq5irObCzgrFFF5G2t3rLQVlgwadI/u/J/PdjQfv/ZzgMn1UQJkIXlgWz
RBr6Nym7qRn06iEV7nttDigs8zdoPBaZuVp7CczsSfPyn5GV/u0MfMukmf+sRJsngZ4QaA325J9n
YILZRaKvk+5BENLqwLPNB3vegoQz4KAx6+2oEUAVI9UkExl7uqb6fEs0CMgqdPe0VZ///TzMCJjv
J0JantRhpnD/0HWsFX9etLFuqj7LVbq3Qk4Esl9rqTwQPmPfbIeiEKR6onB36DyvnTg59nk6IR1F
3RZPCIkFwHPEsj+7oSQh15mMrVek2+tTOT7qZmESlezHD/9+0GI+qD9AL9fTaOPccC3DtRzpfnv3
Aq4AHK8xB+3V0yZS466JXZTunYYyKyaDVZd2tBJ99eYYtIGqgOsw8pmTERVU0KH7IiAxR5LTsNpr
xZ3D/hZ98FPqizV8Z6pugAH0ZJdpFX82RYmiwVTJAd6KYkUcP0FH39D54ESY0degARDxbWIs7NC8
p+AkgI3I7b+84vmD8e0VEzDCK2Wg4FkkLv3zbRoS4L9ZohPp0xBCpFG21VXElqN/Ct3JPAnC7bwc
nYtuWvEB+ZG+BHvkw1UhULacN92lYN/ZEcZL6YA1srbZhxBviH1iYQ7eY8dIjV3xDSEYSGxKbgJe
iRo1T/0PrzToI7VVcoB6oW9yu/2oimHaEWyeIkbN15Uvl1FgoYHy/3a9sDh9e9m2rrtSWrr0eJTf
rpfUUBJprEAFX3uPhdf2nPLptvbTT/Je2m31K4e6mZuGth4ohwkfsNFqrqUKqF0VSmB0Cw1zvWVG
P+/mL2/Jfzs2w7BNjD8EVgE/+udbUldeKpoahX417vQ6kYcpLV4LhhurSjmPBOOQU6HZ6+tyQOaP
zSYSKUbARoVIQeIROkL35su8Nd8VHlNrGknsRYXHxxKqale5y6LBUmpM9S/b0t1Fbj5O3niw86Pr
2pcqMOqdZvb6ukALtqJhfVEoQFZaEKEXLLMDSpT3yPKd87+/bOM/b2E2YgfD8AzH8SSd5H++bFqz
fRQ4ZbyfHPgyNEIulpo8+KENWU4TONlKEO/bbPuGjYHPF9OI/siowvs4s7JdTtrE4i+H9G1dsSBO
6hZFpE4pY2PB/XZIAFOggIRetA99AiYBxd/qoWNt6yzf51iu9mHjJrug04+m59qrRtY3kaQpoDLj
b0cyX4Z/XKbXI7ENRgCWK3X4nt8+rzHTUq3WuEybyAfM+qVCLGCzHWUTxX2/JKKBvnYYHCZ6huz7
VkURljuwQER/9WCmRSOfCFGnwYCEZmOb9roABvrvZ0vMn8v/OEaAW57DysfdZD6bf5RprZOiri8G
biXKvvEaw4N7mdDqKZ4101XvaO2mQM+OkoijXRl+ym4iW6w39Rs7ym4oKL/g5pFBXEKo9eKHwUBj
Aiani93sYmppsPIjBs+FZ+Vrd8pAUpjaU9uG1bIYTUWSFdWeC0Fek+Vfz/63ZWE++4bnsqYbDrFz
+vcrshuNJKpwVO11C45BBfsAFPR4jFw3WDWKmBTRoLAzGQE0wLURihF84ouRvqsq6AdKWJH5TpJS
+Zdrxv5WbcwHZrLKOo5w2V7r7rcPaMdet5h8Atn62NvKhnaiiouYtX58tHU0MQP+1mWUTPeuLwhB
JluBeVIEMBkdIPwlitCAhY1R7EoNyGhtcnyKUsi9ZY7GbkrVZqL97sg+vdWZgGxkhzEOko6xcBHl
w5hvH8XcXWmnWPsospLdeqeYOzdfQ2IRjjQZ7RJ+N7Q0E/mSnd21cHk3Y0GfCf0X3TMTMrVX9PUp
dJsvH4/UMWnbm9xM6JN3vI9NsqvssvkgJOI8mAdONYL1MN15KSN7L/C2WjKhlyyQElxZST4Hcvfv
H2v5X24CCKbYHkl2SJ7+Hf5Guer38KC1nUX5sevJ5UgrouqmiReetrZzEVl353swjV2/y1FLu+kG
V2C5cQy0tUZgbplSC/JmBrgsgKfsMGPGTn7X2BXlvi7yn4Wwqg1Slhc/9dSO69ldBh78ZJMyE/dl
H+3dxqLnk/ge3aXylqQE6630H/HqobY3TyA30009ea9xEDpMd+YA3xxS3diJ4jApi7KDKIYUqi21
03x/GI49TSwGS796JZuV3dszOQSTkqMje+qRTJhcyx+hollCdgJWBfYLgtCcQHnBrknYp0ca/ZjA
r5n+Vc3OcOEVl5CdVj2yVTtgNpQTv8YRN4uqhk6vFaRrTwMjc9v7vWMn45JoysvvG8yf/lHj23rJ
ReCClhAA/2xq1f+g8+leDtgu5SyBfiTmLFe3CUGA9ERb2ruEQMV2g/uc1kXlMoIFFfnopLTGpVvc
hbZBw1uajCmKdCkSktMYOjTrf/8IXe/O/7wzujrrOPWG6fL4fVMQaSYfIk3Rep1r4arvHjI/IGFG
Z21HJ7ToucyQqmCZ8fF6EyOUwn4t3seIMlkCEFoUSMetSTK1n9iA/eXo6Bd8u2+7upSuydbBxrw8
W6r/vG+PrrKVNaAvdWvT2kZMwpdBiwY0lsnGJ29+iRhvPGpWMx4JzBVMunbZFJsAXOZFL2TY/O8H
JH7v6L+dMIHABbo6WykO7VtVmtYl/iyyG3aDSM2VLVRynw0zG9Xd512uvfKjDVru/ESkZbjNyp9e
apYfonij76fT2xb1j5Z2oKYRzt3D6D9axU/Kmfboy55AU7SHmzASFwDyw7oPK3eDH43rmngiVGLo
9Toa1C0EgC5s1h2k/EstI7ZUXNV73spzPKivoiziM2iFcqcassRMRtEqwP8qOZObMAjc5eR1Ygse
9LOOw/A02Ig6kqImOC6mCrY9B6KTvLRUGIfQ4zg7xmDKcn/oULbAiVl1ebDE4O2qPDi2KU+FgFdt
bKSUi1gP7j1ncvdMq3t0GrO0zM+iQxn7/VIU07ANO/WLt1stK4ZWG/w4X6KG5pymNS8qYw42q9Ny
nEQ7XejgyYmEL4LIWMnQih9N942THZ5F3t/7uuVvZI9QMmgSuAZsoFnkXAOtPk5dPw16cjPSDdEF
1t7L61VEtpi5cs2yPrKgvgNNne7EgIJI0pKwJ/A2WR/a5APRuUAqEm2NIn2ThjYcI5Dli37G7LNt
yuETW28ZrWpqPaAYnlyVCODOOEmGY4Y4dVGx+pK147BiEZiz8EKfTO/ad14nk3Geua3Dbtw3mfkL
w7Z536bxh5zGnj7QqG1djMeMKOY1xHG3TLat1Ss3wZvM0LwzeuC96hv/Jp2H69CCYF0OPe+k20Ek
iU3kDiC0a/LF6fJ7PW76oVpa9DIvpZnhJ7CIeTIRhbG7MbeNOae75y08TQvwnyBylKwG+RwYTFPH
Mr9R/YBCxxGoanWmqGgB3twGrE9MlPVhZrevnN79EVro2TAxJid6QLMvNEUpSgv8kW0zUT9MMvif
wG4MDSKKD/ljGeZFs3fq/qsHL7MNNMdA01FiIca2u1IIF2lenC1bQdmUKAYH7Pbe2D9ZE/4Miqpg
5UztqquMZqHYNa87fI4oEpyj5ZG5GPUKn6GSW9Oqz3qchmhJoIiYcbKBlKytDKNJ0MgwS7NA9O2c
yLozRTfnLQ7UqS0jnKnAMhUPSMtSPwtIjKguUzv/CUeeZFrod3plHMOObWPDnOtadNe5jymsJWrH
IG7WdfAoJrmxZYtj7gvyRUB8GOtAQ0NU1jY1omzNdS3FAHM+wZ9ukfRt5Az1FBLnpPOiS5oy/JwU
y5dwnwumVne1Qa5em8DV9wu9O3vGaDyTEcbsw3wytWB4NudZlaWQIpkUTGiPQ4BiXWBuCkdtE2Li
Tyg22I+5SDUFHLlkeOjy0TlTA5Vx5qN1tSd0/tYtqW7BWc9+dDpencny7dWQeMx/54OOlHdLLII7
g47ThUIrs3TYJW8SMZEoGQbVygvxDJU4XEQY3JjjD4f5/Yhw45x0k7aw4iJb1hZTOC3O7ZOO3Z7N
oBFso6l7tLC4hZhMTt2AzwisCMkZOjI3xZgDa+mpM4az7/TN2gTwd6cN7cqYXzjusn5rdG69tuJ2
eHbLJkGlNz0lhnmifiSsL8vrW9fk4BImPC9hMz2jGPCQmXnGeXIrZi96B5owsrdZP4nnOVMC8nnY
HTvBLpfVMAqJQOKy2pTKzk+OIH9RRon1kpuBsxKCJPbRRFdYaEp/q4gkXsRYghQ6xi1bd86TS3/C
YNAUJczfDMOcJyLuj6IXHaM1C9d5TCg9TZ/7GnzEg6Nh86jH2DwadvwOOoNBJJcrpeTNKKM1hQZb
/2p6tWpuPRWIK/xxtCb8n1lH14Bd45dZVGpT2aLdC6V1t/hYOYWZd9clxGa4EkUo22x2ODmwO28w
VvloYQXNd7YMH7N+qG91sGMrCxMZ+3GsTkl/lv4tb2W6N3r8sB6ObHIoyj1mDDS1WiduaJO8GhQy
md2oQx9G4TnL0yMe/u2UVnd2yDVY1IKZtWcP3OtVt6xjpQ5pjwAyAshX9x95YT03yK/PSQw6kMC5
aoPq5BAlMdJme7y5PuugMBXqkeuvk6Gv1xg2wo1lvFtDzb2qtwHBpTomT/K4ulwvz5NCtXwlieDK
gt4Ik8r0DhgC+IhjK1m4ZOViVThOcVzfYT8qFq6C1GH4Brbu7qHOnHiTBoI4VK8GAmfEiNAKBxVh
bdyGtMNl67ZLphTpoZ+g5EaiJubZK/RdgOYfm0i/1vqU8tvBnpI66RFwEFZqmq5+AX+wzavx3Bf1
EyQPamjRvabtR5PRvGHHQnSim9wMIYKouOYNjkCh9Jnt4CNM6w33Czw4aYztI49vi9o+5Y4Tn/ow
qynXemahggk8ThZWNRbBKivEQ8gk2DKOmoelU6/qfawV6z7P3JPqgJQIubOqWYE3pXvg96+TJ41T
KPWCDIyDLmduXkYJiKmP9CmvaNhGts3Oy4FWuo9eyO7BGwGJaooAnojlVtcdGw+MS352M8h1V8J/
E1lbH3VnlioSoOWHpgGFshQ73EagyhJpIIh2n7BuotcM87NnhaCYaXK1cdni8MOfkfjjceqJLNYI
tdBJ52AXbjvsY9pl4QTDLaHDHuYpzPgd0ntygpJJu0+tOiSNlxkKQUPVKiU5qJRdcqiVjZp1mHDg
xdPegkCzlcxwFkxTwo2bFYhU9L7cI0B4dqP+vddehswhnCjCANOOy8r17YdkHnhwH99zFbiLyKMy
tGv/qeyXNSPkXMqdQrGxNAPLOJnZ2nWjh6ilzcglp1h0I2zFKK0Z60xQHsutkzQfUA8PAyvxMGa3
Gv3vBTs/2k5YU4G/b0YXi8sAkWFUznPQTwA5FSkkaDTuZEV2eobu3mk0DWcHPI1xCDZtU94ISVZs
Te20qQ1rGVv2AyU1ajqnP7UYLQMcz5uxm2CUtunnuPbz9rMkcH2JMAV/mngLJPafwU93rpU81rRG
FiRNvbY91pqOZWDfI4xYdGRSUhLPWJORGCvNp2wzYXrrhJCDdNwmEUQIfYorbm+5txgSAqyZChBf
Y+oRAtK1PuA16XQS9156pPqspwl2s5SlGQTVYz+9mng+10lAvI8lig4fMPFAg8yadV+NX2UvgBCk
4BWt8jnua5LZB4VeXIs3mks5gRVgA86G4Db9LYJyUSWYv9JaId20ub8jsQAIWyxDc4CMOGgEL2qv
VjOTQMYP9vZINSoyNhXb7XTYu7mJRDRBMYR7mPxZoZ5CNnCUFeRrUrZ3nVasgrD8NBxceA4oRfLh
Ohow4bnLadnFzjYWuJlUFWbrOvZmUCi8FAZ3EwE68aDdEgroodldoj9cSJmBMUPEsWBWDfE1w7bv
42rqGoRdTUoC1WTgHqbzv2D1uhVkOsJJGAm+HNg4tSGivrkZ5JXmBwG852rU0mWDurLW0h8mSngv
OI3OzBwfMbobek6l0CY3yIYblutaX4b+Jxjge0dmD6VT79DVPzX0GwBa0uSoPDbpFlqMBPxEDjrb
C7jxebRlFn7K5YLm+wfAzVVGns80IapukALRSzRW5NWxNdG8vTNjf99VkeV3mevtQm4FKyfBHxvP
3UC9M7ttXYYPZU2Owujb9ZkRIJdENWircarfKY5Ysjs7AbztPTmRztJp5Ft4LfiX5odupsO7uPWW
EUwfdLV8ef3B9VeuX/5+uBLvJM3TRXf9Z+93ayz8H9ffc64IuesveowP//d3rl+PlR7Nd6Hj9avf
v4hRiyioQT/9/vKPPzU/dZ+4AXzt0CeyCNgt/uV4W1YZb8U/n9lsSnNa//m0o5rJumhCrt+8Huf1
X7//5+8/9sezBJ75gLEGle+Vjn89DB0PPoV8jPVoPpbrf/92fH885bff+Xbivp+a388zP23Q5k+e
ohk1Bmf8KsxnGz3b20p1t0yFd12MOqCXw4dHACS1arsdcM+iLQ+ng1ZLxLIdnX0kryjXuKNd87+w
4Xb9RbgU+HHWv2YhCVVJ9NElOaGOtEFVacM0bDa1lRCi2YTPfTM4fNRbd6035GNH4JPWxtC9BGHu
nSVAgkrvfRwoYc7SRuhrlKHny5NSLQzRXfQpAXTsa9m+9sODcsv8VDB7d2R5ctwsuwhvPzhugjiX
LRgbkHAN491YOKb+S4VecB/rn3WPks1MgHznNWE1vmcNG3c/5dTn2jB9wNe7S4ZwjQxsaehAYB30
yBXdvpVwuZsS4HZGcd/vUwPIR93rcMPEXT3Ocwj48Ut3ODVQFMoo1QlLn+SyGknrQnzaboFBbUPL
QX+ZYncehyW0Tny2Fgo0V7sgIK5okeSrXJCK2peSAbnYBbZG/vy6Zse2DArLX1YaLtcK+/ha+RrT
zRZBuoU1Rn+IaHWv6kn+cLuWeDXhIRKHEOz0e4ePzkKaXyk1myk4Gw2GMtijFVibNJiDds4IJ8RS
mlq0HfK2PtOYoO7psGRm2k02VN6t5u6rrD/T1/jQjW5b6O0qSFA9ZYp9UNgTRCCbp1j47in0sk1U
c/aEN76VhndB8tds69igk5tpm65vWrIM6pncHsPTbZK7ElfAQgaeBK46XqyUG6oFMRfGzqZz6ps+
t1MATz1zLPFidliwnI5CpJJJwdHSTgd3farZUd+6uA2D6kbqPiSEUdiYu/CRDYVbbf3MGg4BaWfD
NELUlh7mfrqvUTn4SzHqT0S5EZQ8adFugtwGpZ5JjkMWUZKOC4PeA5h7MifrEg/TWO/n9AERMskc
8R9LMqAXWcsaOGotjDAdqsC1XnQ0p0PhbgCtRhsNoT2IdqURfcGCyTcZ8bX+GIfbYZyJIY3j3oRI
n0ipZG8ep7gfZOTj7y4vvDR1zpgm5MyVb7QYf2gkf6oUgYvmY98zo5a0JNtud20Yr1G85yVySF9D
+kxs2N6IBiwXfLDcKogf5PBl6Urf859CIJYQbrLZMlM47x2GJeI+PuPpAbFfusPSSwNfqPPoLssu
qtcTGlpEvtOHbVFJ5lF/m+b+YxJYX0yRrFrCm5AzZUo7kGfOQWapv+ukq8HngFlZBujBPd8WSO+9
cs1i9zq04Nzc2XCOzBqYXFPdihgbE50jiA1JcvKNYh3WTAR0W7IQw7hdjFV9NK0C7fL06eq0znJj
LTJEDDU2iQ2hzi+QUNDzYXdk3bQelUru5vHA2PYDq7YTbUSkHhMVnGz7EzO4T9dUu9QTupYwg50h
Z1BHOmIM1PUBrFDQ3QLBGpcpCC7e2tLYVZX9DtOLm4YFWcGwgYtJ1PlLs0c4LMrmFRjKsZEGykYx
fenxrPkbHzDBbaNfrR8Y0IqdQ9d6Clyv8YsPYL/sh5QaIraeDYlWjjof4bmFDl+T48YTJqZwmN6+
MPkAIkUJU/K5BQ1+tsl4CUeD9pyZZuv0kxpjaILoiHHpMDkpLtoG/dw8fA5MsqRz6K7cMCCSw+VO
omdPF4vSJGwBD2W8jWLjjH1h202gjSyPLqrV7e0xetRgWy2ZKQYrWaFZdzUr29ZAY8DWF8SkIVOa
VnlsFkstE3LdZt1jTNtCVPGvTHPvXDwgYOytATSFtY7uVVZVm7RSXCNjepcl2Xm0TX3NsEBI46sR
wlyrpjllQfXijVjv4tla1vbZY0leKZm1+BjApiHQ8huHRJJypnikG1lM1DMkxdUWzQSjWTsGfyYZ
VXFBsRacNf0m0rF3l4rphOg/fGQTeGyhSI/tyOh6Cp7jxPppVqO/UXPraZocNJWUFHCI5L1owo0k
oHLABGNXUpwUV0BYa58K7OCil69anbNhwW177hrI6Lb9LA0S4yoAQHq1xG1PMiAS10BpF72KyGk1
EMEns4mbBCzi5pidhX7dbrXcfQ5nCGClZ28OhV7VABM0CS9Gw0K7rB+cRxAfO8PH9K+4QpMJ7JAD
zrqICgvgS89+NmNOWsTDTo+BsafofKPW/wgt7DaJIJa0TYtz1NrvBPzGG68B3T7KLU3R185ooiPI
/p8OSEAMbSHJvGwSI99bqjImSGtO+XMjPpmkWgLYMvNqgSCv3GUmGeLsN9xoBPHWqnzTyQMeYGTe
SIBXlPkVkZ2LJErGUz/DKoy+APZUNfemQ0+jstJH1W40RxMLwd2TrSoC9bSr92lsGsc6nLd4Spmk
EjWPpce+3oWntWxLG2m80+nbyKLiZ6k66AoeVRyN7AdrsmriXK40vUt3dhP88pGfI1SRW0oRbss9
k+1JAa4ImtlxSTdxMXeoesvPwIuwcOrheBzibFcE3b4k2dHCAc2N08EcssoThHhANJ4QVyfL3CRN
GivHxbRGSAkdTWGB+brQ6eZx++7xdAOaTMh3FIhyQ9xfQ7GrHa9Z2xkC6wR9dDdfpODf0zV/EQMJ
oC4viOi3ZQvLDXZJHGac2BifkYFHwR0xQcD8IezTpgNCs6JmDAPChaTWKvgJt5/cpFq669gscUu4
yX2MPH/bGuW4wqA0FSL/oi+eVjDmkFmQtsKA9gUI2UtrYWVEGk1xZFRHbfZv50DuJwKhK7T1Nt6R
W0xL+F40eeQi+rIL3IXEdojDSJAELj7zRuuzEFMwEGUyqV8DI9q4hwDn1Y7dDo06Vb5nahjWZlHO
QZ7xTSWdfU3oCMEUXr9REh6eU4mNG++asosPKzZueJczHWgAZugxzLzdqI/3g79FPaetFRHRTlx3
bGewW0bvONLwIa2jcuT0GG25wF54nzVet6pFWwKSt54rr8cmq56rkHE2sQMvmJ3NjTbdtpYPr8Rs
znpISWJlzRkJ31EPxAVvEmegl3DCwltAHTY5uc5NbHfkAdqVD6uQfqdSL37rDNzZJPZeCzvawNJY
sR/jM4LJoBmmta0QrUkj7w5GcCqG5pE5Qbx0NS/DWx3fT8alqUmKtQwUTxUc24U1+isMlcWixZs6
afUJfaC17oaOksvD4mw71Y2vl+GZQJ/71ujofRb0I5m8G9ot5oCHbA6UuTpoaN3SlM4jJ1jHJd2U
399sO8brNeIgUxYMliBuLjJNK1liS/EUmMyo2kDTFkrFJhMZ3F7NVOSr1ipgtkJ0iXdOKNfFHOl0
fZABYRZWSOkUN3hA5gfHn4pVKIHM2a1OjOD8gP/kICdd7OBKAWptwZIVuC1BaZmHnkAhAj/InWp6
FR1754l8FuYEWjq9oc4lw6aVO2POqimHGgWaKE7+DPu9PmgzBfj6L5YrIiNoCC2v3wPxYw9VfEjM
uD40GNYP0fwvrCkMUY0+aLYFdClLjdUhoC11IMqSV/j/X4s2k9jPQMNiwRTt0W5jHONlI+j8wAEn
ZgAe0ZXPLXp8K4vGDV7MJPVRsa/HuMSJMP/NXISKn/3fn4/ovimoGOAPCQKlZR1nCy+fQGBN2oM1
h/6oNwbNCN/nn19/aSBgYz2YQNom4XODbpQGsyeZWTa5vXRK9h+B1Mt1ahD0AuWZ1EaLbkTdjRAT
QxtPTpQv84rMBFBe7TLXOwITcsoKPgHo+fX5IVEZpswbkNLFIbOgEywmSDFR6Ud7j0yDLe2g3e8f
zvt33kgGhcPn5AqgiDE43wPRNMGVAVtvGHbfDfP+8/oQs1SsBtpWC3MOUxojSOwZKCvUvjexk6FB
LcmdpIqDKRTAcB3mB7yBSGYYlze7Osaq3IwmiS9U273mmm+QTZu9GyU7tNygApLgo3IqbS1yPr9N
k23aES/X9YF+9spoJaVyTzzSCIOOjgYorusPr/9K5y9rt2SS0ng4l1qGnqEGtVPMvTXZDc8qLRnl
VMCk5g6OGRKz0T4VjhhppQEoSsY37oA4SBcIoBDRdCl2ZWkiF4CvCI7iV1Dw7anr71L3mPj6Mzwc
ppl+R5dXf57Y1y6QrF7MQbwYpvFsd2TTNEA3gLfd+1G3GacBcpHZ7qmJfxYBdfN7YLevwMFsVH08
NYE3t1Lr71BgPivwash1ngaHCoQ4Gxy+/G2jalZa9Skt6wPx5d1QO2w2S31YolnaZ25+1GjyL92e
lrlp4uUFRtCxo+T6tYCcdBklI3elAmjHeMKzzKZu/tb/Pyj6UQwd2nCfj83i+v1UVtVWi9mzzz/7
9qtROn/4rk95/bHeNnJdD9bLt9/rvDkP7PrN6+9NynaBfFnnIsmYCuUZALBRpEtGDb+w3JytFLVL
5UWv4HiiVU23KStnnicVwEJmXnPoan3lascs9t1jTXjR2klBq4CvWDIXvNOUe+uDLEFkAZqlIoyr
D3hDMjhyUeffW2KehNnaJkhA7wt8m7bgR8pltNFFcNKGppQPXHKG/qvFBXhbgjrKh35tF/XZ4OZx
cjAb9wS8uAmJxV4X38OaICd0pLjJiyQ+gCM+DopAcBum87Kee3dBSjKcVjafFTLPbYHkE+8UkaqF
iW2qemTbL6npqq1tg8WyG31jolFeZaQCr53WeDDiasBlH1B0+6zFLjXGyHK9Fc6NqEFfhpW6DOBQ
K6VDtfbNfW2HQLFceIixO+xCtiyUiiiuQ0TmWzqR7PUb45cEa35IQDKphElSLOJXshho0VjTWrLm
j/2LbrjdASzOhxGlzYbgzB8qdc/SUXd4iS5OE3xZdq4fIV6vggDyUtg99Ym51RNl41fDRqlT/I5q
29hut2c7+5TVRAFPBYM6Ixu/CuU+V6YINtU8CFCFvOHqeIq8EL2BETSLTLgbtwlxw/av3O15icXe
EiZ7iTB8hON8kTYiJ+b9UwqIKUu4zpq+3HQFMe6hnNotkq+f2hf7rJ5wQufRcAL4ghGUebwTjzhO
moNtjdMSNHUIAVP+KoseesaE304hW6vFgTlm5mnogmsIFMn0YM2x1rZJYFT2Ihzrh8wBlM5s7SVz
tXE9a6EbprGD5HiEH81aKuC0LUOkFsftNqqzC61eqlw25yJc95q5a1V7yoep2NgaNCfN6paWHl2I
g3iXIrz0QXeJEQOQodcCnySmDWothmuvonWdrGxNX2PyZqe5rhLnOJYY5QXDqwQliUliFQ2k4TEw
GAIT3fyliYlsnko75hXmLLc9D9nwZmE6XYSiv4Cov6sdehWNfa/33UuYdq95GOJZHnYxPXs7LrHV
jdm7K9GfAXRZCI3LwuqLU5HnH7z7JC5ZwR3crx/UWhPM8XBvjsmJG73OXOnLUcWpdfqfg2H9bBnJ
c4P+GFIEbcqG4xe1lynPaiyOao4kNU8yGz8z5f7CrUlBbGOaqXWuTuMi1BcamM/OcN7NR5BRMe0d
bpRTVfwYdYezH/4c3ITmGTy+JQCImzATb8k0twJMZhaqex49c2BPFCMWcAMu0YYOBRQzBO5vfC6j
dawTWkrBfTMG+nPjOuEqRidMH17fVPPzoBeBB2zgRx2H5Cjc+sFwcT0opom0TrKl7cPaQ6szywAl
tR4QPT03md3iF0jN6SSkYEjPgScKPgkMgce4asptPuWM+qtj2DZvTarnjP5fIjdJsE6Tp2yQYEno
C3AxKFxJXS4azb4NB1FtjdykDUoy/YCG3Mh7b9Ubw43oMHUiMIjHNtl2dXVyBgYbbK5vw8BkVYfw
jG3Iqp5qmrxOYJ+akd6VnO9Zpg2q3g/3Oon2DjMpWmvWj15HhmPG1Wp0jXBlBi21r94+uiq+71W/
gI9pDOUMXyUfL9do/eLk4W7FBxC+F+2/rNppNSGNgKzQCe/jXt21QvvwPfeeM0xkwsDa3l3GgFtP
Vq61EaQsFHGtbW6hkR+KwN4RPcaGwVwXWf9Mg0lI/Rfi57z1mBDI5L4oxoeumV7KHtyXZ6RE72Yn
yIztQuPt6Wz0jwYNLCP6gTAkScWdSLCoyMb7NGxdLaMO/mvYi42KdBQ1drcs80htc1GgclVIST4C
tHQLr/Pfp17/H+7Oa7lxJuuy7zL36IA3ERNzQYLeiPLmBlFUVcHbRMLk0/8L6p753cwLzEUzuuor
SRQIZJ48Z++1hw2Rg2XBU5loNweWDWGpCGqYV0rrTmvipBx8SnbUfENBfLfp62SNcDll/GkkMrTO
jZhdeQ5cfPGWpO4rUwuaaJIOMrTEP2THsmca/iMYg51sPyM9wuLr6Ve91C6ZgamZ5LiJpEqfSSGC
OGh3jqJoqN60jt22DprvJSBroPZbKMLtdvAjYyto7K/ngOOpLT4YJtnrMfObPVYFbF7DgK7N1Kke
pvlgmsPvqOf8kkt161yAalFS6iGyGZrl1V+dtiib6/AIEoeHEjXBnLW4WJMXJb61FNuRzDvulr4/
GWQPrpjc0z8qn8vOwDjWImqrE/IEMG2vM6Asc+yllzTo3uMKijPkAqjDdFNXzJLvBkOBPe4niLsl
POaEtcTWGEQgTChDDadbqDSuZwbwDDUoLVBlWuda0WfVPXjaQ6Jfg0VGrzfRMfadqz+59nM7A/zI
UerVyCsM1HgkSWTMKdwNvyW6n6W9BHzrO6KoObVKcIlHvCIyGndKxu3e4iBGkF0Kfs8i3S9qkK/X
LudLMmUMxs/ib26M+yJA9kTQCeuraTahh5ZxpTqkVZUs+2MKqG87+U0Llz94ifyiee6znBaKLYYd
5Wa6CSTsLqfP01PlzI8t87xzYPfe2U1bc4u3hDR00unORhk0YWyYl8As7vHgqXOEj+IwMRMbA689
y+XFr9N+Mxl8vHj33KO5+E7mqTjVEy1yvVEVED8OiHm+dJYWen9XyGC72DDnojT29M8e3Az13M+L
L2E1mWVYtk6wyx1vPqbCQhNEWz92R5hXkk3UsKEOjbmgP8ZWcv15MWaUe1qA0txWN5/BPTSGcXEl
IvqEARecF/DUtnCnJRQVOteA6tdsa/s8sRliA5cAK+oJRJ0U+jO16vDs4W/W1bPvkEFa6I55cmVN
jnzP9GsgM/OlN6ZyiyuCKjHLzJ2fccvFvaM9WvVrLGvs/ssf3NiYt8YywyfeczXYDmAmk8crtE0U
3bkQ6pqohH3VpZppdAgJQc/lcc3KPidD9UfYfbqzzM49FwpnldGle5cJ3dpthVrrCeIfL7KugTch
m5MkK7g5toiCTvDa9kZ7A/6335mA81d9BtBzHLDcz4HGcL3s+W4Dg2FVM+WfdXoufXCd/N1oNcSX
mXpoZj1Q4JZJdwbZxx6MGhneQDjK6PI9d0CsjHM8s8VBnUfMaGpEBeSThjNPcmRIoDvMUt9Hg3XQ
AixGCeVEkRnZSU4DGxbI86B96pWV0Ag0gObRM8dExxBDaeD5HRn6CbW7K1HeIY/pQx4zmyU12mtT
prhJ2xnB6KZv2ZlSwRdberx1uWS7xqURrzX0FYXo/XAcUF8gHsBEaZOLjKBSWIJa0TuSxHoDTnUw
aPxRQWmgBsw3X+fs8WPolY2drvVYABbi5Af7Bn8eG+jG9rONYcczWSvdJZ5a75JkU7FTfffQKPus
BKT0yes+80H7HdijjZYURmS8yFtqaKyi5EKg1+HoGuWnosJ8TBFYrvyJFUbJuz3PVzVUcCEHCFIB
lBwSMolYooazarbNClNL6mkbp4vTjV/O8YJk+JtHRL72dPOQOE1XL4tOy/+Uw+6beVAA26B9TxCJ
MdZMuhHuT2S+NHM6P/ijxumT9d8CUTXNySdIg6daaKvJiCOELDkKL5Jn2Vzh+zM7g8HEUm3XsCkQ
QK2hMIBw7eUC9orvRQYOJbBmWgNzrS5Z+l1UTkDgUUUD1RVglzviUu0KGWYaYSnWXOeSV+0C8MKS
HQc0wbr8SOMV7p+VAUoBV8wKqjMjc99xyWS3Ph4/2ojyI5FyX8Uc2NSYnYMMgutQ2sRqysUyDVIw
oGRyDQgncW7FVDN9srcmTtZZSUYmUKut2Y7R0XILnkq96J+gUO8z+3eUBwk1OIrridHqKcqSm3QG
7RAxk+5jg0iMtMKnlBgnkU1+WPsxAqxiKDclPcLlHtc30qI1rIK8Pc29sW0rNox58g+JbLqDjvkq
c2yGPYN6LIzilrSluyfAB6SQR1xr5TQabHzvgf3wVZ+aTx4hMH0aWk9fdcHBW9Kjazp5plm/mUyh
dq7s71WWkRTupE+oihe3yXSeM5CEMvU5BVNfiGp868hxUe6I6oSZx+TSnHVJSkkA2K7djAmJUl/t
0Enais5Z6NgH7IYTFYkk6JJg62ClzI7cXym9vObmwGqdiCUhV6HBfV7ZB6mQ0sSPVTPY+Medkw8P
xUG0zFTCeS9QRFjO4OMwGTB0V/bdUIa2rXKfHjoTiU06NWEU9Pcfa/zPFSurnhTt9CHBmBQJbKHq
tXH2OlS/VeN7J8GlDauuFmFtUyIWBvDMnMoKhTnuz9RjHt7RpPBtomUC53EgB2X9Y6H4MfvpY++c
XG7wdeRMS0qpo/YOiv5rYz/9/Kuu71BoBnhawRQg9q6oQYZEoIBK2oAPnYBEp0eIYPo7b3SDHTYM
qoLMJx1F1GHQgjCxq+zi6cxNWpKum5xIpABx3KUOhMXXghfo2+2PNVOPtXs8ly+c9ZmZqWTP7OWU
GznFJm6aOr8nY6zvDZdmsFDGJnfSe2UjYkXSAnB+8dobg70dRwa4VYmEKeIJAHzKuVP11S7ZLMCW
dbmgBDCAY9JEpqfZDp6FL6sZsXkjG93UM+C7iAGnX2Gei73PgmbcmhPmC/CYYQ1PH3JhGx0KiyuO
LopA8txYCRyw0kUzmxYvdjvxo3OsxvRM9nYz3KRFxQXee2CUhVoy6ggtDiK5+vmXHtmu/1xSc6ct
17EdfWZD9BL3MysdMyTka5x2JTk3Y6D9tQYg0mULzGZQTGhyDNQd1hB0VuB+NXpXQF5aHDoiy29G
Qy/OHCtrZfj8jLzNwiRBCjGawPqz4Zw61i/PYD0CFH+tEypqHTZWbLLOJ8yPkTPyLDgP2mjzIZnO
U8tNMvOufKG9QPQM1k02f/aSsxh5H+xWKR+2DXgtmTMKIw2VmRDhcmUYRoIM9CnuxASAbULhQYNz
5yEutMrCD6WR3H/2E9UueVPVYc5ug+l8w1VDURvwJT/tOxIwORAm94lacqqGj0Tx2Rm1BhGorrBD
I0KBxbLA1h9sw6p2bjOVpyyA/tNhIBCyn7ZlwiHXNynn/WLUXt2kn46jYe9bXb8q4YpL18r+UjNz
h3xcHLy8mg5LDewWY3uDKs3BYbY/ZTzat4EyUp/MDsNfsdEsc7jl/TLhUSGztiokGzzbV9L9JDK3
OP28aIP8ShItJse5cTbEAJy1WOrEoM/Iqw0OISfYe+/JSB44shHzMk96uo8UTnDW0SeG7cNOmfpT
4/TulrXEOVkyOiFGoR4CW9NwxN+3fvsVFIa5boXxmEBvDftZ24wum+RyU+kL1iGR9odGwEOY9cv1
o712dGacaXZ0VDZNUH7L8xSQRtEHJMhzmp16b4XAST/0/t5ri2BHk5+gP/R9MAb1sBj17gDqDzL9
Irs15GCtDRM6guTTozAgOpEyYVxOamZnxhvBAKavGf3xIMZA1dOPbEAJmnu4GagfH52c/I4pxlKm
wg53jyCJfLEAcS+N2rWmkkHiQNFUuPmz3TsVMpw/OOz80CVSmd1wwu+Fdoj31szruoMvObpvfeN3
HIMol2LUPZVo3zoq43U7sQb9LES0V6A2BVYAuZntOCo0h4f9rqrlNCo9zv4p2O+Wp99jLsHsnuK2
XbUTJDiUEYfSY+pPZ22AzvpQ6iBLxmhu9zqUiCXJJRxMG0UH+D5+GquxFMO7oWG4jijLyMmk/83x
kGSkdV90R1wvqG0HNtWf6+S6H9qINs02lkRFHEM/bxjwPdFEVFv6GL8qCsGQ0pW9HgaKAaAoZYi+
TbgFEKYYfwDfTSHPZKjVNm4siVjCHyOK1olGJq46Ogo8qylYJsiqGT0DFizTYKnJkfv0/SCpehg6
JOQ1+d6B8EAS9Zrk2HnJfTH/96K4lxV3E0JaxN6GBpB5sZ37w3Ns9G8ztxUeJUgq/7oF9Y6hd4bn
G6bvi0H4JCtWDoJ7XcHqbq/EV7M/+ofUSD5w0YuwGjGiQYWgLOEf1b23m0uHo2/UAY/O9T86Bna6
ZX6odyz50bVURGkLd7zQup7XHjgYgjD6lRMjMkEfIBYKPVcAq4tRPnGOv2oxBkEPDtjPSj6I7YAo
As0+K7mYOfDl/HO7o+TDIEKr0szugZgvPy11bCTEwHOKRyZR04LL5lCz3bO39ClZ2tU2ahbKRV7e
Gk9eUhaZlVbeyVZssRHz2zR6uVGQpltb7ctIJKFD+5wIHz7Hf66JcjxqRj5ugzG7ExMDp9HCLEPS
UGoO1qnIEFA4Y0D4KE+7Pz9wJkmuLVOoVUnf9n0Ykha3SB1vCw/GbonnUB/9pZ0h/6Q0dPYtUek3
v9b/TNNzHNTmF40KFM+VUufUdrO9Y6luHWNWDzUaVLUOkrRu60PqmPJiTcOhHDj8BYS9XkAIg95X
6Kxr0n4CEihw80JIqZBvou3ndm5AHqxaj9yTeCxCguaAoWvV3akMAB4Fz+Nyh3SG/O6D+dU0qwtM
getYgwOJuiWEin1X7+wDvW8OOdJgrEefeVzuHkdvWaSoEvVlJZiCnG2WRcUiCY5HiifOjv0vBfHL
K/A5u3b+vqyHPCeoDjzyZNJ74kUvdd4+Vsr+6Ofkd1G4+2SsWNUyaGp0NUg2oIUP8Pe5pby2RjqE
Vrp09gvKXXt5iNqJHyRqGnvKWayQZfMQN7DIUfwQV0HZge+WeNmZ5pvOihwUkNALb/+zYUecbXXz
hGmOpCXyQcOMgYfMTsPJ7Px7o/uH3A5wB5oHSM/Ys/rmOxI+9yw3ly6dl8lnTk4cFX7mKijnFbnk
cAgxs6iKzZfcOspYBilsftndxUy9ilWwX55dMxNqW/J2Js1/mXqWu07P8pWm9UALqRXlUk5MFoGu
LW5lv36IGh4GvcItLWh1O7F9rdHhrX7eeTfg0s7cGcK19iwHW2Mcj/2NKqJRwdVcvMGzYiMAByxW
fcAil+C1mjwg9Nz+PyCqn8clhiqJQeKioZ2mt8jnG2NCkJIIIqdhWYK3u8Gw8eYuf83zMK2GzoJX
ya5S468NS8AftRGs59m+QhfkKthexwIGGDm1VbVb/l6fkVpRuvphMSAVQjLURS2fpM3EdCacLJLk
v/Ozln8rWODAI63qGELuz3Gn8XRzbVo8STK94IhauvRsOklFFoRv9WioaIdUGtMSl8W2kdwUPp6m
wu348Er2MFkWd7O0jl3uYx9bOFlZWu0Lj44i3HgEdi6/tgqyeTOXJ8eHT5UsZ/tSgwdbO99Ow0kl
KtmfE1rQXtIEu0IjsJHK522APa91HO64+4krwzLwY831QapzAy2dQjL3IpL1WsFRvCwoETxyNTzg
Rwx3MGRoo/Xcmk66Qt7msot3S7uCbA045e2ybXJz1HjS1Q6LhrZRLe4zgPvcc181nxz01OBVYKwx
Uu0RUGuMlD1gamrD1kR3t446W98ZMOZDQjme7VG+9cspq+i8Uz8Qa5PGbNO+zrg8GW8Z3u6wUOl9
NHnoO9vdyYXS6uaUtS0uDgxI3T5G4o/GUiEpUQEt4+V+HH/4SPVg827//qzdeOloNBgo2Kd6P4DV
p27kI5ss69lvm+zqzfaforyDMZs+GIPqM1BJp0KIX6Dpxcl8AE85H1ujy3E/20HokMi0RtaQP2T0
HiAcNjRhXG9JEwuYgdf+M+OcdTUmZsi32GIURh6E+87gCTrYWbEZg+k1l3MSBl2OCGcWjPj1Pl3T
PASdDfRTH43ooilWLNObX3wLTRQPP24NsqL8NlD7QYibwXs8ZR5CttnpDnY6tttufhB0vBS6JT+L
3oLK6GBqd1t0OO5uiHENqgaeBswIA9A3VtOg2/aWZI+NKYAwN9Tg6iu1ndr+BvYIU8ucF0+GhfKm
ZvnGSEOmpG3K7CI4wZM4WYZEQVe3idPik0LAKdGT/BPp8/8rVNByLBeSyP8bKviW0pWq0v/EFPzX
F/2LKeg5/yDAy8Ro6IIB8E0fPNi/mIK+9Q+8udAkYOo4HFYtzP3/mykY/MNmhm3835PVeVcW8zCw
XKbJLPl//K//+Z8YEeK//Pk/MiNM+wfb8R8RAz4/n6Wa78nb0P8bOsUf3Jp5UGzse9U+uoHRruy8
yjbeGc4L63uMLC+gV7goHArF0z2uc5qnO7d0cNuXCyZ8zkbJCWy2DqZ3rRfoqDkh4pww7tdNl++H
3MQC6A3HstFeF5r0PGivIFGY1koZBhxXCqtA8QhctHCHMDKmJ0JJV7H0j60unoEVK39hCVYl1qT6
Uhiu3HjJNf9LtN97E00fkdfo9BaZ4c3x9DWKW/rWOYwCu/GkUoCjntl8QYq+Tz9qnASsQ+M+paZ7
9tHhhL5rbWiJzX9TAj0hZEVk3lbMhjxvIN7Up+zMTe846rTGYpMxdrSkwC1CLlHb1h57dZg7gBRW
dkK3GLAYDnecHewYCJUaNRO7oCi7qr9eqTtEArkPbRdI1m9jDGfZ/qLZitAqz546/a0IfltO8GKl
A83G4HUyeJJLc+qPxaJy4+N7SiPSJ2LLRN61vKCKISAWVR+wxw3KOlgaMqYpAaaUyREeaFOv8FCY
OWGQmh7ZVFVHF9J2CFvZ/sgwe20V+v9eRYQ+pbx/07LcDajNT18kGPr6xc6kkaFrdehc8+A2o104
So3qVlnKJmDvtQG8fAxiPPtuwtpCK/k0QD0z1ugQV91ETnQ3aXzdUOzgndoJxyfuti/oYthTOmIt
SmG+OWmVbF2dcXs60Rec3H3qcb39Qo9Jboh3c1b8oUAmicXYjXH9W/naPUG9tR2XZr1OMiIqsE1G
VMBRwMIlrXNX+dW5w0B8NI2K4N7EPzLV5kglnLAElotjl0EoAt9tHg8oastyJALRX+sI4w40jk95
R6EzdIXBeQAfmgJaXhvzfUJThPIUaV0ghzPcIUiXy73tTPYIKC0jbYEC//jz0pXYxhVuwJVZISFi
JmKGGd+fgSWSrX55saWGMjRzSKYixXEqPvEBfNp6eY46R1uqK2Sa37nv76BOwLvoqj6EjUGQdTeh
uep0tTGd4i/oSfnPeyRF+8/zjGMxqX8XXvneMafboryNZSs2U7vEo9Wefhgj8BKaJ44/L5FWHNJZ
jTtn0QeKRb5H9cgwY/H+1aFHY5uNHJlkPqCTCUist5YLo5XtJSu7V2SQ+6ybCmLbHEGTAixttGBp
IRosnl8K1TqNxanWxWMn3XyncHr4pElte1RxOA60nRssCcPZzWsxEQonYUpB+dXHMTucVY9I9sn/
6cn+7utg28d6fwBMTTeVnITGZMI9NMjG0ProOES6TSe0ek8rgspH4DUf7E4emWdZ227QH9p2XKJw
OUXi+t3/832mznMaLzlUtVQoBvmE8HvuonbSNsRg/CL2RTLsdp6NRTzYYcjYjymK8d/6otI0l5dI
WSt/fMrHvl+PUqdd1zO/VeII1eXaxB6XlpZDXmflYSqstZi8eW8sN0qrGSiYIjGvpFxy7bp452km
uIDq11jiZJCzcYtHEolkQ/RiV4n77JkE3qFOC4UkhmEwcLwbPNrB0AENmw8RqzyTAARANCIlqkXW
N58oVszNjn5kKvt38pdUG8P9M2qMgDVqOkZVx7K1jevcOPGzp9kNnnI+BZemQ40TN70Ewi841CM8
wVGN0EV5apeOKZA3xlXPCUqLNjEe8oCp7TwpnLhuQFt/eakI93a8U5W237zXoqaTS/1M8lBH31VB
fuKUrDdwuiWwpkdPmNGaPEULA95iMhZpe66E/cRQ6dyP/fjqaLI9gKM9E3hXruUo3VdXooRKr22k
kgN5XMOVsF3QBYR+HqZFRIxtpFvpM5obpGKozFD9rZEEd6d6xlbgL1FAzlCkO88usflYsXqUmiMO
ZSt+MztxyU6NQPXD/Hsxa3SEbdd4rzDMgiIntYpV71BihMCU0bS73hi/XZACmBFA4uFRKJ5xVFy/
qKCdO7ydgyD2VrXaYzuqDPF/+RaTer9OlM08x08OfkRQR05c09lOa+M6lfJCutGz5Wfxb1Wmb7Ye
mY89KTij7Qw38oVe/SItDqC/55I4Z4+p51ZmbHFAqZ2zVnv3suEQ3AtZ73vc9/SxGZDTC0LQrj4s
IxErlBJXUpH6h1HvC6I5Eu/E1sJWpaPkG6wUlZFw9M1QkFqoQ+Lggs3+Q+CwCtSdbmFEJF1ybAqi
ZUi8eGXStav0tPqs02Fieuk+mwZylBpz3Uuk+iUreXBZmrQ1qJH5l6o5lZdd2j0AZPme3THaE2Fi
r5pZuCeWzqb7b/93rDP39PNitPOLApK0+/e/+vm6avnin79LguU7/Pz5578Arv+dGuYv3EvqbESl
s7PVNaecfqOrDpznO5eWF0aVRdXgJAN9T8fjeKJZF9cuw1arcwwGzOx7IXDL+0cDOe97DPiUgUtB
OL07ztt2bPtD7GXdzYI2oy9dQ5YT8+T8nxczLs3TkDNEoXf/UDNeZ5jFxG5qlvS3WEux6GvTE4FI
M4LSJ7fu5qcUO9eO/K9+/fNHIqbKUPBUt1PHsJgY28Ah/52xmkb/gLFHiWht388QFaAjPk4eA3Y2
GlgRPtZhG8M8csdu3XTSW1U276b2+1OWWqFRGywKvniZg3nYxD0NIRccW8gQ3tyYWHk3+EMajhrF
XngI3XqwIdLmv5VGNR9dOTIMiuUhEYzm4bTkTkbklY6zvog0e+O+IvCZJmK8qxb5KgMfpDPCcxkn
JW9uV7TnuBhRTaHABBhNrMGd/J3pcVIOw5Fh+G1Mw0tSk6GW5Rj5x9YhEMv+0+rBH6eYzB3ir29Z
uQzk+mLfk/oSmopotqhpekD6mAY8KoKV5ZveXrMfEkM881t9ALIZD3V6QrCX0Dva16IbFm0/GFcj
IGxlmDdJf23Nan6PYuUcVEs/f27t8gnl5YEY6flAXPd5GOSbQZ3DOD2wDk5CXrzQ+pOGGweVLZM8
1fv+Y42yXQTmIXZE/81LqBo4PC1i2iSzQq8YttqYVBvP6+qTM8CW6MwknJo8fkhT6gd7ID4gpqZz
NUg7NhcMkDATcbf7dL1FQZPb8SaBl8cNqJ5IZ3ueIEcSD6BFO/lBu2RgqyYdujNgN2kR0j5GjiQb
N1tdQ1CCsycmKhrfUNNjUkjVRsvrfWIioi8ppEJIYTMeR/pzfAo4EXHAQwr7hdqv3txMb3oH3M+5
eyK3R5Nmt5fIkPhE52ue+DlxOSWmURIE5tCVJF6L2j+5uifXpuafNGAtIWtr+mkmw8Eq3eKLI/nG
9jTAimkL4yWwyJrzWObExBxLLcEcXUfFJZC5PICgpj3Dr4QrP/qNSL9YM2EoafkCCpk1uklD1j9W
PikqhI9a8DS0MqQnVod6IOReZfzCbqoRUe7McMgrI9l33E1tzdbhgR+0mj/ETfUEGLUheJ0hbDm5
3GysSbsRM/he6y1y2IPUuQTsBBtvlh5efvPX0kzt2vhSVMWEx1xsLBeTVDLb+oOZR2e6CvUp86ud
wIHx4tBMtnR8nFLaz+kIIabtzVOXys0QOC91qxhqHRHH5Ggvcp7g6qv1+vLRKbkpacsyA98CuaHF
NwTMeYUBXwkN75FJIj2SRWgQJzkm/PhikldbzoyfewDOdAswqmnotNmw2RrZ38ALcVfVTXonRnhN
HtW7Ie1rK1GipuYXhqxdF9EOm7rqoUNLEjaKpSeABwqg7ZWrO3SUQQ+O2XxOkb3PJw6PZfqoSgga
ngfwgTDDCxQ05i753cHYWfqvHfNc3PgvrjlaqyXZmf6mK/7aKYRlMK4bDLGYVyOG0NVsPkzItHPT
2VEAnDgHUvpw960qnbzuNHmNRxJsCyJoCxvBWaq9VgVdwKpFuGjm2N5VkvCYyU9rBtc+OBcvxdEA
jjPlKErYLpMFWBZZ+T6ayEjipn537J1LOuLKGctdS4AT5l5yVCa+qqnVp5nekgRfZVN8cC9+2SV6
hKFCsN244rPHIbwzDVo4EWSKKSdlSdNPDZ7dfZQQ5xsxBLGNlUYmdahM8s3MzHhyZgoyE4SA607w
NgqPipDLaif5Y649eQaBys5oUVV1EPpml7kMCc1hNdky7EpzZ89okGOS222izEwISMsJESlurSns
+hyqDG3aSIEWFmgs2zgfH0m0n3Q4Z4IKXeL7GAD2I79sX6q/heaf8xjT9kScskHbauERbAxm90iL
Grn3BMprzid36U93D+FUU5HbS/Ap5pGZfl2pOSfYacIAYOX1tAAZ2a27qf3jpkhEXcGMEP52WBdX
mfkATSb7hADdxOnkBe3egH1n2nCAiIA+y9jMV/ACwC4Y3g0bAeV9Z3OA78e9PzoJwCTxBefs0TPw
QeqqjbZGIE74vtYGgxI7ODJWyTc1AMU6RhCFspFmcHpimPUdewG0t5R0lnaoLgaOPFKz9KLUQhFT
VukZrqgxvcf2KA65j7G5tG4kooCjKWN/NURZaDNOFYxZYHBYy+YPBSapLZQH4k+EZeNB0Yctjfh7
NO3hw/XRRSOgvjiptxuj8c2jAkezGSccaBVjV4tL2xFNBC9Btl+YacjO0rz8AVUBfVNNIfrnd0Nh
FzM94kQ7o5tbPriBQMDugFSezn5mt/g6sBjA5bzGuZefKxoImiXf/NY4usOBQOryS7cYJZfaXw2D
+lEq7rhisuKDY1lYkMDl69h7WaSmCIQfoUyzRwPWGWCrBBPwtUbcYIszVjeLc29p/tEsKJyQoslL
AWoI8YjVvjh1cpgMgh/gwJVwPMXNHmoDYTeRcWnS9IS9tO+6UN1n5jZyM0+DtidTBtCThj5wihi/
lJpLQO4wyT20W3sVYGD0LeccVM1jEAtjLW+aIoDZ1Eak3h4aJKHDp20Df165SXsQCXZPdAfXqpmf
3Km3yNSmdOrANHLAeHQB39R1+aIr0mTKgPkxgjokRSPtdVPjBN3W2s2qr4ZInhISFzmv1Q9qLJ6U
3jebjEyxdXYtOzA0tANtgqWhbQroOHEbU/UP6isy9bvEKc+dj0op4d5iuTHQDu80Bl4rS9zj0SgQ
5lwQWC8b+TBvvRhvqhAjdjfRxqAxrG4b4EjcCe6/rIiLc6UXQLipCXwpgq09vidzxMcnYibEKjtY
47xAuxjEIsDDk0aoZKr+zrltPzo67Zogmx5zySkgzdkUPEvsbRe9m5eyBuiMNEOn01689mtq2BgQ
M38kTsypusEiNj0aM+lPwjR/uV3snMpUu5GDfugnGLeFbsB0W8SqUYug02zu3BElE2nsHc3F1ii2
fd3IL1VAFcERirBg1b8C+aGHJ1V/tgqSI/D3jz2IBVJQccXV3VsW9E9uW7trv6XLVfawUxyMS55b
/CJOEJ+Z1N+gPSDwVmg8ZTqb26GbGeQ2fahAf4uWEXwegRODcSWQlJgnS8927HWIIbXgHiCY/yj0
L3B8w9ZqE7Gf20puARhBgab1z9Ikon17wJ3BmJN0ldx79wkPnuHVbqJATO9LAPvE2DxlFqhK82us
oWU1Knk1hha1HtC6fcfcbJvC8P4yOn/jTmX54JUxNvMJ4KTwwxmWcJV+DJSSF5QvJHI6aLfBuYmC
A2/kd2dFkH1jUNUF5NeWkSU3THQQ2PtEjhrmk8YauS1b4yWLIvYj8qfjyD3OSWssAsxu20xQQ21+
ErNlF3xi/adybAm68Td+gGXkbCchVOo6NAgfz9ryQbZcsX5eMbOmPzdTCtIr2qMfjmFeoaAZGOaU
UaPRnZFPval/ga5b8JtMGZDt/i4JaDpqpT4/ur33OAjWrXZqt3a3UAFduTQ7xu5aoHj355OemPIR
k+/DLHGvZvy7jnQ/epl7m3AvvNoKECiBL/TW1mMMdcAhpLvJhvJojPI96DIfscQb0B+cvJP3Mqj6
1ezls5t5mKYF8sklY3QsD9Dq81szaPktoxw8Qr5+jhvUDEy4LnlCpDyuepZgV3ugt+U2l7Lr6zMD
J2woXnrwyLZfzZzsTjT4q4/F5NtAOrNz4d8WhifldRuOiXXwtdi4orvPd+kCGeAED0fbPJOkB/Ym
0vEsxRS+LfsWG81a2A3VBb5cy12EIw6hzU7Xs5yXMhxB3DHMvPrV+DByqFmxsc7NhGW/fRwsPV9P
dvshvwH3wddT7pcTOCkHccAvuiyeZ9PhuqU6zf0Jz8iAzkIu3p4FeGW49IXVJsfKH7aLlMhfvDtl
RtojEqbHDo97VqUxDabcX9vlsPM1Ph6xd6PgJbcnSSMkXpWdhI4QYYzpiuZIrW+gHGVPyAIkJhmD
76iBm0rmX5vYrzHTZzY11ozcYuxF6aXPZ7IcYMpnNd1SD8Fr4xV0U1jqEmc5aAR5d5mZcYv4sSdx
YiXSRO30qb2owGRKSX6so9ItbbiE2p0bM+nvWWMsIN9qi3afoBuDFbo2xHgdg/tA3CAKpPnFrblR
YmuEry/hv+Tmn2KmjM0V7cdEc9+c7K/MrD+j6s6N59qbqUgbMnyqmF9mKNc+TrW1goLSjob36JFc
N+MLJq+OcXD7VnXclr3Vv3mNMRwnx3lIF2Vnk5bWA4F7G2uMfueeueDMHO0A/MiCHZT/kiWT8dZ5
MgzWUTFGr77yAQJ0M41z3Tw3/nQwXeJQSRcqQqOrv5XMODYwKVyINPjyEck32HOYfifIofSE2Nvp
12C4oTGgg2u8XxOa1rUofgF23fsOePCC5OO1R3MrHCT8SQk6b+VJw1pbVuqEtZZdhzJZB6ZQm47A
YD165Apu3Si6kcnS7hD/7Ac8GB1cyhUUmH/j7kyaG1eyK/xXHL02XmDKBLDwhjOpmRpLG4RKpcI8
Dwng1/sD9LpVXW4/h8M7a8EASXHCmHnvOd8BuYizbBMM/S0OPAJEhDsyqIbe4c0RVLVCpG5dj2Ph
7B23+9CS5wpeV+645a6W1vWUDIAdcNXTREGyZN2ViIhmsbLvMKFsKGcOEXHWqeRTxW2O9fFlmGqI
LX0JTSatKUQzpd/XOYJQeCK7Niqv42H6AXydw2ZUP/hBYqVbnbYP6zMJK2fvbpoC9dh77U5It7yS
rbgWlk76rZhlt0xihe+fkwzqRM5M1+Y8tApjwpHNpMKhr65kVd9Qja02OCrORhRcuRViEsMayrUl
wIWEtJbwgW/NyEuPJJU9+66LCNmGm9OxgRB4jBsaHPu2Lycyqqi/h9O0Iqt9n0nCZdyUStTowM2D
kYLom7NrkUJ3lZULY4tHHOmig6jVQVPYe0azuumL8EXRmCLv8rUg/py+lXOT+uKuAgSi6dYZlC6D
TDu9EsFMtzUp6iAkf/CG9yyDhFZCmSVOPl0bKTNAiY1+Y3ky35QGx1vO5QhVVgev9SWhZ30xNwsZ
uyI/7xqCVwpGw8Ch8PmzR+xrnea7VSEVDR1l7AeS0xmRIdB0HIXyKZSYpvpiR6EEPb6MQCOF40vj
IuLM0fbj98Imj0GeIPITbO5DjHUPwclAiyktLgzZNrsuIiHDMOzrjkxJQAF44wYw4bOUAxIMkye4
XQBMnUfA2OhaafQlI1cWt+OqOXgrvczf5mcjNVzBerqpNO+CiddWw+AQGE8x31wS71NKKhFK7my7
Ro2h7gYsabppbKdQe0B5ri7xzj/ohyZB6xvWV4ZVUKIjpvHYEYsYN/LsRdnwgCxxa4RJjEo3j4lJ
CHeBm5HRGhRkvQfIe8htREvYosDLY76gM0KWBZWwnYfAphNscr+f4ylwO/QSB0UGEIDJNaAvNNNg
wMlicHft0JMcwiAp8NDw23qKMlGX6T5tBNbRBIFHadMjbBIq41SO582m21uDgv6WYsp0C/XyCkR8
v/OjMNqYJjKIXhLJzGWt8PMrP2zC/UBF+Bgx7MoMF2V5tQYRruFkKm50h1RmWGRMPdLp0vSHi4Rt
shau2rlBmF1auXpTo4aaz6YI07jYqXu3OE6duaFuvrUsr9zZ6KDXlpEfmjThOKsPgApRLAKp3Abf
/GR47vw02VqxDXvURZEi61MaQq+R6iLI3atwBJajO9RM56MW+xDCmX5GS8Sxf9Pm4k2H322ICLvI
PGkYqz5Ghb0regRFo97LY71Nkrq7lmBpMYIfI7d+I9+XjAJ/SLeJndQXph7cdHEGFs9PP/BHxztb
H36gr7R7pmpW3CPnCZgjIzfv7qR2KGmCYs0c/W1spAcwUuu+gCTbFvk6cuD2JhoZuQQC0VUc137e
O2fdFuQQkMMZdhH57EVJkJ9rQCkU7Q3qADxffsTg2x03uHVgb1iMSap705pLNxCWLWyFGIj3DZm1
iLhCjhOztDdFnsbbuOCbwcRL6NJN9zER1ntZPXYTihpEMxgPwniPWO5Kb8ZHLxOPMSit3Ri3e4mK
vUeyhk9nrKByv6E3xID2vR3ly6iAJkU27TkVGec0I+FeIOhbeZH8Hrqz3DGqim1X0IJK14NmD5s0
H6xNKhiyV8xGnCJ7bAYusvGV6W6hvGjrNmh0uNHTMY3kNqczx0grn8RbEg/jVuMicYrTPKc+O6CJ
CnJA0CHTS44nn1DrFwLoMKfGP3KRnWoV0NmQI9o6BoEDl6uG2ueWOfGxYLj4NFZXTT32ryLEDq0n
OrqFI2MxJLDQxAGBFVeUsS9tiuuHybvPveLO6szm0oSOAkcBekRQJGsPfPPe8AY0ckRNHIqO3Ylh
FzXnsSzeavT1mMXMreDsRUyHB0XtZ+zG9oX+njM/3eg0no6iRAkhMxKMInyznATo1ZKqvAtCQUBM
hRDOAK1GUw5xFtJb3ad8IJ2Xzu72USaNW0PrjFuqczNihGKw1YkXohGmtY/kfU/JvN4OKm3XQy9e
dFAAVbHS9YApd4jcy1biW2bM9DvzbvCuozY3n7lO8Ltj0D+RFWB6nDpqKq65DRy6pUlUqK0NFSzV
xz05iOm6TKjBGk3HbMnjREZfGYNqbD21/avflURb63OO8dDdoY7L9moIEa35lyliN2YLc5G24oHy
Nupxmbp12yM2RV2R1NEzKChDa7PHeshuWurDu1z5u5zLzDasA1QdEsXdGF+xCar71HVvR+Tbay8N
GZ2m51G6V32Vf2sdFx+eV9OZMGGPgCvcyoohsSmHgxiRmLQl1LPGsjZ+Sds7851k49TvsNA2fj+C
atBPohGCEwNk13HS7voBQF9Qeo/1FEJgLKydaDO1tmUarU1S21el3aR7jHEMsLIBsiVsFnq+aUW7
hqEQFgx/upoyzKO6neJspKm1RYh1aEZxGJ1sOmahz2DVFBSVO86pPV2xdesU33su+HNuyirVvAid
KeVd28yfE86L1LR9uLwg8RSkrwNVg6bOiMOs8sNC8kkk9QzpuQzsMQwWGskb7Y3ecExYhDRgxhHe
nQcrLPHl9yzsq31i4vuvs57zMqvbqik3mUzU15OjYVsIZYgiJ3auPQZQ7tRg8i5LqNOzaXcMOQRH
z77K4/JYOJ5A+UaAYCS0q6bKPvw47nfMpAf9GwnnkBamAXHKWWBxgtdYt0ctxftB52xNh02i1mQb
W+lEMJBrH9KebjMF3LgvNoXojQ2ICSDSsbgO2x6RAnU0LqlM4HLa7ux2q3Rgt8ywaPVNx2ysZeQy
0QAbh/hc5iiJrcZ/NJs3Y2b3LAKbNB3B5UWNs2mivtqENoMVeuSgnBysOOXc0yen+kiqQrfVY+Nj
GrNkG1iz9if2s9NInaqiqXkEaiKOWY2qO9XkDkUUzKFarx9SvMi7VMPtUevsL7WumaioLXAMfnLS
q2GTEIrIFaSNdilEM4wqLSrzsjpNQFfWWkVxbgif7OjeMYzp2JX+2erAdi8SjrwCCOY35kG4JHMM
YOTwKCGm4Epwg09W7Ih8P0lcL3vq3cOJI+yK0jPFlbZ8aKATnXpsaQccQBtB7dKRRrP3QUVgcgM0
dKqhok6hHxyXr+NLh5okdzdJfK9gcJ/o3dibzAGR8ymnmmY9WNRDxbMNLPAlQauaCZ1B74kC6ftJ
QQKhpocSZQLYoYnurvPLcS8YBIwxpNnKLWDIzYdmxlaVYxitpeFREvei8hTkpti5WnUD/QWdjh69
l25xUIqDQ2qzOyxEb+2NDWHl3o++6QGb0wOXhjyoOKIwObMxEnbEJsvOHddh2E6zaKSYdTWak78V
emZufTcErtujGp1cePCBP37D2ZrTonEeIDy4qyxDrbE26sDeO6I4dGGWbZtJezWoQNBeye9kIsTG
M+D/cNheIewCBRWarzBD9RN9Im4qhSwfu2YJ9mJjB4xhPBOTmG8nDLwE/hjznOgl7DuisV2ahZ83
FdB8Drhhv6RlqyR6gZV1H8rxWpMQxkbq2l0wnGKcyYPI6c9Z/kXAQ1srGm5qN3ycnDfLBQW4qIFS
z95bAuxraYsj7tWfgdZ7XGYRkieeT4prGrOZXeiYaVnZW8J5M4aZGDJHP2m3o2viVxHIstBCPFmm
Ye0rTnKe0+fHmLr7iTAsF+Gau5lyFEWuRawHNalZKxOO8ntqmjZxOjkRESO7BHmNw9psyzemuM/u
AGZuzJwrLoDRytaxAhRpQAZ2Edu7qq3OSKMU+APn7DEdEMxIMkJWKc4Th0COJfMifPxlU+0EZUZg
5GvjvhmKpynE9KEK7UU2+AHIJEdPlL4tyiCH0cenlmmkiLq3Y++OiQODp/ENixNqu3ZK9oXd3Wie
R+gg4Z1dcI0aC0X51FbrmLFwEEwkhPr5nDyv7FNON9pju+UkyOuCI6HjEk17C3y/RymzFEh8awvV
yHyQG0CXV8oMm22phyRP+bcW771ddstF1bTcTHVBi96/CQZ0ha1251QIN6mIg6wrCWg2XaCohtfv
GHQ8K8fGYV0lwW6BF2hw6gy/0/eqyYxThyWdhs0lp22ER/O3rQsdg9S8p+i+Hl/YYxDOxlD8f1LN
V4fxG/bG5qRVAW8h0JCWLqvWmblqyq9uxMR0hZiHF/QUpKnE0cHinCT77JyavN4IJmhxaajx+/rg
g/BprnPAElejRdNZyWzXS4pqsakdcG2xd8f2aQl112c5XRsG9sEkSEmXNH+UnVIwC/x9hZSmGK3s
6DGeojA3rHUfDAPGhw3qwhneVnfDDwrkXPdFTouRC/pyAAYWpwSsSnQyNYrVBK6ug34+yZnJfWdA
v6V93STXnSHQwI+Dt6Mmdu4TGqpeD9bCBNbQDDo2gIbDzS7CbOMkzFEXffH/VwW1CYDoLxXU10Xd
hv+2eUuK9p9U1H++8E8VtSf/EBINtWMatoUwWpL/+KeKGszxH7otXQ/3qosaVycR9E8Vte39gYBa
ejytI0zRHQTWTdG14X/8zRZ/eJahWw4vg1imW/+7ZHYE0/+UHWe7nmNbDtdKvqEgNNn6LfPT9tyy
kYNDUPDKTLn6LTdpG2F3bS2Ucrpj7s35SrVc+D6v/1/3lwdbPcgY3OVys1x8x9piMCNq8By2cQQ+
Sd5NWvtME9WI5xp44oT/NAXi68zS0Rr57m4ItZtuThtYbrj86dkhsnrvSAbJokgNsGvlh+UoWO4L
0yfzqgr3XZBxJUex262zc95TQJ3QpqWF+xqO1lkPcEHn/fVQGtMpKdDWjcAk/f4m4fhigjKRm16V
j6QCP2S6IueSAjuql62XUHGWY1Lu4tClFhu4gN5t905FnEv8kAnfNOt/mBRUxLlgJSm67awXaA0j
2wRjhRcvi3DH5NW7VZAVYUrntrTkSwX0lX7Y3ai3z6monA2VNwptTGt7iEJrh0bTHq+nuULad1nl
SILbyPspB2SzDPIGgHI8gIUVheCV18XwV9WVDd9kq2Hvr7LxBkrKnWFFr6KUjNRVBgnAQd1LIsmk
nyVubtptr0gy4BzYptoMAVRR7Jv7+Q3bsHkeRHiy0RCMA5wLkWXNKlEDQ5fAo4Yd4fMBFsY5CWfL
SuVnWCp4GgujZhC/smPrMmzz1zJgrQ5OkGFXQyFuGdNFGNXfStd9YFpzb1T1rds4j15oPNFyBtio
4gMURcK6fNY7FkGnujO1Gl0BOBYsMtNQXuAWwT8eVD+qlnLWDMp17dVQ0NJNJx9fU36k5/+uVPPu
Wj51bDTfQbIPueRwoj7BdkI+Gu0GrdxZekSNnnJ/4lAq0e2BeDS4Zn0u/G1hVz8xLsDH0adpH2KO
WQV35NXD1jWQabG10vIh6xWDrByPZxiKn1mAvwlVX9xSOe8c+DhyZlNN/GhKtZR6Ddal07Hj1eEr
7hiEI04x7mqTLi5xnFGVIqSgrl+SAEoVmmJI/qJ0C7oV7AA8zTQeofzeG89I+SnNQwJiHCd3jD0v
iRYE4JycS704FLp7FxgjRn+9QSkypbdoK3MFMwate59JxoLyxuxH7DKTAJocaSgPadI0yfhjAiWW
0pxEOhXfELqo79sEAXUHTas3srt6GEHe6slTbfjPVu5dt53U1ngetkEE6AG8+gDlxfxht/qtBkUW
8gOGU2Nal6CCaRkla9sNIZyTWuSW5aNQ8gfWcOqYwEe03ldwUNJ70jdhySTxEXvVjeXCoygUVUUT
3dQs46kqONBdY9/mjl+uqtS/Fml1yALK71x71x29Saux1/po7Q0zuqrd9kElKlnDZ9raOXuyNMFT
U/t9KlsUDwyvAKfj7YvVui3jQ32vepeN7DjUQvStGgUSHwz9XSIpCwoaN4N1MaU63La1YKWCeoOS
lZioesrxJx/wLYvsWy2soBmQFmln+PZBkVCtvWfs8J3lCIeiPLiahrk15vsey2imyvjxJUkb5xCU
cLdXJAFj0Ob3NAIKgmW69Nbpeq1NOwMhJSzk/1BN8bjcNIbbb9BDx612CLzr3AODVOtnL0CR1xoc
031s3XYhWR90MqO0uZNW9KRsFHoNcThV2x3VjDLRC3WLNvBMhkjKVYLdK37tUeyuskb+pIxNwQa8
4Qpy8AU0iXtgBpzJBDHQTqs+dHHte+NhCNwb+rsfmF8QPabq3Fo1fvq8fTBw+a7sEQmtR4zHNpxD
1fBecFz5iBf798YqznrZ06HnSzJ7v7ZNBuqt5u355RvXsW9DKtAqVmgKu+xNG+pHQ1kbzOyPRYrY
355c5IeU33J8Cal+9rkI4Hz5aZj5g0JJYUfxzyHIL2ig7DSzxPQYcDVpW1iNmCmdCM9him/QgPUU
U0cxC8ya4KpMGidNlz/qvL3pOvjgfARdiaUf0ABu6zlbflp77zLmXNGFWATF+zTa1P5ClzeJEJy7
6bglNI7+GgZ+0I32ddQjDEpzgOH2sx/pH45vnrD/IdKfbLKkbOfSN3sycNSFMxr+us+m28jvLpj5
b227h6MhCISib9yb6Rtqf6peZ90nbC9Db2AdiX68tWe7g0s/egbHbOvOO0UoxM3W2Kdpfpf26UcQ
W1dIlpBh9MObS+rzhur1bV8Z62g+uhAe7CzNmhkG4QfN6m2vGEJCiKP579VAPtONpb3KhjY1BugD
rAdcDqoHNZXTSLcc2rv+ew/gcN0YSM/y6XtrBk/DEJ0DFxJCH2ertsOrGUm4To2jv8z0gZ2wQLpr
7ngcKqK6MC4BA6svB5rbI0HItBDXwuEkn1OYC6XaQ6U7G8xV6bZSkPardY0KAQGXfaXn9J3jNtmr
WB5KBe9HOM/gEjGss7cj4yBnkgjtTRCPO7gD33AmBOugsb5nVn3Xo6AJonjvZS9kJh6ccfjwMMFq
TNhSZT0Sq3ef05NYOUP3Da9jy2wV/vNkrTvCMlfAoc9VMBKjpRASeKS0udhPBqqshXm2p/DC9RDk
4hdHnJ7sCMi7pRHlr6mSDm7+4FXerimTN1uZOU2Q+Kmc2BH1mAwImV00Gg0oh+Y5ImGxQhVf7QsY
tDRqdcDygv2mLyi++OhyuolQMDetyEFFygNMgU6Yzp5LmhNizchkoqhzdWMPsex6H+TpQZb2Ser2
qUfxg1RlevRAltQK7VDsfYuMPjrCKvsRJuZeQt7AAKR992xaEqW4ESj1jyqxrgCrknhQpa+tEvq+
KGOiWS3aqgpDEqXonQqqdG9j/L3As4+Hmil2GeUPBGwqKsXVm0VabT5yyqnr6sMamwSJxaMFzwPM
uYKkk6aXlJDgvRUah4P1WPQcrmHpPjkk+5TuY0QnCUO3/5wklPJEWH8z3fQGXSHAvCI+E0T7keM2
2mrISqEYItgbn2XLXD4itSciTq3VFM6nbPhulWW6NgP9ugS8UQC8UOmD4YFXcL5l172NJCAwUIfV
KWfEzG4eXNumjpDpzxoqqBUsznzlgz7rG16iF+7zUBaSwY+zogFJT7pVJ4BQLeIrOocYs9aZ1QMV
Ld8Rj1qe/qqE+6MJ6aggmrpEjWGCWl2w+huzKB59L5xFNvotoCfAo9Ns84ZWZ7aQpDB+bbRkgJTl
Bjd0NDqbRq0eMT5Kgm8pMtW4otGWALizYkQu8bXh61fOKJGVZvqFRbW9beaIIgxKjWnQxQuHJ3Ln
oPNO1f3kWq+5Ji8KITz0z+l9l8rLwuA3NoNfrCNtl8XqFsLDsyjoa+SErIjK4rxLJYHT34xteNBM
cis0NAg1fDDg5sOLiCefk1d56zOw5qfQ/xvxpm9UzEUoDG4KYQLIzvYeJcA0+ZEb2PgplwB456Ll
ju8x5Us9cLQVyaXpzh3pHDfighG5ZmfuKhLFbj7OAYs9UABFVNzqJZ3a6EoHFEntT8yc1bvCYqIc
N5zgxjA9+5rgs6nacOjkE34x/y2w0fS6YAa03Cc0e6S+bDfFc2LAs5AVfQ/7HNPrw+Qevg2uenHC
/sfYtR/mJDeMtL9HHp6dUmddhX587jQAPmlHO8ejbmm3MWkh3Znu9X4U6tKo/QtpCn89BvUrpUCX
cUe9iwo6E+uyieNDHDkvZpxd+FX1M2y5xI5G+qpAJQvDPbQDA3qm+3dGBxkJu/572JKZqOfqytCT
Gw8iJJ1k+b0Fpko3vdtOyXzBI/pAfRQd5sFA1SjpZHYkNdXcj3rF5b+7twv3uxX7qKtTd88Jlxo3
YBYHnoRO9qrqGgrQ7vDOCedshfB7/TsFoSAJ1Dpv461fhOhVo5guBGQLFUOzsGAuH0LiXUT8ONj5
AyhYLv9r3CwpIHWIo4nyiFzRNfYXeksMCHZ1J8SqEgN9zMleF515M4XOjfIRoZcAo8YK3V5F87tt
5DpyKbyY3WVVqHuzVnPWHcVMImhc3XuHFHhurFQc6q7C1Wk8UY385pfxpRYjJfJ1DjAXcZEESYVp
lZ1XZWvwzcc+4phqE/ljbAwkzO6+HgjpSKboMsRdj0rzCYl0sCuIr6UqqetrRPc3tQV/pTWeEmIR
pIuPxO8RVqvsEDvZxeA/YKbExjinm9D8WikJs6oCXiO06Kpr6nAXWcjTrGI4WCPnKJoT7sr/5iuj
PaJ0WBkBPovwAeIC8DWnxUcwuv5J0p5WGXmGmfMIRunJhU5fKOe6ZL0GBIO2RfrRmTP8oL+kOWab
/UeE4SCY1AtG7+9dSE6mzXjbc0/Mv2/t0vlZJXgdXJcsk6jcD2HpoziWq9ArQDmKdzqrR8MYLuvo
hvpmS1252LsFMobU3xtWd6hMBgtDllJTVGMBUyKHLlJQoq+ogcW0qJK5c+HpVU03Jn3Lqpk5gReZ
GV/4LaxvEKUJHM9c5j0tvGyj5GxOVrP1xvAjhqzaBQ+C654pt+9ksOMuwCIF08hG30IDY7nBS0GZ
YVmMWz9Ak25E2+Uupq59WLKvD1M2gkJC3UpZfDp0/4hB9KAVRpU6kh9O8b0sfyyvA/ZOjRtbxMZr
zb+/N+jY7JT7XrwVCEo/P295bCjNbh9rQziue0ySyzu4c9Gj7w1UKAPq7q1u1m/+/NhyQ0DovsMs
SeQx0fSrrFK0NSCTpbSj3GarRfw0RGiUFEI9eO0VxDPi9DA8SzvOsKXiC5ojHWTi3qiuH3bTZzFG
RclRKGzRc3cknXsbLY2FDTr6P1MN8/l3CUH8py5oObdzLWZZKg2XD1sWPZxZJ2RT/sFip/WKPj95
wobyoi2L802hBSBmtT2gIojkqUpo3s6/LW00oPO/LC6vdkY3mjhqrfz0uYgTDfejjA7L5w1NM8Bl
nod1z9NgnpY197mWIo0AGZGiL5i39bJWkpZrfgNj7Jf1v7xi2RLL/33uDsv95cZKPQKcMNNWtEZa
1Z37+WdDLWTDLqvma29YnqkHxezTIwVuWRXLlzRJYGa9BqjxzZZyxyiq7+3QbF3IPJ/r184BVgBx
t3YZQWvsdZRAoPcGRDLnWPI2rTmeOcHmJ3u+QXrg7Mk23QWA/ljxzIEOVJs7jHpJDtNw3ga/fPDv
i84ceGnQm/n8z8+tF4U6Y+jeMjdL1AdZI8Wpq7EaS4iOwzlNE+xJ82YaKPfhc/w6avCmEM+wrLzf
1yAq4+siQlI5NTsrzI0JJk74qnVYmb/WMIfIyXQwCY3zXrV8eXLZb7Na9bvlu9AkvAGKpO9KXSBW
aDIOdGVqu89/nY+r5ZXLO/63j3ndrD3jcrNZ9oSeEE9+ok/9h53DHKRzsGmNfO0+8z9ILEnkPjIs
LoORkAZ2Xty+6oAFfz11UNocylKwUVkf/+3nyiI9+iC41h6WGRhtfz/tLN92iq9oKM2S2ELWx889
aT40lz1pufv1WOHY2/mMJMzJ2fpOpXahk94S2cOOuPz/cvN1tP6yi34uLs9PlEEP3lwHmVf250va
EAD5U0v21+dWzaug2ZtBffw6wpeft7xkeWy5G8x7oY6WvGkTVpMT7Zbn7GVnX/7j6/W/74LL/WWr
LUufr1nufy7+9vxy97fHPnfbspLyz1PPEtwoUvsYlE23Ss2DASkE/baUn+vH9GZMlokCF+U8xIyV
KxpmQ/M+raTpbKVzg0z/ziEWzC/cSxOqO4Gpq1YlGOusgyKRVvQ2iVtDeZdnF0UzAITwzJYaEXzK
g4W7riTD4qDBIzwtN4VXtKfaqEH/L/eddA5xKvVAbZwC7v5k0nB0cwDQiax4Zvn/f72Yu365U655
n6QlciH5MNpxeKHmG4h2XAWW+74p8Q8si/gT60NU07myBkAYIFyCi+WJIOBCId1uJzPO0Nl8+Cw3
3rxrft39emywBlbx8vTn4vIU6dvs9l///xfPf71zNDjFgay9eLjEsQXV6x+f/svbfS4SoZmdfnn0
86N/eeDrC369y7967OvTl2cHSQakX4PdsBqx/e3Jr9d/fpw57xy/vf1U51jfovbx8+2+Vs5v//fL
V/16m5YSGD1P5lJfHxWzcxmp/i3E08egEYXD6ZfFBetiZqN36FBK6f9ovywEmuVmeWxZWvoyy91m
SHadr2t7vYvoWXqzIKHC4fZ5My4PAlum5DgEOGqXy0g4X2P5Mvnpl/u4oSUZHkiduuW8D3uKYcx8
g4mIHWARgnh1SaK6ZdwtnRmRKa737Txs0LnAbUXDpAbNCae1KaamMYspln90SbM+DZ89nWoZQrSY
1Q924m6ZL9MRQjUW6tuloRPM1yMEZLQuc3lYerDpkm21tEyX+0vfdLk7evVrRu9guyAtzPmgXZYY
SexVONVUKiNyCXU09QFTG9rluW6vYtq0MFpp1bszq2Vp2i9Lvz1W1zpMv3iWiiA3g3QChmW5gd1S
nz4fi/UBaSaaDiQyy3MIK+x9WDGWnDE9i/pmWVrEOF+PRcpkHxAIAMYxzo9NTZYXQy63POG7YXHZ
wst9WZtPfgEPfmmvLd22iM4I5pd5M39130YgRWtm11SM53FdNd8sS8uW/u0xax4/Mvd5JxKBy8pn
B+5zednQfU5NrXXBnM2bc9nEXx05rP285vP+Mr4EDxTmbXVYmnGRTtjDJz5mRIKN1GROXkui6oN4
inK7bEFbm0Oivrbo8mCcw2zVGKt2ms4aAMDf7CVneRKpqhMi8/IEtp44r+V+MMaojrP0cWG9pH1b
qIuyiGeiCukZeC69OWzu6+ZfPUYF5qBFjbFfuv8EAzc4rLlpc8oADZ7e7ddjYxW0pziguuzNAKI6
wIoPCs4KvPJIDVJsVdO/CHIr+H7zMYiShE20LHacQnwzCHdG07Cvf22JZcN8bZ2wRotHnOy4XjbB
140zn5y+7n4elK0stsmYfCybYdlA/2pTdfP2UYUJCIVy17J9SonBrszkfjnSPjfRcuQRlkAG4qho
iYSgc/q5oj4CeEn8PCVxwwQWNI/Oj4LsZOgiaB6iBPQjnYStmldbALvtlLpyjsae738uIp4ECxky
f15WoT6vx8/1PS8tdw0bUY0BK2s5WqIY0WyTuM/LCXI5Yjx0CmhX5wPq81gqZISbivpZ6dKalpk7
rMnoiNcLoCicdWikDEN+183kgLt5S/+SQvPy7DTDb/wcJo6cyqdlX1pEKliAq9PX3WVpeUxoGo0H
BhDLnhbOq0Gb3+P/tSICZayt/xVT7uotyj/+9m8feRu14/HHf/ztz1f8KYWQEuWCRAJhmUJib/WQ
V/wphXCMP3QX/bdrOJL2qkDU8A8phANQznVotPxd8PAlhbD+IGDaQR6hA7OYOcX/G6Ccgdyi/Cec
nON4ls4beS52EKxjPP/+doar0/BT/r11Yl1rB40SwLgSqxkRbFBfRdi8Mt+NE0W5B+0YbLA3iyPt
gl9W1O3np/xKszP4gb99uGtIzu2G5/FrhPHbhxe5KCqpw1S0BsT/6OTbi1RdE3ku270erVBBuvLD
UP/XjxX//JvJVRV9jTPhUL+gKg0xTGr7bUetgYJYcyFKxpH/w0eiXPnLHzpvhV/WciK92ofxMB3I
5+ymO8rjUUPhaDVGmzZ++uu1Srbdf/k41zBcmxxHk6qbYcySnl8/rklhcwV9tUA6/RPgGFBJ1hy/
Cp03dyuIyBCJLKAxK+kF7Qb5VnzlZYrqiiPoQZvJlZOR0Rdrvrtjz6VkPhLSpaqygNGRiY1B7Xpl
NXq3mxz92Xd6Y1XEhr7DmYIkwv4B23XFqJQISOXk5GQQxFVbWbvH6bfyk8qnGKVufIrIG8rokFwp
vwN6izdiaPKNrNxdz9+GfOOwLfSjTUOpC+jrTWAahgHGSD2JYWXJ7NonivXkExSb2/UzMCuKMtHw
aLkgw7XRuR+wadxfdRFWXbOM0JdOOvNMcApzDAEsJeMg6ze0Yex5FijPiflKPj4KXa5VDrjHTsWp
kT3yb6vBXVOsTSFOeUgb2WwRuADX9WlJMAv+EHCforJ6RZz7qEYKMk1zpQn1PJrKWdMEoaUc45dt
8FAlBlwHRQiLZKC6RpaAjuM7DjN0diMij6mHAOB26hGNK0Lssn7VAywEIYnmOW2HcdSIU6AhtsKx
N2ys4lAl7+SkfVgar1MWW8KE3SNN3soMcFMgKlgb+XRXGAUmQ1q0daf8LavtoFUjRtiTJK5y27YU
78kjhmKOyiZiRF+iGrLt4nXG+sURoVDd+JFMw2MosfgHZEfWw+OoohDFcrnvc8wGiTN9WFb2GJQ/
8qx562iPoSinYUr7A+WEth6TONs6qnz1hxzYttyZOfVMS/aPosw+dEWttG3Tzfw+mTU86qO4GYtb
WQFZThqIGxCRohIdKjS0lSvDcyA4XZX1MAtT+ZcCnx/+jikCIORkqdp0Wkn815y5lFpAFrKGteaW
5kZJ/Sctn2F1HNy5qVjYHxrunD2B49hldSpB2q1vKmPlxNFPrs+8STPXV7X2MkGkRgsL16SZ1i9E
UQzg+ZofXkEOrxY6MDqS5JQl/Dc0vg8U4mglkFb49EbWnqTLbBTluprlPxXUjvWUTxnTeQKQ9di8
Sj3nUMkKTkzFd3aa/M4zalqp7CapYVwWsResezp6W0unvpJq4ZEwvS1ZzuRvVOw/VdIiK6HuXACl
j3wgV2FS1ewyvABLwLKhPTznY+W/uZ57y3sFgN05x39O4ep9SYAMn95ujFBdBaV5N8JRXnbf3KQz
5pNEaMS4jnEE3s3jUgwrzYT02j0nNc7DIeXX+ZpBkXJKmpUloAY4MjnO+80w5g9Jpq4xNgcov9pX
o5LBuiHltChKgd8Lx6Pm4ZntTZ0PwDqSi+4j1WZ3A81pCAuEjEwXjunEtPlIV0JXtu2T+pYQU5rc
XXPllu2jltcCrj6rb9nzdBAtnHfpMAcljHUOwzSqsj2Wsm1U/ydPZ9bcprJF4V9EFXPDKxJoliyP
sV8oO46Zp2bm198Pn6r7cFKJc2JLArp7773Wt8IIs9MqqyLje0PbB2OfO6ixN808s42pp5hV8dnp
tZ9F5IE7Ha55PLsWhZ/6r9C6J31Mr5mubUjK5slZf4E1iym8Z4035Qp+wKEq+Izx8H1ArJFb4fZ3
+AYRk+Z555QRnnRlbZK/QgnVffpwYoUk1ISdYDZj/QReRNc17FHncTs5lTJsZ53FLOoSctaTl9x4
lY1uBqpTQ1kp7LtVKQHu990QZ6SVVTMZDMRMhiqPOOB7aCAs+b/Xk2Q5BjsZ6uzu0ls9RQ5mPKAA
vCm3ISyJH5JG5r+OBrY34K/b5g6L/zSuorpHhxwEprHTi7no/yQAI89w3f1i2I+xQSwWL6yb+OJq
uUrM5C6HcW3uvyh6hlY6mUmST+Tvv58W/LuienP18aUZ5hfprpkm4U21uZ1RrAkKhOlljUsiSO+p
XxqfRZUiejT/6RWvk9xk1hhZfMjEemlKf4hqppnS+FelsOwt7kbWMlKPjDty47umFvfCbX7cRcAQ
0mmcrc+xyRVdJj4uSpYAxknPqBUTvtUURK+QLY3jEVpke+lVPgra0JiiSfWJ+VghiwpccaxBAvCT
QN9MsxqUYDTauOrYfzZyni4yV9g1XXybutT/EZ3F2pkmz3l3Q/zULN3rzMl9YP1UXN4aDCAoTcp8
aCn4149kbthiwM8wQ+JpKjL6f9jbft+gphDmDCLp+HvDW3X30bTpsXSJ7nAXjAzceTOzewJarJ1o
u3d25AgqWOzLlAvuIpDw1ba4C7O9sLV/xEb0R2ax5iUCeJIA3jOzjfcC2zI9pZ07xSi2dcPvZf61
aHZNocSqBhQB05IGK0yTC64ycsg8uEx+uGYhjjQanVHOe1T8eKDqkDxZ0d7TuWRG50oNv5i902Lr
LGEPbbRYzhsN8aYseSj0aXxAlX3tw/bS4Lf31mD0fN354i6/EM91NxXkp3BqntijT1zCcIuvCGEt
YlhnfKknUQQmrWUvS9EXdJP700XlrpDsAIQh1lutBKTl8BaYCREIj10LRI9FXYozwCG+mchtrJQi
3qR2ovqsssqurgumqglC9WQOg7k9yfF5IayS8cGt0yWQAfrrCIycPxKKJGuHyxCcKPtGDP7q/scb
LNFeRG3uqxbfik31u0V0VBfmQ5riTE666ZzxX9VR/s9ht6/1QX8jiXPrWMUOTA9pH2l/GtOuP6U2
8rgG+BV5ZsAYVqJxT9WdJCBUcQXagluZkTA/atI/Rg3pDn7HMq5bAlqW/jDYDROLyAVyNN0JAVRY
Y0ngRlNDhCh0z2FssWHg1USowJuKS6bMZo7GP3WzFdOBPAtrGulj+ReUxZ4deWGvoBfjxbQ1WLSl
vqXeTJEEG8isIvPY6ryiYewOaVMaDDeZ8UXi3tvhlzlDR8s65UPpwEXFysynMQ/7RGyqqIEmVFCq
s/A9KoNzkEyFt7jrQPvXFhKpKRApBzjeSo1ceJw9tV+cvWLKs740N2O0y1O7ZK+RwuIzEBPoG0uK
mXozWYO6d5CWBjZoPRJRsVwJEAJ2C+Cr0dAuamQd7Qdn/LsImCypAbNssDR/sMDzdcOz0/UmFLM1
IhprVxerDmW4c5wN9nRpjjD6229Wu/FkD9M5MgjP6tYRujP2BMf2iEis8LNq2ID+exEQ8/AnWntz
vunKcnan5APZa7JtyJrZkM888nzgXYirCpFk4uobHA9BqiDEiUKi6rp6j+Vd3S91h6gAgzxxIjFo
so5cbopQL4vN59lIUCwIjA4MRI9SN8utRLrtG25YbrWK4w/pzXI3Tc7VJFOiTIyjZO9NGzj8SYpR
2hKHqRJfoWNa21yBW1aD8lim70HwUIWxVl+SND+wAHMo6EKshR08iDiq1X2nV48gfzglNe3flkfT
r+pvgk97Iunjv6ZOyuW8iNlL6QYTcMyokRPvNp270CecLbOm70UdNNobgBWUmIaIvmQ8LSy5eP9X
Chwv/veOYqFIhJPwvISXhGSYrTsFoZADiQIcxeazNtaIHXtsPQ7myz2fhLFWEsiaNawpaRQm6PDC
h9z6jnIudmtXjLdLoF/ZkvuI+JNNi5B/wo2Ncyps0D4kX1kHRHIqEioQ9H6ma5MzAhkQbj/TftPJ
QlgOneEtjS0hRLXs9BoTSEVXga8qZDPqmZ9TfWF9bcQuG63PogCrTuDL4kimhsnMMmCBc8ItE7KF
M+kh0MYYux8GDvTepwzKNRpSFKDI58BcIjKWO5hhWFXriB2dKHBu43TbGXVJ6WMFpQrCW9cbVLNE
gUkQo2R6XUWSKRsjJiok+Q3JiVeRdUcqNKktWdXHO2DzvSchEnt621QBNk6Eq/rGRSuHJH9IcbwZ
cHDJjCuJoGnwNwod5C+EX9yM5tWurO+egpWUKAKtpKV3BL6x6Zviu4j0nxJeHC5FjrY0uBKavlxX
22zd3WQ3B1JHQbWpZJGQevEGdv5R1MSZaJVYU6njQ+RI7gI97O4ynle/++jHIiVjqP+x5BT6Vt1S
2M7pi6HmoAT1EYDokl0tdFR6DlyVfl8VaPrQnFqOFgQnKiqy5mnKUp8zJcCLGmBZ2vYUG4wYYrsH
Aq1mgT0n7S4SYWDIiaC61vnTZZq1labylNTiUa9BlWdK0e5yY80/hQxCfiGnZvTtjWw5xM41Jk2M
AIOVXAwrfArhTlrWY5tVkuA6CI/lcExTTFUq4pMQRB7o22VFgltbi4C9A3/6EksXAwi0g9El/jBy
MWQTB8dqM+wM8w1UdEccuftkG3N34GQFe3CCFsanRkS5K1aDinXmIFzshonn2h1deEWg7hJaBjES
lg3qWWyzyNODTtWfSb67KXADTYkOQdCA7PPomo7ueCgJ6Qhz9KpFPX05KOdYFHnONPIc/ZFGJEo9
opb4dLndu9Gv0hS8IJ5JTAwFFZ2JFquzJ6q4tjtP3fq4pQBSbBgRSzFArFjjrag2uT1pOW+mSAaj
sJTdMK53Wm6qWw0tptHoPj87GGMqRrny9kZWS7I3yDBOAEcR/3pYFM76cQPjhksVV9GWDsS+dFRr
Ywt6Dy39hjIDulSx1mBl7UAv7/HenqqxRvmJpdW1551O/BT6oAyP8SJh6Ab1hLjYLo33Epyo1IYM
J1D+JZT4Y0zJkvwL/P1ocqrxaqv5RAVNXTBppI2apCaE514nksqZdsrQoGXKijssxH/ZPB9MtuCN
K2EzxsALWf+5fzFIIWIo31X8fYTvaHAP6jvYzM8arSCeOIqvQoW0OJswPkA/IOdDrmq7j11MHOhN
q2zC56T8VkfQJ2W95p+XGpkRSRMsmcC52k/upqoee4tKNuwqvBUkQaZGBJeyNEfGsaSp82OeSshw
+2yZ92GIlcchiLw3tHMonBPzp91gvSqTKHeLbcUBCpar7tACS0ivjkM83UWZWL4C0hJ8EY36/l/R
1o9wi55EGb7+BljByqJkj0vbi3IWVaGAf7OUbRGbkjCs6g2Ttg6Swq6C0PF1+lFeA1PSc0W2IeJn
OdWIlfOIV8Cne56kcW8T82KALd5ItUp3AKeCPjemg2nyanLb2ZuWeXaRge/J1LkoIZ2UlMvGqdZ4
qJWcVxnNa3YSbJpZMZHaTwKVXxEUoEvVkv7JRGBouAYEw0k0t1FdPEC0Z2Wmm+TPNeVdN5Tutudg
j2GGRRAIGzSD4aEzoH229hr9pNqvNoekQCsVONsQD4XZ2ycCRg7Jg6KSGT7DzoD21f/Ysd1s091v
1FpZk/eltxFnJNGTrrQ4WJ3ydEdxxFCi0cJjTsCmBzAgL7JyT4aIWGX+pEEkbrDWd5nVSH9u3nQ6
GBubtJq4ZHlLU2cXqjOJbzHvoKmvveBxjOc8Pucpx5/ZVI6Vqj/mY/tHlJ26XbEqCPnhBwvpsqD0
2METezeLbAlirDW9hk9mbNt5OwOq+o1IykqzJXYNLRek8cvUTRNVWwySgJbgfi7mMZg1JIGKITdk
+45BldfGW5+Kc0/eerAostyZ2ONPVTaRhb24nqGCthus9BElSXGodOtuNIZxwpQAHoGlPlPFUSWL
giTnlmcOpQE5ZBoeUTq/RhQVm0aJgFWrBDzOi/EVt/J5bOubLmIQBWv8nTvPpKuPMtAFpOHaci9E
UCJ2GfPDoGObairrNKG/NKNm3NUFuyvA+Y0cMK47zYkFh8J+3avtHiHWSJmWIm31XJcNG/0GR91Q
uLTT1Hg7Ls1btRS7okd56sSs7NNCCa/JflUAOpzkRPgAk5vZe2tAgOdBqqF6yjVEGp7PbRrHtzDF
YGPryF3zGdv5Gu1ZCUMemvF3XUxf8F3IA/EmaCkR4LWyisCbApAe9CL3pUmrtbHewmoxfH0K8R7I
77pQ3vOM+6zNpvy4ZOwKueX64/oB6pY8aC3HCsKYghoeIvYTkxxV4CkljPXNwNqrxaEVtKX7il5F
wRvJZwqJsvUtBxCiI7ewdo75zFDbKu6xQtewddkxx6nixJJtUzptfDJlMK4Zm9w1njZnhFKt2bam
qtgIt+aVF4AhPyYSruuNZKeaUEW1oiEAijsnV0jVmtu/Nj59rO36KwLpS5KXfhsl8OhkRGn0bpNG
csY4n8/TbpLyAA5TPXYjzcdySXlWtPznN/wsi9M+sCyO5WHfkfyrcc9zc08nOr7fVt/QFMx5ZVIx
L7mh3IZUBvY0nctSwyoz6RmSU+WrJN8K3OtWV+tPV6oDJCaZ79mKtGP0YSs/BC9gQsxZgCPCh1fV
l7uz0gh3xcBQQXiUQPouJ/3hogEOQZULDjXh/6Hbe0+M8qyYFBDuolnEvKAsn1jfZ7eB/P9SLZNf
CDSugwX2phGYOH8z9XD9e0jDmDeumZStKM6WG9Oes7j/HMW+WmKNT9NLcKNr2GZijNamU2PYaCHU
HyFBEkqbThCSRxYg9EHQSf9L61M757l15o54Ez5ePcPACDfDnYt7Qr5A6wIySkG6KdBIY/Lk1l00
UcCZ4hHDHbloXtGjytfF2gRc6I1XY3NDEl5zJLZhXY7Vy9iZiod3NvNCjV1CA/Pr5rodSM2+jQoN
6E495ODGiqF4Vr5BxYGk7sSGIEWB4BTkGnzWrjbIw1HMwBrioKnrQ282n411mGUGrbChJG+t8MsO
gRiSvMzhKnBN6S+rIkskGjRn23kzMNDZwJwHgVa/7LSzYtPGbtqgwOTpjrwLp5KfGcR4OoIsp/RG
e6/1Kzl8uxg6vETLr3aGxSZDXxql7exXj5N9NuyZ2FadyW5nFRwRST7wOhmu9OozwmFyeHrtWanJ
EXJQtg5rkcGoGIlrfI/K+GBJfB5NRVCImhlvIVQ5s2k+HX1maNMrd06onzVZsnM/v6WRc2ZOcG81
FrtROdaAr9B4gdbK5hoNIVpKeEHEBlWfNAbfksl4XhQTFyL5Ht14UZg54iHDhBLVKbhrrfhs7eXJ
VMp3U/KFTJEnYO7qdraw8Ctu7QPtfszrGH0qm2W2YPGdJ6JZZu1Pt2Yi1ol7LrgX8MJWf5GnYeKQ
rGdyDcibXwtN+2hmh4/F1H2mmlSJa/qhqFjJe6JCmgbXaikFMDjWBZlQA+NDzamvUDqwizT4NLAW
Q8eY4ssa6KdR1ubMh7YFQZ4by3ysbNN9IkML3xRFIMmrmzJsVG9qnWwna87cFmMWO5V47To92ZLR
yyO5wXc77FRV4m5wCkGEczreCdPYCzF96CnhkYmBtxFfXGo65qa2pwcKSUH/HF13Qa9Jty9ZS4rF
3Iq3xbL/qDZAOb3g6BTHK82pBJ9DGJ8ZSwMLJJU7eCgOneDPfyP7YhuF+W+Rl+NRQIPAkU5Ng1hJ
vmQ2T9fWYtlPFOzPRQRobI17XTAYbDGG4h9xseHijrxDCOHgF00pEu25Puh63QCU7Nz7WOzU4t84
uF9oCh8Unccc/vz7NLBadABjBudZkRM/D1SEl7vzGiwJZYuD0UJnOnc2eNKYJqYzPeW1sO2MvRXC
dIZJe80NDSdScYdAyCVMWSCnuIJWSs6r23MsERrIWC16lE1PA3UgiWJG87AeWBqyFD2QvPnJUu5t
mcqt0oiHCenNmZTC+m6rh8FQX9GsJUErVZtAqOQt7ZuI4Ne8DbLZCJQKiEfFrM5Tpf1iNSMAI/OB
tkACTN8OASgTrcaIqWlqfU/K0OMghuaKDvFQdbncLW2U7kxtlzqLQnyk8RzP0zdiVmZDNP1PHPbk
CSPgRpkKF/AF86iQah5MALtJW7HpRlwIHf7h72fmiAo83SCfpfVSKEl0IJgw2itvDVAqraNVIHF3
1fSvmvWc+rsXRgrfINUfUQCwG0z2NbLYsp0+u0If5mLTVPVz69IYTgi/p3RIdBLPv0m4copRgbhu
kIQts1G8Ko7Kxftd6FEslB4WxXtnEXLakOL6e+sq8N7J98wt1cua9QQa0/YblZ9cMzkIGe5ZJcxG
Jfl8W2TDNVkiNE0kcgqgp56NHXYNJHUGglV/n3PqlR9Dct1JTpWJRl+5qX96SOtOyLdF+p9u0roC
+TWT8LzeDUPuPrvra6zW4xa2r23n0LpoqvVERB8RTi3IqRJvWjzTCF35gzXjXoQb+ykhCNOt2c3i
FGtNaixBrznYajRLP+qp+0lejnIkfdKvc2fepyju4XdCKofHvS5EKSkbJv2OfAjvvflk0Fg8imqh
QbdyB3mPSQ7PhO5wvFEd313YlRG2M/qWoCn5hNJhnI/anECOKwElCby3qVEsnE94kTr1hr6MAFUA
k2GaXPbUXpwcVcV3JvUHPq3mu7ErjoM4ap39vbSxezTaSEUNbxrwO7vp+vu7vgW3xY2qMdCfksAN
k3zbO+Rv5xwFEoDyiPmHcW/CR/BGTsebmpzVrTJjXe+y7KBlezHddewMXtoVFrkUMMXLaa6Os8Nq
HWlvehKemFfmR21QeJJj2hS6q2q3WoVMX41DBFIIO2saUfWwP+6lMj1Yjkp8gFskt07N/+Umu8xk
y56WAo6kUM//NKmxk6q7M3Lzvcri6b5YM6Uk8Q10ZoJogRSoCsakusPURjMA+ocf1qAIxv0Gjs3i
Yx6jnlY2hLVUXMp4uyy9iymvS0GfoZJsFqDAUdK8lVlIN4piSjmqCbHcsZb+mXnlPJMEAluS2q6O
3G2SUbSyaZ8ri86C3kA365uaJKrK/jsygLdA6W+QGlSwMyNwd2n+LqrmYVw3NAJ5jVqqbHgQc2Jw
k0h1MflqyfzTdwMoBbyW6CIeBuqIFYb0XpYN2k7lO6yTC8RzbZsb0H30GBBkAWWKzNaF6jAK3wj9
UT7EEAijI819IXcEMs4kWgg9MDQUgJcm/d66E2ANDVotZgqqfma0ujXThFQ3YX3oib4c1axaeFGU
+0Re3TSSvOoSCP9cDO2hqbNrUaP2LPUGHEAGtQv+zk4Lh09lLMvnqacV62b5jr7WSwk8EaQk3hBO
rIS9ZuQZuMw/EwM6U9sQ1FsPV5HNKykhAkMY0Rxy3Gk4m7UZ+/3ol6RWv+iUZ/WAY0wJ42fNlOGW
jQ+Iejmbh5D/4GBcmY4fQ1uN6K2lLlgx5zJrqIjqQvvMO2zuU55rmKMJ+M25eQMCeBe/EoPcFQrD
T7PMzkY2/+gMRLY9FqIjvN9sR6AmjmiGna4+0Rxiyh/EUzCEoEr1xj20ESYL2+o4Hen6bkoVbr5l
gRiLMYKJ7cB4V+lV1CYwQOto1U5ovmUKGqVzOT4BiwSUbLGFcrBZZafzwRFL84gXIu4bonYr92HU
aXTay0QR7tj7UjGyoEuht5ijdqyXwtnQcfXLJaSZQj0UNQBktVzcahFplB1u3B5/f6nYxY+GVhL2
hNLg/7/VVW4wrYVcQX8YqgbAlet//5T5IX/1+/82nVyMP7/fIVEh0+P3RKxAZYFVqDMHYoq5jvTj
+bZpAe0Ow+QLgS/k2pSX5xL66g0PObklZWTsqGwA4Q+6iwJlAVTIE4CKUZs9vHUYx90ALM0KAI5u
biyVz0d7IcSnbd3wOsPG8kr9q+zEv+w+RwoA2y4vgnoOb3U7nrLYXR54D8lRrbGpppYvnKTHjzC4
NxWnJEF5kT9HenIvE6bHeY83U/b/QBYtdMhMgbANS2jGz3vS2NAXR3kCzWFkuXtWRvNQWl0VpHX9
DjWqo5MwvqeFtimmcLiodjzsRscsUAdAD8xd4xJJswvmnGto4Cqf6rGHqU/r1OiT7FQU086Fx7kt
amAmemENlwa8NYqWaV9X1Ho6R6YiLYPENU4yCTNO1tljQYoCSuHqZQK98evrWdB9sTYTCQAR4K2r
wrOd1U9zBpMLbN2DLcmgGe0RzUkrT/SkiOlbhsHv8sGC30eWFT5U82Cg+9tY6rRWWBULQrfJRPVD
a5FDupW/kauwLRIRwKOuubxH8oPolDZepaUntVifdBN5nmuAOSiJ2BhGIbyYzqGvRa2L07c4NCrT
5VGvAuLOKX3GaJsWkE9IXlvj6FYzJVKwMRmdQAijveJW3cuo7a6Gqhe7ZXHl2kZzdy1jNboPVv+C
Siel8J6DONHrAw3A5Bar7n7MNx0VKQ68+d9cOtkbggrPKbXjEEfTAUNh6SUx0+amnEHRWfTyyqHD
befqfZBBq/ZQa0FWKZpT38aMvsjt8u0QZ2yv8PxDxfxeYkMEdew81vVIZ6JmitvMjKbTVYY0xBZk
pMkK8kIS2aDbxTZpxx8dwkpfrS5PZndiqX5Sw3q1xvlvT6gD5aF5toR1YvYG20SlGakBF6Gz9IYs
DwprXz5zE1tXEygGJ+hc7juAGU/2g6MkUBZBNKV6RMNS1VKQmbjN2yqEo6yN4lAWNgNsMIY5062j
RI/KozKIS+iaJFqKnKYZBfledoVzSmkXEfumuNgyQ/fQGG18xH1tH7n9yVtwbeNUrakbODz1s92D
Np8y3bikYe0EmTFY1ypkwp7GYEHN8IoeSvexwagPQgtLv2yMcr8w7UHhQox6V7XRo0Yfcmtp1vBI
B5aABMVSHg0Q4gPQw40TFdNTZzJal0qXPDemQoi4bNTn3m3QiZuieEGyIzeNqDgAxzZDTgblByIB
BdPRHrgkFpjXkTJmU6SZfHVJGoMek9QENnI2ndS+fO0ahkj1BA9Hc5yMTgFzYVXCP6B9mb626zfV
SfMg8qFBNKdl0WsI0HXTcUh9mUpEBHnqOi8sTDTk21q8IK+qNhpMv4cwc0HZVjodbuRRjkSR+PvH
NF70qxVWqj8lf2AIwGgcma2HLnELbaM8xKllHRKbkIMwModr1yXEHZS1ce5j5pjr17tm7HzCXAbm
VMK6tFp3kqnYa73tvHaZ89KN6CLBjuTTmEDuWccLipb5hPC+p0tnQdKUjI8jgKj2ZGp8SukUVGMi
/baHl+EMXAhlqmB9pclf5pVzkEhp0aaGWwDuiraVqs0XnXMJjZHM8LMOJM28nFVVqx5SOx13S30d
wZTugBSKh4VXjLH8XEbp0U2b/LGwWI6ZABf0Xl3Ws6FEF8XrDzMpTtmoh2xETATNGqWEWVqrYEfp
gGFLGuCKL5PYRhcghotlDkxPRkiUiHaMbSn7R6KuT52sll3TjkxrrOxBJsm+lyMOnFXzFS4s8sPA
PHky8jP+N6hHBN02wvZp7HOy4zjFJtB9lGq17BmytX4xy28nTGm4ZVd9XbWjvFY8u+jlti8L6iNp
MRtd61qmJJsROSiLO4tIObTnRrI1kFvE1M/GyYoQCyFYjUBAp8sTG5A9kgwyRtVyYM8HlbvKWc6G
ZduXlMMmRZMbOCDhT5o5ml5JC/gmqpTomOHUSgmtOnSqAFqjfmBBmPbcfjjpi5syTA0i1iUgiofm
uZgJ5pkxLJhi4ZSWx9a+t21q+qncggnXIO8MVA4pg0UzfWltrXmIZhgaBk0xlu1lZ1TNfKQU0qPk
lQSd5TGijXAWDdqWEjzvpSVfdwPqiGQI1T0iiduUFelJYZyzlERAmnvobvNET4A3iasv7pYHsWiY
x5eLQ4DQtXXsYB5785wnA+c8oNs4XkiM6xM44CuTeoiUtS7Tb0wFEaoaxpuS1v/mXL7ECJm5s+ab
XTMsnyzNuCgLK27cAihpWbX24NtpWlb0anuZntWwpSmQQkef3PGG0GISLMcQCTEFqmboz3YMT2Me
3qqJ+cisuvMm6UvJfMccwd1Reuji1pl9RW4nA5u+1vFcx4PKqt+fJ+RlB2ceRi91qubMyewaLeEQ
9NxvjNazjaHG1TNlnYbayD7JyZ2OMM8lvfuh3dXwjxjHkuuIJuJoCUX644wSr4reFRUyv0PLeDev
xIapYGuQmrlnD/0Da/W9ig1nbf7spZAENSnqBlx1GpSNk+/CzGh8dwUgdHZ07J2CzbOW99agAh44
EGyLfqSHWsbGdpkAeeuheuZkM3MzDmchumCccnmaWvv2WzjySXoSZhgur2Uv8iKiXYCCYLB2aFLt
u4Jha9P0Vu73vJ8g18UFbNHKiB9sP1OpoxtVRxmuRFeilepzi+3bV4y58AvSjlF5uHQJEeMRzIZu
fEjTVyMK82O2lAcAkfbJtbvznFrd3kzTB6uCilvmkb0xGrM/iGSkFuqiXDtFVa+dloH5YL1u/r9f
+/1lWP82XFxkaZacaVYXa5Y4Xr29tEkWsoRKGEVNXpUt08AMm+JgTLMKsYe/+P2dXjLmL10ivZqp
C7fOxZGBeR86DMubZc2/8+xjsnioRJ37QHiHZzyDTz3AeX8o/zgfw1/3rDEujN80JSAUk8ZusTVf
KRfMe8ONYPrj3Zkv4Sf4qW68Q/R30RIq3tpWmTetGcSwZ96jIah36R4O1w4C6l++cKuebP4pMnrC
fTVoCa/6PWmvyzuIEh4MRHaErBBiSfv6RZyTYLkoaqDsX8HO4hxaDWc30vncZ0aE6pc46NfU2BhP
2ZctArMi3tRTd9O2ybbld/2c0WhrLqK+DfHWvkevZrFvG+J4LiwI+I0N9hFGmeVJa/0ZLxysoyjI
U6+/oIwG2UHbmtvMdUhTomLIg/QckhLE8vLYfFWq1++L/OKIZ0X5y1tHnBcYL1kH2tmnxzR+NweE
JR2jyE/SRKariUyLBNwjmUvZc/HEqdssD7Pmq8gVWTvueEj6Q/maviofSAloJWF78Ktdb/nGq/mV
6ydd9YwJUOa/7mK8QEjmVt2To2OKfcQw0RtODUGAAdEb8OA+i8Ez7vHWeeDNzRvz77Qb3+rpOPyJ
n/tXDebvBqntBYcYJvz5iV0NCdGOilPzkYsMV1N49UbmqDC88kWttqhJlOdUgYPnTYNPOEvYXZdb
O25TAvGY5zDwoV3p5daGRLL2uDyNe+wvVcCwR0l9plsnEvu4NvOxPBev2s16hphn2vde3xNGF15M
EKbeQPIKc4gn9S6e9ZkcKigcB8IwOF7+6Y94AxZ6w+lGORcn50LjmELyOT3k03oHRFQc8z56Y2A3
BOU/eWnelft0zFHo74rD4punF4STPrGuvJk3WM0Iaugm/8X4m3wSRHBVr9o32SwIkbcNNoebZI/7
wA7xxgJcGIeq9rVkN5o7lBgdm+rVPcCeYWpGBlPhqcYhfXHUTU8lOx0FTWYe1W3/3ATllTocLcG8
UdRj/JqvuuotV6RlxCK37Vn30mP0NL0ou/RK+saBzJjywcI1R5hjtH3T7vpDeOBsCjOvfAMak/2T
JxA3I1T07dpbDSKTfcdr39tt9UeeQtqAb30AW+ox8aA58S+6PemjqEni6/SZH+VFPNS7z4moprOx
q31Uuc3W2U5v2QeGkCdxR+NS/TG9il40abhZkOBGdjbdT/pDjA7iCWj7iBCvqvHQ7bUTTZ/xg6XM
+GLOtwrqUYDv6H7nyPKuADFVlJr78sn9srJN81G9KBtGJvXOfO5OzojcYa99tR9q5jNodX3l0hzU
FV3uuZtp4/xpDs4TVksizr1qK3f9rXhaHT1IcRdP3WdPOflDz/SK0o5LSjtIfTYD/W/7J/2Ekdn4
YmfdF2IE3up86zxRJy4/kNVIai7O6pNxd+8x5MrWCyHAb5UrnxDFenrMsFV+Kea223HcKH3GRPYx
PlY3+88YiI/wLE/RrtzXP20Qh5v0i5ScGaxKcRJMT/jmUMy9XoV8tmdOd+rFY37P6XUFAzjnF/r2
f1QCOm8pSYccmnDa7AsWIMwzqIF+IvViotft2RI98Y2OE4up41xHpDUGBFlPPuNZaNhruGl05GAe
qatIHy3OngUBJAc+ea9+jT8Vgddo0/6lYp18gvRQJzKMJQXYb/faQ4z6mDzrrX3qz4nkYnMzlRpx
Fhtj1T54zq2+qx1dwi1BNWVyUsadIL6rJTBmY/vtMXyBnWHCcZCPCCKn5UF50pk7PqYv6LkVWsFe
XhD57WuXmZhjD2g2XfENq+7f6Opc6nRLqozfnZWn6cE9LzeFISonhot7jqxL+A8EHXCngCoRH4bx
zI5IrGn5x3oWD+I9emJLeBcH41s5t3uev5SinoZBgR9tE+/lK75WYkNQim7Um+tjZtjE7/ZPdEIm
DuqDlue7RqN/9JjiDMxI99rVxXa+W8FAxzZCp7BBAKwaW9f1nScJX+1HjXzlmH6oXNJH7aDdmv4z
PRdvIbc2Z3D0yuP/SDuP5cbZaLu+istzlJGD65YHjGCUKFKipAlKETlnPL0XdD3oZvOKZXvwd/Xf
iQTw4Qvn7L32pJpyakMmk874n7Qiy2QUP9s586HYLtVVmc/cVdwvgm+rehKGCfSvliVT3QEVpdEr
WDNXIwkFvxa/Vb/EqxIXMGj1YmIwzlfCjhYsKut+piCWoQFiDwcvWYryJJm7AHCmhGEgzT4o/URe
VE8W8LBltsEECRotX3ZbfWnxmkh3wnM4J8GMtuq9/+XuAsiTnyIMfubUe7i4aBeAFsZLdMJsgtSP
xCagHU0yl5g/NtWkb3HtTrsNMl9vnu6TF+uZPbq0zYmuN6a0AYU36vzIcUnD3oftRL4P1UnhkEwk
Tqp3S0Snh8B4VzhMCzPhoB/d5qB362ETzcplCTFqmi/znTtp3pOzfOqf42BivlP68dbmJtnH6rx8
8Z6yfl5+8MqBdaw2yrvwwN1dSGtgZ9wwo73jRgz51C9n/in0bMs6BKA1JSKJSQyjrMlT4p2eKGfR
XxMp3K20cEtsjS0Rnjkvnyu7QrlrkoYw0T8dfO/drCSKbENihLFrvivRhsMqy9SClslTiWBw2jwK
LwN3Gmc1h7E7c+Mr9Jvm0FmjTZRsHNvi7D/Jt56tvqvWob5DmAhxb9ovyg9npQhTi+zth0CzhXZR
Pgo4MABjOhhoJjE3b4NBsYdOSvvZbu+0eqt7S9wY8tb4Thnb/kTTJsaOnrx2qFnuBWIXZwiJtafi
0CKTfweKA40Ap8e9sHCR1KCsNVAmT9R0zouZLLOlaceVXQx3jLDyPs5WRK574pSGFfKHehNVMxMr
UrKWH/jzhgCLd0r1qX/omo0RLkZtZQhcb0IfSfcWSrIwtTVndl8/sFMI0kdd3VXgqswTB0mh3rFh
y76Kh8o6gtGDx6m9BvFKOjBBIX+S/UeKgslDeeffJXgq120+d4/1mcC7kMaLxhyFcWhmrEw2LtmH
aEw9Fv0n7a5T8KksOBWjDCBsM93n4ZriHNs5VEj+3n0zX+Udk0T0FRyaV1CEpEfNldd0m6+8db2p
XtSHjIAgOsJoSo9K6k1qbFPKlAhQmPrZPDds67WKlyaKIhgzyrRP7hJjhgXQI4nrzh2O6Wf2mnk4
NyYc/XyTrfmXC82Vq/nG2xWrX3jL+me8i9iwIvJcUIBqWBiJU51UC+OukCfEmyyEU0I436Y80u10
wFNOSOn5Trf6MX0OzKljmyeX7dc6ecKDOlXIU8Kbt8s0CDf4nmaBPs15WXlKDLYDeNgCBco0emQf
VyVvrjcBs5XsOup6Z74n5lDMAyxf6xBdN1jKBzpuTnbWmoNwHx9xynTqhO043esAqeg7Ys/hi4Ut
xxixcdlKTExnI57RrRxLTh1rAUI8vfa9aZcIpqkrQpI/aDt09MFTv3DYo74z8AWiZtbsWzH8zCiY
J69+Piu+6m05I+QbwwjK5x5B/hP8RWHt2OxbZvEh3CjFjKC0NcTIlb8ztxleMJNd8NTYeXfsHNxX
3plo06RroBWoGitxkh31YZ0Fi9FvO4KsQVieyMVFTSdpa21vxJNuQ12dOoVqOzj4MjBLczqe2ZH2
Lzm5TFjsqIIZxpJkE5rL6MmRSPr+fBFes+5VTA8EYebPVJ1dYUVGNavPEokCQmq2Z11x6tR8aT7U
2Rx2XXSoEtpuU+6c9cnDYFUN2cZzoFlBqNzFp+7R9CfNq2XMijVUFqrsn7020U4YWuhOSupsuC9o
+S3ys2jzGB2AyVNO7X658dj4yQsKwaZsE6nCxIJyfKGu44O7RGQLndVcR6tom7415sTdRCd3T4x0
arFXgtwZfFEIeFDf6c9wEGXDSgAak98WxTJAR8Tia/8+eeBrS/fiq3hQThQz+FjcUZwRXvD6wKBg
Ly5u0hkPV9hEr9TuOChEX6WzQUAydtlP7iezcSysUVRVe/OMYfc9+C5s4gnNVTZXP5ytiVnT4czH
HnmS7qwHvIzU9bJtuyboTpuVc+8zJuicNQrMyQSVzHOxhthYgKmb1M+UCliv62dKH8SfFBhbZvLM
vVMfhJd4IX6I/YL805JX9T5kPkT4yS2v3uB9qB/FN6tWm8+qYUr0Tbvympkydz6cTXl2i02AmHdF
buXMWMfY3LxZ3kxqcyUu8hdLZybiDeVmfyOhFyBorvGBGGglZk630JbWoThUj4g5zwTlQYqj6sub
zrEsXPRb741ddfDN7Ecm15ie+N5T4HMnX02GynLBtgl9Nqt8da4PnrKNPrVnRueD/+YsY9tyZp0/
szbGXsJf+ElvAdGFNTx5FDDnhOxMmY1fha1ok/2sQFyc+DNmf31D62Tm7RhWEO6CFcE3WODvpeM4
2YwiMc5wxkq6z8ZDrEmHYUk9z933j9LzM6HtY7B2QUN3guechTF/jdCyT7uFumfg8JC8g7zxvrC/
mg/Ecfrfwan5YBEQjtIieQEWGi9T1omDs+xWxpE5ipfC+KTrtlW2/TrAKPxCnhkk0eHIP9a9VO6s
HlYqBDXSBYOpt2JH7HyhHOe4jvY2+CJQJmZnpKKcnHg77FXiA7O8O+mwW+wCPDCndJ++IUe3tmN9
U6DrM3ce3KPH+zRxztEXY7h5ZgtNmk8+FQ/+HdORzJSD5Qzs0LQ8l2ftpTwzPXoP4gYjwX2+aM+c
XckU20oLY7MKD+LceC5423IEpWBrxXGy1F7YWz82r61NN+acPSJQE2Y9OtI1cWHY7Z45sDvwnUj2
Jb1lVi5EWn40+56sNaPpvTjkMDTdaYgoLJm1J/O57zbWrNk7H213DsqFEC81YM0qZ8sJqn7b2MMS
5+g3Onw4xLXYGCfiy/gCdfscyM63s9Bke1AXMTuAeiHmtrvkD6ZLbdPvsztmQTSH1rrnyxZLItDW
3ZI7IG6VOQyV6BGPsTcJqQclT0CsU+pCLJQ0t/bj9hkv4XvCtsybg8L8zM1lWM6ZwM8CE/koXJhk
trHL3spn7BQyB0/pIDz6YEFBf/Iq1QRWIYJurchZC7Rm1j8/Czu9wYGaWbNyEIMZYWz5FPE+hqZX
l+iflL5mO1Bo8CV/g1fWE8ON//PrISKsOKxyhooVbkqpIa+qYB3H8+TM/ADDlDJEz0KklAuj0rhu
vRRkcIwJP3XNcI3jkI4fSCLRZ++FShmFaFvfh2KQL6OE7+NlDVbnnpehHX8IkN2QRZsDzNUGBRlc
uVWlju1Sl/6fHzqz2NVqpi/BW0frriXquVLZUJIVnK+tL+srLa1mawm1CUY2TSnCok+Yx5nASeXn
B314jAzBXdJcoIiJwDibVwXRJJFnnhFZguPN2Jije8SCSOFZxXuKkoMSbT98ilpwAsUOs3UOJZHo
XtDH067Yt6r8KYdiOUkCDnO6eXC43rWf0/7LCfxOc85cDuRywLU9J6L+S8mcHSh5mS0seY1q/Qxy
t+RVAbaFgRIGrmyjV44nZACzPHYHo6zD5YDVgsoMjTMne1LLc6+iXh1/7psdobB++SkEwcmKsmPR
lQ+VMITMkSCCu+it1TNKqP25zwRlWamiTWV9IfXGfdi7NtTXvcLB02qch0RSj4bD4ciQiarUe04s
hWLLkXNwaO7M28p8yupBW4QuaiCnGx7bQb7jcbCBSVWHOlH2SeaSR+5APSvE7sOUNWFtOR6OPs92
lGJbJl25qnFZMc9E0aow2Loand2KvbcvBEwnmDH6pZPXy0Yku9hXxy5maezMyOo2TcIm02ooBuYE
J0vCoC4tS/7oKRrPRzLnxEecMXMlB//oeai1b7VF+Cg4vHWQlBZaxHahFmsgVuo+yD1Ow5L5n7FO
H93/dL/Sa+QaEEB/A11MxEuGpltECUl86AXQRSdLN2kEs7BbFT4E8RU4W1kvyHddlTEMcaiWhRqs
M+D3ICr6x//+3/7H//qP//Lj/+W7jJ9uSYpo6nSI1Au+i9FpXaWlRmGLYfvtdOpMLF1KBwFVDGEU
KJFvSrVLxCv9++dKypXLlmRimEyN5pYqj1/sD46NWOpZJ3dSQacldiYFTrFCX/pGe09m4lgzQU0f
FztseDsdlNUI8+Zkmyor1Wr/EyP1X94CabzGv8BFPAFJNmRFVS2Lb3TxBKRQE3vkoYUNE7CZBbkA
FkL48lITVeSdd+dm9CdHIAzDt6N71jxqzphgMUYGu/2N4fB3mpSmmnwXWUKLqpiqJluX30XzHUkW
Up9eeZ5gqApY4EesAFmUbx5eNEcw1RtPQrk2AGUsHgYWE1FX9YsnEdKxG7JMKGw9odxntPGjoWjo
JNlpEWWHeJPbb0jVa5Y5AGOSJUxpNe/Y2iMHwGUSrZWIyG+FIpqIlZa8Wvb6qsZfcsIFtlscV0Xx
BA9xkfUoUwlIRXVS0wLPIUdwIEIcNvfN6vD7+Lr2TGVFMbDImmPM18W4JoEyY1VyS9uMWQh18DAT
PW9vvDw/g/Ry5Cgy744mwt8yDPnvQdzhdO4ri4TqptBOsGkOTWxsWvhvbsUbk1GCJUn7MGQNOAaL
n7Tmqgu0Hf6PEWYeHXSPERWV2X27dVRzy7NfZqb6ZVUjsyR7jfJiN/QANDI9X4qlcy/W3ndaxMXi
95sl/0PPYtQpsq7JomVKlqSOQ+SPlxEINekcssJxwGJr6hoptAIdjROtlj7mmQ6FH9uxMSaleHNx
LCubi6SInlypReAYQhjRuy/Xkr/MsHgsR+aCQmTxZGjdeyc2ixvvyNW5Q1Fp3LF4GbL+8/t/fF2l
tPTU8Pm6jKxpLUG1wXA1HUbslBQ3jyEt9dHT/9ppm0ChdukigKMmM4lMsbr1Xa69PQoTt6iiqEcY
ejEEXIQlEvkrhR1qdE+MPOxnI22k96gJ5XIOMZD3qWposbu0MVov/vz92V19fQnIk1URzpvOQLx4
dvhN/nMMdgiKZoUkU2RufESi/aNZB8FEJtWhHN88fFkhQJDx4TTyMTCpK404mQ6bHDb27ouAV540
Yv9pRZxtZYQUXN1dFmWwe8jWyq0Ke39/ajznHU7EBhslBdOgWY+UpWrEUP1+YdL1O2vqBquxrJr/
zEtoUBlAwIPLdKPVlNh1BVcgqrVFB2qmCtASD5JFOjinJsgvv3/6tXWRETYSz0SAe8rFmqCSRVer
MWtCP3J6BEoT7UA3tWmDpeQaj4GWUCBpqxvXfG3WUkWISWQdAroxLnByYVcnTR+1hT10PEsEN6+6
mb7+fmW3PuPiynytkvGJMmAR+ZFnVCxVM74x+V4dk7wMkmLxXtDkvhyTVgCrRa54KXJpobS0AHpm
EatjgGlpcuh+MEGqP9fyeodf5oCpiWY8+mHSaiIn3/hFs2tE/KGmLI3JSXSpDCoGXk8EXOaC0kYB
3CiM5FroH72MtbkfgVGu8ZD5zvsIHCOqqLvxcKTxVf57tldEUTMVk7nHQrJ/saaoWlYrArAg20Wc
PqlYxidqFBMD0vrTIOY1M8roEXc3LQdwN66Q0zXJ2PpmVjL7/RkSevnvNyHyks2qJkvG5aST6wYh
LpmS23nyLbg02z2Z+jXJcfRx+0NXVGQ7AqzwlM3vn/vv7gTVpImwztBNWTF/7tAfE6/lStVQhCTH
EZU0M2TeyZKbPU2zBj8ak24B6/73TxxH/MU95/pMzcA4rynq5e7YKn1/6HsTd5hK0E2AMput7HNW
BE//D5+jyqLEA2Y2V8cr/+PKdM5wilUA4Cb+cDo48lIgudjPnRt7TVO5dj1/fM7FZot8ad1BOJLa
IClIalNnaL455esToUMWIKUqfcWHyE9XaRl0zNvZixqsCBw/cfnUGpqaCDpr1Fwp8VxBjyUpnrgI
2AnB/o35xkRB8XuQD1oUbLkK4KZ2qRmpVof9PhOTJfxQYd5pIope6D61ZSKqcNyjG+MDkx2O+YGy
0vLSXQzNIo29eNuqdOjIv0mnlqsigE+ruZcOH/jMhVXLgRLPZIs8kl5+Vn80poi8IPRcDsQJrp0u
fGuNGcdTWm0uCSdWZL5IBkoJsI9kwldtNUtXyJCkEz7Gtel6L22siwhXoetonXpwM+9bhIk3Cx06
2IZmUsMcJGNRaNqzuJCD4Z5Dc750qLCmFg1wkrh0spcRD5iEo/vDcHL9u99HinRlYWJDaWhMBsQ0
K9rlbimKBkHhmJbaQQwQAHr0sSEiTmnlo1lY71QjmonYhwfsPGcrDu5Ly1OBNLVY/bepr637RD1i
Xn8mAnouednjIESvkk7wuKxUxSSN5OXQexR2cn3mi+5TMQZjEbdOPKskLTtH/CxK/NVGeMDWRpeK
oJq0oXUqAARVrPeobY9aZe2Hqj7KISXXxlmoAcnfQmzti9ybq9gIK5W/EJA6r3T1zGvxcgaHWFa3
eEkOctUcscy5xWfQJytFkT57V1o6grGHBxNOlEJ+qxNpmXW0Hn1uuwP4WYWjTqlpnhcD4go8C9Px
e8pqG85Koz56uvT58/cafVum5QH1LUm3ECpk5HxVZK07xbE12oJ1Ib6VULSdjjlNUp8VAnLwWawj
P9kNnnzvauqdG8KG8IpHYUh3uF1g7njeo9eGL4WXDduKNDXZcYWHKil3am18wvanmm8WZ5LCh/uw
sfBuJfdY48hOLBH7GA6Gqxsj5MpCIVvQUik+aagyjYvJxImhlspFjzoaDFnqFj14bBcWgkUdMi60
hR9bnz4CdiQZBXIWkccelh1NUEdp7RvfZVzOLyZQsolVcBMWLA/r8ohClaUh5CZObXAgyNPXoSD4
o1EtJkvSmNa6RCC5kpLBkLVvnVF9SKl4LAuUNZ5nqvO0yegmmoK7aqvuxiIm/XvqUDihibouSyZU
zMu5vXD7RvAIALRdLAPUuzITqSyNF8Tl7sbpihcnHqATGnJklwacLU9oV3UtOjcWtRGOfHmL4Nuy
npmmxn+XZ8WqD83W6WvwsuYjRIB4if8vFuY/3BBMHZMu6PoNQXrzWklXxUjTqEbPudpYyIqjAEej
/qHFmwg7AWX57h7e37BLHQH5E8YSWQ2nsoVy1iGfbdCFe6WJuBa/kiHOwdZSIbg7pNNg2YhuLJ7X
ZirORyRxixq1DVm+2IeVYZVFIZ4qCK31vpItWu/FGwwq4j6LU94mp6jukf6QKQqi5u33kffvDlod
V1PJAAltWJp2sc8Mmwx3kxRgRzFpN+FXIjunP1GtW/h6vm3l+GEQEA/9/qFXxhS7dnDXhsHGSBH1
iyvOyjSt3aaO7DRE8omWMAvLt0GvgX4Ed5qDTjrBI9e9xYFxQEX9+fvH/2wB/37bVFHhsmVJlXRd
u9yYuX6UJSpJFfagVSq9xYbRoctI78QppdW7INIPDeYA2tsaPWkBtEVLdSJvyBoUzXNRKydSxNCe
+OFdX+LlzzryT+P0re8flHoHxm8dpFj0jeLW0/p3muCLc+hg065pfP1xSvtj/5Nr1K31OuaLY7r3
FNzAg/kZYMIHQXnjdHBtYCgU/XRuEzsh7eKjiL8SHbOyQjsEWK8YODxcYxlr9c5A541ljBNlZZ1/
fzD/bpi5PIjpCpDzcbK53HaRxQbz1AxRAvHPW9lb2ksnkAwzMZMef2556JB0LBs3xuO/21eV+HmG
xLhZ54MvXgKtpIhROUZoC3W97qPGVtXwztfF7e+XJ127p5pIuUsxIQvKl2Vctl2d7/Nv226iHfSG
M3zKi0bBjaUyfckFZRuq5PqIGhHSAVisMXREwWlV9ysfUSCQKg0O3GCcBefWyLoyCXEPJKL0WAtF
nRPh30OrE+QuCUg+RitNCLTvHRWtYw5wCKSrNnXzIjkBIp8ARpR0a6hp40p7+T6OU5+hAQljpbn4
bBaQirS7KrQtDbiEitGPCgisBdFImddTwulguk0waIJrgERCChWrtImqOCa8DhP8pG2cgfhLf/cD
vDUljIAmL7Ui4T3u4hBiDSuB60947SmYSXIxwxmHKCSrk4VTJg+Riom8GwkyP9CxKlMx0OMmwScW
jY620w/LQMjNudYCL/r54wDxLNhJQJ8wkVNqBQfXtq8VGexFA5JhIKuc2oC78Ewln8I+Bsnhv1PX
Q/nWAfcjissGxGVNZYl4WBGvx3gMuDHgxpf0nxtrWmNpRjIt9XLADQEMV09loutb4dUJ0Mt52lzv
13GBGi0HiOJo9TpNIJFgmvrEnTNXsvL+9y9x9eUicoD2hUUG2uWcFas5mwc3jWw8nUiquGwxlE6m
Ud04tF2pNzKCLZ1zL5O6Tq3v7xGM201JspzA31ah6YQ20axBdjBPl3mzZgt1gnmAHpxnUynawavl
beE029Ycbn2Rf3cqY4Veok1kUvzk7v/9RYZAxEYMmpWIZLgXNT/MumJZum9h3D9ro5WzLKP3Itf2
oxE+Nt//7284d0FlQVeJsb+syPEa6E3oMZv1ofM53u8CfVlcODcma/nfQzJFMGZG+gyU7+XLt7Yr
Q9LwUmYMPaTFYMH5n0RZhDrLOIS9BOWBOStQKpvsYmvSVoxyyPOTBo2JXEARDzE8cHKwB4st79i+
81XrHMPMkR3CBjrkgaWEwOn2NHxttiGGQpVoO1wpy5h6YYLwa0KUnfVaaAk6y7I3buU0keVtL96c
9a/eJ1mBdQf2wvyncxNxkwyd6pfdd3eCVINEDrO3mrIpSEgTZU3kv9fRuwr4pRXAVbXsSHXylYjS
urHMGeMbcDkd8KBo8qqSQjjJxTpn1TKAJzcPbUzGuHQA/ZuAHyBQ5lArfbRfmKTSqrz32E2wJThY
ZrkUzRfDVE8x2pr0q3OxrvhxY5dslwIWSFDTHlEO/NBYEsr2TttplrPrK/lkdhQzMgaDqGRvahU+
WUp1jLP0zerEbQaonjAevEzFS2Fq89wVUNeyX6JUTQnSOg1S/qBAa8osfwQPf/kpzXbPjJV5Kutb
PMYPjQICJjOKjVcr4C3EBR3+mWMYAE/1c+JzzGXYiyhOOxGspbz1GA6TUPNh7bz+/NzQ4/nPXc5y
Kipe+h6It1ZV9eqzN6iwMv/h7bvc2hdOOZYUYla2vFgnwJbMsFm3NDln4wtRtGOyrtfbmlQXHGDe
de50YEmnoEjeArf4qL1yNYjqSSCcF8sQE3Ze5EdYHPeDWrRsS61pWHgfwbtkgRypPUQJen+Pw8tO
YZGFI2fKiHSU0YL+2TC4zEwrp42C7nGcixWD3xIh4IOXynDrNDgJUvehKulnGcKNZeDaBkMSVY6R
GLyt8Rj396wYGXUX+ABEbKGSJlKXPLidsxaDueTmj2nRv4kZWh0nOlhpf+OMI19ZgiQmw3HTTLNW
udzvyxJvtYp92x4c6RNc2zOw/ydD8ua5lRyD7LWWFFux+y99NJZpCHe8ZzE1tqmjvJlNdUxygHpm
RtcvGytVy7JDQCE7yYJ6D5Yqqzp6RbT6fRK/NrtS05J09vvsx/45djfQVrvCTVO7DVC0Gckqr6nv
xO2xCJPVkIVrsTUWiodDC5Vmn/Dl0JFMWrE+RhXqCMPDOuPdRcbwEXTqc2yKnwMsuMB8lOL+LSzF
G2eqq49XkmhL0ovhTHe5+qqCFfiFWaY2drp9rrcFoqEnt8o2ougfXDZbCSHAfeAue5MQ799v1rWN
NZ89Vp5lSbOYq/8eW0x5bVWqOWOL8JSpzGiWOnXLW7PU0hmpXkec9WtvED+zSPykTr2A2LZMWmev
yfURa/4krExkzMCnFTHZ3fhyV7YDfDmOMwp7ME5uF7Nu7BQqwHme5FClz+DGFv2gPQca06XrGWQ1
a1sxobbkatped6212rlPN77BlXMVT0a0FFPngGVebgMzQ/WrOKG6lPfNcXw+rW7ZbgnEvHpWreYo
iuFTGuvbLjT3Pn4ydB5poDwH5fBZGe6BcPvnBMi+oOKaNaQbb+eV5VhSUNVYisqa9E93voFvmQzU
oVFC15yr0y9Ny09RyQDy3fxg1smtZvCVUxgTsijLmiQjKbmciBgZTiqXQ2JTHVgULmp4eCYTyKuz
TPeOgdfzi92N13l8xhcrL/16UVMUOtAqMa1/D9BsaLtCdChe4Vg+D+gYO7zhRrVz0+RW4du49rT/
/KyL8WYJQRio6lgos+Bjlb6DwVSC1MUJR/Lf8i4FwGYia1SVpSfm+yFLDUw45sYkc5LhOMOyfhqJ
vrFqLFz6eUXWr8RUPQOqj+nkk04CbikalplU+2B4xFUpZCcssR4IfaWiWAtFYmNssro4/ZCPkWjG
tB9h82VfaiLZvcK+UGvArgTDqvSkVZ4Y8yRt7nr/0yXE1ioTlHTG2sSDTclF7lK7SvulmFubrGj2
Vgz0ReiXxVDuhTY/hQB8agGrKQbQqNnFTb9Salxqef0dBNWpKfmWbrLvEggmsTMcidOm3W4RaZRi
0p76BgibqBsm2bu58kKOZ6lqwXxxxGeibF7CUrcLkGVCr/RTQNpWN2tEQnIUiDQLcuNnP+xMi0tZ
qKgkceOpax1NkBG4+SLuUEqL8VuGNIvKYkkOVrUZ3D6ChZqwjug5ST4pIxC8wFJVBsKbLddf8wbj
BKXVsgzcFuFm1cKmAxTV9gEBEXX4UMdsEhVLBQwSiRH/xEjdR5YIK0Hbe53hLSELIRmngj0hhOHZ
ydFZB5ayTIgFMoXsAEYPjw6jfjCTA6jzmZKxHzPEblUmLIUa1LgQv3BDdpAVflnYgwy/PJmOudHM
grTL9OAWyUEoK7QUDponFUt7+lGa0lmO8C0mYfoUdCtYhhNDB3dL4+BsAEdyMkzeQIotz/Y0/q3Q
2YmEWtWAAxRPW1TCahwSnZ4frN7YmHqPiZQvOc4DQNKX6FuXSgj30PG2rV8/p4bbzZK6X/4+XV59
fyTDkJgcFGQr46H6jyKbnpd51etMSHLpzAqdGdlr7/uMxAtUQmqvz+vB2nCJN+bBa5sU6h+cXhFT
oFW6+FjN62GouD0uMto/kmjtkzCmnp/cmImu1V7pDNNrpGNLG9G6+BwVcRDweuLW2zGQt63xREGC
j3HrUk1JkdMB3fQOViHvfGJxcun2TuHajM+iaujcY6qwlwdHK4vzOGs1Ogp4OKIcxWmN/r0V9C2/
vEcowKHPnDju8MDkP/d8FK8gEbdiASDZpPhYE8hTVcV9KBOpZeobJ5bpYGnAkh2CaFrImZNYSngF
S8d2o+QzdauH2nOJJGb49Q0wBdKmGq3AoZBQzXcJCnExEMdtPetT/aTUYOBCpsu6H3uEkTCVC2il
Xj86ncT+TUkGOxkI3PGMqWQZ+9gTEfJ/ymWIMKfBgE+u18RQ/Ic8OxRmioZdxTQgVsPb+DRTyGD4
v7pwZgb6E0epMNaBNvTgs4JDAW8Jci87kVdHaBEujB07j3lDgaM3k1yfQk1D4DqbVLIKiHf3qUKV
sVHN5IDk364A4yiBEI4cf0nkBykECNSrKPvCSAWYVITN3TVg+RFGtK5KpEGlnrKuzRc9mn8jq1zw
DhYObQkOBb1Ho9HXpYiJMircSd3hsW2CpyHMoG/Eo0gcz6fv8AEjVvD3d/DaeqkrHNEt9G4M1fEd
/eMd9MVSi5OwSaAf0mOSH2M92vStuAwl4mr+vz7q8ojWZPCGU5CPtmdAUkzgCyfU2MEkTttKuHFZ
V3fJOucqdCnI0TjO/X1dYi5naa4WXFdolx5pem4y97p0Me7bA6l/kVzixXCygxu+cZnXdj1UaShJ
sdXiHHaxRdYLZAVJxPTS0faFgB7HWF6qam941kbKeL78/+839vonalTyx2DTf6oNwKlRt8AxtIug
wABWnKDKvElOf06j4qtiDYHqNP/9I3+mjst91qiPpdaJWtm4FP8MZQbVnwQFO+gib6oSctigccRs
aRE0KhaTodKPJWwmsuDa6GiapzyE4liQJg4+Y2z1pXjMqwPpxpsSsys+07hiR0rottUjbdCEFOoE
ySNGrG1CRG8UuhxMccNKzwx9OhTD0nWyamqYvG8trjSyBqhtbxo4ujPelY3vw5eieVtOJedYRBjj
KphwsaXYaSw/dlZ+nwhJP3GoxCJonnmVB03YEsKZTH4CtdkW1/HoPs9LoEkIAAkJS6ecPpMpHP+X
wIQ6oQHH+/2uXh21jFmFVhCtaTSof4/atnPISvOs2G7z7CvqnyxoI6EzrMDX7WV1XtWzAL/jcKuQ
eW0AwQOikElBV/3nZFA2Qu9lsh7bEKq/goHHZw3lWx9Vb/GoweiK7AD35/T7xV5b/ek8oXgXxx9+
dtd/zDwEbIcIkiEfhiwhKbiaqYVOa1z6i1QjW166i9L8NO5Pfv/cazPeH597eX4OBjVqUk2MMTZ3
SzNijAVmuW9l6Vykzf73z7KuHUkpgSIS41jKrHBRKq9ak0APQplsJQkeuq5pZz6ydZdqrFxEFTEu
2bdGmBvdp2HZix5edhNmBnVDiQftOKVBZLStuJ9RCv1I17u7wFUOsCq72AFwqkSI/ATp09XxYpUq
sDxHewnQSM5lGVleR+xeCWPQCwDnaMNjVYM0GcIjcyPsXshTC49YagRrvo7bpMStTXLb+cdcopuB
SOwTtjtrH6a4kXKB84YE/nrCyYuCccpeX0hOxGyUWEKoOzvS0m00Mu6qkjQ9giGRUs0TrX1pBrUl
BI5jj1RpS+Ree0d3ITm3wC/JNGEJrmBMhFNXhiEcKt1Bjbz1uG/OC+VssiPuSsYGkQpz1+vOqjsQ
g1WdgrTeE/dAGHwobLqQ8HTws77gfQtD0c81r1qTMVvttcIjLQrzKwm9N5aYay+NNQZQ03jgbb0U
dUZRVqK7zKirZ5yuUuXcgKOoRPWsZdqGhu+5IqLsxkwvXxu8FpoM3BAGreLL8cT50iW3kAlCj4y9
DPAe2a0jz6RymkPC9cd0KGlswZW+ZetOQKRh7Ow7PwgIb4+PRU1bMyPQPI9J7ZCD78TJntHbE27V
DCNaItzA4oWXUANUB5s1jxoswJIGDeL39+KKU0DFY4HOQ2a6oVZ58V64Qh+hqYxgHjnxAv0UDneR
indXSHs15qrI38omPqY+oYe/HgoeYXuWhTC7T6mQuxgRBataNjWzcJUcSdVDv4XVaUlqAU5c+O1E
ekRPjbJwdAV4fAbxshIIoIjEMRpaJPfVbzz794v6N/Eb9COiAWncTJmUf8YR88eMZum9GVeyEtmd
HMxziuqg1MxTlerNtJC7hWQ52SyNQYfHsnTy4Ctwhk+w97pkg1RJuPRDjgFQK03PvDEP/W/uzqS5
bWRN13/lRO1xLsYEENHVC86kqImSaFsbBG1LmGckpl9/n6Sr+7hsR/mu78IMSZYIMJHDN7zDr4AY
gLZpHakowf2pMBuOzlwFPZtt5UVHGWcXLasfoxJitGNDRO7wOGnQ8W6d8Rnxx/to7G4dWl+LPiDz
7Fr3PGzyqHjrUh4UKvXA3PK3CbcCd+AtZOHdYFoD2sfW3n8zpvovdlCwEUAFALjR2Pmxq6knQSgo
G+XgsxuMlFL4fnJi2wj0A87PYEQY3XEu4/0QHfwB6YEySedbX0e7YYi+6lNt3tNAo7udoRhkBcqf
U9ag3ozpEs4slyn7jD9ksR6K7h51VHRPcFb0K2ochWC1OHGvrRJ0VfHtZLFNqI47Xnxis0Kgsijd
XZb6Nm67BbmUZx1KE4ccK6IurDpf6KZEBwTUEOnLKFD0vdI1Dd7gKZ4+tLUVgTX0tbVeVyBPNevk
OfGHAhjSwpK2sRgqYiVP846p/8Ud2IJFIr+Gjr4KHKKZot8BZFvV4hXF0rcwCA9jiPZTmDir0Cof
1XnSuy/YYL6qoLDLrA9t0zwbUn416fXRN//Qx6ZB9583tvTuOSLmH4Z+71cdDfLoBtX6fhXGw/tt
oFt3PqdBaCfplmohlPSmxjLFdx+xQyZ9RBGQLbZH86vqdnOmdEcn/bUopy+/mQu/mgoA0iwd0ApJ
7Y9dtYlmQtZ2Vr4bkzJDFtJaIO97ysN23JLPMT6x/9jbGiaeav+CZ5Pmxm+QJb8IWiAIeuDMHXWi
/1jgxe66rnMVoPklj2/IqrNwkRju/ZqxAU6686d6PcMjXcRoLf9uFf9i96dUQk+HMi4R4o/V94Ie
uxzyuNilEhPJqkh2domGmYvQ/cqqoVeVkJGOnvPksAY2eRAhHtrugqrE9znqvK1ZJHeBrM29NSkL
wN5HhBBfLt3Z93IMblHLXGGY9Bx7GIcSW2yJaogJm+bbKfZ//kYxbK+syy9lhfFqGHU/fPvf27fy
7pK/tf+l/up/f+u///4tf/TXm64u3eVv36wL4DDTo3xrptNbK7Puf0ie6jf/X//zX2/Xd3meqrc/
/7h8ZeQQEYat/KX746//2n/98w+FFrS+m6rqCn/9t/oIf/5xe2nby5dItm9d1/7iL98ubffnH5rw
/02S7ZGlgdunRUldani7/o9r/dsBjWNRqoHaA4KEk6Momy768w/b/DdTnuAcpDapLICmP/7VlvL6
X8a/6e6RY9LwEIqlJv74n0F4+JaqfRv0XxNvf64VKWgivVMD1iVVrx9SD9+a0GattGqnN8Ndiecf
3RSaWxUVUa+EGezpvwtmfnVFk34gHVsoRT+V/7LCJp8bDQSE1m1g9ZRIqxdazoNNxXoIIvmbmOPn
xUOpUagGMc0r2Gk/dAbCTgvmpkqrnZFhtwvhUnOnczWnF5yFz989/r/G9l+FzB/KuOjaP//4xaWg
xUCVUruU/lNy3LuZ4WMFXO2mNn1Ps/Q90OL3GI51Gn7+5yv9XMs0uJLjUcBhDvz01DoYk23kjNWO
Kpa/9r26ptmP2nI6xr8bv1/AfiiYGuw6wFeBF/3YXgsrPcc2mk9l0e+mua2fPTxSKuqCaEBjMlfr
hNre3mg6nKOmeuP27p2F4dds/q7T9/MuzJ3QUqK0Y4Ev+bG44/a5p3X+UO3I2Dc6xW0hpxOZ/9nQ
pvNYjafWdt+COPzNDPpFgMd1oZFgVkk9F6j83wM8zXBKyzVKppCW7hO925tuj5rUcKq78dRIDUX9
8JgU85n6QIA8K/KNdgPscGD92BxXoyeeE5H+JpH+9W3ZiiJ3jaV/XLqiKaWZRUW16+y2xtDR2XEo
KfAV/DLd67CGvZVNzQ8S5J50nLy6MnucUqVmI/snz5lwCEYwV4S/KbT/8jFRAWd7Ij1ie/n7cOHv
ISeQ9RVoz7rZVT2+w43sCaJIeAebFeFSwDG7TzTUf4fA+UXxnUf13bVVLPFdLO4RSvaazKrd6Fj3
g86BLEMUpcIR15dmPI86BoF6gnCCEJ/j+KVosHr+56X5q03g+zv4YUMd0jwq+4I7gKmB0bw7nsWY
XOZSQwiGLeGfLwYz6+fRBvPkecxL1ye5+hFbS0TOaV1WOEno1cat3RtRpu+DDtFw0ntjg5LItkZi
OItfaL872IgjB555w8lBoKLzAQNRcr/x+Jspm278gLljoWA/Dv6mavUzdhvowvd3oS5PtiVPZbIZ
8QkltH734+QijNaCWzOe52zj4wRVhVspcmz4St5H/b4UkxLOWZpDieqO9TRNwbIqzXnZesewmG9q
wQRNU37J6RCptORdMeOL4DpIFeJ/VwZ9e11QlFBOti2wg8SN0Ih2mRHni8giB9D94taNYgCftoGQ
6nQZ2hE6FGL3oXUIynF/tW4q8EmY0+Khc5UoVKSsQHOCKRGl+7wOd1NgbdpkRtAejY/2ayqTS4Zo
cWrRO+xxbbIxgaiGfm36yXvuZO8lSbSaT6bPFDboKyGh8Wg57RdPbcVqZBCSMJeR2W6qAf/t0fyi
uXT79D7CZTRGB9u9bds2WAx8LmMUu2Hsn/FXWTtOu2oYz+vm0QnEDWnKLbSm0pbjlF8MrklgBmKL
HW/wG94ATLwRY3GpS9QO+XAeziu4lC9k30ULJEnArHQ+xUxjxKHK5bGUY7Ge8vIgAzYwNfyBk7wP
aQqDU3t2Ouw6tTJ/b/IWnEL0Dj7hFv0KyE1TruGrifZgjy4TJSt75KNqA1uPM+tn1NLvEv9t9Kgq
ON6AAhTnhDmTRSIHlVT+oY6wLsL8axHQIVsE3vw4WphVcAj7Xn/yMWLKqflGac/f+62/fsShjdOl
Ci8+nacFtnBIf36t+/HG1rOLukQxD6doUBMtlht1PYxwX5UXkK9lF2vWcRlipAh+7sZK4I6jn7Uh
W2kkq2mZXowkv/Qu/ANrPNcYUJCiLbwyfLRwJVlMjXFK8M209Y45FTrdMgjlY5qjOOVbKMpNsMgX
NkWMdVYee/TuF5S9bmzsdUHITeeZO1oWUYfNYawt2zq5IBCvLTkd70XYv3mqQmRaPKwGVY9tnd6V
b7mxNh4cF7mfrhAH1tXxevduyucbjf6kzt2kxms6vpiVh6ZkfRmQURom/HXBmgE9oEZNnQLBCv2s
pjIdD5ayLu40aVCXD/JdYvBsYgLVrV2HGKH1ZwvPwA3+pO0+TVDXiovmaI/cm8wiyQtNuvRdBE21
wVB5ZH5YGI5AILlOx9oJ3xO1cOecedBoGTS18NHtCnMZuCrdVluJF2fvgxjPfsZaKXdst9htDudr
pmxo7MUgA7FJw4UECyBSOR9l6p44wsbeje/S7TQ9tTMx4XXb6tVRD9RwOYxMoSq0l+OIfGHSTWdD
PShIZvoX9D37GFDkDAxYuvK0lGn0Ds4d8KzO1tc1IY249MVt0gvWcbs67l6d+NBPrIGe6WKE6YUO
fgduD/UpyZHlD4TAo2egzgyDYHv9BV9uQ3wkuEB/9tQH7TRuaxTcukWrf2FwlYBzCO8NC4V+dLS8
6WacuiPa1iUyQQ1Utc3cjDd6E2urFESnLhkbf9bkdtB3jt+vx8Y1sQiIx81AeRdN1jDegNK/9RAB
wBDAPItMrS6BVqDaMUUnp6VTsdJpUubLxuiApXQGLhoIrZd1kK2C29kJnWOqMTCV52Fh0zPh7eFQ
mS2y/dFwIMvdux27aFupY7IcgwV4r3iDOdozayveJkLD5krzlmbX3tYT8rV4SeP3VdlPkfIc0MbK
X2dV8jKGPc2cwkbzLGPgMkNfJ3jEMzkZKzFMZ13VC64T8hq8YKj4ro4DPc/enVAAM2No2OK6Dkk3
aENf60AHOVQse914HAL/ZpLJJhuUjJlABvPbI5q6D9LPt2MeHq6THxQHmNeDJRGI15QnXZGgs0Kd
FJl3pObbCfk7yi5L+EtwH/pyXU7yTQbw2ZxSPNWFP+2HINkbPjqicT7rSn4GgpoM2o0VNi+1ZETC
Nt54dX7sfI1ee218FhJN/GBOkSnET4UCn1nj/lybK11pKlmhtq1FGfMAMRx2oPd6Lv57caW0Hkeh
6CjhwYVPTCeMdWgH3QrRfWshkxliMYqZ0Cd2yYyMha5j+VwbXgdVyN/HBTTjqKsx1nSjJQvZxFa4
vC0AXEHUIGz3prfa6yAWsm9NnJmLoH8Tel6s85pB6lNU3zKsE6U34jjscLGezRyzOBRE4n7tpPS9
rs+uzFhD/dy9F/a5beT9iPjLqssbjJx985JG8K5TbOHR26xXJujrZZTx2MEpXPhDelltvC1cXPFs
qlbXmMg2xy9+4pAk+Ym/mjSEqlK0RKtMyUc6MKidiPwCPcGVndMuliqWDSR2hfJt1HN6yJ7ya0ev
zC5PRSfOxcgSgCb8NBfDo6n2ckfczbqDCG3LEg0HS/lqd9BleRyOBFKVGOh3VgFr2VzGnG1V65xH
13vLRpYtOMwXqnA6ZrsJdgQzHrD0rBQVha94Ktmq88ZjTXqwsSt6LhXP3LJDc5mGw6aT8hgi5bXq
wuK5E1W8dgN6eSLJm7XNubiaJwFqMTy2wC5Z4QQGkrW8KoAaHSWe3Yviyey8HoCsYG8v21tz9r5M
+fBouN7wGS9ZfMvEIQwn8Rqu8QbatJ020COxj31vVTuSb/zWh/ij1/b6Te4nw1Hz6KvGWYAvSYL3
Wr+tlRleWI/6yhcxmidmaK8oX6KOEpVfYspaHDUUAAvqlbFx9hFNFTicL80xe4k5Sld6vHHHud5P
NW4IOAACI8MXjAkNsX9UGKzcK8HhazrakjVyqiaWu6nYN5F1q7fmUzEIpApfrzk5umyLoUASWrpb
rw2MDQ5GzTKzjgVFtUXjmA/O2BTIF5b3qejiraN5uwqDLSAnNPnxx8QxyDtj/1fuOwUcS1HSDHP5
oBs9v+yiDYmf+w19hhsML+oNjBX8JrqpXxeYmiF4133VBnEHZIUGvtltYguH7bHKbyDU1SyK9OSD
WXHyszeEyAmqkKEZOVERsNOWVYDSblSKdR7g3WwQ5jnul27k+NDlYGy6IQXxUN43lnEMXBuXMq2h
kJysdGyaQNDbH20NHe4JHZ2FFiJrnoQkJrghsvQF63/y7V2fpx5krWjrWlzQrzE7nitHYr/OEdCb
gPWBHaJHCZ05oRXmU7GdJ5wi3CnGgQI3zLBJ9ZXsyoGcD9nFBh4ciuXIvLsTEr0Gnl9TKDmRxo2c
2n7r+c19OvTp0qHYtyo6e2UAo1u3LtpIet9/oteEs8Q8oAEImHpheVh7wNjc+nQ5Xa9CodqNkHPr
k3WrIzfbDkjlhQ2OBdLZlVqATiUnDG4UwbQSla5MXOkiYne2NrTgc9+mTCcGdWmrq4uu23YO/niO
iPAxdQ+swWx7PemgbZNkwifrRGssgzG0sW6d021InYDtDIJaUZzM2kZPII8OsRdaO+lj5MmpsB2R
eg9HM7r1AepbQfiC6kq+mfr2c1ZrCGSGmEGDfXots85fW7hnog2GvFe/SY2WoKiLw62NRLbXCfhW
abwhexOYafa3YmqRQElKZfVYL8ChlCs3GFe6SWwwS2/njSEBYkGYbiDsXBhMglmFlLC7etpbMJRJ
HwArIj1spsHCmwjTNcJkB1fwxVRlF3VgfqsuQXOBaJLGxD9JyfRhrdsL2pE9ZqsYaIWE0Dwn1In6
hTFrN6VWc76bxFlCJzNDTUQfUjZB5W1+DVtBrwGNwCXDaD9kHdaKAdlM0nfVpsmHh9EX6Ju6/hZ7
Xe7U4gEN2iIlxkMmlDGZLe8ZV9gH9qQPQN3urqFupzgnnolzRxsnZ9MjeEuBjBmLpjTfuonP3ej1
BRMGFSmXgXkuEBG1zQoWYqH321jH1TPWPjnsHWyCwWIMQPXMuDmrf0gMIGTbJO9zIwOC+AQN+iy4
1xCmXCBPQRQ0IJyR13JjEto1BYFG7qQro/binbayvKY5Rh5yEMBNq7hZJjZGFD1uQrNFdOFJ8rs8
0NYBEiCBq4R7kavINB5jopItqWotUo1C5OHKJmP3JWiTz3ATz07SQDSy0otpM/7D3JJxkqdRLk4O
NU+sS7B1ychIKM8zuGX24Pbj3ew6T7mHlweVw0q16JJu3Xs11nBqiTnz2eGcXlboVJd46y5xNHpy
VBqCxMgzAKQainuWbQyvxfgWwSirx6netfNNWHvjOoiLT5MNJp/8Eky+Adn3Wg0NFRAVVDLhXsrL
t5CqQ48oYZ8rSL4m3AcXVRtgeM+BqtJS0fmvZrfTbORjY7pW1xkaSiSIoA7hhIe/RYVdRAMO73rb
0hO06Ixw2RtkC70OH97S7wUywSuagNkS13MdGpL7BLhvl1ac1EiYnazcH8BNGbvQGk7WMKGIRHAs
XQaeyJ4EbZPH8btGh3idyP6U1sQ9eRYewry8FaUkM237m9k0z9dnIGP8rxS4EPAu96D21aJUuYXK
j/Vo+mCL6SJz1MKrJp7QTvKxFrSgolyzZCubd6Or3aHSquyCKVbPrEOjx1n3ehNmW658ldoWIkcu
DBUWqrTojJOsVsl8I50XDFWbhVZiOAMPDrZ7ivDYhMZugVPUdJOl3T3MvA12qwdwOfkyLfgN9daq
oOiE/eehfLEFfj1yylYJc6Swogefkh6SdrtSeq9V78DANcYjhDiODDe+WCpFxyoy1dHzVeW3680b
6sypbOarmVOoSPi5EZvvnUDkt+QvkROlzuvLPZVnle9iU9Iy4dNY3AU59R5jvPFy4xGwO9L11nhr
JZyYmoN1Wr5i5F/UhiELEAY4LOjsNu5oiAU6dUxShkerSXS8rD0SaBAEk+tJj8iqfrpWk+uQna5x
XjVPUDwzSS9Te8LwQ9yZXbjoZnx0eta0Sur7kpBdGnQrcPI+glfjBMDbqAvQY6pDJNaVR1xHJswM
5i9CK17n4dbQx+V11c6qOkbb/WvVAY69znnPqm+qbwtt4yFsL9vXdCQBURttBeWt/9rU/UltJeqp
RrPcidK5AIS7JMYXxGWWYSvSZZYVbDPa/WSZt4j2TKs55mOrEkTfsnrCcTw57nMqoy+ogs0FVZVG
mCGn+p6WKoLLakxwvkZl86P6mEJTNWU2xaoTd45HMdNVFG1VuJQtnitErRwkLyaro8ZDdznAf1+P
oA9X196A1dUu9vQo3QYBPGnNmM+11r6PVXaCn7yZhxH/BZY/RGaSe4BBY11qS9XAAC4ZYkprHhKd
oldffJywQqa1Td6hCj5OGL1PNlUNqEgaGFptT6tnaxAkumpqX19iungG+PIcOfIaG+gFcrVAWMTd
ODIF25oGEw2LtRjGB1dgR3AtLETPGWa+QPQ80C0DEy+MScA7HzHuigluTJvSzNCOIBKQ0kBYzaHO
nlL1yDOMBFTFw/LzC4aGdz1q9D21E+Go3JpZaY74wGgIrLYU58Zr+SzZ4g+LbrcX3A7oTU4tu7rP
4CTYPamPODbDZ4qH67oZ1pnEZEUaBH65kX/seuP2uh66wOYRYilYxiRUE3IWIhdfnRm6eVpPXDnt
NsATsdL7AFZj53WYRtEgYPm17rOFje/qmmoHEDExVjwY1Bj7kpxtGjP8M5nQKr3nvO/r8F2EbNxO
NuPpTFokvHTfDPKUAWmbKtNao35EfGDY4TLqIW+qiNqhCnvNtEJVKstGdoaiQrcNXvTKU+cjDRdU
o1jXucapG1N0K5zjoJEeJRG7gQiJ3grADn0VUpyKeCBOxpSscZiN2HT9XEnSxRWmuxQpA2PA/XaM
trXsyUH9zsd6LX6CieFvkz3E8WKDcpq2MkiQdQALkSCaLDq8iIL2zsQ8x1GCWX3y0oUltkItW0zm
ZF+LpjfurrlnMYt1nCDXlbUMUYeLadNNxyEZOKUCicFEh2skDdeLa+REDHehZd/ZY/5+rdJoGh+6
yeJVXUFbF7rnbZ1YXzogwJcFpcnrYUeomK5rnJdih9QYyUmcJhPC08n96kZey+NkHPMAQfgo8d68
lJS3yRGdriJ8lFRBrKqoRjcWY5f6cIwzYuRF4T+USe6iXBu/T6oXUPn0kCKj+GCP4l3C5PU9Hy8E
qgixFb0n1UM+cYQkMxWlufzYzt19pZF6ByXKmlPmsKFyvEFn0IADxjfXnLlAe2t5PdtSQRjdueKt
bjUMgChWz6o0ZToszMJKXSLGe6oMC5rVSnscFGDobzRcD/mVhDNL5pcG8UwPc2DNQ5HkelYhU7VA
I/f+Gs1dP6hSd1pVjs3eTJJHZTb31UO3Ot7U1jCexCY6hGfcetVnnwYjlqa3UEU/BQ7hdkUTIAiz
VzeuvJUVWQElB/zU1NgIm0hyqPdlEWZLNevH9FSneEZpXsaqrBHfLaZP6FMT3Lnx3ew/Dhh18wAC
LHgy8tBOmMVB3qL3STEwaMxdXOSHhI8G+W+vexVJQTN9DSyEPuyi2pCeb9EwZ3PzJ7ms/fxjVXeH
sMK6DmX+0WNqOUW2ybE9juovVaaJTeTcB3251/Tq0xx6CJ265LpB1x5bO6z2RepqC7bLfuVM2c2A
F/ztqPfyadLzlzztESFzxh1a+U6l+ZvZGU+VH2lrl/LdMtYhV8oJ5SlZas25nTczvKMyaD1Uya36
CPgzuQ9KG2/tbCVHzDb0vr7rU1RXtazHmcHsvY2QqOlVoYSQWmftJjMIGxI53rexpR9NhI+iPpo3
ukdnrgqCHpDg8NxIS+xzXKuAceO5Iy/FoHxIvRcHAJWTw01oK+21Q/iRGmmYAH/0/HWlpx9yIN7b
QSrjomAwt7ZTPBSDB84eueCTqGW3Kcyxwz1DdAfYXt3BgV2xT3osHczRPVxfAoOv5Key6I0DcwHL
5OsLktyHLpkI/3Vfo9BR4BzdT9Uj0kLicH0BGSMODitnCMMSI/mKt8+K+ywW2Kn02jr1LD6MMVA/
iKgX4zHOgqnDjgohux0uw+ZKgBbftFn2pdU18yBz/VNR0VDIkthYA37DqGYw8sP1BXX/T34z+WvT
qnEn8KLvX64/S9C3X0d1+jlG1Ao1Tph9TWEfkHu2D9evfvjWglyPOG5ziMu6uIFViA6Sj96wViT6
4T8vmBzjT+4jWtPXASWceozbfYK1ahlUa0fr5c7C1JzVXw813Dh2ASs+pqH1lA+Rtxl8uRmtEWOE
KD7m3WQeri94t1uHBpUJrJCyaP2f/8CROllnKRUNQ7OMw/WFcr/57Ss0WUDqI/5nUKlUtUmEeFit
cf3g453KKaCf2tTQT2WdhFiCUxqMArGPisI9pngqWaLB3RV6EYkj8D4t00Mc7qxTCTkmH/XqSReN
Yh+Nd8KQWOOmWbLH+hZ2WFxgSu3hFe0VjfXoGBounZFerUUSxWvfL/AoMZx2g+oFmoKnyVfaIF7H
hFLfUmivHwaucf1uHBxsLrFrXw1+4W2l5HZCnMtPs5VXp8mGQuSV1CmuP3MVUtKX4sHW7scUs50Z
UmedYPE0x59svczuY8DKQJ8RL4x6qvuzndocRIxzKxV++vqlU0Rf0Wg218JtLVIAw0K9kK969RS+
+5ku2k0f2h+9AUehdAjw9TbdT5qOmezop/WNXSALl+Oc4seYZ6qX61djHz1ROJsXSJESfbX6eAhF
9p7QaF+ntA0P1x9dX/QU69zrV1XT4c+EqAhE/Tzbm/QZTGqSByd65QYf055ZbpYdBryZfTc9AtTH
I0K9eNP0heMINXF3DjD52pZD8+RoHUL55bRD13dtqgXsqtXZTbhNSjs51nkbMv2CtacV3YaK+9GZ
DH5ihvgl1w4WfOOdK5v0xoGpiSey3yxjtppVVKv4tFlPnREeGrXE27gB9IiKEPhw3djb8WMeJ/LQ
p8LTQdmy22RqoymDEnCt9LeWXSf4Caa4slUm0og6OeU2G827yMOqxBtMzL82lZtiTWG1N/yuIKAD
JpeqtxI60P0k9+5l0kU3KXIjy3iG5NvPmk4QUXypa649bW2lsdLbjTwgCCnZ11JijOuXwLphdHlh
sqYUgcFzENsHF9mJw/Wr60tgN399GzuVucl9j5NT7ie3mnD8QF8nEjYXGaK/vrr+zAlfhhCaCNVj
n3NupDwOmQ896you0U/wurWpOTao/fZ1MhjW2OWInvqHKoo/ZhEEVmtssBJppp0Rdi9m6vLkkYGa
Jn2dMpkpPAzhMYixCJfYvKLgVR0r36FIJ8K9TcpTZJg2xpX+OfDsbeLetIm+A1z86tfVGeW3D+lI
xGhM1m4gLiXzNZPDZBLCh5P14iQD/bkYDOms4ZpVUMNoNY26h/2qmzis932Li0tw2+Fsv81Cs1q/
W1j5xobDmh08Zx9NJrqvLjAyA6qfcMFYpwEMFrf9mDj551Z4n0lMFo7hguaV4eexDi6T3SxHtz0V
IYIqJVxeqqabUIv26gPo5rAlLvNYEmNkbeeUWC+ZCG4lYmFEye5zFw0riixLFO0xIc2ooI7sbbW/
NCz3TklRpY14jTPrUzPzJs0cvXsjx9wgoVpElBoNJ/8QVvhDOZH3DEP6s+V2ny1URNtaqfChgR8S
wUEXxQ05bz4OWnqcrcNcmzTjTPq9Asl7Zy5IZtF/OeZl/JFd6DbVo2avGbSn3LramlI+mHWFtOwo
cbvEITVH4G1t4VZNfZgDDsz0kl5cv2geR3gaa6LZ5jgLKuC0ot4Tsx+/VXlsDU+0Ur9RHyNSiUCG
j5KLkSqARCLq7NqvC/zOxI9ihwbDo4F1o3RJn64VvcQP31UpaLwmVGh4LFFaX3Ym/jp9mi8TZzg3
PpZcDgSXBLiF3gUkkNbSIdExNfIWO4Ep2LqwUOthbYn0Evt4pBIsUjskZwZyD7W8WHg9dQEwu0SN
QAkkZaEMmLtZe9piZ9f+b5haV6Dv3/hvvk5WAKzJpytoGfYP+KJ2nkNbtpSvrNLZFRO5SmXo0Iln
6FL0SNwq/0ykF5DGZBxnOfUJVWryaahJM1/4UeKsW6JuChSxschVZnAdypAyo42cmTXsQ5N0lpBH
lYXbuzERdJkdkksZkG9XDoiR6V1YTAKZEBPq7g6JoAqZgPhSJsLYtPUn+EiX0cFbEvY+pYNsM7Nd
E/InuJVrRwGM5Z9BSIYCdP00KGBIEXxCOtG8Dtp3oCs3NMPJoySya3LjLIETNSkpq7qlePRuofTM
wy70m9U4yt8psJm/uDYMZ3zabajAgGJ/IF+0du/klPqzXaU63nlA/sWFjOjsUGbQTOeuNKeTAC0y
jcYZHuXeH4aDysJoi+JcFyK/AM2fOIKWcnfbZP5+tCn5/PMIiZ9AYVDsdNdRFB7kcX4SbymasUht
kTJtPO4ygtew9Np2WLANk0xOqrxWGOmyErCZQh9cFZCxekjfFZgjRn8bZhXdEZl5m5KMGKzBxVK5
nJeB/nRLtIya/JJRKmRObGyToCxMoteyjQluH64QxFBXebsqB3a1fVd/TCbXxeWNpPCK0yBNeKcR
LFZuFi3MnkTeTAGCQzs6hPN4k6q79KzIXLY9rbixyXCKtSG445KWO/1pyqM3SEj3WNFlJ5WwUee5
iGY4ZU0LG2L8YKoiYyzqvYPlOiCPcqb12FjTUzZGu38ea8P6CRzLYCM9ghyUi6zuT4DVCllf/GFk
uotF6izh6q7BqJL9KrxJo3Yyu1WoKMxFqdH0eBFP+QpJUvPO6O2NGPWS44CKsufGRMbQvW5Akw87
2JJbaN82hzD1nDnP3PwQhdRPGr8/2QEN4Mooj3Pr55ten9/zGUq7AyplI+ppcy02hxEVC9iyyzy6
hK0GEM6gXh3z6FRDsYgpkiUDe39DjqKDUVlYOVGXSUHUSsxd5VJ9o8xQNpTbBEfoOukehojGVGoM
KG+U2UeoKuw8JO85LGhUw+Symth5msB9zTCywLyX/48yXq79Vqm9ZclQbag5aEZXrZOi+4Kgheoy
5DhbUIBYZ0OMhklxkTgQLXNL38KvouWl56iV4tubWK5qjcThZij0FwI96lVUfGxKc6nZHDWKXGAY
+NSO352utfZKK3FyT/dRpb2VJtOnKEJjVcJfNHrCvcCeaYykJFg6uLI2bAGyQBku2mGr5SY8/qSu
NrRLsO5Mqn11Ma1kOgzAppZp5pwd/pMOwSEsh8/2ECG2gvqkLW8RO9lXCiQgYs6Jxhc7q9Few5x1
rm613odl9AYt9CRTpZIi8BM0pA4YQI5nK3AAa+BhkA4dXs5l+/Kb6aoY6T9snpDVhYGQoHB8lJf/
jlgNJRgTW0O9zlIfWZ0GLj8jhvO/at1N4SYkrRiqgcjBhqpUzTvVMEPfl6NDYRjqLvsNfvdnxLdv
+RwSSIWyithbf7glxDkwPsPUbpc54acK7XbC570qfWcDfpXNtA8U4qwc+rOCXuVedgn0+oPlOb8Z
m19s7th/UGGDIgHZ3P0Rei5j2QeiKONdF8HwGiWrCkG1pMUXqALPDFL8S0Oq1s/OF9HQf4Fge9uq
+oZQ+DHwFMt2wggtD7xnXcbPph1NayphwTKuxt8gcX3rp+eI5LKlEPJIdCGUpY6A7w5BAmybNvgQ
7cZUWU/TRQdZsdL7Fu3jwFTNbNL6ORMuLNUGGqZ+gwTwcHB1u1lDCqbqHB+nNB7WEvGgNfgJd2mq
alScI4Rs2fGKOiumoy3AvFL650VLS3KtDznJY1FqMDn9dj+k40s+JeVKn0HFmjmqAwE68b7m+Gef
XMjUT2bzpKVZs77WxEMt5vRp5p2ZWisqff66HyisZR8qB7HYrC7kupJxhBkthukgK19Ebm4ECvoi
miDbIRUST/QtNGtYhbjZHZKGZWPVFWx5w5g3sa99aKo2wwqop7jq6x+nDLCuZu1UzfEKFS2oqXm+
9hzRwNU5IyIzeugFG/JcFE9+BDYqtPJplVva3tedh0KGEKd1uRXWLkiyZle2HgXtckw2tWiipZjr
Y+1X1QkhBpLTlN0qn7oRhc4Yc564XF0X7/+3jCbiVeDo/2uM9zOjCZzYW1t2bBjfKFJXHtS3v/qL
zeT5/7Y9uN74iTHHne/pTL4LMYnVCjEDzXEPWMx/6Ez+/+XuvJbkVNZt/UTMSDzcFlCuq7pb3twQ
ahm8h0zg6c8HmnNJS2ebWLc7QiIo211dkGT+/xjf+GvDorH8xtFEH8hj3vyPncn8i7w5mgyWCWFu
S5/7T+xM+LD//TwkkgbXFHE7puVgEjH3we2381AstjmPRaM/yDlHVRwHTizE8o019LoiLy6ZqU+4
3M0A/WlBA41A+Gx515Lckf8oNWk131s91cp3VrzOyXtKKgbR7nOcq/iLbtSi+I69mZVhM5NeUns0
TigbL2pJw3HMAOHVsTt7Iaia8mM2Mr6GrgI/eO4RXeVnj35GepzRaroEX9I1OFQCRChlIn9+HRce
Iay1N8Ftxepdt4fOVH5yW4bEcR4wnipoFKlWvbXbSWXXXrFOOQ2ERKpT0UnoorlaDfReVVG+lG1h
aRQfEsMNPbe1EKxhkVq4rFGLXU+xnIqvzDMrUnEnUTZBWXkj+epiXm0gG9J8b002nSu3s233LOny
xc5Bp0Vnc/p7jUiHh9jvUi7Phaz9bLxQREQuPKi1jPUvwPBUeUl6OGmHgV4yaepG6eiXqqiS8VQU
JKXnYwvIIKuQ4gWpgxD+yEI7f6GlhnZwBnVb3FrT7aGoAYTA+akqfyhP9WAhkrJnx9U+1QshVMdG
aRJWgTRjwpUa6V7b1tWuiaU5Hc4AlJMfM7MwJ1rvXey+GWLlym/2qHfvZqx233TYbf2p7TQzDxsa
DxnehtElxN02x8+VBYYqEs7U3KliCVbHS/FuIqE16FpqCpGMFf54bd4YobLT5BUQA2qsee29Jhgq
YRAyapfaOwtrpTyqYdVm0JvFrAeFo+o8TJBlMVUpZab9qNPBG5BmWX4dNcMombTnLqUpmWMmOXSD
J+zQynScO+VSOupouWVcLUSey/o5s9de+0E/lRhs4ZIlwKUmEVqPckTjBZZVrZQqFiaszoOWg/yN
NFefs2Cdx9p3AmzT+TdhdyPSlLoxHWTV6VKePW+tVkLH+ziOxFT59p1qd2eeAUtBUEfLOmlD6Ot5
Ft/i1GIW4Fsqbi/+1MD77X2ueBZlkq7UiqjNBpMl2mG07ORVPZDKk0h9igoU8xdRDVyjjUXgGEnz
0On7Lqpl0oV43kjOXufpadXGd5Y9kMcHD3q7cI+PXafbt5Sx6CAAUlxS/FloFomF8YZRbPEUyxE/
tbgscey+QE5w3o6Z+8mNBRDPAgVaJagJSp9Y0cmyyGAp8vlYiRLrDNf1E9rt+mLDvDhZCPOObau6
aIYH00IQqJzItVb3ug7ddFMNPdy1Gh38FpoDZa0iSxpIAdetMT1p9A+uuZl6D1aR2SdocFzyxiS5
ttJ4C8GA7muz2G+kxl6qyN42SmM4bfSHqMidN0lBE9tpLJYB0m+bp84cvky2v36rrXYG+IEE2FVK
PsXCjc/1VFP3nMgmqemsPy/VTC63Qx2B4nT2mnRd8ofkBpccxxLJUypP9HY6kESuX9yFGHxUg1MX
lPo0nLxecz6bEK4pCsL0mnLQCTEjG03QrjxpKSsAFqx6f8PAMB59D5VH1VnIwICTR4TDUXkE+vbO
Scgkd/11PWNqbl9Lb3XuWiXXB83RkxAERB3Fjm0w4U2yBye1UF+tJY29VX+zKKPj1mKfljn2DhB9
XoalEpeVUKTnyqlyWtGpw9K2tJ4oshKJjB746Plr9W7wpv4EACSj5FAixsxYltDFR0Zl2PG9rER1
on5SRvz+9eu8zTXoKwPUq1kDN9aYFFetGsrYwtf/uHg5BGBvSd+PDfnwLSChaAJdxpGDENljaRXZ
vZPx4+wGDKDCPchk3O0ujq76j8PcuJFXNgWGEM9/FGPpfAXCoB1GYmaPpYYguZGeRkAZ6pORJJVw
bfotfGB1n9fOzl6N47qpTlUaZnhbAMQIxgZFm6HrGc7tupoig5egb+5t5Am2ST0JeAh1Bc1+tVSV
fqDSvUQT2spgMajISy4KxxiK0GOGoOJSorwM4gHZ22g1LOC0ljMR7SbKAq8NjIpk72prKc2YVb6m
jtFfB3O1aQzm/tOcJPKaw6mBfdaMIWolAs97ZYe1YeFnGTxK50u3nOCkLOfetNOTg9Tn6GM3u0i3
ts/LtLgcq8p4zDohHzLTHk+u0s0ICUt3MvrZC6g7YEvPp+qaLf56xARJLXldmqBxZ+fo63KNpKHx
3VWaRUQZlzKjsKct3KQPG4wOUd8SMIPk17qMMG6CdOtOueQNHWu0LgxhDjrXWOphpRx8BbxXMNr2
EtAGiINmmFTotjHeSl05t0nr13AsRvdA78SKUPAiQilN+66XZnvzWHacoOnpBLimeZQyIN/1wXZv
shCQdyqO945p9Mn3+vZEylgeqkLnw4wOlWC4j4G/MHb7U0WTVjenE2M+UuAhNY6enrN66TWWsYka
LtnmI/AFj7YNZE0bm2WwjuTLxgSToUsg4nUa1k8+heJDpcXuMe+pD6HDs0NTTfDkSgL5Mn9G3d8u
M6LadTxlNtA/Arp9NAA8ZZwlVEw1AVAVGxWTqKnDmA2Uzc0EnJ3FwQRgLb5YjTediIcUiDd0O9BL
yw4H1Sh0ySkRa6PpnnIbWVjH+huFwojE3i+NoCxW+2LFyosySOWIVJIhyiuL3gylryteN/0kVhrY
Pj6wW7HUTJx8t/poM2E7W4U2HoWm9KcGUW0Yy9ncjtDxuFQZrrSyQPch7fgAh3OFQFZ2BHzq/A1x
4kEs1lUk4vWHqXrJRd1bbhiA3qyN3SOhpySTm1YPwAMaaLpZiqhsWWE/0wDPBBJYA4USRQqdwchO
WVg6RnHlCJ5Dd5rUkyz55tbC8WEazYQxgrZG2afkY8/89CRat4tYkhBWt8r1uJAuE41jkkZx1S/H
1szcQwYS7VAgjIs0ySRPGrgt3Fhbw2rwINihnTxbk8vRsZpDZM9cmFWJaMdqG/RfVkcc2ozuLC0q
l9qRR48iZ9GbDAi1KDuMUavmkfbQgna797XHzjSdByfWN1KpWiISJQEJVYis/dj2Oe2oTRrOhCSP
ie9xLPjrtZ2dh4ukt7GasKVG18NsaabHSQguvP3K6o8uQuRTzkLJAUMRchsa8CTvWJ+VRSAn7GSj
PghcapKUvO093djHHTXZaTjHxK+UNrQmRdc+zApIpIMLcdVcYZGIiR6VRnh56DGfe5gs4b6huMeP
dJqYciTOFd/WkmPSU3A3awOfZo6QKoOawgnCKd/QpowmY5wCNAlpKLXBQoolkiP27A8D4kNUNPpy
4nIhA6OhUK6lujgbKanfc9GAiWtaC1QM0X01jQ3gXDnGCtx4JwwaAnbvFD8PViMoSDUK3XuBxhxc
xAaPq2gO4bQQs1++Btxv04+gr8ElkZ5Vj//jMKw8ZyjEix5Pxl3OfXOalYMhc1lj9M9jch9n27jF
dp0H6cq5YblSHGSVT6xIXFW/d3DDIA/t10/l1Fs5UNk4a+5zPfp5VAnRppEjEoc29OCKK+IW28LN
tLlFB7eY6rdJZ4/QbcfBM5iCCJr0Bb7hYCq1aX3oPS2j6Q7rpTlOflK1Bsfkaiwx0jyVqqa9zonv
xxejKjp0Hz9d1P9nV9aG52DM/u9X1o/fX/ovTLP+bWH980V/L6x9+y/6SRtWEcCAsK3t/f7mhID1
/0vYrk0ZzAP4AGHy18La/ItcJbBTLN8cFt6/c0LEf7KQJvn9D2f5BhsTxJxwZRXmxjvbVtq/raRL
jHNiiVN5q6XFwJYymPf3ehPDxFlcXfe9X5v//L4k5118ItERpW3v+t++NXx37dgkDcd4yGowx2LB
K5vOcf5+pbSAiEk3s5a2uvRkHMSlah5Knwq4S1e380gWHFUP7eh94zXGBeewG0maihgu9E+VZlx4
L/qQdjld67r/gE7M5eqJCuxgfZkmjZkXXQ+b1ovpTPIk0vmAPWA9Kb99G3vpx3ZiqdtD8x01892I
aqViffBst9SmelwQgUIVcY1reS9z/KJ1fynL3rn7eQ/QDPPbtVXuxaAmfUyJ/+PiLiK9j2kCLIlA
Uf3e9Z0vStEHsGIm9qT9UNd33KstFAprQ/tU4ZQ9VKOvX1A2H5bJ/Mbc4lApeaj5OfgTDEbtWcPk
mTR3H65LUDQWWg3PnZ4EFvvjmOFudNCbEHKKg4jJSzgc3dybCBG1aBm19XsjT86DY08XS5M/lJUy
iKr6TSFyIL+TP4VxUVZHsitTb64PrUkoOl9U5HrXwgJU15jKO88I2kP9DC6jtTX7CLTusZalTyDy
HNXZzPoeTR5orKPcpJAWaUpo45Ibcaf4zkh1bRyvi2T/tnacb2Pik20ixHhfMhTdCvtEn3bpCbXZ
WtUq6k3/A3rCNysK7aNlYS1xq1dI1j7JBt2DpRVrUCddDZUenSyJt+lBkwO57trdy82L2RX0QXzz
q8Szhmyd4yDTrc+5TxxVrACFlc57pkfNsUEaTEO835zANGFS4mFpZoeam9Q09B7jXtyGknoQkLoK
8ClAw6ULCizqc1tHnfC/SEfnw7fM9eKl4WqCWVcXXxsp6zC3v2huinpPsK7MmF0sfdHdPGYbocUJ
iX0DXdxUFnx7TfvUVr5D8SjXOKRTDHiO9bTOOMlJlHtwzYoJ4WhepgwYgVSAIrl6vgdjhkUKS9Jx
gil2RNd4cch/GToi4NC0BMDOX88Lk54kbQJIIyT52QunwNxf266vAsdVA0dbkyBVJOCFxNo8Ekb6
SO4jlaZSO+vbRZhfNcVt476UffWSdiSoWFCfpeW+zsfyu8DlG6T2Bb+AQ016aa+a9aV21xIJU2Yz
w19uvrIvlPG/5XLGvjG+sqRpkK7ahHNReq/0Ais9MtIiLSKhzy9rKT+lM9wRu6AS0o71F1ZqeTCg
VdJM8x2uFJSViu9KMzqbFtqD5r8AI3qzja+4WCyfL81iIlnf/U7N53FytvI9kk1liVM9x+3DGGc/
nKJ6zfAYrRgiT0QtNlFGGUhzaEqolGK/iqzJfGvU7du+qGPszHawKRE3oRsbF89YZX0A/w3YNTOe
8955VUA2DPM47fCpIuHRJ09cHeOU06p+dgsW7GQtHXRHEB3nT0GfWNe54Zxwc0DXfY2Dop7uuVm8
Havpa87ZRaXsyACA2u21RmPRJGwY/KD10GmRuWYf9s7nOhITlXeqRPZePpTo58OMfi+aUttUmPxy
tdzyVaFsMr+tibTuZjVDlYw5NOCMTjA2kpGcz5LgNzcZ3DNW5ixwi3ek3bSHxG3NMKNwlLjei9sJ
devt8+wV+VlsfFNwpa+bzCuPSYkwQnW0RSY8o7b5JBANHHL6zFFSeHgCbGqP1josrzKp6qe4swMx
IsPp6sAx8k+WL69Va2JC15i7UU/acADEtlotKn0vPg7eCrJ7/d5W9tmRkzoNs1tHyAk+sy4KhukO
NjSHKRe2Fp7RdsFenFb2M76mSe9durOs1Aw1od8q7OrR7LPXOvDqbvHMgFqDHfar9jKRbocbSDeC
zeB8oEtMirScsrD1/Oc6ZqmiJbQOqTxDsSMxyJoRVsK5T5nKMzl2kQ2S4rymWIcnywyWPD5up9a8
TuqG1HuhIPTNoAAS29a1Xw0M3g5tE/TB3zslPzIgcW/O8nrSb03afGsb9cTF4NYnpF/lKYNuahH7
I0oi+pqbn7Og6dWPzDDI3qz67yk2pcMYMyU3xh8LCbDXoUjf5uPQnuWEz0xPVoiV4498HudA87xw
9FzrhkztY42IsnCzksse9lIHKDdjGyk0Wuz9WEd6N3WKXqWQyWUYiaRAtFhp6Op1Hw3YVNpPlCsx
a6B3wuqQNvfU0l/UbLzul+U2JmoCkbnUN4KbqZohuzfK9/po6de6MOWJ2iVDbbY8e3H9rhPYMuPc
59zZHATrFjVK5iHOxwpKNBqyrkF+R2RhDC+vsGcyuGaX9RfBC/Abiw67OlX+QKwWQnrO5dqbP+HY
FajEzS9kOyCI570Td/rR+ls2h5XdmtFZafZnVFrAnCT6dfPvWWsXuKJMomJxftgl6c1E1tCZMyR1
wZ4/k+2+5i3xRkD8ZMKdP2cCfbFuJLdCddqNddKDaH1KPLAGWe/OkP2ME08G2gei5MEbX6uWWUYz
9KzgfRev28Zp4HwijGPLCQNkPKF7DVtd/97BMQAY1Ab0cj9WVJQCmdc/fKkHgxLdaWRKFyDETg/+
mJzltlgcKqkeloxYyB6ztNXTkKeL79EoqcJioELpdag5HAY2is0PWdJox6zAlmhnkcEvjFRXPjOP
RG43p1no10jnTIZjoLTqjEv+SzziCPSaAQ23qb4nV02HoznUBVTOVftk5Hl2mgd3emCuQCGitFou
9r7PhzFHUkAsuhRF96KX2xTPGyGfOcUNJcIDLcAn9HAqQLvrk/MuItfR9HCqLD+0fPjKSTWeTZw/
yyhGis04BWQx9AcQzaFY8vaAV2/TWMEUgN/1fZoYMEwTz6hLdAlEgnY5VIuePlJi40DpuhmwkZaf
sJ40d+wwB12vXVzaggNoJsJTmtV3dzGLG84mxqKzUNm3mm8Sv8zC/KpSFwzZYLdKfySdPca74pJR
6tkJKlvN4DTSjIjamX1SK1fWNiHYJAe/WvJzfbVaQb0M3VEIltqDqsEPWEhC7Fm80gazJW4e6Ezv
6P1J5unruu2Lm62hJ20GJgyWM905BpiDlJduFZhckpjDs5bf3KH4Rqriy9C7b2IKILgDZ6bM0/S5
S1cvWnDoXXvkIVCGjDSiSvaOamF+dupqvvex+dZfFfJLwmSRtBDqK79Zs48XKa1CBnVsPCWbfklP
XMNU5GTNQ21OX1nf2k++iyvPN8eT02pvq8prX9k5MhD74nVwQ6y6r4+J7927ht4thrQ8WJNWhqZH
vXs1kwlywnx0ckEA6OD2Ydll2kO5rFAnVPVk10KdQPXlDAIbEmVlTp8gy3mrzfYTMprHAs3mmV5+
cxal5YMHCQwRN8cUDzED4pg95o1j0Zkw7MClKnB1KGAHotU5eZtuCugup6HpYPvJa5wbOvyEm8gT
eZRF911sWu0BgMbDvgdd+8m00SobGmkEjUv2BCv4hdmCTb+pUR808EonVSw3y57ImHE5se1sPC/5
Ml0Ul00aYZTHyeDRIibpj4SumhfX26btro8W2mQqZzQEUGgJ6YD6NIe5bO2jsnPIGEt85kJx6wd3
fCjjJYO+vL5achmjVSBeQgn3SuY5dqW5W6+jdF9jJKlDH+rVJc47jHWe+Zzr0HZ02NCFQe3KyN1o
0VE2LsJ8mNo5v2NLuFcMJBMiKAJCxPPcId7XF7DDpvNpzMgkE1Ycn4u5edsNK+lHbffG9ttwFbV7
JgZ7EN76vIo1izqIQkevxqzr+02NasFxAroQ7pEo0ZygUe2NqFQWoGyIj7XMyEoS+gdyxHH6WIde
Vgqqe9081eqWxGoIVo/JabNpqBH8yOu6aaj3zR/3eUX5NUuYcdBSkdfWk1wW0XchzdL6As3gdi/F
vBDdrTq3bT1fnRkBhyjJkcHz9c9tiWX3Qo+Y9YOBPlxWkGEROf3IxcpyDcDPcN03TUVO0cGUxgOW
1y/ZaE643S26qFo39Fffr7Zd4ffXn7dJM0xaCpvOsHRXnWIhwZZca0mDS8M+dbvr/sC+ycwu1GQy
nSeMePKBgdw+Q4YN3LlSa4CWurlWFuoJ5MbsygrHyqQPH1K7aKCne/VvGzWMf98H9udVZ9n9cRpi
yCeQtxFbxM11f499IxjYWYC4m1r79/tl3+UHXaZaOCPG+fnmsSY0JL7bD/t1p29l58YQywnbX30V
zAuuzLXiJdh3ex8EfKIjey45G9K9djAa/+zGelVfgYDPNJK1J6JZ+GDWSFdnHGbnNFM/2K1HPg5O
/lx0kVuKwyLQNytQXQvWG12CsQAh2nRwKVfiGeJPv2+07eM4t6KzU1pzKzPGWPj4rHK+pe2r2vfm
ytzq/9rB5Kp9BfvdXE0/Y2K27bXClqgEZvfjxAgOSEK0V8f22mvTTmtzXjw4JbEvzlwXumtqGt21
IJyUpu12m2yc7sr8hEaaZgZz0vTXscMwtO9ZfTGdbXcK4frQoNk2+17ZU/QcjfmT3J4ai3AcN/iF
bv598O17mZfxueVcL5BIKNPuRxvyZl+P9g/Ol7QdiC02RNcsomz7xON2qE2+PVPDrMpTilXilBRp
d903trTaK9iC7qqGGIvV5qvb7qKphZOSZShiy3fYlQoO/Lpur952BOnb3n6T1mYfzeb0zfYErcVl
fNWNtB2oy3BkEh6a/rO73V62eAOapMhita6++gm55odh291v75v95qphC7D72q9vU8UyHF43R9c6
3VjExbROOHA0lgxRGlcf05SuIopgPsH+gfbPgi6QFN5rZ+ZIsZY6xXxsuLK9MiC01xy5GZww59p1
63B1NXe49pmPMsmzoLDExmvbormLo6/YQutHnCnbpuBECfsGw2O9Hev7hnP6773FGfksv27vDwPw
5E46aCryF9bI/3odHA+xRvvtEZF5//GPd1tpv18G8R1AKp+toxt7/bmLPL5kFKeYvN+Zwyg/VH3G
OP/rmXIou+u8bfa9/Yly5jpM9WYJEsEhYeSoxGxSRPZbwueg2fd8s/+I+8+N9lt9QaktEgmSf7W2
dthqNVqVRmL9YTr78xX2tvfHTUevT77DqKI8FqmHX29vQsEJi60/vv9t9z8rcSMDjRn+1PtG/Wvv
v3oKXTb7LGtGdHs7FykzcRg2eiwiLemds0vBk2W2VT2hTCi49nWK+lnCMThso4uLp+Tv3W4hysvN
aUrOz7T05cUDAHqN98HJ3w4vb9+ljNuFK8QBWsCvtP3bnLYv8bfddRvzvJ6VdEaPnoYlgySXcLaN
X1vnwsqDYuK7oD3vRa0mSINjKPn16+83s+0Z+96+wbD9aVUTjqxtPCJ4h5GRIYtj+F+3Y7Wg7J20
0/7JAIo3132vZvycpZGdKROT6G6L6edn3x+0ByLjkVMAjUgWVngQY9JtfOEESvvzvjtrZhNQ0wY4
OmDH2o1Z+ba335yTnhXobtxCwooEQl5299S+MbnqMzZtbiqla4/k7P55EG7HpJNM3XU/Jm3qb0dd
Wc+/Hd/7Ljhx4kWU4wX7zdZMixNSERBQ/zoP9iNbjPoj3iLz+NvBvz/n18/odLqfddUiM9x+bpYS
un6oZ2awmUW66f4L7i8ZnNZZoQG67QF89hrmQxozgduuftl2kiOerK9/3NwfMMlc+T/eSNFt8b9I
FIch4x8m+n/rpfx83T8iRe8veiZkwqLX0ZkA/9ZL8fW/HJospm5gG/gbtm7aNFGECSbc5qf7pLr8
S51oir+I9XB1FIosThwGgf+kqWIY/1+Srm/bPgJhz3TMLUDS/gMPnLlZZxeElV9II8rOvho/Txa4
H6r3gUV58eohGfQ1eguQc7xzntWXZF5gcI2pOPeGQQ+gBWrsLs8FPvsHBI5Pfjw2F0drv5RzA4JE
B4xXxSAdSK66FmjusEarH7Ix6tuwtAQWQ6VyE3ICBizGOAuCJVlOi9tPUarJRzP/SMOb2Q3W8HXe
DEa9W54UBSRqVz84YVc0ckDUuPg/2M9TgghGtMNnGLoKfXbnHpd8MkNsTen0NUkhCo6e9capZ6JQ
WE6EuB+ooAMLVjTjz5UcT/PUggwTPX48L9POjt74T3mBCW3V6vqYs27ztbh8LDS7eJ5B+JE5JodT
NsM0W0uxXAlV/Kr1un8FD2i+HUcTsXgXf0rNPHv0G5k+unGSYQwWWehuq+3cXekOSPqoVVZdrApl
NdfO1oj6XNOiwQfo5ruJYJ2yYRHoTZ2Y5LHmNdOzt6WIZMRj3Y2iui8+XV67kHcuS+iQi/ZUxZl6
LtP1DW5EcNN5UbzxxAtgyYtMa/m9z1m9DvEnhVE0qPyVYhp939OSd3rYEemRZVRsqY4cqH9ScHHA
YGFLDA19eau39XLyh543wijWgaLYyMgxLQJJcpaan1eXL5SxbTk1NK0vawcLdNXKm88arel5Y9PT
zChr+i9g/YL92cuYPtrN6j/M2esqLh+82Oq4PMDKFLxhTsUowMxUhComi2nx0XXhv/TPNCGuMeCH
k4f3A4SHfkWRmD64XpLQSc6+ytTOH8ZtA1H07w1BfMVvN/dH9+ftT/mvbu4PxFYuTvMWVLG9E8V1
O6jk3AR9PsFo+uNn7O/X7o/suyvln2OXOK//+DWsnJxyGGwfENRVmK//7Rfd35MLOwFxY2eG//Ov
t792f4VVmHrkCXiN+yt+PbDfTCgJND8f+e33+/lMDaCXU9aHJClw6P164m+7v36JdWgprdotdMIK
7Qw6XMhlbAbdGMNy5TLrcCG/qaSQB0tSC5Pb/AfPCQE4yfy2rpjxyuK3jbZYxc01Su6DChckJWJI
5paUrhTJzWZ8cjv1aX/Nfu/k0dehO43wivaDrYYPPdrhqDOMpA/NvBvOi7ylWnfP5gYdDY1GksMq
7UaWkHbb98y08qI1JmiOtQm1CHe+Kopalz6nLjR2iImKpkLUeXaq1bzhpjMBVrKhYGzcKH0lhtmG
pIJ8QOhmoqfiIWOEfuUOEjqbtjzUms2fGpzSUbbKuiWJAwpz2xtLHJMDrGxfHmDd8AXjjL6tRm6D
IddkgDZ0BJj0z31uOkXmxEx23p6x9PHX3k/xZxbmOVPKeWgrok5TbIcHPS2ao7X93VdcwxSpWg+g
HKVvnzZ1DneoHew1WEtP3PZn7RvhlPrPm4gx81Orio94YBoGz/KLAkF4opIJI9tf6uvqTmfD8+2H
weD/IrpzldKR1RMyrqz6axEzszC7vDrWQm/vlVu8r9vROfWdqvCCUkteCD5EwgtCyVyb+UZo7Hxb
8tQ7+RWZWvUy35ptM+cGGWF670fY6uab0T8rssEeKkZ6DFbpY/qcKcsJtXjUoT829gWXHR7sOr3l
2waxvbn1DaiB0hQoTS30BuCxtcsbygwukwOm8m7Wnx1TlLcVVYyyNroUBQXFNPOmgWq5ibhfbwMC
9gupVcTJc9d+/6qSjuqRlx/3m/l20O97L53FMttrblQ0lealuLIp9Zv0+2+1r0gJK1rjqbYwJrdj
5QQCYJyeSfh+OHVurLjLG/XA/MwipLbHN8w2DwXjxm2ZV/1CpfZsUeZvQxu6Dj1avE8merhTa9rv
9wOrNzWKj2kJStOLy3tnNdV9HQDWD9bSH/ebGLuG44IF7iDFUt1Hv29C5dKP0/ohcIY4OWR58qpM
queerJuocT1gzYXElJgMY2DmbXmh/D8EszagLmsS/cklTLgxzfJDptXYSeP8yXAA5Bl7KWVfKux1
nF9VlQXrQoA4U8L6akX024p6L+7sa+ufd/66vRdm/lxw/3p4f43B13P0zelp/9H0jlxyjTMqdfti
fdvsL/jtrX/u1lX5boiN9Nj8WtvvP29/+lpVLKt6tORBAjCWut+/Vv2/Pb+vQX0aWw0qEfr4d8ls
r5N5W81i39s3e23mj/v2ByZMDSfLYi1PPJJG546ijnOsE6JLpi4ipo4mUZxzwjkvXZ28jDGadFF1
L87qftbnXt4nss/DQmblKV8/2pagbpGUl3J2OIEsDO6ofIxwzq0TuT+ShPPCDQE88wqjCVCkldG8
ZrDXy3K5VK3+QfN7ioa0cAA3Wis9dyMFlmi7KKcdknPr5TVC1BnlleQzA0zQiJOesHYVNojfttHp
8ELc1hKH+noCAcvySGoc9TW/VKV9s7N4PFO2GNy4CXX96ueDYpLmdZdSw6NmSQdQNW/fODb15A6k
TGJ8xKTQhFqau8fKjaq+EnfXgHXQjcNboHu0tT+kGCQPW9MbDp65hMrqZgpkHmXz/ljgGaaTqn2u
2gqJSLZJC2fv3KUFjQtbr8JmWDPSprOJqgyXWgZCmNbo/4hXlnztF633pkMtBx8MlEQjC2wFEm18
KUbAnkLRdIq7+ZJmJij7LEU+3xFWbSY5kkjPvKS2XBBmiDnSYWDBeqCchjtgPnT+3IXw3z7A8ZiD
uLQBl5ruK43voc+G/BwDcjpURUL0uw3NUoE+CIF0fmmRhxR0ZaYkHYir/JbZTYpp4A36DbwcVntf
NDSBRjV8dBJizZ3YkuCIqeIsvn+NUYheaMbghNM0dAISWKfhzphF4O+PK/TmVSYPqegHdNjdwFzM
eV4w8t7qov9cv3en0glX/NhKa8CIiunj4MRF6M/ui3IF9sG5DQvyrU4tDAkTR9KWpK5CQ2lMKmbQ
gqLYuLDtZ0PkaejfgUc/t6ibo3jyy4u+gJtQxVmqog3K3LYCb/ywrvH3dPLPbjN0oGtx12STc/FX
E0/obN77OpkP4kFfZXknYPFpBM4QKuWzaCi3riWMi9Jur+gi+3dIWEhOA6HT/HCtHjNVPGG2J0VN
1V8a4CfhIJpzb8PWWqqR9rRzE+2U3mtY0rCWuLrBliUTgdpXJkNp9v6DmcmLZWBE73Tz87wuyyvH
pMGUFv09AxQuPCc+u76OunrkAAVF/ES++JtquroS6gLyO6bPq01RMCb08v9xdybLjSNbtv2VZ2+O
a4CjH7wJCbCnqFAXkiYwRSjC0fdwNF9fC8pblXnTrlVZTd+EKUZKFAUCjuPn7L22Y61rsv/sx9oQ
NtZkb9MUQGVk5nssW0wC+Ubdhm8Wp4UWlCw6QSYnBrYugDzH38c2//W9HVPcZ2QuL1backlFjEJa
3TwMsGXigcRgF6qiXbpXAuhXdwuNYQKHKwMO28x7tBWDUEYkBia6XSFTevfmeDAyzCyrDiyHDWHq
B5VGGG3s/tkxk4/Jgc805ZkMCkeYeCAQ9lqwAXqWFTsBE1l6sWQoD2xvnm031DX/eerMlzTrgMrX
ObmqLel1GJsdxGv+UqIvRisH3dTcYi4i9lxK65xmN8fIMF7HsQebjOFhTXbKZMHGbRNcEb58jYZc
P47d9Do2VRN6Y38XJ653Gab6DVPZzdY9yD64DQJj7MXBmXztY2IavisRvUdLKoJi5n1DswX+0RTr
OHDcFgSN7GyZQXHAYS5imCWihjWJi9CCTj2Hs4l3gzZrwigUBDhYZxGWUXddSxwoKlvHztGTueBP
KtT/J2x3hENIYjL0eQmGWiMLIUgilv1MUzujr7SgH+VDRHrtuRpUWOcu56NG10jNRC86hosJXXr3
GpU8HR/agR+eXH3GmucfbNYQLRWIAkqfab5OKV8K+uBR6x89/beIcOhgYmmDWSILs7KGv31Ib4ZC
fLv6OWJhYG1DPgftpwxW11xqj4iZk5rcx0va//BMGk1wAjMSUKZ3dqx4f5RBD3ZhrfLiylhLuwgi
m59srajiDDbVtcU5LtKiI/AEsKtGzPzVGMjy9R11hD2vI8wgPmVx30rV2ls6WB7+EVa8r+Ze36Sv
RtmSBBvlJ4/6aZENFEhpxaFm9QULOxR+H8ic3XqM8zXrUw5rNz967DjoG4lNp4zO0SwJppHW75gW
xkb0CZgyFGFj7JxYqUakB29m2x7bPGabDvhHaC2EIAPtlB6zNDdvbclNyer733UCL7vgQJMeAy8z
XrejsRivsRYrlpzkqXV7dhZFcW9iC9wkevEzWrOKSYXbYPWBPmoX6WFENVN5Xuim9jfpE9iJ69nK
x3Y/K2RpCKNpJbekhXcWA6tSv+MsuJhegSLJeyjH7Cr1B2QpVz2YsEajE5cb2WLRz1lOdOtNIlAZ
bT4Gh1BKf6K7ncsXe1HOvnRGWNnlQ83Os7Ej4sJsssfxxYGk8napwWh1dKM0xO/wbmHjwhnkk9aC
1duPf4qUgNbBGkm5aJJz5KJ70js/CVS1bTJzi6/jvkOWMWjgItvUczfWbNS7+9qryFRonMfS079l
JZefFoMvysruMy/lYUxya4+6/CeqT/3B0n55hToMnfQfJqQiGDb7wJnsvdkYh9pWr21KYeHN96OQ
VP6F/CgHTi8N3yl4ZkmJvCB4rzeitnYcdrLZRYuFu05+jY31ht01Q63IMp7WURYuKd8eRWfgeMBy
peBD1NyD72lgKVRWBo5i2a3t6gNC6YToE3pSlcZvbmJ/mGUCqJrY15Mwy6e4pGkjn+ti+SSeLgsh
BQ+7wfFeF6c2DlWsHSKx3KqKzxVX3laybdgm9vTelwVyWW9OD11PG2F6SJp+a8jyp1MuQZvuvabm
VbXDrJfvfUM2vI2sdwvu8ZSk7Z3y0uTYxQp3Rma5jE7m5Y7Jc4I1qHov6dHgEX6Yx/Jds+v0kPQ1
zom53fdzixZKymcvRcHzVXKJDH+r1XKDxuYTbfJ177vYfoNv3ju5Df5Dw0Mla19NX+mwM7Vq59sK
o7vT7NY0GD9D3lbq7RZbaRK23fK9KolPVtiKzEnvINDV/m325k2X2+ZZuQBRzIwgidGH3tqijJlU
5AddG937+XSbx9+22be7qUAoPPaZtfOA3IWAhL8PwxoK0VqP5aC/zDEKJg+4Rp8O+J8q8yzNk23i
KHvPMnwLvtNymFtwzJZ3FtNYnqeVMjpbzSsTwHyPSe2X1le/pGDZjNZBOTgy7FldhXWqEBXexrsK
N+ltLmh1aD4G7spi9xl7ydHyjlbteQdPZpQRXgr63hn7S/st7RY9SJLUCHKvWu6HxbrrGyR0boOx
rqoX59zU8TOIjeodnalccqAFI/IrSzKTKvxpW0DSKH3X3le0OjbM3ust98mI+jo6CNeSt9E0g6xW
OHtb5zEZrN8I8hT0Ygkyr5/Rg4OH3pKX212o66rM+BFTNA3RhP/VbeHHNS4J72xKd0QCTst1kJA7
uPpPidXRd+BPn9NpPw7u9yzyqa5FoYJh6ainzYuRZ0Hh2VBAlxaxMNqHo2eYV12Tz2WFKtxe0Le3
fh4HrlO8afb82DNB507b6CExEG80w50j2P6031mZ+DnQmQlssSTH3hQv49yA+Jr9wGhNb2vrtxwc
AAhhNJLxcPbTgZuihhFF1uCr1YwQpqWwtivG2HVzEZ59IJKl2siF8JbJkZuREJ2NnSGrUs29EvGD
7lt4d1LB7Wrqn3R5YaKnTiB4hm03LSGiVI4+nDrMosOqdvfZvKCYjjSfQAtr+N5FXWj04/pRsMMB
HXvnokPfosK+OYXu0gXGhS7te3wVZ7vor0bM26GounKcYINHNxHjWGbc9n2e0LVPVfdS++NDVlsv
jTlQ8fa+Ckote8D9Wm/imklwHhoJ5tn4HZyHgjKWqyBLm33l+BGtDVyp40OSRoSPaPFV94jcW4bU
CcAtF+mp8/ZzhkPa7EpoaGLcmQb7GKe1j42h0rthKO/ybkVxslrU9cxuDu/6oaPLH6PXFa++RHkd
jUUc1qa4m0p9ItMgMymlkWn4mvisHc09swnCDEDzv26pkhe72kIzaidejujWs5YxOiii2tlIwB+K
3vV3J+4Z+5ooDQZuP7TWP838cWiACZtSentGyw+JIKBmbl0P22xuBbX8VQAauDQrjaYcCBWpp0B3
Czv0ao/NFxjlcGR2z6dYFgjhk8NUcFMkjZmqaG1h9QePPnnIrsfZ4roOrMKCe+b4fThM1SHqmKQ6
LB0RcOGtigWcqOgmXeuapZ7acSbbx2gan0Sq7luv87bRrKG7BxXi+rILHB1YVdYdK+Q52Dyojvrj
mBaELiKTrNDzYXcuuLWKy4pc2WD6gvPf4bfAqmRT5tMild7i7tlWHq1e/o50lUMJdom/XZ1nJVZI
eF4UHwvJdYTyIJ5jDUZSpUJ/yKZt45O7MVT9U9pBSO9iNj1FKoxzodojswbGFLrGvtDViN8cds2c
PuEFLLmF9w8MDCUWeGAn3eDQi8N7t+G9Ktcrgy7i9j64JzV05c4lE2FHILfcwDHXDQJ9XAGySPo2
rr3EKsJ5xEXQ1mkDaSCC2A81c+BuSQIEuALD/uXqIjmDjn1Dq+f1WBr62Ep38WC/Y9tl/cgVWwzy
0hLX/ZhlTQJ9PlAHk880tPOdT78Zon1qbecq5Y6V+1uOGFsbIAEzRDc1OU9tVMLyRsGMPVoXO5ul
n7jYNyknSpXSe5FRO3CMS7o1voYhc2DzjHTxlA11Q3ZW/K02liP1G8MjHRHf0rybtKyN7qXNGySo
Q1ddl0Sb+YhesxXFCFTiR0uTAoq/Sd+7QVq1bOGz7ryicR+03MYtH9unvpxq2oB4m7PM+uUv8mXu
+gKCzpQxThJIxszxo6q7Yhfr6Qs4V5litmtjgksSRKa7hdo8LNuXEqIr9xMaOa6W73pigOwcFryc
SmOTFakXIKOM9mosnkwZDeHUr+53vfzemfSAl0mES7Z8shVcbKGHyMSu9Zx/i/nE6HGn3OfvzZES
usfAkk1TvBl855vVpL+zybqpQj21GjYl12HkAZ5rCbgqiaiXKjQ/ugg9q9Y4KP8SNqQLUF20pclT
zs7saFj+w7CIU+lO+8QT11aPMCmIVW+js1dNXmgaFTuGk0QKFBhtrP6hXy9S+pEB8CttW+bWCVRu
ch7dTfZjUe16qqGIN8aZMZ0ZEYgJmT4dtGQ7xBYpOsvBMwUWT82dd37PmUlYKU5eRvJjar2QMGtz
hnbsyuLl9zJiYu01iwsfWGvzM5Jqj/H20VOkesgJbv4w7eNZO7Ve80qczxCWFepKwhzoX0X+72JA
8okj9X0xc+PAbRPeKZkEJCapG6dFHxYr+geNTw1fBGcvWkO0vrN2rzOY3fjNjxwKbevVT6YiuyqJ
umkzoFqFg/xN162nMZ84vToyHpfc/d6IjCGkVSIBNkJXl+yBlx+GVRkQIVqyOUkIWWy2irK1xCbC
oZ9bTnqZsbvC2GCnM1a3mlOE6xq1dj7KmO5x/tqSEUjkmGFCXEAubQgEHvRYtC2Zc/6hGGrY+EV0
ku58NFuX0loPUml92pr7BA31loM13EAS+Si9GqfIjCvKMXGC9N2V9mSgyS4/aMUjKUZpE49n/L7v
RV+G9cTs1UgG1M0wD47O9EmNmT66DtNGeyAnxauOg0LUweFmUz6GZOmEmHHZtCUD5TNdMFTZinzS
xP2FlXnjOhYEVZeKvOk6Oi/lvfAZPMeWNgdxO/LWWLHRUXp3ZIgYBzvlz8918zOTQ7kz2vwTTE9y
wBIUBXgfGTJix/+DaeayeG4mDddFzoIWaL1GX1KWmC2qYpct8qo7c3usWupDY/T2tSdBOGCqSMfh
BCctOWrkDHgJesIsTzg1mvl57mH8M6/Pd3PrHfukSU+WSgO/sJhBVV6zjwfecWUv9kaVRnKxtGuH
p4LyurhZaXeZS5qHrZtVe5fW8clUdF8683sVjXYIR5X5g9PeJZSvds54fIBJ0GvjvZYY7oErhq5B
n33zh5R75ti2MBaggXSFtoM1DMfN9Pt9Zfj3fa6/ObautkZc7ZQi1sR0nnNS2DY5vEAsxt60KfUh
YH3aF2D52FldF/0oFs27jY1/N811RFsQTDvCnKuiU7CfvcLcmnl31ZxYknmRNuFsO2qHVhipdnmn
ys9khkxmj0fRcd/sTExFivwd5Vs/E2fAxFw9mvn9OABpwZRIPRtJPOWa64ZaaUXbxp7JVKfLoGkP
HqjfzmIfaiDVsrMioAlE31y/9+iWkiEH3iazR4r63LwmlvPkuu3e9vph3854j2q1uPDOcv0wxPQG
posT0e5UA3QXsza+ld58ttOcIKLJVcckn67CI9m4tmg92kmFD6KmG60o0ackNMnjXTLxwWwK3/IR
YzeIl9aq2IcmdKFHO6dJ8KONffnA2vzbjVHC0zmNEdsT75WzUQpb45jAlb0nveRSGQIHqSwvAMhO
XaQVR2PJWjKM1D2T/44pTgmqKCXnRo8cGjk5jWrVZFyLpX/VJ/U9RmgaEubAAc4GL1T95NBJj1+o
RMxAcFILXd/GTZ4cl46W6qy9kza1i8Cbvrqzs9fIG7pPOjArltOTwalX83ZSZDNHrTvsKy9eTqMG
357xwLDnLk77s5s+XM4EBhKHXo8V50eH3sHCJe+IC/4uYFJz9TysUqT+SzW5atHsYmTw+Ofzr68Q
oP71e75+xPuSW37p176ef3315899/VvCFBuLSaJzKazSRqGSZVssab7TPPH4l5f547f+25f0chP4
/9yJ4I9v+vo93A0ZQv/5y//4STctz4TbpVRpwOZitOYq8yQF7/on/vn+/ngdqBUXtIT+7i8v27bD
mT1Tsv/7K389/+Mbv/6SzrPRq0Uq/HrpmNbTKkL8z9/y56/6OnBfT+OijLduiZb56+mfRxRlHQp3
0yDZSnuOFMFktk+vMknr9xzlbxDrzhpAPEIUGQgoVrnGzkVxx5yEYCcJ/aAXBgwTxaaYmvnbnWM6
euBNwj+mZrp3dMsIZE8njKj355wVLu1FYBnyJ1t+SWAhfilusWOYOjPLPPrW0Wd8D0VBi/CxTjN2
Nqcsn/2hOeBpefTsFHPAD5Xjv7BBH4FYyO4wozAymbFxz5oLkVlejHI+qyb9uY4w2plEj3Sor6jX
P7KuRAvbkC8jrL2PlgRK8Ma1d1qp3WEuZL1fDO5PqRyDTvWAfrifjEV0r5ssqCkuQgyNGJSiEVr1
UrtbLthy8QlVZoks1YBXg2yE1D+1zZoGaVowoh1ADX6KEzq+TsmCf8nBI1jDNx374sdCSipJau4O
RCg6VazLvtk9k2HcbiQIt8DlpAWbMh25sR202tvTSDM2cHU+THp586i9otMh5k1MF6Q5W5Oe7UZ5
+urdACyWdWMYx+bO7uY3ZDnsHPpd5HUSgVeKIbuLcI0CLdStmuwi57MazSlQzfw5ukXPBhErID4k
tUkl90Bj6ItQLa+xFE9VTnlbs5IFStVZUH0fdLqgE74lxwiF0JNtqyX2gczJKCyN1N94LQP0NFlq
dEfevtEBU8KDj6LECNqZzoBllvl26L9y4tluDK5hHHscp7DZh9cGgN3GtbKnMaKucHA/M+x5W4iL
opGGB01vf8yBHPIfMze1UEPisevx45EONgJZEUFi2Y8NLc5mauVOuEzli6W8YxkL/Qnxgt1rxF0W
2NcccN36En0jaA4unVqqcOqcF2zW28krnW2p5c2un3f8X8ZMPkhsaGO3fvEJSUEEm/UfxZTcLyv+
0oqHN30anNAGTIOWB+PPl+bJqd3uf0A7i1Ww91d+K+MiYZtArCyTUgld379SEuLImvNkoDk1zwxd
CqX5JwhCkMqM/D7XUXckVgSyryGcqSgF85k42nmSrjBBc8ZWM4/kGO2ZoRiYKuRwNgrN/2ZNMwx6
t7hlnAiV2z2yFMj/4Y0bfydnr2/c0TkdALNC5PL/9sYX0r6dmR7tkUFwdtQAL3GRgE2dXCZnZB3Q
Gkw9Zvp5fLPTODnNJq78vzAw7v84Sv+nHIr7Kin77v/935U++feDR/8DSuMqhfSo8v714CVNkjoT
9KgjYo35VufimBlpfKTyM6DQu9qhIid6F7E70BpKhgFP9G2Jy/rtv38f5t+R0RwLpKKWDx9T9wzH
+RvxNoP7gpXClcehjgg98lrrOBDK2OksgmOXvqpFVvsqd57IzmuuXmZgvKHZomrrWEeddgUJ1lwo
6DdYscerRDDD/QoyWmzEWMElyzSKUOLCiO6ILBtB+Nhda60j9NllHt5qzKTLPCKBOjE+HE+pw1Q1
+8yviExZH5L1oc+X1//+z/43564rfNOCmGl4uue668fzF8LHoPcecMJYgiwTxXYkOiSEcUA+tnR3
tU2cjLW0F4Xw3ZrVcrBFfSymkvk+UYhxM13KQqpDoY/WgWQDdYysONkoGftwDCK1z5dYgBcYH4eo
Mndf7/z/WzzMyiP/y2fzb8CrHTjU9u+S5vWH/lPS7P+DzAHfcsXfoKv2P1wXybLD1fNfgmZL/wfc
c2gAwmXjjQiT1/knbtV00DpbQnf5Bt1DHPW/wq0Klot/vYSJIHThBmDBYu1zsTD+7dJpgTyQhC7j
0xdiyZK0dEoon18esFj0pxky997Oon2+Pvt6QLAUtroOCWDO6qMyPu2krk5fD/CGAKp+famzScfq
v9xlSRFwbtGnAqJ3QP313utRTCekbIm6BEmH45aw061kRbvqDdW4os8+r239FqkhP55eaCSsSb+B
cgbjFhVNgjxfNpfVfl22JBOX7M3wwnA/8oblUUFz3tfwYsF70aUE7XXEDEX30itAAlKQdWjwgMph
//dX+ZeYsluWhc7ontbBynfCd0ryobfIKy5Vxg+X0Y+udpxAVtFlAfzEjnrndHTkABYjhWFcvxXe
XAaovwFsDNN4glfIsDOqVYiLIt3AOzEP8VGBIwCWgMzKa8ad0BJshsTzJR35NbmfUXzIaW+ICEJf
/GEgudsM+HYx9Oi/TPHkd4QnItcTYafNGUEUTHG4t5HE7jGhq6xGhvnaQ63VM128NUrTbkNPzLuh
OtcmOu1Upr/x4jxkaD7J2AbWpQib7E0X2bO8B7Rx7I2ULrFTY59CUWqhZTEExBwPvCIghpukaZyE
ulutU//q3JRJHTirRX+MKENiISNgDO49NiqcUXjWgNp1iDeYfCcGXTOV8Y7dheORRdkTkewDXJZR
ndhpnIrqITWG5aMTu6kZfxGKFB2LSGfH5/TBOLd50OU6vf0qf7RHXOVeAxsMomzQAOwBmRrrxPVV
U7iQ0U7BBIOh6Fu1SeDCH+EBn5bp2+yV8YG0JHSFrvXkFy3Wul47Wgrra1tDT0nds9uAHpa2+Ust
BQ0t5JIBATUm+ajafaJ4mxT8jFf2k85f1+a0YN22wzo0uHSkM4UAyXKBt9XM7xZZzkfmKUmYtca3
ZTGYM6cifvI0NyR6pNuKxkTQlOtUVH2v3XTBwcwyeaSD8DYNNr19SHfbfG0aQIwIR4iqY6cCKhkU
x1pe7VUzxZjPaAHk3+YYFI/M9Pm2MHZB/GA/04Dg3Qv7BAmk2FamLgNFn50gwG1vmu2DI1OTD63Z
xoBiOWYjRxxz+MPKZh886xNKafEed8eusQG3AVWaGYUYSJAtY2FX7j3JpXwzysEgYzqxDnES4Uqo
HmQ9J7vK6g6+Weqo3cHDCceiZzvvqUOgDDEP2Rdu4Hsjn16sTXBqFbqmmDhRbRY7g8GVSqJ5k+T1
XVVw8TTYC/q5w2BNbFO7HxZ5bwKRFLazc8D8IiunadGX63xCxPq+RytQu4IuPyTZGNRIiPyIoSj1
a50T1z6QUiBM/2jncXYVRnJDgFWFUChJ574r5ue+05a9XYPIIaFeFJp8NPn2a+ql7JW8N1d5x24E
rWFo7qUqrPsJotumIDzxXAv7B1F3QbJU9d7p+IwvSa2ouPl649m6f5TJczKuEPisjXey6L5FBj17
7EZY00bQLhVRxqUqt/mg5fuooOEAzYS793KD8fCqqfh7apEoDrIOFD4JrOCyCBXhNZi4/2DMT2vd
gbuUe6EA4xPKkqhGzdc/JH0qOvgRrEUmT6MMaaj/jnOFGbT+jLI5uhPoPzYjkxw6P1Tz7eQ6cKqW
OBA6SvAIkc+2wZa66YiKHMpma1lMSHrk0tvcHVGRJQd7YScGyPe8LM7NTKKakVtdh9nQ/bAKpt+V
7/9KGut1aNL2KEr09sysbgRMJdt4WpogFnq9h/C49rRTWKS2GcwJVDs61bt5nol/mumT1sshUm53
0IsKFGQSX01pnmmcmNyJEEMn9L6acux3XlZgvkWYlYPoaTGImNEhdfVqXzMMRUvOZqaW8x0bq355
cSf2mlGn4wNYvM9xRmgiuEVg8LjEY3PfuLI5pFX+CaibpGAvPUeKJnGllWpH8LTbZ17YApwNbG/i
CzJiLHv5aJOW66Vdfa0GSrOaLhCxmZm9aZN8PGT6+HueqiokeeA6dv68Azge5OnUbFW5aGE5tURo
JrS1rcemquxPd3xxkvyVJJDscYTMgxKOu6aFKGGb6+Ov3i/UtzJVD8xYgRP77EFK0z93Cxtcy9Df
k/bCRuGKVOFEXi0sY3hVAGyCISIi0JHbvs5haUTSD1zw8ITocpR6pX4W9ndZSPmox+Wh6jpWleJu
9pGs6QvAiMnXX8zu22C2OWQI8nXBG9XhhLFo4/8wvAXBEm4X6aGgmRPzUa+KDDdgzMLcZIeeVuDO
xV5rTbDICcoxINw075CAFlzWwtn6/hgRkFkjNKEIDWNnemYG8ZpYdU3kOLvgEXUf58d75ZGeW+n9
W88eb7s4EgKJ4Y7bPk93nVHtXHMqufgd4CbGIunPdkgaEjTaqIZeTVekZ9vR8C33yFBsvQvb1ETI
6zEaQNDR3CUML1F/RMl1xHNrj3hEsSvdV8ZYHCUZ9wgVmN2VaxM8dbPAwY/kZJ062dYCRA1oxybD
YrsvKDbyZp1ddsyduNfeALicvBr+WI5Q+qSLnL0TaQygGclqc1tAmHZ3aCBar8ZRZ+dWOgFN6tVM
mEfNXRnqmNHhXJKJV2Xmz3hWMLjtO62rGaGIbF/WBpEuKHyR/blHd9Ae2J3cj5xGYKrO6FW5jJNO
++mnW9MatSdfT2/SVBIdfA/zOMhBzJ78hDT1OPFWA8bymtVcvJZA4USKKM3csnvlrgMODpdFMGH8
ph+EWaHVF1jJC40100CAqXvyVsGZ6uphQ2cU12zLnEavwAH1+QgWtiQ10Vln4N17tEactbMLI982
fiU9dUa0lIdUa9K97cpdwzSCYbCnH21ZAHEuKvSNXoktDkvhvbHCADQ7f54YzK5tA7CyYEHuGGhA
E/Ch+bnukl0yXLlBQa2wjV81w3zlXc7wkxfWakOTL50NV8r195Z0zf2gKCLbCmyfS1ZYVtjpictr
7UCPxQYP1hGGRLRFQ4MMu2ByPnrmxcJNtvGyhLtgLQn2SzIq0lFk36pa0OygUaU7UAgKY1csAIZb
30Fnxmi9M+xDp0yDLZlxl/qJOOtTlAejbX22YPUODurPxaZiGewnzk8BU1oHkIKJPMC/cNJU4W2L
cTCO3Lw5M1b0jqB17fleSWl2YGgWnwHswpMbGgoYTfySGQO9wkC6xoA0mNouIOxqPDZr5HWpbGIJ
oCXXuGS450B7xUIRmugSw4TjOVcdQ7916cxdH9xFdzNr630SnCuJ1Z6JQSC0LLPfSw93xIzN54le
th6Igdvj19OGYQ1x0VyN2Ie4g/j+fTpQnM62fey5OIIhHSAa5tWj3lolSvZkucAlYP3OfW+LvV/t
XYe4QWusHhrTppua5btMqealkN1pcmo7hI0/Uxx3mNn08pr2FOw2idGQ/IKm+abpoG/y0o13AOdM
gsRI4HSa9OyU7r3BHmMbaS3jCD7yImXlLuok4iSsXlRTONclSm5msXyvNavjJqxZZwOwrQgar6sO
3ogpynVsjdFetu8ixJs+ngRMS9mPKSXYIseXvnGmsQhyX5wtmI8XCpGbHysUM34BId2fGbnnTMKG
5uokiOG65iInpwmzztzTDWH/4SJ/FU73Hd02VTWuztnH2NPq1WM1mVFoxCYaOURcvVE5lzFbprDL
2r3l8uIM24UnHiYxvHWJfxSx+zZXFf3MDCTOUKGLroTcpugJcM8j//dTc6fgIC9mEvNOr6220DyG
r5YTNrC15cJp1nXhIt9R4cyntt+mETsYNg6vLTSFPTkBIHp7tWdp/ElslvUtN4pzW9DdpV46mv0E
5KeGeWjZ9UGeYtwO+1iqn7brkULHjX0bxeBwsOM8aqn6zH1ASkA9e0T5Dwol50sMxWCfxJ+dNum7
oWmny7KkZ8atZzGfFmtqQCK9+bQ66EHd9MVPSMYeEWuSsU3tCkwS+vK2WV4Vn9rHnKLwmrLytwyB
ZF75zOctkCjkEA2ynd5dwzq9hrA1IXY5ZhBamjsa8ZxK9tHVSVHPWyGPrZMcam+QIR84wyXp/RQO
k8BRE/Q14TxtGtU9yxrjgl0H0uAijcvWD8TMebT4D248XEpSfjYpdIoDGrRjZQE7trzuQdMxAvuT
b30UhBJWKQjDVCs/RUrIroK91NYNcW05abtLwZXMHjiUY8aIccJWl9zaXuRPPa4uyFn8/bWhgW6Y
VL7VRISrxIS/XurUyhyXreDqhvPzlX9kVPvMRWc2d7faoTcE6GDd7su9ruPhyya0UAW31bnqb9O4
vJl1cT/pYrgodL+7RPTUsx3hulW5FlZducUEx+VoAAuEG7iJwQQCZx63uAdeCrclz43N/YRZYNfa
wItKJoeTqp0dTelpPxBLETqO+I5rOIP/MY5HLRckMRk/O8/LuU4JxEQOErdpcjWUugk221SZmUZ/
VHRHFaknPzOcMzTnJYizdWhtuoGkLriUYqQYK5qcHn5EaVnJa113v1BvOSH6pBBhOzJCDnZqajkx
1YYezDUdAL+sm2uTxttpbF9aVyahzzqwm0i72Rm6Mq6oGdqeYaFqIODRaN9OuWtBeiPEsEu+t04L
E15DwKzp4jHusU10yj0xmMHw47rUOhollqt1G8l742NTv7rEeO4maR1duTFbedYjK6GYYwujhxKi
ShzkisWk9gfcLyJ7sGbrDOa/2Y1JV4T0IPCdRghDjKmsznoGBGUeEDBk0CKSymhQCTMgrnuxcezy
WVTJr0XwcoU5sz02ufgnJgde+iEE5C+oWxfJbGhTVlxtKDMNBLK1dedjjWA5Ojiz62xKirfG/VJo
8SeUkul63ejf4XypuJYU93ONk6C9ad5TMmZAPiNAtnBO7kuyzk6NTggq65RL5N76fBkq4pjXr74e
QAZGQ4mY3emQMcM8gtLCvAb619dDYzew/taHr6cs3mDfBARNbG3iVK8PsMdgsvVtfOc4TrondAz5
a+7fY9mJjl+/7Sto/OuhRjpxUu72zzeh9zp5pkSBhBO4bf4fD19f/bun3UgCeKl1xy88mU5mw6lz
Pyq9NEhW4cnXP08CuWGm2l96azAuRxSGPHKhcFrf7NdXpkpuOWX+bpgiGD1f/6Yxq+W0l0eCEcWp
kMM/j4+ZltbWEIRVWkPqnVAgqHVo5gLmiu/7Hgul2wsLbJ7eoyIDcrticar14esr/z+4O4/lxpVs
i34ROmASbkorkiIp7yaIkkqC90i4r38rUd33dnfEG7zpmyBIqkqGBJB5ztl7bfpzfx41fEzLv+jY
AJhbs8EJ5AzIaNjNEs9uoAOz2lBinCyHDQMBFNyz0ndY6v+NY0sByseECBIuQh9uFpjX32yvEbkb
6ct/Ab8IPGCvWTPZoNa9+xvotTzyG/hef79WsFu/KdBaLXyvzjGG43IgHQpfmxc/jY5qt7nGQ1hD
U1kQTz38klUle8CfY1Md/z4YitDCJrs6IhkcFMSeHN7SiQGx16AXtbT6g33KFLXFZY/OCY3cSTRQ
n4oceSUbL9SE6qmW6saGSawSxtEhTHJnAD4lpoPhvDM7Go46IvZ9Tcb7aJXDsVeH5XWvJDKXPmiP
Ec4j4ansCrUDnmR/9BG3HuvMRzejpcDd5vzdSM6D4q6ko521N3D+5FEjjAgxE/SwNoSS9fchUwHZ
qYO4ohyL++V1fn4CNQoLn+KdhX8hp6qCoAm6dcS1YVDYh6V7tCBh4AmIsHYoKszfh0L9UJCFyO+W
F+8shU1bYF0LuWphdckpg6WzPG80kvLwYTToIconQh3YqwofPyQujBAmc+cC/LV0yiRYX2B+Qxh8
UffiIyJmmAnUOYLu3CvMc5ISiUD74ctUCGgXFvQAEzrA/AeWB0h0oKTeKVlZtkJIDwomTebEu+eW
92EEdVHv7Z1MjMca/vSkQNQoO7U4ifZljdx8gmshjLo7R52AAQHHOtEe4Y7U21EBNB1I1xPEaysB
fS0VBNtXOOx8+p0rPLbHdZwrYHZiZpdME6jKgeopVwvGIIqGm0Shth3vqJmgt0sLBreCcUN+9FPc
RZ0E090ysuGWmj2WlWehtu5+2NLJg7TZlWrpS5yC+3YU+BuxazaROmVzCjqqXc5kYIXLCMysBzY8
Kfm2nkKJMxk7WwounhNYu0uawlllQ7/Swe6McIM7iORIrKknFKQ8gVYuFLa8VADzDpK5pZDmvYKb
O1DOteylzd15Q7COtvIzCi7Tq1bSSeG/D+6hVbB0T2HTiTB0zm7RHNKkf/Ehq/cNiPVawdZxCBBW
rQDsLST2VrOea8VMVYj2fNBeS5wjmiznPUM4qsyi3xtAFQAmYEYjnbZ8X4KhgMXsMoCBzWusoPD0
7ultwIlnMv4O0BC9nkPcUVmM5iEcXhIFl6eTtXJMwtgUdt5XAPoaEv0Y2u4G1MrOdlnfah/ct2vI
t9722O7VNKA65xcDm+wTOPE7ik38Sm702c1uvKpmDej3wIehhRJp01B88obDfEoIFnIRWprVyrXK
fdibv5GLPsaoIpRBLQyDuzlwp80o6Xv6hr3vfBogtCVWozPG+wbJXpoLjzs40m6ZlP6W9ju8xJtA
x6Js94G+t0oX8okYEhhYDbK9MfzGO0IoCBtyZguqu9bfzzXKT4Ogs7mWVHbAEVdGmd1OIqk3Vus/
UyGMqwkn9dCxR4jbD3oFH6SmqQAORK2YiSiWLJaSKC7vENjFdDla/caCrWxO0XPfMC8H60mjiv7q
ui2iU27cNQ+zyR+eMmdlC/4+k6i8c6qJ9CPZ0wit8S2Vw9my0mRrA2FeN2cuLc4uW1ySKZdI4u13
AfuF0KyHMldpxtb4ohu52IV99xFoMttotk7Wjctp1iYRnYuEjQ+w2ygq3kM+GOpwe1OGkdgliJ7X
koqx9QhILWAbF9OcQRVUQ6g8eJonftMA8+jOcKH2GHZ05uJaqVFGhhBiK7wpW/e5e8DQX6E6Q5ni
5jJ5EHcVGvyNBadHtbYiejHWUa+9X8rDdBuAF6M8t6+VScyvnQS4v2j1Tfg0EL98TMLTjkFFKLhB
uHUYoyaKMuMesNkbTs8PGtvFKgjxGg0k6HpGeOLeisa227OJ2xLB42zho0JYxES1iZDUSdbevY1i
Urm6niIGK5Qmv/Exk0cbQdLoR9SZrF74eC1n52Xal03mHA5F/acBvznMo/ECMnPeRabCyYj8yRnw
/sEVoVMQpHLrCt/Z5cFITlVP/xmNPPcs5SSi0b0CTl1dRw3vzHSsIud5SDvzTr9p621bcuYFKIEP
ZdmG61RzgOKVz8WYbVK3w5xfo3IOvfqmtkWxLlK738RTcSNnbuxmFiZEGHtbK2Q5xezx7smo33nd
RKyZfeGGZaKXobgxobyvMlqTFJeXKHux+9heO039Ys4JUfYWdiw/RNRnxPPL0Hvlpgswok6kHDWm
cyknixatCZmnmW4ypSqN/Ze0ihuFRTL3BnpL+iGQiaf43KchKmS2nyKrtoTyfIZaO8N/H9NV1jtP
bDxf9cjSaGONe9dn/S+jBh0hAdZZHp7juGm3uv8KLjMBFpVhcx6Hlyio6Ca7R7IKKEYq39i7k/sI
3GU7Q3wTJoGyCfMYCj67olQuf5VZ/1ozOVBYE6RZ/a+4HIjIbIwHvDpAcU0SK0kBWedlONz2ury2
efZNM1D0DvZtFHC9ULS6gD5uWwbxYYGcLV9YDgvkLFeoiiTMXuhr4kaY2aUsh7pmcyq56Xo55FVU
pSEB3uIyTFgG/OYhz9thj5Acsskx67EVOCV7huUAUEb+eTTBmFaqixhnXGBAXMACSeRVZTJakVp/
mgIR7hHKrT18BzLWw21MT5IxnQg2jD/rVcDILxTlfHRFO95kQXrOMxYeKJjXCLrz3k8MzwB+2IxH
4sUOqQ6uFB74eBz9ASkdjdvNf5EIHfywZtKWh+X1Gt3UPh8ainrvvqZ9v50l48k4fRiCzsE2lPtH
CxfykTSisbPjY2VKOoU5RC2fURbIXzZCTkt2X9bZw7bQymKFdLTaTnqWn6zZy04zNt+TCAc6IpRX
4RRDqRmczsdvhjXYd5TSymwTZClA7BaS3fJoOQyJ4o4uD1G6lkdUyJGengqUgadRUY6yxPiupKiO
k8e1ncHMp7KK5ZZu2e9Q0SA7ojePC8hxeUqpV60crbtpyEjFycdH5gbxPz8tt58JF0ia23p0642H
RWQ9N0m6Qaky0bCPMWtQ/K1j9aPEWNA7D4vVzNuBPvBez2Ntbwm4k0lgI/oHPfj3wSrgurZmTCt3
ebh8ZcI3GZjUC7Ap8lPUoQ3ti/hSRNU7SRLFcdLhH6/TuDlrxeDu/u21zmnPPTANLlQqP2fuwt1o
9gxUOeMN9V+XR8yjO4IsXobEsY7cOa1j3odcCelKU/oGoXiLywGAiGKiCjCoUdBtfCunN6NAsb6i
My6PloOdjGQ+ELW0aYc2Ppkk0CcFfWpsqGTC0887au0e13t4jP2GXp41khld1R7dZrWtF1BLIJU2
nGNqq78c3Fj6OxPMCdAA89jF3nc50SVlWT8ojqG0IrbhbOGKmHOnVNtwN2xdypaRtoHSdDCwi+EO
tHCBZeW6UK8nZwUDlZrnr4OPApL0SErYBZbK+5pvsfH8CMWC1RJoscvB/+uRVfs2oEjOUTh33g5y
+iW1gn+pRQCyZKlT3ZAzOLs6PHtS9TpHrHtVI+aqWvSxOMKxo4+7fBChos9k84SaA6K5g/uQPnvE
Jo0hPlvyqsRr4zUFUlGEtx0jIBqU+ajtZ4XfDJOZfqpf3fzR9YZV2e/lJDBHo4/Oq+Ah8P1it/yc
YYHV/AF0kmErdoE13HfezDjHlezVEXRZtuj4ZXuBGQ4/iCpjKg0aQ5+Wb4vTHsVoedTBY0OMweqR
KDitWuCPC4ZzeQoFvdtjETiQg0BZx7/YBJaOgX8W3CgtVQv6ETnhlIVUIC1wJSi9xGqDlhaW/HTM
6SGZk3a34EAXzCnUCIgCy/Mx7Ol5NjHvRV8SFQNC/VDRVlgkOKOKSvzzsFTnZ4OxCTNTjziXm0NU
v2EXag7Lb4pQj4LIMruz2/IR9gtidKGN1tmG4axPQlt8KvUJNotzs3z3ScacSsvD5aCnODfUz2ZU
BQJZHUxiNLN/e973VrsuxHyvyfQjCq29M0Cyaon05M9RZxdniAH+fcb7Paqbi3qtEU5NWKpA/qDq
cOFKRMjL+5Bo7duMy3qTjOBM1Bej2wIxztEl8vfYtcS4DSC//lyM6oPqpxoz51Qzp1NleZN7n+T2
PGeqPdLWU7h3VCtFPQOz/rsf837rKsZxwPhwLaKgXRsKGrz8qsv1sjxdDrP6wiBBT/c+PfflNx8n
jQxQy7z1W/sSigx1CZ9u4trqU4FPW1m7FIAUkT7y0Od5enQsLvkcDyAd9DdWMA1ECZhm3CAQbnZZ
XT1aEpOGn8qLURiUD2EAowsB+UivZQWe6tzH+h07CJqR3LnMjLzYpkfqG9dA8VCRyn1tQJkftKNZ
8q6aVf9V0deET5s/eJX5lnTOu5N5l7oy/A0VJSrvCjuWa9u3WTLPe+CVLOd6d4SAcGrd6t2WFvMO
W3+AvdYSSIsqZ4rQGLT5R+ibqPd7M99mZJMW0IkBYusELHjpvo7Fs5xOVh2cS3SWIPqHTWzKSzJk
H2QOcp8VZzlgSMWx80U7vn3o6VX2GR6eMZoeskAn2TMmuhPrP7vCg1tr3YZc8WDTZM6ZNv2dlwTW
yr033GDckg2DINeJr6NyGMakCgFDwAFtUhizSWWj0g3wfcovrsgZtBybMjMmutbUcZe1idmQyor8
gWlBcZpqm3xJqzgAgpGfpX5nu4H4igJs1dQnrPIle9Q+DzfeoL+EQrv6NC62iZGmB7zuP4bPvr6O
+vuxBpjSlpq/Wy5Gms7yJknQ7BeNvod3u1/uIn5jJvN6eQiYnJyz6YAMAUXB1BlXI5s1ojYL/zjm
rn74fy3RtAjfQ0D5vyf4PX2Pv9p/R87+83/8K77P+gfaR8/TUf0RYm8pNeZf8X3OPxzLNF2kxWTD
e/8W34cak+JG+LT3ARLphhJA/1Ooadr/8Mi+EZ5guE1EsO78X8iztrCN/xRqGhBvhen5rolYA7Wz
6f+n2FdHZ9+jA9EP7Lh65sD9I7MjLvoQ/3HpOmfHt4KVGVQPOa5dTNUTZicfJRIpXBP/xMyqW4vR
OoIGb2d7zYNl57+alh2Zprs3VUl9pzMOEQbEJh9jr+09DphsmhKRZETTcRG8FLN4plAjgE43W1xI
zS9lZ9NoOtWMU8fYhDbksrVBUZJAOkWNfdOQEeVKBpRUcLgDi9u08pIVMVD3EDwvdjN6yPiGAK3l
SKhXbd1x66aepXZCrbKzx+5kyg7x50w/W/tKfD/cOalJ6kXjwi4x2SBB3B1wyGRME1H/gQFDCuii
N9x66byXhnzJdYgoKmjM8ou9psVPrfLoDK5YDZLEl7keVHbpaO71kPxgme+8oP2oPWMnG3ErXdhB
oxkdHJf3Y21RVR2N5lj27nQkpJb8GoZ5qOxQ4VQ9NJQ8n/QT2Xt/njF0NM/L60bjWIdM18+kLxkX
pDNkH5axv6e3a/FXiPYWL9F4ot/lQGKYjY3p+Nq1sMvwLrAQvJW1ti/KgdQi2EnbJiMs3Ldr/S6c
7XnrYUb481RFud1NECj02N9ZtGG2sR2LJ7fH5l66vVgx/ozOfRm8hni/r7ofVjsZwr5wNS+4LofG
mzR6E+Vjb30iwnVvgpmZwMrLnJlsODYZRW7ugSXwmk7euxbwKSexhtHcyiuH9mqL4c8urXCHoz46
oTxBtcXpjY0s9W6HwnUxFdkrhH/Vye5Hl4S4kuwXvg8W6T66Gxs3vsTMZMhXyzxM75KVWjfHPf6n
O9/RtbOTTvKxneKIcCDottK1u8eiscU9sd+9fyCIqnnWtZKD/hFac/C4PDGBVaIT6O9Yf9mWJ84z
YolVUmjxG+Hx2cnSSXlIHewCc6WDfdHJ5U5a6w3kxPQUWN1Lz334k70oheIsxH1PCC+jkWJk9Kiz
BZW6PFHGgEIKSfZyUCt6I9QNvDOrHqzJVidP4egX0n4CFnrxnaS7OPoQb4rGfBy1cvrt1aiJhgqg
P1w13LdO9F6yOjF82jepAMHmjc5DNKTJhxEY2mowSu9xSuyK2Sn6hXYgY9Ar+vmQ4Ya/qfmc72dC
K9dx6tkf3hweqj4NPnsTtYY2Xv2xG55bt8QKEI3azmut9o3IPYhRjkkK9yiB9EGKoTmEJXUawheg
FGJX5ZBDvNEPXwiwwQdpk8e9fJUp596QIl0nwvVu0kqiimuN1ynVSvJ1LRITcWgfvICNsg3v6Hf+
SzPYjKekG2APqk9Z3vuXdszjVai0ctkYe7eRYQLEgu78FDlyb9Oz3matoW3rZO6fvKChku7NZ8jf
Z1Fl4a9co8cF8n++Kw19Okfk+6zNfEQJxcV2qiuLmBxvbrhR+ONjiS74sTBxONhE9TCJ7neJeh1i
CF3rGIrV8i/ctvGZT7VE5YCy7t18uk8bd7ynLBjORRwz4PvXS3yW6Z4p9il2HPY/Y1G96pWV72ev
1LbL02kyQe4T225SeJyaoQeEa6TXoEzbe2zz6fNUTvTVhg+n9ubzUEfFE367CyFnIfZPno3hEG7M
KAtvUq4JRvneE3cgdov5FN5Ocaq/5mh8vca2n6ZxkHcN+BBCizYumtAHPLDZfUcgT4HHdy0cQCl6
kuVn0YzZWUtRPFoy2XmhSXec4hcAhPkkAC0ciflzd6Ub2I+VcJrVlAX1d+TvUXH2mEtcRhYaE685
S4tzUbfNlc9PW4V9H9GtCoob3S/VPqh91ArkHpLlcoM2qtq5VYU2wrGuod7Hvz3PuHqZrn2R6g7u
JnPD6VUThY0+lf3h8nRT9sSWNrI2D00r3LeMsyqLjPRV+L5/cqlr1hMRVG8D5Iu1zulFY7CykOCE
5ZvcsuQ3b8y0AFfFdb02qu6n17ieTMe4VkPevziape302CCerA9swu7bhE6KFtwXBlBioMPlWjnR
YF7W4q5BfLfudS7huoAtKP282PSyYcItourFLflQcreLgXMXlwBD/nWYSXCMQjfEQmEkz66N2DLK
pjcz8IHaijB+zPVS3nswcmKhR4/1ILhXB5TNdklP3kw6EmzQ7tGxYargJfK1sbVdEpcFsVYyBg1I
FYz0vD1UkMifTdiA21jnL1q+isHTTTV2BDkZPKEuAzoMzXxnO/KeeEB5+vOaelr0KEmqXH8Jqrk7
e+qwPBoKfp+ht6NtN6b9aXRpyS2PUmYL65T0RPAcbLUhxCM7K7g9oS6kdI8XlS/K9iRVIaZ+Xt9l
BkHbaftj6Lqx93vF8BEWouIQ+IZwsmNcBOHO8DCzzrwJnD/ejQVXaM2JD9y9fqeMGQ5pHN5EmS4P
xDntUGeysA+0zE2GI7dVQAO06JILE/20ucu1Lr/XuMsiVUuNneZ8GzMbIsGisM8RsUJrautTnwJQ
cWL9EWB6QqBOYNzMVuBQVDT+DpM43bj6PfTzvcG8hliNdLixh+aTm/C8mmrNv4YTBZBTQiZ30+Tc
i/EXAS3MaCpCjG3WB5nCraymx7jPmp3ZB8Sxdh0/FmKDC8PjaLlfLpyZGbCID1ltQLNA+2O8N+wZ
GUdT/2D3hA/T6JvaQWXZdsad1qGdsMz+tzUSwY52kgLMiHfgFmoUb8j9vMQVawqzN5R45IFK2q86
MBqYJEr+UcFIYhRU+dVX2NLM4mp90TpbhSttacngcwhBgdDytmrzC2PjuXP1i6aTuynFu1dF+8Hw
7mVJxzHJhm9XMmCt61wi5HWeQ9m+pPC4IJ06ewITActM34yHHMQRSKe68dUOqq++pE8K3+XEVsPF
006gH1lHY6O4rfcEIICi2jFu7LfQ8j9KH9lL8VvGDidzx4yuqdo9CV9kujXGHtUCkfAU1XZmM9SN
wy8zbQC15PZ9BTmnJhwsaegW2PAGe6KKkWYPcX4bGNmxHmjbz7bxWnb6Y+CmD6X0GduCWnP1n4Fq
b5hegsnaot0Gq2SDpdOODJuuwQzlZEIalVeo3vDK93cjpCOvYV5pRojSLO1XOrT3pOYcwAZsEs25
mdzyJuVOzEhofGIsFK5Ljfo7lTSCI9nS24UXApw17bOHwoWfFM+Q+DyDHh9TOa7+ceV7zpczxNHO
Q2gzNMmhNu12ZSU6mqOcK9tybiELArWtn0sX9Z/PWm8d46q+1iFj0iZqb9k/pXvuanATKIyN8WIW
eGoyMUAHAZwZ2Cb61ACohu9eyVRAV2StC/zvJ7Pmkdp2xzo3mDx8s2UAEcvv3928PpVz8VV0iPjx
Jz3pXI+brmEEKVzrJjcRblZ1sELZo765saYQc/FtTXfGNKggCxwaHQmfq4qPp4nk45Tmp1xn7AYB
sVlPFqyUoAFrT5L5SnoOOsRQf9FL65LquNZH3yJ5zk7e59pyUYfyd7cMk/04IeTXHNnI9YymrXdS
FgGbGPZ72GSwoolNnVDprqbou1aKA0urv/oKnlErWwQkz27ufxDq/pl4v1kB7oKm4VetYowmQLVa
78fLp08BkMHsEL3pxLEyC5V3aWuT4w30F/bRL/odL5Mhvntn+J7i+lZU322r5ANlfiuK6GC3fORY
Ub4iO74nthQnl139Qq5Z3jJGYvmaqpXOWtTH1YeTcC6zDuw9e4SQGJ3ZML/hoHoNpf3QOs7Fq/z7
zJzuyhIh0JSP77onz6gcjqLWTmyNoCs30e/IsAAKcwLmZAuushLttUwaInCda5M6J6mMIxBbNARk
brYpvfYugGTMuVZwksxErOEeQsMIH8VI7hIUv7Ye34Wsv46GIa8E8LjrW3kbtuKm7q1o26pQ0mST
NPld32MLkYBCcEcBCs/zawghctdFu6ZJEWhIoLf1EG0q70MoCVA9z9+SAcKqUXmMzkVDGkF4XLBm
0+CtUHqkN9YQX9vMJIPS6O888HVl1nwEvjyUmotPv0fDloFxL8b4LOt+3HadYeydGFS1qAltI0a6
1Rid4ZQ5CHfEuKZr9oV6fyfCqmG/UZrslqiPDY/3gNyP6CwgDJPTGt25TfBEKscPjHdrJXtrBjYA
1194X+FD8uhJ69Hxi/gpLa3XIGBpD9sK1EpAF9gGXsUuqz1A+CM3wZfjzWwWV1F3rwZpLbdDY6Jo
gEC9IzBsbFBxT9GNrw3ntk5otmVPsYW5wrQrsSH/VNBnu1L5MZmfuJuERHxtaj/GsRX5O8PxwLz0
TMG10Yu4dzsvEZnjW9srrm46Jbvely1cMLB0fGongqeNtosOk9WH20rPrpo2qBYfiJrBa0kJy3dO
QjqCIRCqVhg8mfdId21p44cDzeRAnXiwoyjYzp6XA4ZOwZeV5rHJqeKLVifbvmm4yDUPajNT7MpC
qWXm0y4zuvqtzZtd1xBZSuH/mOagSNHN/jItJKFhyb3vg4xVANeRmImkpW52+PBXtaXPqzJ27yOI
YZS1iHgb78EBIAhwzHrRTYflsqELqjXOKuy8a2sX9yQM09HL9HPLYHFbIDI8+dppYHn1cr87YiGn
QK8mDdj9BM0AYmvjx29giTOkqMN5KPSfaLIUdiEubqo0D7dGLSisQxp6asDWOPSDk0ylzf39fHmR
pPLX1Jzd7fI6TU7SBFvVAf+vf7c8TfT4SDVW75f/Cj6KP5RmxH/90+WLesCOUIwkiKhvubw01P1m
rN0ZhygLbWCFxUl3GcgmOUg4QZi2ZR/wW6GsoJFUDN/AH0hmmfQ3Gh7n+NCi6F+ZWnco2+4qugYc
MikTMe1RAHtvdtx/ptX87SbTd43/B4YKpCzfOljD8D2nAXeCMnpiETvhRUU9BwZcaVZtE63rLMzv
aVpTUxJ/WRlnXJJY+37Pc4luJ2MV6G3jtq6cjYgRMJXS0teMl5ADeZXBnZOZUaoOS0LK8mjO6Nei
Q2KCJonckKh3ly8uhwgr6m4e7Oc6HbVtb8a/8ihzjnqX3fSDqClX3VU2SoDuJjMsBDXDShehvjGK
HLXjMsH11OB2eV6pUWUlb9Iuuy9tQ9+3hO3QsCoHMqwj7gtRhKQuK5gdsTtDLPuaiTnCicJkqJ5x
jxZR8jF7inFohdg7MHv8OZh/PXLo/7GVCrmIxzw9MQlKD9NQgaVOHtEko6m3Lppr/zYdenD6Y2eG
L8DJTi3Epi42zr7dfEVt8OzGI6ZM3vCRceFmSPNbdAQofgnxZBDQJ/PZYjq5coR5G2r1VtikHsHw
jJmYxRANgCpnQFGgQBNlAqWWXzYoyWxQaUu5oNR34/u+svrjJLed4247X/uojZCVwS0u8ej/ribv
gLWZ8XxxwXKBPAJSmJ/dS8M+of0iBxN5lTxXRX3R4nCH4xf3IvArYr4V0iKN660NPwVx0ocx62er
JiqincOeHl1AN0UZDARsqsLHOvhQpGZwY8nh4o8IZDTBRgofZCtOyEKcMlqlWnUr9IRcriZfyZp5
o2deTfI3oMHX6zFBj9wUA6o5bDFanPJnupzBRZ09lZLGZZkdbUXrzp5ATVAYmsGrofV70K/UF+PR
N6/CbTAyZd1n4CGhwIAMobzK7szkYBFOBySs+kmrCWWZdvQmrz3htz+C+ABwX1D8jH55qVRM18iu
BcUR/kgMfFnVV4fWzrejR3ZQJ2/rPHguKxBBukivWK3LdVldJ1F4+0a8T/C7tSxCc9pGxzK5k3aE
5qOFsxPZESosz0At3e3zYmZ/2SakVeWvATSr0bDsdYb1Zd1E8VMlENa7OfxXqgA2HCvPw69aNY8z
2/2Vh2xt3Tjgb1sxPUc2N2/RN+FGq98j2g4YxQMqJnIo2y+BRLQTab1N4uQrKXMPdzM71hRvA+hv
pucfYyBxHbScnEXYbMVQMWqNonVeiWBVBtHvabLkJRbsHsnGJk9NWU38V3w4DSJv+ZTECjSK/1cU
wxvsrXXSZd8DZhhDYDVO56/ORz0iNbxLtsms2wyGQz4/AmYio02X2CJHcrZ07dlzCTEXESPRSSKX
kfYJilSWxQ+MVa4hBuWim+77EIu40b0JnM1a9yrxp1lRtR1kjf9LPCTFBMPMNS6DwfyOMWzLBNf+
aTTrTE7YFv3otawnRUM6Z0ELd9CacJbVlzbrv+s5fg+TO8uoX7NSVJuiynN2k1gGBoc7mm13u36I
bv0+CN9lVX4ZTnogPvN2FPIahC8eF6LVswvxrHpdecG9gS9kE7IVcYz2sW71V0FMlj0Wj6GZY6Mf
WKPTE5EaaxUYnis/X1f+SuspXekxILUSktqqwysTCR/i4Sw+A8aQGL5J5s7t8imK0sd8rn4ibhTm
XP9UGIv1oLvPdO45rnELGcmlhfk5x+NnwE3BMPIfzzfOnUR34rofhLZ/yNmnxmw2rUAQwUQf8ogB
HBDd+JosNIZ0QD7fGzEmN/48P7We8ZjhVQzElqvrudSH+8zzPsCRx+s27nsa+VgNXLpmiGxv/OlZ
5p23A5B2JA6Bk6Uqfjqt22NEARMXWM8NS4AMjSv58uRNkUZmTMWunIm/iykFEwiFLH07um1YlFBu
2l8mS1gVEPGcmu+WcZHs3pypuJTzcOjG8D7p5wdHsCmb6RRL2h42OsYhvRMlmNg41q5jlx9bG/AB
c80YzOUqttzHOnHQZ04HaG7o3/Fxi8F4H3T/IYoq8LaxuXXZG+qhOcOMAGnlZvy5ZTbzbqcJ/ZCJ
HTTStpAND7kJ9+otlnn15Gc+7ljuCKkT7cwu+tKoyxgIY5cu+BOi92Q26Cm3xaabkBi2if9sjsZ5
cHhS4MRp5oa7Z44Gzs7yO49MuNaeziIGDGPb2lsWZ+9W7KnSyt94c/rShKSRDs8DonT+W3xdLqQu
49Svfth8POexW25DZH3ILanRvLvaQS48TD7dds00165uUH802gqhyavr8EeZgfKdICGkI8Uymc64
9KmLnPSW8RjfC82cxRnDil4TIxQ0wB/1z4AcCSOFND4Yn5nrcZP367vQ6Lju4XhNJTPozOQNbBI6
2KrcLidkzmQy3ToV7Foj9S98+oe+KOI1gHJMpKMeISajbZTyB4agsifWjrXjOs0msJ/t2vkYbXLk
XeM5iGhw9MMPe9wXmT3asi938QQFe4BPxrmVrZCWTLDVI9aV2NMAK0ahsjQdg0ZwU0jTHxtdzLaG
lpSOEwgFfn4me7lDrMWCapqfuce8vsU2ACv4bEv5PGSAt1u9viDOyG66FrVjq59IeJxXmUOh7YM+
yeWk0A3sS1uaT7q3inqDoRuBZnGNhD5D3sqKjv/ONN5n41c+JC8TIxgCdKCX+OoOWbfv2tj/chja
k0oTbZ28N269jH1o5uXmilOlWY2lDUkOu/AYsLYSSE3f3RQW1Zk9sf4AhXSNNWOvnSNh+Tc2dug+
k8aWljZW7AR+adVFBs69EHJI5JC706nWK3R1pSYacGog5oyeG2mN3LGaXdP5rzPCPWvovmTtidUo
5olrLry6mX/fmnRJO+uxq8fXyvIvIFX4ZWvtjY6trZMlMUaM6HONFqUTxayzLGg4nD/jaLqJ5zpd
U+b9zA5yyQbAaMKcb40GNF5h+YNo7iPepq1+COJP2vYul9BMM71bF5b5TkwsS3YW/8YGvRUIkGlj
gZUB24b7xX1Y4d0FF2CWL5GQ27LjF0Cd5676hq7y7MutgSzzVrO9jYQSjBRbTTd7gqvq3NrXAmdC
Z/hfbG+eITsQ5Ttrm1AiVvKy6WeMui/4mLsudtm7YhteBYZDAYl7vrDKi9HJF5QHiIHbK2IuPt6T
G9JPmsrhqpWRtUEjDIdX+kiD02f80TSjNmyWpLi4Tj2eetgkZD2Uxm2EjhP9XhC96JVJ8vQQ+lAr
0Jr47S8xO/U67NGcBf25GAXMcG/mjYsQn83tjtvztLEH6nRmUEevRdipjU96Wp3dkHueX1KgpdF0
cP3qlzCVvDY8dPlIE6v/9ip9z1zlFbyYuRqM/Hkc0v9h7MyWGwW2bftFRNAkJLxKqLfkvn0h7HIV
fQ9J8/V3oIpzvKNi37j3xWHLsiRLkKxca84xASbUOl34CHE+1vFiidEujemCKfl3odVQCVtrK+jz
G9WL0TGXdmLcZ0Mcf1Wnsc3V0QUJriGctRcUfQohdHJ/961L/5+5XkG7WtOWFSDHL4ezk5eWb/M6
JwsOPx0BWkRMVSGScdN7RZZP3RAqcjUmZNXdxjMAA3YWSaFM7DdtK+/Z0D5hUfwkNUKi3kC6XLjd
rtOt9yaX0y7ARrVWY/PRZosXD2uhH43AeYwewPBk3NoMCu1Ar8iNZOWztPSsVfFWjZGgqQ7nl2nK
xgy4pFOyV/tWYtaoGocSNINzj3tr6u0RzKTWbnGtDEJnByPxKvQW8QW64fgJvClftcl3zchsTXbY
k8zYNpt0AtZNobGy0wTkmU0mAr5izIUTvP2wgyhGgE9hrKOb9qQbr41mfgk1PK55byI0cgf8qKBf
/V4ffwHUhzuZm3eotZO1Ox5DJi8+jTFuHR86u59RTsPViMqT8vAuNR5qHMcl3YP86imHdFSZhD3S
cn+YWrKfCB0M/arGN2+6To4MV19EBRST9msgLTB8JAYFMV1CF40YGPN3EARrr39ZTOVwcT1E3Sow
TlazMwpZb4UJO6R5kmR7+YoF5pjP2YXlAd/qOXcuQcaZzOTJAiOCZB5eq45iUFnY7rjIVE4zcf0B
WMDmD54JF1rP3jYl8mjMnOTtEj82LZ7XYZ9nc7aQpg9LkgerYXOglr4ve4Y9yRCdNYtpA3zcQ5x6
zOhIZwoJO9vPLmWIIwQ4A8KpvTbYIaLz7cSKt0VLiSCaceuqHqNF3JEF5bAhn1vtrWzkMa6DdFsh
Q61xeIbVSBA6DRWrccnqmRLzqDJFllM6sxaVHoGH3fRlIp44Z3ApmZ5lvp4/xOE4r2tNnknRHRnS
cmKE+qYsk/SGELDHoB8oPMgnoD27pNTbLqJ6bR9HeIqYTuKn7B/Yx257Xfc2RsKkVpE0dFRFuZtj
pL7FnV0wWKjYZ680N3sA6OK9IiGlh1NWtvZNdw7+rrPLlLk2Ji4zwmtvA9NVBC6peMfzfUaqYtVU
IFVlzjheVOXWUsXXkplWtknoz5FkjdWshUTA2xUmFxuUPZfQh0o6ByULwAAdLKlRlCW6O+rNwEH1
xV/RbJO/0P8Ue4ioS6hc4m4MrlFO2QJgMIGZ2XR8BuaRoTS+Cgjep77SbusUxriUz+6kM3MPsvQW
oLZNdFbFv7QPsaAc2JacNJEJ5ge0Q5BGHGBzIfKGUJTo+d3UzzeWxErCcAdLVnuXNymjDrBRhikR
qSkEbFJ1IcMldkywxiHWR4+WW1jrOiz6XRZX+r0bhIwSNesZx/GDisA193XEllNZz3EALF/M7Uow
dISfg02n8QbAQl611ducSNVivsu0i9C6Ysdxd7ZS7YKoAOXH2FzMWdGXYA+HeCdGNT5rn3WUPLtv
NPSx3b8g2TxYJdu9IbQdEgS49MAxGxTApzZ7SQvgofSCmDj0nzqbL6dCIYS84R5ydoXnjU9yRneJ
VDN3NsLRGA9aw6uCWYAw2drCvqwRt8z7ZKru1RSapAR5hQ9ykxC90nHpI7mXyBNqS0AdKvsigvKV
yYuWylOY2IigrJTWWv8eox7aTZUL+CwPaFSQrBC90x1kJ9IhSXbMdWr2pGt1LhrQJtow+RCXDGvS
QKpG6xJfm+fmOme4DAHewRUDhIIl3KtOiiHdumrVl1MKbWULAK2WemNtRwNYGN9G65KQKUncyC2d
2A6P0JOdGyh/aKJ9ABKFPS/1bwqAzcvIZqspY/uYLRVN+doqoOGlBI6xp/PWXiqAPaSs2HZPW13R
+LYdXNd1EEwX6LCSa3Z+GitDbdMejSZSk72Q7Z/QSGhzpX9E2bh+xSfiKsfaOHV87JHEcB3Yykh8
TfFw69loRo1kEyygYDdWz12ZPGJ0RAM/JMdgHp4B2a9NPFhT/NnZXbXJ0KFsIp24L0cWW1EUBOZN
Ooe6GpaPKXnorBwmDvofA70msmy/4FNju58/puSB4J+Lsp0qJWiiMv0GTwFJ2imfgmDcI5t47xm/
Q+NmIfLq9nNOoj2VtC5nuc9Cxby7LP8wqHqZCU7V2d0Jurb4pvoXyP7ndnKDLVabiJF2rq+LMofQ
kn06k2Wycponz9S/A6egoqX2p751n5SzixT+qDIZ7nARXDwPgyQKpD3Cmh6XaFHhJjXbnZu236mB
k5JxMDZGXdb3fS1OsbS9Td6l21pqwTEzzMeu2yumKgwKdXJRouCVwVSzpVnBZ7Okw5RmQkBKhVeH
i6ego7GOx/wDjCRE2eWy5EYj6753TLiOr/uMFOIcbojGFdMe2U/ieExWZd7+ZhRXsvtAeBUWDJHo
0xWTlx1DwzqS5Yctk2EXHU2xdhQHHA/NypC0YtecSBKl0yG8Ry3KMMyp9htpF5uoDKOf6UzdbrJQ
czO+ijiPtV2JaUc3jJdZ176bcBRHcKSASLz0wb1xn4wxKk5t6GKeThz6neGjY/12sqS9K5P5PuzR
8ZaxH4zReBkhRfbLjgtSCXo7FLuTM5O5VZ+DOVdnAgGbnWtVpFS5IXw5pyvWdVu+2q6OQ661HxrL
/irt9I0c1QB7CiEsrGpKPmAntNDhpwkpLxHm7ZmCsyw6++zkLJAphkraTI2vS6LZQts9jNVr2s7j
IVhcHbpdf5WtqrEQLLlQ/V1XWR0LAyVmuYS2VI3WbJoOiEdo76IOieTUViH2eVgIWnYh/SY9GGqa
bnESknDYgR6MG/3gzPotjQO62cm8I8hy4XyQNQ6uuxPGgsQaCF+kQ79uU0JpwwFgE1+gnCXBd5Qz
YhtJe00cb6c5Abw45ku+bmqbvh4Hn+YI8evBRdOwIQ4Wh4FLgtE0OY9GGVgPIisP3tCI3RgajzGz
qP2oFyGlaQAgwSHSMMcOxmD/aLjeWZNm4Ouj8WzQIbSFmrdpoGvrtBiMo2m5n7jAi/XU4Hsm9ovh
IZGTJSEHNUbAjSGwSKV5tUQN0c329PjFmNvID9zus80EEZysNIWj5f7U0CELIvCj1ojUPhNo1tJM
kXPgtQd0IDpLyUeGpALEUaFtmb036ypmDMR3pFrF+l1b5ym7blgDffap7BqRNHGQQ/4V6Hb6Qhri
fZxZX3bmbLoq12jG4rdtgk2Kv6GPhoeMQwFFbdf42nX3q/mBdL67pnvV6t7bxE6xDSSmjQzBOhp2
CqOq+Sawl8LUk5icuup26EyulIpQioqg9RoksdLZTRXR65CQVZlaSPtyL9iNy47zOyZi8yLi+L0q
uS6DRjmRC11gf06POQc1Xlpx1FEmHaya2noox95vNtJazJzh/EH64nbEKuJUSbrRS6YYcfcWmACL
vLR7b2EywFdhakKF/HtoqmwHvx3wate1voeXj9spkPsBlih26VzjeJ2HvkV027JyNbxYs4D7gzeR
158whpAn8BNrWYqZ7rD+qlPd+1IpUsGw5gM9IsephAjak6uUx1637VpnoucEx8+O+mklWZxUkgbH
yS6IRGmjZxh/+dosBdpZ01LrZtaKrR6x8qElqTehNX02YAq7dKwQSsm7stHFzvFme5sxd1gjXHkh
DoLr5Vy8EP+BV97qcf/I8qL0mh6vSUSwWw1PugJ/XPu54U+ZxS110Nq4nuF5ECAx8o+K6OTlY85Z
joPo+h39FMSa/+/bTHbvxK/+7x0BV/3nw1SUQvjvo644ERJYr693vN6nqp0lE3f5Q/r47rT+ecYg
rfjV9ed4ivjV9Q/+49ufl/n3N8TztKZ7+L++ir8v8u8zcr1rZ6wUy8v+e0sogsSXteizk9NYHB/L
a7o++98Xcn02M3LKfP/zxBXhkfn+etc6debm7/v398Gvt/48yvU7XY4N5wMH6cFTHyHYzqOb46os
ciz4nYE5yXDx112/C9A+/P3u5zZ3njEb/fycILKiq/a/97x+Fy4r9c9tbUBgbJCI/fX2v49w/e3f
P/55rp+/++dhbG2R9RiwSwyHPjoGO8Ogbghvf15IbWpMIK6P9R/fli3H6ubn0QoSl7fmaD+n+ZLQ
oeC0bt1ev706aq9ffqy2/9z28+P1u6KTNzItvO0/t1///nrb1ar78+NMFcrep+hotxDj8fOLH0vv
z23Xu2Q0sujAL/f+57Gut/3zMNcfvQ4fttHa0ZoOyO7n8f7+u9efrw9V9BV+ln8e5u+d/tvDXv8m
nb2j1/YAVRf7aVtQlhlCU+y++PHqRiWT9X8sqct31x+JkgI/8s+vB32bzES2ekvH5X9dx9cHun75
5za9VEteKVmYP8/w3571//c2wyOWGlXn/7xa9IX1sTnO15uvDyKqgRng9dufB/2P3//z/1x//PfX
mpcDpUn6zX99C34e9ud1/NeHud7xn/tcb4tQkG0Gaf3uydFco/NFRmgwQltBXWX0YeRW092F3UC2
83U5HawXzW6zYD5HZvV8XQ1KWnjHiGTcg7BSGXEFp/uAwStNNVqKbNkcS1suYgRoGwZBstD7mf42
pwkZ0gmgX3OiW9dgrqqdaoOP1N7xP19MMuZWups/6UGj7z2yG9JRPdV9TMtRo6UpcbhifUX91zug
gAN1Cxr0bM9cOIKemrnNp7upUt8iIK0yQk9gJR17D+aw9ADrRa47EU5eo0gDKLnLDf2bFJYno/LS
bVQjisixg3cdvAtA5PGGCNB5G2JAL2toujEka9JdoxsHFdSZtLl1VFqghKb8khtoARhi277nFAgC
KIWZolcbkXbBfVX3h1GfSFkZZv1euI65J+8BKx/b1VG+UpqwtemAXAIVVrTB2hCM7FKJMQNXOVt9
3lO/ZK/CTu9WmIaD33vSNnjcmOXSj8HUgtB/frZEdiiq6oxKt4JHLt7roT6W5ZRtKaDijc21nQrl
JgqZSCURbTd27CVglMMEoo6uBHuMhDagppetHybGSreYAgSdiLdDzXtnd9Y+cKPoKWSGOFcmIVIk
qfgVG/PWnW5TNf6BFJKfXeW9M1NnPKq8m3BK4ftkPE6R6EejqsjDM/QbE4YloqeEfUsTvdbqTxJQ
QOo6FcE42xjngFdoFbZdk/G31rgkeMB9HQTt9KodxIba+IVacty2tV6SH9p+y/guDxnaowtcYtFo
Je8sILQPphaiahk0KvOMnMIg/WiVF+EdRNhUQTVHiBA15OwaOFU7OI1oNDam4B8nNmrap+79iLF7
77a86HFG8wn+QzvqBR90tbUi6REZQuaEG7o6YwPOpc5kZx9pf7oALm8znpcjyEyc7pxF829G2JTJ
LeOBWnx0miRm1+x/1Tmca5PTb40MkEDbCalcFMlqLXQ4LQHuGsYUg9/gDRFtO/oZ8i1LpJilU2Ju
nA62Gw1ZZjhm94pjHzG/k63QrAFPy4mYcnkuByWZX3Rk7/SjguvY2+jotC3IgOB+MrrVXLtfVYZL
NNTDz0lp284lEmYwqMsM60w/ITpFBVYuL/rWFuUr9m362uP85tWTjvpkb2i/pUfkjBlb8cEywA4S
xHs/d4G7tqbMDyL1NBGlHOneTe9SfZcanVeIaCvCnX+ltdFv55rCmMZjRTTVS7RU0HaSB7ikit4X
qqAXopU3M6f0esAv7seGcRuOdCdypq+9/mnXgrJnkiRCNY9tWj8jps/WxEttHK96Nzp1YYaWr10L
bFinXkoyNNcARemMB3pOk4a0k9kYYSaTD4B8inFHIqO9LTTcrrXx4CTiBbZgLbCtZRl7pDavdb9I
AIvBb9ngVt0bFoLLLJteQ099BmHdMDUuv5P5DVrogEwt+gXpmtm9+ezW0bPCfQDUoTO2w8kztrqj
vM9u7F2fdtU4IcZLSgpyJzD/FBl6at15Twb7gi7zFfzUjTC5W24A2dHR33WzSDZgP1Zd1d4E6ENo
TU27NAIpHM/w8qcvh/DzIHtKi/7D6AvmQt10BybEH3o8gw6dREwSrN2CQRg4V0RSPQ3WBoAlx8S6
KXvUccmn4k0Cj4IQBpvFoRqxYGHTqtcde0SIsJmU+H3a8mRV2ya3g3vUKB1YI8DEywjZGXPfwrCN
ZY2OQ5a9DQQW+YaXLcp42hFtm79WtmGBTpn8bCRZKUyHGRayTkNmZCKGyn7TQqdyEvNejUtz+lU5
TH3rOMVKiSAiNr9LLQXUZf5qa4DkNFzXvW4vYUo5jpmeci0PSGowENK4GVOtaArfDFQKeMRB8Uzl
o57Ul5ogy7yYbqqeRmdLw8oceMGRufVarHd6ZzbEQUBkB6Z5y9wKwKIjFkwQ+9ZwPAB1i/hECmAJ
W/QiS7YSANrEODRM1WUrMQ9l5SVPaWxZ8lDXzmcbV5tyFHeRm+W+gNoQGZKE2QB8Tk/c09Zxh2PH
ZD10ClD7XHU3vZUsEeIgxxyN2Q3ivgl9QzGCJNB+uTUDvkCNOyu2mAwMaJSks2Pq/QTxfye7XOxK
uDf2PJzTqADVo2+FkSFEj5CHTHX2HtscZlr55ullciRWM3JXRCc9oAF+yu3sZZrxo4umfYqa+Vc5
Oq9mia6G1nAO2sMJx/Ps+pJErrXRImUl5+dMyOvaLVsmqSVDGUe0hzRAoUIq2BBruEtQqr0ztf/w
wuzJqfqbEcZVog8IXLM9cXvvAEnXdtIBT+ipDSxFrCsiogmfm97Q1Eor8y7WGt9qOD+hBdnZnl03
6sOMWV88gEPiFa45Nz+mbvwIW2aCMkMS6pa0CWImvnn6a5Dxs1WP76qefycMaSHR72YVH3pIScxX
mcjp5UOFq7SPYXeqFDYr78ejmBGklHOsNqlh9X6O4VV44WfrkiXdY8uhu7kpXEBMQyd/t+RtgyZi
cN53SBgKwfhJR26hiWFVFzpAicUj1BX3aQhTz0AYscEUtSM88PCetySI1Iw1y5ExvT4gbdMmkhSj
mGszbNw669kvBwjahTT3i466roJiRbLRqbN/6TnGI31463lRB716jasUsOeUvXiNBlIGalkTQHjr
JW99eDHAe5e2ueuSYT+WQHz2LS1kgjhtFgmkEjGWq9XAmPAjmhgM9rK6xO6iXuigH7WT44/eTVqW
j1lvoWYw4XTEnL2DG/zOsvFYpoO9Bov/iirkxvS6u97N1rIf7qsu/LBzxAQ9bniIxdm79GCGzZg9
yY+lqWUJesMzx0Yq4AeyiL3WDYEIZQdgyNJvOCV3ggTAAyjiALw93gDUNpiB8MxwuvSvTkdbjlAF
aABheQujv13h8uHdFOg5rTx8Kp3sd7UYV3Jw5kiv++eYRvy+iZiqIOiRuBbwGKA7L0J1QroVAZsM
PrDB+Cy5xJvn9Va26mw13rkryYSrA7T0WYzni9G6BbaQyf0raRBYv0KprayZEAFl8SZDRgRojoMg
R2Xl9yYY7hYPO30WJqv5I3pqQmVSxExoqFd228QPndp0gdM9cYGjkrz3vkla62+MqVsDhbH3btA9
aeBhGWD0IMHx+03wh42h/2haICDKZaoRT/wWyVxGk6ZhKpKVJQFYusbJQxFWowmsQ8ZnzPoQpObp
Pp+Ve3Dn7BVGjVdxBe9VhQ6c2piQHXydBLgnwLXwY6lwuCXklMOljh8Mlh+/7TnXgiBlTAj8Oi7/
yDamPW4wLk+t56B1LwhOvowRVcrctJTemISC2N0y7j33YX1yKBZDmmzKCy+UIKuksc9mnL5Qa7+4
jgVqNjTQR5vjL7pSDFtcNV5cj0uNM/mp23+GYI8T6dxrIeQLmBlIt2vODsKQG3q3tsqZNjkZnDeX
GszJgMqF8R8oi6I72aXRrJi7E6Y3Ds92OWwMk0zyKde4tkr2wQ4o02Fk2Kuldxa9cWauX7TEih1j
tlt4q0wx50hBdlxZLfNtwy2IPwi/2CnXazsFuBUZTPwlB432xwxMaF/pIXCYDsZRdwK7m1e6WHsR
YuIspxCd7RDBXequPUw5yWyfm957yrX+N6MdyxM38UjeYDX5E07pFVajTafCu0QJgYikfh8bGLHF
/DBbNGdU9VELOGOjh2iM6ILnSiAZHavg2R0Q0NZ6SN25xFaKBAO4i5ZDByGAOIXxyrxXDuEuhf2Z
9DmZmIClROiYW2FNT6aOeSnhDIx4h1MRw9K1td8gNhRZBHLFHjEyHJQg48c8Hpn7PGeSszTPhxqE
Pe+TGMQlHPPzhJV52SQRcji15za1XzUYAwIbGXJV9Wa2J83YOgCjCNEA4VmKrRJsx1ikCB/RXXyg
04u7eHeHYFOlKQubZp2sqH1XkfVlOtoEiUo96lOwmTojgV1EoHbcUBESAZZg6Zq8DYVJyBlCggs1
fhcj6SOi4Y/FuALoe/+bofZ13QTNYpvrydTvY9T1q6iWfuoxu9c8jhJpm58Ed/2OmS9hFQQJZhLc
PpkekwfjobY9pFMEbKw9C+tcWtrLH2zi2O58BFj7EdCKsM1pbSCKlIZyqQOSag1bnv6u070lRk18
THfSECjWJaK/Nquek6w4R7pzVE3tz2C6/aGDFIh5GLBotlj+En9VtvOFVsBbJb4nJEkVobCkDyAm
s9r+XhbDu2yHX3He7WeG2o5pfKDvtP3KGtJ1MQNpGxtsffPAQICDpxKPKpX3PcPQ1ZTkZ4VjSWNG
uSoT7z0BKLVG//QUdA+90BmEsnUn8gtGli7Jm4iKc2YLAomYfKbkHDgzyNhGl7cVuw4FWMIHRnMH
CPPZVNqz7pFcHUbTAw43RdCyvM8JKFUqIfiIbE7Xe3DptSMyyeWqYI687rqEApsC05H4khKz9KfB
PiIbWy0Eu05G6IdwPWfPNQ5QYpaCPcfkuqkiazMmBjsxheANv0Gx0Uwyvt0FvYvIvcXnF8YzgaJ4
Twu5GWr9Tcuyo9v0ZEmO064cg22pMkwvgLKRVHW/ooVZZFsH6gs84RQYg1zZVJXsvoZbPT1QSduE
QKI8UbGHQkZBYmydDfW+hu/DeytgZa1dN/meZPQWddEGfDD5Rqq31olnIrqaXksRZ5vA3GVgSFZk
EMEAxNXiJIz2RP+WFkzYA6adfkDsh+6RWM8FYcDtaGDhlHANd8kivnLS53Hk6m2XCFqrgZJDET/i
uW21YghQIBLyjqL8rshSXKVRdenCaGuldozpdTxVqfkFCGIP6L9n04Yeue5+xcP0nKJi22oECJGX
tVxEIBqvQWoVeDPbS0FqfYZbdYpDtJ5dzeQLeJlWBuG6DjYiU9UqwWTngwMkiCz+LoPsRpdomtiC
2Wzr7Wo1E9QRjSVMXOrsVVOa34OFqSN7NphdAzs2PiRqFjkT+zx5+SG1qu+SGdBWkgmUZFh9BzVs
CZ+6zOTOQupLU3inzO/1+baJvL28G7macipecCp/xmawNW31ByTLJfDwecWsUYZsNrmSLxBmTxPR
Cpu5ZhdfWs2tagS6MqZ/kulV6pk7bWmFR9V0AxO222Rx0W9jBIwOw+ZVVQ0vnKOoQYwKkcsgnE0T
Tjv+DghhH/op8ZwwrZ/xoBJTxfTvRZhoR4Y6uO+ib298rV3rFf3MEyBTqk2oKzY6i3VL2OwKUQeK
JLSUkt0CBS/nJppdki7rxtla77pj4v+wXsa8J5Iubh5K3jyaghbsqnTyO2G9KbgfRjiQdotWi0/G
C2+wEJAj5uyNRfcmwqilFF5RAcB4ZA+LSRF/V2/l9OFwPSrzzovC++o3C28QIuarrZsRmFIm2Kk5
jYluZ6iREOhvUdOaAE/Li50NT+MCZAZLdZdIdWN56MhcZrKCMazPJvAGeq4/Ttaj8YmU+lPiXG51
DszUfpGR82g6hY8//xx58y7tsKBk07FtOFtCrNPuuG8t/a3v7C9NIgnh/zpgqtrixqUZk3D9l3Ns
rXRTHWqgeLVzblkAPBETddEZ78GyeXW18GZu0GoY5U1qQrTVVPurqsdFK/CS9VBp6ZAODP8ovHUb
sUjA0UIV0xelt5913FQ2E+Qy6L4Koe7Bcc/wAWz2NP2jzMQJkQVRcxomlhCpvcvEkhemab7Ik98U
AAZDGRNeWVL+ivJon9jpscFbrKf2Nzmq9KmapvIJ9QrB+u3MqbqkTkowY50dKjXiJ4FdWZf2Z2q0
kNSZxHp2vElS/LdJZ31FQXHfxOAdHRRR0a2EhtDOw02hQb9JHaQbMfiLwXoIOg13RvBnLrQnc/Gs
4dh50lKY3tvCnk0AyjqJyYOJtjOvfKszfsm+O5he/AgRJzyURfrdBcubHWUfk6Fe0wKrSmHhNG5L
/ud4uEzpcC6T+BELxSclxKe+yJxlqbZ2NX30VTisXJ0LuZaDWgZnKtazKZE399dO5bgbWTJ9a6I1
q8cmgO4lgjH68LAELTPVmzwLT6igH3J3AJama+9zONzo5CFHXnE2WcKBouy6slyyeUxUNR3J0fFb
nDVi/ae2q1+2lX0FVRVQwJf3uVavkLCxuDi4YwLMH059mhcWObZXh45elhrVycryR8SQq0KiISlQ
v0wDFqbICF6TBFWs3UN+mQd5imdhMaZGTK+V8O2IRlsT6D6TFiNlnG7nUJ5I4/h0RP2BdPxW5YG7
iTlOOUNecTvIjdYTalES3uuGO7NJ1nIgzkQCDLeS+aIFBMNnat7VtrWxe0g/XPK0jZ2tXWKHFhWl
2tsKhfmipx5dLHbLP1VZ3sMoad6AaWJXTkXHUVycrewFgowfZeVdE3VvkUL7uhyC81SbEC1dHBkO
Bwq9/At2vx0d8bdAdhc6t7dBG+jsEsyB1cnY2El1ykT+2EXmez46go1eRFk7VDvXmzeRgJEMOfQR
9QLXYZ2mDM1jwgy68bGb8reqS36x+30a3K47SPwgVjEHPgSBN7u6IRr3nfKgP0QRJUpAo/5Gc8Wm
QUdFUr2dgmIy940mltSYyaJkqMObfNJuSllpF/aar2NOb3fu5bap4sJHaQHCu0OIg6GGzrjI0j0p
qEWpMSDgAWBYab/Y966mXj0JmHT7cdYuFbvyQ5inNDHd8KjigU2j1mwtIhLXVYLovprs3dTmxlHL
0DLXcx0yiZBs1NxI3+WBAQjVIx1Gc5HjTwQp4QDLH7SpRVMDmWN3/fHvbcHCZ/0zM77xZQbRtSkq
k2tVZ7ONz0tCYV1SosY3V5Cwklukoko8VbU3HUqZpzgO5IdDH9nAQL2SVq/t+X+2s0Gh2ouATp+R
r9navMxZ0+4UFXozcA1TDQ3IuHusxvKz70BAxQ5Xn1kbDsJQ3k4Gf6QkSmjKGA3V9I3ntlbIJVER
tHhTtH7qsDBR2juD8Rs3MCcNFXYeBF9WQjImLSLXh6ok4LauIh0JVuOwLLn1EefI0jzXEG26exnI
X5FnYn4RgP1YhIM+OFhzfKMLOlYApl+99NIjRcAjfK6Xp4uXCYzlGDUC0Y/Bc19cARHDLfbwiJGp
T0Q/6c4DOOwqAcOAsuaxCHG4Y2Q6gMmlpSlv8TCuGul+E44muRhC8rKz+2QZHXga7PN5bE5CDwdc
EBZnhFdMmx4WY6/QPUI/HlflhGQNoRuntXUolPjt6Ta7N/gp6MTrNKIT6gRkEsqq5ciy5MqEuroB
IXXbJOptzFvKoTHB1mjlf4Z4bs9d2sGnJyPFZqdshUQacFAyH7DwBkb6WzzJsxf+QQVFulazeBHY
cFYxMUatljzmw0tgYUtRLns0aJ9wrbB+EzyISrhEmeEl7J0lsjwYMrsk1o1XElyxX3RA6lJaLNCg
7J0Rn4j4hKyixIU99pOj569t7mYbrcFgoAwQFGShopIzd/EihUtQZPIhhmza9b2gc0iTCp0mbU+M
v8DdTT5jsyKOY9acC6D0dIcyiL8yTxazsK3uOp8zhsR8oFUZKIYrKuSv2oXx1o3s4TQLwlKRuevU
cYxNMKsnIyspVK0aZzGknxWBCZAvvtOkvms8oPzZtLiLMjwjpjh0edcj3WEw1c40n6RMP3uafFxt
Sg2zKR2zrIwOYaKWAtp8tx38r3Qrwx33bu70HM3SYCJvW0ZPwUdNhwXjkkbt2t1gHMA0iKEyzKDp
UYzcB2BegMzR7Ox1zdupi9IWBE3eVxuvsBtqfsYejhrcQ1/T8YvnnoxQMGpbzwpTGByNj3gO+F2T
9vd1zhCoXQInbZIR6MufQxuuAglINyNUTmOgrUktVR0ShYWG3dQuqgXYASDd546xO45SFjFpSjw2
8bkQ+q1XCULM9L7eqqk8zHWCQSMl/4rAndUccnEIQ9GeBvrtqYulIUnHF6fAB6p3z0zN+PyLGdgc
HdkgbpNjVtJWZ9+aY3wl0Amwe6FbzXogovimg5q+qhua9hVJF6eGoxgGGLDADrknG4g3iMCbwl7q
z7KzT7M62CkraRaXL4UzW3s8Z8D/SVw9inaZCTU6AVJGjm9Lpg11bWavyp62mog4LLRBmCfmjXnH
icY2y7Ff8gzbmDTICHTFujChRNgDySWCU7St3OWUvM1GniKdOIWtrLHXQggLFV19g7/2tXN4bwOj
c6DspWhoOO39fHxpHP7j2uYpzRSD2RiS+tkykiHh8dX2bBjxGL5dmpKnsLzXaaFwRDHo5lPZRGkL
5REkwibguY1q2lo1S6ixVFmSWc/GcVGCJ6HaCzbuK13LtY3Zi2LHsNiK7GLrIcMkxJPnqz91R3QP
uRlsVDK9gmO4qZRUUBOIJ8sxX4LaYUQ0AxAY45k7gZHONd4BO/yqLKf3IaIfQ2aoNA4902sAWNA2
d6pvk+jONe6EO7U4dd3Afcki5e7xKalNWFdkk6JB9c263vfFqSk4ku0A1xQnEmSW6iymjuVmLIj8
MHF2UlbYHHOiMr5J9PjUzT/q/3B3HkuSI1mW/ZWWWg+yoeBo6ayFceJuzllsIE7BOVPg6+cAXpUW
FRIlMrWdjQlg3GAgqu/de64cP4ixvXELgibM8nqsLdKXQozltfeKdo9XG8SOqcm9B1lqJaHkrkHg
niyl7049PWZy01dR0K3rQHlxK8NBqlCpS853SAoMIp6T0XkPYoOeDm2vJcpYxhojY5GBESvz2q2W
c65M5RCvuGzvI90bDhZWnEXI1MfIWgazfi43SqFswefeNUqibirnWjMUBobq8NhJAFW1SlVYVg9N
R0fE6vHd+WQOy94FryOTkW/vXwZ180IsUV3rX1oXXjvM9pkEc1XsOvlkaEwHWvxqi8BVGLPvqtwk
5jvHlUDQCpWXcdXX6Hnz7gV4BJpu7zJuCTA12o/eoaBfRJTgO1+5bygK5NoUQa1lFsUP/aHzmB5G
SZOu0YK8Kkzdq8AeIIeFxj6NohvFKIDQmNBt7JEcDLKqqXB2zPmgxlH8L7JPVe/fmk5lxGL15GHW
RM9lOazP5A1HucdrMZcoDjNjza5u+UURexW+oqowk21AeIQzlitC3XapCluo8vTrkgCaQ44ueamX
8JHwAg6Fe2Q/ypYChPk6aPr+VGDNMiqELBJ0VtC+DkN+xRWWFLFMX2AqCWGiZuhAis0Q5fUFzjKq
/m5UXKtj8RHVaEGaILrTVNdbBiWl1yA3IfSVFE4w0LVXmbUMU+WdWnv/Q/F3dF+RsSvGqatps8E3
f7dt+KC2wdSoqk/l5MyJyDTd+lDtrsLpxqT6liqufZjvwqfy3plUHorY4tfWzj3gArlLEYgvyNqY
8KbxxlFcyIJVN6yKkvOwV4j7qA0j9gP1qS6CfiU0jZRefedYeMaM0X0idwSoTEVNO6/Tfl15TGRS
iOWLCAJzXu5LWd93ZDFvNQxI6w6YkowNUt4yunOwQMotBw8uYgeLUuPg/RV04hjCcY61UNkz84qB
q1d1e+oK5zbJ2KDZiF+1ENWpcRvyYUKQlLweAbwyxWOXfXRVeQNFfsqMOArfyDiFSWrTlo9a8ahb
pY2640dRZoRGSgzWOeiyyr5K6YitsLBP5O5m7RXKpqPFKhKlXoE8/4wwbXlWhzU8P8RVKzdpSvxy
6J2Akl36FnMVpmXoYAt4sWR9LUn8PeDsKBjkyE9OucDYbOda6NVN2caUYSxIHAP9T4Prkp8Qm6Dg
zfS6a2DU4hSaOhE3WepvlAT8WymcL9vs8B42j7JBaWYQRba0BxS29cD5WR8/DOnsKh06a/RlE9i5
HtPkncx35DV2w9hPQfWfDf6x14uHKkZM0bBzafW9jOujW6Hwwae5Rmf+IGK4BrZrvBsdqTi2LkDL
EeG89DT7QiNNNaH/su58aw++mpyWSD6IEQufXyh023M2gG18wA3YtoGyxCmSbKRH2DVpE/cQIuib
2jj5kZET4jFcdTrdA9PwXoJrFCicVZZeP65brVkpXXUJeCzZIsvYD513VYCaR6ujrGJB0NWUUsbp
f3hKM/OzGuWlAd6AUeoq8IIjhmQS1C1LQRBUb2IDn1Y8jc7oo1xZUYClO64xbHbQ3s1mLyAmtam8
UwjKu2zRAmmFyWUg3MGlMBm8659arLcECNZPSt4QIDLGXAzYblpJDhaip8oJjg29NGpur5rRNBfo
PznbO8NGaRp3VcNRdo2AvSW8SXK4fAR7Bnm1rQ2xt7qESzmA5HUiih+JFWKtk9iVNOXTN9vX2Ijf
GojK7P3ati/5X4ywX+KDijfWWIOrpQgZRelaUSI6aDp+Pm1OxcLFRoWBjq3JZu7QLCN84gx7iJro
gf//1n6r8EuufOoFlGkp+teuiu+QaZXpf8pa3taa/VkkzZMz1Hd0IaCQRgqBU3ZD3xl3WekxHTDE
pN6hj6rgubYM8EZq4DqLNh1LpvwqXWfb049FKd6E14NZytCJTd2srAFEz0wNWFhW7DtpHbvqMOjD
1uYIylDvpZy4PUt51tvwq9JwYsOyltscUHPv4Z6vPjO7fiIpmWp0ll+VxkZ4XDk5pyfw63ap0V1K
gBJ4Z3uaJ+vWCZHUqUax8RmoloVNJvdkc+Hk82FrnzQ0nXUwupcSSdoqE8Y7ETs3mIWDAwyhgzTH
2VB+WQAIY+CeXliAAuOsTLfNYKprZHNTkDDExszail76F3VTlBu/Lm/xga1VM+fwj40DiYfQpEqC
zlrQA6lbkpftYySLPgOIa5gWmr1OwMvKA6doWFRxGN4yCbP8tTL0WCAC90hlYynrbLoOhoLEyOw+
KKprvdXBwDtLvka46vHRrhyq5cuKmp8FMHdR0i5fhgMMPVuPLyKrvPFh3S40WdCxkjQxJLHLKKe2
ZaMAKCmumlEVUJu7Da4J8Goxg7Ki3uVEL+Nd8VdhBnmnkUDxg/EyhF9N0G5JtnjRHHyCsTxfRaiO
4kgAYFzDr3kKmSwmEr9LVzMEaHw4cAz6AUB8+DT0ygiwgktq7UoZtFerKa8MtdmlbjKsG8F4N2lw
hzCuVoj8y2Ft99eNr78VxtHXOWvKsLdph325aBxyw4RY2bmf9tC8UvwySueRDspWZj69kvioMykN
fIYRoPGv7EheBT2S6r5F7SH2hU9onqA8YKXWtdQww1GeqrZEjR7gyoA2q7SnWsK7KSmYmimYlaaL
lm5mnbJRv/P06NbgnLJx7HYbV+PWLcTB40puEKXY5jTILJBJUUQ1EgtchEVCK6W+QkbJmuMz2CnQ
xdTwjNUm3Yc5qOpObOymYVRCsdElmWNRKMmFIasPjzTjuKZXEY1kA9wmZdty0AxYYfJndPcfoTQ/
2y5fe5DOdTUptqoi6ZcNgAxLZu1W8EZJloY9BjKKZ8qVno/3gWk/RrbcqZq+x5RZrpRGuwh7ZcLL
otFpuSCaNV7biy+01OtSLbhg1NWyc42NWXKFVfs3JOvXSfxm6BPgIN5T1L3BEqbx/+VPo+euKtAH
WJ3Eg5sTIlK6L0GLtJ1O54UCJoHUaUCBfiovzNS5w2tFgTt1HtSqu2i9/GpG+f/3u/wf/zO/zpPB
z7P67//L+nteDFXoB80vq3/ffuan1/Sz/t/pVX896+//usqL/vGmq9fm9V9W1gTUgfFpP6vh9rNu
k2b+OD5+eub/64P/9Tm/y/1QfP75t1fkYtmKtOAqfG9+jh7QBIEA8y/8/oHTJ/zjldNP+PNvl/jO
XrPX37zmH3EFQjX+4K+zbIOJg6arhn2OKxDWH6ophK3qhkuSq8onZej9gj//Zrh/qPirVYh3jmka
luP8FVdgGH/olmG6tq6hyrYsQ/wncQWaLvgCxff/tP/482+malpEKVDt0nWTxARiEHj8/fU2zPz6
z7+J/1OMOcUsIumurKG+oTZPEySGu5GVo1ykirofM1BvUaIf09aJ1kkX/nBqBwqutDgrxczmyuDY
Eu+4weOPHyj7cqbUvaIxXzSnuTWKqRLdsRcPDH43ggoQfDiSN0r7sTapofcmQerscyQJOep9PDRv
I6b7HNXFWoQBzN9Kfwli+Z5p2dYy0uaKFpV6wyQIRiFmQEj1iwQ2FgQaIhITQ647+ldE7gmylq6B
UiJpT590pDHb/IusrnU/VFvA+fh+mSeTOE30QAlSbuljy4PpTgk0mKRpof+cTNbh0B4+pIECkK1H
o8tgIkB7XjVqKLzuAF32VY5qfJM21G5cekP1WEUXVE+OCgxsMvA8DsN2wNPeo+QK3fCjbJ1j1nE+
dU0kqR0D+lrdqk5OK5kw1xC6SGrU8ZJnyK1GC6rEondQ4UDCeEW6jsF0ZTr8cmMSA+FIhnNrbSYJ
0tovIHe1fbzWzDygoD1cB8kmS6R5VeKY1zBtUwLxnWWo4xQNQxK+KvW66ehWtQpSaAzpIOaKO/Lc
qrUyCaw1I3kWVS3XpZa8ipYqBoHyyNZdKoFBwVjfcxwaaPWLG8Fs5EKRr7NWPWhu3l8UZQCH0yBP
hfYxdRUwOxadeJ8tkIQLKB3S/iGS7tYC0I90evL2GiTf0DhEFD+OwTJHbQ5ftDqGTvIVxYpCldEx
VjjVg8Y1dkPHe4xx9WgX9L8pWrmcUbVXktfkTjc7JrZBt08QP67UJPd2CaBl/lh5UvSpBD32Kxky
edUz1YQ36sC0sVP62OplOrpvwo9IvYvtH9mIZTUPUPx2AwIr9RSUPvm8evGaNkbEmRq5AMTXUykq
ZJrFaG2kfqFr1kGBl7FwK5TvDoAxcEZfrhoU+yBtn9WQtNVKEizn0ImhmhTSAKSvh4L0SOWozt9j
MNiHKNPgKAHA2Rq6OVyoqj3FS2o3bh5DxKi67DYIHr3ATY6Qf8SyCcnlUWh9KRFV/LYGhkWJKpLh
Lf5M1QqidWm8m+U2gyqwUivyI5D7+dNFHuN7kHJ822JlMq5fxKgEApia+4EIVCrvXP3MeEWBl5q/
m8VkiNivaeV9NJzAluooFMBYgDeYE9YDLWBjMD/tTCJZznjvqCcLlqvkNFhgV++Y3ne1IKU8RDYg
GAB3TNF2aHkA3KC6pxFfYXeGu/4MxlTS09HH6wqeomzxElWYNNdG6qyrEIaYxzB+PWZpu0K+x78G
oFTa/lYt0ZaRHvMjDJtVjrB3cHTKMMygwDCyxbFsNpo4xoxlGlzPwuG/bexuQ+NyOWTGXk49In+H
4Ye6vZprxzjsX4nm3uR1i52duTjyxBq4lAoJvQ1pneBM7feRFjwXbnBSc4dLu4PVs8vZ5cK4UOnJ
Mkx0snHl5hS/ErDtQ4P7QzUyuS1ctB3AjTeuAsotT55RMLCHZRKQUOtd0bkKlAixez3sAd7qCVQR
oXbNhurSq0MrKE6CV3qbV1mqm1eKXeEf9nCRQaS8iVqiFR7CEHu/AHgSEQ0rJ8W+j260r3PE6KGz
1ZiiNkNL+gu+9b6QK2XKKE6qqyDSYnKD0TFmbQepgKzujhbI2FeHkNznQ+IG9aGHkbF1ffV4vmt+
BsI+VSNWe37N92PTC39a1wKK1oAh2EcdpTsgAoO+Mi2JXr+m4P+hx+RvBbrYalNaGNPE4mCaDole
0+p8E1dWujZ946vpRgKzS7uWtNLcK4G8GigeU5ZamhwLTu9f1WO9tzTKYZ3Xu8syMC5GTtQrK7A1
+p+2cgoYlqv0QDFyU3SiwpUdnAa0Cqm+LM43dVFhReUnLcfJLTXf4KoGFzc5UM/3iUaKVRb0xVKR
o30juIz2ZPshAeRMGI3VrR7mBNgT8Oxr433uoEuNc+dEOswuoC22G5hMq4ouDvNNYfraAbXFHpKd
tc0qER9K88h+FR8C07q2fP8JE8pNLWni+gIFY+5fOo3j7nVbhStWFT5o31hjQD/9c6YogXL5d7Tt
M5rL0311Of2bpEbu++YhJSPg4GQrxtPDzk/DnaVhh5TSeW1QsjSRTv5Hb37lw2CuFceKiEijzDUF
r0nqZIfYJ7hQtU/Yt0YMY0qW7+bwNVt7dwlh2dlDTmfYH1eAE1A5CJceyHTjKmp1aMkdndpnLIqG
02Pl58261Ad7p1D/LhuyOmzgm2vwqFSQjJwzrq/wD7XT5m8mD6Qex/HBuLFNeWeoaXdI4UTS5qQr
CZ/Cw9vjx1a35+D8oQo136SNtQ8RQVJ8FZTh4NWkfU06goGXqPNisf7eA3SVZnhjdBCTpgTK+ZPO
N7/cp/ktys1ea4nAblJ8qNMWQdgt8VJB8p23UhWCgErD8nPeNuebOZjuvPq9FMFZtk31tjOIXp1v
RoSSqyGs6EyO6BeZa/kUIqgWFUZvyWKbAsXFSZrzbzOmmm90D2mHLbTnLJZondkdRoXD1wd1yoxC
+9IGjS4thH6VolzvQMt4C3CyKHLyNJfT9pXTLu+EXno4r6Yx0rPd/IicTcPzQ+lslx67ybZsDzFe
5PkZ82O02zdGV1P6rQl6PL9Tl3XpytLQw87P1adjbl76fpvvj5i+wfmtvj9mXm/TdhKzsp/+9ZR5
aX6b7+edP+r8nPm+nEhTY1BQTKSR/eOXB//t6vzAL+/5/VV/+lrfd8zb7Kef8dPi/C6eQycokzKW
F0ml5D9trPnhn57+21/y+8d/+9TffWk7NdoFjZ2NkTAwL/U6OEojCo75IKS/KYn98IBM7uYHvEEU
1vdzUp/mCa17nj4/ZKYPHCQc8oF5Z9cJJZhRAo5LnMlK99vFGmbMUikjbZkJD+EtMe4r/dsIPJmF
FS2hQzy/1J7W5xsRZN2uIm1Yik5UuyJxmlVRS1gG5THrpx9hjIiPag3oLpfRNfpht0Q/CwF0ipQc
5oxNgwvRyg+LKzstMbayQ88WV8yweKinVRmq7Lnn9flOZdrz56VfXoJtBDxMw7BoihKdb6opsnNe
0uJIroyIccDspZ3fJE+hmS3nxc4DQ7icPz6d750Xf7q3d/TnzGRAYtVDeRhwSqydvHyxxCwrRBnR
RkqyR+KNQj1yXGVNWfQh7IJXooGYB03H7XwzIwIiBsM4mkHQaUPylg3awY1ovaijPMZGgf7KbXfB
dMYQUkM27kL4KhrYaz7VDLaN3nykFCX28xsyMU2/39oDooR6Ym+F/cfYu9dgj53F/Du82LrDqxJv
svmEMN/3DRgQqr3ndefvp01XTHrLOcqnf27FIsXFSUMZFjc51SYcT0pOlN3J7lXc506opHyMLlbQ
+SnG9AdXevJcSAGJrUrqEdIC50AKMOV2cGzoV/otwng4K0LC3raWKWrQnZyChbW2zLC6C2JtElsT
q/lbwuU4VXpM7uf0Febv5Vmh3Dfa1YhjltGbfvP9xAnCMP+f82rWtu+RDltQ5ogNBqhrE2mNT2mn
K1Q3LSmza39ej+fsXIFJNY8hXoANVdcitSC0mE3WX7aqbeySKZ/VmcY+fdiWB/aFL5wZ6ff/O/8T
9fzW0999/mNCR/9MOlgrA61a+m+4SktEXxEWACJNcBGt4DiuCzbZ/M/MuzX5TpiwmF54ufG9y86P
zTczv+K8Ov/W7x16GgL9bnV+8nnDnF/7y1s1WScZe1zOh9y8r81fZl5N5wjN8/q89H3nGBIVqk6x
F/OH+0pr7VTcNvNT5o9lrsmRPC/K+VD7XpyP7/nbMPL75wEYzx90/so+XoglzMYL8DL3xhykPh0b
geIh+J0PE8omyGOAR/3Iq6zYukEX7/I6CCa1LMOE70VvOlDCpWe2jCkwaRBOPe2p89L55nzfMKaE
4whtXQjYtn+dk+bfNN80iPYGBGecjuB7M/qZF7+/fTHKKzOi/o7DuWO5zgdEBtJFtVImEDws482Z
v4hRHWCzqft5Y7vTITcvnbf9+T47h4wJplFB1zANhKcnzx95Xj2/dl46/43nB87v98trw+yhpRXK
OYxNM5844clU2W5en488tnjcHOf17y9PgBWFFIXYgPm95v/0vG+54ytMS8zu84bX1IkJOy0GbctQ
Zt5Tfr84v8X3qUrmQ71zClh+0+Atmm7mc8m8Oi/N951X5/usaRT8Hz1vfnLvvfeiyvbz58/fr5t3
0HlxvtNzpt34e2ee73W1DP7m+QU/PWte/HX9p3f9fq9//9KfHldEFS4b6x6gf4SqjG04X0bmpfkd
f3ff+Snzo9o8CpwXzzfz/3FenZfm1/3bdy1wzSPcmr7DfDM/8ZeP+t19v7zrL5/kTyd8qa6rlijo
+ZhtqCTouEO3aKv54/+6GYGYjct+up6c75yXzvehb+IQn9fLRmfx+5nz6XZ+8/NTf3pkXvSMCSJM
xvH3Ho0Al+r8+UD5af17cT6ufrp3Xp+f//Ph6dpLGQKNikdBSY/Bcfmu1mtLU43rZESBYPnNxswK
d9uUFN/c/iGG1bhU6xbLQY5QzJWFfUNdGDno2JYPRVzvDfJbyGe1hpfMyHawwZUHTXjudafhKtS8
7i6OQN3mlXTR1MbBnjAhqVrmbSZhAQsd+iaJ0QW5qBTjbb+J9qmRXox2SLmROskyGGofFH9abidt
qaA5SQ93Osf9+oO/TydjhtdymlSNqSQKZqb1/HWhna+u8417vtr+dMmdF+er8fmZv7tvvnTPz/v+
hN895/sT+ti9sOqtCog4nS6J840zH7vndZIzGGFSOqcsNl83p/V+2rG/7/zt47+83DKxztuWXSyU
ZjqpzS9PHTuLruZndnGJi1qWN/MDw3wI/n4xRLw3yQbeRVhZWJFCXLP4PJMe6aMSotIFcvtuZxet
UvBH5489kaG7MHuOU9yTYV3tKNjZh16l+8w86tA5jfFYF+G1qKwLokfBWXavoUOGgKPoa61OzRez
NW89qb4XmmcigFDtdcjQf0deBeC8EREuKTL9YsxGsmJxIq4IaK1XZd3SczPTZJVGIEOx7stto7TH
6oflB+ZG8xkZlooDW7i+9hPV33l9E69Rd8BmGDHY9wGZUIgRdq6HblqY8VFwnYU1xS+xtJEYFdtc
AUJ+tNr2xSdjdUlDUluZ5KVL6mxU+TqqYBTCF6UzVeC9gXQpe9JJ45+iUjCcOvIid4qFmSpT03yD
q4kMAooWQ8ESwesohHuEQfUUVAnrap3hq1KEe2UoBspIRC1WoXyRTjKsU0UL10XAN0/Mx8TCDG1T
mCuL3L4GQ/AaDJ2PuUnHSIByl2zglp6yQxPZAdS7TCy2ake8hvamu1lzQl89Lt1S3ZgRUrTKs9ZJ
mn0MToGgHKtVHki5YZIMBSLOrstcda+Y973bbgD7JLdRVmPJGKfoddEnxh4fRgHggjpvVmxKzCz1
aEUbzcswPDkJViAlWTNto3KOaa4kpWuHa+IA9NfapFKtCDFBvavSRHBhIGxEQSsea1zWOco2plWc
ElOFYYSKp5Lpd3honKM5ABeABbSq8I+6o6evbBuKueG4d5FsCCVS6/AmMttnwhG3cSqV+9yFbkUI
372SA8SzNddYcIKKjq3wLrOxykhQBoKJv3GJyUg9EkU8rrNOmLD1DCwH5StQxBwVEniVQhoOPMu0
vrBF3cMlyl5aBwcb4AgNFM2ClgSFcmE/pIN4ZfbJrBLzDaTPbgdd3+PnQjTwMspMrYLAUsCW7ZGA
ukZ+6BIF86zeb3S7iLHUdgtEcJz1qDchJ1giuqEmm2QXVetvYW+0+6ZHaAVaUKUDDE38xZC+3MQU
WMu22qVXRkOjGp8oeTKiehn1+iN1TUSQwro3kAuPdfZhFyJ4G3T1LSpIF6m6ODqQWI2rKhcrdjlx
agZq5fRblkYFqmQMCRVPxAWiD06/yDfy3r+QVVbvepPrSk6HDQMMGor208crdB338YdDWmhYE38T
VTnNucY6Qf1ZalZ/R1bR2wgx6ZIzRUwFAfUylyGQD8DxtYLTf1WWz0lkGmsoPPZSqZCL19HenKK2
4jZ4BScNZlhPGH4mEQo34znfoB6tUXbXP6yeVkI0PPs9ZMmR3rnVaz8QG7rkAiNpdzt0ordD8Z6V
ZnATqVDhiyKTiEQQnJuopDq9qi5IwoHlZPUvGrEWm5Ya8RBiaca9+C68wNp0Ch4Oy0woJepgHbHs
LXXVvh98AylkTdJF7skEWgNE6JozhgbooYqQiHZTLzEpkKoVhfuRUmpLZb8tvGG8IP7nxi7jI+XY
SV6+jwmRiUXy5IZcDdHnY51dDEql3Dk+n4EpPNcms6tpbiFx3WgOStEqPHH5s0zS7lDV7X3+x/VQ
3uVqpb37WN+7/KnPAm9lYCYhncFb1gkbUhHJsY86rGF8HDKuRxyOT26fKhuwWWvwQvwpWXudmumx
l5xIdQWHtlFgOXPw46Bk4KhtDXwFtm0+dmauHkrvaSQH3UzstZ7WjwbjnYXm2sgXR+3oVEpMEcS7
0UBt5ZVHcnEL1rIfi2OVTEVyVWEj5OLSacOdURXyZEjFW4UG+q9w4LqU+uWIMboaLhjPLEric4zc
sMgrDJAXhsvRK5xtpwNdDQVgJmPM9k1VYb7r22xfGswILY0UB0VwlPu5IDhBG/ptw586lH1PZm6D
qIcm86agaRO6RbULyfxY4HinvhJ2HIFtTz+bwi6M+Iizi03mUSmNZuW4L8RhALuuaAWBVPpS/Obd
Hzsgg/pN10N+0fMu5YDSNgQE4FYDN5SZgX+pj9qDqaKGyYY4PraKfoCfWZI4eErAwydFkFz2Cr4i
jH8o3G0KKiZOFhkZW9IxthQKIKSlGOSJNyC0oaqPoCbMRUu9/4nz49FyU3/pI6oHIGwsWp2TlSbQ
F+kEplKZXzUk8W5Vttgq1t0IhEHwIxJEyzlwSkBQoQypiMqlln+Jbe16nJzVFae31rPemDFv8fCk
UEkvaYprMCEgBNDWoxHq+ZeapRVLgj5OIGdDsPUjAaCdoFtlyRszNIkoggm7xGWz07PMPUIKoxcs
ORyPqvKQCLauT5l+4XoWEfXhk1r3zjpBT0RXX4ETu5ERA+vQb3eY/jvVIq5DuSnJ2jlopnWDMXRL
Yy7Gv4KJwQPXpQ0k1nOIlw4m/2Hq3sj2B91tDlCPN8rRt++8RMDVEg8Q6ZobEmqQB+Xa1gn6fZuw
hTJOLpUro6PAJLhQIFUVF72s3Vs/9Ps9Tvw8TIF0WlNusyTdKIW15rn9LiKUIKajnEBgj3zzerDC
jtO4Hq+4Qh00gguXfcJ4vMOIlmlE6hVNKlGACk59Y3jXanA9htRiNF0q9DChlBEzX/trTbEYpJXl
gyeubejScY8Uyv6hu2NM8mpHaUsr13owyrVqIa00A9OkFxVh6Q4JEC1Jr2enbo9mR75DER8N5Xno
Y3tLygBHfaKgKwrrl7GH1lzp470clOuwLtkMGc42dhJI5omyzTS8dr1jvgwoNWRaHHslEeuEnImF
LtNkF3b9o1MHO2Fn5b6JADRZREVxkdt7doku1QnavYsnwHR9BsxhYC+kco3lfAEfn/Okv9KxRN9G
+obKcBIoBi4T9QSOW548TMNuTPNJi5gjVcMrlTaPCMLgo8jGC6nbEIIRaQ56KDYBzjZ/ipvsrsYU
abF+h0oCnlRoKivZcEFNrGrho91elcV44KpEJ5iYr0QL0XOl9XOH+mLlm8WLY3Z7t0VnqdaEU7jB
VzrELyhNgM5Ql7iosuZWG3R3E5iduZO+8xak8b0JhIqsgAipr+00mzqRDJOEeRfYTynzH9rRTr6q
ksJaiyK8SM1LW/lh+0GJN4q5w6AclR7/bT/1qgbF2tQ54xa/YSjG2RQXbXAbdvXRJglrb3u4NpEV
ksbDSbnUyoS4DVwNSY9RBG4B0VCarkf7vm8fAeJ9VaUF6z619KXbYeELhkuU3chsSixGTjNscbX0
wYh8IW4n4Mm1q1nlcrC4FjtaRQ5CSx56hHHcl9Zeq13zgskFc4YU+rN3kPxVu8QB06E8Z73GQD13
86NG6EqWOnuuhsZdyNnBdibl70MKRsqiTIUl7TqWqrtJ0v59bI0vL/Mw2yMBIgo6WqbGZZOQfz0W
HfSCzt2UUb6yWqgmuYmBsfe8k1p3GiiavT31CqHjrcew7bdZVIIJD9C9+iGJVqk+nYE4+el1f91K
uCSMgxhVQWmo8eOxIdnvSVVIlZi8Gdl2BH+rOxmlxg32CkQvNEKDnUvoAKnUpxpIy6nJSE2QQaVc
Jb7AKZptrKDAkj45rRw1O8WhhPo4TU16EgQG5wcJBDQIdZBEheWU7P3OQ4BimbS1vfSK2wjeaS6M
rdHhaiNGqaAYW0erxOovkmxc+7QlSYDRHocSAS3mq1VhRkwWbBBihamnyySNtkwbnsscvzoQGDCC
mMqVGKkmAS8TcarcuVm1lXDygEGQzzD0B21sH3pEC4eMKEIVuTXB1cHSydLXDOg/3BbCMFx0oy5E
BfxUZnekDm8tOn9P8hXOL60ZTy4uZ9S876Zj9s854X/lhGaq9eQjjBRr5bUYyRnu7qTO/pUYpyo2
tceksp9qlD00SMW68YmUHwlLCDIMLUpTE9I4JVR5pb8TWfRYNBiF64kKmCYpvB3ETlGoPGTREG5q
FS11PqRr1aGKTjbakxVU5VqVySZw+C8tM2LPmYiXaCHXnmyDjcV4oCJsbOUgTCP85zAQ3d0p+qnX
e1hdOurNYgDUmKH0VwDN91oitr4NLtIao0WboHKvrHZSaTLQ0aQEAWKqUNGqCHuhf6Nxvdkodk8f
JuGSG6P5wkyrUt5ErAI1c9T8TU6oBZezxlvIssYDUHcMOQI7XvdUQ7FFR4eqH3Z9XDQc+tCNhobi
c+KA+QJUGoIyeAJPyOWFVn6OKm1pVhUxOkjYxg5Zs4OedaeHprqoaIvJioAWK6q7FThICHdpddVE
K7xHTD44kyVxfTDtwdwEaeIxTSQgthp7gmkCvHuWwSy5c+ptGnLWTNNhN9TRTWqRFhe4cs9Bna8j
4nsgCdhXmZd6G0ciGrYsDBJF1d0QYsu5AfFWYBt0TirUaaprYmoZGw449sANMUoZ8h8U84GrB4Cb
k0c10jnNc9HqA0vZupAVFrUTeIcqv5V9/eiEt4HRPEZNngHnjPNl7Gy6LLL2/BuVT3q9ByMAZvjS
JtqKfAaiTKy25IC2dUJHIGo6gfsY4GtY0/e+EZpvbVGUkZ0yMVBFFK/aCnujGAFQCjIFV5HHYEZU
Gu5SH2pi8EUiAgQt+EHbIow/QdC90b/fTl9xH1ntD5MqF5FIyUMle6phQ7MzGx/4bZQuHA/5b98C
SifO23YvQmhdJmS5uMTT+AWgJj54EzODS8StxhRkoftRQcY1RhWPOE9z5C8tzG7DvALrZR2c2pyY
HFMSgkZhGA1e1XIZaB9GrX1Oha+dcrYe0vLqpOLsoyOQwyA1s3odtwkOwUq/i2CJLWCA+CuBWyVV
hqsWzNCmFjohsyVm2kwHf2mT9XB0RLP4/1sSrKsuEtr//ll0/C+S4NNn/1+715RdJ6w+/0UY/P3K
fwiDbfUPSwhHWIDsNPMvUbCt/YGOydJdE86QZYtJ+ftPUbD5h45U13TR/grDMHVxFgVrf1guMwFX
122BjFfV/xNRsKn/qyTYcGybd7IQA6sqWjmL7/CzJNhgkOmXjj3upgFaHFqXyADXDhPTh/Ii2dkW
VSGYJweSxCj8tvfNq/Hu3zePKFwp1nBEeMOGDCpbeWqKY+ttBbPGbFu4nKBQ2e9w6KUUCKhxP8Dc
KrN94d0mWxSqm+yV4E0GMSKCnbIKHsRHeXRX9t5dmdH/5e48lhvX0qz7Kv0C6IA3U8IRtCJFyk0Q
UqYE7z2evhezqituVXX8f/S0J7ou86ZEgud8Zu+1//bU/ZMO/T+A7TxVSdk/hMzi//QzcpFZmqYY
/EX+55+xDWX2bIW5sjQ0XgZJusYDSmBTeUon9dfQDj8CceqbOkvecXxc//JA/F0E/9c/XLUer+Bf
RNd/XmGVd8rAzGrgyf+XP70qSApPI2Xdmndr2os/1bUljtMWP3qv+IHTTfbE8GM8q9eK9n0fgxF7
FjzzaD3j81vPRImoF6k9kry9kz+L0xpkl2xwuhPuhuky1HbnJqflk8BFRpVIMlIf7hfakl8kGh6U
J9GvTSxOuv5IoXnJvgmu15/Ud5ryio01suCNduxJAjQ2G4xHw0dzL+4jVYQSaA+prWtYDtZoZiAY
Ksk4pfzsDkRWe+LvGWLmFvybCWXQcNjOQ7p9bk5SZkv7zjd3ilN8VHdavPhXeuPH8ebX8mf1heua
eMkx3DIdzOTN+BmZ2+kwnFPucy/9XrYAE511can1s3rzI+9hd/X4RFIhEJFcf1GtDsZGcIovmFCz
6ghB+zGaTiG77d0kBETdwIHBYQn+sdpYsAj9PL0sTytOSryDdmveqkv2HZFPiTPtWN00f72iyytf
wSuJ0CdTeuZNdFjewK94sNHwE2k/uL6Mo04emYTujVx6O4q2IymYFAIpHjuqHSCWG315AzurKMdV
Qj4puSVscNFj8GVc2o9pr39VT+G5r07y80THyji52gLHigFxXRNfOLEdOAEOWbfRE1YtsmocyGGd
Ytef+a7B7wWc91I5yk/qkloweEy3EJVjxiVokATLjHQ0B5wfGD23rp6SWx8fzb3K+mAix8VO3d4t
9+BMvdhFoI80BFG49i79Do8IQvTj+obGxHKKMyTWj/goHyEqCAHJNTBlqGEKjQHPJvUhij4IXf6y
N1+xkwCwXSon/24vFMHziUBO9Sy+y6OrXaOAqE3aPbC9FYZ+ybZuI68E7UsPG/PQYI3app9DQJbS
Wb5KJFrfoy+dEN99L2ySV5iFF9gAPNp0/oBzNWai+qk4TwF0rUI5GJdOdZlC19vya/IIekq3zTZ/
sxC/bqxtPNjp0XqyXtYGN5UPs2t2e7vg07HJv0eQFZthL6c33PDNmWX5uSOV/FGxbRiyGNluekPU
Z1xUNhPkuSGzdXK3/9S3iZOzrAKyYa8uLAJ0/RdtF0EUACBl6wUEgQApErXXr9aGdyJvda90jWBM
UUbxQgJk8NPjsg3rrQrPzG5PJEoDrTlCVEfqH9+V3sHnNY5uCLdGd8bIpUuRfuf32GVb+c7sL/cB
aG3nJ5JoYQBjyAjSe/+xONtlG99V0QZfCHGVzFUUosSO3cLP7kfodhjX5eM4BstrvZuh0G6sy0Al
Soqyv7SByGDGnwG14N09K8PduozH/h0XI6zD9+VKpoxTOLBKxKt0bqf/z+HM9ffPp6MJX5MxviEx
lVMkTf/ns5loXLoIXW62HarWEpwXo89XM+mc//cx/G+H8OOP0SxQqyKXnaw/roi/OF9aPL+DSILx
VpOm2+OPgGwXLNH8vXYJmOQCGMDacMX/oxb4H45+Wf7329WUVFk0sfWohqlaItf4X/9YJWpUVBld
B0794UyBZEDid7qt56jF6KoQw62BfbRyL6xf0siCr2x+VgpRbCGt3GgIeqDWy60Kw5GoSUiHec5+
a9AYnySKeMiG+TxHTHIas+08SVkYo4oJtttZNr1WlqA0IbbeZE136meODCIuH8L0PbP59Iyhrjmo
E4HISmrsMt0Lm657ketBY4RDlhGIB4v9RCW4irle+4JSn6fcEKJlKysAUMzq3mvG8BxpnXwE9bdv
0pqOI4OEi3WGRJm+O2CeTPwl4iIjJfXdGqsg0uieC8PLtV8DzJymZNTX4tpD9o8irGAG1u/EgjxF
RVwDg67W09k0b1T6WNK0iPdrSZeymDhOzNQoNcanpORH4G3vOQ7gixGVCUZY2FUik3gK/1dgCoJD
aClB1G3yM7R9dpInFnxJJT5nekj09/jIA1v1kYMKH3sFeDUzl63WtBf9QVcSwU7PCW2YqgEbECrz
R76B9OJMLePZ4ZHDk439zoFZq8Duxn+nYqrzCO7yhEfooJKKxrHvjGPKwNpBqs3FZ6jnpcWKqwvq
12TN6snq0RLJIEUGI9+OoywwcNK6IOtwoE7pk1IJvyyZ7wzy2g3+aPTgrFRmAQRCDbdaja1/XuVz
OvbHGBOU3Vc629JEfxkIY8RIwUWB7YsxGEXCSMcktcRFrbr+rK3Rs4ifP82kk8jEQ1i0J2n+3cza
dQWv6mPUeZ31+qWe88/4PIhx4XZzd4Xx+ZyG0U1Out+pic+R0fzLqg4ZBkZ8iPWLCld3SkxmMwKp
h4XikFTK2gBqCaki6hYB9lTif9JWZlOyKjuqzG4SAoVCFHh0imvtnpBsSdYvM2SLd9qUYchUgi/k
qgAPAz7SyFJIYS24aYfppazB7JhTZc91ZHrC/M240hGF/DbX8u/QWHbTUrYcfFmB480XsgHyAvJt
Lgr9iQkVCWvcDP1p5B1Ywogqgtn8epSW2qnriCXRc63Wdl9DjpIzpwZzry6xX4qD83jPxFDw5vwb
8L1nMPMGxuJMAERbEEW92WzVJ70uuUGBmhorsYYsiLIGFcNgaxIt72yg6A4GFDgF2OhQ+tBGwTZI
9MgovDDdpyzF5ud1BB44j3ezmw60zSjbwbyTnv4YtnYrgfGUaOOc6HsSrvW9AqbHT4rivJCjzMIi
NGQXXQ2XRjsoh1AYTFygxmmFhUYUaKD1Kp5u+kxnKcHPMuJetmkxbLuMfSAt8jzsy6a9wqoju6+K
ImfO0tYGSiLtom6VdjUnH5tWs3PMUY7wa+HtGJg8wAcImfLiYZbEZLdUiWfAbNr9+aIvsrzLk5aa
DWp4jC3afAr7sbRLcmmcVGJnpy5o1qdYzBAqT9nO0D/JKaNo/fOvEvMVJTniu6Rgx/X4RVpsZX/7
u1H+xSci3a9aCTsrkkT4ASqEGlSjGyD0HJ+zlYcIxeTvJpIFT4bB4j7h3UJleF6v3WRTLlIC1Fvo
PccK8ecm8UeWoTy87/J93crvae12TnvMj/NR+oQ03e0x8umWY+FoIVPczt6XZz77DSRMe/4hy9gl
Ea44KCfzfVNdICyI71DX1XP82R1Ub0b+uSE75KvYU7LDjsw38hvvkf5m7rtnQjTZkYEG5Jw/G7Vv
QNTWWDNjX+CFssl4n1Sn7WzjBFWXwBTK04xwkR3lLFOmhwbUCKSLicICM+OmfSfDcDEO8Iv4bQYF
ok0qpfZlPpm/zaD5Tsb3mCkK8ODeVgd+4/jTgBF8mQ7yYKPDESy7zKh67Axr/Qny20t1o5CPnszN
/GL4ho/b2ycD0OASKyk0lJ/8Y0390ja/1g/M1IbfdO4j5TGFukPZTKSAg+pvKzW0Kt5j3rirol0+
coBatpmeDGbnmq9Le9yOkewt8NVxIlJdTa7S7SU10EA982nr98BdxCNeCc5SxiboWjvQq8TRzpvH
0FvdCO6kP2kS80QnuzScTfvCnVyw5LEA8oADgfsElp49N07Ha1i70Wve+7WjUZyeTL5zxkkBhtf2
Ta59hf3/ZBNEgGgp12zg8dpZxjYR8OXIJqjqWCFtSLQ1Yd450xuvccbna/GZg7UKXhnb1A8zrnjo
28iIRncRNj1xYG5yqXi1qC6/seEp7b79wrXJ29PgcXIx/bOwzM+WvgP5Txeil9dpDGbrXThxhFkk
5e70dxaA45bHohACXuKHKTN6Nk7qb7A1Iikv7ClqFJjsVIlIoWY0b9h4GOCmJzPZ67+x+1zWl/BM
/9S9t+htymt/Y8HEnx19UPq+lQdwEr/pycAaqd+Kl5z0Y/EJFEOEqf063RMIILptnfjYZG5fbU24
7Hgr76SIPMe0WhBk3/kEKF8FzVoKLo49Im8a7abd3B++P0c7ZXeNUnV18O/pKXx6lyHl62hsomlb
8/3v+H7F4SiTA0vZzUvtzjCKxM2NzR+yEAP8LamYmyUK+DH5X4/jUyW9oXHBqWiah4i4mQwiqs2L
aNBIngg11Q4SPI19uDPpQE36Gt4pj/9Hk8EY2eAtDV+G7CVaAR/Zeubnw174Uks3uUbSlrA5zfIb
CrGTdX6MptdNMR/nYDxkOP0ijydX3YTEaJHgOmTevOt32ZH0ayqb/Pdi2ekbMTr5IcQrDXAtxB+7
EdGJfrVwuenmQFbbAPeNN54ropqwXuJWbpHQbxn4fQ1fqatu8VN2h3hbzng8nOwt98HOUAzQgOG/
fWGYm517P8SBOLEK3sCoFhBsyMR62yRXAbKIdHc6ABIYS2c9YiviYedoZgb90YLKB3qv2fGFjrzc
Zdlt9KnyrJtJWNJrRYUz+5CfA3A+b5In+/odysXeei9QEHJ9BPkx8ZR7yVzBNQ573Brr81S48xMD
7eYpv9DPvPde+pAQqkeQC4wma8fi4P4dw/LYFid8kG/jG6KdD36GC50u+MZ4RwDOCgyHn5qYFbDd
AevY+Uwq4NLaouGhxhFP4ZWNf28PdHVEATu05f21OwvvzV57xujYvxG1UG0+4qDbo5hwKRMu4fwg
gA+c2uNzSsCMv3LoB5Znfclu8cIV2j+VTIcPs1edolP7a1Ug6NFdkQBinQUiiCi37vXX4GiwNzfq
TTkl92wfbVV5Fyk7dSGreSOTO8HqLDvUfVCLT/pFPRrP1QuMZQpMBJMlPG+eOm3bEmbmxQxU2kB6
M7rdeqalO3HDMAqhR0y+8Gz2MlwPF21CZzjGwL7FLgDQhzted+Jn3vDLYBzH6PomKa6i8BiYJ/jf
LdwLgQihbSxsZ8njfQpjj5+lyi7ifKjUQAb0RvQ8E4XBg+euEvZCsXCgq5R+d80XVYXVOFV/UC9A
gTeKuZE88yL71jOrlYZtHXs4EQgeKj87QXe7aYMYUAbu4EOCrtA1rVNzakmGU08NekQ+lT8jmrCA
xy56XX8Vpz/HnOpGu+KD6coE6++jiLaURZa7PBU+BsRLlOwU6Yulf2peoumYfLAvmvL92u4ekLN+
bxJ8kutHDv8B9362D6fbIPGkCz+bsfFNw63SJ84fa1lowW7Zbnxe3PiX9CpYpHltpmP+zgRCeZPO
DEBGZSOd82D1mgtTcTJfikv0wb3EYaAon9boDcfxXF0TEDO/ehRHdvGKZ9q0YFnbyHxom1OuMs5H
Flzcw1Aq8/tc38mXWHX7EZX3WFWg0PNI84aw/9EbdnYGlbBc5rcwxMPPNMyGXcMTm6JXRKLhrsMm
/IigKSBFlNz6q7lXH1V4UF/q5Jo+mcBDtK22Td8fhafgJZ8z0h7cjqD40X7sUrwt25WL4lXasnHw
B3uBvMpAZCv6cGwB0B0TsL+t38je8G3CE2BrozlRQ/zKZng3n8X1FD6XW8MN34dvVuw1VcCN5N4i
hzXm8EGJTqJb3PF2hU/VRbWja33AnpB9IohtfhRv+CDaNvpZdsWnrFyKBE6sPZGscxz3ExtpivBn
7rzkgj7raRR9LQn6XeIuH+rgNHdOdTagRFlFzMZOiIqex3r32PlszRdW2OxPrDMDpU/FE7/5B0nz
p4ilKxtWR519oHRpg2bODm8oscu9dmXtpsVenF+Kb2WlinUL8i0Ifbqs1j6TPME1SxR8pwih1dOo
ByHX4iJ+qIxbcvULoDLNiYjy820lEaTNuKBUt+q8io9eQmM7qZx0MKYzpDXgCjdN0tKouwbggA5m
XupLAKegcHn5W4lc4NgqP137q42d9omfCXkIcqUwiL6pYcozML7kgrcdkH5OlbCDoNa2LoTs+p14
Sd449TvkbSx3EFShjbHuzQC/b+LbeBh/G7+mj1BH8GOvX803XaMFcq21w58OngEXDZtrc8csWXuN
5g13FtBqyTd26xG65aHwC6pLZwLxfsooM4hDLAmfEjxS5Wp8G5vmlLirSNyLp/4WSUyyEx/IZrRX
j82WgR/HC/nBp/y9DFJ4cHb3BfQUIXB8a/ZVh65gw01xNv3mZJp70Z+/x2/zxFMpkIx2I6jyWP6y
btG5PxZoa7+sIHlpD4iumJ83L/PiLeWPtALn3ZS5Teu1pEGJe4Qw5l9wvsFpzhatDOl5POgojeek
UOzRjGRbnRdxv8qPeJ250aLdShcLqUfcT1Eu7ZEF8x8ksT+ORS/4IuIit8+5bbH5SPs/X/78uj9/
9+e3GVPEQZ5lHYfyIO2tOZHAbjx+Nbu7ehcuTzDut1ORxpdOlJCdPBBFpkg+DOdM33SqY6Lqcw2Z
16tWotkvah0lwIxILTZtQ0vPCJf5YBcsJWHzJY5mZJfEive6ZvK9WSScCGohImTkBlkN0dqEJeLa
Hh/5Rh5RKg3kkayDDqZDhu8aQRtjCyu6HcpItCEiwyhL40cO48jt0/5dyvTYbYZuepYgRJB6knuN
zIRdtCi4exZbBCNhfszl9hmepemQMfEpx8D9Y4HkdXjbRt5GbONz2UEp2LpT3jI0l0MyD5M5fiHx
iqg/1RZSQ/LYkKNLUsLWa7SHArDkKqwQOFwbqiNTidHkpOamnSOatRnFNLKxvTpwr9ek9IB3nvZx
ml+EEBnhKCIEjjvlXVdhIK+cD+mAUQHyKUAVIb3WYAjM2tgbXE6gtfYjC1BpJdiyaaiQpyq85En4
gQCz2/VyybB+pn1OOf+6lajrzGNxj7fKqIIs2tNfP/W1mDuPwD2ieorMXRJUMtZCUQE/JIgm6x4X
cD3SZPBApu46IzqE9fwGfkwOxklgT9brT2H6mQ8tfENL+lZrkHXaaKIqWNLUF8OE+5c8j0HN34kc
pQDIcG6uZo2mYu3xVYTzdY0uRVlqb7BHOqESsWT07+yJGS9PDnTOW6P9oA5s2TLnL2Occ6825AZM
rfXTlMZe6sjKQhzP5KTke0Ds7CJ+dCfZFGh911fiScdtPyuEP4jxzxoSGwGjrTWRpsTTGG9DZnlw
u+4Ne/gtflWU/AKUkQiVLs3V9Lo8/jBZpjuVEFZbIVyxGUxvu4LvjXtS64hFSVIZtXksb8Wa8TT4
GjIxVTb+wEywhO6H9XVqhNexjE8P0vNoKUwb0b72WCj/9nuLVPsRzQAaP4f1RP/OPC0xUHDMuXnO
dbFBSibeelF9K+dsOzSuPtiCSnmPQpTi2gIyA4B+MCO+g4ciuHuttGmHzItgiZISFRTgvWxwUJcq
HnZjsr7a2ZGS8EvVKY2TcUCpRcEM0Bk5PwBV9d3KpTdElR0tKAusHs1aNi2Hahw8KGmtLcesUNIm
wR+R577UFlFwjTWWSpAXHmKvBpFQQjPTidDMjAuJmC9COtE2GS31tPie1dNXOnPTmBj6F4t5EBx6
LelJfhhQiaejRo7EvdGBrqQKR0pOcK0bg7QmhWd1+0JZ3GaR+61JwAAItETfjRIXgBHdBmBIvqH4
I31pCvMVQZqI9HLwug5No5DcSIT51B5pa52EkuVB5pdzJUNyBQk4l0EcKSNzCyFSyqBrmOglbBA5
Il0yG2CxhdBpFPZt0VCfTau8JBNMzGZ5jMkW9NCdRHBCf7WmDjOGON0LtSebUUbVnBmLvgGlhOii
x7dSsU4WjWhLSJYW6YKHafCi8NLydMolsBNKWq1VO6Srw2ta5dQjObsYzvDiYDUvCvwL+v70HVQV
66sUi4eKzSGNzNs4QYfXOyeUVWitpehXqAw38xjLkA2FxUmzRT7X7AGJ/SMd2Ur0TY7vNgNTSlLX
jNQCtIWUW58AYw0sGMV9HriRSDnYkHdCiNuMZ0PNmhMESL/vw+9YJ3hyHF5xOv3BJpDQkKepWy8s
1kR13nXjzuzkj3imkK17sl32YH1O7DW2tQEM3+y7b2tmcV90jtgRXieUx2pRmM0U0dG+VqYWFE3z
LFrmaa5b0P46m7ZenIKibX/XSO4X8TOKCq7TEs2fmaB9EjrcHotBZqPgdRnb31aLj3mFAI9dAgUP
Lc7y/qmDx4INRmHfxY1djsxJFUE+9ANTkZY4I7auEyzgksIjTS4iSadariFYalj7zhUBLZX1HLVp
4YHP4mLN6m3XrUGvj7swbcV91eKqSMX8Oo/9Ow74BmgdpJVIjmiWqYngeVwqQficR+wtsXKOxnKP
dOI8zRZ5dNZASmBKKymhkxKM2SNJHZizxj/qCPS2IQJAhFhIyRDYUEflhlNZxb2aJ/5VzVitncZ9
Hkd30ZidjvDCrNMkv5nynNXqxPR3lP2O0wwuLtHY/aicpBW527gQiaZm5APkO00r189VS/ZStEKV
FqVL8QAj5319n+acJlrvn2eEsEBZjcvAc2ovKge8bPkKfDDHHHL6JnatkfqQ4hma34XgXxvFCZN6
qyiCn9QM+pQcwnQilQF6tv1oJs8CP/9LwvA8q7K3zMhibmK0oy0XmVQiTy6tSQzUUdyLFlphWSFk
ekwVzqmWhOi4prE3upYGM0SPmghDFaQpfceKolWM0sQLy3E8Z7j0x9QkBnTC2xLJoLnWSfLIhaUC
YwCkJuRWYSP8VDNiYyckwzZRisEqgmGpzEBN+8E1BUnYxAOy+bLCrLjOzoRiAy8Xtp9V7uxO5P3X
w9VTYvoytJa6HabC06ICcdRq4FytiY1mwI3VQIHy00n+mZqRMW7e2dNtBJHqmjo4iyWldeiGYyfH
CZvd2F2xNi5m/0x0AXPNvg2Ay22JsmIG0WqXqeDKrdchSPC3ZbxEdhIah1oPBaeOuGxYWuV58tws
HZ+YTnuVZ4KrxKx4z0LxPrXx4ms4QvrEejVEHAUyuTmaQpxGYnWwFSL9DbUaUwdCezVJyVjSlAZA
ewPPRD55lSS/oTjG0QBff2M+ZtaanF9XgSCMen2GQQZ9i42UiqaYj3GhTjezrLA9mNJvICntUU07
nzk+Al4VTirc72vUBVVufOlyIpIRru+iYvlJK5K+TB3MXcgrVKmqO8zM1ySBii0hnNsGQWA3M59q
o/lloFfjveSRiLuQEMm5A27tSUXW2PJYSlD0pXsoDtFhHGgUVNQRVTiMULCS56xAXM+C5qE3RRUE
7ZRpKBKIh1kPauXMRgMEO0Lj3jjKCpUBB9vREAnoHCycqSQc9JDi/KQcQRnDFyefS44HMl3bUt11
xaTu/vzdv/zjnFcg5ADsR032lbAZciWl0XaTGf/1y59/ZxK54iZi9BE9/PZ/vjQjnwAOLMktaqo2
QJ/v4lApu04vf2GF6VCnW4jkRQKlxSbqd1o8MuGLI5pSiUY2NZXSmUcBlTp0WTWnc4uAt45RVAUq
UyctHx5D3PzvX4alvghECHuQLvRdly4tQcVaZezkWNH/9qVEV7rr3wkjM3bCP74kyAuwvjRB2kFP
yR9fiB/n22mG/g9OqJhMpmKKVj6J4SQjfdSyQ95kqv9n2/1/FfepYH9GJPCPff6/4T5fv7v+P16S
NoK0+0/Qz7//zv/W9hn/abD3l0yLFBJLQuH3D32fiVJPUyhbVUvVZX4B/+m/9X0oAhXIU4ZpWLpi
6gaisI48CnigivGfElo1KH+6JaqypVv/G32frEn/Av1UzT/aQlUzkFiQnyP9i8ICbMUEShysGJhq
HFly9V2gGbblKTl3Rt/uJ4XgjrwGoga97xOfcRGQjZRNEhx4AtpUPZgGnrEywq9AK4E/JHQ0/DSb
boq8Wjc+6SzOA+tut9LnkDDeCAkbccUIr2B6TlF4ZC1ZL6uOuGUnK4y724hKf5DbzIVC/jqRc6XV
dKRE2A2o5IZ6wjJebyduVqbcWQO+zgL1qThrQzamOfP5UYUCigzhCHI5feKlKA6qOXmpjvhFCuf9
GOXrYWItuhok4mK1OBN+wtllYZxl1hizmZtyWQoA27HGDcujUEkNzrURi4b8PMQFoMZsGCG/jMdc
BEwIRE1wi0VX3aZjxtXhdNlISwY5p68td1Ys9gdSXPgq0B4G/oJIAiB3fy3Pz9nAEkhj6jYy0lxK
LLby8NkuTFRV0Lfn1BKRFcmPoTcLsQEFsb7Ux3ZibGQkhuDoTca1IBANhsiAgAQyQXifEg9ATOrF
cZ1C+4y8eF3mmzKahJ1xX1Z5FcxaT12sdQ/WyobLtpZvdT8SgBYLNwC1Dy7hix5PF02l4SZUG6cI
2+FlU7aMdZPXlZIzsWgNRGE/1dZZr9bjOFgUQfWnysRlrNG1ZUrr9dnSQqM0g8d/VXK8iD1LB9zi
H1NKcJBGVWX3hTVuREk99QmDUFEn+htvxl6Z5z8FCwE3sbTNen03RUT54W3awfZEfyyOR3kk0Kjq
MkgCsunIs1R5nIebshExjciYByHh9/hXVMlPRzQeCuQQJ5T03k9VBnAj24KiQ5BW8YBveq2AkNkY
2n5I8uYNb3XblyDljZYHLqqcBh29U0tE/DZywW5Pjnwg5dBZ5l89edKiXNQe1uUBXXh2lFtIsaGo
XGtJPmShdpFzTNVY0ohF+IArx0rywbbE4H1uqcGQY09bQQGZlLHj0ZKZbBLA965AgHPSIpudhSw+
dNrIAJWov6mUfHD1bDjKhrr/T2wk5eAyLKDCmcdEigD5PwrdYhhe5TwvgiisoEeCWuQk4GM217Yo
sCmu2/AQtsJllLXGMRpojwpOyI6NdDdODu5eiN5FhQ3A4HZM4uesQ0ZGHzzaPR0YGPdTrxbN0UhG
jz5wusc3Va6vSXslU+0RQlqim6vX32lfsNmr5N+a2ZxASXhWKfJZVLvCH3KsCsbIMH5Z28mtzD5+
m7SnEBfzluGYgAuuU4i/NrasufjYvKXplQidBzm2psvFJI9s7ITZghDJKMbI8VpKCDyE0fDjUWN9
MAcDrZ5nSA2aBNIA1kyiuZ3Hp2WJcdZUGiRSE+xqOwhOOg2gg63G18PoAp/Zs8Tw0o3nUO5Wt0XZ
x4N3MqikOAAe0pQaRZChGuRPrNrsRBVTZ0sbqIAScSt2n9ayarbUfc7zUCDtMZwlEj/F9fEGRVDP
JFn1jBABIj0jwpYu2gomEYC4iX4NMuOiolBVP2/XoJEt+YCLi4mWEl7nxgoZFzHazp+LuKncPik/
lyFWnUqJox3FGz9MFX/XNQgpa1LAq6PezBXjrEThuJvj6QXRNyQc9SXUaZewfpDobAZJFpuXkbFF
VjM3nce1YENBpWdFFSkycay5U90fClP71tOfRNBf8hVrUbFYvaNl8jcuW1yPqAoWnZWJoInkkRad
O3W/okSZToqG65/+WtyMlOKgccFrGV90fYxvF5PRncKB1StEFJqtY9acTE21+nNF6zLkanSB629Q
uPYCkVl1UvPutknhhxo6WIyv7DAsoqQbVG/GxHhV2c9I1ZBLJ3Ybq3dStZGTx/VjdR8g/kl24WMk
UuUypmbW3REtRpFIovfgT4uKMRybIro34paMufM0Tv5c1+REpcwbR25JXP3ypbBE4q7R7jR1Me06
QAoOxDENm2UnWGxK5dmNJrTH5KLBVsxYd+poGcwF0z2QTZsgVcTYmfWhW8a4LX6svH9LTTUDrNBc
uqWeA4ngQDQSZracc5HoU13nhON46esBveUjdq5nnprAOGPh1/qKjsoptJrYSYi2bLRQfMrxvqea
wrOT4HBBpkw3m7GcjSRAFUowtlxrU9E8McU02YCzG2T0gVaxfGOuzcQ4pomByhIMPWbhvO2rQ6LX
x25bKrrwYA1s0lgfCb4ZuCFpFFXRek46TMzVSDq6MIh8wQ4YCKm+xWCz1VLDlfrheTWau6ayUwt5
UKLslRocdYg5vVoSj6U0N95UD484wma2G13xi0gg00ixgiapSSLvAs7VxltQrjIyOptTPF4yc884
j4wgoz1Z04LAgtEnyhZ+HQNEbxmtC+kFyyUcmpY1KzlSC5qmZG5Mj4/aR91O16FfkDRHPP8WYGim
6mRqNAYkgxAQ9boAI5ZxBA89YRPVWWOZCNathnJuxU41MdJS6+9KUwevmavvZliQATRID6UEWB20
Tg8sswQ8gdlutoB/6+L3YlZu7WBm3qiqV1p/SB/pSEeD8A0cIBEVZI+KBXCuhaS4FjGwwnWUIFWl
qyABUdLHozG+JXKyDdcZjXuDao0lqEZc5VlsidNI5OijMYzOS/CKbsURkWK1xvcRRAtbDiZFYeJP
q8UFT4iC1c2vepvVrtwUNykzXjWidfgf2zpcRGZICtwI2KslsmWrH0gr5A2tJAkhTvKpCev01orR
ryrG3tGSYa7Iyl4HLswHiFfswa/dKLJ1HwknNxKkLTJOMs+KJsnRDYtrDAtg8cAS6nr+mfYibl90
9kaDelprKt0WhPFaLD3RuuPKxJ9g76on3XJtEOla/SGa8aRiuro3xOAxzuHk6iYhO1ZwDRFGrfWx
mhnxDejz6i8xbBSANAJDTJ3oxWROd+vSB0USXxKp1vZZrX3WIywKqV0vCTu8RItsfY3eCJ7iRGw+
9Fa4ZWnPMC4OSQCCCkZaDIF+eMGOncq8MM5XtgMaUW9Kql1CU/opCtINVX3cUD4QHUn59IjNTAOs
Q9j4WI8AcCGxwkKWm3oG73NAtZIfTGmmROKsSyZ2HkWH+gUzZO2akca4IRsXr1lmnq/2iIYPkbrx
lTLv3cwTlsX/4u68litV0m77RNkBCSRwq+Wt3JJKpRtCpgrvITFP/w90umP3fyLOC5yLrahdRmYt
ID8z55hY9rJUfgoxQqCW1bAS0vhsQ/luy1IdWhHfZ5yiJzNHVkyQaX0n7guDR3QBj4G0k+IpqOt7
021pRfvkiRS1uoweAzvNN52KKSkztH+F7+FDnll3VmV+Y7OFrsl+REsp16QarqbasLZNazyVoy6u
HbWPG1Gi+4xTjIEpoCOXh3ti17t56Rr6J8fACTCWzaNrOWcv7y5BOjMl12O/B5TC8RLUdLOixaHg
oE4c6Z/3PJFYdsNw/p3b9S9KXmq7lqGipUtmDlX70BcsCQcTYZpNTmNlW/Ut7Vh9FjrpL4DnNd5U
4XF383q77BtJjXsI/XHEedu/jK6JmLmg2449At7nLp9ObM7iNdiLO/KxwgO5vAP56rI/ZuIvzxis
lHWfI9M8uDXxI1b/2jAMYH1FkWrLqw49VCD8zHcDARtsAhpilciYGn3wxK3TkJHGc9U1fWozMXvb
Fmr5XSfc9D4J0A1RJ9XvdTWyxrSqfj8HTGEtEUYbhYZxBdP61Y7d3ewWl8lNEkJ08+EtqJIvzaYl
II/xvo30n97CN5IwQ1zXufNg0GycHbaaDelirBGRXgXKJKuWP+L6KwO7Pagh/mwtfTI8rtGUG2BB
7EMGPovc4UsJtJvRUP+anOmPrNOnNjHwmQqyc/pRntsLAXi7oi4u5PrwPbXsMPEqo4oUaIuM6DNM
iXOhEnnP2+bgKRQ/sN6T+Nj21Qdd1KPS0+tAWK5BfuRaylOe1e+dGIg5RY8K2cl/yqFzONDT0G+S
KEmGFYZo6NxPqvKfWJZ8eB6qVB+8jINJQhpoBsMPdK4Hv4H5YJugqE3quOEiU+ILApP4ZF0eAUEe
jcw9xDnjYanVzrEjTOpqr4Lo0zdfxpnEd7o3PVa/KySBpvJfbBf5FXPi0b8Fk/9F9fnb1TxDbPQ4
ovotzYtPrmGj2LZwtHhGRm9QQNbg8ecGD3MoT0VUvcZCbyo8Z7PXPtg+k9Muc5+cBA93NLe0SkWC
8R5x2pisvI5+M2Tyz6dKsvyxAkeilXVk7sZSPpDoZwUwSBWdq6F5IJf2rWjKfcL0zdHo5AKe0LAs
Mqc8GUV4LR2ITWBf2Y7k/siryeWo6i1ZPY+lYb5adbPPbPapYep8olcMyvIyi2U5Xac337YuSdXc
T654kKCtWvUbKBsIG2RBRBci611Xjb2ZKygHb01cJFgSjFtUGCwDeSqbh6CUMLAS+35s7Pe6rG4G
1oGwDq49QRYkjrGO3YRj+k5SJvVe7Xz2uX+m/kU5EY2Mke3+a6yBuVDipBDmKpg2aQ1soaUQgJVR
U9qppLi6Eil5G335zviYBSMTgYS2T7oPmDHXVqVvcSxJUWRosLw1BfNsx8/xU+39iOadKD4h62cm
o+naRDvhjkSOSTSMlQDdVgLM9a19RMiR58hf3tyj3+TZPnAiLa+5GLwbmnxI+dEtqC56qD5cg7kl
kq9AKzT7jou7zX/o5fAaajKrWr3xg6TiEbRiDPJCWfHK9CKjjKJ7FlHwAMd8y7i9uLO17Tw/VSpq
TmS19ygekeMxaQWnIOKDNVBPMXG5ADQwzrEDbaOEhN9pHhoE5elhpo8qcyw+vE2QAg4hpLNEtRWN
sqhXlqd3nP3EflrdJQ6N+7FnAsDBheGvyi9qEM9xKbcCI+xeBPYDRswG0x0XfpmRmZtOwakIx/Oc
uosHI980Zf2nJDuN2kYze/S2M9ni922N8SbXel/SRUSKKenYtwhDEiR3s5ivGWqYVAR72ZPmB17v
o6GsAzFyF2REBxqmd2axt2NyRRkXWleCJfute1XepakpC5JI0sxHoKfqT1dbn2RTtw1lXDJwWhBv
AJO9hlQ1LSo0WjQ2wjEKqPKzirUHn7BCoe2jdDTzYRv57UMVgsnoRPlLqYSETGRkMOU+GzFMNyO+
rz18Aj7Qr1XQOTeyVi4cfQ/aSpB/G8igJ3FTWtz31vAqW0YwZcu0yqj8rYjlvesQpduX87uZ1oiW
rMjedh6hh2W/57rcysbAJJCjgRqK9BLj273GIUEWgWRYX0U4C+LoKFLQrwGqsLKGJJxx3bHS6ndR
Jd+tsqSIrggWJFFuJDaTtacD/MLdJNICIJCWH2VQgbBEwT27Z8bY5dUI4+5WxOlhwUZHEXLqjInn
2iGfDc2rATOCzaVCBA3nga0bwZlWdQLo7eMcs+nbzeE7TzAIZS4WjwiQOCm6LBIYdW7ydDhbg8bJ
4soTJhZuMpajJNVSbgWrvOjeTQ8lb0dhgzYEMbuYDo5JNkPodKcpYsDW9cFbaCtINYvzJzW22Hza
9dxY5t5shithfzH9KMPJeCYHrlZ/c80N2rs1naSj31SHQL0cnrNMIEdqEHzEZLGAwaYrGVjZAj0i
z4UA6sc+kwVKGZluIvlj2nB3o9WleykDurvZ2XOmuqSDE0modUuXQHHmJxy2g9tlh9Rx9tOojk0E
D6PGPWvbgWCOwngjNyf9NPbfmLtYb7XwCssODLpnXerehpASGsPatxdhPOvKioCurmJQmVXtdUia
B3csd+YiXBlGTUSPgB5WfzkBo8BEJd/zSIJ0SkNHSI/55QbOn5xg44UCBtDQc5OTroznxm/3hqja
td2HD50RPlqxuAbesvnxXchViJxQxCDX7QlIWnZsiMSSByBOX3GLi9tL9Dkmb2I2g20qm+UWtZC6
uXXCPq8UaDrEoZC3YC42s3b5xOzexim7ZgbjyyLpSGS0btDxGA5M4r0QEnuwaxw77ZJcXoMgCQ1x
AeRkBaLaxgYaPhVTt4Gu2jk50gN31wTda9mGzGORKlc+aYx2qle2tNpVkTMZLQjP6NFcoWb5FoZ8
UTMTKQQ7BF87JF8zUN0HOt8HLn2HiLF6uM1YHOHs7KoQNatr5vWmcCl+QZusokVaIw91cM7YE3dN
/UWegdwEXMpLy/RIbh4+luVD2FYSTHLmQBlpH+Dam/sYU4ZIE2qLUsHMjNp//6oJm3kzDMXy3BDi
yI1CR0ivQ8gTs8+fD3nEPmgipvUIFYoL8Oc3ESagl7G41dlcD8c+ZBtlMbA6JIBkcWKYVwYyDta5
vD1WhUEwkGOguFno0z+4adxAmEDYJgI++QHjkxkfs59qFn2XubeneNoxTq6P1azRpeXTDmRXdbS0
zYflV0NHUeNNBxBGPO4VASWEeZl1nGzatEFW69OK/Hz1CHgdbqBgrYrSxyTl0bH/fN2fb+bnV4zE
/w3F/uf3qELXY1LJPZwdedR5jRDRd4P10MwEaZP/hQAE31ChsAz9fIgK2lY2K7+shVT9k3YQ5Qts
/+eX7g+J9Sez4SeSIe44fwrpnOsf3HJrO9ir44TUHX5AovEIB6hIegVMgtK84EX8+dBz16B9Mj7+
+S3peHAYIYCD3PhZov/n71aT9e9/9fOXkwlzztTxaP/nD4aSBYZVU8yRpXdgAtjuaCXL4z8f/GZh
Cf/8P4FGm7qRqB587gIPuc1dLnuxc3scgItRtgvxoXl5/exmQX4pQ+phTYD3ODDAhsuPC6wwDh5W
5MzQhKvBPFgbGhdeg7wu68HpROmB9CHKB3irZUGzkvhC8OBJkTiGMSoyDv4By+xTFjTXuKJGSjhL
70Y5S85TAsXdJERpNDPkJWyH9HKt/sxSdPuq0Ad6AufcT6g/Oy/fVEylxPgswxoLNtUtU0jE4bZ3
G7gN16ZgqohY7mVKQG/ai1+Fi/KU2NZXLDlYgPjrbTolNzOAJywq7HemG214Rh+x7y6HQIhDXw7w
KYL+wc789mTM0cYsp2ZbFcV29uqA88ZK9mS/c6q6CDwtX614zEE81T3q+d4YV3lq7Atj6o9loH/X
gpCLsZWbhHmQKo/9kD/SJ1qIlyr3QAQd7RLwSh6SQLjanUh6PpQUcTL8pPfNHiphxlsVLMnbYJkL
e1g3RfVdy/K+Na6hLfc1xL7F/5m5zD1z5zU1kc9CJvxDcOtzQ1Od1dUpy6bsYGF408ImZzNLLpYl
X9Lan+4c5y5PvYOycXZTkxGwo8dbO7nHJL1pWTBvsYb7oLef/KY6DH5yNeIlZrp8ZRhPv19MI61k
8TIB97Rm2Pa61+9R7j8sX7byoK53mBFcRaJVFCffRYnjhAk+i7jpLaiRdQdWdCeM/Nmx3V+2gOOr
GcpmkfGG7oPM8bn5HhrrreMndBIGI9C276xetr+jiRl2KZ+b7lz26KUYVBJwO7W/lp+OhHXfu6RK
Eew5dx+uDh988ANO6fBdRjyGqCc6fUWaReeG7MdwblVA/TNze2RVVuyCynipu3Gn5UyXGPff7dBR
XtHn/sCPEnmoDFuc2u4mkxErtpF3PM+8A9zbXSybzRixqFE1ZIUhzlFb20h8UAGscb0lMTLpCHU1
2tgRj2gz31nmdKuk/6VCZz4RclJdTKhCq3Rqu3sxKTTsQ03d16EBEVHDxGHn9Izp0SA5GFeRUtZR
rB4Kppilg8nEYJeRldAV86bDaDfzIxRs9paXjkWR9VGn00bjGL/mRIuB4GYJ4fbOm1ADVn/1bPYE
XqjSvkhWcPiABTnSzLwDk4FvUF8ahWxzeT8aICrbJkLEASMLh6v3SzfGB4ES1roord+aJGl6WX7m
GicdKqavtEFEAmkhlE246wZU2nbQ3BSpcQhIFIUNgquCPO5hqNFaMxcG5oaXimHdHmqUccy65HMi
YYHww8dYtX9xrAqYWARm5CWKIUcg3PTRa6csIgzeRWyuOMsi632uPN4en0Rj2z/Pfv0U9NY37Dmc
agEz17IFe9oVqND4xfJHcezWmCHab4lUsvTsVxVzkwax5nYsXxvXvPcnPWydVA+bxha7rH6lyUKk
yO4eH4GNKGxokoOPsL5NaSnz3LmxUV8EjAx//cGlc7NwCrpQF5MULWKLvcuP43WNLmSu12AAOVVj
3hKvOTlu+csQztXGnrpmjJBE869W4621h/vOJFixU3xl6dmrNO4PYnDMvVbRLYmcGj3OoppvWN55
wt6FITLQTtQ8OJOldqfb8iXpZ4rBiITi4CGn0W8issJt4HGYn1LXPDeNeicIYtUulnVw6eQde0+1
D9XTZXPDZVNY/R9Zzo9V/eDCtJ1sxoDkhy/4p/4PqHoWwXXwtlzwSyx2H/sbYYcHyxakf+HcjHr7
MU3BvkzJByizvY+anG9tXveKWRy6socpYBJDsYBZZRpfovLHYy6e8jQ7V/pTgN8kmqQ7ALg6THVi
r1QTws42WR463sZqEQWSX7GRlYcKHAhNYIl9qqYrc6pH5aoHK+seF5ViUSgy4637n687dUimjZSg
UkUuRuOWT6hmUbahSjBnSm7bgBIcKwz7FEhUROm0RU394kZYA/IM1b4spj/C73alJzGAMVOBG8yQ
zQG0mfRPLYLKO2245cpriotfBE/KTNfWNDS73P7wmePeKcf5Qov3MBDi0zb1S1Inu7aJTk4hrpav
j3HEU3H0HzymSVbHoCjsIG2zhf1os+koJve987y/XvZplNCY2Z3dCrQPbZIgyXax7ZRs3Rtjz8MV
9FnDhHU09qQcvTPGpVn0EtrIblfwoBVF/ZGE+RNiivsGM11W2fOePPtsrXOXRIlqOkdGeDR8++YY
NopTXrOcH4Da8hAj+MQV5b4TAIz9hMl7hZSiYg1zJxifUpNjVtXkI2AZzFl39oyM+6x6SfR41PGT
4XRfRkiNIzGgkHWecZ9w0O6yTt8bHAZmxMrGng4VsZ+8L8wlvcrMV7XJtr3BG5VM7MSqRO4aY2bE
XMqLR7LhZOBlm41lexWcymBhhUyb3p0yukR2KQZ+wbrCAaN/tWmH8yyO762oqe46FKdDV3x7HhOk
1O7fSOnctF37WU/2e14Xr0VGWdDHKKT1b9vFTKWL8ZFaAza0iyIFYe2INSX9iDpr67OdgJHNoqFo
Ph3ezwDUBjcDJCJsjV5mpntveg4T0T0mpXEmY1EaNUTNarTus8DMVpw02KJruMEOt1JprcmcRSYC
oHJTDDFXgoPlE/TeQiRdIsANFl4de0kz/ehqFAEBBwVrMWtLgveF3Lsl9AdPtxNjUdUD+1sZ/m5h
iBoTvr+Oysf2OCmRkJyYvD44wkDTGR2S0f4YNMrZZLp5IM0ZmmVYBPRO+GgarLz4Wu7voAzrVYuN
lBFbtcohP65GW92AXGGqBScaY+G/G6zp7ICkvPMaADhKEsISZv0+dDvnviXvBXa4+ALqoVaOeC14
aiJMxteOQvEOUfYvpAF7u1ANCFsTqR4j459y3+2+pWI+1YUC/j7xJBzN94UOKFRqHpkEK5lp9yVs
votWmJ8tiuIZYyvJoFw+xUYh5FnJxoEnFpqHlH+3F8caFX0K7XoblqlDY/VgoO079WxKluDTcp7Z
yJQsSMvg5sfqzYjYC4TBeJnS4LUz9Em1Ht7pGqdoH4GEL6o/U40NSMr5sUjmnRvDlmjz9FTSDjFV
YBUC/AEbbYKqyf2w2nhGuO6s3TEh0LRNNsSD74scXhAbfgIZYFNFjEHwJ1kDnirnVz3Hw6Fuc6Z0
JvtJN/5Vy/m+p4jcBZ7EBynTR0ogNAqT+4bwZk96G9i1JMLOZcD6KC123P2E3bvA69YDUnI3QG9H
HhnqfWRcsZmRma95c+1tIaKnug7rjRmUICmSrSrD+zJq3+QMrXMY8cQJhEktLkXpkbxq4j/j1e+P
ftghaWRi4LJxZRl0qlq6irJ1rmaAPsPyxhcuBVg39YN0huGA7OdRuMnLYAC2Rr6DjrbgIKuDbpOM
OEyRh9VrijUs4QU/OY+oQ4F2KCDTedW2yKAr7hUccSlFnisQTCm/3w5JUe+r8DDPcC9DGkKjRvSu
B9alZgeIxE7Vgz8hDCmd+JIxt9qxczZ22kyfnIqQ+zBNzoZz8NMlBax67M35NEYhVn+8w8bMW9IR
zAjo/w5Gd3rnhB7pd9UMMM5wMDgnaKWY5lV9Th0ZYe73x5eOsdAg8c2TjlxrqXD7Na9di1PBct78
6kt1brsWLYwzQ8ZPeTw/FRZjuoadJcEow1OQPnpleJqZibiCsVjJ9F4tsuBsFn+beWalFGPDIwXK
B1oDONzp/0o/V+ssmHZ2YrzY4j1L1R/DJsuGNO2TVaCcwY1xnpGgb/xQOpTv1iYeiqucs1fb4bIu
fAjtDNsSEjlyD1ykUJDT+yrcDy1oFHMk3naSDAc7/GKRGW+YRwN/T2tIMhYcln4iTsziDOFdo7ZJ
Dm0/LfvAaDXBo0fjv1MjxqCycHfe+Mp4hhmhEuidO/1ZSNYyeRU8g0N5MyWGdXJo+gKXGVoY0D+5
uo5Fzyx6+jYbJrJZT0nTLP7wTAFO6QMAAuIwV0a/S71+wLAeOmvOUC7TrH1IFHxPMoSh74BK6wrn
APoXdpuXfMwZXVufv5HXwMXfv7eRvy26hr18FdQUVMOFhfhlGtkcIPJVj+xmXav4o8iyWKUBW4++
H5P1QPsZkjNCrsm9F0OEyGeoBhNHNgRZee+ENoUWo07H2pL7utMDxmji6z6h0nSrNIPkESZ7zr4Q
r89L79v5ijUx4hMyPLYWJgpSNB4SJwJDYOlHv5DP2v1uE9DsvkeKQ8AIu+shTACEbfJL5iTUNvw3
I1kivQRXURDM559s01zipimkfWTdvUeYjF1wZpbeGnu6PsHcD3decmnGjSpz/DqgzXIoNJXdWGuf
+MB1F+EHL3CLpSU2+dBce7H6tKcRU06eqI2OzafINrrDOBQ8mif11n96pYz2ac02iRFj7+KtI+yB
cU9Hy0W6SBTQ0qbDi+fUl0iqeOd56q4j8Gft1C9x0NaAVOdnJSGlki4cU/CRC9HJyl73Y9Rum6wn
8NbydrLr2KwVe9PqgBWwwJnDQHKz3jskwK/NIP5QnowPWur7Vjhs58deryF1J6soHqf1bOPBLrT7
JJxpodmeEwE4IWK8gpwS7GzZ4GYdbfwV2Z5lTrCBm6P3DgSGSvePach3JhONQk+zwwUdYhnj94/6
+P9XfbW0zEWJ/P/WVy/s1OOfpv0z/W9w6s8/+4+42vqXb0gEIjbbdse33P+CpzrAU/l9DzoUmWD8
wX+k1ea/LGW6ricX3Jtr2fY/0mrvXz6fzTD4E8M2DaTQ/0G7/hvn1v5f///fZE9Tunyq/wWv8w3H
cB2PJQZpCDZTcf78v6hysm4I4+4dHmQjGRvRJC5zRzeKuACnZ9MMqzbEAFc0FuO8HE5Co4K1gMuE
ZQGmYRrUN8QtT31YG+ukS9JzgfZjFQ/47dIG49XI5G+VZGWybcfKvPN69W7nY3CCv3xtytHZEm5k
HQNHHUyjTXmoKbg0b8mQNye/LZnD5ORXlHkfw/rV+dbufQ4guXBiYmt6rj8CM/lsvDKBpcjGw4aD
UuSQ6MsmfZW4bleD8AmBbnWwxvHHaicRAhUAPSnV/oNXdN3V09nNq7CHO7rdYcttDyEPcmEYr0Bv
xYYsyngVjdPfGAyyXuRWPbYm6HcrJexjZwPoIfq83YVjfq9jP7gxK/sSQ/JeW365Kw1PP9TwmSvG
pocuY1chAF73EyyolL6WszNZXRqI06W0kkvCcmjdGkD+vXYJtRjByU1osYluKG7JbLokGdGpODjv
Arsmoj1M8l0TDi9T3+T7Yth5AVBoOfCZK8WYg0xsCLdLCHjJGEOL8C2sKL+xRN0aJtHALW9lnUyk
jwD1xxFzZN4riijeqQopT29DsyHxalWVM8WNDljP0dGLAaBr0Tsrijr+rwFbF03mSvsgbgpexDVS
MrzNYaGxKiHlYYtOw8UDaGKAOdj8osYG2XaMiJYVS5kMhA6M+dat+ORZkJ4yS/3u/L7YWRZ5s135
VMKdvxMsxFZto9G2hVhzcgMl2fIvBuUKeN5Q870EBqef8Hv5CDwd+NxD1017Q/JyND5A35Yt80rb
IRPXV0OMvCnRYSLQc21ZpYf2wt7P/fyKuCEDW51tvITNzjy5zXPHs3GIgwsjIbLC0u48DKi4KSWG
9eSwRLVMli0cAUeZjhsBMnA3aV5enb9Id2SA2SgyfyrAKOlx8nwGicSMbOaBW6PiootN60y8LMvt
YJ/OtQcq9FhG86scudQaO6Onqcct5UWwotrqZu/YES3GaV0frIjd/eh7u5AjZos3FfoZ4yQXS70s
yX9AjbpSgyXuJ0TJxXxfgvo9ZUs/SPWM3JUdhAOEdhhZEaU+wqV6iLnm9fCp1FuVmPq5F78cEx4v
b+p8tHsEpDWAc3IOvDPez2yTztFbjwPsaA3zjDE5hPeIJXaTU+RHiSxfazfduiDOdyOl2n4k5gjR
IfVLaTbPIZfC2QOsCAHM2yJyaMjdAXXWmHqn8u6RI0vuArL6wOSSRubm3Uz1m2J/UMa6aURF4DMU
HwuBRJymuzIorR2ruNVQcfGwXdPkBglpzvsmZ/BO+Rtp+AOZRc055U3MUlatq9LfW6D2OFvfzc55
bCweJHGTPePmCs98K+4qfIC30BMxXLTPHlt6d6JNMV2dbYKejHiPtxS3av9HlRjBEg9X7+Dw1zo5
ONtUKAjTsHuQYN2yMMOHOCLnCrIIgRgs9XZsQdaYGuK0XTGiB2o8FgN6xzz7jDU2z3xKvhFywLIJ
EYWRx3YXOFj85yXeI2kYKPMuIFhs6QibYhQY9FYabcXe/ht6SJ6CgffZ82e2uuZxdhuTTtvPzngn
wPK6Ea5gV7NVNhfxdTVvdGNbGBK8V4ayXKKeOT+mBRs/8QdV7ks4L2pRoQ9WDograluDfeMurMs/
Xlnsq6BwTtKANBLFn2JcdpdRtkfiIQ+qZSAvy/SzaQUle7gddGytDVdgquhM5OQVN1Aj0/uyw11i
I/oEBZgDpOy9LaEUJ6IX8o1a/hKJJZjui2JPsYqrsM78XepQxBVLQguRf5sE3cBd8S4tbJdh1Ft3
41TbdxA7b97C4ly6fR86A0r/DfveABt4HUPTZQ/cX1LTv7KSYg41BNDjyirY9oUbk8qC+jRDFLYe
4vBPIqp93y8P1fg7jPQFo7ZG/WnotTDLTetNcIpFjvtTUX22o71DwYKHLux5bIkCNFYZXlMsOXeK
fCzSvr2/uGTkWdEGITJUv9vKUOfabCUBI9ChRiswrmNc7ywbqXqTk9tHvol5DmLk+b2lsy2DDZrT
if6yyMQ+bKpH6JzVPaKu+FxkZEK1uYX1vu3W/uw+jr2hD0S1iLMX1sfcbNLHpq3cu4RTRZSiBpgp
gkfdTVfk7mCmGAtsi9j7HhFNh0IGl6mLRjaP8u8sGZMHOT8EzQ+LprhuL3ULeGFOeTR13J7U6WyA
45glk9ef2nL8TWM1bdPZWS6DfR4x5xpRzOS6IFpuObd6MDXIEa5U5OBQA/7eVPOswy4o0G9EpbpG
ii7KGhHpI3HjtNerZPl0Y66fx+ZDGyg9dYp/3dMj9C6jTrd9g0vHLeMndjIL9+/ST2GzozTjB46j
l7Zuom3eQbNkg4/jc7kZZ1jVuiLhrhmCzUj24Nrxwk2VMoK09QipGmK8Gs3fJG3RFGb+1Q1GHCMN
ShnhrgafZnIKMeCQLorV2EDuwNx2jsdrXxjz3lTBl2eD1AH8Gq+swQOhPrSYnEis9Hk94cglxp5m
96kT3lpZ/TMSrp2tMsk4MgZq6Dsfs2T9OMCtKTomqRN5KWsauXHj2QDUulRrhGUCtzC5NhuvNf9y
MNumOV2TfhLbRvXXnMX5tEhh4g4Al5k3vy2r48LgaZsG1bk1mS3bXoNEcTI/yQf6Vdo4PBCt/Rxl
VlR0RwmYkH47XjkDc8aR09w1F1O5IXfI74OjGQHZZ3S5RmeIwC2G4ZT8bmMDmUICsqvrIxR57RWq
MHYhf+IH48WlKWVhOJdoyBn5/qoEzr1BlA7qVsc5jN59AyvkUpoOzj55NKJo1fKQozbBAc6DgZAP
xHNZdTDlWtmLChQ2DmdhvEoW4UtVqfLMbos3tB/GFTINa2N7PnOqGHQIcTvlfdPiW8iQuD3hrP7y
ZvtZVYF+MDFVNG2CQa14LtHhMyqMW9BK8YC9DERf75wR9B9zzsYnyMQs/NLO3wOjsXaE1xJLw4Q+
duOHyq7RqKUzT1QCZO2mWksF16vxLP+MI/47CYr5GUHiNLbGcz8e8dzo28+HoUpepnFKroPb6ps9
AkXnwNX7IKyzjcJqtQ3nAFx+AxU8JrDSUXymDvvHIwprlpBAaoHqmjwDY16IuiDhqmK3N5UGh7YT
3DgSy6sdBMY21FFNcPjo3oxQkvZnu0SQJKTWFXNHUFwgQe7X8281Ov7GLCaxafuBvjkFy73snAxn
gvKWplujMNvH//Nby1y2GIziNLGMc6LOvqUhN0dbl2jpUFiuyRxiKQSVYmPREW/7qBtfTMHta2bE
8DkEjlKH21/OFAH1GnhzJZj1qv5qK9/BdCKR7jLxoHNVMdxGeWwclojuDL8QCwYYfDUCuBsMslJC
INO6XuJPgdCW80bwvt2day/ynkysc4sI/iXLYMuUFiYYTAVblEmPE/pmt8f9LmZxrNizkTRuhgg+
1LSah+5GSAbxpQCo1Ri7xBUeFHO/zdAHPgU/4Vy4eV6zcGr2tkSTmYs62nPEYYMcMhMRjflrMNjv
IFHewSEC2dGXoHXQqAprAQloue/YJ8wQ08NmJPAPqIp/KgjiHDm1DqZfvKD6HHcp1IWwivZOryC7
8QqZlAt71O79lYbjscDGn5suh56vDSCROQNCrDk2vLCk6t1tFHv2NrGRhqBruuUjpKRh2UHOXVkj
Ywq3DZbKYy3Nz4wHxRqiCWR9i80bMU6nnvumKzy4FsVcbUlFskkQrUkuwvievOH2pEAsGX7yYIWi
FRviblSwrMa+Q5AxkZk96u/kvWWu9kgtArqPi5mww7Nj3ZSDKsKFHLXulgoFufK5ke6NCWt9X8/F
jui4T4pzENQzlic19sfUHz7btLIeedycSBGLVqkcrBWhYSBdzbA5002NpjKoe6S114IBdQ7h1HfT
v3k0IP1S3AJYV58N9jjSmQ4etcmdx44MZYL3x1HcGwbdZN6Oct3WgHYFGJV8eBxjI9+PeHBHkD1s
y1hwvIWOTRxB3O4Q0JZrhKfI5aaZ0CKjXTtF8gyH+M2reEfyNGUGRXSm5S28TR0SBDtSLursOSj1
WTTBu6doVuKxfdZFQDjX1H2HnLvz4CJUYv+1wm/45tU0qCn2oM08VqCVoyjdx5p1WAWiUANSR1XL
FNWxCWogl3lNHtaATDtlzKvoIozMM86SQoKfLoRdI5P+HM96HQ7CPbTeNkO6+lRTm3AMwvMccOz6
Yfy3CsstJkRkuHFQ3dXwearo23UHZ9dlgEvRHI57Bpl67/Idr03F0R2k0QDtpzDuVmNGm2ZD5wYZ
4G5YQeBT7IOXNIS9rtPmMM6OSwc1+KcGTbnfR4w9OSRuevZ2mK2y9ULoXwRya9y+oAPD6qzMvLsf
Svu3Jy3UZJG82gBw9imrAXaCOKla7BsGgAelJndt2+RBdkgJ74dZ3cMPj7lQyg/Kg6/UZdxJfkjk
qz1KxplU4+pkuO0tXAL8KOF+NJ8gg9K+Y5tHbudsi1encMRu+B/uzqPJcSRNov9l7xiLgI7DXqh1
6syqusBKQge0/PX7wN7d6u6xnbnvhUZmZbOZJAhEfO7+nC8XI2BOF7HJbF3ngPrt2mXVUkn4rZKT
ZANXzAihL2vKmfYyhSPuEsVeJx4sidk0r80cpxen/uZ6XXu2o+5qVf4pTpDOtelGN212kITJuB5V
zPmhq8jvdEM3bhgtDWsvYEntVwaVrKzy0vbqGswpuR4dOSIDjlB5DQwPxpl0SaGS7tXoaEh0cIdD
AtGSMMqGBdZPjQN+Nsb0yAkYbYpv7CbqWYUNLV70LumzFWnDV6f67tckKIK50wdYPcBQqGExSl6c
0HpfNC7Yng4zMxsZe0aNDmfqNrRUp1GB63UGy9ylEZfysGPVaAe2ddY2YRezk2tK2j4XmB0nF195
XRQ70iGm/zx15B1sRO1tVkOcLiNCAYLUdFfgxiSZ28IyZJ09h/VpJLNQAV2bmnOWcipnFSbF61SG
0YqiO2zaeM9IaHhZA7VLQY/TxCkRg+QVzIV8ui1l3mxc37ly/eqXdJ4i+lFZS1RCdKuk4csdhORo
rYE51QjktSkUwWA0Zppj7Ze8Ri7ybJbkM+Lc2hw/MByJfYfhR0omaGS5WTDMP20TenLsxl8CFuDa
0GrPcuRr34IYdLARbZBmA9I79BH5GjaklbGZcBqfs8Zsf+/Zh3dJV28JWxIaiL7ZMpeIXqOxoYSw
Wftg4LAnxASFWBqy9dsWeZjv+u7BoQuBNtWzm43JgYJ1oF52Q1eJdB7nET5mAv5rHVXJe4wuSoNr
aKIip3BaU2AphfcFUl/9OX3QNlJ2UAB/zFwAHrPxPWoZSzXhF2nxBIp1PnTogmgC+EwFmsBDitj0
uHtAxHOGNl02B2Eyw52GJ5MwztouaBM9OjZ9hfwFpLmIyTcCGI9hbMMs+TZHbJlNwShmKpIz4WK1
KCo4ksxFsyyD18mZbVqS84/7Li6pwCNTnhdwMdvP4QTqFh853q39fSvhNwHPyooxqt7aWow7OsgU
NXfjKZqfBlok10bRGfQTw/hCr8sbQFJhUsHD9op6v9QOl8u6v0xmjqIqOLM9c2gH5etbsSpcZmjY
AqxVzqgGl2NJlICoeMilf9tUAwyD3O2PTWt/S4ye7f0gTjZKLmyagja2/OhlL4Z0PtUTqFPhsSXW
FYY1XCrhMqqcemqsRwFXe87dF9WmxiYdehTArJKH0K5eJ9TPc5fkj8GESTWLKoyvTY5UXwYPGRun
a19Mek932/ch66JT0GQvdjdllM0kT607XKAOmZe6AY3ZsvHeMiWB8U8qYa3SaHrOrfijw9TNaH26
ZU15bsAEnAsXGvGEy3/XyY66uDJbRzlgarscX+IZxYZjpEmUvoQTPYW+dM7/34UHl5qVfy08fGaG
/TfZYfmP/kd2kP/wHYmSzQkMF/FdXRh+Nu1//ofhqX94roDyAtNlgb2YfxIenH8ISeelEHS5/ZXp
Yot/2EqhYBB48v/QMf4mNPxL4WFpjflLo5jjWrbnIImgZPioUX+VHWTvVlw74AhNIsweepG1zwEZ
1YRt99BRX4pJf4a+ZdOWGPxyCGscZvIh/6ZRR/5d/PB5Fb6SgreJ90Iu7XV/Fj96sFzMW+GNaXgK
u9IJXnqVX+d+kjeym8ze8xrbIcsPYtVuKDnXOO0vpMJoHxHVWNlmXf+bLiHzn1A3DhV7tmlCWoCc
AzT1ry+pNizTI3aijyZrNepwjZaY6izXbEd+5G1CXp4UQFU0LdPx8JuNSW/dOaTuF+MFy43nQLN4
6vTQ7S3HIYpExeqK9DJrC2FiMGLAsS+tahmHtOHWLwMi4h55KFLQgymDkxGOb386Mv9bc/qLxrTA
ef72USMxcbQhe3qUCf3tTa4M0TCOr/VRqFmcLW/EZoSSvS1jygFKhu5mUMf7hvTHQZb2ntUPYde1
W7TlxR/1a1x45oM2/Y/AFGr7b14bh/o/vTYOdMumwpAvycIw+vMB0C4UnMH38mO7WBYGWg7o1z2y
H572oVAu+RpOspNVQaDuIFM5S1RxqI4ECMa1RfD3ITceQsHF6d+8rn86MF3Jl5BXZUNQ4oP6G/Ao
QZ0oTWSaAx5VMm3eGumbqiyD7ptS6kvrtCsawNV2Jma5N8PhHbxDQdMy3pjZmeU1hy79r1+S80/1
U55z752i0JHPElvnX98qYJYCPXrsD1YisaCiuJwxeW6F6Rt0J8X1SxZcU9MKn+AKJq9autvJQUOc
bWrB87ofVwJY7E3bBdvqnsFUP2b2aSKcrItZfNTksr0+qK+zlVFcg8N47aT2q8vU+uL2XAE7LD4y
oURwfEjuc6BlIjSXVL3GIzNCKly3fTB9KzrgJL6hxl1TFBf0wH5Vl83RsYrPmD7MFdN2MudMviyD
udNQG7uiqKcbvgp/QuNLKnMrGDBuCMv1G+8+SluGaq6qY7xZzAYGPdCBweztX7+9pn2HWP3le+I5
EpqK5HsvkIwX0ffPxyJbWR85r+0O5oC9zMyLGyiUc6WV4tpr1cekAl6ZVgiKI93iwBTn80yV/WMS
aTgWkJnY7UNEhM1+Vn39s849gNIYrjZT92OIyHEzCA9I4M3BOQq872WVYBmPJ8X7i8PVxeGPklZ+
DlrY0ZGvoBObDZKKSf7HtB9T33xVU9Qfo8YTN6Pm5n4vVWF4at3usVcknqwIPzV+tgiHAjdZpHBR
+cVxKGSwhdd89hr9zMfY3YhcjoemdeRrb+vpKQoeQNF2hDJzuRfpLF9nDLQpxtMHleBiGiZ0BQ6e
edOETH6KbA0cKtnjX6rXElAu0y1woVFY0M+pE+hac3ptVQnjyPk2dSTiADWFV5PlNoViXXZEqN8I
Bsk7vtwxydo6PURTY19gQG6SC/Sd9uJSvXVrqyy+SnCKuRlCJk4+sC52By5tEBTkPJ113csbmBbT
mHD2euIREwg4oLJGJzG1ugxRVTNbA4KXiREKVlHKIxd2xhhYH1eDPRVn6S9VTlHcXPAor5N2xkUb
2eOlyUoEgM46IPp8BVT55mM3Pd0/IzfDIldFltx4GJt2liU+Ux1ElVGF03UcHOdC0zAijXGD10d/
n5F5F66qR1V58ROmvjPTbusSyTR+CowenmmicNuJ6mbVjHkMo5Iv6B4k5AKfTO9o76Tphhen5G+s
fD3dENCHjcmIHuzNdDG9BE4wa8sn5cbJkaEZW5qy/RK3ob40o1xKVsnodB4d3qkzniaPKLI1cZVP
jDDf+r0NpHHMkgtjp+TSTMI6BEN0S2cv2CmJXycqJKdZf3xOBq1PhiPjhxEb7i4h3rWeO/Q2/JcZ
lk72EgDrxWMAYjeOk/hYTd3Xsa6mx47x4WPf5u8qTc9z11IcIEfr2RaVAXqI7NHyyLLFK+MW3mRZ
UILCWpQdlDo52XzsQuU93G/IPcVH5SPk3R/OJDD/+IfU4e+AT0Yrz/KzKIkHjzPUuEcKnS/3X7YW
Uprja3urckp7iA/26zJswDgtNxkF80e+JBBnl4cTgWDUyGi8Mi5A5edHttAAKgZ5wvA5rKHgRnvT
TMMX2NLIcCnYK04wxvP9RiTOKcqm+SaW36BXHD6FT1begkrZWO7j/QYsuCasN32/P8prf77x521G
Fo6nCWYXXQtR9nK/Gfvgsw+0YUf6GAg0e9ZgZSQCJgFNATU926d5rMpHlQ0UEYyqfQkpEOMCO5N4
0oDLLfUuCa/hNQDDbhWAiIrwvaSy/RA53nTonISohNt0iLJg5IRqDJo0AdB1MyGyMcAZ7SOzxe6P
IU7jt3biIBbUvNqZ804DIT1LRe4dpY2hrqtsgO7m+D0rOvVIGCTzzC9+btF7QPCjm947lymKC9OK
kPDBxWYGo70/TC0DHrIxm6RT2ZmZ83HkewHdDHNyN2RHgL/YrofW2cY52bCauW7s1fU+tdlChx7I
tcknmaSqgVBUnjKMHwSzTkY8R1HGv0xObTtVDjZnLnaf2cB5ojZ9mkP2aB1siGBt5vUYPEVZ/qW1
6Hy3Ofkecoo6qMj2b4XREosM6FsQfb4XJYEDYzLfktadVpy6qkc30sw6h1c4L7jaQ1Ino0MDOSMs
TemiiraBT/SUTNEf7yYFcdgNKSGSjolRNLUH0hkAdbr2UbTkrSvo4/fz05z51uvEsVw3n3xhlE9c
qW546oYz+jXlCv744pFp2IOyGtmH7OeMn7J0d4mHjUSehvGL3djzzo6bW2cOWGgGThKu72+Y1SIA
lAz67GQ+RL5f4X0j6M8TfAZ/+OLSAXeJw4a9v7aKfYpXWYyD2goVY4YGxC2beq0imRPc7x/9ECWm
Db1HD1PpKhWBt62m1KBB0Ts4GdkJQ/rrjqXwgkuEReAHwK59C9haTgHwGIe0EUUaExR2bCgeNevV
blsmSY7/tCvOCcF4fquNLqMlz23kDxc7hOum55vs+rMuEuNjRmZXVJoNZjRBI8/SgxWXt3nRNNmQ
ZXuv0vHONqLTPEz03fYfcYGMDLTllUQCAWThvKThRL6ZQSGHo/EediFBR6LT2PYhsznh/OhXT7WT
QG1pINx45Vjyvweyh4GCC2s/n/0R6SGamOCPg8weRO67J0UTYAyQOwyi4ZgCVDmVfs4KfEGMTxgg
LtGyDsjpAGyd+uSGtnOam95DudRJ8V34RboBhpMcrK68VplJ1F79jAYgh0FgfWJR4xxTp/4ZA/df
VyQKj0arHmRneScHXt5WEw9cpjQD1VDW+EyZgTxrz+Zy7DNRn82UwrV2rB/rZWLTa9f+ilxXfo69
6L1PB+dkNZhZB6oCN12WG2tXWtaRCHh96oJT7dbl3m9g8Ptxnx4FdISqp5YkJoC1+MeMBl8U5mmZ
5AU+GroQywKXGTPx1mOMDn8mWfleUB/vL95ow+ap7BRx1NLAgx2Ty0QdW7ddLK4qT5kV5RKywmvf
VzWngR5oRQtMhdUyigvaZrUY6FrwSjZ/2WTU7YOdYLVvyFBhyAaApRjaUqrSr6uO7mllVQ9Z3deH
sYFIb5THoi/7Qz/+rB1dXIfCJxAQ1L/K2ScCFXIBTxxiDPh+ZEKC3qe+4UAo3TpxUdNbmw9vrWQT
s1XFuhqlpL2ahlNhF4wfZl+S/Zz4E1LMe5sUof9oJhxNy3O0QUBpIZyaPUfQ0eoAKqo5Ictkhi2m
JGa0Q+psx7Dl2hMqRSzfveRY8hnkGJesb4mH1Q66WuNtOUzMTdvClnZ/ZnY8P0LrNmPPO5otLqU6
wYlhT/6pK0mtojUl+5hZxapHeGkURrxuYEZJr11Y1tV5AKJaRBb8MYyDxLhy8q4fwTyUuzZWrwTH
arg6IJkGfH68HHoBlK6JnvkJDBLxqwalj+3eS55rJrJdM1lfexLG61kuDEyjLdaRAZcjaXtyqug0
rwDd6RjpYMbINrm5jcfa1MqTgxGNKUwdHnZdP9IwxicOb/octVyjetB5L12eH1NDbftqcK++joZz
6TpkDyc3oJo8MTfIB/knCQoFZ2D/0/KaI7OHq1+XtElQ6bmuc+2e4e86uB67bit6k+Y4yReEn8TD
4J59kxlfNZNbSrKY+ov7v5T3/6orzzBGYLHmlHNkOh4udRcCfROk7cEKDGfXm0LG/GyT7NrkoRH8
UNJE2BtKAfIt/1KzIQM4G4eX+737jYdVajMIj4rPsCDCUglipyALEIN6+3T/lQY721i1xn6c1S+v
NeNNL6YbhF7r5Bqu+ccN2SQYnH0VMF33lgJC6Kj4SxOwHEX24M/xZ4EDkf6BmxwNSpaqxxGI4KPh
cPWB8PEsMtM5VExwVkY/lc/3n3XOWKOC9v6+KS2DpbRBIdsU1c+wS1GxMMPcHwVAYk+uj33g/hDq
nEaI5zDWeNjyeOv6MHs5ZKyn1DWtpymNaenIaDEFRUtGjWnLsbLQU0ZXjjcxtBcm3tVLyP+Dy8az
J/3wVExVfrBtXk5dy+riq/RNQsC/yNYnuz6gKQkCsCKM5HObSvEcuXLNSL2iJ1TZO5h17MDMcMto
asDDv3x9fL1Fpjmw3SguPuffNSQhZBHDeJCNEqdpFuIElQsX5/2xV+IiwexTbXzA+gkbpLMx+SAH
8mxaNwzRTrYRPludX+9ni0ks4shw6lnYYX6YSYVzQ3y4y//0OII5yvdtnLcm7zOXzMn9GctmQpM6
MMFGdqucp6zsevAPbXFmXU43DVi8PC/Vhv8iOXuELvdjU93MYKbofcmTCgpsMk8QjZ2HI8aFZIul
KNt2YU4nZ/apLtxvAXC+s5HVB6ESl2eLLz3GTz7Y8EkMyU3N8a2m2tJtzVdWeIdEdriieKmTtHlu
QrwkubJLy1XAdwaDYNhIfjSiTNFMPhBfyOkJiGJJ/Opqtl61dbRYo/WBa5MQK3DT5+o7IsFXb/YO
g9+/4YPtQKZSAejOwCBi8qyvUUk+tm+TYo/Tjh2gT3fZAF5eNsMhsdsnFicf0XKFyexhjzOwEZRz
ldXBlAmu4iO83cdUu8G+pTpBmOQd5SLfBEOhOVeEF4NIIdYO1OT+JBrxteieWecH2wBA/2oeWdVI
MsAwMwJz7fTjobdtWhxx+x0yl+8U8bBzLAh5C7/7aRtet3Od9OuYzuVKeP6HWbjtkWzLGLBCp/HG
PTJqQy/I6HCU+uQtp8v7Te5s3DpyDzJRP5uZv3OBAyByHaXfiq1tO08ufQKrlqJKs8Bya2i4o74t
MPXhzUstMFhkH1F6jWfDIuBQVL2Hhyr7Nipa18jaZH5OJDr134WpjG3g+tTxNCNFc0B7ydShKxcx
eH0unfg02A4VufwV8FaXQ0C1o8F125AsBNq0+pp+tpIyfywFVdkhQbDdMkHW5dz+4MTxwGkIVh5Q
xwffoIhAD151sPLi1+CQgwgSx9zJUTnvoWvdVIUlNW4VE1BXnnQW2eyvIuvNVSXVN3F2ilHTLzaV
P+tI0apiEqND9few2i2rL11/iXVRfvCRXI0seK+rHvp0XX1FAaMmw63mfTOQ2XB74hhxlBIh4RzC
pj0949YdicdYDMw8K7oZmdqgqNa3lh6PXdMa7+SWGDGwa0+m3t+WJZcvn5jMxpQWQbk6iA5tZqA0
Cfxtt66Mi33jleVTHDMxxCqSd6mLpcXz2JS7wPMlQdgiyC99VsLH6t6EbMVFDFaJ2tdindQVb6JZ
n+0KsnqJ/3jjZDX5PgyOR+W0XzSDI4K6zakwx2jHeY/zlyMerEx6jxEDam24j35y7Il1fi0FdWxz
6NnnJFM0Mgv9BfK32Ke9/yRm9zoHUCaRkZy9LyNJWF/hmB3weGevA0PlgxEnPUy1oHooqvjFI21s
zIF/4VNDP3eYJwVCeVs/ZaScEE3zutk92ynf/qM3Ql2Xvddu7tcNjItvanKsIwuFS5GGVIg2vPrM
Tp58dwjeikTvSBS/Ax0eFg4PjO+JZiU/qkFsxIlGrEyfpAFYSo9AaCR6qyxnJP0hI9UXEKLimF5Z
YfXQF80tNYibRgn/DlUsX8UiCNgWVaTQKnMdaDR2ZhNDm+KeK2bgB4RrT3IpZnBzr9gF3kyWyC9P
DqPrGUgbdxsZ40pvELTjtvxCv0awGsVroYFxpYNNVK/xKbHOM0A+JXvK0rM3WfXNn7NvyGo+hXAB
ZhQA2v7p/ljTPjFGcXS8E2zuQJt6odrcH95vbDnTXvZ//nOAje5Pvz14lNZPQ/Tim3ovAXlWvfvZ
S6tu3diZ6W7JSuzySaeHvsrxxC2/wGTqNBc+lnNnwp5fZySzvOp0v+kTCvimHxF7cGBfI4u1S5B1
8RH4FUuvh65Ereni/knjU6SUBaRNbmUExPOvUw56wbAan8O+M04k14ifduw0DX/rpUsPrBsNuxB1
GXYoDmWPOPKOqN0TdCYaQV5iAK218GmMgidxEo4DMC9Uq7GuzfMk5421L9XgvXQ1sorq/Q+BhetV
YVh8nT3IA1QOYiI4GoWbngbLn27RFINV8GjrSwui6RRp8dZkp0BE4hDikOWD65hkTPo4A9piot3m
hE9GOH0+AVCGq/bLwtEsy/SkivkHH7bHKdtwjojoNI6aSYtwO30yh1bdhmi29hkJGjaKtLTNXI1r
AF8ih1jSFz5j3YzJSpeFQL+S5uoXhT5XxCwUR/LGEFrxWxhCrBFrgmi2pj+nn9ycJE6gGTYEcaM3
DXrZJc30zZKF8V7SVrfzWCMcszYk1WdAyUV+aL+PKa1bc0u9bWu/wCst9nwF9CGIIv1eaDh7OjG+
djSzr21f9rcRZtSNSzQbJRxzJYvxr2HJjKeL14U32p/7MHpyg9j7iTFr08P/wR7hkka3+otGdwcn
MB0qu3G/5doC/dFi0fIEg3T062c1Iuj0HUNeNtT0ImGzOZrGgN0lx8uLOW/Gc82pY8JEwbWlhYvJ
YLIoB/rqqnHPiKOBVk74oI069xZWtHUyTJAbw+2Mi0fgcTM10GnZ7P+yqubAhtI94ilNKKfXD6ns
5SvDthMOYC7xuZrODju4ySoi+DFBt10eeRVyXJe33q01Lbmips441DZEYnvSrxF7hHXSsQsO6xwL
q98Xe1u02GemBCNjYTyN4XVKHI/sEIkhYbjfa7+BXPBFj4SbOjqjxhFGlyPMc2mB4/KUtI9DQlCg
LnvvOtT51U90fIEoD+JejACy7eLIOfPay6R7MnP3a0qchzLEHNT+ND4mojEWotWmleAIKrd77hou
xk0Iam/05x9NlfcHfDs0bzFcpeI60jtXIODWuKyTGqcN+NHmSmnZgOuvY5cw4yGigmHx1H+OIqK5
41DL230spRwLJM7oPkvxtbJsTIWgd/Z9639yS8DWURlZpyye8bCCb+lMytKCETxtGs7vMdn2gzmB
zCvI5ePFZA+U9jNW9Y4ieh9Kk/I6c5+GYt5JDjBOERk18kDTUqbD+HYAtVr1h2qxvkIOWlWT6M59
1l4YczoXrN9elz9op6mfopnuJhjx7dXIyR7Zd3ByM+6d6fOkhpvSSlzClEZ33t7TFOtP2UzLI07A
c2Im7k1Pw0eIH+axg9XmRZi6rMFN12JEskkn90GVlKSmYEcxtTcPM6Pt0EOxsQcqNGbYa+c27p5n
l1yY7/yoLDAMDpXAQ2iw2E5oa24svezUqZigy5D1MaSLwfL2ruvAmx0AXQxTdJ4JlG6afoS6eChq
iHJ5MXbXqKK/JIPbvDXm61D5zt6ayNGKEoLjfXLQ5CS2gxZotwqxLnkDUOgUVGXs4zaZUt4O27Zv
ce57n+s3KvFyJ2gfJrOvT1OfvoSjGd9wk5vntAWyXdliO07KoTGwLPCkraViF6lM0z0YS53XxMYz
YqA3dJ3Yzw3bf0bF5Qdne1bhIqH7OdFf2plgeXzqLDu+uQZaM4ukxl2JOhAPcchKyEN5egRol66t
ujUuRO54UhPeicMwYKznq28H1KHjcNpJNiHUno8cFzPvHwtb9xwVBBm6Qr0NIxUMFRzBtay19ebZ
E4kzzX+EpZqS3k71KCqJeR6D5GdvZS59IaSkdPeMIab71E/iU9dyhfU07tVI8hHbUGvxbs8RtbP0
hkXo81OONCYT8PIF7CrMy6K/udjUS1A0QdLaFwjn3lGNxbstk+jiNEAdJ20q7O+BRcSpgTg8GSTx
eYoNcOiZirQk2Ito380hCRvvELP/Pzct1FhHTe65YM0Y0CaySXuz3bPDra4QNzr6GJiaOoW8xpH7
LnK7w4xsvSNVGAzPi6rBIM3SQtYIvqbfMF8yOfpMH9i/mgZ7NZJa2HJ1gB/a0WIdtYEEfrBsTmNz
hraX9ns7ni6S5cbFWm5ikzNyHXYLmc/ZlQIMRYcsdYpdxOYylq9DTuEgFWrxxqjOTFLzMxWNct0M
xq8MKDj6RFC+WtiaHwyCYY7/+W5Jb4ivvs4M/dsh/RyLvr16mcRf3AUHbyDWTdAtOPGOkKxkn9hO
Jd0c1YyehzWWpro8B+ts5+cIc9ha19RkVbLS59HAjK7z8WokLPkisSSoHBf7pRnG1FBUGV52h7w6
rtqjat/zsEA5kEmwdr2U0IfLhZ1xq8ndOgvnU5yW5TZgZLFyG04YvMARYh6qAE3HONH7kKGfl0z2
2jTC/pgwF6qHKqgPZddUm6AnMF/gpSB1w/VlNgNMejZc0lvk+HKXZAjxvW7fTIv4jSblRL2RRmLK
tDVcwdDNilNy2ngPdVU3D+1ycz/tZHyD8aGkB298QLRkrV61/sIpRqa2SQ9enZGubyc6+NQ0gRbB
1DNNMn2IlnteTHysYNOt28E9YHdHG1X9pq8zfkZ1kVv0zcVOsr3PMvZckyrYlnOaHSPSrWkfRais
HjtQZb3pOuMyaQsByymgmkKH7nVocSvisLymVIapRudnNdCSW4mMZERAps1SdNNMnJv3WTF/jTwr
ZIecq5dOxldACeJzYM1wHwZXb8UsH7uGjX+edyUeFNpem7jSe7su8PyL7MsgzQhDnTqX2tGLau69
KwBerPdPnrDC17qVDOzG6Rw6nbmJEo+6OMv/Dvi03k9BMWwNCL8RutFnPHqb2cUrWLMkvcmSkil7
TEKWw/3WZoBy6lnqSa+Q39Kh2s30iHjwFM/A1piEdkaNtmky2dn3FiSMvGrUa4J/UUXtemDtehkz
5gk9MQgpayzyonhgRL9NU7OkZFL8dMLuu1Po4hCoZnotGU8zWniNSys+DC3DpfvxcD8ySGfubZYc
2xIT98bM8+CYhbjpObg54pv0za4rauIZZ+wbbddPFE5uCOaQVLUI9FSMytChvvRRK9eS6wY0HV1f
wkS+IoCLTUbWcduzd9sx2WLbh9wJyah57tPcPlakfxeLOUAjsuLvWjk/jQaoXJJltKkDJH/DZKw2
ejbn/f0kTIwXazxpx70ztt8HbCnXvG4Eadyq2EwaZbNOqPzp4Ndd58Z7j4oCYjAEqWtkme9p9eSi
/7+4qRO/Ql1nQq1jSYpVYRNQoj7ZQ1kKxgLcvT+2sDX9cY+wUH26PwQPiM0qjgn7OC2XhDhRMMeU
R218l1Wn+43WwwexuwUhEe9tFdP77pUo9yIT/3M3RdY+DtOVYXNB3IIbZ4GhqmXbdb8nupirR9Ey
AOcrTxu8b+mT7zBMZlziLeSt+33KcLGW1lbiYFHIjkFMNaAe5H/fUI3gpSu3Osu2EsfG6n6kLQzZ
ZJ54gmECUgS1TZ/u92RauJzD3Y/EcyLKeBianf64Oy53YyomThU8WWKhDrVdC3SViGxJ5pSb+8Pf
N44XxdTNoNXGDgDR+xPcn/CPp/rfn9W22sxeWBxyNmDzOkszkIfj8H7/tfT+s/sTpKLgJd1fwt+e
MC0xZwFleK+YkZ4Kd+CDMBJ4qX88Xn4YRmBHB0wZG91D4gUbo9cA4YoT2h1w0+Xe74dBZLBQBV/6
t5/f3/6//ez3w9//vYXMk65+P3MWOuA1fd2xtOcDjH5/ivfHhlHyScRNeOLgFwiXsX0K7No+ZUNE
t1Pr5BgyVLofBl8xOny5/4JBs7zZlMfRG8vmrBa+7P15vVlzdNzvkiXRKMP8y/2ejPxmK5L2++8f
3X/uL792v9cov9lPVIX/frr7z/94zmJk8GeX+OfuvY1M8Fpia257ut+739z/oaMZZslIACEpXxTi
57EtQcJMvZttlcHXKlsAwKyLwJBa2fH+MUf3w+33x0pveb98qe7fpHFh/t5v+uWe7ZIigjoVbY1w
GE/gh8eTyXieoR4Pf9/cf5ZHMztDuAFJ2hJXaTM6xO5/yO/+TLL/4TZM6xG7iK/faKLG6oRfgC5T
vYTDwAPiayJvYKX1DtYoDPyYcZ8S09bPYUcpB8eW/2r4sMKQm/cJUFou0e6OYMQPylzepNbPVsoI
dhi3E1I+aLMQtGQosR1MexZo5tnHmh7LFBYPO7wV0uFbBn49NxN/Z07pD9qvAqxIzZtb8D/M20VZ
5Dtt6OLDn6xjrxt7rYMo3DeWdSV5wFapwqgX4tFmCvpuVs5DaybhJbTpS5mXYXNM21rqRiePF7iC
ZTs135jFoZUjjK4wgGGn55PhCfFkrEjQTBSfMf0nZc10ExYETW6YWlL3GLjWNbAJ2YLxGhdtuINb
3bjJg/DUGWIqRCX33LcVGimdcE7TgVCtH5mY7Yn9SAGaJ5r876Xz0eKIXxetAvOTfudsvUEE5O8J
431iUJqRVNP3eUa9hyxyAmiy9Sflr8LSeTMH76sh9qKBkTN6ZDlbdJZJecbKlOgFQZPO5OtRcCKT
zQKX8djOVpFD6XjcwZYzArHtmAHRXBN/qeIqY+tBVk+a45HE4lOCctPn7C2D4DGm42KNe30faYAl
XkngX22szO7oX/MYyEBf2dEGebRbY1z8KMAaCtlidfAJ37srafHONezETgEsLCMk4YyuEO1KMOxb
reTnwt2b1GatrJwlPoV4O5AmT3F707Rjb4uc8LTqSNiyrtnQTwbBh45oP9mw/EIIdBEHLbkPMNuQ
RKpgA9hMJU0zvgJsfplaU60DFxwH3ohnRlRX/nYI7lOMo5iY0M6DUTLWSq4Sh7RX6ep3vp2/JAjn
mTlp0iBws8A/2iEHl5QmTU82GoYV7ec+XsrpxTc2ENj7j6asKT2RyYb1IdkwBly0N7Xlx9QCYyuL
+FtcDhPJN7HBIRnQWwIN1crl8+Q5PwK4M7TYlyk43brlPe5qAc3czCGk6TzY16N9oNGTRO+SFhVL
brRdEqTmkiUlJjJtWSUTS16SpvWSOU2W9Ol/cXdeO65j2Zb9lUa/M0FvGugXkRIpEwpvTrwQx9J7
z6/vsRlZFSezblfhvl4kkiAp6YQMzd5rzTmmLnyoM4bUQjhTcfygBhAG1nXzrWJgXYWTdduFu2LX
CperLPyuxozztcMCqwovbCFcsZbwx6bCKUtEinWMhHtWGjARasJRS18RQScm21m4bR3hu62EAxfb
C3R54crVhT8XzDQl07q814V3l6QgrxJuXmnBCkkNZyWPCq9vI1y/Gm00KhM4gWfhCSZV/JkbBdEg
YtHPp1n4h1Pi0ISfOMVY3AiHMdbz6ckSruMU+7GUrj/zJBlwck/JXULGEPF4B60OVa5VuRNY1ipO
Eyl5iGKLMD7tUtGYtUdjPDerQY+gB2BaWA9ar1kPM8ToJV/HO3lQH5uy/R7LhcNDC7XqRStvTb0H
Sywr09FWMlxRYYvYpgKcjve83hdO61d6R/Y4M7uxKvszwu+vjHeyQ0oZkbrfTMooIGq43S9FndqM
/qd2H3YzR8H0hNCDKNVxApxGjO2R3MVyzeWbxrT1G0Nd9BuQV4AD0TUcTOzfnMkpJiUoOZT9LZdU
RuWiK/p9M2JFksxo3lOu6naV9KrNo3mj9fZlRncVrGuTkHkoeACUTb026YVavYhBifU/l1x9RFkR
P/aU5+OwL57N6bysnYO/0+S6kr2SoTBdQmepb1IJv7RQ3TQtVckEPE9E4sRo8uf/vbJYEY6Bv+iK
bVRXhFGZlqpgAv+71WIdVRDsllYHmWJnwTTS9O4LchXQDD7biBYf54IglHZdDoYQd8xmn/yHt6D+
i9vDtm0uqLJiKDKNQO1vcnYnjPshRdAfFBJyp3AgPkSElUoTKebcyL7kKuNzBAH1wSHv9EqckOuo
BREENWH1XUNMQ0Hh8CzEpvKoAFqyo6ee5vKR6ap8FSrQrRr17784VQiu//bF2YK0ZZro8HVU738V
ZONmyLW0mvninN4kfkixj9EYXhVtRfYOvts3RrsiH1s5juYS+0ybsi+rFig6Sd3Tcgk73fk67wnB
iL+ZqvxSUcyh+EMypZ0aOtcvhsBUY+46wYQrkmQ9/Yf3/y/mBr51QQkzbcfkY/w9NXnpUjwzikmS
UlQydNex3CV9x4cwWppsi3xElVG6SJ7Gw5pbb6OZcHnQb9Le6QnxqPQ92v7LZH8zsrQNVtN+c0QF
pEnrL5x5d+lc1/5M4IbbFTEO31S/6n0+uNuH+J+KjNNMgG2//Uz/Gsm9VDC3ot+NW3++5k/jliLr
f8iGpti6IX/A3/4Zxq0oCg9Zjq1pjq1vJLl/AOOEb0vDK8J/Moeq+pnFjW/LcTA+yzStZNr8ivrf
Acb9zQQi27JByDHjViTE/B1NHHK/0eKUVe2yFoXrVWveqDRYIj9QOgAcMfQ7ufgPlpPtsvDbCfgv
f+1vl40m0uR6nvhrMGd+oTIxXypSCAEg3dPhIe7OeK2yc3RDdZTKxU5/q/fJTyK+j/Qa0e/AuHbj
y/SiXDBCH4kvhgYX71Zp3zPO/zAYfp//T/Szuvt4T381OcnOX68Wso19jN9N1ZjNG/x4fzNuLUqn
EFaoK6irZaQKzdoRtMHCmTS0mMgxuhN9LMute5VGcflkdet8BBOEb3poUF32yoSiUaylEPV20dzq
XqyCNmp0whDUIcnO22KkSHkIdfl9m91scxoNaIVbpMQNbftKjEz0OZfaa1LH8bKkS1xqopzldsE8
R8zot4XdxUwuy3VM99z6oJjldnlCQCKm0mIKvm1v0/Jts5ZHUP94ODMx1TeNZAWVU4OvaSnMfi5o
SlEUsVITGEl1/Sx64H2mvG3A7PxnHaTdmtqrpVBs0NB/KHNbk2b3zyLIMNTZvp8tOjfiTxrWpAZl
Q8dsDcmFkcaMBvW23HZgL6faoI80q3JlcSe7DWFZjodKTPJ1bhKnbeK/rTmiBLBtdu2l6hX1aHTw
zgvkKnTZRR96WzRiDV1ajRIO1M02RUVx0J6sUifU4HO7IrVjn8/ha0OXn1qKkFlk/YkcBJrchnwj
J3142Hb1qySDmlaRe4R28sWWm44En+wXMjXGymJr27UtPjeVJn2DbsUMRcSvbB/XEF9C2qPTcrdP
vv0qdhtdrK6gqiQ+7/Ypt7Vw1ETMgNgp2xlYhzV9/PyEaibhAt62rX4SUb1UgupY6lAeUeGy55qD
9PPDbmuKnucBpwMc9aE7QeLtTttawtjahxV3tOcmOjhUXrbH8iSMjqj10CCgpzcleojbtD0uc/60
o/bRwR6ql49NTVRBFl8VR4Ih1A/b2nZ0qAyCg0nHBy/2b7v4xSFfOBzzkZPxFX2UzNALrK4SA0Cx
hZJ5jiTr1CPy2ekGtXwpbshf0AbEcNNksRqVS7NPqCczREzmUyKK7hP8w6wqgT2Iv7UdtluV4WNt
He5FN+vw2/Fap5BqabhyFOM+IxcTP9v2blDK/FnF2zY/S3nbZrhBmCqiucaFgya0uVQUFUfOtrkt
ZvHA5+bfnkLMaYY6f5FAlvF74UdsT1GRAXYxqJz7NBh8Zatfikfho7Snv22WIRx0x+mIDE1HsqFz
5mMaKjPQ3uIlJtxD2vLD2+c/v631aCSCIadeLZ7FeJmzjqmI2+p8X1NHuXMRi21t2wdFnss3dVgy
I8aYcGjxxFUBc2g0Tr7/ePi3Z/byT2mUimMqrlmZqEdua7NOhuPbtrpEpUI0hXh8W9Cj/ApCByd9
JAEx/nxge3XzufPzX9ueI9kwEvKSKfP2zWf//PrxxWHTl9QHZnJAorjPri7nCHHchijZErnlBNNK
rNn20SyIhh+fd/vQqjZm5CjKAKLEB9dpI1JfWISU5+PxWLVhDWqv1TIL5rt2Qa+8pzYvSlniuduz
tu1KISjrc3Nb2/Z9/HO/vaaUhsJfppyKvkpJCPbYnIqT7L/6Zz73qchVVojz/Q+rq6ArwMWLRf3T
noxpr+TW120rFbvkzUMZrybJOmxOCgf3tva5+Pu+glyanWloiS/xbRSSREzU9pxyjX8t4sP/l6/d
Xvb5SLW97nN7W/v7n/rrW4oGPUYiRt9aHV0qBr8qrmbotLnNarGyt+Y6D6RSftPDxCCGnLvetsBV
xwmL3dPKJXWu/RFavdFEQG3x6oB7SkiWkfsFHqDeDlwoWNiG/KClYNY/kse2+DGxANHwZwbZ5wNl
0vzsEtp8i/g7cl3BkurS2U3Fba6c+kKGGaIO6MmGVgjiy9O2UMUN+nPzt33irtcSJMr1KheHvUXl
qtT5ksHKKd6ADZQclZVI1aY4qI5+tPOhOmRt/87XQb1JARYNWcMnWGSmn3sy6M1wTR8f9Vs9y7KP
v7kpoqztDGp0HCFzRjnJhtqyTwy+nrYlU8NorKAU0V8gL6JdKEq6Y9GRrbatbtlq26LtY2MXm9GK
7bZC77GEQT1+374gQ6N2CWK9huqtXnPxjWzfkinud5nV3abM4f2o64x9MRm/hlRrzugzdwDOvzYd
rsDJigIn65bAKb0Bk9lJj57jlJO3EyMs1HvtCeUHRJaxDh+SamyQhLNPHA6aqucBdCHeMEonKurq
ZVK4hXQNqlwGS/em4rz0jHWXJQLmPZ2rVsnISS/I3Y1oOYrsN0XSlI/Fqg+3DuyCAJYiRu7KvtZ2
uYvV9Yl8s/FAxBo9vvohURjgVIrVegQJ7VoM/Pcp9RlX7WcizwwUaNtCXGxPTjH/ufnxgED7IsdC
2pXS2NkWH0fAtpqYGYNg9JQoTpF/qJZ0tWJLRdy1MuGP9ctEe93Fm0B4Lzmnoz1Ft/1sgAgloJKg
NMat5mDdmms++7VMBCHBosqvbpaLvSpucttC2e7Soom1bYJ3x9Bm2n5Z6T8AxN+VOT6hzCZtZVtr
0gIZM8Y7L644CQs+Qc5ZxS/z2zb26OZE6Vzszpy4+3jM5tIxGm3uf+7anvHxbxTDyJCMpoOz66LK
oIrGvaURi5we5OpuqwOl5h15Sr1n6QMjIhlODy8Sz6ozRhvbk7a1Wdy5trXPB7bnfbxknZMfeap2
+20fEi7Ht1vwNDX5s7ZYyGtJLXnb5mCnaLyWhceYrT9t+yyJaC4wMRdYE8Zx27U9GEf037e1SsqQ
aDS8vXxoMcfbMhXM0D5CXsYAbuoHjhRakmp8zNtw8icT+5j7sa9vf0YYZvbEgTanbZdRKJInaw4y
NvGqzwc+N6fbmhEuMvl8LzQC096WIDruUAtbvmKP19yPyObRzoqzJ95oei1/2kpxQ6w4hXfV7zzz
Kb8y7XhA0O0QeuCNxQM5SpBC+xQdy07Fym4yPEfW8dBNlzYhrpWIHC+NkAK9DOrXcazwLPmEGGQq
1O0XPb1VUr/AeS2dq/TWSv1e5ZzxLeVsQ3glYhdeTJlem/kykNoLccohS/rcS0e866ZxH6Eqc7wo
QeV+zJbKbak187kO5qm82K5Oyw/Y1/eVfPF98YuEh7b3QSxYEm6YncHnf6SkS3KSKy+3UBeK7FWl
kYGsz4ufQew13xQJgTqp9U9DvI/pfqHh29GH1fAASwcT1KvmW/LBLI5DDevuAKup0W9pk6XPbXrX
yd/yG/lQ7y5Y8b4iB77OO6HQchN3PWkn5Jvvy6Xz0l/LgVwl4vP2VMsIv9kh85/fCax17aP6Q7kH
zXvM3mSvfsEA4s0BAsz4VkPDRfLaLrmzEN7uzDsmne0O1qFX3ChB/S1hYtlfIf729Z4uRw4kGBTa
tDMvZLzXA2ZvNABeRfKa963babfl0TisT+bq6vvsHkv5T5S5L/Wv6tJcZmb+brsv3kpjB1LTesZb
Y1zVp+5N9372wXo+Du/hkXeV+KufuLxhxiGn6u6kzYEFyGu3UGWK9oC/yJhBxqf5JZzf5q1PgyR+
mEjPauA8H8wmEFZwnLyFTysY5Z5rPsJs1ntX/qFX9zBAly/A5yR5j9BpXbwZsUxLjTdADayJ3s8u
pTgwn4itJ0h7VajKEWXcvrfni3Xv8LHKo+mWj+Z8AoTo7JOjMuG1fdXWoILVtey5QgLbtZ6Hwxpe
4sC5V73yJjrM74CmSGtDzwAFysucIEo8IpOWxxzHmHPo5wBIxxQeU0rJ5gMw1PIrmcN0Z770hZeq
9yii6+o6HeTvtYTmZU9mr8wdgrByEiW/WT8sRNsQaY1zZiFpPYcMhbHO38KXy16axT0bT6O0k87K
gT7Bq/Ej5j5ILBfEM+cSPkSyZ30Z8eKGbv7uIITXxIP6WdeD8X15cuqLqgfyhbHXff6u/ERVSmVC
/oZ7Nz+NX2WOyuaiVC6jH7+EYA/i75gzRiHlZ8bqjISJKeNOfS3hGyNh31kv5rfxvriz35rjfFPI
2DV2NaySdA8w2iYK9XHE1kPj5kfktj9JRNUVrKGAwjxQsDk4dd3nHfLP5xOTfle50U7wKglEJS2u
CCbS6n7KN9NX6Xt+p++xhJ+SJ/Ut+pE9NdhHqp1gyu16N7xmr80rSfH3VAdoae6Hs0Go2bUKYGyt
b/lRv74sD8ajFGh36U98klbkaqjfPPkXrHzzNB+qfYPEZPHbZ/oQ92qgn+VjluxA+8be+JXZcXbs
vHmn76U3uXKtQ+ihavOGp4SM72onSD28ekdPt1GQtLsZl2wmEPfje3GkYawShoQdI9mhCfW4pr7q
yinbRY9V6PHRqz0O2HGnMvvFELZTD3ZQ3jtfMs95AULirUH2XvjGXiJiwb7VsEMjV3a5aHoIBDoX
ggc67V114XRLDxTpAkj5xivH4YWWurKj9HUiG54zX0U7dcVeY88Hw5/vv4dBdGHmGZQBcmg/J8/s
rg/oonDlaQ86NEOugBrKl53qNY98p8f+jMU6AzKPbxTScZDwGQgjIQSC0/rOeUMSRLulitxGO4Tm
TuPIV3fN1QpCw8XM2vmw8wY/2mPP8tMv003VPjP3Sklh5l90DsYrwDOQkQgItYvtRcfmEh6Kk/mi
8559VPzBnLm3VuFa56Y+1IHGPcXVuau7EeVI3Bjp/udym12cr5BLnqMbGNjfkAca11mALj9vf3bZ
UPDZbpEal40CfW9A8egk61brxxrFfpuBDUrnChkE0hsyBnFWThM2jM4c9omKEDm1GVsHujmpsBXq
wdOogJ3w7FBAE2uRmJBsa0Dh4ft9rAKCkLFyjmdarZhgxXPybXbz/3+1RkyRS6ICk5IeDmo1mG7W
V93Ztn7FJBIxoYqd4TT8c5G2CDclLSfmTqxtD3Rd/S7RgKSOhKTSmVCSROuKFT1Tjx2VK3uSFHdd
UUx8rM4ytcfOwF4I4KnT9x0iXBe1Ib1um6i8uLaQJRZlTBaYRg0i3bZDi4cwenpLli2B2YpsZVmE
Ejs2paJtrY/FpOBzu6Xo6CexfDZH/EZ13i506EUMllhYQrS0rX3uU5xx8ot2uAvBricKB79J9IHL
9ISZblPSmltSRfLD6DaiN3KyESahtCwxz8Vt5w9iLL0tYNhdm0WCiSyqC5+LSEwFPzdVvBWHeJRv
tyrbh/xIzEzaGuE/cnNWt526if3aStp4v4mdTHVwCbDSg60c3IuS4LZGZlSHzlOVIaCTJGAqj7ms
hQcbXB+3jzEjbo/bRDjUkGtlhdawxvV4eJmbZTpOyXSQAGz4mxZsKyDJQj+0ZFAxyzIZ8Bs1/Xoq
VioxWt9yVXcaOH8qI89hhO1hwMTfNuUpoRvHUMkh2oOIBvkUF/PEmG1VnurWbg6bTIY+wIxUaNZ8
LbGDaBW/eKsbr8VS2/sxB4b6IV3SM23ETmPXOFH/IS7axELb4nPfiEn4qIaXTYWmjC1iFX2oFm+B
TSh33RU+mKdZoRmMohC3lehEFwTDIwroRNSOdXhinLRb8fizmKyq47sBrB4PRIV0g7zkU7n0Z+a+
MVfW5tvSZw7nyNDHh6rTXkdhmNoWMlaeUp6Gfdeayn4rq26/5bb43ETgkZz0jImhzJj8U99G4qXC
xKiB/lxDwt0ti03hZpOXfSxEDdmoW3ZGSFoKqKI7rekFRlqhQrdVWPEBtKePbRtH0QdN7H9qD43S
t/Lv6Yf83PH/cr+2VZ6UX39vpf350n8wEI0/dEM1LZ1j2MIlIChqfzIQbf0PjW44QmFFN3WaaTS6
/uylaeYfBt1qDVudrKm8jFd1FYfF//3fmvYHT0U/oNIBkxXMJ/+dXhrFcIGX+63BpeO1UWnmWYap
2oqsWdpf22lWNjdFm3cMdmVD9825fjZs5E9yOu7LWh3uU82K76N0wt+m5L7cc/xotaw9lAONnKxY
mSpiNMym0nxgqgcOrlPLQwJV9zItSG2pSxp3xMLbUT3emUOE7w3WNG5+BtLJVFw6YZ/Q2htHycjw
ldd3gtFKUkknnNt9WZ+zteS2nnbAMihS3DfOSm6KgUvOygYvi8zIXZRQe7CBXx16VVHPRpU4XMJ7
5hANeh01hntaE1C2q5Zu/t470k1sM2/KCjM/k5mZB+scFsKROr3JbeuBNJm/JDaO4gbKTt0iBEkL
s3pdFnXe0YuBTZFzoS2i4XlemITFEkKKoV/7564A/FshqvFquzZ3pqzEzyjPvcLIfbBKWBzm6rqs
90sY69Q5mq+ORXUoxRqgNDMBGolhUwFbY78dJLgI+5qe0FWDZepgmN9bZuw1azFeHFyzdracuxCl
Dl/Wi9y3hBRAPKEo9VSZhbaXDAjbpqn/lABBVRV/jmoLU4O1gb2cz9OuIbEB31JQrtMDrAlnb6mP
E0WZJNKLQykr3UFilEEY+yXtBudFPqf3MtDxu2iY38KpmA7FTMV9KZgILO1QBeSfTNF46Camho5C
wg6ChDt9Hh82NFkxpPPOLPLYd/gIqnmRbFgpddbQBUVJhfq9AHxkq6fOQrI86G36EkIngtwBVM5u
QbQ2ShXU+g/OoybI0kIPrMXESuOQw0vczlOXkauzt7r9bMfdra0WKl3hsEbhRPhpa6hUjihkHQx+
nEPvxJjXFubg9CCYSzQM99IMJUpBnJ4ElDfoM+zeUm3EZwUnR8U0uZYw9y1Ro93L0gn5hUauA1w1
Y3AQuPKPunkIJ7qXzeik0R8FA9MQEKwRNSGFqeP3JgQzUu20O8xvNpZNCgqhlr+3mpxdarHAp3gO
szEJ4nJgapblHPcxQ91OOxF6UZ0s52FFsEeC76zewDMtaI/gQ0709DFL6kPCkXWyQ3JxpnQ54R1K
hYyKiCPbvJ+1BXVaDMvZ7DAgtoxXGCKWaF3lBMJww5y73ix1EUiWQrIIORllfn5s+VKVWF68wkns
q+WlXFRMKHzlKMtXBswUMswCSmAaEtuqFoyutcUcDxalBqWmwvU0zeVwntv4mxb2+bFtUEcaZu/S
38i9SgbqYDeSTxpQGyzrA4ki5wYr+50lF6VbKOLjL5RwYC61wSyRM9brZDL34mCtQ9RBFYwer1No
zuLisvE7ZK8yBoc7p1JhNlEYDdGaqpH9EkthdUaqDIdGiPjNqHorKsW32g7eDFfgG86dV6OPoDx0
4PiVfL1fZ3U5yhaZAW0CyTms44MGRWAflxVG9AER7UCikJemsbUbZLKM5SW3vTDPONF0LhNtVUPx
hF141ZKkuUmRIaZt+a7roMgrguKg+rjd/CzRbur1ZLip1FTZLS0eVodJA73KHrF0ghzVIQlsLknR
0ZnkKUCAumkGy7A6bwzTKGeUFrUco/iihCGpGnp4aGyp+pKAzVlk6zA0cNYiwPZX05nnByxLhZtb
dXyxltXcNTbiCayvlDFKg9B2qRhue6tV7/VMvlWbvry1J+uehHkJgZyIsonM8do45OTYjfVtGuN9
UxnHqE5fogmMP219e1961ZimR2S1xm6A7HccLYGSKCBXoz0E9RgLub0qpUFaS9+MtJoe01C9rXLj
oMcodE3ZFEl9bbXnPlRdTLAo5TK8ygtXfooDVqze1hz9+5iZy7VzUDaXNkLaaCYXO3JW1aVXUQJ5
0YEydaqrN9ZX8PLOixYu4VVvlVObYa2f6xAMFOnSRPQW88UsJPWwgAgGz54e4OHNd2tsV++pMem3
liY9AwM8F605PFfWnlgWXdsplg35IB0Pcj/8ShPCcyWZVknWVRjgUAdgO12ToMiIkW/s7C1PlEec
KtLZDpm+Z3n21C7f6zG8Hei9PaeS9FZYw7murdRbheqZkAgSkeNBdVVoW/uiwNbNxbu9qnFxihaQ
vOu0vJPi/b6YPHNEC3gY2sZBVVU6Lkn3JNolfRI4HPFeHzottmgMINqPqIqdFwKKjWCVI/TCee0O
mR0/pkumutOSPMxy1vhly/+4o2+KWPMKop88pXbGs96RQIoR6S2MjcadsqKiNh2P7mivhT+vUuqP
IZU7E3uLb8YqKa5G9TTkg0ZfqZj9jWdoa2Mgkzp5sFryP4zRkC9OQ9ERsJzt26s50Q0DMRUxFvbs
WFcIcysjUI+4Y7B+vKuK7IFtVp+JvqP2kip3eJKo5Oim8QBeX4+m6WCSnXTC3McE3FApLBBf5amw
KTykt7/UZfkKi0J5WZSzPJbOy5JPDwyMvq6Icl0QJ85ez7rnaHRAzPTy0F3WhqJYZn+N9WU6VdL0
VqM0UDRAIQ1aF/IcwXvqyvnjRmIt6RGEHHfF1KJv3bRy0HbcEwHaqYwBMJhmLcGFsd4VQArzdreq
X9VGNu4zJKnHnMDli5ppySFtuFPHOu0rvSvtoO0HeltKXD1VSUrusM1tfVAFvb3CspwTfXJuVZKC
qyJSdkNG6SDM7YDTfYcM57uZP+QCuNrgAvV7BdpB22TKQ5ZHntWPzllrKqJ0W+fUGbQ6LO2WfqX8
gHF77urorCvJqV2qCjpfTzJWBaRpDnErx2a3M7q6u++cEH9HGF5IOhjcGAy/37WdeRnL+GQ2FPTS
mh4dooSfzdowKoBpA33vvik4suFOzpQIh8eeMNmnlnpo3puyCwVMPth95EsQoi9F+p5rwKjtfvnR
ykaFFp2ca+HlEvCum3kl4azvIOzujCwi9VCuht1o5yj4M4UUrqh4n5AnHlSa5vUU2a7JnPea5Bz7
Vd2WIFdn+cAvreEm/mI7pARSyRu6vdZL0XEiuNtdbUElsIfb0cSObKeoZxesxeEE6r9rDd3T7Ybw
tlGNL6ZR/STpC7wa9UQzZm7V6XpJYdtu77Duvk5VLKAm1PWl6jH1t2FEJlcm5eAHjBnKQW6azJuy
oXwbmz0xNdEsrXeKkX23UoYdutohxaqtG+R5FHkhlPnxiiLfcr6UxgPE1ukW1/tXg3gOv1gDLKuE
Lyhpdw87FX18b53tPD+A0VEudD56PS/P+bj80gh0uPQhyVRltHJTsBLNdSCn4qEkib2nkDEk4bKn
ohEzWkv7OzLg5lmnNB6lA7HQa3Ep+BbxkuLu1Wn5BrGW4R6XYmqQWkRl1TJfCrWjY5Kt1Bsqgy6/
RVggLsD+nOE+GjXoR3peRQEB4896NyS+plIQkNpESJkS30in25ixG8KNFYDQgG+j55zHukNWg/SU
oh4P7fbNIgOHYVCNkOm21su9Fk33DplwGEZOCvLfQM700HOURT4Z6gnnnXJtUpMZ8TSQhNPCJgjN
cX4o9PolpuSYDUZ9tOki1Um9PmRKuZOTeLmpknY3R/N8V8HGGrREOXazrh2l2dlD+CbKU2IQ3k5V
tx+7TD7EefmjLLnlhpKWXLJyQdu21HSaeku/9vZI0spsrj6zLrIVJArBTUyed2evlZuKO0oHpLEA
W3fcBkO8X3wKM3WPvn7skqEWswD1Fhe2G06rc7Ey9OckyyZ+q9ZktolweCVJD02c32NoTG94/JSb
NmZ32rSulKmFmxggEklc0XalvgDLEYOyyZrmSxpDpAxNtaEzlDpneSre0VBTfJHK/NIMaYO5B6CW
JYlsGDIySuZEe8da6r1tNsvegS4fkOyd7swRalwT8afm3HhsNWiXZoUtTuZuuTcIglZdpZoeNAfs
fWsxexIPJqMd87bq3VrUC8YzAvYco8AeQu2Z4OgTCZz9sYoc8OhjjQqUwfZhMKgWJmqTM6p0jpLG
wHdIGFNLrebaSVEFgD6g2GHmp7aqBlZv35QOEcP8y8QBySPGHfBn1fCO+ZzDjnkAmhHKpPr8y7Jr
2+swqHh5n33XVZkTUgOQD+iIU4XAGLek9uZGnbZ60wpPnlzx1uN2jx8KmErujEc1oiCWdL16BcJM
FBXohBAMOGFx3DEbL4/StzQj5C/sbIw+4jLAT7fv8pcUetNtt6oGhhe7PfZN5q5xRIR3NU2UNxXd
U9Xo6sAmflLq8s1pRc73SC+IASPBZFzrw2WOz/o8PwITG/2ql21f0EuYXHGnm5mwyLlgvg0J1Ots
gRrUVgfDMjG9OzAjrcfaBIat1itX0WwgKRfqJaPpsPUtSRr9PF1enbRRrjj3oeCQhuc54rBsCVRQ
BKWTUKmbeqlfE+KLOPygVdillmBhXr50BV39EUf3mUgZ82B3tDCnNeQHTbK3ARnyDq534mXD2h1G
28RKIZUnY6o4UcLKOuQm/Vt9zs4EPTZHpTF+KCQG7mcYR24VmaBrExIp5yicuK92mreMFZzTztsm
3Im9ZNAGisdlyfjGR+UXXhcVNzDl5Dgavy9Gzc+dgwSjLX/pmXy6cQd42ikaOxiEWl2eONWSguid
aZHIJmssWqEZecMZgCmvigvtAKq9c+PWDih9l4GuOLGXWJClslplYKeYZH4m1Y2kayfTYrSiJ3h1
FOiiMWXv7wnJsqHcVHuwtWTThT24YHA5mN/ijNt9z3UbKS6QL2P53q1kamGfXrvZualHsuaqsnRu
Gnqr9Zx1AbISzRssbQbPPJv8hgvekLpjWt5zEa5pQ5TqGt7M4fjOzJUn5GN4Wu3+lYBW81irRn/X
VnfgHX3u4v1tyP3I1ynleA1NkpiilT9o0PVy57JOCB57/EM7w+jzg9xm6EhwO3lJt/6001Xx5maG
ZVszCUsX+5KrkvJkAkG7JACjIHLWDeT1CfWRUj7EsFE1Q+1vUVHQDeqj2Ddt+lF20R3b8gqkRL9g
s8uPSUnSvWuV2OgUC/5Sh/FlrxBmvquEILUI8TpLek7bqKMHtRilcpX7+gCq3+uLOHzBw+gPcp0d
ohRgk6Ix2qnKDqLpelmdwoeKkF2ZEdCld8jnrvNI3tvJSg8f6rJrairsa3ELnFtVxmGTPpttP1+I
HJ+RTQbr0pLh2y/wGyYXyEP3BDW56DQk7LFj3DDv8FOS6+76WX4AtyLqOS/gBAjoNm1SsaKQlN++
4KIKqQM2REaHMdzVSog7ZUhWvwmNYV91hMQmrToGFtNMmiJwoFb7Xik65a6y38cOlrU8VXe1AnGq
oy8MxNHwJG4HR4i2bjvQmV1LKVgAwoCbN+dDVlOksnTJ4TROjotyA9QiviEC7S3vpe6lsVcKBuW3
XpKSRz1P3sJUcDDC+H27Y6UU6sMOCDfRUsDNVul5pBCzKmb7GGdcX7RWI7AB+E489KPPRU49cllh
yH6vRX3+Emta7JGKNmlgkMlIIP8povuejOotkWY0pbsw8isO8h5jI2pqs+oCslYA9+PBZSIiB47E
Qc29+qqKT0t8LNSWUgeenk6kl1AWPybIOWbGe9GkLMEU4okj5BioUKpSa1KiX+ZqLXf4IwOZuIaH
mSGgSsSQMdRfUswsdp9SO9IypMNzTm1Kr85k6f1CPCXfkAe4N4q4gWGrqsdUKfWdM6sUMTo5vpp7
3JL2sZlJxjNpl4eND1kKDUSyZudkJqscs19/iObGugE4JAWE1z5WWI38tc2wzRRtADO79MfYoWub
pZWnL3Fyk0+G6teY1HfRMi+uM+v6t2FEK6Ifa2Pq3pTOoedNVXPHlfwWs2oc5GnIEL+z6JlIzo1c
/bDn3p/p87ht10N+lp0vscS3ZVOfofNOKSDi7nbXFdgQV5rSGuylO0Y2013zbutrRbRni2IC+TQx
ntWlKCTjIY5pgHTya/z/uDuT5biVdEm/S+9RhiEiAJh130XOA8lMDuKgDUwj5hmB6en7Q+re1ilV
2al9LyqNVJFHYhIIRPjv/nnfOZ9D4z0IDH2OHclQRwVHZVMHlXhM/MEaXlQrSGnalFhRY83EnHWe
p7ixMQwDMSY3H41EQlSEkvYwWAt8ZEDNBeX0XNBH6QPSWoaFI00cXLPlItY6Q/sk4wYx08PnlZA5
286JXaxLUbBYmMVrmz6OcB+RUtQ324mAkxqAs4SAkaKHF4g97kUMR+j78s7nuWxbQ3CQ7ZivWyr7
2HzTLzwrg6l5PlI67nnBHuEcFatw+UuSjORpQKcvAGOawMPQOMQwnlcFBcA7msu8ddUPwcru2nBH
BbW1uikWPVQJAqFuvjdiRkkI+kvnvJHvajyOO/iK/t7lVp/hqiMCRVccoU+lw2mcDswHPer+FQP2
TCy4eRiE962Xpf+cJpb/XAkUghFtwhPXgRQizRVwG5Gckx0WwqMBX3ZteAETdvpdcKUW90OYvrUZ
x16Wy5he9Np/RB9Zl2OZbod5zI8jez1kfQyEBIEhXWNbYUBwmiyQvwa5xFVc52BV7A8b1RyQp9rq
rIvflEtfZdq81vJb32NzvdXO96b5U4HTQ7JE/vBCds7R6B9dlUJOqOoH4BhsbOmYfkzG8lmRed2z
+xqP2SQe2OqEx9BM8cZEhGijvmxB9hnGOivp4Q5qWxG1J2estXWS2C3Rgpul35JkmQGM1XML9kc8
KxKbWQS8ta99FS897hQB4pC7jjltTJ5RfPEMqBxzSspnccoGjCbAtWeIDDhjSYpMh6yxcUTyPFIK
USF0h30Sug+uSbCib9ajNhcTDLJxmj0ZZFud1B9P1vJifh9jpMGckbW9WHa7WD6bSCg76NifjXqh
J5NsSHCUrtjc0/7coLgafJFRJAyYdXSYcg8HXo1TpV0mxb3n7G7OYLcV9doD2bIG/lAeJFxJ1fH4
cltYpYQpbMD7Pjt/pSmSYFc9Rt5OJv6EbBRvR6ccTjoMh9OIh8PjbUO7bdKVC0uWYwVZZjomnVxg
p4OUZMITa7UCCDHXjyJYKJ4Zs1ID5tD29u9MezXz80rO2FmXrU2H998vP7m6vE9EaK0pcttkvTce
2FKzuJZ0RlmxLDehCZj/2w3OqJakTDIRwc8n2olqMk63l5Dtelq65nGqEQeHIW23OQH5iuQLVYVv
ZZN9r8oyZi0K7/IFDlHEHB0dmf10Sz1vdahbjsUe7Kmm6HCopTX4M3c/jPU3EIg8RQ2kqhRgl/8x
B+83g6s9u+JQEgaXy0DdXV5CvH6rMJrszc1NbBoeVEHI4RuxXCK3FyRfDFLMXzaGP/Un2lnSfaD7
u3SZwk6jPWzLaPjaRX6zC+30GV6QtWa7R6M3oDRrAI8nTG8dFvnAoQFPU0X0dTcU6VMxwWJQcUGC
IjZXSqsT6mC5gyBC7CLP75aWoj1bXQfDMcPpbcohC5ttOpA8YYdBz+NX0t3fSzHvu8p9mZPsR4B9
3yx7XIoAKNY8JWlY8Y+TgSfWcsJoR6Xoa4DFHMwFvsWpnz5LLBorSMzsArN9OxrXdvSs44QZa/ag
HlC8Z5wmc8QGG44tshu/iLr4RB292GjTbFexElhYxyuedh6Bpby/2cyVSPKdaINzOeCStJJqxqmX
cvGE4WsvevtTOdMEHKXuQbIIHN0a+nAIZnY3V9MnP3OczW1GMrdlc3aK5e96uLPiiSYhT6cfVOvi
/WH3Id0WzpIlXyJjtEnxuw5+kenVHka1JUNFYTBYG8YY4T41BtZsHYr3SWHMsshPW4HYOAtUBsVq
MtcV4xPOMjQMi4hAHR2HC6iW6bouQ2dVo9MvyJBheZnaCpMhBv5f16UNSGpCZ4QooT6JuL9vJvcl
97/L7rXBlmhMRFdmXX+BpTigXPjQ/wqFt5Pay1mnP0dz2ggf+I/C0bMyfOw2tvAWujD+zbZTGEYC
4AmlcA5V4dong2+ObKJHol3qdorOXR7Gawc+ymHgoiQ4goa4U5pz+ze2Kb5ytn6Lrz82sHBn4gnF
cZ0tzgiDxLFnV5/NGFtgUZz7lA2weh7b6xzSwuEvSRYX6DtywzvU5rf2mxc95BZOJiO4M1voU71e
DtU2DNT2WbjqZAzIMlP/VHl6YbsAlMD8F6AFKa03pgXXBKDrpxTDS2B4nyK+9ORipB+cJD3IxRQ+
BtVAQMZY5yP0zNpZ6sz0KV/sKJNaLNKtZiKk2fHOKGR1DUADRZsh81p1cbsigNxxHKytCY/eVD56
6UhvKpMkzNR27m84sJqYc0GXhCHaHbjvMg6fUrtGjSgsOF5t+iDAfcw8wqf4OUR+YvsCuc3nsRM6
w7yJnJ7RMamoRdIwTy7RUgpm822rx++3LEhxqKJu4wEgYv2hHwSYyqaaHNx8GHuiRvr7kAORpbrh
4EzAfKJQHOC64DtfbEFmIkh10gIkIU8dXMNZh6D34UwWh35YmNZ1zTHJ8b/nS97ODmf2zLkNhMFF
+kIfWBsq4VDp+/eEM97ZEANtBIfsLWkIfXMfjdI6hE0ISt4ihJcFUCcV328lFJjKKeTeCMwEqpoO
ty0dT+yUBgFIiiTIPJl3fQCej/0kGh5UxdApySvSGpPXbKtHSjqw9Y5gC/x+B872tVq+LVisQl7N
b6c1HtkhaBTm4GKy/vxOw1TL2i4AJxOq8a61GZ1HO+LnC8oW9xCBTDJEz7UkiR4GDhtiiHKbnj4V
1rqas4rNuRDjWsmEevnXklOn/D2cubWL/IJroV5DMMhXpQ4fTNrqAz88VaQtqo52F5Vyo6fl9MUb
Fuc1c7SuaDg0L0/p5V9++2jIvvRxYK/cdrTXY4mVM2LOhzftdXwkKrlW2LqqikqxiY1vxXYGedYL
1nYBRK5u1hXI+QTuBc+rYdt09ZNfJgLCI/g+aWqGAJaF2zR37/3RGtd90r/Zbv5Fh2pcxzSmro2M
7W9u24ITsvPVX3YnkipclmenYKjmwb0y2J6e0tLyTvjpimNDUkNA/N5ra3iVkmcGy3m5mgPAopEP
Lb2BTLjKq1psM89L1jJL8Jf6AY+uDM9eZPQ+KEH7Zy1gB0t0zHF29rfnNgKWPhrtF5JiLyIeL9Fy
pXhOcA5Ddagt8dTiw9m7rRusqy6dUcuYIrj9dNEtuRBgK6OpGE5Wak9T9OvUJyGXd/OQduPZQREC
KBttJ6cRT04DpD2pApZiNd7xm+wwAgwvYT9c2Nk+clrzNp5ssJP7ChxmXPyUpExXnJU3vrlQ1ebs
zeNOqjXG8QBCLZ0wh+4tBTdynNvJXRcDFGgV9nShmD/aoWb3VFLdxkoX7GOgUTixg+eGIyBQpra5
oIg2QcyRpfUOgV1gGc8qUp963GcZeCR3EeYctwx3WIwTQ6+LKHpknQiQFZExJJNtYiNWZbEyWmF7
1MQzti2G+qRzvRXibX4tc5PiZ2XsG6cO9jJts0Noxe4axW7BNxo7nUvzaHrtrghb5ILc+4jJbx1N
i02MO116RiLnJvZQE3Dc6Hi4dCEmADYmWaO/BEnx1eRXvFLeNK2lpdsN/g1qEPr6c6Hsz0ayzpxO
ns3KgcObYIDFwlJOBIgdzxiOo0wXx4jVrgtO1muQ92ujfyrt4ciJx+IpuUp8s9+J2LG3PB+LjZ9C
Eiag2ANhd159yqEOlv5uWsahtezg6AD+I2eIfdeS1wTs5aaDuL23cpfURJ283JDM7aQPaR9Yp0H+
CEooJJEIj5Kz5LpRWbf2y59NGWTvfoG80uZHu43Sz/6ecGi4TthBEv0tBKBX+cOvWrVN2tZddaQI
ApIfMY1rKzWP3rqPq6PTWuWWH4D2DYVAJmS6Qly2NwxAU9LCGOvFaI6rQKhXLgLyIAhCUVvZnI8w
BoT0kyyT+cDPqYfLwoPdPZk91h2DBgqKQtjgLVXYqM5m+AX4F6mM3vymaAPfmHwyJDS/xSE9YB02
2z4AzZSajdqR1ucGz8Hoq4EJkRXwdg4hStNz0yThEQvWBORO0JOV9NfQbXdVatOqbn1HvpdXT2N4
Dur7DuPgpg8ruuVj5DrdIrpn2cXigC1zqmDbMNyzQCUHr6zkmqP0e66PVWZ+DxpMt6EzYjgm7Lth
+FXtA1nsA4QhVit2KWayoSoKFj9pGpceJRoOxxHLu3CpUmqadj0KXFuAmN+IylE4inOaPjuiIZ10
u4PtuD/6+3kL35mZHBk34h3kYkpFmoUSjXFrMkDbBYn4bDcvjus0Rz3gUYhH8OLMr3D+4P7Ymq2i
3ASRq3SwuaTFI+YKb+fSzMJAGQtD7h1SYfA4SqGUCE5QctZrpjIc46maIWs3MG8cGHcV4jyay2kN
hw618YSzw7Myy3d3hFOngJmxCro19TDsqYF6MsZFs2DRMATDpjbNv+KPnqjO4B8mK5/mm4muwyIQ
h7ilfCyO7O8eenBtnrHjFtswSl+yqrbOE+EzpyaK4vYUQdXwAg0ec/inN9jBmtUEOzOhAZOWgfqJ
Ux4PaTOD6RXPWwuGcBbr6SgyfEBNixuVRGCUD/DI5vwR6meyceL+q9vI57lr+jUy/6aqkmNwUR6Q
HMthbITuuM58fTTBbXs005zK1t6qyUwPnQaWGWSkqIKB6SGxiEw4oHtT3rvQGp6MJvTJdtCqmcoT
g9FsXQfVPhEG6DA6kuVogl6gb3ATuva0ClvrG6Nfmnor19m0CTD92R6vJoVpm/HpFqlcEBF4TOKd
8ObPdUywoQxqDPbJ+K7K+9BvG+Y34ms2OKSXBtJS5DjDdV72H5h/8CF3bgDr0z8zCDb2GWWzHt+y
yyiCbIpRs9MbsSEt/5UBKsquBrBfC1xOXZm5SEHHxKGsTuU0pGb0ejC/URsRTD9LMxoPTgHUyfNh
iGjGEZxVN44d8eBNS7Gzw+gCc3UVBJ04aOx5edbfhYVnrRzR16sFhl/V1bDBaMygmbnFBnQTM2jM
SNWQb0Mj/GiI9nTF/KnK9wCjtmJgaz3YtrWjZqxatxDVUCdNtF53IGhp+nf4xpwNM/Fxm8NYowTt
vcgmvfZajdFlfA7zhMO9tCkjonVpbebL1dC6TOEzqmBoImygtm5NM3nRynrzGB/lokNfwSbqWWXE
Pfcpw4e4w6LBMZ3rAxOZ0z46kRedGVPdDxgPV3VGVa9vk69TwVvkk0jRnbuDkxaflSCImYP3XVT8
rlUYY3RImw77/9kA6mYxMcqngVSOiFKYef21rrJL4NJrZllcNp5oAsx9sGLqPAaLQb1nU00fxN60
+OZk3K5TVXyqupopb+9/jkHc7CJs6xQDTNjgrEWGzM/ZzNGi6DvuCdxghFY5vJ1CJ9nik18Y5LHN
c9lnFMZ+Pn4NJC1Dk2OHawjmR2XK7jQUy50IUGRZ+xbMybJDr03dd+dKffJctzveWBo3wMZvqIjr
cnBSk1CbG7nBmOoUkQMzeZ6H2S9syo2VYi0Sw+2j3y9//2c5sd1Vx8Fz9jNSeR7C7Q2r2Scm7Xsj
58xJaWvnNd6zyZEwLYMJtxHk6yYdTknSDafbR9H/++j26b/7s9uX/P6Of/clQowcFmKpN62wUlaa
2iYtRwNvRMXGNrRm4HplhzNvCuiLaJFnopk+lKj5JAbxPaSR7xJTekqhD2k1UXuwisGeVcosdgI7
8lrxVQTVaQ5yKJAJtniIqpNn9wiCE2NX3aEWDn1yx5W3Z4kF2zexJ9F+NF4Go151EfVshZwIltkd
k0pkDsmolvRAfCb2sRRi6x0+lrWm18Fogs+foWb6MC9/smaO69JkmdPtJMkXdnspfAJW1pcwcfRm
CigVLgZUJCthlXRctlB6hfhunajgpPWUgsNAbYrR+VzZwXUCiL93OcIvQ2xDD1/tSlnnIO7ojWMI
qlx0oQmQYRpdGj9x0AwdzI89jiJbeSt72VGqwHjV+U+z9fPnwfrorOkH4mq0mc3gU1jDAU2dae+0
XXUq05TOjhFfzdzYYt14+7SiCzsYONkPY/mdlMc9exceg2b7ih8aXXpmKZi87IHtwtbjRAQe1E23
saWf8mDt9cYTLiJSkrb8NFAsyyk95itMWjXs+FuLQEF8LR53VOzkB7vxXgojcrjVhmlj6RgqhNNf
IKB9eHqAHMfGwZSEFYec+oiyEogtYXj2Iu3s43mmu9Gp5anXnjyJ0nvJDEuz5+VEN+Zjt8hFZEbH
yduB8n3INIUtNdH8daDVwGD4ey25cQEJhGcSG8apHBOErMcQBbZ26SYqQY4zq16xaOpmm/Gg2cQ5
RWRT6ZNpHPPHedLPEeBaxut2v2mW/jnDGt2TyskLehOk41YW4gg/FPs7cirA6H3KKsi/Di09z6e9
35gsKL59pAs6O0+wDro0Hw5iOeP1ZZUyPyDJETZ4JfyS98IKc/ss3PmNg+Jq7nyKYf0hOlRBc6qq
FM/3SLXA8vNbzcVRLhLKaD4wLT/Z80Q6WuZvbppe5Ug2ccD3Fr0C6kzPnlmZ2BIQlhGln3TCfsdG
frr9h3wJMZ+fyRiQnCNl7Do0gz5q1AHfxrTKZrRY8GAhbj4vgPtkE6D1h0Md9f2hnyh0kObE0Mpm
ql6e05gIbvaQFMmpzDV/b4+mTwA8dNXakMHJrQ0uHPbDeFw5/af+jk3eRxNxFlwasXMP1MBUsX3L
0pGKo3tPWm8ABYq14wdf2sq6cxK17zL3Yy6y97Hp8TTSOOEOwYcTRAFT7EQ/9060MmczIrCWc6ph
ZCYcgeU5u0H9361amzuXpod1HU8faVVNTPzRo/rESLdBQgLTo1vnuZT1DxMEbxOlyZPGyLAya7UG
7LAfqDN5KiImW3rOXl3P9SnsYr/O8WHrMpFiNO0llzxNDqYRRDvCRBFIPOXTWkdxlZ+jugzirhx9
4wDOmIljAz2VoAMe74jSU4vjzBdlZ+ldMdParbdT7T6NSDkhE8cKU8cOrutjtpyiBpfcs01DXuMx
eWDuSAAyG168DJ0j04kL+ZCpQ1n5XxPSB7i5dLG1vGw62cvl10mker/lbQ+LuV0zXj5H9hIySlG3
THak64B9BtDX9iEKFXOrKnlLKghMtJdRgMj4FTQ39eY8t8FwFAO5QhCCEExDfMBaMXWYRnjsRK2B
m/scaSTYfDwzzHaGj9/ZLGdhKPkV+XuAJeG2ipv7wup7mkTVg+dgCspq8q9zcgo622SMUD32AA+6
ZaBxe9EVBhVpGpSAesHrmI5kE72GNLGM9dbpx++5Wbprz8fqXGvKDQ9TCYi1c9JuQz3pS5GzUSQ5
Max6BOuT0iQdxfIylz0SYcdk8Zbzs+z4dQZzzxyh56mmbH22wdbNefPdjlMaapbvwQHAwWpZ0+Bo
/vQ9D5Z+LF5FM66oMGWgXTvMPPvm3sPf9FFVTPAqjGYF/arNMsGmY2kpyk2/Y5eKjr1XmZe+xf3u
aoDdYWy84lfM5yC+YjLu1iMl6pwuUrEbWgVqS43MAUxgr1BC9AY5bmll+Tmh13OSEGeShXTBLE0d
xWw1P7xqS05b9uEaQBFPFed90AyKTRMzlhy8+JKK+g79PNvjyCjYl+l7GrCPjV+UT4Erv46t8xyK
aP4wyvLsu8P4I3fgAVODMkcftFuVlCHJmAlOhTvZS9oNU7tXm16SZJbDrk9Q8CciA3PEENW3q/jd
1v6HM8jm+9S+0fhEE6l5DTuhOC0NciMK52fgYkZNypBuxsZLtkFvczYsMGw5ZFE2VhRGaN7Bj3QW
+Kg7mjQmbIBhORf3k4tFtLFm/9ldLOB+2XifrQF4eHvtTPmk6ljTdRUSzPa8nZfXn9CoGFxlS1og
p/JnnL7I5CrGOHopGgsZPZabmKE+dwYrm1snX+ysCc+SMrC7rnP0jl12dYTmYrLlKp9LPHJVYLb4
i1uT42xNDSmufd/pfxGl4U03L1VUncD/cBcVT2rSNJYBpqonCzBVbAV4BTB2TXUVkoAhrj/ye1SR
Wx1DDw3Wnn74dFdSZrUvqXP7adfR0WuwfHN4V7t44I3yaeW9aCirR5ZCvRc4LJ7JfHHOJdP0A6ye
NRvVYWaHu3HDWZ/DSJKY0da1oSz6OjaMFV2lKNssKaYc6vs+cuarVjrap3aEBIzcdu8p87HDLo19
uQVvUKdMVxPE1J5GNNZ0bX209hzvCK66EPAYU9xecs6Ep/RtiLrqvkiTisqFWG09GMKrX58i5O/b
Tkxrh73KJObh6nXRezSR8aIYyGFBtZ8SL5BAp3r8VHVcbTOjXmIiPsVHEZl+Q7qsd2MKdpn2rxRY
9bFz23foxOldKJf3vEK5Eakl7urU+CQ1FTjoAMW2i35arloekdMr46CeM+qMH1LglpaMgzVoY349
uBzbKsXkms1w/2Tw0OMHcLLhFEdTevWeB5ViIYL5Tsm8xiDh0wjUFNZSBg/4w8jZEtsCLakiNAMv
rj0YeeFtvYBCqb+wQv8NZlL+yfIlMCjJM9rEBm2X8ODC5/wLf1NHAe2/dEoclN0S4plb+77vzFNM
u/Ijb9dOo02dUuEU3QrdZqugrPMUZ/I/F4RS2EphZs+mOMPRkrze0q/l0hkYp7FxwL6S5+SBc2iM
1UKpWKJQDknhddm4EAaq9qDGOAHXErN3TjP10mV+S/ZDW2cnxYcPjsxESDDnLXpSdLCr4ONWI9L6
dXK0tXOpqIO9//3i5UV7yEL9Elo1cy0qtKseB5w5uYoeOd1W28q0nrTrB//hbRR/knF5Gz3HYt4l
XM/hrfyD7Et3gsWMoQvpAXK/V31ofegmgaTkJB5VtoZC4ejj9/m9migPIfHsgKgYnSfcjlC7s6w8
apE5T8xf24tLsz2eBQIsIif+gtj9zI1LGEe7L+bUGsfUp6cKSe46pona8N6321Kpb9T6EAG34ujR
JoaI5SL6nDUZnqJxzl+teCw28MARTsWCDFVt8OBaGqbiVJ+xhF47m5yeaOtjx9yZ/VlrvXqC+fnf
X27On9xm3iDaadgC2oqYrOsu+dW/XG6Fo4Mywhdw0HawGanN3aqg3VdDyY+b2BNbSUnGvKm7c29i
ZY2AWnEN7AeHrkbk4YdgqT6LmFC4E72+twBbIrv6IEPo6TnzxvV3WeXhxdvW4zx9ysf4AbgUFQkp
XkYjyD9oVOqfjUGc8fD8/c/G3/uv4Vt+OLX8D7uwJf4AthYTKdain7G9qyw7Yi9FPt0NpRN/jqqW
CGRYUtci+EUwvRI7yv1A9Bix8dWrLZ5dJZvgJqsOIpHZtvAYtjI/peFo0uanxpdUlzc5UjeX1aqd
qbdBumovoeNmf/kolRENSk73MOmkgKKUdt96lkhlTsWbAo++o+B6GUmQyrUe5pL+xTA03Y+gyo+5
YBpXjOar2SUfsd3Hn9jd6H1GAuYg6LV7yjCCr/AiYcQcKJGbQ+MN1Uc9E5VIVzqJxbbhzAFjw6eR
krnJYaIQGHgOd451tqNr41FrW4eW98xD74S1XMN9yKK7yqetiMMsC0JAlrJJxoAe3II8vep/QL1Y
BwKqnJ4mPO5YQW351PX4GFJX1itLUgdZoeXvq3ykrYYDNU2+BEnzGjufq3v1Xo/lxWpm+YOl9YD6
GZyVGgnUxkGw6rQXviSBoDbakuqBmB2JCyM/ELqkRJaQYRLteG43Oxi/UTfs2rlqP4i9YRxvj9y7
5HcHv7uzE1IuoudxNDTVe+Eqf+VjUsCLJU5JJPND5zTTXnZYMfvEdnFWdc42Y5sRBaX18fdX4Q2Y
zPgkLIvj9//zv1AZLIl6JF3Ht6EzW3/eYQx4YgPqfnbwMYkcTKzLDtLmvdu/Zb19jZciHxE2aouY
aJ8zOniQ/OhSxELPid8buu2vyjDT/ppLdF7B7G7vmszJzQmIVT5Nm9kn3mG3JAX04qqfO2/ldm1O
7wUaZNt4W6f00e+D6ANjG6YN1NG1yOd7s+MrM/CPBypz/8PNt8Tr/wi+46Yg9QZY3XUsEyj1Py0s
hqyNWdtudJjd8hKnk32xpzhcq8yIH2jOOueFnR+KsHgpKQqDW2vqF040F2PQHDCbVl9bQcayd22m
PzK8N4JMLWKlg02GzHLV4/4O8x7n4GKEnMcvFum/lWOQAAyT5BM3UbUBQGSmTfugnOhkl/KAHJ3u
QPgyn3ZrucnsXO5quW+Zf21mxln/4S2w1L8+hCASCOkr8h6oj3/i2d3erEgE19Ght6v+MmWhd68b
h3mZ/a7crnucadk61WH8zRV4N0RcvQ1xsGnccNwp10SQy/3qI0svXQ8+ZEpxMee285K7oQCAAmKY
h8hZ1k3/5scfATaFaz/0X+vRNA92PZFzM4T56oDdwpHCndYm5FWm8tI5AfZ9xthRmb0WDN4uwC7f
jLCL13GQJicq9PSz756CoKheNIrQps5B5GtdXrPKHC4NI+S7MZw+e2bbYzPNd2014Q6X6rWlp/TS
ARW5sF6+ZyI2N8q2uEy7uHvCP+SA0Wof7FpLjoY58ZDBuNekiujTEHIbD3N1aRnVbLrJvr95S1iz
j23Gkb83qSKVUz0/VdJ68nRVnnXdPDnOUtuAIeop5zBY+TOOY/ySwCOHs1FWZE66It57WpKmmD06
Ef1zZ9aMCqA9s+R5j9LS6d5QnbmOulBsBwNDKjHFsBI40N3Ku7Nla2Bawv4yYi3boX98d6kG25Km
TldEwAoYZFlwpZ3+guKQ7ZOePpfKw0ncFgD6Yo7vWxOGLM2pLuY7y0h3sZ0WVzPWByyn2PdizuXB
jNgtLWBOczQkZzzdLQhlRHMZecHWqi17L7qUpeCVzRX7Pxo9VkZE8Ln9Kq0K5WuesHLN/YfpOu1+
jjChkIxE3NQEHCuaS1FPODdQPfmzzuwrvs17C8vWZcgRRwUJUw9jzqrm2HVtMu1vlSud7Uix5Dam
44/ReoEX0MVtMcXmCznz8jGLxng9KL4zChR79dl7xSm2clzOfThM1V2uJwY8VWB8+vsFlaLAf11a
XNsVyvKEJZQv/tgiR5aBMNS7BpXDCNZLiPCSuRR04+i2V9Msvvccop+KKgk2MNuzLVXZgH8i63Nf
AA4dR4Q7g07S+9L3x2trwFfUPo81QD0vkr60QwOyYNdTF3lwHPXWFfRTV1N+L0tJX+JkYN2re6h5
UdY9+HSY+tIrOeBdadCMrsu475ENKdkKy3a3cYHrN2A475kAuby+61YUOPF9IXLK6BYZTyEnpR4R
80MvB72htEHeS2puVlFpWUyGyy+MzVGqvfJeUxaDu5/rMZaW+2BnXb12VNzuoqFJVlAm820+dW/5
YLvXIY23DmmzJae3y6NTDsP7G0VPx9jHfWsZV9v+inzRH4ySaXlJtSqbiAeXHS5PkmE4AA/Bf6Jo
mWVB3g49f0toK8lcKpgPjgqvXZFgueEIxmhuOsK9kJtbDl66Z0ch62X0Mh5yFJtVpgb/lRjtfTrV
0CnEYzEDXWDj7Zwi6RMH7Nz6QHyehqnQd7bwLvPVTHHOJS3YmmNMusOHubaMis0GQa8mwxkzEE06
qyI0d9jYF1Pb4oTAXI3fRb4kJG9QvihK6gO8mElazgffS+uHGD/IDLZiK0LCeLgkkzDJv/kpxgA/
sVdWE9hn2yWreLti/7+l8wip/pbOcwEuWhb/ROX59S3/U3BhqX8IBeHDITpDTEJw+PpvKo9li39I
JSWPL0vBaFmAPf/TcKH+wQWkpO/A5GF58fk3/DeVR1hLwwWnEzbyghufZob/+t//1NzQ/vH5PzU5
/Op1+cuezJRiKcuRNsceBwjQ7eDwl1NP2tJzOmg/vhYBTzGsWbceB5WxnHAbsFFGpCg1AZmagJaP
SCia9JMHEJa9E/2BsSjWN+bV75cb/YoJ792oKHTIkPdvjQq3l8Yh5luXPBtuRXe/gFPYf3fWaNxz
OraRDnkpXTrB5jyxMY42W79v6qOysLh0EatJkikFPmimYDmMiK+m4Fuxz6QH7fTnwBHfkswIrjXW
/13n+K8LBmQ1yzWMHveq/E0TDtNV13X8mHr5kan3A9XePNxaljWdNkd6Eb/GbEZ4uhjnUEDar/GF
7mrL4yk3L4RiKiAKxhd8dFNblT2+VsPiWi7VxemLai8z+ZD2Zno2IqT7vm2/B2PwzYzoRh8zb0Ll
Luk5zNVwEt7IZKvH/d8EeldYgzxXy4vfQ/Rysi9DHjbnOgBu2QjMOCE/jZH86sR0YjB6t67F25z2
9hFOzJcx7VJ+ZVDJ6Is1Dh2Qa6ZxIXwjrGUzOuaqYIh/A5Ldfga2bIoIq1h15EHn9e2HM/nbsMBU
0HGHjlboMnvB5EpI12QuNNkMEUsPYGOTuksWQOKlti+xaDacKnbp0iZgGTD2Tcyfm7xdynx7k8cE
QAXcBwbkgMUjHnfqGAZeS9UyRbcrqwM2KLWiJm1wm3MwO/bGTeuUXzKR+jx09xi/raPj//Wt/+M3
8fu3U8YpyMpG/3REsTcriNuWz4PBWnjozeLJvb0QLac/r5QAP0qy0nrAUY+bb68XYrpabobbR79f
xsWKbmeMbMUkd3/UgPzxKU4yeMRzwBjTBmEaGRXOoRvB7deHuH+uA/kpQtP2x60XdR6b6nT76Pen
t36F2W3Ewcuz9e03fetXuH30++V2Mdw+naex3liy7XG7gRO83Yy/eitvA/fbH96uDmYc704OTqhd
+IC3t+73y+8/I7oGETQ53fCAN1BgditM/e0BuP0/GW2KG69awKWLzeAGCfxNCrzd53nc4DNtF8/6
rRLVXgo6GofqNTKUZFD+8jm1l2rqHkXbDgBfFiJiJPQ4s+n7AviZ2UVfCgzh/5e7M1tuG8m69av8
ce7RB1NiuPhvOA8iRdHUYN8gZNnCPCOBBJ7+fGBVd1e5O6ruT0c0m5LbFkUCmbn3XutbnkINDf3P
8gzO8PPD/cv7g+mDobXRjS1y8TUx8p1BX7rqYdCGVYdAXzGO8k0soMS1QSqcFc8zS5FQw0J1R9SN
r17JqLVkjuPGzGo9y7qNAEg2Q2cCnb+/KHvdxXGGeoib7f4NY37L7w/Wv57dv/RbdN/MV7eGi+ph
nP+CGbSMJ5kbskEgJYTWmHZheXRyJr6aroVrzSIqG6HudNBJ9Dv49RBvJlu9xTkIjZgj78Gennln
U2MZoqE6QHrqZy29pGlJGgnwFBAiXXhsXPvmJbOlaH4j6/nTjnLUgMohd1zNy9j9D/o4yes3V/fr
/TjUjnE2huQ2jt3EHa3PTC8AHDUqZHSoa9m352RS37tGs5eWBgdA7x/iEOLrvNMxWw9+xOjv91Nd
GYhgOgY8zZfM02MYrfJFt2sOIYOFwNh/zzFAMGXNn+jn+k12wOD8MORxtilo1DD27HYk60wrOSSg
zsfsVOGe2npKfVXI2Q2Vfg1xz+2R+SHLyj0ssdVEOTtfCko9Wk2Kj0TqX4OR6NKSahNTlDxjpwo3
ZeKlRPVKZ4Fals4uv92io9hZN9DWVoXZM2EuHrJqQldQ9vGDjWZ2crmawvwkUb3p+KKOsdBWihnr
nlzJE3S1L3DBjOUgAL4ykJ0HiZLQGMn+JrAZ1WJA3gXzvPJK4CgqIrA2HV9AV6GzTJAWeVHxI6WT
gPNDfmh6aB+mynDXlpdhnQErtaz7p8DTAG76/TNwrHRbJeOjlnjdPhyHfkMn1VhU6DGWjgYa20qs
o9uKfF+kHkIHaxEiKloy63fWIoCeIiqilE0bcwKWeK3xkQQWdb8Uqq23rSTg0WoBoDCbNFfh8FiG
+NWFXXdLy07JyIzRV6gJKjiSiJW0JIKWBNiDkCX+XtuyNpYFksfL05+jMaG290cgPeNj1jjDDS2e
uZ4sBvil5SJc7qyNzvQS2Fq/8g1T7swkqDZ1xT9KqsqlYx6x4INXzDFT7azGiL8c/oho4529TIM+
DBAIbkP+rKpOrVM3MTZGaX8rGehs8GMcGLzViwgj2mWc+/ydp2+mBv+h1mhnHGR08gec8zLvKdAF
CtUhadqNsElqpfGwdD1pnLxKVGif25BdRK+/Zw4shsngdcWWzLAmDbgIPet1IIdLHktfByZRmPsy
6le6Hv9IwwjfPhXDInIp9HsoFCNKjJ79fNcpbiAoNjOfoFrp0+CuerSVe61AV2ORtWSmjnbixfxw
7TFZ9KahYaKA+T/9MArr4uYBOeTuKc14T5F8fuv89qvHsCxQ/mko84Ptct/iEiF1IIFxhA5uZ2Yu
EF9u1Sjl7sQ06y5EIB+wRojnyQ20zYjlGyaUtneK6jmFNiSFdgA4gwbQhtOWkZRq0idaDQgwGRNF
L6Xjf2RmwnYyZ9kSraadsaHIvEy2MPS4J42cIeegZ2tBz42ZvrzA0dLWPfJgTgbDRzj7Y8i8TnZT
JlAt75lbvA6tbq4qzf6qHOpW1zdxaDx3cYa+VrM/08YVT0Vza8a5VUuMpRt26b6hiGE2UZiHooS+
ZyfBroViswhEmtOO2DWEnFzM1P/CC73EcSiXrcaMEHgadoVwj17/ZzJab1MVmpDt9AdLDzw09kzQ
QqtaxRG2V1I7N70D3bpDpor4VwdhFQwYeLL4qFv1Z8VwHI2kDn01c5gAG9ocMUQeG4G2ZG263/H8
PCaaTxqHXp/iAGUZUZDOUqXGQyfV2RpJMZNF+gS85troIKrbvrvZ4JaRXWBpbY4RupNmHjGHolT7
IcXOmxrtxKUSw6inkUmnix5EMPfva1pvi161rwNB66vqMS6ZzuIYRTxkj8bOabOtlUoNAYv1LsQ3
a4yDYxOgThQRE1edux6pIqmNiHUGl6OMbocd/IHN3bkq02zjThpcK4pvWbxFYcxJfLKJL40s/l/+
a+QhQCLmnvoBJE4VAaqXFTpilborn7D4NYFcP4rJ7/a8EXBikscKR7Bfac1lmiex2jJyE+h5Trx0
portSCNEVktrtRhKNZI7HPqHXpGibVVIA9ixj6OBTyUOJG4voNyVpL9fy6URxBpR7SZv7DjRrzHw
/+sxihwmjGMGkCVVJdpR3P3RgCtmIebzyf3r+7Mw5U/uXw4zdX7UOJLNvqT7A2dT1H3/+pItsUDo
ULwou+L4nRfJmgdBAgdqlLvP6v4wzIE4v3xZSgXsTh3oCeOdZDehyzt+sSy0WX0CNqgZ2vjoSrhw
FSHNoH85SjDUA7PY43BoHQmpiQwYVWTPVqmPWIvacV2nnLxqg2mBzKKPcLZO3f1TE62Qw/0hIVaX
NirHoB2ZzswociymWGdWZhujyp8dbAV4xUM2PxiipxEWxQ93c1Mx9u9pSOawZeb7eEAOc/82yOJl
6AKIAAMDEr0eDyTgAI2cH2L0qSthIWTR5oA58qJ/kKXbrr170pwRV2Lf6wfMP80fHrr5VG6GOaNd
yz85c/lzf6hmyXsO8HLpO77AfQG63JrdeJ2NfhLyJF/7OMU2RPg8AsKtOCVS0SzuT5HjomSY7YT3
L405WSbY2BQWhyHtYp2QKJ6ydkU6ElUIy8N2pkCfmZUigrSNL8IqXwAy9jt2EQT5Soe/3tenyc7t
mx0Gy8TyLhoxW/u4NLTHxI1/SJhV23qgazNiB9wgnMF12CXqDOJBnYOo+zllJPVmwh0RupGOZDTU
R1MkfaSWPeLwKNC/xQXHJ8P5wHdRrW2oRMs8hiMp5kskgmRAJlbu4JIYdwGSRnSrzruks/ZQw1nJ
ojg8Fz5ElD4nljpFMsO5bWg3bWO+K0oud2jLK6PMvPqi1SWZJM2r0SXhzfE0HCgVehKqcSINcI08
9whgD44Jcd/uP0f606fOoPfIKA9f2lwvwh2217bouaVdhIDRrJwdHMH5E37atknEkSvPY11lyXRi
o+CuLCdnFTsiXNlapE6mPz6prD2Rjnzmg/B3UBzRtxg/rbbB71jvkwJv+xCBwrToxEHHydDGT06+
yVu33LQ+bsq6isfHhIbyBgzEsk+xMbWlUujKLX1hKhQiyJtpNooRPZHWIXkneVy6mDh0eLpamDd7
BX0mKOzmTFsTz0qJ2ruKUcHT/E1OrYONXR+an2KkaeCHwRYoTT11pw5G006N9qWNvRKBAcTxRKOS
uVs1hYWgCRAV4xiuZc73y6rVpyOrwr7tPf02urRGRQbTA97Ij9qcsk1ipuWOSeFG6yOCIWoyhccY
az5Wz8vgu2+uZ18iqYz9OKmFNggBviDCG5Gq98YPv2nFaF26se7PBTnCYCO0E6OrYOtL+0fcwcMp
bd1ejNRYT5Y+2/eEWuWcWtDN1OfeKLJjIXrOcx5eIJJFES+ghrVICDBSVircj3Ae8cE95svQceNH
Zh0PYpT2GTvoUQcYuLNV/tHRS16PfgY5wUuSs+nhgyhkpp7SOsQoyiY98EDVPD64yiSBTUeVU3RE
mTQogprsbfQSypOSzzUTsH0iaaNvHMAURy3aLRTm1gIRF3rIpOq3jET9RV7zauhAL1Dntdt2Gsl3
SDGDjg0q15SC1aTpsJN18lo6FLJT2j0g5saV+GSH+rWmS7Pjny3WaEpqdnn0ClrjkvqEbZ/PbW2k
Kn0045ZgN/iEXqAsmMX2wTXap1RXw0NTuMPD/RklCsgGLWEa5DTFNqOiBjyQVNQ9SPeH0d9R9Z20
CJzzmF1hnIa/OVqZneorrUREwGbEMAOusF3G8oT+P1rMKuxNMqIIHXpsR/i/Tcc/2DkT8DSV0dUI
1eK1TsXW78qPzMv0bTrXOFqYPEr/kTh7MjuN/jlSgU7g+1fZcX9h39nUfU7gtFMiCCu8dFk039G7
tEvkWN0GsYMbLU0YmkObE5XR0ytWpAc+tlmYP3pVlJ6z9vugh9kStFCzx98S3qopPGhZDY2m4Z/I
kvLHYDxAYHAADCD9IEG032RhU55xQDI+GjHZz3oL8gnf3cywHqDWTojDCItNDMSyOZ31Nb0OuROl
9kNWLn6BOZJeL5wXqGL9TsAtllAkzkYkZh2LcbsvtDCqr6Ggr6GFYjgbSU55P6Zb5TIKxD6L8jMf
D7aecSHICCCwZ1zseAhPUpgbC8DTJbL0M7vR1zYwmkPhqScXGNApLrkCO8whEqbzQmDmXY82XYjG
TbXFmKlq47r+MwtNtjdGc08J/FGJJjuN4YyFwhO2CTIwI/vJL+p1wsRtVQ7mwURfjg2orTiteC6f
LFE0RfmWYjPiiNmd4tY0mCr7xjZJe2tF1xgIVU7Ig+ak+cpnILKqzOZRTYO8zt1UtZvlth+dM8ze
ljX3VLuLndngUcbzNVxuw+K7PTA5lXW/A+RqHJTxnSPGsIMoCNhQwKdIomIPbCBeFRLbcJHWCDxj
tS1qEN2Z+xMCj/lsc7qXNVVkpGnOyRAEaOT1DHx6x5xGHD0Wf9RpIwP4llCbDrPBc3rKfbFPYic7
92kpnjhek8DRpAkD0TlEQCfW2DP9z3Zi0FE4XcdRN4qXiN7mLJTAI5OGA7Y0ilttIdueRm3pRUNK
RWt6my53bNx6eGRbkwPs5HCad+bjQD00IC0a83w/iukM8BaFYDwly/alyzySH5vSOADIf2YqeLBx
lq0EiidaDSGEcxmSDqgz9grjEDShQlcOFyDgsN519K1FQGy6M4kTFoTZd64RUcyQMZTZh2pGUrzg
Dbid+ZI5Zne0NPvoJxIqMyHxixyjletmgCFFEtzQ7EIkGN7tYYqOQ1azPo04SfU0JiJ+qlZGCLvW
z+eUKdPjzEnonG6kE0jvY6GXzcloz1WPunhwiOMTXj9+QaCzTdtk2NGKshfm7IGEc0WicJxF50xw
9kbvlW7gd/+oQXzAhQVxWOWfjc6waOH5w7toSPRLq3wtakKjYifoyEgMZiiWRVtTA01nJ9HJd10a
DoijoIcFa91FLjxx/FnGsU/VapKUZH72k64I84X6QsUIVbhEkkwEmsFMBTZqsdZHLV6FYCXZM0qy
CzsaHdJkMlsxgj9iptj4DcFx5BkUz42uq0dp4RO037skka+2TNjZJjC4nQcFIs0i/F9+d9YQGO/8
Qohj0ZI9ptv9EyTdEfV/4bHC2LOLuSFntmpof7bGFcs1x8vcfwj76HVEYXQYauLsB7TDhIGU9THX
Ien1thbP+4x+6mXKfqiykqQrgjBKmWkoOHXc9Pj4drkx7Co835tivmCtxlwhwCIkqlIn22+1bVpU
b3rtNQ/lkERHl1evwNSiVs9NdNuVscum4B3JcvU8ciNCV2GRnYeI6GS3U6WFEK+L3dAKrrGC+YeR
MFacWq/cCmy6sd8xYcWcscoobde5HgpkMToswqDBw9/CQkiH3toNftEfoybN521eWwWdZZ7i+adg
hgSKbUxspCWHec/CApQT5dB0wrhZMSQGRxFT5DGsoXyoJRDla+kU/poJpo0xpzV3ERpvI63LsxcS
VdSIY5OClEGlPwvUsidDI/wFV6q2cn2yDoZwls1L5DtM20AMEcC8jzEJoaTOTjQmtoONS6GvzfZo
DXDa7BaLcI/Dk1GQa+w7p/wwBYcio/ewlGHwAFZOSyKrjXDHqWhjDSHvyNTG8GnA6Nhmjyi69KjX
StIa6EH2K3fAEQLhvtje32gDAAcUg/Gs1djSrUA/uhXnYMqznp1oKrCCJsAbOyd/CGK3eTJ01OVw
FpgoC1pd3wCY1OBdypueJRMyQVw/pKGDgDK7U5njO8gmg1U2pHWhbDqKuQQVwVmZBmmbvtmoCLci
n4jRzXNc42P+vQNSsyAQ2d35vZ7RjyyYnFjFQ+xwuAhor66wyCZQbcrNbzNkxcRyn7qVvhc6QyeS
B9mTcTR1QXZycnvta2l57vRuY/GbbSsVUxiK8BrQ2zwVOu/U8BYDaXzwUoB5TmDVa9j5UDddnyKt
1K5ECrrH+4PXELzuaw0Rg5adPyJhTjf2kLOchxwh69xrtvHguiczdooTv7YnY+3RTpyvQkh/H8xf
dW7yFTdPc6So72ngsxYMiBJyVyvO+GTKc2KZVxBdzTGJO5RT1KxrQkfWlTkO12J+UH67zgp59Xsq
1UIlzWNtv1SuL49gkeoVxYOJiwBS1FSX4J2ypD5OsQHu2gc1VmTGBdes+qJPcF1JVE5W8YyVMGzD
XMCfwE3cVi5cMyKyYh0+hmBg2c901tjj7Oqzdi1rGSRYS6dHhT9oV5bqOx7beGfyoZ5xSC+1fMSW
gHkGig+ShyyRH4MS9lPCZQiRT/8C+HwRZYCEwtI4U/PuJ9IDHmonXdr9xOGcxLdZmuHjnNk0lasv
ilY+0iCsj0MYj/S37RStAMdGQeM2G315AhyLz4nNgNJ0kcEgLVLR7KucRTjPtA6mBxULHSdk7FxE
Vk/wbZA8QL+vkWB1q1gMJqEg1m0Q5rFqavLKEmIowYfgsK87hie1nz6mY/8IzKU/ZLQDcVINCxuh
3j7PC/o0/bgAMxUtEuarrTHaCwaYPnQnSZM5Z8SD/DdeG3gn1sIpyYrBfIfB0PmMk+YnCDBQfIX3
PRrdw9D2+bns8E4NpIng567lWjTTubHKCLGDNSwjmtOLivnwdlSq29oZW31C2bRB/DM33IhXi7UK
AKFrrCIzlC+5aB6kRuSJhapnMY1utR1zaCc6OQ9HkXVXHf3Vsi87XqsCPFN58lYFvvdAAxelN3tJ
FqBZjmOCRB3p7sGdlG1d7Z1RWHtqbi4OPM/aKOQ2F/R2jalu2NdyjerRe+oU7alB4PIDSUiYaCtm
mh8dpdpof1qhKo9F7a5DXZS7GT5j6WwyrWxfC6f8qo8lXoJxeJeoupSnkvX995AeMj9rcnEwFFzA
MQjtwZDPkYd5Cx+LxtjtcQpeHGWHm540DJZAhwaxz+SW5Hj89Z19q9IjAmP1Zgv2naEhyUUTcs5x
/T0X7Je53z1a6v69MJC3qC6KDd1cmr353Euq5mmsbMu1xPR2IEIGCnoPdGvulGm+zFgJEmwHhBks
jEKfcyVmDcL9a4AYS4ZW4Z7moX4YYRIvLJTEK2OIOL7bJHklHckXMVArREfhUyh9WOSAM1b3uX03
j/E5Qw07o4lWuoyRJuj5e255WGKwq/vNY0Iq0zZkdHwY5k4Z/BEXklhFDKZjDIcQjMqqtgJjcbca
3x+iLIFMjPRUo1VzaEcbhY3i4gZCX5K80lApC/OJm2VmGtcvYhpMapaYEABqGbjEmREuGfrnKx0A
JGuqUVVHQGcLF0fNPsN/RhN6xnXP9DZX05uDP7HzmhOpo/RBn41Eg1ya5O0Cv87veVsxjKYlJUiA
XYHf5P7gz381m5t8//6eZpnJBqDc8y9z6MDilJRSjQgVDIf7b35/VlaF+sOX9z9wqzFZNRaTJMpD
TsGzc/v+zPvXs/uXd4N2aZq3qavPUU3cYl6Rv8vCnpGrDZJpmB/8gsjKzNLEqp/9bvcHwe61n8Av
kXLXgwym3ls489MKDsRvD/cvJ5PDaJJA1oQ9+nuQUTjpnAN4M+bXNs09Tfr5swwjvYsUUlbnOe4N
MnJmcOBNrIa6z4u2baW/GaOF0HrunBKb0h7Se7+UM0hLvrZ4kT5y7IbJ8gFuWHe4P0vnZ1FB5Ejb
JY/3bzFIVPvIfenmX4eIhd8fuqqPVhDsrEU/d4TvSpnQAYRTjsA9tYpISjLdeo+mGfrFfpEhCj38
+6G3ygdpGs1su0I1InrIMPeOMMNBA9ASdDKtd2gj0smEInGxvdTY/P+t68L9hRLr//5TKrV6797/
52dBO2o8v+c///f/XKPyx8//QU/7Xvz4k7rrt7/4z8w14x84LWizWo5Pdgdsu3+pu1zjH55v27jm
XUj8LnLof2q7zH/wNzAWzEJoW3dM/ujf2i4cT/octWbw7X++uN+tUn+l60Ii8Isw1OM/FCwWr4HX
Zf0qta+bUDa579MrdIkFAfLxbZyRb0gYCAjRg/LStHo3k6qIVSkwdg0+mO6ySPBMEsEoM/ecLGVI
vm3d37ySQbcp3jiqoSuPH7w2oaQmEDdN30mNOrmlvsHRRM/tFOW0LsuzJeKnunDPDO2rJTXxtmfY
4vv0gOvS88AJTNdYcYEb1VM32Bu66ykn7AFnUBDuwjw7M44BGuiVdLKsLF/W5NBgydNf5HRyGw/t
h5L6Erb+IbUy6rUEPoNuMeQyxGcHo6bQvpVppEh+1F80vLl+0eHvmMiJnuvGhPzWcmaWFyYA5VEN
C691z1XWp7SCjQvAq11nuz96eNCNn1PXtsx2ndbe+VZO0hM4VRP2ojZs60beOroXgCNWvpv/HMaR
6qtZA8z/OWJNpEpl6gjLTxJjGmtfXHanRWD2p5SkKPI/yNNQ2qoo+ifmoqe4y05lAYSlwK7NrNmu
aVAN4yVu3LMW60ckvvNc+eIHOllTAqrLeOGIgxV50+TGS6MxsU4b5DzjlgbKqeniT4PwB1+LX0HH
XmOOJiaaEJmG6/zQBu3aLT0g4wpjE7LbNHk3xHQcB37NFBav0V8jPSBHYO+nFFOx3NhmepLjdLGT
8ZjQPZrR/4MP0TnRUJQnpxggrDDiU2UQsJFu3F5uOlJq49Jl3Dyg7k2Zo/jnAZ9p6WJ+GduNq40X
fXJO3fiqZ7AbfDv6ZCpEDp9THtGyA6KANVHbu6EI1yNbPZBKvYPoBViAn0y3gm1PwYbs6H901lva
IxAS2UM4kF1jXKpI7KouOiTInA0zPACHP82fsBEML7Jl8jGl3+00+xQhWvAO0A5vY6VNsMa5qO3p
ZtRbENgfow661iBsQFfbsXAA+CJrLKDBppLdeLj6BRSspkTb4cB7C/FFtpZP02y4qMnZyREGjMV0
VpzLSZCsxDtYqaMR2TsClAB5ZZ9eSLcJSulsi9/odnqyxPQyX5MTAUo6VDVbxIdAqA+vMk+et8Y4
fnMQ+g+V/cYwCQk/KD3ygRq8vfefMcoUWZPF0KFG2YAzU9bhJ1EPziIr1DZU2TsQeDg37Rop/SFy
ixXRERzJTmU3Xno0lrEevwmZfDZwbUerI6yKLDHUN5qdorZKTtQpu6BMYWIhX5mg++FBUcl0gSlO
7Ee3qROuVa35klICJWrb1P3VzuSt0XImLSwH3ncVTS/+JK+0VMpQXU0+EtTd723/1R+7QzdML249
vcyfoNTHo5alJzvK3+c3Zr4ejXC4ujFM23LCaSFXpCqSHY46gF+JdCBkTeTXuzbkcj4ajrEXhAT4
CIctwh8TknRoNfx7DfPn9JAygkY5vRgG8dYqMqYnsYtt7ztesSliTaCV90Xippmv7TRVx/m1gcIl
1IuZfIxaPpnMbZIUpwSOy4KG8dERcjUF3Osylwyhsk/g6Os4fhv6do1R5WYaNL+5mPy63dSx+RJ0
4crMXxj/ba3efVMVvNZUnxBK7VvN/4IZdYOx+aAlzabEr43r9uI26hIJdQPDuuqKNRaziybHFzcZ
thjqWWXK+N3DBsfc4OmhVeJsN/pH1BAqG4Sr3gzjpQXI0HLVhy+C50IMkMWSz64Yj6bEI8fFrBFU
140Hgi3OgD0q7RIM5YNV9itnMAia6Hb1lB7ojp6Z7d2mWr9UWHHU/FTshDUdre9Okj7ppAN0jbWr
zeyU17x2yJjAa7gkeKedDIT0t9ZqHiW0A7/qbmicNgQQkvWnjhM3wvxfLY43uBM1LNxsGu5GhMax
FvKjDdRFcW02trzV9DkWiQ3hLUIl6JJQzWIVt9xWkwHfvAuzAxrD27xg0wJZhXQ6fHa2LpleaP+/
d3X9bAZAatSN4zxsJVt9mNHPNvYZxTtMI9LTvCbovnvm5LqZb6LW5B4zjDhe9qH3JmWF469gp/Ht
Nzw9pCLQCuz17oop6myyUC3S/hJ1yXvHz8gKVjdq7wiX+tzD4FbL3xPokI0WPTTRef5Zueme73ec
oc4w6unfaPa3TtPOBjKntY68q49RtDpQPhbRaD3TXo4XYWUmB6V11sIEkJ4RRQIcg1CNpH4f/Y55
SGJ8gLwgYZxBudsF1QMSLbU0B+eQsMQ+pNFIvTQyNXcUtHCQuGx3z1k8jbukJ8gkIuYpk+kb2jry
D8kGHcv82BntN87o9sIKvG6dpmhdApRLBfsskKOC9GaaacZE6thNDVF/MGYF3B28fH92/944kY4w
5N1eus4TcBJzMyWORSZljARufnZ/0Ozm9y+Rl/Gy/xC0raAScBIPX3syJle91T24+McPOq4UFCRZ
sERvPodNNROd/PlhGGvjkCd2twkmAthpiQLQCQ6BR3VaZq9RbJLU0FHweH4V7nNiqmUGrXXU4xfD
NaL9yHTHiyaWEKnvgBhtDE9bT0W/6qd0XdjaepDtgj0AjO6b1346ABFTRXEDqiEZuxU1vFuTOMF3
OppOqGIYCZMuX0utPVbU7r89SGqIIy9uwjtIWnTUqA2HItA4ICMjfG2ZFl2K0i7XnL9evIWfifdJ
+LuIXWBdR947xn3sxrL3DnEhv8XgIgstIeoIxglDoHghHcVunNkU/G4HXQ/4Xq7BT2mEjiIbGU5Y
cGETYvCRaemhL8TZs0nRi3pYEcTMlNX4BtOEvjK3edKweHAL4Aq+5v50DZtxyc22HgMOOvQKvmZ6
3j3SYqb94xugRDyWP2XSOx1TBteacxb5cDOb8Zba5TlzAlJ3vO0k4vfYZuSNPQylwR8O9f8FMWD8
5zHZN10fK4VHdLJwf7Ulxgn872RgpC7d9BPQGQPMG7PaW+Cpc0PTSCNXkXOUcuv13/zkX93mHsHK
KBl1SzBRN4BN/NkU6tuDLJzRLXZBaFxGglKZEDr7bOUAis046MQ04FQWQNSGN8tR6W9+PNXOnzyp
/HjiW/HZ4cRlsqP/8uNptULgoeOwMzsO8aw1xOxstLra+vo1BY/oWPF7W+479RSL/NjYrGocbKNk
3P7NC/nVHHt/IZ7pOhza/Pl///w+hFbh47lmUjF/+EL1V8HJJCPB0tUfx4qDAU02F4ApfaulNJp1
kUnQ8/W6MNh9Mg6sPojKwl5X7utfv7K5RvvPt8jHujt7lg1AFH9+ZVVK+kgCRnXnS0oovThakfWk
tXG+RK/JIVQ4QDjk9/vljW7jGGfjByexW9heSpG86776sCIWgPvx0BPTJdyajvZaZdNLx9ZlJYjw
Ro4hnO1wiW3dWm3nI4jjD9s0EbuIG2A+pesdd0qGNyxKDl6uXyZL7Bo+CxIGV1lZL6Oov4ImXBv2
G6OBTc3mF3iIYeW4bbz2Wo/DLoNjRxwdZ1jgZ32wKZxmo4fturYYB+chbsXxg7y8V7p+qFusJbDS
iwdBDe/9Z+1L/vmEfHIEgZwSTdudmeldusgIf6S9yVZVKlz2Q39jTlr8DZXhv10eNoMRYTgGyMdf
7UlmFoPqMm3SE80WxYN+kX52yLPv95O1ejG6Zv/XH7vxHy71+Yq0DWuu2j3MUd4vn7sPYYjalDsz
dMZjmyVfCANwEuslKYdry8YHaDR9HxWL2kRPDZ7ijXL3UNv5weJcn/Vib0xforbYF+Vpyvur78ul
MotHy50vhpmYSxTixSKKBezAY2se445RvlOQJCTZOobiYWI9RKR4nP/dwas2mCZF7+xsDqBzVZBx
JfhRfjBMdWQqsEQm9NJTVdGsXtOHWo75NwcVOrC+LfU96TbZqUAjFLffGYZzTIGu7DuYwhXcQ5Ns
lHg0nbUaPCbvBnp2G89ESMPSROePA5arKDgF3sy8DNIPo5NgnPqbSZoeVMzHIlUvgxvc4lgue0ow
TuDWm5lxOiZbNxPW14ZyFKT2+3xo7SoCSkR2zqEmNXL86E2OY0VMyR5d62aPkRdA6b7nPQ4F8YF6
Tgim/Tb71Yf+kNvjg9KST82sdmYoVl4oN2OVvQM+OrgYxayLqixCNsVuZNXuO+/N6ZnYUO5xYjmO
a43bFZnAvU4qnZ0pJ5ZdPOfFkzLZtPg9tIHzmzMrpEuEq3LlGv1x8PSPwLMBktAm+Osr7Vfv7v06
QxjiGug2TLx3f15fJpI5a1uzCjhGuKEp6RDEvhkvblC9zr8yg+Bd8Ter7X9b9YXOkdMD7+mLX1Ew
DdwBN7NHFtuUgqylMC3/fkv9L7es6+BuRGiCYdn05hfxB0dhHNVpl+k6+XMeCKJBwFg0s+nWKFSP
TMkQAS5QRdXXiSjI0SPg09CPkK8/51N2409H+HPr2CLhUoBzN2lHaOY5pezpTfvNZSHEKgy6gr9T
kjGTJN89hx9T9+kJrTOZJ4BOWYjTXL3I0HzpE5ZqkozAUZICi3W5hYChXHm1+PxlkL6jLjx2HRoj
KEJzXeZa00vk2+e0snfK4kgOHEq412lQO0GhM79IwTmkdmByWM4NIx+XzBr/8HNFhwGp2RSrS2ol
J3+QN8MVb2Gujp6TnAoSyJgprbV2hKXunDtCtPSJABhGTFwexwkyTEDro6VfYELVQWaND6QvXw2w
AIsgKtYSc8NCN+NPwXahjdQkcXrqFS4WlOgZn6SXWbu5rzD/OL1hoenxeBWOvOVts05r903HwD0X
JTPTSeO1BAFWDFZwm3rtry9usBb/uX1yiWFJpyrSbVv8Qr0oTJwY5ZgXOyNj+wSnsyxr1JlxR92E
JQnyXaofS0aMSyPiM9JUvB3aah8p7QvRSRlW/P7cUOYhLDtK2zlL2zu03YsoccFQoc+lW98TDqau
kRY+tJ75AObpq88guio6WnI68+D4dfTS9wQAHVsWb+lQyD2hhxtCcT4LgVAL1mlS0wLoufM5jc6H
CkwOVxmI87yq1lP/UQLJ0PT2GJNw7LLy5yxm7v/j7jyWo0fSLPsq/QJIg3CobWgdZFBzA6P64dBa
Pv0c52SNlVX3VFtvOxdplpZkMMgAHO73u/ceqziLkp80eQeNuobSHbcG4gLqXaCNN9/rb0ZHh709
brLiXR1SXSJ0tQYYY243JeJIY6mJH7sd9BccH8+V1O844I14IzCJbtVuLEj6FVRe9uD2BT9DaFD2
Vze0OwxfE7X9ahNkN0qysF79mBY/VSBOV2tXDM+OzW+MMQl8b3BfItG13mdiazf27u3q33/Q/8Uq
xsZN/QO3A2X7Xz7mIazctB16nCbMqBvVX1K66JoDPmkucquFreMcAvjO//7HYuX5z9eXx/aZJ7Rh
mJiz/2X5rIRF3bHo8l0r7ecMG516zmHc6NNuPeh8GGl2DoaW9A1nlbhfkQze1Wx4ygnhBYWTIrid
1dgUY5q42JCs2GQnyJo1qRi1FzOcTwchRRT1Qu2XPIRSF2A76gZpqtfebzZDFR/UkjFE507Ttk3v
bPEvuQRsFqnPLiybvsLAuUjTwnfRceyDH1OmZzvTn9W6G3PRxTkSImW8dWbjlVs3cXZmKL9iWHYL
2fSwnyiq+Ysg/srN+TRjcXJIRPZtcs4tzuPxfBvT6UgdBc053MOhlXyo39ma9efZ0J9jTEgVdrUm
+dRcjIaCYx/fm0RgNNx6bdLESOE9odfp6I76seWybzi5KmJRlV5aAml28IoeqMIs3qtSKMJeZ4Qq
edyKC9G4P0oO8frxmrMz/y4qfwua7kyWlyHsnzqNN+2QnR3BrmOa5y+87FbASpRogH+WGAaJCHFX
qm0dAa+PGQM9mfNrSI0Gqx/jXFkZCyCfJE3oRk/Sw4Q5WXr6uYTFAfkc/lzy0U3uRanWBnqdUpsm
so/aJNZKhOPs9aV+aYahj2Zi3FVadNAhDdRxd1NP+Ih7Y+jtSxhMd+q/sYpgUybCmh7qLjrnyMn9
6JxlQ0ucxDsUJVjTAnoh21Ts1OqrlLWC86Jo+yuhk99D7NQ9etPwZRTxw4w4Q/zwQTuoVbdDJNeD
+GwyOjDm+ENgHDfyjsOm/BCCd6XZrNCorxl9TVNACXpCTaNtvyqljfq4Tc3dm+s2bTIo8CmPD3aX
pXyI6ZJQGyYjnZ5FKl7jUK6pcsaVPH/1kkcdu4k+z8BnxgfarQ8aSA2TMHLoHiIvpCAfTbNNkRcr
kt4UTCWHspyOvxc8Qw+1jcRntRsH/p6sXgJVQORQR3gKAvK9+CnEEhtaTDbs1cMnFy0nSJtawZ7W
/y9dQ9dXF5xSX2MequXI2aEhjIazhBEE8kLj9s/pzIQHrtG6r1j8537bV6jOLMdKJ5zL4OffLx+G
5f5Xy4drYzu0HRYR/V92+elkxZUpKMBq3Okrb/hDzsPeCp7QuRA8SLQt1GHU67ITMiYzGkoAuZGU
9qwurAZHBHw6zgAtuRtCsektxV+tlu3fF3DNzypmg1tHfwp/+oo9Krvt8cLD+8FX2AzHCxfpkNQn
9KBhjUtcM/uFTnfVGGnmQfQ8c3KytWsdfqY/dtPOquB6WF13l7kc0kNTp4m6ZMvszUA7I6bTqEjO
zG0yOlm9Mczqo6yh/4ZxqS8odH+sC7TQtkDb1K1yWFyolOf4SSZxNIst/kKU8O4hbqdnn5xk3//R
awv0NTe4Wl/kbO2LOMa8pi/Vqu6I9rg2WZzUmvOAL++iV/WiqOWHTqbW64dnwgO3MRa7tlSF3LRH
12v1DE+pDQ+gMChPSTWw1VPP3S49+1yR6v5rXP/BsB565hpprN+pV1PbpNBUR2O6fq647uHVcQDm
qkiAmqsX8dH7a+RlpQxojBOYux/USQMD4KOROHjDp68p4w2g22cTQTbf2Ozqkl1Q0d30U6Q4ysY0
bPsEzmEORalq/qRt90jT9J26oVv3H1v//601KPQFKuXs/z8ufyi6Vv7HEhEgjfKPfx6Y//2t/xiY
e3/ZvBRD9N/CEzX7/rsNxbP+smwXIc5CjvNMT+0j/p6YW/ZfJo1htmeSCxEmX/X/JuYWw3Q2mDb3
saOswNSr/A+m5nRh/utuBq+GbusCsUd3LMP6V1msU31UdYzrivsl3II8drk+2D8L01u6I8XHfXNj
gaiW9dj3KykM+8Q0tJ8zZj22423x2vnFRuB+u7jVfeBqwcrHm7MtNONgMedaCRkE62C6THVJR6Tu
f8Ux4w7WyBi/rMZUBsM0djHWoMEZIVFeqH2IWTP0NcKB9TRBv1tlI8FpY+5oqXSIZ2O23rZ6WFBa
7IHGq1nSRc3gtzF6KBkuWiJlrvHOLHiQlqO/cfMQr6ethmVQDfAqrA3e6KJuZbH2azyFBZheEvbj
qtYHapUApWzzMlonPEk3jKoYcXJQbkS/aZoyfWB1IbLVW+CzknkXaX2xqiKDRtWxX1jV4O0zUkRb
U45PCH0SY3RcnzR7240eUHaO3kuMW82bZo3jAk/xlso6f6OlkcBGhRsn4Ho5OEP+XSdMFHLmk6u+
MA1MhJ2t+u2BvtO7sxZR85oW0WnqNYlnP9/FMZ2BQB0shmz+3uSqOnaFaxzAr3zWiiri0eO4p7/c
jQz7kb0/YaqI8m6zFps8k9kpHINdF3CkI9fG8GWNyDV9zH1zyqwnm3MPXn186MBlbpYec4ZPeWI4
eurRZrgIezdCYsluARX2pH0acR0mke0bH4JGIqkECUJXP9qddiSrnB4kScNL3PvEzfzyqXd4iljd
VK3mSNo0EBTTQsp12vXBKWiA9AwBjgWLLFtNHO1+LoyXvJyrk167z2PhEs+3UXimQHdvRBiJDGoF
ICVAOw7ZJtIzGHEpeIBQ0RbLOQrs56Dj0WAG1p4x001MkbWp0hjwainXFUAZPXACiqwqHk60h68m
6aC6JjOFm619X7sWCeUmwqvnIGQ0w2OpAUdofNwlWioZz/cUwc7l4IGpL4alloTWJqy/DX7dBWqw
eycSmh0K663MjPKDnsr4lAZ9fk++jbphvYGVZfYO8xhEoBhxJy8pdyzc9Oo6KVBRMhhc9w4Gv2o6
Z9KFANo/OqFeHiU99F5urqOufYCwMh8mius83OI07DgnvwksSjQGe1e5lnsf4MouTayERh7uiJPV
p2hk1bdaYe0hssB+xkvaejgccDOSyrC75thq831V9JQl+wlG4W8o3aQtIp1jZJY9OGNLLVk03Rdh
8J11NHCZqPB8rjklpWGXb2QFzCzOHOUYZ3ZJ+g8SHtBJrcyHncZ5+2gGR0N7p2LvsYrq6poQy41x
b/JBkaH2VlPsnUj3AnA16EHzusY/JHXypOMz1mzfP01pfv0FvHhWdx3NMb3m2/BCFuNYOGN8HOGi
LaNQ19ciNonZeiguWtNvfVkOG7soDsFIp0LSMy4CG0hmk0Yov602vpXLx9p8zmtnCYJ6ZEdq0GMZ
UukX+/RrGJp7FxTOI0uQe0dl2h/ZWDTcgy9eRkVWrNG6nZMOAJSyA9CeXUfgRBfONq4oOAJJRGGH
U11GWIanovUDjpHU4dIkDBikJaQuPKZLZTXQZO1IQEo45DDuW2t2r9ZqKn0gAJb5jpwvsPYn/laX
3XfDRCsEULnVwjTZwQJiIizqH7dj2jkOibFqmaeuh9jL7lZTn3hHQgdP0MrNTUT1PtZEQL65g+23
mAoCn6FGEzxxu3mU/Vpa3h/hB8+1JbNlSR/DItIcsS1e8AZGl8kjhB9XQcD7Hq/8aQnXTNmtyn8y
thhPdWcsCrhOseC8qIu4W6uWEYPM1OgNyzaM6bA3zAxgKT22A5ORVd9D/Rl4CEivTVfu9BOUtDo2
FS1P5HPmTdtUL7ENVjrqa2el8zWYKF8JVhBbdMNiWYnxKaczdTWNrbto7OAkjYZYgp5/zV516Apo
a/ROfAH5y5Z09O5VV/TanWTMmDBdWwZtjFlqbJHsrUVnYS2JCOIHBpzxNpw2CIzclLiuOGVzVLJU
KmjGvxxShrThre9GX+4Zb7snIbSRIQMYqmEmW+sQ93bxyeYzC4dVo2SP4ZCxzI8YgkU2rRvtRUTh
09SM0RpAmbWf/GZZTsMnkNtxyXSJU70DRI+ijzfAokjdaXBf13tmGv0NiwhDRpuiWBHdhZFhrJiG
k/FwYpsqK34Jik/va8kwf5y4NevMClcdxbp5Is5WAJCZukR/YyRhuawtlHUrUXzJVmBYIlIwpxjh
df3s9fasUgr0dJW5vvPy+HOeSTEPqOqLmT4qVrptoXuYwUjDh+BYLpmAlt1m2cygNaaz0DFNeuY7
ygfy2F5P1MYfnLlaBxR/YMuidmW26heLc8fObMkBGnkEc3TIP8ABEbP04/08J/aiJW+2Mu2Rq4QL
LK2QBwu38fdFeec4MeUAmbbLxkr51OZdQ0vk5LryPMfSwm1rs/i0f8B7G480lhOFfDVou0R2Cl+U
FkELQLieW64ZPEDk4EgbVFTOaBaxvS3Tdu1gdPWb5yTVrkrDYeUT5l0FZECWbuM6W9+dswfDbPdJ
oIFfZv2mdzaghpNfwMJYde87kA5zLXqdkn08NsHOA8K2ph+efsN8DA62E0LB7MWDF433TW7IV/pQ
cBmAbyrjzn6kiP6JZQlpTrYvoGC+peibJZ32jM8jxmQ+O5hl2Bb6LqEYYJW0XfpAuLNYeWnNoURn
zdMrCzKIbILX0ZnezaltLwYjxpUfn5zQFB+9zuhtAORybKlJgg2rH6UEbdY4rfthS+81KIMPSY/L
XlctADj2yX6FqXuS9Swee7fGpKBzvxhhv6FsNLzZzPwWtZTZbp5Sg1IpWpWQFNEi7fEmsr4/k7vI
V6aCHjgYJGcgCJVGw4utwAiJQiT0HtHooAObECuAgq1QCj4qMgdHuafuX/yhvoelMT0N8BfQUE6u
AjJUCs2AJXUzV8AaBoVtSBTAoVYoBw2mgzsBd3DyW6JgDxXUB1/hH/yWi5j6wv5rhA1RwoiIPGAR
lcJGULa2TuFI8KdiNEVF9b5rUe8dhZuwFHjCw6UWKRQF4aiOD8XGRQamwlbACofgMfusHo6FqYAW
rkJb+DAuePZuHAW9cBX+oqOguoOHAb4zUHgMT4EyGoXMwCZhEWSY83OkhB+p0BrpLJaovj9k8ORS
kEtalQrEoakLBxcDJa0K06GpNhUbckfcDDY5XmAeGVQPj1TE3LyIAdiHBfUjMMF/6AoE0iskyAAb
JFGQEAtVyIEaMpI8R/cAJKIrpEij4CKjwowEdznMkUDBR2CFH6XCkUyN9aC59mejQCU5xJIJcgnr
ESuIB8wkhWriKLyJwWW5GDuQJ87wajOgpIaKXWmx9Mt1oQApQcvn6DYE6rxeHGeFUdG1P5bCqlQK
sBIr1IqmoCtjg+gHIksA+wXJkio4S64wLSAbM4Vt8eC3sI/DkE4zxRVqqdwbUF5KhXtpfsEvEGAq
7BuVQsL4Cg6TQIkJfnExLuAYG4LMCEkmUEgZF7YMvh5gZAo343aUt1kKQcMx4duCSZM4Zkf6ssfL
o4A1phlBaqChjKPHjCCisDbqe36/8Re4LAWtIcUvCGcMHspBa3AOkxfijBVjB2h0+Uzc1SUPNX57
VFetYxNUYopDZzHA3HF0lSIswfB0isrz+y/W573Uy3tNQXsKhe+R0d5zueJMvMOFQaMJG7DzqJA/
VLkSR+nAAP3+C//reIhgBBkKFiQi0huWTjKduYhLd/ea8DzpghDIUNqbNK6GqFy5QhDprqIR1RIw
UaCiLrCdwLSX8YsxEbntSEVoCmhkUARORxMBjkjhjga4R6HbNUtbioYTJ1AkiyolMuKAkgb2lmvc
s2rb7Hy2CqeUYfJZ+gqx1AftYzUSzmgUfsmCw0Q5YwEOCTRTO8n7ygbWZJM8w9h0myv3VhAIcuWn
k/TJqf2W+Ag5P4CKsjuCotEABspogJKl4Z4spTiN/QFphWIBBY+iRU2eDQWUgokCSwTEFHYODGEy
XodZ7NIz4/pnAmvPhUJTqQK1WwKtyoBaRcKTDbIEZAVLd1tCtvIV4kpTsKtBYa/SHNUtCWI6nub+
TRu0bGkD/EAr9V5zE8NrgaV8i7+tIwbEgLBR/l90usFqH+bY95da6L3FkLgmheTSYXPhdn8jarht
S+PkDvKTcGe+JK73otVnKXBqtT4H0YqwtRnz0OqD+dq10xsptc2sNwt9gI7gKVhY6AT027CySThi
4IT3HEyOSR4zlUT6siFUFkc6p1eEAHC7cSqukdp2uUKUdbDKGgUtC3hmkfwGZNZxBlyQfcdCTC14
qnBn4ahfBVYtzMCnX7K5BRmtV4i0DlaapqBpFI/ptLsBUovkcwJXzaGAlXv3Lu+Sl8AqnYPfYh2A
xCYUko2N/e8LFQrWVkFtq6C3iabkwVFaoB/0emErwlsI6i1Q0DdJ4n5d9aTxB4WEs9Xl1ylMHNX7
a1+B4wKFkAvoKyoy5pQTdDlAyc6h/gXOJdoVA/CytUHR+RNQOlfh6RD4XLpMSeMZCl4X/WLs4Nmx
8NxHncUeR6HusgDoXY/DfVzDsg8WA7hikdTHMC4W07VUwLyyIUSL2ZnWQ4XT09pvTeH1ah/QXkZK
nENgffFoO4frA45vUmC+39+fwoSOU4/3yMnKPsD2tg8xmzd8FsD9bF6vLH9xfzbtEgYw9kmtaT5U
QBrD31KnvZoKF9gNgAMLhRBkL4N9vKDXH9wUZhsmt4EMv9gN1ezrw2ghpL3F9vI0KDyh32u3nK4g
PDeGZyTrpGXk0kM0nL30oivEYTgDO+Tx+qwr/KHmyHPopt+ZlxoLpuxio+lb2hHgbCcpiQAcIgtm
leUhYVAo+pJxCqxFV0EXO+iLQ/4GbS17MM0fZ/afIZHgik68xUBvJDI3AEdr8kz4Glcwp6TLqBeh
b40CjbRZBXI0jrHbftLEvkPvpp7KdLet6d3FofHeGasm7+y96PS3Fg3wUFA8aE+zC8+ii3fFAMMd
/KSM0Wwt48NHkVjYECpbhaoMqc6G3FeRcTN/wD3550s3+f67iVJGO1+l3NQDyljogTZugGFSbdUv
KrPdFDagTDmFYhUy+u0SC3Y4tTfkcHGS0sCwHaMsPpls9Zdt3YTI6jhQ+wbgpFjbYJbFRHfEZBvf
wwiEE9w4ZwCUEa5L5xhoIby82KMcQTXbDHxVbBdPetnGawz/ZJftedWMNELSwjYuUwM7uSag6rpN
ZqLTDMmq76jMDRL8LQC2LAZfE/k8TsAVl/WuTokoz+ldkgO4GYsfcAV0kspwF7m9t9TS8Vo+Sbfd
DiM2e1k/+7hgCbakd40PXaeJ3k2pFUwDUqpy54REuPskWxa0AilkNi/c11TDlNRhZj9ly+VgWtVR
BHQP2vVwllpPh2pAg4UJPKOnAkyU+YeO3biiPKbS43Qpme8kgapJEpSG0on4MeXjrrd4yvkWBAOe
JYuMYxwlHGutJZ/j2jwXAJvo1kzlgYGZ+tuL5Te6oS/jhzHMunVC33471q+Jk7wNjpKI96LmkzMI
4AJ02dqBfS9DfuGaCRwNJLgcGF/kRJHTYFglUttjXt6Feg6UutqPBURqPG4H8H9LnWqStWCnTF2K
Q7ip1fdCGZ05VB31WLsrKTZE7bmGdfwY9SWFnWT2WeE3gIlWbI5u3CPUgN7jmPpxzCxmW+m8hP14
ARG9UB3MlArdEJjAUGmfUWA5C0ZuoMvJR3jwpgTLfAhrKdDXjVHBg6Ccf8H86a5uHULgIytuL8i1
FC+zX2MXFD/x3DxlgiIW+gtjb3huAodOivELAAVFvvWE/9361MaKYWK27OPou9eNmztDZPb7/Zzk
1AQYRLQL9CMY96uuSz9GjamPP4zfDGLJG7XcPnwOHFQuwkQ25Ziw9yOnWOCkf7Icez+VyT6MiAo1
xB/L9q2o7MeBU8BAGX7KYo63ZNf0OBNCix4ybZtl7kq6BaorNkUMzhYfKK2+SWnEdLRY3570SWYY
86J1qerr2vSZ5DbvMWhuLqcQ2PL8L0ZiFLU2q8krP5GB7+ReZEyQLYVeP1s1bYq6nhSLeaAhhoEn
0ZTqszXFMbCnfTGQhI7H/Hm0w4KDlN+Q5cEVratm6vRnEvtcC7jCU3W68bLdJLaj4X3XwfAmejul
kJG9ZgG2zCnzazWXR826S2nz1SooIDamnvbO55oKvWVWRSsw3oTH6GwIEzBvNvVwIbgg2CEst6Bz
7YYSZcd1C7hyqVxUdUPlT8feWtraQy45BQWxeE6spyTxaJFB/yj49hkNGuqOgRg6/ilFwjEq8Z+Y
+U2QRec36RE8swNr3lsQfOIEtQW26p8mty6t7U7cnv6+87o1GHgw6TJnzl/8TOhgaoIV4VTFAEq1
qNPdqjkTex3+BBrH0s6SaS0G9Yl0t0bZgFKvBzvry3OQNJJTOcVzc5CvCV1csx7gvRJz8ipSwXiW
XoyylPlBwKh73WLcSynmHIyfdCO+E55f1BFFJRKH7C8Ozsjo/5hq1fjUYXliC7MTZcVoVw8AmpJD
IadMULpGlhIld53WmUtTj+G3+TzxvIYzZi0J7EcU6GKFLaaTxm1l0h9Fapfat9Swl41bij1uTmrD
s46NJ8lnLY8/HBkO+1GvkmXmR0uNS5/xa6Iv8XxGCzOynRNuNGsk0m9qGoJ5hsDvHrLIYw/UYYvv
7afQ4K88XBzb+MjTryrorSdPMiGom25h0pRybCaDhJBrD3s6M3J6q3RMVSmDzK6vF0FE4xAdi7Q4
i7XM2WnlfWxtGjO6zXFXIJcLOnsrxE9Q8ZzUQ8LFgZSL2i53dV93F/s6d196aQmoHoXHU25i2yiN
jalNBVnh/nEydZ9egNtc0obSuEgSuutLLNq07uS+Guwobl2Bk7xMyHy1pOjMscPe2cJ/9223XFpB
/jyhwtVh+FgSHVgQjX9JWsoG7UFcexYt36hMwoT+nV6JR0PiUDXpWzo7tTSVScJatr19K5u43k9S
cGxJ+s9aho+tA4BINCHrDlaEoTDrtd40D14KZIk6Lnflrii8XnCY3LdTHi5xmYApLXlClAj1m3rm
7vR8ePWN0NmLWNK/E9gfbIPd2hRWXCmBfsIq2JPQMHcJqSXel/cnj/1sSSfbzpmNHCOBs5NVMUHe
fqknrbwTIUWzNZdhS5iwS2lrI4+wln2xjHz9mQ1uvXQh2RxMNBF2IOlXV2jmojCfwsSt9onPIcz2
M+uqh/M7pcoO17VVXKAPb7K0esoCfCUWxc9Le0o55A3lSsuCjxLuLgIgLpce4COqVLo1U14Wx5lY
Vf0zaj+tMx2NWdNhtLLvoe1XjYmrcNacN+HksMzCtVOU24qU9yLu59e8Sch3+/nD6PKm9HtPgXUJ
ErHjHdgPv5vu8ODlSBi+Mejr0kZQCMm6avlcbThVVNRjkLV3VoJ5OJF1hyLqSS8XOpAkkac7Y2x2
jOK58TUaHlsq2KZg2dQPAZJONLJwu3S64EIk6T4E91rgPjQ0LbEtQPqfoQXlMSwgyrhd7nG/MQfO
mhQuUKCCWG91t6kWCVlZtPRGTz8kX5yI8E82fdtY4V2dDj+jZOxHn/3NpPXDj9l8iy34rkuZ1e/1
0HLFpm82211nHE9UG9Dthe6ulRNimEuNmNXfJepsYGGTIrDYZi/OyORQJg57Lr2iW7PnmJJxSkHu
sraq6dAchxemiwRwLIwELv6Y7s/Mn6S3xY83pvRolbzKEO4yrr3I+rBw5ZtJ9p0ZqzH074vJGZeG
WS5dfziZusP0ldbsrHfua7J5c5Ms/TBZu06IX7N5b6CT1xSLscsTm6jz8DC5Zw26TFhzal3oeDX6
rn0tAVCr16ptrF6FOLJj3RJwrfya9IEaOY0Hg2drJIZtEOVHKvcqN3/1TVogdedGYmHVBltn7l9N
0z3xSfpDujIpt6dJbNXYEOsjVh9aCnNja7JEAtDERFHY65RFqm7V+USnfayYOeqU0xljuwewwnjw
pvkxavLXEaGjBeE8uv0pc2jUHoqnVDzyVyMmOe4jHbsF85B69K/20F3V59VpCLpZfOVHXvQEq5Zz
H7TN+1Cias1x3y+cjrP2iPupEKDLg10Ae4cu4hj3MIjkGv/3QqCtl1ZN29xU3Ttp90I9Fn/uhieA
eTMdb6G19iJ25jsoDmtqXzaMs99i22oWRVzRX3+fGypNI/e1N20cCS6YbfGCEq/nqDM3REEOQZef
SQlaizLRHse8xn4z3BPupEzT9RnWyDrepmn8PGrjN1PFZZo1tIXSK251CWUwpIPJke9GgO0CDtCi
obZFqqLJshfXysRs1cnvImXgKivaisfoGe0ZX6pR/4YqiJlD0nAugXhH2DqmU483kQiV38c73Q+3
gKt3BafkbF4NLI+iuwudcd1yjWjGdI6EsY1iEE6xfDRjNt6atZnbiY63chfQ6U06nNY9pi5ljiNz
ZKpkrDD240Syu4cAEbjVONP6+XYUBXMbCtvMIlpnUf6gLvxWI1yconrwTCv6yzAVy96qKPtwX9NE
HmvNv2CBWjet98Sg/ZVQ1Sq2xyMnbJarSn8xCBgs9OlPbuF9GrPmfuKWXxhOyIfTD9pyMPIjWw8a
asXe1Ott1hiYGoNHE/WhZP9SZOaF9r5LHpcfjK/fmtHbGTiWFtLMtu7wlYt8lTP2FNq8qtm44LM+
eK32ORvNd5eJp8n0nhqJ7o4Y8Z23zuOUOGtNo1u1rZ6ZY77TEG93wbtuU/o5N3+SSj7lebJJ7OSe
mfN+oCwsmRi04q/w8/iq91sM/OSwuxVDqk3kp5+mzhzYsR5yorMR1mVkmN3crkhjf9SafqvT5i3j
rtfy8tTJ+NUsh7eh1aguFNaqT9xdkmV3MyNY+orgfJv1pkp4AKmSrMwnpR2veMbsPSd8Mi3jruAz
sTzvm/e6qAZJ+1S9LbInnUmaw/OzMrK7eHxkvvQTTN6lCs1Lkybvackwzo13qQxP0UznMK3alkbl
liWOWL5+IoKOddIfba17tbipHIcJ1GRkq4iZaaLfp030lme0j9Qmeh4H3I7FhBvsxdbskx1F1NdH
i9LFRBaVF+lSZ9ozTNHb4WpBtBvM+tDO1kXLiBDTV8ClQBNBcqLp+RFx6aHmmbKYmYgUBmz3aV63
BZc2q6dt6IvJ4/bMzLuu5Px0wzenLdplmCFFOl17dAp1+qrrNTyO2b3aEwWKvY35xc8nuVQXS2Bm
d0FI+L/eyJJeqQj9inWGlkK3qdNlkCNaUfsdZNaEe6LcUPuWL8Kr6OFVtvkjlR7r3pqWbmFbOOmq
dauXV0pY1p37YMXD3iZxi03mHITmqz3lFrUKSEDu9OA6So0ZOpS0+jr34hxP5p2vVZ8W3OCwLrcy
m08BU9Rmni9Z0rxnXXQrskdfyoAQu4uH/T3wp/1IAUChlUxSDPPSNskN/sI8Pg1G9TGQjqgbauGa
VymmN7cz1lniP0uPWy4Xi1Q07ddkRmeBCs5YZFvqBVNMk+2UVRf7sTWBqYS7xHXp7W2ZbOCLocHv
OPhocWCSx6Q4x3LeBgl7JFaMNWV3HMxKCiIJZEMck6Yq3cRCrVEqLB6g/xAyd40npltnPzcXuAMO
nHF2kUifRc9tP8whrz4fdeSH0mp2uVFz+SE82eKOPe/PxP8PiK76/rQZjatTZY9FWm9D636co5dm
qB8c2974bCOYDiCXy2VRSs515UbTJAI1xF3HEH/Uz6Xq9l63/KOs5FnSvbKoTaw66gdm1He7mU13
ovShONILJ+G4NFwpMnoyM3PT9sWzuwTFfrYBtqsWPs4hst/SjQnaifmz+qIxq146lyZQGf2YjSRp
kBELMcv7Tm5oyLUo7S7yBw9LiaAiN8n8T7MJKna19k2fyfX6/mrmAEdiP0YZHhvGiPOzNXckpWiY
1mgrjrylIxBFtBqRm80OXSYmAnOTaNR0ZIXqolsN47Cr3f7qBw4yodgHQ3OdNPc8hdY+lO02xsIp
XvsOEXt67OdoNUbTzvO6q4jeQiVlDsVPPHifqK0gH5iBSn3hhO5n5T8xotmFQfoTCO8cyCBeTk61
9/TmYw6cW5DF66ED4J6j4ID74AeYC62hvXhmiSyzZIuEt8Sj/Z4zTVvZTMhBSh+MZOBPmXRiPfPU
Wrq5S8sjY9Vl3GZYF7ANMIHKl8JCARgz800tmWEzvjoZlEmmP85Sa66O15LojnXIxdTOmiyPuCbO
9iQJh/T9Idf+b2Drf7NrE6vkf+faXH0kRfufPJt849+eTR+CnfBw0RGLtG3hqDzk36ZNQxd/kSbz
LKHmWaZjE979R82R/RfVQzpzHM80XHB1pMD+UXNk/iU8G9HYAWyHBsx3/Q9Mm4blqqTHPyPsfF7D
1HWDiKivnKLK6v1PgTNfb/I2CCrtGGswY0tJKXTOpb3syDfg10r2DYkCLsrmlYPmtNSn4ICz4HXO
tLt0Clzm0PT0xUO9ED31EmY/0/aym5L1lArVTznchQBP3GheBQIgRO0hUOiE1q2cGTJ5s00hQ5rB
YlRm354WnQ+Tt8hujcMTdAYshBEAPSi/yDHfVpV3Z6iLWiehv7dqQ9UgB0o0ftNr94HCpifGDpeB
/gl2aezMBKtbNh1FzmYmGFU1z8lODLKYkupcldXVzeRWtNGnFc/hcuYJpAGs05tbwtiGBsbIXZcd
pXqtXaBcpuvUHO2TwUG04VntZWQsei3/I9N0q4vxGBWbvOzXM8xhamspm04b4phevQqKP5BeYN2k
UYl3Sjx1NMcOXfKsuWiCucXvbAfuIhka/IhIcknHKM8Pza/ZEDQcDBhNK/NWpbjDHfuBwnHqJUqV
0ur8lVdr7y3RurLKP1oMTm22Ap67N+K6XpoWTGiglWttrJ8MHdu4PnCmYt238TEunWigpco5a67b
LozxWf8/3J3JcuPKFl3/xXO8QN8MPCFIsJNKKnWl0gRRLfom0QNf75Wp+0rX1zcc4aknCJAUKYkA
Epnn7L12Pt1ODUwkDduJU/HvFnwLPYtspDLTPTKVJoQzzSIiS0+Ffnap5Q5Us/0Nfa8xFjcbU9bQ
n4Gtamb2jZXCtNPWjGqdXzBtvy8S544m6aM9JpHLZ0SF5H6MWdbtZ3rHpkWgUjIlxS4H1BEX6Lgy
Z/neVcWNloLFgGybRZARyuyhdX/oOEvmtpwvA1/C2jbLw7ogXF2n4hB894vsqrWdTnpJjC1+u4fx
EZpxhlg/m6C1FkSQLcI7GzbxXwiLDp0Briot0+fRmv1T2g23RWu21xavbuNDxUnL8WRsjkxzZULu
9KQ9cDB3U19wKufGl4qgxr1rqfZKcePi1YuMLmxtRDYw7E5On36yJqNlQsIdJp3q18pvXwsEI7ta
f7G94ktbtGWIMGfaIdZ5Ker6xzpBTKlvzaogf4B2jbA3kkVdDy3WErVD89jM7sNW+YQk2dlubedL
B+S+d6uRSnN87zp0F+pPHiCavUF7k/TsBTLNydkC5glWNx507oRWA7YR8HxoyfTYjw3hyfa+qfkX
Kz8hOqwoai7oeX2ltwgNitamP/yiU4QEwYcJtpXoW1dRPbcthwjF6YEuXWhs9lch6zZDilysRo2y
bwnLICLyczlMAJx0jYUSFW8xdfmeIJR90DE5dQb6R3gtkTqgO8UeTUSd3Pt4ThOsJelmlH4NxYDN
aBMEq/Z6uScH48Ni+69/vUjjm7OnQj482h/72tY6+wrQ21+v/e3jKm6hdqvD9DDt8bLMAyETRFSq
R0XH13QwMlrolikRa0tMb0NUnie55wE8digtAHh/eDqry3bE3HHqExQ5KxXcqk5DL4thjORykk4H
D4pi0AyXZAN3qPZmq71fVxiDH0+p58HrfsqWzIs+fp4lyF/vXLmX7Denqoi0IbDF9Alwaa3tWG2e
eewykxBP9ZwuX1A/ojZ1EhOXQ/NTvunjneqnMkyXuIGBKDK4GfRneOf7Jw3q89QTxN49JMGEwa/j
7Ham5rEfKfEXdWY/zZV2XddjOwNHY7Xu0a5guPGtr1Q74o2WSiAy/ygaT9wbck43D4t9Ra51HMWQ
X+epeYII192OZmqeXKP+5EpEKtqOhC5LnZ0hfNTMlpAlbd+QkkJS31P+pLpHOSuyKukYEvknvAXI
K9bpqcq05lBPjbuLvY0ko630L51nipOZNM+9VMl6lg5KpkWpnLfeoczyw5ASWbNRrqFa4K9EMMXb
K/NsVm3a183ydcqM3XZclnz41BT9uTB14oi3/pvoDe+k4TE8VWvz3V6Izxoc0ttTckmesyAOK9cr
TgjV3EOrEaOq+clXsY6/6nTsH1zJFzQnvPY0TT0NK81Wj9lla+r7MV40IryGhqpccajW9KHKU8JM
ehdjZurmh97TX6eBtUaRCB80FzfcnrCWlHSHpQOe9rnj7ALXC++U/I/+YtRoWtZ6FPuY7C8YtTsu
YwxOU4KY215EenSRUdvyEssdLqy0Q/d/Uo/9KcytKThDPtCrk1IdqQ2a+LtpomvPbKK6LJnuFbth
UEmUtiwMTZjd7L7nivQ8EknL/OIukiRe+EQ7bmPmImUDUdzJWCK1iUmuueSBPBk/Hq+tbh5bIB3p
QjsoNJeOBEy5we/rEybFGdpd3H4Vl6XHWaBp9bmle3JRMVTdnz313MdDb2tftBrlj+7xGVZdt8hy
uLvv1no+ZMwVcGN7MZUhwwzVq3bb5GiLoClVQ2ZhgDL6XVuv2bmUmUhq4xiWj4juT0aSbzlfXHfy
D2s2iovDrMC0J7wUIhkurN2H92ipj4fYuytpeJiQi7tAaRcJTX3fZT3WwavisTZDys2L9oedbD1E
V1blOd8nZyRfAwxlSGHl6q2nefPDQaqmmhVLQZBP4JTkcd0qOTimctdpK/co3CBSRznNySVhOXaa
1q2+fBzlUdJ/e7lRe+qFci0I8NHRsVAWvDQsrt436kT4eKj2NhwV4dAu6ftxVzlcapPJ00CdC23l
MXuJOzeJKlc8q2NvGxvtfbVrMG+gyqH1r/StnQPSufasZ997tCKXWI/RFSY1/U/1tcqvaJObAb/F
Yazpr6iHaqOivJK8N47OMmBAB+37sVEBWx8P1Z56bnO/iiYfzv4w0/FR36k63dQeck8XkRV+InW+
fWw+zsGPExGkxFnnwjpOmk6Ya1L65JU3W/SRh4b2nuOioM3qyTlrW8Yn8UsloL0fu/drVG9Yxqvd
DBf/ySzw+/w5cF6iERL1b8cQZSYzeG9EYcJBm9Q1+37lvu87efvDy0F6qQPzcYjUEfvHc14dTKEA
8IjzhEtYXb3vaWPq2KnH6hVTS2MoW/qLIUPE3i/erpdxtvJxT8oJdx9UPGemfbusRgW1U5eMupRS
FPHv19fHc0ZiHL3epFktA5JxqEjPaeh4Pbg5gyw0WxJ81WvvPyCfaxLorZMzkqWnMx5iZCC47c/e
P57TOkHsD3P3ne3L6NuMlUPklRkFWVBm1yDbjqYaOCZWOmoPOpNxQKrwpg4h+dJ/xdyph5UdM6ap
I9pmtXvqc+39ElSXZNOnKfFricFI6RT+ge5gcuoMGaP9Ps5+CqSDXu1brkeE15bTapKXpNtTojH6
Mj2oi9OlyPfXmxClfUYpDwhRHuhauC4ADnm1qk3sc8/fdQL/eDHSUg9kOl7g2LxbHem/PQaGSS+0
1Jl41gvn3D/y5HT1ZDUN5HAMeaT/GZ4dmSynHqo9tVGHXj0XkxsQ1yIgY+e/kXJlvKHcVOly77vk
1X2tgwRHRdHbUSBvMpX8Z9y1QC/mq39hsRb5j6nXzKQjL0z+xGIwPzqpXfUS87C/3qseJqaOMgDG
1PepbdP0ezwUBM3InLwJo9xF7X1s/u25WsMhs/v4GdglfDX/9hELa5UD3N7f6mNK9T5iyrGrW9nx
b2/7t/f+47kiJe5t6y1OR/m3qlf10vvmzVij1aNmGUK3Jx/c6IafxixvR7XB5WMn3IDUZur5uj+e
m/FrMV/UtUinoXdc5vJaaWN1tFx5LNQ7kjVjV71FvfnfPka98Lf3BKt3cHLrppb/fNpZX4zUpCgs
f/f7x73/7NRCENz5fBuGRVCiel1tXPn3vr86bTYJwZwomt0yTFDRZLprkDbH3U3M595t18M0NnV3
mgziqV0wzpcsBeNn1vVxk9coPMv2sqibe2vJEG3c3aBgHxs5N9BkjKVQs4TU5Y9J4uq10yGVxPKK
wBoRR34702tJ5ABnIvupsri+WbW42zHI1BcFx1cb9dBXI696TJPdYLigqas45e8bNWyr3XawOIV8
md7tExyCKPlnZbewJuTQoexonpwFq4f2O8a/fvY94M2oBJu9LUceDBY1X1uMPI//RT2l/iG1SXLD
hTJRHofAWdpTLycDqZwlZPLWCK0xBXnMLVCB7TVuDFLFyjQDLRsMx6Vew9TPGPsUy10B3NVeP1Tp
ZeRElAOoU+pfHTAYh1FmTvZyo/YIvtxjNR1Pgxx6VRq82uuAyndGvJ3ek+3l0F7MJqfgO3NdPp7t
kqISYiCbIDnyGuT4AIAMYZ7p2IyS8eswbfMWEhPPbEYON+97upNcpEmqsjbspvL/BJvYXdQefgt0
a9t4mwuHErwpew9cQH8o/+5Ic6qOAd20clJBAZb/W5cTioa1PH6NVNswDsbVPse7cplTLUqpAB63
ck4QEcurcdWSe+E0RJOpodQg3xy1NePpe5A8uk/ZpLsRQbKdN4cscZ161hqqXZWyUFOqPtZoPy05
B1dZ8WqPY8R94eNJfUq1/dgJ1Cvyn/jYVH7uHbfeo/b93+dV1MSQoBwZ+pgSie100aJpn9WnKYS+
2vvYJHJeCKf0y1gl/kF9UKnuXWrXXSq+eBuoudVNDuxvFmPXeErGU0qD05FzcLUR6lRz0r2V42TT
C40DrF7QGtQG/iC+xfLQqLPNDypcXOoxUmd2U0wwHFzrmzmZ17pKkFqqk09tQHvDcavq5DfFPnGA
qqXz0di2NqRXZyGDFoJkXi66bpPE9PGYviypbEQzqKAFFUDRkJ6BhZBgSDTrMnQhyzL+OKf+QZgC
iQwB4WTgTiiPy4f/x3N5F2r4scNqvpnMurkTqKM/jXFn73qAIqVOoYh4AaxocbRVBFYOrvY4+Vgm
Mj32otR03dAPmvro1UiqAMRIYuqWHTrd3+6N6mHVa4KnAwIWWvHY9pt/RYn/RC4wGc0Zmr7Bcr+S
+5jeSINy12z6/TgazU2ZnNrYv2W6nd+Oq25dFwMtWg63GbL9AR3RcMgMDJ8+kiWquS8+uvBzMbWQ
bybvIUe2QhVmIF5BJyWmoFC55FN86uLtcxFDsha9B291nm4my41PMwmoGgrDCHPsst+I3h49lh9r
n4uT66E40WbUsMHS01Hpy091TBw3Ptz6aK+c0a5wxzNi51OQoINLhANdxttu8mzUKAWvX2bCMcLZ
m1fSN2fSQDRCh00cWGf4KHdUtsS1y1Hoqr2xEL96qyKuTfSgelM1ySUro9AW0B7UOUPi4VGpjVD8
ccAZlzohA1aLESY6pZ19KsuKwier8ajKQxzqyEssuznlNH9PNUL4bfLo/+DZtsbMh+kMaZ84A/wt
tT4fE7JKCe4htJsIXMogSb936LWEHTmFq5WMN6YvaWLtOO0t28xDTLLI2nz/1gKHHnn0n3cptRmb
nCFKhZ+dVnsqA2s4+h66noFCamXRIc+aqxWY84FS63EkmxNNAxvsTNXeWoKDHU8/G5l3uBo0O9FU
idh6clBt3MYtsc3ktT4vuokhIQfftkjpfptu/iEfx7cG9iyuI7jtHZX1Nde/uz1F3Hr6idDM2LWb
ToU/OG1LtoWWO97WvY3Yw5I0fUunElzmD8IlVAMDHSwu6WEGZax/7m1ulnNd7je9NknvI/7Q504R
yjzqaUiIggocYp/InV4EDg9HA06gIf/2nKTdEchsRQX5tjfJmow7l6l/ZEESPrebuYbVQqL8jMCX
/AEAihZT2JtNy3/pRpKCEqfGqRu17EC2IHOq5taytJxSE7+4dUBElquRfkL6uzKX9fB/Wo2/H0aa
GZkvfg2OnG9atCcLFph4gZv9WPTc7M2Eu/mgD1QgqmNmDcMpQRMUYyDfWw1elTgjbU/0wZ4u8RzW
vX9H+tc1ABIMb2046WVbnYtCfG8RjYSNYf3FF/v/tulmYdr4vzXdnn7V9a++/wWw6D1w5Pzzf/4P
6/1df3XcfOM/BFZ6CAqgoXwgUgL9P5bhWJ4LHcWzJCPlT7fNcv/j+rQ/AARQyVQttf922yz7P4FP
PklAJ87xrQAc4/9Lt81X+NO/ddsgJQcBjTZbNyxXD4C1/O/dNm/tLC2dnfqcGp4WqpmKIacrs20N
50F/UROlxkKzE254nUMSpPFX/5lCqZc1Ui+ZsMpJlHqsZlJqT20+Zlf1iB5lGeEgyw6PmpH0cs6q
J6T+vT9+3/WJmDXLYDjWLvp5bu4oMFkxeXLCovbUZlSFAZwoK6xj605WmC6GKuWp3Tlugg0RPs+q
mTHpldT1DKtFhSO77zAwxks6a2dhuwkXDMIU2y9enJKYIoGocudIINR2nZmILhURP6BwygnLyzzD
WaoN6e6/GoLc4qoX+NdgLeWIyKIiTb6hbQUBvbTPnQEBbCi8H9qdZetfoSWkn1aw7g5kxKiwt/iU
smbAzQQxrG3Lu0Gf7mc7xRi3zk24GoBaV63b43XelWNi0athLjciW9Oh/p8cm4lysmTXYfAIV4Qh
o9fpa9tZ13VJcsg1lgGPDRdHUtKAssbPJG8fM+asIVUJsdEEmJ+LdEqjymlx2C2sYuY2MjHL6W75
1M8It904YCVXYhCvFy80quozLuACibKL+1ZrncgPHv3EmJi5mtzBDP+1pi/Utt2Cbw3l6KrDrph0
AOQVCnZyzEh/hTQTNkzliWmVISCCyjaahkbfnrX0YR7yryUrsjrbNmpHyKEQs+0Lprg028aZ+Egb
OzfyrtnXSA31UGkmzmPFBXjSs062FWBrjHYEyQbyLYiqEmTlnrwf6Vj0b3HDLSfbNn5rtebu68wM
LqJs762iE5/N4uJMMKlWybFccQMlumdH9FU75EukxNSGMaJO3R48Ej8joMAHbfW1Y1YG12SgELt0
TNNGa/lqZm0SFk1mIHfxiSKM3e+kc3bcIm6LfHmt8SCciBsHqeNvbxlGOHjzrBXlFbQ99mVT7Vdz
uddrOp3MoxAdZrNFiKD9IxlcojEsr6CFzWkT5+0ZaICJL6879mSuhYPpwrgpjl1V4o3UiTPRpYFX
xBJw6HPXS1apjI2WdAj2buEXNJIsZrsuS6opi3ARkVE5h23noselF7CPPwdmcSZhdl/70xS6nfNo
ZtP3ctSo1G/N52HQYXxA09NG7o0Ma1ELmPacYsk24BwZcYtBlfYrbab+oe5mPB1LFsKY7naa4+yx
YHIhDvBxSXXJR/zyC96rohUGkRXFU6djF6S+fdW3k7BJNTdHfFNF5ZzcRr9h4qFU5elukbmDvtV8
5+xA5jXO2UHPXAt9eZPua0EWnwagxloDbEceQXndK0W2hE7CUa3LjKrdxUVtXw19RtO+Eiw/0BAi
0pFSD37MWoqMWBwdei05ZoTWl7RQtAaNHpCgAMBO+7kB5dOu62s/B0wpbMs8rDahEQK5bzhaybAH
z9CfAQhUhvtWgAWOjChz9P0sJN8Z2iHwA4DS8eTvrGhmNuD9Qow3nFwftl8rJZC2aTewJPsvJafZ
ybMAIcA0Z4RiPaLVOhpoYgd6/G9tcEuiH4en2gWTVAM59THXUZ2nQdDvEYrlpP3MJSo246dYz0mF
dSvBCGxQecBCm+JU59IAYAAioL5z5S9pRHXc0HUeU1KP9rFMGMepay2dcz/q9s8S/lQDwXmElrtM
2fAJscUaTl2XQEl6jJcgeek9B0PAmi0n5PznjnNMH1eXeJCVDEwToN6aJetxQo2+IdRzArh686T/
MAsekWf7LdHCLrOZhxVYeCRbpiohUaQPaxJr8KjKO7t23FC4mEqH8pD0LWdjSpieIAI5sN0Xa0Gl
AI+v3i2JTDEHJoRIWxZ2xgo5vZdA0sIEtc0CCSn6AdhclHkFWAjcEVONwMmZV/cwzf4v8J92NIF6
Oq2kSYTteaTL/1a69HRi7lR+V7069m+tEsBwNWcCL5lhEctw+Le//aY2L0U8nbTOGE/JXD4tVZzT
Rem6Y03g0Z7pvHvvoLYm5gjSpxafN4Nxc/zZCvAe8Wa9ULea9kthaEz+ZuhJdWAeOKuniBRCvNrE
u5Tr2WOh5LPo0uIxBCbRhzN2Mk5hbT7XKz6yyqgm9BHf8ZvwOdbgXJGCASx5mybxZrFo2dkGsnMx
opHUsejRnKm/Y23+tqxRi18/HLUFS1GL8VMPADgLcnqDO90zMO/WRXn2zPhr1+jzWeadm3MKzqJK
j45DxK891F5YWlt50hDsHDva0LNj6whMtupeowGJ/dHexbopXTxNf05Xl5bhIBGT197gkqSaGu+7
NP+8svAL+5cOmgmQUL68dhsmzAIr2p1lwVYtKqA4qFZzdHXA9Qt4K3e1hHuQJ/YkyKY+bOYMlEiv
+rCoGTTm4reTTNRCZ6tkjbgiJ9JH89zD+GiJ4V1v25EZuU8b2d3KLwBonLAV6IlkbqGT1b/rwNXC
wEG4WqcYm2puKkm/3gHYeurcfgBJm683E6D5zQA7R6vHfkiM7JBrm3OlcnplnP6UuW0SOZZ46YLW
Pa4E+2h5RMVxOWq9fkdOaopRR2wHCHRa2NeYrlzbfdA05xQQ3M3qyozk9IWeWrz3Bpzj7vrJq51H
rpxXXaIFRNuS2FOkJKyQtKg2BROJos/9g0foruOjhMKu6KQz04eJnEKRNv0ewuauEuQ1VhsBnY3c
WKn5Rks53+usFMEGeQehb85+I+85pXNNXHvwRgGjOrRo+pbEsY5UlRfGOltIB4LzpE+kpKTx+lX3
AZnNNk5DP8XSh0TcxLBXf2NdOCKnYPY1FRpF5aGqHnQAwBEL+DDJCb/JWufE2mVHvVFEcfAzZhGH
whjmZoaiFH8F+BjmE6dZ074z5vcRYt27ZJicKAEZQy3WtkJ3Duj8uTb3rKDEpi98TGwgaelSojvL
VqnexENa7ONKI8561+nOtIW6HL9zjPPvHUCzJlGGktGDJZsKM71OQlERQOEe86z9bDGrLqwHIEU0
bWSDRPV5YY+QeMrv7KXCpBoagA+Y1/ujK/0/er/3LCqNqqdFufXJolyKozm7VagKzzKn49LnIH9T
J5qX9G6xIFQQGd+FVFFIk8hLLAbwBlQbkMKVAMTiP9T9gBMxe1zTF4yzqLxHbFPqz3EDyENFlp69
oCKPZkIGYQiC6pcYwnFnhrVEGiHBzgiWoelcBWYZaUP79N4PX5lJR+Oi3VLvcM7VqIAuNjxV5u4J
PQwMA1VxILr8l3A0woUqF/sk7GDhCYCJwogxBCPpHbJJ7PWsRwEVj+17l0012Kr4ze6Bum5Mllm5
J3suEt3yH6rB6k4zrTvLdPsIeNWUUlyc+zLej+tY7WCLDifs+IcNMUI0dC7hh71+6anZEIaLxqkr
k+3S6Lp78Pzqrcrofm4l7X/Zo/WYRw2gDZykfhPTY5X7v+aM8SIlo7rODe3YmOUlENbzwkq8EMVT
JjSTSoqEkvTSfJ+734KM0uzmyBBUiuN8DTHWo7llbs7lZCTlyxaMGDbwpCVV8Mo8MEW1lN80tZtF
BXmMYBR+TTCWiCS6xEkBQU1Pfw9LeTXGxrq0+lMLbvOcDBZJuXIRgV08St3eoYbWduHYrBOzUd0L
66ARO04jDF7JodZlvnjbevt6KT5rwhHYzaeD4+vi9N5nLpuebPepDdu6X89V8NCtLtJvuZmTH2T3
rucNEFBkivrFAsBZ7fTNCI4QTiBHErugJWkHedDpjxYLNxuHFu3J9iszimDnVAw2nr0fYLdRA9U3
mhabDyK9fhYMtpFLNnu7TtcsE4/TjLmnGb3pqvlLuG6+cV7Hk7eV2qXPhm/MHl5KAdVNc/srafZQ
EXNiKItIhxlyMd1A3yE9EfuRcvil9t2jIRkdvTMuB6yc+a6tSvNCNrp39poviGAWoi4wSKiusD1X
n01h4n6TKhAyyQU4f/q2rt0QxFx6KwnCjRF505sH9O9Mxgrht7rWhclY3pQLfp3c1QKGFRMuRrVw
dfvwsFgRYiqnBLMLVlyqXZAg/KogvwGhhkyfXdb7yinHcB74OM9Knpo1caMhH9LrWG3ueaDyjzEW
B4VLnEmQei+JB8ks9TbJPOMkcQTB4NRx0VcjmuN3j+S5DSNCzCSmp9r0wQtYT+YLMgJXneZrCtKF
gQe5ovvVy8y3tGjxBK3tTW4aV9eyRkBu27VMHCZCDnaklrQsBdXodKbUnkN9TvaginI6p/ZbVePi
Nptq2gv/t2J1qI2uS+Vk7FifMeBwjsq1q500f23KdnyZmn6JZmBL788LF7OQlU7tQW1i1wPgXlKv
1HVTTdIPGz1kpZlQGhXKbAbgAvGN0DqQBhnacsxd0Jg3Z9hXskieob6/lFvqA+90CeSmJOFWBIel
JaiKUhNTNHzJGIwQV+n2JQMI8b5XzC7yCcFozX2I8ByHFIakpuNca7iacX9okAbm8dQLrOdzx7LS
FvdwIdKj7grvtEH38UQQXCb52sdGPVfmdA0TbWkP8E15Z1PFFzfPHzC4edGygpe3ss+mBOcldbz+
sKmrhKusj+YN0sxd4wafhJYkx9TVuTMHXrwfBG1ADG8DMgMyJlEhvs6y9YhfhGzEJi1I7TR/Jcc2
htU5UiuoCh/bQtlhSoaV9JmlmLioNrfaxPIuaaTMdnMxbBe1QZ6LQnk09xYiT4aNhmmsFEeqjaRp
Wpp7Vre1j6dN7HUO19Ba4c7T5WYb26d6sAO0HMi+1sz+FvdFEhmxSQKnx0mV03Y4bJyjRMmSFb0V
87V2p6qJxpqUdHKmBUv1EhMXgB7c37EZRIwBOneXFHN7Wtn3alNp+nd9bB6dwevDITCeBaRpbpzx
IevIpy/y7Np0DuILc2iPXc9drs/Qi8NebOvjyg3BLdqTEcOtywi/G5/bpxQlbqg0T0qGMwaJt6fa
xP1bNig12Txas6JCVtpHpFgiDsfDG2I202VCxXbxO3IKGi1/Uk9xD1sv90LGXqvNuo4TMX4Wkdnm
pu/xVHWXSdbdBrnRqAYHyIwKn+QCC8gUxdqR09fQG4y/yXMxQsfpJoa5xEqjD7XEanb3rMZQw8kG
oKmKZa3pPg8LnH0lEVEbpTfzXRGBaYAJKUcKkd7zhaxn9bol+7q96lPXKWN8pS9t6Jo9kyKlilR6
ErUxF5gQcc9qT0dzO7op8lZFGVI3KwrxoBPlf14aeYlM03hRM9SG6ahXpQZaRqM+LTWtGsP4aQg/
PcIVI7/PpdXutsHVTOBSNhOFnoDlMFYqlskreOQ24a4+LaXL7CSgwbuwEhDjcdTXmliNlOOu3S9G
YYWQtAzIvND37MX9Na3gcFbbv/p+blC2kfqCeQSA95AmcMQMgov49BH2RfHkblbOpJOqXybBIiRN
Fvu2EXe54HdNwjbYOPeJmcSHKXaBfK1zfItQlG7Z2nBqN+Y+BSJJN83f0juyFtu5no4N3aLELznz
aNey7JfIRW69aXI/Wt59PtnoxYoEw71pnr3ceyiS/DfFCIw5mkwxj9oUsy6IMHKj2um5yEEW2YK0
XV/mW8q+Qsch2HXkzZAMCU/X74016vLnMrN+jWtdM6nFzzAnwN/N+G5MlmMRFKzQ+5hoziAPTYpC
u76cokUwtKJlIofsyGLUIthHh3KlwRfFN7/Q+YGqRmQe16C/IrTO+LK9TVR7r4fvNliyV+Ls7Nm/
KQCc7cfN+14XAeyK8qYi5YxSNP9+sH1xZu+SFwdhLsWdCEpqK7DD920PCwTuaUtxbs9v5qZUgCob
RsoazUbEzGoUR2/cHhcD0R6TjvxAnmsb9hYuDGG1Nzi+KUlpuXFHM2pfmRonqJ/RlaNIZ9go011z
jihDQwkJxK1Ljaukd7Po1OLmQKDgpfxpddUb7DTnZFbxutNLukjD9sno6a9ZPvy3QXukQPt4EDF1
89Z4nXrKdXSRsnr+prMq2uUm1o5qy17h9poPfcu/3ZO1i1G/olDIbTwrk0cmcLlFpjKgvCRLH/ut
1UI7ZqSiKx/WbfXkmsmtx1yGVnl6u8gDLVZb3Hh5uBD3ChbV/OEJf4u84aUOSkKDYQpRsn9x7N44
pKNtH72hvJ09lrCBCzyIMiEGUx8GOjQ2uoRGzjzcO/epYZ5oj96WOWiHWivicNTRWS9fxjzzzliW
n3y/jAx3DfYtYxY+4A5JirMHwkpb21oGirBGG40G7lYAcKfScR+AJ2DsLK34oJPyvBnurUsJpe8B
lZVV212qHvhCBfu1iGkVa3h1zM7AKeBFegyJdHWxCa+aYAE3wysiB4um2hDaCSX6KrAC2ma/tGD4
aZkp5oOmDROtKZnQfE3S+3QEKbYmuAFMLMy6VRg7FrwUHrDA+o5LA6+fb4zKMkMDKrNHexx75Sb4
snQGFdBwWvfmdPbv5UdNd2dXJvWtturOTZWkX+r8ByuMlKLLUBwQMo8b6F7S45lqI6bPkGxvAdUG
W4uwTrdPvc0J4m2PwtF95rkEzBAXcx2zt2YcuNJmNw439zU35pllnQUVeAUxXSTdfoTE1haQgdtm
jaaZpZydAstIdAsvOMtjyQl2qhwOwiuJD9M+h1tjD+b3zIIrI4gpJ6SjeakrSpzoV4tdZmD9Hrsm
GpaFKQ5VoHo1nmg6im6Nkphrrh3tpzgLulMsWQFNQbrnaGPb2+q9CyverQI/SnM8uibRAolBF7V1
kFDDSiWrLZtCQzx4LGjnHE/gYM2RW8MthARc2JT1s/a01WQS+572AOJseExt80uzBl/rol2olqTB
cWBI71P3E+aZ30lOO3qdE2uHu0pOrHNq/TV3ozTWd3mC8LiX3B2vbNA7rOkFBeK+hvWgnceZel+A
UebgWsR0aI2DidUIkh03tnxXZtr3HqumE+M/M3ps/lLg6i2Yn/wOb4s3HYEB/eBi36edzmGsFwkJ
NFkUpVromXdWdZ0MrjSRP9MJx3oJPRtUMEXmPjFeSFjKMEL4583HBlnTVCfJlcILFnviiW6KYAMP
VkZpvRIn6B+6EjS3bqU9H3O7MSvniygeRWv9NjsMp5S6OXewnnsQoOM0GM+VKG/TJyxFjIZX1yHE
FmElX0PAR0xpK25jbd71WvmG7YjJSjZ8ofjrhMIy73KKOvBvNBKZsRXZG8gyi1iBshzuALARQjBt
FSzFxouIX6Pbv2ttU4O1G3Vd6oaDV2NzgZmtCdHAhw5+DDFA2XRr3dsk386TvKB61vaxBgIiALwu
WqZxTsslwn2ix6ZEpZ3BxZFt7H5h7bCOhJoXunfwXSC9dQwA1KVW3Nbk93pvVKV+CFR1zMng189n
zwj0p6zxKONjd7M4SKCqf2TrcC3WRj+bGxB+4sJdXZo9vOTg//SORl0hRq9xy2i5XOpP1EYBL6a6
flea+Tc6IyLKBsAEVF2dva3lj11TuGAUi4dp5RTTFxotNZc0RjaoI2VbY3GrQfa7PX59r7lUVZdH
viCAAVXug5e2+h7KRMfVlTKoen4TYTPM8Glv1PsvSedFaPpxL65SewSnWCzVqUyMV1HCeylNCC9i
Mm4zGlNzWX+zf+ROaX0yW+CZY5dBHGrsM96OcJs990Ar2d2ldd8cwEe7u5HoYsYYLxS6R3bwMl2H
hKrwwphxNGRKTbqNB+gE3yGBXr2NFh4+SlbpAAdi6CWGLPk0k92U/nGAe3aMlUDqz8aTQj0lZft4
QT338VDbjAEdnRR7ibo3MNQh5aqVyPBv0kNWfyKk9N4SfimNANzZmovSf/3t57vYpG9Zlc+terv6
mb/tvn+c/PhGLgJdk8vDkKI1uDV3xmZsdF94UW3Uez8eZkr/+PH7/vbR//jx99+3zkA6E2NjqI5z
EDl/pHFKqDY7OUIi9asNNzVO1UYmFXmcz/bz/+LuvLYbR7Is+ivzA+gFb+YRoCclkZIo98KlzJTg
vcfXz0aoupitru5e/TpVtVgACEPBBCLuPXefwWm2EVVpC+VdUicCBLPWz+mhu/zTZFam9a60R3WJ
GulNiNKELlJ8RKISQ0x+SSTFZKA6JVH1+aLUshXtUoPwGjgOTL6/fy/2Zwllm/gqmY8mpsSHqSLD
+trT10IdvwiUqHR4eXVe17v+rK99Xef/ap2/WqZLjb216rUQ5xmzVq8nsgP9ctS+pHtCGypUouLb
q170OiuWiR2IqevK37b9NivWS1tcLSKNa1HNsehvuturbPU3Ma5YqBUVQ4Xr90LqGgqxrlgo5sWU
WTJoae1tP0dqcQyYFNKDTF5yC1WUmBRfiQ9oBkQkpO1182+HELOajPRMqFj+3+p06MRSrf6vi+PP
zXvwDxKdrw3+kOgosvM3jIJQx8gMHoTx0J9F8cpcFC+rDkwS3SGhQzn634vi1b/JjF9IwMqzhEbR
UfD8URSvWX+T+Qc4tGIZlq0gIvovZDoqyh5kOL/JdGRbx+AbOR8+RrrqmNo3X+2c6GaQj/Z4YyoS
foSxjwpc6I1/m6QUF+BJN5dxfU1+X4FsN9EJa8auxrzHQQ8dsaRhOEfB55pIKPm/3iEAB/+8zXVE
bWWIL6V0DCwFHEVrH6pKgpQNOWIJTP5zyKXwmI3TnGsYiV0OcQRlRQLmoNNjNAefkkGkAOvI8m/T
qW9RJEevaJRfqK63ZvRnuCl0msa4B2OatuUqnaUdjq7U66Q0YyKiMRT+sDcmT/wlvJiQsIpJScnt
6UFM6ikMsL095f2CsTyvMBL6f2wgVNlfp+K33YitfjtLV+02iqx1WE/KGuRSJy+Fsl3BV6B7EZMX
BpcrXQ8ehWBZLBIfQnV81cJ/W6ajZ+FazSr5L5GymPzSyostxbzY/Dorll0Pkwl1s5j/p8l/f3Sx
o+t+qb+ADxpWw5YIJQL+uYZWTBGP/GPq+kUdU/d0nRVTvjHXN3zb5LobsYmYpUoxIJaA0vavVoYi
MaF3mQ/62x6/lorNDXjI9K3m3wcXrZvK4OvHfvtN1+OJfX07lJgN5ptCUnVAfH/+PagbYwYH8zzo
f7JaRTdrE0ZCBZn4DOcYei9qs8WkKMWGVrJL/Cpfi0VfK2bzu/66ytc+xNpfK81fX2d/+xo8J0dr
5+rwr0mx1rfdidl//bU4xG+/0m+gfwVOCJfZmUVs0Vz6geb3j19YiqoPp5eKRdUAjfiaz2c+v1hJ
rC5mqZqIdv29WCoWXPc0mQ01AmKeNxNluH9+iBUzUdt13cYG2I3YVQVLGKCAAwONcD+bmZTXyfaS
MdCfK4DE90OW0q/A6dHtCWl7uN+A02rJFJHA7RaxfkoNA1P2jB7KxSY/l4X1wcIpjPiGNG7wa/YK
UdJgz+VUX5OKKHTgbAIznOOehpgUS4Er73UsNtdiTnyIDcV619nfdikWiq/FitftxDKsfbBGBlG/
Qq5BioFA9Y9uLIPFdKn205ytg1GvuyhGQ/eSNG/XELtWz3VGuWjawbdQEpRWyOTyinjGHEsTGV8d
XsMGV51FPJa3k14+5kYyAiGuSOqImjnTOFQpybog4q+3579bTF0/xLLM1IoFhcrwMObzMVXQT7y0
JP8vUQelR8AJXEuBuFlhueYH1CpcfD4SU2EwNCmP4Vcma06iXrrLo2MapzpEaVLMCYcmrLBN6kHt
itmUIITe8FeoXctwfYhJH6gkthAyKzmIiagF/DEHO+fyTKvCdNZ32lVDSHartE+G1r1r8I5Xae2X
+xD3lT3aOyCMDmGVVNYuKOymB3z0PLNo5U1ZTnRc54JJY66xElM1g/aNhThRlEjbIcZhhllTKTiP
KkSQui5sanfF5HVh2Ml3Gj6x5F94gsSHKEi+zoopYKQK5f06Dqk8SOIjnqtnrUzZIq1AgyWSMpJ/
V8qUH5qVCUoUbjwFIzDxMBmpa3R6jNGr9qg6Xf91I2rzlbvefmJKLCsTdGZWpycIAOW9lOfJGjhO
TVKWRJ5RzUOH67yYKlXgLy4+LxCitGQhWd2wiwtrvsIayLQsw8YhFPMB1r87pIJclV6lBkG3Gn1Z
X+a0jJxNjB57CdH6pA+7r0kqep22VrFUm1aXvtIZvNrw3AvZBBEG0STI8DDLFQr/54+y3eo9HXqz
jexdU9U2CQSGPqGdQaYUQ7hhwgWZwIwUIzhYUsSOBhfxYhdulPFUR6vxgRSlFmzrh+GNTAB2zjax
o8ybnpASfeYBQLFFCZ5OhYntxb9gTcbHsFsX/gsSr2I2QNyM7cvyp0Z8E55GvVGDhRwsu0H1llYX
LikoNvCUGa1NZnvhdOvLR2Vclvqv9vKOdQm7pp5GczwibMmwaJ6AoFbU5gfvqXYAM4yRvT3sW5vR
OsGbRYS+Mn8JCN5PH6q6jIzeLYJdiBubv+2I6EiUmrt97HV2t+r1s6lT/7DVtD3OTNaHOQeKz3DP
8hYWzKaKbnLzCcBpmRwu+N4hxBn3enzIgptK3ha4U1WLulnmHSLRNbLZqQUVoq1rTqcqEa6fK4Q3
WAwrpdc64B3AuHrS51DUrgX4r29fqmGBPRB7vBR36P5SDO1kT2oPI2KRZN23zylWGa1/LJpfZrem
am2PBBVEtN2tjXAXwdHDOS7ZBpLh2faGBCuuFH5MqI9XHASzW7/bmfamhhxgb7T33p+QKa1xggFV
rsaHFC5R6eXybeB4dUfAYploj6H2RJY7PY7+elTpo65l2OCfKo4NL9WTLe0GeYO7DxBg+mt3yk2K
sjHZXIylGSzDi5s762Tyuiec8ZxlfzdDZ87NTQhjEcqwF2MaTzl2sx3N7aCtQRCSwTGqj8aisGbv
5zd27CnhJr+szOlgqz+iiS41zWQL1e8gA4mVFrm5tqt1AAbGOsbtPgp33cRzobkD3nZRjEHTk17f
+NxH+8KZzzdxfdlfk7IkMCh9QoOiqoM2TOI2HYIdmVUf3DcXsFtDMDc+eWZ141cwLYNhUaoLu9kp
n3l1ymKqSzxNnk8Y5wntNOU1O+5O1UIFtY1wiUGXSUAcAivKQyLIexhI4bDKs9XYIN9HWull0Q1W
Opnj9bpn2Xu5gRO8kA/FvSEtFf3RSXaTvNGDBXpVCAQVIP2VlYPzXPYVXQdcVaAwVQt8KFBn64cJ
atByeBvO5E6ijeKgnjg16pb6Q7frDkazGqPVAMrU9U3fNZJN22zx+TVRG3xEb8jlTKiBfb2GuNSr
9316wLpGfiSsqEuvMsZP1l34ggQNeIzZ7RR4vLqXvjoa0dzDxV+nyrGoInjH90T2sGUjiCIfqwj0
AsH+YKHoK711qaNO0kXfM/JedJR0K24V75im2goOU9u6jXSIqh9NCqdEByf/2Np3BOyraJNStIcT
1C/giM4ZAyRjqd1SFQCwAeJ27lCTRw9yWRCLe41717TWEciwDIXkmmFR/jITWGk44SwRoy8X7KWW
1lGAic+Cc46jpGfdOLfaPl1nGzyYpGbFexwiGe57bs0J0zw09/ySENeBHKP4MwMnMljFvn0xtJcS
DUyybDbtvfrrArW/2vDTrMktINQm9i0sSn7TpV7b6QHgPGpox/PPxTOyID1cw1DEQqGlmnaVqw/Y
lTREeGiKFUoF+4Mpr4IfOB5OzqJtt9I74lbyWVA7JTQqtx3BWxV0tBees+f0hordO/1RWjbTfRCu
JkBjSEi1uwD1VU5ZFMwDUjbRoivXWnKjDAdJv6kue38mV5/HfFUS/Jb2TnLq0HGDeD8hokfMj7MT
UWJEttD7n0mWOT/BN+5xake+v6xA8RN83vqnaR/rqCmXwzMER3tc4yfax0tU1CnPsrSIXmQN070l
Inm3czZ1wrvOmyXBAUZfLrwnDIuCA9VshuS106OOseh46hmU1u8Qcxuinx0qOlczuMgEh10jAvGP
BAnp1sNjGzyO5PHBcjaNF0a7NgEMTXnsA0nZfnwlWesynnTD4DmFUtU1N6p/1wWDJzODeSjJqgRD
TMCR5CQ38eVg4sRByxKi6FqEcECLgyLt63jNGYp5FcKNJ9k8oDDGMcSF7eWgemSaTPMvG/q2exe8
hPqevcd7BjQBvjUdGhcXIzavXPf3OaQslRzlMiOQ3LoZ42wUdEsqzvB/sdx8HVRrAtePcukSMN2p
nuRGK8vjUf9pUBH4XIwL8wjvequftHg1rWBk7ccjrB/t7QKk0UO4by2506wlCjX5V0Fz8OQ/RqEn
P1i3fbTklxPhInL4PDgLakRRCPln/Wj/Kjb+jX/zUT23kmvcRsDfYCpdPMxAJe5YZijJ9CgYuq8X
g3fZ4Lzlhm7gKW6wMu5/uh/Fsv1JGcFiS65FPWq32UY9jjQKdADOODfwxGTP0bNMfSbp42fjvrt4
muWm+gLBzeWROg/+HyQ3rNrneHwgAF/gJ5AvLseLtexUkuMrO1o35PAveC4Q+3f9wcNknS5UviBD
R+pym3DHQVRqvPytXhd34XJosbxY+7D7sPNw0RJ4frWCX7/TF51HDFw1kFyuuuwWnJjlQR//4bgl
zL8I+irSpmdcdxb928X3tAOynw2GFPWt9BM8SU6PyK3ffR4DiDYnY5Oe5LO/i29IzyPhSUGGRrfI
TvNzvo74VevwZL9KjAxpcZ/RX5ZY4P1ALu4vyRFFyG/zbe4x0gpsum0ey0I3WoSnGs4H+FNO+7PM
E0aYiNHTWXlUfa97UJ/qWwDNq+5oHAZo+Md4b3ragpt9RVmrzknzjIN2qG+7Y7W9rN/wtJkO06G8
1UiFeP4GB80D9gY3PN64ZcY1s4i0qsfmwjvDXeGshoz8gTVyV3IZ6RyMVfDabA2yhu/j0t5ddm/1
+3BIb4eFkbuwGhfZAcnOAa3+tKJkyIs9aYlbqks9jhvdQLhyWWWR3yAUWqledGy2pu0Vj/Ft8Si9
hPfDon1HiONGj9DwP8unfllsDbegQsZtXv1nc3Ih8KO+pYmnCVjwmaICXigr3hrPtGTcOpzhOXdI
LbHHHUvxJ214f5zuqwM6/GIb30obY2EdjMcCw4SLl62dY+bBa8H0DND5IsCHwZteWw/yvouVr+fI
HiXUJl7aG9QgvFxeSb15a39Np2Sb7LkdnqLH5tB/xrf2ujuU75TV5US+XuTPl/Q2vB+Xl8/gNfuV
bmTOBG2MsTf27Y1DlR/axofsgSJZ1Vu1b/I5PJm5Z9K2uDUPVeg+yh8ZqgpPRmx5njNx7qPzo31r
VK5svC9PcE3e9XP1Ot7SENJA6u/Va/QTb4vbyF8MD/E+3qtnzN+O5Uk/x0vZ46Su1Rs+PSCbHOAH
XmO0PiuQadTFuMbB2pgeOK+X+abbSM8kn2neUDLQwpVvZCDbG1JbLMTe6IRR1R2vxF35wb0KqD5z
t9M+WtXnae/TxjTPebzMb3g7xR/ivm+eozu0x/w38BQtgJhzvSKEp25j7rQLPsZeIcN5wZnSDT9I
6jbPfMfDhDWlqextxiicGh3tOzB7z5SoJHCHH9OP6EHC5Cv2Lr1L+RtIa31cGzJWODwm0g/5hnbZ
9IzVsEXuz9NyNHf+ZtgOXJDxdvhVvVLyUlPrw/2ePfZ0yX8i1hi9/Em6m6gN8jfYW7WRsqGsV37q
tZd4LW9Ru28HTGGQFpGB1XbSDcoQqO7Wffox0rWrkTP/wvUTJl2K/s8ZjvGzbeEvsQpO4728tu6m
Qzue4ptqT5cCDxWeFfkV48llt7kcP8JTz6kGHka+CggxXeVddBeepudBNICilaBYhUalJKN+zj8Q
08wl6a7xo2XD0qXoMaf94DX4o7/BJlF/arbZYtii7Lbfm7ty5/wA44lKj7o0TNvfmapegxfs7+5w
XeBXU0odefV9h/la5XHduwfrWT5Xd2S9Y+iBp7l/8Kb8KN/4iVEBs2RRIto6TM+8ELsfE5eRSq9s
boxp2Ogi9Dc1zdK4lFyKY8bduPzRbejhgS27125RG7sA5L3A85fVHW0pr8m3Kb3px3V9Tu5o8pK7
/obzGm+gayylfeu7yp26C3hC6QJ5ypu8TdALHZylveXB10lqe+gqFkjWaG6wx72T1/JtvmmahfHo
P1erYjESr3IDmrEnf/MjWBRLYw107LIZTuahc5FMexEVKi52vgqNJAblK0ZjzyVvnB/Wr+m16T3j
l/Jq3Nm8u6OVc5s9F3v0wPsAO6p7lRIKa9lGS15p6pHuIHEYbtrzsNFonqst1nkLaY/vw7pc00Nl
z+ujvTDu6VP0H/b81/u7bp+vIZ98dLQTm3SDUZunbKJV9BCe4pOxz1b9/YpCAOVZ5RaIKVxaqOeO
J/PEM3vBAGXBBdQ/NCy2KcF7Gt/H9+JYPcb36W1zAAB3a/107oJH60G5g9I+bdG5rtNb+yQvo0X0
+iNaSPfDvuNx1jbzvyYWhb0bVp75pL4nR8lYRoXbJ5uydpvOk17kZEMlHl4NjGdD98UObmb3NFy3
Dnazol+8M3cI3XAydost44UTGFQ8Xua7Vj1jAJGsaKdzvIUe/R0OhtMii1ZILibrQx5DYMGn2By5
ilD/rcfmkSJ6f2dyHyFBfszvnWd+xA9/TQcfbc1KsK2o4KLHq1oYiSWMj0TY7Rtv7mtZDQzeVqlt
njEogrklpgSSS0x9RaNsfAzzPjoxCiEIJUhq4kNEoq6zYsqfGXpqj8eQiEKJ32PLya4NIHT0lvIQ
99OwDXycfy99sdUK1ERNDXS2py/YhftaeusI5sx57NlWpezUcAM+z9/ZPNVzCUco9ZjJUMkjy/4d
YoqA2i3qJsQHQxdTRu8ramqEcl5M1TWVGRPUdAHV+oKoCZ4aAaC/o9XiRg55C1BrZCZ1vs2Q7aqh
TQTTPvvU0mGlphEhybL7fCopDcKyGjJhRD5p1MpjpRMbFJJuZV409MBOg0DBMGWMfyiNSfRFRQw0
qy6KAZlzPgxzp3ym4Cc3Y2HSDZqrgIhqkRGQI7QRRhyiTwRIsR6mHEM8jQa3lO4I1G4qv0poOPlN
eKdhAJA/D51leW084lo6F/001pweEZPtYBLSCOfabhHSFYFeEdcVU5ZI1vVluU8vfroWhQXiQ/Dj
RInBdVmB+fwGK6aVD5SWkMqsBRYyYCEIFrPiQy4IXHU9IzARBxUfhSSV6lJMIq07NS0AEhGX/YrV
qpMKWqsM+ewDU9qA0cI9yKJmfpgjw+OfU5RO5V/LxBffZsV6YrNYKkhspNn4ptjorsz6I5brD3mw
PXKrNABxy6Mq855plHyvNKq6c6rbpClmlCRByt1IwfKuVLSBgnAMFC7bHnX6Qm01WiKdqHgxZ22G
GdIlphBA76csiClFGI65bFKWf6Ekf5eWc7mIgtajLStl1UlmuZtU+FMlUXVipOaTpdrt9mtOfOHM
yNoQ7a3720Kx3de8mOyGpZNZOORMxFwNGny1Iojc+BXx49owAnJjYlosFh+YwhFlnj+us9dvS7BY
Q9lhXfPnGuLLr71obYVu7vqV2Wcnu7VQjZcW0mU5VCjQkI2b0CEL6qr1GBNl6GZnA5PTO9MOBUdX
79SlowyveWJgKuLo2+t3YsqfIVX2NKMsxQaaWdbyUnwlPkpV4qJBx6GIssDDRqwkNiJ6jSO3ItKI
8/EGK2HNr11dl37Niw3EpmKnkTUTVMXkdX9fa4qF182v23zt/vvquAYCaK66h2+biAP2FtzxviKm
fd3Ndb3vv+y3+b/8ZddDl0aM95cTkXmez5vY5W+//re/7mtSbHm5nuPfjvQ1KVb4+gMdkMWemRC1
vf7mf3lOxJEt+O9/XLzfjnz9O7/9MWK3//QLroeY3qZGP5Ome63npIaAbQgGmPj4tuzb7F+tQvif
uNa33SgiaXVdXUxd1xG7zQUR8rrO9eu/Wvb9MGIX33b7tY6lTfcN+baVgJrZIhfrR2O+LimmFFy8
dn7fim+/zSIEhpdGCdgfVL0vlp5Y/TesXk6sSbUNKg7mE/htF2JWfFx387XKvPLXr/mX2337Yf9y
N2K965HE/q7LhjkL9v9bMmTIqvrvJENPH1WaZ80/qIa+tvlDNWQpf9MtTUONM8uAHEND//OHlYal
/U3XdEu2TF0Rnhgc6e+qIQPVEItt3bCQYc94oauThqU6Ckwfw4CTYSA1+i9EQ7Mi6DfFEIIlQwET
xA/UNQvvDhw7frfRsJWuncLcNja+6fzkpeFSQTYp/YAwuvxDLfZz+F//Iz9+7fV/sjY95mB6awBH
885+O5hum1Sq81fBJnKQKMnfKEKXtitVytEvm7FSYnrQLdHhbqBirNTCZTl5lfwLTf+2Jfgkj3gI
2S+lNGyTFAF62FFwazH4SoCtVn3dL/oGU+ABzyE9BvVvZ+E5tKlwTai1N01tHyYGBQZq2cMXrAmh
xbY3DBYDPiM85L696WtZXUrdSLxcqo6/3QF/8Ydas/nI9z/UMGVbdrhSFpf3H89qQKs8aPQ5NrhT
4wtnM4CPbPT9oUEmBGi4kuAYGao/dTn5pKRmUwzVUQ6z1Gsus5Nr0aCiTzeBnH6menpIkq5f2Li0
emZFLVemppSyhRADEQKoOaUPVao8x21A34HALFxm1dbIHeq1N/m6uiRrCtknpiCjoKYYD4BZXiCp
lIA5VvT0W51jgCzDKwINXCUS+AQLpNn/jl+q87Obzk5A2EHocWJqMy2/eRlLEyGVX24CWzln4Si7
fgaRwnaiTWTXKD6xO2KT8FOJRjxK+iNOKzY1Qlq8wBJinD6wpTzGsv9pxiqhvTh8KFpUCv3QefxZ
9mLUY1yJMTO9ON07fdiZPJH0i/9wreab7vu1slDLKWhFDJ7QbzelTEG7ljbAWoKAmiWlvDxGWvzm
AL/oskF2szi7EFNqWwzbIoPsBFXCedWDCDQ2tUS49dI2awU4hR9rtmfhnIslk7m89Kq6UMMeNF1m
Lo3SfsFmOvFUHQW7DIQmCiKynKa/rgpy11XS+Ct7PCnPnZxAcfPDTyMiUVGAMnHpxAXEhrnvy05a
Vn3vLCfd+ZEEZNi1qnxJguyg59jFSiExRztsZxzzPlWLp7bPjmnOjWcxmonH7kBJwFttZMdLPeKs
usOCbzuq5kJVktvoIt21anMwoBlAVtbkmrxgB1eVFQb4SeEngEDcYm3nJCugMS4j0Hh8Z+9w61pY
OoCSOv60SZhxoe5ThzvmP1ynv7hMtmU6CvJLHRza7Af0m99PrWsthlK9swkZkZKjJ+lr+8a4Usjl
NepDo8cv//6AwkHo+42B1FMzMC6yjX9inhmdUqeFwhG1QdsXpnmcbIAm+vwwYJb1DPz6VpPimbTX
vsQjd3CIWzhOcerMare3Veh/Ujnllzjitq///rf91T3rIL7nbgEV5mi8N34/GapSZxmICQe9ysGp
kTQI/2XeZLWbGtAg25ysbkbk5r8+LAQ4XUOrStQBmek/HpZsnmonvWRvqDr/HAz7US5oD+w8+qzL
9rL0sVeOa/vx3x9Ukb9ZPc2vDUNlsQXuQvvnd1TkK6rT8+BuZPRoXujfITKqCPgQqSnkDv9ehSR4
FyOAOl9q6zGOdAZnA9KU3JI/FcXBnWPqUIw6tP5BemNG+b6MaGQucjyuQ3aDE9N6pNLDzaKR4b1s
JV6RIC1NzPSo02eG7xE+Z5V0ynRzRwyE9hdU2oK6cMIfcYPMg2BEAtQiKvqGe/NIuRAEMrNGX5Kk
W8fkBeBr+wz7Uzd/gxGG0jPD1E0LcLtHe+mWOcwS065+NvI5LuJ+gYgUV7eSGpcLGf6ptN4aqk2w
d6INjtFUxPRAaRZjYqc2tWWtsacSmtFtSLirSIelHRNggtVm0t8f54YnGaYDDubLXNY7av+5bEW5
kkx0+eFgGhQjjI9al59bZV6XVyvEgfHeanjnlFIn43bkPOo+D97F4eQapfZiEtOPqbSkYNWqXSIU
2YKSatkO4g1QMTdvWxlrdFyhkir1/sMdoc6a6X9stG0Z6y9uRNWywRwa39y/LuolaYHXDxvfUWeU
zyrKujv6rdNautTwCJyTLQ+4hCrFjaZdEFc11g2gZXiZVOaPA6L9bpl0yDDAGeDbbcsbxSa+laRR
CzaVFxF9Fc+gkK5vCSFLcusfclU5txFaLKyNSi8BYFKbi6aNskWgdwDDSrKSkvEztOZKcwiCY52S
3bJ7mA0JKfHcgsOtkCbVCBjHuR+sgnT8bDJzZ6mhjM035TTytgoIeec98rnZdimvm7UKc+cmn/Rf
sURG/nIZH4figkmzbSxzbqc6XoBYeNDk4JAY2b1dEoUzhwrHkjwmM6WoL06b9CtVt1ZGCkc0aR1K
DSNpYRBNpJaILpavpJAiFOo0qfGVsqxdBZ2E2YcBqC4YkQVo53rKXy857K+qNvDVJiqZJuFDhKoT
eShFsBcy6BfrYCcE4M1aui2ndguwKlx0jXXiuNRc4wrqt9W2SW1gW0H/oEXFRkVNhQ1LSP6sv6nG
qF0AwfSshFNFSqBPMHIru/usND7RmOdrQjI4lVWtqxTOnFzjd1+i4BQgCEb63RBFwn4odqLCSyZM
e4Zg9IYLFurWNCw4V3NBNRbEEuVeFOcjadDQOPl0vlAXDUPKncy2kPTHd7pmmMST58FpNpl7p8pK
Vy4UqEdwHZXAXtiA1rEg6+5AFIYrnBUzL46qRRlpGGtSQcfdwC2BXJEYMqWAqz7S6AJqKemJmMi0
H6v7KjOQZM0vZw0hg50EzdLWC+QGSvoykh+CXxw8TX7yEAHpCKkIjsxA9cp49N0IHzOE8BsqlDF8
xhjHMtaBzs0wUgcmW4gpMDRD9kj8G/9g7u6cdOHonBzfJMwodQ9+XZKBUKpzyuPqdop2CnpLovAu
3iu1Or1n7c6M2Q2vEhP0g/5klMatKZeA7ZQADhiAJqjilMoPJa2g6qs4R/YYuo9kWdF6xMM+Uqiz
73NZc/OkOA9qic2Tk9RLZ0BQlbY4XuC8vtGhY2DSTSrakQAME8IH5hfSlyfj1Y9B4HWYuuZhsZ8C
7W7s2iVRyvc0H050Wsmtx1hha+os/iPnply6V+DV977M9U8rWd4b1bDDWWirdvRQDXorOSYxq6yV
HvDyhkGZ0cTqfgaDOvCSKDxFs5Fzbff3tdThI9hSQQHE9zBVsxWPwlPdKNFmjCEHk9h71Xhs0KHg
lH1Bdyb1EcjGiCY6XVPV+FppqCjqEEGzmY6kAi8F2MdEe3dweQnaXyWtzbbqeY4hSq9r43KblOVD
Zhvb06p3ghtkmqpr49CLv8TKjFDpWcFTnHYfIJCwb5PBgSrFbY2M0Cxfm7J9xHT9LdZ3MczrEs9X
mFZAy+LRitymysBAW/1zAkaxbS50upu1EZMsH4jJTRmglKgj2TRCJymC9Fwl3WwB6LzHNok2Ix4e
EmciT0gk0dRSEylD1wEaclaZZKt3TZVMixGO0tKPUZXHg7JGRA9Sx0RTmCSHLrs8Uh7u9QNR2q72
oeioyWuUcXYC/amQ0XGlFQWiUBpkj67ts6PyNpEiOT4VkpORiJ31KwoJYlAMq5zRAfWQG2nALhAn
ngvjRjeyRjIoKrmsRG/Yv9yf7R4djaN19yWJ/kjnYS5yFdmE3pwtJztJTXEHyw5dCrhK0gHE8WGf
lDV6uHqyzhbjm+2Upfh3DyFt5FQXbppe4nVNJNhugmQJKDdznSB6v4SPVQ0Lqx9pNAPtlFGhz6CL
3I62bgZElkqAVKCkJY0qUkxOY9IoXIB65s5INSvR067MF4alox9pKfcObQS/fX8unBEbcRUfGFim
u1bZhn3O6xZZVThwrfCA/CGFbzzl9ZJSwmgBuPmprZ3ToPCu9p34XBfVWh8ULj9JGPckA1DdmjXC
tdkbUgvGHGpSidNf167kVD7I8BE8+pGupLe1a0zaS+Hor7buqkXa0sHjvRl2SATNbFdo/k9NXXSJ
/zPVNRLtpZR49KbOTQEqoQGhgCq/36mX+lmWnJ+XNNyYBW7n40V6ik1cMWH/LRjrd+USuucGLORL
V42PKc0LKi77LrLIEDYW9suds8BakpuK3JRjfUYRGRrDrvihXf7cO0AqLFNZ9llwm2vBy8V/qdV9
kgG7lmOo1JHmrJViINGPD5vYtgcdiaN1u6onZzkOieFqDl2DXjFwhzC8qYwHD0vf58DsVSJ3duR2
YEe9ykIUW7VAZ9tkFfZdsAGPkCwGvs9k2twGFmBnUu6dxOS9RuU5B+G5KGVjqZZQFmUdchJtHLEI
aAWhbe+Hyvkc5oNNds6jBtYrKCj0LQvfHUv/HKgM17TII1H12ki5zKvzhUJn40WqTlEo32NbUC0l
qhhcVZpmbSZNfFal6WucS2uFd24/RhEiSBuyboHIVHKUjyAiW9KO7zigH/seJKtFFGErFcNLY/mH
BuBYl3WwcSQslQ3pPI6Kvh3kZknJagfEeKax6YiweQ0kC2osjnGxV5vZ/JdCDYmRK5Y2F9Mgiz37
aDAA/INBY0BTQgEH3alB+k93dUJPi2DbnjNh7SQR1xlQ1FJWV+L8+fe8nJi6fvgmOuE0QnEGfw6k
8swO6mzUvlRngL8j16PNzkvmDJVrSMWJ0oFA4IfSMEJDSemk2Jvd4ArTwkcsDURRJIR8OyV3nzS3
gs4TQyerbHB2AocEbZc3R68iCLHgGcQR8mFNvSkMmKaZtsh6FYFao95EGPnR6J+5xXnt6rFGZgd5
ZYtA1DRQV5USZSqy2uwn9Nvl7G7vS/EHJdjHfkrBM9jZh6EkN1ZwKkLGHtPoHy+X4YZuEnwyKzj2
eX3Oagr5sQal6vSj6jFshTGs2Oq73ZpvOrpChp8dCpg2zT/UxD+qSDQVFfu13KJSPcI2lV7GTdea
vNfbM1ztD/pQ+66cuymodyN54tVHMMyWIRSOqJCgvtCYNhxlAr64LJz0jXHfuBNAnl5rs2VHJgGc
FJhn1zB4XNVM33YSlMiiWItyB5FVNvGYXBpt/iQKN5oZ4R1zoePa2Pspj6gUAmOrR/uyEx9ZD6gN
rswt/e7LSsCSppZmLOmNNUGaEifN2Jm8cHYpK6v8MYqbn3VDX0VcXTEl7pVwMpRFOF7oZ+NYQPn5
n+UtYsqe/fyUEhZVMOvIK+fRVCvkDen0AxCZAt8x2IaV/OpHRH/6LnvC+3ydzQENGb02FhKPDJgw
EwTY62TGQW38M4iocD2aDpQq2diEA2+3TEb5pbRkxUfiO37TM3Dtmha4U7yNUjpxYY4IsKTr5uka
gms5M5aGOv3SR3wB5hhmEwGkhLfo+LXk2TnqmSI0VmjLXxi10T2SJXlpTnBQcvqDxkqj3Vz2JsMT
rOfcqok+O52AnGFIH0MXOW5V8Qc0qPyNYlBcEKp0buhi7iyGl5V1mbOqFI2X5mc8v9bn0J8YJF4K
FJ1mkbs6Em8StYorhtwT+URXCc0RcmWzLdTUXgzz4cL/4+68lhtHsmj7RZhIeOCVHiJFiTLlXhAq
B+9t5tffBdTMqLtmejrufbzREWiSRUkkXGaes/faofmqY4bwvYTzgxLeWubSCv+lEfkXSOLMazP4
FiJPv3Vh9tOa1R6qTODMfL+0vcZCIycjymdinLBcJL14Sg3cG+HEm1z5oI1wF0gfNY9Y5IE7cD/c
4+/Qalqc9O0VsK96O/aoknQH6a5jPIb9mDA8M4WDzgGmIXy22yVv1yLi3cwQRg9vhYMINEHTkFMi
vxjJhRgvb1eEKIGh/25jED8nl3pq/9ZVSxIDZ8ysYmfXLHVMRxn7Ij6MOtWDti8Q6tjzzmqRhUTC
g/q6HEoPBg2cXpEHs801PixlRdhqyMKn+da77ffQoSJQTvJc6xHz9ZFChZN2H0OvPrqSCgfZQR90
IjKQOoXUMECbtZYR7vKeURtDzb4ymTRRcy93ResaJIXwoRyth7EcVN150Lm418MTc6dJ4oRcrTD9
Qk5YTWZF+cEQDGUplcHJrh5SH0VURjLNTgunJ2XNSMNVzeWRmVfNRIBjUzhJGmbTnu89acBWNjP+
pW3PXnFTqhi5k3xOhuSmhdR617Mum+N9oYul4czsZJoFKlbxUynmDyic1kJI1nLyKBNMd0jFkf6D
gPbqveSpBe17+TdWbQ0nVEDE+HoAyLRgSb1UYtzCvrWt9S2vqQ35YY3OTPxINHEtred4BDYnY/+w
7tIE8uLehHxIoRLgN/OcMkG1yAevsjfmthUTnzG+uMVSx9UUqS6dQPs09vupz56Leb6mFdX5sWIt
VySWtxkEURm5UoR3FvCO6uxUUmzY2AwUe8UJT8QGx3UtbpcU46hsTxhq0TlnVHg0pyj3VTYYKFtB
lDYIn42ZwnBVWxiZ+ryn6ITgNSrsYOinJfoy/RJZVGF07TLqFCXaFMFAYT2FXpMdwBQyHMfuuZn0
eF9qFTSo0TtAZ4UObZX9yQ+fYxqdxzhUXLQJxZoWKB8EeRs24CGfWCkoHwVeIoNWsyFNFT9ZFaBS
K0N0C9nXKcrGIBvwkeSe+lmI1345ge2YwprmZ/CtQFu1IcvjBTScUTfTW3GbavdYmFTnREpZSdmY
O1hVdsuJR/0CLFV2XnsyMLN+Ul7hME/eCyEC11zhFATtvGcC1eVFv3frgekOSs/1HFNWOe3m1AT/
1wBFGVtjL4bm1nUIGuIq+ykUd9qhvYcsiMoyKdAiSJtqmG6cDcMCwHjURdEcDSPxtzM86EJ01NU0
zFTZiHo55tD5MGPCMLxfqrhhdukb+USmwkdRcFHPDraT3K+3wOSWOhqz4Gj0AickJUpyPfMNux9N
nWEASOKzrYPnr+nxnVKLAqmfTieNe8o2jpVO/YFWWxGN3QaKc7ifkqfMmd9a+JMMsUTPy4AF/8Wf
qnIjqBgiuWGWOLPM6SyY2EavPUT+qaiSoGpOrTAaUk8PmUWOT11XAZ2Cj4nV30Q3naol08JIkU56
CXJtlh0gbfACMDjDSibgmBDuyfnc6uBEAYO/Oso96YX7NnraN7QrCUlnmrU1mME1ZuDoTAuTNKEU
ZZvblvVNbaQf6xxcZCLnL6494SYbs2A080tW6KxrSozEfo6kbnS6a+gbJ7s3XpqFz66Sq2jyqymT
21BBScqL5KJ8DFth3p78VkTnpnK+6kP+qY9YLCZevvdHAacNgGjmYuMIBf5UosI/EcUWwSxorppv
NUdKtum5UNjrNPj6Vj9gYvWz6jxLpilOf0ss6pmbZDhJBS/TsM0foTIa5EchzGzqzLh3zErdrZtI
NAPBWv9+3vqUNRtoHFpXeee2WQKDtOhpCYPDjgsM2rW4h4yzJs+dsjfcS5qdyX1pMysBeDMm/Wcj
nVbcrc/9OHzQyeQmvdIrqC6a5SWkIasmr6RX5+4FxYJNnBigeCdxdKacvALN1O/6LFtQusvD2o6M
u/XRuskyjY4pY/c+76Vxt27CgWDNpoPj08eZ+eu19R9UnFyo+c/7KKVO2FbeIY3M52gwkwsqzYbg
Aa68rELUTVkEshv9SUqmLI27YGA4ss/C5w9VjNqIo1Ocvv/e2H4NDM2CORdXTXnWoDWuheD/b/Ej
trcUsv8aP/LxrYuTMuqr8s9ygvXH/gUh0Z1/+FS+qb8SB28v7f9/yQl0w/oHklETPp6BXuBfSgKg
JcKwPJclgaOzpZn0LymB/Q96tzrhY7pB839Bk/xfSAn0P2sJuGPTyFgAJ9BRgNSRZPTn9pBCeDlo
3eDcMgGRpmwzGXR9FPSRmOAcM9wV9IOJGsLz4MNddKaKlght6FU1irm6OfitT1DZIO61PPv5hz35
X3ryxp/ZKOun85FN0KEmx4Ed9FvPLLJnK3fj3ro5WGMaVVn3uU/9uvc0O0hy/VZZ4ZOtU0UtKwrR
sqKsQX1BJ92xw/5YeAkRgkx7QkXrybPTC1nwRKtJN96YgLgfhjABM4UEVtF6M6vw6998/D+3/P75
8U0BXtJzXIfj/+ed20Z9NrWVbt0YpuvPrapSquwpDha3BrytLGIqAN89xvRqzOmzjET/2DPeEdke
g6u0EuJv8rum98qrSzSTp9EF8Hr91a/bIKk0b0d0X3FIjKYNxrF7MlyjO4eRTuUSLqBZC/dCv/H2
N99p2eXvHdblO7k0vHXBVNHnHPz9OxlmEpV+mps3TvQSmi6yWtRe0UFMUTAYJY5MavuXjPPjUGcY
hsOq0e5sPZaX2QqnIxFnr94smzNTtoOfNvrV8l6MJKHanWbWk5O32DxLks78qP+lYvpLKctvgVj/
/OhcOxZXFFfV7x1YInfCIap946bXjBkklz9J/TgVzQKkpGjoRmN8LtE+bxK5rL3z+UsNT9jD1m1r
4ylN8L+CbEA8HKn5YDIRw+M9JUd0yduGr3DWUuNeGyNy7d2OSJq2jB88zdwD/hfn2CKfxXU7uU2T
zF+QUPmBc4OqoxWrRS+Oo0/v5n1fGP6+SRQWlymGNOFUyVGb6urkmg92RGUpt6roBJqd4gMMwybs
mSNRLgoaGV2hUvksFthklItGpzjaTjxs20zcS6CugZ2g5dYL9Cwhvq8pquQXFmb9xpuSj6NWEU+q
WfmeWwUx1iKEvZjqJE2JfnxYH00ZZrAU7KUwte7JNIyKaUAYVHRivcbY+dPkbCZnweda7baFHAtL
iKg+CasymDvRgvmov0tn9gOmuJ+MErm6mj2LZlB9souuPf0/nKqO6dq2Y4B4+o/Wtzd55jC7sXEj
1u8yugOFI48slhC03yq58VzjiqbeCyrZvcaJjc+28ICbRmQCKgMcakywzoBZSs9axQpTv03aLsqo
DZi+VDvV+vfk7/gf/+Zj/7l1/us0RXPmI6zhlsz//3zXcDSIbrPd6jeFcZUbd/wUZc4DwVCsRpzC
OzSlkXLgFwGV65X3FuW7RMueO/9N+MI4OyL56RFLfppIrQs6bM6aFSNrb0qq/jFFj//9cfX/ckMw
dbQFLqwsbgu/36NH3y8zKqP6rWBV8yjkYtVdFhf5JcYjDDOgbHZp6WE1sC66KrOLHqWvSeb1wf/+
IL8p1db9ZkKBpLQr+DT273l3oXR7hiaO0lCO1N5069LiHUqdS5UsPWNt+FCMFFxZYyYqu4+M2QdT
ZBgP664EDnJI5JRfW4jlOyWZUVPgSY2gbkpKbB1g4iTVLhwc5nVleRrnwg2MZHwaKVxfiaG6m0Ld
RwJGHk/rNuKiaaUk3Tn/lBKx8zfN9FU489tN2DSFxZRCd23zP+5krIcqAIChuHVz8s0apvQ8UQ0k
Xsl0d3lqP0mWy07l3TAIpPsaOcKX1DHvdTk6eyMx1aFO++EoPdUGscv6qi9Y6SttPirKybtGg2Dw
v4+N858D+RqTyJjBf65t/Cau0+tUEBsxGre2672dUcDu4CZ9VO7wrWb5hQXDgqqcJ1Rh3czeD66o
zkWbWkFH32LI7EedldfequZvxJV5Fz3OMrrh1RekL1itBQcFLHMWwP17mBRdBsMZzcCzPjo9skER
m0TgVDERafyF09CZd7HvWLsC1PShFSZeNN0tLiT6FhfqqaYfVWfXmJ8yYXiXnjrt3kshdWizS97I
eCgpC18bbwwYFeh9zFiISBh9LLvI/qmBvGEJrt+0wb0zU2qJVao/g581XwuCoLAGV9ad3REqsEaj
OqZ2V8QtK2u+lNFihvnf+91a7hW/nSiuwSWBAsg2fW4of76XpHkUDp709Zvv10AzXDU+SbjAMMpb
PGTkYTxpgGm2CfOLi5QKGdokAwcuLwrLoj0VgvjgobPuyOU4WqV2HQYKn7aFBCYV0Rik0I8ir6II
Fr0OC6Xd9PxD3Qy4aymvgq9gblhK6zkq8SmOCM9o0zmwpDWwrMZZmYNx71W12DQynO5RTRzUlJ1q
r8qfSUEyt35P1kcMdGFmHNxMqVvvCxr+gVEhKPjfe0pnsv0fewqhkoeclv1lr4KmP2jVtNkYRie0
9Ntclx/hqtPSHuJPWc6J2DW6tfMcTVL8axsQA0VxtmW/iYl63WTWXJ9JFEMrUMv70nTl34gdVzHj
H4+hI2gmeiwciAsVqId/O4YFWbX0VmVHacaszumUdY8ohGlmZq9ho4Huc7XLrNHdpKSKb9nJS+it
LGE9B5z4evrWZjaebNkCMzA087710N8lwyguMvTvlYEbNQqd/GgZtXaw+oxgmk5lu36I5b40kYBY
4mkyP04O46I2KX2japA2mdu/aWUOymlBhiu4x7lNf9CC/zrn9VE2hHTETY3Mq8Pu3C0nvwkwQhCf
sy1A5c801Td94scH3aX0VSIs2MaRXx9MIgd2k22y/NblNcve0kwOF6gmdc6tmblHxVzdoLWuY/7x
MGuNNRoBkg/aLYk/0baLEJLAysVFm1TRzi2T/O/uv+jMfjtdWC4JLiiT7El0OA5hrX9S8ykv82nr
y+imZVN1LTScdZaWYzErY3dbaRfbbr4n4Qz1Q0kv6GHI+GYZv/RKw6uJwWQbu1+9uaVxIsG0bwxX
qR39EqaNuiDhraWlM/WyhyiEJDh1vuZdxNqGTgZRyBPG0y45DBQTHoX+ue8b/SkL59d+dMT9UD2m
fvYgRi2C1d6LY5y235IBK+ZmicmjhBc/TaPhPBc9sQI0WzZGaoz70tqT7jcDQ2D+CzgbB7nkK40W
YSlVGm2JwBA7Rpz0jCMSJ3j+5CYLFT9mljQS2YAqbZt6QP/qGBSbQy7AUbQLD3m2DJLMiPI0nWy+
/HpkkFZaWHduOJv7KAnDi550e5ERA2BT7gU93mxMrXWPbk66QIT5uLMFeSDerKPYNZ58NYU3uWRB
X0pnWgJR0o86biD4CviUKPTsVQYnpVUQYAqiqo+IpKn9uMlDhBR206T1eHTTzkXEgdgl6lIshVPI
YmzAlpzZM5lnFdZgusX6tck/IXzXgwH1/FZ1Ito7s0G7VJMXv9aLfdvtO5/5AHEO843if0Tfckiv
EoHlZg59B9ZV8U1hIyTHO+Z72tZ1toaLBiTuIScbNmofzCRuqC93+m40JyBDLibwQvTVnoDRbWGP
P2CqwXOZumsx5hSTvBDeFUoKh+CUmzVx9nB482NduN/1VCN1L5bEdE0NSAsxXtPRNx/HPv2CiO2t
9KDXpVnu3GQpN4wZejB6zqPVhp9aglcf4Qse6P0mu1bnhEiB2Gt1V52ajBQWu+q+W7lhIJZSMP9G
hPsUGWlWCHXmsIEq9yA5+1I/mbYZbfMuuyYavaK0RnUksrw+59J5rLlUTnPt9/cYV9sqPPplfEHs
9ANiHLXvtksx1yNTNByzO8RhR+VRJt01b/2dKtCiebpXnA2UGJQzUPSFjLfk6siN6qaCqPHufkhc
atKWN9/cjnDBmviHseRrOUkvH7ycTAIEVPUhSeLyUNkEvLlTASFeDg6QUVZhkQpcoWfXKf9Z5Vxg
BEH5J100V7B09yFTrirq5ntphtFusC1nlxA+gBCAGTg3ZHqSmumce2ccjmQBgQjK2vYhVlH3YOX0
HJRpsFupVZ/bvI72FTZDlIgOp5qYP1j81EUT5FHUSvM+EiIch8Tw1IhVNpmyxGNOIOujVHJ6TAOi
1WmA9ewkkidK+siIjwofeHoWJ9EV6OVdX1kkFsTO2xCSRGK76pT0s/Og58B6SP9aoppAekWeQv7n
mvXeaP1vMra2+Wh+mUOyb8e0I6Nk7skgdTnz99hr4ZmoaEml6n+4fTpf/WXj1rDbGo+iEGs79xxC
vzySz/JdFlH0qPqpDzQjfKy8EESVsl6qsrtv2zC6J8RV3wx+O570uP1QNJnx7ETGOdakuiYADag9
bEbTQMrJafuVyODv6FHcY6VopOi9T8ZlTeC84k6p6+18ru3XuGYtlKHc2BZ0PS1fuY/rXCZKk4du
1pJr6LbXKA4R/tdFeIwyl+Dg3GR+Nzbks3Wps48RqtwRmLEIJN3HoZq/NE5/R35U/Gxl1j4EL7gf
TfXJjiVU28b1N/rQwEsb3eplsh7qFNhO1ugP3Kfi3VCnp84A9eESsgL/adyZDoX73nH4sXFuT4g2
f8S9bgZDGz6aFWKezh8s2rHGqxareT97tIplYqMwwqO7hA79+yGrd54fEXrA+FwSnVbu7UrAXZ8a
K3Nyfeil+PI92gDWYmS2S0+JvZq5V/96LhBCh0nnbcmkrO6ahdW4boixvkfZRUrVohAZFoXI+4ag
KzhcdvCLBj5zl927HqyqJR/JMpkXOW4Iasd2JRx2Nm6k5F1Yu6jGjPHUkN64crbjaRzp6RRBGmmk
F8vx7dfL1Lfpt2THetEKtMumWLzhA30hKiZYJlaMeWERg8mSnvY9LQIq7Dh31028ZJ9pgk2fx98c
8pkP2HsodvsdfYNKSEzn+WtEmlLrIFfwRkrsPmEk+zVSPJc5AxBKg5056snZLblYVEsftFby2Yi5
UUPgyJkK3ZXDbCPBxCf8jpj/7amaUBsrIvhIaeiWHMwawkRHB1ebSiYHsIPXjXLH+tej9SnoSetE
qAzxG8hWVxQ4Y3F9tz5dH0WTCRJ6fZ7SQKLVAw7DLR/aWX9OcysKwK1Hiy5XO07c7HdGTLMPbvxu
cMBtYB5+0S3qoGNEFOyYSaxMiGE1r6c1Uml7V/8hiHaYJuSRoLAhTLgjMgvPIfG8UQ0xLE2IfMBB
DddMYpejuvamtLrm/kvft8khcsNsrxn52+STtzglhPhYiyVlJNEEQsHBRX68iWv0yzERCZ3ETt7l
BPPRuWBHUa+4m1rxU/O1NyKqYaS5XJ7EcMD1y4M2nfZtD3Cly6xdNBLgwhTngj6pDOwqDryGsT+3
9OZETEmpIeT1yoEEh24JjI0GEkHGizET7cxaHaFwrj07NvGfwIQpZ0a1vSt0dwQeR+otIjIES2B+
V2NosvhGV3Auw1fgR5BA15dQVGOkXd63Plpfe3/vr5/9y39+/w12THGwH5Fz/f43i9XE+v5n6kYk
R1/O5z/87l8oYaPBb66XS5DjQjx+/+XkLVV7Ql5+tKQng0xbvkrF7Qlf20joM/K006+/sv7L+8+t
H2V9mkW1wZwfsl4kUaK3RGXl5XxI0Sqd8SIu/S0WSF7Vf0/T8KjNJqYz1PsYDMLFJxEm6JOXjTJI
MB1SYW7ttOeGL/WDIYHClKSpb2dSpdAko9VPsVieBSnmu8wfWXFYBsWw2vgWp4kTJCK28XQ09l1G
BAM0GGxiB62PnyfP40pe/3ndDKyD7jwXII3RAHnzSzMhimb5aUZB+w7R3blNU3Vc37e+tG7Wp4Vd
QqpDgNstv2R93c7J5Vsf1TnSR1qa/u79B5jJAx9htbwtaumdbHSKqaf1QZERq2e3DJ7oozoDoTvi
oELZp/RTNKFtKWxvT/kJS39kI+9dH+IU6tS2W+G16wvrZnIEcRTpwhWpaiZhQ0MO0iqQWjf+gnV4
f7rSSFzbwtP8/uLKCH5/+v5z67vfn66PZoJ29n63KOcngZZwcA2KCMTMch3QLVXLnP0FnVRyMFbH
94opft+QTQNk6/25tO3i7i+frv/QLzbp97dEMvYk8CbMbevmt9+wvsZ0AEUKMPddPFDr+PXuokCt
++uhIlM627z/JEGciKkZckhK5S5vhKfQS/Cw/+UfWCEv75/hv71v7Ya9/4k/fPH1X377EVLGiHs1
730Tfg7l09769cfngaRPglGW3VSHquufxfIwLLKiOK17ps7GsjgpgaKpcO3Teszej+j61CfzCkgH
QS4LYmt5vL78/tb10Xp4k2qMFEWW5U3jqGtyW7qFOpppchqFwbx/Un697wa0vyzEV3lgK2H279cz
YFZG2n1alYP+eoOiOR7tdUQxmxkpt43bLcg6Jk+lMf9z03beIpr69/PQJuZa6+LF9OIQw6RsVhic
XOsvXTk4eMwi6hLhOdeKZGNr7SER3rRd9+p6XFomvoTUVi81qzoyWpnBGMsBVj1ov36/7sDfdv/6
2h8OUb2epr/2+vvDMKs5bRISWbwh+uZqCV0sYpHOslIzEF4PIFTjlrdhDs8zqUtoiuz5qcqyDIYn
Ky7hHTyt8w64QNwjdJYBBQo9TCuDYAkgJt7Xfd8dRx+5eMVUkrw41d7TgrifG6P5aD9qTmhevPIW
6jCF0Y4HkSB0QVVozYZY/6r0zro2lXixpzEJjP46ZKI9+4V1a7zWOFFo+Zocks6WV8vN8r3FLZgx
jy5R17T7ymgcKLHxi2q1xbpjvaRTg/y48b5W3Kw2Q54iC0Q1vdcSxvo58b8g+9CvFdla29kyw0BI
7ZyHNaUxR3zxY885jEaqTr0HvyqLFBrkZDMYhbatokW3r5pDO5QT5r1wPpQTC3rNkm+Jmr+UhDLh
lKECJQSLJzpMBnMD3zm0HawzM3ONDbnXcwDj5JuiAXyYCs0nabyLHkW3j91dV1pIrCMi7xxCfmXp
fi/DQh5EN/gQgyek68J/asooeXI7Et7qMX0diYTd0xzOgcTWBE3LytunxWS/GSMFM1NX0bGLkmDi
YniIKqpVSUwoImYmKIzioy0tmyE29BG1ztGO3X4tiWDcJm35TSuh2o71jOBqCapshkduSM3ZUshT
8wS/buqMASbFm+WL4mUYI5NpkfV1NqT40OYnbK3VudJclxxzAhA9AjYGNOHMXcY0CL1oP8mMoTBt
fPja1Aw4Ht+Ua15Hv7bPScg4GIJ9ozv0s6ioU2YCk47oAHPaDUKPu4I+0KUYvPIDvvStZuL+bb23
PAIXFxlo2vQqyo9us637ebhkDjcFDDjNI+wZXEWdfsw73b80eJa9XpuZZ4cK3uT4MEpsTa4+y6ck
bk82FkLNtYeb0c+UUEyC6pvCy85Rn3ScaikLPQY6zXNB3C/x6ClNzLSMCDjOj0MPwyjFcj9a3iUf
6w/R6OqBhVKqGUPMe5IaorARNrZhhmV9lPZ5nrQvwyknOgAJuX/JY6wPoojJlta/appG9t5IO0F2
kcTD3/u4txtI3I4NoRGzlzKATRtJffUpYu/Dyuu+F36UXFNf/0D/hhksK/SDrk/EbtrVdW44sSQi
bbNoy7Peus9xbRqX4k3Rcv7Q+1+NWj7JpAxvemJ9MRtrfozmEMu2lPe08Iqr7abcxHwxBm2FpFJW
3Yd2bu1no8Hpb7TppRNEDrbUqNBAO/dSIwETP7i880W/UzTXXzwt308iJd26gAlM+teHyfTgnzXE
fniaOCbmfEFETP8iGYOavolDhhqJdbgnDCPl07GD0fxZ2imX6jWtc/htM5mnBjhB8wDFubshp9+2
lXOHMz2nVExXVM9dpkg5bE0l52ObWOJI0waoH4YSQlkiAQbTIQUvp3/QlDI6+6RylTYSO4Nxtc16
e2ciPTlj2P84j0Z+sToiQkZjULArqRFKjOE7M7TMMxOveVuSKXHCwLdFikjuazlsyTn8JCc+Oat9
1NBt/0mrJmwYYx7ea275Q/blp7h2D7ylPJhGyNkthvrczMPwhPTg2WgN6gk83aGLNem2AOV03a+L
zeBa1t51iLMukC5QalbF174mIE9i3KtNJ7nLclVcaLt+M0T1gvPrpY+kd4hq91TZ6j4t6k+V1l4d
u52PIqTX6s+fRZ/puwopzT7123C3tB9184dIg4kQsDf9kxGW6l6L4QK0Qe0OZC7IL4lrmgEBbF8m
Y3BOQzo+9Xb608aheII6/pDZBKLmRbwbWcu+dHSoN3Qa2qCQT17SiP04O87WIhf8eRqpMJolB8B0
iCpg1Zo7qfaqG+LkopTOU+MlNpF+0w642AQIkCngw6jVYJxKbxRnGYmgitvDaMuPpFB0+zrq+qs9
lujFqsbf++6zmKyWdMOeQj8E8xnRKg5eVoBSc6GgU4/CzYq/JZku6Ke1e3vYIeWrn43Oo6RlQqEf
pgLmgT5c0O9Xk2xvHuW6wZiemco5+4nuwZxP8pPZZTiB80tnpvEzRsjVmgXmq2trxPpT/KqZ4Xhz
YQEnykf+o5zhNspvWC3ar1rnAOVuVEIeOyct1ciSZTQmIded5bYdI+KT66y+yZ4xzcvJjx2WRh8X
RHsa1G3sMbCsr4Rm1J7NufyRpX5+ciyilCSAeDGXF2gv2kl1zKEMUnl3XcgFU1fpMan5O1Y61kQj
zkQy2RPXBZ5kSsNZ+ioxlLVRRRiBV6QPfTiAHFQFHQ+/ZTOXDzNO/TuoYwCqTXPbOcZ56BgYXKfu
dnUvvzt2f5WVjiNAJm9EwLlBVC637YJaNG5Srm8mlUy9Wv+Q9zOle4noYehPijnUo+v0R0ARlR3M
noZOcWx6hl5Le86hSXuW9bMk0vVDbad3mcAgZYV58tTlWMK7JALTn6rH2M/eFjfafTeWhDjRp77r
b0A15NlpLHSICGRou7CUt9xjI8uIejdWg56qqOEEY+VMr5RWOH21XhFpaG4rM8IQQxYXc6XpjeK8
OOYpS3ivmfx7K/URDykDz2U2X9vpFtWf+ZMqmNgLB6mTOOW01kaKGJuuNnZ07k08hhYl05A9Q8C3
i+o5Y3qh2S1K+5CkwCz7GOV9SEfPUNt4MrpD60hKc4Lebh3GqHaJd1XMVD9ZVv46ThYzWEqsWPt7
QsyJik/i+SWzSVgGKZ8dpil6mFuqn5h9622qQXxG8HqaTAmLM9EoruChEc4bzTv9KtzhyI40i2L6
bJKSuHfs6EeE5H5T0We6zTPu0qZH0O4/ztEI5aPMn0n6bXZjgu+x07n9M4XhrJCKpEMzvfNZK0+9
2z0o3e72TjR/SFg1U0FWyUvoDPdRFJL/aUt1VNLH1WCdzNT/njRzfhQjl2uPgGifut1Vy3rSAKS5
TzsLMKv1k1kdhj5jItjWJsl0HuofNHOe7MEQ300toZDsOx8ZverFs7rTYV7c6tx9jVWh3uLIIWOY
5FjOj4Y545h5ZFo4SFCNRjv6Lg4EzZ78oIvuGELFB9GUX12CWP2kIy4vwckiLQjvhREOFxXF/qV2
igfdcZnXox7ZJznQxC5jpdEyl76wFMch7960bpl5hcQQhANUC927qaZsT/1SLhEKzK+h19Uhzxvs
17OziyNroCyM8ysuJgQQKczhMEudz36UE0Ky+KRyp7lM+ki+wByRpSDjDTYAceqBKGB5MR+9svAe
7XI6hi4VjHxKzrQET5SyqatY6nPjF2AruBl0tGN2+kAZrkJTvEHbFt41g/mUopnZEpbcnxoNy1Dl
ZARtkNm7zWYadjmT/TjHewey6IIogXqxhQ0lfa1duMO96EkIcAVCJN97rGdf3mWG+IwpnhhynQHF
palKEOiFqULPJ6hxzbvz98bWH2Z5qCc4Nmnhhucm8x9RgT4YOsUWvYHjqNxs2xO6gZHMfWzS6nOt
Z+dkqLWj0A2cvsoNNyndt2OHMWTDtCpFE9GP8EWLp1RqY+CTVL2bNe8nEx7zrLWwB1rfUsGsT4HD
2PYAcytom4lZBXYdSrjzm9PRgLGAYb7aInsoMGDOc8i0yelI82xxsWeEfHqVaXPRWz2eVedaxkip
veyLXUv3R9mFb1b1OTHF/OSkBLwO5ucKaemD69cfSz9Dem1Yxd6oO8l8cwLfkdrgqPXhXGUTiPgE
qV9c6pBGGlbADCzILcfiihbrLl5+Z2H3kIC2TuPrL2Nen0wtLOi0KfJuYpvWl/CeMu6/uQTrkVc9
Vg6Jdg5xYXEUgBWPukUQMGrbn9TGn+K4ZGdVLocPJIhTO4RbRfrnihR5pkcdOabOsU0jdRUJaoN2
fhyzixsVnxtr0h8NmK8bvWlqjPuVesBS4Wxqsw33nkYd3xw2ld6bx1D2j7LH/JzZ4V1lPTtNbt3r
fY8TItKreyMebzmC/axykns/RP5eo5o65DqpbT4p3q5HCs8qz4zwdpBmHecH7q/QT4yOJofd0g3C
nVHFI4ljy2Q80+br19GkfzMshgWXYbSIgZsDZrli5foGMXRr0aC+jN50El6ngsGpqi17AQJ+okp+
c7Jbz3FksrssKupgSqafyBCPsQ7WnuYL3X6aNZvZoF2dzMwphXVucEY2EWBvZDiCyVGV3cEJpdxY
6E/xJvrwf7g7sy43kbVL/yLOAiKYbiUhKTXl7CFvWLbTZh4DCODXfw9Z56yucnWfWt2XfeNyuqqc
SgmCd9j72YlvkDnv1bd4ejMahJo+Q8gHBNEZMnme9x+/5Ihdr205fwbTgrcgscvLUsLe91v6s5WO
JTOUSAUZIYmcyyPtzYvC4NbnX1QnkUoGQOEjt4nIL2lp0jQ9yMfaqbbHU6Yjcc2i9tO/RwOFIe7i
3DjX/OGUX/jvxv2M3HRxmuBS0Y9sMhrnXc7D5pgH/jsb/yOHwXDGBvDY5rl1jjMX5242k0Tv8YGb
jnGVgV4w1kOFsibjiSimn/TX6mjMznd7qqBJG1Vy1EltbeiJzkAFvrDg8+/8nNRtAGzv9QIw2Fsq
Y29CSjoPA4Zs7ptjM8JbT5Sh1tVKtDNtkr4yOYSiksyFambwsiMiWeo23xRB2d4xArbv2p4vk2aS
6Ahm8wSODF8haXihIgB8m7H4ONARd5uSm2vL2KY4VzXmEPgrD25RGrtVaDN07G6qtK03VkDKD/oE
1FehwszAIkJ8dup3E0e1N9f60tONYc9sPnPNqLMSTz1Tjcc8D25Gw5QGM325HxJzepgxBvd9Arxe
oO6JYykfncA4M1/AmZNV16IXe/w6kKlNUOO0hMl+aTCvJhEZUzaT15OdGcN2LBT1PLIukL1lj1Mr
/YxJK7/iUSRCIoYvz4ALT0ziBYdkNvMtOkx9MDzqzAbV75m/bJYRt9jczkdXuajdOhs/5DogKXr1
TpR6dJ2a+MGOx/skjYJPU28hUa5M68xztweOjpc0pVs0EQaeKmlRkhayPAYIBUNBBHsonQGLJbyI
sqjbQ5/jTDfmpgwNkUFVmTf4DO0nOWc/a82ONVbVdMgjZ7gEZR4cHRZl26q3fhnKBEKnoDQPXXuv
tVY7N01PC1fpdup8fCUu6/N8XW4nUWHdjPKYwyO4NKy8WK7gw2M/NJ1qL9APyZIRs3Q3G4m+18p9
bRrj6uIf2kvP6ncD0eSIO+ZrnwVy05fxAPyuuDfazty6a0MSA5IjaHT4vAzJ3htz+11DvCjLgDww
OdivmiMRUEP6MnY9i9/Ru7WKpJoAIHInix+2HcT04/Zz6xgpaSyoKAB0pZtSDOXj4FKRYHTGvYyb
qw6wbM4+uU6ITx6QX4q7qONuKJokpBjD2ti7GckxMz7RFqINWsq1ZdBDCi3eUzYCOm+82kSt4Umw
QzL9omMHjoVZFotz3RG21psz3fpalGSWlZ3ihh6B9SWb9qY7tgniyyVF7NgI/SIcOCURa34WBhGG
0AwvRp+foilRezvyd9IeokM2WMBIyTLdql6m7O/MbwEVlNN2vMd582XEWnQaHDt7sgTLkAZmTTdv
PywJvk/zYkpiq5ImrnZjHH+XTj6yZnyKOS5uiVH9KmeQSIKW3M8npDxJUIbziOBSDbAP/YUY0I5W
b8sexSAYPj3Fmcq3XqWzi4/5dybJqq7naIP5dzn46tXIqiDM/dS4YwUvUDMtHkhuuz99OJVVKb1T
3hMdVGCz3GNis1g4yT13dIVQkhu1Y5cH9s6uJlZX+GjjzBzOZu7ja0TdVDzE/ZTgxuaY1TN5Uj2p
7Id6bJ/zwvMRgV8FK/wjOm8iFCq5/2O+ZqqnLKCi7mB43M8L7UJnFNl+qaLPc9M1YWz7JIAUjSI1
8IGnUXoxlPflYwRTeARtOYltHfOvoi4sdrgIguptz+22yIkl4mjuVJwPB6P7mXZOwThVy4dqHN+d
0iUaKdKhykyU+ljmiVpznh1VGdu2dpBNtJic3Tp4HAMLU2HT0bOKKWJK2vzix34UbfpaVrG9U4xM
t8Lp6CQbh+JoZIqiVwlHEplvEHAgDMa5iewWBEspiPyyARze24NJvqncT0uXHsi2b3fuUi17I4na
o+0R9sAKjj24aIonYIOv/pg+BVNMMFOcTqEcKUBccyz3ZlDLfV06t0l5w7lhiWDeZB2BHmjEzwGJ
xcUqnR1ck34XBKgnUrPjcgtcwrhLQrTwqEYoU/wBcIE30SdbOXE1a4ExonFUjXNN8rE8Z3l0rytz
73u18003V3tJ/IsomSOVGe4TJ1uAbXXxtjThofbd0t4NaRpRc9c/P8Tw0eR/rxpXfSa70M2gLQII
ALvE440b/t7VYJDsV2ea9K9F1NuZjglxnByPo/Wdgiu97xcInqKbiqvw64fRTRk21gUMsxp5as7d
vGXavC01DtZa+xcntqon5rakKaSut6Oaeu0zMpdZN6MeSB3/guDoq2ya7tzGeCQGT6ZhV0Sgb1QB
w6NVKB78idVH517cyN3OZokmCQpeNJKFmVYBu/0gJqSKlQRS3dWhXlvbrHWdXYT29qhM67IUjbxG
yKKJT9Nyfp6LhOibpIv3jJXggq2jR5CxEEP7BzufmNJDkdgD5PnS0gxfMtf4NEbsX3w0n+c4b+5V
uooXA3IhBNtTiM3xSQdPjZd5549fCkNyzanyqfAigXJT/kzoUREOo57baKP6Nmc3quT6UuGY/Zyn
HrpTnM9Wgr2hyoOXRgbPBTfCOVZB6KpgvatzhnFTwYgrT/p7lHDq3m58Uh/MgjM+NH3GrgYmG5in
v9pgJNq5WXiQKRhyeWmeWbKQBLh0FCSwG04Omn8rNy4tuIDXdMryx+67rdpDldb5K09n61LNCXE0
7QGKVPZsoqzHBj+zsrHkfA2sbosvVB1g1MN5UN1y+JgtWN0TLYpxNHWTHhYiBmClpRvT79Kj+T4l
RnJuAbofcmE8Vz1f2YOD59gKrnOZ3xl16iG570jPtOy3tB380CpJj6p9fNvaZ8qbTvZGU9R6siLl
piftDE+L2OZ2u2Vgkx7njOwaJ7GiIwoR5EJzyWyp9DGzulW1oxlx4QK0z6YCvK+tZN8nwnuqvPkg
erR6tW/dyip/65dVQTM26qmC0VVpDY6HXu3c1A7ZgxWDQiut+3NrJId6ss37pKo/8RbgCl8owWdh
PYiEH79iQ0kaa1nuWz9zt0NFuq+gIj6g0e1O8FSaZAKQ0br2ZS6M74YeSVXzm4UUwo5wvfQTjuHp
mER6JnHGHRmspteoyslxKcb+Uvj4f6NpKG9d/j2oq13q2+U3OIIjsN5uh+MnvjZ5r8PKFtnegWG7
rdwUWtOEicPQlvjiEBDGqONzXhfRqVDGi2h6qFwx55YHL+5AogAJpcHy2E0jzNWJNEenD8dkzeV1
KiLRkii7Jw4dV3f1pTMbdaqxjCHNM5HRpMuIRrbqryAt7HAEubiBY2Xp0bliOnKubpD/KOO2uKv9
2bhn2f8cFKw+GNd1t0lvfDPaLAyDnnnmBHCFSu+s7DBSRA8YuDSPY/DE3Dt/NoxfxdyTAEbK71au
rY5u8svEZORamAVKnDjlaoM4d3FzcZ/Bmb2HeFzeCvX6xxf2yHWBJBuaC4I9V1be2RAIVo1Ky/AP
kzXN2Utqay4SKx4vogcKNA4zAS0dJvMPw4WtqaBsRUfJqqg++Cbyxsz1L+3IysqOjfoC1OjzoJnk
mZb5ULOwUsngAt5sja3XWB2TKPv40SnyI6D6zYyjp3o+34zz3nd6BLaud7DTZdh65hzRozO8m7Lp
wYnpOOPosUus6Z5XQIXuz/AQ7CLMo3oK0fweaj6sLTWNtUMd6l3dpf22lES5TAMSDvCJ7l52+dd4
PU88j4CotjceYzVm6NPniWwaj5BKAkCOBDwDHRwei0roK3sD49BqUtHade3YKB77OkCzJxtCidaK
taIsRhID0mzg4cCwy98Y+C82VZ9Tlqr6TJAKwyeew+A40GR5VZhF6tw6QxCqBtncOOI342dCk9iP
B39gIBdP1qdxZYK0+gcDzPw4yzkhlbf0t1bTeYARkfMLuxeXRlvnxlyye/rkhlYghWOSANYBgVFj
FiV5resd64WB/sikmxnr0fH0/CIzmT3GHFnxPCNq8eZnrRz+CzP10ZURRNGs5VlK/MZiXxguYDTK
iOSZ69nfRd2ALgcLzWwl9osn+EmR8JYSEFEpGPNqv/npilzeGdTFt0o3WwZxu9xI3TeBR9EjG8ob
RM/BNPhnaz08S88cjiafG+Em266ZXYo/KyexM+2Odu0xvyvPI2o+XLSJg0Z6tU+mjAhZYp3quM0e
RuYZW3di1Kv6rD81yC3Yabq3xu8Jo6HhunSu/Tly36bY7T/xYb2m2tfsKzq9ccSAusCd6DvNRO4T
SQKSqL9Lu9W3yD/YZaDon2mAmiig/nDLpyXBkDx1h8oZmq+2Z4S6TJ9LWxPgOrj9w1KXd7JdAxST
YvuxmcsLbnUYxf6xt2Y+PTuFQtPa1s2W2dmbXwaJAH2ui4ADspjv62RCoOXqrw6wmEsWRDu7FkeD
TulSyO8GctxDPMArneuWx+bg7dhgxtu5cJNzXwPFMKw8+lSupMoE90hlkeNVtYsO0y5lGhKjYC4W
GYN0Es2hAvIR9Po8zKN+eIkRK50dmWzK7BOlU7tDzEyUbt7B73GXox8JViWGK+7sqnxFKj2dA9Az
55lN0aQccRp03l47BCuHwCeVEFLM2bRFef74HVzH6qxz61PcQgj9g9gg/8NumBaBMxQSw5AV6uoZ
DLZdjLa9g04AYMO8tW1kY34ao5we6ieNfYhNMh9zNZJMOmXBim6t8CvkBJrPRPtsWw8bexdDx5uq
ZCKjNNh+2Msq1qvPS/YDIdZ9KyP3q6JfSQLrazN5w5Mo4Fh6GqZir5tN4xreWeSrqSBlGKjq5WqP
vX4U2RuyROcZnPVBzgGoHXOAl3OuGzXsrNoG7tP/qtPyS0Llf2D9wFQX9ToP5cXbU9ueWJlRf5Xp
KY2nL9IsOeYSf9pB5KeJLLNvH/qIKZ4ZT+u0vS5SEx4YA9EMNJzz1gc55CfjSxJk9sVIOCkZQ30b
eCEZWr0NaopfVg+Kx3G4jTvTXfUq/XmU8lNpTU/I88i+yuofWbqUsOiM3Ww71gkM3FVCId2pHvdu
QGBlls40hv547lgXnaHwXZohzne6wcYra6pu0Q/YNQLyZhzxGuN7J8fXd3c9W26mpzwdegJsP3Sy
wF9uKbzMfboKl4FSNqwDV3rOUMJPx0cXou/296pkepJqYRAXmrBLbl6Gwm/D2OeUqMwI4znbKSBN
hB/nQxlv1MTAvAuInk90H2FLz7NQlUCBh7x2HtPULdCnOnfZFQ1k9CoUWE6H034buChSYAAzG63m
b0jD26PpnGLDcK+Msij7bSNMiR549QvvZ9mii+K5eViJwuWgWlTvforrkpnu4jg8B+b6iLBKHzUS
hCph8NyOR6FN82iU3zG61IexTu8TBrKkjVnqqJQbKlcf8iHzfuijqrtQL3p4qu3u3k/WWGbHKHZ6
YP4JWAIYZT6KXZIHFpW2bd23ZM9mEttyWX8pGamRyi09zpeGAKOGPCEd0eV5iCbmoGrDY1D0+F5c
yK1THBCN6ZXFdaqGH1NmMZeM8jsxe6+txYqkhakJDTrDLQ6zKuwbh4Eq60oqaXvn+gG53Gxtu8jq
QJl0X2Nh3uxalQ+9Y+9FquOr8q2HeUgWBrVFtOMgnE9JjKHerEz2Yeyf6P9WzaO+GdIDo7yopw8/
QS+tFySa9V3fUxdJmT1nXT0el8r91MsVW9V4My4V493RPCnKJCe/bw4C7DYamx5bp61bWOJS9f23
uGv7czrOq4DU+cP4/P8tyIQNKia1/wIySdUPvBfpXzkmf/xf/+aY+O6/PizpoN0dvOWBid3037Eo
gf0v37dcOwgQfnIZrlyI/8BMvH+ZPsYW3+Lf2MSW8DL+AzOx/yUZS5qB40qQZeSj/F/BTH53Ga9Q
cUcAThH8dZYrVjfsnzycWOeSfHASxirrsgwDwnQvexQgLAGdlqWXX4/JzSEiuWF3elcxeWNYQW6v
J8zDIPX1T2/f/4ZeYv1u5F9fjme7sEtW46Zr/eYRzHlTGmCszllQMezmBttRZv8YZ6+5N6tvsKOa
reOXPVHVzb0OdPEHaef/yLv43aL48e2ly7sLqMP3P0zkf3o34DEtCjSvPHdT9LX2x+HZmaKj2yse
vGaEjgiK1G5s+gvF3j9SAX43HvPNuVTAF0BfMD1T/vazw0RP4iFH9JOvyjrGQbBjZjDS8wBgsEvt
FyOLzxjD8tpbEGZk725Z4NHOmPQo2R8Eo4YNiv+EkYpa/gEM8Tev7/rirJXFQ1QEdJkPKM6f3hnW
FbAQjU6iYVQdC+/2q7Muhds2svalQg83KEpX7CE7A7fMzkjLQzGs4QGj/VzUxnxXkUOsJ3//3y+Y
D9jOn52+vC7uBiuwHdfyXTIz/nr9TnWBrHci5zsZI3nAYjHx+EUghdrwFwA6ErXN7CDsAnI7RcBO
FSNydBwTp3rFkuRHlUm0n2rE7NKyH8JYvzdMpKfai7N70zoFwbiT09A9i7q1NzO2ceqI1Dprd3p3
k859HOqvBMR5xyCXx3SZkVSncf3m9gFjW1s+GXnzwE1GHLVV7cw+sx5dM9sTZ9lA+50fhzj6pdbG
KKqJ6sRRJEh6JASZatu0q+Dy398t6695AsBeAxeyjktkj0XKhLR/QxdlFosZ/O3ynNa1ycJByZ3r
sE2gtYfjXUQpNSSVd1q7MXjy7keN/2H7//pCrBXEAEN6hTL9ZtCOMx5wyTzLs+P3+jSYybWEnvK0
DNOBzumZgfLBaWZ1lhH5fD3gft+YXv77m/E7aWh9L4A3ES/lmdx4v0M4UlYHhlsPknD45JdhH6VX
LdtpmO9kEDzIlH2M3fzT8fb305bv6dpEUfFPHgm/Xa3mmEkPWKI8YxA6Tl3t7Axlo1bxHwAQGXuq
8OVcsrexe2iCiAquLBrodCzxCb3LP9w69t/PG9cUtkcWkIB08AHM+vPRTzNijYthCdb5/YWVvrgI
/Jo+dgUzK4In059/OIi4d+QpEA2CuHm/jNXVAnF+p5Yq3TG8sq5DT1C6Qgl+0v6M88EtngSQV/gw
uF3aLo9AidfAz9W8z2sOb2ukOGQp+Q8sAvvvJ7drSp5jKNH5DQEtfz0HIttCw+jm8szUlp5taaL7
rlvFwlNSHibE2e3afTarZAS6M6tpxcIvmmmp66Z9Qly50Q0bmmbIq72PQngrdJfvavbfd4MW59Gx
DYZBcRiZeNzcEhuziUOZKiqmvaY9Iz07nzdOAxaSRKN/4vIAO/sLaWG9XqQUeOrXy9X7nWeQoxua
yrzhusmd9jgZTYkCjZerYVsyKf0yxFP9D+inv0Fq1u/pusJnYUcZ8jeQ2NT4Xd15LRFjToCYI47n
B2AJD1bDqjpwUMoFuIIPiG3888cvPug89x28dPkPD+Xfnj086AnDAVITSCoUeBy/36lN0tfkBjTG
qY9yY59a5rMsAnTXbszeY6KvsHVm7huIYjAmgTXYSvEkVJ04+rYaDgwMd3Hcxc/QGbt/QPk4fz1R
19dGSJBnCvyn6wW41nB/vokaXMYrji44IVwiDb3wQsvpIVGNmPLcmMyocSABi9d2NT1YY1aPvxoF
E3FS4y7W6ETIjIBlPwrjrJ2Und+UHh1U7nsraM9smINDV3MZV5XjHScyyAOqsk26Dvsnm/8xmx00
WjOGCmtwLuRUxCjuIYT5qdseEbMEOA6jRzMmGiD2g7BSzqnvmhgHtG8StQ2r8WPVkyclMIp82gOc
LkPKoxxpaGrvsqwOLYP0RiCS5oM+plZdn//7McxH+Fcc0tqBeTzDuXEDUwiX6u+v72HlT5mcSiFP
cYy9UDnuq7kkMNRTshDcqrxngad5aA8mqoyeBDVeOwMnlwmRPyYAK7tcn7KM50iLxDRMfbouswYv
VIoZCjUSnw8AZEq00J6y642subslyzXXDlNAVBcCV5srToHnPk6arQODGWScmB7RhtAn57Z3qnyV
HbSrb20M2QGSKbomw1OnRMZIY4OI7ImPzGQLNfQpK6uZhNjVOfzx9cRscacCnNNmJ3jINEiF9gD2
tmJpkjt44mP4wSlJE8bDfopPWE/HaNAzw79lTwQQ9n0dV1vUoP2e8oBLSOfnviVSEFLGkXMjfXR7
wZwVoSIQ0s8wese7JSEj2ncYdJvJcS2LiLx4m9lDstNSz4ndNpsRf2iIs2raNq4boZimVzZL+dBz
ht5ro693MGWSEAsdtG520W2WqEupWARD4vTCnDiljTer4EJAL8qmAKKBcuzpxPYq2rZLAVAQNMzO
LI3qJGB2Z639xTPBXqfxUGzFOH0jwAEdLaylKvsinCPq8jS0hr4AxZaCvpCsVBZtfmY4ACrPcr4N
WOvDRmXMU42ZAF4rqg9qZV5MnmkggxjFaV9XLBEkmXJ3znhLB+FeVZAdlqkez1WnEIygx9YxqJXa
jVi59P0hWCL3BCXgNVsV2MjDjrZjJneYQX5WEwsYNvhtWHgrg6hOEWBYA3PYpI8fsIDBS0dZKQqV
vOXVfC/96kgi0Pjk2XzmWlDI98OTC3D3EhUEr8ROVIVtVniU8cmLzFsPllvUMVak8CjL7oDMsr8D
+VeQ4VD8Uq6Kn4wx+hWZNtxcJy9ZrBTBYeqJhVROsVyr+FPe4CDHvLdLB1Iiesw8G3vx/S+66UjR
qa5tplfGgGwIdPXI6oo8jUGBkQjD6w5PzRAGHdQ2I9oKX81PfpkccAVPNwMTs2DzGi6Nyeaay/rO
YqCJQMCwQr+52e1ShQT5LUeuNYF8nyWdYfHZiGD10NmVz61EkmEbD80fV3hX4X4uI67UgN8RQvgr
SDt1rpf6PYh5BgfBUj9of/WNwJxukiU4xCLLYeGYODoG19op9d3g1niNBPEqhEjlKdE1mspC0Ekf
moSBsK7G6xpiwYyzfVYiPsRSRw+92++yWRkcH6W1C9yfaeX3oVN23V4ZibUN8rG+Y95/VugTkKJn
yd5dsvhxztpvYGPVsVPIu0DKfIsQIHJgBDfmge0DP2C9GTIk5aR1fZNBNJ/7sv5lyFFfY5jk5EMD
yTX5VDcIMdIXhjcXwk1OCgb1Jxk9d3bKVTEM3juhhIC5GWKttGUMpFvpie5eVTkhjGV5KghkQEz5
K9CWcWUV9Y2td3svvXFTDsv32KxWb/2sQicX9SFPuy+peYdw1/vMeOwtJddJMVC/d2sW33EUy93s
B/k1ikGra08A2OIbTrUHamGV2XyogCEh3AaELwcTl1ZolgEZNWZiYnk0sguMyk8d7fDB0SjpO0Ks
OAjqHyUlxSZX2Cktq3lo8liBS8kvsJsjFJTYA+2lejanJNq7gSBMYXlLnFVB3TLXtwyvwLckd1E7
vnWg7JltAjtRHgZ09P/IuFbAquVeUt86ks51zTCXPAoyeiLf3rv9OGwlLmtuu1qF3UpNM8Btv1Te
MSb/42WwxIg+mewfmU2XjyF/K+XPeE1Q85c5p43mlYzVIB6LpvE3pauDT6ik6xscBRSBXjHuqsR0
IGwY1TH1GIwTC0QiU/t5okKDDRN3JKgM06Ucg5eELC/ut/EgJkveg8IOP0T97aRgIVbO/BJfJnOk
upamImbUvKU1gPExRptuZfHekvTUJagEpVoiq3rroY1af9cCwoHw4l+NhT0BnM2P5qyiM97bCPWg
yHcJUlefGDHsg95W20tBvfi8KMDL0ySZS3M6PeZooetqYm0O2HjOl4eqR4nb2ehZyzLtQjNTL4y5
PAIscHkhd36LSrd+KoHdbbMemICLtm0V7YnPo7TYUGOvmgwOJ8Gu/1La6ueCgYz4EDHeVVGEdJ1u
aKOddgir+qDpGXYJwtAQ9fbERWI/xgZOftehlwjsKOHWxYKG70KGTVW8eMZUXIS6zGNnHIO6HXaI
XGJWHUtDt9hMD8pHLS0BCcEMcS7wa16DziIv3BjJxYlj5zANDW18TqhOAvorLLDMETKLJs8wytOE
KPDe1vmwyT10PngovrRq/oIwqzvCXBoQvrVfjZYyO0Zij72qdEOTfequgid4zBeUjx+rLTSL6n3O
7JgDMjXPOQrxDV7XImwlkjDshzvfcMSlTbzH3m3Lex9vAhK8ZtrjMLyMY989UocvfLsgDoPI2RdN
l5wLJVuYt119Mpw9anQ8OQn9i5hDx1zE3q0TINiVQN3mCzPUSe6i4proLkW/k4ExHhDGmfuJxDqD
yfQGjyF2N5RnpONlHZ8jaXfIC+j+JfMbCyvspcXhh6ynYQpsF9tuGfWJc9isaIkDb/box8npdese
yXzg3nd1224JICChSiYIR1zLPOMyuwVD997aApsWKydSVv5gLE1KhjLPhpuK3BQffh6E3RjcslYw
6Fua+jBVArhqz8jLZpbKw9/O9v1UdTtobmudnK94XJIf0S3r0Fc2AI5AIgESZbQvRZpdZzgW9qZt
DSf8oDoB50JJgQoTTNVXpAOarWdgbpnkway0M+cC2x9ZY9nZF1mciMhFAFfNzh2Ccz+MIH9cJ57g
B5xhjMs73yTEFsQT0yhWDgFIH/9XsubLKl++jZX73jQZ7a40wypCvQV783tuRCktCUY0bYwPY9k7
MJsmrn/CxZpOdGEEKdUUbHpdlpIom77aRnDXT2egPs2htJqfMKfeRGBzd9mkFUZTdrCmlGeH/FGT
x4OurPwy1HlyHHNyQkx8bspynyaSHPaR7xDgUSVvrnteh2FTIghRrSdYUM6vqVoI/7XL7743fHZU
DsTJ3bvpRJ50XcYUceSw6HXTuqjniVs2VHDhcBi+Kb/JD+VkYVoux03cTv1dEcTRvpPVrpsR60Yg
zmTbsU/K1NWw/eloViTSWf3efxnR02y6SXzy+eds8bEBbXsjyM/dYxIi+YLVYeH0M591/c0s528D
cXTDbP1wwhGrBVRSSIczcZONn8mtbOSx7D5hgrC3KHFxGDsKVL/zbhMTuVV5B5/GQq41FPlm4sOo
paLEDkBa1Y1NXsHk3Ih1q7e6xdMzF/D0RKOAXmYGHwvxXRrMCoi96nE0W5CP8xBaokfdgCTNxz5l
ziifoEokXYoszmsv7cQWEkMMyQU67nZV0VL9urt6JQIUZGTtdFrf6gw3dT/uPdsiO2Tqn4eGGI6i
tcc79H5I8EwZWFtlEQom9SrPHAvCF6ej5SJtXZAWbF32fQnrYKJj1HG2sWKOeJmN0cnDxkCNVbKc
BTmo5AYNIatcFJBWahkhTV/dp3hzvSLZZgHKaHe5b3MiT/Kv2OHfygRYLtQZd9ujURBOdW94GOEi
sydrlAOdTm1HjQh1TKWkWEKMGtr0Jx3vUZJIFnYyQhHbyU88GB6oRd8RrdecSTy5Y6/ZUXdqDCve
o2+gtrFJ0xKd02KEaZ+KyqrQyLNuy9GQU6Fvpj6/K2vsKsPEKeeZx8Zof84OLYaoiZfom8/w46BA
MEpyRElZGRsWHGL72Uw4LcoSavni1WeZsR8tRf5MV3FatKpRu1VE6EbVoYrFzDnmHoOhSXeZEhUZ
siCCCzZ8hyh/RwfyU09IFHGzeHs1Z4d58l5SsjjCvE14EGRRWJaJ2LlxfDEt0e5Fb5ubETIWzsLo
sWzAufn6qaEI5vwAWSFJihsNjsqxY0zP2ifeAzxzyZ6A1gk5yXkWWi4bU0evuhPvosELJQYG56VX
7Lo2HXetvZ9INo2AdUM2gOIe1zx+VO+WQLW+i+phKdD06sBwdrkXxoa71Uu1QqVEvStHR2/q+nth
IFvrq1gdEYXnoyaush6dTbFASzTa0JordalR7+reImrS6bZuX1xiCkFSfsdj5ZEKIZ3G46Sdks/o
+Vp18yOHnGGNwrKQ6tFGIhQaERE3vJA7oC5AD0wIfeOIZp+/DvBjLpvuRsw53Toy5TFBJy8cmHdW
cXLcr5CcyXQCXUsa5jHKbAupmlMS9ZIYGw28dcOl6/P+5zd7jAEKWrTjkmFVKEEk+nQTHBXf07d6
CtjETtM3ELY86gMqZd/m6TKIYEMqS0+kvMQnvSUbHU8v2Z2EFjxJ6FabJscUFGFrCVXsXrKOp2tp
OQcE0Z8FisapPYwxeFsbSKLnjt8650th9+8Eb1CeAO7gEWZP87CLlcRdAUuTLkdAYbMuKQl728Ts
+x0pLyepk6NXxp8qs/lFJBKhZROqKB3QDjv+tveLW8xTLrJRJ+aB+2D0M6jPIt8ujKePnrvEW9sM
njRk0EJV44URqH6Og9oK6S1AjgRMicQCvcLxq5qnD7t9yyyOwoL8shV4G0k5fmPiaZ66CI4u64Jo
lwBxP1qx7zHCmsz9YEA3LgAjbduWFbKnU/sw1e1PcsStq+vWl5Fj+GSlFNq7wNubI0Jlm/xnBPNT
duPvyW4fvyumKrslcfkgYOne/a8/R35PGuqCNEWCbaejMhH/2dwXH19+/EJTAu7Wc3niNgK81yAz
IofU2B/Gok1ujRC5STU7zqc20nf9+mfdx5/NffKOMzA51lMX37RtHJHnmCevTeL/4e68ettIti38
Vwbz3kLnANw5wGUWJVmy5fxC0JLcOef+9ferpmyLkmfOOW4/EBcYeCiGYnexatcOa639avzH+P7I
1HYyLK++mHWu/U5rzY96pDWb2uxIOkUltEvPlS6p+fAn4JbLMDNYQnBGYUWt3NxXl5kfZZ+jVZrV
2ayUoniT+E1LmNjbs8Rq7HktISChxvJnouJuYSlDuxqlB01+QsVd+nF2XyaBIOcF1byEow3ny0mI
fyx4QKtMormqQ4u70IPS0qPIBhrG2nJLTVKuagPhD1LbV4XR0tSYjp8RxUMMZ6wvLJOiv1FcDmie
z0KX/JjBMRMaNW2N3WuapchrPaVJs6xck5Rx5/5ANAcJMJrNqNKGEIzpKFo0/dsy1/bISpoLwpOv
9SA6Puk5G0jkGD0N7x9d49ggSz0nJUoivbCK81IfvDe20lyWqubdIEYQKr531erJuqND5JVWms2l
sJRtD0LIR7f1XEsE+9EF12+7pXwOsUJfpOiQoXXh2BddVleXdpnDoKyT6xLOx6vMjVKYQkgJoOMg
gJC+BN9W2eg0NRT9i9XzUu7gF8ZIIWqpd0v14spSoQvbNvDjIkODskPS99qskcQqi9dyaDmbAtdi
NiBqdqsYHCY0iGgWEs0tL0ojvi4Ng8PajdpNgPr1Jgx7+mO0Vbe2EloN9hlb1MtdpP6U4LxLoRFJ
QKjKakA4jrYo60Jt0huZVBmqpSkNN5zychfQHk5tP8QIQywobxhovibQD/NrWkmFl8gizMrcQlou
872VrXLJMBjsNedmiwLNTSKX1hI8p/IandpQwH3ane9+aMr4lZ0p3pc0W1U2HUJ9E9h0lqMSLKmg
Gdktn+j+EW3o2z3MDhDTnmZEqfUusCrMe9shucCthgpaeR3ngAtj5zYKziNVTy8ML70r8qJEpTP1
N0NjIwvac7qqRvfZaaz3iJZBTSiUGA0Lz1tnMRTErkPcu9W2OKrhurAB0lHwAFyVIOtHcBvqjnvV
9jfqACG8c1uXpljoQ4BpRSumpHM3FUFINEbRv8lw7yu3zi/oPPBBTWN57neRgVwDSHU7T24dUPmO
lOYr2+T8r6oovkxj8iduQ+BDo4wPEIz2kq36WzTf3/RCnQHAxTslMpQLpVOHmUmObouo6Du591JY
QNo54ba9SHNFn4/Bp5rSYh125hWZIvemLl1AfwkctVBz83VM/vAqkxv5KtID5aqUoxSqk+6sSqRf
e6T2eHJ8T5sYzZV9m0D7lnSzfO3pMpJs6FWvfGrAJKxwAeYtBPse4hykFr065yik73wHTW1Rp+iV
pkISOIYZhiKWnjSzpqMSACaT7Ejiri37rZJJCEyiNKgNaT9PE+ijOeHPpm3NtwLKtsmLmO7hSLKa
pEXXWYuksg2NHA4nLM1KbWngHRA+Q7WYozBliXX8Bm35j3L3Ea5mvQDzR88+LUSLRW74DTwQ9VkH
VBqqwkJLcD0xWLIgaEG30Xx2I1eLkYO06QY7PDvb37QBFPw49e59jSYhKIKrenJFOV9HJ9ZIVjGt
7Ovi2iEgo7VeH9GUO/TuNBhSywEG5RaJO3QREVW2S0ndwvEyz2X3fQb+ejv+wz56M+jBnS5BF03t
LsfskmqhSxh1+Jac/fgo7fQwmmWBWi6R6iB3WiFrLxP0Lxxt1wmZ4R6/3GBWIpuUJqrw7baJaHZh
KlvkpfyLRrC8WuL+tqI/XoqSga3MjBY1PmQGRCc/mlRrGfkTW7uEdBtfyJhm2ZU69GGVc9C/EHGc
KDovC4IQtTdv+9a8K126ZwbmaF+Vt23eGetGyV63Rd/MO8z1sjO6az+gxbff0E8QhQRU8UULOtrf
uTr2q9TAEEt1AC2bBnCWViEDVYPK07tzSy8vpKGlVoWrvjDpwheGZKNzN/2K/J50gfXfkIVD4b/W
+01oI9RByNebWrtO6iLawvp7lw2W/9qH4G4jzFDruYl6D1fcGVKwbCqsIyEZrTAL90oxaXaTobmL
5kOAl5UEKRi8nQbRdulGlg8LhOgv82FCeTlkWK+I0NNE/kuukBaQSUWgiuy81xpJvaCL6i0aEiID
MrMk10RlheS+7QqVy9a5lkMSVE5UfG6IJc8BQgOXjjBRDYs76OngV+tLlEjz2VDK4aqO6NapBugL
AcAF1EIarFf7LWHnDM7ncKPRwq6lhTlZ/rVr6vB3THTLhxoYHSjPgZ7iBrLsSzQaddIgqK7EEnUM
I9MXAT4J0l+oZlqoAe4k7ZOPrsxaioqrSi/i86hTFhRvoWxn0ZqSgj334oyWE90dqTmJaI2Unokb
Sn6Rps0QA4b8XiZJFEewRPpcpHw6Ggd62d5CPveV170evF7fDKF8o7gZHQAd5AfaxH7l08b6PFUB
+9ZSPYMUUc/TtKCMrdDuQi3cJcmQBkR3vIC4AUHKrLk328OrSzhvMvMh1+N6hS7ka404m8AnmEdS
+sHkYFi5gPBtRUc9bPcpduR2mSsO2jZxQ0P1EFl9FO6b+UAvtWVnIZhBXM1gFFPg4yyMLH3dhLvd
Ssm+lCTDN6ZDGz/P2ZF/fePqtC2s1N19YUoPhqtFy2ZnRzMcv88+eB6kg3CukYkWaGXiIN+ztjKq
lSsMxDukFW7pRuEuEdb41MYmhHeUE1aInSNEUYJrCDH76wLay6KKrU0ka0vELt/vXPeTU2gtCP0+
gwpju4u+h1KZIrSxTIhWPZ+ueOGOYqqGjrqUNyBlumg5ELeXpaa+svrgPXwhKh5h8SYo6js60LMU
v7Y+3kJO2Un12+xilyDsS3XPDkiK+PVykD/CKSSF7+c5wyM+lkHQGJzGR1HLXCBlEF4QwJtde+dk
IsVBRXrR6uE8KNBLkFIXN92fI+OwpiLMiRd1gLOU/lIhRbECRgZRD1Z7W0aovhXZAkwx0RBQ3q2T
gen1Y7DqQuN8kPTPtGI1sQc23AA/Wfamni4dVSvm5J3bRb/TMRaQqqkLfzWCXl4URR4tzR6wKMlp
Uh7KBahwbU3xFRvf5/dAxNge6ITJu1KFsQuUvwq8bKHWyipUSAK1xOOOhQM+NCQyUAFE5eKdFKev
nQHWmiRXm7Jq5W2e0Us903ukHeSLQDiSJL+EjLhPjZSsNoW4rgACpgS3HSH8RZsuNLBzix7XG5H1
AJ8UMtEcZA1cgdZEgQLxna3hF6ygfPhkQUN/BwHIuDa95rpuHPe1Wu42jtGGb2kkRmG1oOXwZRth
E6A9B2tVop7cyuiHx3rfXLT4dqrlpqs6PgdomV2WcOQc411i23szSrON3VuowlfWdUYLK4c8/WqA
kb5C7umyjVXCJ6WMrqFDXcS11t3GlAwhsFdvB1fa0QorsS/12sO/0hct/dzXQ60768zCUcriMiDl
pBEHq0RHMTSqwaerRGlSzu8TWorkUDWcWnkHcbZblnq4SMJsKzW6e2sM/kMtaaRy0iG5itPulVHb
7bqHrLiUs/guGRpCjKAsEe+w90C21JmbafJ71R128wqRLjUJy03m++DF7ZyCe3eT4HBtYbpd6Lrz
IRXFjp0Kk7xLPyDDpcworrkbvNI7NeVu0gaouR3HlIwGmg5UAeSetKo0SrPKjeyia4SiILD+DHfF
p9OG0iASQLONxKF3B0yMeZxAO0cR0kP0I5UpBVMlGvW+DDe5T2mVo+dyiGKPcmWkEK00v9mEoEnO
C5t2cqkWzSMv1dZwddulZnBCU0OyFyXCaHgTmbtJ+PgsCW3Y/bWLuhoqHOSsagVlNO0L9ehqTnnw
NRh3fa3ZUTDvzTxDP7AAf5jQvTQwe/QEJGce+jt+HrKXvpFR4er0164Sr03YPq9QvgG8UCwMH+tW
00lg1u/oJE9pUV26DlJTGR3Xat95UxcGXSddDUh5Z5tLgKnzMo+vEqOlSXwfbsHquLSgoeFOmtSU
JamHKx7a347LobvzeguIufoJefzd3AMcEaldBs4gPJexnHPbpyhKQjdEs+Uc7USaNs88vSvIQuJD
kxFclEG5oXeKt9WWKZ1uI+qZNNb23mcQAaDnN/OUys1cBpdKt+WQfAGEf44auC4GWoUrVS7QgRiA
RzmDmV04XnBBN5TzpCk+FlacrBtRG9RpjEsLhuBr76PvmbXal84I5U1tD1s96onQc9ddVGW/zmEE
XhahDkqxA7pv+R7i3VIo3e7ytR0ai4LuPFSEwI6Yo6bPgyUlc7fL9MsUQf8FEBV9hs71OjQNdYPA
ETrmEkw0XFWt4PAGPTPXUWaUasunetaSbG2dZU9lrSrLfO6ZGSvUQ0KFNCi0RqkCX6GANcsJr0vU
C2CI1ucBnHgLngZKkZTEJXBKc3LjBAiWh85oTPDpWvpSLWhtB+0zuAFE9VYGlTZLffVV1NJIAvJV
sgjUfLdWcmSvPqodpD/yM/GlTn1d6oJPRNk2pytSzrvC+JrbibIMbCCDir+J/dilAuKLY6MESe20
Ww7QV01UrXXC0mujhHMoKSU9lIpiHpkuENo6u2zM4qqhRd4KIZILvUmhDA8K8eegWGQORg0l5q7o
u2ZhNshVWm7pcXj1ymLX5O+snq2C4OK7TK4zejG05Mvl8mIoPXWRgstYGI0xvKqZOfA01Va3+Oqs
bIoZekwD3Ytdimp+fQ4uZuOq1UZzcpUIV1LmJCQKSg/ErgHiiDOo34gRuMCuBGoeuV4qKJCWYO/E
6bIPrP6mNWSczl1pL+06vwS1UNGvZbiRzKRcakRh8KEygA1wg+dOqUOOzZR+3fQmjctUq1vAgiME
1ezdNmzeB3OzlNVrK5UCWvDI5crqQJB4yGnUdQ5lEf2HZd9RyckaaiZ23LxxgQreIrVxERbMW64E
uy0y//Rur5el1HygezAtuFxjQB6/WASuc9F2zjtjCL4otbfBL6w5eoOn/4zPNccvjM9JqGpzIiAc
acuhtNQzitGjuL5QvA4sKHSAbXg4Pjn+k1t2MIdB087rIinWKRDNHfqA20ANiq000JObE4O/fzxp
oZi3zTm76GohHo7vLHesM6+iyB5bFvF3i7VAC6zoqd7z6TgZLnYpx2Qop1zD+M3eeDnjQzlG6hju
AQdIkm1//JM3MPiePGn1+KG+GdyNev45t7cdDPlN0dJKQjdSYy2p5Xp87ccbaLBoErbSsLKkJHO4
WsUdaGE4Xvj4D13Piq1VN5dN7ge49Wa1jdWOf8S0t2z/KKb/zNhXgLIqrfG0eGWIzgMQ7K8d0yQV
Kv4an6JnYroqXf1Wj4MYC+qGKDSE6blPhrUiCQ9HLEW3ZdPsKLPmsbs3EW0ePx6KXybT7QJ13Lel
DiUfFZSBTuNAHkaU3f9X5g2dfwEB/j3xZuHDofPvqj/Sr3/MUwBwX/z9017Ch88/UnAsOgnLjglT
xja1x6bBjxQcyzpTgJQ6lgAeji19v1NwNPsMYo5D8z0BjQajCLLzkYLDS7bsaNThbdOwVJWX/ot+
wupxGzUD6ywbQEcFHNygrbG486cQ0l5JQnq9dpDd0OaBgxa7X43hglblSDJT1oHhLOvBIiD7tFMe
wOnMyuYWxPxMHu5VCb0Pebf0O7gXcUBK56bNNrJ/XeUfFTozVf7Nk2n+CUFHtX92tcQWZLyYHtVR
ngGtU8M0QbO6XG0nbyFdghyIsxvArQO6Qh97B8e3CcWiRwsF+p78xuKsygbaO9HDRKq+qPRSbXRY
7NTsXEJ70kpXPn2MWs08R31m1rbxzKerCz7dDCk67aHM+lmIHAftwxkmh0dCtDh3k+xGDNeblJvF
c7wDfMdKz9M78R6AArMqCxBwKWep4WxaB+dkkBjaXpE4RP7tEnrP+JR4ixgyz5S1uAI7a1diqNbI
tqVd4wjfAU/9flGgORbimsQFjhect6tUNpYm2Clx4T7DublofEffDtCPZSrRRKUg7EMKiMc5j8t2
N99REFTjEMsRUgWTr8V7PKAlBYGUx0d5GQcGf5uPiLe6PBeo6KwkC7u61sPuXKXUnoOnzwug7Hxa
952NHO8+myURmRjDR+4h9zLEo91ZzmdzYjcX74mramPnSgynBhd0IQRDilw3f4Z++zrn3WnV48Lx
tW0lf1Vt4NRhPdd0vIYLHWPHJ8KEAfiO8br48lyhRvp4q+L7SoRqLBiXFdD7pIGjKc10zRv/320M
+UtJGyoVPNB4A4yjZ3ipuGRiesS9iy8X96CTRcqTcCUeiylE2WIlXivxlJ10EYRvZS6t15L3Or3a
VEp1MwgWKB27MjEo0u84iYL4a/KYzHugovEZL2SaF8vV1ifNYCJWIf4Uby6VbpaW9qaXkc0GV5NH
QsmuWQkMd10nF+J5gLuikknaB2gLvcXEx5BB9WG9hgwnhoCZTI8AJEFqn260fLeqoEZz+CgVyHlO
eQEpzqXvA1LisXgtF8MS33JnjBbq1OZ9hXYG6KjHfFxcgfhYGwGc+6Ro0jLE0WyQ124QZZoFgCXi
QJk5pgYKH3Fi0lxVRjNsdy4DPNrTe3Ve1OGbTtq9dVypmqF28DlEqCxSzJnTaze7OHrfZmZAZgC0
uW2s3RIpDWQgSOHPB3rAVECmEFG5qjsq/2g2KKhtgOTCJ1Bt+22YfFTLCDkMyuPzMLB77qm9S6CD
xR7kQROxEDBg3g0s02XZuKwzJPHa6nUk09UbhaM6RbMS5Q2MmPsLR99m+Wb5P+KwBBHTF77rVaPB
/vHX+iF9tY8fyn9809Xt6u3zNxwNWv5rfNl9SBf7an/0BwljuqW9rh8oTjyUdcQFPB7e4q0vXmWk
A2lRvHpDnqV6m/7am/55oD8exut622cPf/15h/BSJa7PxTA8PU5VHaLS0Wk8XtJ4N/80QrTnput7
htYcWKsGJ6xuOJBzDMEfjFJ6CBxelhxOW9hptgqJwrFl3YTfwxc+maK/m4R/vr9vc/1Pk3l0B/v7
mKDq0b14OgcK/sNzn+RvZuHZGD9mQTfOxDGP86DAVTJNHTbJ01kwnTNVhuWDQ4LOn+BEnN4s6Idr
ejahL5fC306Cpp+hFAidR7NMVYXoCknu6SQoinLG1NDO29IO83Bqk2AYzmF5TpgE6wyeLw1RKQSy
u2h28HwSnDMTfqQKQVLToLjiZp3WflBpCAlN7T+xCn+/FNj18OJVFYo7zG5ZezYLeO40joQxBAlV
M62Ronhas8AvyPKdNgnqGcEFy0CzZZjMUN+Pl4JtnmF5tO82QygInNokTLaMpnamIBYG4JH4wYbl
+NwoGBpLAQSSbkIWA3l+epZRt+XDJv11q6DLhKMahlGzLEflNhnwqWm0nTMFFQlylrKsOHB2YdKd
2FJwBENy2n7Qz/AEHLqbkIYlHhZU3qeTgGwGehlE3gShOM7jfjmtSbBGGY1pkyCyD7aB9gcbAqfp
uWVUZOPMgHqqaAhlGOooEHJak8DJpR2W56/vB1wFKL8aVoGt4FByfGYaAbmdKTLWUTCVH63Gac0C
+3iyUVDO8IQMOtnbhxQVs/p0P1icHxpJSB2tGMXGVzj46ifkOpMuEr/cpA2h62e4y9ZT+/90ErCM
Fh6CjqqCylSMlvO0VoKqc2FTJ0E+41eWiZ4gwasiRDheCjZLgQlAn4UDErqyYKOf1izYtrBkk1YC
oaSMfomKahHSBAY28HgSLOOMDAdLQPDulVP0FBRkNyZOgmoTT6vIlnzf9ceTwErQyUxjPC3YQczD
ycXTmgE9ZOIs6Bb7QRGOkq6DR0H243gWQFKdIStAgv7RcBwClhMyjdgEbXJA7ZyhO6FzSFLloA/H
y1jSPDMNQ1dk4gx0Z07PKvA7yVMPCE3lgLCpnmD7qdbwqx+vBVs7Y5GgnqLgXRJwn14YpWnK9OSK
gvFT0dIgmFaRAGTBPz0mHZYKU0T2RWaeTtFXIM5/XJ+/7jYqzhn8EwNnyMJpeplWwGM+41W2xGkG
kpYyNaeAt6TZqKkQPyiqTmrhueOs4E7hKQJMdmyk+vSTM4w4vMKaT/IUmAWZFJqscqNjdPDcU8Bk
cDhA9xx1FE8x3aojQjhxFvCX4OuQW+K3RgNjLGQ/tQnklyiKWwgeKiZWUZSnT8tnVBXWwtRJwDMm
jJQPDqO4x6MpINnKgYGHDsVZxiycnLekUBWZmm3VVbYD9+YQJY3G71n04HBCkngxqT8wFafoOaPu
pk82jSo5NLQiDVaVor/MKViE22SWHBXLMKbYTm4/YLTVqZ4zEBayKZCxyL8LEURRX3i6I6jHkY4m
AWdhPMnFiUzkaVkF8Drqb9gRLHhUrQwT51l7UZXEYyZ+oGJH0I1MIsvh1GYBk21PzSpo3CS/M+4n
9k/knZ85jbbBAUGtjs2HBuEpOo2qgtLIxBMCZ8Fmy1OFYOv/JK3ALJCFI552KNCK1Pvp2QVHtada
R00+A71IYRIVZmRRZeu5XVDOsJwOgqnU7AxtlLM+LbuAt/BYFvn1AALrSDLRwSyASBBH4fNZENkV
RPoo2VG+PM1ZoJg2dUeYZxpS45jHH5iMozNCP8OvJMaybTQXqOMfDqVTyq4IbOfUWUCKXdNQYieh
ClJTc54FERSgSDwYMrqkoBZO0n9WKRxMnQW8Is4IoklyChiA5/VZEgs2wA1ZI9y2ZczG6a0FKuiT
/QXtzMRzpihHFk0gEthiT3eE8B0tMu82WSYL+ZZH2NQp7QjEPSbPAlVqzcb+4TQBUHnhO1rkFixK
VbIutstJ7ghC3akeNNEUhXoWO7U37XHFH60FAwCPLIKpUz0jSDcK9PbUFAudI4hOsY40kyd4PN4R
4GPOyHEbZBt5jc4OJ1eRAmKgTF0LGvlEYBsA+BXC65f+ggVugw4+nB94aCIfeTiaT8oukP6Yuhao
xpB8xn+EFTD6yC/XAukHSANo4INzEcCOE/MdubbJHjRrgdIjfTIAN46x9fEsOERbtGBQieEPuemT
WwtIcE9GMuFBmzrbAeF2QmcRTh3Pgi1jHdl5LIcR3nh6eC7IONPPCI0zgh4/KlhPW/QpeZZ3PNQn
bYAdPBKJx8PRfEp2gbTo1B0Bqg3jTxWaoJLuMUzE8VqAhGXjT+BW6TSYOZRrTssuaPCyplpHkWXB
e/7uND1fCxY7hiw9ZyT2cfSbTs46UjqYOgs69UnCRTJNrAZcxOc8ADxonRwv3vWplueE1zQ544Zd
wG/kRoE3C5DKS+sI7dCiQgvO7ySLlLi8jwmwCVkWA2AzrvNTjPtTD5rCFMEFMHN6nYnswull3DTc
nal5R8pzGnlXsu1IJv4M6SnoEBapJrYLnPX/KuP2Hxwk34lGc8+P7keKkf9QPuEp/ds3fCPgvBzg
kVhzfv/Xn4JBdPRGwTg6DP2DgfSvI6LASP558uI3MtD4PY8ff7zBl1999F3f7urbkxv/odgXd14/
vtA/Xqbgf/315/9G+y/7eH/E/Bkx/j+u5K8/j67zidf8bwYuw2fjCtj85HELf0iT44Fxvn/HwOE+
oYvAt5HEz0jih1hp6iXPEVz9Sm/yY872gVUzeew0Sov9ffrtKsVVH/DY00dOkoe7yr+rq6PBR4Tv
1MEXD9G+3RcPT0c+YCUnj/yfUeWf0AB/ZXWvmHX//ngVHmCOU68fZmbhHq+UR7jY1JE3zLjvP53x
R/DR1IHP7/fe0QJU9BHSM3ncKPKT1D/ekQfayeShk3t//8yKHLAnk0dO2+NlcUAyTB324qVtOpTF
Jw/MAPVd2B+ti0OVderQl0guli+m+VC1mzr21d5PjqzHI191+rhFH+2T+6fT8Uj9mz50We7vvLp8
qKqjNf0I85g8vn9Hr839MZP5UCmePjRnQZlWRytbMJZI5kwfuyx9/suyI9v0iIL6HaOndfF86N9y
4WlSPbMhUDdFAW7qRb96+FLsn3lPsMhFsnn60M3++Nx6hGRPH7j9Y7OPs9Lzj491xheFqN8x/vah
KB/6b2ONfvahvvM7Br966Py7o2PskdL1Owb/hGj1s+sW2bbJQ9O11/tjvi9STsrjzXlI8/+eL1js
w+d7n6QpuZGpw18jHvptlEPYxGr59sRBpOFXvLPrMMIjOY5qwDWIXPfkKy4e3OdiEWPidOrANw9J
UvZRs38WJtDoWWQkpw7/xkvvH/44L1+cbYck19Thb5Gd+/lCfMwf/Z4veLkQH4t6U4d/y+w/lOXD
kUvxmPSZPjZ9Hb/9gmKVPxIfpo77rtp7R8MesjNTh33/UMScbEcjH8Dpk0f2iWyeLe/HVPPUoT/s
OXcSlyZux9c9cq4mD/5QVn+8/9nFHypHk8f3y7s0Kf3jaz+QSCeP3acIvLhHs3JAkv7zyD/LNH3X
p3mZf/qmO/Ozjx0n18Q77qKHffGv/wMAAP//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Data'!$U$10:$U$59</cx:f>
        <cx:nf>'Map Data'!$U$9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Data'!$V$10:$V$59</cx:f>
        <cx:nf>'Map Data'!$V$9</cx:nf>
        <cx:lvl ptCount="50" formatCode="General" name="number">
          <cx:pt idx="0">570</cx:pt>
          <cx:pt idx="1">6</cx:pt>
          <cx:pt idx="2">265</cx:pt>
          <cx:pt idx="3">740</cx:pt>
          <cx:pt idx="4">1900</cx:pt>
          <cx:pt idx="5">750</cx:pt>
          <cx:pt idx="6">17</cx:pt>
          <cx:pt idx="7">3.5</cx:pt>
          <cx:pt idx="8">780</cx:pt>
          <cx:pt idx="9">480</cx:pt>
          <cx:pt idx="10">60</cx:pt>
          <cx:pt idx="11">970</cx:pt>
          <cx:pt idx="12">340</cx:pt>
          <cx:pt idx="13">345</cx:pt>
          <cx:pt idx="14">1000</cx:pt>
          <cx:pt idx="15">1230</cx:pt>
          <cx:pt idx="16">860</cx:pt>
          <cx:pt idx="17">320</cx:pt>
          <cx:pt idx="18">26</cx:pt>
          <cx:pt idx="19">61</cx:pt>
          <cx:pt idx="20">12</cx:pt>
          <cx:pt idx="21">400</cx:pt>
          <cx:pt idx="22">750</cx:pt>
          <cx:pt idx="23">345</cx:pt>
          <cx:pt idx="24">1740</cx:pt>
          <cx:pt idx="25">1210</cx:pt>
          <cx:pt idx="26">1500</cx:pt>
          <cx:pt idx="27">210</cx:pt>
          <cx:pt idx="28">10.5</cx:pt>
          <cx:pt idx="29">9</cx:pt>
          <cx:pt idx="30">520</cx:pt>
          <cx:pt idx="31">550</cx:pt>
          <cx:pt idx="32">325</cx:pt>
          <cx:pt idx="33">860</cx:pt>
          <cx:pt idx="34">465</cx:pt>
          <cx:pt idx="35">1840</cx:pt>
          <cx:pt idx="36">560</cx:pt>
          <cx:pt idx="37">530</cx:pt>
          <cx:pt idx="38">1.6000000000000001</cx:pt>
          <cx:pt idx="39">125</cx:pt>
          <cx:pt idx="40">1570</cx:pt>
          <cx:pt idx="41">800</cx:pt>
          <cx:pt idx="42">4250</cx:pt>
          <cx:pt idx="43">365</cx:pt>
          <cx:pt idx="44">96</cx:pt>
          <cx:pt idx="45">590</cx:pt>
          <cx:pt idx="46">395</cx:pt>
          <cx:pt idx="47">183</cx:pt>
          <cx:pt idx="48">1370</cx:pt>
          <cx:pt idx="49">590</cx:pt>
        </cx:lvl>
      </cx:numDim>
    </cx:data>
  </cx:chartData>
  <cx:chart>
    <cx:plotArea>
      <cx:plotAreaRegion>
        <cx:series layoutId="regionMap" uniqueId="{FFD9C3BE-3522-4123-97B8-F1C0CAB7E29B}">
          <cx:tx>
            <cx:txData>
              <cx:f>'Map Data'!$V$9</cx:f>
              <cx:v>number</cx:v>
            </cx:txData>
          </cx:tx>
          <cx:spPr>
            <a:ln>
              <a:solidFill>
                <a:schemeClr val="tx1">
                  <a:lumMod val="95000"/>
                  <a:lumOff val="5000"/>
                </a:schemeClr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1H1pb9y4svZfCfL5lYfiIooHZy4w6t292LHjOPEXocf2SNS+b7/+lti2u1vxeCa+xgs0MNCIxSq1
qUdkrWT+e9/85z543GafmjCI8v/cN79/dosi+c9vv+X37mO4zc9CeZ/FefxXcXYfh7/Ff/0l7x9/
e8i2tYyc3zDS6W/37jYrHpvP//NfeJrzGK/i+20h4+hL+Zi1V495GRT5G32vdn3aPoQyGsu8yOR9
of/+eTP5/OkxKmTRfm2Tx98/H/V//vTb8Ck//eKnAP6oonwAWaqfMcwx1zFHnOmCkc+fgjhynro1
Ic5MXdcRMTEyEeKm/vzbm20I8pvHP7Nt7m+fqa/9Rerv2T48ZI95DoNR/z+UPPr7d8O7j8uo6N+Y
Ay/v9883kSweHz5dF9viMf/8SebxaMcwivtB3FyrUf92/M7/578DAryHAeUAluFL+6eun1AZfX3r
Hfw6KpwwpDPTEDpFBj5GheMzTkyCqE5M3SRM0Off3qEyiqPo8b6Q92Xx3PHvgTkSHmDTD/IEsbm4
eus1/CI25EwQ09QxZsxkgnB2jI2O0VnfYxpwZyBG+fNv77C5yB6dOHqm/XtYnuUGiPRDO0FE1uO3
3sCvIULMM8EwwxhzbhKMCKxRh2sYN8440rHODaYTg+um+fzbO0TW26wNttHDM/XfY7KXHKDSD+8E
Uflj9dY7+EVUYI0yDIYwMRHhOurXqENUTOPMpIggWN8IMgxY5J5/e4fKH8H2z234DsXyIjjApB/c
KWKyfH4vr32Xv4aJQc50TmEqmMwwTEGH2l5nBKYKxSY1DC4Ms1/bdpbGCybv0vUAiZIbIgJDO0FE
vv3x/Fb+74gQfsbA9jIN02CY0J+0CTfPDGEiwTEWCBExnCXfZObISL5jmuwlB6j0wztBVP74QB1P
6JkphMA61TkmBsGgMQ7XLoHPKNgABswi3cC7te1onmT+Nsq3YKr+vZ3+ulX8x4vkAJV+eKeIyt1b
7+DXVi9ABQuCONhcBsaIo4GvAn7KGSgSQzBOBKcGEs+//bR6ZbKLo3dMlT+eBYeYwOBOEJPxB/qP
RJwhBMYwI4jpnCn/8HCmcHZGDcDCxIYOltdQoYwfg229zR6fgXptQX19ouwlB6D0oztBUC7mb72D
X5soFJ2BZwiAgPuB8W4iHIJigmmmgxUgOAAiwCwemF4Xrozf+mteR2QnNUCjH9YJojH6WBUPrqKO
EAZjmFLQKcfKRNfFGUwOUP+6IODLk4F7MtoG8q84e5eSP5QdINMP8RSRuXjry/y1edI7jsJkFOwv
ZlCwhofIIHYG/rupE6ozCJMRcGEO1fwoDuJs+/COubKXHKICwztBVKYf6Dhi84wKzMx9dOt4vsDq
RcEcxjrhlOmgVQZqfgqgyIftM1T/XqW8CA4w6Qd3gpjcfH3rFfziTBFnBBOIOSJh6q/NlN704iaw
CJ294qbcFFv3rb/mdY2ykxqg0Q/rBNGYwXL7987AL6KBzwxqEgibmCbt1TcezBByRgEkBgaXEKBw
hk7j7DEGr/EdM+RFcIBJP7gTxOR28XGYUAqY6PwwcnJkcgmI2IMhjMDugrg9APf80zvf5Fbm93GU
y3cEhg9EB7D04ztBWJaQzvmwqQLKBOYIZhAh1uGuN64OcRHmGSxq4OVzLEDr/BQbXr7Tj3+WGyDS
D+0EEZl/4EQBa5eB0QVpKw7prZ+j9WBpQUjMZAwmydBdnIOzKOVbX8friuRZboBGP6wTRGMzfusN
/JoqoRxUhYGFAXlGFRDWj+cHuC3gwAsK0Ufd0HUVCTs0gTdxVrifxls/Lt6hT46lB+j0wzxBdBYf
iQ6F1UkgAh6KjimkUugAHR20DmR/ARphctArg1zj4mHrvsM7eRIb4NEP7BTx+EDXBAIrMAcg/kg4
FzBpei1+qE1McQZrGjc4R6ivpdDBMDucLYsgkFEs3xEX3ksOUTlN5+QWLMaP0vH9GgZmFcABVq+J
KR6Yw7uMvIEhp7Uzzwaz5Habu1DBU7wnK38oO0CmH+IJzpfN6OOQIaDKYbowDCtUn04ZzhcO88Vk
4DQivEvcD+bLTj+MtlkM8+bd+mUvP0CoH+oJIrTYfCBC4kyA7kAENAjpnUkIBR+taMYZNnUuBNH7
FD0eJIQX0YPcvgeZF8EBJP3YThGSj1zO8BmCjAl47mhnBotjSAR495CcBKOsX+t+zqks4vodU2Un
NUTjNJew5Y8PnCCQoAfnkIAu3yl9UB5HE4TBBIF8JBR6UdqH78FEO1T5S2iU9377TP334ci95ACV
fngnOEdWHzhHCDoDlwWSKhw8d8SgLvUYFaGfgYspEDiYmIMKGkbAVnEp8/etXAeiA1z6AZ4gLpcf
iAsYyKYAXHpgTBNBfeQxLpyfmQTcegwL3LPzfzhbLh+jKG+DavuubNex9ACdfpgniM76A5P1lJ0R
nWEI4j/V3OnH6BjiDOIxoFd21ROqGOkQnfVWRu9I1T+JDfDoB3aKeHzkbMHgLhqg5CFnolMI6Q/c
ew7F+VBhJDD4LsqbHFhf622eb+/dMn8sinf4lAPxIT6nOV8267c07a8Fx6DgCAwsAjYWePriZ3x0
ZJzpCKpYDShgfSqnPJwvm8f60/qxkffviMEcyg6Q6Yd4ijNn8XHIQLbFhEkBxawwOV4pOzIZpFug
2htqxfoqV6hPev7tXbplLe9d6WzfkW3ZSw5QWcPwThCV22/Pb+Y1y/QX5wsUq1Lw9SmCMj1VDXas
X0wEhS7gaYLrogpdhuH928e8+LSvS91Npdf+rNej/APxAT79QE8Qn/UHOvvUOCMUwjHcQBR8fvAx
j/ER9AxiAZCXMU2u6ivBPjhcz9YSthXl74r0H4gOcOkHeIq4XD+/m9c+0F+cN1CPB0pmN2XUWnXk
YUJ5GKT4Kfifaj9Rj9oxKnku4b8kkc8dr/1Jr8+ZdS/5LDxEBoZ4ishACdXfLx2/iAykh/udEAyK
8FWwZehn9rVI4OnAJhfYgfSzn9m/3rjM3gnMTnKIymlWiK2/fhwqEPBHhFBTh+JVtSti4MdAQT4o
IgYbVsF8fiVquY6j4l1RyxfBISYwuBOcKZvzD8QEUmPg2e93sgxmCodMJYckM6K7bSxDi6y3d88f
s/yxfetven0RO5QdINMP8RSR+UirDGr3oLwVnBgkwJl8pf7YAAXDKMRsDMOAPceQAjjUL5vHavue
cspnuSEip2mHbebPb+U15fprWoWSMwMKXKDsGN52vyV1kLDs/X4OlfkmVPBxDmXHg5hy/73Pt2EC
acv3bJ0YiA/xgYGe4oz58YH4YNjizUF9wB578nTowaFFBptaDPD9IVD2utbvX/CPOPPf+ov+fiXb
SQ5RgeGdICoXH7h5tU8mwzYiAdYWRqqYb+C9QKYGQVQANrbsQsuDZPKFH0A1zHt2FO8lB6j0wztB
VL59pC1GIVvJABCoQnqtgAyOqjAgUmMKOD9EQP3l0Of/9piFYI79+lR5ERxg0g/uBDG5Wrz1Cn5R
v+hQ9GpCyRgBnQ4mlw4a/Wj9gn5GIRXwN2WWVy4cq/Jpkb/vUIRj6QE6/TBPEJ1rqBT5MJ8SDhAB
zQIAwKkU/abIgaUMUTKz3+JqAnqvFcFexyWUXO6LWv7+73pdxwzlBwj1Qz1FhMYfhxBElymEKakA
/1Lv3X9xPH/6olio4mew/wL6OBSWPf/2Lrq8e8PvLYo9lh6iA8M8QXS+fmAUE+wA0COwnfJgv+Th
6gYHi8BBCohCmpPBHvGfYv9fIccMJ1E9viOTeSA6wKUf4Cni8v35y/2/ezUEtIoB1RZgDBBM4Tix
40kDJ4kRsKZh/z6CefNzoczXx+Y9ByY8iQ3hgHGdIBy3YOX//XL+i0YAODECZgDELsHzh2TYwAgA
0wDOqYJyANgprqv88vNvP+1IamM4ds55Jr72fbyuX26fBQeY9IM7AUze/hMP0Tni/MVz9+DchF69
9HspBcZQATBAB/YlCdi8B/7OPlWz++0dOoMT8f7+z3odo4H40Uj+Px239/dH8b2cVzjeFtuJOujw
4DS+t3vVcOHgxYHo0aw6Gu3z9714+P0z7M4/gLF/xJPcG+/8Re5xmxe/f9YM40yA1oHAtNpO1rs7
NaQ1f/8Me8wAcgrWBLhL/eYBMCqifvfM758h3kNgn7k6aEapq7w38UAEPgKCoY5NwBFBcFoD5i8H
S17GQQvHyL28jKf2p6gML2MZFfnvn4kOo0l2fP1f2W86hFJ4iAESDJFYONERDM/kfnsFsxzY9f8X
6F4W6bXPHlMSr1mEyE2TBnicuJ2Y6ZWBb2qa4nHYZWKmepGp6btenEVk1xsE/lPva7LqUYr5NVld
bKUTu2OnStKluphBkCbWvi2aNl3y/jKgeU6XPDNq+cqIimbu0C5b7S9BIg6bkobaMvbnIhXk1kmC
cEUM4Yy0vpm2EZrUtctn2EjpLebFgx8V9YXTdJbuupOYZ97U7+r2jiXpKCp0cVs5zZQJryhsC/GO
jgO7s5dtm9pLdWckwl5GtmNk1r7t2zo5ryrP8lvkTCi3W6vIiOeMzbrTl02g83QKmxb1pWq7Rnmh
xTb6M/GlN289Gq28zo1XQX9x7YaPApTQ0aBDNdXFkFm88hNfyy11m8yFU/sr1Rc0jTZx3MabOE5b
TRvSmRsvz6qpk9jmxu3vuqZprEyweJzoszgn+TeBUu2yCGJ/5mtubDVJFW+q/mJrPlx42losiWqr
KGqnTCwaGuE4SR0xI0Wx0Z2i2ziJRq912BAzwZXtTLMmY9euk9RrJ8lv0jC0x8hFrLryfS8/b9wR
KLP8qkRBcQXjqOaRlHJHUx39XLGE9JyFahoddq7eElIPClg1J1kcL+qGxKnFZNkua9M/vChagnlz
0KFoFU1unjA3yab1qjnV6+AiI9K9tm2NzXJq6KOMGu51k7e6VdV5M/ZwXcxSvyBL2LNSnie8ruam
nsoNazxjEpldfIUbk4yY5ru3fsAjq25EtUyiFI1j3AQjr869b+oueLnLa03uaPs7TjCee4FrTPQg
kyOdR2wmXLt0R6pdRxWbOaFw5pXeluOqc1NLy2v3mjd+NO+yKp07DTKvkrzKrEoLvQe3qSdF6oZ3
hd3qY5dqcs0KbK8c4tOxXbT2NC4ps8LEdnQLDHRmwUcfT5MAxxu3deMN4lm8aftLymtmNSJLpqoj
M1tXh3kDPZpbMMtMk3teNuvUDu6wF9buKBGpdt43o6iq3FHMO+2clPEdTE8Y0Eszi2j2Je8WOunC
ZccKklrUp/rSiwLfGRewS3FC6i7bEXf9Xq7/aSShO+chk5PY1YxRWWmeOWPavVaEzdrnNtmEjRiZ
Hg+6b1VQBxZKpWNGlukUgaWzpLUc5reXomPN7hLRMUjIQ4rTmFacZt3MpsDaBM2oobidBdyRX2I7
xhZus/Be1s688crmluXZhkfpzO/XEXWBVc9esn4dUc1QLSb7NgB4YXeRtHime6ui0sO1m1E+BnXT
fXdstDJybDy4srumHZO3oSnqCWK2t4q7LFxLIZ5Yq6hbeTSMbw9U4SvaBfbBDbSLQAKDTWNQtZkU
o177HGgXroeydA3XfPQNGSyk8L3AwkIm51pixOeFj6GtboftIetB+6fboWzedv5IKxo6oaRDN2Xq
XKWsbS5CKb2buB7ZYR6O7Li1J0EPs7roRkdhDQv9VRQUO3qIY5dYqtfsJRotsyeKby/2IrGnM9w5
xFIS//wbaZSt06iOrlsz8628iusvEmfZyjZcb8yMItk6fnXuNMT5FgpNLqhph1MnM5NttSyk42/z
MM6ncNq0OTcCP/+maeEi9Hyr7orrxumiS80o2FXolmun5eX3ljF33kF+fKLzovweVWlohVnuXoQs
d+aZw/WRnumhJbLWvavsvB2FCDWrKjLb69BPL3lPz83GnaCwsxepZNFtV6KRopfC49O28PDMDn33
Ti8u6rbh3+020uZVmdGJIjsVXRReIm8cYRbLgnb+2K4deUewB2GOl3OsX/v6TAjuH9k2AvJksOLB
Bn8CFg58isdfX+cRM4cyTfng6T7x5QhUl4f87o6izhjVLQabIbHJVdmZoMrj9g4FwhhpTpGvurwl
V66j3bYwYad6HXvjNrD9VUaQvwqT7OlO0TQzvPSjzpkP6Iq3KY0mtxTfvtsz0suMZPDGX3mcoqHc
myVu+YUzGk+asqxXqAjZys9MbxLGnfO9MLwL3k9uZrPLFAoebhUrdukTa9XhA9aYB/wh1sill4T6
rWG38URPdHecuYVDXUujWpdEl2ZZL2BKTmuPeo7V36GA+o7llO7T3XHvkE9r5LTxY5A45ovNXD/H
WUlHZiTQSmu7w4tI9IVHjGwxoO95fTtBK9U0WLwqmtCeS79tS2vPspdVNBZHF7gOmrkSVZ2KPhQL
BbrSfFyPm9if2l3QfgXl6Y10U8++G20hLVmY9Z9OUqw733Edy/MLS0qtlFYoE6tgIrvSZZiNNBbd
6F7jXWAX4ZuXViccciNleoOr0LvQ+1bfp1oYNNWe81/Jdf0vvDxl/3sO/IJqvfTtf6/v27de/jIW
BXzhJ7K0PF26azNx6KhhOB6HnDprRVN3+4uvOpyAjgy9eeJ7jdltbHv+9kzmECY6nMjgO/WlPeCf
9AHY3uk5nsiNKzXsZkR7kB66LrrM/GJyz1vnvl2N1IwGk+C+jIj5BUwfuU5f6CbQ8xd61cl6FKe4
7U2I+4ZLccCv6MTh94G9lZm4EkXQlRZMbn1lv3y1u7uehro8nXjSoJZwcwSM/UetutVFfW3qTjHC
UQvUMgiFJyri7uGmbkejtHPRWIvBKE4DP7GiSkTLtDeKw5igmYuIHKsmiszgS6F7u1bccxDbSSzZ
hPFSsruuCEam3bJlkBb5RY3rZFRIP7xPmTvybKO5C8FMnuw5DPZgs/O8Mo0FJ8S3Ct0AI2vfTsg/
WAN9zcgQxd7ZhUPSITMIJaUDFJOyjTmsQeaD5gQ60yymp3iiHMNYnwUl1r6qhu/Pa5ZoXxNpxNey
3VYhX9q556wNIwOr8KWZ2Aj+YK+2d71C8uyLcNoxAn3DuhSvCA2ceZ4gvGL9Help6k7R9r1xYmuz
PZ+6q2V9pUedXNVcgA9CcTMt0iy/8Dvn6aI64lI04BQ+0xRLB0p2pDoSFjTMyno5OOHk6TGKWzEK
vxXW2zPF+HmmcHAOYRcolLj3+9x6DA4MLodVUkONSx5YVDijXEp9Vb5cjFzCl6raRUHBOkycCSlk
fr4npREAE8iKTDrJ6EaTPt34eWB5xM3XtC3pBvcXRZceDSai1elo0KF6GxGAZ4vlpCiFViziTvJg
g+LKG0scfk8bqS9YzPKLvCnzC9Lf9fSYGu18x+t71L+gpb+saIVvOhyLS87lMqsTckP81rzs+1Jk
HvTlfYvS+mscB+0kxlq6yOvEW6o7r26f7oKXu33v/s6pubf0cZ7N3sYGinh+mgAm1ML1u9wQZPtg
L+8xOC537cBrUfbgF1GX0wlPxDRzW20dmOllojXVQrV2JK7bnZVFZTt24DyQUbBr99yq3/Nle17z
bNFGprYmocuqWSvig8eoDsUroZJ4XMR1YdlJ5o28uNN+MBxdxUmmOxYESNqCw/8dctngKL2r7cQZ
BUWErpHbNZMo1ux1miBvgWWULkzDJWsflOZEr73smoSRN2pz17nrn+j6HPVPpLbjX5nEzWZUS4hV
1Gl4D0WAs7Sp2++yCu1Jp/H6XA8M+1JxBJlRbwLP86xCfa7959nQEq24+mbrtE0sRpxgWr707Blj
XAZj4lTRKKpJ/kU0sRWkjXtNU+Fe47rEYynMfKpoLxxFk/pjvbGv0t5/ZJ0bTbFty3HeNxVNBjyc
pgJsP648TuelHYGn9kUxKpomPG/c6V7+RXXsnxUqxzXC1NJzrTinqTtJCzPalE4D/nB/x3EYbxIW
saWeOpMBXXGozl5Sse6FWC+Z9ZIvj1Uciq7YsGx2j1WkgfjxY3MR/4PONn/62BmG3VHwr170hepQ
Bz1Y7QtDIq/1Ixv2QUdjyHkbsVV2KXjoCNx02AAXLlUzZbZusczrxnEHPqGlugeMnulyPtqxK6am
f4bi3LOrR6qmeqSZsIsAk3AqvaLdSEoSbBV2UG6SpaJ0NWk3viLzxLOnTo0aKwCljq19P0RtS4vz
wJ91umw3u+6np+gQRbKyLGST2JkkmVkWEDEps5XuxWk4VrfqkmuBvQydiWqgmmarA+Y9W9v3uFAv
s9SCCdT1w+MUaXdrlxIUECf21M6DeJ1HUTtNwGa3OMTe1oqmLgwiC42lbs2arxLUZgvDLdwn2p7R
FcXTExRNJExA1eyb7hcdOP+wB1sgCu4X+P+wQsGRasfLnSM6j4mk0P70c39SQOyCWFpmpmM9Lpux
0hF7XWJWotmYd4ogowRYlU5pQ5KO/a574lc0JdnJrtlU97CS9E/ttdTuWcfP3/2o9PhfHD4Cvwnz
L2F/qfiVi2h6ubMZesMBXPA9xTFD/zLxVrTEowZw+eIXAbsWWuWMcxrTmWMLdh11hrc0UpxaqrfR
G3bdC1Ab1gFFgogrCNSdFeR5NFO2jSb8cgxzJp6rphOm5RgHejxHfTDdtZ97VeR936si76oX9cwD
Wd1H0U0c1uGiS5q/7BaHly5yo91Fc6qHLvH1hSKpztIMqoWHs79CPY8uA4S7cSMwgZFAVVY59Ygz
rnrL0atyf9Till2kLSqXPGfJhOW2c5dzbZTZLvnedfbYcdJ4ZjelOwbl4l5XKXGvdb+ZCKfQLhSp
kU0MhmzijmvmgY4razwRRRlNXU1WI6bH4iKFvUkXvL9LmONYEE0JFvuOxhd0nWrdSLHt6eohZRFV
Bx0QK+wsgjQwNqRNu2WVpRDd8MGa85L4EmnGfdHy5ntbxdEUDqNrZ0aStN/tMr4wSrO+8l33HxZC
DjmcI7MXomKIUgTn0vb/mBYxBjGwsrbNDKVd82eTQaQfWVGjRZZBG7YGO+1LzEI7GfGC/kUqVyw7
D1XXELbN5z4P65FqqkuVfDWiLr1SDSzhu4FNKPZUNV09YmvHY19Uq7Sj6rqS9l9+kJZLXGnJBmKr
dBfnalttEte1tlQxrF2sKjCFO3WrwB/t+YiKYonSnqSCjbXgXBlhoQBL2U8CNFZ2V3zcFK0IxwVP
ppD2YmsSxNcquK8uiR9eOlWWbFTLBggmAdQ7TXbZAC8z9vyx3pJRBQbqOfUaMlZ3odGYX9M2W9V9
nEbRaevTc1HY5tfCTIZ0UiMwhzyZjWodOfY/WXKsz4qByQjZNZU1g5PS+wPs4bDVvnyRQnzzeGkz
U5wXbW7Ef+ZtbY4j284WRVhuvKb1W6uJ3GbtxFmzVnexH+ULI8s34M/l7Fwx982wtr3WEuQqQAFf
i1iG80QI97zQ6nDNvc6Y8ChsrkGzCCuTMtzysFn6ZZKDgRWYFq98/MDb1rMixDYYYoJrCOJHEOEy
W8grgUWSdsg0LSNoo8uI+5bg3awMbWy5FfblI4Z/X20ctW446nrVs78YrsxXZn/Z06oosZDeOBYc
malPBJh3xVVcGYvIzuYhbsgt8dx43CaULVigkdvCMFc2FslVGbT1lVfYS1gC/W8Jv+C881fwp/gr
dacuZpe1ueVVxTLOA32uaJmoIEOEHTTbuc2QePoaJLk92zvayjffN5VjrfzuF15FUhyGlkxsVhWL
PHHa5f7SVUm7DINwHoYFnhPiJKm17921uQsJK8PuFsyr6UVn1OMyCtM16VuKVIDWWaKiWasWrDFP
9CpGctp6qB7taYoFcjh3etnmsxpivNmfHkHRpC4aY0EiA9yvpHV+hCQiI4hdtsu4DaNbPfN29Ni2
40Xret4EInPuDxLnEIuCLR4XNIyMLzotboyeDifSQbZSNPYs0ngESaTW7WrLThu9XVZNbVxHJJY3
RTxVgSea66qh4kfUNd2+RzWCns2pDtgcOU094U7ethagUu6nKQVrI9TNwYnRYDnA3vnjKdWQOkpE
1JE/QxfmC5yaa67URTM7b5q2QWHtadQt2srCEAjf8URBgFYw89iLlOIdNBU/Q21kBSEMiafFtat1
7blXCQiM9peWoRGlYInsSYbMkdWmOJqnOKY7NpcY/tRAuTlSNFL7+pilIp3CSdnNKGnycKE3qfia
GhqaGCSBjG7fTDqazf3CdMHtgKbXRpAPjJPCUs0SCkIuKkTXquW7XfzVYTtBRQmNam57Hr90hLz3
UBgtQwOCziVtbEulwNreARnQUE/zj/n2NI1B5nqXaxvIlcRsl6zGvtVpzo/SD/1veVVpEx27oFJa
x14bHarGAfPRD9Q5C6SXxsMxq89B+9CelaVVNZZNU8/MzOWQeancjdlfUgThXITckSsDd2OwNESW
6lXt2mw24OzRhZbhAFmKJirmbjLNL0bEbaPJgVyqYT4LTKgDSF03uCBdcdfBRsFvngFmGg0hOKaa
WVLTGffdaKKaOQ7khJi1PdsxB7Y7wkGVLVXT0dLvnLnlheFk+jfXz0dQw/ZY2iUkExlh1y1L5Tox
9O9KiykS5OaW4N/KCx4LvnJ8ekXbGPKcyiHTww5ZiQ6xpL2ntnfLVC9OIaA08Nc0G8WLRpfmuehs
WH2KsvXOU0kXboNCy8MmpNzbfEn6iwM7hCBhCHdd7Mew2onxnqTuFJviUE11QQXPl7at5zPIukvL
c0pzhm1OJnEs5XcjjltLdm239mvH/ibaC5dX8juymb3s7CgaqSYWIR3DLvNwoZpxES2rSLevvMz7
YefG1tdbPnYMuzkXsCPjpnCDZRZU7Z2iy54Op52+SucQUz+XGukslQ5tDOFPVFPlRFU2VHXs06Z7
WtkV86RDCy1HZG0jN56C8kOQ9Ibm/iJemjZiocVSKmeq14HYR7vjzlLsrTu5sJOUrD3hpROnodGE
dMRcN+CGW05dpz8gcNCNpGvYywoikzdJacNkl+kP6mt05uGgmOYdSn6kmK4laPZrk7piJ971bAPx
sNTGig6mEp0w6a1kamoH5Q8kTjzLCzk5V+UPYAnoF3mnAw5QNNFGvBixDqxEs3T8C17eyMbmpgVe
OTgHkGwcN1LLJpUHCSxFg3NpIIPBb0QZH7FF7Ltfg+djuYkmvtD2qoPgXjzSRaSNfUzklJHSvUYi
tfvOtK99sCsD9iy/6U+yPmJwaHTB2R59bTVsR4S9i3B49yC2yUMtSquoSu4Sm1ajEOyvJapklFlE
6nDd3Rs2Y8uKJ2iEXYOOmOraMaiu3SVjycyrZWBB8jOdVWEU7ALRsL0unZnwbU6Uy2XHRjKLtTyY
KIfMqOKnXq8K4y8CpqqqX1D1DOquzMubjJdysafvSyHq507Fr2oi9mwC1Tdel1/FOLK6yJc3vtdM
eBV237EewJySoQYhrqz9LuqusQTEeDe+qHdsWserddhoeKQMHrAu0NRmutzlxxRtbwkNMhp75oE5
NWjunwx6Su6yGPuH4qZaFcQzL0RTbFReMpT1F13z61uasXRCvaBYCc0XK81p3YmmeeH3nGQbOJCt
3ZYqQAyHsTpXNuhSS0+K9IIysH1rjM5Ba7ffSc7Ced5mkC/om4oNQynTKtGryIrtNoWwdhNe7r9l
pw1vqqRB57uPmRhJMych+LiKRV2K/sN3jfimrGN0vqfvedUzd5NGY/HueV7cylHeudkInFT/CiLR
+rjJmZgkgnlX6oJDedeFtF2qll3r5qXtf1cNJeNyGy9IIXIolgGZ157TRD76BxOLDi0sbMDuEg6b
S0j/D0TA4Z3HFhaBTLyjiyS4k9K3jCotL3Wi5Vd+gf3zJPdTC/JMxZWiJTzXR34alDPVVB0d4UOp
RtPnbSwK7ZoZlRV1I7MRoW/Rcn8D0fDwC0EOnoD9AEFcTop8qS52yNJpzNC207R8GTm8SSw4dTFf
ov6iWFSTRgXIqdu98IGMek7TZlBq/NZ6A2c1/LTeEDjiHApyYdNUH8UcOHl+4+eh7cbJXeHi8BzC
mO46oMJZN3kbjnzw1cYs/1/KvqxJTh7p+hcRwb7cUvteXb37hnDbbUBCQoCEgF//HtQet6ef+Wbi
uzCh1FJdriqkzJPnJAHvlqbzPw2bASmC167zxcHE5TK5qDDvb8agbdst3SwuNsa0BuWc7Gy4fWAC
lNrvTR3lx76Ng+3oBOUiG4ZAL0mi8qXXiHqp2zHcNkQ9l4gUV3VZgO80Tckl8LUTAW71nmPuk73p
C2d0hYwWUpdZszHWNPpqpiaCCqZ7gQOjrjs/5Vni38XFtDJvirkAamwaFisDLmS1Ku6Q91+Eda7v
zYzWr5Dv4lW9M2YDFdNez7iYMR2v8tOGlnpT+RM/Cn9YSjiX51CM43lqJGBZp7D1KleWXBSx4uHS
DHWW/S0Rsb8dk3xa5HlebOuR98t8GJxbEXX9cgIWdsvp2C+HuUXmvjqL3ZNlopyIOglcihLMg6q4
BoWLLNN86eZ0nOlHjHw11lTaK6T9k0Mc0ug6Wf2r2Wm7Op/WvbDYxml1flCShLuCZ3eyGrqTYfhJ
l9NdkbQZcrs4Ac3FYtkdpVF3MtbnDMMQNKv+vIaZUebDmHrYINPPY8ScDa7TFSeZ/fzSbcyod4sT
kD1jfJ4w5jgxY5n6+Xm2mFbjn/oubsPzfLaLmNAjKmUVe4TZ4A6RQJ9spwa3KK4GwKNFiQ81IE+q
8PuUyab+3jB5TSo/+xXKt56PIUgjjljVIFz+7KTzjYcJf81pmC848kN74QJ/cC0vOo0uiU4kktGp
DLp6xx16F1PuTcti7jMDPL4PC7jMvW3NeMWQkwXv3XzziWQOvFrXSX/Cr+Auzgv/x59GlZOPHvKv
xjwknehiFT09hHYVn6yiU1OqWyCxKrBaRG7oTBwQXpeNzMSa66i8K0kQ7IU9lGmhpF0tOj/Il5ZN
k7XxpbBZt3dkvFRWvGnA+Tt+HhcRPo013GO2+Dgp+u4mi9haRQ5Yqbqk1QPmvziZr95UGbK0d5Ab
C/yk20e28FZNi5RbxLrUzKiVUy5l29ITUyo6h5kvsA9H7s6Ka/gocRIcBAL9QztfjPl5aRt7o72q
2H12qZDqjTfiWZZPTtupDfIDK2CVxdlF8vY6IPF/jS0SIgKdok0f+VaW1jHp10UT2gsz7M8Ty6Eg
CNRy5H0bsonLKkm93ks2pGqnvcM4P1ZUOmvltPjxoCbuoguy6LmJgh/DFPB3Qb00SsB6TKd83FpN
O7xRC9QTV3XZckQOIY37ur2vrSKFMCK8q7q4ua+JKle2onRtBr1SRpfMStZm0HTlDrdSCfx2Z0zL
rvQhyAPgIZpKAVireqyIV52mRvClCEBfXjedzVYlQ/aoqJCLQjkspJxM03SaC52HP1p4fF+dCo5c
1eccY2K7DTexP1h7mhVulA5+W+6LkrwM9ZBcsoYll35uNW5pLWwqxpUZ0LQetlmbWymCvWhBsxLb
SjyML66LROMQPYvezQ75ILoFByLWMJ9MTxO3bfxwXXIzl9x6VFmTXS1g9DcZ8OHgjO23z3Gv9eOV
FoO7NH2u3X2P64HAr4rAx9tUY4nEUi6+y4CFyyR062Op7ejsOKNe4JfCfvyHGSK3nbUW/ouHaPaW
Ay72EJM9GosE+V/WPAbHDBn6eWbtWKtPax4bw5C+M2Deh6pW5KpAMfy435oKOZIBwPFHdGN42rzr
D5kPfmMm2HmUjvUUxN2ibaf+IbO6/mY7HM9IqK0nnwfDsfEqJ9XzLCJ0tCFNIVZmtCJFtyw6ATK2
AOPCvLRbV9XVkeqvWKrXfb1pM/L7HZDcYxuZU5J2NPaOw+TeFIumCt9MWa36EJlxR8fdzVyQXj4P
og5WMusugeH5tB0SikUpkeuY6UMfndUY1JveReY5ywmOsNBCKOtSfhVez8EctvSFFDvT89n9ObVw
AnY1AxVzhnmqHVnJpheQkmzL2nZXSCl0Kci41XsHLp5TZ+8Ri0skVKR8DKoECgdHTcdBOM4hstJB
LeBTW8sP7lNV7pNw6h/tPGr3fR7/1e8PHjnVU/3GcubdcPgs7MpLHgwwVcfZIim1uBmLZNGL02fZ
B4zlAjNe9Kqp92awz2WyRN6y2hiz9EK5IWXkLs2rhWM77iPXitIgzrp179QECHCC1HrWBkfbRyKq
hTY31Zks3nDv3fUOzR99DweYcJm3tsu6OY1zQhDgw6ZrrfJnVHksxRas7rMptzaqGMctSFv9rZpi
lZophAKcAmnmW6UtfCN9Aa6fy/r/lTIw5I76r5SBG2FjncuGQuAFJttX77tr7a7QzNOvbs/ZmuUO
Sb35gHTmi2mJosI5Vdry1pYR2Zm+cj4ldRNgAHmAbhNZHklNp6JlfGIoEHekfYQQqM4RjIbO5Uur
dyv3o2/40/r/n6fddi2DfNqYPGUAQnBa+ADWTFhszNwn9GASk8ak/kD+Ms3o5+TPtbLu4/TL5E8z
71r8ocrKFvbgRMe4rutLPNItm9kd5gK83lswPEN1AwC2uK+mhF/CyFv4rt28tXS0UnCU5R10Gu5W
UASRRexTOLqel5KhD3/SLO0QO/wMqbJSVg1kLxzsMaHoRBoPFX/JR+xhVjE4G2PyIXqw6ojfcRfJ
OLDzznjWBXspq7rbFpaC1MCYZJrSUGfjSZN+fPL4O2ETf9EV5wfPj+c4CS8NpUG5rGO725vR0bcW
ScFbEEbtAf4x3oF5MZuV+dq8gw/TTx7quOd3KuHNreuDM8uLYBUEpNwpEOuW7RAFSGmI7FqSmSNL
m/INodZrGdfevWcTbxeWTrHuAtJ+i6M3S0bF25eFmXKe/3s0BY3il2gKENWsBMbjIlAYBE8q/BJ9
Th62ASsJ2VM44HB9QuUQf90VJBzXebVUvcoOVuhlh6Jv7oo89zfGMv3IrEVt+mlDTQPkHTSwrdY+
240hQdBS+DVbRK5y0iibup3XB8OtaUJxrUO1yNtqvJkuXg/9ure4XBrTDPhuch+2CoTBeVEEcc6x
K6ZHY5nLkDkC4i6gKj0ovyviQrcUTV20qVU2rQYCqiS8pmLR2rI6BiAjPA8lWAkxGx/BpMt3DYnI
ouj7QM50qGnh4vmyS3MTf9zy5lYuZb3x/faQK9tNA+yzG5JM3cVH0uvjIqjvpn4VVH8NFPMUsyKa
V5jJXIRvjpeF0M8I6OP6XCE5ldDmIP+0WjNibCR643iByiE/BpGA8D1PtAb7LO3w+iWwNeZnXzmm
E1hsR9NTY389fcbA0s0bZNkyPy1iXuyhALGecpJ984EkXIyl5KXy6/iRuRm7s6PigrST9eSqYjjY
tl8u2kBZTxAplZsQUGunwU69QYDDb4j8yV2HL6SgdnBvEVyaQtdpIkhzMH1MJJtasnGTEdEfrMxS
B6se+0NSubFIP23T+pwTz7ONiTjmXABkdntn2H5EJQWi8X2RiUdDozDECdPyC9WkQ52AaT4KRC85
oOTPeUENBVhnkQnnneNfnDIIFmELl8CbTXOxZR5cuC/uZkbvfmyDMkplT7NT22fpl2mkkWP6oY6z
p8w/0K4tLubCh5ae4/FqDKCBgJ2BLD/Vyp12fNLMT81IVM7JJ98BbDsvTfBjOsSSnLDjkNvQRWlV
6+pqLBFShvxFOe9G5GYurEKKa4K+Cuflv/p8UcA5FfGC0b448Xb82WW990hDERtLlMR7JNb0l4Wc
24fVMdd9pDT7a6yHKGoJ6JUtcxFO+6Ag9t60pB6mj5bpgw7TS21dgaCvqmYfBbHYe7WTId0WKV6l
H23Hh06RkYqnEXLeu7gZx93AVHV04wx6PGvMzkqzaWUh1XmrmSiXPi/kIw+aKM008hZDX74TBEg/
Au7g5zxIKABKkvp9CS+6a9s0ojnLIe9QR9ZY8VtYdL+yUMYvPKmT1BcOe6yhEltmMcRI/31D/Ydy
F2XIYhvREDZVbKYY/kKvomFWcN100WMhMzs1R68WqllUmlR7A18PFpSqwrarvTl6zSgru9+jtlP9
Hv1ca0bdYNgptxZ3/2m9eTmzoHDBMA7a1h0PvBnAa5EFT78oAkIFyj2iu95NP1CZmCT66Ltlt0AA
qB9Fm7WLPAn1o48oVIHsalnuxfdL8TzF5bQfonrOyMIE9GWv4twbsUnCDPMIVPpGNqdJOvVzENSL
ZmyqjQpkssplEW6h/Wk2Qe+Gj2oKbiayGeVUpDEIz/dEB8G2y+1mk0sSPVq9dyshldrmQeFvvaHZ
213NXwML1HwopZ2T73H3UOAJ1aukDvsn1oVPBuX+M5V1/PfUqM+cj6lxMjzXWlhLKCajkx9Dlrx0
KminSK0OMing06kxj08uUrAnT+r4zWXTLcRN+WZ7zXtUDOGrJ5hKE5ZNz1CtQRIZhv3jEEGEwRJX
3VeEj8tGIeq2Ldmv4qbwL5xb/RrE4OKctcLeDMqXx1D70da1hmSPRwayvWfVwy7S2j7ETVNvxxBi
wKSsy40aRHQWJLBWYTxOVxe0YKQAtbpxUldLUsbyoWtdBKcu10/YuLxUscF5KSOrAmtCW9+iaXrB
/6T9AQfgFE1N9B5otvZVXexzJG22jcZ/p/d5dRnrsbnjonkbiOe8OrlvL7vcafa0gxDSqXRq+tkg
o00Lbtt6yCP7tciDbVHFxYNWlwE3925KRrIVkEpDKdWVCyS16A+/UWnRUPU+NnGeqlCJxzKr8rUb
WN5BNjw/xXnAVpXd5M9Uh086mdS7RclaqcBfhzVxtyMQ8kXtUXVjdeatPWX3hwhsVmyIuVirthD3
HSPYLguPvQXNtHZEKw+0LqtFREV8QOI/+rgYE0+t6eCDBMXSDKD+k25T07QZQdNM+mgm83JPTvxA
y79exkyOS6kXkV1XO9dKuuWg7fac2aW7VyF31zlYiw8gPHIcOD5/94pXPRXTD46DeTG03L5zm4lv
LeLHW9/K3atVxLj1mqh56/J2YdbwOP6lXLt+FMyna4Wf3iHwoMy2HB6BwlsMwFdbG8ciYXvshvel
8T7mizd7Kaa/VdM9mJ+/uz77kZW8N5bOXIgiqrL7eI3/Z595EfMXhr56YR5oAmEZB0uIhfIH1Tfd
WbL46lqkeDBdYSD3HZLJF3vuipOWQUBZ2hszSIKYgU4GdNuYiTsCYAo3fmSTbtEN/QryurNXTfIS
Skvey6I85BUFLuP01bZxAm/VzzANpNMk7d2kuzSep+5dlf81TY1gWrLk2aPRuBXAnViiweJ1m7g9
DgG4a+ZiTEZHfH9BwJfAQ7xr5tT5lZR7SHMBwJkuSwffPDuRv/umEDc6aADNyozCyxAoQ/jf0h0I
nP/dQY8hGEHNahepVdyceFrPFwJO43E21YS7j8h/Iruwxl4r9nqKNyGApLtmPsinJNlAtvnbmsc+
rXnMzJTzsT7828x/rjMzu/k1//yFP+tKarUb3fIpzfoM+YFMaeQLkqPd9eBMxuF4Nj3mMoIstbFI
hVIE/z7QhRWiAIN8xjGzl0nL9wUNoGSYU264wetz0GZbY5mL35XBBhtFu3CCQlMwEGO16JN43BTc
WUzgLUEDqJJLNJbZvvTIXclJcjFdpmWVyD+ofLJwYvxrAHBNu+YsH88k6VY+m9xrPnutI2vEMqRW
A9oJD+4Lh9gH+A80HZn71gK4fCid+H2SbvHYOr1ejzxz9k5GgzOeN1aAMZx3O1HrZAV4BeotGdwi
wcQ9FXxDWVg/h1yTY6AAdhlzAF8Ru1Yg1+3AxfM4ueXCcvZhLdTZqjhbAmRxwb+vQ9zmOqjPebua
nA6U0c6ydnAl5KpnEMFuxmn6Hri1TkfayxWg1vhRCffmIdn6g/XICQw1JCGgBoXbykMm/T/MAFxX
L2XmuBsIeZz1JCRQepexE2JgsWLCZk84y35CKJK9u+6rkqq7VlAW+9ssanOETiJALrAKrrqqnT0B
UrKC6CJ4sYW1LoaA/XCs6vcMvHt7P4vOVng6a3fqhN8tCkbhgs+UX2DEalG1iJVdAZILOKelFevD
B0UuK1R+LMfhONh5kwMiKFNpddCDdiRA5Q7t/sod/wzclL610AWnPaiwz7Fo+AJOKX0Y+9JZZvjP
XKsykWsO6vgpKNi4HSSoLGPZF4dsCOptHdfxCfhZtSYtSgLgG0NRBg8J5TFnYbeGDz6dvGaENsKt
vV1uW+MLHXAGiCEBCJy1pwH6g9T0+1k3Lb1iwLR54xqa4a9pNm2CVM47mDVyvJoMfk+jFBJvmvzC
0U6ffXyEKKLQvuYod7Cqwrg4StK058qh2SKHQO/NQeWR3A5/lLZdLyZJEzCjEnffybbEm3WbZ1qz
Mwtp+INV1Tu3dPsQNY34X65v8EVZgK0qcTx/ruqKcu4+5G7/nsmWA3WiStXjI9g6ya31n2JPYeNF
uYx90CdQDFS0eWUlEWloSXXpdePdDa6D0hropxNd9aNeFtBhLDwx0J0JRIxZdsHfphkNa3loSnGX
THF1zJxSr4t2ELeqpe1iANrx6rHprjS83CTeiSBqfnWh+O6NVfxsQeK5YNphO2QzfuGJTfbBsjtk
I5QYvxURv3WoGHTfzv0FyPjL3PfGb/2xIVl90TawZBPR13Sy13qq84WJ9w0ugIzNcCpdEezCKvLl
JqhtnjaBRzZR1cOzhHAcybeYt7/R4Ug7S7Cl+2NEeA4HyR700dhZXutjPgQKMPtAvg6YKaEIscRM
lEk7rFg8PEo/vBomoeEeQuVeHecuC6KBu0JEFUpMxHoJ8aV9iiPZrFD3EsGQbQuUACmHn7KEctXN
g19R3NxIFlsvKCgQLChpnesEsTr2fwdY3J/lZQbOmFmOT+5jeRjk/q+27G+TN+YX5Wd6G5UDv3SQ
FaR1HvKXti3lGg9qZBur7fhLEYWvKvP1tWym8j6BbNZ0jwmPtyiegBI/8yI+Ivrz3TY7+oUtn8t6
63sZe0lqER6Q9mwXxhys8R76mwuZCwLxNjtHJGgeci2rg3a8fmn6c55fQKprHjw5LnkyOaldibUv
JVxwePJHkMf/vnz22ZHUK79uvdRM+RwwJpiiegXNUrTkuhuXg8uqu6ThyQruho2Dsuw3JWHNMW/G
ekfhFu4ZUvEHDzfo1iNKoUYIc9Z23segL09sNTIy3KoqyRYi5t0jlXWWDo6jXuyioykjo/fdzeak
pqjfW9GtR5plRToFmzgAFzX1xixVNC/z1K6RVcgi+UPl5b3XT5z86sEO2JkU0NCBZZIpemfP6aE6
LvcZ9rc7M4YUxceYN4vi/4yZJNM/1yW0LZa95u6HeiDxyxCk0qTYGgYmtLHevhYFxFmzRlrmkbX2
dSVAdcUvUt0ndr6DG5//glJxV2R1+QosxMFGMdBzlVTe3kZpmzUjbnQft0jLlijN8k7CBe7+6Gfr
NHY6udy6xc5UbyScgf2Qo1xS3sDfbNxqfK2b/FAmlTx1NvU2EZC8FMBn/guUU8Z975cl5GuNbOlz
pKhYNrGaLl4kxu3kuWLnZcpfU6sqDqiUUq6ronMOXuuUJ1s21QqkL/rs6eoJdQDUO2gba0X94vtI
UbdDhGNxhTACO03Di23e9t5dVNACYbEbvEX6G1xmyA0q7ulTaWQK4SD0YU646VmvYAZAcfnd8p1x
QH2DekrtMQivvZavrUiGlz4ex3XEfWCNMxFLOv7SVlbyMFa6OULXVC5s6Zcvqiagq+HnsTVmMrUn
1eX61mZS3uma3rvzrKT2qi2TI4rSzCbAOyCfVvGDB1qdkU/ARyEgRvokSU3lGCF1WgLL/0O2GlW/
tFBy6mK6Ih6V27YqNsgVeIeKDhBc5FGy8UWHncGurGXnKPVAwyFM7bbX32Qu7gh+HXkqrBWltC5S
TsRh9Pr8TU4OhP156T/a0/nDMbDoD2zUT5n0vWchnWmrGC9WxkySXi0sC3faxyj+W5rnIYqE/jc/
PfzH2Rd6HgBiFwx+PMz0HwpvR0+QSIeN9aAT7oCs43mLsZn6i60Z3Xe6zdaQS9YPWQ23xHdZ9FOA
F5hL3MSfc0foGncjPcMtwPRS8AfRFFUqai/8nM5sVKQyL11B4Lr/mDu/dDCrSbpMuosPoTafFCj1
VXWQQHzfW+nsB1XTb7Lr/UUpCb/6tHW3NeKObV475JpDNboIrTr/xqDIzuGUm0W9jihQUBAPJhAB
3HknEAErH6KcpO6cbi5Q8OqBamQz5x3EjP2xRjp9HZvXgbYR/Y+yMuCAfQ2UoDjxUMPADj38AwP9
370PwDeZDzph9OAhV7mkaqTiuQqyFJwpugHzqTvEtoY20zRbBXKbnC8fI9wfk4Xp1FUHXts0xouc
BWCShtPJEDcMv8O0vpA8vphaByOqR8jQ30IshdpAqu/hgPfxPaqAw+mMe3VwrCY6Shr2qw6lNR5R
qiRP5yjonYkjijEEP80iZpVYFBG1tj3E/GZRR3PclkXsPUaVgKtfXVxXFD+V1qvY7XCXNHm9CEew
O6Du+x7JcHpJHNktoGUJbvZIIYulZXiSxLe20B/aO2rT4hQg/732J23tk8J/KjIAahVYI0dAdMkB
/FCyttikHzg0cTgr9fiegd4sffxAQDADgaEnj5omwapM2t+LAISXH4sQtjZ/Fo0m9d2iVFdbueXH
IjL/pTls+vhLmWvpBzsLkSIBo2XT+wlbcRA7y6dJ5t/xPAHnqD1K9pMgCZxdoIxdBl+2G4Z8688Y
ZOPZdRo0Y/KBQaK8VDrHm4+iCpbaBn/TspzwRfS/upnnLpUc1i3wlG0ckGjubjxSX3OfvrCIZSiP
Bq1u17nPKGOYnU2XuRgzYdUawDs5fun3O9ddKKbbFR9vVHnjoZgLICIDAjHx3Pq8mD6a92JL+RE7
VNwjbrPvOZ0Jx1UWHJ1ZghqF4NO6MQ+Pbh+6j2Z0VHZwbJP7vB26ncuo90ynZI0kXXhvD1Fx1xb6
vppFYLXfJVuH0XBpTa63shTqAdWi5VsN/H1p7lonHvk2GWP1YZpRFopd5oybQMhfwRyaDSDqrwHj
hOiCaRHn1IDQeMvqn94YWccuGaOTcXALZ11GdnP68HndOJQT0Hm3XwKchjtDUd1N2wTV07oC7Gq4
aogy8yXKFRRHQQp2H0zk7/4JUd/AA3Y/zw8US15991iNYPgzCY0tVcXKN++oZGIH1z9eaq+3t+EU
4AtgxZQyKeOTpEX9aMl8ZeLMkSuxY8CHF5q66n4cCrERsUfWJlGYUealjPrJkeIje+bkKmxnfAKd
6uGD1QHykrecPMtewzeO9ixT1inuJcJLIpuXQNJrPmOdPRH7kPHgVdOBgCielJcmK7NdYnXdpswT
/1bxyk1jkC9+Snft0+4Xh9bhldc3gME1RIT/aljW156/hzjYCyT9ew5vZPRqQ9xnUg4gc8w5oghw
6/xz4h1SRm7p5Gsz2kMm2dTjWxylfESsnuHrXEBKIM9VGdGjCuoStde66FWxdtVV0vnBamWniUOn
uwpOEphtYbyuSp08Mtk/mBktKxGwltWjFFWzUTEvd06lmpuawTczA8WnNyLox5PAnraUc72Rdr5o
G2Iau2DOMnaKEXF9SNAZhd6iUhF5ZEN59tyquZrDp4aFBeJqfsbz2Kclvfwv68+6LMMP8b+f/okd
/fP8n8nbyPw4SNT9sxaSF1idldvD+DAl+9ZytNqVDCSbJPH7ZV+T8GCEEaaVqwwBkA+N05J0mQVy
VJ+tFUfZH4hToMMHNnFo/CFG9tx+oBFNViG2qs3oS7IOMw5UeObKGtYsmWvcyBr1iRoI1koUNTqE
2Fmf8DDWJx5T92IsOx9Sj5MHWgK1cUKe7bFvt8ucR8ErFNc/IzC/7kTSWWc69UPKoDA7j4nVAIMY
7grZdxD/qZ+oX528tkDWwF3ox2fiqXJRttWVjrk+1wQq9DKO63ObRNmWOLrbtYhOGWLI1aia/n5w
7elYleqbM7n9/dhwd0Fkn6/DBFkFgbPuZxJ2qYfPbksdYm2bTL6NLerAMZ8JfB65t9RO0n53cLdz
V0TP/uhnG8iB+SZshLorQnGqwE19rZi3NHklW6Iu0ajr4hqR5k5bBdkNQxkeMg4tirng+ATlrm5Q
bm3WCc26qv6XdnHeIkNTNslLUWcotOnZ7SGORnlBSgxHqSrHlRcMzbqlmX9psTstdNbE61iDUZBC
tY2qTYpGtzizLx54Xd8dEGbSWtQ8zSIhEPCM69qOn4uA929xXNZpo9tuRSZFNmFrOwvsAPo5CcMy
bf2i/5FDDt/mjS5S5T303E9+Bb11h6B4K5GdX44RFAsjdRdSOjLVrIg31JfJoR66YRvG1j6bar5y
RqjYq65PbdCFnyeuhnUPote6zhQicC4vrgAhrQOL7k1RfY2RbH1HygmYTZQs8qyI1ygXJPcVaDFG
7YcJ/5IF8nHqwcOvjkNekDtzaRrbOVgUnLS5i1pWuyhZHKxEUDsnHY0g1GvxMsTi2oRcPIBm+uC0
SXVBESX7sbacpzp3orNLRHcag/YKZjs46owQhHDvxFb8aJf5LYGue5dHrPQhxK79owUAOllNRche
dQjUWCi7XRvTGsNLLBAehm6vzyqUQ5pbnL/6FimXra2Kg5uoE3iHMQi9qCJmFDRFglaDmk1UFPmG
jfp3vxmkADEB18xTjI1qY9+sqObLPhsfkRnhl6Yij/BOuvM4ENxJk3b2Wnf9kx1jpwbXmW0AkvzE
uavvWNx7p2GItkHlF+UCBbUA6PngVM+D9pjpu36Ior2Y6BtyjJihUSFhl5SoS/Zhl6iIm45QTabZ
wPuVALL8BDdGrcAlx7E2m6EXJgs8bV7tOOozr8tEjAstOwvlX0KPHz6aka8QJsHjihd67qU5DqjY
tRaFPgtdJHvejddmJMElZnKD6HOFZ9j+rLUDD4/IN+0H/XWSTCzcOm7Xbfk6tWCuEkQ6oyLdL+3f
6zjSjx0tkmOTTdAONxV0AlRBFUGwpaOEX7a1dclSgdv5yiwlrnxuRb5zZdj0D6bLDPZ1xzZae/nC
mCA3sbPltG/0/2i7siZHcWb7i4hgX14N3u2yXVVd1d0vRG8DYkcCBPz6e0hqihp/03Pnixv3RYFS
KeFy2VjKPOckUsKlcKxnnqrdXgqb+9R1WDQi8pZ+S5TCfoa2sHzM29LPpl5VgrHJoq5d92qvnMap
AZrs7SpLjW7bxfa3xbS4Lb4eGMVIbeDu7zMdWxwBS/2jDiv30Nci2btt6IES2uc7ZmrRWTImtjE3
0gekEoeNURn1ZXS5s/ZySHtIGV09/DLvyrzMj9Ajbg4xvv67lpXuyYBS6kYf1PHS1025DgH+eGzH
FNLTplSfq+zGuQXUgTvmN+haJ7vO5HyfRF5zGVjLEPfK+Bc9LM5qjW96mgFboBXia8JbwwdSL78a
SLvuAKRSd13Vpn5d6qDbIYq612ysJi1l+smQte86hvbNxsFCV7n9y63yJw17CF8gKniVhrKGuEj1
hwlSWYxn4ZeowyuUcVperYK1Oz40Dy6+SttUd+W2t4CVUR0XsQU71l9VS3zX7Tz5o7DPQGlCYAFf
5quN3PMXJzYqv+408Qi5l3ZTZ015cnt+9BLkBMNIEVdQZlq/EMgE1GXvxyXPfqkxjllegT2J7ZrF
BvTC8jiOhnXWgSMJYk9qn005nBEDcZGo9DQ8sjdCtetvLLbGtXTV+oAwpfNYCPkLZAE8KJG1x4lY
2LdctMnRYBGU/PJueMi96fhiWd8TrYrAM2iGnRY37daOsEWCZNGtBefrhweY3Eor8uFxyE0JyDRX
N7zo2leEJ5AggQebNs5uXeY3XYoSOACxU50o2zujZ++1MSlP+F+m20Ft7Itn1l7A5CRX1SfebtDZ
cCoq4Mt75oXPlmmKq8P7QwpmqjTkyqiR7o36JjszCPBtkUFu1gTuivBeBrZk9Z6gXy2EzYEUcRuI
WgH6JVp31ULT9FlVu+JRDUuETBvraPEu8w2zk/u21aL16GrFFzALfiHr0l9rD1yF0oh/sumZa6Xe
quqUymc64rCDp9r7jnXDtu/S4jHSpYd4ZSt+2B6HmGer/VKQsqhV5nyqVXNca1r6xR14FZSF4V3z
qQHBXq70BB/U0FZ0ZYVAkBaM3KnWcci9Kzl6nm1u3cT0VosNym4gbFh4sEyrkFtm9fbVndeeF8ts
bRsB1dDJ8XVQonjtllVxViIEAMEPxP65M7KTl3hfndTwzszA+ToWT6NhMF8fdQjWemC58/DgeK52
rsC48EfoawN6AlF8LxP6vuiy4VJNDdsVQ15scDhmuwonhcC0W/0VcqffDN73fyA/NwKpjI0KTttc
yfKVaLxyLRH7xuMyi8aDkuFBbSrWrcdzZKcOShJkta19spPI2YWpUkCkscD3Vcs+AzOTBaMrsOFS
q+E0hkCP5KhGvklso4ceUFpuXHVwTmXdth2UlNonq3TyHdmWRhPuny7C1RFXcwD/wm4EioRCvLpC
ilXhmOylg6h70OWWcU29GEdUYCHADtwmxgjMOxD2wPdACFLqtVyNrDlLbuAIiAjVU4480wqk7H5P
Ni037FU3NiAVK+41MZjzC7koVEHwmzByHyMDu2Smq99URRkOQJ6OB1MBdWIVQjuZDVNoolYkNoLp
Z0Ww7ItUY9AfAQeagMsuAuDxARzHDgJohu2nvcvXNhiZVsyQkIxydlKrvtizscD3oVKVoHZGHak9
L3wcHPkY2dEZ3OgohjiQggBL2m5DjZc3xNNASVbqAsSsBrRxG7smUGr5J7scknOPuAZCIQ3/lFal
++Cl5jM+P/bzOICeAjr4nwxxZ1KLWbhNNU5xQd0hAUwEcRpIahE+NNUP6thxrK5LR6aB4/DxmkIa
a2VoTQ+ovTFeZxvUPrZ65gJ7MbnQAE4L0EhRoAEDSyWT1FetAhvgSUCt95z61LbZ21VmVOkaspEW
ZL6kaJCHhc98iScRPleZ2m0gmQ9dRAuSk4oKaneueeGZGnwMvH0L6pABbZGzxW38AOTJramVFF9/
PBaxg3Vu2thDHAXvzN7ilnMjW+OWBz0V465MXB0CU6AqtZmNLHwPNTi1gKZKPTwg62Rc1WGwfCOM
o1uMV70dnCHbKTha1no0gl41TCGECxCsQWepJn6mgdz0Kh3kksT80oGldo67n4NRItHaDtXGcxG4
rVjqHEQosBebrrQU8jmzkfrUNM4DsrzDpmtZs0bYFCmKCtQ+qWRfwjROv6KYwKSIojQveN5rfpOE
0ROwKGxtJjy82Co+FCz9hsMVEvAtB3i/tfDTMnWpkZ4OVK3lIToAohaG9N6xD4UMFJnpV0M8MlOA
qafakF4J8QZDEgHKyarHs31o6xJsYE1hfjUiHmCmVhawUTFu1NQxOG7YbbUbLVLfbLxpWyRs9Hrf
Z9yc/aSmPSChZ5/S0vI2VTLhxB3NPDQMkRYPGtbPWmyLRynkSoUI7rPpdGsvVZXbtFEPW6G9GkCs
nhAgCOeuVeW5nwwy2eR6lXBo7aICRgX5/y0kmDLkYssfbpiUqBwg5QHfNYYTs9nfLChp+IOXjVvL
C91jypWXOCnTRwnKn9ly8RwNA38ugUaqjEZ7qCKFP3uGtPwOGtV4wqKLKizhVusQmgmb8MEqAaoC
Fyl8KBL7pzaOyWuUJ3zP1BgZIS9KX21wr9emFGxHo2BEQLszNiugVzCKMhNQuU2VJ9U11Uf8fgDG
AnPvdCDixaW9snHQPDrKCMBgZxk7yxBZABURGxSgVECwCegxEJvtTzlCCahf4aoB4voYHVRtW5X4
eVdSx0KIJYZ+J2Cia5qre120rbSqXc9zW4DO8GuPON/kjB2e2JQjkPE0mnaI/ZnDWM9dwLTwgzX0
6oacC5khv9mbkDOc7qtGabHmLQJj89y+DwMHCe0tORtdowc8dsN5NLNFC32LvN7Nc5lE4q1DSoj+
hHSMFR8Z1nSLYjw7y/G6Swfp+03OxurkpkegT9izIvxOU+Wzojndc877F9CCvHNpFv2u7sBGVIxe
XtoGEnSs88BEV5g92xrtWz1CT202dRAreDCRbA7VCjq3CU7MAJrHB1e68kJrFJxl0Dwp2NYtej93
CoktHnMCwKezYxSByQwa148CwalvVRWjHERpWJc8tJId691D04z5tbXST62aRq8g2OoH1LWA4rXX
R688bZoNYu3DhkYBHhA+coTegUZLkz/louyuEXONl/abqPNop8elGlTS4lAMsXkgQMTcigRJTtS0
gAySV6E6yDqxnD8vs+nS1PJa9z84fLg0c63apAPCB5H1GIJV+GLjz3vyTMB4ey96MfBpu4VZeaCe
YknzkkTDI/WSsYAEaiF/UI/jjwYfmdVIt9bxy8ihHeT2yNHRqkkzGpsQyJQgsRXjMoTqW2Mqe0eR
0WUxY8NfHbIw+kROiz0zW20dD8gU3w2UUaKu6hBsgcWZXBCPwFkHOmby/XZhhwOjxTXtEwjeGyab
4Ys72mEwNgA1D1qhnlUd4S5gpwMXWi8gdPPYZ1MVFGpQV+ntKjMsF1/vAr/hDuqf0Kj2fpWVubfu
OxBK7gbImUZlq0QfRkH2QfkVWwpEJRB7nVcVwl1lYgRwrwVLFgGWYSwOkAt7axJsFQ7Z1NDVMrD4
LQN3fv/CZVl+BCA+XdH6yzzqLj7Lnf6Fy91Sy9zfvsrf3m15BYvL3fIimoB5d8N3d1qWWV7M3TKL
y3/3fvx2mX++E02jV6l1Q71pY/a4/AlkX7q/vcVvXZaBuzfiv19q+TPullresP/qbnev4L+a+8/v
y2+X+udXCr0Cjt2hUfpQvMDWjk1fQ2r+of9hCKkozCoy923W3G/NtJxXmfvzhA/T/vYOZKSlPs76
/Sta7rr4qMg7j+tl5ONK/9f74zCDo7c0E+zOlzvOq873We770fp/ve98x49/Cd29AQfCqmW3We66
vKo729K9f6G/nUIDH176sgSNZNO//M5GA//C9i9c/vulgKlvgwEVflZmMoiHto+dNQci3qdu3E0c
eLMQQO5gFBgty1drNwwUV5T6NhMo6ie4hx3lNEyO/RABEwfwygmsa37QS9RsCmg46tammXlnYH7B
oCNTN3rZsfawC6z0St/qg+EEJpJKPnh/PtIMgF5O5drmYm5U141KuoGzB0lPurT6MVX8pdCb7rxN
XExLKbgwNBKoHKMeesiEsjch+ewXeZ5ukZNCPErNy0egMndmXTQPUA8qHhVEX06W11xpjLxqfHM3
ns37ALTw4pHc9BSlxGIEWw7koocqtkgFtqZYlRyyqgSGy0y01bLQv7y77nZXx9JDBFH/5s7eACkh
PfweFQYicIUrzyOQWMPKhpjFmfooNhn7fea9DS8D5ruLbSpwKXu4lPJtGs2lhvy891WsOo03pQny
rlaB0WLwBFkAuqQGUUKIlC79D06p656Bvhy2H+YAefqn+wcrxBUz1+8NVUKmDxr+KP1mP3Qacx7o
KkPtiq4r2vOdHRsiFmB/is/Q3YS+iU9dGkF+4M81yIOaCsdbyBrZ3Xax0VWcOd0ONMhfd3ZapBLu
kVejfaBBMjmZ3OTqIPc18PbATCJPiEJOFt4ixy9s7s12GiQ7XS0N4HX2kbojCeDRpYtkSsiTt7k0
TZgsDJjBG9Q8y/sNIACdz5JR91bQ1xPXVa0hSIKiRgo+tYBQI2xn95vEK5urjNTmyrXKOTid+0ym
xQ49qWcrb1ycNeBKTQ448sY2o84fpplkm+9BKy1Guo/rRMN8HxpQq/FzXnKxJZouXUHY6PbG172j
7kKEz6tW89h8TZxdYu9CFhZohybwoMsZI4d7UBvDyKBrXufioNSKjetQUflfrhvN4KpP7mHDu/7Y
oDTyKhJdHojEeONOp0rruYhugB29NEYlINaJaD6ZPrjcM69pPEpc0LE/uBpKKGk6EbEhX7Bi0PlH
4TTErE0DRGmRufYxnkARqBCpfs1LyN1MlTQWj9jWNIgGy9zX93egnzQH+HxDRmeqFgr+q4UASFC+
Y4Mg0nMs7AiZoykCiG/KI0MWFcKVkMWjBoLsOerKNd0smleRnvTk1yAbNvsBaiHXkPEQ0EKrxG1S
KNiwhidBDKn32AdSsAAcJE8CGXr8VsmB38imTbYWpG6UHEKMdkN9Gr5bp1eTi2jDaN/ZQp461epO
nkSGeEX9BCr0R1d/KNuyL4J5AMEn4AF6p/0eo7gNEvd6B/3lqAqWFdoieVvrzhZP64X6w53ZVpmy
VfT+1r5XCf3wu/JWRZSHo48YgvbhF2b+2UEK8Dj7UP/DzPlHRoZM9SOAnnww/KCPqyBjmmfsVYIX
ti2mYnPUZO9XAxWVW/o03Ml0nnFnpy5O0N0WyP/PQrbuuELgE6wpDyTm3GTKeWmKULx1zahZtYCJ
nGiQ7PPcDmwcPxr5uF6mIaoeBl1Va/6sdmuCcAgalIS6nWkwBhCwVq8VR3wxhjaPDk3hyFORFDiY
MlHvkzGr96mRueqjtBA7UHu38MmHT44pURUGD8joFlk3xCEfyOTGeuljMyohDyI0Nfc93YZece+M
O/zMaReQWfULXeWoA6qPrD0vdh2l2065bkGMB66eClDtSusra+vgZYPiB+PSIKyHvwSo74ApELGe
h5npQary/W7kLaZb9qWClAzutryAmBfi1AlzvtsHe5HVQMegLp4c9f2YsXqLOLX65LU5hCqV0P6p
o5xH3Obyu9sU0ucg9V/Dd19mOOOdr3Q+c9wmq6GnHGlIAbQCal+ZJxBOKqKdAQEiOQ/XNkNEEkiH
N1sJYlXZ16iwM82YJ9M6Mp6CenXsrsQ0wiHMpQW0ot3HO3K5nzKtDWotg+o7ZtBoadVBpjtOb1+A
WS/WroDQMP519k87Bk9ES+tvsZ1A18MS2aXmKWr/opjhxgLP5Zl8Sa7lr75qN1pI0wD6oOhcWTka
fpKIMyBQ9QBkmBTdCUasGhAKo1FiG9Co4wLoQKM0t2yRh1Q9w/S4H2Id30SefMWnelKI1yMCXwM/
tXRptJ4qUdFoXqKqDDcBaBIaVH69dmWGmbhAqAQMnulqGVhs8TQKBIe2tROwFciPGgk15nkA3I2f
IzJ8o5RIoi4T6BZ3K9EtBqidQBEaC5Pzcu9selFAX4lzDViT4ZjV2h4Ax2N2n3wBDwrlYNQvEd4A
JAsZpIZlq32pLQ0gq2p4GkoJfp6SZsiER9oXp1AdJD/V8Bxlo4oCiPjATtNp1aIp+L5HvPffrRr2
OrQxFAX1fbB53FvStbZa2IGZDXzWCoJY3YnpLHqNq3Ef1Yj2N24yPpd16feT0hf4c+WD3qJsVDR5
gbSIvbONGjM06qV6jT8FS9IoLQlWnjzRKDPVD0sWQ4FEMdZwm/InUgoZMgxeCQS90z6qEBzft25s
b1Dsyn5RRvZAv8OLRwbg575ijrWJhQXRZRNap3LFR6ve0j55TJhxNJ3Cv9srg1SJHfioqsbRSt5G
32w0wgT/MDL0+PlZzVt1JHx2Rime0ql8o5FlUNExxaFRpSIf3rtIikZnasbC2YMcXZ1tBfXssFC5
E5rLHqnxAPCoUmDxqAdtC/1cm83R6EwUgMmHvN/mrezwkMWEEd//RyfPGn+qv7Utoa2GIjGNeqia
1jmTy6CH8sF2x+0yQbfHdIcnKFj1NAFUZstvIJ8++8z3HdNLVZbxvIgBvcJLPCDxSa/CAQwfZdtD
a0W+1AA1nQXANsmNOS0/Km7l96iK8KRkgZqgjkrZCvk0RFz3mUThW7L1QNyegIr66U0CpmSqSxNS
Qbl6diaTBDp9k3Ibu8ipW+HQ92hYn2mM3M0EPFIvB2WnUUPzMOThF2iHyKMXRfI4hD1Q6HRJDR7v
ioK6Fu8O9171+wj5UDcsm6heUR/CuWytW2M3r7n45GUyhP4ym9a1+PD2OuYlqF/lzrMqebS9c7GF
il/UyPsUWxyVVFrPPLidwoAdHFVcUrP0aZw8adiBVNabJ/XtxXMeIlckJAZfi6AzQk60Bl0tt0Rt
AsXw//Zu5IkzagwZPSATVV30FweKeUHSa+maup0Xw9YZ/aVzR2cloUGxuRsIZfYzRr5lf28v+0Nc
5dqRFzyzUU4Fi/Tukz5U8iHSowbgpNzZeDhZ3iBqz1chH+WeutSkrfuoml1yol6dJNqttfqgQAGh
Szn1PDOKbiBmLlNqqHCc29bahYMYme+1DVQGvPybBvo386HxMuIrokO9jqZPN+7NWG4Ey4FTqrkP
eI+8cUeNn0AEAK4yfKLGSOwGCCIrPGSTzRUAqo6jguIuUxfZ+vZSRPqhNr23CXoHCIOFQoJkAhUt
XztjBx3UyR/Y2+LUlc4fiz+ogYB32ahuNznUXT34URcPO+qOTdUCjGYzn7qKmxmPRfWSp9nb3aCK
VCN8aTt7I2tSoG5KA0Ebd6pbBnHMBH9ZEgWQWC/PZGOlBRDx0jf3Bohy0OqHQzhNIi/qUmMwOwGO
poyCu4Gli9ot5ia2bGAEXwzNRZ2cwYhQKsVFsqmHjr0F4GPQSDFukIWHdL3L4pvK3FUyVPl/jNJc
EyV5yDcz3OiJ5oPcfz+fPGKorc4eyx3e70+DyxoABUOcFiB0D1L/GyuGhlfKUUJvZYO8c3aVZg1m
RgQhAUv+4E0SHZIJY70i79Zmjj/ERn+lpoEM6LkKBWTtm+Fa2CB55EmYb+k1QTMZJRksfpp7LtJo
QrH6VUpvx/sovbr8b0YzhMQ+zG2nuXJ66wo1tXbIVUdgOGWg3qQVPwAuCG0pAGAf+9jP2JTwnyyl
mngHuy/+oKHZiYftOqtdtl7mRLLMVkMXva1DA1Dn/X9cZ7l3/7+/nrYbVd+woFBWZ5ZxKoW+7RLd
2jehgf1W1nXGaaixDLZemXHKbCM59KAAoyykcSKTpNHZh9xrkHLWWuOBSzJNIU9am7pKj+oRQR1B
8KlJ62FNRhqe70juPUhIa5Cv+Iq5LH17SlcDcD6ryjSGHWpirFH9jpk+ghrmgdW5Beg2nvlNhJ88
lJhA36PnO40jljO466pumt3bvibs2R5RPuUBX5Do4raZu+nLxoB47582dRpA/Tswc7g+2wso76BY
8uSCCuafO92q9jSfTDRBw8cnwCcFsijTfBqQXe6ebH1QNkneg88hqxOwEvVp1Kzq9HddGiCXATLN
Nh9Brf3ffWmljEXfHBuKaNx+qhRD8enKBGhlviomW5UpKP73PvrPfqgHqwAVjGCmm63vtLGoqwPG
qxQMgNlpH0cmanjcRR/KcGeAFmShAdm2PDprTgTyGfLLppkD49ybBgDMyZMxmcO8TQ8DztI+da0a
1HtoJCkAMI/lq64hCI8oEARHJ2fs6Oc1RuxprokTP0UgK72iSfG1NbGPQYULO0e9t21ZOY8itFFN
cumCHLLvIgiabBXhzaMRxMpuiW1aJ2he99cRMinWYLRHiKAN19BEI5gCWeea6YHTVXh49Ymdnkb3
bQLNosY1snkq9Wh+b6XJ2gGUJqjcOkOssx22pcaMWwWi1bqtECczLQsl9SZbqJiNX5W2mF1oYMAC
KyizFYdKH361kaUdEBo2bhA1PahJrJ61tnGZX74O4IrdmmloaBvlrNn9rjEcj6GQdj4cUkX/Y/Y0
QdYCOt0sfbrn8mKyCOLVCWAxFTDsR7Jnjdf4NUp8bOellhdDw/QCEyebX8iyXPmqeamzLxI9gmAC
DnbGdJ50mdLtAPUHb0vBkX61GLVhBO6WzovkDsw3PKHCPvssSywDi21ZBtV+ktWI7ylq3fcvCKG9
glCpPDflYG3L1qx2Tc6zZyj5fdcBfPzxV4eeoeAFjxCWISmgQQVPxoCQF4kBqrFtBHadf+yaU5ec
aZScly6N3s0tbcDTG2CsfdlaxjlPgQfqQ/cz8K1aeIg06H+DxAOVL14pA8I0iXlGbNc4k7fomyDl
hjyWzR9ZaZmHGBJPRzBJ8a+qFdSpBDO05BARgxV1zPsjQkI0OkwudEUNFyBJzSP3fZs1xsHufqCk
mQ1e9ORHy1EfQaQWVOj6kAwR9MejtMtBg0ZjjFqs7PoaAfsRvyN+Z9WF+0eWmfkRaOAKoU+W50cB
RJSfOqHm0yThZt6atS3D3qpwFPOMWs1grcsBDMCpQvrUhWrUcPHisEURcu9t1FI7fhuhdX8GAe8V
p87yc5sn40orWfjatoAjaV05vIY1s1ZeI4rX0EHZwbKMPJQFEMpKscDZbQ0wmpA28A4aqtPOPG0z
ScK5q5HUA9RqPnSXUeLV/du5WRYx35E4kjcT+9NoAY8xONOwV/Ccsz2pnSB9BhT7gJzhUUb1mmw9
IJdjMA9PU/Ku1NZ8WsEEoWvtaTpfu1ypdpBPcdcpaLtf9DR5EaAY3NSu1i8yr7MV2Yu8M4NcBYzc
m0C9oD9ja6Z9Dse6OeANECi9kadfwG4TKxF54QOwgONjpTQ3skd6Xm+y0LQQGMNNmGg2rQk4UQOd
zVf21YiT/qccI+jv47F266pm3KGcR71TzTx6xHEQGHq7sH+yr3oD/RPyhLzZcLMTyMK87ayhNwnm
E2o6BpCwyMCBei8/T0ZQDbL1MDjZGWg851LUiuIrkYVfs/erqEColGzs/WoZna+Svjy3BcSxWGTf
Yuxe9/gsGg/UgMRuPlhJiKqNqBy4uhug7pCEt6rK3T35Lh4QLkckzALmtMuiR4j7FU8az5J1qAL2
XwoQxxKlqnyrc7IfTZ/4ozn0XyNUF1uPPP3oIaYUyT96kE5UljA/ZzGqiUYKCB8FpDa3ULfJ8S1S
1PgSUp3l2HMCS4Um2FxEOabDibPUXI7Ab1CYdfSgGdoG3jRAo17m4kuT8fOgVBykkOlM82HatDZy
wP1R8HMzldrVOwR8jdqrHgcAE/fSVfRNP1bKCyJYs4cB0s8qHyA8ZCegRBXID2tT9R5UAf+G1LN2
hLJu8wgdxeEBlXR2RoGX7avlUG6sQZcB+VJjqNk3SNhpR+rVLRvBqex2qA4krjhc+t3IkZYMUcyN
CuU2AnG40kB0ZBTN8MnRi4Ao0JBHxXEY9UECYjm7uqOtXNtWzyAo+lmsdcoTC4dhDRn50gZTBrK4
1MS2qh4Ua2qANc/xFMElsLWmDkpB+z3HsxGZgmmE3CdO++8uiwhFIDnosOC91kN/Y9PzGmJfFnI4
mYVjPYgLxa8xbIrNUtJzBO4W1f1q1AocnB3Z76t+kkuRGP0xG2JzNUKFIyBHGliWoqsoFdvkfak7
t9S9KJ6WC7aF5IqeBE1uBU1jF1erynDQNNNky/UmC4TOcNJUMxDnWxV1Rk3+XVa5t9E7dYS2PupT
U+1qsjVeN/q90osbDfzWpk5zwfADNXXxoSkZF9Jvh14LKPG4CETPacsPecwY5Xg2oZSfKGs5D8/a
0f95Pac3TQMl6WbN6bZs7U1Xtp9cFkD8cmXpfXaWQ9fF61QB1dMp/qObTizjQiJCl3XNlnrvrs3E
ReZT826nFalHdvJ49ye7OVX8efenW5Kr99WuIcBUTarV1JRVaK9Fx8fVYqOrST/zrJceZGzJx3Kh
Swi+/tu8xpUgBZGnTGvUhpKpsy7r9KPPsmID4bUtslE/UX3LPtS19TC/H9SF6hVo0XgDlr8IWbbZ
jUxu4SAL8D517tLInQ0R329hxOuVpkt1LRo82UhdoBLGTwDqu0sEaDEwrNqKNAhEVOcn04ROKHnR
JCfqoL4wSZn/56RGpOe3VInGNFT6NgvQ3ap0QFEklGdepZXdn6kfod7LphuQSiSbMvl8dATreo2n
lTPPpmHEhDVkFhF/A/bagPBQ8stE5m2vFINxpWZsOidwpIjWi42DXocUohqt8kI1cSxGqXY5VcKi
BtFq6K1yxLyLPoSC41QJK7ZTA8Wov5LDB3PbaRvI2eY+2ZY1EJMD7kk4zrwGDdiF5p31CFvN6Vbt
+/2AAso242jK+wHsOX4g9drtl8VrD1+Dymzx4fP0HRSUIAkzFW2FqCG/GXoJnrVjXkSBKvQoDslv
kwOZyIGaxPloItdpIsDK1jzxr2sty/91raFsPnss0Q6uHq8c2xKP1CRaiYr3Wti+FWppSogi6aNn
7ls1ax67LveuXR5PMSoUR5ER6quGKrznPgJXyMUX2pu3AzrOtcRR5t57uR/NUKf1yTaYvXftsT71
2kp7ZXn82qfMufUS2706NeI9dYm6443OESw0cSYOT5540S3RjtQhpxjK9OAyms9s4v2QHd7hNu2A
muIWyGB+i1pwgSbwzaEZ5AMG8tutlqWmWzkI4qLsNl6M1pTxLeTg+U1rqGBenSRuk3tTZksNi02k
xgBZAKd/jfPugY/ZcCQTNRVUnbYoiq1DzBFuiDxCSz6Bn2oBPJAqTn2oezNxUEkYZbd3dJRI6SeO
LqmBhmMYNJqmreiYQjY6ltDVYltm3NloARNZv5Xqlu06BgEUkCHohX0QDQNZ1NlzNTvOcmKgu74J
hpUDX1uWDonMDtXyNgr4kxs+JUjHtMo3oBmkm3rKpi6jQ6T/6DUgaJDSYz54Ss76DiZPXRqtkHKc
RxeYPMHpkaWN57l3A/NS02g64pOMYn2IboFFhCI9L2MFpa5Qg6K/22nWS9jqX1FhqLjQYNvoK4jk
6c91zr3HQY+3ZI5zVJYzJHi4vc7sl75Uxb5QqzSgUSsSyjryEuTRphuEqH0832BesnfuboBk4ocb
MFe4G0iZAvUKmktzsuLURxdhF+rmFgB9g6b7WdodIODpntpwYIGwGPteg8gx6tA/RWUzcyP10oao
RZl+6hV+IwcAKB2IXUTGZZmJenfx91rDIdgLzc/ZmFsbFHfBx8qCan3W59CHmTAr3QR2WRqyFSi8
AnnbYrvYPcblpgZQEnEuVLu6m0pdhcCU01zwdFEA6X3h4TFh+DBZbcSrVTvVp6DGLlsEquiSJ4Bg
NVOzDJNtGKM4GCUCQTRwv8S8TsWRKEYUOjB0bp+WRradOHQVoEvv9ghopJPRQ2gv+PMSlMNuFB98
yob127TxvndRXz5AK1k/c2VDHUhDo8yzje34bK/zLdnJQlfNNEemQj9jb7OYI1RIhKYdkqx/WfTD
eov9L4tGqPDUFYK5jq+DOTWdKegAYoWuve379CuZlubu/AGi8GdUsQKedpoJfJm+YUmPaPHUXXyd
abU6Zl/nExCNzueZrpYBAE3uMTHyGiGdgj+JDAQ+VRlBRslrBzrCtfM82GCmQ7DmD9Rkcz9peH4i
hqeFpzHh/KgbAEKifpHxhPdcrmKlUX8qzYUKV01zrFp/mxNqSngSEUNp7rQc1poc/CEvcSpGRPtr
g+fzqoOIy4WLDnIeaoTTV5yPX4UD7QfoRQ5+JqDl6MihDJBRSS6AHvd72x2Ure6I8uZqXo2TD3hY
hge55Uk8bGDy2ndC/3w3SWu4ArVVs7w1HLoH7qA7e1N6Q46qE9hAgh/EnU1qFcZLyvuHbHCzH6mR
gkmJ3dsj9DU5OKbwiBXVeOGye6D42d95vK/xWw+Q2Fy/AAs4cNv0E3Qp8isBHdq1iuzWizUIDgJY
/EyAijJW7UMPja0Z5pBXBqCeqIaxMXqoV7XQ291WRtH5ZWmi2vaEhEgKNi9K85uAFh2AlqRFCUMB
YqczL9pqQ7tOULQE0GJsU1RHXiO1Lk6obYATCKptzV0qUk+6sRpMiJ1AYWXa7pB9MvFELU60xPs6
ZEKFSt9JFA1vM+T7bYAeQbyCyEd0Gm09vYipMlwbx8WPNgZiqvG8r8OohkGGg9bsYTVqt4oB0vGA
tNvYIgGB6j2eCjkAcSmrTMMA6qINFD9djBZ0sFG3UcHRhWYjaVOv/oe1L2uuk1e6/kVUgZhv9zx7
2Hac+IZK8iSIeRAgxK//lhrH28mTc059Ve8Nhbpb2nayDVL36rUYOB/0Czn2VtU4Ib2miuKuqMEl
SrrmfZOOAFT929F6Bs4S2hEjozbPyIYQ32LtiNPaOTEbPMTnEamqohKmuL7ld6TtF5sRBWoScFtF
gzK/dtkLpC+L78j0mcskVNPFAr7phAZ2UIS9BZRDsm5zA3g+Iw22qus3rtn5R09Frr9CuiTblCBS
BMoIGvPkTgzmHxP8PqAfggBjjta7fc7QxE6/GWDWaxvo/5d+BNPHzQ5unLWTZ/zlL/GetrMkrIBs
FOAiq0DvkWct/kp1TpLGZhC3C5SNXSi0IXcR1ta4cLyigwZqY78IVF7aDklIJAcuvO3rBbFsgmcF
lFYG+A5p6HjOf5/UWA7AeaU6I0lVgf5WXwzwVAJeCP2Mbvpl044UMmVQhJGAPZneWoHduLaC5pQK
pR64vpSjuxZ1BXZ3PaILAP9OIrDp1Jaw6M27HrViGoHSEXwcQPZB4zc+3kzp2BZHOZhfyEQXrw+r
fWCybp4pkpbvy9b9AYme/gjuT8gY9WM2QO2y6pcgQndRY5I18u3aSB6KpLs5nMZOXPwoc9MEXiYb
TzgyWetmGuSCsJaWRPcN9uXw0Jhi6I4uYEkDb0F2uplB3wsAZ933bxNaAYntZjLvMuZDysjoQh/P
ZIPhX65vo7Vq4mCVZrZ6EgNHHtUNH5gJLBcfa7CHepZxJOckTRMNlRBaJ28A+qcdVJijJXkDvGrO
nvK/orNYPbnggr5CDqBq27ZfVq1x10hwi1Fk5aI7u1Gluad1WIs/HeFKtSYvE708WOh3BRsmfiLg
ONL7lNUHWpYigIQEYZ/RPNIoKUFEiSNnc6LVkLPqQWLfKNBoeRDQdKCH51oDjmETZ88RmllR8EhA
EwVpzZ3EF3lvg0b3jK5sPJrbuH5qQI6xMCWU2Sr8o0VI+MSQCxIrM07HXR+XAFzonCqO09YySXgD
VjwMC1ZxewE0Q3bGSwl8LbWDZhvD8Vdpl1rLPCp+C+Q+RACiptiYZQNZW12CM3QJLtKluRw5oHAY
uwuZyOkJENiYoSM3FEEOrweRE80n220Ry+2B0S36C9lNYUhI0kAzC/361qntm3JX8+ghmgwH1F9E
aRUXDERWFjhSpyj9XuBdDnIV7eEixC20YLKNBzHcBRnB3Yxwup1DQV1ZrvseZSnoLa/C8IVXnbq7
pQCU4aAtIEqMHSUOyJEIZ4Sys2hXeMDa9+TImUDNu7JeQJCRH/yqKvHgC9nWKfrwUnfQNSjcBIIK
0TQtzdZPXzoZVAt/KqKvTdBcpERCfjFOrzUOfPhXrTp0kAzNj8wpPrkyK197A/+16F9WzzgPFCte
5uKhHyokBBzXOgd8nHYq9vtDY4YSMrPsX59cjc7HT3b1Jxu8vtSqQp6lyl9RtP/4yUOffUrrwlym
pTPcTUm5AYkZ2Lgnx9g6lTK+2hLf87DPGMiw22ANiv/whJ7/4YA6urW1ZWreZyA0W/qiqT+7on/R
oG3M/wlqI1Q6p+yrYRnmSzz42Yrhj/4+ziNji/7t9JBkqTiPXTqt3XCqnnwegTCaO9Y3CGm8/RgW
fgwjiuNvvY0k4B8/hprCf/0YiRNUv/0YLTY2Zxv75GU/4u+5kZCvQBGieAIVbPVgd3is6JETmrgA
y1f6qryQCbstsQqF3W9pSNP5BKwSDTt7nKejr9sXSz0VjQHoMQcpsj85yWqwuXuNKqt4wFELwITO
vUJPwL0OsU7CQATpSLY2jjXqV3NdgeT4CoRR8eBFb9MhCYZ6YuIim+D05qnvnLeL0HcZ4O+eMQBd
qkdeMkzIreQ2EqfaA3IeqPZY5t4ES+WKdB0cC9kFlECmE9hgoalnficz1EUhFaOjSKeGospJqVPd
mA/Yt0TLpK7Bh6mk054GzaBCF9YNA/bHIINOQP+4vzkgjYBo8z1aje266qId5Dr7pY382Z6Kd3kG
7iswTAQgQwXOmrzgvA73VPgr2AR92QD0sl4UrWfgwCQ5X0SRDLZVYrX2igTMLW2EpkKwJaVyUj+n
O/IysLgtOu1tOmBnetlBRhwkYXcTt58YsdTqkfLMJ6KwJZ8e3Xw60nyP/H0eFHPnyNpubTSSARYW
SVetsw4cSrQFnHeDZByTGjoherNIpXK6zNFOZ6PLF6X52yVUhlqrGrtfyb1d6hg2QAqJegWwa1Xn
YfaikrZGqx/sxE2bJSGYLJp8tgdKM4wFkXrV9lu8xZwf2L5JPMOQexk1YztduoyhW0T2CdJtsN28
sY4r/G4C2IFOi2Ve8Ets4cXVdRKdFsofP4dhFK9Gu2AHqu741f00KfHyR5T0U11bPOQ4wT8Y+E/r
bQ+FiyDxnVVQchQ4tTCrtMX40Cj8l1JZY2A4s1F5bbQN/yF3TPsKlp21gfcNNFPc/mTkOK+RUg3L
LWznGEcTkdaxgexLCWg6F0fydrl7UKCteITGu0NrkHmAtOiJF1iDlrSRBwMeKSsWBa8yKFj1/Fqr
pgH9DoBKjZ3wawXifpC1BMtpBPvssrEHaBpGkb9pHO/Nm+FYTVPJ9Lf5OoKcPhrs1i40adA70Ppd
rX8VMROY+5XTnPCrQN1dl8JNl7cn8k56SF5UxxHMwW9+89JfEw25zz7O/VswrYynWnaSxzLxx2Xp
hcaTEat/3amRvdnk+90fcUYKcfJRtONWlJl95GMA0h39pQUO4lHVo7q6Q2cf617lUDXEl7MF3beN
08sHO32Zo1/xMgUX6DRU0jPXtecjQQQSk+MkODsq1nkraJzbC7LdHH8bIpfAmgXNu7ntcvJWHYfk
8x8OS6+f44276gIbEl+Gxe/oUlT5E/pXfSAef5noDrxu4RKc8vm6Ir1MMtapAG2KF4AC7ffohAPs
nnvfbmZbxcntEwq/evsE3wV2S7PGhUsW83xNM27BnlFcY1nsDQMsm+heShdNMaabDiqf0JIL2L6b
zOZi6kqvwYvwaPaAGOhKL9604lEg5wSZhQa6rTqCHIVw9hZ6yOZJaC/uVwLiZsqaogvkSLuFkYf1
l65GOdJlBT8W0VC/QI9strcKKkUQJHLWTdY2X2rsVS2rqh7tMgJbUaGANNb2QU9HB1R8m95AcvUa
e/0niFxUK2jvZVdpIt1Cd2ST2qa0je7+b+KMCumF0gTX9DhyaxnaE+j29RPN3U6D6j47jKujMoFZ
JmuWF9ZylHii1NyGfsW6n0CCHUKExwBB3qYVqbUloYvJty+uVZmPWTFm94lg/5CZooIkMLel46jP
OsoM/a1dAA9TGc4Ve83yaLl4CKAe717JVnG+GtHk+GC7tntNIdS88oG63lIETXAU0p1aAPZKNj1h
8MDeOucBAhYnAPFla7B28xfApdt9NLRszXXqy4fd7dyP9grHolcd/ze7nHKozzbRgo+8v2SlDDYZ
G6p1VfLiGTSG9g66lOGSR13xLHmLpmU/9hdGiGE6RUhK1KDHpGDLBp/PUMgLObM6nR4zkJDF2DpJ
6GytirhiT6yXyYP0O7kbMi8wkYbzukONl2W+kFYc7R17a7lCDP+Qw6hAd3Us2Ngd5nDI9kFvBiJU
QE81YGGZ6vHiJFX/0q280ZEvpiE6CE6N+YKGcd1rhkkDMrDaC1XSGuIKaGWhYTFCwSx25RWV6fAh
6L0zmfGvC4aiGCD3OmuxZAAVtAJCMDvy+pZ6jRzVbbIc57vb6xbZkVwtEmRIoAXw4TVMb9vbyzca
17qp90MA+TgpsMA5QeZlflfTRIYcdAIypJMDdnecIS25GXSVrejH7jGZok3X8/iOTL0ZQO+Yt/+Q
j0y3STfb75O6cWqOVi//ofj/30lJD7QY2B7wo/UiQJ7UH+/CNAbUoxbSbr6pNj4aKXab1zLqqqcy
i35aetfV+G2yCLCZPINO0J6H3u9D8t6CkbES59tQZug4s/K4WYXGPnJ0Z/FoB9M9RjH1GQ9/Hdl+
WS5k7jWPgISwpVtw9hAwS20gK92eQAQ3HKSAWE7oB+IO+WV7ZQAw8Tw1ENJQVdN+Cxq+FxbwtosK
cG7wE0AotLC/QXmHf/aYz5YZym3zkoOhaR/98m1JOQGw1Ev3bUm0lJ9ifHeTTsjPRsUGUDPiTqEH
bwGdA/m5FPhMupPa9te4yp5AExuCsHQ5dgXfkDZYhLTK2fNBcdGAOHlNw7ZvIRQORU5SCiPNsLpg
/vndTtJiHhIYeBlnKfaC56CEbPACN06E988CUh3zzUfXf4kxAfg5DFNib+Le7ld88qN9Eobqsw85
615W9SdhVek5B0P0YoSux2cKS5LM2IMjGDqbjr+o2RDu0oxFW45mxRUak511Imv8X9f51K/sKofu
B41V5/SgFXGc9QhRIeiCetPaNv0tsEz/RK6K98RbD9BVd0d37/abieyTa83xRHFPJlcDRkbY8VaN
92QnEzn/p/2P9fEd//Dz/L4+/ZwhITre15bM3YToattYhufgC/nrMoDIVrH+ri8z8L43MkDpoky/
tbYfZWtg25H/aXuQjOgJc4w9pRB6SX2owqR4Sv97qZvlfbl5egpKX28soBCu1RCcytXfIlEvQyvI
N2Qj7YQezKcXmZsLe2Dgxcar1HZia4/SqDnjxmSQOwtXBP3ZB8v8c9LYby/gtH4Lm2FkOizsqv4M
1hDvOfsVNnXjv1b7PYymV1GM/2IP3357wsEYCkx3Xe1Ck95u/IdEJM4D0J4S/cP4olfmKe/AbEGR
wrG7nefZAbgSGQ4lOr6dElAd8hZctxSjDNdbtAJoOoYayxyjPwHsy+6HTzBXc3guo+kE2oh7iqZl
xxDPLXsuDpliPIw+UCtOZBS7HDqYn8waJYnIj+IzDUH1t22LLrkaUKS7FspeKd3jmuU2Q9eTqBY0
nCbL3oGM2Zy9+cgBhBnLckdeWpJDcONMQ72kysHJR0uWoNfJ+7g7u3EEWhQjRLKCLxnlTfRFtAVg
4pCDO1EupY/rCZp4SbyhoZVxeWQmNIuGhpdPMepGVyefUykU0DagfL5NF6Ixl6Hfr63OhkphnIYP
Y4NWNabVQms5gHbC7wA07gewP/w7QgbdsR3xqv8jAsgppMV1yeMva/g4v6/GxIY+PPYsBVsDiYOU
imc7uE6adn9IjQ0R6c+22Q9SfZDsNy1YYN3SsLZu46AqwcBqijpYc/JpiJLJPCSEDWFquHRn0w1T
8z6J0DoU9W6iEYW+T2RoRzjxGK3UKavu+jw7Qn7QvwIa7F99xj6hjas9gyTWh2R5E6yR3x7X5Ox8
IzwrpKw67SRTWeaXys8ZWGkxO0vcdI2W+nZD0wNTWDiJtt/m2XoSpDS2gPcn92QygwGbKhA/b+kn
GIegP3LoAS/IS2sw1OBKkw0PZJK1gQ4i6Wc7+hGgrt0cXOaZAID8+olA+gPVL+ORLJ1ZQPVp+hal
ybCnBJwAQe52avp6TuDJxO4ueNE+kJO+ZKjGQvQ95Q/0BeNZh7aP36eLoq5X3GOgby6zYJ/gPQDs
brDvwqZ4cllaPhXYJ9ljNt7FjY3vuMucpcu42JETCOlpZ4MoYUkT3qfjeVWAxFX568Cr0ottXwk0
wfASWgHSO4F9B3z3WYOicivH5BtocL96PfR9QDQS7gsONUY/z61XTCQ/TVS1EazcFKCZcmWYKdu7
GoJvGY3aoSxuaeiFeEBd2F1EdZtvArAWSMggfe6zxAbbaY4KRq6VpLSUi7YDWcs+2H+PR83wzMKW
93u0Lo+AsGZAKujM3x85wNpP6qWdoKBxc3xIFraUCfQlWDXLBM/wYajApSGjB6h4RQ+ehSoLtsfh
doCM7QM4ApDz99D6JYPwRBEsSq37sf86KddNl3nIPU0f/iPypZcuXc0O3OolKZbWoCXdpoVmn/6E
ZmBI3vZQ744GNL3pkx2eSx5k/OJuT8OWmSsOVtjnBCcPbFv+HUavisGFgnZYdH8Na/RqBGR+D9Pn
mHk1stOHGr0jbh9Kq/UDGJWHTAI4AWGybTdl2RG6YPmxsAxnq4BCuOOyAoy9soJrHyF13TC3+sIS
/iXhsv7RpNC7y/yRL+wREOiWVz/6sPmiDF5+KZoyhTRO5l8Vwx9zbfD8DgIVb5/SWOPHT/GcJF2j
DtaC/vi1sc031hgoTcsjMFvEEfPBDG3ImVbmbzaapCk4gtiCxEYYrHPk3q4QiakOLko2EOZxnSvZ
YvG5k87wKC28DkIXssPtBC6sWzykrwBpFCZ2qa3VPsyXl6GbIFpaOfeuGr2DrTerHrAbGytTKcrY
k7hDsX0E2vV34yweT0ZbR6Zr5zCKIPinysyTCZaT243vWbMl/HXzW0yVhupT0jWvtEem3TJtlNUA
sXkRmXuyyzC443YA7EM+feljyA7c0ruUBtZ2h0Hs3PHiDXUeKPmpjqFUAakIa5WgzgjJuXS62JEw
lxTghp+yrnGWvESzeivifCkmM95MietcDCBu54sVMn4KhbMeigjpLXJQiITc0rLEH9mGbAP6/1am
m8QQpuvF3SBBF9K52bipSoF/v6YykIAU6oBNo/oM9lwfEpWucej1kLFNE47+Sw3ymqMbQL2Pa+1o
q5j8ZS9A4T/5RgkmrPpHrWzjVd8EWf12Y4EfNxMQBHEtVBdLK7c+NUHXrXgvnDtpQVsga5PigIIB
GB2iKVzXDKoIqRWVy7wG+U6s5elKfdcHQHsDyIOxaaHol46mtf7PMRRIlzQF2wnX0bfF6I4XX8uy
C3Hcsk905BwqPt0zYzqRDFmWMnWvfXTCJF/L8G3Rh9N333+bBz4UsNyPzmsLWYYFiI/4ldtRsFEB
MDYSNIZnlobJum+E9aky+q9FNULNPAEPHnZ130H3bC9GPclgvyYBfDue0dCTglnTMD9N4zhPgqzq
PKmtkNAC3MSIhuyYNK6xzCeZLpFzyo5xNIKknTxdlKq3W3JNmYkEiltMB3tEAa3UbZWVgUbwxILw
OrTAklMYgUHDKET7aDhpvaxqwV9VIe98F71ei0F+HUTQ/UDL1E8euMEnP7fBwxyMzl3mmxl0nwQ/
4F+2PmfKZmvhBP6VpeIlieLtpOtHdJGVCoGt4egbp3Fuo1ycuePBogrUh5h3Nw+4OtCoM6E436lw
2hIkqBqhUz60yOjNCCENHwIly99twgMDBYlSUzDFje9zCXVE61Hcf1zPbbFHD7LuBP4NtKeYvrG6
ZVgGx3wCSzowNzpJUzoABVauB6oyjY7WF5oUQdtpfbNNaXixjNcGx+5DEoQ1TsmmMeLfMF7Nw1EW
3p2SRYrO3SREugDESYm+kANMdtHCdku+/RCN3fKqVflwvgW7vib2zurrhzAIuSfr0S1acIG/gCAm
PIuqdu1Fh3zAPrSjl5qx6KIEzi0rwO83ng0GsjkEPVfTIk0iA08XVayAJ4Kowe35NLK8Bpn1mh5M
Hdkd1TuXMu+KldTB5IlyVOAWpgBAMBVz8B8PP1q9YLYFskW0pWu2Q0/TI8asRF8m3ZpEfHhzkVFa
qQNUH7AZegpp4H2I44NV8RUFuomF9iC79u09c+Rsm1ewVb1rIdPm8EVRF5CbsCznPsmmZucmXb4v
bVfdTRCChEZc2nwZIffoG7HxI5DNzquY/9r5xbikSYWXNjuZW2AeCXt1Z2PJeVJhemd6Ijhlt0OO
yJsnRcC13YepWjMo9C0K3ang6U4FutRjs0TSKjzbjrSAq9FHe3BtcNBfofUAhIxvcTg1gblE1A3w
5kj5LN4nm1Uit9BHg7wxyjl3wAyPd0UmmzPzoFAvWOFBfAcUKGbSqkMVmg808rSJ7sBbku96T7cn
6Km0CDlKI842Zg34nR+15dsqYZ53K9Yjk5pYQZSsSwcHzTFjICS8fRRqS/hpgKDZ0WqjSndRmoqL
AKnCOghksqa/qEr/WZlJeYWSGzvRqI3C7lw2PXj/4KNL2Jhy7QFxsU6r8M2GztWHqDKC+W8RXbXl
uZ7sO4qnP0WQx4t1zGWzvi0kI3FvQ7b4TOsgOQz6DeWnSDKBUqXW/FdWlvwUMvXv3QHi3SICaz3Z
hef6S6u12LGNy/GZpXzbqcD6kksLStZlq7YUlqGEnls42LfTwA7/admJGfXCk6DhomWLSJYHm2CB
rdHbO3QNRuvCnboNsZDRMEVu/cOQ6yFRlpltE61v3kgiKWGWP2O8Fp4HaAodRIbfkoYOR7a88gI0
Imhv6mqOSF4Dl6iHZgrsodA0/TREySA5Z3WXzcNYSfMc18aPeSVUPC5pXH6lUSxc9zJ05id/mqbn
rhTdnQEdMfJxy+b3bR5eyDcCuXjfKhucAfhEMGo0D9hg7SIQrDwnxmQAU6Q25CsGZj16IAykeb3b
t1fVJUvy1VOcPHnFzxrfvK1MgXXvo3K4yqLMQMuVD0dPkzsBNmzvUubU0NIBX9Qcgm6axnbdBxql
Zc6AAUysDQ0HCxjuMgsvNKJJJTboCyQIhiMNaUk/6B/8LH1SmvYkH9rs0dBZ27LmzhYbjAFyN7ze
j+jdv1AIijL8Ag2K/W1CVwhzi0YAICj0InTpi0TMi8RFM+xtQJcXYJgIUcquvUXahEAz145jLJjh
cohsiXDl9FN0X+dVdI9uyXyXQN5oYVJMw9BmV9b9hbx0oWB1KMPYu5+DshYPlxbfgXndLARTkulm
8e426fZZpf4YKwWFbZiV7goNV8CQhLHJji7+cd73AoVMgNam8Ye3/5iofN37SILXnblN+3zYeegW
usbc/YenU/G9NENUDvzquQBd2t8CstZ/DlVVzwF48Q67WuHQpVfIcVh69MEjs0g8aNqXVlyf/dyw
X5jYTFGRvNTN2FzGJAZOW5v7UvJtBuD4BsUo++U26W2I3XqKTNY0Vcf5zTiyEH8jCa/Q3gd5pA+X
PgLgjQ8KKr9wtPrdSneQefcvOPAk9hiuyBIyhn1OVlXbKC+hhuc6IWRdc7F2BUufRYGtYNLF3T8V
clUGc5yfAmWs2lfpF7dDUiMHPhsn7R7HQ2y/D1bdotlOT48gdjNPnwKzfUbJY1inOXb7rcZCeBof
IVoHr0u/v9DIN8GmMHWZWFrKAr5De/tAvnnjGO3yjVsBMaWnvs8Pg7HcmCEYTBNQWCMXgEb4Qfeo
5DZoVfAHckXdPgBXFM4Cg8/M114+kT8Ct9uK2eF0pIm5nthRc8s0PjV5og6+bqtouqC8uPqOhrEX
4e80Gk7WBK1tsHCAn7Gp5InCKGIy4mrb9SCL3QN81C8Dt2hQ8VTG3BsQ5Wm1SCxT3ltDUF+AfTGA
ZkXp1JN1he9nrcVJf82w4yx8ACEgOMxz57svAnGkl1PfJuEFMmjbjuNNv2xZPGzApNeubls9PcGT
eXckkwRN38YMbICkkR4VqTe+Rnm9B/GO8cNyrROES6cvAswCSx/9/nfgzTJ2bm8OO7SXArWpJ/ku
+hZTs9lPI6/upsgpF5kq+TnXXalZAni0hCTQPHq3u8ItxaqQxaG0waV4I5kBLBS6Pkbvg13VLA/k
yPH1Wle5gxo/i6Dk2pvq3IAh7aX/WUurf4nZGIMjF6xoYRPaLwL8X5vUkuOGgsDa+jaHeY3zYn13
4nwnmzJ56BubX1lhAxifm6CvatPkmouqPeGJ84WcE+f1GRTV53L08pOtsnwFZVwILOph2OMNuKBb
ukRGikeY9qgxg8eHcKcW6vHWZBzcb4DE5Q+O8ptLDvzoohtC8zNvR2NVNazc0zBDxQLqmPI5s/QR
DDjbBQczzOcobUZgK8xg7/MgPaLr1FtiO7ToMyE+TUXMz6ahQhDoAgYAIdluZVRBfKj0UIcJHWbG
DT8jXwlNtLhFMQworBWobPiBhu9hll4NYDFwoxGoYGq/obMDDFt19TX0kFPXGfPUbCWQVn1wGcOy
OqEjzlu9R6AkgRaAVMqlpyOiDpTyFAFNoupr3LytQREGFOfARQSOZDyQzMcOxbT11KAHZKwa6xGt
9NZjLsJNiyzlHUUUSWoDcRCOC2SnwLPrp960wNNG7SnYsdGTLVQLzBWm0oxWr4l0ZLt2KjkVy9oz
NuPgfmHQ1NpnoGNadJoZxp2i+khDiNTYz24v3obxqJJNglbl1dgIb1eXEAyjs7qH33onKpms6CBP
XhrSaf0W7HQyOiKpky6oqtU5HaiC03LYJG1gAKRc9Afh2MHRBGprro5lESi5RlRYaQLZqXTWqjHZ
KmCA5pVuE/5cE5kiqBKuMo5tD8sBdOPFkN2HGd5o4+Q/NFEJEzAEx5EFrzfTkHqQRHAKuYy7vE+X
Pi/EKjW6bDOP63jSnOWJvZ/HVoSXb1OVF1qiKrzsXo09zod6MvB28/o5WmxBUjce8uRYxDI7Ybfz
dpmCFGCfP8e8qodj0R7JTjO6KLRBo2oS1Yx98TXYfBoiCAb76KW0I4MtyOZqB/77q2UJUNT6RgNC
d0ijo4wKpB1PiuvkKvdpFIDJqOSuF4b7RBbbmPagj+jvhTYNttks0rr3jxRRoiKxagWU0Fqj9bCj
QqukaMAhRVM5pGQPaMYKFzRES6x1+R+f5NtNf58A4tKiCh/2uYtO6akpjp2+JKONca94AczQVBzp
jtyV048gJ7ZH8Da+z4kpnPwUWU81+Hz+vCW/0Q7NGlJaydbJ42xFuuH7QneH1fierFhrynMPAP7Z
zfNslZvMPo5e9UNEWX+yZP92iVOnP5HNC8Cv5zr5kZyTjujB1oA82nsIeUZ00IHSGbxqhfFwK1NN
g8+Ppmq+iPfOcgdlBjJRmYouRgeKSh1FIwqliRPv5olzRevXWrflf1+L7O+feFuL/fpEWpmVpX1E
LzYen3gYNRk6bwnBG7wPcdxhz2mHx8rNi+3ExyF5URDnOWvPjmvI88hEtMer7dCxFIgdss23AQAq
+9SyDmSjS+nV6GfWF7QZgKT0hXc4QYC3S/jq2QD8PkiNl7prqm+lHbwE+CJ8AxX0fAM86Xzzm8uM
Rv8TpDIO2l3qmf9jif/zGEiAocsL/N1rt3fdUzN6zoKIHgqe800LndqZHcL2oexS16Z76fArf2LB
UzIx++Vvk6KAtTM7xL8njWltv8S2k5xkiebLvjDGe7p0iZ9DK3N5s0xIxN17id6QZ1yLvpqazbKs
ra2V4IzqSUt9mJr3SyNqqmhecrDA1WGOOimhP0Hn9O6biFvbLAIRLNkcVCgXbeeXoAYt6/WAnvp9
5Iv8kzKmbdkwgFq13bSz8GaXcfVm98HYtm+Ar/vkVjhDvttv8b/bqwb9a1S9mgtfunoFyktoMqu5
WNaAtvbUh+3TrX6WD6zZDm4wLm/1M4kSJrKwSbC5FcV6J/6Sx854JNNs58sqQkcZ1dwmI8pO3K6f
bh/d44GzbRqulrdl2mj4uDQ5lJXPS9NCJqic73uPLScLHYLCm5AYzAFJueS15y2NVhToAxijy+zB
E0rt0dfyXGgbxbUsgoIiECRbWmGeSwu8ryLB7oOGJr3o+wXb03mlm+m2ZpNkW7xv/CM5gQN7TN28
Pw1o41+NhY8dt97IzDsPvPhq5aA0q00BeKZ3Va5A1aWHtF1xyxi1NhllR7J5AQgOAAq/I+ccptf1
UArf3Gwl+3lb1lDBx2VpUmggmZVKkeEchW0QLTuA0ZqcdOnel40Ejgqqxq5q7Ax3X3fY2dF+JoiB
g6Ah7Wdo6AWDRCMSShO3IXnRy4a/l+wUxDj1DOgg3kbj9DXscCSKfXM4gVAcezwa+9pId3RJohIS
sVm7pakRWNbx2tBTaHxbIapA8G8P7eMf9nnlDx+i8jBZ+EEpN0hxDPvRj6/MGcxXH0KsYeQm34s+
HZbtmAYXCP52J9B4oJ1QVeFXqzlTgAtV4mXlg1O+Gev6XEJHZEUOb2tDY+oblJ2bldfI5BzyuLjw
CdgDlLaS7x57Gmpr+mqjKX0FHdtSb5ujLUrEyD0ICHfinateC9MRiySz4/uy9JwLOXAEQG+Fdhho
sZsdtQH+5Yihj2JsDr7FQa3oagjUKOQj2WTnAmWnBvXYIDO4sWND3kU5Z3dWaz4IvalNUUqikewM
vjHAmA9FYIg8xr7PDsiq7Kmp5dboQkOoO7sHkJ/PToonO10USksHN/F2f9r1smCHNg6V1e0+xGs7
fUA2GfyIhpzZ+cd0dO+ifmzK+ce79dtQGCCR5XGq8+1tWQZM/TkN5LIxxHj2PBR0RmDy74YIr2s0
miWPIgsB+62g2DC2Ybm0HKt+8UWLNj7Z5q9BABSAlOX3MAN5Uun1P3unXGVZ4UM/9BHFoBSnlFws
69COfqJ0Bhh3nn0bk3/Qo9c8O32v1hyPxlNjltXRQnV1MwUONpUgH1jERdB9t1m8NKa8+AkO7k+9
q5yX0BiR3Efm/eIZprmvHLTu+ziTPaRlMCxlZ1qvyhn20rPyn6Y/HXoVNq8AbUKgC+yHfi8WXA7T
1WRluo2cJjs0vsjunIDHKysc5CuQ9FtVZ/kPU/HPfZ6qT4McFU6fVnkKrd454S+7WvuDX734PdKB
OtTupn3iB/zYtIm7rOO0BwW2K45JYE3XTlhX8HS4r9BohppT5HQn6IfVj6Bp+0Z2/DLIygyNPJeg
rXtoBQeQOglWRojmOhBgxhejKJNzY3Ec9m17+Na6ay9N/h9lX7YkN64s+SvXzvPQBiSxkNfmzkPu
e1XWIqn0QiupWtx3gtvXjzNY3VlS6/SxkcloRCCAzMpMgmBEuHv2HcU1kMmaHKxaDltgKIN1ZMXZ
PcAv2X3uAeCFgEOBeL1I701orzmLIsU7HpM7MgHDZSAz3bl2sOiNfOcbTbTppqIPfNXG1XKScIGw
cXewp/ve3OEBLTB6+T21Aunl59QKzrdBSY67/hCEIPH8a6IMCeMVLqZoY1CJCDbU7xOTjwrMepE6
1XciexsnPs4i1sOxSReZmCjfZuK3+Ug+dPjQLnp/PNaoddWmc4CEzUJIsHjkiX2ZaxZGSGMgOBBt
qMbBz6z6DIDGJ+okkwzMs2W37/41KtyRJvPF0agcsSQ6Cp5XX/KQmw8Wgman39jbMvtoj6zmi0jq
d/8SBUBLYq/A7+aL60XWQ+8DTTVHsjKvrd/5XZEEOSkJblCqSSCoWgr+haZqwD3h8Xt8MPlzC0mm
XQMI96YZbPPLiIXX1yr4hlsY6FPq2DgNWox3UKl2QJQBQPI0Ejnd/LmfRtY5AkO+LOaR5CA8gMBo
pI2KijsdQXRc/TmSXpMplCjSSBE47EuN4iNywE4P2At/nfoVf0CFeLTBl+GeujgE3zDEq3d2bRfI
CwQ21MI1gx61DXpV24q/Q7poMxRq9IFJDNbg6DK/RxzIQlTMRp/EyLqVa3XWXd75xrYd2+Ygy2Y4
Ic8O8XGVlw8llnnA89rsBduIJy9Gce8ieBh1BcawQhWTqgh/qQ2WLX/33kZt/+29+QX78N5Cw4DI
7oT9IuhW0NfpsraD5jCDs6YmquabA8G+ast4AI6k3hddHHcLRFZBIUfhOqdS5doOwRgwGyXStmun
D4wF0tgZnlobtekhZrYMeg+fOhnrPMQ92hencVLx6qdDppna1D7EzlXRb+1eZQcDJSHnTur+TGd0
0FEOhjJPytWtoyy9b2HNvEVaqX5jR769d1QRPDjDBGkbQPWLypMTIJ7FZ/IYuG0hv2k/A/3TLaHH
7h96LCX2La3/IcY/n5LTCCdKAagoFJuuD/DYDza6AcFdoRxgULxkXU5lxbVdNwuzQWVgi7KgJylQ
Is3j8Qu5eQw0p6IoEIFr8awRhk1zaSa31geWbxr+O7ceV/42QykiZKyUfq7SdAsoN/J6uPI2lgjG
bTo1u6RYRtAN+RxnJTvEloTsuDGyFyb6P4bIde6RaO7vwKYNxPrkb5uuXNZaIXM1TZvqbEv+Q6Te
p80RN96NKZDtoNYGw+7GQc3YEtnFcE+PttQsWBTt5wffqReIjfBDE7HMcB+VDJnoEuhShwpX/VC0
C9NsxdrNXHYSVO2Km0QrN4Bn3L+/ItRpjn6DOE0yWs0JIBPQS6Qgqj5BoNOzNn4BUHmu+m5D/XQw
VPgaycLa9pmlgWHBIcz89pzXZQ4ofyLAIOPIfkHGMK/ffWyp9bKoa2R/J2/q0MrvwX8JpYW4QPIW
Wuv6rDsPxYTQl1o2OSQauxjV/Ejd4xQ7r2YDxrdm4SA02S/IWE09dOagUmafl+ruZi9MC9Qfc6+2
V2aBQsMeOwOB2/ixpgsNl1BwbmKOa45OA+exsJMICmeIm9MBOaqkQ0j3z3YDfqEMvP5k+TCS2mMc
mtAsX9JctzEQEkIofjpYqbLXvE9kcgE9WLNh4AK/FKZnn5l+NqdyLzqQmc7GoLOXMhqydYidisIz
iOecRj9dkktMtsHNKuj3BHx9m6EK2TOeTgLQ9Dk6WxhQJTu404HO/Fg0GZgUJIx4nnPXZG3GiqN8
d/ISikPpvB525EMmLvI/R9OUtzb5UDPPU8GXtx5pqnxlSghKVh0SRl0Wvh8iRCMr4OXRTnqnBOGQ
/8dsS6iH3EWl8k2bGj8oAvkhSBmHIVR+ApCnN6hmP+HZ8WM085fgJg12hP9shMYnVEHbZ8sAP2Bn
BwOU4ofoXA5JBu4lbVwBQrOWZRNYiPEk/gKMkdlb78drFClmqP0IIVwjvOAPHZXfcl82X6oBeXtD
BuwBGx4H3JM1w/eYx3vctFqw4FRA86t4LXFzxfUgMnwWUTec5lPD1sbBrLCnyuISSKKphw6yQ2XW
AFq8Hk+DTWgBtAc6jBcUXl4h1lk9OmPhngAWrJZkNzTIF/MqKO9izx7vXdFj/zINCMAVgIxRLo4c
+OInJ4ecbseyZz8fq0UPRr4THYbOSE9sOtxs1NSdrpcisTb5iILwLqvPtfTzZxdVsA+14y2ZVQWo
a1lVMkueRd/kz4i8oryx0A/k6OfJBVVSzh21qqh667NymCeBXh1oVZMA1+E0Zz490GIh6vbUTEYx
rlALxLfUbJwC6UEEuDfUHEKvxtNY5azs6UXBFRrukd2wl9SLTLxxKHPQW1CvI9vw3DTYoVIv663q
DiGDK3Vi6xouCjGwXWoY9gi25bgCIKM6NNgcIJSUxt4Zvy3vTGdGV3wBX3a3s8xcjAur9FoE4Acw
wZspHgxTKDNPZ3TwoQpw8EIcbs3f+d2G0QhyoWG35v//VLeX/GWqX97B7TV+8aMOVXd635qPXgCR
ZQMqIfmCTm8HEH+IVW4X/QJCCcnx1qFCUNKXefrnEGrfup1pxluTzn59gaRBRtJUYDn852mC8q83
Rq9C72Q23l6VjLIqeb6Q3LyOOsSz2/QmbkOoObvQKQ0piugzlDfLvWGH+X0DaUiBVNApmxg76VAM
AlUghlcsB8t+t3V0FsUbA6JG52G6AlAbretNpWNgJf4aSyPyCNVyvbLON/vIgN0eE6xE9Kq3jgH0
Op3s4kvmBNiZ66CV67gI3eX8in9NjCgVgNvg8O7otROd4Sm5NKPVPBUNDvRLorrgbp4q0WaxDkKj
nF1cw73YICHagmFCH6Rm+jCfqaR9P/uNjVx6h6sEFzbG0SH76+xmk9M0t1mp42YrwRK6jDiueNC7
uQ9Fq8BNFYBJnZqeiN0HbUFCu4utu2DyKCGvtgsa0S6ps+SO+5Aj3pKWHTvPgzoNpUCAeBD5Qolo
puvszrHtC2hSyrdiFBdDsuKNa3UJFE4yWBwvqk8qTMDN5DJvr6r+mQrSqQzdn2rREQmY7TcTeZA9
Lcc7oMwXbMADQSKiexDo8WsURuqCBWlNLToYI9icE7t5awc/RqavQUVe4Zb10pEeWAxU6h+rhE/P
86V8af46iyPz3UZnbcLlSxAMyYLlqXqZe/0tM93HWOv4KoSIr+C9lqe6GY9kgjhEfG1QiH/nYS2D
al7vL8mtba8ByJjuyYsOTVXvYjvvztTqwyi+Vln+OVcZmDSmmcnU1+CskIbl72+2NrerpROxeEsu
1JHoFKCLHCAestGcQQk5Ub/h8er2qr7S9jbuwUB9m8+3E2uvzB71WqaDNxzlo3PksrnSMPqTUBdR
Qqm0+DC7WYKGN5rfwu1PiPFE2YH963IzZV5137sqON3emVZeuDBBkwhMKj4w8q1l5S0MQ6oPf1Vp
eSgjtUBXRS50cEdwgNRmbc5/FU2qWheie2mql7eXZU3m7IwSdeu3v7StWuPAnO7L7YNDgBS8/zrZ
395dnwn3LvdfaK75O3T7Yoq6Dndzcyz4AQwb3QSm6fbKgkiCkaf9a1Q3T1aSxk8RJBsPijFU6E52
6NnZRt5cRuzDUfzp1JsGVEZ7Jy34swbRHTkxaZnLRrLqHNrCWBkiTxcaAnyPbW9+6pohO3dTSxbu
uEGtCJiTS9d8rGRf3TsgvWqc2HwkU2uC2stP/fBItr71i10a5mw5DxCW/9ibG09rE0ycKNHDvrqN
9jQ5OHHjA6Ii5oKaNMDFj8WQZn8lUzsilJj0bbWlyYE2SU+Rnf1BnfR2jdA8IoXr382v3tgdqs1C
uabJHBV3F8aLC/nTwY2i1zxW5olaPbaHW09ZLehE8AeNRu9fUamyok4y5ZDIXPDK6w/UjMfC3qkQ
wTpyobfQARnHxkcyGAoaL245sh29AdB6sIOvezxK4pmqCz+z0G6vI1f6vhi7N69z3S+Qdh/WUAQc
dn6PZqCNFUi3UKMZue6pqFIo8AFB/QU8hRyUuGlzLNoQpWvWdTa3UODTZQm+EMRolu9P3KBQ2811
erfa/Bipj2ObFYsPhXp2VENM3LQfDLztwvc+U/7aZ9k3Xev8qUCSbadrSPwgSus+TQ6U2sYe8Buv
vxoIcn6LBAog447/iO3krkkG60VHzQA9UCu7Sjtst05p9QevlDHiFDEDayDvn+IByrgZBDq/T8Oh
Ucp/hBiuUgSD8RP1Np6d4KeRMEASJhx56BhgtjBjgM+SoP8EjQpwOcN+c+sm9HniKqQREVCb3SSw
9+QGdMT7bMPkdpstjL57RHQAyeMBNN+AdxiLdHhLVYDqUtf6DNnhEkWJZrqr+yb+VLb8pAoz+AY8
T7IsUB590cpi59wckFqzh/DbXyO7BGIUNDKXPsq2bZutjChCgsjPkk90lvkyns+639h+5+czk2Hd
LJIPeTZD2sMRzGC7D1m9OccmhkdDjHJP6bW5VyFLthZGCZjJXzk6cqZZkrLekb2PkkU2IrF7Kdqi
2ErQD3y20mLms5KJY65j26n2qEKCOG+Sz3xW2EvDHjUg0LZc49Pk7yBOBpQayhTEkINH2So6az3V
zi8D6YIHuwzif9PulpFeeKH2jm4M2RGUysT5JR0FEi5mt6IO5AnzSwgNQXsVjf0KNVTe8ebmDSLY
DH6ilj0HmrNDocZRp237FHRWtgZLWb+ZmyOI2Lis8JYs1T7pzhxB4JqcqJMOnQJhGEBdV2rRbH1s
vs/Gze59Nt82/E2rswYRL8eKF8SZBfmhU+eY1YVaNUvqXeSm1ZKadECQF8Scfn3hpYuCzcmjBoHY
kk9SImT7zRyzxzTg5zl+9yp2Ce3XogX3ZDDw4tGIzSNxM3hQJ93FwFqt++migEZfOMWiu7sSot2P
vBuPDOKvayyO6hjUfrBsnJGf6ji3PzHQpc+0dTrLD2ChLFY+qua+kJuXlPxkMn/rWHkLUL38RldM
XUO4okTM4tow1hwbv3VWzI/Dbzo956Xtfm1j0K6OzRgeWJpkj9NA6q/iHBo6FsqF7DCW+zjBPLK2
5JuPgE8QNN03ZEu7Zcvd4D52TBNiriNYRu18hIhy/O4roMiiIceYrUwkT1sw9IL7g7NVT2c2HlW7
TDsIF+Bs7p3O7OBVND1U3B3AhKYDSDG1v61R0LsVDUdSVmMlarCNAL+/Grcu1plrqZBan/jS5i8j
aIZVLRF0pe8yCdroCmW5SYPrXrhMfE3AtQsxxe6rNfZsqeOog5ae3+0a2Ro7hkznXQdI+BJ5ufGl
7PsTcWi7Gdg7w7z7ysoEcpDAXxhdlD5lgN4Duo0zvyogG4ol+cmI9Lvt1ktnGWP1ussqMANxLJSA
aKQHesueTJKTLKvX+R1Pf4osQPZFHmmgd1AsiJ7dtDjlueE+RSB8OmBFma7Cbvg62ROGu4UVBPwg
FahSfraPSGQscrMud1j++jM2/P15FLKDPjTPt7FVhIuS9dGwoB4VhOOiKUWwzbsBumYGdBAcdwpq
Tc2bTcXJsENtW3Vtp0MNYn1kL2CjJnXcbHmt6k3pWe2Sqtyo3g3PwFfFpben+rab3VDRuGWoHV4k
RNN6U7Zy7eqK3Fq9zjRWD98wrbssFsY6nM58Obyfke13vSgsBX0OaiW3EX49Bwepg009quK5qrI3
G1HGt7CsNwjEdV/N1ItXqJ8aLtpxENkz83qTJUourWw0Fp6TmieHGBEoUExtgYgc9jn+gUx0UFMU
mc6QpoCWazFCiBbFq5tIaaCVJ8AdFXGRDQQA0L+x5RmBnPziTstvpq0Xa2zYLuICS3Jh9PGeMwN3
iTKGBnpb+xxiOmb05uGqcCwpXgs3iFamEOnFjZlzDMa8Xvc608B6Ay8ONc83Xqc/hrxtnpwgbLae
l6d7PxVQSpsmI4/RhuJ6WItXhPajlafGbKWYM+xAIUg16nRws6xce0pYa2p2AO89yHcHboutTFOU
iw/N45h5gPbHYbpHTgMAQyg8XKEM8m4r1dnwon0WyPXvNCs8G7faqXOcUvEqC9gKJYud8YjoGj6F
LvSLFWH/Y6Sudsj1WriFQeUJRIrVNUAwZrZRkzpQ3d7s7KWhQIDQ8tZ6Bgy8PXCrmLipHYQPK0hD
3JoSBIr4XO1zZPuokHaku4wnhnFItX6SdeU/KtEkp3aIvSUxess/7Tq3k1NuT/JMiMCvweWbQJSw
WOCyNb+Bb0Oj5t9K7pWWA7he8EUkImwfmVOBcGhaaofg3bcNwGhsWzp4CEyQV2sPiSw8G45fOYMy
T6+Hz5CLebdTIQY4Mmc7+Y9Z5K19YwTGoGniHe/CYIMkB/J6zoh1EblysNsAFBInyc6M0+YLeQRN
yLcRxPkW2Gyly5l6vjFYv/1tm4jnkS8DSkY47s6SoIYLZA31M/pIdfWxSb2I+Hd7+vzLsPtb7y9j
b87tNFXpGHo7+uOhG5B0hRR6eewRAdhklWk/ZigJg8xxNr7l3l3Rd94f9lj+sIXjPOvExJOl33sn
VIFX8xidFsY6G4BUouuNDbzaRkaQI/Y07YH0tOHppkPijvaSsdcbZvqGqy5AJrFPS4j7cCCvO5nW
ECge9DsS++YHTQbszdv0mbOa4XfaVeCmSe1NIlBcHMZlcQYIPluj7Kn8VCnzO0EbDfkdy1b8dhvD
wjFYGZ540RJfJqHWUGFcbm5Nt+7LDeSRg02ifP8kBkCvRP+Zqt/zvIU0XeANF4c73cnSeJAJS898
rePZwe4fWW8ukC0oUSGCSyLHDhNhYV6cSIYmnZpialKv3QLbSb14VrSeqfd3Y2MZIHORZiBQNbIL
tgnYV0KA1ip751hqhq3mZO8qCcKAoXkptZPbP3SsnAfo0a7AcOun18CfAAw6PIGpW/DvGTDEK9Bq
8DujgOrfYKj42U/yag0lqfEMyFdykEUst2OR2/d2VIhlK2Tw0lrZQ5rk/AeA/ahvdPVbUP45XAUa
5RttbIHIH/cK8CO4CMW46Uk0rYfqgf4TXf5kt3gmt6qoZvUhd7DSe2C7j1kGYaSbIFFaBM1W6ABk
uCMEiW4dZsEh+GHcg8EGTFQFqvYRXFmUIuyO1GyG/L1J0EPcHT72Dj83qTdigIf927H5iBqdMktX
oLY9iVple3faYKEaEYpsTpkGZ2rTYXLx8jHbR7EKTyY2n8RnEOnuD0/kwb3sev7AxvhCZAh21tlb
lI1GG/Ia0vEPoPT8e+xtZy8yW4MNrz6B17Rz/Wsu8FfMXlldyI12anuNCCUKhPuKfQ5tcMPhuvau
WVCDjxuL/xkYGeSgvDZA0KWzzyNKxSGOWNsPTV43y9zM+i+Ra7+2ror/sMoGw6c8lEhKPCqx+E26
EFrtfcEgyObjmvZrcKN0A9IkrRmePdN4TQyPzxvKNjbTUx4Fr7RNowcEByjXhWO38YE2ay7HbxBg
+GJNbF7E66V7LzkbFW4VE/MX2ZteA9ox2XnnLG+uZIdMZ4Ibg1suQNg7bgGaST8ryItnphN8Sz3A
oBW42C5REnQXBwBqlBo0wbcI0gCCgXvDUqG3/XlkbIbjfZbanzPsbM6gYMrO2PVmZzyBRDvRG58c
OwyPdhRufCstH5Mkau9lrFDQ0kEZtEfMZVl5jO2o12hFc/J95+vcywb5VgP8ccTmCE8tkhuQvESE
jHzpAOK6jegy445aYenK1b/+63//3//zvf9v/4/8HmWkfp79V6bT+zzMmvp//iXZv/6rmM37t//5
F3cd2xGCg8NCuGAfkdJB//fXByTB4W3+r6AB3xjUiKxHXuf1Y2OtIECQvkWZ5wOb5pcI3bp8Z7sT
qwKQ9A9NPACGq7V6Q+oc6fPse2us5udYvwviIxAr25h2WJ0Q7Q6lZiK5yDFItw7xykEulS+CoQy3
s8pgHDY/tYEjvgQohLltM6JYRCtkY1IIhICZiA5+7H20kXOZJiuG3/gB8sSonp0OIkv7sz0d+qip
NjkWPTAy/dmbVPoLyPTTnWgZduwilRXqkZx2dqGx5EwTQE2BLf75o+fW3z96KbnEL0sI5KAl//mj
Bz1ebnS1ko9NFw47JIF9VE2Z4zrlRvlSxUiaTNuJbgQOunR4dU8eEpgnQLUZysR+71VlnnFIA+fD
PB2baDbsXkOs2DgIUQcvSVhZq8iOu7OCJOaxLMCTMSA39WkE6TM+Xvk2uYJ/GjXekyvzoDTiJ8OJ
LjOzGu50ENkHzi2suYA0qP/wu3TtXz8czhD1xafDURoihRQ/fzidE5cOSuezx3mTLgsBXH7OPyFD
kV+hKNteAdV/puUwrDNjQ0seNScvlGtl16GAVrEVuK+IAeu1FGkG1jQsTEFWQ6xBiOaLpauzmvaI
uCk+ZBHLPwujgGRQ0cF1yPmxVveBkVf3KLTfIGEvHvOJTb8Ety3oDmLvSDZQhsXbpgD/I/XSgCrs
N2Li5UfUDKq1VciB27PTJYJT0X5UGVj7vQyQx94DZ4bdxdWy9oAiDJpHaNeLx198uXlfS2vvQLnj
l609KcxZWriHqZPk58bWBzqpQ9AD2192Mnn4R9W56VMzHRApLCoRgQAMjTSU7aIF9PCQukX2ZGmz
2hjmmK+pl0Z3XTKPzkHeezfHG3lhsbXFm/gDuXzbqGlVNpsNdZQWC/7DL4K7P/0iBGOOif8CitkK
MGRlT5fTh5UKK4s1gErGfxS4RUE+jvWXzgS9MuEMw/KT6dbWK23CuNH2J194/cUIXGzRjApSkFF8
JlXZWSWWxGNneVg6rdyiKBbNpPYWoggQ2jtlBHGZuDzSIOqg5r+1zZP5LPa2de2gymawnWSnutE8
Mu6YRzrjfWyXiywcUG2FRBHbcSfa37r/5jMbeKW3/2Ht+XnZnz5MEEBJzqTjWiCic+XPH2YcVMxM
UuY9qL4ekIpN3YUJ/MK9FRouir5Tc90mbvaSM7GmvS55VFUAlF7HOzDcgngWacTCAfa4LXY18gzT
OltNq+uHA0BG51ZDvA0OZIbGB4JOZoBwmj9myyo2Qe9qsfRqunG4oGALdbDUeO9AdiZElAC07gbX
2TIqCnDZeG5ylahz+edPxVV/+4nZXDGhTAuUu4zbv3wq2FFxP2sS+cAgl3u2J8EMUJvEKGGbVG6J
E9WXUbTqi2sox2T1gXo5h6AB0SWTDfx5AMY6oJInamVPDaiD62WzqqvIABd3Wi+pFDAXoOeAFLJ/
FFPFYORvlS7U55tXLVGdphikG7spNFR4EUgxQsPfUVNPts4BQikY7L/ZyK+YQk2z8+RHtqF2sNXm
xks10XsvlD/yRyzD0BWx/AhMXbLcU09YQmPLqyDDRb0fvF1e1xDI5e4p0Nb0Exi+4udUbCKrHneZ
QKHKZGd5L7FGIKgI1hQ88YOw30ExvnAWbe32j9YEICkAREbqFk9KU2vq6wYoKCUNwnKQCAv8DPTO
nentIe5dXHQTgmZ+bLyjk6ovSaabBzLluHWtEuQwNtSkDjMBhIqZr//8G7HE3y4dF3obrglxAVdw
PIVP/R/WocFluN0NdvkQBOYUdc4+R3UVfss6FB16vWT3yPyEKM9DATD49YJvBRgxkN/3XgqklTbQ
TQVLhpLh088j3apleIAZTm5qhMC4gotFdlGFmBToaqnphOM6KPT42AYKrCJ+tgknRbwiN/IzaGJR
ajo18YTR7Bw1sdxMzbQC+WjpiH5HTQCN3qekJqSQ1yFKzdaOjV85IYJCz6rX4SibD9BroMWxM6qq
GTiEQNW4TzigbjP0WqQgkoASmDlDr6E2l995tvgAvS78vl7rLtXzS9DrDADmoO7bitWLZSl9lZbr
38Ut8K89QDwvtragFM5YekKFgnoy/XLvBYX5AlaRZoM11duSWxSB/7xArqtrHNQ7tXiCILvkzett
WtsfEQGehtO0hc59hOKLU635iLpRSDcOZRs8gXOdoz4H0bpK1fuhRkYAsAK1BPtF+IbtU7ZIx9J7
jtvRWnlGn9xlqA3d6by19jSTaJABvM3UsdR/cIse4GToZLVev7QgGofgNLDJznQgu6iaYV0LWy9N
Ob7bqIP8eoyyGbPnOZxwCxGr+s7xEUHJuE6/ggD+QMqQTdQcRT+6LyhilMtIDQHwE5BPVU1l7voQ
AXvTsm28Ayf96oT1ofayZ4AZ4juG5fA64MEImhcQuBZ5+4Q8lw85Oz9/ytOxhkxA0W6pKctE7+sW
hePUhAizfV/XbBNpO78iwm6ucpaoB6vMkztWqq059OqBTH3oNSvP8saNPdksXtZQ7pjdvS7JLlaR
7SlYC9EgsBsmck8Bo4AyZJOt6RVqo1sGQDg2Sw6o216MzLyGlUBQL6/3tleVP1orfrWj0QHmtfaW
eEzn96Vp11ue1AbqgUbQNQDFuSlCnT/8bp4k3vdpUW4RsGjXZQtJvCwsHooJjYIySKgkT0CUzMgh
2lgnGS4p2OggIBxAvnLEKuWEJXLy/fDFyfPVOOTDcxQDoOGU0kSuBU/s2N1yADRy3EgnckORFCsA
i/pDVzUVMnBd28XnOsrLZW0y9wp+0mBrO0UIxZl8OMUWovMoSVSP0kKiQOaB8w2YqnWS+vyHr91j
2yAjQ8NRDuBeuR+EWxQ0jZt/XgntX++W2DVwZjPcGKRpmlhTfl4IEYYqG6s3WgjGmwixdh7SSwQZ
AN3UvRtocweqMEREyNZCOypo2qexkSUEb8CSL1VhXqM2w36gK9PvOX6VKC7jn28eqOH3kaj2wp2a
KFaIZ0WDZBXPP627JlIVPQnY0hkkHCGMu/TrOp33ETaqj5eaD/FFB411Tx0MGZD7f/4YzF/3pdPH
IBj2DdM/KekJ+8P9QPU96rwdpi/vNe3KnZCkuOQZlI9B4oUwgG2N4Mu8XfSJb694b5e/LgY0okhQ
5E9Xf1CAzw6Zsmj5z2+Zm7/sc5TpmI6Db87B4sH/9uQJpKkJocEwuswb+tFTFZjQ/fArYsLJFJQH
2068LV2Pbf800z2+MlFK9XezD97G2cxsHX6F1MbNu44atRJhmYGjaU1hzlS54bMlwOWSJ+shqEEc
jJTHKovN4MHwy/czCCHwVacB88h8k6+G6ezml0Ei7z88jtPzwy0SInBPx2Mwx4OFLV3O0P7559wN
Yx9Wo4h3gweol1jaEGVpR0htK2w0EUBSD93YQVB3Apx0Or5H0Vv16ebhGXxEfsjqF53vQbXRApQh
7HtIOQUgmE5wzwEKNA8eBUvLQzf1UpMOPhLBg+z9U8AZtKr+Gp91IgZO2DS/se74z78Ba4ou/Pzn
4uJ1FFhCuKUUMFk//7mAWqQDMln+bsZw2cVyjsggtu+eLT9D4hIcKtV0iEe/Bg847O2QAdMGgupF
LMHi6OsWxHxMIWztW/Z2AJdzgOcFQHc/tG/9hAlzqv/wa8aXZE/RgA9/jGAW/hLXtS1EeLjj/BrF
YlD1zVUY1NtEx/ygIRe+RKUQKtg64X8JUxcUeCg8d1QFpCTvwwXZUQGkNuBiRAI6zIIvLssTiB0J
eTGRc3hOkRcltywX2dEPEHahZi5AS11HHQOpY4jdct8UB2TMvqHYKvqRFhdsGnFHynwbGSnPeZmo
hpeIDOoH7iXNJmVleWqSVh2QRO62TcXHe2Cz/RWWcuvzNE/beOGPcXyfxzLA9CiRTCyKi+kHuIGA
QbK9oND+7PhxfrBwdZtTeEiDgcrX59F4rsC7cSEvMlNz0OW4A/r5lexkok46DG3prUxs+5fzK5Cx
nqaszb5d6Czzt2T78GKOarZ6iOrjB1vaZumpYeVKdCX0JmkIvZQA+GtrJVX60UY+hqjySQOtRcDi
7+8aUtR4JnSYu8VOq9z7DCyICZBjUHE0gc90kmwFtJ8lTlFhIVwfmx5o8rTRHqmdO7m/bHwzxO52
WCdeLaGqNsbDEgTKuKPIJn1UOlDnkXt3kgdoTSadeOaibpiAVohIkb/x+dHg6Y+bRyfYD5BgKyzt
PMZ+ESORiFP7RkFmmeZwp4lAnA7SAi3O5MGTMt4hNo4A9NRJNjvma4Sugvv5lVJ32KTDMK7mOULs
eKMxulPVNqxjMMVN46zaydama6r1PEPulVcb+pa3SZU5hisAPYstzcrHwruEiX9wBBP5EnBAKFIU
3rBL2Pw6je/xE6RbPpM7zdMjrb9oQKR5oKYXOHxC7aCuc3oLdCh98Gkk0jrRKN/xjV1V4Duhd0U2
2wIcAbnuC/mHPAQ5h2cGK/psht77aud1eHLADYc1pt1YAecPIHrkD/YIKizoSbjrRoogW/ZGvIBi
S3olF9QY2ICwQY00tKx8bUW82bot2ITr5DXpkmTTjzzcc8MqPiWjhw2ISl5RAVmvZJNbR6iO9g9G
234zSy9+RV0UthJZY14c343vsDuVC+rIZP+jLZVxDb08Po11k6zoBRAZPzpTOWPeDhdQ9YHGvsdX
QS+SeE954dpgX+2TbVJ07rbmRvEF0tvLgVXexkpqQEtdpHGM5thFJXIPGsHAJVaXaG/GigFjjY8M
kUe2KPqQlUsPi5hn+tmVek0Ztiv5/yg7ryW3kS1dPxEi4M0t6FkkyzvdICS1hIT39unPh2Ttpk5P
x46ZGwTSAsUikYm1fsOb/04WheKBZ8J49TpVzXe4IkZzcb1OfcYQI9oGOoE8WazyWr2H0ri/9m1H
+NlYBRTboDF+ytmc0lF2mOxaK97CtWddGc2nzLiTbdeaHCZEBuLtequu0uZH3lmwWlnu3Eh5v0JE
BNpQw6JJPPbrnpeYaEyybifvoytU82SY+dc9D7Z7D5w4v97z8nXYom1QbORVUwsE++w4ZNKXCywH
ed/Em4frff23e5aDxkb5H/ccJjWC/eTd7tt83A5KYu262juU5ObgoHUlwA6lZ2shT6e0q4GtkhMp
I8fae7LFVQrYinmKrdu1ZwupI7bcENe2BReyzDGAqN4GkfueGAIjaVmnIi8qTvL0Wlv2uuoDtQty
JVmLiAXASJ7jpoLPUaPyxhYkfYZ3mT5XGY6Ug/coOwAaMDYqVKqNLJZqoj8xWHaUQ3AAc9eDGPKt
rGtcksVdtMIKdToUfbr6Gsa8jWjB5XQVutt6nz6rodXeT5q9u/XIqqnjz+yKvZyrm1vvzCeS96uq
LO9kPzm0Dkfs2NSxOci6fFSH02TGn3M1dwfXqNI1kd14Z7ajdVSTPDuHY81OfVwHeXlwkwJ7KzXP
/FSU0y8xb9PcaX5P6fyTN2j9zS1ILsR1kIMJR/hubkxeLPU2fBwDdGTyXs++6ZpLrphBAGZ502n1
77FlIMTfztmTvPI4FdYxjkf7gDTgrnRt5IX02blrY/HLGPSKNKmCuKXtWueIVWNrlqEGmw7L7Cmp
vJUagHlQmk1lIsyRgrL47obqBQntJf1J1MYd+ZBjgAIi0ou/lC78WeHs+mGParIyhyl4btCnXGPD
oEL7mL+uDYu/PP7julEXuo/wIaDNCTG8gRKG4KyBKPj/rodFN3y+oim33lSiYI76+bZGA2QdpFjo
5L3Ghnvqte8Q8/yg15tPr4FqL1CN26vEMt480z5W2TJr7Wkrd8boyBh77T6PEnI5ciSxyEBU03Pg
aeXRwUx6Iwdk+W7WY/cb1JIUg5yhOQDTd19mz36Q7bMdE9PVquEiSsLzsBvxO1+ulHkhQl+m88LP
rj2Mqki2lV4H34J6ex1ouP1G7+biqKlEuDD5+7jeCKhZX8n54BJeCM46+ZtVsUwIcOlYRF3+Nrti
2utQwbdZ23WfSTn5soNiwM/Duy+7Q3ypevJczKfkpRoL8nbDruEhBANxslHAXMsGxWq2Hk/N9841
zJ2LVOlOJKPyXpj855drInFXrWfhpqRwQfzgkVxdP64CY3UfvEv4ZCs41ASLibAcUccgfggkfbaz
He7Guaz3uJBMb3OBz8ryQScZugoIYGZne1Y8IHix7s8sSa8kq16rCQePCDzBvggTbMOuiW+y3xba
CcSzbFKXixCMbNBC51kZMedcVtNaia2ncjm4KXu7yoiVjVw+I6+nwf0p7LG5LqhlFs27At2flRwk
e/Wgdye2k2dZssfOw3VjYBkuCn3HNlc7wqDyHVAxr6mpKI9JWN5pQR++j07BhwPZ8xqLrGsNmJOa
jRvZamdhulZI3R1k8BEk6e+0dNWLLC0z6qAoXvNlRuTpEFYnfmlVXPc/ZPFU4DcJKeQE9tQ9dVbP
7rSvRn0/ON29vjTAdYNE9kezMpZ7Hvr2YS5jPOzAZbmnwNL/czoJG5edefwr1L4NZojYd9dnBME8
I1kJR7QrlzVyVxmqmaywY9zpvWtcGvgmT3OtirORqfdfnXOFhN/YZetrWSdeCEOzanG6WSZrcnxI
1fgxjbz0idQ4AX/h/erslDa9c7ON3jZ8zeSFGrP42ZWttgGJrm7AOxsocdnxexoq9iZTvAJjG4rV
gCR7IJLyJIujoe/BoLGLKgLrOZ/LTTHlyXsoajIZi6kXG+nkHbcEd1erwVdrnI7JGsWm6SBbe9X5
bhaivpdDlXAzGyqMhbQqHwi+vMrrZLlZHeVNZcv8UMb//aZka0b0Ud6UgsInm4Wk2gXTrJ4kyvOK
91yKOQlwP+BN5ioWILtcZQT+QIaGSkCAfenkSDGB20TXTnLOaOlkZdm8rtpwwyv9ClhS/AwOZH41
QLsnLexgWVKHgi0aauyy5GrGwZjV5FpKy+lkhMXwINuC1rtHr8u9lyU9VJ8rpCWvJVCV793oaBfZ
lofZD01Y0VU1XMVhntyIOZyvl1Dr1Oe3EZykNjgCq7WfexOAkOXmgq5As0BL3TvZmrPO+1pmkqeR
rfi/85tKQdp2ofpqO166ytRza9fJgdRY8TLbTrxLFFVby2KYqu3ZrYMPR7UjvsX4lIYTamOyUW25
VGE03jFvlOJlTPpim8eE6GXrEBjZqZl4ol3HtuikuOmL7JrlSJUTqGfjvlxUdEO/wfEhJfvORB4K
DEfQ/2k9NJfUwFogTTJtTX69uVgVPr+AcjiNBRiLCceG7bWyEh5NVaM9xFlvHgg9TFjCLXOoAEEy
I/uoB3EYZzDqiCPmz5o3ZJcqEhdV0ZQCsOjMC5tmYCe0tFpR094FE4izIKuKZ1mH0dU3K9MBYi1V
kTdgGr+8CE1ygkmDtaAXDU9fxo8a0KlAYO4oi3KEXm5F0qtPskYT7PUmK022sk1MyfBAGOTaXfYY
Rgyvu5JIkiy6hD0R7u+fZmf8hlROe5LVrQKskS9of5TFsKlMmEbQBWRRHoZafzHaND3LK3kz9IqI
1QvKEjcqD6q1xntjzRclfRjMUd0YatdveNJU27wtnLUc2Bea8jT8uv61TeXN6wmyObA8ZpljQ79P
0niniyl/lt2tnMSsrs761+27ock7kPXuJfhNreCLwscPVzg7oeztGMZD4izIbMU93qrkWTI6W5B8
41mWrlUYbpA2HMcdhNqv4ej8G0DHp36F0sFBlKOzSU14DhMo2Ic+drPrIWjcxXAhOHpdgcxM1iB3
N475Vz/D64Zt52Ds54kyWg9JqJ3JZ7dnkIDZOhlT8TM4yDDzrV01+//aLsezNGe8/KXFliyXs65I
Ed11Ldx86Y5+K0oRnVsR6hDyM0tnaIp0Zvv9emuVYxtgmevaU8eDSwbrvjG03zIlbLsCiba6tncy
Jcyu7TxhRPDUsguVvYLYeZ0G9IrDbPC2Vw8lXXvtu6h99EyvekyN9E0iYco4dLdOWXrbjqWTlKw/
2dAqIRkXu5vOVqrU2Unw2pIkkShBAf2ni9TYSkZRrZHCGTfTUCST73j5A7qH8UECpK51EiZlj22z
vpq74fkNQKQcUUC3VZcPDSFlMZtAdnOIM+j+Ga+yFYsxDI7xdUiTIdyOIXG6UhlQ09T0Qj2LxNto
ZMcejOUwoX7xEGblj0mvk6MsyXq307+Gyjp5UG1lXE+8tN1bBlrHEeLUd5PT9C9W0jWbthLNdliK
pqI5BzsOo5VsLczYu69q8ygbZVXZ92vPULVHWcIvB3neKSvu8GD/czZV20ZhbT/ilN0+Kcm50/Ph
UVvsz4eMFLoXtKov22SdHSrYWEUDAaGlv6zzknNbd/qpj7PLbaA9jaovi/8YaOQWaXEGwQcbCFPM
X1eSA+IsD/aF7rrpJWefgOiCRggrdPaKkut3eTDY/+OMHf5WcwLQXy3RIyJpRCkWFgLwgKHqrZMs
daNi3WGM8V2W5AHI/7SKcTrfGdmAUHfvhk898dRlsJwmiFpl+XVH675JUN1eZmyFZZ2GQRFPtgAk
leZ4QM5vuvyTYmSt16awXSRQ+fjkIa7ru9QwlLMsTQM82nHQ3mSpdob+VBfuvEvJnJ2iUOAouRyS
v8+syOt2bVJ9yh6pVn31kMUpTVeWWcbYEpotErSQgGYsa30PtezLUKXevbo0ZEtDYQJmRRAWmn4x
ePeQjb9GwHb9PZc6dB0rPfQLRMHQZvPRRP1y1punbIEpODza901JGEV2kHXDIgakgIW9DmoKxXx0
vG3unG1rXNmJHgGWzs2LPAzeiA0bHrrbHkMlXuhpEO4CdJ6WFhP+4mgQUpP9ZCvgwpceV7a9VNbK
PRtLFNu9k8JanobGvi8bZHlpVYLwJ5hP+PcCL6HcG/Tn21moTGJdLnVKSKuZeH+23vqNhXXC7OaH
GIbqk+As6RD+/RfyrvpTRTZS1td40BM2a8q9OkbVp+A1KRtL+63v2PAgwckr91J/G57jUnNXA81+
aHUUa2Z8nN55kUAAfTmrlzp5Jutkq+w39LX4Z6vrDV9jizqoV94g9J0yG5DkWoFIEkr8RwAoG1l1
q5dnhd2G5841m51nJfOLmQZnBZOOv5YTIJODPMEU/lrj1Dj5Xq3IA/4TXdyJo1JrD2nAO0Qk/3Py
tPFmzHrcaSBAwv/UXg6ywZh1cfT+M8LlL71cqUAOxi1gPIx5rRdjuxvcSnvhX6nshjTM17KYNiCN
LcI2viw2Y8JrGjuFsI70bmUo+nYY4hjsEEM9EI5+xS/vTmkN7UVOXMcVgdWlKGwm9nJi7QERXnSC
J/cBgbFNKfTx4i3koGTEIlS1wnUP64lUdtCaxjuKYUgaJlm50rzUfFfsnGitklfw3CrjvS6bz8ky
0oeQ+OfLvwxStEld54Vun3NstRUlTtgrrcMQ1CW/mHUkT4Z5zYpl723DtraZoue7CYw38XEWX1k0
GpM3q2XxlcUWP9XVnInqcZpS86innrJCBmr6UBFNWvWdlZ0IufTvYNJyE88E2UuUpgLdzBs/PBfR
XgSfspPRK7KXHPxvvQwFLkiu2YJoSNK/m8pZzlC23ddlZfEfl6VXkw7FtlIGbU3+MLvcDrGBHlyp
nm81mcY67oPJWtW1VZ5kA+4i+QXye3dSEfb9yDN+y6wzr7iE2ftsqqxtQubzo6+bdbpglmIHE4Ow
bN1TjBLs/dhjeX4FMzEyqOPkNa3ar5FakF1Hyg7p3yMrPTOuIyXaCYvJx6lo9xFeFd+bfDciWPW7
xonSr8refrVQ6dgU/RCd60pJ7mpl1LeeZRfPRFrIbTm9+bObO1+OSorpsxNz9N4SjF+DKhMXYZJa
1Szid5Bgk6e4CcQqzNLqRzS4qDyQOUsCVlSlbD7myKvQbGnEPXKR/cGti082/dm6Gk1iURgvofc0
ud/YcIKp7aLfi9FJAuvtM880ZxUUVvSgtYG+d93E3heGRpII/D02vcP4adoFNjasrZoSfHYsCJ1m
eZeg0oqXHgrBqsQjZK95RfGikqqC7unNq9IU5cswDep9i1siv7viRfawRncfzlP6IKvs2mtWseuK
g+w/h721qzItXctWgvjtBXm0R3kpWeWKcY3VTvcoS60wPPhG+JjIuaOoVrY2nspIw3IzdmgUgGDL
b7LvWGT1JYssGN+RYmCmE2UvhK4ufZoX34wIjLSJpM+xdl2wtTOkjkYrvk3BhJpnZ/KlwMvjo1R/
yO6KBjZpdNnYyyK6DE7RDp+F0VV7nPWarazGx3TdmnEGlyLTD4Uuqo2ctFesY8GP8cXOWyh5hnkA
Q5Y8JYWJb48JuLtxevypij5gKaxYq4kmP5UtKCMx9ZC88iFZ2WHd7VHxUkiQLuX/5eDrVMvV/nUC
LcQFNG4L1FcWxYYWZj96Fq+xhhhZp5WWL+tzbZzXZTgY1251Pv7RrXXTP7vZbJYOKvvk8xRJS3CS
iH9FSev5jaPhl9DO5ruK826OHvSbqnri3rYr4c/LQ5T9Qb/z4GZsZNGuLPLwBApOshgYr31ot2/C
qM3LmIUJaUwm620LMnGHxGHc+zY5/5+w2deqnhOcANh0F2ue9800cJPDOlF9Qqyl345Jq9wFXtXd
Qe52t0ZUKo/xhOCbgOP9zeq7iy7HzwkyUENU/1XmWFSMTjug0Ir3cBl4+cUpp+6AjPW0j4Omvc8m
BVVhrEjeSBD9yuJe/A7VvaUb3Eel6a9u6o640fDbUxaSWRxX2g5mQHdsxYxba59bmwjtzxd1eVDw
9j7+UOwGLWtiYvhF9vvEUIP9pNThum104zWPWndfVgQhZHECUrZPlCS+FjE5Nfa61yTX4hDyK82w
PlurRWy+pupIttzIc9ZXiq0VjxTt4trZIV29rzBSvLbaddjuHSJC17GicNjnpQKrwWVsaZM9aSYN
+8flrqD3ZNjGKf21NbMgknauigrl0up5ZbQPNWW6tqZeoOzCXlOvrXMaBztS7JAxlplrh0QIluDG
tdXScHq2dATH5VQiUo2d2qKjKousbdpu7hpkC5ax+TjMO90KME1Zrqv1+rjDvg2q1tQcGrds98GU
v+I9NI4+LMvmLA/8e7/OYuPeaebx9M8espuA8uqTyEt3stiUmAznwsI0abGPzEzdPXtzC86oDO5Z
fA0HcRQ72lYh4qeyUvaTh7CIfzgRyFJZko22gv5klw3beBl/6xqnxKLSmFzYrU6etbr6oudYmt7m
bnBmvXOFdWyigBVPdgtiOLcVWjlrObGW8fDxI9jjGSzru9vFggL7kUopHhJeyP+4PhSOBpGjPN7I
vreLOXpysNymPN3qu1DJjmhXv8kr3+aOct1dERjTrnM4z4GjQRVd7FbkQYlwWhEeLtnTwir7T3Wa
Cqv1ZVnHKuPvU4tUGvotSA4YSrZWAVicrqeya1umii9a/Phky3+Zrk2jnR6EpBaWS07LPHbY8VYk
y+akuEiMePpGi132ZujgeoPmHaqQb7ks2lbi8N4kirNqeeFbjYebrNdG1zhUtco2FvDVh9ZABbMb
4M6gnM3XjGiArE8ybzzMYoQcKCfHloccCbhCYiBsaDVSAfJQtrF3qpeDLLatVW3VAKK4rBuqiiQ1
Of7SV3XVJDIVO+fYaZ1zkjbrzjPmOxZhk9jY0mAHTr8h8MW6kuTss2VH2aJF2DYuvcUy9lYvz7xA
+xomi9exdWgdzQLN1R9V2uymSVdOQBpS18zO8jCZEYJVy0GeybqIhNEaHHS9+kcDUuMQEJexsnOs
9LtJLYvjP+plDzmUNHmwrdkuX6/4bxeTY7Xa+0EAcYnMEfpNh2Daqos94rQcwHV9HUppoJhCKznY
obqpZfHWZzBCdaV6yrDTGyf2Lc2KMJSuw4NTZuluEGH6FgXJo6SUzE0Q87Vo/+zhAUb/7z0CpWrX
09wiD+uhIOp1LcGrNsxPuupsTAOv3VuVk8aII9zKtxG1nnR7o6jO0GOyk6y/dnYm1Vn3GY52Vte1
D2jNw2wxcewYiZ14pPtqZ48tVeFXk9U+XCvLvNkB6FuEXKkrlkNTp9GGd2x1Lae5NmgO/jEJatqz
utg4Ld5OozKpqzQNutWtLnaF41zLhfRuujVpGnKqvhwpK/9ol+WmQQvjH9P9a8dxuQPZIg9yRltz
v+puRX51LOyyj5tXOMJsEwhoa4+My+iX4VSeR9wYyewUlXpXwU1RDUFRtnRBo3frsK3hVvJf3spK
u7YXU5DJiNdJjfapMTRPVaTyLNEj5+B6CeGSoU4edfdDtskaEKfx3iHyuLrV2RY+HlEOm05LrPpJ
gBV4Kp5kd3lIDY9tu+o612vIOlOoMaIhotnrhTvstUwFA5Nl6ZlgXHpuiH3sBSoQVVBoA99dl6Ns
kX3AcrbgsXt0nJfesgHupLYtegPJsCzVj4WV9M1LkGH4a1VY4Xlu+JxZ0fipZWDWaytryUNXmNKl
IQCJvJmOUwWpno1j+ICQJgaNCgzMhFdnf8jM6S+I9itIKEPop90A1sjwwCyZCAqkUfeiBCTxeqNG
usNBeltNk/igLPsuuEvFxhin8aVsAJNHNsr6mpscrjNhdEpwJUDwsePnl2b5JZgzRFTb8s6wdPK4
zpSWZIf+U5Zn8tBETbE3GwOxpzA8238fCK3BfR95rGWRq+9Ut/mUjbf6f/Sdx0os2LZ/neM2VCRu
f8STbyPnvtXLs1vdXLrRKUI2e7mDf1zpVidvJpmRXnZxIfy7q5ub0a6yc4S2Qqs5IwyLUb0TGtvR
zZpNHc/g97NHz4HIqRSt+1Lm+kOJ/dK9SiL1pem02Z+dNr3rh8x7mYOuWRN3cfgMaDWbwd4abP83
+lL0Fi/dWQGCI2eK+1rDN0Z8l40WUkFPAT8X9tynOrFKbNhCfup4r3MMFjlbMlBgGWRZniKTPhxB
tC68j9F7zQJ8vtNxuMgSVM7nLFeH+2tJmAS23PHhWrKdfTYX6qMseQkREhvdgNxw3sGfQxse2vle
HnSAsJs8MFQgCtTllfnVUIOoxHLFdTetanU2DP+lBVEVP+QJtb/NUKETcB+HYpenEWb0f88MOd7b
5AboSw8TTuhOmblBe8x+aAHdPJiFE+8n04FZ1pdAS5aDQVTknGE9rwe8jbArpa4zwp1RzyPbU0qy
bxyZul/bEXR17H0eOkyTYmU8qdE0rDMiWz9Q4ak0+0eN0t5aTTL9ZCilc5l60mqyoYJtjm+n+tkP
FhzOuf0FIcvdTU1bHDPMGhABvJ3GwLOPpHWbeRWHenFsNRvvrlEJDlg6EHOGUGlbdfkiemDgrPD1
geBe+ZKxwdnVWGGvZWsGufBcD9kbwei0XXXD7Ltd1DyVS1IVlZnZtxxcHPvQwxQAhhS2Il2uHhst
mK+HJB/+LP5QZjtD6FcJ74gKwUtZzoK5EH8UZcM/6tKlX+nmWNDKIdrcbni2WPsaONAoBBmPKRMb
R6g1rNgoftSsGiZM1VQ/mt5+8UbVeEm60dwnjhls07IP3hVoBCNQmh/VjORo3k/tJVYz4zyS7VxV
9Zjfj5FQm10YwkTLQXmhhzEEB61J8Ips9OBBXw68NVWXYSGyxYT7N2Bg2aQ3A64xNMpuLNG/CF/H
RzmHPAg7AgQebqGlgksT5oy3OVKGpjF9M8oSpU0S6bhCdfEu6kGEB70lLjE6DpeiEmi+NoFNJILi
rUEsxcxsgT4ZmDDdGhTbqs4KwE2nylHOzRvnwwgDtJZF7dzZEIvfh+6HvVQHeEAduiU4SJag8kEw
h3sNrisKWIOCO6qtnCAPm5shzEj8LA2yTrZaGq+5iLXTBzhstUKD0Fey2bn3WhDirmNGP9QpfWqq
SnkpgXbtm9nUt2mVKx+5paxkhwmH7XVXJeZJjgxyoDrSegWbkadMU8nvfllBtFbKapcY97Ft6fdE
JIdtmCk4iPxdJ8/qWFSrJZyxnbyph0PIm1E/jS5fTMbKg1Wn+sUrXmTBKHhA+Bmgv8NYOH859dQl
G/bd6caEwbe+jaqW8aFR9n4zBc5ONshbCcA+YOETIjK/uGI7UPGVrhFvE57v932phT4JfQLO9Tzt
nKpxNrKbG5AisE2PdXdp/T+Psvqoeu0wX1IMvX9AnKh/gI2A1IeBTzKZpNOtvotyEsXz7PI6SDfZ
kKSqeiLEepCDZD1/L6IP7bCEuBzjnmw3EfbBtd9VS/2Qojqxt0N3wPmlhA3y/ZpbvjmNYq97D3yd
EYr20OAYtQeZZdxbZfM1mk/0A/TwbyPsfjFdeL7q/EkFQGeRphEWLk5RgKHnTRpQNrT9eJ+nibrW
Uw0wcOOeJw1VNalIFff6LlQj9yxLsn6pkr28WQS7a+JXzwsAf6YtnstJDx6V7AmQMJSX5TBjybSO
qzHayiJw0cVGuZp2VTwjbOl2p0Zrp3trzhCyJOu+glI1H2Rj5IzTFhfmfCNb8bsd77IcHx7ZWmco
ek3guGSjrIJpAdTWnO5lyQqIMQTNKeD1JtfXi990uthp9ABK1ymA9JUs3vyqr0Y3sjwufZpKaVfS
01p13BFutDY9uy6ynbqCkSlb3vlZgdXDy8T4Oi0lWaXq+hsyselZ9m/4yu6wiWfVWXq4wIgee2ES
wGcyDzIFIhsgxXRsdPTogj0WW8CRp0+ZPk6qze7RjM7kpdQ1NzQ8Imuns7H1eW4+jnVfAq7Uk9WU
TfjtKT0uAd1H2FreQ3K0edg8OnC702ki25pmzs4kur51Hc/emkX6UcalAkjfVlaC9OSedOwBIeDo
0Qt4uGtwFL+5BLrNFoVmTTcNNC7M8SLPFAu4UVUi4Kjb/FtjZciwby8X0WNvRfyJVZpQLJEzluRB
DXA7bgJz7RY6UdxkQZLvnfFx8pYdkYe0b8j1kcCYiqOh1/PqVY9geSOfceT3P/rA2H4WSOw9laoR
HkI3+/T68LuIQ28XRJq3TwKF2Bavw6ySEd+i+dWKpnRnL2gGtxkPcV3yt6Kf40bYFJuWPyEn9VDC
RNwKZA+SAPR5pb10hvbN03TXV0GErc0uINqpOH5tkCBSJ4A/Q9it+oFfD1GCHM+pFtsuNEPUB89T
kT8nT+jrs4AARCJiA+jZgXhajs2aTMdmGDrWZTWN70Zgi74o2nNHOD4kYv9XYuVIzFZGuwkLrdqW
rZL5gwnAVE/7FbqSAJ2iT83u5u9t1e3wLzw0s3VvlLV65zVgW1mc+o0X1bmvRdPvoPte56gv8+77
CylsPovmE5XBXezl730GmEQvO6i4xZMOWs0faszldeU9zJOVVVcsK1WL/Zgwv6f5B7pfW4NPJvcw
zRud5pfKNmFtmW+wAaojkGPeTjB78c24J2SgKMNKn/MUgJX1TY/0GcA3e0ovKsSKDp+QSTdlzgI7
ZZhNVWVyiWyQ1XNI3s5K8CgYi24HWvS7MuT5Sxf8rpDQ3UFCe1WIjrJPmC/lSAApixbBqTFl8Zid
tarpF/CY/CVzhSoT4QUgksOvNA7rizYZmKGlL13fa6+Gc+xBUK6UQLxo8ELWBcoG65FnABFP84C9
+MWcx2MhVJy4kuwytHg+aVBkNnPCP4NEb7+LwJMeo/DgVe3G0TFPDIoaixxzeOy0qGbz2Va7yEZ0
sO+7B6Afa7OeBlDI5lErXMVXoygDadc9O3NBwnIq5nUX5PVRxMOh7sDmIrVEahb4utKp+2GAY1aY
OcBXcF3I1pPtjxwsVErSRG2HW1yPK0MU2BfXAeaMa47oKnvXdhHamZG6skFACqQX9vMMj8HEAsjX
glw78lruroZOYese1Adi2L5ZtRMoDvUYewJ+eFVF+qaaqubYJQin38vTCt5b6v/RNusqFXlh97tG
7Q5FSaALdCSj5CyabL5OEOIRFAe6n43zsIPskcN2Nmsfq/cRHY25OQov0rdWp96relkdAZLP/MIi
F7sU3o/XzQTIpNOnX6xVNjSZ2XtsxKImz87AZ/ULj7aOuEIeroLSwYMqdf96ws/pM3Z5gZucKvJz
/YduO88i6HydnN4hhKu6ceL+Z9nw7xHe/FCaNgK+JdrNZOCLfBHJ7r37Ok0i9IMxXrXFSx7N1Sbt
ACLX3a/MQbMEoK6DbGpZbmYlcu/7Ojhks6s8Bwj8BlN0pxnda261xRblks82T5WNEzT88xB2RP2n
P6u26Enhk6jWmuK5ifpvYW22KBlG9i6xSaiUQ7cN+jpfcb/JXZaNOy/iA8lKNFv0zOrPVcGHpaXi
JRvI6+sVry6B2CVxtp0JKO9t0ZyyrEDaJyleh1JdicUbBp9KbKLwTCOjmWzbIjjVJaoSCT9GVesf
ykD7iHSHUE1T36m8b6y6ue83MBeto6Irgph9Yh5SgchF3Va/hVYUPp7Uhlr/RqUn9kczxpq8STFM
DR/b3ND2KPTWYWetUUAunOZZTcVbZaqR7xkjr75udokcO9zWxoC+cAg2tfayg66xSUjc5KOtvdnv
EndaOc2pbFPftSfbF16O4XtWutuCdM+lA7JYh017ya2OaC5yJIipwcNqhYomZdO9EtOPfdFbH0YR
wsgi5HQvVG8/pGieuM2xUKZfnoP+leV9WkOG/acxHHIyT34kSBezOI+ryQLOV+ieuyIMPe5580rJ
rqFmk2bVXTy0PIPd0dxinqH73eL0aaTaG4TuEexqfTIn11vHZY93RgI5VQzxnTz0worvyI7epVlt
Qx22M2C8/bObQLAgsuRntuJ3bf07Nqw3a5h+1npLDiwyT4Cx70pYiM5EHNG03WqNDsJ7g9noxsnT
F2TFrcvIcu+3dVrvy7DJHrIJHJ4SdY+im32zy9JNxqZurUPMQhQrxuFLG8DSZvaq03BWrnRhIAjk
Jvs6c8MTtjQBaj9GdDd7mXUI2KkdRZRox3gwYGhG+XxXxMmwzxFBPgENN3aaENO5j7KQzSy0VuAx
1bYfMEYk16RtyjhxHrI2jDZhfa46aD2msEmmYgCJdgZb4rzC5zBC/He1oCBXbaKSNzeBxFtCWC+2
4WEXOIvqtWn2vWLjN5DH7mtL0n5VO1aH2n6ExnAHDMiYsGRCIl99nyvenLSqLz6Uipyol7TjobRM
aw3ltfFbHpcfowXTJ4LX8gGtuAWcDPYBnCquf50wPljAcFaEqvUx2l2Hh69Q8da08M8gLvIRIoji
81gfPoin88KWVP2H5gW9///YOq/lxnVsDT8Rq5jDLaksWbIk271737A6bYI5gfHpz0d6Zjw1dW5Q
AkjRskQCC2v9IQcl9ZdnIYVkzW7zV1QyRaBjWP8FhWxEVBuJt0gxThgO6lf0Jz0SEk64WbuJmPVr
ocAiGuO/ZplWAbwkE0x3JHe1ObLImuYpttkTh5HZXyUirteW//U8us0OwBl7ZRagTeXlUC0zx3oh
1iaj5L0qc6O8yZSvbDCD3uZTIjGUIuU9DmgkIwrTRcaSBUXNB2gUsN8IBz17NLXABjK+U1WlxTil
/eH2GSVmtEHg+JdPajrTrkdPZANSyA5wwzL8XjOyW20Njj+J1NimpIB9w+r3epl6eJInw26urn1a
T4euTcLrzP+iJPYFzOJ7FofilURq56NJxZLVKOoNKXQU/Yr51TYnFuyymQISCaDrUO6mMMVOVu2T
LoDMIHfGYoLaFUkAIz692UNXHr0Zp1WkHfFgqea/y67EZ6Sc9zWufNup8j4AB2+6ZkggvvD8hzOI
36l2Bf+KDTYEw2E5g9Z27G2YxpEfZiRa2wYdHMHLXZJAGRIhGl/akL3aSnrVl6k7ykhc2XnXbDq0
QxV02Fi4BcQHEgJosYZW0Hm546t5SSGS5UEmof0YKo+kupXv2s6o/KEkqVF6kbtJMYDzWyrL2zau
7M3kNv0JoQ77JRFawk03g1toSZdpJhNqQQh9c8rkUhg1IF3jMiFNt+2tKTnD7aj3BP4Wn+yGblp9
0FDMEEobniWPKuJQ1S/TmTuM2IR16JGiieOEFPLkaFspw3JfRiILzOS9tbX6NZpG3Sej9jezNxXm
QUynwvL7qa/8uI2Um1213XW0R8UvKNe/tGIQAZrN/OOqd4qx3ihK0jypbF7JdgNu6AD+lA0KlIWF
gbajaSjTo3npI0rrqlp6hd6445YYr7Kl2oiNoneKQhfH1Nx9Qch930dK5veuejNJ6GwNe5p8TSon
6ZXvQtjOpZDKn2bkhxotzXgxq7rYtlP6uzXA7zSIiuOc81p2TXLJ+mH0lWRy/BGXAcm6jyoEy4pq
5yeMvMPtFOIeJHqY0l0YYrqGdIdwlD/maA5nMwS+NVZxEHejFbSC+6Sr9PykiB4KqEFidBrLozv1
OIO4ZX1Bc+yqNmypDKAiBpaIOpYbgGWJyERun5vRw9FlJHjSmr7dQ7LdxqMCZa0W8yG3shZoZfUm
2/KuqADeENhu907bftdEpgdGo5k8YRkPn2fe5m6EJTdHRzfCtWjJiXZ9nG6RgyaCj7Rpo7L7qLxY
nOAoqVSv5r/b1gArR1iw4aGAQ4HPejCPI+5Dnfc9CwvTl05PrgOZpjFDG7q1b5RKx+sIyBDNonaX
udGHg1jNdvR03ExFtp3HyGYz3PMF9b3Y2VGoboWTfWAING5qUmZbJFfVbRaDJiyVCKEVvboUI3pY
bcgSldum4TtIwu2UpHcCmScyEGG8JweXnVKkd21Vt8/E+BfMLiUy5smroWnKvuJB8sPpNQPAMeSJ
uLfsZyOLQrPhUjcR8Epk3bJjVRudSJ+dXWVE4z6vbG2TALDxhYucbHKLxGgR3rR9kIOQ3FhOeo89
cbYtt9lKJHKpW+fqroeOd5gd1YPxi8gJczhUmj7Ndx3C73Nnl8h5JXgxoKe+Cyd12zpu40NXznah
ZzGThCLaovL0XUN3Z1t37fDUctJCOeybWtex+vI8PEsNhL/qMBk3mD8++alccizuD9Kf2U4oOF1M
xsbJwMhEJOVA6zsNjiYNgnZ6mAPzGcVHTH4GnmuggA0E1C6boCek2NUWCuY1ShCgw0v5qDMoXAaF
QI+afzOCoM9Gc/JVImmzwxqM+ecnMgvDWSTZXQnrOehVLXwRrfHdNqnDz311SrpUHIuJ6dpUgHOV
VDMq5+ywy4R6esZ7d6PhQhfUtYYiUhlCnQvBKaXtSeoFIK8xQ9Mxqv0QgdW9qrBn6Wur+WysGRSE
WeZYI9nWPfTSeQdHEzOMFEJqNyvs1Mc8AQjg1UcsL7vTOIj+tL76aiLb7E55AnQKTg0rtUO6HXz7
fioyd8+PW52MTK1ONvmunZzL64TY7wlJpPmU5GzaPHhJwXo1V1IM6LJxX1NgRIbmTPbC9Un1X4Xm
Nae0Lj4aNyeBUphDc5jjnC2yB6vZzSZkibvpNBgdWuZOixeureW5b1mos+iFeeyVxRCv2o/TXJxY
RQo2QWO4tbryw45BBcg+Krk+qZYWn93cLAMlLmP2Um54WhvCV+LQOL1apN13oaI2p7lr0MsarH3D
dHhq1BTsYkxY6tdN+Zak8lcri+7zu1pfrV9TPFton0/h7KL80ol9uLhRrvuM9ZW7dBdrPn7vTVMV
Ix+axh7D4WRH75CaKia6rYbUP7sLqrKek3wYRVRoQavW6VHKmYL7vNGG9K4pXoKbPf8YxTcLGUqU
IIjg2zYMAyap5QPUt75sr6nCdIGEbhCnU5j7sRqG+zmrD0NbI6xQ4IqYxMdBwktUCNaAwY7Gaf0E
iHlQF3bmd8p2FX4VhjsH68tWiyu2v6HhxxIQJVIh0L/fysJjazWY5GswpDoBdNBPAo55UDnw2Oqf
7pz9JO/i8s2GaMj1uuWyO6aPBxY2qLE4rr9VpY/lqVmatbs2JmIe3ObLT/n/HQ4xov+vswfHa3fT
IEguFnutGgLMlr+zOemC1kQVbmsrJgIjRXro69yjqMMJUYX/d+kmiKVPfuM14DOFUwO5o+lB/O2m
3wJPCSqAo6bIS5h18TFTcuTcbx02gbsu7u9FWF1S5oETKtk4pFX5D+TkIhLlLTStDo/ZWb+1aMOT
DlfcrZM2ig8wmnJClMyPsM4L5u4532lDdHeoioX5E9/190Z1jX2/pAlUy8pPY4RMZNPo50nD2mYP
EcF5dg3PsNe74CXz8s1baZDYDxQRRMp+OCqlnfLouNNVTAiyWY7SEjWRZ/QQb6j77BSqAl1uqRBW
QcY689Uc0YJRLH+m6uwrIyAt19D91IvMJ4pHRVWlJ6+cf/Nj408DaPVoDgXemnoiNzElMn2Q3nUQ
s7EnqVzBGgsSthAbq2nLm5pDauzZRgUiqxK/y6LyZiVUnBGyQrS/2EO0nzdUYTzOQvDZGFG2xeNG
d+f0L1D/zTksEjPAErnYtMpcX1KEMwytVD4qptmdMzbuMcOX6I53JjVpa5a/xlTsnVniPS/Np+OI
cs8jUBxC8ugfZRGimJAoP7rQrALkaXsQoyK7Kir7ntbrt1UWix9RFb+TSQpw4Da/95G4I4jq/MkF
+TTWBb1Q7FsWEr4UUVL7jYptm9naP8nMu+QCmKMcVXYHkiUPSoNwXLoaohXZkk0ZtelRR3F+4+Tm
fEDFdN7PlA42oDSNzazIdkv4uCmrIdmr9ZLv8MhIFWRapejsK0B/7ApF/yjgkxhJGX8PlcqGCU4x
QX+mlVou5JV4qxr2/GgH9btstb+KQdaok0OYpNpPHQavlsRNPHSAhmKD5nJ6F0maQ25NJyaprZzy
7Fzn1XC2luzdBNR3MJr64PWN8o719VZ4BilVGHubsMu2Y5RE7yAFfwqMpl7MRlfeDNVSsM9Qh63b
5SAbrTLeZc3ofm/IXzeeC7a+Daczic9ok5nIKfVUkA8o8m9clNx/tN5gBE7qaDd2AMaxqeJ238I9
e8amhPVOJfxPg3yw5SW/GwyJiac14+6VWbV4j5gHz+jF3ahDUhuKKH5l1R9kBWJqpHHlz43tPUEb
h7sodiAM1zMeW3M630gx/J50eZwnIZ9DK917h7BFXIBnxmi62aMEznS01r8zPuxprXmn1NIy/6v/
eXg9cx1c+2uznv717q+x//cS62F7Dtd5HrEy5RiR+YT9sZgaf74sB+yO1/76al1v+ljlpLX/Xy+/
jn+dvo6tzf+MrddZxyZNFhtDrUafvV2G9ltRVCyqy0vVIYQhnfrvUaM3CQiW45kCZHeLH9u/+p9v
/WzFRBlQsZRdlIr6tDbVsswOZon42No32+nffdSriSL75FJOevSwNJXHwc2NABBR9FjHqtxmdk/M
Yb+OrY0KN12Nh/DyOZTb6WvENPb1Jolz49FEzf9zbD1QtHNDfWfROl4u/jmWKK2vab16/Bpjxxkg
Zm/cSjPTtrFbRXurQmq8VGrrqlameg1zL2bpG+WPxtU+coDIT11VxtMcinxrY0B0L6eZ7VM0+Ui8
ld9jEBf7BAPIA4URWMuwEzHZ22i612/6JiOXEhYvdtm3FzPJ9i5r7BknT0KkOc2OMMf2KVv+c4Fk
6x5xl/eiyZwr9EN1q7DtYlqJ7JdBjgkRvvqSjvKEGEp+xr1XYKkDkBsU1bw1PM3G9CRHP66cfwgH
2Um+aO9JQv+lkI36Hb21YiMGu9iqs/ZKublji9kh01imY9Cibrg3m5JKj4ogk6ZDlCP03qR9r77X
zgBgVKYLm4JMUoY/FBZUkfFXUv022q5lpwygsYusj3kwq00Od+6RxYgUVGP5k1z+dF6Hmkjvrl6W
H9fe2kAUjnYt1O/Nev46Jjv93bP65rL2+ricqTCNL1JOHjg1KTZlng6PQoQFNNh42CrRMDzWsbgk
2AUcdV17Hq6c57jO/yBD868T5hGparKSYFCWa6xNrv8TD5a4r5fxqjk+qlgX+l8n9B12D6bSZMd1
rOa5vUglvHotNfyp3KCXGL1qc65i4plOO8eNlvQE0/Y6FlnxPS+ooK5DVtmDus3KX+u8vg7FwzwF
aqXp+7WbTG35mMiKf16hwAJbB6i0Yl5XkCtw0NekSpxD0jK/Itnyb9Dt5yntTHyuhd++xv/3PFL8
BXBIQ9+t1/s6sdfi50g1jp1NPgQoOJUvSAaaR2Nc9HPqePTXsbXpS7V8kUsTJQpwTn2aF80nqDn/
OfB1spbOzqHS1devofXVlIXly9eYm+R/VK8h+mliz3ebNnkpdUrGArPez1dfY7YiARE03mk9Q6HC
9HlaEdXZQdEBw0gd1fGkMjFDUXP5HpEI2obEDLu1q4kyxw2hg3ftWO27CMMF5LPkCpeT40Hkh0QI
QNVLdxBdhWMwOBOkmth7Cfvd8DLwbaVJhnnpmhTVD3oLcl8Onf0+Fs1wEAoR23o0G9v0IJtq2kQm
XPle2s4pbAhK7JTsnKpoApG0zH5z+oItmCc+1p6Va+lzqROsvdgN7TfDtFBJkvl9HSq7iGgir+bL
2gUxZQZ4OH6v0XnY6GPtvVlxryAJFitby/PcN43Q6KAWBHVrt0TqBf01gpz1ZIPp4hUGw3k9GILo
ePumc1v3wTAZPFdV9aouF00l4a70vOKynogtMTHd1OGMhHGhv44NrDxb0aJC5bG/9+Kqh0TDkjeu
C9u6Nrm6E5LuXMo4socuEhi2Ph+crN0Jp8/AfkbxvkAt5C0a7lXV5DtPwRg6Gxbdy8F+kiSwKP5q
3bYElfWupD3ZqUz91kUpq/tU5O+WNk7E+cxymMZkxOKGc55j6M7oiGbvvTJSbPHCD+SgseAYEX/2
OnO/9upqaN4c48jsGG9tvCwdUEEnR9c96FspUtRFKN7bkUxWVlOSgkajH7QicgJBTWDJ8jlBD9Jl
G2dmtyONteTGXML5/Dl1RhGYeh4dPH2D+Kj7ai9+MGujZwfDVG5G0XzrdAUrHreebnxoZDjKkXx1
xt5FMaBFJhSPg8iuoBrqaAiimlX+kEX/Goa1+oaT4Yq48RvTC585ea20JlZXlZrvZ9JAFy3N+kos
MYZdmi9REWWfQ9oYxifF6B9Jm/2qbNc4tNhYXIWFPtxEiHvO6/wvYu/2l2uKaz/m2h9sNnap11ps
lm7tNPsE5AU1bCmBS1ip7yGu/C1a8NeiaPwIb4x3M2mPMUDeX1qOMJzymmFj8tDt8owyb7ErNfK0
hZIUW3dIKore8TeCvnrfuxAZhPQE+vSpfDX7siERYMe/GvFDjWZ777Xags4v3M2kkiMsElFinO2S
tFVBxtqzfp+ToXgbumRhF2bitHazGr1RQBMXmPf2a9hN1KG6oYarYYyvcWMu/LKk3YEKTg5tjUaI
pRQH7J4wccjs5kDSr9maC62cnbnxIPTnz8/UIClQbABBbROFQj9FrcxPdBmTvLF9U7/jOviIZmYg
g6l2F4V6idt3AepL0ap33ZFo1ubF3WK39t7PrnaXrb5bjyF96p07PLT90f7dMTm/m8LxnnmFPD8W
Ge+9ZUy4aGPCvBwbEYIj14yr6dJT0Vt81D2Z+6XXUyx+FDjxrj30gKtH66U7EVbWuyxrzHaLfL8e
6zxLvTthc/jsVWZ9l8N8NNVURdZCP6R1Nl/zpZHqcJ4TqZOuoVd1bb/rXcVGy0i3r6OuOex5p9wn
o4NmwDpoLEcSizVmmvJzrjf2VR00joaTnLdmHPcI1i799dDaUMDE5qm/rp3PS+V1a1FULUmj5oM4
DH1OWrIVGKa5ViMgDKEctnbL5Q9QBLB59wJ7pmoBnIjuKHXOnl11PnZievvsrke0pupPsZVe86z/
yyyT8piT8br2ff2vBgVMZ4uvXB38z4FB9cYXnY/yda40HM3w21GrfQDkSIssV4klyaBRTxAMMMPo
ZqTuuBM9ZEotU6MbTxIkAbufp8viYbSOree5WAPd1q5bm68w7sgyLO//Gp/rFvmixlbQZYwaQrlQ
24gpFDBOaYpEFgCMoVgOWUUReRmLTWZPhIAi4By2fMut4r0Ka3Fde543hQu0Ekfy5eAgE2WvDHbC
Rrro3lS70F9sfD9AjEhAL5xRA0tlc/xcO6KhxoRe/XxZu5oEygEZL9uv3WoqkmM4eCCHl3ci45nf
5iH+/MPrkG1NQdxk0WPtWflAinVAE2Xtxni/b21zSUQvbxe2VZ3gYtj+2s10x3ptoOCuvfXzyUg/
ZHbevK6fPV9wXqOVKPhpLp97ARZNulZt126FuTy3ZoHbzfrZ7BwZpAQhqKW3Xi0O+9esIsVLYZnS
mqUVaqDUbXOyKRaQSJ5q5mqzbA+qTWUowvzz3RnLyU+iyPkBgPjc8ApPOp6n1pr/IW/xMZEJ/V51
0EUoyosnPt8s9YSGPh6d1RUER3aoSjs8SWMW5zBU4gN1yOJQIuJ50/PkI0Oe7becnIc54dfuuNXv
Ii9tLJfT8aRVmBq7Cegbcj/x7yOF+JYMPhsDLXKTazYWCUicKDpTIt0n4/xmz4XhI8cJfKPK7Bc5
d+Xs57XG7c2T2mf5bW0U285uZEORyA5/OCg8Bn0KA90dauppUd0DuAJ6DodORWOzg8XiyfEMWH4+
Nm39E9tM5Whp+fRmdTW33fiq4Qf/ge/ar2J2Awr0KHdX4U7Y4k/d5ektTmJ0azNH2UHTVz8qK9EI
WuVOc3X7Xdh7SmLZN2Oeh52hxMnWVbJzpHi/CNfVk9nEf8y4/NmNwqS8UzsHDcQoVTYX4yyExsYm
yVBggvzgCSP9e6BIlE2WCxSppljp8GCn9ehtdEF5qQYI8CjLPRn5hJIfpueySDB/QZ2YKoH2rZ4j
72B5VD4BvmfbWiCPaTqAlQaw8G3bhxfrbxfW93UotIehtieI6LVPFSraqSUZMQu5SxIvI/leldi8
cYzbOP6t43hi3Etpu4cp75A/HAEoNwF5RuWgKdTV4DTVO7jzOvIgoXH6BdRDvWZkwDboK9mbwi4W
H9n5yPKIxKYdfa9zt3nOOos2Q/rNoXAPuNsRZExpFHMUl9FLfk0FpovjgHYuVov/zNBgKql7uAFG
bWD1Qt4p3mp7q7bEKbIKsvJx5W6iQjU+QH7+HKyk+sdEBZNa0J+462rI34JkfVkhDjHIzlcRqTvi
3Dc81FKLX2tQKmtvbWpLajuI8yTHljPWJqx0kC6jdw4hqzyQUdGA/SUHsBHbBC+GW6+Z6nOitLr1
dGrda9dCSPGaJ2jBLwd70IXPwYCMPdr9ZR0yYB/sndiuN62bak+vNyQoTwBES28d0gwLwTeZpaf1
DcvqczRYmYld4kOphYvaZ9U9pxBIqxlX97WHJ1W0zdwQC53l4MjOhnq1PK09T9e6Z6xkIAQcJOnX
MR2PkGPvFTYsGt6wNgQlOx4N7EWXN0SuMm3TOlVBI3AGUXXy2ulUH5aDytKMA4k/BdLAcT2DVPdw
CktUoL4uGbnZCfHV9PMz5/FQBrE3PaeEdMdkafqzDbFGKxpxynLBSlfK5B9b2uhKEzs9HGE/suF3
hSfuGznNYDKsEWuSwnirxuqXSBGaWI+RolUDxCm9A4hR883W8DNUem/YrucWhh6damxqgvXooFLp
wX7d2ofmK+t9BRimmfKTJ4ggoKLFj7VBHKXc1mlYbtP/jOlTnPtR7SHebevxY4pGUF6hh/a3uc9E
bDzdsjOe6aww6YNpOa7dRPG6ozYDD1lP0QbbeLKATU4ef55ftJSRR1RaD/by9jpqdsDdQwTR4bbV
Suc81iZNWma7dhiPTpQ4D4k2+nVMFGjmOgC00oxgR+NIs19PJiMo7mjJsacJZRGA+m23fEHjFmDz
v67XdP+UuRJuYfYDjMI25QGXTsfiru0+u+uYNJtNo7GerT1MTMv9XAOw++zqIe+a830IcOO2Do3G
TDmvS1RsPerouY5Nc3jSCh6MtddIpT9Iqyk5gz+6Nr093SrAIS+fQ7AgcbQaPN9wivjVcXnMJdpZ
9qSbPrVdKsXGED3WxlPFXi2N+br2xtBtr3Hj7ks9i9NgbpcscFM7/nq0jFnlM0snddamye5rzPDS
P56qsuj1VXvXYlhlfxy8RcdWfawN9xEKHj3V6q+x0Bzem1gdLyj6qI8+CpNLo9l/fZ2Qsk9BeaNt
919jLnZlcvy8aNsPCFYgIxRYoz1d9Dh5laOXX1kD8ysl9FMPCeK09jDKtFV/fell4qFJUx7/a2x9
m9WWPxsZRhutqnNAPoVzXxu3IUvoQAiAoc5YpSqAdKnFNMMmhaP6bJKweoZpRXrNS+L9OpbHBbnK
BIi5KMoqmOpQ9bn3w+N6smng0VqiUmyYwH8qFTusjGl2G3Vx82zm6iFJFL6g99o8yxSRW1MoYaBC
B8XrYTg7ndnzBXBQAJ/aUEgFKaXZzVOdmuTWJu5xPbgO4TOmkbxvvaM2DdV1Msez3Yie33Mw3ltz
qE7e2HSggqYof2mialtUW0Udqk3bOs1Gs6IZ4FHY7kzFcF76FIpG0ofpYj+2xcftW2uEJXz4/hJW
/YvVRyi2C2pS8BJ+hl2yswSCB6nFTqckAvAqrT6Msf17dgsQbM1R7SOYE4oA0632+kYSgwQt0Ufh
4S+k5/4MSjgYYwUiachqvlb7wMfArjfBoKvKcAIx8a41TryPWBBIcKtA0gEp971+Vme05qSmGBQX
YCe5yj4b9Q/2XUw2oBc2laFe8y47YkatXOqugh7bD+4x7yHAGcZ70g4J2z+XfTJoz7wX7nPOLe00
UdEm3yFJJhqlnxeThDPlqyNOuqgTU76dcAPwqj715cwayWb4Re3vmmi910WEb4LEYE+1Ce8xMi5m
m6g7BWMUv4w/5nl+oyK0iaVW7Upbuuc+xw2GRAAvv5ppQAHeNuozomXfQFiMuNDJflc5Ah9XXQ+v
ffGby4gTciuGj+7zEDimQeW2VLRLTqyaW6N6NzKuPNT5fLYQnI0EIJFcwXIx1eHkTemh1Ybm1HRh
s8U+cti0jhNdMreZN6rUv0Uj/gEgprptNEPRUOfqbgH/uNe6+a4kcX3IUWu8IJMIroQ1ZZu1jrxU
ZUmWRB/gb81hENVTfwFIcOgaBBllkwZFU+29fPSOhTHVm4y4ga2VKXwDN62g6buDVS+IwKjTtuZg
pzsAwj+RavqxmIkeTKrkAd9WHwCH6wLU2cjgcd/YrQJcL5XyrNGikwBcCy0JduydwWpv2LBt1J91
qk/w6szmPAA0OCpLwsNo72tErS1hNSEKt1FHHSQTCLMUKZIR8SDVdz3/0dvKNcvg+SKOEmTJHfTy
P7Nr1CfqbyorYdqguaaeprLWHiYMD5PbnnKv3Qwp+BunDoxCxJeuqKNTNBJh5BrP7yTw5cm6Crm9
Ybl7q5yUldOjSeHE7xj1EmCm5FDtumn2wp5+uqbqXkY3lQGpQClIhX6CHfBWo7ZkO8eoFzhCRJBp
tALTsrJZMiXfIAIUwZDEv9u8wiU7Ng+s5X0KYgV5q2bHF/pPk2ERM5KGp/qAKYesrVcSI7qfgC7b
hEn79NwWjpnb4v6mGuVRNMyDiWIG89C3QdWRE2iKVzRN1Usfx9pFLo1jYljpQMLMCl/oUbg1O5B6
QtPZoShOx9xrtdsoTd0AUNYuLqPfCpUHlBhiFIVIZfzqraH6kMias2gfugIbO8eF06RH1EDUEXqq
R3j8ErUAeeY7OxIZUPesK/OKrXnu4wbwniWq4M871gKh3kyQi2+jR4K90buJqnD0QFiF5VPWIJRC
tQOHbyaXEeSlj20WUQWbwi5V4fCYkuT1nEU721vUZ+v+d+SGOQJlBvBGV88AMZgFwMNwL2asGnUI
836nQWWSfwZIgzGw323rAedrbIess+ObhVQDhKbLrVp2IJQ7BQMWTVWQj0QvJopCCguV+5zq6TEK
u72QasyDuZsQRcvlDfbyg0xz61voyR+9SQcFqofW0bHdkxL23klJQ/dkLTidOul+tK53qWKmWbNV
mMayuj7MKCxhofr3ABB1X3fd33gfGHCC7WirVOn0MuBVdHFIHpcLgTjK9GfmuGfwDxNR9hjyDQ5/
j+zayW5EwJeSZKsbXei3JSSKPKlJVMjIpOpWWYfarUvfSm25B7peAorzLEA3LAY7yMwnp6AopZdo
biEd+6ysziXLU2qbNEn21STNfd/U3l+Z9waXqVNl+Gu2mw2cd9ZSb4HIKL9iow8KK49O+hjhj1ir
7YadunfoAZ7tLXCg4E4oSSkhm7cOwr1jlSQ9VHNDzPjijdbwmg1oFDn0EJNJt9KM3opcsc9fTT2U
zmfXJvI/2g0UMWy+rlZI7OgNFjhGNwfoWXveLoxCLxAe6msaU1/AltnX1YhHMTSN89wklE2JPn5n
hb4tonQ6qTPyTQhF3bUk+mMtDlFQdS7oFq83I7szFuKlWcRzzGLULqrZyPvQy+kqk2XmpudVkbw3
MaFu3WT7KnJUEWQOPyOYsKMi2X90fUbkYcUfaaajc2iWr5Yx2ruxiNl/L03ovsxeBw9Nasm27e6Z
06YnwfbglIVOvDFKCACwseOzZZt3PTJgb3gjdxR2jwOIK/J7yXZQmvuMQSWJPTZn3SJwpuWHFQNm
LxVpqMLAEk1r8boCgfmfRumoF/Vom5YedhmGQFIrrEBqjLknSbPg1+Age74UApRZ3+ohtq4YbsGR
wAzUg2Md9aCxpmiY2HGGvJfUyAVB6SM3anluzelVFfMItSO0NyOqNMG0dJEpmILe5McyMxegmSMy
eCUd0pOzBrrIM8sziIzDMMFIAa507czurkj8nwozSTc6JppzsGLmxELgt8CfbZ1hKuAUzO51zDSN
ULDLbx6luVPS1h8zcKN3vDZAG5Y/xBBn72qBS4wnf7tlyM29ZgmcJVXQzDo7nYwbyvFc7WVtJpYw
AFaesgnXs9EAx16tWlsFsGcIUmBqCvO0XgbXyre4iYpjnlRM2WPnbDDsBh5CSQEQXDkHJYppsVPa
PBd2YDLlvQwalN4GoAD+a8Mubfl7SI6ELwkJ1kM6iw+BFBzio7sJa7mN44wQ3Be8EQDtTarx66L/
mylB1jf/sK+RZznk+2ZsWCZBBaYOltZqCklIwuNsmqMjvpdFZXxDQh5FzvGhp5F1yAblMZMEWOit
6r42F+OB5G+1Mw6JNwqq9Rsvmb2jiK1rQiktyHRklaRaIPxngBi3z66pTxctS95GlV2qqCNkFAWU
4cWkqQ7RtUlb/h5QoI9PBYgob7qdTcEbLFdlfwpHZNM/3eBoT2C7LtLYysRGwGSe1hZcfZH17abM
bO8VFoBzU6e3GQTfqwEYwS6idlcn6beKwAD5yhhoZUUxde3OmZ4T81U5AE1F2aedK4ifjAz4i7Up
os4I6qrsD7AjyrfObNrDCFskWLt66rTgjRsLv1ClfSFc5v+Rnb3Rq+j3ZCvTvkyy+Yzwx2s/A/Y2
XTu9RUi5/B9j57UkKbKl6yfCDC1uQ0ekrsySN1h1dRdaa55+Pha9Nzl5uo/NjZsrIAIcx8UvnoJG
q9kZRgrT6Z30aNV2dS6hgRsB7AwlQWIu4+ctTA13QCrYCdlkLIKdM4/ZkVn0k8E6B734IcueuhCw
2M/cfsO0rL1mC2amXHB1IQiLq+k8RQtutDYm9QowIlyQpBJMevRFUQz/GP83S/Klera8dvWtDLiv
XgudbpcVKaEAPRsd5LRWV8HBP004Ql6s8C1uQAr4r2MTpKcAOq/dGnCLhvEVoXLUDfG8W3U1BCMk
uKHMZMLgxg5K3ovghhR0fgpJcvxjcpvgBi7Lmo8MVvklEpU32qrgkl0kmsysIMHC4u8NdQHa1211
FIRK5TwtkELGstmt6IFbBw1eD/4uUbRlHYHcACzWkV2V746SHxI1wCH3T7MfQDEvN65ZziixDZ9o
a4k6HwWqKJnjnE3ZRWpGTsudQRYx+Pv4djmJ1NJCddrZTpYe5FcmaE2zAYvw2eLqdw4a9SwKI463
h+Q+XMFw/uqW5zeakXPJUaOWPWAJErn/Eo2ZIrOlhfGdJLOsOoelouM/s/ymHNxngHfGRS4pPwPn
5TCqBsRJ+uroleWfclw6BnDMl8e4PmHJFLxU7rPrYi2k0S1vLPXujNQKnkyAPlbsr7QGaLfsUI9T
Oh5Vvf4peGAJBmDUXQ2/jvVUJEeyarAxI6qclD7ebY6y6b3ivEI1+NHDXDx6TcgTtZEQPbVJ8yrP
3k7cp4F1n9NcG3Tr1hCht8fQne2t4pY6TP/aEM227aGBHdaBUDfBQR6XPA2JlXh8JjuJSiuwQt1n
X7nbeUWf3/B19ECfSXQJICLQNpRzhdc7fcuQzAARgDljNYwR6LuoHO3gSAES2TXy2xqd0x40lB1d
5Hpj07BG3RziNvk6j/pN7tx6l6CW7gornQ5yr+WuJG3B/L/VEF9ZMADyTOQIiUne2hwkLYGR4hjS
dCEQTUQfh+6TPPi1acqt2VqDlNSsfO4qMOwHuRXyI/W+5v60QaHvWUFnlGtVf7SLbQhyl+v9NXOn
nwFeGaeM0QCt7lWr8hambXjKZ4jOrT590peuQz7bWWw75zmYQQJjx7dToXOihNugJ2QlefH/XPjd
b5AotleQ3fVQX2uuTw81GRxKe0M/SBcg3/cOufGLDSBr/JTC5V1v7gqnePfWvANVfLyDBtt4RQRr
cm5ORphr8zF2wx9Kl6nH7Q7TCd50x4XSvXUuav+cYWJ5kt/S+9VTas/qCY3Gft43WXjfDroCzGPp
h5bXWo6U2L/meV05IxwQJgdpCX2cnhjCMHVZGoI+Iu1kwrHems9Swa5mKpj6fkCC7SIteOys4TLl
FtOS6pg7A8ZH7gKu/Nfr2kV69UOwwl5uAFdYAClb25vjB1dfAIxGYdeLvA3d29ItS0uS5JZXsPqz
9EiWPjtH36kGMCvpsxMo9JFSX4LtbX3XRNeolM+VN1y8xtxLS1gPwVbgrHxpGzYIpC9kwt6cUei+
bm/41pYlT5LB0grVvj81gPTOoROdpMyUxi41tuM/NkFJy1OT2HqMpNfoh3JJfshbm21Z2fbfXQ+2
cmzwp+Y1gCu3S4HHFCkgt94G4bx8OHQPommgM1Gd9BM+FOzTMy6QJz7YOsagzlM+ty8OYwPmh/c6
KxazWuCxnbzkgFKGuruzFqzqPJYv+eB2J9OcGUo0unpQg4K1mx6BmR0bvCfhHUz5YhdpzkN9CKLy
ycG8eHvwclVJrq/TlpbMrZl8OKQY0vbSYz8ojVGCeumuJaYn0JfMGM6T3H05SQGecQKzQrPrfWj1
e3lLYLWTK9F3uYNrfMstRJRk3jLhGnyEVPfdFi5FyA3rYiW9sg4ONSRe8A1jon+OeuDuyJgc5R5L
II89XoYnCOUyR57SP/JJv3mxkZ3UebxLzBKBMq+7SCej0Wu3cHZL1HMPYRGsXwCj/RNSfnaVE8qT
lxg9fbuwYexo+HMevGfM4twVs+wn9quP59kplxaxdQaqpjpXjtt+n96O2qGfIN5vd7HMHHrSZPnM
ZG5mHXwLupCQSuAFfAOXbDAS95AflSrsrUE5MdBFGTXruOqYyWALvG51nlznOgHMYT/3DD0SjeLI
3mc4hq2jq3UWFWlBwZ6brq2dMFzqx9pIjJOcX36Xb0fjtdWfZiNvT6ppvMhT3R6txPKu+xUbU7Qb
iwKlfyjkf0/Qto5DkW+/pNeBHdPTEkcapg9g/I9aZuew89t8eECQ3bwATatuwtoZoq660RZ+l2GW
rc9XnsTWx2wPhg/0Xyn0THPy6oMFQRpZDMfA4aTgJXDpwQ8oBB5Lbpk8GWnWgcraowU82C/wDflv
Zy4Vth59e5Jrg176++0mbKUSkyr//1MxVhthLz1sXb38GEmuY/EtLbE1c46w/WBAizCDDHSVzr6o
eCxKFbnsOuSSKA6bvGprlH3tv2H164dSfue7UcZ6bJm7e2AB92wIYo/Bh17Gr2yOsHQtr8lcIAez
DybzB1orrCeHfXIpmjBUj1J9jfrLFzQCDNIF6TqOk5YqI7ot2PKmOWPLQUMpUgMmtgzC5O9swYqS
lPS7sez668t5hInzMBbouvXEG+DpJ5tdqnmPXm/BJtQfrvwQs77prq5eZVgmgzqJSbCeehkWSpKN
IDSvAwggW2WpsiUltgXbY9zytmt8ODbKP3cIddCH0WdKx9kBBMgvkpY3jzueMI1fytcfP5dasYuU
QX03jJRHuLa8+WcA0f4qzTVCSRfQ9PIMwq5DckNayj9H5ei1qwKU01zcMj18pIIEMEW2KdwHTogQ
PKR0K9jmgFIgwVZPkoP/a9Dq/Lr++qUlr2SP7Z1ZxzNrY5ZcT8879k/++95JbK0l0Y9pOWg967ta
Hy/w8ShFY2Ojtd+0GalZ6Ve20YMc+095WxUpXcfZEt0CeR5bUmJy3L+e9d10RmpLxQ+X+qe8D2f9
cKVg6fAxmqu7EEbf8orj4cxeRTWvc1V54SVgKQVyJjQiJu/LMtsWbHlzhico9DvqVK1BdK0k3a2c
fKv6rkSivhmAEGILfm3R8rLIe7K9LNtL9a9522Hy3km9f8r7v57Kn/OF3F/EoP3Gg4tDG8PaZSws
H64tWGeyW/rdWsU/Vf+Qt84nltOuV5DzfKizXmFIvHtNGX6rnRfupWuQOajEtm+09CFbUmLbgGyr
/CHvQ1Lq+T2CAf0vrUYSISlsiHy8nOy9M7yVJrxGJVfSM0vZTKuzKjvpXvG6de+AqaCNb2llXmjk
kpaen7FQwIqSlVnuunTkB1Y776V7YPUfSdYGZeC/6Wprp2GrrCFI71KUMyRMxN8O/9Tdbk3BkUn/
VmdrBlveh+YiSSkdgyZlycKF6TWos3noHD2d9zL/TQAYsFyUjG9BO0Sn9Y2Xm7IFa7e6peV2/WtS
CrZXV5IBCyl/d9+S/nAGyZuzBOyElvAabZ39OrBey+X5bEc2eJUwecuuFgsjxrJC8m7muFWTYyWQ
gcGWlNiHetKJbnnv/riUfDhk8CrlOBsPoAKfa6gUuAZIDVbKDQ0kx/LhKnHEa1+l6/KzJMsucmfK
pM+zy6w6uyZzrIu87NsTXd/9d4uZ74YKW1WJyeONip4VvbXSusiVO4ieGHGETIqOVvYweyXbMai5
aNOjvKLrOqW0gHHW4+abvMh/r2rVanDEOputk4bNwTzPrgkSwbDEIa1JUDfsVu62tG8FCvpnobUr
F91hZ7YwIKND3lY+LF0Lzqbu3wln22IDIFLRrpG7Ks+lzqAy6VXxVsbwTIRPri8PeG4R3WnX9cwP
t19u6rtHtE5d17sucxaJrq95xObk7JnTUe6yXHYL5AdsSbmxH/LWWZ2UfCRzbjWlePtLehjqextr
vR02hljFBbn/pSvi8WwgBHjUYcyShHqGAGlxxWeSUktn78xwkOlZSj0PmKeeJHg31cFrpGVnbTmH
mtTZQxnU7U5qzV02XpS5NA9qnwHSG4Zi10S86hJ4mWvubQ+Apwam6D5N3JMahVZ+RDIIw2Vm9kdW
JUENT8610YPmCU4We82IxkI8zxzci2L1PvXHtwXR/ilABvYT/Jv6gGrciCoHScnLEDzKErYn6hEV
iNiu0k+x56AsaHYPU4wWggNs4aSzt3/2LH9+TqvmF3zHS29q5ZcxN3HVSv0fecmQvMYH/uYHKkjx
rHnrvdn66bFaz86uH7DhoLWo4wzDLmjq+ms9g+llSl5+1tXU3qOoA7wqQrZLLRZbAJOl5Dm3KvSb
VPVQIRGMMlQJjhsjxupxXEpYSsJMYMBRIEy0c1PY5eM8JdWjxCTIisJB9yzPERZmEd4q4uBQVsgP
+dPw3WTz7Nyqi5RfplYGdiQocRyWBeCd6zNzi4sY1WsVwqfhYySqomB4aLMCTJDXDsyHm8K9gdRg
e81jsb1F9Wvqp+h5WAKILtGzryY/kNVUrpJVZph0o7uIKleB8JlhsVvjBM8NatjPKjuhz6miaftp
HANmEBTEtge0KrW5lzmWonjI7qZh6B61pPOe5iWoM2B7Nm0LdjU1toJQz9K9Vjq4og3szpgTZnPj
qKML4/81JdH8uKZAc6D869DmtuOryPKeUJmJ9lXY7tA9NY6OZpmHaWpyNN4A0xeGZt5sB6gzsFbt
oNt60u6wgkcGAwfw0gvL+wqq3X2zBFuS9nlOCtZQB6SNbLhppX7LZzM19pppaDcJiin4T2bRV8p+
8mC5e2HKYjOiBm+9D2DUtcf+ezLk3wy20sGFQ/fn3TLhM4NMBK1QVKjE9PNfbHd+DfNE/z41CWgF
BHHegjEDdo0O1tOssZdsTYl1V7l5f9P7uL2kaVw88gg0KP+t+qkZFRpXlpoPqtG/1agGPbhR8jTY
VQP1Vak/xT0bRw5ij0dJSgFboZ+RX8+P9bjrMe7YTUv1WEsx5YvBci3HsYNNlqNAu6XPOLw72Mp/
OOls3smp6sbUHh0vvEAOw6kzQxbtxAenOmy/oA2S32E4J+t5a2Nun5quPeYqsjZ7H4vlPsheMSqc
WbQvGubKtnkH0aL5BPe8f2Tp+CopjHbbT5jWQYbKRsSalhqS5xjlx4MS90110ePCNRCgNrQfViyW
qAKD7h79tP6+HlhWLlPUTqTAQcniigxmApqNW6GbSntGbFPbS1JuT5aqy6fKARO23B97HAG6VMtA
Lz7b4+/176RJ7p/tooZzttw/VKdB5GWThz89bWYcTJRTJCpBFcww3Le0tLaxRULyXaYUS0kHueMw
PAGcAYEXDDtwXVgqlBWdkl5/q+sgvPT2EKDxHlY/yvIk5fEQ1qdUR7WpmhWHBWvFxS2c9cBrE0TB
fbcEQ4LuiWv453cFfZ9iJ/Ml8O34CIUhvivHDA/DJZCY5JnMsrFssFFUi7WowW/wXyrKIWvt7ehu
xBzw/3JI6g7gK1Tt/PE0bVcgcvsyPpYqq4H7D79OastFpqLUm/u0XXgUbDuaVgsDFkXKh2gJcgQm
HiQ5+T6KhZE/QF5XYxbXl+JSRbl8t1WSGA56d3z4OvaROTh2WVUJy8rDE2NSlJvzxQKKj7KUlH44
VJJy4RbV0YuDEPh6qFzt3RGZbh67EoDGx4LlV01lDNnxZS7sbyn2pCCXZje9a6cqvXPHCMCJhvJm
l7HPqLJbcUyKUHtVy3C4d/X6jzzU1NfBLtRXPawfOzrYR/amYbogOsjXrzfQ/3LqVr+zgZZ8cTNO
xWZO+ZCiZvAlqpSv8JGDJyk0y+DBL2L7WcpACh9TCHWf8qXmWH9JBs180/yo+KwlV6nCNyd7VZsG
+uVjWKfTfR9o6cO4BIj76cPOTGqidjPv6LNB4y1JqQPRlI0c3/1LTQbcS13WLmEupV8yr0ZHWzPa
vSSNvhkuBq6ph9K0UMTf2VbXf8LGCukia9SPEYTKL02PLYIKX++88Cu/AAUrD3bmm5cRy8zn0h7f
gNB0363y5+w27ldLcdtbVkZIJ9l6972ZAVKojpU/I6KDlm7Y/w4cu/0OZEs/zDEu4nbjv2mAz9Cw
bQfwnsTisD3OWMPCF/5PFrTIvws/5OmWAyo2m+/LwauP+LWVKMw5xVumWPatSbsJze2+eNNhTH/C
+n0nhQowtjcQGF9h8qoPkmX7DfsL7lCeJTmiJnHVvCnZS7KOXfN5ZpdOUnLGblAfVLTedBjRd8E0
g0sorNC4q9GKgRZd+6iw2fkDi+5xdwCLh6wn0rLHyh+cm5T0re8dTW2waHe4ncw+PQ+CMdGXXq36
PRyf6CZJJ1JtYApRfydJGyMifCB1/16SszL9dPnmP0pq6rNn+uv82YjB9/hjcAmjQXlJs1Z9iHxo
xKGPXdWQV88AfY7ITvQvpdd+TuJWvQOsMLzoesurEqMqXyXuvVSQfHQRT6VSZ4+SJYGJylFkQ2Co
Ox3D1QL32MwOXqR6DB3tOTdfmqY4uZ1bYVhYH5ExL+/sySnuog6y3CIWXN4pKkHTVS4ys+p0iL0e
0XE7ap5CzcEKfLLeUAhLv6tW5R3RzSwvkoSjA6ReL76U5ogkpdGDJViqaf3k79D0A1WTj7grqy1A
8Sr9Doo6O0PHd046ex/fbcu4y13FejXDzHkoEwuAxVKtndS/JtCSVz5t2gPDOg03ImLuEsxa6u9Z
wWvA7/4nb6siMUtp/6p6XTv/0/F6CwCms+Onepybx1GpgEsXLtJ3oLpMvkR/5ar/2RwH+0vjjOgD
5Xpxn4WGjbJxlYKIG+avfeW+SNXRSO/ryPC+1U2uHtw6th7S0sOApa5RS0EX9jN0pF8K4lfHuNi7
wIbu1ZKXyh3jn50GQMwy3ObJM7vgpthOco7SUH1FVaXeyemd+Ztaes2vjn0jYERmjA7jZFxYsy1R
3S2tF89Gc5zX3UHYUst3SVYXKOOiUXVf0qfe22V46H09vtWIk/9dsNaR4nLLhUcC+BkZ/4M6B2p8
kPIQ3OO9nC12XDLtCjph5ZjXNSnFuqcl44lXO1prBpr+YpmJdVbtAe72dgrLMe9s4OU3J7SUY6oV
OrZUg3OxwPte8bpp7jXDdE52kk3PEz4uh75Vm8+8jSrQH9f5wdj5BW0e5XfjvblDwpB0LKzTy6vd
FuYvOImIRZr087Q+XtoscSCpBPOxrqr6Mdbb+mIa1XCL3NbC3dcvsSXoHPSxAKvS8cHM1Etksfze
/x4H4+ckMpW/FJCW64WyXEMqrrD+nNLhZ6gozjfNbjLUjrX5NbTRBmeIEjxBoXbP2SIqrip+eten
sXVmOSB9cqECgXFuLNbP6Mhsfw6/0wH/gHyo/KkH+CCDTmKEzSA8CVzzrwxlZL3r3wKsOZr2U9+B
WUanuHnzWuaEXV9pT+A2OuA5OCzBu3IOLK75/kXXDTyoRmeRNFBT3OK0LruTmOPUbAEigfDQJci6
4F/zSXMG7y1PvW/aFCsPZu953APke+swrW+S7AyU53In7q563CNMpTEuu3YlULeicb3PAYT0XTWE
6kNflf7nqJ6/61agP0pqXhDgjm49SVVPc+4izfKfJRX2wblNy/STWej+Z39mL7GwmtfScJzP/nn0
M+d7zKfy3I5qe3baIfhR6Od6qO0fJYgsLHOq+jIEQ/ENm7t9b0XuJ+aR95g8FI+1ryCeH0De6PpQ
2615S0FUsOOMs+7CZBnPiB1NvEQIrxmR8ZfYHVqIqYVO0H3eKjRGbRwqu7NOA5aCj90S0DCmQ4M3
8kGSUsCGbfHYzLhtYVl9B9iJKwddBboBw9Eda3fFo7EENlK8d65iPORONX9iFeBbV0bTjylagB4t
fA50oJDcS/Vv8TxMP8Y6svbjkh8t+f+7vovk0lbfd33OAzxt3wQugm//Of+W/2/n/9/15bp6NcDc
9syjmVvxfmDC/lIOU/2iO6Z+tpc85DLqFynImfyueVIFocjmpVzyPhzLlxM5K8U7xzrfRAmshW3p
VY16omVkf+ep2Ed7uXnaqknhGHverq7hGwTlk5K1FoRJOF+jVg/B0eFdP/To2ByyUSueJBhNnlfR
f9F3WlMd9TBR74MKIh6dlCRQaFfv2yWQpG0okO7XdFYdeqZraD3+p1Tyt6QcIXlo293lEYC2LWs9
05ZO6fTm0X0quV0/e+w/UCTzvifwmWhUZX71fLik+uh8muze+2kgQMdqoTc8Wa6L4WiC3kqRqhG7
r7CJIR5fm1I5Gbo3f0WRYTh3nFUET79Ay7rKNcIMOF9ftdYDTtjeo99pbHQt58a84knnrn0GN2Lh
OmAYJ71px5teh2h2L4Y74qizmutYYQE5l8mXFEjQo9V9dAFZwUTvnauZmiXiOq3/kjmJ8oJAdHfQ
Lx42Ysk8o+lioB2DCLlj7hiCwIuJx/qsVFl/ZvKHLL7xuzLbH0iMDF+jGCf4pGv7p6jptYsat9nV
H1PzMQx0PDGUcv6ShulvQIfZbw4OsYO/KaaJOhbWvy/4yZyNsQseq6JpXoolMFSGh2GBXOJSwdAX
KlIDZMNqy0cthRePZLJ6HLyie5T6Ug2DpyOmkRMGaIjTJIsnO5B5vGT75CVArANftSZ9RnQIgwgL
YzSjU8cTPmj1oxV0ybmCWvOQZJAqjNGc7x0XZDHsePvOyYboWiBlfOeZkXVl2aO4edM83LJqHK+K
GpV3mVFg7OP30X3S+Eg8DY57n5QTXq81iyRRl/inuG1VHBjU+uR6xQjRFdFlBKD6Z/YnymMaO92L
j9oTusFgB+lxQANVff86d1j9YO48vkUW8sidueu7kEWpoFA/N+xB78NRNb6MrouWN7qnX/Ge6XdV
NI0PPj5USFDn6aGawgglLPTj+DZB+PDT+Y+kcY8+fmTf2L1u0LWJFq79HL2CJf0d2er8h5IYf7Dw
C73cClgoD1z9lLV8nP3BPPfLGdwY/w5wYCUWDyMTKntCpBOIyR8FuES9M396YA2YAmbDHdqo43ON
kfqixj8julY/eNbUIYXMG8DMqLxkjYaQDOJ942OMWguD8vGSm0r05iue8+hosGnFCD40eyh3lj9c
+nSYvpk2cydNC97cgjdFm/IC2QB1/BYBADwG5dBf5Cg9Tq61MWi33NGGA2uJxQ1GUMxUdUEGWx6G
HH67W7PMCUFEqSKxd5n2UiKZH0u26mMm+oRcYDuP5FWVCw+NDbx9hmPgo1W2WDm2Svelw8DyNvpq
hnwFtyRDb5t1ywGmx5JE0c47Tm2Bz+WS1M0J0pJpFVdJ+mmt7WAnxjtMHiDJ2Q6TgiXQ8xC/p9Kc
yrvRSyocLIhJsNWRmOThNE7tRgeiNOSgsf4Px80IRpUQ1P/XuSX57tIOPgJXRkK7d3nbIXL9MSrn
W5Z+a6YwfKPP9XdF7FhX3Ydb0efGq+o5/tkYQmU/5zxmxyviZ7sqLpKSg0zDe227zHuwLOWCdNH8
6HUNlMI2b7/2o1PtjMEJfraB8gahyPvT1LRT7tIdoAO+D7Rcj6iAKG+Xxb9ZzHhCHST+o4rqmM9O
035b7O73idWVD6xz36mIuD9AFKgecq0KT8iZzrvEVKuHrUBKGWD9Xc/Ekqdonb3afQEig3PzcgY5
RCpuyd4enZ0z1OxZ/vciH06tjAl8Id3/koJRRTBzuch2Akmmg3ph8yu+HdxBce67McCACOtQHF+U
PoRCojvPJkqOz6m99L5aAcLADN01D6Yvlkqpe3FYKnhwVIxLYhWp/zW55OHUPTxESyB5QDC1I75o
7IIspVuB1JO8qlazkzngCiDJ1jbyY4QszKGLJ5b3q/qPCOKCV6j1dy2YoL/15fTFKZm011Pjv+Zz
3h+AivUvehejhumM2ZNrIKoSI+L2MFn9cClA1aLgGIHZx7bqaqUemiBLLz44avSYp2p1ypjrPqto
7bJiwOp1atUKC+tF9plfF+5Z83a/JjYKKNZsmj/wFP3mN6n9q7T8m8pCZoASDrympE4YSn8uytZG
vo9FBjY0ut/j5N37eV78Mpr4p2KySk1vCYAe1JBl9bhhmUgtWEh6ZnM2fPbroUHTnAmElI5OWN6F
GVRAKc2x8Lz3+7nZSWmchhmel2jKSenU2uljrZg/kuVM7HjkT2ldvUpZbLqsOSG0xJg8eipbVXmM
cRIiHlhz9CQxCdQs+D7ranXdsiSGG2p4iPHxWY/aSlUnc84xG1E7yXOaELlJt4F3ijjofqu3XUcd
sofGLOybP+vUnWNcqWAivY6JV7JF5LN5oqXaned22p0KjwrOeqSd0xmpGCmQYHRRDdorS51aUabq
tB2j+cqvci5Rtvvvad5VsZwYDpmcfDtbj03Hvnem8rCeV4r9NOYS72rOtqLsscMyD4btQQRbTq8M
NRRBGKzvDpSC9ZLyA8NM9U+eaX5Z8wz5BdvFJy+hCfpOp16bsD3843/aav99Xu3PLEC3Yf0Ny12Q
2Lsfu/y49TdJyXrRrsyeYoRdoYqfrdZV74qlmlTwzZplHolKiQST3H6Jmm6HdMPwh8eO0IPSDSdG
G9ipjc1Dk0TVvsbAIoigmgVN/tMqmgkNPTCNvXq1Q38+O173F7Dc6ZAirKhGv3o9wTrStPGj8NAH
84buGqbtn3XmeyfGTHcuEqZRpUcHzZ4WKVvvl61gkR13O6WmI0do1kQO3/VYY2xwt3Lr5AvzzAsk
vM9m03u7ntcOXY/prfYrwMXdZy0YORk0PxSxk8debe6dGP5lBeqJBZ1jyupWYeo/w2K4V9j1nAos
ESckGMplw69Q2HRI4Pte4BEzTfWSu0jRXuo2UZ7VmClviZ/Rc+XfmYxFsJdbsoaxhyaVJg9rnoaJ
y24uhuy6HRWwknfIaiSX8E1VnqUADtrPdoZxVbU9VM75talem9QcngcGQq1To4WeMyUfZiAjiJfF
/JDgs1JisoJDDrYHVeeg7NCOuxGqqemBN7TSx14bcQBbgin1X+oBHn9W3DnBYIH6JyhYLd7DMRtP
eoHWmOTlKDCcZ1zWWDD9T143M5BA0lQ/V7joFa7lP2VLgByFVzrVc2sj15S26OKMjGGe5yWIUqO8
uJMz7SRJD2I8x6hRQBhq1qwtv7HNr5HVGjfJcpVKR5dsnLELbYqj5Elg6L7ONhGajVLlXQGKecbU
rBeWbEsv2N+divwqF5Y8Pxx2ttcah3aq2bFefqQURoma31k2AoRLlsWy+qPjKIchCOOXojwWEIKf
W02LXtgz/z1GlX8dNOMBIfL0fsSs6lkCd0brH1kr67TlpVOfY+KGMn+iKrECpdE38LzubomVWM8s
9lvrsV1kH+fCx/0obBtctFwmbX6Kx9Bsle55TeOQVJ3qIjX34HwpD0tLv1sGz3HjPs0eo4N+rtgr
qjrz2fMS5cmK7oIlYUTx38Fo1d87Vi1vk5ku00L4Prj/AczY6o0JKkfpTNcrJ3LUwsa7InrG8K57
LIvpsLaouYwCsMbtDlXk5qmos+DFZJHsRY+L19IPxjupJgFDMn2HLVB5kaTU1VBZP1gVyHE5SvJg
VKRQEpIH5nDj3lMD7znNDe8ZXe75Zhjdj8CvUQlZ8nUn63GSind+7ML8l2ooYF7ZuQ8fpAYjv2c1
0oy7aKb9FVPUXpTAs58hizrPOIhVRy108TIYZ+dZCrQWcU+1ZHNGklKAYIr5WKUMGHHeUFCODVu2
kg1j30f0v0lv3W91Q9ZOMTNrnHOqV/HJnUBMIGcZvpSwIQ7YsyRHw0EZbe+0lX8yPAPlcPRbXpB6
jl7MtoEbaiSsH4ysh7pGiqnQ4mUiAWOXGbcs3Dz1eWS0UQbY4SmYhfiLUp+P8PDfsSWJvt7XvMXL
D28ND/zdYq3iYw59kxh2zRn717d2YQl1C4RRYhIMApRcAia1ACclE+na7uzp7HiPMYIvxfQWrsCr
BeetMuyuv6n6zDJLyyx2IT5sAWNkqA6SzoT10JvZV3MhHnULk6ZefgLeRDCPbOEfWRXCbqhBsiiA
7u5NAr1qxxmDo3rR3/hvVE+9X1Gio4HR5Mg+SnHfzzBEJRojO4PkfxKzzYFwPpt2qOytd8ydsCBJ
0BmJXZstRLmLazFiL3fLqswZ7RPsDmCYQV8wj8pkKFDsur+mzvzTRy0iLarziP3XwdJeA3wdb0XX
f3O4rXcRdmCnVjN/hJPpHccFVZtwmsK7o8fJjvJ/t7stMXkC7GGFRzPgXim4pN2pnX6ok8C8tBi1
3WyjKK82k4SkiuudonbnwbQ/p/xryxph6EPqUHnCNAGtZkzuIkg/K9YhriExL6S0fEFcO8vDkliG
aMOxQhaE726v3RqULYLKZqPLKFHiS9Lx/t2NgaLMfbO9BglFR9srSuaz3s+CWxVav8wsVI6GdV8M
9XhrQntYA8OMxpuvL3cum35kml7doPxWNy+vEB2XaO56vXaUqFivSkyCxPEr0E4eahgLdr5Y7FhK
o4Kgw6DjHxtW6Tn5NcoQAlg4osvflED+8JbsMgNlGQ3fTH/hMM0LRlFuRyGcU4m2MwteeeZMh+3J
SDvdkhLztAF7Kwi8dN4FOoEExgL72wKrM8NzZ1p3yYK9l3YgQbQkB7Y4TnPU3EtW6VuYOwQuoxGx
NejF0cBWep5vXxSfUq2pcR81cjhgC2tsjTqdPlwTRL4gyXNPF32IysTGQAJJxhEqxFqk/K4ZUg53
GEO2u7lxelxRlHi8c9ziYGDT1RbjtAsyrHVD/KkPqlsxi9FV/8zaz59eOr5p5SKsy3gE39gCwzmo
9BNb50c96+GNJg9ZUYU7NMrYKJ3L8N4GC/MQ+N2e/fZmN0zZY6bxici9yjp4qKzeqVW7p8so2UJn
ZbGsuityA8vUdlZfYN/rl3nAQch28aR1vrZ1m59MNmFAsXc9XixNcIpajCjNfKf0GfsjwAQPfHDp
NOInU9fs/aRNytFXWmxhev2E9j/ydPNnw0yveVmyfoclUdSY36uhwrNwSk/IL0VHC6Jf0Xb3YVCr
Oz6OMJPDojg0EDLC7h7hV/AkMVu6isrWaxCzqAKXao8oW3QaqsUjujVA4bJEweb0fi71AX9jtzmU
SFQ0LmuN/fi7cbgxbu9hlcLxc+/dB1MS7yMMtvw8VtE1xaI00liu7lWEb40YdXxMM6v+d+zDyFZB
Uu3H2XLPPlo3StleWj3kJqBDF5k2d9oM4Yo3gwkuZvjiucvSJUaQjMeaPx0+3Uvfomloxzj2NU/O
hjJBBFbA+3eDcmZEMe/Zf/zB4Dk8uhP8/VKxE7SJgOm4M2NPE26Oizwa8E3+eJB70+V/uDqv5VaB
bls/EVWEpoFbQMmSLOd0Qzktck4NT78/+d/7/FXnZtWyLEs2gmb2mGN+I3fvFQikPR1P/YSZlvQM
lwQGveKDbpjSZWZ+jAEGu7Grk7U1CphTTD0l2r8hIlumU+frGWRmcjgXyfpr882g6rlRtmyyNSe6
rc3xuy2hI5lcooExT4Q1LTP9xsQhMUfPRIggeqrzngRcyZwYE9xhgZxgCYbC11wvAjlckSKwln1l
Dq8R94sQyqtPLjP5oCUtHJf3kq2XwoRYpwBXzgLRyz6PrbYt4z66XyCur6371RSk6sV6/LlM2nZw
2QjOxhReC8BJWskRr9zW9pIfDQ6rXyuyiQ21vnktggUCpKH9OkQkwjWy0oNloOR5mX4PccENrKUI
o2R6Wgx3SxAu9pEEK5YmdLqt7JC0/DtvjXG7tmoMl6Rotpr7kmhV5dtZGW26okKfmaqtLbX6tCa8
4DygDKaGcYlVNoCmXA6j/snOPwm8xZk2Y/fY50S1duR1oedvpNe8G8MEngVAkmsRejxMLzhyLWBH
WRKQ4ln6VINGsMJf9T0CU/1hUaWfOcneFpruTyC7ZCZeAIm1ApMkmK+C+qjVwyojfcWFGKob496w
YpvvLa+xN31GcdsBdap/svVtNXPga0XyjTm3DHvzmQjF5wm/JF0XaKnz0QOZeu1tDGp0Q7Q2tYwO
khkmYBmZ/5BvQJjI92y2b2tF077wTsLkaaUxny2d6p81PdtMpA4PTX+K1pEA2WrZEc8rSZetkv3y
RXI2evVTXo0fxkigvD4sdyKj8h/XK663RggkGp1Gn2CFroBMjniGARvGnBNBV48AwbLPiYPkdw2h
wJqlHRpFkZUIow2GHcdeDwsHwZ9IgaPVbLvSju7JNhw2tHayQLXOs1RlaFUjC4EGhrYo3si4L0LD
o+Hdd0Pq9335il+UIceBPbTKU/KScG/KjiDha04szmi16bXiBZj/Peg01+9fJwmBrk1z5u7ng5ua
P7WW/5Sp+d23FmGBHWR+nT0UCveumsdl65Y0C1IDL7tb4CNKlvjNQAVVJbC/eakf9ay9ba9CVbVc
G7G/Vu8QvTDzCydYZftJ+HDvuo3S5HXcublMSeantUQtuRp121gdaoObQolHSALvg/XCqinjIDMO
XZleHIwYflPUt2Ve/yst59C28rNP2XgpcZe4RRkKvdhjVEEPigbyWuaIuXp3vhlIM4tBVYctDvTN
aGUQeeYpD6VGGr2pDYuv2ZUKI0v7diEbJdGEET21NoJQKXNw5G5R3RMxb7ShS7FDBdjZK0pmUj1X
St8KUr23biLxD+NZSW1OM61+8/Q6u5mCOHGvDLGHyUqgjRcvyzoUIfyZp6Rbv2slX816uZ9kYJay
3cpYnVfQnLmEPNeTP2lIea7BWLt1D2ewNumoif6QRxE2bbmbUy10U7Lu35e0+fDi4kk240lJPI36
/JIMxb7Hg5Mrzols6Lcg2UDTTKcEcCCGNsBoXWGHecMOXOtCq+P6hCpvF/u2r2dE3AVmHHxooAFk
V8T2xzKoD7KpS98ptOfeBWQzpOZ7X+bfMzg9q1XvzJf9YtvFF2vt1ik9jKJ8WhgjDwq9fmhG4OUp
HKYpx1HN8XgUhIjtatoAeP4stKN+3dGABKbWH+JxvCfTiAxBF318HpzfXvSgKbjDkrFN1HslQP4C
UPY1MRN5qVdgm4qTOVT3OWge31hneyM8b6ekd3gvewB90IYOtbIHePs5ZvkFe0RCjiZp7EdCMepb
5oax8Dlg002uyCZC2UEVHuxvvRxOuT6/jfxSbP1eU0wYkD6LF6/Tjqx8j5jLGn8cHQ59fGuQTF/b
5m7I5r2qo22/7+dq23NYWCTY+dM7VD69vZT6fwYF7DS3KSrVfiBPTe8JFlPeKa9hfY5WTj+l2s4p
V+/sRr9FQYRyjj+tUt2rHIeT6Q13o1sE5DncN0P8YZfsGxkhI7phLt4dZurhk9ZTQGuGlAdB9OfK
uUFHAGx8RdnQGTMVjdq4lo7BeNwJ9hkHj91yXd4SPdpRB6Q6WhWXy/gqB0TltXCVD4fnUmSq91sH
IqAuMBxZZfxUy+K3GVTnl0Mxh603khjJ0GGX6IdJ9x4ciyJySSBnV/F0tHqq7GaMPsaB624dza0E
5u3009lCvYOckocg7qRW0A1tI1CieKdA7r7CIMToFCOhWWiH3WRxkB0OI5EnKwu6UYaj6XgM/Luu
P2VzGZaPfQkjaso1fWtaMBv6Ln0gAH6IYNtzg6OSvPd+dDWOJwMQGbsxe+9Gw5MmFrCb3vghBkjj
i5biexk/ut7bxhNI0T4lo9jLvbBAIuhocBQY48NK17h4KMJakQVtjCIw6nqJYp3vy3VyD4RMvjop
8B7u4OPU/BgDtfEyc3nW8HWy9CS0moS5GYZixunSpg8Gy0/IdBKuJvJ71rQ9xWn9j5DRxBfGSFvJ
eo56l6CS6suAXOeuHVMSBolgUeqSz1mdx7g9SorFeKhuJ4+mIfkioK7ODBC9UGu/uDQtAju+ZkWY
6nux2QHk7qRuXY9bjVzC3B2vCYPczSUBUlkPR7V9zc2Wq2MOZLfqF3sqFcV4kfvCpQaTBb6NOP03
oWcPR7u+ErJsBe9Nzc92PW8M01YUVoRmpA5sBzneabNqDqmW31kxBTmZtJVpVzsLZapt15mCNpl2
DGlbvSxDBKFnmcRf8K1gp+Z49hKj5QrgpNH+Ifp9pnV+iKSlSAYe6Fbelg0YMxD3wi9w2+5XO+7C
HiKmN2dBttrnbvTwpo6/tnZD1PIpJZi1QoQG+Ij3Lm82jDLeZZMQW71q34Es3IzVCvG5viKaP1pB
cLXyDIb16+S5EQ6VEB4oF5HAb/WYurNOwUxiQa/cHaYlm2hIZw4yyXCPXJgKsT+zEQTkNC9ktktz
K6zlydTlqc24AhOOcC4IlaAr+Ws70RQWA8ThcpMYcpdK9bGqG5wzzwWOVJ9ckHZTGhwnosRvmcTA
NrKyX5fMKg3LVYK3XzXIfFdvWwA95M3sj5qxlQQe+Z6tPYpabCcAt9dFqvbhoDIKtWCg3l3pcqR/
5CxsmnUEHfg+JdaXKbVlG5kTsGRGSCEasj0tCvB2VIS2x9lfa8wOUJgQm5gwv0KNP6QJjKTc+mfJ
ofKlQu63oSaxbiIh2uAFTf0+dXUTqpwT5qSc+prHWeLY5ieCyy8Zys1xyulamzTuF6KKctN4ANhX
hlhlGKC0jFDPa/v6A5sUjTg0TRr7br4TNlxaQ6m9Y0wudUDWBKDmeugpw1tmtOCoh6OWcrbVnfD7
onnOiopxJHkDGDNca+rnefBI9UWk8GWR7GYSx6F2rrcSC3sjfhbD+27KNQsxsjWcpuO9U83vTj9/
QxLdr8sSSNP4qFVqQ0ueQfQyfBGpzoZPMlcBfRC9EY9T7tyPvctYRlaeJ3ekgdLqNLK998weSLQv
radoeBiFDqobhigJYiTu6E4UqqQ6F7Y4CUNy6cYDeU70MTrduTTsOqa6msMk1e8IHHk2J1IxvbHa
xsnykET2hBfQuaehQoBLFsFsXt9c78GVGiYR88riKwcVDENGgU2BCb4uDjOzDhcotsSc+1M30m9I
dlpTnaviGWyeR7Mz2nNOBl2TWBuVGezEJoOnmmm10UxpBe5NHwPsRPTDu0A2uDfiOamczdzqb1pR
0GoZzV2kYO6piDC8Agxa64xBPA3fSYv13rYO1Bd9VVBgzI5vU1Wy+5oven6gkrahDhekVKVeYNST
5G3IQyg8LYjw5latZQSum/0sTvKW0KdclrEMtAk2YOaZy8FZXmuRFpvI3BWChnTFHCozqPFGkgNT
i/Etr+KrQs3OP8r41DzZBdwQ6JV0BkoreXXaLmOIdJH5s1LcvW1SvbfNTMkxyYE2YU97OCEk2nM8
GMo/TURGRp40t0OcbC2CRLbeoo5Nbn4VGgO7SQb5/cobaodvHEnPNMTrrYZHxW+54jee5rA39LiU
5rm/rZatBwV4WZDb8XO1YZTH0NlqxgJbJhEKulpZz+xfEaGFpOlPHRUn3dGAmmcNyUKRTesp7fcJ
gA0f05Ljd7X5M1tgp4pnQzrVLq6ND8fQ9s6q0E883DxW81PXoE7hdf/Am/mkop63rZncriCHIfvm
eUAaLBSC9dIlRLjeKe6mXIoMHFafWGKwfk//yLe8jTwillPWKIOg83JyXjxDHZcOGAmcObLkre4y
deKz4sMCiXKf5p65066Ry0mznApbh/qeVuM2Tdmn6dT+TTO/cI1iA8FUf10O5aaLlx0/Rxd8jAHf
JgdihZ5zw9RCErB2LwySRv7cRriHfjz12rrWK9r2k1OOVJsYU+0VxxnR1YxOHIvcY5vKEhVZFLxc
m5hs0XrbDnvNuy7Nj9bAS1XimUCwfag5eH41W/dakSMZCuttom9pxPMUkv5z5al48SmxxVO8yr1R
UKCLmFA+VicqAEh77GFdE3ZrO1oYjSEJI1jdeUl83/yy8EZ0fmYmK1Uy3ReCnZrsmKfJZmJRhP6W
dAQ1LGZNHtT8BIC02OLhusuc6URbgUE/rbgVRTyEbAJP85XculiPxmdcuZ/O2L/0Oidmbr+QffFo
yioUMTmFRABDASdIdrnpO64WxrpwiO97S38bB/tLcyZ0ZZxuvUV2XaYjxmTc/501tZiYmA7teJu3
cMBZALDBXeHNxnt03by6WnxaIRWC1D7lplwR7vrvplXb1tFeCiKJfSex5mCuKbx1GzdDxNlCFTNW
tceouNB9WxQ3dTR8VYIRimRcgVJif+rGR6cQR6uUfWBqIzVVhf1eB1CtMk0LxTWfd/SMDaPgRNFn
9XdSJnvAFTddmmz13P5J3A6dqqMLSJIqUYrpzlya21wSKNq1xaGZiEwd9WaDK/wzN3rsoiYJ3Xa6
yXIaz9mA/y2qAAfbG36F45hcnLTCJDyfKs2A7ySNxGfoMZqth2hghCKK/q2V9mQSJaRknTxp+QfM
xMpezUCLddxYs3m7wB4LrcH4dsbhYHrpYz3TWWcC8GeIrgc7KT4WY3rNK+aqSVuAflXzN6fz7ZLP
5zrDnhfFn5QQnwSrJr5TT1u7WT7G5jqXp3Mj10oPR+Bawx43cdtRm1+VSrWji5eE1oI0q6cmAfAm
akLy4dkkUuR9dSoL4pRq+6F0Z0EHXXtf4/mktyCkvepssoQLx90Nde0G5Qzkrho26Zy+pUUngn+t
3XzbVvEVNQ1eS7O+L6E1Dk7J4iI70pbsATzeca3mTUR+PC4nZrWN5sic0aOpTZjTmfxlymK/zGAJ
E7JBs0xH1BuribMRz/kqrFCnpwqDK2YWpJoDPRhWlZGUmObbNXaOTFB+StF+FOt6meB80VaTZ66Q
V5lDa9PG0KtqPJhuvDO7LHDmEcOxRlpUtt4yvHQDtXbdtba1scEbcP8xyKMsAtfk6ppWfdqT6QBF
Hxu4ckcg6/xRjeU9KAfxxkFP8S0qOs7i6mwVL6PIQwJU77pkeEsmWuDXU3BdiJjCWKJvY8mJwvzE
7VpEOxTxt8gZblFuLxGgfHYJzKEVrbEhhehYiPJxSMz3UknBRi+hrGWeyvWgPImBG2OVPv5ZBWId
UQbxuNmzG3skVPutGbJvdr9PTIEOB7D5ZCqvUcjcy5vdnLomeqc8wI+RUKJECPUnjUZOZxC2Mi52
vnFLc4/LCFkvWyxKhjYmH1I71U6j3bLXfFUl2u46OlvysquwtuXMnl5523IFRbOKIt9X3bmqNRoE
vMDGzbVv9r3+wiyESCN3r1aNuckSZCUhWbFy45spndk0Qk6gt68FTWYTW7zYu6UvjRutoIPVMolA
J8Jho+YmOuMZxm5ZvPbAeFzqdwsZTMqwygdt6YHGO3m/+/vyP4+Boc+4LvsiCh1GOADxNyb3qoGw
caesyTK4pj+pN1ekwLgJsJCOWoLWWw61w0g6Q04fEh3ZEPhPHWvU9vw929WgUB1FhNIHxJ6tzcta
dP1uokLvZu5hU4cAmQ6P5At/jkNxnezi7rNq80EYk7dzon8OmZ3BUhif+Mi41/TY3TJdxOQcF+/a
CFC1tijt5Wz8RpXLRUOFXUbRl5WJMUAickOwAcKzgDjrFX+TZFly25t0vpZsiXZMHDx8kfOdeOb3
1GPfXliEozE6QGIGkI5iNXjmq5cD/ba3zaKd2+vbpdcOjCWxT82Q7z33BX4e2MOKZIm1CqYlO626
fCibS5OJyc+K+bGK6T4XrnvoGoGk6Vxyk2lyx/3plA3EP27vFru4z66tA08rkQ1VdxR6PAd9Z3FF
eKTAM1V2Qz5GFbZxq+jhDyHF9cxlbR2qSRCoY7N721txIoBN4OzQJUQCw2lgouaWA6Ex7jaZ3Vy6
bHpT5TVoUWXTLrLKf3O69ucB0kaMvK3b7JSt2OMGu1j0Byxr4yX6W7o4Zy/+Z/YWPdmOPDSXDWeT
uhXLY/ZYzi+RlUIXctmjJbEV+4xY+2qA5aBqFbhext7ZsWefnuouS3XjNfdYrWHHsrtFYlEl+VBG
ehQj6oucxC177Cepl6996RYbrRMpRov4DcYII+yuuWOaSQ8werAMXk2HDrFDKIeIVGNwlT03k8mw
uslnbF67ratGMKSd5zuCTPkp82jRC9vqrvxcmeQvZ6TKaKK5AkKFEXc67vOg2MNp5C65VeEGuZQG
E03Tk1EABNQtkC9T3WCrQrCym588a2G/VPO+WNCZjcL2DqY4DOUw+ktMY6pfEZ8cJ/8cEfm429Sa
X2F66Is6OcTZdC2gzXebERcftTIGd6K6O70saayY9ld9bT1FHy0KS2DkGrXrcOrRLLHJdjcxo4Ej
xch9JDkrqxqxc9SZO5luJ+brAjwqzcarbCjpC20PeU2sGVsUv3QdZ/plnDCQEfJdl0CpoLzzVZeP
9y2Z6WFPvNEVyH9Elz/HdhsUI7qNgqhhzMia1FLNIZtaiB/cEZJWREE7pvp5mPVtSU3pLw6T0+lK
YrnQL14jrJ3Qx3YLIfKwtpnjy7zaJCaBLWvMzSGORX+c0dtzF4N7lqsXWWEy1YdnumZ8/tWK9QdF
Nkr77KaokdXZt8KpzSTRK9MWFgMUibZKT4ND/7TtEO0bS2kMxcKDLLxysw4WN+O5fwPRs6nsa/1Z
Mxq3Tgc7ZyUt0vqlkqu1d8waN7OolxvRX3tCHXYa4jfw8Dl5R11bkCfO7MZGJJwW2iwYwO4RArnQ
2GZJ+6UsujJwjCoKQK5UeDmZem2ygMi2CgDU9ZK8FIq3yBcuYavo7EAIcc1TaE+2yF4HybGNjEHu
szTHwMRlz5jPSyf5i1ubt2SeCCUmlixrtGSkO73ano2xOC9PoD7VMa7vdSQUzqjKj/hUNkneg/vu
O7Z7vLfRLFuCRia6zlRZDr2ejXSbOsjiaS/YuBMvXBKxOopqR7PYghGz9aZznRDewqzspy7F8FCa
0WbKlldrZupycqbnPmLWExtQt6sIomGJHi4qXXmS9k+QEoSsE381lhxDxx1vYnqoCIeeCRglXpDN
ZfMDv5lDtGR3kz5qhE+7TMBMLrEbFYMJbYOf1kShMwkbGUnYrDiT7QjcGhcSU//NWSwDy42qzAOg
knqlrLA550Rj/KjY/tTNf5Naf0DPEG4BKNxu79Ze6pBxInTo6BP4Fj8tTLnVCyYoaBlCr+kZMkH3
0ObpdqbHLEnxyZJp0yfau9cJdzMaHYFraV6f6fw5m2J1SccT9HRoewW6QaXDPofhXipW9rU7wD4i
gImRh9y2D5kVLTcy0ultsPURFZYcJ67VVoMFjw/5cdAKfdu5dzAuKAz15WVSxn7tdVRh1T0PEx0R
OQ+BGVd9oGbPoFAsVn77+Jz0w3shaZFZ/8wpvXPZ7bMJ5q44TQqrEduBUdGATjyNmn3fMTd+ickj
0WrCrAl3Cude++nq6d2KyfUqonM+4q0U48/sIug3GRI87sqnAVGAvDcP7m8lET+s5ylie5hBb9gw
oPOpXafXEmc5KofogjLL7jXRQM+3F065tan9GitKaEzs+ZwrE79vql/dmr+GSadikfPeYO3ZXaHb
c1184d0gvRL6Kf1edsam0z3wF2WcVUmG/GIXuwQELmbDMNeyfakT6NxF1l3be9lN3XNuW20Yc5D9
pfGwB9IEN1rP3iTDPN827sbCPRu6SpC2MX4uS33hDptRBVu+aBif6+oKH0izXbLrwO7AvoPQNgzy
a/OTMWTFViF7NHUvCpIW6TWp7ZT/IZwUcT1eKslkrvaN1j5/aPGe7qsO2kncTj1ttlVV345zZbMI
tkZdj7Fu4lMx9HUXe2t/Sa//2KhvJU7am7+HZNESZYTy0OSSv7a/RtBEal9if8STa7KWEqzuah4U
/25awqZlHY4a4ykb04zzQH/twUuEhmk6QWztXSntUKzea5wmgik3NO26L+dNF7GRKWfmIDK/U3V7
aFX/NDnNujMzK91MXXGrsIzRO6Y7Z3VFu+PiIdjYHXM4wopeLZ04SjjWWKb0wVSgDm+srh9vp8Z9
KCoOaLUWftkY3e3gDQ0Z3luXm77bwGQZaG9AHbt00YLIj8w4JOprHg0o4g5t+Ww0XiyJs7DpP5oW
kgsTXZRC5cbrnEtJRyxsVtEHFK2biNHBiRYrzJxr0Mb8m3VLGMlpIL7wJu9GtQX8jXMxuvXW+BxL
9ipsy7a52STBrOXoMcZ8Y5A/QJGjfllygUc57p1hdfftmCPDyPilWOh/Cu5LMQTpTlv+KfKDs8gy
blPbmsKhKuOtVpCM0BruP8fGo1kOL2qYIl+AQQ6cRQ+cfmF9ttYfodx9ZxGTnf1zJCfoWhbfrWK2
VncGaj+NEKNqiY+z1Tx3OWaKgZPL7J+Y4zh6HQ6fOEo2UdpB8RhN3/HE93XihEIcOknvmVYQmc7J
xHld0H/ZTLE8eFh+bhhUfDauMeNxo9FtrzkAjvjpC4YtmSOqEV+3KnKB2mTFkyfpU5sOGUWwQG5k
vVwmi+6BLaL35A4HCqtKEM3rZjSx7k/deRnzYoct47BM0YW4EEZf0CJyQ2HVcXjNeFley8r+7VZ1
FmK8UKWCLU6OecQzODs1DEH9NhcjZ/e1OqOPcpFZIihn+xLlxNq39nAwFDnopXrUltU4j3iBTHzA
2zrdlx0l7uBZv2ZujX4l+1etHlZ0rpybAcfNZDKzxfTUuclxoJeG5vZpimE4GYTFZom7bLVh8MJ+
rQNPJJwt6X0BmSGIWevrbgdW6YBnklt5rpvM9zcfhSROLFIWidPab2yPn7nIv4YuWTn7zd3c8rmI
lPBC8ta3cu0/YgsRMsuu4/QZHTSLjCezduNAgChDYaBja3OYp27aYnxihb3JhuyZz//B+eqazgtj
9AJkWkT/3tN9bWZbZce/qlcPven8NsXw6i79I12IKDAzDU6+Q3CWB1GqjdgOCOPq3qGPqpEaLAWW
bCIPXH8s15Ytv07X2YmsI6C0LyOa3aCt8Ildu1nVwHg+O7UiJHbnMCkJ/OFmsZadwxVUxfWuZOGO
pPZmjek/4GYVynOrdrWOrY3x96T7rZz+lZwp1OiqvrRia0TcOVnToSt7+1JM0I+rLzN38aarzeim
WOp00ZDLwNxpc42f0RYMdpHx45i/NDTdTbJ6Z4UlLawM0AhYr9NWx9PrJTfKXg0/S5NzU2ukVlrl
STKtlldtuRsWW99gm7OpLuZgrOTOmFUMbaxpiWBpH0xeGMIal38ubjo2pTETnaQ7Jgxee+3ACr9b
muw3qdsrdGo4WJXG300qp5CoOJS3bMKuGWjL/GKsiXdE2QhUT/a4a6fGRjnVU9J0d9ZIEASYan6N
NJxLvK4uajnz3vZZ5myFWtrlQbroBFdZ+Qmm3j32b6B/qqFjpWhiKMKdcE7t2kFrNnNzGVbdOFbl
tJ0rLQ7bnKKs6fd1ZVC3ogmnVcqnp6qNm6zntGQBipK22ujNcBO7BLfHOrELOI4MT+s3XqExrjy9
FarbdFNPCTDEd5pB0T9X9U9MQ6/NCKP0Yi0NtcX8lEN7EfqwL71i2QwG9W4x5BI9yGJYqIDIEs13
Q2x9NeIYW6ya5AQ6tMP+eXgcamEz5j55v2SkfCJ+idZ9oYOyU8TAMdNytNiUJjFlhIrNCwMrl2TW
L+k84vYwDk1clFsDeUCW8k6Z3tXKQznatAQpLnhdm8587VX6hMOSchQOlT1MDGpU8rZarcfIyh4E
a8rWdcZd3q07rzFuIu7kDIsGY02DjGjKTZahRpLYmaWdb7bKCrFR8pUbU+w0+GL6EtWcWe60TnbL
ZGydYaAqQWz0yCzwG604CdX9RNn0k/f0KrLVN9qHoh1HLhpG/qL6zUzkT6rs33Gq4fWboaUXzQ74
Pf2yBbBCy65dJl9IsjTsm6pDPNMuVr0+Jbbzkjlqr5vWoU0oVbXBPIHfYdxD4NEZuSHavTv6p3+G
0Dat3nDDAA0xeWJrt9xh9fmrq8AG5l/CEuSw5QdE3XvpoMQVQ/26Rl7YLavYJYPx7JHD2rbeezJe
HfFpctJmjBQY7UiBKNXJLsk9rU0E7tJ91qG4jVF9AXg04byaHtsJLWaIGYatHXlmcIxAu6h5KBlk
8L11OVWjF6arTYoST6FjcrLgpNBmdbe22z1YdvnZ9WSVaboDax9Dmj49eQJ52fIYK7Ddx3kwKNjs
kCWXDjSMBGy44jknoJNxE/BittV9VvoYarhUW1JDVWpepOGQGQo3MENzH5tof73l0Rd4Xavc9kVS
MZvOqE/U2vet1d/anXIDeo1suwmt87XWuitG2W8qPD2zi/NRDUdzpBsc007ptG9IDkQ9oq36cwdB
El+q6fDRzvTLi8JgX+ockOBZG1Oj4b627kZjfCl1JDCoSNeJ9J3GYHfvSYoSCsWZaZVrGxCeVAp2
Qo8XxAGq36j/aF1jO3biNDoOPJSGZMicNRughVMjaI7DeW7EcDbqdDwjQKy09WZtj31k9nutUYey
F81DJrT8gW319f9/D9Q9849wirhtyggWZJTERtDZer/732/zRE1NG2IN28vfQ9gB6EPY4v2/L5LN
ccY67qqNvfbNAzpM+4Bd7LHRgXf8PWQR73rbevr+P0+4PqsgwHTLb5uE/30hhHSm9GdTO/w9D7O1
ulct8fXXV/37h9mSfcJAJW1rfrO/x3rZDwEOOxuMy/89VqRuYAD1ufw9A3bXgtslQ9C28/ki1PS/
/7C3u3dFNd/8f48LagNQOjMNrf97vtFKKBbiRJ/UvP3vwwXRarcxDqO/F/17vKgXoqcS+469yLYx
2+guI9PzqY0wTtXNPNz8fSm9Or9mwK2bVGXjk9fFxdFs0RKreB65cwzuPRkIQcH4zRBUjjrPOovv
348undcHMWa9w9+XWeFlOwYbRPifF46j+URWIaLZ9W27AupcbvznqX9v5XrNK10Xcf57pzklsnGN
3BhBgqfPY1vu2U5rwd+XKZOn59kzn8tW4/fQ9YvVGv3j3+sY/CRSRtee/l7IrjD1tZUXbf++O2R2
sODpZaqmqO///rGLttvmHZcWqKwkCUZZw7qYyz74+zaO5vqeN0z3HRnMrOLX55TpmuC6oqn139fJ
+0WxH6h2iBTmdhis9ILEnmzrWRV3tOCvzoGmuQdR54R1nE4POUjNsIeq8Lh0rQwipm+eqL26IJ5l
8TKgvnHd2fNrssKzcwrbeauUXfmFNtYfomt+CZVlXLKrXt0pK79VUzE2mFk/1YqRvXDrf4Oioijp
qdDhqINJb1g4Vv0uUlQ0fndCrcKSW0KhETLDfkA0MeXOxLPXepfQC/mlEXG0hrX9KTrn3sHh/5XO
2btbJd2nzp6A6q333k16t36eFcs2bWKiUTyjvSdMHq5m4bAEXQOX/x6L84aRylWj+Jna9v7vG0Zs
OCwSUbP5+/LvG12KOJTFhUa5w0v953lNrDYSi1n49+VwfYHaMd3NpFyIev/vPch6rrFP00ez57ZO
grVz9K1mGVCIr8/5e32PnuBOtfb0n1/17xtVH427qqen9feUv9dXmo7Pf0ro99ctfjYm0vfrlBMX
SQv0QlpQuR9b+38YO6/luJFsXb9Kh64PZgNI2BO7J2KXt2TRS7pBUBQF7z2e/nxIqkVJ0zP73IBI
hwJRKCBzrd9EWIIWwZmfmbJulCG6Q8QgXFaa2XxOE+VKN4veJ0d8Mzle8K1MzWcA3u5Tb+kOFsgN
tNneToiquOVRyXJxtPXe2bB47fj9pzp5cdF97L3uo5kj5RKYa9gDfEFTPN1kdmF9Giw9X/p+P926
WphvXCtFbietuwPofmeLa7N3ja1pvRJlrD6CKIwQTAoupRrfZpOuX4kiRWhBWD2pCXKBbRyUV9w4
JIr8PL6KWTptBVoL5zg2km1bopKSZCS40rgfz7Epmq3IQBVkBsn/1tDSs9aO+hZlG/+subq15Ydi
n+IYIkDOA5df2SEDdLItoPbvhBkFN8xGmNJptvXiJwd0JayvDevwRd34463sGpqTQlTmr65DV//W
VUBzvlXx+N52jcnTt43vQE9FJ7zPtr2Htilqy4QzZB0Bz21XFn2w7rELXRWVStbP629SvcZZOfKm
tR5O/Y3cYC9rLwVyEhtZ1OZ+WgcT1xeFuS14tGHcHRHLRtXH3+thObyNCyKCyo7uVQeS4F8n3PwQ
qiLSD9b/0hQusjfwlFgNOrscFxUwlj1kYHgJNwJV4RWgnWEt6/rc8W6Y3YPRR3GTnBD9ZJ3di1U/
Is8kS33gpVdIlO1kSR4Ifpq7i3DPA87MMeTGNEwP42Z+Q+914DkrUrmWvm9/9CP/sdKRtruWVYXr
ZEi6Vbu8wkJ9SJJmpeo96AoCKM1GiQy+O+wggzVsRPiYyhQTy9Lra5vXAkCAuZLYZLx8K9dlhQAf
cdy3nrKIcD6hpnnzfgjZkJt+c22RUkdz2kEGpq+vNW9UdzJwnykJJ8GN+W8qfdNSd4pGiF8OlB3l
RjbAQyUdPA+epgL4eOxae39egJZBJa464j/XfloCa0E18DNRw5okj5lf9AKhCnOCj5O3JByFnb1m
eu7ehD7EG7ckni7rU9u9Q+5DvXPn6W5ZQotRgpb+WX7MC1ShzBG3aW/MyrWsbwNWRH1bPJHFsREn
GrBXjUhdpiaWs1rQK8fa5m5ayN1mxLk0GzqkzE3lKKuqKKZVlt92Ze17e+dCXEtS5dtv9bL4W52p
O9o+LeN17xBDxfdqPAb6+H2jqvVN2PK/TgZ48TSwzY9aBPlALeLiM0m7r6ZRWM+KnT02mtbsDUsY
W0eLgrWbClQ/0IB/NHKN9BkMj0x3eJ76GrpMVRI+4XiJqTEPTFAZyroW49FBZcsbI7ECFc7zLxuu
xrJMX8cCUc+21j/6Zq2CIM0dVuy9cuifdrrWISuqkrpfqL3wd16asbRuoHY5evpcuNon/MmVWwSz
82OmIzMY2hOAhKHdlGmRPHUqSbRRSbSNAoXrs+UtOUC6bp+6yi8OWlklGxWC2D5v/fTRGcc9wcjs
WetFDuvJ845p0EW3nuF/kx836Q7fYDnk13aedleeT5ZhmAfM5wGCkpxWBDYws3xji5zklwhJ0rPc
iGxoz6XRAq81HSQOFFbpJQDJs9BDY1jIPnA5511g2nDgjOP34o9DyO5pUTylaZLv3g+dCGDBhtI1
67aEGjAM0x7dFvdKlrIYAprdIXsvi1EFigV46r536iubhGCzr4mAgA5Tw2VeKtXT2JFXjTKj/GRP
5K3DIamf8yR9AubRv2DRfG6Zj77WnQUlK/NxsM+nRe5AE1goLOTncLTrw29JBxAyjm/MdPsUnngD
T3kWl8vtEoU5XSsWIdbSW1l8b4gTJcUHGZxlR7j7OnxUOmzEBYLUJ8cKSndTF0B8+8Gq94FoD7Ik
N7KLOfeTxXJmFxm9T7yssW/CQVX2mQOvK4Wlziq9Q0RBh3y1Cudm2adSPHWZJMREK9OkD6/VF5b0
yuFtiK4ly0r3zeu3znxPVxrOEmZl2jcQhjjIj894G997acWdxWfUQAqOQ9H0m2UDDvvWj9Ps1puX
HKFagdX5UefUbbOKCYEB3UESDuaKfqlUxzmVelSd4LI8sSY271VoVeiNWZeitpGUjcCT29yIJ9lo
omq/AgdS7NQCnGDTiWKb2eBdk0b4D6GX2+uiQxxBjwZ4VNA7Mc/poLoNqXU/JaBs3NxXXjfk17zX
rGNKKqrGvE851hqAbHwaTBGsiiiBQARS4I5o5nrgWBdhCvNuqjwCp7bOChOSHWtzRN2F0UQL2WoL
Mp1jY3sn0vMIjIZhclXUVnVlg1gjhV6FX0o7PVRZZD5WorDhVPjIgUxp+FQoBBDmDvavI8ml1gTV
neALeJG3kRZPrGUx1vqF3BIRd7tM7vsEhhICnuFN5HnoRmlNTooksbf9aOnHiHcEcJi0JaMd5See
b812TFX7yuD6rO04Fjd5gv1dqCr2/TBLFqHHuyhLw9nWrTeNi3T2YGjtUTuT6kwIXKK6NVdlIPjP
xbx569dURo63hfJ9hGxpxhGH5N7wsCCE3E6Oew0isb21RBvcFRaaFSFCb2tZlBs6GLbV3jKzn1lA
CA+9d5B1dNAMwoFEQPq957YGzrSdf7SypDr3QZ+u4zRpHvUwepFftSa+hWYffI24VwmmjxhdzGMc
pIqOxjwmsYkpVJFRP05iTh/03quRvY3J3ERb6E76fUxpgUuJk+wIpco9as3oHkl5kt/qdRISZZT5
m5h3Q4UbNk2ZbPp9l0mwWCltuEmGMm0xKTDg8eGqu6j571F5xkd99BFhWJiqwzabK943TRJiAAzq
9X6CSLtuBxzX63AQpzzT43VoRsoTJPnrnrvwqxl2F6PuxRO8hYy0eP0vXb20vZZTVyMYLoUbfu/6
21GNScVjPS9jwojPepWJB9Wrinu/+6kQds9aZ+lvLZr7U8vvYwq36Ld15QFCmcoOZ/FaHXjHwvgn
Iaoaa7kbawgChPOmcCMUJp1rFd2uYxXP6zW5m6FBq+Cp+mutLKMMXx0mQcjaHZVDZvpHKCPGNiFV
fCArrxxkPcR3gqeyUksHB13kuTdJPzdbyF6tpbXmTnaoZa3clZvSMcmV2W20KFDO+N5ftoya/7l1
q+A48py/+Pw0dslAYE5Ly+ziZVp2kXvMQh8bkqmH9/rB87WdI0jcy6G/9gVt+r1vg3bvAo2DFtlh
xz/LjYnQJ/dRaqztMkW7pGnhfsvd9z71SLrj9z6y2VJNxFo6jGVCYIb+vYL4+zHLGpX49LyrKyC+
5J7c1D7vLuBJweK9rtOdsTy/l2NrijdRio6ZHAzFEaWm345DuJIkTV1bPK4ccmQ/HYOJk73MxkEF
X1PA1UKur3PDC0IG2cVXg+xSJqMNR9wTK3fU058bdk2HgN97bSGEvSLTKlZyoNwgrZxd6l0195QV
dQ8+zGLKsYWnkeI08zSRbjxjhlAuZBEqU76tBUpLsqgbUEYVuJonWQytcMULUr8vXF2/xKlxL6v7
EO3WxsBDLhqz8anWSPWyhLD3slUx1WucNKcbjLKNuzqb3g7tJkZ77KO2QE+JQWQ8xjW6QqxH59PS
EtQEc1MRVz2+Sk+6hzPJv56tMZ8t07BgQyZpeHo/W3nImLNNawSaS1j6W6mEnvK62DS5Dy56Fkt/
U0ef9dTfi2UdwERzgdDIVtkwDQlPdllO1OxToiXZTpbGtDzyqITik2hrN2KuCy0wDC9ouw2rmnj2
eqjtEShTkC49hAqucqZCWCd5JumHCvks2fttoC0CsNOlM/t6hBdTqcMLeDOfpUV/E+N/cUJA/tgq
g/Ok6nz86A6wjlz3UnbxQz1XZy48myomnd60sfM0NCJaEogPT7K1sSI8Mcb40ddATzcGFjtDrzhP
FaSxTVZFw0aO0vWecGQbRVeukriPU3SSH+konXpC6ZUM4PxRXhSRyK0yZSuLYzx+mvCdRcOqLu5r
31vLj3QbcmPahPN12yX6owFrLA6dc5MIMh6qCrkYI6szTtn2uS9Nci+RZnngQo27cUwM5IZ+NA8K
GIb3IdM0jTxEkdg3ebUKE9ZJ0N35QdvdYbRE6DABHOr5FJG8wUCmH5/fe2it99BHIjnL/rie1FvR
QbSUxWo+4JzFnY8lx/RVai7RFHG3rjC3TTtW10MG354JAFD7SuHXqiKS2QrL/xrctEGXf8XDKQUn
6M9eAwZs26lxIPr30YNp1V9coWRfY08H/mKVH4VulusGZcIT0UjrXExaiQeSa3+OlHIlu5YOeT69
V53bKcEbblRD3iRm1d9Ohdst5OdZkBSTziqfvQKoolIOTMaU2DzWkCrXeWg5TwAHzrJrE+mfOkeF
g6hbGidFREf+D7nXl0ubddRf/0PMGurtf8hT5lTyf6hgDT2EWfkF+G638crY2CRqPO0AB6QrHWGP
B1nsqjhb6YGqPxhN/b11cn3xU1GN9XJH0ijdwHYmTyKU6FHFJ32ljmp1BRi+35daXO+QTUZHVAmT
lY1u3sdx7J6AQBvfnPpYJ8r02pQ8JhAhjyCUM3pyveqqJp6Ztwgu9CJ77tMy2KKXlSJ/l/TFicgc
llHz3m/FFpFnbIaNZsk6gN5l2Y+wI7CB9prUuko0sfYGJTyRNnKWCXHXtawvHR0sEETn7CTMfJ03
PZYRfssI4YYYv7iD83aAfi9sA1ctbbbXs231ZBhgQedSGfmgePJqfGvsqkBbV1WHIsHcILvIVrfT
8yMJBFT0IxJUKIFtkso3zwbxzbM1b2QxSHrrOGEuKUuyXvbQUvJHJH1slKmzCOr7PLbP8TgKzHQT
4HqzlALsMF0fCoT+70IfwGStgbOQQuj2VD9YrhPfkU4P3uqLxF62ml5/Rm0Dtnn3FbVx3mHAX278
wvB2PtJBWydIsru4J8nRKGr3VfTqEgHo9llFtWmFjKN2hXQqDmhtEm6GUqkfK1V78Ku4R1IHo6wx
c5/MCA+VSLPjU1uUPR4gYkS1f/QvrDEgY2f+DbTy/iT0xrox542hg1s085sxCq1ZUaw9A8E8wv8D
a1kZcbXXJ6YV7/3bug43asOSTdbJYV0ACn8M23Qri7JBDatXZOvNw3s3GySVXefpNeRN6yYpvfra
6ZTleweUZZiaRePL+2FqYZfbZoLUJwfJhrYNh1WcBB6UCw4k67QmGzC7DtO9LHa5Z22ysAANoeKN
4/rmk8OS7ti7gABksR7HYI1SjbqTRTvOHxrSXRfIVN4dDPVN3bTmUzH6ENjcW22IjDOpCyT4ffUb
MCx1G1UFSxpZJzdhmNUnOFfQlumrTrnYeFNV7Jsu+wQWGOq56+krTXWi237MzIuhf2mJLUCcwa5i
j4wZlNe5Ma/y+FY1QnWlkh1ay7q3Bq/4JEZdO8oSUormxc2+yO6yJjQ1dc+k9efjREmugopolHVl
dx1E0qb+5MOhejsGiwvg2uX0CfKLs6xcMtMRqX9tfgCF6L3evZc8760kn1UDKhfvbd0vpR/j5EPu
R085jpxTf6f35KrnB+CPnm+fN7fNgjt/M84dfNCPfr/3+zE+w2yMz2bs3bbp2O2QY4nP7/Vy762u
HEiY9SAb6P5enVU86ReyXE/dS+IDzMef4eylZn6We3JTlyOaKnrSYiD2V4OnqeHwU9mww12u+ukh
6vGhfDvM+xG6WhnXWjRr983Hlxt5LCYF3eLDH//1z/9+Gf6v/5pf8mT08+wP2IqXHD2t+s8Plvbh
j+Ktev/1zw826EbXcg1HF6oKidTULNpfnm/DzKe39n8ytQm8aCjcFzXSTevz4A3wFealV7eqykZ9
MMF1P4wQ0NiXizXiYu5wrVsxTHGgF5+8ecoczNPodJ5QQzO7dwn9HWI51870ruMFA7xWdpEbJy2d
ZVaB9y0XSti7TFQwCUg2fhQbV9VkirdNOmlXBo/WA7lhrjVqScYVqPxiq2h+u3jvJxvIuWGgmYdI
JhchQVEz25WZ05/NLB3Ock/82Jt7oJySMY0DdxqwNDl7urZvwja/KUKgtJ4x/lRyM3VvBu64+c9X
3nR/v/K2ISzLcFxTOLYuHOfXKx+aIzg+P7S/Vti4ni09za/6Vk2ucLeY92Fv1+Q35ppybY44kwHb
GJAOmTffq6PKRTawrL2zQnJzlRqqieDNUN+4oV0hoUDd4FkmcFK1C2D1/VUu2uqlTKoW95ngsQSu
fx2SDX9U9cckbtoHAWnqNgbLLWudtonOmgfFUBYTjaTKIBTE8+cxJtyDtZ/UFeT91nwEa5EsJztL
jrI1y+Ofjj8UPx1fEeq+byuIlp6G66nnNYh11N2Z6PN/vtCu+JcLbWkq97ltOBqUL8P49UK3TuYw
YfWzVyIiPXoxXD95hf3U5aKaSFlA7EMtT17j9+Y+Rxa1zrLDW7+gbmEKoyN6CIypOhHWgQ8bc8Ol
1thimjlXds6MH5a7nmfMu7b+vVdhWq9dybyr9At3j2aVWHdOMz03zWKsiYdPGMRs1FRv921qOPem
p11ke8oqh4i5XsDk9KyrCnnjZd0507NXx/cDMeZ7ngG/HTABfnCrugKg4XJI0C2dzOHS2XZwavvi
LEuIBI6X7/XdBZ9nFPi6IvMWnUD5EZiLWHnGexeGNkb2NlRXjGo1MT/Z5REojwDpECTsw+FW9cr7
cdA0DN46YklOM/8vvvLRttdja6qfVNT/d4CFrLeiNYZXGRzWO+FgEhTmZophKqP/7qjz8EqghSBv
jf/65fFXy8fhS16MVegHzW/Ff57vNvf/PY/40ePX/v/crW/X/7HD9jW/ek5f6987/XJQPvb7aa2e
m+dfCuusCZvxpn2txtvXuk2av57fc8//38Y/XuVR7sfi9c8PzwhnEV/FlTV8aT58b5qf95qq8uv4
8YKYP+B76/wf/Pnhf5LnL8/p878OeX2umz8/QK38h+M6iPa4DtLSmmObH/7oX9+anH8YwKaErTms
atjyPMvQPQv+/CDMf6j4/NmuowrDwk7W/vBHDUVnblL/oesI37qmBdRdFa724a///vvb6+37+vu3
mfbr28w0OIyDY5emg7PT1X95pkZaoRu1MJQdxC93o2N5tsTREMWNPt8V/kZLi2yH9peKa/GMfUTb
YDl1Xvx2W/1yV/38Uv3b07BdYRPAEKqj67892ickMsdu6hDoKVCiHxPdOTI3/mLXSFgiMuyXkQ59
sVDWhBDsZYMM8yrQB/G/PPg0voyf3u3yariaJoShC9e2DHN+MP70bncMLardTng7tTKKlYcU3qw4
qu8Vbynw08Gg+mNseRcrdD/yyEC9OW+WhZbCw84IOtSig3nDSnT90x31N1MOzTDmScX7pGM+MVuA
LTFVjUeysNX5a/zpxMDLmyUCDN6OiT05JrXNt0ZUXmt54JzwYXcXw2AMKxk2rSadMDsPhtUQ6cih
lnVLcK+z8rVpGdbWw8WuK3L3pA1JdbLtbQxU/oSU1bQzXfwQc904jT82SWED2TR7TG1HZ1xnfW4y
mwmGaxJ34yFUxiePHOhx8ABoi1DJz/4IPMrK1VeldKyDcWP6tyXmO0t36LfjLC2jTL2yx5bjm+s5
AxQzKL0gOdZ1U+9IpJw9LanXliqCJev15qym9dduwIVx6osl/3Z2VqPpzgFUsFHGF89vYOdG+WZo
1jaZ8a5vto6d5Kt4xP8x3msOcYauWzZWKjalUl7Z0VdcKhEH7AOkIhKCJ+gzLwThTBK7/T38LESf
29Za1+6RTMsy0llBJ6phbTQ3ahemDf/E6U95GEf7KiBm2aGHG4+OsQEnhmrH3gmIN0ecVpx+G0sV
a4ECq0sRuK/N/IVkAZi38Ck1rXE7NG26mvwOEgkq0zEK9Mu+Ng4uGJ9V2DhbpH29bTmGryQf/AVh
mTUI7m92Nl0wKrqUCFhHhqcvhq68ie6ypPwC37niTYcbQ5QDfuVxcg2qbIHId08vOAG+OS5NAdfL
BuOKYuwWiQDQxy0JJgUNJVEh+e5VOzuL4cm45p3GbGyra9EeQ6JoNqXsFwU0dTPtHxwdTSpsG9q1
MhCsKYbyC1MKTBAu2mR/9u1J2RQmFGAl8J6AnCaoACF6zQzmphmaKztOXjVjNBZNSpagSid7SXAX
7m/fBavM/qQVBLvQrYJIGF5H6he/KwQeLVDxQIAGacwPYFDRoOpfB4imJuEl2GMu2mXkNBdRkYCF
dVoI1dlwbkcNiLTfiouRZiisVKiLOCMYrgrdMSLkL6OvEZkjYbfMx/5bYulY+ILYWSQtjsYo/Hkr
OIR4bKPFscH91V5FRmGeM68ix9h7q7CEr1FoAF3cRCAjLcxVYBmYX5lsYNnNUuTzLj4jP2/SJjBX
ZYRhn2xQzPLLGCbTGrHUhqsZXFt+bW7AD2APO1d1PgukhSzLTdNmD8Ck4IH86CL34rmzHPHeIOve
i3KvModpGynmTqojs+YIJ7xbjSf4ONabsrdUtZatUu3bGJMn5Gq1CaAakt99aOQoZswS4LKjBtUG
8rRtvQkvyz4Q5oIJGCTduWVAXnNJqyXSGqAr5oFvlW9b2St0Y4LQPXBuWfxNa3uyWkegRTAP/elM
RlUNdt6orZtahTNfaviizB/5fm4O0EjYyvIUZO0oT14eHtIvJyZ3S3m6PEIQ6IM4YVgJuiWR+9oC
mQdtzO2p+NqXPoYcppPq2fpmwyoPAbcm8J0NEk0XJB62fa8iuYWMWTVUQHCH7j406q+k+TowKY+W
pZ+y1EK3OutuMAB8NEQL0rI/oJuJqKyJYJlX4OfL2izdiQmvYn4X6l7hwY4sje8Qg6x2nurfGoql
r80Qhc7Ojm7hZi4iS1x7seruxrK50X0HOjVoGWjEa7sNxMKqK2MVzCpEpl/AGnGwbstG75Rln4lo
nIfCgQcXQVHh+Q3/zi1em87GpcuqdpmA/+PpFVwmM0K/ScUxLFPDbd4VV8rgBYcpSPZGN073usi3
nlK/kFzAp41wV5X1w5JFfczjubzJiDjjD4bIbxEYLeA0yOgQE82Vao/KIhwLfzVOxFRZWnpNGPE4
UGvYq/jAgQ5BiWpAuSocnbUdpjqP3+kaqtFrye/3U9leW0Gbr0JFTJvma2z71onMdgHAJosI+g7t
um3mlxb0/dYycBx1oPTWLQgeOLhqs0kR1yV4ECKplw8Po6XxOsv0atMxwYP0d6wHsM/25O9INHsr
HdrHJmy/Vn36akzTl06tHkylym6Vzi53uuLu3JhXnU8G6hqBWwQ6/Hp2iIryo/GN+Z678FA1zdGG
WGAVm4AE6Z7rgUyIXbXaUthhvoZIBme/0o9BTHjBVQ/gL3kAoATQNX6+6GAIKRPCFSks3wUuuh3y
DyvM7xwVDrWugaYviuBbmHeHtNSOZlV+1Zyi3yBTvi7Kayh6H0P4dSvdRm7JLtsDiiFrpBoF0pXP
WRfqR80xoWIk5bADaXGntTBTOgNosxbCptKsL3pavmJWr0M0LMs1QXMoU9i5rPLiqFnDOXGMaYmu
xNWkEK2YTOhGuoIaFuGIJTJkC1flDtBLsaltsdciczea+ilORqRs852KaNCKG/va0oNxo/rMNw3L
L3Z6vtF0BEHbblj7Y4D2YoPvSs5sZt8NrxM2BIvY86cNcMwNnN7PYa5OSCMl48IPbpIwfeEnvu+I
Y4axna7twkTWKF2hO/LgNVnEbK66t+CedLcODt/OAGvcI8WsVPpz1RU7EYDqUgpSPqETfBRhsbRU
BwmRbAK5XVxHEzIDZYdCsM4LavCWsUvUpsNb6BRW/kUNALyZ021nidsxBZjmCWdpO3jlEE7aKJ1v
L3XrwsxvH+OIiAdCvlPCAJdxf7itNFIS1kwDUibxjWg39xaZmhy2Zman7rorEI5J1c9DCcUwcIsX
I0PVD6WSZiER3GXIWywO7wC94xnQgX8AsGyfLVFcDxHyIbx+AkjW7po4kbIY9qi3HPTUuTh2eakt
FOIGBY+fMf40eP1ZNezHKubR5Kbch8oB2zvkyfrxMoQ+F3p0bryqXptadw9w1+f2gKcLEQA5DQWd
UQ/qhhcEsBZ8YKE2ymYRPmAkNfVdYXdPqFKZSwc5nkigxNEFCSzKctNkyMEienyykE+woalYXYga
2niymgEBRkU9ZQmMtKlrj9V0q0+BvnZ0oNO+V3wuBHqwAIwfIzg8wGDEvT0dnXCWdvKCswp9foys
V2dQn8dhGSvegxJYh9jAMpIpbYARCuaVFdrx48lwna9Znz7lhUDcL9y5xxH7UvLWNspLCKVc2Whn
qwvy5hh/l5ZYh9nIampukXVvzVpiMZeyyCrnxX3JS4bUv/5R9vKKtFoXLR7PI6//K+im7VZXuW0a
nUiz78F9xJAuu5oQbz/pA9ZbQTpewRxdN7qSrhNMThCtcmf5HjTSw6rg16hD67ZLF4UvcgBoZlZL
z1G/2bsuL8eTQL1vHYQZUB8EBgF7nUWjk/XUmOnlCIZvbMKQYZHoS2vileZBAjhryn1o2/yH85kY
ajOtsWZOearaXL5Ojdcu2nq43JEKaE2kGcJvfjNl14PI2SDRiQdC94xJcYcqhIs1Y45pV+wM3gxv
Qoyd73vib04SutExIXML/VV3e2JxyvBZKcQqQYGGJZJ3iprB2adkd+sQbYEsg/thokurT+2Vk8bh
GsWkb4piXcdo2x6mxr/udSF46TXiSkOHwfaS5PxFhbvAkHyv5tZez7v20JvV2UBnB5VO9cZMdHVP
Nic9FWO6ChylZqyNBs/8JRZpipkKuRHU0xDxGmttXDslAp6F2e3Hyl7juJMvFLimrVG6+6YsEFhD
bvgK6EafefEVAu3lThvLL2HuH4SB0KUb9fHBHaZbr8XlFHI1iWq7JJ4WfwssztFF97/u+JiUOyue
TOKaZnzGx32egptPZcZzHzzPTtPLFaaEnxyTbwWl8IK1H2QlvULtN1Z3vJfGQ+DgLxdrHqDgqlpi
bOcRoypN3v3Q7TScJNI6L4/uGOyzxumvknnj6v0rsE5jk6rc6Bamr+6YLswdZCkWQw0zF8OOx6VK
bBItqfCL6w/9DlGo+GRX+SpNVKC5+oTRx3Ax3S8AIbgt+oPcdPOekoNxI63Nbt1qk7aUTcJvHV5S
rOiC8lCgynCQe1Fg5cnivSwrDWmnIXdRiKedhfz3/n9bWRvuKhZosWZt3i+bgKttzV4cci8EFfnv
i7ILkhHfO7+PlcPei78dyjGQ3RpwKmdOxgfJA/D8NjG82HuzIZAivYCkNdCPzb+tc7IZMvF340qo
O6GVx4Qlp+Kth+xmk6eFQPvj0GmZ1gdZfDvW+0eF0jpGNhnBMfU6Y1+iFKva8Fbm4T+1+8Ys1Cdr
Y2nKI3flRh6vbZFndkYdLb+qIdU6f2Zcgt5fy92kq/eJrz9gWcWswIuusUhImHgKJN5MWM+5r10j
VO8umnhEK5Al3j7yYchlMZYSgE+9VUmUEPwoiZUIJvWAdmc1cVe3ZJXQfgdpbeSI7rY2KBI4LpsS
4vYZSHG1UYIaqOVc7HwtOYcK6s9KYA5YP/fGSavFY6SaxnbCkmWRmJ6OKCTqSSu0bXZhVml7x3HE
ySaPPKnVHS5VfWBEuxaI9ykKwuRUBNVsQMk7TAus5dTX3d6p1OvIdoljT+ZYnUZOD2cKPdiM6HA2
U37C5+mBhfh06jJlOsk9p9KZJOQub9q5QZs3mUCulckD8Orwezd/0qaTsEYoaZqGDK2Ae86ZTOan
MLWyc4T+8mIaWRPUWBYuCuGtiKhra7WBvC0s/dAlnn9q5o1G7KKOfHMflaW2CJDpXCFIqShnnZXK
wUet9ajDvuXFxjXigCzneb1M+XDiaQql1k/vS920eS7To/KV/hQrPQJL2OmASsIjSkG4jmV6QoRh
CB9tvSoQ14fFCn4WMreRvQQuighei22tW5c7JwCtPqnmERD6zitZ4E0J8qu5G6VbawifPRDzmyYK
P1auFW7xMVFPauLgKD7vyY3oR8gWpjot9YSwfYSiK7EfRfAVdFOMcq7sVYxuBuQoRaSePNSxTDPr
aAoNzTvHXo2a/eKynD8hJwEfCTlfZS61853C+oI4pWF1vKn+qgtsQisgeeuuvy1ANyyiKTVO8saS
e07X+5vIRBUUvMLIxLEh39BaOzOdxMntG7GNo+hpchHBWWGcEZvayZ6bZLvVF+LkAK0KEiZ9Ov9K
2OMBp+bTHt7YoRhzhJNVFN9tE7GfgR/JSVdT5ST3Eh9YH24myN2mBZT6k90gMBu2JvgeYSrZOknK
J8QlD5WFNgZu8+DM4i4+WXoSn4TdkFvYusagbWQtgONqZYmUCE/uRCf7R0/ZXW5s5xhZ7T2BznjT
jnFzEF3qroyRNzEoffUUzBgXZ76GzXzTy43Whjm+JVrBu7VgIWhGxynov2+U0O+QbZrLb7voUYzz
qh1RWGV6lA3tPCSP2vaXjrJJHk22yyLcBIg9sdDePua94f1TZd170W1KsQI/Dm741xOT/QpRp4ex
fRKR0+TwvML4p1OH6cgSwHA3suvb+b1/4vvplfLMk47ImUcuYClbem4uJLzV7Xs/uffb6f1WlF1+
O433S9A14Qs6rucKs7GtbyQq712UN8wivosxTnD6gFRphWeHQRblkhNw3olCfMTFEBvaSs+WPpEf
8GJGuMQszTy76B71eE5fefimCXV4USul+H/UnUd328y2bX8RzqgCUAid12AUSUUr2e5gyLKNnDN+
/Z2A/H2WZV9rnNe7DdMkBSIWClV7rz3XekLgu0LS324ylchjnuj6OcFHRLrQdRnVB2Mz4Xf2WNti
nxCz2OpV/Kwzzt06luvSSTHTNSk3w88AJy2feGwhDDHPLbF5y/ZhnthUn+J63vfDdDRDHS5TU9CC
dbk3W/Lu2ShQJCUfA+Y1e6IbTEcNPET5qB/YCcBONcNB5UbOTpOoHEf/YvKyz6kYnccueCqaYFdU
g4QSu0qrrjrTqu4mA/C3asiEY1tFmHtyumobZ/GnQOOxjJkdZcslgaS+NZ5BGjzHbWIe5kgHMDLI
us0QoXnsPtWec50qYe00E40fcJxIPjJPU6dkTLaYeKot/TlE4VwSUnXg25UO2Nc2cG89JfR1Ho30
RKlDAmAALg1wh3E/dBxsWiavZurkml8o26CiXPSHjFvwg57Higg6+s8GUdPeFQAICgrlhoqvMvRi
RIOHtTSRJE8tdWt6Lb70Zf25EUruQJdtIJYZ1Ox+nCLl36Z1vAfbZe1oJBd9jydfbkbXHSq4nV0N
V5R/XHYjAR1uZfOYnE2DGTMFg1HXWNWNcJttFeMT03ZadkbFaH9SE64i4RVcpXpP1cAxd03rfHDG
aQPTmvJcAIGXzefIs5zzvhuLu8YNjw3hy0PeRSbuGV69JvildgHVQmtZ5NaV2TJdylMzW5n1tOu6
Qn2QkY/AFOOxLrcueq2XFx6maVGRGkdwTxhReYFzKsP+mw7qYs8L+ecxGc+Gpm+3xM5ieEXTtPdS
XcPDFhIsHBvtwIAEDgauejFT4q1IRbOOIHnvArODGzpO2k0xBpctZXsHK0uJcrTWzMIt9LN8jL7j
1B1fCTPHRYMWRaQNZm3Y70lYtztXg+CN5l5t26T/wqyPaidr2saO0g+AKw6xtJr/j2zv/6FcLZIc
g4ze/56svfzWPX39JVf74yc/krVSmv8RhmHZljRt0xKu+W+ylgTpv9lZUyc76xiogEzlkKd1yMb9
k52dE7ekVPm7SRZzVgf9N9lZZZLofZ34EySGbdvSddcg/4e85Y3aKGgoDs+qwrgIeFJGXaW2dkXO
BNBpR1CrxdRBw6YgSgWpmae2naJ1EwfqvCrB7096de/lc5BR+cPO0rx9Nhs8UbdfaBWjJUsSnq9K
QII6xiSaHJ5k0O0Cr6+3bVvj2GfiOyLq/NBp01nSymyXD/Y9Hs8jonJq2VyqKeheQKA6R2ST9UU3
Wis9V/YGMd6IkwKWtSsxHWsjgBIWNbdGi04MfuedY/hyX7ZeswNJ6K/neoNtpHcHgRjzKClb2sl2
qB/om+6U0T5UOBQ9Gi6dEtWcLtyQg9v2mCJ1RJdJBWMBbZZXKEe81ahgRmKY8mxrCH08D6QluB55
8nQ6HoHqS3NwSKJ2deOCSjq1Fl4gIkpg/QF1iNNqg3PiI0JYKrimk4vbEoz+4lOe19ehGC+mIgg2
fceAWIev4QQ6BlkVJH8o+jdx/0l5ITlCCVgFZxQM/Sb5wfU7aKvzLywf3iMPMoafDtAnW4GNsRi6
rXnosO0BZwQQt93ai69xdC+Y86T11tjJPtzLNIENVpqc7OJ728pjlQt6hwbHAkwhd5ORzfbkXy2t
QOkCNzEJDOvU48B5yfjJkkCcanUFaiPdZvEVDqxQORmVY9Da41XTfxpUWlI97G/9KKSqA0uKsB3I
c0Gg2lR41K/CLKkPkwd4Z541qKzKcPRBtatwLwp6EmbUTLjrXDTwuZpdVsdbvXG6Y9em0T4k8L8y
UBNtogkXqY4Ha1H18QXD7mjrYAxjgZ9lMhAb28R3kbRjdHvtR1p4kcQdZjCcm3yKwDd6mwK182qC
r75L+o77wBlbjA+yuCBjkCTXRSlOnsqbc/vW0WMfI3NSKlb7XVWUkoCu/5KFZrwH00AJdORaYI2D
HnieeITiSjksYHROj3eahJsfCvzSSPeY5M0749Ko63Wf+hU4J8IqJKgeoetQZgcqloD8aQConCBu
OEVGxMOT6fZGmhlj0dC/d60ebCj05Uu3ESgKUnFJNqLeB7WegksauouKq9iHrbsPQh28kRYPG6s0
kjNhJAerVyC868q5Zq9JPRPl9/tEbccOBkcSZ495GNXnTp5jVGLcGUnQkgnJbhM/uxdC6zY4dKgz
KrvqzTScAMT4p0pqBY6YlY1xFWaDo+ynBysEUIPzjvakGUCye8rOE+HW20LShzheh/0hzzXTEJdV
2Pa4V2r2zgnTR/yb84tUx4a0yJmG23ak9jw0DcJvWOWZOswVuqsMYJ1RbX1/0tAzyYtGOO23si3y
c1t455MD4R7+h4ImAESvhnUOWwvNu9AakO6aI/aBl3+ChOFhgx0O236ofcBQcXn0nIa01miZODQP
yZWHbfOZZYfeISzMBFQ7aSwQ8w5j07rbqEbrtqqu9Q2VEC3muYG+8SqcTbRu6FZCKrkH4+VtorTH
3NnzKA4zo7uWGU2OjmGNQwpp4dRyjrlA5+HX0zXH2YwGZ4Iq91UIuRk7mPQcFbb18pJEEQFJ71AD
QCop59xrFmBn2TfNlWsM38hiqtvYB3CTRs3WLxAstAw6KAwujqWwPo9aQQ28n57o+yHdmh6YSfBm
G5kROVlekGfWxzaoe6aq89vl8/IOKAdDMM/BAvnl75RuwImcPy9///nxZcnlS+ptWNPyp1dvlz8N
BA939SCvl1Usiyzfv1kjlmjY6MY4QD7pDt7PLSn/I0OkxQvE+uetlvM2KHhZ3i0LLS8/fxPbtAjc
AFjGIbibUAD6z+p+/ubnd8uvlz/MEXbyYMpbj3bSTsxG/93sssWXnVm+1Zb9Wt6+bG5Zy6u3L8su
W3l5a7jRidsdcuu/O//q4JY1Let4u6VXn98c5/KbofLy9WATgv253p/L1VV3OyofoPHP87j87OUA
lwV/bvrnOXm7+LLgq6NbfvPHPXv55avVLyu1ibZNr/awKDp9o2CBryqcO6b1sv7lxbTKWuBt8+uZ
f7OjhWseCpg4e7rAT77q9JcfvCw1mBZpPNyKG4OCPRKpExvx1EUED3Cd+765doKQzO0AG0iT+REc
b34kJFhDbc8cmsvy7c8/NUgn9pZHnf289M/vl3dq/vGyhp9/fVlL7Ves69UaYQ4iLjHq41DG5QnX
e0gEBEE7B//m5a1WEs99+TyGpPJnDNLm1ZfE/LtDnD++LLL8YfmdF+A5Poie/H3o0g9o1hzyd3O5
xQKdrj+IN4njnuAFFEekr3hEz+8gOuPP2ho18LuEJHd6jEm3hq43zOYJ1cutXixdQaFf6o2uc0dS
quNOPK5irhlj4Ozg1O66rrtvdv2NntxcEa/7TCEtMThpYwQ/zS/j7Mu9vFgtjt5/+vhzueVnXA0I
uV22Lmy7PRsGFGJ1bR/MAoi7GL5kgVvtqqpmHu9O5AJNo//kpdYtFjEoapAq4HBF32GFxezkxiaX
jyWJMTCVGUYie4MhztEBYncU2JAdXTuq1wjx4egDNDouL/X8zsmJCa/StPMxOYB9iUsFCyfdUczv
lo8FEdB95+QHMjXBaXnp89hd+yNP8xyzkHzFEzijsguLCIZuDmYzWIUvL/aEGARYHZZnU3Yc/n3B
SfN7IXFpR82Y5ysXlwGilNZ11dfhaTQwjBm1AbJm4WysxNPOcIQl3DJlBxNR9oRGRhkrSGIx/iQM
HamYrEhsSeNo27Vx1HwNoHMfiU1g4MxOAAasPjm7ldWVSKesC2IUJY8zzls0fEiJzB6CIkj0rRGD
rLRKyKp9YHkHweQS/OzR1QJIgubJNvuCsTFxTjx2+O3sdL6860EuV4aRn4GCwwtdJ0mXSJFvM+Yt
x9QnSlgK7cc7mH8MsnJ1gWSrOy7XgJZdNmd+i8CNAQBecPP5t+eXvgEaUyYfnImbUCCnPgJqwDWd
mtQzAf5mv+zDCIr6GNuKZHg/v10+A5JgaMAwr53FPvp8RVTpYXst3WqC/GD462ZWCrnpkL56QTXg
4Jeampe9loG7VCbyH21u32p00EAJnTqXKHDX5tz2fjbA5d2b78YGi99gmKt2597QtSHka/4Oqwna
tdGZxVGfD+nVZ0zawi3zsxCzmLlzsebjfjmc+WSTAflx2inRB64GtwnbJxrWcnhLg0uBTsWrl+sw
/8XxDmZgi4NQKj0uB7y8+/myfIdKQgfMY3z0ZJodA6J8R+aP2RHkJsoo598vEWd0q66py81y1y1N
aHn382U5B8tHniYMVyMT2ShPZ+oKi6Nf0usvLz8/jon41Ps+zuCjuG7CXk1rR9Fzvbw1TMSdnaPM
uaatPOoosY7R0qrnlzcfQSHuUjAs+6ZUFZ1Z//plJJHz8p2vO+WeZnF0CO8hz+z1b40Yq21meM1x
eQkC4smDx/Wqy9I7M00c1Or2e0HBDCXCtKfl/GEj+uPd8t3Pj02SHWud3I+nENS2ytp1hPxmbYaO
h49dnazWQphZwF6Ner3EVl3Jej/yzFsOCI0aUydZb3qB+DOr5/i99PVko4Oj5c4CukDFwC6iaKAT
+hVoXcBanW0dw9FEaTzq7SYORHIaQJX5YXTX90249esi2crKrJCqcQDIpP1p7c0dOuLzs+V4Xm4F
MHhdhmIjwfFg05e+f2rxba7Q7Z4traMx0ng3BNhpO3T9L1d6fvezMdilER3N22zIZmg99PJhnhuZ
yRPwHeMIw1Cd7PlFYzKolQ0Czbyujs3yVHP78AgzBV8ZFxZ36ZyFIthRvPrQFq62w9YW+m+Cmq3s
gipFx6TOwxbvlSV83cDD39t1cVPG6AjNyQa1HSbaSikT20OYtPgqYhmP2C9BFZdj8TLp8VmAUkMW
9cGI9JYJQY8z5dxZNCZdmekJVFbLZ+lhTunGPGpdq/WOWSa6tSmdEmNAhs1iHmAP81OVuiRmqq32
YESQm/XuMoH9vLVr99qJKu6lqrrrrb3BtBczz3ntZs7XSew5lFGy3Z5iRcKw52lmb3x75hsMwVo2
DSMdiwz5rGGs5qd73VfFMZC5tgvhwxaUKUzr5bvlr1MUYHFWN3fBnKmaJv/eI3C6Q+KSn2rzy2Rq
41GvfXlK0ZRRX3ocgDQdw7JDplbrQG9JgJEwRWIHrnm77FjmRPW+jfXz3M2vKuICWzEhANS+BzgK
nwI4vrL2UR70gDf8Xt910JJWoLkIQdBTLi+ZRpHnqhbfTLCB8I/x96rFreOV0C+PUd40mKDwsrxb
ckAe1pVH1LLWwe6u0EJF2ygI2nVGX7LNKuqnXhbg7j3E1hN14C0pvl6tOuFtyFk4Z8KrkQ/MxxZg
6rEWQw+KzZo73fmlSzNeCLJsEsRN2NQ85mP14GsN3i8h4oLJlpweK35oAguhf+xhGWaH40XUZM4G
PBD5KJ4Oy9lJx7nfJaeA6IY07DrtJUqkkI50eec42FLxTP7nS3f+i1aPp1QTwX75Xp972eXdz5dl
Mevnb5fPy1rjMAv2heQCzut8tdzyVlBMiKLD+v7y2+W7NOoPYSaoO1XPsUhbNJNJCbIXqi9Ka21T
K1TiaTxRkiTjD2PlTag2PlAPp20NPcMXz55DaPjGGp6BzywGBbAcvvh9+jAV5O0pC3Y27YBrZ0GZ
Bk0O5uhgFY/ASPapI7eELMxtFVBqUM0+nKXReRu/Gk493jLP3oBcrC/czznmbXhAEVPyutJemzUQ
RAKp1VYT8XDsu0n7MOnBswRVRNXK59rA96Pxe+8Kd9OK2gBNkvIPxydAS+co5Kx7ndgXuaOy3cFw
6z7H2mn5e28k/daSfQKOofJuS9neW8OEC2ZQB7hbePZcVIYvJxiwJeTyFOj5hwxe17mf4OZc1KE6
NBMm5XM85qkWFBq38VPtxsmunSw8hHw0gyhQL5e1ctZo6qEyL9wwB6g7E9yWPzSO9imI8Hnri0o/
YjkQb9MRB3KBZvo6B1oeDu70qZSDvcsoBz8ra3d66AsUN/NBjk2PmUEdGudFXcprZj8zOH/uaSy0
cdC1IdWKyrvBwFGe2gFl/rK3CG8hDljxx1SDCm4PjUS83gYfFUTsZa8wmh82QQSXCnyoA//Egd+6
nB2KwVZhExrXnT9K9AWj/7LK0Tbh5yr9YcyihkQFkM+4bvpPKZ7Byy8D0r4IsA3jWCs7vkWf+Xn5
XiQhMDvfo/x1TI2LyWr6tTlvSgb5pZOI8p7IYH6ohwoSumb5T6p/ucAkzcxtWNXWoetFe4et0Idl
hX1B0VunnOYyGAvrEsNCCkXma6SwntZFgLJjiJMtyt74CPpzeLmAoj65gd5/niynwSuD+h5kdep+
Qpq5rHUKbFD1cxNrZ7+hpdktazVL8Uw0Wv9gijE8kZwhZT3vfiYZXup2/hDm1lpSjbAby8I8BDZQ
R6o/WsSSRvacteYRWwT9ccDohQpn4I1+VA03PhWnL0u0fnZQlhZ91EIzIq9WoW+iQ7qpUTZzD6b5
cziYe6ju48c2zNxtYJQT4zeiozK3zlyDhrZsKR3b3WAmwSdGWzr8W5Qh0vXq67FxCG3O61FoiqNe
6z4likgYdQkp44csuK4qP1wvS/ioZHzReZ9q1y62cZH2JyYG8oowMdL0+XgqBNg1ZM7P/qhzuT2d
Bz2lyVfCC8AOz1uxbPCOjXI+T6XtboZCAlPNiUMnUIhflmgh0HbTVD85tcJ9MDEb3AdDcak8CoGW
rQz0AaRgn5LcGTbZoBnnIIqKS7sGk7lsxJ257EZyviwgirbe2JT1XTTYYVzwiPBelrIpVolG+wsJ
tpRnul1fxGhdaILURPaU7TwnP3YolxhXmL1xYZh9fpGwrU1c9fILcc2X/Skp2If/GFx6WuWdh2HT
brDNSb6k2mnZHzlRnYJTQHNZdJUAHh+IjTcl+lNHPcV8VkA7UykgSvOykWNxbtbYtzV+I6Dcc3m6
jjC1VlRfGZITiuwb8cH2A+h63lRjTJ91HyZH61cdBh9YnLgYY7fmU2mks/8X6yhpn6eMfSSjHGoP
WuN/eFmbG9wWTq4ePC3RtmSz4hMOweYljcmlrTvek8PFWhaNDdToaRuWHyAFd2d57CVnRo5baG6R
0FgWAai7zgjOPpl2D/02LqtLXZr9KVY1efquKB9FUl4vi3L33LWovB4IrcS7hlsCf0cngDnrmox8
svqLQdmCOR+xwaR2ZTWWdoPeUD9j8KTtJ8uIbm2fkHTGKP9rSqsUbqdBnjGzDRZFWu1fBvZgnhof
NnsInP7RnHAnmk8PYOQHBGbhg4nJ8m7wB3nUEWldDbUm1tTCzSOjx2XJqfVIFHdS3mB+456Ba4u3
TVedhrZsbxFOo2yeV4ht+jY33fGzFhU1udoGNonwg/OhpTKh9XCqntr4YjkWt3A/Ctyq7+0ACs1E
BfUxhiBwJW0NoAZhm2fZXSwnqGQmh9PWVN10dR8fwqAb903sq9uww2FoWcSzKE8gXfXZE/TVDgLY
C1vX8nM8RzIywnXzUabytCxKpO4pDDKekym6AFSt1CppQ0522XVurAkTuKAwzOcWaTHuZdqnuEX1
1TcYQ2VKBpcqisMNg8jmS+rcUHWingct4aHo2tg0pEI/FiU2Mh7K2McKcPOyrqAR37XIj+7IL9j7
emiHM3yYNZotQhv2Wj1j8X02jJ786Kqp205WMJwigCjA9nNBFJH9WV6Wj63vYjwqaExy7pqWn82/
X5Yw/OOS8P1RKfyjmPJNxfKbj//v/1BKW0ph6H9Lae+SvAp/zWn/+M0/BciClLZ0KJlUUln6q/Jj
+z+WoVvKdaUuqW2fK5P/KT+WZLEN6pYtXUCfMy1IDD8S3Lr5H6WT+nYcQZpcx9Ppv0lw6yTUX6e3
TdfCVcEwpVKktw0hOdbXda1+T+oUKz/YUTgyb8q0QvUR5dGppkilGTpJeCwI9viRxech3nPrVi/n
lEy8iYprs5gCbCvaS62J8eElrbhGl5edq0ZflwncWLfN6kPDbUfxLAlokZV7F4u+d2qXf6VSKPQ1
wEBQnOvCIT3/W+lyWfqT200DDl1cqnUNWDLWqAjWPARAma4zMiz1VevaX+1cS97ZtkSE8Pr8vWzc
dRQqBJhdwnpTN40UgD4sVc2+KnFz6fI9s2fC5fB2El2SAPP8q8IqtNlVY00Qsl2/ams/bqZf6rb/
tH0um4tmgjYGnuPX60eNQFyMptkwB6iveYDGG9lL7F8za5Xavrau4gMSmo0ISWY7mFG/A2ORb9rP
cvwGR2/SvHVDvUWCDB10uAT7kj2Js2AdVd0Hv8pQ8o2MnwRqmpVhMAGynfC5AjWx7keKTqndc8Q2
S5nmGEWlvXNK/rxHlNTPNxdVsm/OSDMEnkeNbQOgljyGjIZgi8FTef7OiefmfHPhlc7tYjuOaYFC
sd9spvYdCgFKjAeGSRL9cPJoW1FB9lB4/Tq2Gv8o/My7nLBDdfROnrUInK5JMlENYJf6OT1wsE8G
yzpFIZDZv+/b3OZe1apzTRSgAweggNRpkm/pIYpqNCOQTYt/x1ewwSRpteAZogHJRY9qSBxhLS8q
3mkJv592paOS0RX18aak1/q1IXpBHBHgzNs9am1FEh6oSkEmf/v3Q/vTWQfj4LqOjThIzWqj190V
QFg9knHMofmDs5kcDqPKrXqVGLJ8px396Sy+3tSbC2xho1z6Kmn3zhi6BGs6+G3R1yKKixXItno1
QkkOg/Hi7wdovNEbLRfPsR1LGWhRaMBvOuQxiClw77mhdRspfqCRbnFTcWpCO91NBeGPzr3C97u9
KIr+rrHNaDuWszTBdBEV2SQsEnzW+0jba72ln8WJTRigJVpk0e86LWKYcYjPSzWIVde6HRUD2K35
xrTXPP3CG4E2Z5X/HbzbdEadfuXkI5B9hXJw1MNznLn85ka22mezVOE77Ielq3rTbA1q14S0FILP
35qtU/uWTniq2Sd6E+/kEN4YDRC9wOeotKC7aUS1Knsg83bn3tWgIVaROV5TyGtvhkF1WwvhBcNO
zGhdiZOXXDH67nE5i+qNHxqrrKOx6F0nyCZNQNyp3WEAfkatN1A/sZGTjq5bN6OLoX4O00zDsa8X
Z97H0YJ7rkftuaZHj3+/2FL+/uxS4DYAStBZKf7Nd9UrrETkoqGfVNLs85KCSORjp76Mvg3M8Fd1
fz9FVNdPrYOls1LDWTZyOjT1fXTrS9GEuwJdzrmff81i/hfik061yaYq5KfAo6YgNPKQima5s1qF
nWlj7Xwjse/c1jtzxZcIcuZ9OjQdVYo8J7Wy1dc6vVnTpeMcOBUr0aSn1K0b1Nz8zYzSm6Fzbty8
uG/acxkzg8hGbOkgdeoNRZOZIrDAIBM0t4ESbBX25bFvO4h//b3TneIBsk/OHGeTm7co+O4dldxW
kUIewyh6bWWwsDqkU3l2RFcTrCtK93eTTb1ZrlO20JrhQ7iuHJjyaNR3k+PfE/+9bglbVhax9LCL
Vs7YP4+FXqw1LC+ppCxTzh3CoPioO9fUDlipdtYV7Z0pVLPuteaK8uBTXFPZORT3JZYC0IEToI1d
cjQFlZvRBNAePRspgU77IHPMHnP3OajUc25X14jorLyenQLUZ11ad8yBPtopruKaiy0W3IKVZxvW
qnFYSdUR/vKdjrxeRdl2Whgr+iuSUFVzlQTjO63q947LYVBk6HTFDO9s+00Pgj5H4TvEfdQS/y/S
Ye90sbaW4XDnDRUUyoDiIwS27/T/f9wq8kmQOMqeHwS/tmS3onW4E2bwmniojf6mzZPvbWVdwvW7
h634iFPHx3funt/HPpTP8SSQrnRdy5wFoq9vntp3qc9JWsZeJuCqLE7p26LbSmvqbfWkbChfrjih
aKRGTU3Xf9/47zcuSTJ9Hp677qxYfXPj+q3qor7LOVw7/0hwcQenVTuYUwx3o9GP2Bna2lcNIsg7
p1nOBJxfe0k2bFoO41zDMDjVvx50KjwtbXrOs9naly532BZPxG6d+ONwiLPwKWXOsFYdxU3EfC5r
Ok8K6ZMnq3uIVCvf25vfn/rsjSMBKClb2ow7ft2bONQmaRVuvR/IPW2Ybq+EX1CC6tdI9B2cm5O+
lqBXBcI5M7+KPW+TJIQq06C/yy1cBFQiNn+/MvqfLg3jYakcSWGQNN80i7LMzSns7HoPcAkmK8GX
woJx2YXdQ+GP35nz43Vd5h5wEd3nuZc8pkb+YbQJPoNr/hQPFBSc1WZDgSbQy7iVJjmKAs1uo28a
4d/JSL9oQswDGIp0e7AUiCbSi3IKvgemh1tdzKr/fkjLsObtRXdte54RwptSb8e0PnVfGsK+em+b
E6BXglcgY20PPWnX8lCWMQZhUYgvsWGmOGoPMcbfuBUmar7xMYXZ1MJ60ieGLlaH/XdM6rOgONly
axfHYGNj9yBbBODETex7xqEF50ZJLQW0VjARm0NqX7nn7mA34K05YAiVvsFjFVehM59zhN9e+s7o
y3zDxWIc5MwzY1hQtmHSnb0BLmEB56ajM7vTYnzZBMFZQDKM0M54NpXyvGvKta8CIr69luAVAxA1
D74Tf9uogAF/1wLUYngOV8cbrA0TQOJ3xqym7kZ93Uf5x3Qo21U0T2bJPe2a5AtVHSQUEofaA0lo
qZ/HP5axSYsKhYnq4JfoRBmtLj46fo83qEdGJSBJMNWpIr1oVuvEg36oi/q2z62vf28Ay6jvtwbw
6my8uc/6JulNPx/rvd/KGI71WK31CcUJnhg90UAn3dIvFIAJYT/J2aRUr3U0wuq+i5qrv++L+lNP
zwB8kdkDsnjb9TljZ+Ij1dZ7N7W7fY+t4cnU48fWc7cWdcvnoSITWIT431W+T4eQyKsUTNCV7RYH
16T6hB0/9+bsy1ISU2fjycZniHpR/CXTeYwToVmlROWL0llJWOZPjWy7g+sD0/JKCOycjDtWe1c5
bbSZCLnBlYW6IeEybFMn/J5kkGE8W7/C9s3bqdT6mGJbtnJcwqzGhD4rRsoyQnMMdLoox3DSDV4T
7m5wW5Ab4pFS8CcIHvdWG/FsLyC4NOVjC03XKIPwPCwRTEHExiApeQmO/a8Ytt+nN8SJQIxBFFQW
xSVvLjOJKzv2IrpTx4yffK/JMSAQAQJsxvR/v4p/6CQt5okmSEWc9mwxX+RXA886iS14pqgiCj/7
HhVohO3ijK7zmlozqhmLAN8NM1ibmXn39w3/YcjLMepUI1G9Ydni7cS5hL9e2J6ie86opOmiegXK
0TzETf2sGygh8NpDTw6f0spwAVa+gFc5MpMnmT9LBxA7285XU7UURhWDtUZLHQEZ23kYA77T7f6h
oVsCF3p75tERhXtzjho/LCmFxrU0C7Dr7ctTXkdPnUiuB03hIRl+r+38vWDWMmh5c6cT8dNdR+qE
5qy3T1Qi7VgOh9xdsmsvKa/b0PdjbIOdpmVTR+s1UErqYqe5xhlRhg+65xxwy+42vRtTmJeb1wPs
500QNN2uwld6NYXjXSj7U6O9NwSaJ8C/7ymPTiQXtineDr/CtukUofMaB9sccznyZvSD2LNZAuCn
CqLvf284f2yxTJEcF/IN2cG383E3QklIUcreyC6wi8H7na3qmDHTORurhPYLNXSAc/9eg/19Ru5Y
kigpzZULYjrmr7dKVEs/l2aBee3UPPajeSNtZodegPwqGCoQDtlaIqHdxkOgrakymUuba2TuGvNw
D1o+Ve7W2hDdDljNcSJ7/c6j8i00cX5UUqXE5FFwMztQ3X7dwR5U6RTUMXeUZj7Rq3RMZJpohwPk
BfPGb0HI6LgzcaaEXuzY421h+guTgEomVPP0Yt+NkVP498tl/ul6MULmSjG7hdfzZq8av/MQB4hq
P7Z+BCcWjoWWqQMq4QhRHYPXunHddRT6Ahdd4W8YOB4KnSBiGznp9ZjCs1fhrTEM39oo6G9b6d8E
Xg0WJDu5UKaowAwuJ3qa89It243lKSpQGWheZjwX3Ig6B0cidnUDl6ohHhNIrigWEqO1DSy3e6zL
i6xghoD3Wbs/1E3zlAyKZFKCDNWI7Ae99L+CWNzGHX6j/YwNTCSPNaOaCmy6NnXJGODvJ+wP58tx
QYrSGduMpd9irQPNCUeVWRTG+goEaIj5sUnups/aYJ236i4M2htLq75H/btB7D+MtVyeOrYrbInZ
2NsgdhhJwv3oT5DIJvZZJFrzLNQ8b697xmxRZslDT7k9edL+mIAuX1OGo47BaPz3cyrmUgpW65yN
+O3JUGTF1BRUku0RX1xVZtqt0FmLbYhtPAlT+YRHkbwc8+w8MvX6neb6h0C+w8aJ5jKJsYnlv7nL
Kdf1o7xl442NP2XrB3vk2F+iwvfPU7/Ut6HmUmY9TYeo83dFUAbv3MV/6GVcQcjPtCTFjxjJ/HoT
M1LKGjdQJZXXU7oGuGx468ip61UYpTrCunePmKnQH+aSjCmF68K3dQz68V+3iaNK3kKsYJuwAL7k
sMjWfdFY1wNBG2Rv1W2SdclGDqV7p1GISTP0vhp2EJzswSv3/uC515H2lEUi2LYpjsJ9GAbrGAfH
6xaSQi1LEyPRVls3yG43iW1o95QO4txWqRXj5Pgc3Yj9UBNiqoVX3OpB8liP3UhBXhU9NYO7M8ja
3tRJiqW5QX00dzvT3mwI77Om6LdhkfpnoBapBjPNL8jM1LbXh4w7vXUufJg8a9uU3lNsa/uoW1Nf
Kj4QzdHuTI9hpN2rB3CH0YHwl3fhhRi/5rmpXSvRVTeT7iWrtjduSGygkPlu5A60PLRXj47x0E4y
+tYR1696RFtteGczg7jJe4WndeV16wJlITrEwHM/ABkByOVjwtmG13jTyIc6k3AORsP96NVRtjds
cNSNbppX+Kw9MJJpD9Xs7jHo4qQKCg2bxv3MJCi+AN8ZnTsTlew8IbOHYYzuROVDBegnd4eKb/yE
lxCj5waNVa4S+g4dnuCkhatYYCiB0D6/pbrwWce+4lnE8iZzkk9NGmq7TDfDi9FuwwvAV1+x1etx
B+oTRNUphVppEU7M99CKh3nGDKxJpmoTxtW4igCEYl3XDWs7+R+uzmvHbSXKol9EgDm8isqx1dn9
Qji0ySrmXOTXz6I8mAvMiyDJfa/bCsUT9l4bT8ZcVlT1ffbRabLfGcujx1NeMvsh3sV8bemeuHJl
F9euLLvjxJjk8RRcPOfY+eYuK8R4lstNqdvDv3uP5yI8eS3hrjtBbIpMLefM6NE9P+79d4NDcNjg
oXdWvgPaZCJAiEytUlyicRKX2MZnNsZTTWpeip6SLEd8AZjcTrXXfCm3pHuZ0SeLGE7o495MBicY
DmC+6RDDOiyb+Ya8ziyj+vZ4hs3fdBMZCmx/Tvdl40LNiJyn/27qosf92plXCFa45ttU7fB9pnuk
Y4QVmpX9plIr2Xdevhs74HLdGNkRemnbPwZD/U48VblNPC/eZIYTvdg+rtypMD60pERlmtDLaJTJ
elVpz11laM+qrO8IArpLSZbFk9EwOw5EtyOfxlo7sRO9Qjaoj0m7GPiWh4Sk2pcF+Ni36tAMWg56
zkvHJ8oEpAYIe8G59E9tuvZ0eTIh3dzrLHAWFGd2QHEShQZy863UXXm3Mf7fGTAt8gEB/gyA46py
hwT4hBhO0UzASgd8+j2bZLbDk+EBqzCjd1e2WljYXU5tRdQiWrD3yTYYYcTDfCm0aH43U3ScthHc
c71p3nOsMTyJvDU7qB7NBSLRXU378hZHwfSCNwUZpVG/1Qi5AO5h26qIwdu4JWjKiZb45qLmuz3u
UbqO9BorD4cbJt+OGklOFkDmeva2Xp1+WZnvHD2/c485tDE+3/bK7iLSDFBbh6zXmh3yjXXOv+Vt
mVGuTMDYGAPiYSsLy3jR80WRDqieUM9NMPPPDoYoeBuSwiXsxPd2VspfPKCuXisDxj3S8/mkqnbb
gn7EoAsnsI/u3TD0X7GyP4ceeQaQ65sLRe2KED/CNI4+S2vy7tKOJeCVKvkDaWkCjho7zCD0elvG
Tr4ZWpiEBBblL3Pe3ydfuT9y6SPOHioifJXWfjrq3XG8/N0S9saqNAbHhRzgKtT+jz451ubkfrH/
VVvVzN2e/Kr003FZtC/Pu2RxbTIcPOGgOFYtv2zfXMTPodmY077HaFE1s3wHI/zFQZJ9of7nx9MX
ItGaJ99I3fdEbq1Y5O+qH/u75YtLMr1Xdm284k0ub36u3uK+id4cMadX2Wm/H48yW4hLQQjBKo9K
cz0WGu8Gs9c7F5kV7NHoJVhuJkTmzIVm+5SxAiXT1Gz2VkGcz8xwaV+ZxvQWRPhXhags9m3l9JbZ
TrrJPP2XGlUe1qVsXxB2GpfAFs8NwW0v3XJjIM9fqdI3SW9P4RYPSHubIhiPI8hSpPM8lERQvIgC
TtWofwEwHHa1r7z96AafyP5S+jWX76KZ8hmxvb0Rp+JX+80bPe4HbUQnP/q4zV2PfhzrT9Y65A7g
oypU6u/8mqQ0CH/1hgPPPTuaD12uwyu+8B9vsV9Pt8c9yKbOqkwzcug1uZ2UxT5PtemTyqvk5mbv
Ad6DbT44KOCs2Dzpg2WcKpOJjVd789oFcHt0Da69QR3MezBz3gnA+DqtkivxG+UpNtLqZFe5vmlb
GexGgHh96hRQXc32bgo9XVvK9k616VennNi/S+vNye1xsStt/jSRuGsYus7Xxw0QyXcjDfSd3jYx
qMd648eGebCj6OcsupOb4J6X9XepDb/dCLFoxpxtMU8EkMv6LGm2dNTBuvSQpNldfDL0OF47Bfry
osyP5jTvG9qIlWOLjUYInGVVf0SaPqdphNErm7bxLL6BKO2aCt21tljRW5vfgrpvUO2m9Pz9bM4s
XyN5Rlv/0dVyBZH3jxzONtdxGphQdfaPQbjPujZB2xb9nXIe+SSSFC81ueYPDtYKakgNAhUBJR/m
1D3N47JVrm6ZFy9XXTZLkY2SxAN0nn4QRL+3ZwcCT7Kz4cAoE8A6FPFU+wsg9jqZ/p+5UwrIGNin
OKJo9YDSNBnQPr2rQlahpE/GJeaIHhIbrPAjzZA8GuX83k/uEzJ9fPJZdUib+WBN2X2AzdLTMmXV
eCDWqQBvYgB8mHet0DbTYO7S2F07GStHb/qm47xjjB7Xk9fYYV7ZTCDzyeJlo2R1+GdVBbWynp6G
bhjPbvWWpvUQutJ5ljZOir4F1GkMEVWBw7wWW/66Ff5v34CgKdAUruasuxdB9OxOc73W1GTsWkll
oun5MmT0wpFpXF36t0z2/maeR1B0QX7oWiT+OC7ZTWo3odRPMZNhDUlzrTdg+6VlfBWVfmVUMoS+
v0NQufZmes+gnf8kI0CccjAJseLzxTVpCGsNPWDTNP520uqLmepyjSKkDOvKeoKoZK1ah3DwAcZN
Zn6Cs7hOLcKfweGjSgJvtTFTCYoiqa+jpxVbXRmYLqFvwgIcyBUszSu0L6KGm0ps28EEZ4rv1LS9
b60bqnXpW3+1wtJxa5UWUM7gmg7zXW8DOmTDMVcQqTY2msQwLbp4nwJsXjH418EXARQZhNZvJo+l
hTtfCEHsjypJSI6w4l09lmfTEG/dDHDJKZwjk8C/BaPkuMhXbZ9/+1L+tdoSiOhcQG6lslh5A0C7
nPfYHtp3d7C+aoNQI5rClfNs34TGMjoOILECflor6Ink7mi8wJWOgMHRwkpC1vS3ZdpWa33ss8sQ
xdvZdH+i4gDeVIMka1wnXtX9wGXXcNeGXHwkU3e2pJ2tpa4+HRgIO28cbzjkLDK9kTsY9XjqS65L
OE8OuSkwMxf4/mJ9PrR1/7vgAiirSdw7ohmHBaPRC4jFRV2pUzpOCs0u91qyx5o46A+4yy6Mc+zd
OMfVqYJ7eRIebS5zRseoqhM8ZQ0pSHIKCsSpte41m0CQmgoJJF+R37weFhOW38cNKoM2HsLSYQT/
eLKXVn2quvgMYt/fsbupT4bWMFGs9BptLV5mPE2kbuRjZe56vb94y19Y21N18lyP09NQDt9SjBuq
YTBe2mRRLb97kqtia3nyN6sBQca1EieX3h1vYwvooxlMjivcYYQvtienljbyvkX20ah5Mwj/Wqbp
3oQ6sQEf+2uIqwJGOKjefOjLU7+8CKlkuRAUeFa1SOtPieNNeA+cXcKyPVfmeMgBBbMEWn6AJhDD
EVhBy221tR/0+6lCNjKOYGosz2xPjxv2gluvNYN9A0VJtbk4NJ1jI1HLkbxmaKLDenH6Ckf7aLRo
3D58v4+naMHPovDkBmD0ScDUOc15Upx8NX/5DsWS1SMsYxAFxcol8KGMZrBvcnmV67Yt10Y1Fyd+
vQKMCt95Yg8O0ufCv9j4gNxkp4ehzxiT3ewk3T4t+k9/iMotj6Lj46aEbr21C+O9yOKc48QB77P8
ocxgJf67Ozpyw5jO20N3iU9Tmianx70gmUFJA5+MRnvb2gZE1mrYeU0NVHlo6o+kaiH9Ph5qEOJP
fKT60LYwaloJXR6mtUwT8vS4mTRHAJ7+wCWT/3va72wfFCwO5XGuMtiJRHrQa5D1lPe9dmzq9BdG
zWjDMsPHrj5knOPD1SKC8pggyq/FzoetyA5Nx8Tlc10zPD4+ZMlre4N3fFXlIt0bdHAbc7S9cM60
tfAh1mdMrC6Zqgh8CPSKdI/K5EueIthovWYbJ9+zb0QnhnzNJkuhKzTFQbq1vnUih+Yag8SkweIZ
UziINrsHraZXzVL999ij1zZw1IeTHvyZzG6r/ERtUiIBxiUboHnEBDxMlv4jPOBxF9MNeQgPi6j7
eDZ4hA48bOGPZx82ZTJc5MaCz7bSCCyYl+SCx/OQxQlWePyc7v5LOXiYOJebx//+8VP6kowgl4yE
x8N/f8+/28d/Wi7JCnmPN/Lfk4+fqh6/7uPuv8eQ+tbmktbw3++m/oU5LH/bv9/EIezBMWfv36/0
3w8mSzoESTMf5SMw4vG3poRItEuaRBtX2GuX/InHvWy599/Dx73Hc//v55ByYKoizuLx/ONmjJew
i//+W+ATDr6e5PZ4Cp4I/P68/NV2Ba2yH5WrnCQzWPA8/O9mXgI3yrnm3X7c5UwnkCNQztpfgjqW
xI5kye4IxjpaN2V9HnTNxjrvuutqdlpy5CGLqtyAO6Q8H8Qzu0AlJxsqVvdXSfJC1JIcIogQ4UJE
jseSKpISL2ItOSNI4a2nbskeyZYUEpc4Ejja2TZfEkqaJavEXlJLAA2AwR6/syXPBJo361MiTkhE
0Hq2vUL/5S8JKAmjDvrsl9z7QcUGlGnJSqkfqSk5LDAdf9/KJVKlVd21ccw7ghVkn0vqSkT8SsnE
fqW5JLJg6PwKvCeHoJaSwJZoSW6JMM5uSFyg+4+6t0zS0vXQv+UARTUvxSFpZnenB85LQczFqpiJ
N2iIiZmA/wUD7Ms4ilYjwxPL6M4Zls3Q73Us/qj9LBeGR2oTpDCyBBZLJA0ks3Dw8ibMiasBR090
jVgybCrCbApCbSy40KYs/3bg9/Ml9Ybr5/ew5OAkBOIA2u3WAxE5csnKcQjNiRQKCxo7hkXMWJiI
NVRIHU0pPgIDb9g5t6ofqr/1evEcpfW4a8CeYtT3gydvKH8NhUw2qV//qeL+VevqadPrxAyJQp1i
mfyE7q3ljcc7u8gSe0zYTdJs8hoTclkEp7hBmyCojYxi1Pa9+e0WkbFPhrcE+dYzCUf5qhLRWUOf
cjKmwwRm8Kos/RwEHfaqQIqQ+ESx1kHMrnshDC7PV1n9Ke1Y4V8r5NZw4niVOiXxgMIAU6gP3i6A
ZrTKU30FErAMjbbmYt+kjLWM9KppTbxvo/kbjWN69WxsuXbjn/JBCXRkw3i3EJ6JvPrQsqqF9tAr
dh091Y5d43sS1d4ZbP0wpWLP6Old41c4OYw+VlU0sAYkrWkz25m9LT0Z7Vuz+kl3OxCAbJa72DOH
m3BXek/JV2is5asepHAB1oYYB4vd+lSzUYQbypST3p0RWL5pmA7wB+KVhmbaCdZEK8le9hQNd3RM
ZC7jVtkgNTi5jfs2mH5L0BLpJBkSF3Lp+1w7zAjqQ6EKAkvdojqTQcuVKK+og2E/PWysM5NEVFHJ
D0+CWcxmS6xhaTRn0Her1keZZed+A68dhps/+p/KqLKj/yst++ZWw4KMGhnOjnntQdiHrdLEPtXL
q26g/hgcI121CTZsOQ2EMzgkIKN9DdZJan+NGe7x1naTMBHU+z0LXNoKULbiw1KISwVwyrUsaZyS
kiK1iYsshN6/1bQMDzb/jrVXjiNjrGLalVX/5JhZQ1g7MxnmXAfYfCtbh9LVi8zfTAX04Mw3r5nJ
WjjVbUr7BRYblRzMmf5z0YCB+6MY4dWhr2Oin81/C1bJWil+aCVEuVHZkBNmbUUlT9C9i1wrn8lO
Jg+MrxH/faA6CD1G8jsR0VYVZINTcpfrRATeJRnJpsksQQpJgZzTadhJM/c7o3PySQM2QZcyVdza
jZr2TVmSOtQJmOTm+EeIcrpzAiKEGXrySWvVH0Uq6+00Ep/bzLl70OjmlkQ00M/JLXbr8mQMFGCW
Tmy7lkdg6APrUBq9QwlE6so0RISDyHEdBzJ56ZT1B2xQSRCkZI+jDY61TILl01wawSXBh59D0F8b
DRjOx7dotOrxUC+A17ihiQuGvNoQkOZaE7JMCuVLvdyMoUxsRnNF5x2xHNo7rW7ObVCll383Jmdj
ZwV/ozqhwGIJsdGDkdXfymCWuvPq5IyTdzo7QoYe60CPFSDDQSiNpKz1pxbh/ImGUq2hWOBViKOm
REEnGK5zUi3VpLlzmvgQNExWTIE7rtIKfzFJbwrP27tToW0bUR9Iz2uAF/20DWmElVUJ1uSJuX4n
H8zdZoiwGG1FYZ/4yTYumxiZK6e1NuGNdINxb+v9z6mYk4OHT/vQ5aEWAYTjumJueHbjVxj0q96M
Q+zIItS9jvRS6F+rIhFbV8Tt7zEffps6iUEpxQ5hQfSxqjCoE6fv0rQOk2vtpnRymYWSCAQc+IzK
eTdQwT4ZRJRIehnySPhEmr2FuqaZP4UZg8QQxcdMtmoSsdTAmi537HI0Pm4YPfK+hDHD3hnlVTO9
thGnbJZ0zoZ18w+GjU5IcYt2xwQ9rmaTbU7QYBbfBY25YDE5o3q+mQH/T4vj8Vbz8k3JjTJ13FY9
VAbcUDLMU8PbtvKNkTfmIwDOhXULZj9AWestwUUiC71qvI5x2VIxBKCI86XH8rPpGGRa6Gm9ekra
UzeBS4SReEupAONMa+6NVf0WacCHzh7SC3F/nynpYLuJ4cu27Ietw9QMJIIfrwXRGJtmAkBYp8Yl
selCSiy8YzkuBk/JyoBDew0la96ODRDGRJmbiUl9CDVX3NqAi4s1PBtzjH5OEvtSLZaYoRLGZvqB
pSN/hpoAASgt7NArIHyUjLy2pY2ADe80xsd+PkAf/DMacRVahgvgM0hZ8GTWL7KmzJ09NpyxzLr2
RjNHm84jhoWF2oG5zHRw+iY9tY1HhlEVHbQcD+TKV780B3hi3cngrIIg3mZoKlFjmSzbVFCuPHR/
RJ7AzEgzsun7SD7VRMefiFG+GUGp/JXWl/LpTmA0QfKsV/exIwnvnQ0dRKWrTMzefvNkRc9DY+Uv
FYgREvrMJzQKxQva+HTrF6Ctjf4H3uHq1ZGyv6hE/ODrVr920D9O6EwKGE5/zUHmn6If6pNeaZBH
l4co4/J155opQPNSHZKMGUPtxdtRjcZfTWQnvwJvHKj1UDveZz618SICZEpCrAv5uerm48nD3gAc
VGOU5ERS7k2zHtceaMabxcu8ciAIHLKCEpKUWrULtAy3efLlqOGQSX+4V24SX9mZkvVc5a8i6/eM
oAzkaNnfzumG0OqbeGvn+t+0u0lE/Od6/MVAAkO0xKbVZUgrkyI4yry3Q6e38I8LIoCMtufbBWgj
1vrhJFlmjShgdjmiHnZblJ3EG4LvGgBIUj1uijgSQMFdjnbKFJKaESGbv4Xfw5gaSJ/JYmNjk7iz
Y8n1ZVr/GyjsGIwLo7xTB6edD6MstkpgVkqneatVifs0gJQkLsM9sLTdD9347NhOd51kg8PaNIZt
VULMiXOurpHjHdDuJTtiu4NzVlPDjsVnA2yTCkmw2zOCfV6Zv7xOtw6BtC7KYoxgKWvjjn2ze+DA
MvZNK6tNaOJ9+5yr+BtrHQNRzxs3qZzdTVbAYl6SYjpCc4h+6QB+924ferHNBTeaMuYJysY7vfWG
iMS2ZpS3gVPXEIZzFyRor/Qo98gTkwRGFkxENFZgCE2mjStsC4hX2+/nJosOSHkOpKqZ68zPkFVx
UoyNu7UYVRGYQ4hKkzrTyo2m96Q2nJOFY2GVm0iZE5UH28JvslC1onoxsnzTuoyUiU6vdpULDYZF
lYAenHNuMR4ngaud1h6LN0NvD5xICumHOzD4GBJCsBLImCXkkODbsKPhMFhMhlvLWXWToOgb4RuZ
dNlhBRRqG/tcRvXc1jam3V+MFJJI3tf6auk/TzO9JXLXiCWBI75MRqwH2w++IHsMFxihRiKTp1hh
Fsl6nzrJ1QnbEYAzrYrujo622euItS1VF+dxOiKcpvGTLQTuBIagJcQOESaKc1cdorTB/dl603Ys
gnQ9pk9S1t61AVeC+ES96XDiZKN9GIqtDJHfcqqJErXU74laEVgBjSfDtbNPhNgGWHu5442J9o39
AR8o2mgi0r7c8U/kFe6HIX+TChRtAockKtsf/EMDqhD0bMRFPU0uSYEDxrCLtxz85yXqUuN5GF+r
1MQAgSzhkkg/veYdJwmj/F2K4OSeJz3joUy4lyG7OpC977GPatrPY0BRedvdIyqYv1PWeFdNTEyw
HcSrBC+QoaANgJUYLwxOROTD/6VEtDa5lY03eyvKxuAa6HfWXiAX9H3clOm+medXAgflmRXF9NyQ
2abNGr1GD/uuduzPup39++OGsd1epuZ3VVos7/QMektDGDC1O2ageHqdI0k4lGsPz/agHxMz+RoZ
EzO1HtjQJKjSIDK3F3z3IHKV1qxRA/GyWsW9tFIj1DzIsvXYs2OfMyssM7TPfjX6ByqGiqlc1DyZ
8xqkO6EgwcYGTbLxXL0gQSGXZytpoar586lgULyB+2+tFJErJLgOrHMc1s0kzewI9RzvKbqRkSVl
LZV/xjuqjkGMeFtU47eoR7Iv1Gxv6qpQR4eGtRQC139SY6vNY2PdJyaJyD5jReOUZnH1UjiCVykk
ymI6T1C8gGQk2wZW7coUDvV7BEiug6x8Fn7xlCYWoWUsGJiATiHZa58s3zlF7EJslZT52iXz+mbB
1wjZj8itmUX9puglYNCJZZDh/EKLqh2cpPJ3yhDHB5H4caM1UK0qxQtTlSK/5xPxgQhvXge+8Uc5
tEQn9jq0Q+H/KKL4W8O8+ZRZxPLRNR0QUxH6GFkjJWNRbeY0z4GYgWouG5PNce3Gh7yLoU3ldbzz
5r7eO9UIecZlcjdNitlrsuz4BbtnBzpT1O464qU2tfA/ya+8ZH2J7N0aQSt4pCHSrX1ijO34SARi
A5//12Tr1L9TNh47euKdNPx6Ld38To5Xc80HoW5RVJ6myYCtllvOtuAUIiQwBWNGYCLqoeRjajWD
Q5LgYEtDwBf5klJIAi+umEjcnPhnYP6tvcH6CMoRXZ+b/Sg1/KHKVvIHc/UqjPiIjbZ7oLF2Ob0x
/I2JVSMZsJptko+vuSGbS0lJ4eRi1wOsWPmcowcsMEwHdmlHGh0e+9cigR0SEasYjt5I7dH57lak
hLrLFAhcF+j1tT/pufft9ybizTpy1qYzvdpubh96oDG+3iJWMBEh50XBO9oBOCZDD/sZgjekNp2z
EkByWNfOf1wbFW7JcpzusSq5xk31rtS6kP0EwnfMIKDAqm0kswbDgodkna4o7VJEOYjwmGvNJu9+
BJq76Yt1KoyfdbRpDUiSOD32dlcFuwzoJgAuYsDtCTJZCZirQmcK4nneD0VVgXdB9A59eyRLM/Cr
nWuX9t9RP+AfIauT8NQIkpBmGBC9a21f6tkmzRhcmYr5jxv1lybXfqhc/Y5NZiF5T3pGMU8KvpRt
HEptus0DQJdKS5uzUXb+GjVVzkKTJWptGNvCMgVEP+DkFfz7VOXN1lKfsjQpU7xj3eWc93ZN/mdd
c6knDsoOJBGOlFNiGjflWKh9Z+GQdyMTySUjGWoJ9HUVGWAl29y8lGRJyuSz7jUmtcz4aVLR81QT
rZxacljn6Vjp6S6NJu8UO1vDaNGOa22x9oBO874G3V4LhLnqSlKYgFDlbEOy7lg63R/m4frOt+p2
hVF63Iws2bK0/MmazN1NscVYizS/gipoE5tEtwpXP+UOmY/K6qPnmuHSpNjX9gR6LGlIUNiK7rlO
EygDKSEVwOnsl6746Zl2dkQGO0AGmYx1nVTOvl/6eihtQB6FtZ+w94aawLXgMArHcysZo9dUjrn3
kWiBH7akv+/qBUFSVzN8swhQFafhiTdL4Wto6E302roNhXHEfgf6zdZHallE4s3CwMIIZYewFq2z
jSrnkI/5U+B1JZmzkslP2zRXz6PmdDt15hCeiYZNg1smmIMIZmtCEkanYNxRQcE2Je2Kyz0cP9+U
axsvP8tPkPVdE+xmPUdOoVZ+XXprLYdN03vzq8GmbJlIeUfDzHKiesqJnpoXbiTj6ZIQh8DI03it
07k7csId7clNMd2MP/vRNEIpSy1sLcZ7ycaOgmRj1pRvcWn8SrIuY8tR/Glp2neqImJAK7+LtE3O
SOx8mKLyz+gsoy4zzvbwnkKHxJa1iYtwa/vRL9MsbhGoeOa2DLInkz1Zm2D+7flUB5ruHowicUIF
OSXMy6wN467STtDbKGSxFoZzXNics/k3e16arJzyJZol1+2BYZGvSQYLlSLH8YsZRigpRD688TB1
jXdMjc4IgWLx7vg1W9EkrzcY+EF0Wz8bT+pbWIzpUVVuh5Df2Jhi6A91IXsadI4S6sh7Ef01CPK7
67YzoYbwYWpWUu7cmG+mF6gVM0ci1ek2qgDbSGwtF9Y8OKTZ+KPLGnGKu+leFV4YN3V1JjxIC6Vb
siGc6Yf9FhnWCPc2LqkHRMYwaErt35HBiMZOO97l0dmX3jisXGeheg6BdXR87RcY/zd9CQVg5Mj1
YJh8wFb88whPdPGP1N06jyBpxqwcb4QZ7i0PSRcTWrB4dWTtPCKlUxI/49wvV+NklAdfc7OdZOy3
Hewf+qQRAqO6AAPrKA6efS0ZslgaJ46m3WPDgSlhBnwCTICJY9Z8WF40HjH2lbtq1t2wZP2kbJeF
vlVXqEgqzn27C06PG4Lk/lTM1pj9iXrL8EIcYLpCWa/sc9JYv6gp9d9ZY98dMEAAz2p/ayTi4g2j
5Po6GBtGQsO2iOh/cJzxBrdRRq8J7lNk4kMG5XUee7XKFnZ2tazHuvi1Q85KwZTJo1nkhzpts2Os
x82hUM7dKjy1M2sOrTmtWe+FXDISYkcydB6/O8q1vvE/oozI3GS00p1K7TTMA23hTVtv0iv2ed/+
NMs2fa0YCe1Yl6HwGKz6mvfNK0XVdFBkIadzkb0X1EhT0lmHIWgIqVVAJb2UNq1KWk6k0Q6HlIHp
5GOwryMQRp2ZHCFosblTZPtqtYPBvE1pBWZcGEYsjzVAgzOSOTJ/fC4MKvbvbUI+haYqfQsP+8tD
uBbqLtGyENyqDdatPoTZta/N0jqpKYakRi/WScZvKVgEBg2jsW0sepq51BdoItdBr9rlMbuYKdUA
R9LoXlwSOVtweHmPv5z3OHq+ZlHmbmXQkxQIKHXVViYTmqSILmDi9rqyg2NGLX0YMlzmbgVbkPSK
azJk2l7F5DM79OWafJ5Kr0BvQ1ZQgGUQiKC/Nckn3OXsKVlBKQI5KptWWQOL3lqho9tybUEiO3QF
4U0+Fq+1rxMB1dG31cr9zPiuPOXG1FAqwBdEQXXLK+2aT81wIOCpvQZxDPoATjRZSFqYWLCznJxY
01pFgBDQwiXpNensPmwzR5zTiKyRaejMXVNknFaFTtDScvD7A92kp4FELzvTPHDtuIqJUlGvq6cy
ljfLZOg72wMgLzmceDM9PkIdB3lV6fsq7S9M5euwqRv3JQKju04a86UsqFGiEfHRAMEa8YDxq5BV
8SS8dkOOrf3DZ9ASYgXiV8LfQeREbr3rw74bvruqs19rS+/As3avRYt+in7YDFMrzt6dLPkuXXf4
LmE+uuAuV3ODHhZE6sEU83QeNNc6tKZKL75JAmSgqh9cBgs0iODvUrdMjr0FpTboJ++aEDy9jeIy
D9XQr2Ojzg4aq/RImK+tCJ6TfOZDpNOdT6VVhRikJySLORkSDdePSHbObQCsGSaACEpGebd6uZn0
PMMt26gnW40m8wHdfptRjZPH+I5PLlh6XLAaY/Y0VZbat6r6m8NmC33p1S5NP4Iie1JPY2DEV9i4
OeuG5yKi82V0450c5pxrHzMD4/tEhiag+Y0W996a1to51G0jMAHgbZsr6v4GLa2kqEUHV8JQ6Gjq
zFHDxxunX4Zj3HAnaztsm8nWbBC5cdx/ecbsUJGX3UGUY7zuRJNuIPJCxy2Sdm/jdXpJ8/kvdNFQ
+EPxage9tSdNmsKL7/KsD/ptVEvqkZeiWSVRJ7RESuJIswhbbL9ntTpHp5xAcWiu4oyhMQVKd47J
rOHDZ+UISIJ7l8XlbXTL5pgOfOpwDLUn3430y2AX7dVss4Nely+WozF+xplDOGdDQdM5oelRcRlB
bL3B/X1m2N8dBz9Z21gEVlMZRy9ohN/t0R9h6NbpqXaj7G7C+l6VsK/XnkXc2cQ07xLIkuGfiUFX
JWZ+ZkdLj1UN+zwwpm0vO/Neqocp2FnXfUbM2RL93Ov6xeDMWLd9aW6y5SqiZYxu3VigvEPbNLLA
cjJyizP0pM+xVur3IIF6u8Nslf2GMF6ErtLbp3Z4KrtsYSXaGo1nanwiTMTAbTQdXrB5/KBfHMZL
VNn+D0t2JdsfLooG4x+qQ4/tUhwTvhiTCa8k0kW3so+50X7REegns+GaEAhro2MH90jMOXXoyXlX
OJzSbEieRmWRAU6tZxsJE5LlxmdBBXKjv0uu30/YIO6GBX0URgikTNj4UhriNEyBF3Y1fqPWGVe0
rCOfWm7ijn5bm8dxn/X9bhhS4PGBI58jhHGuXm88zkXCZob55DLA2BOiPTKSyY+jhi2wCqz4vRGM
XeO8jc6868X/cHceTW4j257/KhNvjxvwZvEWQ+9N+dIGUVKp4b3Hp58fkrpNdb2evjHbiVBkIE8m
QKpIApnn/A0MxoIEtB6l32KXhQhiHcE1SRt1XVEdfaG2DUzvSmbP1KOzmgC4wxc9t638JWmm3TPq
AmW7kaANHXVPfnYpaP6RaQWPQMu4mA2ZvraSuaprayeqQlhEsRiya+yzBlSiFlmTnLKxxRnAY4ue
Rbl8lMn1z7yoeawBKPN3TYNXvyC9U9jwxTpsXXVl0NjRKnODRWibtPkxj+IS3egIxZ3C4SYcGu6l
TMwP2zOztW+2j8iOnksEjl+aKO3XrlmxaXN5mVKPr4je23vq9BmV4C4kTxK7mxSfLPh6Q3vtYJd0
8A7ezJLEZxQFVwW2IYUS1Zzxm4Tl4W5h/63MSjU/G3gKpourObkp0YSGYp10T5ePqDGh3ChRD3qL
9QJ59JgvvBKl8ltdtg0gNYz2tA54X1P51jqW2uSYBzgx5obRPPt8uUn2Ri+AqZAFNqYt1ehZ2xx5
65nTOfn3gRLRECh4iIZIH+TYtu5UbWzYyKH8qVWU6rVE+2EDFXquSOGwGjCKuWXZJZiKrn8YBjPb
S7X7E4nf/iFww3GVpwAVHJGvSsGYpjkeFSJ9ZeJZcbCHPyxL6vuFpoHsRFRGmaNw16yLemIdBKH2
bIwYlgdqixyu22rPhSL/6po5zzvU4oZVGbfNRs6Ahcdpn2yHboAskHjfhkYLnuP8ATnJ7KVVXe+h
0zowF2F4xQVdOiN8sM5994msznCoNMcHnudY1yh1/RdF1CKaHtFrpKwdeJ9PfoyXqmNYpFOi4SnK
yLRBMtuXMSAMtjkaEsBQojynLN5GlxIW5IJ8h190uy5Lcg4OaDaEBRr0fhu20AYg7HSCl49G2a+r
pLPhl8TpyRjgQaYaldwBqPmyRVhwRXUXRKVRZSc1S/4g1WCvC1R3147aaVtW5PwkWGzM+oQCvztI
3GZY6c7luh9XDWK9M9bWw9FkwT/Ps65lfScpG0fR63M7suXN8RF+Gag91I3dPPDG/hjK0lmMwEOW
TeR3mxQY2qysI/cA7LteUtWkwOqW5jkCUWxH87pt3H3rseBNUP7n4yRB6OHzhQ2BtkIne3oUK9qF
na5+YVvZQPkxUPM2+mWNmMBSfx2MJHoqPKl8Yv3mzWQp9tdGzvqoS9ljd2M9noyeRFk9WK+NJjfP
QGzZ4lrJcKW0o5ywflg0kRUeoXAYVCCHb6VZK0fRSK1CsQcOJPkLYpTJNmXhtGscKvZ8VvEOtJ7y
4Bq7AJ3ja1652t5Neu5pCtsa09KeRuWxdiT1VfkRV83J7h3vxZdU74yiyGtvOvkiNqwMfpvfnZuy
6s6JPR5gwLrODskbTPtG8garFJ1u6htIHTfoi66qoqyEosEe0Xieyhr+20YeqJcG6f/QAXvZ447z
Ck7KB2T3WLfsSEJT8VaZ1pZHv0rPlt5KZzYMgID8lhzPGJZ7xZN2Vc4nj2jKqzkqzUZvLSQUrfad
nYWyhTim7UnZebjIKMnK6eHMlJh/LDFMa0mcRLrZs1X1raXquZM7m4r501C++GTF5xS7P2Jd9Z/H
5mLWfrKE+N8tx6r52eb1w5Ar9qLXM7RVLWPXZpqBeJz37DkYyTVJrSOALo0LnhP2GpO79ka4/P9W
iBSKzW+E4sVH/fG/fqY1KenTR/Lzv//rf8cfVfTxX79i28///i9FnPFvZ03V+ZeD0oMJFwmVNXMS
aux+VjXTLPVfui4rMlAQsH7OpDX6S4bUUv6l6fYkyqZDKzeQL/1ThtRgyECCbxIhmsj/mv7/IkOq
WZMoz11MYHo/JGgpjJsKSrOTt+cXKqrVDknSyPpPXDH+ID/vHfzRCE5tE8cLp1TGjyAkqanU4Sek
OlKnvqJdy7AKt4oF2ikrsfDyO5S9fTjdTZP0FIWM7LEs2+ra8MRy7Th/FA27fGPexAkwZm/IH70i
14+NgUAYtfucu5IDGzUiWX+bLNnDrmGzN1k8xHOMpvKVFrTYEkMhxXzreG+svM2Otl9T7+TGgadT
VySL+7A4EnPEUcsu7eBWt4uI8ESHK62kWeme1C0q6opvsaWcjKJsfipRvx+UpnkfAHEsEII3T7EX
xegba9hFw/151OV2nBWgwJbWSE05lbMSZ0C3OEJZyzdu5j7fQyIumnussNFsLwxnJ+KAlasDdCxJ
y0zcLCes+Q0sH3n9XnT5psUbByTQ1zjOjwWoypwyC/w78PVTc+tnPRwQRKW5WmCzMIy7ZmOJ+Sht
TWeh4oOMnNbMLKhW6DpW1dXDuWauYy0DYlFPyLaiZTfzo5a9xcD66n8cukGSQEqS4i0ydFa0LFO7
O+Lz2x/F0QjaaZjBqg7Bo0coBjJQF/hSpdQKVnIo+Zh/lMV7MKHE3bYlKel49htJIy9x8nfHzb11
zzPccpr+RK13IGNl5e+KEjjQOHR2NmGjvygqfPUuL9571Uw3lkY+TkzrAvkKyVh7AAzX/XZ64bX6
XNKgnOdWg3lrKlFdsu3icuu6uOKcsE8Dmu+a7dpM8Xqa6fbZNFVsnZu85RtRSItCd+yzpWTO2Zga
x1SgHeMqdY/zFHHxT/GuIiQaZKOds47T5yJI2E2KmO94eCl6fbKq0rA7AEPswOYa7WFM2ngp9Xy/
vgyIKfdYFSTjjJpgtsyt0NpXk9YpSMlX0WtGvcZebBr42velmCFsUax9jJ7HDMinhtrLv2emZTJ5
T7fqrzPFCPfHpVt40ZRQrx9EIyOnWFqSdWInUT/AX6n3ZRpci8QJP1ulOg2yn3wAyFJmce54z0OF
AFaQoRbEemhcmzzl9m7Ywb0IvH5NFbJBZT6Xume/btxy6bIPOfmVDIqpGJRN3w7B5dbEaXRI8VX/
LTQNSjYVSigKzvI+ELROcPlU+97/de40MQkrdxmmMRhzVmyzoi7sZag4TyjO8D+bGl3lc25MX1/e
Y4E7HpxQ0o5J09cUkOPmINvS7SQ3CL2thZglG2YV1/pmTA9RshadIEQk7Ra/HYoi5+Dk9tIrJwmR
6YxuakIV9c2Z7qNtNiAiQOGAZKg9eIk8K/Rj2HDfa+LCP9VTnK0RcdfWQZ2RPl7f5jVUYm/jGOx8
aomyG1qqllKtyw9VGQ8PlA2m41vTqTl2UIM1L0BY3WKIPL2UkVsekJ5WHnr8cw61Fb3dT6rRZSQf
9peLwiaZZmdeey48ltqe7KcXO2b/D5j86I70bqGoqVaUKyeHBGKxUqUXkn7Jfe49bgxptUokCVQP
v+kd9gDBjGyae+xC1UEPxkh+4FsAjnT8Ltcm1LUmIXs1xEwwfj0V/vMEI1ywJvX+o8TF14esIzua
qqAdiLyUrqlfH7JZZVLIq0bjp+lYzabmL35ALUg5UCxrzZWFdSp19vpZUhV2oImOkF8djCTSp78i
KqSLoVeNs9fwQQF8yLbykOqgRhkUMd/DH8XqU383doFxVJJwm+hlBIQgDL/HkGVg75Vk5b2PSOUb
GrdFjxd7ih8IPdF0AKrYtv/q5MFB9sfgUqPx9mTU8AhQsmgOYiY7NYxK0rLciq4MuqUyM2dmwWw+
x1hs7LRxQPgvlsPXEWMED5jCpyIHb2gHK8/YKrDHCCJrRb3okPitOc+7UL4EoW6tS7C0O7dqlaNO
sW5Jqip9Vii3zvyqj9ZDHDSAn4GbqV1az/y21R/AZ+kPmJSTqE8sd4sI5dQFQJKM3kH0xDS7wg8o
znnpgfQGNcRp2rZRAvzkwP1dMrvS10hIk8ZD7ffZsOSzWXrtd9eLFLA7zngZi3LcN47nLgCPZt9d
eIVKs1SSCsNvWJv9tY7M02+LyMttBfa7wDjKnV9WZugOIjlo6aBdTAQIlS8rMytU+wT/MO+zA9a+
iMlhPbSeMl41D0yWClC4aKk8jXVxMe0B2QW3qpda2CdPcp7gBZ2yb+28sN9rBbsZadTdPfcTac9a
1Jm5eH6ywAc1fB8QRyIm5onul9j93C8Dfzf5HmOFCSWut7ZxoKbLPNCNY65H0hYlSXc9ZScviVTY
1Ick/W2wmkeHnMgfJfjJvNK8HyBdlJLkFeoTnR9R+5qsICkk28lM9H2WCFibT9HboYiatYEuE6px
t+nTiSLOLryfRbD/D11ohhRBgH/lbpKfgcbFiyRCIQRVrTP1MPdnIKWogRX5NnHMZK44nQzWvBlR
eW7xg2mxtI7rCU8gDvu4OIfAAHdinggN5NaWRhLymIushEeD8b0vIudQa/zWxizxl1XWakukzqKr
F9HI+ZRezlgVlHoWXTWseK6A0RKEeSxqA1NMzNMhbW0Sm7q86Iqmo7S5a8Lh7R5CeSM54tS5RWAA
xAW6KcD4kQsniaA9R6SPERIx96KhgtMtXSz4ZnD9rFvsPipiVdDAO/27YcCtuP6pvrS4nyKOatXD
0hTPmg9ctMqD6Xg/9bhXTr3dGC9W7Mw9JAiegOR2jz7YnSQ0gBejD3KYcpZzpfaV7yYOTK5nq6/W
mFDjar1426Gk+8jD5YeYoML/IV9WPToG6G8YQfIqlzR4jI291nPsbBwEhuYaTiJnM7LzA0+fcSEG
4rUHDNobwX6QNKFk6Y7eMRpS/zggiA2Xz1e3XaV6J5bG/mPh1pcg8+VjAb3hEX86ZxNaoG3FoGha
qbwMpSIfRe8+o9ACTp/O+vMaYoaaYuElrlGHnj7r1ERdFm4xpjMb17zd7TDMFHsnaTbR3w57GOwD
vFyyscvCaKQXt0UwlG2csdFQT32RNQ1Suc3TQIyaJewmy5Ye/SiVHrqkWRvTrBZW0/o/3bb+etey
ZB50qBsiU2kojvk/5IiRo+8DKYrTn5HqkIJXMVzswEZ9zyFltsjX+LPopAQgKGat1x7C2lKf7SbT
dzVS2qiAIsEUaD0g1zzOKAzzxMPUkGzi4McYDGOptArrbkCgGqtDM0q7/6AFJmwTftsO8/a1SXHO
MQ0F+Un+F3/dDoNlQ3TB7N1PqQuPqAZkKP6kbFtt7a3S8mabdh7OtZqmv4UyO9a2LdhQsGF+KrIE
imuuv2k2aDfYUbDjp67bZJ/I9ADDtqmbW4b3eDsbNMBKR151La5dONm1ko960OzS7ht47oq6PFwl
uZyEMsXhrV9b1V4cRUaB1o6BbNC+BlO5zAa0CLMsC9uz71CrNHxzFjYGb0JvtpFttJAi2sjeB7Fl
3ZqwrzoI41O/C8GejehyzNoEDRHx9NNdbxnUtf1G+aJa9SoYbzTIy0d+Q59iQsmve2bJkv0wjrG1
dbF7xCvdqTDasnGRdbCNq/xoFfXc4oyxVingyfIqrXLqJq35excACtQHTYLnp3tHCiH+URyJxsd0
fGbbVL2+DAQjTNx//vYKCdUvHz97Xnw9DPTTTeerxKqieXBf+9D8bCtI1ScDWLTXmuWxT+RzFQTD
g+bUNJBfgOnCUADsNDyIgViql6FqDrdpXtW5W9+LMZHqwIor8hap91q1r6EUuVfIks4e+vpLm9ku
nK/OvQ5KHq0Nz1HmbQzPbC6nnYadxYQLnM4QE0fPI4dpGntxhoibM2e6qgiknm6Lq4qeOENcNVF8
dX6/ij+U2jw0qEyLeRQWdwXscNCQxk4BKKfPb4dTXxyJBg6NsetM1v8zcdiEI1xsDWBVFKWrf/4U
lC/mODq/QhJfMOyERqpG+uyvv0Ksq+IoDwz1k0JtOQ/cIjonZfzg4HG+syi8nkXTDkp0DkHkz7Pc
zlciJuaKo7K20IFUnBZiCmfcB/qiq7dotLx9iQ89fMK8e/wSjqZXV73wUGeIENwvI6ZVUohKcaxJ
t1cXsVujtdGyamqoL3++319npONGrUGufBlIKy86euxv7vH7i0nIPtipIu3FoIgHKGXAGy9BRqRF
y9Lfp6kjBxd40f96KCa4psKEr4e/neZrWYE/6NeLTf1ayqUFljrOoil7ACBybB/FkZXMQb73RyNs
HoPee9S80j4UGRRNu2uyleHXVI7VzLcPYsQkDXkQ3YH81ArQbAHgEDtm7Li750pVXken8h7IQPUn
K7OAiUij/B5jiTBXqHweRs9On/JY3Ys4m+lw1dV2vkn8QHlXzQeAZRTuyFJtc6VEwnU6+2+uqqTF
uPjnL64qBBv/ev9wFA1WDfKxPEO4n/31ixtmmRJ1rZp8kvTgEzZdwH1No9rHqCtXtQsJSPSyUMUq
j6p4vCTjCux5mvLbSBduejcubqF6kNHK0NFnZQmqQ378c3KP6cNtTpVHyWEIAfb5eEnIHfctFbOW
QIEYrYwd9hGYm5zxLMCDPHWuIpTWabVDdmkylLDtqzo1+WgCAQ0lUINTV8yLoAKBHzIbJACJdbG3
T3geAxjA6jhVOmMvju6NiJk+EG9u0R7OwMyzcIOm4jwdiubLeb8NG2iEACBlMxu4+tfrfznt7y4F
r6NC0GXxd1MdrBJ3MX+j/Sj30gGkkQTcgqMgqF7ayMCE76/xfureYxqaNFBR9WlpQh75fv6XeWiG
55CycY//MpBlBWxDccHKS5uFzbuFaPZnUFzRJEW2ccijIUyk711k6XAzJnM6Qr2uorJaSTVxMWj3
EX6BiRYYt3n3M8i+XV1XHtb30P00cU1fXwfuI9ld+WDzXpayVHcvtWq8a1PqO0K+vSbPgIEBIo4k
EYq1S5by0mMMWJp28c0e7HGBHjo7jKawDn5lQd7XXfPdIVEjtv1mjEuqhNLHI5ol0cYqsFCFeL7o
4sI9q4CpBaIApitWXXH9jqJY8RJ6UX5oCgj2ojspxwBOh9lym5sAUSibERDSNLkrt5J1SFAlmeBD
3UXrw3I7yOa4zg0Jln1GShvtROtTdt5DGw/PuFAoSUjB+GAXo71tQ+Qly0ibnujN+ADMzZqh5yFt
RMwIq/ECdeB2ggiR7G9WqY/sreeF44O4kutpVyfP/KOY0fYZ/0FSXKgdFt3cdEKyxEPplYvbHa+H
vAaAjizQoBRs5blTikaM3u+M94GIZ4uBbNDuHurERe431Psr3WNitvLn5d0NUrLTIxwhVZ7juDtD
wpue8Lf+NDIoBjUNxT3eQ/fHv/I3qwEx7744+HK5+7n8CdCLE30kWPz/sFjQ/qqhy1rB0EzbwHEC
FpPF2v3LLVeijmplyM/98DQJxnyGxSR29u0mSmxcF0TfCXz/UhV4R/UgfTa3oF3Y+bEfy6VVDyiL
+L7mX0Z5NKFkkBsRp0BccudlBpabvXN4LiAqLVJW5AtNMsOziInGjB0TsS4ZHb5pwJga5AG8dWuP
Lrj5f37KCFnpvzxkkHxFpZ5/YMmpLH6RR9eQpQMRElU/dOjQqhmAKM5dddVMBkalM6L0UlT54Xbo
Oa+gqK0dzwb5hye5T5h6mi+Kr8lLtzecPZa3wC7B3S6SEkG/MioQmW0QXVArsz2OveY8mYm6Qq/H
fkuVNN20lo4SiuU7b0AiP3BjMC9I4sRXz/HeSetf//n/OtVAfy9P8unaiuGgrs1yUFbMr5lTBdEX
tQeg98MMe31ehr2JnoULTBeOpOjJMhocKZmLeYzSGjIwZgY6mY9WjCadWe5iNSnhc1j6CmoxOrkT
eK6H/bYXR7nWnVt5JBE1xal4miUwIQ5FYwzVwhwHedch3ElRwnR3hYRdah3V8rrFNevsBz2LDLIQ
TzYCYPPGyfFXxYoPgpiN+gCus97BgxqOO6OBb+50JGKjrqJoYLnre+g+TcxtEDvFkHw6QyqnawVB
e/KGoHhm2Wms8PZLV2NYSC/1kECk0F3EYKeurimvkuQYZ9FDaq3ox/rFgRl2aYoRi+U03Pzzx6R8
LSPzOTl8IVkQyazmVeVrstKVoBjmUNK/B5KRo+QgoSfWplfRuMDWKdCEF96mQ1onSORjIKcbyF7p
NTDC9Fo2XnKOMLh2JGwK5rXrmZfAnuMcEyBN0nwYneSexbWU6aq23lBK0MvT/TWMgM/UZokprifi
cCmeESNZ1JE6XhuUTvj4XWffuIayz8J6BK9nqg9xmABR6truo6uVTQJc8A877tZpbNofKuCZGWIQ
3uMQjvWqVVIXCIhVL1uk6Ra6iSbpvUQ0TioqmhL9XiIqzQfHMbSDKBENTtogZl787UmI+stIenCC
NZ0grivZfXOcXqX2YwVXP3QDfnsFQyoucO1ACRVZ/ZCgznIsg/IURHL9IEL8KAZE8LRoKbpK62Qr
0iheny2KwTIPultC3sizS6cFzrXX7MeOX9VbaVYAkXqe96nbmG+F3xzb1gkfe9RYz2Vnp8iiEG+T
Pljqgx1vU3dAlDiKUXSR0MfVh3hl1p10vDe+bP7qwhJ+dqOWHPujD0psTx77V6O6uraPG8MpZq5X
6dvYiBciJqYMCIftsbBX1hDVvFmJYvir+qOcqG0y8jXHpMDoSHQlKe9Brw/myiwD7bVkSTDr2hQY
8O2czCv0B8XzzTX6HcUJMpI+j/lv/KjM4yjn8jeUJWadKbUHHLWzR3MgvSGH6bdiMIaFEUj6zurq
4Rnwwyah5vJNo/qylLQo2WZo2byFwBDE/MRHMGEMc+DT0+nI904nv6ca91ASuf/RjxTZ7K9PQn51
FjLOPAMdG1/Wr5sPw+vyEsJB9t2u2MNpuW2elanBIamf14mM4OvU7ZocbZ9SVjelzXPiPs+Hd7p3
Y/dQdFq9t0n+oGzZK2tvaJzXFp2NECAXgKcEFyPZRis0c4edNqRbT1LLS2qYPJBSc4vmeHURoVpH
n7Q1KgX+0r9jYsCAUj7KcXt0IQBfihJmNrpWysqQVTaDiQbsgnJBt1d8tOKMFhyJ6HpeHhY804du
fzsUUdOsgD79NkEc5jk1nzDst6JXT1e7zZ7OdsoSsSk3MvetLpEolVBB15E+2FTwSjakgGXcVGED
pWjPobcEpzqsMv8gGpeJhyHHKYdCRrq4x8SRPY3+X2NahFaFaz7dZ4mp1MiGuS0D8/ehRVCCbKyl
JBUwC3RMS2cNVL2tMe293GnzZub1qnIVICpTCBfs7IygxEKbeiIE+Av+W4KEZoCNykW1Oh77bES1
rBreixJEme5pxarJzeHdD3ASZgH55GKlRNkP8qeYxgdjzFI7Ck5d6moPbak/iDhomA4RDsvbii78
NDsck3cD0mCVNTMw39E+NBCvgcDhP9VTA12nB93zeIv4CUQn1Ot2vlkaYBKTHH3Deq/2TclHQCPp
fDax34W7UTHLx8r35F0ZKij/TKP+2IJukId8K7FwWAyhF5yAqZS7qoeyXqdR86COsjNji+5+7wpk
n2rd/Yky4Ssl6fK1qzpjIU8nFb5UYRoC3Tj2AtRX1TJiaygOrUng5tZI1OFRA6Gvyfgy5GHZo9wE
MhmeI2LhXelsPL2O5DVuPjgxSwncSmo7qPcXlA881J2mwg+S1N0WAMzOBpXzyiICCu7oxEfXt8dH
Urgn1GOUd8/FlyeqpX6h46+6Q1nOukxsKQjQkJ+nXpFniJhNR7aczR30GE52HFCVsPtVJA8urvbT
jRc/CyggavAu7rsGIORfA6KfjD36SpCivtyfA0N7gDSFsWIY5Dyj4Pf70IavVhZmC69UAec6FHrr
KPHf9cz8tCI5/9FnA+SAxEWgqbtKoCORIqZjIuV6Eo1dmMkhdM2lbKFCdBuQJMM9ZanyFowaxWwx
IDWOesqLdu2kjnxwh5HGTpSD6NqI3zdgG+iXlVltCiu/3OZNoduo6PPzQGZsasQ8vmIXcam+is9B
iYURegv6fAzl9lE0Cgt9YF8PZkYFyg2LeFKHLtdizMv8DPX/FjNQpjdu2j4WZfgd6ow8RzsF0LJt
uGfROAWebDYwlOU9BrVIOneuswJ0bx7ucSuypl1r+5NXks6qXLDn5F6ezGGUKysRFJNlbFPxJEhP
kQWPBCBI/IZ7waY2EmpfJJUvTRN+F2GMjGHjJnWzEt2WLzoKwn5whuZsPzm1NJm4xm+1bWU7qujR
QkUg5Q3THGWO5BmUKeC/48XMlG+ZlCPPk3MjSKF+XPI0ARymOOWHG1GGB77jXcE+AVvQOrCmfdut
AMsHi96VaghNNBHWSjls1n/3e2nEuwO56EU7xRIx7IX5xDRT672SW/G2Qb5rWYRSerEcCeRqKQWf
iI5ZPdQ7arw9pqhBc0YQ3KSy2vAMw1r3Bfb0VcxE8+Al7Bz72VCGYSVBQds5vvzlWh5MB5Lp+QVy
urLvYsUqVuJQ7yOtmInDXg/Wed54W3lS3TLbH/BnrVnlmO0WXfPiuUjQ1zPjLti0bBqfZTcAW80T
ZMWytXzOcMxb2X6lLMWok3Q8913k2sQoiPtoW5kIC4lulXBL05Uec/LpXL+V0wN+XGw7pm7KB2bF
uvngjYgU6Wnr/3QQ9m3cDgUdGa9EaiHWt9BNvXmg2OnjWFUS6jmKy3e+zXbYy3qbTpmrzRzOgnUq
htxfdk6mPulprcxqKx8+qhqcb6lJ3yJV35KM957MyrcvI9oS7LfDap5J0Tt8ieSoSqH/lGElsDQa
3cMkVk8RQUKaLsM5IhmSg2gU6n23I9FtFCs5dFNznyK5oJUVIyX5hWbGSknDpQy8cy8aMt/1Xsdc
OZ+hHEBBK7EhdZQ6ej4kDM6iyRxEa9u0/riHxNEolcpKDzJlIyVJjUCxNnxLVOcMECfCpjko9iLu
TfFQls5SNDz26CHtOyA7i9KLXFQm/OxEQjmDacqRDNH3FONXeBtFZ/tXTIw6MVCYzkWYCzOEfK4O
snHSTGROIH85OOBWxfcWa/URBYr3wWvKVaUm7dbIC/Ux17wPdWQFDFx04zt1ecoQ9DmJI5V834JN
tjknV8bnJNkMixHbhK9ZeQY6eNMp9wFx8lAZSBlYQ7oWAyJ2u4KhBo8WS7S1rlYHh8cYCN3gDL6O
mnVha7cuDCcIG1PXJVU/M9Ej68reRT60HPZ13iEaoljRBVpERwYaFRmL7fLMbHrsKWorXERKYNyY
H6ltFOQk8WQsJyLIvSuVZrdyB9J6yYdrZ3yJISk+4XIZvOMMCW0JtsFVr6GO9kWt77NYrvYQC6HE
2nJ+Ba6Bdl1hkgAP/GzNLzc+t47+kgapvNWmnggFqRcj5t6EcxPdkFVqUArnz8Jw4kco2ivTH7Ys
jjaSUQ9K147rGou8FZDm5t1PYuBkZvOkYF56yOU4m6tJ0b7XFk4cfRP0x0A1R4hJ+tFJ7OZdRdge
tSYV8Mh0Ovgd7CbS8FrApBOFexIU9k4U60VjCY2pqYwvBnAxoZZ/n6PHiAOlKAsqEFQe8cFetXFb
v8b8PvcJcKu5q/v1a6h1cCug+N5G+SjRcSw66yBGZWTtUi2xn/S6cC9pAa4vHORjJrshUKzMvVCW
DY+ZSf166omQaNL0fehN7awDFLyMEkaRUexcZPxsF4WaZFsX2b0XFS0opBRKay+6aNl+1ENnnEQv
ddWNLBdw0aaptrSEWdI8yokZzMMCWZncNA/V0JmYd9k5xlLToeiLJuh6dwa9Isb/4t8TxcCXbmNl
Gtiw/Lfr3S/yZe7fXbMuqIGigO6zDomNMwJ+aHaVQT0LSKxgPMG6eR5gtb2Uo9cB9u1n3fKz0rUA
EbICTbwglt4rxygRctcgJk3f1raTh/0Q52TeMwjTyiBHG7cnz90jgIqJEOV4qE7DNzTZzqUn5U8i
Pql93uKpgkIL66QHtf3AD8i/oL9ozvK8L7/XRnGywt57MdyKxXrKHqyCEf4CY3YvJkDUn+7+en8O
hlA5mGOT8/vwqu/o8sx6sGnfEsnUl2VoZzvFj7sHE52d27XtMPz01CR/7L1Km4Rc4lXFd/x9hDIu
rq0hAD7v6zGnGKlbpxze8jyd3lUX6xs/CxAYbakZQWJO9gIQLhqB/xZQcXF0H/gy70tXTC4CH7cz
s/eQEOWi9wt8ud79NVQW9CDzxnyBREi0MrIBDjCy9e92ucraJvpWmRoQ2Hjio2NO+o0kz7x1rYFc
qDaC4SiKpZiWZPXBIYny5JpxsEs1SZ4FqNbv+84q9zhpVPt7t51ikY0+8UwMi/5t4p+n3GN5huBL
FpXu4u8m+3UZbEojAFSWZbMgQqIPfKDy1FThD9RK0qM+9crBRte0M8YNUkoY0Ac8svAkrROY4xPm
mD8Pqmhm4P6WckL8eF8Epn9LMtkOmTfYpa+3DNL9hFs/lDx0+Jksj7mM9pHh7yQMNajwNcjLqIiE
i6MpJulh8YcOgRsQhHPQTIttydSI7r3JPIDvtfLzHvkya9R7Yz7WcQfMrcGjJquwAmGLNIAlAs5X
NzvRVWpJZ3GJGK4DO+HJRIsd3JX0jgcf/gTa6MyDLFaOkoIakpQ56Tu6dzuY6ObngLOZBv/1JfVM
Y6mXuPqEiSUfm6DA6gLxYNT/E2mnWgkIbVfBC14zpbM5EbRE0+uounfsWtamEnsXEaulrj7L0D2n
WUOou9bMGkqc2hokv6Geoh5bTv4H0U8FmqzvxH+0gf8zkO38RZIidgX+OCLdKQ+7cuyS9Wh3+QPQ
RDhmPKC/x33MDE5ijXRBf8h8kys0DZzUGM6NCZBc6/WlEiDIhBTpwpfG+nvRrgTiOShsa94nRXAy
J1SfAi1nyMbsqksxckN6qn7HiezsQwZ8VupAXxuyzvo1Uspn9FgeqtTMv/WW8YyMTPZgRW36IFs2
C4VCi9eiKwakstokcDJOIiRZCdV7CoG19spuGdyDkn8qUfVaJi5kF6uqV5rj9Tt5jMYzW0NkgpG+
+qFne7y6is+kLShSO0p0jV2p2PLWsTOmYP6EFFswE1OqAaJ8rXTvUDnMhVdY7uH/cHYeS47rytZ+
IkbQm6m8d1Uq0xNGW3rv+fT/R6h3a5/+z72DO0EQiQRUUkkkkLlyrdFR7UPH427RUAT5abTJRrwu
AXG+qOxRb7lRmssqdbtTb46/mwx41x6pHsop/rE7dh8STApB+Bccm+ZP56fP0JEuyAbFhVUI8kJq
rNdhX/hvbPVkKNH9ZPPo2hUi5z5vQnRHJUznoRuPO9E1Ig3Fh0p29gTT/DejBt9QKFF5FKNB7X4Q
kLZO3EqDN47BJ6jWm8tjIRLtXuJFNzFR0RDg7erk2gz9/PHcTkhhdRHEX+KhLWxNF5I1Lc3j0yTs
gOS6gmhyDZcZB76QSoay8dfANb8qdQt8tBjiYpvF43eAw+OmkavknBX8UAqqud+aARWfKKoQAyDJ
rA4ZoJVCo0afSPKXIDXSuTwWzc11p4OgBNTWdDs0QglerHMlra9E1eW5DOAUnhu0hSl2BctTgLXO
p9p10TgNNAQgoU6PXlARpzWlrTnG0cPBloxxrUGTPIc/aeY16k4yov4oGletY4TGp/7gfLSQOI1U
rr9lruXvu4qiMj0anbdAHRw4Jy34Gaau07moidYKJGZTt9TiH3mq2ycx1YjbWSMTLiPwkd+02Hg4
mXauHnItGmdiTuaZ8SZNUm8J/9/S1dmajJ1eUrQxOMpqyK1i2XN3mmlhZSucCoPqIIcZVWliKHMy
ZSb8NfEvSKjGXHhxos5FnanS2O0u1JKr6GWGV5//0y6r3YAW3FSTqsaQx02+mq9WDzcwq9X5zxrC
Lkw95F8HQlX3DCEfcRgii6Uu24YcuqUmwXs/xg87ZC0qwm1ZuXUm+3/6C3sLm/Ur1N1rWELcfTPV
E4srNQFeDnkflA0RwfKeItJNVozcmP5sOmEx1Q4jis7CZE989OIrW7q7mgzftsgLqSS90r3/j9s7
MaDWxs+8QiH26SaunlvBJuoUYs8N3FzmB0ETiJgSmFFcI3SW1tT1g+5MfJSNUByqR68i1SPsCHTw
xS5Hnm2ymb627PNLzhueqt0lPwkocoNdTUpk6TNSpS8IT0If5GjRKXAQihF202Yjx9E8J6DltEs1
a81dJzvujq8ege4/dRuVYsF+Hg019M0AXdlvSBcXDUDRE7UfeSiXq7FTe8Sq8IBGXl2OYQMhddEu
AaOol7IvjZcwtvKFQSn7mo/XeCFoLkPLoUUzL4cRTbj8mdAD5+SoHALRhJXltYfqcFRhf1CnXlRy
T8yS8DWUYDypKmvXmkigQ4/eu6fESlzKjJJLb6jZDpzDLo3jmlJy6O/HvD7CVAhxy9So08ErMqwP
t2urrTCF0wHNnxqToNZ8ohwjQUMKTxpdaTZK3uAs0gzhTc3tj4+uiB/qUX4M8kkRbQopliNiTYUN
HTh5wjWbIPdFNEA64Zc3C8oKHPdljKDlZfMOW/TUbVx2LHoufdGj2oKCP89X7K6Gi/DNAgct5LGR
HqtpwRR3tkKDWtJCetHgKHsZv/edDHe/BPXHzNSDdtfXHXyc8E1t9fAtBZ/zS3apVXGM+sPzcw8i
PPOHGVSQqyPkQ3Yxqkli6Cb8+WF1LVO9vCp+8zClact5fPKo+xq21mlQuE0m21V21HbkG06AQOgo
B7YPFuw7CIEqwYtcytmGDQ0l6agJMTINPzwLZUSiQdOq+b9mCieUFX5EKL3Me8Jqt7LSromuDx+j
zFGf8FG7El3qBb7E3LwuFfwywkupianZk3BawEFxatjT8GUcW4DDf2ypl/pbMqQFZYw1vCsyaqZI
TBOODNmWdtCcuL3p70VXNCPiV6SVYoSdspytsDAqseT7K3GJjtcImds0XcysoZWU801dmcUm9tvq
5hU+9be61f4AGsWF2n6TYxkwQKlRs+823Q5BWuIPnQm0sJW+kJpof6ghim6Rck1iWd7Ba9V466Y1
SKEHZPsR5fGPxOrYULXNeNE6uVuqZardWyoYktiQL0Yqa/eeXjT1xFhHxY0YkyfPaSyHcuYx9v/P
E2PKhIH+M093oPFt/cifV8iHz7U+JaM2uM0WlHm35jGQv0CvU82yCc5kwmOoExMMzXrZJIH+rQMX
NRuaRL1IY5ntu6jIlgp4mC8Fe7N81L7BMcm/HKJwcrlBdAJmCg/JNKBo/txUODGVHT+asvK1XWDU
fEGhDZ2JteOwO/eeFLz5CmETtVOyjVJH0gEQU8SmF0GAsEiMXRW3v6+QdN24UgfhXIa61MPlOSqu
ntN8PZepJ3PDE9v1WV9o5odnqcM6j9Bs7Z3Y/egTZeanevKVx1S9VJUk2pncnl/5mC4mN76Z5yMa
XIRj++qWPuA0KF9XziC1r1IY9UTOq3QuRlu5oh6RKANsb/B1FXY17xotuhmU175SJ08gWNbH/XOl
ygKvnk0L4w/3glbuSzdqDonjaHOvDWESFN3K4p8/Na1tanC6TZcPx+kKTrM3hW8SdBv/+ImrYvSu
oO0otc/LN2771a9yijlQ2fCDLW+LkpwTv+YmjOqG3+TQJwXyXg/CcA4D+ykqrf6KoMxw7eOSLRFA
AWESjdEXc9WvmrPoEcHur49RMQFesQrASz1/rlE63L7jot891wh0e9g7fvkmTAm3kpOSd4CEplJg
AOrWvp3KheupeXZRrnkP5DpYe6KiWAyA65cR8Jqqh0VfNFXkRhQrwTQ7LfD3qv/qI1N/K1TdpiDd
SDYKIOKFYqFYqavAMKAIQS7Vq5W3VikKoDe9sStGJd4OU3DdU0Eq+WmQofrgJ3ffckY0vk1l4Ztp
fA/TQt2afgnxSSfH99aI/ANUm2gfiK5PlZLqZHfRK1DcWzlFWaPrG8EhE0KxLK6ejRTYpEhEPySX
ZT884Y8q9mENPWOQN8rSlJpX10H8JfHq7h5UYbUreyhZRDc0jXifqqkxK2TEVzN/ACik69SDTs5W
L9mHto9juL6N7t4FtnGEUuJ7OvVSwh2nMBzexFhdxHCcB/lFTISUW7sMno8SK57otxrXwpJWYizL
c+vmejANTGOwhkrQp/4UQ73uR3eFu5EXBsM8jDapleivwi8d0C0piYiK14Z6akGa3V74Dby8WmOm
d2Sft6j3WBeqBbI7JDTvcuZUJzFmw8s7U8M+OohBfuYJNHhliEAaMyULcRWdHfVGdLOWOEHa9/JK
DxXy/rm9T6HfO+b/2QzDopU75SDMkCfnRKghVXm4hQqBVygcFo0XqNVC+MA3gA9ENeMmVnnePrpi
ohgXs8MGYlDX15MZERlnl5udvGM7QMyJRzaQHiPWDloDb7xEMn1Ru5rDv2oydpB2gzsVTnYAkloe
CS526nh8NmPvyUc1hKcWhN9WmXpiUNijgfg3deBOue5GqOiFMVWoYp89nYifB8uqbKYNjfSrzUG3
kfIFqdsp0SLrzfggGt8DGN4+sI+iRQE1eQwlRXoLBmvi4/jjIy4lKUwOFh92Zg39ObKGFr0V2JEK
PazegoKnOxytHvEYuqVa3Eb0OS+ipyOqPGrt8MLuhaNGdoi8AqqGspiIrEiQB6OkTXcs/eoX0bAa
gsRbhCjWhHO2OulCa7NsFel85+aJRabdk8mbPfpK6Zz9iawn0VX9Ktaxcx7gqXYZp/WyMKhhY3KB
nPMSwkTB1QiTav1LmB72MYazxNerufgjhK21M8p6W69ZQs2D0LcDB6c+naIilELO3ki1qO5qsFWU
1bmcGmGXoKDwFVk7Cle96Dpjxif1sD3dxKw/vsKe2ENxUJDXhsc4GL64LoQGSiZ/9Mimb/rGqVch
tX3C7rnm+GGXiD8bctGsHB1hWTYq/kEvQuiai0JfN0nb3gYr6W4+Elx2rV+FhR2KuiHOCSPl6Ljx
PEyhY5Nso9pKngVRPSC+i8L5/zEKIIjiowDOdjHZT6Kf6Lf7C7MZoremL7Z9mqhXrYkjCgthQOOQ
9qIkgX33vwpjhdrFS9laJF+YkPaEKzKz3osxk/3+2YF9SYx5hGuPqgoTG5yv6s1ujTdvLH+obta+
hoVnvuTmqpJqB6be1rpLjisd9WnMjCtrbkewlgrX1tbGNWQlFTcLRpPRdQ5/1lGHSqwTRuxXu4DS
Yei9z9p0Miqm01Keai9o4mlH0fPkmlhQ3XdLKeOw5ARueZr8xSC6n8YLRPp/+xO/hUp7GnS1ETLn
QT9biQ9oKXZh4rV7e2fmEGfnXa7feEjpN+gKDGTOnWxbl75xS9H6OQ95AA8fg8LNR5dhUXmE45+z
jO4FzSD5Kuaoudas4TIzoI3+ZxLCtjfbVcOjmONKmb2zpxfWJ4+/Xlh0vTA8RGVwN81WOZdGWS3k
yHffoEv55ZTa+NOHt1DSYPWCffyq2Or4WQfQk/ejBviIx8yqKI1xH2UugTWJQ1AGQvIaWDD3d5Zt
vLl5svFS9HuLPnmppqb0OmpOJBAyaRYnL47NRgKJAPQm6AkPq6ismePo9VbMQnsqPJSD883SLSNj
2Ywjc1Q0ILWgc6YaGJXXCEbW1u7VbWK1ZxARUK6Xog1cxzsq8qfweJgovYQcc5pRkGUCGSfvlckk
7ObI4SQNi34x8Q+eM63iCBJHxedYaeWikJVhV1Wa+96Vr3ai5ogQyu6ma2u0XYKoIAYZUxQTjRW3
UEmeF06e37Kp0d0aBd7Rz6FppKspCgFfjkGN7d0o58tuLkFY0B1ZOxNjwiuH6IHCjOJodK2GAA4N
KsHtvDPQdhK2Som0M2QS2tnyrSsHF3X3NBVao58C5apW7AtmYnoOVJwfPOynSURJzY/RjIyDaCTb
IdQlLrO24BLxvWGRcDqaP52qvvntTr7XYAf6T9f3mm1PZhaR8PA7942f0KyR8ezH8aC4CGFVUta+
UPBrkc6X3a+paa0VVZN+Ga2zkjy5+DaY5kQpmRgvgx85y1GyzEOoVcougE9pglV7VygXdqHhgdMy
0KaorE8/TmCBDo1+rUxdieQdLEnGu6251jZsFW+ZRSTZMx9Kinh0tQ2K2QgfeOldtTXjovZp+DqS
XRXmKvLDveSnUJRPXp4GUWPSJvr/OknLoxRN90ljhuB0rvjfTN9QF5NaAb+GwTt7KaLKtZZ/cK78
1GVQNa1uGLeicA/CXCrUJUDXVy0RsCs+0siE9L/vTBLMffBGJuYxu1dVwohW0lxiO9n1JGM+CcXA
4AFOaBXng/cJf93F7cDkSdxGz4TxCyh1sMN2A/sxehjELT3/s0AJKzTyDwj9TDYaY7jwM7TPYD1S
luAtD7JLAKXlxHhsFRWC0Sm7XXaEgIZWC48gZ6NXHi9o6ZLmLgO/XY12baxFcpz6tnlHluetBvW+
H3KE1ISbRvUPdW9letZh8rjCOPkhli0yhA+hQALKNL1KAw21W3xWMXxUllmHS5FZb0f3k8x2R+yz
qrijjpO0Hq895lKwMEAHbKvhm9HKIQIw2vASIiyyyclNQvep2v4mpebpMBrkEaIG2nS59nXKGuq2
PtUtJQx9iGy13SoK3zxhy4Jj7U2MufQMvUXsK8+jrWQO0r7MM3i0usR5DYpBOhtOfBC9SNPH14nz
ZBqy267ZZ1lST2ELqoko0TtkJXn6oKF+0UXMi29X5n8ktvM9bw3phwvjJMmKwEcbIVvZXTl8h2cE
SvegM9CSMoMJYFQAze3bZRf05cuIADtUWgWUE1O3pTL54sj+YlCUmvC2BloT/VxOOZrrnnLVbl88
oFXcyG9B39HpkmIRaZAciDHJz3t00wqKNBn0qwiPSPkROUN0iCgpWPG6JLUirZ7nLeeLsUj0c97I
ygMEpvbFr1QeEvgDSKoh9tAuBDhMaftVyqH/XSmrfKPpBpi3XjM/y4yQa1V95VfcL2OU65bcWn8h
hTRQFwOhOVwOpbaotIE7cBSwCeqtnWgo3wCQKS5x5DIbTJQtpubv8X+5PudrddP+ni+MYvpjuKyJ
FxSperUb4kZ9HrVfLRlYiCVnEzGBXcAtAVDbPweO5H9VvVSdFa3uvEJCqXPwjOQz4XFl7VAxCwNb
We2lsPJnmmzGuzIx3CuUU+3ad3x2zH3tXoWta1IJwcVCW7WpTGA4bvkexvDvpPlYrBsgzx9DCW0t
DEuXkhKGlzTR1j43CE6rzTiPRhMkMvc9c9n0BIlAMTQHV0Vk8jjkwBgcv1sYAwnIFOzHrQYksZF9
NduAu5FufsdvKGffdEdryOZXUyXk1tzyfcx7ZBVMIzoaU1dyJKh2s+AO5Q8Q09a6CXOd9ogY5Im/
cNkrvPOMdwHla+1GjMI3+4uyXOckBoVJdOus2+tU/N/7vhs3DkrTS71rlE8iYsemdY0XNVW8I5IW
r1FvW7B1t+EEcuDFVSVcNVnvLNWpC8YO+k83jShGpUthgrSTXDLhEFwFdy3IvZPiE9eXjM80899l
YzBeqypVV2DFsmXFB/CqIYkDYUzpz9tKMl7RFCtPeh7e465yZmrd9Sup1A6NAekMzLHtSwpBDQBf
ZHSGCfUJm5S3HdFxBz3AqPBDxXNesgG8il6HjuPCTIBc2oVzBSQMiWxamxcfKADf26r/rjQFx4s0
+YIAp79kb8/2RrXlU5Mb6lx45LDKSVn4vSZqNa9s8vHoWigHq7QQa3Sgbaoaa9ZJ4wnloYNbVumH
FSo+aLGo2Rmam3x0CNN3PIbujWW2py73ySHwQXwgy4r8OK+z1sqhnPke8RFIvxDiU4C4ZK2/jAu+
5oFKmZula9IpBNmJDgaPGX7/xiu8+wi8F3l+1WM/3CSaJB2dTvndyHFxM+Dk2D7tNcjLWO9rBOlg
bdf4jn1KY3ZuwDj/cpMIUlc5/p4GRPTMErATVZfRCtV7nkS93O0hQZVXspqYtzpXUZKCuOWblaur
EK2gX5rn7gaiMV8qNSvn8uA5BwMl5JkUlQ1E5F35FmhpuIOaZ5iLLszP5hrMClm6aVSFWn3pJ66x
Ap9WvpG4zRaWYtkbhE/KN1MlYGTqBcGdaZTNEHXLNf8JieDE2wjmNSvy6CpWyhtqELKqewWmM7wO
WjYh3ngBTU03bp6Z56bvvwLoan659laX6+onyeBk1kdKfjcpp1lWg54e0ddGZ8BP0jVaty4xf6ro
B9/IvkZ2uaFGr/6VFMa2I9DyJfS9cp6iDHON1ICibgkybpiZh6MuRxkEH41616ZUrU2x6k+zmbP/
q39xC/iRmJH8Bgm6BZgATQxqoMxtTPHtuoe54WI4IIDV0FoZFZ8jMP52J6WvgEaVYFtYdbmHraYi
pjVYISkSPSr3ohFDz64JBe1StuEt+9ecNKaqQikcacPjIzuVU1OBOVkgDNgu4JzMTsSXgLCJYaWy
o3+NIIwNdfLkI0apark7nCTqfpvZPIsfjZF57I66elV0KMUIG3oZADPSSv2EMMvdNqILfbQNCyGA
1WmubIw69JhuS/IFunUy4mjMisvBU6bLMa3WmdueHiNF6wb7tkXPdiUu/+Xv22c0LM2ro1ergOjI
+yhr6ZGcIpCyqRvUXrXRNG4Oitt673KjaguCJuNGjPKkLmZj1nRHMUpSHeYuSX4xhqJ4mZbsa0V6
E0sGzVjPRFcs2ZH9Woiux/bmsaTowg6xNvTC2vAblFGDJ1oFfzhpgESGivmPTVxBfT3ujK7sk8eI
MP7l899sbFg2lVMfyfDokAncazRuLr3W2pfGs+yLTS1XbGbwbv+x632vzpIYzITw4HyLANuESqyJ
xJKh+meqWvLRqOak+DW59DtdIynL/Tlad35jH8vpCgG631fCxlHp9+hffv9tFFCC/Vgvi72jC5tr
FKnWru6pJ4SJiApZ29F11FemS10f2XWIy4eD8CWZp858u60eU4WtFPPF5b8mkS6xdrli1IvBtxIK
BaRyE7QAdZO49C5j4nnUbChsK0tgOkXqkHz8MzBElneifH4u3J52J4JjlvsFcHtC1fZMDNe6egRV
3O2fflKoBrsqGD56w7BQtnPklVXJ/U5F0HfXGjri7KI/2kjzBnLm6svnuA7/e8L5GldhfPg/+qru
qeACAYHC+jQL5XNqp+NXLzPLpRyn9c4Pgu5FVeoPYXfLHBbpoUexwk/Z5sWq512TSpEuqQ2DGl/2
elFWpsS2w9eqDalHGba6HtLZETb5PSjLh7eYwubSOUf5q+iQ+2NWZ0grxD1g35zWFI0Wgy0Gwstd
RfbdWWtXU/B0qpKddVWKuCGMKPyyUmnXdhGlqd5wd7WkvuayWlzjPHrT83z4gDMBdsIVomHyvb6X
rtXeBZV9fUfQsb0Llvvf16YG8WTijWfKtO1J0ElddVqucr6CKArI0s9Sa6wD0sj9a1CC0PRlTk9B
6PavbHW9TcMOfCFGpSqLj9XofBODcaEpbJH24BLiZh6M5UrRvLM2tCAa9cI5iiZpSHLD6z7U61Zy
QkSgp/5zXFxZBUz7eqzuIEuXm3WNiOciT4muOmHe7o2WWMXMdaVmL/rWZBRXf9nsWKWUnsgkGzEN
ChFVB+9ja8Ghbi3v3Njd78awoAvuw7FY/TVAwQA8V4Utz54DxPe8c6Kn4ZHvy/wvu1jT9bOXAa6O
rej1ptqRVSOQPNUGiRqfUemyraFn1Gr9U/Yj7AaHNErRnoVE+Gw1/J6mx5VN9dBzOWETa/7xFaa/
Vld9b6+YBTou/RhJVDND1mG4zcaJkjCnEqEZSNN1WbZt7Wi6pC+uUphSZ1ocHFQ/5+5judoJCi/9
pKujB4fQsFBaKT+ZA3q+yOamyiKUwhTQ/TSqs3/oWmdWjXxRwCrz7soheB9Uvkap3iZL0U1dFMMg
bym24IbDd00Jf6oTtEkMRsaNX4l1x8e9kGC8FIoUvINldHZmC52hcPL6ouR2VaigG1ifn3U8Bw9Z
7YUz0h3HknT01TZN8ml8J4S5SowSWlozePxRqs5ZTvrygD7k6WcRmdFFQBrYo1RXLFTwxJcn0gEM
+l+WTPkMoza6ABauHniJ/3mdx+tUxsdzja6nWIxy5V2TDmAKCDT7e/ScB3MOgB5o2NRQ2Vgv0hGN
YRQdG8oVpSY8JBSsHsRVLYzjaHI4V2ufk9vkJMaDSq1/+z+8xIQoIaMO1RnQ3L8WEcOPSaHlR4dm
h8CRvY+cplq3jfNKgFdCFa03yqO4DLrUo8IK48APkpsGRQ2g/awWjB2FjnwPApdoSOhK+4DoyCxL
T73zo7bdcDGFEfOZSDqKTOR/T0qKIQABxV54Spq/qrsy3elOD0EKBaqFOqFJS87nDxq2R//PcCV3
Unf60+0DeKpngptNgf+oWsRRP+8KI9r3Slh76yeTW60NjxdAIMXpTn+6jxVgMOqhy0k6ijpH1HE+
TcPQrqIpTbU5hroP3N7n7tX6lbQNLASo2rTRrmkV68jbelSMSK48f9oc7sGLKrJIvE5LiYHMKtFf
U8kwPm2ybH44iCHuxUrCzn11UYEfp4yImZqShRfJKh+vJ0ylraekZ5ubmBNaFNy2tboNOGNRvJ/3
B63mftW6TssOtQhnKYQdiISoXUgrlwbJrslhcJGHycN+500Tc+EkLl2PxKMS2uj7Tns30ZR/rp42
sdF7dsXVX7a/uk+XKqrqGYCuZtWj7F6O4Bu8xivPLnBm2Ianxuwu3mD0u4bHPCKQkw1NkDcisPpW
9KyoLM+pphRnyyl+9EYBqvqPSXgMqoZ4HYy+m8GAijhqc+kIyypCun47vMcj5ZR949a3vkvQGc8l
9+jUrbLRFQT6VAicD5U9emstq8uLpKMtHCZBch/HgkNza9hvcdO3e6mRwUeRILGBadIgVZcc8mKv
pIFzQEqGQaiCfw8KD1UdwgMCGTOZg7EcG+ElmxKLYRBaJ9tsl6InGom7wC7W6h/t4EXh3KqDbp07
RUXFgmsuKjPWd5VHsbkX+NJaH0b7tZVKDq2puq8NMIWktC9OcLIMI4L+kSaapEtqqHsT26rPovew
e86Os6B0IAExTrV21RfXDIyd8JDjOL7akC/PSF0bG91Cu3BOgQaQhKr018/V5QQi0C4lcf60ZVUs
LUcNLVCxjFiwKZphTVqddzT9UcbU9GlUb3Pfz2aPP8GRNfYGpvKqV+PgzU2YKY5+3a6ff3Njaik6
Wycx/fEupnfX9QMEMgmg+enPFu7wsD/e3dP05x0+/4JQt0mJhJ65ebxkynEDoArbh+drhpYFA09K
Bu75qi2SMUtK4X6/Q7FgGaALKt7h49MKfBuq3+ndPdZWDY/9Du/u+XeLd1hBnPb8I7vpHSb14//3
+Fg6FFfLqP/97sRsGR0VybNBRU2fo5idJemXUC2N3XN5i7QjmqJSuACGV7yAO5rqXWWkrMzGvpEq
e6lUy/mk+AaOPXSNdqniFu+Zks5zU0IyS3X0pTMiJVAjYsiNyXhJVSJy/uhylwkisp5ovhwkRfsq
BkVTAMbQDGd4+JctRfM1AdCVyId2od8c7Dz68fR3FOKHPPPZcNryotEk9nrFRNOeoPtUhbZy871M
vcGhdbD7GhHGqTcUVrdDyh5diKkr3EwXynp22z48mNjc2oeOwobyeFpDNGqd98uktfJ/2dyoWjmm
VZ0frzKEFTF/V52JlxGzaj1AFcTMk53o9spQIbTYPXpiVl9DZ1SYBXSkf/5eX0W+eFTsizCFED5s
IJPI5s+/F87wX0g1V3vhEdehf7TU6vGXChPc7sRB+8gn2/fPm9Q+I69tHh8JYP98LYcJMH7tS+8c
NTdNTwh0U8A6eMFZXBlxQulUV+Yb0bWMGCb3QgWBEOh1uPjL24nkfltS7fhcQHiIhldw0+H3KzzN
ZpSHFOP/8wrPgbhofr9KRhEK/PHsh+QWjmQZeSCgzIS22XSsVEPSKKn3oi3becisEX/ck3W2SbeX
xclxkEroZb9GMhXRePI55qvk29681dL+w6g6f6b02vAtzOpjabfuL2ckV5P6qKRLLVlltmbeLLZV
4FOy/x1h65+15UkfKDraMIQ16V2lrmeRwK96pXSJo6mmyWi5Jsra9Ftrb0mtvXVSu9z2Et9cBMuF
DAs7L8X9zo9rOADVyptZJVqFLX+ttclWjPSaM1UcpeSSZ2qbDIeH1dKcWc+DYAmiIuVfUPNfTudB
VRPvl5R41ShsT+ZFOiWrlStix/qtgH9oHVT5NiiVgJip451lBzwI+GIJAsoW5Uo1qY9jZcq3UK7u
wm57kbYIR9QHubsr1FRqqKtZ0id4VtSPVdckkcz0vjtmagPpbqf7W34aylKYOSHuu6KXX8OrMfr2
pMEXI8buONRZrtgmEoQk4xvvu16P91WV19QoT5eIQrlr21B2neJlxBf9BYKTaN0PaXJ3TNJnTY84
gm2Z8T2XkFUwM/Adots2lFyFmfxL9EaptmFId45iJpwvxg2W9DncyDyLp8ZONyBL6lfR6aJ8DXN7
fRVzk3C8614gn0SPdwITseuHaEYzL+4AATaE6reED6TXhPPnlp9CLs/0vAqI1dOgyBrMZSvVlmOA
CqSwjQn1XDBcVwCFDcJ+whj26j/Dk6PZjPnORZ3xX/bcmAINrRxxIx3fItRWgFUX8XsrDSr0/zz5
RVfLiXlqoe7tPEBa7+wB3mSjCC+Uq49vjbEQTkrqxGctb/kes4KthtQzmQo7gWkKiryk8yUXlMA0
OijcHDtrtI9idCT/DQ7Juw+gq66GVp9K9InfdcUO9mMdlITjmZS1Y7YywVisxCQjR9d0aAIODyis
7GHvd1feVDEpmlDo8jgBOjzxJNkjjBpYQqKjUMGMXlm+hIS1hqhRr02klbAtB9Ey4xNeicFusN0z
ecZHT5jKpvPmaTzwE5qmO6S090ptkPHqcxKQEKHepcZDyW1aiUCwsw0pLgDB/Esxqm8wOwD7CaYy
cQSEL5FeGGvTRXS8cnpoDyUe2cjsVVNltTOD2jv/WlmUTylTGl1pEIsCuvTddIt8FiWZfM99k1SL
rqoEsnVn08EQtXWkccKT5MESLtnsXsUczfhSdt+Jry0eKxVptM27Vv8a6VQqmBSGvzQ1Ua86DpKj
Jmdk7qLe2wSy5Z59S8sWthIl74Ep/Ugsy/gZ99fHOoheXZEhlz8bo6sBX7XS1YH1YeGOIypNfXwf
kbV6DdCDeG0rlKAiK70JU1jp44yqDZDV02DRJMUqI5y+FKPcG6NDq3dARKfRHD7l13r/XIt83BTV
iuqDGLecBLVIiy+Z9Jk6Tfs6tMmigMD5vTFsBfhFoM1EV8sNa2X6TQF1d129cxJDyinqKZ+YnLXE
XZH4aF8UNylvlFY9zL2Z+Ps0m9DRk1ec8ZujfASda7kx9p1UxzPdkLrjxE+xkCu/m+vm2B+FTTRA
EfpjPDVjWJsLJJ1wmWZ0UPcOYFcZEX1VhqL1OSxsYhQ6ONBTqbmXqzicN93onirTs451ZvXzQRvt
r4Tgdh76yW/5iIBD5lbFmprM4MPTR7QlYvurREHzIlVH/RC0SnhJSd9Q1qtaX9NweFcQn/DIbMx8
N+3ANXbB5dlYtXus2OjsKWYs7FlkO9F2lEx/JlziwPrt7AWwLutyekQLFOVNk1DdrDDqit+/6HO6
WBUJH09gpMOlgtBsh4h7S1nRVEcwxN/LEWYlUTlQ0wPS48PmRFXB4ATfZbMJTqI6YBqrJ8//wzyx
im70W1spg7M8UiogVSTiXSNClNnonJtdAR+xzauwDDJBH2hy/h9r57Ucua5E2S9iBL15Le+NbKtf
GG3U9N7z62cR1adLV3PONTHzgiASCZAqVZFE5s6964UYEzbTrle9U49n0YuNKNpUHcxlPiJwqOy6
1QWa3v4YTotlrmqvRlSkAtUwH3w0VqDQTNiYaLX5oGajfY0tYC6MCUtlGtLSpZ59EWcVrI1hFC41
CkCOCqhsuyzDeRhG5YuSpb+PhI0yq+Zx6PM5GIrgq9P90kw0Wq3cTLcWBW5LYXa9YO9YjU6yl7sV
0jFQGSRd8DUc5R+U7LdXP2qy06AN1kz4V6kGVQRymydHk5Orq+rvwm44uct7QGFCW8PvzLGLg7Bz
b0WzvU+abWgk3pdQJzk/XY7USfE6hoJtLbpcnfHn6rrO7pfZdBUwzOyLxvp9dS2vUvNOdVcVVCph
0WXvhaWcichmX8YwMxZm1MtHt3aKfZFB9th1QfQ8tkAUiNNk71SDz6O618+NpiaLRtdcqC5RlRRH
9yZppGFtttHBMRv3w6Dw1WX9xdNt/7lt9b0Sm+oXty/gIUsj/1goDeXxspst1cS1Xns1PruBrfwM
tewBVFzyqnn8WV2ZSftQG7sj7BRUjup+9QZWfuvx7v1TcfOvSHPpz3IppSs7J/iuBbV86rwRqWg1
cr9GEhLokyt0SCg6OXn1lFH9vWr1xtvJlLKfYY/q56oy8CMeELJuysEF1Tbq1lYLnQ0bjGg+kQW9
jmlZz7pxiL8aefA9R+v4O5GEUwZBx3uhjkuZ274/c9ojpCdZOGtM6G+oGJlR+rHSs6R8d3z5gpha
811rg/ex9Y2NZDrdSkZ55NEFvJflj9BFZI9tWbABHVxlJWztqJdnCsc2KOZmNw/oCr25E+uEMVCY
G7LgwU9D55wHBijm6YhK/GrRxFmwrG3oRJY+DGP8B5x9qZKU5vHKvtEooofbKMLJ1SK062AZWZAX
ke5uWOevKTcbn+ptiljfVzJlGfZBvYrtVpqFUiydXbtT9/EAUC7ysvJbG76AP7a+x2WDDjvMyEf+
C+ZRh2h5Xk4DzfAjoQ75W2h24dIr2QeYAxCVXO6gV4tC6/uo51RkNP6XvIvaVWCH8lbKDRQ7QuRt
hUffmk8aNZjPQap7G/hBbcB7ZvncJMqjcICSKJlB6gfkrKrKtSoFKh8B+SKgmMDrqi8WmOyNFCf5
qkQIxkLh9gXGf3Ub6063tHvZ+GoOzQJx6+HVLXt9Y6vohgh7KX+v+yB+a5BzWzfAj9aKE5hf4yQx
vmo2EYU+lq110XTx2xB/F2MRNc4rttWIsWvB+Dpo1ULYFYONalglKjGv3n8hoLwRpyC+Yy0CKVhr
ZizNS8NH6oy9xF4c5VP3bhMDul/+Xy6d7ujUUzT64tPcHqT9Dh57FC2h+BNNGYJTLoJc+2BLky47
cxHhmkwBWkR/nONpAH0CG55t4+cnu1pTcut79fGT3fWy9NiA+G8jc5hXVC3Pu657TY2qvBZTcaIN
h8/+j4mq9+qKOM3NRJatJIhEVazEttbXB2WRo6h39TJDW9Z6D+FJ6zirXNPzo8NOb0NVbL+Xa/6f
pMXdrYdA7z7J/HZTwfJ5NFwYdeooJ4MhoeIXwYV88cMKTgC39B4TpYUhNuRlNFTlEzCA7Fyamrwy
ldadpanhsrG+fRbysIEjgZ2paaZnYRNHbuwYOyqDTqKnOaEHlVHiF8eKhFQQd+n5ZgvLBAnBRI4X
/jDIjxSDe7t6LAGwuvpQsNfz5wCgu6sYNeK6WFgB8qCiq0V2d8iH7HtWJvJjRfX9CbLFQ+y5sPaq
CMsbvhFtRFfXlW6W5qF7Gw26ca07kftA9tR7qtVmIbzskfeXUuc9XqZaEeAXXDODgeZ30LnhwS/1
+iXQy3k0aNAxW0QKR71tlqLb1NFPauOHi5200TVl72nUMSBRR9eWuVnU8F4yKUGtKiNjgkQ3+q6W
aVQPpU0UWI+DYzOx3Ua1ERxbHv5iTDReV5fLRvXLpWkqYwwQurnohimvPRAk2zRwk7NoFL2IFnJh
IminZenNFtRjQrWS56MCagJnnJyFTRxRwVlu5IYE593mSkjIw/aizEAe5uOyjXtyIxMHT+I0yS6k
qGkd078wDzq7tmm4QTnPjqq5v4J4xwPDfg8L95fa9PJLUqJ0DLLMP9dZZW9ghA/gWjT1U6dQv5tr
efGihHlAfqNo38HyGprm/NLK8Cl8SktZ5wk1mLemTiwY6trkWkQZkqb/am+nwU82YhsGlUmz2PB/
FYZXqScHPDMlGfK41AEWHLNRU8BGhu8QnA+wugzDXhzdG8tQkrUSNVRRI+/mTI3PewhVj9NhqJVP
rUqG+C70JuyqRJ2+sN2c//iJ0btzXyrFMpZ1dyNRjbZGbHUAbWQGr6oiSXAHysY2rLzg1Y+Sb4Hp
VGce3MGrPmXB4+rFc62e0HDyKKaMRaXuSBl2c+EUs4MF+UW1B1FYnikDj42xo7LI6C3t2Qx1ZZFE
Q3WOFTXeKHKRgF/QzEMRxvHKL3vlwaJIbN5RTvLWjdYDQfYJyM/rF0mrmUsle+DyGuLrWjmn3LF+
0CueIEmhyAcFrtpdakveZizk8Zz76bAYEDJ96Tp2yfkX7jnJQTdyUgBh1c0IcMnRAnhrfPCmMimn
oRRyJvqiAZIXgnBoRjQao79GxBrCXfjc5oi+KsHY2rVvQ6UnV3+ivlb6Ljv0aXEWpnAygUAwjmFX
r4VJNJ2uNmdiBTMx524XR+rEiX2z4XFz/bM+1GDr24JyQpwuiaqz7afZQfjLYyCtXGOsAGJpztog
sLUfi7DY1VnnEIJv/KNdadoKfFt0gRffXrBxGR6zwahJGGvF9MzNEWfSvIXdUHemR7qyh7EFEoNk
YgtRyjpaCWOopHZxO7Q9GJpdomnDXh5UIGgK++nMa6rHtotBgusuwepETtZy00GM2Of6dkjKYptO
kckQRsbV6JTxJZdEKFv1nnQ5S+amXBVf0BH24QkltNhCTEo1Z8qr8rB2p03UDGDhsu0KqMbczFpb
9jAzJsBHW0jBjg04em9T1/Ibd0a9hHQI46R9+ePWWKAL7Z6KmczXfru5lekiWoabw2rCLlYzJzdw
LR/deAsxwQmM8SGq63ItxTbJ/WhQHwPTLK8+d3B02o1i7qoUBbQwEuxKJ1YfLTNVN5lnUMk/OduI
2zymlPZMrnqeZHMFrNtGuCpyHe8aCbi26OpWjeClU6ibziIlBG2Q/Jj4MGsajhG95B67nmZUzS91
yMsw/37lWzRCJeHXyk8pbXnniiHaJlYxswlzhTOvXLPNQHQVPM2yipLiKkmVPq8aSs3LsIWjqUkI
HZIE+EYR+THzG+IWob3xysz+RX7u2e3D4i1PjHxuSYX+oIGSW9XwqB7NMNK2zZBoGyQY2pNYEaqf
FFIuF9bstve/lRlvpzy7ptjxbcUiAb0zrai3Tj4fJpJCHVjUVuxx/m4X9MlGRqzY+Qmh7dHY+BQp
hpnepyjsDMkygX8Ilm5Jy5NrUOfZc9EUz1mnqafBbdNnrjID3GgQkZkGRymD6s7Wyp0YtZoqhL/T
aDdilKxHAbuTa6LPyVzCsMaqItbdV80JDE0B/l2L3+xAPhiT6oppsT3xXOdLqpsT3WjQnJywApjZ
Ki7b85qCsKhoZ5Vm1e/jyvWk/L2M4x6ACJRYct69UdrhHFyp/N3UTTUs4yzWZp8GPnXNsmK3RXGk
sI9BBneIg4RgMurOwa8JQ0O+zqY1NNjhF0H/kzcyCJn77hfMhy8IivtfnASeYOqKunMY98amoi6H
Whc7PyckhBfQbJtrUx+cOY83PvapaSgw2JuKDY9cryEvLowZqqgISw8RmWnD5fk1BrNA9/RDV1Xu
k+t10w9FrRFmpJu0TrksGwPJi8kZlQBzPWo6dBtT128ceJwRQ74tZeVOc/Kl5llMHdkVP0B4NLcm
V7NuujmvPsEqZj9BXaQ3Ros8ZuOZaVKvvTYJt59qwb6h92dAknuUHwJIB4xFHg3du5wrjylZxm9u
a1Yz1TKdFxTMhjmau8mj3MjBEuLpvZNY8AT6A5yt4Zhte5A4MJ8oUjavy3bHq4YNnp1RxdLjtWTY
8SKL3PQxmZqBzAKZhquwyK53cKxxKzN09H3TOapKZozodlM+LZtusgAi1MkLMV4ORISzFr7iqnGP
IXH5eaH39iz15afIovrKhJJhPZB+WpluWs4Fs5AgDgqnAtg6yyfpeGCt8lihrxKrL5bOn2dH6ln0
ZELoIK+f0FStLgqcw7syS8uFl1rG29BmP63ESK65U0kn6KFJehsdvyN0HqZo5JVscvU98ZufBp/Z
Gw+XBu1LYAGh1gRzGJsvqM13p4wipmVg2yCJHQvJTKWrtqVHubUL3+SAWhACQ/J44NfyVRm5QaID
guJd3Xor0wFhCd9b8NPhH6OVkrKJlFDaEAD8PpQQmyc6BOQFfOi/a1lgiEzV3HrVB91dI3WSrs0i
b66+mR9jd1CRIdPY+pfJD7mG2YWgs3+xwuLaSX647fvA3EPiDSPk1Bjx2cu/ZYVfezOvo140C9pf
nbqSNXndB4Xzxc/cbllrcrm32UCcPS5xHja8ZGkwOKxQ3dbP5dh4845YJNVCRQhTtONHs7qJLMo+
5bOmNOM3ZZJYhTwFTlErz/lGDatMtl99uHa/23YAs0pHwRkPlHBtljCjuLLRvTomcK1S99sfnjGs
S68gcddoT22qO1TpSVfPTDe1DtnCYEE6MkTqvK4Rme4S315HcJLvs77qN6Yt7dwxS5fK4OzHuGpn
MkEPAjFNv2oDzVxlbvPFt9IahXc7mFXpEHyHl+liG4X1nvPjgcoZDVho0FeOVNc7qF93DvXNJxwm
MXMqFE7pAC49AgbSe354FQ0EZcpeimCln0yRJEErltjGktyOcuysQTnKXf6lt/NLYaZE47PyifLx
+Ayxs/ycScoLLIXWSQ3z6jgY5aULgfLkSRjuA+c9lJv0IEM64YT9sPUs2FWA92f6QTq5DZWKvpm8
daAy1mDToWaautJgnqfI1oOptt2pMWsK1yVAbboUBotSbvy96jRHpW5sOOsnxOEETPQdjnhF+Bnl
PhipAfoCYRcNxVjg6YWL6Dt+9ZWX/nTRusNzj5rSuYjD51rJqhOBVn5JY0eGr6vaF9lOwxlFFsm6
DNqfNpmQKzLB2rHvLUobdT+Y87aRHTi6ikFI47srugjAlcfoO2F9PDrFGLZOEOWzWz9QrX42VGoM
qC5tl3lvFy+FFjZLZDDzteiamsnjx1Hgl/VG6t+cfJh3NWWgRNm0dH87tNi17l2dSr/5BKrYR57+
QCpYmvsdsou+s0ur4VIMoXG2E1CtXb3UHe0n+7piJof190432stYJ6SdMmg+y+BtLPkdhpI6H5qw
+tXpj51twfIT+c6hIM00g4WqXfQRxTNNiBR5IDXuBmk8Ak78nC8JTJ6XdDoiDX1J1LigiBOTGGwz
CqW6jnul6MqqnpwkpfwegerJUDp7KiO55RkELZToWoE3HgebYBnPuScwn91D0mRzyiDMpzyTk1kA
TIDEef9RTW6cunGk8dT1zW9/JyYnPMSAw+Nhqw2c/Y9mnQVT9hDEvwo3t3d9Afej3aBvQ9VNsgl0
Kqyoz6QyuYSbjC33sNJyrTiPdmlRbCk3xHC8i1MX2SbjVX2f2uTlfH7+G54hJOcyqBQgPBzPkDJn
SzcI5IdmjCxUhjr5KY+vZckL6CTXe23bMNy0OorwoefU5yGYki9OXL6pbnqUC37pUdyjtg6ciSiX
NjctLblojaFvGneUN2ClUTLP1HipGFaxVUxWA9w9PTK6gsw076VULS9VuTTf7Tx5VAZkgqpMlpGt
kZadEea/2OWdfO6Fb17LFXZ+lEHRFDSbcqhPNj+ldaTa3bo37OEiW7a3gANafZVJUKpmEv5KzSOZ
LKDj/JgvZl9bb5YPz2nRKtUDCaZmVcR1BtalBBtNGIt3ruqSVXozTysr+l5k/dzPyvhd9ktEENIg
fjaBBq5aqE/246jB0mKA5fWdTiGnPxzVWrefbMdRuGWviHIV3wLfoLzTloudq3cWeMLuXfEibpS2
BRTfqEyA8E24h4o4XBK5GU6JY+az1jC+h0ruPVGKOGwUiFPXkJ46z+zRoYpMvR/QWAAgTJPhYUj0
jrKfUl6Vadu8wou6Ex6BWYMYL4jPqV2VrZu+2siWF2/hhDC3CvmHA//LiNRfbZ6hnnAWAUT+y6Yn
6D6owXBICfvO+sBxnwxdJxxU9rsJe9JpMAQXPWjBvo6PAUA9KmrKelkayFR7fJYLE8XPLQ8X6aUJ
R39mtzbp72m0amwUZwz9SZYnLlI346Wo5kFaAqnQ9LbbNg3R69FW0jcntt47kKaXwgn1S6b5PxFr
TymAdmY5OOo5dXwwLDiyuUVEalj3bZQ+eOoUuc6a6ocJeVYSNMo7u5z3Qg6s5wLqp6WiRG/2UOYL
8p7OJZkaMMswqZI72rimpErwe1TKYizBLPlu6VyEo+OYQPNDkth3Wy71JtFfbizTKsItJq50sW9r
3xaLTcR1mnPfdgSbJc9f2lmeHiWvQoBgjCF+arX4AOriqwVg8hhoxjLzq0coqIO5OqqHsXL2ekIc
13Js5Zgj6j4fB19ZGHXdb5y4UrfokAznfGqCTToQcgFlEGxyzwkWutmor+YAn37Z978ohhv9jh07
tFbPJfH2WVU72bKDIInbZeyNOzIIc1+XDISicm0jD4DY4sJUiNV41saNpHTOV57fqxJ/8R0VGhgb
ERhNzofDSLHqPNFIR4em1i86IyJCLw8WJXVN086iunmELCjZCNu9oSrsL5fKVrtlZ3XajLeRo06q
4NWuOsIwlh68TGyUizYxtEvk+M7KpzjbTYw1GanxQIFRuvEMFG86tYDxJ6iPXakljzAq8F6Nyh7Y
K73fCpuSAH2BXRY4qGRf2ApY74pKGGqc5MjsB0/jLRm1iW+yJA07X8/GHXhsPh2XDEZAUf+hAXvE
i2D0RapIO3QU4S5bCJg3SdHbVxlBU9lSWzY9KM1T90qsNGCP4wfNPPaS4ABmON0GIwELG5jHorBG
daH5jgu5S/fgEQ13DJMU/hhK5rEGoehSr3aVMi+78i49VTsjGzGavDV5oHefTYQAEDf0ecmL6/IZ
lS+C6JH+xPfHBKMzh+E9vdjNpKTcPFsUI1+IfCa3piAvvShgCFsOk5cYCIvKPdX5D9FB2lVekjCN
FpZVjhcYppyZptQ9WRZtvNxssmGu1djWwb/iIgbYLehnA4jkZMm7MJrLBgLutdSUh96xikPTxL+P
YqgWYOiGhhHSa0DKwud2yJ2I71Ust6uYJ+GxNNAzlmQjXyeK41JVScPXwNk2tUX8Ph2PRmnyAEjC
a11IET9/bou8wVpo28LQjbAJJSSlYV2FrbYzAo0VtKWhrbJNqlySdER1Qf2tRzlNF1kxnBrogC4y
zAZzzfW9q89VrwnNxWQLO1jzvfFiAyY68KOrOmUBr6DOY9rV906uJus61N9av42OfvuTIHh5ipsh
Xzm2C1tMgAJR5UK6KY7gVIYmRxzem9o69UU/EDpFfqQ3ZROhCQu+ail+c+E4+WogbzEzdKl+4X6v
zOvQ9R4Lu0SpLSzdsynzpQgiSHuCaG82qBGrjcGjZeqKpoPUgypIJ+uzmRhSe+LWabeQuli9aNVD
IMiZZDNGnocP+MbdJBOO21IVRvpipKiEXa86hfoQcBMES6IpfIXXAt9sVoonazcCp7JukF/tVfiF
Jgon4dehawVftHmIMngE8tCLF42l6Ls6oF7fAcz1pPhm9cB2eib3SfYE8+MSmKR0nV7U3aZSXrXY
KQ5lEri3rpEnyTwcunAFgQsaK2nbS0vkWqV1DEz3odKzH5ROgBFLu27Hby2YdWSqrkYWgZdz4nFt
OC6Aq1J68dG2euiGZK43ZfXkDUP5lCX2JYdM+JR7UvnkaJ0xb4eh4Q5L17YVd02KIly4tXsysrw7
tvngnlLk5eHnDF+9JCy3geznFG540asZEZskDhlsxGhEHTUYeVJlYtSVEK5KI+lRtnX5gefHRph7
q00PsZ+BbGKjCUBy9CFvIINpaFW8oB7CfDbiCAJvFe5wKqrM56Qi9g3QTF7YU9cYZGWdZzzepcgy
nhOqlICEKvFSzFWd1lvD8N0sb3MbkMM87TUYfnHmDa9aZaPrwZPGUlHbB5C2U/8luioilUuY+eWV
cE47MOk6tKO3UdmLUkI3fr6+ze17dwHhj7wWzhrFFIvSt93baGxWzcKizH4jnOWgA/TUTmlYcd7R
l+Z6XUdrcKMbw3Lac+sN1ioJxvxgR/uMCN0Tal+tIndPUyXNU1L2L+TnnGMGs8AGhgfY9bW+Ozd1
vKWk3dlbmgQbi7DVyrdipDLrZmq1LjrpIBVcOVcDqEtTfU92ZGd36GsL/7QM4gX75wDBdtRNrLTj
FS8gTyyHMbJ15C4Spf+R5kb7Lc99FWF0zThTlx5uAnijatJhl8aInhsZqTDTSdUdMfV2Hjq991oS
Ol5p8BysxKhSIftRF7GzE6OZDqSvytqLF9jaS/OtKhJvo/oZpOUdYbswMctFJRXlGjQzzy3bG4ed
g0yFsQwN66/DeDrUlaRQ5x8cPhzqiZKvoqnayzMeELf1Xkz+PIqWh4UEDdCLxrft6sYIEU09yej0
c+gND6IXjml2KkDniR4YK+OgodAzCyZ69bGE5Mnue/jOp1UR6NRWE7vWIjQl7Ty48u9Gl7aWRMnh
3cwLf76LXcCUk9PdHutwLvpDYM4/DWReKM8KNxnWd2fhQjyCvY4J1/yf07ktG0ajVJRnhAlW1HcP
b/ZououxdrrDoKTyUVYJdzUqwMGQPbI/QDYRTDpCoikmWSFxFGvGxIOBMOxooSgkbMqfozibkswt
8rSfBoSzGIW1F9GPaWUxDc1fDx4FiCyWIyDq26oVsWVgTySlmhlI5kU0jOkuq4LfDbWB6Y7Id7oT
R/eBu9994JPff+FyXx64GYT3Yv37PNG9+9zP9F+4fFrqPvcfr/Ifz3a/grvLp+UrT/rr8v/xTPdl
7i6flrm7/G+fxz8u8+/PJKaJz0NpB/Qd/eBBmO6Xce/+4yn+0eU+8Okj/9+Xuv8Zn5b6uyv95PJ3
Z/tk+/94pf+41L+/UtvzS94OtQzR3oFXu2D6GYrm3/Q/DEWVz6yUHOFt1q3f6FH2sX+b8GHa355B
GMVSt1X+k//9rPerljtUaJb3kY8r/af1/tP52cyw9e70kLfz+xlvq37+HD5a/1/Pezvjx79EnL0e
xotRdO3q/tfer+qT7d79fKH/OEUMfLj0+xJiJJ7+5Z9sYuC/sP0XLv/7UrZTQp1bat8GyQj2jdRO
DImAzfbxn0aMRMNQ7FTtIszCIo4qMeHua7pluBfDJQmkrRMjy6Z13kOmNfrcqwxqq2pDumZBDIFa
3T+xC4bIdurFOZWELfiWaVzMGQPd3JF9/yXGhd2FJ2o1ljBiCZtoqh62DFMHBFZDtn+ALvoMqUd8
Lmwp3na2g+BzR52vbUa3BobK+JinMJBOXloUoSQnRgNLAs7myYebTQyrkf7eAqAictZALSOWyv2e
OudclZc3RxdWyUVlBDY8yQb1JdmIxA47e3CYiKmu/AgtVxu+G4P6+a446wQNyNuHVPdM3SGwinOh
xMVZURpt7ekF0HUxu9WqYeMWIBs+zLZ6B2By2rxBLsiKYmJl5sgSGfX1vpZY2u+0iqCmt7+tFyRF
cwjTGFrev04p3NK+648qLxY3N31ki2apG0cue4qY0QvyJoX6m1g99MiUqH8Qrm9k6q/GoVsb/N/2
gHK9g19NWvauwSRhFNPvwwU4EUdy9F3SNaAq7Lyg6DSF6SOztnlh+beOowQOaJjJngPHheCK4NVt
hjDep0nWGM1JetTLD3NuntVQLrs4SfefJ47K4G+bULp+Wkt0jcw8Euk2tkploFUfI7Q2yp13CprE
O4kjwF4euq2lt3aBzJLXZvQ+IPw6Z4yOI5Wlk+t95m0hrX2w7SgmbhroO9GMhM52KCPrO3GEYNqw
TaRkJgaTP26i6+q6l1JwwoyM4mjEZqVZ68jAy1Ab8yEeawr11EqSchLWFjG5JZhabS4GbqOTuzjq
RpmQt+odhO/dg4yTuZJyKD3Aa/z2vY9Giv+IyJBKwPZfBrUx0ze6an+7203whCp8WmlGlseV12Lk
fjIHDUNQdR0UJtNV/7muWzelVI9SQ3spLsKwPJVPpExg2LLdnWiMLEOx/tberV1kYs2oCSFaOPkm
IFsQvh5QvhvjTvqwgF7kBAziLpZuC94mfViw7OF6lWBoWKgwo+/1qQnDvNmLrji6N59s1OlBG8tG
bH4f+J8WuE+7nUPtnVUGtV3KxqfsDwlbRBSQ1eTiy356CY2U3VWIoIQYIN4WoUGNSO0kTgkvrb2j
FABxStEHe/rbaBn+E0IL8krYQY85u/uMu28phC3FMmLu3edTN/d6qjGcejvK0ZvUpGQycgMmNz2M
HgMAalvbImgg8w17LVptIzwo4HLYczv+xZpg7GlGdV1uxiWQKgsK/wlO0k5wkmYA1JOPuUnqcToU
xnoaEUd3HzGl6ldWj3zT3VWY/64bCIjKfaVYHk9uWw/X0TEuep10TwUb7l2uq+VyKOP0m6cbpJQA
WBE6GyB5m1JQcuR+KQyAq1EB/VpY1+5MqoetABsLFLJo6sp254bhJMu7TcCWU6rqlgn4rbkYuMGT
XccN15rNV/8D6Nmr22gL8+L3m2NDFXcVwJiLwJW7cwrH2bFz1dOZOBQNXOwGEIIKTfubtaRMuy9U
Y6XdPSE7dZHhnHzIGyETOzViul3UAQBLwgK5WfUwhqYQqsujVyObE1SnMof3WRyJJh8Sqm1THVSH
W/0eiP4cxR4gB5ic9bVwljUNOejIhxO1tqpzn8YvoetYkA/HQE6lGDWsP7aQVNZZDPjT0T/Zkz59
if+sEbVPhC3zQ+3k0RHu/+jYlNaicgh9Qur12yQGx6IbwZNUSr6FhPYgj/bQzYRP1YGgJu+JMnzq
RNQHTmslbV0Fa3EYN8a7HajZ+oNNnCr8lcMLfhDHEiHTvtcSiO50Z5dMTW8qMFLe++IInWB0Scxq
89kutc7u72y94bs7CdEnNN0nn9uqwir6Yo5o2oHSk7kYKYpB3pBVbg1Tuei6n7/UxJt9GSC7Gfv6
M1GP2mzyF89LZRTUO3D9cvaiICF/NjrzUcwIczs+ljkvjblOtNZsuNHolFzv/dR39+Io6fKvg2eb
K9HrhsLdexWQZB7uf7mEf47utg6YKWo4LuoT0+h94DZZrCNW/HS6mmqdRVonEyf+v8y7O/+eG8io
UFjBSvaDbF2MuneV5BIW+sKJvxC9ezN6XfmFuLZj6KR+bS98jK2ofnPaiJRO2PoPfmhzzzRCaW/W
Zrz/tE4D6dfe70r4bvgSHxS5sradlBN/gnZgViOecwiQlxiODayAqzYEegkWwSxfw0hyljFsXTOL
QDkJ0yRawjvWHJqpIVn3sbnbhIsiK8uotKXt3S4m3LvCTdjSXDM3Y+Sg1fYvSxr5+PEM9/laSDqi
TpKLaxgUQsWIO1iwkq9FN5bz5OQk8QmAbZTPmxQ1C89HbcvXani+ehS4FC3oZ5BqdSTO/6XJ0OtF
79WA23smhsJOgcdaHOZeggpsQVjtg9EtMnOpdSEoN6dqVoESKVPJgf8omkaHQAKt+6voeQUEOHeP
bnLr8Ais8S8P3prAPyrIeytFWi1IO3rHUpAkFXXMa7ub9UthhDrTPw6CECmenITxn33uc+4+1US7
JAbCUPM2Mlg9GIRy7RmukMhV8ue2Qonur85fI4VUSKuU6iiKYab7nuZlyxAqh7m4Dd7vitkAM64/
Ddxtt/voNKAPLoH06bYqmvtS94H7tPtSd+cMwSbitUnKfb0eH6n172c2GffdGKEXoyaWR66VkqLY
cptiXsFV4jfqQz8NQoxhzxsFZLbw7SXT2AfVpHebaW1BWiXY26UanMVokPMfSRNozEXXIjN/0r1+
EhKSH8th2VIfU4GkA7IwyZ3bmbZwG9PfpghdHBILFi72RHm0EIcQiw/VzM5AdlKGWq7qIe2rWaHJ
v11v4/ep4qgLJg6Ggb2K6BJlp5qpB4QXSdmDTbXxya015Wkg6TnXIkvfgppSnvzSsmG791wUp3Oo
wmS9m5tT9tVA8nVraMWPYpRttquTDUyjBwisKbfjlIcVje4p+jao6x+i10w5W+EbULrzt77Tmvfp
4kisq2RSuYWlK973UVdQv877lMLncNZLADPC1ipUa9aO66zHIpNOOXW6y6FuUZvrvXzeV4myG0UT
VwCcsklOcCYMH4am8Qyuj52XtL+PhMsHby0KvqSZXG5A75Q7VYZY8o/aoJAcFN0syPakRfy9MNVC
lbBKSJ2Z8v8h7Tya3NiBNfuLKqK82dJ7tu+WNhWSrlTe+/r1cwBKoq7efTOL0QJRSBhSbLIKSGSe
LxcI/l/6hLJzbZM5p4w6ocdIFv4xYtTKo2U7wfE2gWy5zzLn4K5Xv9/G1DcclM9BurSi8jtHqeUz
J1DVs6Kknznr70+mqGmqNe4ImUTKSvQoK716LqJuBfp8fpD9tWpGiHgkRUo2KpbdPOotrnsxXA7y
/VQj4Ait79sLuGl2znKL3H6jLJcDrpKFnXjFUXYmimDe6xOZQvL1UYhQ95PLsSTgaqc33rumNs6O
QnisrDoBUOW5JStHVivPaRaqmTjnPFDU959j+l4zzkoGZ9yvPOP9PoZFbPyg66j9hTAtIyf9mhGD
cy1EwRGmdg31zFqPQr30bpMNmVmgk5Cg8iOrspBdQjN6HolOPNxN8oqc0dHGOXOfh7ND9+DnIH9/
v9ytp06uuT96xLqKtyCL0TEhqOfhdvCV9mix9yyhDejtUR/rnT0E087V2hY8LaZUtw2yVmRdXkrr
bYwcbjccIhKKWzXrcCb+uWuL/xhQqOR8JpGy0zq2ELJI+8An6krUG1XRb0bSXX423zv+ZZvFiM7u
vJ+DZbNppPpWIy7/76mt1HMztD3/NW1J6svOmOA3wgVJVwmKMx9a5w08aU1EOu2g+NDcV6DIzhug
s/rcxEgGOmOaf+T+VK7dgPRyttiAnmt14RSqtvJEZD5S0PnREpGb8kraZgLRCSsWLbIofl/JKpg0
mj0rBcsziAdvMexV1swnuNTdgxZm/YOuWf5qGFC8udtstQrOTelvpWkg6RLKrEC6GpM77qVRFjFg
iK1NQIfgXHcP98J+jlu/eCA602GraJHEWTS1R8A9L1jFtnrOLKLZSDFdxeA1dyWn1W9dwyfUxBaS
w0KJmfxfsqv9rj2aojq0RLCSIeyfZKvthl+GyZsucigRsNes1qsH2eaa5bYz7fRJtkVKuyACJ33R
PM17HZAfhvDi2cpLBCnvgYDN5lj4RKSKWgba4HbVeSkiBFrf7GXDaAX1g1e73Q6SFusR0fne0IXK
XtXMDsELusm+xLEFmy4gMOXeV86OiFyVhOFt9K0trAnHUAxtrQSBv/GGEA5BGhRXWagW0lBzi4Cu
rCJo/LOhKRvQNKoabO6dc9GK5MSwCpMS9NzvWZJRK65BqHvroSsRCPrdIEdYA167WHGAMZnKxoa0
ved17H2uoRoj4JSqkNpDlgutYIm1vNfvzQgXAryU9altq11jkrwcJvO24PwfylPQP/iGzvdNXBnJ
OUYD8MqZ8k9L7BeD8PrwB5IdRENftjUZDAST4i1e+0pKnn7swQkEQLsfvNZ5mERBVi4qwDXesVSL
nIcws5wHS/OdbTsmzuJuMzVFO5HhdJQmOVT2BWOzaHM9JEaR2WSjFgTR7WXutvvLeD0Zxz1smqMX
Ov2exGyS09NyfrdZcq8ys8MfKaouNCrS9s3HsVea58R0toGqz8Sa9MExJcJ0Gcmq6STrtAuanWyN
qvFL7IujeqJzXiu+vbIXbBXA92wIEa1g6qrR8g1Yjmgrq3NcEUWphd5ZVrWaiE8lf8+NsLvwpEpv
g9BngTwMqWEte5WGpSzqmnh+Wc0dgJ06gttmxdfWLguUFsAB7ZvSybfcdI1nDhu4kwMS+CeywW8D
xP8KI3BcOkh9X//qa8IJQIuFvnmKyjvLxxXJu96qVWfj2ItCXskiQorq6FShX8FAp0Uh3GrRG0kL
cJNqUjdPhtfG70PSevFLmXfte6l237Uu2rhOVT2Wg6q/kJZOeGTdsFKMQuNlJNpjFViDv5Wtkcl+
H9USgwAMOk8ofx8TnzCpRHSu8SE+kAJ+kI1yfFx9S112Q9ISlvGnoFYgXIveSgnYfwYsr1qWukr5
qT3JguQr1QqfBqsvn0jmnPElqcAuZz9Jl27KdjU3TcCov/u3fbE1Qsu66I7+3c8QJBsHLb0OBXdK
lpPQ8YlGvHaikA1jntv7YMxeW7v6ZRID8twtz7UdL2/9Ozs4xOF87iSiVMDn5dW9aP/DNmXW/6vf
fVgc8/0vlHZcmWmQECvtQ9yZTDKGRc6p3oQ6xCAKedWXnJMsZP2vZmJBo10Y+Sdpv80gh/zV7277
o08Jq2PD7+G7plY6iwxe+I9Xug+RV3+/m9zENzSyrFv8rx3ljPe5ZT8jVKx1xV0FUjcaAcvBhSrN
tzYpN5ZgS8s6aJOI4GECGu+2YTTQMPqjLgZ20ijH3IvadeJDWQ7KI4GD1nPf5N+UwhpOsobLVd+w
N7NWPd+bZ4RDdlFSjKe8czVUcsjUmOxYR98016/SJos+t4BcunqxltVSmYndrfp5j8+W739Xh29E
Q0dkqGkdWoFFvjG9qTsnSeORpxIFB0WQX5kUxzUBQuFcB8SgB+FVXlk6T5tC66Aj/7sBlTG8x771
Lu32nMVgKEQXLf3RDBwkyTmywg2BQ4w6tznFRkGW3NDbxLJvPXFg4H9LESY5Zm1aHJ0xfoxMK9vG
v03SXtl1WC7+vhzJaMfKB30bLdv/6PR7Nmn736csfe/X7G0ZbAlyctfa4OXnJo16QAtkGpTkmCwi
uw+/54R5kkT0g7/MhwEb633Winbla256LQpIgsD99N1kV9rVZo22svuuXJK673H40M6n0CQ8e1OH
pBI5jTOu/jDKS1kYAQHqfWv4hGsRs01stz6f7s0TiPtu0fl8TOgmf7k3ROBh0VhD81LNiieettyO
wZHKGpkS5rEp5k+yJouhNMWXZqjXejMVT9KmRoBg6tnlx43JRzSbo9poLdtMYQJ/om9nxeiWd1uW
te5i6glWv080Jl99De3y26ykgx1Ik4sXcg5pyz3Ysn46xhtpY3EULSs9andwRq5FOSHxgczSU+/Z
4xlu5jkWNdLkq6cJCv8GaNq8klVZ4MP/TqB8jHeSbmljeVefE285SJpasq23kA36ZQ0YmjzhcSKS
zEeacSz1a0p0vFnO0aUVNWnXQ9s8snY4yJqrziZRivpUbR0ktxbSeCsaVb/6OlJhRgdpTtrCQTUu
5hQvmqyO17anVJeotDidBc27Sx3NuPD/dgl4drTX3uYARe3N8J+p1JYZMBSSuXvzkJtR8SWsSFx1
oVIBO1KUdTJXzsmEUHLwGtXcOjhFHnryIVcgWNR3q4i+csJV/3DiLYoawYb7TL11yJ576DzdXhZV
gM3uOm9RsDY/da13kK22kkC8Tye+4miN2juVWMh9isTNytBr+0Ta/HeQCiEJFBqS3sJ0L+42G0b7
rlA78s3pIe3KOJU9LOtfw8jd/P+Z7r9eVdrEO2Tfpa8DIuVrcXzZiqITJ6+yINloFRPwe7qbZI9A
n7RNp6v8QUVfaZPjZZVE0Cfi3a29rN3nJUsmhwWyLUiXOnSElQuZ5eyl6lOSRZ3PoOy9a8MJ29Tk
1a7Q1eiSDy3Zv5ZhP+INQnnK84EroUO6QBbD+jxa3fOQ8A1WxmZpDZxxsss/3viqf6BW5eXkZfq6
rkxSZQRZVTcsCnklCtllFnTWTnitozn7MevldOWOBuZ6DPuvJKscKtIq3wPgRlvyy/tdFfkxMjbq
V4vv2C53HfA7hVO8jSQgbT13ntay2oxtv0aoKd/Kqj8P8Uq1jHgvq54u4FcIXRwnbpVvASQr0o1A
b1WqqpzRfyauOQe/Vqmu/jpq+c9qLfytsuolng+KrP/ZKqvZQ2mup0D93s+zB/nVVlEdSk1ifds8
ITp6YAdjayiW8J9ZZUqvnmVNFlmYCZCF/j0ejDxbj85et3H04zYwSIdRjduVWKyTGFMNHAKRaCYb
TKQcbq381ExSlETvtLb0dakPsGd/N3uVZZQrOeNtWjJrF1PuK+sWqZhln/bFwUoydAKRi13NxJ9/
VS0gDLr3WZkHaz1rYXToajd/NhLjKyKe2bYMAuJ0uqA4y8L1x/Y0uFdZmZqq6lb3RkMJtKVVI7E0
dtWwA2j45ucVyYRerS883VEurRAM4TQguOYptCVLM/6wl1UemIvBBT4ZtR1+A7rJURBo+/3co3TJ
8UX8qdNhVNqW+6UdAh50SQknvicvoxvaHmZE4X0BE/RFK/v62TSm5MBSSVuDeB6+JCyPU8P7YuKp
46S2VImF1bUnc3a/y3HsA3h8k3byOJLxyHlEZ/Lcjawbkkwdn03N1j6TUYp2JyEie7l1lEXGVih0
Sh5TYjcpi6gi7VNtKwTCc8eFNFzOzrn07JXchLqxkGvLg6Xmt+q1SWL1WjQ+UpuBtpc1WcjGOPEX
A7lx57vd0HXz1JXGXCFVqTbemz0b89n2o2nRq4gKzkDm1p4+ultZzRTrFVXnJWqsaGIIbI2pxSGf
mh6e5FUyh1mzkJdB4CbN4t6kui2bllojMpwhf3T8eYns38JsbQ+a4zyeYlEEeGHyVW0MH05hd1vZ
gPqWj/RJVLzbZk7GYVmHDX/rgegheRkK7E4sRC3EA+d0KwTJ51a/deo4ctPQ+gKIJWKmZVR0A89N
Y/sZOmiMwqVWcBWj5zrru9bvjdeGcHme6rGxazNdf1V7/2cr6Lv4MA0ow7FOcBfk0gVfZyfZ1rFp
/oCwv2/iDicfkAa2j/7ebpziQTryU72aF2qQh0dZDbQwXFcqaDI3cV6bcUYfKZk/275bbtJ2xPno
OfWHsBeVPn0mZRYsK19hjneWFRFSh0Idow/TTYAZe81LN0GBzKL+uzS72RBuS2NcWNnOZo92gNwN
qVlcmf+uTso4CPlCmm+Xt+4h4VZIhwPP/T3mr3luvTXkBfLFfc7Acx4d8iC2de4MJyUoBgTvkbKy
Bu3aoWVuIuaLTbYm6jicZFHU+YsyBs42aWLbP0sbaBBiaPSyXsgRBJlEuKfFrFU+JzuN858S8Ve0
vslJKtNhk/xO5uIP6MwL2WpF8aeiUbvd3Go6WQ1iRBS2nASVdkSW3u+OMgsMpI9NgNkXtrFJAtqy
Z0FTsgipWw4xtkqd2JsSnhm0a11TV0HQ/ihLXPlKWqETSN4LmRW/xN75vyL73g0/G6QA/M0mCBl/
Nbi5Q/LrfRrZW6rE34Tj/z3/f01zt93k43+PyC3IKvx2eTeReDeRkIeWve/v1Qr1p8DMjYWmNNUK
H0PxgMJY/uCIK+ILSGCyr9IiizlERa4ebOePrl7aTuyHdrchv2cYqynjNuZ3azlSTm26an+Z8GVJ
k5n1IYoXlokbOQrjzRxbgbfQeK6eS3dYa7Iqx2VlWnCcqZobNSBtnDS/vjtFRITe35l8dfJ9HW74
c7+9N3ht1x8bnI63t2GqQgRMWSHk7DxmuJ06D0epblXuY9p45pm4l4NsU4WpGBxAHcbE6khUZUNb
dsO61jxvpcesw5fs4PxFQ7tQg3ZuffijXm3gPSc5C3eF7hE1m3s7sX/tHqrL2XGTnRt11qW1ipTn
a8YRqNaohOhANrjEs2ld5JUb1MY+aNvnWz85JBjSf3I/n3cZ/wwc34xw+Ens2saIFraYVfa7TyXi
QienLA63l9RgZURkZa0Gcdo49F1ACl5Z7mQVrXOEgC1SkWTVzUB91N0zggHuEX0J51b8VZUN0tZ7
cbQppzCGPEjsnxEP6QJ9m/oRjbn6MYo58zJLnYyvYar5mCnIM/nTJjvzFGxX6QCtQ1ZlPzm2jVl7
mDiYb2P/mq9pwnZbNuRia6ieH82i/1l4nXMcWDSQAg9piWSqXw1CsrxCCAEcpxU3Rb2BXQ5zAsxg
pVXBSs7wx6WcVvaWLT4EEX5oSCPNKuJRiG8iiVlmaMK3sXciZRon22Chll4Ombq61clCdU+3XpMX
QLCww69/tFhyUCHGQz1n+02eIMvwlPWKWfvKcSarkPUVhZWUCjLMnPoB9NG1QzKW0SkizxX6vHGI
s3QT4OPcxQ5pVXNZWQfObO1dYA5PijGQZQ0VeWHMfbthAzV9TvAikH86fegBTAS+Ie2mTvubPbfr
+WYfMv0Pu+w/E05y62+mnXJGVREkywg+aaiqSy3UddOE7XFbTtFhFtq7g4O0gIaA3qYRYrsGG5cd
v6hwJVsD0Kwn3054QImxVT7ZD6oS7TrRF+kD9+AG/hsI0/mxsXtj0dRQe2DBLSB2G18MrUMeI+gj
cOYmKa56oy/S2EsufVSmzyguXSto4p8Is8o3dtAoANa88pNHJjP+o5JkPzTaOfBHNTE7k6JZn0FX
IyBUIQI0uPXNFNghgCJO8uuzViv40jLCs2Vn2Uc2yKosSoc8dj9AkScIBfPl3lFeKQLpXAzf7tNL
s5zkbhvC6HPnfErHYt7URhNom2q2SVpU2K6tECKtltxHG5ZRosmKk+o0dgZ38cyL0w0OpGzxP0YR
SxUfDM9Y3SaR8906mUn/rilGvYuNOLrcC7sginqYlncLeKToAscSrYQ5sl5wSQZ7abt3kVdN6c5L
X9OU1b1Bm1yG4TUNtlafkXcoXuxmlJdFTWQH9KaVkZp/vgvDwRXXld0Xt06GQ+BP/cFTnZ+FtMmq
bLhX/+gSV0q6+KP+expl9s2lj6zWUrbeB/+vcznihZW2DHdoNu9Be8zbaHTCRS0QWi1kf1AAbrkq
Fc845qEHekuithKgUeeE853lZEU4e/16UlG5ZIxa8EeZZv0ou4AfiCArIcAUBKW1G1PHYfVYK5+G
QduTOQeNWw1HDr8Eu1zYq7n6biSQOqI41C9lax6asNsMSn+IG6v4GmZuw1PSUF6j2KxWY6MMD7Zq
RVsHtsbRRXpi2aVTibSdDvy+bb9kjRO/GqXiPBQkEufg3l59zmNeiuAgm2QB+oGQZrVBN5DerCse
m8ZcoLn7rUIr+CVB3BblCmUpaxZiRi/OyI/MTbrVxFp75RgLW4mS5yDs+udkzOKVm/ntNs3s/lkt
ivjMHfBNNspiDPzPLqvFk6yB43C2jUnuZqziFloymSsm85zw52Rzk3ZbHMHnqWs58JsL1jAC4tND
yCbmRFQhn6ydVt9WKTSgKFIGHsK/lHikMI6WNoCdLeJL7w1VU35B5sUBsYwXQMlCTpnG5EFGWhFl
eK3aLHmQQViirRE12RbE8bVRU3Uxtaw6HKstOS5M1AWx+uWTU5jFE2tpkiXyOd/KqmwwCvKE49i5
SFNj9fVJb52XW38xKFCEXGrApied+jhdDmb7NfaC7ii7cJLhXtvZXt4HaGq7VLlJnhrNXCQOi+Ck
jHoLVHDq771MucZ1oLBZIvDzgmRZf8mGhvN/NSVpxQfluTUcchbQKKq3vq8ZfIh+s6yskCMy8TBN
9QS2cYzsj6jJQjYWose92//dNvWo8I0Nyb2Jsi5sFzohe2oX3Mh6ijP3OI5hdUWjpFqi0pp9+3/3
yJhj/PccnVahSWIUwa5K0va5mZQPn/d4KkStzrtwNw+jtlQUs3k2irF9TtIP3UyTJ2mx0BhBydAa
NrItmjznYo5wkoKmfUxjnbDmyrywN0WZO+v7rwOP7NBS4o/W8YxN4xnRvkhU+9JxM7AH1z/WPOZq
0nW5HGdPWbslAZCovrvgMGfEluZWf51AL92qem/rr13vO39U762y83+NzfH97WDeZrPenmThqZAP
eOgWoBx/2eSV2kG8wBXscwqSiwDPKUNWV4UsuboZOxFNGnfOLrON+TCX0LEllL1DAYlnkvPSa7Oy
m/qOUP1cjz6plbEE+hl+JXCScLDIfdWdGInEkhicpAfsakQXa1D0SwJBhuQmfianLCjXt0Y7bp29
HajvISkNHPX4b0XDLcKz527bI2CzKrzZeKlCszly/NEvZFUHDv4QNQkiPbXSLQ3jXdPL7lm21QAW
EqUKL7KmlVO5dC9zxK38AQaOe5wSJVkSAIC8yGRP576ajSVyS+FXx3A2rJSs974toYroELLsSQnf
SiEIJjrIkYkQJqlHiE5yJEvr6OtcWZt8cqz3YRjKbZ+swwD090zEcP1PVKFzOLWa8mb3w9faqpOr
rKn6W9O16ishdd0jh2vnNC1Q/u58TjL1NFjKqp4P2ZZQYHtNnN5HRn78vqrtfCbKXpl3JVHXeopr
SBWFFY4wp35fjRmkDDYDw0Y2yEIrU/vWzwH4cQQatryPTxsOUZA/6hoIEH64cXJUtEa3Y2dcT8nF
61SdO2aqPUFqHpZJ2bh86HOwaJzaBMdljMvSDYqj3VWVe7vM/LI4aq6FC9opITIq3zoDOjcOtwKp
oZEw8ImnVGEMyOJ07fCs+0IzPDPjb6nvL3E9dj+yuH8wgVF9mid+MKZRlQ+tl5S7frDxEWqZfjHi
Sl2FGgf2MLu/yEGTuy+hEH13rCFbhGpev+Y9Quu14/eLOkABnPPBHqIov7lmMutdm9jdCz4JoTVG
bLtsrYsw4JDH/CYbnSLwnvlgZJMskDt/Q7/bO8uaYTfu0nAHIs7E1KCL/3Mu2Vgps/vvuSIET0xD
886mGCznivWXIM3MlXS79VaXom4UtT/9dX/U+1Fxl1kHcagRa+tWh/0xw4PZwYqwXlItdjZVnyfr
Vqy1+7gGfatwB+5FVR2N+YLXmnNfaopW6s9j8igHyskcq9yj4DHwzKMdgaCKbK3MO8q5VGP871cK
Xssg4tFjBP6tCPTWInQ0TKJN1zfdQrZ4ffWzWVZvfdSs0fbEeezvg+OSnUUAP2ihTQa30ZoYt6Nu
o21GGCtngSn3V2HyBfZcDbUpQpaJy1vvLCK4VtHiwwwiT3W1T5YaEmbcdv5mCIrpszHDnvpl7ipI
u9KsOv9p/ldvOUkufHr/6i3NYRz/4xWwjUfV7XfsnKxtAo3+xZyCb71dT9+AhDwpAIjeTD22SK6y
VDI3a7Y/3TwvZA8wi5uh98jm9MOSgPbu3Yi1cWlwAn9mNQl5VVXa4izrHXHjg+BCecM3ltbIdhXm
jzwoL+jKuJ8GvUbtqMKr7eBP3dZwdg5O0ymnvvf09VwMzQtg8wGuXDN+K2pD3HjMHziGtlCHF13u
zS89gS3wSVRivMSnZtWEe/yHHQ21c2uW6kvgwoIdLOtn/wihqHv/u13070V/36G/nF9+oP/uf3/d
gHn+6i/fz7/7/8f88v3X4v07U7EeOUB5MTzre2h0w7cOCvScpOjDuAsy6SKA/1a+w2Wgf0M//Z8x
Np0DkNueBadl7aAHxRvf9afP8NpAsdXKu6PDPK6EHfHi6TNEnqX5256TaHezi/6za/Y7vCftIkNw
5diYSV0v0kyxj9VgOAh49PpKtshCNtyr8qpuDIb81VzE3aELx3F3t0/aYOEpC9VnZJ3hMmWJ/qns
m1eXU9Uf8HYzxYE31s3DbkSjZjmCYdmkpVeD9qNAT6s+yaq8koUycFwemG0DCYVHkkKKVjm3Z1kk
pdeeI1HIqm+N1hLES7u622qzw48t64EyxxvDDOaFHCeHyIaphCpLTmcN3t9RP/WzgdRbHbwWrhWd
+sHRbvYpBnEypjZymiqKJOwNzEs/gH9J0uxQOR0q6inRXFsvR7gbdrtywtFL3pxDKvJsCP5dPj+P
Edsbr2C75UzPqIPMzy7aBaSU9ogvChtpNxPCriw4Ips0P1t/ILltem5HDwQuYRmQj726WgajS0ZB
ql9kqx2JPCuixNaaEc7PHSAusRtmMdkuDdXwPuJwetfgEv5IkwcHkmGwsG3iI2aRJwhWf92lrFv0
grCDXu0+62S4DVuU58ILCCixxTQGpHwhcY071QmJDNAAu6lVeZC1EdfIVV5V16avxtu1wjN2Zekp
n9lIIBA5/GQNZQGp5xWZiec6L8diW/cTS2aAeksOJ8ezRdpWDgsK0o/Rf/WbYjmWkwnvtlTWgZpF
h0Qb5qfGikHOApbbjarlrd02bDbuiGKspgTjW5sI4GObh3s97sa3yY21BRvAHB0GWucq4YmCAJ6Z
RSMqJRVPjN8FIpA/q+yP4oPiVfDoYQFdSIPqXxunW7IW4dQk1rhtJAGaOKJKnj3Quz5fxaPBf8lw
BF2zIJYYF/zaLhv9o1SEhniTeFcO3OqjSXQJ2lBKT75kGG6YvF1ULdkRuevqj7JgcX81VA2UYQC7
7GYHO2Aq5UND5PZjkZKYEukz2O1fQ8yoGvAbhh930wykc6caOLTv03BOirANT8bb0AYw5TKdu3yl
+Qgh1wTjnJNZN95B8VeB2r4Xlh5cXGCeC2lWEx0FDdP+0KBact7vbpBgJ24qwaG4UnQRrqzm+zqp
PWXVxTV7pCI3N3OvZVc3CfJbkSF1gjA0CGybUJRLQWTlVjXQYbOabrpmQW+TfaM5n0E0b0ozKL4X
Q/tR1Nr4ZjrqsFb0uDmh8DaciraoVoPetS99lfkrjsijXaNF8xv+BcJogprki0Gb3kK3+6wQa0Ka
IDU1sFjfZMOzmbfmi0rsFH/e+S1HmechnL0n2akSXxlyHrSFE0Fa1vNuq6hjsqlM+H3kvoyvRu+d
FJ67X2wXDqYxEpwTRahOkpIJl24c2i/VRApd4aTu4whZ7DhoxAFMRGp/qXC+GZ5TvkPeT3eBE0Tb
prXaT+LISHZApRcG7pT3h7rX9Wc9qt46/K7bAF/Arhbg19bTtBcRcbRJaic6IPpLEiQwqyViX/rX
UflR6cr0DwGl3P3IF38KPSfaGWVk7NzGVx/bALY34LH5H+KHAGgp3+rATYm7afSHwEG2uukdJGcJ
dciLJj56giAtC3+a1ROxP9lmEqEVd9vtygUy7bZ8oW4tlugYanzEjmFidH7Pw2djI4SKvFpV5uMh
mB1ci39fyrosdNMcDyppJP+zk9oqKsfOwTAerLhiFgIYQ2KEQCWoBJkZkdZfgjqyHst67B9i70ts
Gsiqp1mYn4LJf5Jtjtdaj2HZq7s6JyZ1IKUgXiZWaK77wtY4wxL1AMrskltzAfaN7p4J47F0t1kF
5W8qdW031xxJk8zusA7WOPFpZuK/EbDsu4emiQj7V4eLrAG87R5K28XDnCf6WtpkIXgKaBVoF4RM
mEraWl//yDSlPdx6WB96FhzwUMywRHtytwpiLdCOEfGPle48cnofX1PVQ2QmdB8zo3Ie88xqD2hq
RwtZDZxRv6KmiAuvd+cvjTYcRp1IF8VL5l2rmOaGRYf6iQBE8KfKvhmVRzxP/ePoVMnBtXRvEfjB
D7NMxJJPaFhbz3bF2qTl3GwxQlB+1ZM4XTV+1fD6KUIARAmenYYFi+OQsq5mtXvsQrXhxLbor76Q
KwAROz13HVGCk6lkH0GAbLPjAKqzbegC5Hk/ln6TfEXFL1j0mYmwxwBSLXEbHTGImNAMp89ewMWi
hdXFzmOH4289jYQfkjaubdqqIRuDwIOdnevGsWfRuw96PkZXFfcI1W535jwkZ9K/uRXZY3JFapHH
IruAx0mImVRBOT8jb6biHkGQbXRcC/bKqH2gn5CQcciP2gFk24ZO9Y+pTvsyFxB+3yJjuJuROMjC
aWH3mvM628jjRl3NpjqoyZDWk5XXBPUHEUgoQxgF8GHDqT/KdMFeKPiYVLs4gRJJl7JX6pDzbaQu
siNiEMiXlZvmYFH1pr9YjV/zm7ZrpFAr5c0NPZIiPbwThd4/W4GyVKdTaF36tIzQrBnzg46E0jej
zP+xVCv+pGqEL0axi66sZnPumqYzgbI2qIssqC9SrkcH2u/YblUaC3Vo+qsr0shkJq3MuCUWsweH
3z+5Ih1XmoYkgM6S9vrBc9PyeSZ38YDIdL+o6qTfjcTEbZBHUq9JG0XwK7SLrBEpS2CKKCAXttsE
PjFPyMCM15Ux6AulzOwncCz6Yhpt/3PfVVdUINxgwaPWFkBbXvUc5QmZI1UebXKj4Ek5GIlCcFSK
pqseOyRmtM4ZN5UxrwISrlgndqdbtep9fdNaAJlcjqX5M8Txxk00VT2oSYPOFpjRRar71VkWmTi8
qfnkx5sxyXfQa8yTbFQzE/oIPrJ1ZSHmkbpEhbRmEF9SI9vYCuj7iTgwfsaF+RD3nvEQFn11IcEQ
qusvUyOuWgiT/jg5x7t9TBRzaTd9udGiJIATjWDn7jYdd0RidybrNpWcGMnR7tTUww+tmWHrj2Hx
Pbs0g9t+VxKrW5huNT279ezxPzWHAztbbzW0xVdWADYqGhwh92oechJGip2s3htuVQ6vEq/Jz3/Z
R7NTVzFc7ZXsdi+KAheGmT9Ii+lmpbsaJ61b6qaXr0f/oOpB/ySL0OWj9fVe3csqpHIN4i8knrHp
nxS+hU9gLvNt4Lqoy4tR0gZNk+x1LfYOst/QkviSzP7mNkB0K/Qw3zSzP63kqKE2+6e6Vt+QJC1O
0jS6aM32TXyRg4jdK1AbCXclJxQXbcARN2koVxr1gDMWLD93T/2TEmTBxrSN4IBbWXvSZvCussfo
NF/xbqnPjerW+9pqho3fohWsFvG+KUrLQORF9y9VS75/51knqCQgXNESWFmmgFQhTbgCA1vv8Vu6
HzYPl6h0zLcw0uLTQAzasvRt98MIG26Fah2zyy6sN8tH/iRzw2VbEDGvaW6ybzJDOxGfFm3jOB6u
RduWa2ij6hPeentpNk38VlWRBl8mg0tvT58VBCG+NX28LxPD4NnmTtvIn33ySii6kJuzl086uxu8
8bYPWD/9P4Sdx5LjSNZmX+W3Xg9soBxibHoW1AwySIYWG1hmZRS01nj6OXBWZ2RGt1XXAgVXYAYJ
ONzv/cT45onEWTaTOx3KuLOfwsRaB8VEPforW21CN1VkxvCW6USlO2RdPSIRuJAbpEDm4WMOLCwo
huLcFlN15wX9Nzm8cHRrlQpk2XWy13GY3hJsNvauC9S8LYbuZNh2tg5w230UpSagsGbht9rCPVpu
eap+H3a99SciB0/CivO3MM/LpVpr+n02jP5GXrFn63G9oo1u60lJe8ynBit/LIdBAO3Xwm8i6G71
WGcTxRUzUBU/NDJe4x+z94yhB86bFRr8Hr1lHI00MB+CHhhGn9hvvQGURUF9YG+iIv2g+gm7SAQK
pkLNMPTKrig6PzPbAzNHu5QoOlCt7XLMvntOGWJA5TnLSqv0ne9S7LsEsaS+xzWZeA0Y6sbchgoW
4bJ1iNmhBUCyl7LVKCG121AL8fYTB8XVnRWaxf73JFjz8te+l63WYNqVqkcR1sl5VMxspqoNjzPC
rMj1fVVb4xN7/eLG16NgLYFlv9eHc70Eov1eX7Be+E/1sr8yFBUZyVTs1CTyN6mrBVjQG9FT0BnK
to3RP7C9KH7qdaW4sXTML2VrriUK+46RN9Lc6ro6bupDcjtpcxKnqb9LuIepdMlN3yNT8In+kHXk
O0nH/0R/KIOZ3Mg6CRCRDbUgL1ADDrUNhI5dHNpunckgjaxE+lvpMLPXuoXlSfHW4Hj9XM0C+gQB
UTibuyYfIt60OahGGSkwx9Y8yTN9PkPQ/zwoU3Ijqz7r88xqtv3PUbKBhPhfQ71G/DJKD6Yf1VSb
O13TonObxvYqh+6zEgUq67JOHnyoDTu9cHG1gsRzrquuZYEL9w+el7nsprjjL/w5BHewrVu2zuHa
T17L8yBNNjNx5ZdKRfWslT2Bd2hFHSqrzsyrXYXQ7SJx6wDDzfkTYj5BXlte5zp6/gSz6OxV6mnE
nYzWvbMmDaadNlQ/XOOjyKPhuygyY8nXkJ5JLYubAIOwjY7d7jnQYoFHWm2vldRlZ6l12bOldrBz
Sr3dDXMxExXSy7FT3chWxBw6oExBfxzVMHsWbfruRr11gtOdPZsRW3meqpsm4LZREz61ntTiDQwf
8kaBGZ0ixU0fYA6dZb1w8hyEBqThCUelN7svVqNrZc/YvpuHog//Gu6lSIyFqKifDCv5j8N9QC1v
1pRfhyPCbh5829WXdmqAxjBCbxm7RHtiY2Qv4LTRS92+uogaPTVVrVz8hER66kQvrRE4N4R4Gjxt
ivhlYNe6Ue0atBS/ycJVrHqrjx4Oc0YVnIYGd/YBfehdPWKRpPhjt2qCQjxPofVnkeBOUSZ3UJNZ
Ys8kDPgai8jKT45hDkfptCv9eOcq7nfsOMS/LHp/VlUlnoV9GnlAWKt2XyXlfYQ6tbqFE9D8UsQ7
pt1jFXVftmp+CuIKhqHnpivDNFFAnA9p2r4nyKXsx67EOHBsovSsoTi+jGy73cii7KfODemok0Ss
jOx6gWqoVq6RgMLrjPFx8IgiREb9igNhSYZ8FCvQSHNAAcFtNLmT24GX2rNokkUs4ubVNCz1xhsc
ZSlH+b7eLlOBTbRsVV9H5P1eCbSExzTBSQ2Od8PqPUpXY+0VN3WoWivCmsGmS3iDozHQWfAY2YHZ
5vU0R6i7BpB7BD9ElKQj+x8Hdbo3ZpmcFWtvZ9H0Fe93NMqWRB+jJ6eJQWbhlfqR1iD1POtHBAyB
sLE9PRgZNrTDYPoHU8BnQyoiXCs2nHtR5fgVTYSbyaajjyi+98zCpAZ9pC2xTdgOXmHv4W5bpzp0
y5U7JvprpYuz/CAzDHYxXEis4XiRFuoE1CD3orM8s+ryh6IENonA3+rLqnExsMddPCX0uRsUNpyd
KrpjZ9X9UZ61WfTXmd0L5aCGQMXp8Fn9pSvu6P21te1mXRWrIDAZkzaL2yDduVhZXdNmPT/QbalH
r7KxmOEiebgYEyd5lMkvWzG/sVTKbmUT/gHZSsffYisbWYIk12uVoavcpAPp5CDW/QsmdmKFURPQ
phA2u6zz5jPi7mtF1UkX41J4rS89vd51ZG8XssfngCREWsq1hxKU5r8uEqb8U5wQkZ/5Y2S9HBV3
jrlyY+zIZcMvV+cDzXMYqcUdW4n2qc6c23DsQILMJUdLnxQ1dE+yZNf5Dy+dNTnGtHuycXTHa7KY
jmIuFuCZF6Xp9EAnGKkiWrPUfbe7aeupe4q7YFym+OTt5Vgi3lhLRua0k2MHlQl77ANze/03aCiM
eB2uCXKsQ5Jr0xpqspGtfewJoI+zv16JBWeVWlgodn3x7FnRblJ1+90yFWuVAH6APBQUj/AHL9d6
VDlWMfv5ozpkzb1j6t9kvbxOONaoc7rNdLEyuNddMznvQ2tqzLZNdQ7C2D1ZurAIQ2hoCDbpsKoH
bCVLJ+gvsDD7izLT8ytek5PqAjn7WS90EaxIXApWaPSQDb7QMKvIUGCZq/xCVVyEXcdzhlnJQdal
ZhwtmDHFqtw3EeBvjVX8unT1cR+T2Hzs8+muqXp8ghpigaNdd4+WDRkRh4BjP5euVQFqJhWas7IU
wVfDyzzpD7I4elG29pNg3HgxGESnba1NJpk7auC1i2I+xTx+Y1ZdMC9hqGtndo8GrrdYNVEACGfG
4WpTvE3d6SYrbOWtYUoVKStyttY7REa5u0BEvjWpu8NELX/iJVEfUIidHXapRyPojxHXG1V7EH2W
B6vxEpSldghZZh8MeDJOS4RcZ9JeiH6o7jMlc3fBGA3bIUrGx1Qf/iD0b/0RWcwj6CW85IWZbByQ
FzcE08MLErjIyVix9YeT3Vvq0H5vdCx+bc9KTq4GKKCuQb0qdmoe0EaoFx7rHqY5ivLgxb15mAMz
wP3nyl9OXVlrtGW6IT+M5uPc3ggtXrrzVpPl/RJDAu9I/Np0Vr2thqtQUexVmzb2CQfvlj1PxNMS
FOWuMwwbfA0NvqgBjHZigKTIZL2TlWS0nGuzCALIJq7VLQaUulatht6JaljTPd65YjsbS2HhNTYp
s/HwgblLhU1DNN37LhtORFZOsiQHkD1UV8O8VVWVok1Z2LbLMqmri+zi8Q7bT7lmLQzUgO/FfPB1
xDf8LHb3smh0fnIK1B2M5wuUe8L61bNAfcFfQJy/V/knvwV+HGOXFOYPKtyVtZpiMVCgyrK3vSnY
s1vyT4kb4odE7OUh8EtlwYPfvHdl8tcVdXIg/7pijW7W1p0ydY1VqL4ztRhNi6ryXhFi/qgso7oE
MAmwe3SfZfVoqIRX0sndOnOvwja2Qg+1R3bbE6bvuuC3pr5DH3c1gOW+wZmqfs3Slfx/mBz7wTLY
8kKns/MCLnYy/FrE3VJZkISyluk4YbTUm9UxUiCcbsb5tJutgOSh1kob7xD6FAigNAtZ+dnHQLl3
K4pUXYYZYUfpDKzp4y5rSFRFPJMLAUbzabQTnTzQBA/Yz/11XzXOc2PNd1D+grGYe/L78M9rCdDm
rma1twrMNn8Zy7RhavWyve8p4crxvG6jlOCudRenrrTjTeX13ZZbNn/NED1p58CtCQVmFRcx9p8I
0d4J344XWJtN31qQpLzB0uROj+OE9KkPW/GnVKM8k4KLV1XGawsbbVa53uazXxf16TK0UmOZ4c3X
t1l/GedDUjrE0f3io03RAJElWW/4ISzScmQtiv7ytZubVOW5EK+y12d1M7LAEXqe7j4byoIAVmQD
YJRXk59Xq50G3tXI4m9F769NpoZTUg/4XLVjeJ+B5VnqFijUsQLA0Ad5+a5pzTOml+FHZpAN1Vtm
XVfbZq1WsAU0/RvdqTGVUsSHMQbGq1uOARGcdHjU+3hYZUVpXjokYDZ6HdW3rQ6jRO/NmdDZd6tP
vHwXDO3SKVwoeiTMyLD0QX0rm2v4oDjD9B81G8RtSTgYKZ48xiYuv5taCx8dDRhXphTE3mMd8zeM
Jvm1w+amBY/3CjNPdo+Is+zjrg6WVd3nO2YpZBfryFwF84QrD00TFcG1HIsqqxZGDZP8H//zv//f
//1j+D/+R34hlOLn2f9kbXrJw6yp//kPy/nH/xTX6v2Pf/7DtDVWm+SHXUN1dVtopkr7H9/uQ0CH
//yH9r8cVsa9h6Pt90RjdTNkzE/yIBykFXWl3vt5NdwqwjD7lZZrw62WR6fazZr9Z19Zrxb6Ezcq
sXvH43cRpQrxbLAf8URJdiSQk5UstprQDxXmO3zltIJM8M6GFx1lqa89+xHaO3ija6vByhLJy7Ns
yPUBalWZo2vmINRldsm6bYzi1XdCZ+9MSbOSRbQGs2XlpNFxMIvitV2BqE5fY4NkUDJpyVJ2UuOu
W7mEQvdmFj5lTnaamqG6aKZX7Fw/7xaakUMfl5VZ6UBXC7yjLBFSrS6VpozrrHbjlVOm1SW3u29/
/7vI7/3r7+Ig8+k4pqY7tq3//ruMBWoohGab7w3KOWDq8rtirLq7XsmfpCm8kYEpyiZhbaTFfNSp
z7IXu4mEzTQ7Al/LPoqZMyMPotNaPH3iD6B51R0/OfVR3N787CXmSMnPKtW3TFR51XZZ+NHwnKBb
MXmkC2QJbDBklPA5aJL2PpscyLz08RWvPkXCJCpy+fsvw7L/7Sa1NUfXXcPRdM0x1Pkm/uUm1QE9
Th1bxe9TVTcbzWzTjcnacE8YM3mK+vzsmJH6LXNSEiytCIlnB9E5cBNlIRsKx3xCW9d7gG4c3XSp
O67jocRmr2oeMB/FsnJKgvuuiZL9tRjMqQOZP1AJyG5bJcJ4JkhaOJg/W2SOYUTPPe6xKvvMOMgz
XTHs28+xctTnRX/pzHj5ubLHZ703AGdFOpD7HSjHochG/2DDNM+v5cDAxpJvaytbrbnLZz8E8oLr
CFeO+GxOojSzlpjO+/9lFtH1eZr4/XZ1DVszhG7Pm2fHsH7/hWpVq9Ezh9zdKWG56VPVxT0I/R/H
hVBJmIF9KdZop8irumPRuJD0u7x5tWs9PBhJl92FIsrutAT3z6R3zb2sux46mB9+UGBIOveTdYjb
psQuunYri+1oZXd9oTsEUZNmM8oP97yCpG5edmsoIR4yGNCUY9PImsVQKegyGzGnJYh6QqROvYxt
rTi6SQEP5pfTBsHhXTR5F0+tQbtHGd94n4gdz6Z1nIYy3g69EZ7zKNHXwEb7u4gnYoURY/zod4So
2KV7z0rRQzEbJuUtCYLvigr4XNGdI3rT0yNcrPvK1JrdBDCKMGcbX3RinRd5BlfmBxdAmfFnVd4g
chg16bPpToNzHVCUPszMFFzo5/img1boEYYLFZ7GfBZ8m6y8jL8RVoGYbCOy5KulvTRFj8+vLqD9
zmexPSHVLk/rKXSvlbII0Ny8af4UMblffwlWO57DgcnabQIgzPLgxzvTGZU9yc0YBWulNpaaE2AB
AIn+iAS+d0yUpjsQb4YAT0nWW37FGvqXU0DNa9TYp5vPPrnLom0ly5ZufY9Mv956ebMP1SJ4CtS2
WAli78d8Mp2TS354aczB7jadDSUT8corJt+QPTT3GHKTH/Va8pWVNV5h+hKZP3g+Fn0OVM4ZyD92
LnHWGriRbAR8G537Cr6/8KZiaVbpuBjVCPurubPRuKRZs/AdjHdznNxePYGW/OuQZRjQsNe1t+xT
J31Rd6l6ijRgeci2b2Q/S/tQxyY4203s3I4Z1uyDZwXvbg/rIx4F242uFhd7QMfNzY3wvepyiEee
k4CPMZUH0kwns/O8J2Iy3cKNbsgRjSfFq1R/3eEdSVoTGJlbFmdDgTeAJC3W2elUHmRdBpYTrUut
OBOpeOoLtCMqdqD+mi0egR2wnbsRkWJ/XQgWbUoGLkKOk0PkmRtEEGkS/prPa00OgvAJD8s6CRK+
2Ahs2dqcvGBls1xea43OmxvV+BMsh/wgvMo617ZunccINN3fvzlM4+u8ZBi6qpmuphqmBoPb/H1e
GiovbfzeFt8Gz1sbs4+CNh+IvLVs+zkTiNt5YNP+VVk6Q7CqSI//Uid7t6DDDnGumKiNzKNlWZ4F
A7Ly6pSSfJoMpAWbdkP0O2ELacWnKmDak4duyCL8MuQ5sgqqihAPvWTZr1xYRX53kGNk/bULEKIn
9Kx8FHVqTV3kIoPPZmB0/fffk1xO/DZ/G5ZtuI6wHFfTTUcuE395w4oywt1YsYpvihllS5uo0DYv
C7xFATK9dQIFO3TtnnPHaQ/Ek9EvmOudCKVEtRDTOZkU7+IL80dfWCM+texfWE7UN0If1JeoLBay
PvCMcEc0tNjIopZhEQqC45GonXE0g6G6XrbUChbkjZqeJhGkm0TXeowXknCjO77D3BvbLz3yRvEM
iv1Sn/pLs2jzd3+MnXWPMdA+QXfxJVTzK8A4Qqv0Wo+befuSEE+WQN8v/TPqJWDYDZUIHYdDWDn5
w5yXXBVZaG5kURmb/AwrdRcT7yoQXtZheAddvo/avHjAIJsMS1N/jKOirf/+13L+bT3Eu9YmESb4
vYROGuP3u7oqa8Mhixl864IWJ2gtf5ms2ruL0tI+9XnVLxrR9m9DG4Af8F0LtrKjPaGRs8ESu38T
3ZBsnVYPt8JMm3UdgHQxwJcctPngkFk7yKI8k3WB0MnV2PZNpMfZhfUOki4qj02JF/IFsUDsYgcm
l75Ui6Onjf2xwCzjqRnFOaii6YwoUf7k6uKDfEdzK0vBHKRsiqA+yGLahv2ycu1+X80jS5+tmj8Z
9la2huDG10Za1Rvf1dObYIacgYFsj93MJ7Jm7fh22dR9fQS1B9RS1si2z15lryMj7rBbyGqUptqo
/8Gkb835vVS3yI8R27znPVbs4qgmmJKohDBila5G3M1d68bf2R7kzNod7VsbKbdpIczcvs0r81Tl
YtyXc4NslfVaY9n/5YeXP+yvj6lOjFJoqm2oJps17etCuEeKuutd33gfdb9a5VYBolYo/fUQc8Oj
RuI+51VkbdhSRLdW6Vh36YTwro3AoiyRB0/OojOBg7IFnk2lunXumeEiq8HVjD1SZvKAVlR2cmzm
fr8xFRajeI47qE4RahlOHUvi/d/f1P82VevCULmdDRUmrGEY2pclZGyK0jG0SHu3Ne+lhtR82zDL
/HIYetT54DtqLOQme5EiLn0LaqRfmZnnXspUzzcx23uMlNAgFVnu3ZROaN2oQGh2XTJNt143VJsC
a+YL9LN+0RtjcyhCjVi8WdQ7QNeghJJp7XiptzfB793Is0KNuutZ9vPsP7V+1n32I7EW/5dX2r89
/LpwLd3RTMcQ7rx5//JKYwE3sWcfq/coTT+y7Ex43rsdosg6hTOWR+JzhJ7GKxSPxOqzTp7FraMf
NQy2rgNKNGoW8jSaZhCxUY4beQHZWTagZDNHP7zDSNJ6/Avq3aEwUAZjgNaK099e4d/yVB3qWapp
TNY9MVBwBxBGdQA9cMP0+mxLHZO5zg5b7fbaBdTXtWjMXXw0VxZozY7IwNbZparTR90R5o00G8KJ
OLv4qmh2AhFdCFgU5UH2zdP42jcF7+8sRBm0O18ZNn2k19B9nVZbtEN5C1LeeQ/UBHt6BzAeERKb
Tax4NRvffbd6u1nCXEBdROudS5UgxqrPDYgNEQ7Og+wMssY/F5OH6ObckI2s8RpvxAxcBPltO6hz
eIiGaCpeTACRf/+Y2PI5+G0OsFjTuABbbdsBhGh8jQwgWZloaNm+WwPI8bIOCX7hLrCOlN5+Lk2v
X4m6tnbBXFR6MNyq0WS3spVXN+69RIXHQojHjCWmrB4tsFO83L6jBmo/txr4Dyc31aVsdHVsWDwe
FQ5zq5PfBX3/iDtReRKlsG+FH+rLFmXl78DcYVQZ4+tUF6D+cE3ZZ6FfPFZK9SI7dEpWL6x2bO6Q
e4wPgT8l68QblG9NuJAdcj1zV4UbjAevyFx84j1e/fOl8dN7ZB9gPbKKMXaDoeBGJomXTmoR9vN7
fl9kjraqFtV343yA/vNXXZWZ1Z08IJXya53s/DlWibr62u+zTo9QSmJN8du1vl6/tEEFsZ3UyZ4/
2LZ6CuCEvCUG9kJxOWT7vFbs1z5CN76237oGDl3SqRVqTZ71ZpfYgUNZZAHfgSvBYASRM+qhV0JN
qDPr0mUDmtcJ1FDXLfddQeIPoZCEx8TwsYuG7h9Bn6vG/sDCow+e3bx5cHSwL3peP7sQBG4ns3Ee
gLMZ695F3C3Ejfhh9KsOmzt8jyKkK5YsXECYD+1Z9h0mHLySSvFgrdLX10iGVfmULGTr9ZA3S9ON
pruEjeNRDJqx1X8KpUi9ky/yJ58iKxhpT1usmC+fVXLAl/Ffil8u18LoW5VCtxZyrJRZ+bxeiuXY
jVpgaZTbzbrrc+MiCq0hwcHHGvPZMNfJVrVw9evZ3/fL0QzfuCo5Nm/GuFsS7i5P/dx7MlrLvDYQ
m9aOrkTIy1Zn7i3PisEHnEK/mBzRZECCmFiLgaJWozt5yL0GMQMvTJczmuZa1whz2tvZDBee+7Xz
QW1a+C2xfv4cGtmtctKndtlHo75G3ejJdNzxzlaneqn1Xb2VRXkYMq1d9J2T7rummO5knZYCD1Yg
PcmSrC9Gd587xXj7WdWKCP38NrpkhmguIvvwNFLFdYKjEaHW8RVbrw/yjf7FVTTzftCCUzPaw6so
LQM0DepNOKT82quPmWmgVp7GtACXD2NwGY1GWi4T/+QhbXbvqsrwUPsR0QZShlu/m4YHvRyN48w/
dNwuK4lP4gEFzgWkIH27XHEgo/By0uIHnXcEuvzjHdvl4kEd0nZtab2+lsXRjcO7bCyXsnTtMZba
0vR1ZQtjmRCjTywBYS+72hieaRxCvWP112c7bCLtnTCtvt7LBnlIemCfG1cYs5ZVXy1kb9nS2Opt
kBTlveYinl02or+NbUc7eS2AJECk5fcEAbIUWceXPE2zbYae4k6oefGE9ded7PAe6r59E9i1EqJG
B6/DbczbwXEGYk/jcIYCm54gAyyuPTRWMgclNo+fPWQ3v8hwUbMakMmm6rBYrhyiCAHW5IMY5u8s
qQ6aj4h8kFJMrMbbZ1lvrFFrKFHWJKBjD1763UBAp4yt4QdGRQCLsdS87yYfeZy0sXZepI7MvY59
7ZLwzLmW/YdFUlmyKy5Zlo573scpihUvLUwvTPoGBADr/K+DOxc/64rU5GeciZYbEG7uIiCX+4pV
31IqB6SVje6eChAzKnP7HKi8lqViwDQm93Za6sei51ueih7FZ1Qb3ydnpixpynBKVUJ6JmYiuskm
FeT3smi08h3eEOijwM3h0rTtG9RcK8nK9wmQ/9arp2Iri4l+Uwwe8LBhLHfTaNYbORhJyGUOz+2l
VxTknbx4XMv6oA53TaSJp2JSu5ukN8VKXkar7JOaEC70sh7pgBbdyURYJmxBb3gzsTFelLY0KJrG
O4zc32W95oPdBt8tjQ2G13g4BHN3vVHUnYth31r2KlRxNmuLlC8I6FvDKhQUO/vhbRQNEgDlIsZv
bdnHjniy1NZeDE09vTZ+HeP2FI7fROTDW6/0H0aU7UiT+IAwlT9zuJERAZ1zyY49WJDm3vR5Wn3E
fnqnDJ1xN/lhBmNaDJcM2PwSwoS3iWN91vZVWm836k3OWm8I6rUXJYsK/cSzK5TMWxgaDMGKr3QT
Zz4q+dGbHqguO6yyUm69XlNuBxsdsFgvD7Lqs16eqb3X80ex4PzSYAaGsp74sG01WDh0TfHZSUJk
e0zFexozIwHR7CoXNy/8O3Y4zsKAwkEmljrL77OT0IM7UpTHSDX6gzFo5lltfHHGLySeZdnWskoe
UoA22LQM7Q2pSCLYLUsGV9WCpz4GcAv0JQZF0oZPKHXY57grma9otLx4ePCNj7wMw6dC1auVM6Z4
HrlDczvMh0KPkHfIqp3qZc2t6tgc5jPZKLuVplEsBSS+taz70q9MBmwvrUdIO9qx0tXp0LtpiYFO
HT1OA2lwH/DFR4hvRmN6H50IwoWH9BT5Vn9a+yDGroMg8JWbKNEWAqj0wdYRjtVgpHUIVhrdTjGb
y7WIqrx5HGvUYRb22oRv99RkGBhUBY9JJNLqqYQouMYYLNg6vlU+ZQZylszqNm4xFPXSxEjUyRG9
nIuhbdu7AC3ppSw6bVfesMCMrkUUFd0DvETwR3PndLLUW73wfyT6oxdP6jeg4H9EQDTfhrr0Fn4l
7Mek0utV7ljBHey/fBP1g3o7KOVAkH9Ub5KRHymxCiRW8PNZWqreXmDYxjuV//aWNjYnSHli5Vej
xia7+6FpQf8nj4ZSJcmfESu7RYw1wnMZjsG6KoAI/+lkerqKrYQnQI0s99iX+g6bRR6AwrSeszIz
bgpvHC9zqWwKvik/yJ5AAScLRTMmREzV9Mn2TSDRvlLdyFZXy9BcRNceSDytejf0qNy500YWyRpH
256A3noas/QJPSpzkbZKfHTzOjjruvYnk2H3EgZpvivg2awthClf/NzVCPsVKqostLpdcNSDJr9v
MmYQ4SNsM1fbpVkdYDPLCbV7adC7XRdDrW5lKzcLKvdJlYDP4pJ9v6qAKT2byOid7d785XMhBaZr
OcZoh42OPaOldvU9jmM50OQSy67YCk8+Uosrp0rrF+TSX2AmcX9G/ZKMt/vdmTyAWvMgAfdkOwQC
q/B5UOCA1DKwNX6ZguQ6yHL6pVMVzne/TxGosKP63p8/KdWDXz8JEFz9klX+i6X4ykdadr98Eqze
3aRYC+ZSAUp0TsbLFL08VGmz+S+bvDnWkctk/TUrTxpNN1WLwBkApH+P87SZVwSKCp/CjgID4c82
PuhVpj+nevQ2+VF9RvhPfw6MGARrXT0OJUuffvRWshNcbGyNgVpfhwTNeBOZoIpkcQZMblGhM/jh
uIQzKP0KbRJjJ6+IRCQoiyImSTe3jmF0jrGguWjsym+I/oSnPPeyXZDgs8BqDeEPMYVH303yRRCx
pczDAXZpOuCMlViPsoc/vKD51j3I9gDbET67OclSqPEqSkc1uRnd4NmpXQvBFIPduGptvcpQZiCh
c4RbCj1oLtZKFu3iOIrAG1F0k3JAXtO1d7JoNhbM0KLRD4EzPjARP+uOld3bcZfdx2w5QGKSyegK
noWlH/Hwhll6kK0gRtrbv/8FNeNr5mHOhLquKojVWLCExJdwVmQzm5S107PDG8YtAcLJIHs7MTF6
KeJYDWba0W0rVPNgVRk3FX8rRDuPRLM1iouXfddVJ7ovqjy+LzGx3juxaEgjRhDLXbREVYSJt7Ua
KusxL7pXtePF3KZGc/ZrB7WVYtonit69Tl0/7SYBjDNAHO61NFDemAiBnSwThxzw4dfh0EOavVPz
6PTz1YoWhqzrWOVtjz3J8wg8Ww6viym/KciiY8BFt3KGU2RmWh1T0Kcvzl+f6bp1fHDczFzKXr5A
0E9jdjzIa6CJRFJzXClONCwHIoEXHYW5S4H5gs/0dvqscgWYGGNAtE3WyYOHFc/GRF33OhQ5Z+1o
ltaLionu0cdfcZcbKXpv89ln3X86+/t+duT+dT3359mXq8ShK7ZAp8m1qnd1p3jbKAjDJRu0ad6l
TXdaGiQb0Xb56rPO19pp1bWasZbDZENn6uXSTO1u+1lnCwfBtFEvN6KffoADRx6z1gRPnq/uhUEY
axI9StV16Nyj/54vrSxo3/ROPIIfCwDhKGsqIDCpTnkyyq5+//v7+98S/obBHoG0mgULnbCtbP8l
YZRZbHJCvQneEKoJ4xvL3tVG9gjBq/mwnHYrxlp7V31HLAPdNs4lmvr7KpisLWT//Jijfr/IAQ4u
QFhxk88HBVn/lRWDBJVFvW5Of/9PNr5mTQzbFbZBcNMyHNMxxZfAmaWpfhiQlXqfxmEVuVMNRISD
mRR4Ptt2s2ObHC961furTh1sLL7xs1voqdm92Vl9gNoH3FyDYkUaAfJUmvZvPnj9RSpS9bZHM+xB
GdOzlar9W1HxA+lYyuzSYAVtuvAz/XZsKkKbg4m/dp7wkrdcR8M2kRZ5Jg+yI0iFHt+qMP8vUA3D
+TIx8Yc7toWIsmWbZEXJM/6ePIJFDxIjm+0HLCZMkZT5kfyMPxt5c2rPh1T386NXwDkngL3/Ui+L
ssdnX1mXiByt1sTE62++yJd+n8XPsbkLcQdWU4QmrNnfG4ibHwLhvkEcIAZSmyMGDbYvNo5Z0zp3
gQm6HGDOX2QVaK1hz0w6oU1Lo7xIr2LjVDuhuUOObrhXi7JHTOMiopxLKh33pl+1qLbMA+RFFK8M
FsAn/IO8CAyz8RRjHScbRd3Ga6/oTZkoOSTECFlyAmOI54M8a2rz/3N2ZsuNI1m2/ZW2ekddzA6Y
dfUDwEGcNYakeIFJCgnzPOPr7wKUWdGhKMu8dl9oAEFSFAnC3c/Ze+3cAbPcrr8cyFJY7c7yQJOf
iqsqgGSrthDg9OLJDbSwuxeJOZ75QG7btIPuNd+UwzOOqfju87hJaZRJcn1cjiFiUbOsOeYJmTdm
2cBy9QOFzAZNPiZK+cfWct9yE89Hvzx4uW85Wje62Bk+dJp+8ouDbLcUH8bkxlCKgrr4nzfLwckC
eL/J9bE4LPs/D8sRSGOaBgNNWpu8XWmSNto88irzjYx+JVLa9GzN4zAymvg0Ndml/xyGEclvCGtt
0SnMR+c0HxCcGZ1EVBXLi3RlKt8Y7WY5tjwqTKdqB3V1ZKIyj+X/6a8q3bgLPf2Pvxqlg+xag4Fk
I50mCLoENCYg955rFD+40gr7gnHTuiy7vTpKz2pPFV8DwHDsBjW7pFnzQr6wdoYqr5+XLdPTWQGS
kmGWhc4ycUKEsxyIWOcTI1GX62X3583yjAqu68+7ZJoPTqvEYFKaXjohBALGpmbWJpBN6bTc9/Mm
MP3A9Ysw2VM9jg8wvEgAnLeWm1ryxtxZNulaJRvYqJeoDZJj5GcQsKwiW1t8DasqKqp1CmYDqgQ8
aIpcA8a39sMvc/gZfZfd1Q11635U5fXnbt22NzaxQaqme7lrZBWll7LoyKPjwYHdt+csmo4Uf5KT
Tw8P7KlhOV6ja4/DoJrr1qin7bKbEw7o6NMYX8qg9r9VzFgUO9Efk2nsMCz/8iyzu04xyTDdbCLq
Amr9yq95PyLue/TMvNrmPcufPA8KiJbh7fIASG+jIwLPvB5CuzsYRQ5CeLCLV9Sg8wtYhWStMoRT
B8BC6nU76pOzHEAqdkOlpHnoPL+ALgNQNs5Qr4eWul8eYJQwqSWKLp1Fnmrhxqmnd/e9zaLVg9HG
yrnazCacl2EFOBGRVYyBjSmzduWFqv5Nr5FmzYcjK0bNbbJeSfvKXFuBMexncTG+L9BzUiAdyoU4
N8irTADPWowZfhHvgrpI8eXazWHI/T8MG+rQ/aCfUNyQgTaeq7KkPYUE87nWp7USNtIF3sJ4O9rU
lQo0pFdxpg63KpTFm1Y/LseWeypFFKiTAtNddqld3Oi6bu7JVAx2dahpm1hW8qcxqzfLZ2EObecG
zVSf06SkhTcaxufHC4h5lWV59qxo/KhJ5ZF3QzCUdwaBT8szMyUGgVYYeBJqhEqS7ttrexiD73g1
Pr8I1QOy11swOjWyOi5yUmauWQFGkDqQl5kO27Qu8clhbi3tz41x2SBJ6HPj34dG+f/nMb//CV4n
q9tqnhb8/BOSrxp/Myyrv4/KJFNpMiJXXWim/XVUNgy/sVOzHR50fbIucdJeiO8on5WWfMwORst2
2c3AdpiVSsGsojPo9i0lyLFfebkvdTEfjyjcDCAeJkEpQhL/55akC5tZxhhtl63Po6X5N61JMCW/
LlvnmRVtSVMQkIuESPu65mHtUJcFGup7veoBb0LdlStNuRI6MM5l6+d99n+4b3mcnV9IDXVGKaUr
BTMm2YUUp/fdVFJ5TGxv36nFbsymSNsqgyc2Y8vI87lPOs0GnjFMlCF57tomWWl1JfalDVDUqO8i
ISXMysxsFwZhyuWZ3WjsfpC+qFxjZdIw/YU/lkdRAUjXmkWS2bJbefcCSctjgaxy09VWZZ6TISth
zYXFo9oy/6iDhvzHeTcs8pWvedW9n076Db8/5nyzQGcUJC/lNombASs9K/aSbQDJ6dLT5T0Kb9gs
e2Pc2pdlq2otGcoYeXqxAD/tLHdKZvoMQcvb/Xzw8nyqVBt5furnY5fnJi2j8XJnN5A6HvoaLllN
8bZ+KJfMVfrikRKwQAlQJPvlP4ls+5bOpU7xNuweuiajwst/ZJJX4OIpHyBuZcJ4LtLwJYim9C2c
ome9ynWm/YPHCWqhACUc8n5+QMg48RAaJZe63kYyN0+XPjeXOZQ6xnyzytjWrq7xJn5OrCqlLTz3
51QKQimZC7jjtlOrpxsrnMod83HrnjbxjaaF2ktheDHERF87a1pQnP2yZhCaD7TBdC74YT3Ycubv
RFh1m7LnglNHb8txWs/BekqIpNcbec5m8Pq1xvT/nCTMK3rFLl5UO3rE5dWB9VONPY1cabXcz6fu
RsQDP80s1W3finorClt6CoDXLA9IyI9aq71W7eGrR/dZSIFmfkHZ1yvXGifrhHtYu9RFR0tmPtB6
NHwhWUk3qld7hylNy5WZGvZ11ONwgUv6ra7yGnxZ4T8YrA0KXxkfOyGK41jp8JPGbHzE5hFumlDL
UORzNCwAq0pEP52XoxWeJ6Fnj1CWhnNFbAJLEh4Vh9O0HX0JGFIbTo9N1MauTPzNYXmSsP11C7rt
Xqp76VpkJMkufxjfy07YQbdankToYrJqPMvcgTSrT1UEm2UaJ4Qd9bxqCiPt4ecuOVF/7JaFVx0o
Lf3v3eVoWFFyWJ7bzOlKYelT0k3pPdo6jX8j8Pah3xl/bDL0dXM+dentFWzc0vq3Y8szJM9Ya7Ep
ownZxZnnGU/lUFcgOwDOIVSlZB/ToOlUc5fkM5rOK2RypUR0KEbPuIsn6/bz/sQ2qbqhJLaawbth
Nv2+3F8zJXHTGiAApqXkOm2KxglmqYk0EteSBpZ+MaeyP6OTJQ8iAqvbtQhrgPOuRdaI/ecmeTVi
v+x7NGO2xG7CyGGQBYajn7IRjGVdEtXzeV9ZmqdQnqT9/xLXzPf5ys2IpN3jYsH0FZVbF4WvVe/f
isgL37u+3JJUnAdOkb6mBIRHTtFeWBkbgZPHEUQLf3qvR+9iVlb/SvrOj6nKlWd10geoYADuBsre
DpR4MLueECAFE1YQGNhsxiHZg6fZWRS55s3lQctWrTVkRVlW6i73SRWWGUcKeI10eQ06COEWfufH
cvjn86ye6LEgmPJ156WDY4M5x2sa+2vJLPUza1wZN6ui7DI7ak/otsDEGUF9JwXMla2p6r5Dirt4
PmpFR1r5Wdd9upvC2dS0OJsWF5Pvp8ohmFD+zP6nZiSawtTS3OmqQSBA44ZiHzaRgsw624+YiGBm
VXn5awhq3d4P6idlzmdbbuzZSdz66YmAeOmw3LU81AyAQnpwTlc/HysCkgcVI7hKospYqeroX9S0
mUivMkeS6RL91ERyt1btPLsnF0vFe6v5r9qABKZmDu10cbGKwfq85UM8E/gU/cEOgR8ur1T5yh+v
lM8BrZopqVtTqowTpa3cCIOTNe8kTENPaT8lgN36MtzUQppzETgiEj3Ch0g+p4sSkqpJ1FyxkR6H
eStSyvToF1VzlZNA+LkV/Pu+L0dzv+7XMlZ+1AHy3qY2ivtm3gxMWd5LBjfL7nJjaFZmrj8fBNnQ
UAna4KFWbCpurhThdQd6M7G05BHJj7q39LZeqSZWZ3gZkMECqgPY1dJrK9HIYZ0PwEMrVr3dWvvS
D+xvVdK6iakPZKRgkcj6btwsu+i+diTJGfdk+0S0izGAJdC3W/Jc+aiZfedh7X0ntD1003wGlEla
tcmSMDuC5UXLDHZ3W05+d6PY0+gGAe51OaH5oM0VJn+uNTV9qO+srHr8edeyZZW9vgrnNEOZwB8l
Tq0jieQWi358c5DmDFedd5f7lpupYObi4DkkItICzgcx6KaiAOYq9MMA6RagFJb9ad4fah8V07LP
KP7nvp9Wj7qcwfzK5CcZ/XBaydkHC0SgnZnBegmhQRDr5i1aYXMTWEV4MEXqn1prbjhJTfXQ5hn0
C8i+7+1rksT5R6aiIa0q1XqQuOwhHEiak99X6j4XabxNyra8ZdUJ4iMtk9eOwM3lWUpXXPyRqxXC
Pc/l0rr968qfavxqT6JLqNtClSkL24ahyZxOv9a8qFEGnSUX3puRz/iDSfMPKbU+PDAfau3Xr2k8
rZ+MFsx1RMC6G4enUSUaT6mxFUuGEl5addiRhETkX+lpzMjycxhV9a61V5oowm1a5MFtkN0mcXPJ
NV/fy5Kh7akWEOiSF4kbdi0KGB1TBqsmfZXLI9SvIZG5dPByOGhhfG7aR0WX9FUzwm+jbtdssZ9Q
TtYqLDVNQKyFsjdn8Y2QcU8BlH5SFeBamfYUvaOc1a6n/IEwOhulDwRjlf4myVFWdpQVT9mmVfsg
2RNBRT4NTLz2xhXd1NTFWCkdRHRH0QOqt9rXF2MkicvrsCOFUKQPkixouUNIdTJyWjcpytRV75FP
ZQWJ6xlKvsHqJm96L9E2k/HW6mq26yi1rAX1cdcAZLqhAj64oiqYexvtzpvC5AovLlqZCd1QbOQO
iF4MnWSoSSFvuc7p8cQGDOe0dAY5nO56oNGRRHrjGDDmY++FKaLGYo2OSVojvCs2o2apThz0tO7j
plzJANlIfoAlI/XqS5yD7OvMrFxnvpc5klSmq9RXi9sINSCSAvUExFo9NXjBYiVsSWQIXAg3wx7B
sX0gwRDweY2RjJ5hcBdjmnSTQaXkSK4bIsSy2sHhW8HDpJkfNbsJjj2whsIxByoG0dS+pXKpHZHP
vPqBthUBcyazzKPM8bqx3FMN9xs/Paaa/m2ITG3vN7JYxQb4XmYtvhspdkN2pFnTY7lnVZceMfOn
x5KL9BgAfW1xZFSRV9wFenFvGE26N0Ja1Z5+oHx9AYtlPnHt3QUW4e7kjltBdso1M3qspGSriL4n
1Cqs3Zx25I2OmK6rdCcJBOqHIiAAjgQ9nLKR03Vdc2rN/YQMYj3TPDeE+p7axJpOQY5ARRJ0xbGw
HQuPlFkZ59pGDLqxL8roW556/ckbKcrGMDMspfKu2lG9sViPOlySrR3YUqDQ6nCnRFV7Xm5UATlx
KDMi+IIK0VUpawdtrJHKaeJY0I299ChRVqMZgO8XxNAitnV7b3Ia+eSXlvENm6ZjBcGhpIq9l1Jp
2I1295ziHz/p6oA2WuNr1BC4uqpGsDAresSN6CdXXQUgwZssdTswk12lqnBDSXuT+3KthirDyzgM
JzlLrxu8i6TTo6/FJA8eY9SaVZy1BKGnwZqChb1NfJGvgCivzMF/MVWt+5vLmvJrzYCrGlYAzVAM
xOBYFH4zXVJZs/MYP9qPFLzWHgKgeUA/siLVPCIiKIHORHSI52S4VB2Khx453AkB26qFX9Cw3L++
yNrKL4v/5d2QEg6w1bYVWp9fneQDknO14/T+YTMnhsLRVsRJ5++dFcwWmrFZTbodO2YEN8QarA9N
it/aphmObW9Pu1y3tqUsmEFTxLpipjLsPSlA/tSEYqMEJZTzCbZh2wVPKJLkcz0F57gWClKDLjyl
rZpsW3IhjPWyGCc48VHKQ89Ri+g+bMs7rqn22i/6lHytxNhWsvYYJsQORjoMMd2MYZjN5e6otVs+
LpA4bWnKa8Xvdmlaq25gyJ07+kpFcpTA1DLvVqaZrOteHHyMSKQQpE46kE0INvLDbsJga4TNs5pN
gP6K/Da3dHuv+sq+D6U7SFXRt5hzyFEs+zXNQddpYysfUInoV5nP5SyXkmhreGp1iPx1Nats2/bD
GPULZyeerCpZjz0008qL26MqNw0KT5sIAbk4NGXbnJKUcGDTz1sXem7sxLIVUrVQrkH5S3QTQnIz
63H6+OvvX/ltjOVMnM9H1Om6KoT1ZYzN4XaK0vCzH5mQh+uusgvCnjy9d+ky3NWByiS9oMarzmdn
UebBjWFFf+OPUX4tQC3noCEMjOLU0QhF+qqNh82XCbuysx8I8dTHfERhSJqS6CQsao2QKENg44eq
ti48Plm9M4oPkmTENmCOR3JQfFTkON7H6E7asBvx0TPa/fXHpP72M5mbpYg6+K1o9CC/Nk4VSdQD
Ptnph5Inb8SgNUfkDgk4ttRH1glaZenmqnF1QhmxZcni74JRGdbUgNEL97m1CQ31FZJ/expIl4Wl
MkqHBBN+NGbyqu879Tj15Gj+9dtWvtT2+GhBdcs4KS1Vsefm4Rc9gxKz/kIIJH6EFb8POTZe7LZX
VyT1QdXw/HKXCRNNydR8M4I11e4dtHHte24NO8Y6XLAE9zFqF/1Z6gqHcqW9r8WYOJEFzB/6v6tw
WjF3tJT7sFTk9RjkVwCV5FVT+wfFAtbgkfln1umKwBFzN/hTvaLUaG17i+JY3ySASVICNkkzmrnY
yaMnDdlG9OCLA5q7hxK95br0PNAlftgdhTnSAKHviseXDM82j2qnjMbXTKcZGGAhdGNpbNejP4hN
blgBC7e8W9VRV2IfHO2N32qbIDeqG61vUkz5iVgPBF1tPF2PGMJtpneG31MOmxoMYlq5qnS/cb2C
mZ4dveCkC+ryVdJ141QmTMgkibxbxSJps8T/7ogoHCkeefd4y+xdr4cfLRMlbD7LZHMYdzBri6ui
bpDfUqbYMsQqe6CzIZTdN1kjBxeihlZ1BFHlTbAz5+aUzvqUuMiQSMZA39W9P6x7mF+ubRrZnQ3G
/Mru2ncD9mDKLEBVrhQcZNdFzdTugmKHBZGM0HTvjUdbLeKroOwVZ+z0cKK8kLlGmbgjWeHXmpDI
YS2BP/ayHWQOpX7pJsyeMp2OP9ENSnogoJLJVKas/P4DOnd6V+e6eaV39eQ21GxlQ7mGCD/nAmG/
y6em/puR6ouD5vNU1uFJCOrVNpy6Lw6qVvZsfpfC+2FWYcD0o8ucWEj2Jkays1HksKVL23Vn0zS6
s+4rBGJG/iFP8MxzbdkMenfXzQl9WP3uU76Uv/6lqb9qv5Z3RwEdh4+i0rwX+hdzpyKrSZWWRfQ+
EKZICgYxvb2c33Ce5MS8j/2VKggeK2iduAXl1k2i1I7WI05eyPvFBMgqGsnh0JKNppj1Bo0Clb6w
SW9yObPX8hSom2lenmRxH/L1J9paTw1i8/LgseGS8zf/zm/XO0FzwbARHCimKn4DzGhqP03x0Mfv
fdhekA0rd4qN3L1CYex6jJSrsa2S6wYaGjqJzlXUEUeaYiluY3DBljRSvetayb8PVouCNhYaIsio
uxP9vZ1br6M/Fvc+Pf+/E4vYX2czfPCaSidG0yxb50Ly64rRVMI6rYkseJd8wDcTSMU+Fw9NEjFV
AF+6MQd1cALJy3d4dmgPIYu9gzZ8LRJ7nymmsVsWU52snaR6QK+X7dSetKy8Zb2jkE/h+KgrRdPX
J00pdhGFw61i+TOwBGMNxDR7X/WT7GhevSUa6G1EKfasxRbClaY6RalXbakNx/dpV1E242LatMPj
X39zXxRsy4lo6SzeLNlQ0braX/QyU9pCThji6N1K1Xptx6bPCO5h+66tGy0s4oM5KOYar9T7KBEU
1Q57aayNQzpUa9xLAIj74KQNcnU00qCAb608CYLrrzVL2pFY2EmN/g2zL2mQmDVWqBdDp6yTzqWo
Avsk8svzlHnfW7nlGu2xqMLn+uDh6zlULSzyv/5fOX9++77R/zBpUS1OUlMxv1wTqj41asvPsvfE
MOQVStr+jBvYJmi788UuZJp5ScN4hU4mO9mTf6c3wYdXTqoby6qxSXTbPy03uU1pF3IPsAcDZSV2
q6ht4xuuvN6usOpnIpiHo0S512rSdShVZwKVB0AVlEdxN5513tu1DnAo5Ny6snWfTPtE0q8H2n3n
OHsOxY5xOiHNkhwHqAaZrTlGYWF3lbWH0mzXHj16LdaVA6HkaPmbToa0S0pYi24mwx5fCIZG6l5X
nh8FbktoiFP72dz8YIk13Rpp5oy6KRFqkoJKwaBzAfuQHZuZeuSndkmEPUBwtDS8MaOVvkljUq5o
UVzQL+Zndbhvmim8YsnpU6c3MXWnWUHKcJe4CMFVd9IemBIi8az799ZsD3ZZkeXD4AMM3KGpGF8S
ptHOhKB1HZF44qQzh980KqKKy+zMnN0+WGYeHmhi5U4T68aVEnjDfrTGjyFsVboOmbL35kRXT83e
g7YEdUEd0yE0YDgWpHR4JbmUDWy/gSv7xmDWhUWOgocM3GcuherGXIHrOuEQPXMYugqoWJR8M/WK
TMs5gVe1qLmhGcIboxzqYKxPevdBg765JEyGHDAiO1hv/Vb3qvgbQv+9V1EjzsdXK5H8I1fwcjP4
UL0rpHVONMKOoDYuH4z5Boe0Q0JrcfS94hVG0XuFD/xKyY0zYGf9Vm/b4UpAU+3h0l7UEEnlYKRv
WVuddBMqfWP51z05W9fAUt1aSW9Jjsg/hM/Qbp6p7YvHTJlMZ6T1cMhk9TwYino3KsF2tIr4umeN
CfNsbK64LFHf7oOeCKEAJy16vSszpPQPnpS5RZHa64iZyQHF+3jyW0pVk2XX1z75Z38zoxe/rSqE
qRiawWAobAW94ZfrcEcyJWed3r6bxMe4cTAyi0vxZVl2yzWUGdDFskpOyHqjkuVeOJEP8MRU/FVA
MOPWDKe3dAiNbRIDnI8MwOPfqXoIB0yWvYujuULFyonh/EhCJGYQUHhc4vwT3gwnNrOe9BfPdFQN
m7Tfj9ZK8Ufw/Wk/HuX6e5xkVxqiz1sQATkBgll7gkFibKJc+VioObhGtmSXaDtjoAcEvix+Tusu
WWEdYxRpA5Yh/K0+DY0Nnhh1i3kAb6gf5oceqFY8531mddXetZGquFN3n9L5grs2RGs5A6EUTNn7
YKE0Moeu2foeDaV4PoW9Kjx3UTeeQtO4bqai+lzD/J9fqHH1QpF7y8GKIQZrvuz+z/Y9P7+k7/V/
z8/696P+59ddnvTHi65empdfdtZZEzbjTftejbfvdZs0f0Lr5kf+vx78r/flVe7H4v1f/3j5kYbZ
KqybKnxr/vHHoVlOL4TNWfNvKt78B/44Ov8H//oHjqzs/a0JKTf8/rT3l7r51z8kofwTLT5TGMGc
gBRqhcEQxN9ySPunUA0hy5qA1SZsk6lElldNAF5P/acMr0ETpjYvicFV/+O/agJH50PyP22LuTUq
CUNAeKOc8ucn8Ae27/MT/88YP/Tkv4xfhm6hlLZZWOosd6hvf11Wsgo0ba6L3VWVyFeIEXy39cuj
HopwPk04z5vmqZE+0FTdWojFnYKJ9TprB+QFFBedzCIIM5TodnRW9ljks8/JuqfnQBAug/6hKz+G
NjkCLyb5TgI1kCe9I4e7RMaJLQggcWHe05/zbXY7QimoZaAltFAMgAV1sukhtNvIGZXprATSDa1y
sgM18VIP8YOw1ZtE0WS8RP1Jlyoyia7lteH1zUoFkA62k8YjM1mnStNjP5vRlZdIycgRyuOVPMyT
gshVQ/3GHm+7xL6vehZUU3ZfTcFHgFTDNKJXikyX2gxOfQWLqsn2sczIq0wd2qh0clq4jW7RVU8T
lOLAy287dDV1Um1HeVjXuG1XdCm/6Vpw3Yr4o6t486ZRPCV5+MGEgKEk52MG2HJjFuTQG8oRf1Tt
xD7v2RfVk56vCeTZaKlKRQSjPr6yxq7WrLa3lkHEoB09JR26DLypUG1qmUblDw0DT1VZQK742MjJ
ixyNp0SeARHZ9tZ+k2rIbDGgmSNRFRKDJ11eR4+vLJ2IbiThrlzyHpIZ8IBo9krWs5Wv9s4QkPdT
yNZOH8zvnmjevIrnERNWOEmEsq9PD/gikG1DB5kNNpwpUo2/fPpON2MFM7bYxMHMphrokZZmCIZf
v2GePPF1qlfzC0e6BzFi/ra9WvqhF4+0dmqnSLRmXQ7WY9SqRO5Eg0UqT3KDrWxvlEPnphEg0n5O
bsyMndGXq74bnFqvUyes+zNKphKNb7Zu6X6vtMLki5/8h7hmguaJ1lrRIP2oNYp8cKeuchQP5LQR
L1X428aqDQd9BguKXDyCa+0OduK/eQmB5U1l30cCUnjon3zsGTXZQSJoe6eWo8gN0gjmMuM5Jebx
WuqUN7V6Q8Qm3aq1t1ISO3B8JoorLViVNsEohrfXiT/ZVIIgNnvYM2XSHK3mvfaG2BG8vQtYKS8/
Fs+2B1dGZzmViu5O8kchOnmljNpN2vGbqWQbGbD/GE7JmV6UGit8QLJx04WViozYvykpjWxiyhwr
fR7Xyox/s9jQmQ7ccdZEq8nb0HluUWQ0GzL11m6ayvFv5b4lyN0WBEGmeKLKhOAm+50cLfRQt4Wq
rYFjbRFwf5ieOTiTOv/wyniXQLhC4W6chzH+GOxYc0ASWU6l5o9GjyUhdxDD8kuQHxUz33OODk6n
SNkK/K7ec4qILoePlPJd+VmVO1PvEy5YW6smNztO0xooVl0BSDAJpdmlZLw6XcJPTOJH51ryFg4V
LDtOh1C7p7pHN4L6A73t/RS/xqW/iVEVqCWfdcu7kBVyyypl1fYbfQrvSXDdKOQJ0QuA/ACMl0A0
ZppBStphnu5KfSBXKfUOjSZiVCAcJ7LtVVMEZf0BO2hfek9ZFYxXLV8hK917FeeRS8t5zZEM+wKO
ZMjI8SoxuZ5qmUevPMBrDJGODnb9JGL+rikQZ3Kt3QY1qhGunrEpIrcvruH88sXWlrJhwgiXOE5f
JS5kKIvKXVpwYclEart54CZqbQDiKWVHlckRkgNzU5GX3dIEd1kpYTFg7uNSXUMjV42da6vzb7Yt
SmcMxXmIuFjmVfWi5vaHOiSxK9FWrgPsU145Ivog7CLXpYNVS8O28bXrOJj2VaCpazQ1lAiCb3XN
5Yiup+qOvXYMe7pXWZvXqxLUt4MXfYPiJ2MwiE8aH4RjpNbJJzU5RLxuh9od6o710NDNtJAEAYwG
Mx7FHxplKzeQMuI2CC0DiY6CVTdqN/PNlq5yRvd5tB7klsq2pQQuVpvyJKfQrfIWEKac0lmxRc7l
Le0NR/jt2ieRe9ujNXYHmNSdQj2UkJDc7XX7mvLiRtcuUspXQeDRUaUZjNYGSqoSr6iY/Giz5E7r
+bZi46lviPeeRDxt8qKyt+VYvBYU7JGC4nhj8HVNLeCnl1ijI6m+i4CtXq4lfq3ejFUcrXy7uRVJ
cCdX7Y8BUWdFkKtjNQ0XC9O/FvGP5SwfbPxugDoigB6Nue11mvRpPRJrJfJLiJSLiSaXW/Alu1Kz
BmcZsJgChu4k8UZzqfbcri7pJNrw0CIjfNXopA8jSXVt9hHo6Zb24zNi7dJRlOSHLPFbxCJmu76a
blNdNdZhp+88/M1MpyXDSWQaZpHNqqf2tsZgbEuu9qPX7iQfFY6nmuepF6e+lykvknMGS1x1y8Bb
tyHKKkFZn/Snd5L2vln4wJ0gGW8mDVjilJXPYQuxqfAZjCQl5lI+ALMTJr/lqavwNuvJWapt/q/M
Yn4RpS9yHz9WhbxX4FGGA+NkzI9Nlt9REyOe9IbvRCaSnaITZ2/6LyiWO7crjkb/jGk1WVWVAUFe
KRF4k4zp9mSok7lg7uyWZ4umyTawha78lPJyBXNCYsrtCh8qSFtw8emFdF934H4qi7qp16o3XVu5
ZTsMhNFwgTSHGTlTMxLLZCG4SXcoB88p4bvT0uWf6FsqclHQ+9tRF06iEFrF95rIzSYVCeuIeTjk
x6M5OTOOZJ594VJ2BknZdiEXRLSn9xPpJUM8xfshb+k+gyyoDP1GluJVqJDBQOV9cgLtZDT5PH9j
2iAZxZ3U878E9klDws7VLSG8vpSzY62s/VwKzvPUJSzUk4BZ5whVOZPz+bScObaW55wB6BIleh5g
ANdikHKnZYiDs0u2HRluBKRL9QVa82MYwfRG6O/4Z1toJA7oxEjBcm5gEnjX6tQHRBIIvn+qtxFQ
7nWOLr8Ks3erV0ogmmaxKWXvpWkNCsVdsA5aL3JIUSzFt5S17zqWmGaZ8YZ6t4MtkSDgoos2DUAR
PvLsSjXN5tCwlvq8Kce8ORDQVjvGWGVMmdYshuy9ptRbqymUK2bgz0HJ4jiGrTBnDMyT435fVbaC
ujZ5TORhFUj1/Gq3RiBefGFAqy8KdcYD01X1a24+94nuTlZZF7EeBP+0D/LkEkU68H9NvoNGV++L
Uav3SpbWyF02rMWjNZQrWD161e4NCln7Ioza/bK73LTzAW8z+nW7N/XXXombvaA/tMfZg6Nv7CcX
QGxwQA500XGFbmJcCsQsVjYVaQVligYxSK2sDSm6mJzVKwQV66HWzzgPla3M6g/9DthNXS/xpCBc
sPE8Z9tab7SENiDvha57sx/S5MGobFI9lgMEeuhuE1aEAJR+s58ahag7zE2kJvJ9+j6/JDw9IVUg
C2H8IcjOY9zI60yFHGKSCUVvpaHSErRulXglk/baP3pNcpRyVd5qgWbuLWj9e1vX1gEirCsTwHWV
ZaRJvpvEmN3Vk8YEzO7eciz2x0BAX4AyFJjnotRih2hMY89feQCSWuD732sQPxB8gm6G37wuK04Y
q5aHfdN5kuIum7FQmeKYyceyFxZJzIxfTI4yRXdRavYkVFTDftlKYKtk4JT/L3fntR03sqXpJ8JZ
8OYWQFomnWgk5g2WSInwCHj39PMFVNVVpTPTZ01f9kWpyGQaJBCI2LF/B8kdOBiQDXaU80ZgzhA2
Mp4Gh/dvDo5ye6FrxnlKcuNsqwYmYX/9rs8xqdBV8qPsF/2spqgI/V8/muDMi5NTO0Z8jtLW+llT
YGnCuPAgR3dpSJmTM9+5K5COfkENokDuMIljsypy9/hNx5+PrJnYroLZHetwpKl0s/2Df9QfP8kI
FuKlIjLWemfHRoWI4rKfbnqv10CVcBJSHRs2tjqyN0SdDG0hnS52lDi+oVtQ71sIw6tqAbt51k2D
Z/SvnyKzdUKzh3myPbY9ZYB0W3UrVKfM3G2P0E63buwKiQKUnxn3X/UW32g8PLLxZ83BIixv3wiT
rkLXUu27KYrAm9AX3UzNZN8uinLJVqpw5HlPhIApd31p3VQTzXaCQYubxhk0qMi4hOnCjg/brxZ9
U2L46p0zUZvVk6o/F2mmXcjBhK8xgoYt2CPvC1ynQ8jR07Ve44MzO/ljbul50ObzWzk45Ws9eNYO
rxfyQCqL8twmOGDgbCeO/fy3/sIf2/e/u+7/hpVbcrcuVaiGbTNYXODqf6ILhafoqynaAbvGrjqQ
JyP3qkTduaFRuc9DS1VjkBEKBi18M2X1+p98vqnR7rZd3BbV37B6bzH1xevr4Ui4wYu1Ii52KCbZ
7Blp/oNiXycl0h9s4D5t/Q+AkGzY/WVt8MdXp6ln6yZAD1DyP786xb8CaFgNx2Jhnyg3jN3gPSO6
JBPeXAJIckcVausvzO9/a8tKVxkif7um/9azuv2Oh+L36sffG1Z/vOjPjpX1L0xCGV62atKb8lRw
xj87Vt6/TIikBmRIIA86kv/VsDI8elkGjocuJCD6zyYwyR8NK8P5l8uwxXfWYp+jOqrx/9Ow+o2p
YfH5DHwVbIkxgPJJdsb+bulf0dZoy4Q0atxbp3AY8eMczO68OGqQo/0JyAbOw7yIrKBpPCvA4wRP
aWyzCIDQCK+zf3iQjol350Zx/iON5J9g0HZwDgUruBdfE1XTb03nnq19r6z2clRYmYGRTWkLRJHT
T/dLD1MMy4NXaruDWY4HrXRg0ttG9x8gKXkV/nGjcIZcWKs0DXF8IlTqtxult6jLGyuZj/hIpAd1
RIrW1BA74MhaOMs/41WPUaZxF7X2z/dMVPWOMDzctLCy4hALnBOxxX4SbE10FIoBJKAyqNXiWvRX
U4Fn63Ucs5KQCf+3gfh/mdxwpP33Q9ckYIg43NW50r8jh8NA429cUNRbhhMSUI1OpUANYxjHIorL
IJttiyZ6euMkGc0uFeq72hCdt76lKt+yV4qHaZ5gXMlzTXolncGshdFKRjafd4Qyyjw5lS+jpj7P
0sQl9ew1GKM3TpJxzMr+xqn4mD5JH4lVno71aKW+dOuP1aHBDEdf6Be46THF3MKHIu9AeiznQSfB
KcPbXWRssQs2f279RTcN6OdsWfcof8Moyabd4ig9KgAI9eqKEQ6b2iq/nVOC0tiIQlNRikCDUY4N
B8rVJRpDFu+TOdRPcaw8KHNc71b4XaTTU/jrVbcrcrh4Tqof85YvX0R0Vuaivjo1+NYMs5SYtENW
qoXfr4R1Wd50toekCQ1Lnkn57JYKws4eaq8Es1oHcn8V1Pw5bFsk9NECJZwECYfmjkJkfNLR/zMK
bJBpUiUJCsuCdR2v9/iT3JPsNJVj6Q8ugcR6NFzjyfwmXJzrcfBjR6W7DKyUeCQiVWgyZPV1SgXn
Lqdeqj8KVMWhkbl5uCgxRm3WPS9HvWFaY9DozRQ65RLMa4qo06jXfZq9mvSow9RRjhHZhBg5GhcH
h2kfl7WHxk48ZBZF4ruZfag8zCcjr86C7qrRAEwoiE3Fb5puOfRTrfre5AY4PBLwCJnW72odvEgh
ZlGJeF/IBEuEgHO7S5VR/ZR5Hp3Lh3A74FHx3Jhsd1xn+trZ2dWqkru6Ao718mvL1thoSC0GgH4e
2FRgkmeBodJZbVH9L7F6XHgTWTIhyLb3KY1Nfzayr7OVX7e/lJhSBiNd69kyn5aGa+4R8jWsRR10
+arvcpdeRwLKGCPN8MlkezHVbgqXzHxV4nzX2BGaxmo85mYlUMlX4K+cO6fmtm6oGehwXghgewEX
8G3FSoJkELhKuF7hkxxGa8zbrTqdXAd0clLYhzlMHm2qgG4lzV2kMRCriTYXwZsytxwueqWeYFjO
/iRooo2kdm/fIE7xEhHV8mRONGtjj5GKYoUbc0wfcnnd19H8nOzxiPLzYmTT84QYM1C0xp8weaXF
BHeNSkermZbYSOZfpoYW8xzOhEyeqmkawshGS4FrGobb9UPXkAAFxzDE6uZ2pA3qL0jMSKprdoOQ
A2PEmNpbQRycuMQKvmXTj1HKG6AXjF5VpzpOxnsiLFy/m3k+GrZlbQ66Y9X7CIv/0FOW+3HF/RRS
4xmZ3ruu6fAPliXfx6V4aVuEPuP0Mx7aekfVapyyaXqtFrpTNXoAIBUs03FopCHv8O0MRm/qVcCl
KYZneNUGacELy2o5tgqUJlqcXFLZb92mcaHSnuiQMe3xqgAYn8QFQW1HF56hxGV2kngiD5XJD0tx
GgKRfh8rryYJfYNlcgea7qXFnippsezqsZjxBkx7mdncjH3ddm1qGt6+8Iore/wIq52DMLJD0+m1
X7Or96c0Q9oiOc+JLRGWWgPwNN/bkiUCEhQEBu6dYanhuyLqDLP70ZlgpfQsvyZubP52RQa4Bf6E
5d46Kz+tOfnSzswRS8XUbnLUM2kzQYoRVA1fPubbVREabn2EVVDw7slE56CMwqTiGgk9+xRo9Bmm
NuO456TUokQBSOyHeKGj8MNccvrG+ZXo53q3fRBVCnf0zMaaPmXDYD8Uavrauc29kbG8bMOEtUHf
xQjfVr0DiVq5Nejb4DrwPZuSs2jib9sQWSdms0KNPzvh0qhJVD9d472rUQ876Zdk4gidurp6GDXu
2aR/6ioLUN2xeAwZ8n1Nz7nF8Ve3MB0PRpphHY7X/iwvoGGXHC/cKu8+InIqgHwufIIOPblWKDje
9Jr+EVOgSztj0gIZ+wYGv2jc2bYMWFz6rjrzxx5QYjK/doU2sypEp21gRguLdxrnnwqx86GSVEgU
Zkw61u69T6PapzfArnV42kaR4TGtmPH63Ujy+7Z1d07EKqGSDOo3coB3uVUE5lpeFh20YWgSuNpi
YY8PC0m0jG1IcBio2OKqFx5kkhigY7TfKi4dwdxWUMopWrRrWJb08dWlOlcNdN/tb3VZn/O4+agS
FEpNhuIQelV0hlNPTBcXtkhBJTinSi/faMSHvUpfbfnJOEixWc/vS6O61iyrhHwvfjZGtGG5Klap
1L6oDeSGHlOyarEa1nLh8MZmjwPv6scx607WZKEGBVgz6YOnWfbDjHjOWDcvHec2cg0owgNy3cbi
116PL4Klz05qSJu5EahzRyYgkTDbiq2ZTHaDl/zMkm7fWVxFUMAssEpjb0bWy8i3Z1NOALWsAxTQ
eSQsLJNcE39FyrrLaZdIZnbkTBQx89e+kc3CnJbH0uWfeT281abzUFpKYIn+sgj6uhqzy0q/vJqf
dZlnPzfRVYGtQNhoLUvnCywtgd86c7JnH8qYZuRQM5Hpa3mqVClEyzgHnDNDjb8DIR23L6LUmFMr
C8prVqFVpZBuWvdDBJhnoFGXM+c6cU5TXT84zDZ+3XFyf5UgWkoKISKaymMeqzuGRe+2kHhtpKwE
CBvRAbXDPkm4zeOpeSLB9dWzaTMBTMbmHclLu7R2yBmCS4+jLAYSo9ccTTuhPwcNqiVm3R8iZSeK
FoVRfosNyNKAJNIJkm1UlT/2iMlc/aY2Pe5Bc/4aFy13pJxWtYQlNq85O62or17MbNcYvFCHOyxo
HyUr8xnnosPOJqxx6MGHKsoCxZn8uKS+MuDhYBtyTmZnDLZbFh6uH2cYm/Q597IS82ams/yIXXXw
bZOJtGcrgoswXle9pfz0TITKOTydfG3ccIxkqRsAVuIipRXzLjaVVzEVn47L0mp5jB+RKiXFxif7
jb1Ve0nYsgQvlf6tb4/OQlCx6sSPqD1xrVPbBaYNk/SM4SyGK8+oGdY9AeJy2YiPyYCzLokIvoJJ
Q5irYt8v5tErOZ8QZ7hmC/GoWR7fCxswQ4dfDqJRfmDw8kVvQKKalNvccDivmYV+InRHY73Th7dO
TuxZRhisK8iMmoflMEyv+WDYfjN+RgW3zmo2MV19mafDnJTo/T00MICJIvkk+pONyph7kGxBlCfU
1nb5AOnzmmXVQ628FxhdBHrkSS9juY6Khx4k54h2DfVmfi2QGYWVYB1S2v5cZomCPa6q78rBvAHd
ClRzVvexxljtjFL1O0GJmIvrNvw8QqrCTglLMe7stfleriiHZ/cWhQLDSNZzYi4ftjIo1d+KSYsw
KWaEZZr7vNUg2ySedSyuWqY+RkbPy3KwCzVvr3qMQRaXEg3Qi0eb0680bhHZwMEA4WGuumsGWG/r
h9GZ7+bkBd9xQk0oM7yY1blUkfUjxf/Yal96pvhSE8fuGspNOVKD12aDEK4eat9Ni08V8MOXBXfR
5W8e2xt4iZSQtooSfkg/Uy2/JlHLfGmXj02EsW8mRV1nbWkfsMrEiwPid+Wy086yDqwh700Y+fl1
ldP/mgOnNnQUWY+oNtzWnx3tDSiDrUU7HpPOuuYlC6m52E+Flz9WGed6TIur05mTb7eBIaFXAHZ1
oneV0sypDObI3r4hAea6rY6rwsZVt4e7ckrPDSU4G4q0JxHyATLjNe2oaoSz/qBACR1ZxRdl9KzH
fGX53ecpuXgx7HVZN3hYsQVxx00lsk+qRLYhrHv4OJNdwhdC18RzctzH5OQyNJe2s3ezLP7j1PoO
IxCsiplY2DdVoT+QmazkP7ex79hTekgj4NztGUUKeu0Arw1UMdXQPZVNe+sQJwNIu1K0pN9kvUAn
4RkhMoh0ypgxQPpLeW7cab1NkTD5GJe8i/6aNyyY22Vek8d8WGyuZLzuWyt5gK2Gey4ZtwlzTzNU
V73jWFs9O6RGjcEjd8O+7j6AUrQl1aRNxqfcIoX0VJjQUEYy223jWK7DjYnp2cJhlTAiyrx8GLHm
nzADwDuG4pASadGHn5SaV9O2h303GvvSKj57g87+OGIF2cp97pTA84vHxGfLd06V+QtdbvM00dNX
y/S2hver4KTEbs3dN/aqHNFTvhmp9dKr7vfE8+6cQjwUNveX0LoJO93iR2XhbZgxcvf3oKgTNQm4
vI01WjIReHtS5OYPZxwWGyCCACfndQp1MqewSk593cGVx4sC2yNtcysqZQ8AZa6+ExYhrSZcv23T
KeI90juPMo+CEJn4a45RuCOWy2DUY+hi/xDodvRis0D6nqPM7L9YJFdQfFGK9NCYRBwhFD6QCIPt
LgoONUKQ0miKd0xi474qvE84HIufT0SZ5la+91DhNP0BGSf1Uhzt51FFtDigBs/yS+xSiQEYnXRs
pHdeu3KzW7bw02oGcdeW70DDLiUFzjLOeGrGzPFVuwZTKfsnbkZxtry0PvdOXRQUzCIKhVCQYFQl
imssMQVZRgX6SacYz7mRtefpoSoSoe7GEjaBB8fAxojm/Nc/NYXnWa3mhOpfXzWwWEEI8Rrx4IQb
dgnNlAjZZG8244shP3o7iAhHAnFs5Wu3B4cICaRwtHSnz22NEVl634yxvUfPPJ6hGo1nB6KZHxvO
EObrgpvpoDTVefsHiucuxW3g+NdDv54Cyo0wUC/cP56odAkvVPWUHTAAEhEaf3+b7dV/PfmvNxsX
Mh9m+c/22Pbr9tNfj3nbO//14F/P+X8+9tu7pmVFp4pOzR9fr9y+5GhlMujvvz57O7zOcaKw70mP
3/6w/RPhdZtki6BrqLTdzfbmee+Z5d9PivdDeOl8MkSznDVYzkBmCu70amlmO601qhUznpgLMk4R
Ce6uUZ2332PHfgS/bvaRVlZnL4JPOhXzAarQcFaT69A7/Z5zOZ2jIa4DIP45wPbEPg+OKSpaBr19
5rit8/bg9k/TFEloxKhHMQnEJIdGErs4pPJdNzvnuMjc8/YT0ymE9loNQBO1o6V1D30dmXuxxPp5
Q7nQrukoh8ZHUAdSr212mF3bfOSsv3XEhuMUQyDs5oHdl4MhtVYSIFzgvzGpOFZF+Pa1KluRUoGV
Ednwu7zxGCXGerArcs1Ts4Zz6JkvhWJ7P4ZlR4QE+O7ShHFGsie0WEQl+FxbdmnvzCy9HQVb+ZNn
rZgCqhGWDfroL1EkaxCFhA+kUn1yZ3URzZQKsIsTeeZeNbjpUwqIjl3naD1n+fhYj8LxYRLcKW4B
baX17iJV7Jz0JVbj81T0SmBEQ8aE5pZhRyr0EenDflGS29yeLilWMWHh2B9dlD/UwEXovzRizCQT
j8rXx+SkCgZrpQ6P4nt08I/GED+sSt2FiiDOc9CfBjfHB7BI4Xo2brVHyfJTX8wPt3LMQGkUh75T
+cPr8O7rmv6jQX83j/NubqB6whc4iBSjjGy462qNKli65kJmJ66SibdBu1APpnsCJrjFiTQcscTA
h3Kaw2n4UWjL+KXrOmOHJSCIW+nsZHYETUgXbNc5ikgrTjNWJUEPUagtDHE/lw4etxoV4BI7x7JN
Id/VWn4s8Svo7Q7fcBcC1iDwitfb5Mtc2jZFS46K3YL8sBRlCjo0DH7SEU84uU9Wn2OWUS7f9AQX
g2rEAr+hAiXKtQ5WD4f4KSbSbC6Xu7FUcCDLEI9PDTyrAWKfiTjccuO3phk9nNMhBHrg7WI0ENYV
bdjVUFvp3vqgsVfNbCM6MCP2IU8YFbewQ3RQ2FGjbzsRZWu4u752VV+rmmNtuEC9NpvMOup/cATs
V1DyHHKjvrHyGO4AQs8mRaZOS8PF3vdgqglqUxUuJK4lHEa2Q2Rygj3TP2cELxFk7FzGHn0loC1U
/u/044hlMolwVXvr5DVOaIx9BMhaf7A1PMa1fjVZGg85lVjVTOpuwIaKbYz0RWv5qCbd0U5N9kmM
343quncjvWsGUOJrrdpwCglZVMejBdXTmYS5t7q+8QdLu7oWSZ5tDC2YHI6qA7LX0Bf4vTG92n3y
QBsB9wP3MCCp9+2keRC2d1tqznMU0RJpXfLzMNHolGkBvFXf2bjSUrGzGwTiX7VkSALPGdAazvSy
NLw5zXoM4DK72PoQjjJhDztBtlwXY8CEz75zei8L8mnkbmnh+sbziZ3KO62h92TNbkfNuFEKm8FQ
3dl38IWQ88XgJNqUshjXB7eLLkohmGfS2a9m5bEr8+/aUNOQ7WKGLWEUtnZXzRgZ9DbtqljSUit1
Ymkex2PbOF+X2Snudcvdy+5cZa/dqRHNz9Ird6Pc8676ciHF4oLZ6LyLvLTxQbTbcMWZsjXq9tig
HV305Lmvy1svm2FFk8VIq0+DXjPeLtk0nFcmbqDYNqDxzY1aRD4Rjhh0x2RZ1LoP/SeFq5QE3Qh7
lN7CKbHIxM1V9VIVWXKLY9QpQ+t96tEpTn1eM3dqw07YSXvzaECye1JSdmeZPe4jODtq79Fsioti
1y/2q2VaL3MFyYrdi+jGnTLUQa9Pr8viPVDJhWhJbD+1rAXS+GFNu+/RemuV2XMD45up7jmdMC5e
6f2J6KsDuBcg2P7aj/R7G+vY43DhjeJc6nNgjIrnWxQkuTS1jI3mqS4nEOHGj5Yjzsd7+P4gHOwR
pcFQQsqYXo/PuJuEMFMf1IgtTs4i5lrzY9ElH6SR4PwnyBICMxgWX4X93Mxl0GhkOmtp0GB8PzXU
KubwkSUzvYkGPiN5iZehsd5N2ctQ6DDSWgcpUcI+34GS3a2dfouFy3Nva9eq1O/Btmy/60/RWL57
IISWHNJanO3hxivJpRfGDloeqaIRq3R56WvBavkG4WM3O8pDWrdklRu3SZM/LwrThifEbTaG5qi/
JzplMDzWY6Vqr1OsPzp2sycOz7cMnDJqG8aVqVGWd0l6N3fNTZ7F4AADwtke87ApKFtxTFf9mzbX
D1oRX/R0utdt+gcW7oLhKjDhMfswLUpCoYpLG1OrkcYyoWrNYOTBbMsoyGlTSdMnIp2+GOy5MIwb
HooV6m2CHqttXxVUYiX9iMo0X+WlkW+VOtMReTXSRdIhESe638xcDdixY/vXjm+4wn3MjfPchaY3
MCfPzkvB5Rjmmiwad488FGfaFytK3i1i6yRJI8KiIStJItEK5xSv9rlWyrOnYa6QQ6PEuf6WHrxv
mtrepQU+YC2uzNd5wWidkFC/cJtdjtWUiesG/ZQvmKDGyApjNTNDOp5mZMbQ4uNDsnpflBKEgmmJ
1K2iYat6syrVGk6c+KVgZkudx84tv1drjLvGg0tTp+jak5U1VyUj/tNIlO8dM1mf0Vky3dIMV03L
fJD7W0PBZeK2n/XLpEBdbDP8BbUm/zJby096Yl8pVcKmrj/a9MbNGIYVy1VA/+C0YIuOHvdmLsvj
DB1d9bqbdW0g80i7dC93HxcaHM5kJeywp+PQQqOq8ozILM15MLEAQNNnESIgOdNOk9EdgY1De43s
qbPCzTyZNyRI4p1T3FFXxyFkxDW00ujaoDar5y6we8nH1mI7VLUdUivrZl7UY1ajERRVL1GmOuzd
+b3Lm3cbjQStagYhfgApa+oOO8ISswKNLrebLGEinMvcTZ/JSN5TpelBZ5GSG1U12ygrfpsUxtpE
PCncI/qa3rSbUJKGOFqtoTr0bTA4SUdiVXNSnOzFWNgfEfN5KGeT7UVS1aEys6Uq2+LVnAznxtbo
HGfKFzrcj7ZiGEEm6Vz2TI9Wz7nyy3TWMu3LQpEkOy95CP+BhjLbwcQJxDJMx0xRb7I5h28aZR+a
Fr1asZIe+np8GyojRsGhzn47D1cBgJrMXNKU5Lj1TZ0rMncr1vQaK2NzKg+WwoptmgdFiK+jzhiZ
svLr4NE4zQ3b2kO4wtORdhuL6y2KZ8b8NLwtSbIf1AJQS2BdtEJ8CKpUeYkLk3NSNC8Kki47TV5K
tQ8dHXI+ueit30/DTaZbh8nWCdPQ7/OIvgkeUYQui3QHWpZiujx+4tpS+KEF1uULN3lucJacSvcF
hqpt5O/YMvsltZ7t0JVaSvbCeZk+ZnMDn9o8mnr9Ng73Wh/gRfPerCCv/LfAi6BeD7CBAIGb9rY1
Pqmg775bT9gfWz4YL12xhszHElpZg6UjtN6dfJnL2q3/8TciQwKT8r5FYM8qB/iM9TsDROUj8BtD
kTjtU9wKmxqCbPK9HZXwz5fqSc1sBFlEPsUDu5rL7eOE5R3lWwy4keVRBOkOKwfejkpe/qoT72yk
L+v6IN83hgJPCtr25IjPGBLCyyItZybkqGajel3xCkrzZ1eEraAxR+/Mq4hvZ0GqExt7tnxvEBO9
/Sz/xn9oMH0kTgejHvztcYpUrRl2bUbDQn2fyLpTfMNItv8j0jiyq4COc2gR8nhK7Hu8Xj6l1py9
/Fnejh6fhXnObTt2R0Psze5GN++ZhwKNjt3YoyHhg6t+we+Zd8hStIuZTm9u3Pe8QstuUCYHY+nR
wqm4cQ6YB/jyGfLz6qSGz1qF8litril2axldjdQ7yg+v22FXyy8AcG3k8wkseW6qUL6dPC75sYr8
OhjabN+d92isQ8xuS746cdX7FiRbK+mY8NR2Qpfyx9eTp/DPr+pxVPpMNUffrFnZTBhUcABrYjZ3
zN/7BtvFksc6ELDFwcGLn+VzBHi/ar9DO9+Zgm4GT+3yX09PYxUWbBREvF0Om9jFhF+jj0WHokmc
vXwo5s9IUY7yKTVmBCtRaIvastIWH/KtVIXetcbR0HRf2vZ9EtWDfEv5HE/cFeu9fIY8pkr8TO7+
PKiYB+UBx8I6yY/iI26nMWOmXndZp20fJ9/OnoYjb2NgMM0W5Yu3HqcEO5Ehg0BKDEP7TRWAWG5V
Pcw6jUUyuc69AapX4Z2O6rcJRx2kIzbSTwLDnw3uqmxC10RUEYL7WFVY7peHDcCv++yT5fYZV5Sc
rh8JYEn5HGe6d6PCiR5AzHXsJbEmVhlL9KLViqHoJv1tFkXzATrCZ+11x3kGzV4F/l9VHvk2MVNH
pNnQQ7JLE3/PaOix2OiP7Bbey3EuAdyd+40GAQN5YPDdsUjSLJOgiNk8m6JDFVs6Xdh2i2Aj31Wn
aj0mepmcjLh6EmP1jBUXbJ1eY980TbQbijNE10f5H7JgmT4lm6GUhx2kIT3r1v24R7wDgsUiEkxJ
8olKQexT50PxSEtoreVrj+INpIYWtZrS+V6p2CwDuoHROi/Gmr0ZFd6+dtMGBRuGKWGFqK+E5j3l
MfXQatFkt+FchwZCYHTRbOPUkzMjWsOImgB7ROvMKDSN7Zra043V563djf8TzxSpEyphi4xRkXil
JhEYGnZF0GJrq6fGcYEbSRA1ih96rAxvmsJLuTwQ94lTTiFu44LC1paQmdrDoOiq/MNssRVFhQgT
fOL4q5/CFYC1RvEGf2KnKjgR2ID7p6nVjqhnloOeqhj8Rjvixr5WtVZdJhPFSgRLGNNdFA4ALb2L
AY45qE91QU8bMO0aiQEQkohnX4IUIo7SY2Ow19nASWrnY+XQO6gSGt06vD4CkfE7jHqQ2IJlGF9i
ksWXg2GLao9xPZ5Y+O3WLamyBADI0HG8zCWYaenisrXwi1MpOMyNeSWgivlqPcH/G/cpnve+GtHL
Rp1AcAU60F0hnuKIInUb6C6eqpiW2rtWg85rztGwL9nJLM6YHqoO0K8q644KC9x5kEMekxWCASdY
/1ZzsRfLOOFmwSo0uqQjSjsK1z1W1jLdOlRLwCqE/zlnTyivazR/pO6q7VIv228f3czwL+ycjE4s
NZNgNOPqpFJfW8SUQmeARDIb4u4HW0G5r3TgMXKzQnOTdLCKiOY1ncIudm/KlHExqfZrMbsthGYa
p0OB8Ti0XWgC95EQyyFdeKWTWYGlUlHBCHs2JDNjYo7O8IBGTbIxGQ6V1TyXFa1mzBEVX1+iM1Jl
4uPGEyR85CRfrUi4fkN3w57bdV9pCRKq+YOKU+wWomQPcBpuyIb00cd/UzXAiWQqLuwDLdKq1nw/
TNWDkYgP8O4EcZru7TAiPONL/zB0yQVa+Kdb3HoepVFTtNDfFbrO8l6IBsa2Us4vcF2GoLaZA7Qc
ZcXIJkJT+4unndDa67s5gb1VVpZvS0rfLzhVAoobS6oUHA9FXtCtKdHdxq1GvU/4DPFaE+URUoAM
CtmppG2TeAmiVYkeI74H6iLROCvS8+BmgYSLNtCgLcDlKD+u5MsD/kpWg/xNNcWDtVpfShiEgD0A
N9zAQ63f9YPxSq7MbVZhzw/kiAvAZbSbHcvBXs1sMJ9pyPeRAyIgCDXpyaePHmZ1oIGLodW6wovD
Dwewmw+ZQKKrSPta1OLaFfhNJ/CAJMuLpYPqEbBs7Su6Q9zApc0wI8ZtH5XqT4mfbcScdWQe5kNv
LAPeBL3i23iJwGnZo5lJHrrphb0HXSS5z51j+m8GpvxNll91rSQSmbFQeckbni14NgFq60Pm7IvJ
4X7Ge6wf1NCKWPD71RsuXc8OVJ2/JnH3lsg2kIVNQ5gmVosTFhwZSCjP2kqPqOIbtrNUAciouiyJ
WbKxy9t7cfoDghg2hJlWYSrtHZQY5RMVOCbR7XSchqL0zabwLiVxvrWlE3Y8flmBvmkdMkDskS+R
yotkRhU6lbLdiUZ0O1cYT3XnNWdAtjAVw+zbGkwPkVnFybPNe0NY18zWP+qBPJEMDBnFMP6Iao9B
K5fAw0e9iQOMr37BjE2ZnNFBt5DqximE09NjhNxiBexKnpaEmYaW3YM5uHsHTKoEnGvj7jWfvUNm
ceZaB0zb6T+rzH3+RZ6auu9V/alMj6k4VeZwkxeSFyshvyK1b1ddO6uS1tlJpmeeOMgVNPom0iNe
xQcCH+TqKhE7jLRh4ADe7DD0+pSgoO3Wr50+PeWaR7OG/caIaXlAIzgN0tp+ZNx8wZDfVxWTwlVi
ZwMskVp433AZ+jbNTEAiA/tsPDw/LK2OwxEHwv+eF2z809hKsqo1aP9sTAxWHmOzUPg75bvVudHg
wPZHLMvkxd5AUZBf182qkBX0aYUcipKVNqKpoDVavWDjLmQDJ6lSQN0lPUrtmfhmFnbJVWrwqA1F
Kx4UyWR0YsqiyHNO229WRHJXBQeOc9Kck9g+6EmPwsRgh6PWZ3Ks2b+NwJGeBPCaoTmzAf2yYiL5
HwjR1r/TyX99bQPDTr6795t1HjQuURLSjme2bh0LJo551W49B/KowtLsr+1tXn+KBUk8EVGoXF0N
Ux9Nci5Exg3BTg5WAOWKgH+3SJpPAhNgB7L0SRHyvelkAbZ6724zQjhx94PF2dtWURpsQQ6hYCxY
1vSkfBrbiBsBCnKkpJ+ybErkOM0lFXk2uB6/uPaS4FBVtIJQBz9QZb1NLTO2nOFKG/E+1MqTqzbp
MU9u6p9Nut5jJmv+h5Nm/NOA69do4Yvqho2LN+DubyfNJV3XGVG4HZXUgABXR88rGCX2o8xlEsud
26deBxbbyJQbPQLUBR9R2nFyaWHDcnGEh5OUpbyMlUIshL7fyDEbrWldmTwwARRs44qbvEdiM9oM
oURNHmmTvv1is5nGy4hb7H5liyTJDfGUHjHUfuzHmUU1ObVij6fv4Ms78L+/WZx/HzMkqcDalV8f
gcHvEoR4aHIdK/eO7NlO36dFqEQ4vhBv5NLLjcG3EG9tZHpVz+gJuunNRtJTDC4l5kyQwCWbHNvd
e6teL0bj7Jj8jqvNVFeOp66GYrkVDHOzPM4wDYRcVGKzvC5kx9N29p6rArsorEsOJRwI5h/lJirJ
RCQz7xd1yMqQXDVsK4paxR5g6naTI85z7MKkymYYHsV8dNRKRutuPKRsMv8Pd+ex3TiTpul7mfWg
DrxZzKJpQCuJ8maDo0yl4L3H1fcToepSdlb9bbazoUCABCACiPjMa9B6aKuD7eLdY4u5zYw0b2ch
iQ4T3MXFd6jWGpoWvUH5KCYF33kN6M/0TQ3AHoXzYwo0YXFafFjF7Eq7qiIgT2vw5FxxPfE24Lgp
gJmHGiTWf8OZQgDwnwcwB+kXyDQQMwyYW3/QQpC7MqpsHpt9UuaMkASru85N8CCFO58X47W92Maq
63AkL2oYnXatb5oh+mROrnqAzXoXPs4CU1cJnBXev6fIy69cC1MBnHuIhuLiuYHV7BX0r74GpVY7
mJDh2wH6vaLp71hQfjhx+Ab2zIcv+KB7kBpTBo5cuafOwoTa6PRQQJWlDZImbelcJWb/tuRVtZ3r
gOthv9YCx4mVV7xVhijGFzTb5o6C53C0YIPXjzeeM2FP2p2UulP9dNA3boNBaSEk3Szgrmlq5Mj3
BTi+mv15yFHq9YaGNYV2CFAEjfP6pqVWtzdQGiDwEmzkslWFJANU+2qk3Jip+ZahDfJG+SYw+A5e
RFPGgCeQYRLOZnQg0C3jQ4z4KB1kEtNjN9ln5oVQaxmbLJMoUCKp5HadQM5olFt1CD+LHPfkBPUE
vf2QAWWYVxdboYPZFFiQSZ6FAG41jvWwBM1Z5MUheupO0hy8MnhkpHwTqSlZtLGeRW0oyroXJHZf
AhWNcKsH0jsEUEe8ZkcZ8lwvRFyeQoywlMMqXMpXAQwi4sdlHAtQMIyf5jDd1nl+0tXIJkkEQx9j
yTAu3sdchE9hk+0lUrWL3suwRwRC7Csih/CQGyygRFh5PpFuKtsh5U5ZsLdYqX25VVIy0bguzo3t
PKQKCF6B6hIRZ5u1ugCDZGtA5Wc3iw4uooOB+oVv60XeUQw8dMgokEc29T4GQ4q20APK25R6GOvN
iLZTqlI9LDhdvc0Xn94T2HuExnvYx0vdohsgUmEi2W0LMNJve+PWDcqXQIxCzsLB1a5+imv9RT7g
UVNFG6uYbqNkAAFQhRBgajRGkyk4Iqik0VcRcG1rE7vNsxuOF8tQGGzIe9DTQBCZnBxjCkI5tPoA
cZMWaY56N9XlXRWXl1nwJjpayR3psdcy+atBNm5i7KgUiudCqRYLBLTCZNrdKRROBo1SAETMC1IB
dBwVvphMhwg2bB++U+lXFHnboiOuaQ2zBz2jzHBPlQ3CP+mM+NTwI5uI/FOtKF7GfNnWLkS2dKRx
TWf8sU9L7dQDT7MUVCjGNL6gCnmYZ3fclzqkYQRJ7NW4DIGvqg4liz69K4uB+QQfg525RBeL3PKg
pDYmEAFMSdcdz+O8/LBweMaRhlpyOpxxUXmoFkgsnfPoCk0PEnAVYgAVpxi8pxph+udgRlN1BQXZ
Ljb9Imr19agbw5YM3YX+u6G1nu3sDg2IycYksPQmUSXtyFRNGnedAPYA0iz2DjIkEhiEt42JUEXC
ldhOwo8HVNnRSCuMDJTiuCyxvWkm1UDVYLnSqZrvogGhFaMoDpIKvXgIxxemUBbQL0qv4cJoVgvG
DOluQUMHQNcLjvE1kzf6LqPVfiK4TwaCvuRvRGvHaf9OwaZtKPSJj4qu3i4wT33ga2gRGfomso0H
2yuXo9c94W5iU18CijLOtZUTwbPY0Qzq8Z4po3QCr1hDsXaaE5CHaV8Hi3LCAMg5NsunfNOKNXIJ
Rh1N0MYEZou8+pZ53AIA6F4tgNf3Joqop6Bfkp1bIDRee+l5CuEiG0u+8bAoojU1q6ewLa968p99
OS7XoeMkmMCgVhxnPXDzrM4xGy0QZBriCiNyyzpFg34BRGft5FnKszAc9JEKo/0sAzAsQVk0gB9i
WirurK0D0tB1ORrWLneHnR7OCAFnGf2dOj1ngZC+izmcipZioardvsqo0yPmXG0NDRxvC0Lw5OZP
dQ+8TrfCQ+o09qkSQUigIYXsTu20g2x2i64xzrmWu0NSj+4GcSeNlunJS1R/iWfkEvUPY0xSZDCR
MzfrrjlNkfazBpzu56hboFY79SsQMqGP8fU2nQYNnZ2CZg5VwtOo4w2WhLQNGYvvg9B9SuMhhmSn
AmcJIB3l9rovyCENIzmN863VzddFy+MSedpFR00VH+tFuPq1yX66Dwuh5RAfF06gX8KCwhDWGICc
hl2rZcewn7udmttkyXW9tEdLSDHgv7EaFpoo62TWLlIvAYB9ckjKAOwxzAVqhEK3gbQwhWRydBmp
mXgSZyP3EQLl3Y/QMta6gxhOFkfXMQhxghVKoCRjyLETmhWtdpQI4LSFiVKiAJuhi4MqEoKwiIfs
JYWr7DoqwOnwGeI3LnB1ZzlqFYKbAbz6A4mERzNfHmV0kcMc39An24067bywa1+GELSjK7RHkiR7
c2eGqWXqNqrgM1glhfbExOEo2EpodDZN8S6CUDVbpT826Y85RAFZwLMLPbPXDoE07bqGhxHS2mgr
1+CjfHmWEjAtSkRLkF+maAOo8ahF2rUmhLVpqqCg4NH+ah9knNTMTB9jmO+iBLhVFqBBovRkZ5Rp
NAreuI0ut2L6lBhyyC+g+hvGfv6LhCrF3RJQ/cXI5Q09TKYyYOeE6c3DUudvAg8r0Oco9Xy6EJto
JU6bFkpADAkyKBcse6maj+G8YdYnlLbZUyUcJMrs3AZElx0kRCOlD1fV67TOjgl1xVXfc5wO6HOK
QvVK6WtSK9ZIkgwWuurqTWL7ByRQUN7zkXsBp56OO60fH5YuHg5FniLwYERXTTaWvtr6krMlAcJT
A42gUclFB3D2W6eGWQaQ8tOoQjAlLXXO3CC/racFeTU7P2odzNekFBxUT99PCiR+1XsIrYVepX4h
u4UbYo8PFsjdPIs/lzrjWaUF1SsP6DFTxbbhDjTzG4Jj9arDElCf60vtYEEw2xBNrL1MoB2BNu5b
5wa0xM2YI3GOSTY8U6c5ZLKaJviAnnJoguaiZtRv8nCGEoG5XF8eW6/aLJlxn4mCZiXYNUpCPUat
PUTA8S+wjbOlg5si0x9amC/8jUdqlbODfASNUOwW6tSvA6poGEIYgZHSkIFFFQa/hmgkLhZ3xBIZ
1CIJI1eJXl0TRI8rWWyZAiEJMWTPDg4qSdzgYWod8EGikdPhw6omI0wiTro95D1wFXMieipC4iIb
woDRLwsU3fwNxz+/zZRneYDQCgD08BQYxdQhJ9o+CNKOyfjAaFs/i9hT1g+QuN10tRVuRHze1s19
Susakgyxb07RJklI6yOlPCOygioZcrjZbFzXSncVO6Cggwakc4s0HX7lgGrp39oeP52n4uEbJ3gN
2y4AeeqSvfUwWhmmwNOzqlHT0R1+jm7k8oRWrIND4IMa1ee1OjsfFLfA84+CBIYNJVfI/uUOHr5q
duydO0FFRXefg6sGp2bSp5MposIuPAersCH8UMKrEs451epH1Qg+K2VJwU2muxL6zmZySmLycbmM
BecazDhmuZHTrc2hvMnotzL6QHWZMOdUwh+oKEHnJUplwt7as/O2jPXbvpy9VzXPPzUdsoB4bjst
urXdfD901a80SA+aKIDkVH7h9aqHdG4+BiqnhjjHifi3cjAmSLyl4xQ9kEMF2Ue+lMFxaapDbujA
xfC0J9HYjwqPjheYQnh/FEqxkBv72txZEWhdY0o+ZUXEBemAo267digEbkya7nK1EqGFNWj3buq+
u5N3TQ0KH1uUzIZ+qw4uXvCiVCWpQ2X4VqBYtV36dKCod0oF+/1rLAu50GOZvHlT+u7iIVhEdk01
Gt9tuy82gRPgy6X5c0QmD0ic4bCFNzHTDTVGgmpjV5U9CY7g3LUKkMahdnxBWhH5uEhJrJn0mpiM
g2C3VYOfmUvURSS/PjHekRqBMCgYHjI/qiJm7TCqIM90Gfqd3oMkTkkGhiZuqnpWHgsdaBJ0almA
k3VrXUTNTgspBcHgVYugArjSEMovgV8u6swmkudrgwc1pRC57ycNmn0afTUAJD9HheeIERwlfwfB
ZZl1mLq7jnEdUA+NbRH3EtkjJmjCfb61vet+6XZ5qRcrDewJIkQaYCzbpYuDLXY8RwVTy2Nv2lwM
65SY4UEzdWtttE7mJ7ZNPgbwH5Kucj0s9l1XFYg2ClaZ0mEB0Bo/ZzHKpuSgY9cECPQAPCdfg09m
VzxExd6c/CoC0oq0krM1jY3ecRUlI1aNZ2Yi5PWh004o8q81oQCaj2R78hTMhBF3RFXUjFT46Tzc
ymTetFhUjGLYT3KSReSXxA/FGNcSHKSjiV/FfNFmDQAGrIt+8YqDUalIZc0QiSBrHCVBdAyxmUCg
zO02UD2V4kY2OGWSqw/w9nBMEjbpnkf1vcnLV6NT/LBcrtuRB1WybgMU19aocPa+8aP3pgcPyfpN
Z0JQi6fCPCTqCG/R/iihQfhd7pwr/CppqFHIr2bVOJTBD7OMqD0gjJeFwV7KdMy9gjCp+ZSFlrrO
xwFiiaj4WFiEc8tgS0Zt+uh4cA8mhtBmHj9LVEx9y8HREB2CdZZdMMFAz5ioqRQUQ8lZlsyTaKkP
jGgPnlm/ypbbPDPXud38unjaOVGX2yFf0C11iThaLxUohQKFzuRVMt5gijKvRv0PJ1huJnDbY+k8
dPX0ZGIQ4qT2wxgMV01p7VyRv/aUKkCNwdkSfM4gVDC1Eywv0W62MUAU47/MJxUVvYZRCfENLFNK
PnEJ4Bzj2pb5Ts58SdVccJKmiJ3jngUDUT5dqTH7Zt2e3EIHupQ+miH/SpnUSNWBoQu6VSbCu7pj
eJaPXC46MrKpIRpF/fADpR1MpgDv7rL5KTPJ3YWoqZFcYkv9KHqeS0WJ/MFm5PRy1A5E5dh1wLqq
HrAPMSW7afhDSUqgyvzKXy1pDZFFIFG24ET1i3IOFOtednrlNQRqQa8+oejc0MxvKnyeHHoTrfNA
o4mZRcRIpcrI1LvQ5cBfH6YpR5iSmr2iKr8Gc3hBgu2WchgNhzRMNtEe6VcCBAoY8m7AsrbayudC
1hAUGiy0fNgh9UkkeVGPJ2YGtImwquhcyAYWYviB291LLpEHtXmlAGq0lgS7UjecKSQuT7gfAWkI
Ih+PJVF75FxNioarLLPWtBrZfUoJqka5mKc+gD3Aj0MhERqvKGdMy1moIMLII3cWsXRvoKdADnpQ
muKCbQ7PCAOvljH4tsRMcaiAeADtTSA07Q0x47lAPqFyYw5LPGaU0yZHukbwBdGGELUvEWlphJ7y
V04i83kk7nQRqkJijqlZe3QWO+EsVfqSrcIshoMh0Y4W9KfZDD9Fry+OwKeg54Rk3k7uyxJd3aWi
k5o09QOJ/2ehQImesCBwufJrSSzOxTjOqE/ZbpfhRCFrQBOoE1lvRigfwCk9CdF1AX9mr1WiPTq4
lZ/APazHbvFFCxOoGT0vl8uSNxfozS8tye1Se49QH2hcUMsAUa9fpVn0Ip+hWtNG35kaCCtOiUbh
vHU7GCZCo0ZQ4uyp5PZH0V4SaV1BwBdsXkf5yChSwGLydiioEWaIJ9MdsjcKR+pCHixHip6GtjZP
25RAaUp08WM8yRbHkiNKUNn3c/SI3c1c2isMXQB8Odfwct4KUuqVR+kCfQbaS0X2aTjFW5yPl9ib
oVuGmux/mxj1GGCPJX9ScYlu9YqZEzGvMwKpwP6dtPCraWfCByhN8gZxs84xsX0nqlMibKFHhvdJ
2/mSVSjiuVhIIWA7e+kER1HCRiwjx1sioWRc09QGPgVbU9kbDuqAsIK2RRxQNk64a8WDRdvnaE3m
rR7SL1OVefRNyM5jZe6NsPyUgAEg9vRMi26DjWy3eWsaRQNRnl/ipSdACe03uDB78ZMx0r2o3uyL
dCYW3FqzzS+RQ3Qsmt9i1EuqfgvavyA5Co3VOGUfogY59tyoksHN/PEUoqWDkgP3tZtCDcYRWIbR
FaXfHp7oEliH0UbvWP4L0TBR9i6WFd5gNrjwe9nBKMS9ObnBg9S1SKFZM0eC/u3CfYkmQFqpuJxZ
+ps3ky5lPFdxST3dDZe7SaFxVqNexHa0BUhDKh2+atgqNmBgOC0mbHNSCIQstfoOE92ajJfkr+ey
eBX8WAwGBgUiMbeFDFZgQl2KwoVHG32KX1QcLTIaMjLB6Gh19asmjbDqhu5ZtbKs9FxQQV6sIvNl
mV8lMdU2BY59fRZfichpSQnRiG39LIlhFRfcO7RVnlSNMgy2xeBKxhHLtOe6h4DrUOiwRSBh6aaG
fsdykmNGK3jpSQKgKYU/iaqocQqayacsvuV0SfRopn/R4olspt4hdXap5WooLDU2ZdJywq2WaCOF
UkG2G+YboXxBmYj2jmA45E33S6XhoQilZn1gIMk/gY5S3EXSutc86ilkYKYg3FodhuA6SHIbaS/Q
GMNPbBp34naXY2KaxByuT3zZD7FVWP+ZQ0uJEEyGmWrkAuW3frolFIg+P6NnjY2zWwRHeprrsVbs
jaiBS8kCF9ME8qhrKVWgCVI8Nmk0gy3IUjkxpHx+IsOBwEGZd5VnuYHKXngWsZfp0A+twuV6GtNg
3cYNKD7nca7bChj3oywmyDqG0s4hSCD9XopjNNkM2jZtQXvCBxpShlHXi8ihDey8svLWiLhzFiYb
W3dDv33AjI4+TAozK3d76Bqfs4kAUqpAPa0t6z6iA75CWXI/IVFOv5WJXfUGzS9TxKaJUXKnvFJ6
rEtoU7674y/JUscGBHiJx2/eU6txSVKRdzxHMHVdd2AqWOB1eaNerwUwoCMjogxfIVHLQ1QGlCEj
xiEDC5R1EHc0FY6R1tNHKzai+646VB8HMdUhINkxJIvKSl5Sj9GqfU1m5KD8KcDDnzKB7pb23jD6
p2GczLXO9UnTLN5JjSVsf18UurZjj1/KOCFKXgO+RVyZ/yX9lVblYc5UQkCkok1HQH1FoR502esc
5+96RCpPd25YY4DEWAdkS3cAZyiQdOJ6a1YAucbMPsWBOgOpM29zgfjIxuG6bvSFfk18bbpgsJoF
HFwuwFNVSPBu8VRSnN0OTC1I8GJzulB9q6mSblQv2EjIRWe7ZJ5WeLYJUta1x3gcLL8cAluwObBe
CqcoUOgiTlKX/CWvYWNYDSpAjcP+psTa8IQC7ErtrQQPIbXPqB+SnrYBg5KZZS+Thbk2Pa1WG94T
nM3Qd13wxn0zdBqyFpDctZjJRU9MKu/ENg2Q2mKniql8Kqa6lQUULnVNVPIsxVXitL5SyuFezJs1
GHQK9/0JhSpo5CKFT+gOORqPeRtmP8v+WQ6hcjwrkrfYJikwKrCU5nPmxbsAsX1CrQnj3aa5cui9
+qT5b0pkbZHQvI3qX4Pbv1fI3cMn55plOiFbDKpuPTkQMI303JoCnMRAI6VCCMarFWp+1F/fRHZX
hN7ejcfVAFDHwBkCywccs8/6EAl5gJZ6Dfhl36y8k6IEu1xLf0hRjlxhhMtFaRoOAVrClCzDwH3w
OiKwwCACcxnORfULa65PiekYlwj9/fgFxCHFvWkly5wVrZ41fMKdNzjxXgpDSaQXeu1GyDwggQOi
+ZfagGjdMP0F5InIKOiDlVmnv6SwkGUzo3jYVjEDP/eJ+Stps0chYCSmTbVMIGmUzYdbtleAKD9k
uw60325uq+fFJQ5CdadC20XoNlDlFJihoQNt2dLZjcTD13TlAxTNg2wAaw4dOwo0K9PzLmgB3gTA
/baQMhhqQzDvXXAv0qdpIrzHdwR8qqCbDY5QsCI6zAXErzfzKzv18F4qlF+yOKzbgk48DZSn+jUd
EoCsFtdda0HCozUNxlqI6wxoeKv05yAV9f4A+G0tb1Iao8PaGmyUyjVU2BP7ro9Az4pfn5sbXA8N
yLyrzpQJzwKrBHthL2M/mbuVynWcB1v8dVPuktiCM+LA/2oAPgLMNhBoAqIb7yac1LvEftZ0hmTQ
pj8iAamNtGbrtTotUuIQo3HvXHLaYzxUz53m1hvaO9jZdddgzQDCCykxkaVNQhIJvh/C8/GrqPkO
eYZ0gELxU5TXy/ahNcFcy/SmE0pjso3a9/qHZRbFprc+MmuCUSjkJERmI6qjMTNg0aLHYEwOtERS
tozNjqDPCiiICTQkGdwbTF2xR16AChjkZ0hmH1HrZBgtnHfxQCQ50DQdXo2IoiUALm2JtJwlfq1v
koaEIhf/aCQiAHyOsMXFTGsbTC4qIVp7K/W70oXpOnZ9cPMuGSCq1YyRyA8DDW9LjClsVJD9YoY4
rdOyWlc9xE3dfhDV8aV0PgqleReKViJnpPHxCKdlX2f1RWiKlLF1Xih6UEQmZpxMuqfePbKlL7AI
4WEykjPcMa5ckP19kNqHmTh9TzlPqqJu6xQOcSvU6FASyXeBAUwXuWq1epdVFm1i5IiwfGzV5rGk
zg/xNAYGiMOW+AnnJa045eHOFWCessQlXXcAwZBqGVnxlKmyqy4hlCLxlE/uItT1RA4ma0/UKI4G
0Utm5j8NUT8Vv7JbLVd4ZB6dinbdYv/MxxqaDBBdNf+cheaRY37o8XQrLo9hIUIe0d5kuKcZgDGX
uBoKRSZ6NrVDfMg1Nes7KHxM6LTxxGadEA27BRJbEVmJn1lGxKKcLvPryeGhl2pF4tMz6nCgxQmZ
ZQbYIa8A8zg9zWKgEDM4nKO0Q3mvnxJAEhWavDN+OzB4GQqVrZWTD5M1vMFLfrVaBl6lsQm40anh
l1hESdwV5Xu0Lm/sCb6aQHkuPYjrpnbv5EwygPJB7kgllKe/n+BQR18gebURLMyX/GjiIyT+iaG/
wtv6VYw1cu63guXaAHi0BSdqzr6QYuuB46z0MP4M0MFYWWp80iq0DeOieunK+9mwHqSClAh6bWN5
ywrvBANPyA9icIm/4nN3rbbRa6UYH9Wt6admaW2aigsqogo52SgubNB59oFEuoEIVUX1Qr/GNwAM
5jAckmI8QJO6AaL/1I64jcCufyjGO8xw4Dcq9kOt6waNxIShK32T8a1SmApmbqu4tR7Lph6/qnGY
eGVE7zAb9dD4QkH+/ypErHkm4q5/7Z31b028lMX77zLEX1/5uwqxpnrIEMMvYBw3VSFm+w8VYk0z
/4Zzua1agMjw1rIRwf67bxZaw6rqqraruqYDdtJDC/k/ZIi1v4HBclXPAUEKG9z9X6kQAwT7zyq7
TGQWosae6+oqJ2RK0OrP97u4CNv/93+0/5vX2CFMQo/BNTIhct8tR/kyTSmq5kRnR32ZynVRhaLN
pTbHoG55UaFTfi2Jt0wbz0WHyQBcaw9dtjEaAEXNw1EuWRGFAaDEnZRCESIhckm+gOZAr0S8OFIF
Ra5UkODfeXp0UKckoVY7P0TlEC5rsAMFGi5aCC9IJ2rCycBPXPQ/vl80zB2wfRQr88VjcTDzZ1Nf
qJe1MToa4hRoy7gA8EKFVwvdJ/JfRYeci+iLfNHrblrWUNZ5/72I6t/PmBb3NoR1QtdNbB6Qbf77
JxPELumYpcmMvFoPYUpPavXrF3OxiNynZrhNXHsAsyV+xa/NIyiHFtEW1R+xiTxaM3I0nT1Ux++3
GUokDKRKlBzRd0hpgh+LJaWmLBfDceFRlYvyRfG0jopZbVI7LcBRgMeK4Hfxn3+/aLb49xFecoAr
iF/eWqoMUFDlUH1D6CbClPToDEmlbt02JmEFoEchS66WH/j+1NjoT8hcKCj69p0PYOUOknxzhAmH
krVYkmYQcinujUYlK/tPmzEHCLQt2IXcVybtIXAxkUi7ih9JflC+1wfxQ/626Xvvv+2zMMRPO3eM
dNmca5s/jl59bf7HKcl9fB1JLn6fp/xiXu2qmXstVVL9OGSu9rWEjY9+NCwyaaALLMrN8qVegBSY
kIq+V8mlXOxALll0r/ZFiYuQWPW9/vsLFkyCY1ntaJ8BIy1Q/iJlaXj9Wparv18cca98bZcr/+X7
33YlF+N6TDDSNh6+vyKXvvbz5y5+O+4/LSbeh5GP5eHPI/y2p8xGKUAb8Bj67du/bf8vTv63L/y2
+H3Sv331X26Xn/zz1P78ZIxh68rMDN+x0nKtuzz+37e3XPrLdV/PxZ+bY/q8+z9WKiUPk3x0qM9B
fPnjCBWyMuS04MVg9DQTEH2GtO/vfH/6j93KDfZyG8WVdZAqVkTD5VEuaQVDyffbP9aVZpCQ4wvh
q39alB+Vm+SSfJE7krv8fmspAyOgfJ/L3clFgBbs+b8+uvygfJGHoTdM6DpSHRTno6e1PbzIxSGJ
BhWm6IKNy+jsjAzCgm251XFe6OIQymb1Ua6UL26mmxQ+5Cb5Kbm2i0eL2gIwTeR/UADFuSMZTnLT
Qtq23MtFwTcpb37bjW6H6mpCmwcFuZDo/WtfCuTt5NQ0ceCnMZHZnMFgoE+DLsX0Axzca7AAMRRM
2SLKdcD5/Y+UwvW66aZpO2QfM6ZReRlF5K5Yy85VQRMFzHqVUT3JJhgZ5EV9fjSc8KexDINfMAXR
utYQ1kRxZfvbWX79G7PpRnibNdFWKndJIa1BjPPy7V+ua/+hRvb1EfEN+d2/fPslGfbHrv8HuzFc
qyc9cL+EvTw52cojfS3K48ndfKmfyQP85ZnkavwlG/b72bQT0oD6fId6EzOZalHN8/Iph0HEUif+
s+91f37me/P3Z77XVbUNfuf7/b/arT40/3HU71387w4jd/t9lO/dyHVeglkuxdPj7BEvTGLq0sW8
KpfkOvmWGfyCNOfsf68fohYAifzI16LclMh5VX7njz3Kt7mcIeXmr0/KLy3isHLpa/v3+699RqaC
2D0whUXroHBT3bD0CuMc9Y1mY06Ck5+hKA4CcgwuoB+nXauOWFYQkfqon21QNVURBjKQyDbtSpT+
f6T4IGzcGcAh83O3tSOIjKGV0uyi8dJ6XgkcRtt5gkJFbfnNMEFPVPExbd9sxT1oaZUfRrfWKffq
EUK1d3NhzCuo4BEgyPpngk77ZiDC2MbGtWuHyyWsg11bTe4xpWEAQLF+UB3F3EVl+5LFyk/pTD9r
vbctF+s6HFWSMEqWofXceoW382LP21qjs7bSaGdSx6JhTnkvK4aV3c3bto5+pkEZEBLbewPZKEwy
RxiiUNDRGtkOUzb6AAH2VVpfBCUpLRDbJeMgW7ftMylCtApGio2IdbzPCLtQLkqLE6aOiNOiOZfp
6nOOJMF1HldndYYHTeyOpIlzP4CtOcBy96LGwDmp9ra5h6W4KeQRhjG+s+EnwqzCCep9KMp8g2x+
xJVUNd9EzhmHw+WlzOJ3p1uMrTa+qu09onmXmvpsWO/LHP5C5YhxDp+EpYEBhO4H0STM6o3lYmiE
pRmWhMLH6Na0M9Rxeu5eHfNOoytRdXNLcIITilJdSPpJcWM1R8atbnxkg2cc8yAaHjNIiC6qvXd5
Z5+LuH61gONteuBF/Xwb5uERsNspqabPKteKo1KDV7EqFCassep8rWsDTKVm8JxFhArUzNZ0bq6K
OT2OHYNqrRqFb7btOu89aJM52Cin9n4mGlwHHZz7eTaAKtt1iERxGR8iR38dotugabAQieMeqAq4
zarqdlqg7szQgl20trOC2N+KK7+n9722l/Ewje5rEenJzdBXy23/4t6rUz/snBj0qdUqv5RoH9T4
wyO5/lR6S7kTfeWMfgRgKYNCT4d1sx9aFcUWTwDo6G7irUFbvYKrYoJ8FZg6UOImatNFhgxXgl9E
nMQYsrqNg/3dAKkGzn0QhNvRyuu94XWvYdp/VsU8bYy66/GuuEFLLYdICbPbQhUNBXeEIa4rA/1a
FxWn2UOdfKo+FBuJzxGXtAwyDT1K+o5drx29tvosavNi9YHmVxW3wzaCBAorIKYTk17qBLyi1eh0
9Vvw0chdIaKRVx5AwDimRscUbWdkNqadi5IzPZxh0e6qBeCGCcZpawZxv0rG126Zbu3ObrZtDLal
1/uj/MZcRdEmUueromwvRRBWr66V7WNtOXWO4+c8H3QHmw3+rOBlk9ueaH9VtZl7AkMybgIXqWq1
zy+ebh5rYEUnPUmCNf9PuDVD7edkNdk2GE1aE+FcIWlsH+bJw9Qg89RN5Rrracr624qnikYGPgzU
rqO1pcX5ZY65EqYBfSWfXThcA3N4o4YUIAM63kYI7NoyH/R+qs910t03RuTul4WcNUY1Y24qXEtK
tMaE2BYQkfZKdY95FFk7GPaXaST9G1Jz3pal9RgpfeE3y7wfxrQ8TOayGnph9hs27bZyO39Jhnez
AZw4jagmtzz4ED0g7qHam3d6s6VrvuutcPL1lOYON+qjAtx1ZXWGeQ7QZV1785tBMIIabsF4WgEH
cWH52A07iIcGPgSyEK1Z+5qLGOdYH6xmWfXWsJkthgSrqTBZ67PnEiF2kHDlquLMNobZXsG5N1e0
BmrQJhDoFgFjV7XppevQWrGScV9xccHnRb8giPwqyugKl+a9nUz3QVFf2qACotR5sASA/lWagn+H
YihYUXcPoLK5KQL4ToiTRLvOMO4HQ0OdKvYOBaY3W4bC+YKWQY7fl7IbUgbdKMpSwF3gADH/jrCs
rXwsNnsfEbtdmGHdXE/XlBVfcg8rQTMtYxB+uN4hfrRBq/yudqonnj60TpueiqqHeVnGu85De3o0
yUdTtNzCJUSpqN5N0GaEQwCN/Tx8jHlMEQ5810po82M31SjlOCVdnuV+CkDCOgM9rbmLDgOw3pWm
2Oc01B40lA3Z/XBWLYwZgmJX6dEegERPOS8D9trk9xgpYADQAHJRCkiCtBV3ttdZ9+hmDwPq8f2N
XcP3GHnAeNKMXS0AZ1gyrfF7BVuceyd9HnTk01x3G9q3wzJpG8jU8ByDloZtreioBV7cvhNKWjgt
ONx7Y9qDpGzTQ9o9N0RRyFrQJme46zpQ6giFreeBGnnneT4mA9wfdpVucBlodh0Wulsi6UOjJvTQ
5/aSujESDGZym4ZQRgphljrP5gnNomDDg7fpQ8yyxtod12acXCGHiqW7t+6HHr69Y+7mIXhCUx4h
j8l7mnV12ZoZxEvk1NfdHLw3vXUadDocY5pT30rtX+hoKRtnQimcJ6XY4/carsJKvy8m1ALSAIej
zDnpdoSEQh2A85o8ze8iGtKJRtNJsfXX2u21NVLoOG8LUHlTqe4euyQEx4vylYpafoCxcS57O/YV
y36csEmytfyxWCZz1bnFPgu5wk6LtTws03PtmijWArIuMMpc9caCWJARXePoO24H2kxoM6PEA5YQ
UNUY0htMbpo7tdOnaxepBSfB2hJTUR/DxdFnIOk23fA+9PE2DDDtjO3gYjiIWpLgAV5I1WOdIrDQ
UJyApzXv454WVJvET0GeZMclUa6d3vwBjc+PNOTgVDcSd4ZAkKmNv8z2dQkJeoez3QoayzkQv3Sl
Dddl4ZAsQZBdY6CiVd24LVwETQ03/qg0fCNmk0Chhe4DAh+peprJaCgongLOotr1SfHgUiACmhwe
7dCjG6GNV0USw/Wx9H4LvPa6j1R7GxoVzsxqed8SOdS13aA73F08o8ZWaMDTB0WAG8vWn/RGPZXB
DvgUojAGTAQnQU6WRhndvfs+1c58iMtm3E6WlsFHC6mADz+qkUOpiesXajqj5ggfaghgn+jRnTll
A/do549J9JFO/87dmS23rWzZ9lfqB7ADSAAJ4JV9I5LqLesFYcsWEn3ffv0dgPY5PnUqblXUa70g
REqWKRJIrFxrzjFfZR+fRjF8zllD69LRmJsHxrHOemiPFrr0yErbLW7zaj3gXWcB0ZHbrQSzY5QU
ztrU1dWHo7hWLgPY0umYR2Yo9NqMOPAwzvxjSQmtV/ldURAGL3WrPpCQkThuji7MPLYqaeHz3zn8
jxhNKjLljQTuYGnqx9Ihvje3zANrHBpOz7/ILHp0re6jdUJOAANfBikWjUqQZ7ZaReXTnkslJX1e
ecbVlSVjePRMAsvqI7Mt49x4E2GqYFOTaFgVItYYCxfmnu3DWlhEfpTmDVsRS2eSxYQGI/druw9A
oiwm5AGX5IBOAdq/9ARZSe3zutiPAa4y3pbHwZoDqLKCVHr9UfRpuyEO8slu219B3UHvwWlSOOot
iTzYAIMSd5pVbvVQtAeVDoTKDyzNKlJnNDnXmDb0MOGFsoy3KkSOymIot1Fc3HEfpNySLm83yVpt
7pFlTqFQWIRLW2Zt7UsIdAaWbRoIfU5Q23vXjO+a3e0Ccx4kmvlj6rkI1Bu8WJkdHNpkGje6qArW
vMlhFBlNSOLFLZLVPRlAzU6Z2rGNnehSRN3VDn9VrrhWvZDfgC6twbEgNjC3YAlpKke/x8nM4SHj
rAIwpLZAATlHu3ylORYdE6ZYlGjaqkfRuVY5dMiyN7j4QkRbIXqE4QEfQc7ESFy1gt+RN9WMGkHv
F2kST1fkbxsDwlfWR8WKMJBz2LTEglbTFnXnxa+Ujk40+aYwiu2zCqtDy/5H0K94afKzJSzG4SUn
mGe09ibpaXcMDdzMWP0gagHnRi6h9vafkKvuHFQ9R5DJnzJ4oR0f49weEVANwGMUSpwYzCiF5WBu
e4NQ2iiv2wukN0N4h8DyzxrxuQVU6K3XIpZwtUvq9T89FHiIg1AA2KZ1Mob6UseEaKBvOgZ0hQ/0
6H/YeT2u0GaiYtOPUvnT3vHa34VbjJvE3yo9/OgEDonSkjRtvBBwXd8eVdL8qlLf25XDcHZHonVL
EW4MyU2hcLwPSVRJHrXMGb2L7dR7q0II4iXNLHB5cKv4NRf+oTfACtYdCTtskvGvjc+VX/Kpti9G
MPDL/A4dkB5fO70m722AzNrQuquibSLy19wSP1TekxaMxDzvkvVIDEgRh9OVkT3TQDwhh05YYo9J
5hxqxkPVxNq9Htn+fYHF6b70z5aGyh9lAk9hTjpWQxJfvp4zHCSByILS459/FQgSktNqULti/k3L
Nwj//tFMGMZK9GxExjzV5VOdWP19b/R7rE+ChNhe4dyNUZuicOOFBC9a0aEn8Klio7J1tl3XEAUX
nrGCr0JaBNfOGIKHZj6Mif9Q9eQGpvnZwe98vxxoR06YDCcq0dz5+7lMjiUuS8Ul/8/n2omkdWGF
Yl+66Bdc27/BOvNvkMa9winvuSjQ4TdNtUMHJ+7n1KF7WrPFwR1JL1ge1o0y76PKCW99+5VL9PVj
y/O1tL6FlL+n5UddDYd2Ugw4l/o6hwv4j1+JGEQc68BGgDv/yL98Y1Y4Ub78eQZQQroKxzw7Lv/B
8g1fER3iNeaGzSkmsfnXLt8MSYg423J8Wp6y0yK8Ong2+kBFD/QK4SSAQzOM8KEvh088yT72S/Oi
j1FyNzBEv18O7sR1lTeANv88l4xdtvcZkq9jXYtAK9J2uTO19hTbsY1ansPyw20oGef4cCoV+iwE
lIoPNQlghNmFu/96XOG625E5h6Bi+b4CUURlNNxHtXuDCjBtu6nsuXZa657YCu1mh+dgfmCyvfk6
sLX63kZqOo0WXs9ZzIlSHcA69up//NwQd94hmeAhL7/I0XN5JrP+Pi3S9lrk4+brjJoKAPCDalZe
kta3nOrrwdLc4EFE+VPhB8N5+bHlICEek3eVFYfl4fKzhosc2C5hhS//anlOoIaHMg8avB2GtacH
3n2Smd59ACD4hObvPcCjdr88L5y0u8ke7k7k6vwd84/57XgsHKEuy0+wC7zXQ6Dc4cT5l49hcyAe
Ut6XRe7cF5mC9a/ciSysyblfvmE0UX3U53jT5eHyDUTv1hVlytqM4kaj8FfNrk5BvHbhSOXW2Xd/
flbN6gwvrp19IkrC3PGibSYi0h6KzHY3gzXGWxN/FXCTBq6u6dF9qyGfP7TzwWrqBrMYzF41IC9Y
ZuP/d4f/M8rovxv+xz+y+kf9n6f/87/5e/rven9Jy7YcR+AuFPShmb7/nUHsWX8Bg/KkxMFt2yB+
EAb8Y/ov/7J1lAGu4Zmm7UFN+jP9N/9iTM9PA2Bx5qH9/2r8Lwzxb5gdw+DXwXNBggBZySJoF3nA
v4z/S25vVoGG5WgnrktjxvI2QVqfVWhjpnHCYytCWkfSYiqxc4Ajm4Y8Sq/67gwlcH269oeAtcqV
6ffaIyxDTrBYcyo/9qnBi8fKlJN4dDSndiD+NpQnBcnHDS6tjjUhEmm3ifAj0XVwvgVjNOw9OLLK
qjdFELugCegL2s502SgoMzsNFtqK6AV7h4wlBnVurovY+OkOaz/iTkqcFFqxGVDcOOwpUoNUvDJ3
PuPOlE912AN8sDZQ3dQtsfFo1Q0lW8tWuJipgiiAwAQIgbDMGrA5SH3rjOreyjxxTHR2Ren7EXjH
C2U3XbHSHTdtSYeqm6xr6uYTVq3I2MQ1jIb6QUkcx5obTQSXsRPM89g75MlpDOPoGEIZu5/QCoe9
V6xRTQ43O7+h8iCqLIJ6SiyiQfEs2Vel2CuCNv8NavC375jJvqzyN29WuKV9lp376Twi/6LyA3kN
qdVfXY2u7o8oxwvPF2dVURN15axDMPewVV/7VDylVH7wH9U3bwKoMzSxtRtTLAzS5G459RjGhxvO
v/skojgv9ZjeJkR/2jyFnH0Ph7gNrfMcB2CXuncjcwQ7O9Vx32Le6izjm5/H4bbJdHLrYn/nB+GO
HgCBLFTMaanB7PU6fZ/39sU23J1bBvvIc09oYUtshYj0hyQifKAagr0R05nTs1IyCVAj3XaPuGcg
iGVVVftwrsVlER2mPnuHkvmYgyqZdVWVCyihBF119TXax3WjTxvuRuFx9OqrCMoTMxULV5diXqFn
76V28MoieKmjvQP1XATZB5AyWH3DI4TcjHXz0OJXx+c8vCsXsFIijXWfkquR6mQVtMFxlIUB0t99
0yu73SVVF28bz/illeELbWXyep+rxEVMgYN1ZRrOD2uIvlsutSRwh1kEn//An42jqQdB4kP1olDS
SAcJxCXNadQzI/XPdEPigtuxiCXtdEioK+Qd3/Ui/D0BOtkIciJWZmHtetoMKBxTiHqbaEIKG40a
MSApkYcisI+QF7UoGLZzZkhkioNIJWlYGGFKwOVNHcCNTLuDiYtmUvpjPdgfJJxZe3IcDlFW//IV
7VKiURVvqHioSSCBGmFuX6EYFbuMV43ZTcLkSfr10Mr7itxINh8G2rSN5hCyjHz+3Fn0AMwoz8Gd
z9k37WqeD/JJNutSmO90AqJtR7d1DbZsZxC+6iCZ3kBa4kOdSf3ZY44Ucy+nTu7pY7wq7M4ZCYSI
B32guclroVvfc2iYc5ZIAPrFA/my0rd93l/4m/I+vhih+xhxxTWue4dFnOxw3CDC7jKIXwZs/o6N
ZtJXexGbG83ViENhgKERkhL0aPhbIBpW2a4wg+FJYfiLl/UDVBEJFmkKOqBxt2MSPgeaIvRa9BfM
htDZkWxv0hI5ntHB0e6z/lMzJ+BKCTONVodzjgJGq6KTq1nvdaLU1aqqo/8dASUl9qDkyQIdbDZh
C6KIEEOjsT/pnOFcTgb/HDy6iNzpTpXakyVOwAd/JeAWIXtE1jZMgYTZDQzpABO2HiBh9vTuSIOQ
UWJFzI0XvC35SdwDOM0tvEU5Hd01hcr3PhsfhwEPAxdlj1cE1WXvm4QbaBl/TUUGNSeo2Q2XQDSI
9nHprwVl48FhK4rrfJ5od0bEWoY4MQ2H936cCX7009m+/rTCS2VXv+giBBAlCUAlXnaT10m6q5Qw
9nxqA87uHeC1mwl7YjfGmI5lUFdMDSLtgG8PP7juoXisTopLhbYjYu2KxI+7Bi+PZPU5xEmJV+FX
PjgER/Y56lX3XoTg8iewDRtssVhkEkwWRUsqgPTcc0tOrmhyjU2s1u3YN691m1Ghdhn1kfIMJdQ6
ZLMWFIZErMa0HwpHsifmB4DtcJf69UW5wRwlSnAqGNBwRw62tm/GcYti0OKEVtraULMcv1cwvMr0
lWQnnZvZsG5UHeJ3IjBo6LBZaFMkiMXkf1BVshOp0H4MRgLjgib4RjIVxAmX3bqh+M5wx73z+uYK
BIotZj28aQwgj0P7pjVZvU5cHXMsFB2lk5rFqISQ8JkyG8YgyQPrzGLAopxRRoai39vMt9a1ZMVD
l433ex+NlbftKigpiWm/unnwWkqNrKOu0hh04Ygy7MxcRX5e7MLRlaR+XjFkmbhTZlQwOEH0sPGP
IuxfIoJxXyf3UANhwMxJwS7ibWf2hyyIWjQzvD8NDRTOGXZpLXLWobxlOF63tncKzLqk/etcZK5x
R5ThicTaQ5VxiIvw0BMlsBkM77WT6gUJM/MyEz6It9ctk51Y0d3RWOaltgGf7GTTbTPhtCqWXcfn
rtoBcpMdLVDuQN22L1/pJ+cb6WOJKYBds02ac6RihlO+OGXx+BRn4iYbXqPGQoI/O9QO4TxT1prq
Ikscm7E/PoypfGewPHFO9scpNLwzdgWynMl5g3CCpoMLOacfTzi0uviRvAvHtLmrbfyRen7Alx9u
+rD8MYJ5j8Q582dWcmF9erBQCELcISSpX1RZnUixmzkhzNZ7L9/gKdQ3raZuYuqSi4G0MODiQ71/
8SfzYIStPLpUTXgzSJ1vvYM++b+95lsa2da6snO6Vn18UI259ockZZTe+1vNGe/tWzty4sVG+S51
XMVazw16DlN3WMw2UVVMqyaFi9fG4Z5o6E3vtxVrC3naXIibRG/fsBHW6zEp9rJNSK95c/Tmfcyt
9E733fuc6u2cpCPMg8EKzoz6342oLHYlCQ9cufFzpIHxdOa7NimDJehN3TtFvIGOT+KNE5A2Y6b1
24Thaq+s4oIonwFC8MyuSO30lHhLogyi0YbTUQPoS34QUEsoasGdNIvR+mhz5EMdQkhy9OkInPlB
CG9Y2wmVYGiN38bQLDdOTTcjo8FCx7bWQOYi6+EKQ1nQiGOEjRQ7MOGpvsLxJJQRrL1yOELVDrdR
oyBC5f7RxdiwBmdPzeSxdlEFtpB0j4PJpx6PGqeoiaanS02ArGF7V8B03jS2Ab1MxQK/j3doPc9b
p6Q50npUPxJo86hAq10yuVfuS8PWIYh9QwxewxnJCZpk/jfBiG1qnwk+83Co9/olcba+Am3cZVFO
HLZ4s9HVbzNpw4oC+bfUXBC8NyMiiqMbYYsBTgdio9jg7zfspD2krsSp4kRYV7kFjnpprOHxDdsK
YwASY6a1thludMLLgKpv2XfevL4LuIONvKRSf5yS4gCi4VGFZrC2J1hO6Lw2JR9CxdazNcxvdduM
RyMq8FcD3NjqmJjWRg86HsrHpm+97pA09t72sLRJPsx1OpC8PGJhOkocYvH0Ri4jV3YUNSQqVB0+
LufdSMufrR+UpAsHP3H0bEXnYymP3Gw/zIPPKBnOYxt4SFRtZ52K7tOoA0AyGU0fx2RRHnuH+Dx4
SJRtFuUmpSZzlO8dhLFr/9mb+DqU3JW5eUkFYi6SHkEhtOYbyXSHNm6sjRU1pyIJmWsP7o4S0WXi
PMOKoWFExa7uC+cojJ4oixbYdK+mR4ceJAmZVbTD8Hyy6+E57op2MxTMVuzGYlgzkMoX1zSpKx31
q3TiRzKe8Q5r0dPkdPYmahoyMhtK8FREP0Jdv9HtpdwE/hSTRB4mHsoCibw2Ozq/XCfY2noL71/L
uE4IbXeBkMikO+fpr0l5pCB2KBGk657ZuerPY39E7EBMR1aRT1J/UCvhv1tnsz8nz612C35lY8e6
s63Gtt42+K2kwD+ekxsMfocgb8UQDNtbue0kGQWc1n5Ka1Rn27JBIoFLUT9GRisvLV1r8IH+xySB
RiHoWbVORuxPBP2srndJ42p0VRmkmLtYdQ7J9SYaO6UovpLmZlkzCAGcfWXDsYhz7RxzAR4rU9xU
i5EsiJpvrlIoAbroPSWy1Ym0gnEiUoy0lB1GiKzDyNOfkS94D+0YXTTltcfBYVYH7PW73vYhbqzp
UBXmZ2ImT13JUiqNi6to2HbEhZHX7BGXp9+CeqeHTrO3/BrzZ8E2piI/j/7/sRurOz/0YR3iAnJL
8zVwZpVF2+d7oHX6invoxC4MNs1ZilsXUEsEOmLkbMDMXekMSum+B7b2YeZ7vaGUzerO2i7OaGJo
A7LZ/U2l1fs41H5GPSFN9AICiHnc4WyTmoTNDnM2hwAeQXajtW3YzDejOrmzcYzuULeiqOV+Dsps
Bfa8WsfIrty6nPNmYpPdKvhRbqefrutcVT2zeJS3z2PQ5wVUo9AS3wzdb55oTD/qGfi8qDgkFuqI
KHhxMj65OGRIGbBlz0b2JuWjVbCb96YOAaf05SbAJCuwThkxoi4Zxt4Os+SGPXa2AcJqrZM8fvac
7g45VnXIW+tZ81RJcMsIQQg+uf6MPXxVD0PGW4r2QRmMhtoQg2A6tWvPLQl3wz00jk2xDUL7p4Yd
pogiPnbx5pHttlHAI1ZzGWUaG1sZ2bbvIzr5NCF3ZUzgPTGicYyuoa1Hc6Vsa2fG5Ph1+fem1ghY
CfVuJ/r3PlT5OWcpCAlS3kdKPLm0FxPdKp4xMnW6YAAumc1U+r1eu86mg5WxaUn9tQlj84IaKX/0
kQXqW+SW9l2RJ5dJG+GavBuD8Yka9T1o/RPMkZ1VTeUeYWWImKnfCthPQAvbO4++8ppsdNzpvcU9
JDYQ0mB3nFBw0ILwjwEamnlMPyZ3oq9Jkuyjq6P3v9rsU/Set4HU2MNdxT1tA3Sy+97ewl1bD9LK
UPH1MP0bZ5fJwcC5hxG0zq+O7P0HX5txKkN1isWMCzA0nKbuBfH/lt2bhiSWoSu51Y+JX/kHfBrr
tGFX6ZYQp/qRVKqxxfeeNHeNZU+sqfSoakhH4JaeRV86R9ecvqVkzGh42dOIxYX8zUuMuOXQUPHI
yIg2Xc/gpgpQj1VucfXnuiTw2TfhpbsYNnK/BmIk66n+WnTeS4VRDPneq4RmujOl+OhhKqDQ5Vy2
yrvepXJoadZfJF0tWwQ46tLnTmeJIoNppXct12YaPQ2KFnimaMuQwxU8JbPToknHS1PSGmqKsed0
0sVjNoVvsdDrR0NBTsTD9WMiy6qOiqNjmm8ScuKl8ZqncFLPk+mafKIsYGS+MhkkBLdGGjB9fbk8
jtJfKDDyoxY20aHUpm1R4RhZDoZ095Jrbr88WnTdJXbtvWv594IIgDF19KOvMo8Y3Enb+a1+I9Yb
kWvaHuvUAm4822/s0Q0nzia+7BN339B72ysjZCWL28OymXQry9slwWBira27B4VAbSz7TzCd8VEZ
KLgCoe5rR7y2dRWgouqyg8n2zuiYdjesyB+9di+V3f7sk+JIBoJcdbWdnWu+Wustcetp0g8Id7AI
pu3AwlQmvJ9B9SGd4YhfnIaF3bKiGfaWdzrbGil2F1LYb/PlirAiHrfak+4oKDd6f2/6zkXrJTXk
GLdAa4qj3rQ0gYyQLR32+7oZH30tJ/YMuaaeNI+aXX6wFDFLNeXFctNT3Cfv+AWveQBLLdf0NYqb
q3DO2LRfetOF6IrTmXE0YDS0ULgv063ykJDq+jvTebQHbUemaYLzcHTFYwJJZ9M4xXduD+hom1NJ
Yv0qjaZp79r2nV9A85RabO2rwvA2TuJe40Z+9wrxVjA3J1KvphvETH/w4JDliGVg4VrSaPdRGYyr
uiNAEF0hDbACmSb0Vk5a/b71qgsDWmQruWPQn/VXIjMKoCv11YFwdbCT7GnStpRkD52tQbxr5hmE
072lplo7gDpWfZoirWSAmoSQ70pzVwFvBlSCr90tJx8JVXymnXC1THE3jlq5sztiUnrPbJAFK7LG
HVxP4p8HQLkFAc/8yPIcgN0av/+cyjkbBfoh7bbC1T4KrMwnOQW3mlNpvzzyy/SlTt2fYUfXpIQC
DYAxa1fLxbGkgVtE27LI1GuXAJhTHsbmqTnpA26uzOvpyoBwNIfybZH9w6fGbUANidVrHu3XFkir
5ZVrw9TvQ1g09EpQ1C0vtelGrFpOr9x9iG8y6OL33JoeqoiS353NC8vhy1Xw57HBB4UdQR2Xl7gc
xiWm/Ot6FgeLdjpc/+DcmJG3Q5JazXHkkRfjtujg/u0QjV6CWkTTOpx9b+w2y2PjflsuxjmI3ESr
frDmOPTlVxpBwKfy9SX/txmDcB0DN0XtwX8CdDfdL3+x7bRkrS/vw/KYcKOKnI/x0Tbbn16HfkzR
PulrPl3wa3tflSGhJS0B28NkUU6xH4OAwStiMxb0J8trjn0YN0QCdrzI+ZUuq8jyMK/Mae3O+6Zq
XtWWl16ZyVvJ3YpbDLYwD4luC5YC1pvVwOED1u2w/Kq2p2wU7QOKX2s3fOWQp2mAa2q2tmmel+3K
zHv8219gYWPLuz01GGtC6nnFQZHAuCjvx3TQ9ibSnH4dRvqZkDPrbFQtO7JB9QTYx/1JDxoifytH
br5iz4GJ4NSa/58pqNjLJBNpnDMM15nJubZmorSsxUFqmEDXNBdhws8VxrL+xsBaT15WX4mcnT9C
oh2t0qMajVV58iMOy1fLYTnj9FD7nPQBpW42OwIFGlvf1ZPD16WyXC/zQcyuK+p0Zw1bKT+1xewj
i2ZzkMc/RmFbO5sijFrOfBOla52hB2lNCr1wi6rxCHVascOwf6dBi00tsa8unYLdkm+/HEynguzW
cMk7TtKdzIJY2ZVjDmCKvYq+kV8H9LtZbWYjaU2pzuZqVsX7+3iIwvPAjW1jELBGohwn5HIo5vN5
+UqFWnVoIDPhc8dhZHt4soISB9VymOZT46OVLXdZA/TfKSgG89TKFz2LmuPyOYgEw8TXJ0I3xxXa
h9bZbAVl+BO56XjHVm8C0dHMIL6o2gf69DIIdLZ2mN6AkzFInw9lSA6lJsZdXatX3WZLN7jj398z
Km1vR9I9OkNuw5GGtzXh9ncLNkwpHYk76dLpIs1mv/wAyq+ayTjWoPl7BgEStfQ/e1DDyGc09COk
gukxaViiDzry8tKq25tcaGgHs/TaIdfqEnLnarqhRlflLFC+rS4l4vGVPWBK6OP5r8qLDd2rJ3oL
dHAriiQxv2i9YsaFogiCEYXGRQ1sS7WOh5o1oaBpuT2a7V3jWOeuzg7xlF6IpKF9gRD34o+feWuo
Oylqekg03MDMjvExrKKDG0h9FzXsnvt+tEDQ1MK4sGSKS1e1zka4DBSsOLlTcTkd2hL0ouiSXcMW
C1Wk9r0MHHZTEV3OPD27foZ0jRShclMM9gNhr9HKGNL3YqTbY+vJW1tO/dYuOBmM3v2AO3Gfztrb
sZ75biU1tn4XAjXYKhkSnIYloGUyvhJjYW+kUUdsT1TAXHMEcYw7Oz3/OTiDkOgQJ3hUPgAWR+6U
6z3QuNVzwoPK5Jwa4EbhbVKD4H1ugRaDmMw39ijEya01QSnEV3AA52QKedD1JD2bMBO/DghAaQKh
hUaL+nsYnXCj7HQbegix8zEQJ8MyjdPyVTk/XL768w1Vg2YffFxiMRNTsln5EV1ZVH+FjQLpn79g
+S3LD1tG+FrTX9+VuiZPnSXkSeQRaQDLl55jaIfRUrAl7P6EEXd59s+hAgL59Y+yCutTbqcxRgOT
Em1wTlkDxtCd5jsJffJT4CNGH3SBjovkxMpHTkVFONacnH2JkLurmp80V2anghGDvoTH5BOUM3LF
eIVJvsGJz4XlMTC1k86N81iwqvYjy2YK9o6mfA9gO4j7szFiiox6sNVoxdaG3x8twbrWaHG+s1kF
VqZtfNhK5/Kuv4VN8pvuyjqXzZuZl1xeyO1a6CZhzB43dr1vfez6a3RAoPYJGkyb9pr56ldSWP6K
PHO1NvuC0VtFHFUqlx7myYyTdwSn0djTx6CT1klcH+QmfAx6WZIngwGnqj88h5m328DANQmtf7NG
GuOhjfevscYXbtkCblSDPLWn05VXT47L4MuViO6qhn028a0rgsNLFT4j0MZB3pDbyPZoO+Tpt6SO
dr5JICg0F26yrHi2Qi5bF7wL9szhiO7dWp3gfM8TNvVMiBc2BJd17WaORC64enpDDI9XIfUJOJkv
9nyrW2Rxx1lxNLKB7lBJsQC/2Yjgx1VOVlxd2toGYLSV73cnVyTNeW7LzlW/aRafqJkZfjkHWUYk
lUAQFg630ilpfnJn6HeuuCXacGKOfz/kwx5Z7Fs5MmPzkueGwSknFleMhMOcPVeOj7spnBmMOWcA
K+Xe8waJFAgJvOlHNyA5t47uYjZUvEdkFNRFTscYY0W11Wvr7LAokulhCztbQXi8pjHiu+SZdLZq
05lIslgAuYL9GXsGmaQEUKhP+qX0/e+NQZsSmFZepsfBHXh/wh8FkwAnVbs8K6+gWi5Ku9dEcfKZ
k0gveSj9TdPiEGv87CoNUjRC56gG71fnZNfSnxP2uvAHwo3t0MI6IzBChg/Q+uI1TPutlyO3KdAA
aTPhHS9cis+mR7LZ0jMgncCg5ZdHGkLPYmtb4o5GIA4AV78AYyXDjvLT1LdMIe5on1sIvJNPIlIO
Yc2nalcfA1QXNyPlvQ/OtQheK2k8GZL8a/tXZV7jtKQRJtiQ9jTXGCAfy8GLzqMmh40t8bVOmCPO
XO3GeflqObRmIMCwsJamKnovJrwZo0PJFpPKsUOE8E2Qm4hJDWbs4CnFZF0BeWAJYOZQco23+t6t
8duUBJpTvS1uQX22L8rKw5y4PK5rZyKljqq7F423igeE+xEdxpagJPZwrLw9RNLvcOK6VdKMgq0Q
c7h5n0mvgg+zoVt6quaDUEhfVTFGXJ11tQ0D59pq0SY0BUzpIIdD4LGPDSWi4gU4sRwcx3kg1KVC
90jreIUCLj+NrkkMRz38lFiE4Z+ziXHmHUfXIR/0nXGvCn+WE+SrZDE+L98cbjhJ0MjPuxdjPgxL
hZbqXbNOaTWjdSZ6XWAAgdfH0EGRIVZa5KQ6GddwbFTDiRw0PngGdCtUDusum8gUTGOo8MomXNqb
whDCpA7+PJX9KZgPKVuek/5uzvV2M2lPbsZfksHtQWk4f38WsR6UzNbYz6pTTb74ic1aDVNg/nKI
Cv84VFsC5f1t7QbfxGLeTsOZN2DPf/HwVT0yDLJaVBla4kBVI9yKyrNNacXPFapZjyV3jRyX9J/H
mWEf9T5o9l7TM+39899H8wthsMekm7VlBoikseWSNOvLLybG8txCx1gOGlmoOZc+9ZE3nChVnMPg
qK2fTN9Nq27YuWavdmegMJWtQQuOJhNuA4Z0uUmmYdu+6XVIS7ibh4WUv7LV8YzNh8AxJ7zTNkMg
aXA3mg/BxAUbkAqd0RuGsMHBVs4Wtmp0aJa/sIYDg9C5J6i7noMgA402lkHWaFiYL4nGsrgdEjyN
sFyrTVHprNNth7txrrUpddluAJvb1jUrKl/yZFLL5tQ33tP/aY2dbXsk3/3/NXbrH1BEiW4L/xNj
5+tf/YOxA0iH2ZjhkJNnmcjYoOX8rbIjJOMvS7eh5Xhy5ow7RJb9rbKzBFI6VxD7rnOLMoVu/lHZ
ib9s0wS9A3/HNR3XM/43kB3xb0l+Oi8L4Z3EkGvqJsr4GcHzLxo7LLQ5ztR2uIJ68rZGrrPiDNZd
pwPIDQocKxBys2NrhS4INxSaGtoIZB74J0O/fSJoK31O9eQDTsFdx2JLRZBdQ4nHUzGFF9kt1T3t
5Fvje6i5xF5XSXdk+nogfOKld93hlkXjcPMaV+7+5YO4z5MxyLP/yHA/5mHWQAOyZ3Hg19PHXzyc
/zBL96i5QBtZrpCzuPBf/jArG4vYIxv0GlBa73sPuUdjfUxWZTNFDrK73HHUxkDFgYGANnjb1u5d
1Q/GtVDWb+LWirM3dLdcFsNFwI0+mK3WUEF08lLBXtX7qr13QmURAsZcGuF4xy3RTy6+68MVJIpQ
H5AEOa3x7KR5tYaVR6BTVHRnLH7NXurZJ3bM/lzNfPzRarZaVvbHgMHn2Wz7aA49bNeDg0x2HONg
S9faP5uqx4etuZva78wXmmhz+oOlzmprZ1pwzEZXe5JTYR4yC7RaAJ7lf3hPJefqf3lPpSNdT3i2
QytK/7f3NHSUK72xuQbT2Oy6VoU7r2OYFoBBe+4CHUjmNJ60CWcE3kUinYvovcn7X64V1PvQK8W5
bjAU+0ybug4nRJM3LeNdfHxltK+GCpC5TOJHGEpYK6V48Zh+rCrffsPk2NHlkhhwiy47BzDRAsud
MvBw0yoL9f6ZWXMwJ6Q/DdSb1GlobvaJohx0RJpfrcFQ+xINyYaLzmB35yY3xBUMgrsm2pRYD1aj
6I1n0+G99KZ7V8n0dcTZ10F+YtBdqEts5Lexa6HTYWAJx6lB1WU/xoRMHyLVpK8Cp6HdlncmQ7bl
Jvfn0AFBAzkUhf9DDKfxXy9exzJ1h7Nccg2b4t8Ess7/I+y8liNHsi37RTCDFq+hdVAzky8wMjML
WrpDfv0sB3u66vaM9X0JI0MiEIDD/Zy916Yxj7IuF7fS+cKXU539rGUZ1iNDamO4mOiEknNPN+06
9nayzyByuGG5bcz4LPHHILRybp20WabirrNijcvihjm3/vbfz8X/iGYETet5hu9ZgckYw406rP5x
Kjr6GNm1iMqbbmrilGbOtXQLZ+vEiGPw/gX/y8ehM/6fh6n6vECHQmv7THY9/z9OfarQ09y0cXXb
CM2I75rxp5EZtQDNhJTaGvYNTB7TFWsOnhtOqBVOtY0bdBUARIh/na0/eU8Y4KI3aekF8wVQjY33
hXGEmV6ivVWUM8iBCet9FTLtEdCtr9VcMFczsQgJPXSv/8v++w8hNDuQc80EHG3ZrquuJv9zB3qe
lcRRWSQ3x7Y+WA7GZy/m4B99o2W4ipp15GaIgj2n3wpEYReLkejczp1JsEbzlEDK2/R6jKWKF1kT
o6GojYflJrODP/RZvKOVcApOhmKS6ziBx7mUaxG3O5OW5KUnxBkU+gyCr0OPHDbDCQ9/sWY9Z5zQ
tpCMnDT2TrReftO9sMFok3rvAUyZNdPvyQhpNKWdx/ok97tNQVJzMAuGgFrsiFTwMUxmI42OfG3I
QN+iSRyZqwLn1kT3lxT4DrWWHlDIBRUZUWJcfIyXUB2yGYFmLs5kqw0okGR5++/73fl/DySfiAbT
oHSAEt6z1fn3jwNXdztmvE6Iys5fSzLWEY47w6PvtD+GWGPg7ZlrDa0/oKqZfmeGn/6xwHvh7Rg+
mwxgc5vZ7j3WUvJwBq3fS9MLn1C+jqtEPbcX69HSpt9dl91wGR+p+cAdrfxpVSAsvsOXmB6aHMVb
6+SMRKhJP20jxD1RP9mNj7GtFShL+tlj+Tg9pDX1uzmbu41jB9oxKo3nwVQaarOhsDz7ZCk2AEM1
R292JcTQQ1K6W00rhwPBzpCb3TK/ocdc9WH7s8/GmmCgun2zvcfWFOO7Lxx51Y3tf9/BJqWc/zxX
LboqlkeGcGDgFPSY6PxzF1O0SPQWWdcVmyJmMyM3zizKjLMuqGOsiELf57PrH5YHlhtw86GGzZ/n
tJo2Nbu/X2OEdF3mmjLTv9/mH09xvNQg80O98O9360VBPo831Zvv910eDpF64xf9+5mzq2lrzPm2
KjJZNInZSm1oiyP1lt0/Xrg88P2Rywai+A936Cvfvu9Dl8QW/P3hU5DxY4Repx9FTF35//ed/n72
v97X+F1EPraaZRv+vYn/2Fj1wPc2Lc/5/tCuLu64AIy2p1YjfZzG6mnLE0JwIdr3nl8eWW6mZfcv
f9qcsllzi7nG76mazVuq6BfNCs+JckGSB6o8kb1yR/ZUmbboU8KdRCe0HpjHvvXO/BcFmGw3yddJ
G/7qK5q1XWaBj5//0keJPmFKXiTWzFx5NAl6/KoLtK1pB91hoHyDWZS6qV6/hp13SwnvWLE2iQC7
lO9mwnQVSMcVmiDufCPaI4k/c8HHM6rco2mpbXHCIXpQztJ68Zg2TBMybKem8p9O4+Og/KgR9v2E
5qMc3I7qWpKsZxlqKu8HEQ1+VjNsq5Wvj89DyTDaKddr4nvVWscHq/yw9LKtbZGcEILCijbddxZS
Nzf53WCkBTKdXhNLO/Kz4ZjHbAt27o6YizzFdPAoepT1unAlWXedti8Wt67y7ZoYeGPl5I3cfsfp
+2FD8StaVeNFfJMgGXIWF7DyA6cYg/vFIezjFS5cf10r93CmbMTKTyyUsziwjR+EuOM1tk6Z5d0i
NBtnTZJ4lKt0DxzVh1YhTMrWvJDsCauwyn5kIYHmytVs5OPv1KmfTbvtNpVrPqVRew0aScAsrd1Z
eaNrTNKNckvTetHK8AWLAUEtqJIrbNUl9moPyVir/NZ4exF40zq8W/YHJKU1Kl0LNXKNisUiBkZZ
0DW33FPNN84VkmHTQGOBw7utDxqG71Y5v7linzPlBcdYjisce7ijfOLQw/Enj7+SJn8qvFK7gjfd
TspbXmMyjwzCySavERtt5ADD7z8Q5HMpOkj6Ze8cxxgTKry2pI3kwUgdLu8xFBRn2rsgG44dDW9G
dRDCCVpuugEE7ZgixsLWpcxuCobizHs1lG+e9BHSbrFj5CNVNVN0Ww+oMztfH+kjmsdWGfALZcWf
8eR7ePNzYo6c9LdbAfZAGUitLX0qKRBdoKSesJJQ8QcosWtw/Kc4/8mevFAxB3mSPIHjhiwOI6CE
FQDh11fogMQu0RYMkwlI8BBqeOJz522kNnIndgRJcYeAWPQP7YIkYKU3wyiIFaygq1ywBS15fQpk
gCuoh8FLrdmDctAr3EEA96CHf2DBQdDpJYDKAY3QKUgC+YtIKkbsMNJmaE3n/Pds9xgCFF5hlOtZ
4RZqBV5oIDB0BWQue9AvEVWPugXSoENrcBS2AfAsup/YxCzoR6cBYXGZel+9Ft0ZsEjeEdkbMVYZ
K7sadqVpnaZwIswXVgQWFaARCh9BUeMRdevIqYV1K/wsXE1uiCPnOEDmyGqd5vqEmMeNplv/4qX5
3RrwIjAgoqgkf2yeKYkJv6PLM6a3TtgmTCZwFynciwZR9c6YjYvmUVkcPU7lEe/mzPwS72z1ymSL
CIzgdXCjdIeK7GLoojhKk1isNKWzjcrqYFH+pJaGbroZaM/OjfNT89l/I3SabV1npgJeIc1ANr8a
s4vvVu0Wv44BTt5+NpmhrrhslwclzlqbWoPwPfD/DKLBWe+IErySd2Y59AUUdF2pPZ04LqARX3vT
Etz7kxu997BIWIqhhFN4Ensm8D29jsjM170CmEyQTFKFNNEV3MRRmBMywzZzCvgkpyvbKxSKwAWU
wkYB6ZDwA4BLcRU4pVYIFTKMg90MVWVUeJUOzkrW9wNgDrT8AFhy+R6jvMF+TvyhQrSg7G83AdSW
yXmoFohLCM4lXcAuCvESu4/Ebflb4OEM11BgWoWDCeDCTHo+4QfRrb1N/dxT8Jj+PiiUTFGvaXI4
zwma9ojxEAsOdX1bAWgwKT2j4mUGquA0rIsOocLVGM4HQt6LqTA2WWm9OEC3vJBfeIZ04y/IGwW/
gfb0bCoczijpCpgKkdNbn5xg/T7vkteMgROKODidDK5OzKyaUItyXQ8gd8Ao7AtF5FEwnklheVoF
6CEL+q3J9Cc4P/PPklYydV/kkkFqqJyrHy2cHyAA2xruDzjybudBAmoUEqhTcKBEYYIGBQyyIQeN
CiEUKphQpbBCOnyhQYGGOst6NhR6KFEQolrhiCa4RJ0CFCF/a4irB8wCBecsFcaIwsQDIIDnFL5R
BedIh3fUldkfoxNkxvbjwZlnoslgIwE/RimlcEmJja4qIbgQ72J3bdA/bWyFV4qAjEqnfHcVeGnm
IF/1sJhcmEwidppjrBh67Y4BhrKl/QvF2mGaQuOH6Wg97kN7OPdRoJEhjN1tecZys/ybzWV01914
PIfIaQGG8TL1eoMd88vHqogdctaeJGX8A4A9bx+RbfaSSP2v5T3EMKmYju69aex4ZxeoVwfkoLTd
83JN2I3zq/QfySaQX26aJZvKMeLbKCtxyTsLdVbQaj/7gtq+2mxvLnAfEBf1aGpjhakhL/YdONpz
Gpc6bqL8kzZV+9ssjLObCPlDs5FsogaoLpRdhqumx+Mm0LviA6jZbnkqu568NkBDz5BHJ1ZvA2K1
eW4fW5tD9/vdejqBIv9letqAaBMxtV760JZj3EJA2axXNBw/HPW5aN+vfejFPwhAENtRj+LL0Enn
GmVcMmoboNYc5dAu3Ob36NGcmbqme2bKcx5ZNW8n8gIOfW8Yj3oX2qvlabr9btm1/TUJ9GVWUrb3
KRqNkyNksxv0NnnzTP9teaaDJTUtYvO9i/xxm3ijfQY5Gt3wb2ioNI2g1z7gLmyqBgOWHyUwslwr
fQ7Iy9ibE+JbD37Co92YBjJyvosdc8ropfjCvIJLZPbje+dVwckl+XTX02FjBe+/LDvIIDiBy1Xz
nsPi33IeDOcma9qb4w3pptLN9lMlBSxPrV2gU5TVnac6C/ODW9n9oeyS5inHJvC9uwNmu37sh5+a
kwSo+TT7Flhudta0XNs2fuW8hUH8vLxb1EVP6HEpGzS6v21rpzoXHHe31ioowLud/Snz4F870qdN
UM5l/2SEs0DLENcHY5D6U1j1/fcHD+DH6s6HuhPxHo6gG9wZU32BdGOj1hkndJtF9Wuw37U5Nz/7
MNY3Td/qlyqv5M2kOvj9hFI7t5adf6WAVTaa1oaXnijC28Q2rsPJKn/h2MnbwfgqiDPY2PZQXSd7
sK59ZSikHR9RYAfjgNNdFKy5L+dr6HriOnRusWnSyfvykdUum9J2VFelF1x92SbETnViU1S0NT1w
D5ewPyzPYsrnrCWfdatGzbosT9CD1P+ctKdle9xQ4ASYEv0GulZeAuFYmwFNyWePMvB7g2KVo1SB
B5xqI73ojRdsSun4Hx4/1vIM6hAkcfpFc2fwJLN9MtOtrCb5IUbx/a2dYCjWLDqNe85yGoiQVwNj
6cOfGPm+vzZavmTNDoofItLEz4UamtTi/qdLqOTyKbPk5zGDEEZYZPknHH3mVnEkfpZTt1u+Swh/
dmVW7iFJtYS1QTOfepIithxM+F/JBV/eR2qOwiy52aMztSiuuObuXFdLCQvHAqF+IzCm4wr19/go
TC2iPwj4wkG5/c704LQ8I4ugKCacEo9zU9tHEwf6LsWv0JkeNBcUbc44j5+JnwUIWqbkjH3EfMI/
jcw1Gz85eYiIRJB892Nm+zoRc2tPvUA38wt1Sec1N63woLssbMIYDbkhzssLTSfFgURd48T1PN9C
jhI71y9flwfryo8poNbujWB6zIGIRr7fNc3mp2HQu5e0FS580NzeYtmePt2ByY0bfUr6bTtMqdUx
yPXm1aTAt2y+7soBFU1hXcsoHO9GTnLNspl9P35Ix8ueO2FZp6Ty0+1yf0nWFR774Wc9VcxOEGgd
htEx32Zgp8smYlXCIxhNBJbKxHpwIlrNyytdLHVKkOE/JqlrnvuJsfr7gTDYmHkX//BHALAkt8x7
PXCzH3pib5a3RKg3bXzcdmeNgMZHOWEpClwWaZovgoe6NOSqEY3xUIvEusxy0NbLdx/r+EiZZ36r
Sof1mTHiXsB++rPWmdp34HVpc3Qr18aDPdateQJhUjx3KJm+twq9EyqGarjriD6uvkZfYHlAxPMt
i7zylajd+iiDjDXu2GWfaGmWre1wh20bkTgwhyowAWZIjdisnr73jujKdRvVgrGcZEYnRvu/vGtr
dK8DhdFnzxjyEzTI4fsHzLWzyYX+wwefsrOskkNmrNxXv01YnvIDa4ZmILDkEOuiIbwvhx3NbvvD
TPe6Gf8aey7dkZEh3bCBQlpc22VINFFV54hn4SQc29T9oN+JRsZymitZuExNiOvbu3blXesM1ozv
4ZNt+p6ravcUoJs7ph763gE6AXInYz/oNtKNAP4eMz//nsr5aZKtfa3wyut+HQCX6WBozl/uBIjI
TOx5aw0kAYM1sDcoQ6YN7ZcPzyeXVxgg+YrBr14rPzgmiIRWRdhYp7H3cYayBkTh6V09i1V1ZBNY
ii9ka8xm/6zl9gdljEOe+s5bZ8YYUQkJPnSuNHexxzkqnBpVKUq20yyz5hw2Xv19EyGhWHnUk9SP
RlyFnyApWP4cFXC6QxDbjk2895OwOP19/38+b3nycmMpDf33v50d76NyPi8vW95guX/uFWN6+fPv
OxnGgzUwJHvVYZ5g7YRs85T1KBhsZEG9JigX+GK68l4Vzgwt3/ZZ+QZkmPpLwgoo1iSkRF++JcSQ
0uFiQlzkm9ZFt4CZoD6B36lPWacz16175vwlwlcD6yCt6oSdq2sbx4ep5bOLdrn76Ul9Oi6xE1UL
B2u2gRT1Xd5xERjTrd/fPRsTxvKEXmm8lpiKQsVYfKdWnHWKUwdrNJ8z2AGOiMVJ6n8qTeMLQbcH
nq9uJoTKsxPAcI4Gc4fhGeFvMW2Tpv+RiAiKFMYuEuRWwsPvYjvNvfCsiwcCdb/sHs4yAUAB71uV
gQJ2kSyu0qZ/Xb4c1dH6hPWi0GtVcqzmk7S/Msm7aqxUwDMnr0ZPQoYQ8kVP43EtMl6AuIF9Zeg6
zCoYZ4lRabvlvuXRUjBFdy1kmR252Mi517GHg4iQww0ThQjFyXrZsBh92KZSVtQqV6JlOIuwjFzi
etsXgaF2BTP6IS7CfluZ/c3Gc1R0LC29ACqzUtP4PuKaerLEqYq48MIC6dchcIlTmMWgmC2BCkEd
H9/v7rQogpf/C0Ti63R0OsRw8miE6UHQMjzMRlduI4YqWiw6AES61hvXoeRAbiWC09kDa9ynYt3L
9rGzy26vxzRSofGPe1N4F1ebUGolmQdOtc1piNSBtpvb4S2xk51XNT4ZUUQ3sli0pQPRXUcQgpMQ
EU8/UoTsyS9zfELS8fUNp1ppJozUnLZGbLknbQx/DUL8Tr2QCPmuzWivWTe7L+t9W7n3fEYYb47D
2yL0XgTdC11++aulc0aJXxtKeJ14hmXmzoeytd4AwrrXkKhdv/MetKqJz7MJfLNMa//Y8dKrGKAX
5yKwd22jsU7HKb1NvQRpEW7qfei1B9G5A0Y600Xlmk17x+iDrdUb3U2DU3xEVvImnQ4acWrl51LY
9dM8NYQjk4p4ddzK2qUW6b1TFztrmpDeDla4deoxwZ7CEaLVNDK3GEOWxlwaIPFq1h41QXn3O2dX
ksB7xoVX6XVDUt30EtlD+JBVAZnKeY5IGznhk4Yca8Xn1Ke2o2abxWlyMiY6HKnTzKt8MIzDYpuI
7eCKNt3bLbkM38aNrqnyvbCyc6qkUcsNQsyHQOjwbCvz4qsBLE4Z7v6+yTSjXA8VKjfd035FWfJK
AhFx2VYTnrSqe3NjDVfiSLOBgoiHl/qka5zyXv8B2dzYTaP5ECvVliccluB+eogtFjrbhpk/53WP
DCrGsNGbRrsfrOpSKFnY3zeVi0Zgxh9B5mL1FcYEzJXVhAbK9b+3f1CqprHPcZDWffwthF/U8JSc
kOl4b0HVj1DdanmSMr0nZe7schOQ6nJX+e+/evRudBWct1l5E/JxRKoaGZyGcL7EyZyIxNG98UeU
0ROnWvNQGKTbCsLNNzlodMrBQvFuluMc6qeyaBHc3S+WARnNOgT7bDo7xXjJsI6udJMg9EVujx2q
Oy03y78qPopAISXEBwrK70wiy6C+yXJTWJqzCctSFbvi8DSrG2Kc8m0B+Ghl6LG1LufqVvX6y2Jv
iEM2YbnxseN8/xX++y/ezAL6Sy8/SyWaM6WaWv6yx/Cf/y4P6IQJFalbH/5W71tKzJ/hzokIHceB
if5ruSkaxrGQGdv3v8t9fgYLJ40je03mLkFTFtbTGNHwKia6fcVw8NpFZKdCNQBYrF6aKW1ZbM3E
WxbNiMAdK9iMn8wz6vpM+lUOgrcgKZCuG6VRn7HdRKNWI9aqTcBH1ZvdzxRqbP0xlHgWihDz1WCg
NJUT40WkerCaRIGat6pRyhVxuSGbgDqhnhTfu6RTij1j8VSro2L5JhmUvH3Icl3XDqXld7sxyT71
zknPTh9tmskYDn9Hb3ScnYi7Meb6evhAeQ3Q5Gzl2ygexpNj2+MJoQvU1GAoV5WSqKVpER0zvEws
kRi0C49TzSx18NnL/0GH2Tvs8qM5pOVGp6q2tskuAkZD1E1bbnMrRHStjCiyM1VsqReVuzjsXhZz
4OIfWYaD5a//uC9yORAD2dBx5bjoJA7nGrXBNZ0LQJZxi/urysoLvcIAmz0ify0GLzPr0bj3Cl3S
3WUxZlb2SwaOdUfQl38fXXPXscz9pAcD+IJkNgrTcubXQPo9NBpAZIyd3QgJZ24j7reig+vN2cVC
xaPSyHYJnsuPoDAhhYftS+G049nvLYSxz7ETjE+lmINbicagsrQeBxUNQSumt2TTEgcvY4j9lETT
fWjAr7sS0E3ou/C2kEE1W2EOtGnyHusiMgK8BtW+yNz4oQAfja7bLOQmLiJKyqlaroCdRfEyPJpU
eLcY4nX0icPwCAmOZRROaJSZ086ctfKhAOI/Yfp9CH3M82ZA6wZI7cqj+PIDbgz620aN1uloEjHR
ZxcDnRgIEKvauWYO6ZcUZ7ozeAb7Igpe8j793ephfV3+oxbPFLDChwQoN1uLwLHfx9JeT5pnfHS2
5m4t20B9YRbJOwCJ7XK/V/d0EWBYHF0ra9/aot1XVeo8BUP1s8V4ADrHoqbUSPdgTghgzNl5qTEe
vNv0+Y81lkb8XqV4r4zZ2YxRSVNIPUrQB+QEkmitGkuWKCKoa7kRa0cdpCW29ql9x+l9YjoffCGO
5fewZsLrq2yv6zKmlLMjhB4w1y1zU3FfbixRJ4gnRjhADRQI5onGp9RaxAOF84IVumNhwMRDOPn0
0NFuZ+3x1kjNf4POmRxKcFA0UrqtVsXmA/G33XZKZryZyVgdWpsMb1r12UnA2X+M8xYitYN7epon
sBlTL9nVAudznk6gdHVkbvA0T97MCJR3U3vUY8c8iDIHKt6RDVnW9VvQZ/Q2EkGxzSZ8A4ZdtPV9
u98xb5ArnWvlVx89B1l/iGpLfxv95EQyX7xO3ah58cwxP5Zj365RcFFP1m8E3TlsBPaB1IAMBott
RvY3yivuMIzVCHtXYNy4FAZSPLYN9r7RqMI/VkbYAypUjxmk6I5D29RvLQ0OZNL53Z5TRF/YNN2g
xOhqmi9JbMkXmMK5h0U3mWQKTrYT95Jv4XpTcZCWLC/LmZ64PohLbNkTEOmJ1/Crcakrn/Iy766W
2cK54T/DQ7Sn6Q2dGw9LvRVhvAjn+H7Qxtx+98Z8T2518QUPGExOn0a3Ph9/NmM9XWiLUvt2LO/o
+Y75CFPRfAQQcHFS6uiFboPEYtW3NhsOsiDN5QPap3WHtAI3A/m6SehOjxZZd8c+ptsWEhcfVohF
yomGthky9wz70vphUqwEfamvvdqIv3yQKBogCPra3U90V+5mFMIh2zCqXoKAsgUW8Y9IlRIoVdYX
GkQEiRTgy+rMIZuznaZffu5u/TmefwZBjyIqjwuiaq1uU+uV2Gn2JJ9lAS8Ro1Pya4ySjV977h8t
Bam/03pIO0zPfGLhJLgkClwIIKNd4cfFCYn9QqNgXTS+G0FkvTaOntBA5EJgxrr56oTNv/5dHqXD
SZPUYapYibB5dkcG53GyfwC6nvcNZJQddhD7R9OOP/rWQHFnDn8JR59vfQwGvw/yO8niyN9SAm8s
mwqwAynqTtWyWLttRK80maibUN7V3V9BQfseiUf8Yoc0AuiSTIdI972n2dBVG6ZqVrY1Dy/l3nEi
+y9d9l8k15AhWU7kRmhjcc8jJWQPSm1VtAl9HAhgNBvaHdrE9NVOxp96VqUQHTL/0xT+Y+ObzZ/B
rWjNhLhK5upA8QdunIC57tQOw3KVUyJ1yG/PpkicSO91X0JFzU+ZEew1b4aw42mQ2MZ+uCe58TNP
ovloz0Je7dkDAJ3WbzUje5Har73rDs8F53xp2fIO+rjE0uEbRw4izBSOX21bPStgQXQSuq3rnOte
PldN/mI0ltymKvzVrGLYVCbrGtwqT0IjhL1FLX6I5rp/5zU/stYGZNlwYrS0ikHJzySxSOpbU1Cz
RAOc9z5XI2AhscZf4v6w6PAX5XFsIBNajdgTIqPvGjvsKJjGB4tS0oEyU7J23ME+lH2pq+trtdVk
5mxjk7qMFebiTleYBWMPkczOQrmtStN7bicAzqIq3VOeAeyxHWxPMgN+SPVoJpnNuaaZHv+MI/Ao
c659xYZGjy4dWbtGE+lQjMi/xPjbxn2CTdyCrKKRQl62vXETafc2ama48qvCuaSd+Ghbo33Ooxrb
japvun7rfPo/8TdGewEL6WUgmfYcyMIAm0AQMKNpzsy3tF7n2ftMa2OjxZVcuVBXt3NoRkeMeWTp
pGm6FzOFOb9q5LF3LJBDbcDqTPr5nrYIFzE9mi5IZagrJJW3p/tVXe0uAHRpa9cUkfaWfnH9VLdW
u8MECF/6+xeUcIJxyry4hRg3PszdT5GkO9TImESHOD/6ldoruvXcZIl11LO8PtchfVyD7Curd8an
eB61myExfar/HOKqFXAPdCdQ4sqdy3hFc2vjeIn1O5ur361j2LuCX58UUsB6ufA+BySx8ypjKrbG
T9LcpKSR0TTzqxgRXhh+Yv8M+tcyTqeLO/gTgkqhXS3dLs5E/igpkX7GBfN/b9pq72ndHzoZD0Ma
IizULKYWBE6dtWq65LGRviba5J015HOrmGyCO9iE4M5ZOSH+NnA3otn6Mzo5SIPYng+0qdJnYGJt
K/xTi9X5RBTXs7AijkIhqJC6JmTzMruWDpYIgXNmPYcy3mWg9Hdm3EArUItpUXTyHObmcRhE8Jwb
GgKYJHnoMLsBMILuyRDlVf4tH1hW1eobon/SsHoxwWqGbTq8FriXrxQv/JuQXsG6onfe2jjeFwEp
UaSQ1keaxoC4G3hPSclrpdMEIC6K10wf3hMWVW/mCJA2HHA8hU39U3UeP5O4KQE7De52EhMztIIG
At8mv9o1vnRJfeGkDZPcO3X5iwrvXeaJ+Qis0N9llMc2tYCe0fmA7xww6kCRxKm0G/Hm6tTSo4KU
BHWa4M6FWpc042M2OV96XbhqCT88IrEvzjZTe7BjisBRib3sKfBmVvgaYcjlop3Hv0I1o9TGg4sA
lnww6Jr+o2VBiG77vv/yVcQantkt9aIceZABnrZX/ftQI8hg7l61MN1i7Eq41AFNceYKkhfjH3lT
WXpxhPVse3RZ3ESb76YG3HdAhH2IgjHc5fQ+aOGLz2KgCdQRGU+Nhq6a4RUwVJgtmW7y1Ph1siEo
sTo4fj+sS4sBe3ad/GwrrCMuNO+o6Xl1EL4BYm3okIvN2jCvEnO0DnZsb2qvyt/hKFJioV5fyoxr
viuDL52LhR5HxXPtEYviCX1j925wT0xL7omO6M9TlUR4fCN3b0CwupsdvSy3/1lUTUTztsjPo2fs
RSC5hiXRDyfyBjY4RPWtbSqjFtckJdFdx3EC7aIvH0ygI8D7MvpPBkshvjYbZb1GcpboG6LHOs2M
LZuebylgGU9YwvQnTuAWbp6kM2rbLPzs9rJIxbGdtVstERk85R4eRxCHGM/0fs/1A1lUZ7Znq5Ht
uU64ylftdIwQ4O+ZcYQrIzABppU5gCYeObf+2J5ZK98wmB2nUA6vY5tfiVe2jsxNyk1pE8w1p7F1
ZprF1U38jCXGzrFzmrOeadc8NrObnxFEpuEevlL5ApOV6/Elywl7KaQ4E0FzNPRCewij2YBxwKmM
Kd59b4ldT8vuTUa7JE+Km/St/KY1s3HEuQqPn7uKzEBOS4qcWefTjQCRlwjezEsPvwp5afDeJ637
mDTv/bjHgVo/pST/ELPTmPt+rAi3srOtX1En8WDwxhUnTD3j+2zLfaQx1SmcvUm74sNy6fimlfOB
Tax5SpXdVxSF+6W4dVYVRc/Z5KlcOmw0UfKRdj2MDcctFYZgfJfoktJyhLpX2PlR02zxnDkcsLQ/
Dj5EJhdHa0Tpr7Aa1C7lM3uDolQr4zNKmFU0fclOLXetjzGC4JiOIekQM262JMkuU888p2p9ApJw
VnxKZMW9DgjYyTwTtsY4Y/xgT6TwMN8xnpCMgZ6CBpM3vjNnQUgJQ6+zrY0JLPuRNQRJRiW8Trdy
24NDAUPVDqLrcpOMUDic0ug3QSTXrS29l+WGkPnNZLarISnG9wH/7K5Jo3SvrO5RBFNPHzT9FBLf
dRUhl2MbfjyCPJnB34v1E7lCkG0LwMtUqh6kFf7QHA2PnuiZWjEUpB3LV7/z81v5YU4Md2kHpdV2
gV0LZfSlBqYh2+rz/USqFr/slL3ImUZNwEqgb7QVVynjFtYaoBrNZq2eFHC9sgp0l/eQRki3JQsa
4gWmU9IJ8iTqtj6bGuj6JNLRkA+2dZSI9kppGNdJsMwEDtwwN9HSPSJbh2OSdds45I+da8tr2geX
yCUHw+wqRGYFDWcNUYvnoc2WdUOwKIXvQHCiZb11ssGmXD2fHhVFzODJF3Id5NGHsLzgras8EniZ
jqARrQihGp1y98Yiv8Tdkpd3BCbb3jOHS7w39Cq6R2RIvTpxQp6BPlwbU3UDC2GAaLW9I/jAH0Yb
G3d0LOdSJs3R6twSaJpxKvFS0pBpom0yjTXFijT5GqeTTPeDb4YvzTANLybBLWab/aaPJa+aE4lH
VsAF/T34pmOoUV4oqgqzT9pcvYHGqy4GC21WRwtClx58EC85ZNXUrhg88oOUQcsEgxuXpJeVtMYz
zqDi4mRwIZgDoYoG8rMqKof28KA7L7GU96i0i8/A9MmhNBGktNFzbc35uu+y6iex8jRwPOePRZvd
LQMC3yyHWbwT7JvST0+FUxlXylT6taDVckWOh2Wy1S6ybLYlZamfXo+wtpFxcq6i8F1SEz7QwaPc
x/KdmvNDQrxy1FjFSyjN7tGCIO8UJV165qGF3uqfHaD2Va7RM+4MHXEbXdOj43uUjJrCetN9C3/n
pFH+z2hemy5yAVgO+fNQGJTqffE7mfNXr0amA5B6Zvkq6h1NbWi/A51kM7wIo/efC6++xlmx/T/c
nUeT20q6pv/KjdnjBLyZmJkFQV++KL9BSCoJ3nv8+nkyKQnVdU/3TG97URmZCUOyCKb5vtcQtLLO
E2rUCOvisGUx0m0IerB6U0NjrxPVeZgG5Pfarv1ot6X5ILvQenV3aOZVR6sqiRkya2YxVuNMq6nf
VSNRTWCWt7NufTcJafllr3zM62U6B2jUP8ZmOD1qVhXuPSiAZG56QERkkxPLBfc/qdkHdnz3UJVQ
xoz79Eg+xtl0AC+PZN8NIh+hfYtn3YMDBKJzETsboWs9d8QzYDQq7x1835cWwTuoaehUKgYyvX18
A8C5erYtfkyFUm51Bd9Q3ctIiswEJwuCqkdXCATCbdS3Sla+15eMH9+CiDbMlJ1pIhuO6/p7O47r
YxjCex+1EiwDAjpkxQAj4sO8K4MlvENE8FeB8p93Rt4lzxmnqq85Wvc3slCQakPSpxoIuXjYenQq
YYSyvgD2156cvkyPaoygThVmdo6aZVwDgEAacJlc82lOyB003VMiCiF2qJggkBx06TuyqlsNv8xR
TT9rBdDGedaGnT0v2rljtUKo20hAcaLB3tl9uDHypMDPqNd22LhafjNV+kOMxJEP2687Dgphw3lU
xkM7TwhmEkmFwFO4Z2x23L0W15fedlz4+bN742EFs22TpUa2usw3S9qWt7FSLJc2eYfrZrYNUTk/
DPnYvAMawka+RX1C6dqX3AZmYs7Rsq3GqTrj+JCww2rzIyj1s1cJFEzxtQ3y8G5GUWM3LnP/MMb8
MAP1vTH03V2QAr1Ka105KVr4PC+Kcz+Vvf1u7vi9xxDFrvvqIZoXn4w0MWowcF3zxauH5fNkswe1
AiPZyyYAkVu7XMCIEyLYqGURnfVJMx8qA8cfU1tMv7CqT8ivGY/j+DKOWv+4tCFUhhI0UE8I9o69
5D6FbQ2dakZ/MfPqrQu6BE/x4GNiTsM+HVX1pMf9Iz80Mvm6OmyDHryo3QTOQROPalRWqHuhVDQO
NXJKg0hgC92nSRbTPVGf+tyRWi3hsTsIMwf92U519R5pxW6LiMWHHAVCH6Cx8dlG7SZfDPsJzVAX
kNSpLA37xQxDcMV9Mj2PTn3L6sA7IrgG3LZMk/ekA737WMDJXaM5Ww1raxeBvucCd8GqIaaXGtE5
JxzVwMB3ggQspFH1B7xbyfHrxUtch2x54vYeiXbsq8JoOGkEVM4OggmGqXvP4KYTX0sj8yibgL2G
rQM193FxtdupKsCsDfgDpy6/FUNR70AzlzsipbaPlJl6V6oDgsGjzoieMCVqRthepv4zeo3xs+60
7QW1uIMS6p8LW1Xfxzb/ilApftVknzKgjbLkOFB0CvBJSFcXI/PuCKMMn5eZEBe+wQCbtEaIfKD0
F5YMGXhXoumKza3qhPMXAqMXY2ymS1wjRjxkKQQAG8ByP+bNg9XqMdK9i4EPxWC9N13AmrOQgOEj
kRiLk/Jr37nvETt/ivmpHyJrIb6odo/9Av2ENAvb9i6wF9+KJvebYMnqiQNCO0JLOFPBPKnItJ6I
xgXvzBbstI4cvxNl072hQjaL4lYwB8rsBMkWFQpVC87pPjPM8TbJhmLrdn3wtbMSsPGV/WlILEQq
O/tldIj8an0G8kUHgFVnqvJMCBn57aVIPwNc/BiSnLwpFm4xshs/2R3whNJTwifGT+D2KA4CQI0t
YpSkCrJ6ii6yULCY2oSL55yxzKu3i+MtW2SF41tZxD0JjjoyvsoIbgTOUlNCBBj7/ofOEHmqw8eO
0euYKlN/TIi/kk8f3F1gk2Y2FGVXkmkDXq3BgoxrtDAXLT+AxIJtFeQkdQeswmqAO2zwcM91O6c7
qIlC/MlUrINN7utoEfb104Y0Xh15bIHITB7db3DQvKeOAJffZi5iD6XT7hjS0E6zCCgjmWKJ8HBt
jvp/thmRYxuQfv+FUALw0ubrS/najOh6zW+ZBBXFA9MggWIZMFx1QXH9LZOgen+p/EYdUJGk6zyV
V/otk6Ahk8COnitVT/DRX8kk2H/BKNQ91yZvZTia6v07Mgm8jTc8RRcjWQeSokPg02KcE1TR11TQ
nD1uoCzKDVlW8IohY+/YZjVKUb9r175qQnAkmWMwOaOsy7P+27EpgOzGLhcdTHGX9X6yKYtSA2qA
Ai7Sw6P3SFST5XzLfgAR6Y6dCVpyaRtBUGjbdvIhl8W+7ISajoKhKCpQ8PAX5ElNAbpS0NaLszwr
E9evp7663XrOeljWJmALm6YfP8P7B67152XevOoogV/rYVl7c871nbWKg8Coh+vgek6htR9VNjs7
JeuwKUNwrg3w0YB6jKCMCcvZJ4iOvI7slYVjt//QTpGNPssjeMUwilgoI4irZVcGk/msvZP19UTZ
lMV65vV0ceGrF/i7w2/6wqJ0921qY+oSbnpbrU7rnWTN8MD+qTWKbgI7NmEhsvgrliz5gyqTfTrR
PFLA5L+uULPeUPG681rn+lWu3+KbL1U2C/n9Y/uxbIltYsBjV0wmjYnYJ1SB+oynSrTBggQbgIgE
20Y+hGVeRX6jVSjFihNln6xdr5OPNHwMY6912r18TmfZJw/nrDlrIyKmJ65FK81Fmq5DUUu+5nqe
PpqPdu+Me3lgffhl83pT8QYNLGY05V7iRbBUtPlJEeq84kfiURtOffa1EGo1c9gI4RqhWZOKQmJh
ZNMUqAPixCVms4BfiMdFzVFWO/KaZVgTho/yYovBMcEuV4hIiaJvwTapfPtIt/fx0XEha4p+qQwq
a2oaHPCpUQ9S8DSo0IEkjY3q6do2mpIonF18lgqlsrCF0qqsSelSFHZ/NRFw/bjMlQsPkzPckCnM
K8zjVTMUAApYSjeOBrB3zlHCxiSULHSEVOirqhHjDgzch4V6vU3LjKMS/pTLqsREYc04nKz8Ecti
i2CSeic/DqJCvISsulYP2C/L8xGvowCOpO7o+YPiYMmXJPYxMWc4+uvbdxBn2+o1ESVbPLtSL1Pq
t8qmLKS8q6zBd7tDFM7dS/XMDsN28oELgowbKXJLIIsd29ySJee/AHSvvsrSyldTe2XG4ggtTw1R
qlloaqCgDPi/mHGXGZ3fAq9hLLRe4fZBQUvhIWap7pyBxjt+FVfKZmbLsSDTzntlJY+iVJTwhJZQ
1335puR3YiqN3wfIo8ou+YWt31WwJxFWnLNgYZBPs/xDha4YqiaiiYF3fZ4TzGCaQIjTq3A84wDj
V/H0CUyWN9XhfjQXYAHlcJAILXlM1kz2l7qZCbYmuCFFyFDJmjfBWdpIuFEdKe1OM/oXF0AnMmNC
MMtIkZneNKIq28WSXDQ3rfZXNeDBQCpXVqV0q6yxs4p5mMJbiZzRhDgrqNKJf4zQ15JCxiGAzA3m
kULqNPwkkXCzgMPJ2tp0F2ThEF77Kbv6PvzsDpO9i8qeR8IRWrMuDmN7I1zuVvnZKOz0A35HR3Kk
HyszY7z/82Fd9qt82D/tCS12NkJKhdfI7094/ZhSMswWOl9Vp+knYj2rQK38lKtAbWVW9dkcBtj6
TXAghzr7qjnEvvzk8uM6EpV0xSbJjrLGKMEZ9aMUqO0nNGJ6PUl3r55X+XSUaeuhC4Dni9GKyf/6
CxYPsCcI3ZGhHdYu08zvWWBiE9gojMACTbgWIdKsvmMhZii/ldKtRxQzh0eJbhwFOhC+V3EFCyYq
MiQQe2mTdhPb2QGHPjnX90rNCCYK1QVWqdT1sGcjhrHbYHjbSu+qrSOeeVtg43InhS2ak95A1HU6
y76gmL84ZZcQbAQLJgtkedAxLwFXjlGODMJidaylmR0nCMpnWXNc4Hu41jTTqXEu8I6hphWu7aN3
CQw4zyceB4Gp9EQxTESJPaEYHKoa87fEyMkH/No26w4BYI/sfhRqW5vg6a8HvBFfpCyW2aWzxgtm
o0tx4kWIXesOWHEpO9wpKvrYJOK9royZ8fj3rYCxtdkhSLiDod7vXJwpYAloZ1mEofYRTCeyGSU/
dlXASWXhCAj92ieb5VJ44ITEEXmOPLw2ZZ+RhBEkNvtGtkxmaMI44tbXqux9dZ9r1UVEFrDXfIR9
ruybtr7VBbJaKhTq7YSYXftU6vaw7Uk+bU0NZzgY0iHbE0BjI/6ABOB5zjKxlEQbklWQVjBqmKLz
WpXHGVQeoMMm2DXhGV0ICsEoeANNqPAuZVV2ygKGCotIUSigJpg0xJO2XiObw5PRA6Jer5S9sjnb
Ys5K9WWAfW5XLE1EOxY3We8UBVCk9dhC14UFCoRScbiU6xlZJYjDZCw68WQG5yuKNB/5Etb23x4G
r/L7THkRWFfWyOs95eVr83r4zasl6zWWl5SHrq+u70Be9+pdXk+83sOpwfaHgasjH8CkX05i0msF
Tl+2A93Eli9A+1n2yaIXR9fm4oJRlSfL2nqtbPZLHZ0zayMbZugwscqqCuWb3au4lWKK6VZWr73r
fdaXYkZU/TBDclYela8nL/m7k1/dcT385i3Ki1/dX3wK2TfFjBRufNTF5KOJn60slj+1N00YXp6P
oqQFMJaT9UHwQYQ691qYFiTcwJpfZBcmKkzvxA5fn/KmKU/8p33wnYHD96m6kecZcr2wvpy87voq
f3u8R2LMr+0aOxP5jv98UPneZR+UWQYpWV3PkYcbI/l9ZD1dnmNpWGYOiJdWo0HADua5uLEs5D9v
hESDNY025nsltS9VVeD0k/XDFlgui7x8GO7IPTv7VkiWW2Ih5Mgln2yvxbWzKbRA6PDqTExiXbge
N8SV11vKm8i2PHztlG11Bu+nFQta+9i+RxBc4b+rRGRGAuJdNuMQp1jdrm5Qw3SbJARHj9r+rq7Q
UjZBdbO4FdPeZC7jRZvarTPX7XEwURzotUZlvOK3REAeyLBcSy7CDUGPIEf7biMMwMhh7YLeM8/e
osKJFLWozgHJiZoZD86BrT5KbiC0pfboVRc0IbDme8AC8YUj7esrN5rO+J/LJR4Q3/ocFRlLLqnh
GopJXHZC3VH8QW/NDbHHZ11YEmRgiiGrR+4ZAM98GMBTnCdR9HCRTjFhPtBP3TkRuxZZy/GBww9I
O8BrVmEbUYxOsJzbxtB2YWl9kyqhg9gHrYXss1khbA0N1PnotjEJVrAlZYuOtd4ioZwpkNW0Ovm0
NK67y+V07IqZWBYtZHxiwh9Jq/Ox5H/CEusq+Y+RNVnIAxkwfUxdggL5L6gw10LPInTg3X0gx8ZO
jsyLCD+MYmhOZFX24oR8P5t4RcxjNJwRp/RYNMd83pCs09uTNTFay8vkEVmzok1l8GWUDcSEtSCv
/bopD8i+uNbINnuTtSWkN4COhEdgJ2bB90seQ/atB2RtEv8qb/JQ/RWrefn9ytpa4IH36zuXfbLZ
aSLos7avtaV/ishV7NPrbkHcUB6QD4y8TggCd7ap7RdJ1RMTK2tDbBv+NBU5RUZys9eK47XkDGFG
9OvUKMZ4JVBnDyaXmE3lSZkRH+IY0NjAVtXD/rQ9TqgVn0kg8o9HdpTFkVax60WFAFcF8Pej45Tk
66r+VhZk6Hyn612sByfI16FgRciiz4lDbQB6gQnoq+sAXkt/kXUMIyU67SoSj+CL3fmcYVNI/nM8
S01g+DVQ9v40e2nJsbZlTZ4jz5bNKsBOQoYg/1MN33V+u/q/CrLe/xj/6+7HFH//hzDrr8v+xFkx
aSdQRhyVUBEKqQRTX8dZCZWaRFJN09HtNc5qOOIi1UTCEYiAdHb/r7bsu+h//w9D+8tAMhP8NEqL
qo4x/L8TZyXe+ybO6qHjoVmuZVqWZoP5fyMxihh1BvK1SG7bGjvb2kbImwdyOaTZdJu4NjsMqb8c
6R7OgIDrEPeCla4omFiT8ah3dUSmOYfIZVi3JZkZhnUGKVkYQHPPAX6uOyWfv+RiTWyIhbBXYMXD
q1AtXG8AZyuqvVguy5os4A3WvpJ6AHTEtFmKhUdl1I9g10fEp4gNyUID+c4iVLQrzylOcf7iikW+
J/YPsnD+1GSzhyiymzUlgqctNhbiR1+MRClL+RuX1W4xq02RO/NWjoDQvkWEih//2pQ1j90CFKmF
7D2cuFAUhhhB18ISZN7etG5SYboiZbRlEYvmCEJmv8TtreyqAmvyZxFWvv60B6kbbstd8lCWz5nW
NnuEaIktmGIpdq06vT6eUsCicscmNbhrsWOThWziRo/tFX4xDXp3I1bYBXnN1gFabZFnvnFchCei
ACgEpoDEWV5wJXtUemMEboYTZuvld/hwPTSJGu4x2ji4rH0IM4CraQg1AhoA3xMlBy1o1KPm5u/6
CC3zKmruRy21Dih/7dQqCR8x6hMgNXJazQ17TXBoeVgCvNG+BmmKp6YS75oR+oORkjRSsB/ZYS/H
PAU1N2vLUyiIhfK7Sez6fbZ02OneFbr5QX5/4bLE+7Q13aZ7NMvRBqEtRuVRaJUjhQzKUbV/dGXR
osYa92yjmMxlDbrpr9raZwD9FOGQ30fkOWtzvU72qR5Gh5safxl8Lavjet7/4zZvD8vb4oVmEdYT
7/F6PEVUlJXS+pqWfHNre329f7+vqXAYAiMBBVq8oizyBkn0tbn24Uy/HBTL25ewQsXp67/l+i9Y
228Oy+ZUJMIrkAWTbKLQD1O3Dc5rQH1NScjaNYvyJo1xTarIa+SR60nrlWa8HObOgV+td+ghiZ/t
enBtrn3ry18zJOs56yuv56x9RVd3GwWwwKtMyt+dt95PCTFOalIPb+ff72p9G2vf+tnWvrTVHxob
itj14+q28x6J9HAfiY2WUlJUbQmyqdcYIhtdQfPpbVUXm0CcJh6SXtP2ul236k7VQs23RfBC3mO9
25umvFfqiFC7POLxYyOIK158DhIT914kHMRL/911su96sTxHvpHrHdb2evWbvjKf9FPaqPBYxeK1
Cr6YuzFn79UJgYLYA7F0bceZTShVHnpVtWZCq+ys2YS/PVT1KFfEh04M6vCEGCzmYsQDV6zrJFVc
xvivVPFXJ72K/8ukwHqqbIIchLWcWvcyki5D02skEpUKlquaglLC30TcLRnKXCPw8uK1ud5mFCth
2YyQZN94Bdp7i/jv5GK1LWuysEpv8LGsLGCC/DnQtciHpmwCZWSYERoA3Z/i7/q6lHEX+o6Mbk5y
HhRLZemsJftSudOQR0INqS9z0MABpGwyYtskUeS6IJbYgrw9+Xqd7FWuWxg2M4nY1SRikyOLXux5
EOtj9yMC0TLwLItYbB9lTR7Q5CaqYjfVkGpZw+W6o7JsLhLk60REfRL/KvhNkV+JXVqosl+bxM7N
FHs4R+zmLOEIsea8ZE32RWwE1QLuOWmx5TyJDeIgigLPiUPBFlJSwmUuTNYSNpp4YVSnWew9R1EA
lUXUsrdROshHFX6Z3uxDc3mWeQuZwZDfufx+Z/Elv0pwYEDJs2OJSTC7WeQWGScgYN1i3wyQ+3di
Qv5jAjbYSJw5h0BswT2x8Za1yGp+1Wa7B9nTo3SX5wXwLMnGvobZWQGWbJ3lrr4kpCl2/q6IAegE
AywZFpCBcUvEChoRNbBkAMETsYQ4h4aTRipaowIsi2e5d87QqNjFIg4xiYiETmjCnZRxJ639TLl6
k1kw2ZZ5rGunbMsjr/JllZ6Bzi4nLD3W/Nnbk+RNZGfGJnyv67C25OssrAy3ZNhaWAPGhVBvvp9k
6EYV0aLVOm8ixBOIWI+WH20R+5Ex7mugW6y8ZK2V4SJp9SivXM+5xsHfnL6e04j4lL6owTUnJhNj
i4ycySpPGXmG1QXv7XEI4fiHIq1EYoFBVx5ei/+PPnnK9VXkdUE8voQeVlfrXWRNfjT5KQYRA8TJ
yrsG++V/a/24b5ryg6YwnpanTswKawH7iJH7T18oZhB0gsuz1pGuaiabB1ZMLaWczdYTZQ0NKOa1
9Zr18PW2cWaA0v9zc9nptCIe+eZl5Tn/tM9mDe8bmbG31RCajZBIkQWKitzqbVW2C0X7ddLbw60l
HE//+fFXN3176qv2tfrq3pOOv6Kl9CQOxEv/t+Py1CUGdNhqL69e4++rf/9K65tOZ+0dNENyU+Kf
8eoe6ymvbiFPetuWna8uvx5/dSsD+kjLFgwFI/1Vkf1p5mWyM2vSMvKMtX+9AFOSYFct2Ze1KzA7
/ayjxWr4siqP9CCJry9RziLCGB/IrjdktylklmeZibqkiUiJyqrslIezTiSF1zNlLYIFt50zZDWS
9TAcKjbL8vir28lMkj5WQD1kVR6/vpJsJ83ybqm8bN/2vaft1stl7dU917ck7y4P83U/o7aCQi7O
pbuh0T/I38r6i5BNE33n4nj9XdhDUgGHF79CeZaaI9OBdhkhNTHFj1JuKpKbYplHWgsMVSLfQwMc
FbLaZCrzNCKqJfFAWeAqCThEVvMFHhKG9xzyfjQiQzVBfCcAKR5cUyzPJrGcW5s5cnnJGfvv4jAL
2YzWjb6w2CGCMKOi4rb9j7k3XxATxOS9PkwpEHhLu2CG05zLfvjk4Dt2E7eztu8080sEWXUn99Yp
tyk9uKIGuHvx6eT2fS3kDn+JseswQ8IJSo8tjNrrW3RrWeBGiMzYBpO5DQkirRM05NT+MJr2+4zP
YlnTDSaie1UV8VU0jJo827l27y8IriRN+rDuXWUoQu5i88kad7VNHtkbkRP5j46z4aoE+PCfYxm3
P7Kv49fmx2ss4/WaXzE2xwLK6BmGZtuWKvCKRO1+xdg45LgOKB8btwMOgDL8BWU0vL9cgw7UsUzL
UQ2Ni36H2Ny/TFPTLOJ1CA1LM6j/87++T/8z/FE+Xh2P2jft18ZI+Fb8Y4iN+J5la5prqprruby9
NyG2NBmiRFu8+jikpb11WWss2lCjgu2SsEWGJ84RJAvNOd4YeP6Jndpg78gzFUdtwPAyh62zCds6
2VhaHvqJgjd4ghxKie3tdk6d+ga2bLbZ42KOUnHbhTeEjnYqi51NlQ76diz1DlZv42dpdNu3SJMp
4RfXRn22szpb6EL3mCSxDzRgQ2y1OvqKkqJ7aB0hGDnnpxiFchbzxLDsbRGpJtJfrmAZlT/SEl1k
s7WSPWoyCSh/bzcU7Sdzsu5L9me5ZhAkyr4A7nG3gdkfpqnutvMMSs2LnA+zoYYwTYN78O4AiiEL
7ho8ZnZBA/p5CQSB0zoEuWVdyiS7UcMGv9ve6nw0Vpcbew5xZ8O+HvjxXaNZwW52vY2bk+Hs1YUI
Olq4Zps+6mH4xQ4y7eLGrEhT9xbdieaMY7PmI5LVo1W+USDGgutBkQ0DWJh7CYvaqUZ5ewnVzwvw
fLcoPUTjrcs46tWORHJ6CULnc1ztoU8aDZjwsWujXWNqP5bCGf3Eqe61TNeQ6PJ8UgDtVs9nFae4
+Avr7jhUdIQGGghouUbEL4Znbo+73MOpiTQRWieMJbb6Mx1LliKVhdl80l2qsDI2tsZ3v1f1DqZB
iGv7hLyfhcx1ZIPRd8MX3NijTRHkiDFG+lMzoIuR9q3veWm0HfsIVfmh3OwfolS/R7Zo3IKm/0lu
aJs552VQjRAmDLa/cbLJTQQRAvjmTmvXftvMN1YVQ0FM6hdN0LksbDy3KarjvpXkjxEvZBuTKhQ3
7jpcBsDt6E9YZG1mw0Fxtr/TAq/YRFNxGeIu9mM8Y33SRz4qAPCt0mLYIMNwQnb+SXfzWybmW0v9
1lT5Y1Wn54nxmkQ+gptJwpeCYsMXzw5OM3qm2BcsZXrKDAMydPqltgZEGcvy0kOvcvDA/JAOgT9B
OejQWzeiaIsRljBmVo69igAAu32/Ch4AFD9MRrALHLxI04BPPvTIpFkQZZiJNxUgy30+6CS16gWj
CzWE3YPTdqhUO+ITPpIMFUwqlos5v/FNNUzHchzNvV07x75CntFTxukEmXPLNIW16mQUB4K4aKTX
SJhUCCbGSfgOQjbGrh1hK7aHPxP3Ga7xTTu6uJJ6Ggr8CksvHDL6xrExx7n0TTs+2E1+m6t4Sy/V
BbW97hmJQmiicBzhCH4wqgyUXvxT07cB27xTNlrHwF1c8FJd/dDa3jGZL/NstLts0jr8vl1it3dO
hiVFlgY+jgjER7KKsJ1XlT62Lbdwvp1daJCdT3K14P3XkKRJvrYpQ03aDPGp+tZkVvBo3aNOwpRv
KPcOg86+EmMbEngKjuBhsg20j/M4lftQHZ7z2EH9htTY4MAm7mfd3aCvVuDw6zTNNrAxszaVEf6R
XT/V5LZvjWWKNziEIt/azeEuMopmV8SVechL/B+0mdFpyJ7dGs+7nEwyLg7tPkiNceP03bI3I/XB
GxZvD6lmrPvSD+LoUkb1gkpVcYH4INZx+U/8aLRDtyCANUfadyc+KzkwpfEStMlxmI2NSphIUzah
pz06eLpsvXm8H+Yn3UhuOiHKbhiR7WOzu3UD9Tt2Dig16sjD6cUlDsnQDTqoSqsP7BsbB5ObZBq0
U2HDA3XzEIMmoLAZVKqbSl/y/cgbkPxuyfRGuyvddcrygnbZltTD3pinDwn5HcYGxCUGyz0YYdcd
5z5+gn+Iia7GnrcMXOYNp7FvdB14dtWHsLsxhmXg17WpByE1VbsyA7aAN3h3XMr4xgSy56dB4vk8
LemtleEVFc7RKcOftkxHC6GCcWLQYRwFGbps8bSFthNggJ4b7U/4QEJ5AfQ+SW3lJs5a6xAO+qOC
u9NNMcSVnyoF3iNZnd9EGQtJoosklWwnQYlpue8SVqlKU2IkPqs3oGgxFl5yBIInZCZqD6Grwvjo
9UtyMEzHu5mHujoaiDeWCYolSTHjPdGY9jbuTExSxLtoRCFr9fIzchKHWCI9eTdORx6067ss8MLB
4ERYC2PJu+C5jfO3hRSorNaxfUIn1fKQBA1t412pooWh9NFx1lAqa0z9aRJZcgQjB7leRG37LGsF
dldnU5nbTZdYGPsuw88cu5d9OddArlCXzugN7OyA6BRocZ3UkzqbjxBlUX/3ljtpdhuyrT5pWeiD
O8NIWVnu6kk1/rM5MLoF5/RfLRwffxRFO2cDmPSvrxePvy78vXo0/7LRajI9lzif6loepn6/Vo+u
+peleRoyCbZOblSuEX8zYfS/6LJdVSXfy9rTIq/6e/no/eVoFmF4zdV46kzX/HcytBpLnDfrR9cx
TUNQahgWNDK/b1wH2cC2S85EcZyy6jImI45QeXIx55nhSwQzbW8fKtpDkamopKh4Nrq62aILpfot
kpVHr3ay5wpcdItq19KNJuCEToR7YGbldoh3B4jfjZ0NEx6d7dPo6e0uVwCtTtGEfyOWm9FtPtgY
hjCP4I3CnxGGTATT8ySGcU/7WMhhXQ7wYqgHvBrtXUZ/4rnd2byvxaRQfkvEFNGIycJi1lhGLzpi
s2fvzMxGILBgIdLWKeM95iQkDkGMtGn40TOw2cZ2pz/3XhbjFW4nN+SR3ifRc5w0Fdt3qHddgk6a
7nxGrrA5aF2LAX34c2xtBEu1YBfNtZ/NlXdrlhoLCKDNGyXLztkSzb5jj/EhH8Dg1bbR7tspXhjd
cdQjT4qwT2Kqm6DX5u0SpbavKlN6cvTmmzHHP8mZ1lu0A9/bzlDvlkQdmL5iD+SXe8oHxEhiW79z
EA1Gf8xNTrHZ3qXG3Th1ziY14cjgEA5X1MMOyV6mbQ9xAlsWHWVvr69PC4qUu8ZLwe5EM+qXCOWW
9nAXh2Z3o9nfWkxcbgnQIZ8kONYOfjNTguNRg4fNocnG1FdRxtgOk5PujRYOtR0gRD7XUDMqrG28
DiumARfXDSIOysFI4o+mTjIhwnLCL0OgoHEVtQxVUBIWp32HyenN0IwLCDiwW8z1rpWCI+u+B1oJ
gdBCon2xH3rPyR8sU2dlY7M8ZI9M4B7JrIUw7AlV8werLJ0jHq76vQeLdCrNz2yIu4cgrKCfetWN
MuRbCGEaWVRkGseFuaxU5ndBj3x8O+FtlI4M9ovlbMa0OWUhYhlBH7yfhIeAjb3srjWjfDej57ov
Oqw/WA2PGx3VFN8NMaBKbXwlclefjn3G0tp1mMXq6KXJSsjuQUUsnPQ2ejR73F1/1KkQ05oWXeDF
NnkYGs+du49GxTkly7Bt9KS/LdqwRYZmqlivZ9otl9S+1/Gc4EACkkfB6YEd/mM/hMtunPT+RHq9
2SaD86WLIojm6Nhtskr4QOPYggOa+mli9wegTXd9rLHvVKd+wRWJS6b24tmluw3b4EuujKz6issS
aTxxRXxnuiHGILkDFDy1d9h0sokbjE9ek11ati9bPUSJvW+bUxNAv2+yqj0gK3qHXtFio1c4Tbi5
6xecHuB+F+OTp7h7VauPva3r23bOw0MWB+/CUfnhIsGGMfvIRsmaT1qiH5w6vcx2VO/yDj2MSit+
5uxrQBd0frQEBs8Ldmaqs3dxmL213K4Ac6ghNNsybs1Fe8ObZek+Ld8QbT+XRaz5BQPSLtOdb9j8
HMrcqx8Mz3uHENht2yBvAvkwwTo072669L2XNrdjoB7MakGlwF7yp/SLNg0v6Qg3YJl69ppsNaNY
VaAGdqh2lv20SXocbJdlST4FtWb5oQU924+KpdqDm5pYmmH/ZJs3gctWiX0DEg9pOm7n2vxm2Nly
ZnuMNN5QH0YHPfQAatze0r138JsFqjRGiBkW+l41Y3JLpNlS5ngAcSo2mmwbFjzy1NJ6aoxwuK+m
KD/qFoORZjqHcYmPbR2hEnOAfOEVOD203qnM60PlsSjBzghxIAVxfkgzB9PV9WMDzSxmN7vL3fqT
5Y7tdgT0dQDlsKlV42OZ4cXbsQ7c98McHUcD7Q9Ls5pjP6UfgNkH27HF6somMb8jfzXXWOlNndV+
WEwGurF71wmFy2R0w6MG1cFf8uhmqDWyFkaO+J/55Az6fizH2Wdr6gD7n99XGctskU19/rRkyKql
Qb/sFvcEqxsUrGP5E5sgZ0KUia1/6rvq2Ugy9RZzN2xWz+OYJvfYHAcbOC3lHSg5dBWs7wB9lY3X
G6yxQdd7ufNd8SwgcHlwUNhWb/Ba0XdtZwabmjWlT+5QsQGyONaLmWvPSDLVG0SWlV3jQGuwl3lT
l/G3pTOKTR8XH7tdF+v41Tso4oYYqxgaepWB7Z6Co9Or39QBp87OiA5YLGPWU2nHsHQh16MmqkQo
QVrJwggDCjQ0ftZ28SG1GDDmBsdjo8FwSYPSoQnr1N4ijBB5uFUv6bNezjwKne75QWNcDD2+s/DG
2rAc7I8KqKMNC5HDoNrmJi5gZJNowu1u3lswaGYj36JaV7EpTVEVmHF/7O6Bhj4Bdt+buY76gMdD
VNkHdo2fa5RKiX/O0T6MEP9V9OHUqeMMyJT9nmXbmzFzL2qpdX7u6Mve6lB3mNThtABI2xuVw1Sc
IWXBLoa6T2ocQL1dHmoSyL4dhE8IQ54KnZhpVD1N2XIqEbkhj46lQxTEXwZS4nehou6SPuWjWMLD
Ag2yTT3lbJyM+9xjjd9CkjU04kTw1PmaO0xsvHH87g5wyhv3oCfB13B23hNIcTdG3exCxIXO6kIk
p56/p4obbjsD42llGQ/o4267MP2Oj9Spt3NkEq2P8ex+tyIsYvvmQ+sqhzHtHnEi+hgOy7xN6vZB
SW4ZFAJ2m7hv2clDwBvsikSBAnqnmDjPKbZxV4epfUIVBBry0KE0U5tw1QgZtd2861B/27DaOGRV
cIoh+jW1twmV0d64MzZJRKQg5YMKR9CicW+1qmY5YoZ7iE0heuXGA0ZDH9I5JzQzuXdhx8PVGcZd
GUThIRHqvGqin0KAwk0vROsZ3XwHScJYa/Hq/r/cncdy3Eqipt9l9uiATWQuZlNAORa9kShuEBIp
wXuPp58PUJ/maUX3RNztXbACZVkGQGb+FoODNacfJvVxEJnWXVXQKZgQ/Z0YKeCT0/njRHpUCO/M
zr2n8IPCsarid++Zr9SZjz3hsYijl6KuP8AcD2leUIUViGOo6CrM5DMFsth5cqhkfd6LiDBUK2Lv
s9OGdOVdxdyqsqhUyR2UYr1AIRIkhI/L4iWUOvwpI3uIjmsV160XY8dqqs9yuOeUqrPdqAmOzTo7
ByGR1psd6vNiu21zR223sQMw5RQ0mH1qKz4FFg2VOGdtFajBUW3urdhdubftOgdndh7WZsh/hYsv
g8j2fRWtIsByPifVU572tkfGmLb7zHX/g9Pf7nAq5GXbB9E6E9lIsKkLV8Xh5vucu+Lc2kQrbLdv
/s9ta7vYHtH29buTMMX+vGnbImseg8/2mtvm9mCjChglKV6usC/+WBJhXZXDEwp5dRaumR4rLb2l
qNohxpu40avtAe4y68dYBmcXWz1cxvq6yEDY/P0v1utBn9B2z5hF2gfKyY1rb3IX+fgftPvn3Z8s
+/aKfzwuQNKct1Zz+uP2z6syAG1LkqXlvMWJPIo0Cij/5S3bjIOVGAl+2LxmNs7NrJrVfhMbfP6s
mzUw26x4289M12ezMNvnZxf0PeQEHe8JD+E24kJIf7KV//nkbeuPF2zSiPWKG8X7jbj+vPiktbfb
4tbJfeq25932FraX+l2MsL3g780wEF9NMP79p1Jm2/otdsmI9mUw6T82bZFaicNlHDlaReGSJb0K
UQXpISSPJwRmJVa8+/2zhWHND/N7e/vuE8HZvHQ6WiI3scAmeNho/W3rk8cfu5u0yom9+XT8/k3l
kcnw6NRaysfqvn4KjFzgkcWr1iOqcGjJlTGLGmPVChIyj0J39cPNK0m6Xd22EMI3mD2TlfRcN9WQ
pKxEu31QuOJkVeU3jb7kSxkTAzRxy5y2zT03ey2lcs8O4WUNpxKzm9/aOjim8zI9Gu21PTfpo4yd
o9MEr01AB6mrjfG+Zip9SMmoOlSk4OxjJEyFXT0XpeWQo5k/FFYVeg6K5mMEkuyXvZWu50sWcyKe
9+WyzjxMSD4bTGsX9UzQaplRebKId9MwwPd64aNCzXfG4lpXTqLf1n1m+Cq2JEg4QbHGxCwiTLUz
dGQMfdKml7HHOm8QFEnNcckIKRbmLtjscU6IFBsyWWJOWN3pzkSDik6g3zR8G8wiPuAQIyo+bMhe
pdrLr8M5vRJj8Ysj/BmZLEVLinWZpsURkLWeHfK+n/1s9KOia+/XpvZdIER4nglkvFEyAOpXDQ7O
Ib41LWaEZF2vJRkkQ53SVRK5JCw1Nz9hvp2Q131u3ojejd39vPGPx2z3qlUv/fm4shXfmkZWXmOp
m+2+rBaCs8wmqx5oNyjp79gEHptXbdNcbFd/X7AsISQvZZxfO4YSljPYcJdanCP9KKopZZLQKwLO
oMu0Qd1P+rLWMsOOYWWCQVu3Nudb2izTWUykGP1139pygS0zHX878up1iU/NLXA6T/zDGfd5tWid
eWfO9De0yKhgwYMoI7GW/JlV0l1tjTzb5ucFmVntcRTjOckobrSdwvI3bp6dnWNkFQWwBKV7dD0m
Pu/4vCoahUANLWdFkbb7+yHbvWE6fzeJg+VE8tdTq5YOYWM1NVbr97V9Lwns1zEhoqoiKpM9WtgU
FBvysDlht99BbMVU2+8K+6Bmb9s0N3Ot5Xw1LItyZF0zr7aLuS+t1c0VegPdjuQbuoHf53y0xgnN
qzGpzJNk4rS5zzYD3ra1ufL+uM02DemZIzFvfmlTSr1aWYp1+FXj9pFRgdO0Fyf7YHko8zg+awtQ
bcwkkmLQ3/a6TWm1Gu2GPJ+PmTaeNmOQLSqKdQbzxMI1hMzXMJ1t6qntHSzbCXEzC2xvEE25uSsp
Efe3/z6J2TmUlXUL44gRPNNa2mXf5mRE9dfPR6QZ5pHuRwSOgsRYWxKOu5ruNgdCQ+Jmd9muT8Dz
eDwDynUSUtozKjfwfbvhMmMYX02W6c9PbUHSKTs/bQoDklGb9hImc0mgYna1eay2i7ZL1y5avu4/
HFj4wTlVEVbBCPDb1NWnzeyToFHvtn+xPX178c//uF3d7vivt5EJwSt+vsK29fky/+lVt4d8vr3P
l17T6XdBCGbWusmXvxnStgcTELi6hD8NadsTo0xGFEyZcBl/qTF+P0Qz3bVlqsPtXlnoWVcDVTWE
ZOijpDBX92E5E6DSM71jic/xrK0CFsCrqDxt3Pl2Y7lML2NHcrS9Jmjgb/GITMdEEpaxbzeWgRT9
P1hVtz1mcuVtE8RA+suqjxkfEgux6ebhiiXD/7jg2VqKHBtGUWrENK/jcJWs/l9jfT/bm9Cb4Wkk
bfwgCTIJYwsd4RrM4BZIbKSscpYFRnzFR9hsc1Zex+fIbhLX08YgOefm1CFcN+5pbVcUTS8sClaV
7vYaaDMX9MzkARwbI+O8REhJDGVFzGz9v5wPsE0LacV/F5LcEdf+bzzA7yf8kwfYwH60GmBOLqg/
i+xPHsD+hzRcvFYKJQmQ1KoV+YsHMP6hXMB+ZRnub5LgkweQ/yBbCNGHbZnCgA34Hzm1bKgNegjm
sCzOH//3/zgQWYpQbsdxDUsa5soq/FsgVjBq4RDBn4EcZz5Zs/NdoCaMxg6sXR46P6weuEb+kIPx
WCkKmzNlp/7QytdayeJAYRBo7BgGyBQG0t1mMgW5X1nJwqxpuM8I3feMcaJ0xXXpQwPbdlTzUBmi
hNKWMKsj2czE6Kc+uyv7dKTOS3JbdsSOzliTdo7+LU31aE8Ehdy1TMeO2bxEJ1xfQJuteUW/iLn/
26/3T6XN35U1K9vz51cCn6FIKXNMUsnWn+XvGWGqJ1vEGJV9JnxSQQDEFk567TarYpLtNY2gOdPc
RW0V7KfFuqV5+UQC7ptmCIRZFdP5mU/aVZTh9Krg04TXilxtGgKok2UWj6iF2MBQiVcKIqrz//+9
AyD84byzJayRNLAGCt2Vwrb+SDgLIhPwl5pjlr/BK8U+FhqF/CFnWQbwqMojyRh3xfi1AFEDtgdW
qN16PNuN/FomZIMaDQH0Ezml3jhmxP2XJjKS+dRTGi2mhN48F9aUxnSWvT+GihOPZWr1roQJJsJy
2lGEc7GyAjIHY49hLg+xUbcoSpufuZO20Kbdpc7ijK6MCYI1hCBYblIcWpAE8tUcQoJuO4xVsXHW
F4J6B3E20iS+CHlPQCa9ESQJHmKVvizX2RAsJ20wz7lGaWssF+ERqcPwTg6qmvw0jsg6tH800YL4
QQzvM2a7WtpezvO8MbqTmtHs21BrdoYYFPKYj22KsuZ5yCQg7zxjkhaZ+SmzxVdWBzyuXWudGFKF
9qWimwhIXXvvepxl2HWdOxjnk2uy5tIHle+6IAKQ6vXremRvwUlRsy+7Z3o3nguT5KJmoqKw40U0
0qu8uLcf7Lx4DzG97cxxOFKFkyH0Mb6n8/M0gHSlk/1dRmdDsiQI6u4+duTF1isIL4qZd2neXuiI
OoRZ8m1ZxF4FiI/KxkZFAaG3i/P2prYXi7R6i0ylBYi9KL4v6Sw94eS6tyy13w/NawXOtCtH2IK6
n6Z9XZo0aEu/a6JLjr3Gy7uCjO9EZF6cSevOJP3XQwhCk+t1ONf9Q6o9SUsS3d2Ye+gpOG7D3MEA
Ek/T/Qiabudg6aeywCY1rfiuiZzEu25EH6oPxWEpl4dQFnhmqvlbPrw08OReVhdfqtl+a7r2h5vV
exS0r66klGToio82iR/MqKFiLY7vmrTDod8PX0VdfVsc+tmCede5M9nz2rIPZe+Dh16qhWTeSbdf
3TgGSjdvan2h0xLSIZ4DaIgGeVFlhEeaeXL2n37FQyXorj1Tt1QfFpJs0m4gY7s/4ga7jsrm2BG/
K6fx3KbNu2s+WGqAU8xfWiOgVU2fqMWlg7fvr1Ir2S8NP4scuWCxNzG4k7tTg+m5qEoJhNai/kx2
dIUSnxo13f4qU/c5S2OI/uU6qSJ9H01J7kdJqJ8KAHX6Se+GuHxMRPu9NAnWz4ajHa7cAUviIurf
OnmyipZ/ByG5K+SpNYx+h/vVgGcjMlQFnFjFM6ZyYm+yH62UvwLeS5PNdERY37HQVDRucEJ328Rr
J3UfD85rwu9pJNFdGsQXZKvHrqlfJkIG6iG8dx3nPXD4AIX93Z7H5ugaVCAVwaNMqptEURWmhwmS
J+cxs5t9ZxM8S/gj/EQAV7vkwzEPjZ8FRx617BOkp5299OmMbH6V/go6P6kfImx8KZudhV0jbnX8
IG756EKYGClFVkuXJZw1ZnQiGTBoIVipazte+WF25X08pcQsz5S8a6eKLgajQiI0E4ixx0zP6VoB
K7a3c5wiigtLG0+ISe5ff06aqN1lwQ/Tya+1InpSdAp7Yp7gJoTpL4HTQNjp97//L3Vyq8LoAGpC
107ynTRZwkfIeW4JMWo4lJo8PkPg7i1WYgax54sdfhtqqiiWYfrJgnBNO4Um0qxq3xn3QWVQQTX9
TJT7mtJKISb1w+yCx1BkPktPaxcHrWdJ+SYn6zqUlwAuuVXhIaiH1+U86/C8tbEqyIJjmS3TPla6
F9U9JSqaTlLQCuqbQbtzkX0RcOGQTC2i52B0jFMS92dIQ4j6TiivNcIDIPcdgV5n0u6/Ws7eThpC
zF33Vrjl11A1lzR2XruMU5hc7NoX33W3iP06nq6XmK6zQqGp6kMvSiLpu0UL39CDTPc0BbTNUMEj
kV0w02g6EgdKcacrPaeMA8avLxZIRZYZsF+FOR4s27rLquZLEE330OSuFxbuF6NFQJa2H1EMNwOz
82G1NBh264SaDebe+W7Ih2a7i6rfx8pWcESSMVCSUB9Zb1Sv7Mh+K1BXh36kiI/X0Ih5U46yYIbm
EilKM2jfX5PVP4gYDWaY/xD6pF9NTTKeYiGu1YidI4yn5lBaQ3UwZ+cuRC20n/P8XGb986SV4y7U
EZm6jD2zwWdOjfe8bshSDkrfTamacS3nWzq1lp8E5vdKC742EdVmQU/NKK2shynUkSfRlhaQV+8S
t4L2SoOumjWvn4udUkA21Fwcye16SgCGNOm+EolMJ0quIv8tqeLvc77se6IFvjtMRBKWM41mdjia
p55ova7Yp417CxdI7DeCxbrqBCAIHxAlp/AUqyZ48lMUd829HQt0hV2+RmYhD6kouIhMJHwyV9WN
ILX/0rXhxyL1Z8IKqdLs1YSUDvajbRuCbciz10sfuyGsvCh/UpEMO2BgD1vVg/mcHFnfn7sQTyyU
RrCXznMXxuH1AAY9ZcMOZPlet0d+bHv8WGJawGtzJprLfImatjjaeGM5udRe77rPI7QXjThXZjfc
oiiFWgIUpVMygNuTnLeCpfueweMdHXaJm4OTJTdj0H9d6D7lXJwLWK7rsbOfMvJH3C7tvq1fXRck
AI/8HqBXr2Hdfyz0F7Er6a+jO+4cjdQrYbtfQyN/yl0RsaMbkMXGq9uY1cGlYrGzs4+hGHS/Yrbd
xU65m1R9UZl2P/bDm82A6C22tRuD4kUQyO0NGSxMXZdfJIWMI10nkajP/SweNXO8S6qGypr0menn
ldZP2OdjFLU2jEuwqLNBvxbPQnzsvGyfjuHRs7Fs5tmc0elXXyxhH8xUPclE/GzRDu4Iif8CEvRA
6v5R2GglUxL1g1sx13eaanjjNoBh5qFFUbuukfFhUipDlvBjGYAtQiTCeLFBJIS1F9WIMrEdz6QA
uOduEpY3jPmDtdq0ONUbs7mvi4q19fxtqV00OaNxmjR7wjM1E5ftwAwWY+x6XYPVo1zV1LGWnDRK
qInpLw+VsKnMWuK9XUHhl2q8z1zT3GtlEu/qwoRiNS0MFKDxmChwYw7VdWpTldbJAXMoK5jUtt4l
8sDLmE8wptB+S5y/4HlmrrAWDkW2fE7SCGvUQih413cekt8no/eKIi5IqkqOfUmHAcENMEJFf1KF
+hmHDaQBZaSeTPjiEUbH9CfQAQdKTVlMBW+RB80tQm79sSgmBsIwfqhzPG6p0rRdRUkTJyx01hXq
oqw9TyGybA1QqIXf9SuS8P3JNKgGQeycZ6N+rl1SjW3oOTLmll0R2r7Igpwc9PoponbeZ4Hf+UMU
XfrM1I4ticdIj6EIQZUplFxhSUhrEEpUSODbK2yJAxScbL3QVxT08+q2ZYB9NhsIut45rsCotkKk
252/n2DdZyuM2q5RaZ8vsW3NK/DqDtp9veKO5ahDqdSI803rGIWLOGv9GgM4UH51FVUkzGsrsLv5
vreLzfG9vdB2tQITLpJkOGzt9lRYgltum6kesL4IKi+UdLytwHQRWUQSOmO1dxNaBirTOOcNuR2W
69bHGHL07DYKaKRS4RXDx5OLm6ZPZsLZnYqvBWf39jLb1vYvws3MtN2YrbATgsDJbwNOTJh+6vw0
C8zARk7m4lSP13FL3dTgYtPJQ9qAkaSeVaPrl0BR4JBFcrlN1LpispzqaGntiW615cIuQ0mfZkR3
k4yMA+VoLueBlnbdioahldq5jYJwFWabjV+FSnFULk/jxKBAQrX56Ibo+pukp3fGgSVjIk3h8Dg7
vr0qoQ2qMx4cE+jIpC7JD21Swma8q56bG9Y+NnE/lbMGeyxr5u3jKqBL9LuUcBYxlG/MR8qzHar4
Oo6aL12uTcwSCxLnzcNskBOrd9Zyr6FAJsaj2Ed4yw6aUUGqGPz/1pnC63FwCBs13pdmSc95ziy1
bQKSLw9ZmxGulTtQw1plP0ZGcqVmtPOOs8TXSMQnr6gYKrqcIqI2crK3hQFJJmhEMiRRl3o9z9qU
8+7rsHmg0a5Bl9y4e/Iun2zDnG7GhcWUniPl7vrCuAigDpo4wjtjgpsyC+fMGt8+t0OQPKAMpzmA
Q4apRvFj6K6XVEM8ZzOAtVpeXNDGW7ukDtuXEOvFLtIUs0u0Wkgph+zVdcMHStddAIBkOqyE1fO4
FL8sQuXOY1uh3m+6sxoDC9pk/EbRLAXGkJY37CLSl2ZH3fkYUkRsDswxXXkZwewuNPDBoz/SqA54
khWvoDAs9yo139liuE/TRB2pUPzhlN18rkr7Rza50SUNhnQ/ibb2qy5Obrugi281ayR2KkSV2Zvi
al7q+VkTmuHjoOBsmZmPjlLyOdTa4qwNfe6VJpaOuhX300yxAwG1ZEAOCTPWIpHmdbVeoAK8n0dn
8AjhT/cOspSX2BX3aTXmp7ifbtpZq+6VCm7HxMhO0qLkK5zGF4QcpNgpH8euey9J+uqTR5RdxFtk
4hShmItYmjxSKmbvkgaCb6zs11iQdann6XAYHUueoynsdqMIzX2hGFX1+jVgNuIziFlnLEXqnA3l
3s6b6raiKnhn56F9FtnkxY51H46pjnikj1giZd0pa01EDc9GC/CAfOlG0Mh1ZyJC34VUMx6nIbyK
7YI26zz4oKqlejQm3U+KwT3OkY1UzHD4wozl20BFyolQG20icqIv0os16OXFYc9tWnFAlfiSx1Sh
R451dsepPbhR8TVYjPTRLXqCq8H2RyR9tZ7HPlHqpHUtFpaNPLyEoDLujm94Ql0SjLfOBF4ixfQA
ykukigMrXtupc9IX1vH08zh+1yKRpNpXu0DvdOjs6cyD1wzpZ0jo27rrJ/ktoJRoUMxkpqU5VuPc
ICxzEciHRK6HgNT9YhG23R6IGuu9fIZhYS5hgkPEb1ZcDo81Kl46P6+anEq6ZK5uAysf6DvsChYg
OQo+6iwLdPNy5tNRWUPq8JdFzxQ+oLw4xkmGURMhQ9S5lBHihijnjgbCtL/syrhoHpw4v4+Z0hhe
IO3pKGYqkmVvVUeMQPol0uY75tM0JDaFPAfacVmrI3W9GhiraZYJ3fk2SBeYqczO2W1MBcytxK0j
Rs4yTYGmRQ+u7LX+ytHG124w9Jvma91o8XM/9X4KynEfRB1BxkwYc915pFUJ439Ix0ZhG3uw/l0K
A8WEqGyYZI+pj8zapNkzgACc5Ee4sk7L2NcXpE2+6yCtrjrHBys9VKEEWhP2y4wQ8TQ4+OyImVvr
n9Wp0lG9NtQgN+kLItEbdwjQrVDPdoUXTHbVJS9JZ1qy9mKWrf4AZrkjgsLGCDSPaNJUjdLXXS+2
rTi+rmqGZK3WXJZG6+bUXLMEDhgdIzIshoQMvyGnoaOa9yS2oTVqJqj6TCtwKZHm5uVapV1lUf0L
v/a8b1euLwEv3hm66vdkgaA8w0dIw+S2GVeTBaJQZ1d5fZbFqAeQLpnlL3KmSZV5CfhichhpEoLo
YAHf5QgQM8dFVNbafuQiTGCFIb3tpu1ibtWXiSBLKPtyzHf2mp8xuObwz820hPvQBwTLuaNfzevF
toUwcmEd2I3/vN7NWezrSZb7G/1qr2b0bavYiFmgj1UBElqsdwpvuwPFJdLOKSEN/1+EqZkI5esl
GtXttmCbunzeLRj76VJdVaSNoGFd0Yv5r+dujOt28cdtn1d1fY0QHZsEV1jIGvTzKbXLfDakmPLP
FzTkmke6PfD3poHRDvQtzH9T33+75/PVpCYGRC91hv55nXx9voPtMX9cVdKoWAJHtIWvHyaqA7Hr
1gyBzxf84xn/6VU+H2JMHLkU01Brzf7IiTDc2faU7YMythZMPNBabRkl++3uem0iMEfFh0yaR6IX
9bOgkodFHRfuGiQFeArdtV2X641TGwDdBVm5J5OJxZvI88EXAy1G9aw9ZYV8Rv9beuYWRzAG7wrI
Z++Uc6nvt0gCaI2/cgqCBnuCNLMnRatTHkz1UbPyaL5k6DiQPykHCAB6F5H/21Qs52YYP6K8HKma
9UQY3PRmdYUec81gRT4fzY7JKQNZDnvRLs6YpzvDi53mmBLS6imO3V80SN0pp/ZDS92XRvhdlGmJ
LCS9BYn91fR+O8T39dSvHVCx61ciPrPsfsUOlaOolp6RWz9EiwgTwIcO+Eb73ht8/sXFvLWQLVZP
72meo5WsJsxfGoI1l7i4XdPNNwjlfwWIzRljnorRfkEq/xzVc7XvTXm/MQgFnOYuy8Z3a3Roh2Vl
JMzqa2P/lBNILn2rVF4OJzPHqQgCpDdjgkar+2mvNi2a/dwoveRaeDSN8M1cP7MGXdFaHjz/BU12
wAQx4r+Nfsf8L+mnw9SXqKvD4omouMtIaeZaW5TSNFs4VNk5/ZcYMCwCTM/qL8PsPDpliyPWto9d
rH20mKl91cZ3Zj0R1LK8YBrBqWXjSG1Ued017anSGlq+lJ+mQXpVdUF4orz3sUIieDsEv9xyZlpE
z7IXUb07By05z5uSE2NBTDgc34Rl06LV7Bqi9HejwWpAZS+TJcNdPS4HeWmYbHlVKpWvwCFUTauU
yzkJezDT/1CrH7v6ZU7n8ZfJ0hQiDX3c26yRHz9RgdoHt7UzntSgbign5DRprdPzW10mzzadephU
1ZM7+cl8Uzt0m3XDTS0denNnX3Vvw9jawJva+6jq63Qw0mMZ2l+q5EtlJl+nIGoAYXvrKKvkQkRC
vkcwmzB7jR9RhaPVFdWP0sJGrFrc2JxIsHdYrjf3lBeOtXDoUpjG3WjWBi+jZmrvUbtCeXl9BQmR
W7Sq2pUznSwqSlMpjYNdMpFHhOvuRFkGfp1/NBha8UMP6LdOFp17TKILKIe0DRAY8QVWYwH+NLMW
ZKV+JQflzY9Kw4xZLfLD7bM727U7j6qV1AvqnJ0xeDCb1YBRpKEHpPiMcX/eu07wstZvF3r7hUXZ
mbWEIEuZ387WVbkLbeeeeEC4dzo7dkGzXMjn/1mSAxilT2WmfslRr/cDPnSV4htC/o46VZlvrW6J
nU3T15JWiWeDqHpmVmBzoRs00W16b8HvTeTzmHPL3AUIymIYiVbQTzKh9eWUkp5S5EA7+KfJ7uWu
WurL6PK9qTB9JYzj3E+xB1BUETdPrUhBDMRUvGUMcgdzPdYqkbNouaoc43b9Cygv8sg4dAA4rX3a
Mb5qTvPMDs+ZRpCHrZoOy00v/aYEsqszUIZmYXDEL8FEaIqQ1VPRGick/0cLzkX8LPFY9bA3AnGP
Gd7mUAWMZhhkAj28RqM/C4XefcaHnoWM3NlYABR/a4F7Lm2JdWuRBGIhNJj8tWsB+hYvkkxfG+CR
vZU3pGg19VOQuSi67ewubRfgJu01n1wIqpHjSrgAduLNpM6E98sXaSQD/JeT37JagdUKngYbrZ+j
3vEqAfK1xpskj3gyMbZhdlom5DPNzyZNH2NV7t2xkJikwpeVkIbtQmfSRd1RYplsxjrei1Wh5KYY
usdaTngymNIb6TLtXCdPvHlMzpakT7Wg7ASF+frxOzf2Zc1MvbEckDz3mNUBK2ab9eBkCf4hgtrW
0e87jaCqQdTvZh21x8TEb1zrpOoQDIKKeReaNpyf/WuQrIZr5+IM2t20AvbdekQW/bnA9eSbfSxw
xuJcVdq7GSW0JZfvzYqnm0OSwH405eWG+mDPGQg7rUjCPCKRVBPiv8Cc32uOoAbYWTMMbBtAN90c
fwumX5M246JFcUZaElmb0Lsa0HfKTqcDneriVwpkcKgqqAMQGa/LihN9d8WJlRN1yCxmyGaS5ewt
UZ4ebDBY/BDOt9iANU7SdyujOdqhSm8vEJl5Khwflka+p5xDK815cVPjki8cDaZh3mn5MO17w/7e
oYfccXw32L54Txlim0KzYi8oxF2S5r0nipaMBlITOdr59hGnecwgknr7KexniDXSzBSFf2M9s0ME
enPIlfYoOSx3edUZpGAP7PaBOk6WSglnPWXaz4ZgcHADmJ3e0SYG0ZBjYKq/pNldVtJ5Ny/jauLy
LKsyb/q+xuNQuaSf3eo6vbFVP+8Lq79ROhX2dsIkqV6YHJhZ+L87/Bgbqo7C5L+LaY4/yyb8d1/t
P5/zqadhlMZ18TuleNM3/OWrdf4hdGUjtFk76TZlzF96GouElr98tPo/LMe1mYbRsYuF3fyf2Gjp
SFr1FH8X0ChX4dhVxLoYNnZGwX/6N7WIWRYyKGV2avPqZ5lQ4LqsnVP1L+UIUiZgVnr0CnFeX0Og
gAxEsSejoccnuhZGw7tC2kJPr+bwKUVfAyKD01YPT6OWVEDEa3KJMhEfqIj+B+NB9tottiyLhbHF
2CetX82sVz6W9Z+LqK90oalLYg3xAQlXBLNt32qE/fotrTlIyYzmMLlacWii+tZKE1Ia8qzaj06X
7xcsPXurl7e5+ToajLLwBAzhCSfe0rmvNMjbPl19clZ7o+WzhDZCMsYzB+I6WJsAXwGu5KghUvOj
QJnsJwvnEbgiPaaWhnSQorTfjAaWilJWg3vFYU7073YW3UOHDsSdF1e5ys8cWh3W/V6iEpF3A77b
OBUuhFGxl/OIBRKh1TG2YRiTKHqC1HuoA8ZJqaDSm1i+q1z3WegRVoN0GsgDs+1QO/RvJs5jkta8
3eql7wZ64dNLWSzL2R4HbAZM5pYc71NW2Tk5NKPN+YmZJxO5B2rDf9qZdp1QDgtQdEyBM4kcBC42
DiMh9LuIRAtKs7GrFIh9s4dUMLNY6nOdG4vPd3Wvl8sXGankKoApFz2aA7AU0n27GiW13iG4IKmg
b6IJlys8AxMmb+4mTiqm/MjRXTepxpQw4OR0VeoEFJgRUXjOuzKDU1YUX4tQsj/gsOmd99QNR7p4
q7uZjxUszT0RFV+D3L6misyjqiD0qZeNdomEhKsnCPK4f1i0mS71XD5Ccn3TSE6wmxKa8drs+o/K
xd3c9V/xu60Ehr0rXHkSLfCVpcx93trX0KRUjJJBH8zNUZvjnzRCHKQb2ewKGNOs6iMYsBfa8X6o
SZGxiLaGVLvq8GbvpikL6Yc3w8uo5j0zQ+XDIEPn4B4cgJIuImufnMBADjG/W87PuQ9MLOS62lsL
sHpo63sMgQV5L118cI3uBkEz+Zg2h0wwZjeVLNf+o4CslcIxD60jGCrK+TGJkvwQYxi96fXkbKdz
/5S1lKmm9YkTS/4w1hcWs/hB4wn9TZidtGQm5RNAdw6d4Oyo4BWpgebJdfkGZpfVUQj0rNkXnMA3
w2A5XqzlaGXaENdgku2tkNGmjGMNZYN50bWe5Sg/Zh1E7rElmW2v9+y+LCmeW9lH54hlll/04xtB
GEEIJ9vV0kMSy+lClDcQKm8E4agzfdAvyYTyFHT10FjJFasMlCJafF2W7LuTAaVpUIwcIUnaR0Nz
XXT2fGiDiYjecfY6274rUwkZO45I7OlkDYJY2wecpQ49pv1BxsRvfzAngIhNQ8cHNcdcFdeMl1Gw
V3Mq6ItfP3Q13Us8nwdjHhBSrI3aSM9g6OTRySjhHg1D8/W+Rb0dIZu1U0q5CsNanq2Ir0ZFP2I4
Ya+a6qdplumd0OlJx9h41bhO9eASa8V9VusnCaaIDr47KZlZCQQRmjJunar3M0EzuIqdazTl7+ie
BwTX5pexiQWxOXyxvx0ZYW/vOCqUZ4H/+5IgnENu1d6cl3LXDzWzoJDc8smsvmW96xxsze4vGYkF
TYlIcXq3lzx+dqbUX4yGWusRtImMG/1kT6LeI8pzybNxr0cNKkAsGp8nTDvC5i8rWF9X+SFfPgLy
Z/a1IQZKFdRN0g0uzzZZaSRZcxp1m7QrPeJkKb50tuX6QGqHAVp715rpYSJN6rEMjXOYqgneL2t3
akQFwlh4aWv0YloV1cT3GKc2LF4stNiHmVmoJaby8v8oO7PlxpUsy/5KW78jCzMcZtX9wHkWRc16
gUkhBWbAAcf89b2gm50381paWdULjaSkCIkE3Y+fs/fa5aj2dhS/s4GSXT4Ft5iumWnQYtWBZ0WT
5a9TlyZgbysPHzNzFA018jN6rw9iI87JgPLDAMe1FH7wK080/v86XYmijs5G9KklhVp2apJr16GO
F4bxhM/gmbmatVFFfGy5+NeK7DLGwX22znV5J7gMTLcr9owXyfBAbuLEHRL0rjDXyhH+xhzbo0CI
uGmxQ280mpSLOHrTOI1ex0SQ1KTbM5WIoHafSN9QDW/0CcuL4YUc/HHv+LG3COtyREUtsDfjE1k1
pnajKc5BJ9Tv0MTcIrC4S99V/atNusrFrr1bVzpM+IAzb40ImZTl9dHKEPW0txA9PpWafhVVPhwJ
vIO8NFQ5RuppVeIzWTVxN7xG0jizoamdWVuklclrUU7Zekxt8ANVoJgx8YqYCCXTKVBbAdfsLir3
ZgClLFepvy2CkqRt56Olvt/nAjuh1dRvDs0/3OQYvi2aw3hF+1NLoDqMg/FihnJaN05HH8gpP9lr
3JfJo4lsPpJvPZBzy4S6MP0HQGiIRUT9kk7Zr84KfKJIA2/FtbSbxLRx+5VvTiSJ+rmzrXXviwNA
sbBd9zUhpAGnVnLpfcrq/uA2E2wMyx8Xo62lp1Ch15TjdJTt2uq17lZ0CV7zzL8TkexWaDETcEFV
fhBsxmB704tI7HOUV/6BpRpBfDRedFQXq1artUedDzRur+YNXBoHiEovtnWZNitdjBYvLFnSNmz+
lZ95QCanSFt6qUWJLkd37cjCX+VuHR3aBLlW2uzHxDHPQ91v3VLbBlxV+3piD0R/G19c4hmrrt5X
k0+ZwXZiAvybQ9mpTt4garXLtJRvup+1F+wm7WXUqw+BqtkINoNkaNqZqeQoU+9kDsgOAUJE71AD
/wbMaUmkXbOpy5xXxjdpasgcDo+RvKfoVZeM2+d9KdMWg2jhOfleurbSqD4krrvWmGxse13Xt/wN
0UtYP7fRb9W8j6TfrXQflETtVY+hZ/q3pDn6kYUVu/bybUnDm+RwA+9KytiHtPpmJ90wvbPzLamx
mO4QBKAds+QioBTRdXVpmdkxvxlIFsrLswHuYFl7DSKu0vuIQpycRjS/x2kmj1XyENfZMQiBdNmm
O+zNkEvT06WBtCP7phwiBSqs7JWeCsSoiNyW0zzY0ybzpTaLDn8iugQCvttN0/BRsTnq1oDQGukw
mowPHJm636ZdMDLddaqIXu18MLZuHtuoxCdqrHIWPAWdRvXFqZC6MtgxF28XZtBDWDBlzbBS/UqE
Fe4s6cid2TqbPh93cc+gvHV6EuYvwnDHox7k4n6+ZGSaOfdDd+srLV9XU1qviOdB61xM1ToIxoPP
xYZdO3bJ2EEUO3bZrbVcYniobjdkvZ8Hj1KfbtO2l+hhW4a92zGFfR0JbyPHorgSK8BcR93rXqOu
uVmXdzMQfjJaZ5dPFt2o9hEaQbioR6kw9VeoWiKPdmTGtI1AumlR4tNYGx4z1obfbeu6BJar1vW4
BOQnZLj0SLO5XPQMsNYOvEkc8+laIk6/8933nPnZKoBsvUMAUiwjNbyGpTyNufnmWKwETR9hnO1S
ekBNDjSBqYZGfsmqaydjKYLCXkvJVjDoTP3EcFfmhb7q0IZ2DJwMmadbWBeI27JVZ5Bo79StBbt1
P1C6aIz0iti/MT6mVa1mpEGCNi04a7L41nN7V1XPKBI/PYK/mHBuofrt0158Bn35HTXDwonfcLrd
jfG4gxCxcp8xK3bL8qOLHczYzZZxzD52/DO16Z2m2/sgQIkdNHfD0O/qSF+FHnKAJtXOFkVEawEG
t/JlzZB/jHrawGJZaQprf71ptGYL3+PZwe+AVshc0fAq4NIxuZ+mnW05N0sFqHM979Npp5UIGyJV
5APfqGXLDv6cKe9F7j6y0zaLOP7uKLwX2aheAmVt6jaCVtIGSGT7rdkIUCJ9iii3Nc4SvVeFo8na
mDJ9Eo5PoBOzhaS/VXZwErlDg8M2HkoDgphpR4sYWwm4D3Zayz9mo3tfjuLAlf27dfx1GMbEbUha
MhjTOwi6nd5uJK3JCpW1qOVDU4YvfX0f+nLLFYuE7or5FAmGWE8wHivL/nbtq7Is2uT8h5WldkbH
ucOfjgNfdzr0eoT5PDNI3s3/LwfqRWqoc++xx5P9gBHvAfEhfBmj2PRaZK7F4HoLvWf64FnBQhPB
Ou9dKG6VPn9AzoxZSKgiB2aMj4iwiStjgonbnD5lvBsbEycVwSzWgJxPLw0EcP4WnuhiAmiR26r5
RRxvLIQDlsZ/7ujtQcZ7G5R67Wt1GtrNYFQfqEmfkEMqJuiBYcJzlJvRGSB8jEAo3iGtvgRRRFMs
fyza+Fak6h0tyYVBCEL56YSgfGsP0U6q8tMaUfWa5tmtKViQ0gl31ud740MxMDAaC2urhearF6Zn
d7R2idHu8+4hB+DQUuJQ0K/FrDLsLXAmhrd2iuzR6bJddCdrNtcpkBstt8aVVqNS1Qqcv3W2DDXs
X0kpibOUgk9D0myC+gqU5IozcDdIpki1jsmh8RxaloN/lx8cakqPoF66ZIzKUU0uado6PTyqWyfn
D6SJyso8uIa+CFki2jI9R+O0loyB9Cq8qbznxWiGB3Sij2LKT5CcD27abpLG3Ditc+mL5mBPGI2r
8a42vRxKsrZrRHXBOoKfGad7HK9czTnRGnjpAClpLgaZ3im4cqxDruK3NtXvwYR5KIJWHtO4xLFv
rta+qrQ7sggtu05965Z9tLXi7Lsxg6nhwl96mkOUByZ/xKq+j5510UZxcezqOx2A9+RXNBF0DcxD
OD01OnLDnkIPhR4Oyy8ZVivLMq4+HV5McvvYS8C8INkBGDJ2TCmGapPkAa8Aeyop2dd6EFhBbcap
KX1he3yDPfuzZBaZvVGZeiPj8eYKMLZz2gyzcaf9VYbxGn3jQ16q49iXnzpmcQDTq7pTj8LcRjQL
AUyA0A3oRnPcQgYs7Pi+LNL5wPjE7/obxuw9OsZ3HR2rGN69pnqGCrWfYC6VjftYZ+5XM2fQT6Z4
6nL7STfUl99on+A3DgWewTIA/uf7p8QoV27/KzTzrZ40HBi4WEIneYOe8tEIirfIviCjxZgTvTrB
Y6EMgo71elt39p4s6zOpEkfZ9QjGerzek8PHfsxJpZ1HV8b42+z5yHmV/lIM9KdSZ66AS+QoxmvT
iKc8ddZK8y8DxUQhndeemDjWNMD63aVNrbXM3lot+Sh4TwI/fWjLaJ34+mm0kVbDcN22TCc1nTO6
0z6wYMyTMGOlyWHtS+gVuLDdlO5yHgFeq3Y64JGEg4WFG8n0g4ckifaJTfKgOZ5bh0vbHdZOex2g
ShUTv+IE9YAjkanNy+JupqpFKRSzQVNHzX73LjQa79BYmUuaYzDkYtwZY/wcV5IZTNY2zEigeZnh
pursuzhFY8WBF1nU4NDxZ8HMOgKqCoY/bXoDuHWF99VAU0JCpw1fecZ8LaqRMgvoPWlCOn3Q348F
Vhi4Qo812+YiyOV5rM1DpVub0vCeJ8lVPcp8i4B6UwPHLA330vj3MqnuU1RDCyWLN2WVGy+pObRN
14kJm5mKRT/qN4Z7+8qqNqiiXvyhvK+YqdD4QrOX2+PCyjDL2CMoXq3H+Kzt6MhNnIhZOOhO6Akt
wkH2KJUa9W6U7r2RLqfCuBRxdpc3+d7V9K3R9HcFE4ncyZejQYZ5ytGIlHonfbL78onkkCPawVML
Xmg0mDCr4tUfp8ckNx5siW+nGs9y0nJEzSYejgqFbp5wJCqd9Yi+Jp8LPUK44E3NeLldw2LiMgY2
AQTRzlmFNNxN71TlzWtkbQcka+Fg3xyrv9Ze8RqRbx8Xx8Rmx+X0p/vky6NVr31S4K1XI2spk+2j
4hqxdHdTOcGBzvyr3iWPs7LM3oasEcDtzrQeL0RG8LEv1XNDeV7HCrR1eKYAptKCg0fgTdG59yAk
mvX8bxX6eMLitSxGhmOMmu9Nd5V75VcNdiyxfi58rwd5JXPelaxe9Y79jShpHrn+VuTaF+j906lc
m/74khr9fcdf17JRGMVxMLs14Z7f0IIgdJtgYJ3ppa6K80DAakbMVmt1V9f1eN00xh/ukC8TrPbe
MJzm9wsa7Vvnds++2bznKrs0lbMF0INgmdAZeTNlwshRp6fmjvW5GL8yO/wdw3xt9Owj8IjSnv4w
dLa3IOUobE9JvAqU2c814tJILJgRfPfIKYpgHip6C/Kx5qEWCO4NszmIJPEWyVBNVFjlQ1M/TAHo
13FmL5La4rXFigSYXUp49s6IN4pO9kKFLkzylnF5IWlPMojhEqC7OVVIpBi9V057xp+pr/0CzQEH
9IfEZurX33FypWDKSKD1xns8/55fPDD+Z7nqpte6sxjnlRJmUQilqrjTNfetMUumrQ2hdVb+larx
MLTfYYXqru6es8610VVqJpdstu2xddHsoW8KThWjVlJBf6Wv0IrCWNSc6lde6COnNS+t3S+MpoP5
rrpzybVMnDMH9HTATBl34mA76KRhCJ/pOlPVleOa+fnOm+hul8yAy4T6CDvP76wp6IE15k75U7du
tUA/TayfrkFl5BRqY1uRf21sJNPQOUjUmzC4VBzhN6kMkcU7SPIwhISsaiNjRBB5q67xPU7OjLoN
pR4wv9VrOGzR2lEhWD5GiSoKHzkRfE7IFzeVSup929EyDzNECnVkLuaB59mMRgahlf2I6OkaGJW5
7W3r6vb2napJefAt7bnySbBWYfg4IQa2g+I5cCB9OU2qVtbQaquoqexdItNhmzHKXMA0p26G1xYz
uDQ8P1q7Ri2Waa+e2zRDWTV6Lyby2U1ckEnPvlXb7qujWZQ/HPViajkG9aG2tqubAx5yWcukYT6K
1yfMGfWF8IhqxXlKmAV+B0nuVCf8LfppXqF43NBmby6LYPaD+VEFzrCznsrsF0OGj7q/2HPume09
1ZIpZBGLHUQN28kDiIgaPC9WtDHdWrGD+t+DWOnOM5zQ5zBe4LGnaZAuvSjsgW0lH5HM+QTnWPwM
AggbT9r7NAMWmCCKs7IKDiNYsyYox1Myth7vBmh5X8EuC5Lg3ekpT9EVxbhca2cbeZw5By4lK51R
FG4HZqpD9I6emgGwmx+dMn2AZPWddNNOZr7aYEJH1OM2bGruNaqH37kQbHcveVlyAsBqkllPWmI/
l1h4UMNqD2q+kuuasUgjoI2Nhl0uslKY61Yw0A5dmhs/yjNvE6VcbPVEnE/A9pS3EQDTZTTk6z6r
r6QgPw5G+RyBLLCvNcxPTxZAxcQ6NbhknQ4VLmr5t9EQX5D3XQHVAGHhotQCxsiYsMvsm/ysVUau
fWv4vIIOUPR0wBfaOyFWwnHfmrBKmuqTLe6s9xhlDJ0Trl33KHVVfS4xofbWL2Prm/Z1EvIzxxLS
Cq0CaMnCJMJkmwbqxvl6lgZmz603tw6lMS38yAcyYn0BPUx4fWA6SQ3JDUWCs8uEXCPjWumRhufS
WjS8BTkf4Nw39wNDBxunOKC0x87u3gK41VAEkFile5zbezc0noIYD7ypGbjdKgclUHzpRWswVW92
ZlNSJgxfHKsYXbXZh5sWqxRfLmg9A9VqWrwZfrcXU7/qdePWJ/GXDqwUC+5DmFifZj2ekyCl1iqG
X/rg7FLR46DjUIJWg+7Qk96z+/j1L618gfYa7QN2XtW4agkw+EpLWgMMUc3DfES4IX1ZotoFp4sq
JUOFXTEJ0LokpvbphfpBJfLm1BDvXbBH3XBhyPXi0i1cIBP5jqL6HjNJ1osbM5RVpQcbXZvzvKf6
IRyyRzNv74wgoPKI7ss2OwK9kPis9D0dZnQXhDCwieMaMMNmKTW06eXAKMSt4boUX24T7NIhPHBK
WnkxOla/b/gkYOntso+Q+n5pB859n/YotSuo8BgydGM/uP135qZvTtC86rpzhySkXUd5Bv5smbrJ
11h8hwkNjYK60YZoDxr0iA/irPnu2kR3bVmIYTDtXGrD9/lDRszOwwcpIXjfR0/HityuUEdkS7cT
DwoTuu3JD2vgqOXrE3VMxkWHiISL8xz2HeQc5N2+bgzbXMpvLSYziJliPZkXu4zu48Z7Q+31NHO8
JycDd1nGcLx7ihHYToOWX4UGTZCA7OewYqSYdNvqKcyHu8TrSMOoox3i2mzRDuU32CAQU8W1K8Z1
bDRMZZH1eQ2IBbqKFlOKGNmPqwgzAFF2+Lnx67T/497PQ21++Jfn/vLwLz/28xN//HuxAsBlMXrK
wV3l7kOclMZGn3gJ62omnv6Dd4dBFOOSNd0KYukW9gxJ+okF/Ln3581/47mB4QniLNoiXh+n+2bO
+x0jEFrIAqCqzAwgMeNbfm5+Hvqe1+y96alGbd0c/wkKJwYvXEF8NBd6ILNpGc94ux9omj3kYsJp
BtxH/pDufu5OzRyuIIZN8ANK8vMhP/zcaDPF6o97yNpKN4BjlvnNVpfoovEhYyqcf80/7v6w8X4e
S2TSNOyChSfrdEkJB/gpLOtDa/R/v/l57ufhzxc8ERIq9eeX1fyNhCZkS/aLflnaApTHz5dl8WwP
XcNEExPXT2JfY5tsbHqPwiDFffVD0/u59+fNz3M58vG9334K2V0Drf/KwOjs3bokQECkJ4GfY4es
9XNifHOxEFJRAJAkE5MKvbJ3KdxViLjTc6azxAlFr8rsv1NInZxSuRFzKIAqq6M0RuSLvrbGl+Kg
Zy2CVQ6Jb5mmRrAHF4D/XY6H2h53Rq2zuI7dJa0HzF2Ohz2Iz8+AbcsI2QQ5LS/KwXnRuzE7dBwC
kskpLx5G06WpunE9lX66DXGeZelv3SNUehD2wW/78SKGCQN7nx5MG35FVIYHfaw+6yQie6cIUs7W
i0T1xUVVsr00duWzorpHpgwYOvEblU6396o5M0ShlZ9AufFx480s8zyB2OAm1KSzqURo6jKz5dxc
5XQ+TH2v9fq91Rvq0jn12ShRjUyli2VtKuGKxIsnImiysx52uJIa69KZlnUZm5BPv0VCtubeTZb8
7eVpvOZH2kvu4EYo7HMdx+4W2uE1bgaxBwwTnFL4xIG0VoE2vBs+bRQhzW9lNvm5KKnfJ4YvuGKg
KVjnRAwB3YKRVxWXDIbCmpXaVx8QMhK22bK409RU3E3x77J1nAXIr24l6C4mZJWsG5d3xVEBJa7e
TAA78+ISeV5+0bVHpkvDmdyZehVJ8hhd2m3FZAybzsAvyfncO8OY9uBY8L7Hxc0MK49WVjWekLUJ
/bdFi2BixLZwK98Ctzlh4q7lDGue0QF+PiHc5ShBHyBf4z9bj1E+XoyBgXDhj6d4/k2YPWlM5yhv
DJzri8AThAu5Ie9KOzRYn/OancjPLsQfvbLf6TvadI8UIGt9fhOZKKE0YaACrm/+rojEiGVaYX/9
ee6PL/98xcm9aIWSmRfmOMU7TGzZIu/zF8sXX607neAzU7sm5QM6TFpo9SWIXNLlYJIPsA2HD7ey
vvU2eYSifU5zFGYWUtHBeIybEPCIbTyXVgokzpfvntnTvpnoylbTrZ+69phju7A1/eQ0VIqG259K
BjA7Ddk+7gxpxSdVUOclYADIoFvEM4fVC7Ff6J2zLL3uxS5hpKWNWmW6KbFAq7UfRRbgXupUT/Nx
/2CmKmPw/gXG6qVtdI8+e5U2iPs+hg809uO1MmYVq3ngeLuw8PMuROM890F/FmP61ms2ZSoHT91V
VyNHOmMgyd4x2qYsGXzctqCI+wTUv2PJu9w7o9lEb7HqfGxpdRo/yDhYZS1tq87DOm4VKTFXvvzV
VxRhXq6/t1Jucy8HAopJf6UZRyGIHQ8m67fD2Q5Ygg2rPRxuZLgAhxhKOn2hWrrUDoZ7DboQ3aIT
bzQTgk2fwrMb8u61da2bPd2miMsmqoGza2Z2wsiJZQUMsGkiz+3KoxbPeFvtokMAZyG06a5UJbns
2ksgmbyaUcFsNy13tTN9BMGcStTVN1g/6z65Oc6FFf/RByMMg6d4Gut8RXrdqaqMfN067r0wor1s
kl+2ce27COaLYGZRiua9QPEBd2jcjDC0qQW+C1n6+5oJyVUbIgwDLSM13TSPRrmx3FDupjBIVw7n
PDQgyd006fYq73kZMiDijnnSEypKZe5bBmFDAU9ENf6iL4vZxgjRyeKQY8WktVvlhDRDn0Cl9+cy
PHpUcSuIHcUyy9NqTYOC0NW8+vZC+xNGnbNomVXqrUVPMvEfRhUPSEuhENSFYxyr8KOLDPOldWi4
OAqgjBfucRJaRJVpL4Z2qajP8An3G7uuvrLKYJnuDqWMfhsG676nlxSI2dWnOOvMOVIhRCumxQZi
fSK0Sg7QWpQus5odOFITPMFmoSz9ODqM7EwwC2u3bo1lPdCJiEf1kYiGTr2ETxyQpBX6TMjDL6Hc
4ghYB6kahx+g1lZ5N9BOWJij2HnuVO047Ra3WsknFFOfnZ18J+0XOXLOpjPHYOVO4Y51175i7fNy
h6ZeQZjvwImfecDwJOBPrTJ/JKcgaJrNh+4U7aaivdy49rQeK7+EJzTcGdHQkgHI8LEK0AWmqeWc
nI9Is0Bxc6Lk7b6ToeG8BY7xXUXTnRvnJjFBtQA6qJb4ntpFHfn6eup1PtuYRBcuFumBpkc0ypCJ
ZqvBYwiwZVnSRwZkt/w+CN/ziavLDav7jKPnWjNrtt+A+UztjWtfU7/MrtiGWjY9ahA+WJGiQ2gU
F9yp8TbUjYfIoWY2IUWT6zinSrTVLoKPsAiy4nuYveUKviGsYSulpeueEweJThmcdGFf7BCICSsu
nTFV28zO0H45kVh7Zv3ejrq/dWV9T1vW34FAu4sZStVOdCONCv0+k4q1r4c3ZtY7OkPiEnpollUj
9X0SSWz7Y5uTN0DhImbkQwnQDBBOf7Cs9rdbTc95X3T82+7Bcc1TG4zJc9beRbb6CofusUJ7QKFW
rzocb+uaTIE2Ca50WcSmCiu6z824ZLWxtx21MQ5c47PWcFHkxnxaqNxvpPgYLjzM4oPZbAbd/9LB
2yy7FiwJVLRfQQWm0vLkzi5ssYgbNI55Rnsi4Egdu5W+qYp9yl+GcxD0yiiM4KiF34XykNeJFIiA
Js0jPBi5SQfmTTi6xTkSujiPmbYyetKk9CnANJLHxErgxmNUDDhH91S7CsXsPyn0HvogvRrJm+ip
M/yI4ZCQQkD3Jds6LTodvQeDUFXpZ9a22sFWuMSUjZSrm1Erm9xNaoAa/PapFidIDzCZ9uXLoDmw
hX6emW/QiHMKiB4hn03LQm+BxyMOO7p1xVYVSjVs2rp6+eMhmpMtkXn9bgxIS+OQzXBxLv7GkIlF
Gh1/7rk0kXFYJuvxJygRph1hFfPdqabhnGfY5KzCeC4mr2FyyPM/N5guy01StK88anZ6H6HR0LOj
CpFGRPO9WHB0aXJrP9JP5SNY7HU5FUepFN4JrYbgAmeE2bSLKcT0XLk22xG7kMNc2Bum9zGPCpat
qjiyuB+jwkvWvEEnyV9/BIlbHCst6DeRo738PJVGkHlRlmDeaBw7xUgOV6jSnLWrTH8nQrVBzYwh
dL7pCLRYDhJLCzkwO9NV2sqrXVavItEPPdQIsOxEqGWDSauKuLtiJFmLdxw9oIYMq+AbkiTHhjWF
8ph1bXlEW0IEAksg13X+SRCHxtaV7tpYXNp6YLiYz5yVKrFXqZ6qI3JH0ipqpAJ5zOXj6Cjx4nCI
jxbwTH7H5BfHVq4HVKTHnuPJEtx2tUxqLFXGQMPE9RhP2aM80luQx0ZvUXRIcwtptqSU8NPq2Em9
WtFdAHQSYq81h15syyY8NQnVEW7p+lg44JoNRfC714YMQn6eBLS24pKiCU4MCSd3wDyimJ0fI2Z5
YdPb+fkPYzpulXMoB6s8dvOLgF3e3rYqBuPvt/s61lc/v3tC++n4c6+J2VvbhCJKjfUd8YnxPZAj
sAf1LzPUp73PzDcz43pbdiBRSn3Y6FV/jGyMT5WkntGm9q7J+QVifXg1GcGvKlGfZKEEXozOnbft
d4xXLFaVk6JIoZwbTfeDF3qDvzg7M9aWUEE3JTqhUHNQSgm6SZhZsZSHgBV7MkBD5vBxrQOMvrdv
QU+tBxlpG0fuu9Wp5yRHCK3pZD5JJJfdBBzWxMjDOC35/aPx/49/k276Cy1YHYdR80fY6T8e/l+U
/5eP/Fv95/xTfz79rw/5ob//o6uP5uNfHqyLJm7G+/a7Hm/fqs2a/x+mOn/nf/eL/+v75195HOX3
//nfH195XFCRQJX51fwz4dOwXMf9r1wMO5Jl4/jf/MjfTQyGA/oTw4BjgqrycAz83cFguPrfTHjK
hg3e8yc+9h9EUNP8G5Fg6LqgBNrMEcSfyWCG+Juv+47QAZV6Bl8x/ieWBsOakZ9/OhpILLMEDH82
LFcXwrbFXxwNoDHptYJmfgAtgxdmhGuoZfAAksI4pzHlVlZMOMv74mg0rf0kJnjhpl+PhzSX/rYz
pmelmN9mQdEzY4J7ok/2cGh0tPgpsX06SmcKBaPedr7iUNxQwMqm2UM7zxdF5YS3XmjFyUrVIwqI
jd4wtLWRSo+cmQ96AKZcc/Hs+ARleibzt9ZgkBl0VCthr8jNG9x3wZmEhYPE1cxHli4EqRFYi4nU
KHoPIl5QrH3kqleovgh+3LJZldGQQixt7yuWv+Wko3xoexpujUrEuQEQNyn3qSqilemrh6ocdmRf
yfWkNc4xZPg9tOFuSiyirOaTfOEtkCuXR8NOMkpqp17qMX79ACrNKvA6fRHZ87ik638pliHU1TYl
r2xpAfYEQGvuZ+OMLyy6uJ1C7960a4kLYl4Kx5JhUZrfj06ToRbxSOtNYNVQQzm3XiYru/KaFyWC
3zQiAPukfr7BeaYtdBuTR4zYED/CKu1T5Kk+DiW0BMVuSOJN0vUtuorwnA9Bt088OuOZax/Kcvhd
ln1617faK07LqyrN6ZY7w4gTRIUPBTTrxmPiGVW2PHd1yEBeZvY+KfTf6A36YxyRUznjFYg4oLM4
JHIV6uRIVtNEcYQBWTZRsZWlV1HzMtr7p8/cvwG5ujOo9S8XsusKjw+HrmNHF6B3/9makzMY59Ss
3AfMsktIQO3OsVoHhmIG1cCBI+YYslnPbl7m9O/U0ytHYsATmU2jOzLVHRgMudIYyiOtKLc9rtl7
D2fLSk2ddWVE4frho1GSUzSNIjx4sruPU73bTlEyEn/abpjWxtu+NS6ZQdaGtB1SW5scIvuwDPvK
26Irxsld4Ru0NDmdOr8HsFqsdcTwlzJX2wgNwdrNyANwGyZSMv3wukm9KGpmf/Keu6x1biiO193U
v1M7h4B5uVR9OG0tAoG7xBhvyhbN0mrRQaNOM9GTIIYvLNQmFCr+w3/9gps6q+C/vuK27s2LkBD4
vGzH/gt8FiqVwF8noSZVacuBofEODYMfDqTW2QrzpR84eFXAqGSnIZVof0btOsjuvdE1DWSrHFbV
SGCwbOtfJPvQesi6As9wXp9GgkoXqXmOjTjZgJiBiTXfhBV9eyNEzaRkbxySoXeWddAutTaxrkYC
byVSiOWGzzn48gAW6EWR78NZFst8hJpVj2nFTILYUi1YkAQaP5myNI68SsVJM62taEPvkNX90gqr
4eqI4Bkpu7ll/o5EShrU4UVPPRFPxmLy5BtnplOWyWKbtxOlgzgpOdGCKutmXSGEJtlUvsW6EvO8
9ODPsy59sr4Ktz31tWnsPBY34HdzdKBRLasiKZ/HsD/ZgbVycjKsG1trUDWRACaIh4sSPJRAJJkx
hMTQj2O+bHuysOKotBZZHtmHhJMb+9CFCEe8MqPjr6yG2SFFXg5NzeigEdeyCzhb+a/erGeCq5TC
xzpJ+ylXZfzgQHWm2YMtTSVgYsi8iMro1ghNoFhFy6z1yexcCXXGXu0WJxRzpAKXia6Il4OZ3EWw
r1IarUfpGk+Ia+8YKlYbXZEzOw4V6AAV9xs/EgByYoUEKvJyrmZ0ulNtLs0Ye7KU1a7KUvsyx8vW
Y3/UIsFOMkc5TZ0cjxVnJDyYcINc6p0+bPc2TrXAFz28PKoqsGjiUFjIAEID+/Lk2M6DEO1Odu14
GMcQs46Tb/mgfzX4oha12QHXMRne0sX+VURK7fIMdQ4FXtY0+v/j7jya49bWLPtfetx4gXPgBz1J
g/R0IilREwQpXcF74MD8+lqAXgXvU3e9qJr2QBlIQyaFTBzzfXuvfeN7tXUppEqYz1cK8cBY9erS
M5hI1vq3YZhI9yXaOcC7RA99Tu/H6dGIcvMhIBmMLbF1GGMEAf0E4Mv2nApBJDcw3DdV3dfnif8Z
5dy0OhbkH9HH75C9ByRFDu53Qr0Qk/VN6ovKPnIRsN4uCDecrPagIdndFAMxhIlueFuVhOnZaK3t
IEPjYM7kjE2zw/SUhtdoYHaUbvVAy+8HnrPhtyf1XxZzfwdo063+l2HA0nVXeqgJ0dcZniGltxC2
f7w/xUXY/p//Jf63DFUQhPQRn3C1WMCPhU0tA9S05yTeTlnzafbM5jGtXbpdAw50p8cO3m8jzYlP
XCztXqc/gBh/BrxUcHnlhXoNqZtsBdP7SYXjT0LUrS9xfka1UPX9eG2tYJNZ9dktNPugNdR36ad1
Z8ISt7A9u7varb6NC7q8nsf+NCCBRrmJQ37oJnn1wgy/t3OI7vWOFqkMCbXncrzijCMRp227fS4F
+gKj+MsOjP4Shfjzl7izTVkF6jJLaeOILyY4pNc6QlhYNhktPuLKtsNIGoWly11BiooMPkZCTo+5
buaXBrJNX45EfnvskgEW0rdk7MdBEW8tkhCv1GVBnXXY6ScurKtRoevsdIoWSd9RibAzoBaak++o
Ted+h5mTWqdmXepJf1V59F1V8YeNR+wAC3gLhTG85ALZuyKyq7cmlDJEykfIn/2CMuXeMS259eJi
ODftvE2qhF0VF/DF9qBXh8pQfhx0xPCJzrwNZOHALM71PWwM1mXsXy9xyMfbjQm6XoBFDADpoW34
RGU8IGCp0hsUAET/pEHDCR+W9lD6s3SEfainp1jziFRw2KLoEO+eZKL3V0Jfno0CHWaZX0XBTq6u
8msPs+RhvTmOqv+9B/kvv7X2H9h3vrQGi2dHd21bWniDl7zcv31pB6rSWjg3wRP2OKQgKvQugU1M
4tzJ9qib8rVq8qOmkSKkrB/J7E030/IFdeCtEc/1ux4YB63IKH3BsjooZE27WJYScYQcrzkRcTiq
nshrTnAX2UAeG/dRs7LpzS3QC7qeHj3RQMSg6enxwQTNEFOv3qO2Vluo3MS9u43amUU+3uqSscxw
mtmf4zG7yhA0bG4PASqU+cOOB3HprHQmoQ/VUWvc1PhY0Mm4jgENfrtAWKKhGnqygsVQT/+1sxv9
1YuWcMNZHAl0RL1oArO0hn3HlfOQ0LxEZZo5B8dqd3UMl+/frxrMZT/xuUxbRguDyASiDGxCEBxp
/TFaFDN4QxGFzlNmz90eyPx4V1eMnt/Q3gQPBVL0g25GKM1dTB1EeHhadAG/2F8rS5hbTEjJU17e
FRRG9vXiPIXfbO/6tHrVA93CeRdq28ZU3h2eWIzZmPNKV1h3Bdk0OMqyi2BlcArKMKPpVQEQKVvn
WEpYmfTtKHZMRvosEApkqfvWFFF5nmFobgssW1cb0SUOyfZLFwbtDoZZ6LNKPmlUuc7//hwJj8iJ
/+skOUtQs5QOOpU/T9KQN3Ezm4P1xBqRGTNJ5X0sHttZ789NpPQD7/nNlkmK7mDsz3pPVAnrB0V3
QZiI0hnqCLgsDmnbk59ljQO2UsQrtlmH1FOrmuKNJ3YLAtUOvfmme0UPkjhvGLcLmHIVgDoMtjen
Tr4iNDePZXuNcnXV8Vr4bRWhYpHU/t0Qgw8ckoPXOh802CwSNRF/Oqh2GtgKp4qS+gyY7KrI5AW+
PW0aHU9VxYpxJ918xGmXTHeZySCXxkqnYdKiQqFGVnqlea67wiWjFo8NeqH+NGGDg5Zyl5Aa8Q3I
unUs4q9K65srtG1/6tPo5thGuOuh8T3rAq6Fkc72JW8rY8NCgoHkjHlCbZM4Z38lccJEakA5OiLd
0btt3Qpt62Ee3NBb/2YPXJYDe539OBTWpiG/emOWCOeGHBBrUtjigo1PENdKsoN21Fg0PUDLjveg
crEWdVl+G5oJ9yvIkLa0iYfM+qd4xojRBViUutq+g8Lu7JJYj670l771Rsuw0YLALdMPiUTt3U0l
9m2XDpUVuMecNeHAUpyOlPFTEU095gUQjyDbFTnVOtFTnlpnIDMqHlwGqGup13dxpd1ng3Dvm1qj
CByBw8KLNRdZe4cu8VTriGzI+KTTV4ozBqjSosIsE0c7V5F90osmfDXS3Npg3pgesaScm8UQEU/6
V7r24gUgE5K2pt0VcETYdeKHm2RMKgM+R7/TKGEmrvPQVS+5zJN7FHh3pYQ/LS2PZkHLyBPmh1gq
49KOBQETtCsHM/YArw1/OaJHa1XaoV9RsaLUlafPOCyjWIuuNEFgkkDUQWTFXUqfBydPfhhlXp6m
kVUclxTbXolH1YWE7qacdvrrV1ZLEPiH7othTLkfTdggnC5E1QPU+cbJdTf//ipmMPvzKvYMsmA8
4VrWWrD5Y0eKWBSib6oQKtosDsbcS/AC9c65paJyx6T0NNsM/eipzHsn1b7IiLaYrNtqnw1gxqag
jhD52KwoltaSYTUXIzHh7QUAVotHUybF86JBJF/iUZcJOejYRSk2RPLFQ2KBbMU2Ni4kLpDv1XOX
uNZBb5m313HWaAB5xxmQ5iggrxvW6XDvpsFP5aonPTO8Z6hbfsnHfKfSABOMSBo/oICyZc50MV+W
RAUod8TBauk7qjPQhUuR+e3QApwlPPcYiAqoUGQjq9OCbpMNjt/g57hoBMPeBXWJCDXHUlfZdcEb
h8W91RsXaAK0DzwPeF0R9m9ONZ8wgc/PtgBhm4Ukw9SjtODAPqqisyjIlNGLMdf1MY1530wbk+c8
+GJ7y6v1WbuNgZudPLPNTn1Mm6gGInPSobMqWFC3YJFo5bpxTQJk6INLNhQrxa+tLcienWR6tVFx
nFRkQpea9GTv9c6PfGnpkfNhb9sopm9n0CWqymPhGcNFLMuZMEF4n2HEpvM4EgLCkumpg66Hi9Y4
tAB5CLFl5ooB+xgpG7pRzKzmY632M9IcChZ7hBznwZ2sSyL7dNvaRhg8Dm7U0OvvNFQnY0pdY9Be
YwVRoggq/dBMgjEOzMS+Z9FRltK6FPJZ16MaXahCpkmE8hZElwWiMtrFBnJLQtlttIZLcAAqV/T5
NpX0qK5pfFU9iR5eSGc7TL6SPYHOGDYUPXawO0UoXLpiHnvYNrgqwhUeOQ+ArUjMtTJMbHaXHqzS
AJVK6foeEQQi7A64yFDnP4R5z4wbvGtlCzGs44oMxZCdcFECKfUCGKV5ehe78Rl2fvaCVPaDgo24
1cu9rvYuXjg/IVswUFjb2J0LMmpCIC2+Hb/mrSbvW701oHXCKUM2lfkuvWew+bnLR+ilT650sGGX
bL/N9FfQDB927dqPySsqv/ActejPxyPNg/IRclzcRe62owlziTJK7qGD82tSlrsTeum+mHOW4zEm
C1xLsvKAcBlGnWe/aijdEDszV6ahYSPHxL8dMf+OLQnTcoEJgDcnBWYsklNoFS9VWGKH1Av9XOnP
yiCGoCyNGDZyfqybG72XEgm45fpd2f0URuJeppwGsdOhDpvT2A9FFGOl7uLHIUTQtUTvhhiqGF6r
6TUN+NqxOIK+N3+rR9RXQBKKXW4J/FCM4lcaSSmNxLdqzJ2taTvOUSbWlTyd8sFZNBqaGrOHymy+
9B0958yrNQizZE/PPTQIL6A8qeKRNZmGjD7sEwKGpLXY38BBuF5+yKF+8m1R0QbSdPQtF04N1Fg5
D4kFjT1qflKnkKTOVt5ujMn4KNJo9j0nsw+mMls8FcKPCTJ+JvfEMvDseSfocOLqmtFLEnTavgqP
WdI1xxoyF2UwK7/YmMJ3PfunTQ+g9phrbuuTbtTsMA6pJ1H54FvLvd6hecyKaEk0aoKH0aJwaqoi
O+Wh6na9aUCDTfOGE4VV1xFocAuCHBl1gKt09fAlLJFgSXcaD4aaznmOxGhdNk/We5dVzYnNO56H
iTiryUsOhTbJO8xytPEPVZ/8yJIh8/XM1a+y1jezptzd4JBiX5btNrSn4KoN9Xw3KDqEXlUbG2Wa
LGYJByPlznhzCueIlP8NWKc86qiMTrCA5TbtgLalsTPciaT+PlMs3usG6D7lDk/0EDxOmvfAxYLj
XO8Hcq3o+9eF8SurAbGl+AW+mlNxHy6Kf7OqGdPMtKFBbvue94oAu/gGm2WG0mJBnIz69mizdv89
U/7/2hCS5lrj+K+xVvdp9h6V+fvfW0L//KF/toQ88x+mgRaFlpDwaGR7dGX+syukG//QdVqcliN1
4uKWjLZ/5sQZzvKMQ0gc5W3XdGwKsv/JuTL+QYOJNYPNGy0/+z/KiWOp+kewGA8Y7DyIi+PPEAZv
96/740alboEYpT5rsUOBdEJUPwFqdVKPVk/0OpCOXI2ztsXXIYE5fEldYWzLHhh+ROxtQdDTBYwh
0DrWXttxInmwZsWhJ6Z58gJNO+sm8aamSWpv2BgQRk/RsKBDjEOlW+nWUIG5HZruY6wXN2RLkEoe
k/LuzjtzEkeU+uAibEops4HLk6wLBR2KFrQsbedc2dZrBfkeHwipkWz87LNqR+e8Hn3eaOZ2lPF4
nnRmMMfTjutTEr4+4qHlh+qhdOhy0VovtfTVY/Q+VxMZputN2FbyHNAN36UWpML1LmDVjPhZ+s6f
L16fWG/i5SfWo89fMBUYLtip7cVIQz5vfi0z0VZzc/Lu9Cy/rDe66CkgzaiHyfze2+CTzh4T3vn3
EaSIPHWiLaE1ahsKNM3LdJ/Mc3Zxc4/EJOS0j30dOz4CGtMFxaVaG3C+ERaXzxsGSdoObHG3E+u9
nEhzZSGyi2BfW7K6xHZ8JaaIuvtdblsD2yXJ8LYAEJImf5CD+8MGsQB4ax72JIJ/y2ZQxVFcfcd1
Qvj75DwGA9oPPbJd5IbsDFrCmgCzLEmW2lvvUqI0VAb8Rku3whshRtn5lcYl6zJC63cmxWOC7aW4
jcPEAovkd05baOt+0iRHPZrSk+ayBpJtiOSuF9FVm36h6ShuinRgzCTsx2h+9Y55aRKjvwYTRr1O
foSIJLfxIvMqiHS81Rp3RUMWp8Ei5lahzGMiHBDbZOrLRHNopFB5tUf4TY3VAivXrOgmVcO3s5sz
f8B4c8QedcSymd+ZEc7aKG/UwRhCyJUiVVi5mmE6mLV2GE1S4Vw9wr+TD9fCCcwrvAnS2MYWDk5p
XfUM2a7jzq/rc141cPawaOQBerb1BXZCuLZstIPgv36bFmKKWP5qZrhXpcnJb+KIghXPzcsNwq/7
SVrOLtLnFztMSDIzO+w1aTFfG2Bc18GOOR9Whm9G++HMHcKCCW7kIObkYE39DYUu13y7gJEx+Th+
a7f/8tjQvDURC7guxFyURvlFk55+nNh4yiLsziB3u3PLm5NVvByuD37eFJGz13KUTAyAi6EWebrA
fXjA3HxZ78mRYJJUxyU3zo67syXqUvT1+7p5nK3wheoxSUWTKS/Ebq2ieGvkYqkN+yELxc7QKf/H
Vab5KXolYxEu9dZcgfJEQibrmMAxGwrDyR0f0ggjI4UAuVdu/j3Cl3Ae5KSOpQePtpMoBMtBIOtf
DyvH3DUCEedvp8CPzM3U2eyRjMnlZsje2Wg3O9cjr6iAMIY9Hj98w1qjTbPxuD7kNYirhDDhwxmE
FDIkAJbTWJ/HlYrISoKhq6OU2jd1SiXYq9vmnEriZFEh/0hHpfaRIckhXm5om/3zaH1sdNUhgXxy
oLiBdT6AOD8L+5h3dkxDxJv3ZkUXxgm8d6Px2LyF1NDXP2nOw3cRN2L/+0z2AzUZd9S2uBWIYEac
Ehvo/dnl1Dtp0QxjGmswaCKkGfliQ7eL5FbvSvwHISwtByIhHywZIwS/48PodAK67cBfMe6s0nVo
GKTbGvSGdCs8xkV9yHqKxDkgPl8lHVu8idHYxWEBfvHZDjjpsULtm2tDC4KHvpw26QVpSz0fY2d4
uwFDNDpMOiNOi2eWQn2r6si3WNsXhvIAimxFX1hHhDIbtYS82GvA8HrYL6ku7XKzHoGDxQkZa7gJ
ND06rG6O9QswLfEy61Fblk9olCp/9bWsbhHcd0xX3mIUCfpl8soI/PKCBL8cC/hdnHTDefXLoOWj
9JZByQ07YzpLJX9IB9qR1Qemb8zt48rpryFAHiEoT+2b1f4VCqM9EygzZawhmUWdrbS4UgvQQuwn
kWdHrv0rdpOG/RGvzEqTSHHiXH+/OrUztl9B2WI07PdUTqqjO8iYTSUQo+lUF5NLCssAsZzhEATj
pCFOMr/K7Gkg1+v0x/99vavW5PB0DkFcRu7v09BSjZQ6oZ3rSVlvVrOMNdrXTE4fA1pisEG2cTaV
UVBRoL1bzp4Ongg/XkLpgx38uU2XL2hqEURBQ4t2HXkDQY03MNKUd57vRscoiUUWPo3InnYQSDP0
qAcijwjgojex771E7AJBaGmMY/mMG9SJcXskohnPOvT50YoJVWAVoKvoC3pLze/ziqZ6MtA9GZ0e
JaTa1fXMCV9uqIAwgOGEXIR8WbSHvUFqwilSxCctVh5yUImli8E02swFVQP8RY6ECiyE+M+b9bF2
7h/1sOn8dXhbb1ZDzudd4MnVOY+prYShQ+uxDJlb++q4Xv2oaBkN1sP1xvUsb+GHLilgHehKKpmV
juLeHoPhvN50om8PkmL1OgblM0N61EWbAusqPgl1Twg2PQRT/76+7zrern/LH3fnQNcOhZ37tgWV
34EPFHRkb6SVnTL/U72d3exra6GxXIMX1ptWy8xdm3NGSj00r+wGayg51q+c9dd+jKjwS1OjMFmN
lJCftcDGVlss30xsa/tSKq6l9dr01sRx0ya80EUfttWXa3BAGHuqkCwiGfflEL5ldbpP+MHYrQe/
dSQWrtpILz3u8MM4zf+0mOVrmvins2x95vNpkR8BNRrs6FCjfj68HiUB0ElHfTeWKHFnQCE/BIx1
yz13OSkJSR7nz7u/jww7PRkDQ3uNGmq/Plam7Cc363msLLtEIFGXB7NwrKW5Q9OhGM9oivRropz5
avXeSVUaSGNMTPu4Kf6K0Q2chWaIc12VsMo8j9RJIi2ykP74erSa2tDtkFO4Hq4Pfr7m//WYg955
W2ohW9jld33e5IXTHKnD7T4f+uPn1yfsxWS3HvVjrW01zUD6uVx6VZXHw/16WCNGBTs1ymXBDl57
ZEDHtegjYQcAY5TD36bQz7vrkZrNCKPgMrmu99dp9vMufMddjqLg3I0YT0Hojft1ypHL5EPELAWp
9f6wXEcIWnYqbwdMAMJr8Kdw4+oj+ge3692jqoftYFSINZab0QG/MjEjbzM7JmNOoDQLpOMyIzNE
Iy0gYz6gqN8eYyqmh4k4YUTt5sTZsKtwYf4vh6O3TIWZJsrzn0/97VU0ogEeUOInCX75qQLAUFmd
ZofRZ18sq492mbTWo/Wmz3X6f+thBSME8evyInYtBJKth1D0IHsBE82P6+FkjFyun79FkrywrZxR
ZZewBBdf1uwFSJ1Aw4Zwdvnlf3/k81cGi8Nx/Y3rYyN2qlOPwXN5+I9XRVPkTr+f+X24vvvvP2R9
6Xo/rh1etd7//Y6fv0pPinqLEqHDduFMDBDL/3F97z/+it9/9ufTn7/9v/FYmV9QxOmN8tkInajl
TBBEtnFoboF81OiOkP3pA8j2gkCyOR5Ay4j6zkyoJXcDDhGEs69J7CowPdVrWhnwh73Z8uk/mgcR
OA9oYapvbIV/sUR/75yo3uOOwL0xU7orJS8XpRluc5LbtnEbvYwWZcQ+SYOzTVXcjHoiJwML0HJr
IzqLvW4pDz4bGIV3ldsieGFG2dhKPaMgGXY9CB97gb50Qmwd5VzCgryHKAbyJQs6Lct/04SHNg09
UFuNic92/G6Y0n3N+hSxZtJwLWD/AuwCa6ypskNVdH8R3wvWehyCbaSrN9mN6Cnsb27SOVhWk3Q/
OWprNo0/jeI7FXKSDX1V4jqXNbD22daMk9PbZKnMJdai9EzyA0Tf1ryUZdcz9MVvkdvhFIx+DtNH
5gWHBA0nmWOa8sMi+trR0gA2Fp3Mmg1pUY7n0DAOBghkUeEcR5ugLaLwn9glUXh71kEGVCQSu/DD
hp1b33RfNcf+aWm7Bm4rmvqJuZUf3fTp9JSOgW+kvtVgP2mrHGtsZu+jzPggTObRozTxqvIPvQfR
wZLrfsKtnyNd0mvwqAaSyXrCN0FBe8GIOOhKhoIdh9kTSGh/n/Et0tP32lOZEmiqw145JQbVOHbZ
B/TvfLI2EOEQ1gNxVXRV3e5dn6lXjvThQH9hmCAGZUvhpNtVbB/3hVAHzUztzZijSW3MzI8rMH/C
cN8TvunnhJl6a5pqJgg8fp5HKARIaFmRaDcaTwPlS8YQyxaHsQvOg16Emwgh63EIxRd3oKFoZOUJ
cqf5FJvuF7fKQIIKdu9hilBWhPd9Sxo0ldHdLDVUiOjPA075Iba9A3XMah/m/bWIk+Cnptor/2pA
tyl+mqEpF5OYvm9NAQoRVu8xZm21qctdAlr1YJlkgs36vUfn75SGXXPWneSKj3e6p5uSkgCfkeZm
wmHm+ypEUG7Nyj6oGhlrmbV7c6D7jRvO8EfpdMQ8Dw/o6RHNmfW57boPxF5M07oznobqq2a6DKuE
kGQGVMkEJ4JFRBxros66uXO5xJnTLZFemlxMOpUH3OtPBSq8iZ5iJoJDYaXfaoNORWs9magkv1Vt
+bViiII6ht7QrYFrD+PcHOQ8qJuu3+LWnKD1sIs0ZdnwKjKNMtxApAzdlVil7b7bDql4tMu+fZiK
X0j5vkDzJVNDuht9jBj7niEi6XQ0mqo81eFoUsDSfs4kOxRxAAY+wsBExrYN8Xubh5Ak0wyG15S2
8bZQ7U8c8tYuML0vllO3R7wSeCsPplkSNWuTRInJDtKHli1htgGXm3WeqWqxzHPRKi3Zoyq4tuTh
4QLrISt4ycYcjQHOFwDLXJHOmCWHuCfDAwPWOSfWm7ZBclcHotvjIflepjpzgEdiZoQgxSgZ+bBt
4jWm7iOroiF4JfiaB4iyGxt1gwUUadC/VI4WnLMu9SMHBmJXm5cUy/ajNhKXm4gh9R2SoIfOaw8B
Y9RWh7qyjxGSVyb86rhr72BVPyBrskm7Pgyl+zz06Kc8u+h2rtR/xra8WJOBAnGI3+ch25pupG8D
GWLm4PuFZErdAtm8Gg0EFiK2kfwpTrR8VSr7VcE5BkbfoCJRxBJpfH2rd8oU/J8UsRmmSN+8YDyC
gX0Wi18US8XPvkQMXc5RhoaSjmBkGmQG2y4Vd28HTbkn0PbaGrl9aMvsSU2iIKXTxhcKgHPfVXHp
exN2rgQ1cySgMMfjex8O30e33nrz8NKF2Zn6Fb3ultCqWL0QIApLQpIE2UYXNMb3hbQ/VOF3BDBu
IeWdPYVtuSZVpnTQ542LnLvSd4NQv1xRHFMEJxTlHOXTtgbiiACaUuZ8J5YTVLgRdDuahNHodfTa
zWCviZwgoBSRR2UUEjc/UfdkVX1Uw95FabtPeoW4mkZnXzf44Nl6otjfgcz1sPnQhocQHoJeic16
qxcCREdYbZL4m2nWKLZLU0Ojpz76liQP3au4LlKMy5FoCcYiJ+U7NmC5DarUOVKHqkq1be3evAvb
eMmtIZB+mmD4OFu7I83Dy21MuVr0Zlq3mabruMBFoqFEkhX0b6aRnkt2w34zWJfetu07UUS3ZvGW
hp6pfALi7qg3u4AF4ZiGIYYijKYSfUT1CN//yCxcY6mEoOLExl4m81cCzapNnXT2XtmyQDA94aYk
XWgTD+mjHZdglKixG9H4bkqyqxI+kbbNXpsIhAhoqr9k+RBalKHw40N7NyE9aa+oWC/texUl9CW1
986L6/MY9NBBZpWe2K7eTUFBXGMY3RsKWDUm7IOFkboQD+7cdLvCw/yt0J3PIIe3YQdvfDIZjCOI
6z1opK6O0B9HzMsUEJ5MzXhxAgZIxNv6YxXCc4V7a1Dm0Z7MknjiHHWaUmRM9l2O0L40wWgl8KEj
Tz/MiGSANSwG2+ULMV9jPX8YSyzDCR8ZFt/TFE6MDibpipg5LhrScXihlXU0m8yHKusFWXrPyg+5
guO8VGlz6YvoAWxMeymV+bEEe4mqIaY1jpHOkDI9olwYo8Td232ebgKhF/hCgh94Zp/7mfMI16sm
goOYbeaxJRWsRV5bs4JV8klYxtkKkzt0cnB7DJpqkdPvqzbBUZVARlPFRwZr3rdq5OJRojYUf8l1
t9z3IFEI9iVLQMNr73XcfWD2iMA2nEPiEv5hleFf7Dmo4puI+b42WvHkVVAdhBlPlISrBz0+DwUG
hMLJzjKBiqMwPOxTafhVPzyxy2Wi5qprhMYIZy0kQKzroxnqBKlNz2z2vpSyTa9DLPYDKplcg0No
m94tWrYhc/4EUSnDp6fQX6XzbTKqR4Fv56KhRSFo6tLi4diIpuq3uoOVfSai59FTDbVmV+znkEQz
HHGEQtVw5qsdSYApq1uHPR+uEYcKXMvea5uaACEJG/CpNhUPYew5IH5h2pfed4ajemOwmPerTnj7
rB/FnWrSS6PrZzLFW4A14chMW4z7PovpwAx7ZyIttZTTE6bA8QFPQo5rQjQ7auAx+QMVmUxUJnHp
JIkv+qMMKX0VeXkhceUXqZsx5K9FT9QXP0hI+YnaAo2Gg7QRWx9VY3Tj98M47NPhuWBJeJBlZS8+
jFM1oLYvCzEfDYYGBkRPfxy68boQJe9nF6OiSW03GzyQQux1LQWUgj3sNrfau9SMGvZeGHxLRYES
1XeJngOxv+pidF9mcxqIFQDXDwSW1nF8cMadTZ7ctpOxjfLGw08pPno7r/wZohLqUgLBYWlcE8JP
WGhFv+L2hkfLz5lfWUYGRyuvngz7i+MJ8Rw0YjdgkPI9FxYbLmqrrt9aReG87+SrKVnce47xmIfW
12qx58b6o3BtlJ91gWBBQNMYWy9AgYWeRAJnQsiMr4gzPkWEYmAp1Mk074/ZeFF9im7Z0Skmj09E
oOrEdg9gX8ez00dko0Gj7Wh0omUef1iFO+3oSxNV1vOQFuDC0BuiUpxlXxDIPemlcImIodsMWvsd
o0GMbhBLhVPpLGHoi8U4SnvSygoI6Zuhy4Bi4Dx34vynUThil+eOzX7MbXci1vRNWcPZrP+SUd4t
/McRR1p/jifvWDa2hQ6d7mAaldVRBKRgJk6F8MpL9uxyCBzuE5/e4i2zeeestEgtaAkzHIx7nWwu
Vl2wt+MZ5PfCPkji/nvP2I/zJp7hwNpvTZf0DHgueZamw8XUv9tj95z23qNZU1WvZ2oMAm56MO+b
FvqFMY3vUwFxKJfeV5VDe9GhS81VTf7GXLFdi5CsiX7YU0i7OC5B1rSYKOlTAMpdVHiNtvwv0W5b
yX0A+hmJKAZhkAgXFccfFnkhoFkW0jgpGcnwC22pn1ij5duh+suc5rs8XT5Au8JAk7BtMxdqQzP5
g1e+uDXzx5R7JAmIQ+Wov/p8fJFReCJQ8MCy/j1Io+kUeiyWC89+0tviFmnjc5oEGzvTunNn9Yei
tMg3AUmQAju1XC7IcjTjnTJGUBHDuQwCkm+ddzkDgaqG0NvPFXiPOKTRTIQudP+wFNceBAktynq8
dOYdraEQhAIoj2jOX/QUMOYMcpiPDEZENt2zd6ESZGmXjjUpo/BiDNS7/nUujPKOXYokGhuKIqes
wjq+KRo0pFH3g77tr6ifl6coPIYEKVu2+cIo8bOmeeZXuXEQCi6jDjdv03mM2gGyIObn8Ko0xSQa
uruEzvom7GgtQDIHhlC/2qGu/F2ihe4TV89gVSm7lAD7rUtDLwPnNkdga3PrjSi1dpqBqaQt7Mb4
w2ksin58J1sHZu5Iu3oTK4f6yByDMqGYCITxVzSDHYyi6RjF04coQNtiLYCTvvwBOoYqETVAHgi0
rbVvfTiSDe04d6wRvhqd8QUDzANGgkdXxPdewqeUJyGl1JyIT4TYdcf8xEa+7g0ys+PoJQSxjeDN
840wXVI5OngRWsQOOQofPFmKQ4SrfcculBVA1mNVg+fGCtykwsyoNgmwu+TwGQhiNkKyeu/HghMS
MEWagJaH0uoImaV3E024hfSp7AGbmOKaUmEAUpgyag/vRt2+gaXY5jDn6JG1eD+H5HUS73g03sIc
qmQHKXKDXrj0O2SQCqISsjUnA3sjR/sm8eheKmCEBC8GG+QU5OnqF6pPgE1hWRIEjnRWwbUx+/4l
nqzgBtchc3Hxwwb/KHsQbGmvel9jG8/R8DRVjk8wjL5XafrLA061Ib/kHDhF6LdGFO4jB20tCkE0
shM28LwD3jxNDnrFsvR762kstZd++OVFVL1t8TIAptlmrvtdIyPPsZnlDJWz5nOOAfFdfLNodPeM
AHDI6aVmyQKeLE5R5Sz8lXo7kxlzLSbFi1ipYsln5YDpcSyBSQpCGFE7O9vcbR8ijaZgnZoMD8mD
F2HW7HWs/UFzIMudCB7ByMffHBluua/pmQuWo40HyZQ9KgCdYCPggXJB8l8a9fFr3zfaBm6On2hS
IigF3lCBLtpULuQpHWk0QF8Eh9VezN4LHoBfXV7+WjQlVh7fq6IUG3YqAZ9xW8evEQmeOwm9P40z
VufaNyOOvE3fWtPNiX+YWf5g5bNFnEdD3CjrTjUTNilr46a32ks7CbrEABl2CtyLeM1xCJLioRiM
Z0InuuiHpsLYr1N8JVENp7tCsy5uRjU/OiFfz/w/uDuP3oa1LAn/Ig6YSW2ZlXOwNoLlQIpBYg76
9fPR041uDNCL2Q66Yfj5PcsSeXnvOVV1qlxlvE9SQqBp15IYpKdcQIJ5cMoOWS1iJFrMLsluGOXU
ZpMdpl04b4+Z5shfFCy7Yp0AF8XYRwDQlqkuEw2JARPSM0blN+BxnaV1yQZLd0dGZlFU3UEf4sOj
fe/6/rENH8P0Ueerusq8slxpifzx4iNgRmQbxVdOnEzYCZuKNPFKERb9I0dv8za8sTF9M2zNg0tB
G0prJQk/5ZtyfMsN0TZvxIZx8RtHRkmAdjFrEfd6mnA0J0OQa+ISNSjetg9MoV83Pq5W6Ff13W5l
7paCLUhPORipe3Oc5VX7OJA+IBVIeExYkKltxC1TSRkrplSfL0bmSswjJu5DLK9vw7jqWQGEIC1F
KftFR3pVmub+fN67CjX8E4IjE29HaKRtIRR2pj9/8S/z03f+i3/9HoOZw7MlFBrEkpjxp3GfsJ79
Kmk+nhTY1vvBlhQXAwbn9eszxca2LA2GlaGI1BSgoJ+ib3NSOd9rWswclng2pGrfGUjAGVJgzOS2
xfENZLktf4n52U7CU6c2a7kSFlEdTxsx/cpFWKXSEOYpkSZIRnBKCSPVK9siw95skjuyVJyFxyZ/
Pz4YBfjJwpVSlUiZ8hzr+dpcvmTSwBoSfCQEC4JCoLv2q0kZqj/suW1Txs2tZbIIDg0UiUqbFGTi
RWe3+qyoVRCFl7IPhWmGIYJwoxU0RBRoj9374f8p1v+/6vAkBmSYHvrPOrzpNzK8fxfh/eM3/unL
IEn/Jap4MuDAoKC4U9Hn/1OEJxkYMCiShtRPNw1mmP4hwVMnSPCYMDdMkiCxFpL+ZcygSv81gWTV
EVWOen9DVP4vxgxYOfzv8YHxJUYlIBYNkgpqOw4J/duIGpaHRaMZN3CHIW6DhOeqQ3SO/+0buUr+
SPGRA4WqZ39f8kfdUs5FBC0YcP7So0IqNn779yWuqEmqmES2hinW2d8XgI+KyEq+/P3ji3G+lKcx
8tJRDqCUAhzm+KUZRR9A2v/4x//5mfAkhesG0fRHYSYj4fkYv/x9J1c98JNamiSxGpR20khk57EB
+/b37a2QSQVpMWxQX+d3MZ73QpmRv4q1jqERN/giI1Il9WxSF6t+0tFOR8Qdj5JIuzLwM7fUEcRl
Hr/zajNbRlWGg0wPYTXBY1GpGyiTpy5ahC1NqyG5T5Cro/ot2lk0MpFDF7UzoWVst5CrjaCNuoBR
PqAKcPrMmOe7IWQEUjB4T/Dox2aYTA0ZJJGIkqkio3dJKlJbEGPms/49ptL/fVuVFd/KIwuscA4k
eAAFf+8TYh26b3zHD7Kop+SbFWn4nv19kd5F5IvdY9231St4lEMQjoqjpORkxu22CG+PoMcTPs31
1pOYzao/40cyj5hfQstsMIZMwDixSNMwZDxKBdUG6N5n2aNwSPqZ1X86lpEslDp6S/ymULOMjPa/
voQaiq5//eMwEuTOs4u3vSk1yKXgkv++iKN05+87Y6R4/76TTVkPGOAiMR4u4e+d/30x/gxexy8C
edtyn6lYCONfAM6LrqaOY5icxJexG9mjl+Dkxzcbm+cwtoutsgDLo14rjrK2HxUt3yW0SY9Xjf2q
sd73gClawUPGyFSJd/Mjm1IwJ5rxc7SaEPaFDMfe7PiOGfWJYmenlr5AdirqT3Fdt+SWV94NQN2Y
J+N0gfW8JL+SQxF4fi2jh8uYhELyUsLYgPPCtK56r5V+r+bfL81jcL0koqfE7WAYrDyimJhFrYUe
cg5rXolwpRamQ8HQTt938Uh5gBSTJOnHDuN2A+G8FT0xjTTmOswGucWIrIkXKokRXxjqAqtUPD/V
p6v/UJBNLNKI5MKC6QAgByZ+7p97Jfb0kw6ThkmcROiPBTdJv9D0zkOdpZ0fU24zVRlNAvzDU8xj
QYd6qzDsMlzlk3v+zbw9l2/dHh5bJhaY0Q7delHviXHkSpAPx3na+CCv8gg4oSoEjrMe89c2JwVh
x8/zj94y3M9kSuj0XFhlVMmkdn2QL4BPQUrnMqoTHSIMoVzI6nzbIQ/rrIKjav2BExLPOczFfxod
YedXnNkGVnqYeCbTF5Xrl0jBVxM9YHF1a9ni14CSxU8G+Wn3SWiuVn3kl6NuF9x4Bq3R7JR+/tzI
R+WcgXlq7CEWI2qAdNVWIf8Gz5E9Pl/TtnQRiCkYj4WezrO5y020KBaEBlUMVjWwUeleX8BD1ufn
3Tg+TwBT6xgWBPCpmU/KD0QyRgCmJXAXES7dfIYkwJRMdqT2y0DxS7aT/1imgy1uBlrPEVp1zIOy
EC56BKgDHWCpn+pPf8Bgm5zTWT6t8fS2Wypj2WllJ/1+VV7I4wDf+ZUVlqjgkO9ktCvsFIF6IgsT
l09Yym3y2reL4tRv5CuWEuUFpUM3scdadGHm2JpamNWlRPjYWCFOKpcFpaWejLE9ki5jzlisqdvh
tZy7j6lI7syB6SeqJWaRQIcwjsAw1a23KkYZv5MZ0VeVJTNM4xp2MtN/J18Ys82rH/UbePTz8T3Z
su8MlavvQzfPwRes7H28oeJoLbmjTZ7nm4roDjCjMz6dEBQzDYOQzNaZQ1s/A+ar1sMT+zAbvePw
tqpP+TN7ua80gMx4Z0z/udF3UXmjGsv5bpckL7RLkmL0s7qAg8a2vF1OHLy6M6dygbkMLAQvD+Lf
3XTZgRYwbDknKfxQME+D9x17BnR8YP6CRQwnIA/QLqW+VMoHe8dtwAuGvuGbga/U2GmRyzclBphT
+XN42y98RSyOnpSX61+8Wbf8kDCjCOLvOvR1GxSHPIedFDlc8+qTEBRPur9+JmyhxGIFg+51PX+f
2R47vgxHbUHEONti54euOu0wfiR1ztaOjw9q0c57IYG0umsLCjXNN3FNTJdV3hAHuVGFem8litP8
cJuNFGQdpBvhCySb+9sJAJcznr3noUc7ypP4oBWz+kVzur2nBKiIoyerMxE8k8/xAn2zKsKo+rnW
2PhLPDno2HcYBj3ELEryVgQ3ZBSVdFZALBcqQMG9Og6Sm6tveby32TK+g/JNvsIdHLK2NlQ2EOUH
rwrmkKyIJKT+8mqPcbFMMOTfY8LfCx4vc8ttIgcHYWEI12p4UhZ4zE2VX9K+vtyWNCLGsEkGC0aH
alz0s9dJQ4+SlyB3VqICj/q1dGLGVxS3Vb82REAbPr4Tgqix22buTSVJGGzlJ0MeDhCPRHXbX3KY
OvK0sHvbv/e39ipXP2PkG08v8buy4WF00OYoESbY8uSWnm14DZUJUVRE5GOxWRjgbrjQAD2GVoz1
3IQ7wzjENWrPKqHS5D1T5/+mU/4H8eHdenT9Hvu/6FObzaKvEAdI64C3xDZML4m6lFf01OjY3stu
at8u5Yy85AdH31xkHhCiC7+m8KvVF5hlJtkUuvLReKRJyah4RLSwrkQ3WTI37Ur1su183h44D9N1
j2wqvZYJTkWE9lnklNXOaN9nMSROWoEXs405arU1kh7GZA5DOVNm8U6fD4G6Utbv9e1ozljRtFtz
4WLUiKxZ3CQkkEB+4S1grVtWhO8gm/CeyopZXCeNXekWEF39lPcy0SjajEmz2y51uwMciaN4yE/T
KaFxD3IUHqdHvUp64meXmCYPc1z+vRNWidxB7VuKvtTIu8lBP9rvW6+XoyJCKSm/GNgFd34/5jpj
8XCQc6D2gmhE8o2epOFSRAY96Xh418Y+KCuewHLhd/HhPaIsS6kNWhW0fqnfbP57GYFCuiWINWxw
o0SaYOU7NqLj+FLoddcR8W9Ut9ZkSs574ZRHYaMWvqRj8YuWhOFakpys+OeRbOXY5lu68ufgM5OI
ySajxx0RwY2T4E6CJWKBJaYbK/NJcjK6AHRkpBBJcf5Sz/ly8pGZ1nPLT4nTvs2jeU/iO5WGbZ6L
3OEt7WQ8CK1h0fvmXT2TC7pIdwMGL+N2Wv8KhlOuyIbG28evG6f1YVx9xX1e663gt9u3G24EadZM
q3U3Vz6KYKsTS/hTXvsVChJznfMabzeaq8GTmUYnapy4WzLTchGJWjmg1BAR6s25RhjbDkTOYaKw
Ry5REdJEuTqhV5iS7dEmJxyyagY67EbGXMABmix98T75EM9NdW47tzySSt9uM49xjGo/zKmVeBc+
Nbs2+LDymMqlM2wMdTveqvN0O5y7c3nk+vPHHs083wqMi6w4OHAvtl/T6gBkgrh1jjH5OyfUxX6n
q+fMOEnH90+E6O8RZM8l3v4z2oAuB/i3RPCar2aTf9K4o3MYjW5ZQ46IzxSD4CQk7JppuBcOxjcL
p/Slo1ifJ+AgJwnMdwSPbZoIXTyb731NUcI7+RyDBU7kMpPSUNRB2e4wCdVevmbjQWkoCDLxbfXA
mReMTceW2LLD48F5jbe1yiyyVzVuGjSi92pwwNk9dBdiXAd6zrwOMEX3lM80tDB3kj7dqli/vjmn
J3hUZ55yQt0e+a9vsgj8etXUYMS2fDvSVRXr+ijeM+c9uZgeiWLJ0yNCBxv2qloicbq9vayjut20
u3JXyksJXGunvPxJMk0+Hh1ML6u+2Awyuhmv2CdffPhCcbs1f4DQXVwzJo9ZscGmBE/rigBbft9Y
yaIjPGaNaVVrqGP+0xfuzFLw3Kn1NDVwGSbSymHBx9ehsm+rZH07844aDB3eiFLCdfvyGU4l+pC2
afKrUZ4LyMDtXN0S51E+9kZ+77Og+S6QyHUXhCO42eIIwcToTJPW3ZRrnpF0tujecFl441NzRmjB
rVJ5IzsusQT7M6cFgSXgoJkSRmHO/r4Y0XMyGxMYTbO83hR0nMwKY7vfIOb8++7vZ39fQpV/OxFV
KgwT0jBlznee47Gn1LfYKSu5s3ps2Kn2aZfxKUDv/fddJyH//vsuEwTeVzz+m1RFOoUGbN5j/0KQ
6/grPfr7Z/Aff1vNiT3X9I46UguMmFjTRLgUZdi68pNKUav+rOvoM5vxD8rm2GwqXOoJURyZRHhg
S0Sw+h6c6vYsZ4xqcOz/favktPhDmnW2vMEvAHPE+nUOf14/DxmDXltc0qJVbI/o6hiJ9rXSZzYN
L3tE+hBhPYZ5PMngzKrV/ZA7PC8DRZ22xswEgb/rkmXiDmTF2OGs0Mw/VEv80DgpbGLdcMuBUsNI
nmZy2cLW9RDyBBf5vKiqr5olELYt7/U9000SxqZzAbxyzKhFQeBmP8/zsBHcmloUWJC/Qf15NqFG
F5EdLpsP+YMG6T3n069iBhgswa4D3UIhHTmNp340y+JK1xmiScHb+u0A/mcmDBi8mtWeC4JoP8h9
2EhXfV/fhcEJf7Ci4UKrHy/f6Dw5cbj3Q4ELlQsEKv+03/GGJjVPd9odnnZLHBJRTEm001Z4wvb3
p/ecUnhgLZAv6gUUwZunEA2oXV+SYPhhUusaU/d9GFtMhbl0iFRW8TdFMZ1ep9u3j+rndS1C4qDs
mKRZw5fg6R2iMel3+LVwFOuOzZR8KvftzcGQHEAf91Ztodxlzr9t5XNHEGgWS4KaoL+dyON257U1
ELBuPQNtW89CDM0sZTVIQEUutpYK5paQFt8dWUzopdCsres46PHARF7GludMXowrefwSL8VwvlNd
bl5+sxlJJMDBqnObEaB4sDovXLAq89h+3mOkaZ3bnpksFDsuteB+9XbPPvZY3A6GTSzPVJ++RStZ
3hhHcSvvMVMCCCyFrt5Hvcct+OZVC8V+w4MFpGIjoLwTyybs68hFdJIE/GAn7ArI3aWa453E+b6j
f1bm4CjSXGJj2RNmrFqtZGuY5ncusxLqRwWtshMZJRqpOP5IHqTn8kaHT03FyCKjFl7KQX4kkVZy
1Fk4V90QryUoc2r4YscEY/7wWEYms1L4LeIh6BM8zWY7WYpThlv6oDnGayZZjHMxI4aAOLT16xrt
MVZW4IO+Mffb3lrXiO3wWN9YmTb3ZeK2975CX2NF56GjtdQfrvyt0nzTUQnM2YEgW7Bn+Fje9vK0
DPozd6PwJ16+htY0P2S0Okc8I7Ml3UszFoHB46rm3oRGIGEPfnmocaUdxfk2z9wqdEY305eTMiOu
2SQukX41hu8GqgTeBbHm9YQOqrsG+ImDE/ib7kHajh7d+zHm89NY0g5k5i8qQkVYamQ30bt/UfzR
nup+Ph3BMsnSRtd5V6NDIUQRxACMABbrJP6amd8u6CPF0O6u78Wt/SQ5JYLE45yoeBO+XtgvylKO
0sprPrV7FhgZqZXWG3Qy9gzZvYX7J7m7Z0889dOcCE8sfihiAvQ9pEV3of1ULOxmWnCw8/MDGi18
+w0u86JDFHh/lwg6mTPEMuItlV1dx1V0NX9AEVCF7lkYiF95DEe7SyaMtqACwoXmW7uzSKLLm6g0
wS6uytvR7tWwzcgFib0UQOLS/LDFRR85mX7I61NqtXm7qVaCTE3ltOdcDuKSTZL3BTgx1bed7oBy
xZvuikEPUIYe2uBYg3Ym/VmANSlc8Sct3eo6EInOResQg1hvju/QRhNj/lbgX6lHTmR2NWejaWTm
C8A+Idqi5YRm2nCq+w2/XZb6Umms7PR2sHRcGzXSB+t9zq6T3aChC3C7xkE8nqbbNDnc2JnOqOgI
T2hLP+yWVT/CLGyhegylzNkLOBQuboKHnbBmM9eIHQmJJJYI6ABOwBRWsXif281r1ga3/YCnAuYH
1nsLrIXa3OXult/JlockVPaGxsG5fCuBYnrZ4GfRbIJ1tW4hfj/KLt0LSFqAZHU4ZltEGMUy706g
XpxEN20TTSgVXI6c8m64xgoEDfPxM89ujZvQMl/rm2GDw4oeWRN2pUVFsYBN8YycWcaQrPHltuRl
ch+Lbjocx50CRm/PneeRE84IFc3tmF/IDmvyMN45NarBj5H3KZggNey889cxWXYb48poy8ROQ0f8
6dWg4ZFL5sK90ZxEQZYdDNEMhY8JEoo6yrAYFezJWaSKMXBjoF6cvoSfv+vNjVFdcduyCZgfjiji
5udn1kub02ff/Hxd5Z4mMctss/lM0OFThLyC7GWXsivRfOIIWQwEGflAWOYPR63Z2Y/BF9KLHs85
odhFWVhEdxgSraZVH7qd/FNzm/c8brpuZ50LJA52FwuYYXo3zZE7lz+oqo5kWKh/IW7x02Szj1bE
FdH74/zf8Fhbz08GdnKYgAtC2ewyXLslTxobtgjW1fCq2Awu0/iIeRvJk+m0nKJtHZjTYzm9pnSo
XCtkh1QLneGixDo/BfsW+ypp1+NGr9Df8t653uq+6gKeC/21SMk9nCtXrXcNqD8Mp99TOPXE9Ive
M7N1w2r8fri0xyhSPCl0k8zVJThYlxGngdypysXNUERjOc3342dmZylcsE6WI244FkMbWaDdU+oU
dbzht3YZ5UFobBKGCWuWAl0lxza2JgSN3OwHCvXOTmX3odvjQlGBUxDfbms2mHHWt1tybJQFCgdH
uWHa501WbL8Wk/QnDFQiaih5DrnMc9f9QF1OTK9q6S5X4pFDEVCwoUv6fm0rJDl+7D20DTdFOavH
cBse1W+N8n/Vzlsyxc6k1uEVbIXBZC2N2K8jfcWbcI7vWPuaZonPM4oog4VH/m6ByswSjy8eTLxX
WRLn7ofaq8DxBHLIxtVnsmNSpVxL96F1ASbf955LQTm3rQ8avsonptQYDgid27ZiIxnh6IRu8TXF
F9rrdtWREZDPZCe6+hXpvx4R2mdhMgWg33RT6Yz7H2KKUcUreZENrfOcCv0XZkuVT3DKJ9uvyrI8
ckgiZkIjjtlPMz671Q+1OALymi4uhxlYCp8c6cmMvMOZucwvEpTsr27QbXtv81hjc4mA1RR9EJuE
e2jfZgQbPPmROgKrCComDZhOtqLnvxoGjBvVnkxmbO4UjdMdOzc8ZTwBFHgdB5+XIbjR7AwHJkv/
jdiBJxYaTBFprwsODI5J+Iw86xfyL7suBnIM+gnrcM4qq/fPbxVHJ8RIDjICQtoXw7Y23NsPejh2
cD23c3CgePaG/Oh+0DnN4k2xCwNW6xdvEsVuVS8AS3PC6BmnmN2mKqWbT/aZTNt+NU/MKbn9/OGn
Hn5/1dtiTGVU4NnNL8fyBOuKg3yk9NJgzV3ohIW01t4bJLn8W9FWHIrzHXtUqQSy5KUQZC+n18Yy
4ybNQ3MR5fQ93ijLfi1o7dr75M7DicakPbNY5G8ZHZ9hWdWyO91mJLmx+o/9eYgdHiiHy/d9TQ94
EeyrI5tiDH4CfnN4UCa48lT9eN8nZ6yyhmPCdNSVc0lT12mzioYvDhrK/9tCud4KJ9Ln5hfViYBG
8OmX8TTaZZQPB22Lis7cJ4xrkX7BclvIB1Tx6bkNmGOg75ml62TZb8WLVlqvaYo/0OI5Vw00xHAn
jPRYTNvWJXyLJU9zd7IMN0y7R0HvquvXkwpcc/GS8gg/t16Lh6sEE++5mcz7oN91F8k3F4xl5TRL
JLaNlUO9BhKHqIg87kbJICGFlEt1EZHWe8cIuN2zR1bjvmGld2mcEyErCL8J2icwZ5NgM7oxdj6q
ydwtC58VjmbvsdB88m+gAw6jcrJ3RMScpqOYjvn2TBDexibGCmcIwU0mPs5YL2yy9syVj04glv60
+QMJ6b8tjkUOClfbxDJjNijHnI01AYsCbZg1lMhykEouBWLudl/SrJzV1+7QVp7WOfKlt3WHm07F
3MgepkHPNV0fhemOlFjpSl7J9HWk45tDCExpLIwjlnSTJSM9RACKjH0QQT22GtUH0xMhm37IYIXL
2hE+b0F36X9HVRJS2mVxEWqv+apPpNFOuiDdFgz7PBF0WtrJnIt3gCvkd+pZmJXI0nY9ljWuVntA
F69vNFMm7wo0X6chE4NamWGNy+w2AjuAePChFyl6aC8jl+GDChqPBITelhe1SIMPnHJlXFJcgPsM
++G9UFzM3ffFZRT/Q0FRjJOClAHGAJPs1OTa8oke0+7y6LDYZnjDZrgsAptfgKR/BZUA5lXvuG3F
zcLFGuDNQphmSs4ARM42QtaAJXzXtvGrnCA9yBbIQiw5YACDx0Z5L6XUqVgWdtjYhXmskOpXHqlL
EW1wioFgkMPsoUlLHDzKgy5hqoL8ZZK0bBDFr9yS7PBC9oGoMgqBP+R4/R8lAbRWv5MG4h2pNCye
Anr4925Ykymuj6DUa2N+dWXAf0xfkA7I69xkya5NQiFsRvg9eGQzeXCLm2KFqRQu767sMc7Ow0Op
zEESLjU3916fzUm7M7DeWhmzb58iUDK6acVOfl8MxP3WH2Y/HlRwfYzDzKp5tIRjDX+VQ+xPDtUM
228a/uGq/vZYV6IifozcKEdIFGCdxpOGo/nuJmzetP14rOOYcJuV4ub9XvGKUTPrL7cxdN2CkGS2
jc0a3S7DRiajH2+ccQlmtCDpFDTATGa+PYjNx3hmHaU7cwtPM5AmPqSlEvq4eSJ7Zjz7XV3UBGUa
pJsNTVRaPfrX0JfHOgJOlAS5xsbXptipFOVYd8LRXZR2Bmuahd6LySiBgEGLiC3zk+L4ttKxTcUk
coqbiKvDF9L4OS0PwNfzA+u2p4AkG+uHrab5j/SkBeVemniDSQFjxV8Rg5IcWQ45xZ816HlppaKT
wAanawgOdOuxAvsZ0LgULrMSxir2iKgQl+FVZh+jundl4t0C7h4VcELcAf4h4zt4m1a2lV0ujiTj
ceNxnLnNMlrH2rIi/ZIUMGpQm1np0GfLXvFxqYzjC9Vyli+eDJwy+UmNNvk0jpliP0/Jd6i7LPVs
kdgT1/wACTCsgc3oCsyUbftFuII+rQ94SpgIYzFcPtDDQyhOPko82gBM4nOB9wwg1ItP4Ao/3Zf5
wSEna854ILXBhGLjimaR45sTDqM+Ntd2363Un2xbUOJMja+XbhVuEnmDjHh2wQyE7msXkt4ndIIu
Kn2J+TNYnYFgcrcunedAkAY+lZBUPtRhdHCK0oNNhi8jEk6y6i8OUMUmY/j4MhmKovDnkmaJI55I
+FoLbEcyzNSb2qboCFJ3Y4GpVudFH8aTxroWrOj48CqctSxRcklVMp9BdE1zu9jkx9crMDCeVUG2
XSkGs/Mm7VSKN0N3Qi6M2QhqoVtIscFb8Zp7As7j68A7DrQga111q+WwfE41SwiAjlgLVHa50x7B
ZYeHM0ah7Y2Nxl66lmccj+pJ8UqvOis4rwrYAdvtUSYgLwa3xX83QhBjx62LGvi9D0/vvYSyV7k+
8C7kDUJDQGUFJjh55jKRGWv2aKcCU2Xo0zDy3gTTI0iJrvpKd6tZwpVi/O/yQGwQHxHAq+7js0/t
m33j/0owEKA2bCDMIYy6xtMNB8iScgPNvqsuIE/fJ5ALFxrr0kBTHqUNyrl1cUh3HOpYMhHV6jB3
8Q1hFNOPlhYeD/P0YbMX70V1Hc+6tY6+9WanP7ezeB7ofSm8p8XH049nuOe6oDrKJ2B3fQX/z5my
txvJlufl9eky/Datj489H0fFdcSF5VCmEXYqDpAbnztahut++fRlhLeASiNDR2Y0i4baLj2UBx7N
/sAiY8OTC0/bKxdMk4X1qNmeTgj2kBft64PJd+WkA8bUfod7xtNLezhZ26gd6O7856nMy8Q1wYTg
yjiiufaUO7hZIBCnv2LUOPGGm8ugUtE5RuK9kllMLmy+lIhQNaZNTvaV26j+u4fLIB8VyymPMTlY
BHya4R96mZgMOyVTJzmnOaWMMW+FlbTkYCEUCOqLq4ez+Xh5NQfztsSAj7aUj/Lnsc/uPaEIPxDC
W16eFTP+V7hCWbjTv2iUztW8/ClFlghHumUs4iOjPebOFMdPp2B3CrMEtFVYUID4irWgfgfuDp+x
ov+gDDvL88YxlvoamZAtzs0d3GFfusY36W/ODRyitA2IQtJE47k+bz+HrwRzKBrRX3iOab0qe6su
GFnzu+4UNitJcRWKtMR9bsMLSQ0vkF1jafhk7WEWY/H4qZr/bhylcSg3cJwz8XeVrOH+ONNU3DK/
ZHobRgfyxG1mGs8pkp67OWdALtrmxxQLXk+YsjuInhL75WsxeRHnFRQMsrk8BoWDflo+qJvwR9rh
7Vt9mQwL2cgijumPAHr7ApZw5DN/r/X47GBWy+osBsoRSlFwXnvhQ9/1HyFq3ams+bidf1WUKN+N
w0kBEHcUwilJtz7c4tEYmNKwqz0+GIQZnMM9m4IujkI0TXWZBaNJWZnLLoBnyDHCGi2B7cJ7bCS/
+0o2NeSbsGlEixWfH5UPFZLnscf0JT+adwxLNcCfeXOAPHkX4/UsfZOBngOvUW/LrXhnondNjq9c
2oTnUeGhR+lP72vpK+FItVYADeCie0hm/G1uLuo3+SI72T66suzCvQjYbJtrKJ+cCYbF5ydtdQLC
EPR+Qg32Y2DQdiwAhWxi3jCKhcRU2fD28fG9RxvwpKplB39ZuPIy7IRbanGf8DuTxW/KBZ0sUp84
FDZOtAtwo/vs5kArQ9yim3LTn2Gve9G2mo8Vcs/BixDAQkJyBLCc16tsra8Eh1saX3MerPnDK3cM
1E21DfEUm95X7wqEYWchC5nLgbYxmXC+PM48utHs4Ty3jN07sIsEzSGiR/cCLE/ZuXWk6dPHz1z2
8N4ejAAdHjALwPwOE3QGZfgQzbm+tiudTwt9+z1CtiG3Gpby7URzQbMGrjPtOkO8RzVId3roLrTf
gtBE4OuArMVHMeU+f4PFMMQgVH6jWcg7ELqxfBHegDpAIhqz91aRpzqDmVZSHCYzcZ6xfXL0FAvW
ZT5Lj6+HY3zqd37WoEP/YYtgoUgfzIWmVPbncik7EhXbg4rIKeRNV7sxTM2AqB09Hbn2Fp9QDX2F
zrawgZ27aFwi4qHcovsUoNzoqDPQ8k+q91w5tBRJb1eSfZT7E80Sv4oFr4RY1lRssbHLU7fXUb7w
IDxHJticq/Nb5GifzSE7kD4J8PJErG0JINsIMff1Upglh2aKikr/Y/npGnfyIhqcbkqlnrP18RY5
MWkQo8A8Q2Ezj/NcSh/guj89VdUiPD0Xo0QsdMz+ehumk3XxGTG0xYAX6kM0IfA2OUGfVroYjTSR
z7n5ZH1DEYse7lReKlrwzsF2jX27vxSwu6BTs/CEokNY6FtQAYJPbldOukOSzMwtwrItMtdt/VGc
Raekjk69/JMdW8DdnUFUlo+y5gThpNFnqIbUAhkaQLhNoSkVy7Cwhy1VtrGRBiy8bSa7mnI7HKq9
tunmpZ8m04dqG1S2p9Jng1ljwC/MJ4c0nOorEQEJJ/M4c/wlkBPqIIqZx73NzocVBpN/yOBYehFe
nv7gTxx2gktpOP0Jrrs8xafJkaa0NkH8rckxpA2i/HKx9Z9d0tuSRDaDuhbEmJ9OiH21oFSHX0zj
J5f4QMNQcyND7L8s3S025Sqm5qCtKWyCq18ylbKbfdefdKoPjPFWk+ttX1JqM2lUTusMZ8SgoLl8
WLdu/sxXsRjoX/pXIltsOhEXcWEYjpYE0OiPCz1VcyFquR9cHeJKXBsUu5mdbLpvsQ5e+zh4rhhJ
oYMzPoUNJ12mrLPwo0DDorC4VPqpLhCHRd0Fk+fukW7JrLtFXgHVSmH6g+ncgPafcKexzHgBY5HF
4dXH8KtPXDw8InQStDk8QaabvYIudwvJ7hO/Kc+MxHFMcjQVwGkSatmAVVa+QJfhXQGv4JqIAkcQ
tXzNa99Or7zWQFnFz9laWpxcZsZHJrm5390fz2lVgQLoc023I7LcW+yUoBLGDfktjBUNvoQZhzVO
Cfhk74eg/ul9UmZ5gtqRW9AO1TlBohoG0WtBgKkG+qE6LyV4pUuSnJBRsfONzjeI+AyaNlv6GmYR
uZf24z2WsHQ34JahXRUuE4esoecWo3uK3L5eG1MT2rQNFAUZ6oJzGlraC9lwiGkYduHbUXpMA72H
PpMbj4qEN5ylF+mGZJQYPgbx4nZKQrLEoQIZQW0tj5e/kN1knROZJczJUqlfu0eylrNllgfKCyH7
OEv7Fk5CN+3azXOYmbBdcJAviIlZ3y6V9I5VoWoiFjsNJnDNM6AsoS6jFqJIwNq6BAyhZKfsll3z
4bFX/jd357HkOJBl2V8Zq/V4GbRos9oECeogQ2dEbGAhMiEd0iG/fg6YVZXV1T0zNttZJI06ESDg
cH/v3nP5OTCSDuPJF9sQUR25ESSx9msHmjjFw1frwb9DngQYJFOQ1KFsk0tzw8SoqDZ6+RFZe7Ij
7BENxwsDc+Ls+2fnE1ff0tjvlm7/nz7/9SEpTohfpC5+awGu74u9aKmONOjh+MAIqgMXcxMOW9uI
99fnptCxgI+7d30o/T2JcHj9KYylLWdCJSjKAf5S+JuGjlIK99wKRf0w6Zi0mpMnLNaK16euLxoz
QVatorR9fU6fYUqCvOYT18d46DZeXfsgSpHYy9QgImpMvvVh0dpfn2uWF+oMqf31ZmqxHlzv/Xnh
+r7fH/GsDj+XSHq17i3aW9c3ydzDVHS9e32rikoWJqmRHXo7by5Rvx8JqFtwLd3UhTuTjdWdxNs2
Q1tuwkhtJzRARqpwLA7OtHaKIHnOuum2iab7MWzVOvL41Upp2henSC55Hn/4pnwwLfFhaL3agDmw
Vj7tjSTD7iXSoOF87cLLWIwmuWt6SrX3NRQ4nNw0Hzc5ejrYpeOCUYg2Mi0Xa3G88gtajTmy2Ilo
OJIXdJY0nssyuUMnmpvpWSTZq+zLYd8nzE9xnHDpc7huOl1C46rtxp106Gwnw0eplcbRCpFFEXQy
eVbAr0K4I/vIxr7aknLBMUhpdLiTytCPvk33AccEKHd68R5wAugmYGbWXjO94wppb/KZCUfXO9CE
kaSJiIlRntCyTNB32qgtWsJ6gqlD1tgOXAizlmLzgF8rL+PXPjUOJerUxUhCWgQ9tKqCxQghN0m7
DTukWMFRAHZkQ6STfo1RN0HkNVspYrq+v40c42erIWd2YCMUrb6ZZ/rlFTSZlTG736m0P+AeggZO
7JDcEwzyLsqE0UP70lC+AYe8slxae72p62vSwBjwhFZ5uF0HXHbNRcaI7RAETsW3NxZpAIg0GZMH
XMaqRS3W9CwD0gkbPWY/zPfLx5cQ6yR+SZq+eAjLDMFTbNzrGheOawCYG5fFtpAzlbg2h/Bmf47T
zi7EYRaMgVOZJmt2edCOSNz1JJ+DRHavoRZX+0r+0lKUD2GDYN0dYffMmQ2g9lT3mB4SnZpDQ7L7
OVUy6NQy1uTFR1LjttDPaVUjUig9RAsz1CI3c99j11Uws5xPP4YOYeQUpTwd5bFmb4jnoM3HXxRZ
1DaN2BnP0q5RtZTgB5agvpxTbe+aXVD247hT04yaO/apB9NTNJ3ypeZIDPRBpw5Z73FEIY7MGMxS
L//VDHFzrLzpMs/URLxkYoAuOD/CARiPPRP0oOXMXd13hsDqlyWj79RpKK3lXNsynRKVwSGrqKEZ
tehPszcd3NnkLEmZDVhp+yZIR05AXJKfTYOosRwRGJ3DYGDkH3YtKXU16SuuTiZyIVpnt3rUgANg
NcGh3PV0VTXqhlHKpS01/cfOiij7VRkYAYaytJL2BW+fMIa7kANpDcGIUipm8LqKUOfmqL+LX4PI
uhPRoGQJGeba72pm5IlMllxA+wCQBOk/4AuoaNmqRnRbGhY6Q+JbRpVDT1mRtELDt89LQsqdo8MO
6GuqhxLwAPnqVMEjUlh35Fwc1dykJ7AY0Y1smfUVVUZGxEfSjjCV0X1piAwYYqMd8BACtWhDJNnw
LQn6xm4bvcYEiEACyvWb0si2BFR2q6TJ5q3RWcWm9SZOE5SqUU963VczWwkL4OxHM88vVnY3VrSm
FD3EMZsQP3ccwXHj3eSCIlZJ4zPxBbTySbt3LakupcESJhu/YB28jSO/NRETUyDAzyHL/mxL1vZE
/kECAOV78SxKjsJ6IXyJa/VVAjTRcEk1xLayQINrNw+jFNZbRrnRMOlVErQKoghUkyUOA5MIzN9c
cFpPHbI+ec87Lw0w0R3NNnZRRRJTaPc0SMcIW0KISiSZ6ntfB2pErPexNGkTpzUzB6Wb2rqvy2ZD
vMPFUFMAjz9aZx4pN2FjPhJXsoRwUDMkSIPYTcjUm25usN+48aXQI+OsGd1rY3TPZcN50s1loEaN
ZbxLfSKO2vgsKxagNk372QYComUU21nNuUNV8b2Mb4YIH0QY0acAl35Ai1iTSxwTdgt6gCa5fwLs
uym9Vy2jTBlKaO4ODgU9ndQOuGcgnPzZHxe7gtO9Ky8OicRhOjw4n7kjf04KfptN3sXK0ajByyB2
XGOdhUhLDEPGa+xv+gWAFZIBvczWnsV6qRsoaRmRs52j7n5x5Ad+7L9YpbaQ7KhTcJqhlGsXKzQA
/4ijHKXfqo3w99BxHorU2efepo/QG5IlCnsiGV607mEa2pcWtDKbiJs+5qCKidIzJ5znqWlznOQv
iW/Gm7iw9QPpoWiOMf3TxkHjoftURjzFqUh2gdr4HZPpgsZH74gOCbS2avVJAJ+Lwg2JoJcsZDbq
2lYZ+M28ByBfBU6b30spJ3LGKI96hExBCoBgPyNsABJGu2IKEdrn1BjB02xk1mIQ4UtGVjhduibF
9kJAJpzgtO3X01KmbpmIWwm/qa8pomB7tCsCg7DTUFyu5t6DYk3tywg1mhDK/pFrFA2kd5oVHGar
Rj1RDq1CuTTvqqpPD+VYHUI7ygMgVSy3Jda+NKLKX9lhd9OHxLYs5KdMJAkdNJYwCE8GJAuRR9XQ
nIgVdZt7U69EENsaTcKRhX1qUfUAmEXPlivsjbuAll384aOR08MUaLFRjtRT3wOLa6ttVCDhcx37
PI3UjMuDT0jOqujo7ycuvEyG/k3cYJTJiPyBa2inu4RGuz4CKgwRyDex8UP3qC4Lju9AUVArUyBB
GCefwQB569CTNDkHDPLKko9Gkb6IOtrpCzIi6tqBOjyLEQ3EWBdheinaFN8SFxPZuD/aDNKJtM4T
zDYu5NVOdBQwJy3DsaXKb/Y4S3bP/+F49vA6dd4XaIXHkSSts+z69jhEe3OkH2A4yXC0jQiluc+i
vpdUoRrfO/mF/LBDklt6jS5+md6NsecesNg/LzF1HKxMa5jdVUO7xdlK6ZVOIzRGuAvMvdBxzXhv
6D9Jx3qVkkaWQMSWuiEL34QalqnlOWo0/dvM7JeyqXXo3eBgh+mUhIg+oaZUa7tX0C11ixAGpAtx
+4DNfp84MBATRA340bdeDQxTQjham8AnzXaoWX0pmKEjRSyCpCobKlQzYxijeVBJY+MLXVw6tn+t
7Kg5l1NzDmGjTaMX7xwQKfN6SqV1byltF0G7XVA187Z2+6Bv0P9oLZ1tS8u349hCH0nmg9UOd3UO
TK0w422cUL3SY1T8ZVpjQ0o6zIrLEkg0eRAzF2h7LtOJf44GfQIPSvWlSct1BuZ7o1U06fM4XRfW
LYTMdOVEtFdtByOjpv+yB/XlaYq3RXfIoKcj8zt2WPUcytnb1ycyt6zH2XDw3YIuIVDwODM52c4v
MRSmDQ5wYtz1Q5XQzLEIHTH02T4NsU0zBY6o7qIVco0GYjxVevC2wCDmuyqSGG4nrKStvXI9NaGt
lfFqnl10V8Pt6HOVGOj9tLWjr/wJNeTQvZimme5zyBUIEUajwXCJoL7W+akTNZrwrJqgwO1707s1
JDS3PlqjFT2AU11HRrwCJ4C2z7ScjVWrd9evhpP0SYH2Wa74drXtx/fCvjWqBDpjhS7f9WgBTUQQ
J+6PWLcfVT6SF822sptS1IQyzJhAZk9T5H0mdm/vTGj5m7ZQDzog85O0GMqKKXuzM/EzU+xQmzop
PJt9bFdvDcFozOnaV/jd9DW08pyENTGBLLgHzty1dGDbKMVeANrCoiTH0mQ+alJbkyx5IfQJ+su2
jjxt4wHo89VCRSCGYrDjb3eQIS7HzzCjshNmkx0wGdsUqprOpqufZSysG6FQKWwsyFAPdUVRrWPV
y+Dv1/dgMakEJ2W7rRZlb1p3e9+txSoy0X9h2LTnniJGxNyzxSFS29OLNUrMil6iMB+3euDb9bGG
Lla23hupeQSj5YS36tSOyiJDKdRSfIOIf9dgLXjSaJoNSfsmx7QF9zGgmxwydwutpM6OTm+whDb6
o2Ny/VCxgcmkkNyb0M5pkdms3QR9mm02QZIg1WgSiwHmS5vndCWg38r4XtV4oAcsZbE+Qea1MYcO
fYJMcYrSTQh8BRF59hjGDglTHb1afo1y1dlZQBJ2G0BhpCZe19TzPVLCWXbsTeHcwV6n3tVuAHEe
BLqJUdIe8mhSmKxSkTBLMl4QqLGQ33Mm+w9tdYK+F0/dUnFDK8jJg8apApQXD3sAnts4bGgrA0+6
p6bwDBUV34YUOzPkB4TRRg1k7N6zriCr1IKHNcRi1SqNCBa6tZotUUFSbpwQS9vOvcNq6KDb94NG
QyydXtKo28FepXQQEy4oIziFNie74QXp8MPWSfCJofohp1v8su0L5u7xaFTorS4WWHvS72bCxK0O
Rawdb01nvO97nZV3w2QmNFNKobV3Nh1qr5GIbudwmSzrHJzMSxHktLcc53LtEaocTv6n13Tgz1R6
1EV/l0bGLX/4fOOR+X1DDAUe9r4+u1r6npkZacg2e6iTDH5lgUrQzR4In6yD3lRISyb2r7b87qSG
r0w9PBqhn//QnJAyo1DHFMTnjQdodZVP+RKMKbY5Oe7DqNF3GX1q0/yUFnluKztr8lsSkhCsVOLc
xJ/daB+aSWVHAiA5OjyLtk4T4fJB0uqxrIgmk6b1jNt2MN19nD6UhCzQ2VBfsYamoqE4AI11iQx6
awjyWGsu3v5iYO9WFGc2hEQCV0poeIuSxYVT49qappEYNioOftaY6HTRIzq1M9zGpbupfHtYShl4
vA1EcYkRdoFDkCU2JKPYkyeDgduaC1bbhD2ZqMlJUfG2HRqXZkmOKy0HU1Xza2Lotf14OskOlH86
NQ4iRtRHg2+HaysMh3Obxbu+n29nzciOhYfub5yro99Brq6aEO1gmAR2Gt4Ta0ZpdDaO5tLesWH7
31iyfXFylxactnaGH3MUaQeAIC+9ZSLm6lv3ho1ybvg9450lIOsQzko/kMQ5s+gwSim009PEcS3F
xrTxNUwvZu5gRdXmcZVWKKsAxNxEHPXDXGqbsSB7mVXwD6QZldYYX3P9SGy2HiyjvssPisF01SZn
I0nwBpvJfYmwozJQGFZTvQPKva51ET5qDQ4Rss3pyQa5nv/IHXPTz3uzxVshzOTItPCeismM2GLY
Fprxi4HyG1BYvXILVndFN+icAXIdtvBUG2XSXjPyFXy+MnASnwWt5z8VZNavUocD1aVZOLCGvxgM
Npiz3K85SdCEIHzvWo3VjjO84aCC5GU2zWmy+WNjFNV1VYwbUaf0OYSK7yfn04sesDhU1KRAqMLi
dgfjXVM0U4alezS9ugMrl9xp3w2NZV21aUPrNSzxlmLBOmgKnUfexR9KoyiUwgwAFw0XcWBaldKk
bOv6lVOOAlOo4xfRrLfG7IYb3UR4qjmFgcxd+zSd4XFu6Gko55w1JVKA1kPOpyMgG7Lv2E2Kuxmp
vlHSKiuXdazNEk5nDlcN0UlgnPAGSiBjrp/COfEeyXM6UrigREjxKzIT/eyW+rq0sVG1PVLNrBqL
x9nUPr1Kjz9Z23zbIae07jwVvk1V0wTIrDdvciFG2ypilnUp667ZUc60x2jcRHXyZpGsi0W8G7ig
JhZm3rajrMbQcJIoXKYC374ySOSR9daOmMS4sBoac9hw6aI1YZUkVOTeClj4Z2ikxLaiFC9DZicT
6WW4rntCNnJ9M3oMbwUUtTz0n4s5xb+SXwcrmk/heCZ7/M0DH7adHdme6tHy6HcJfe0kGsE2fv3R
D9Z2WWasSlKzgsmx5qPvkwaZMm8p56bY9Hp4y0CXHj3Dt26iCv685ulPlV+zNpSjQOqJKc7uXrl4
JffZqKaV7fmPngsOENoYqv+6ffaAejlTba3HssaWWpqPlmL8K8gfWucR4ENBOAkaVaPC/kT4q+Q6
R41nZOwrRq2BOkJMpmysQ0P+2M5FeWACAt2Ggkmoh5PTDAtGIanhR2CWpIFa9pi6yz5mRPGURdh3
R7R2VK2yIvV3JnOLQ1RaX4kU/iVJq7tZw9Q5GOa48SWrvdnD8SILJvIWRNHU3oS1tuknor8sv1Bn
8xM+60oy8JOWJGu0vdlaui1dh/AHMRWBN5uI9Hv6GXH6Ae7bvfMoR7NqmG6c3n3xEd9JrH54Xqwp
sCvxizCh7eB4Dis3cXG75jui8BaUDVqJoTLnrY8SY64o1tch0+6lal9qstxErpndDHHkkmMynb1x
BEju0iO1w4mJHKk/eFRQFIcCDcJkMGLo1K8IAjaQso5i5XbdWxSJl7R07XXusEqOq+LVmGa5M+zs
GIYkakwD9kOzW0SWSq3lhI9fDAykpU6x2WzvGuGBYgD2eONGsb0B/ik6YF0EbUJOx9QBJhWXZQcx
KxbwSnW8PFoxt2s7Kejtz5QjwH6Wq1QH4JcamhvUBntVjNqXA2HPbIEr+gKNlZdW76kzfmhKnI3G
OXGtvRv4ZV+q0D6Qc0v0b9GiWGk5B2UOJbN4HVkV70AUvvQCNUNxygaM/OTL0JNl8FfYsriQjIAi
e67PTv2VR9APE91DXkxuPcy3//ZuPDX3xNtjqFqiOUbfLtPL9e1R7ZKAoVHwvmE+M61Z+BNAc33T
cvPnobxmdFwf/757/fh/+/qfj899w3b9eex6dBiHrS6GX/yXMR4Jky1ebq73rjfX3KZmiTf68/B6
7/rc9dU/b/635/7t4fV9IbSZqv/SmzCYMqzC10yt3wFC11Ct33evz14fz9ewEiGhfRh++cj6pDxc
bzi6cNz+eSxmsqF+P7YWny0+muTVBRS4ywh68IVGMqNFKfOQZ2rmrxRqb4XyJq8mbxeOJrQcj+6p
7Gv7EGsx6Ps49Na+x5Tm+lDV899fyJa3uI5F50GYuz8fuL7t+lBQFNo6Q3y8PpXYJF2OhoeTrdMy
C/8y3J7r+66vXG9K2fCfs+h8SBMT47ZTYOhKl824vqwM2waB/EXEnY1g2O9xtxLXuE6giB2ZOEDZ
WmhFbk0zP8y5FtcV3V8rVY8qpUHTN1OzcshnPlxvjFEhiIjLZkbfOKMQgTpDUvP3KNBaFJ5N9TPV
k2PGBdxq6JjFbUu7UIhVBmxsB0C5OKQLKIp0XA6X5eH1Rl5j1Dq3aXZNpNalviQ3XV/pIzDKQVgV
P/OBqvyfz+XXSKepcw5hhS0uu37D9burSCzkEdEf+XOS7Z//7/f/cv3a3++5vjQqOikwUXGF/nOj
sn9u2fXd1xf+5bv/ty//+YbKS9ut37X7P+/9l/+zTLxdAoc815kAw8xi+PMkIAWbpPc48h8HC+Gi
oeOzcyd1yig9g5OCntF7Bc0wkVC6/Mgsvd65dUhXoIz3bjYVeydOm5OA9kuaOn18Fe36uCewMt+L
CN1KXYLyArFC6oL46Bvtl0Mm0gEYoQ0OlKk+2SX43GKbVTakAuE41MToWRogYdd+YY4QYGAQ9Utc
Ar0Pwtqpt6uGwpv/xASsPGcDQ5pfk+uua1oQqYzMkKivMSvRrO+LBuGnx1rEIrL0poXhUcif8DQF
4GQ0UMwF1gSp3HWU6NbY5VEXOeWTcmgg1DFkEB0lRU+VDNi1S79b4VdMliSUetQfDbe4ML1tV2Ou
IURI0l3OJXjXO3pzowoYPDrrMi1MkFN5+LlKghL0kotZEnbnUaex1NHB1E3adN2iBs8j/9CXI2l3
GaatlCBbCgDVzKkFFMdFqwz3Y0Io6VWiuQM9SyDeJQ7nHLKsj4RGV982lNtgTmt3bfj6sYyHDvlp
iBidFLXIwwCiuXCRkVUq+iDrKEpwEHUoeoqW4r346DpyyJui/dRc0gJyRaPRpqOfZXdtzWKbLGw0
1DF+3RA1qEFz7WjZ765tfhhZh3m2pZi2pN3aDtrxuEQYUF76DLmhm9c/cBnIG9+Dc9KoKLqpPeqk
ekawYaqT1tRnjA/CKsd97bJ2iOjBZippju4gzvQJml491RrzYp2VqSpgmEzEg9AMPpM9choIXkU/
1qWB8spbocx6M9jhRRjWZ1EvdVs2h+xqvGfk7N2ItAMZSBAKHI3il5snxzwcMI5HtbiNC2poXM5g
CiWCfZIb5wjKiKn1zappKQfUSGCmKjIgHuuvmjJ/OpnYwf2HNVrUt5QDOGHi+Y4kyMfeacY7ao9G
xGQts1GAOaT27lx4NDXFkIOwtAnXVJbtIZkPQeGLoxs+ZlZv35M1/8s2cPEn+XPEBAVHfYFu13rr
Ww1cipp/xDsR6SwTZiPdWdmi63XUF83AZeE3iAAGdnenSkx8ZpcHVcqoZoKdpbnCnJX0wjZBAtsW
rramjWUEZeZ+RX0Tv5SUt8IQQGg8wJsdALeF1HU3oQwPWpbsKWY+G7UV7mv2kPBNQamztJ/1Up1y
6aOB8xhELTlgq7PsXW/G3k5V4W0bJ83BsgrGkZIg0hGDOSasse3f6rx51yq2QFaIYGV4X5X6XRuP
LP3Y370IepupoNlN33rmiNsmwSdgtJTwREz2aYwOK0uQgad2+BoniKrnQoOpE0smnXiAVRzelrND
rZfzA3qE+GK5hqJC2xc+Bt+oO1oo7AaMPW0DUonhfGMO0PgqISM0tbL+lA5lgxZC4po0PP3WQt+m
U9pD/JK1G3e2hkepGlSGKUIZ9i0CZhWLM3N6AH46otupOMJFje7cjmtyRFvIspJoM5r6u5f6GmoY
MgMaI3uerKSDEMsynMwV+9zH4ZeihNbpNkgMA3nX2LFddZfewdldSNIm7tmw4+wmTxVZzHTj91Sm
7AjRVD+EG3sejaBy1fBEmCdty+GpblsNbWn80zA7c1VTLNgoG83vqBtg6F2+lC4xGpducSIOvr9q
8EznrVTwTsilFf2FTTTWxDEqFKOUPojhqrcFjEra+Chhx6k8FtGgQOehJkXIsZ2FsIMhxVQBDUhm
KI2d1pZ7wwQsZIv4UubMRONxISHQvSMvw1N7FWmXekYXRrPquZtzTE39/dC2wHQ9ah9TpWMvJJHx
MHjdVwoplUJb8T2mIAmHhiipqtdehEa+hnIbPEg2pMyaQF7N9jC2dS7hrB0l/NKkwGO6CwybWD+t
Hh9HZaAHtxKqxcQ6GtV8VIhrcjuSt4vIjCPXLfvklFUzsbZSnqiTXoR2FaAnVlCmsLan2m22nUL/
T35Sdpgafmh/bs9WlACnqfqQMsL45mZoQPJxvGTU7Q9DRWNFeti4xtTENFz6e23M3gYEr+44vsHy
L7aak952JCIjKsVq4RhYmLTGXEU2Uvipn05dk+aHejMN8j6vdMbUwv+oipZivsLi6zQvmaclaGaq
R4emFiB2KKIOV2Yp3G9SZPUVyS4wyiShypxA1OyY7c3jZwhTfNCmCmgOf32K413XsGR7EgtyHT/p
fmvrSHX9eo8uR9YIEaCA8nXEWzrA7WgzY4Nanru+MHuw8WrXeipbFR392H5NcsiGaaN1h24h2AzL
DclImCmi4pmAzfgQy8Y/TNb4GgtAFW1B2qzObA95CTeNsKPAlsgJUnRQx6wu9H3tz2tjqR6GrbEd
lyhbzWVdULOO9FpQ78CceWq5Mf557/rw9yYuH2iThMZccH2ivwYmj8uWe4P+JLIcyI87aGsPbzm6
yB9yVMeqmIot00dCVkmhUwfP8LhLI534Xacw17ovAJA0/raAiSibNzNC+6/76DyvU/rrjeVxKBjL
zfVhLDwq6CzY1pZqukMWvkfkRc6/N8psyVsP1NTeg8VOQctxPVBpNt84nC0sLllE1AboEgDOf7/3
b8/1ns9108Fg1JDws0qXlZMQFTWiyOxQX2b2Oeq6f0QaXvMH/8QRdokdrTQ6ziurptm50xcy6xWR
GmURa5ZC245LCGe/3KSujZTp+jhZoKxzTTXGz82dc41XJsWMLNKFzCqbh155+t5xIRZ5y82cI+QV
ipCLQRsWUhWw2ENX4TprSvs2dknMRQRmHKauNA/Xe41Gvnw1OCXFDEqx0cKIrU1zmYvZLDl4dN2G
6z2H9e3asZBwxcmpskkiVq2nH9Cx97ET7u0amomRIfqNqhgTfK4TXBSbD7RFSLbUvXobpx5QtvZt
JhHlhrWeXNE2qPkJS20dRgLLjtuah8rQzUNrkiLfcQ29UQ7qA9dgqFzQybAufbeAFgDxJg+hKVQI
Siu6dVNrGSuzZy1DH/OuCsNkq0uXw8lnyRuoRICgZx1zvemWe/oQIqafTQpD/8DkukXirZucgkjT
eMWx6HXsS4ILGlSvykeImyYonLmhvrovFTEZ45IGOi831/1/fWhSUswlxRx2dwRAb/kNmLn9/cYf
Yah4aAVWsy9Q4OYsiIzYRFQ6bMsOxUvNhNdfQMJ/DsDrwynFU15Oc7juWu/RNIe3ipQKrhGLVjKd
03YTa+OniT2ecd/dD2N1/J/S6tvYUmI8G8AIZ39PcQf4JsEPZFqmwCezbZkFWeDiDtPe5++YBURK
mTBAXg3PMfCf6k/xVB5pTWmIVFFqL3NBmMspE+IVjib3FD/Pb+DFvscLHYvwOX6SaD227gThdCV/
AVFcTspxS9mTDmKFL4lWwHRjWgFNEOjWhIegElCvxQIcA0GyYVCfH+FJNwOg102nbaE6xv1Oe5gv
6qvk4YRs8MZCDAHiiB7gm8Hpq68R5qhX/iuHXhzyr+ZGe8CMRpNQ4gZHeOOckk+dVQz2VJ8PzcgZ
8BuLI94plQbMnJuRjJOVYW1i+wsxDLCaCtDok/52D8AqSO7g7ROtsthmsydBpVRssJ2nC2jKO01f
0Z1xQp0GuCDAHwuRIKf1+l1xOctXziMZlGfjUbybh/CRejxzvRY7lgl79yaMT8wZGFaMt/THdAm/
R7zhPwYY2GobnfRkb2Hg71YDg7bDQnJj1WtBFws5+Qn47Fyx6L4pXzkOcMDPdCfoGp3yY/qJ47Ja
FWGgW4Rh4ijAEYveAmMvgIdO3NQJLawV8jhAUcMdMzHGDSTx/v0JtcV2/IzqG/vh5xI6OiGVP034
vL2ai+HOqne++yjy30D6r/E/IIjdMSOJyuJ/FJ28K5NCtX/7i+HBc2deuDy///7bXxCeaLbGdMJ2
PaSpum07vP4vDPSKfMk0N3WMmtqhEkhWguyXOJIb+tkdogcopzm6hY0W3iXuepJbyoruybudvzhC
mNei0csXtsvkrPVNEzJt2ot84aSm0Tb29mFxB7NzqGCork2xFb5Bj515w9ZA8vcK0QRl4Mv8C7rf
Rm7kGxSOWzygu+qlv08f5FP1oqg4rIx18zM9QKx9zT8sDC7b/pwfuPajw9Q4YDHW78ztREdi694z
mKE12CGbwU6NfBrfvomxadoaw8pac3aswLyhLJ0t3FHqxb0FwzxSzT45JMl0m59N/+08yRM43vgX
xgQMDe4vHFBkbThHVmlrgGlv6SdiSO2bujXy1+GRxsJTzY+O1QZWMa9wVsNrEMj6kZLtMcyGJ/ue
Q1bRfnxAbFb/QGLhncvNGaMEXl1qwzn774Ak6s1NmGTv8k+0+htxb75Awdz4QfRz/iT1IjC3yVO+
cBqNV88MklO313bx1jrjC7Xe22qFfSrAeq/uwQAieJY/SsgiuF5QNgXInTFHcp66uAE+02CV7Asb
XOsNZ9h0WRAAT6a2+gmYLHEDZgdrkl7XO2CWwD7pYMcYCI/dYrw44lMApx7oDzQr9ZiZzokSOXTx
hd7AYYuM70wY0dZdi3oHkWHPnxhtzDv9W8p9vRs/WIKzqVzAt/ahfpuO/hvryi0ztw1z853AMbRe
QAvnN/sdJSEK0eCQbr3gX4IK/rsjf4H7/5cD3zE03XJcx/cN6z8f+IDsWxRdxnAmSO6MZ4nIOcYY
Dq9n1381FoUp+Ujr4h3bDMomjEbPOJLahfi9aJX/LxtDEMJ/2RjdslA8axbZB/9+FtqpGp3G74dz
YlAr5J/S9nERTOwiEG04bLh+rPHZpdAx6INdKnWJaOBis3zGP5Jcrpvz/29MhecR7fB/iKkovpOP
4uM/B1VcP/P3oArP+ithE6bNdIaMYMvxvL/8I6jC8/66pFFYlob+3v790j+iKvS/urbvaprr2hxF
lsch1Jadiv/2F9P9q8sLvu+YvucbjK7/L1EVpm8tR+O/HK1MqU3d4+tQoBuOZxhs4L8O051BTWKm
F7THoTbThKIfzTCTJvISTjGmRF9b5XHnntuUJCcnHYmgmTxOR51VFq1n1IeE0ObFgAeLxjL6FwfO
SL6VHUE6bfNBEg4lgMz4dFyqBVah3zeOYR36LPmo3TjeDARjrErLU0RIdxHEp456n6Q0ODixdmoB
JM8lYN+6aNu9Gl8VIpmTRkWy6sz+OA0RvQAD5IUEwCFdmqqmxIqbF8gXp/7UI7LaaCXTrNzTbgkA
AdlvIGep6/ST/n+9EqzdV+2IUiJsMa2r7kFwrWl8zJJu0jtUiWzMvJR4lGkC1DeY6MSoACbbfS/F
CHBA6uuoIvuiRtzEW+otoWhbEUFk6Ho4zjr4gWbBJ1q0jx37Lc2htUutAq9f/ep/+GQu2ei6j12Z
MjRZmb82YjvwU+luJ4HKxRFo/OkRsotHGEQ0aXdDo5N1N5hMt2BJlJXca6D2Ov8nJY2b2nBPMs/w
9usXLcqNbY1qnuJM/WITwVpVGWo8Fd+G+qgIPu9ODWlY+PXiOxqreWCU1mdkxeoSW1gM3cypd2Wk
PYpHGevRJmnh1JjooK6JG16sg30o/DMRudp93f1K1cVHSfxjwImxlqxf16ZrfHWW67IO7uDqLlEI
fjKfLdlt5ew+/C/uzmO5cW3bsl+EG/CmSxIAvZVlByEL7z2+/g3wvHPz1olXFVXd6iglKkUDs81a
c445hgXgZPIlTmVyifGNGx04BD1OerueDP9cJ41BcI5wFRRqEyXhu3qJmqGb2gpzqFUuI6H33dBI
r3mXY3SVCHsMwohc4ZLukWQol9pEVZXQDl51RfLl5RZ8daNwib1CZdz3BEsYQo2wVXgOWVhZWaVc
ggB4e9uloCJGP9t1Om86gwhSv+SoSjdyMl4b9iQrBUHvxiOOaCXrxV7CqG7VHpUJBTvLUINY08Z+
N4q9f8zQJdmtN7bIZPVbH+fFK/7csUaAneCrKZJcdUj7ZiLw4f5nTdKsJnrWkwFSm54x7o62XzdC
+BIX+Q0dcrbyBhRecl07QmLUS1nU9LVuwf2VYoI5sR2KGja/TBFaCgcki0fBdNSZGeloPLUdcuM5
NXXy5XETIdUkjk1cjbLg1mjrMCSWJ8NUO7Le5lJ8CvFeNow9cnGHmja97jTpSVxIAxJg649w0mFE
j8RB9kAMrPYuR90pGuFfmTNhL26Kq2D62j4pL3QnzGMcBVhAI4g1GgHLq86AgRpGmz7tKK52siup
UDSExv8UiLKJ6zFwrSn9EuL4GCgCJnfkSjLnG/NHwEhDu0vRWOjCZQmhTcdxAY4SwQe6rEi3h1Gl
RtRTi9NaiIEZwL5czemdIB9xiLHsGwMZTtm8RWO5i1qEskkNxtycvjKcMNDa9QNbREB26FEhGTWX
Vmt/YtGnKyM3KpuecWVowkBKDpLrRjVYaBnqtTwoHC4VFQDdlhb1jEKjpdnLcn30JXGV+eOxKUHj
Z7GGxxLKrEGbMsgnNmwFA5Cq+aYtoRLvmuggKIhHFb0IbOwdW/o5pHVIICuElJ1a2+8lro4NlrN1
5KM6E3y9J3a4vAQZKYMd+okZ/Dq0mnJQE4Z25PYCG6Ng1UnKVSyMd4qmYGXSdNcLr4nc4mfECyKo
UEe1MMBJ3yNPmWL1Ili4lhpl9N9i8EHWUNQAtTPGCHpDgWi9Bf2g2UhUoHnLnekOVfnhl/KxCwNY
sXH+Yo6Fsa47qolBnK0R0/9Ied5fLCsDojOZT2kneI4qNOYtx9Luh2nvst8+e1N7HZA00gARoeVX
hN5bjONSmxGPQ1+feBYoNOavL4UeNZ72uWhQOGvhj9kMjUs5b1H0Guh2YdDcSG3fJvQJ9aS/WUV0
wN1wRV9wbcTyWzVZpYYkqjkEaO+9hCkvHNtmOw4nynyOKWFUJDMXC4pQdLZpDiAdW9efxNiJkFIU
4rGvQ6htEskjgTQdUNpACC4C3A5wR0SV+oIk7JWYrU6cTx9DGRXuJAU/ypQP+8j4JbAVC4W1wZFS
rkxd2VDZtbNIai8GQZjLkggbL5qumPvmmAfPbql/cxSicV1N+KjRDORu2GunyIJ+qBnUGpGgU/6v
2GjU2kKhYrYcBuPm9+NGRikHIQUf86ABQ0ha1tCtQPFHnMp9bU4fnprNwqf4RTfE/mgV2sYvUjiy
xVBc0yFcx7GZuCTOx44OwN8MfQ2hZXbpsZORGs/WCOkDBvKKNk8tFj+FlYn7KoZdpiAgRJJPlmql
V9sRIqeZytGh9IARe6bculrL1i5BfRE1Ht0mTcFa71n5ThH7z0nRjiLd9RcSd+1WtT47wx/spjQ1
14hkyv9o+xdZnp0FTd9KPvNtaE3fcdd+Rmj53RoLGdrIbNwxKG0jH7oHbhi0htptjMizFzyaGoiD
EOBOUo9OtHwSY5Y4QsrOTVMmu5DouQ6BQeRfRoReEQt48ZJzkTIXCiM+PTkXPSDpTwH9G0TjDGdN
MUSHCvBRpAs64R34+AKCYJdFPC+5cfMRdfsrD1WB/Fw/GLMuvyX/doS+E0yIxWIqqkc25pM0rmMF
oHBWgA/WFZEgapaJNFDiACAM3AwBl6c0vtWVn65o1UIp92P6jwFK7kDcjQbGtxEGljx1bOa6BIF+
J394JbtJ3WiNg98hBFVrQXKpoiPrUptvydeGfZn2xGQlhFpofBIM+qVVIFOovgeyKZ1cyp91tbw3
FCLXcc004quKbjdUqfMmuYVNBXxJvZpSb65oIb0GYYkDuYNPNSYFKKYMSi/l/QUaO6x8wvQZ1gEW
7Sg7UtVEiqNBfpJC9UVuJNlBGc/6zems6qU4i57g5iYVqbDBJStho3DMhn4mEVV268+YmHz6CvpI
xmrFfibJ2x2+YH9VGIhAk4JyYRGXboGdhLQbOA/oTFnEVQxsMRI+FGPszGUiP8MRGA75Zx5U4Umi
lZFTpMnbTjwlAwEfuWKC5tDbTaeFPdxPmZFWBG4msAbJp+jFVErxFBFvJli3MG6EjULG20qXRtxA
GJCmepdG5rRtxrBbTRM22AEggjW+TAz0AwTOwcp79Gs4qyQJ7rEQyU6VR0S/5KwCjQHeTVXKm8ZD
q5sWBFaL9we3fmSVjz8XcWek6uEIHEMr3UGABWNkN9kAAUWGK5JcpaIqbYxUnC1ZxKCCRLi2hzT4
TgUp3+r4MkGdeU+hGjyFHhqysasAC1LZpmikVhTfcvBsphdiGJ+/aLM4xRFEavSPnx9fWGNLgDKu
ysP6/R/m7jyIbBxFNKLzEBu3htDCxthEIzxmrM1IHHW0luZXqxZbZhHc4fN3/9OP/9NjQ0etxIoR
DDz+NsEutCzo+Sz/t8/y+H9eKRGzpA9g91gR4fD492tqcYoD/c/PDWv4FYrDOcDr37/5j2//vClf
B09Umsjf/vy1INB39/0cMYTJYuqv5/2//ZSSD2SSrra+5Ba4j6UOyfHfR+mvT/B4qrgAWEbst/XX
Cz8ey6tMRxoYm8tapQdgaeypGmgO2uNSqObghccv8vkKeHyHMR+sn8d09ucXVcVwQ9EDbiDyKzrA
eOh1aeKSCh5i/2putjy+eFG2y1nMu9KcqjcPdf/x5fGYpQA08zNqYXhAJ7dpk7U8F+7bWfkTJwP0
CDrZrNFlpONiViJVSJNneT6hNMTyZTNrhR5SM3FW1z2++8djqmquxahr3dFg3bKTSy1zkW9u1RHx
JmHO41+KM33uZ/ylSKOhaJD0JoPwgcBMAjcgutxHIp8O//0Sf8Rt+dzj+/OLXCdTxZg015t7ag9t
nT8BAvf6eP+Q5f15vOsGSH856uk5MbA1CnbcKa/5+CMr0K+BlOWOpanQNH2/pCX1+I1iwKsi7HT9
eMPFfKwf3/3jR3kcW2dSd1zRe82C4zO/g6RGiCWUdbWN5ajaPr4zuWX/+jEo8HCZ2KpWek3SRsVk
t63Uotw+fvzrMa67FfZEN96cR2faUhhenCM4CWmDgMN5Fa2Fm/QssoIrVDgn3mNCPLwOW4pKm9Eh
YGClQX+za5SqLZQw5zxtX3vHxdZGGR4WCzCKMdpbFLinjXdzu3ib7hE/u4BebO1CRdTZU65folpY
NuPCnbZEuiwq+31+sT2DM5Kec1ytXiNzuR+IInjNjNWrKTj6afzigXbFC+JLusGgmvJvotKEGNz8
wk33rx4eK8oHMJXaZWAu0RduWAVfeG+SyxLg4vLcmNp+aRovsOltpyU1TDT0oKFWebUqrBve/2XA
sRiVJZ8OXGh5ULMTh2VKXdgIufbF4Rlj0Z6mjaW9QcwY7sN4yqzensIGfgniULvx7Hx0RMGhPdCl
tjUiADjrpE769jBtRFlnkXPktb1D0vh2wkq9P/cOpwQTVo+SIdon8bqrFt0vScjULIxZQwFAn6CO
V95HvG9Nl7dB/6EaZ4Bq7+hMCpuo52OhR6ZRjlPI9G2+4UdLdWBvk9QARgiiDwAC9RTQhO93UFDh
pHISWBLo1sFkw/yFM0SmgQJFVl9Ld1r8PIoHoehpA66q+NY3xCHiVcBpC1g5O7L4n19sOEJA5Szk
b3Os/SxDWPLqeY3TeYXIxoejSjdvJZ4m5rVD69vAWLksEKwsM/A9JeMT9q/aNm/mqQRtckpoJ5Dd
xT/kLdmyy3gnXwjbJq/Zw5nZuPHLOC7DF+UEPhOyOaDChXrNDjJwzEOwxXG7gAGz6J/YYUqkepif
4pfYrqmH9qaLDeAM+5ID1v2UUIrvHJ10fPGujIoLSyYu5KO1Jyd4ImMlXo6f6/pJdOyBkXWfb8Lq
0AgIZn/IaJDhGi6VK7KSz4wcth5he/yCWa7yB0hcB/FK8sIqXGE3/kX+kq40zte0PBaHQAZLlj0n
xV7Y/KrcOGX/3m0GgOTy2iBbbaMxYhDjAYyQK7qDVFuiUkkVZcUSR0u2yu/wq/DO6SlFH3ObQaMD
Y2xUBFGR3d66Y/pN1nj1IkXElbo0oQrod9ANXvTiYsEfiIsnifTY8lJn7/w5dXnAuRwP9UTyGm0p
zjp2ZS7eYbgLuFzHE9cjp6xdvk5b8cudvcxv1ErusG27ZcfmHSx2bXMhJdM6+7WSFXFQ9VWC/p2d
eO1o5IJcJb+c/gLZ3UyawQ5xUYsDFxdYtwBTMBcaZ9a8ZdMheOHD8ZTcEAEn1qivePxL/CVAaXFN
CA4X/jQdMhV6FpY/3DSVU/c7VXAYDEb5V+jYy7cfXMk1Uc4SYXt7ULxclImxUoolBGAebEecPrM5
aJs8jlIWI65+Losnq/hqlW9iyV0L/le1yauNCHGYwlbl8JRhtBeqT+SHKk+g0fCtnBQqJIv7DvtC
JrlSP66l9kPxzh1uLm75tLzEIyS04V5m7yIxVkl+louDeZskxDyohTgjPb1T7m+JtJco2nTsxQPJ
5SmC/PsVY2X+Ute2X7EQg2DEwMVnrrgnYwcyKcRIus1L9cuEe+jE1aadztbdPHGG0dZwXLvlB7Tl
U7M4hqThuOMXd7BOwsxcMmRDBBJ93VB1XafWqVftD+VCr2VBf5ShPN6jD5JcvuN0GG63xWvMGMwY
+86lxGu40rb9Ylwd2BSNNn80bbNfjR9s3so+e6HONDoYm7B58Ul9lDwBiULCD8pzrh5OW7gYv0Sn
gNqN4F+NWZMfARffoNkd0KlynaAjg/fJQK9suQh5J8N2fGsIOeAYUHejiuFO6luLEca3vdPo9GA4
nhg5wz0nDtwAR8ton3kLoBDZWS+BpHLxmoMzOkCTxy9GH4bSgXuNtDiTadFbS1toK8wcKlgPO1xi
A6Dv/MJg2a7Y3AOmY38WMGt5M3U63OsnM2Ym5aoXntXGzX6Fe87kLjjdlpNFGUc+6QTWAI3GC8u6
lFb+/V29CYefwbPFLw5du+JdjFCFWZDh2eTpo1cqKQy7WriZPO78Jb9lqH68vEKQiLHM9zTJPoy7
zdEXno1Ls+jfoIrcjQvTH+fRcDlAwUf/xTcuvJhqnkXoNCOIhVLJPMzELnKi55lwTsigLSo8o22D
sEOPKzsXMlfkKTJWTGbTZeKMcmnxXrNFuEz3bOy5HGjhczoUDhdLSWKD+MhL8euDK4/pApD/otmW
e+Yv88RZsvDDLSdmYtjYS+J2LynPx3zgvhp3tmF7vFXLgAYqsoGC6B7xJByEZ4IwGTTHxWv0Miy/
OAj6bVhyXjhM2oEjzrd8fj4WF/8MXdjO96m2K2yUOlguL0wv9Oe1/CV5kW+cxnzP9OzdjEMD43mp
MEZhyWHI4lgZB2Y/7cJdlu552ugjyMgR3NLQhb04rnnFyWUqM/EB8qZRAszLEz4n9vQDQyV1VodR
tH57549Zo5B5ARJix1Dpb7JpHe458Qw+yQvDoEQONZ8WRQAK8W35xuSuHd75FApBDBTPFsyhHFkI
s3YtOLyUcX+v6n3IhHrnCxXPccmA6j9x2acbdJXGBTLmyG3EeckQcTjBR6btaubJTWOTDcNaAXAh
2p6C08YRTmESXBj/+athvkj1weEyS355W0z+vARb8WmNDa7wzvUXt7WHq5oxe9owZWMZ4Y3x0tYB
fixY9VUj7PnLUcfHfZuvUhWNEbQagH2KSI7FhqLxwGJBdfpz8kst3mS151+xwUzuOA036gcBhdf2
mXmzYUwt76iPoJr3Zw4BMP9zNC6RWrXdMt2QEeHb2c5r0egvwMMtGou+LGdytm2mBkqD9iBcyd0N
1wOHGC5JYdV7ih8dtRJMFPy/ivixTidzJVxPClv4TYNRFpsP2ZrYoAjW0J8K2gfJbHIGYX/4MG9s
0qF6LBgahnmQk3HiL/vh6BvPRA2/kcQ+5yfde068SDUAM7MC9oPcRMIwm2YDV2Y/H3wpeyzRHCj0
r0lKZdFh2VSAcVua3Y7UTmmvpyeGKIOyRP81bNF+WOFcBCiWdETemU57nqYPI8yi3aJiVhughoPu
OxTEsx50a1twEmmISK7nIYM5EuCudvNlgIq8wF/AKz37OKUn8xhUzjieWZmLvSsTu83lyopY3akr
USH9l802eGFkKUDiSZZOd0H6gxRAeGFqNZ4jdpRcwL6tcJ/6K1o/rGnmC2xfMo6w1v/immU6Z53N
tZuuB2uFmEV16vcOhQ4rf3QtQDM0pwT9sRE3Hh4sIsPXkeoMqsMcmGW7wDw2/EgI+lESyS3BLrHS
Fdt1XQa5proKz1XlcKXlb4xXXAEDjCpq2oPTWgf0OLytsDjgCUC/4aIbnxgFGFbGJdIcSd7QFGSH
wWplWIrfZugqIv7jp77b8YbZcXBtYZvG8Mi+dUPEAaHiJNY8ATmi7sginRmjbtfSEYgJawMINAEL
4Z4JaqkcgIbJ/ird119D/ZvCHhQudPeQUkzXRtvKT9K9XHFTGi4syBi3W7WDpmCyNGZAVsFWT6Qn
CatEHM4lFenGU9fGp1VJbPiD91LWifiaPaZsZULrlkRbrXmJIeNsfbaoTphep2rHoTA36b3IN4Ox
VbVVRHAwDiJgJDg9dhNg4Itgs7a0NS6uNQvbyuYCbCBxpuFeZEGiHOp3suO4rplIWbU2Vx1NFj24
ZSss4QsfAQJ/ccvlkc1NHBnwdHhuDVntzIrEl0r65SrLZqYQotlX6k0j9Xis9lSHvppfpiljZ8Fw
Z647MJhwcgOV5NYDbmIf6SAg50N/oPhIs7O+iGQKpHeau+WWTgvdk8ARKSCydEnhByGnQfyl20QQ
VLZOS6ynXKtvQNfjPBZAT9OoPZrKWXzHCMElNHArI9tvv02QmWec/YHqpALl2G8zwNwAPOelp9Ot
bSPhLeaygV6tHIRyxyMjO++XHNf6kcg97LAqIz940+Ft0OQlgiXcNq1dWz+6zij03mpLqXCjfDtb
jugeRWRjOCJiyfbSBCdL/KChzkfRQ7fI1j6rZ31l4P3Gd7Y0n65oWp3g+FiYwNRlc3S3jtw4xtXS
3PTHfx7PTHhAX8xwp4q7iMouQfVIVjsKAcy6OJtIzNhHCssQF4/Nt0+R/toCe9tlTIOL7FVoMcgu
vCf0NDhrW6cNyMDLofiIkVHS/+9p9ly0K+ZkDFBR6RKnDhYZvHR5JyCPonEHdqHx2TkFK5b3iHKs
aqldPRgUC+WbHKn0xburAkMGSku4SDf/QH1Xu1ogcwvM2DTWNgXhwDQjb8STKd2KYUy6e3vr2kBS
zRuTRCa7I0m4Z1bkNKvdJnRNee81jC/DlvGHS8HAOjTHFCDCLY29Bj6cRnu1G7sLIUx+/zQB7+zs
PBjdIHhXeANUdKEqL1K1BLeB6GAvAQQ9JV8TeaaX7L2/k3FPggUzMKPkDtkiSqMR6u/C2taEQCOu
IX1hUX3yb3BKTvJzc6YRU5Mzmy4oRuvdyeqOyB48xM79nNvkR7ZwSHGHk+FMpQ3hwQcjRo38DCFi
j5NsiXQhk+16qe1JnXNHYP9LJMIL7z6R6qDtA0Y3u9n7EiNhB5F1jjdwD/56ekIgCv/EQgbkc0S6
TW2sZs6QCbScKCtju44K1srs96BsfdSCeRYN7qlioy7zu+VIDmMmk7ldvkDJQ//7TJHFlikNiwdV
Y4exJTKxeW0wMpAxTaedwh19VCg/UCvZX61Bv7JG8VY6/AJYsmjUnHjns6C3TsJuN6Yb2hj6xd+V
rv8st2sSPWM3jlYahbkToymYuAOp53N+O1lCylpZpVcL3mSwDxjOgMIuhJ12klZUvBkVYv7bsM/J
ZvI/sEaKXD4kFGSbjObPynsvXZGoO/zvqPu3hasifMNCVJ5v3lFbBXvjJFBSWBgngu135C4Ot3Dd
gt1iFSrv09+B7d2pHFbDEywHR++X/vRG+ui9fW4wOROFtCqfgfUx+hw4WdG0F9Ej4O8El3coXqUr
OUn5YYyPeN8ImqjqGycaaC+jxwKqFDRgUvPwfwvrKkeJwWLLzQ/YZ+YxMV9ajPnHokEIaNj1W/TK
KCq+0yHzXdK/G2UTRozfZKuhw1iUnd2W9yJ8AjjDXSxdS/U8FjCSwG5il/udGWEV6vyFWG2Q+WWs
ulOEtFRDxcU7WyemP1YIQjdvYtIc0UcFB46W8PzvbL8TWBStor1pZ1tiq9NlvcElFjNmIukjuGMr
8F78TaorbOcxv0LCb/f9m4EEgTWt+ZruQzeFaNiSa1e9olHIfRJKQHTN0bDCjmYWuypaOrTaTIRB
JEgu2otqrsaDbC2x9OOnU0k8g+HebLJ2LUPxNFx0uTQGn1luskMf38iPmuW07aKwDes8SRdK/dif
5j07ShI75EUgMpLb2K+Ew+h8cBWQscWyN3Vp24zRnXwyaN12cAzWIBcBy70xLMQGfZOF/0ymlnoz
bHKndbB+1iJ8wWMDjlA9EO/5Po/eRIPSGloozvAW/4avBHtQhaH8vpK+NKonK2sdj9BWl0DGxXof
j/f6NykIJUQxwThuHQQ+DgirCwlo6BiBClOiW2R7qcTvs6ABJdfwo+jzrbPABsuwoc2EPojyAQog
VgiM8ig6CqgZb8UNQ1Pt9nQw1uaGRT6JVdt6mV5DrgzwRMVHfqkIdigQ4+zQP1Ecso7BSQXIka2T
V5O5ql/iM7SMhfcdZQScbFKz3deKBvOAPLB2NWzD9xbMlOsr8+4leOkkt5VXaF2jK/FeHdtnq3wv
XiipfjXRhZWW4KbquYW8qx6tfCuBFxwK2kzTmqEj3lqEb4Md7Db9UXo135E7u6XL9n7PLQk95da8
6u8BoygtcSf3NRSurTas/egct6jXyHlg5/7DEWAXSBycnP9ogCYbda8Qirazng2oE90h/pDZ9/r2
xCVC8qUD5A1Dl02TIKe9/EpS5Gf+ZR3A9LCzp65xQi6AWkApbwk3NPGQJMzYLFV+Imuuj/Th2Toq
O66OcE2ekOlqp6G4IGsOtw3em19yaj7D5+KVMHtWZSfvKVPWPuJLwvvIDR/ile79lPCcZtcedoX+
iZjJTH424V39kIiL/Hbt7ygNGIiDbSgjDG4LVgAMwOvQ7T4Joll03D48a1BsG+LMGuJ/2ZbMx3HN
SOJfWN4erCMMjyewIsfYeJsoozmiShRfR4Rhd7vCdLvTrwoM+qrv4o0a28sHDSB9Hm1fgleWUAQ0
409dGjkjnXkm6hDaKoGCDPvdq3EkDZS6+ElhJI8JxGXdEJHiZdduetBeh2/cAvlduebP3qaFtvga
bocnrsSfMjp3GZFP0Yvqb43rk0oG3uKrXIbPQECPGCYnRMjHeCscW2ZkLgXvnKwaAj9d+I350r+n
SBYXp5ksJNuy+Dbt9KW+ZXFGdSOWL01POm6/afBM58K+EfyzPzeA/HRg7//4FqIRNIIKbxESTeIb
e6T9YkPodD93msZWwFWskaLwl8vr0X0qw12BjodscFpYwWxHQSJBQUaG/sbI34/47//+DfzqucP1
94+q36F7EJ8aEYJJM3fnHn//+PL4r40a8UxjTOquMmCg+cffx3IlbXCjhCKNnUbQy7+++POPj8e8
omeJHpjah4VmyNbZDhtt8B//9R9/+XgOLadX9OfZ8srLnSSub5pmbvGbBjaN2rVX0i16fPHL+TUe
32o07CX78S0kDdBshoizoh6C3Z//3v37bf55zPKF8r+f4vHg4/+kSRWumWrgr/z9Uo/H//z413cB
ntPlP34TqwGa+Jqp6c8vTAUz1eLxc44/YSEV+I0eT/EfL//42ChCyTUQRm6r2mcByT2dFlZno4yi
+DXXcEOCpLoCt29VppuoK9eaZgQAviFlykp58NMZchJRu5qwncQC69H+VkvWui3Y/sWErQtdoxFN
wj5K12ZeJgCuwLyGvvBpxs2hVuW7BdB5zNBRNuDlK4Hov1Z5DZQKxg8tCwvnMTsg6j+jAIMOLS9U
TSuaqDWbbpdKcwBSp4JJldZihawg9rBdKxoy2YAEoJ5sB4yom2as0OCJT7iP0PrEHfYedXhWgMQS
cRbd8GDuUo/lmUj2azeuyK6TI8sGMrb3y/gcpW+45x2VKkfP5g3wz0aoB5aKmKyCPqkcC1ZYEYSn
oE4h/xmMXYp/nj5EU90aLRYVLRK2alo9F6HwIerTBT86kPbPvsO4CSXURyOgW0QaVoQKoFGBtZpr
sq23zcFoJQqgE0Udz7gPyEUh/WRnpGbAcapCY3OEOpIdAN1XZhHNAnWDWK9QKejkfYfHnYAWz4Cb
O4DJLeRvlCQH0Tfe/BgJq9xO5C19SdLW75OvrK8gCmYTi4CAmL60/Q0y85M2crZrRaVzc3GaSZnh
nLE1lUgTNY3tdCMj022yV2ME2N1I24ogX8QkgIXos0zefgjla111BHUSadJXqKOy7RjTEaqIpBYb
JyXGt+p11mIM916FqlGVn1vL7cwnKE1kGJOa3WqTK+kQlah5Ntqdw/RZI/qDpnOS5OhTZbWVzIDm
CQqyDKytoOqRcsyUSPopovaz9kUcW5PKao85vkLkwhEbdWPfGHj6hEoDhDJhFmkkjC1IZ4E1Kvqq
GC6lX6hfE7kgladd02Z8S4uKOqjVUk1VEnRG2Y/k45gNWmEHeH81qHm2jkvDHVLKYBrYR4jj9KlZ
WEaRgLGwjL5z3NQyXnw/7Z8Lk9l1bDT48l09bGBy7Qf0QKtam5P2qoKUrKQ4hrX4PhUQNUrZJLVF
YT+Zyi9DK+WbOp3usT4xpMgSWpkaBqAxCCu0ge/s9ek++UspQXkZVsSjKuoPV5ItSaRS9uZHM+on
j670ZCDVmMTheRi6XYcLu9JLlLtdSgCviCPav2G73qYScaklQJkDrvkr2SopBZ3E6mQ4Z7VdyI28
9EP1WWlNeEia/FF+iYr1W8YpEYc5h2uAJx4Y8E81yXP6kie3xpHJq/N2jRYSiVriegUnA4X1OIme
g8LXOyJ+3VlR8yP1lrzy2DxAD31GTV4hxER9O5ZwETvtQ8+QLww562g6YhO8fVuoRLoWI1masHtH
T2lPsZibeJ2PiJ9PUomRSKpGy1F979dT+mjft2+axDBXisNWS3TdlhS628EomajRyalL0t/K8JaN
1TOLm+algnU7R56LWfer1tMNtXOIjoFtISZObIo5CV56/Rq27C5SuYfTjaKXjjXNjsQsY7t4SaSU
0CttOhaC8BJwb3J0cUrrFrkZAhWZUNyY/kivEh5I20b3sZdeQQVgHwep4YoCO+Yw0DAnQKdsYiJr
vBrkZa0fNFPa6aGMNWoUAXUmrFR7/5z/dFXx7TX0eTQakOlWCSZxVaqhsQwMf2nI3rLFyUrqH1RH
Q5PnJSEdF0CYW8ts7/lE91MTKHsKjD3rKvGomA3hOUjKu1bUz2XWHznmR7BbQC291dBGdE0F8dU3
KXrBbgGpfE6nyRWK4hyqYNcg14OnN8D7eGn4qw43JR8gr8HBJEInOMuqEiMNTqjIizFEIQneMQrT
paB1KLp0coBVAkfELvkSchPD0dT8qjrlrTIpN74af8YM3stGCSBjkjaKNHgAuMGWn/E7KXHYFkDP
EIUTTtXc6jb8bUJ5PEsNV//ko1ZXrZ4SBLMgsofcSc0upDwIcySqy7d4KHoM99lJOStUQgRyrfz0
R0tlefmtq7QLyuA9aT71YOJWF/Er5qNIFgTsUoT6Wzm9CF519IeyPqKunlWlFNSlfGRn41Vrrwdt
7zXpixC0n5qsFNiI51bXXKsDI9elCT7pPMMNOfbPoQ5kTKA3iexTJhE7YAsbU69HwA7FISm2wmAY
rpirtIFjgSQFKuZFQxHERNs7FPlZyeh9IcXNoAv3r+IAXjRUzU2VezOSjmST0NJexUpkxS5mXLVt
QyGkip9AkXzlXWDndbuFyzX4FGsLAvnIETHJdIxREIy6tscP7YwNu8+Aipidkwuy7Lyk22RqLi37
eqkoW6HdG4pHu0mkzeB7FlqTIVlLseYdfEqOVoro01DGL7zk5UKsKRmlKSXajoJ+bMLDzokb6lqL
d0ufJMsGeDqlRKG9yK5tTdx0p5LkrteUAEx5K3oTA2I4DKvQExZ6RYxJiDjMrtviC+bI+v93J5iI
M+r/4ARLmOvzsP6HFWz+o7+tYMa/VFxbimFaoi5r//aBWdK/NFHXdB42dUtSRYyyf/vA5PlXPK5K
uAfwjxl/fGD6vyzdYDTVcS09nvH/xQfGMPcPuy4+MASgFpZdS4VThOf+f/WBMZKqUSLVwVZtn+vc
svCDMYSPNVDjt1GtaiRJqgw0cqSaZFQqmTc6DcVSNB3Wn9/6UPziphDm0AhsVSNhMb4nLvvQOo91
l24hNFowQVBNCYiECxUjrEwtMw3pCyT+rpAi7UVk+SZ9+Upv3IZS20/CQOKuZkzXvmYBkqc4dGUJ
v7DW0t4a5MBNy6Rx9JLJrqpGMKATNUelZohI3vq8KHHMY1Dv5P2QoLzKKrSIffRqjUyXMbMHreAC
DoGmlrYvAtOq2I5K0JMZhTVtX0cJ1gV/2onKxsgy2Rn8dd/IkZ3BcH7r2U7Oa9cxy6qzTK9m1BSL
kDE0Gx7+YbCdbPoU7Lf+QPhv0srET9fKuclMj7RshShjgPza2GWuj+khtqKK8aXC6zPgcAK6LrpK
oY7IcxRALARTT0ZkmyRrHB9fGl3emGU52rHI2ho9k5XIvTOy5lnHwIfYBkWKnUb4os0Z+aWGwlUl
VOGo8Xp1VUyuJvW7Ai3nIhwBeEh0cC2dbp1R+PUCfWSBmrkF9krBdswmiUL++FPhHxAtpbcTGsuG
meSung8ndWZ9Jihn4SQP5yrpDNRANE9w2RChLbCCj4gjjelqgnWxthOAHpp/lUw6e1HUT2lv0O4c
SGvPepqu8FucQM8s9km5t52sk0k4RJUpzw82Z5qz/FIxO0V5ylTWTCZnELyBFqWvYeCfzCSgF+AX
u0Ew3kSC7eO+xr7yX1yd13Ij2ZJsvyjNUovXlBAEARIEWeRLGlWl1hL4+rs2+p7pmWPWzSIEgRRb
RHh4uC+AXygmCMWlWDuZKt23tWV/xEa6hDRJ4axetvvMsTL4EECeVZZPO81ZSI3MtvTVqzRQaQLQ
RmwaaEvzR4J215pGTOZXs/znB6dmXNPyPGclyjgomgx947dJe0zU+h0RTb9ZYcsaandzJZvMcYnb
TdXZ2cbOULbUUprXa3Wi7Z58kNIQng4GtukDNk9rAR8skZVny6QVi94AKCO4/mpqdihQUh8STaEd
CmG4UVpeOuuaPFbkorRMEZ5ojQ3IiLdsnT9UrTk8Xwe2ERS3E0B+X4NAjgtN/mva6aGOlS89bZBs
jwV+jg3TsesxJRS7BcpMV8rTWAWPCFQRCGWxTzCTLOwyNduNIvaddTI7dx6Vb1vsSdIge7LYpRq2
K8lh30KFlFZsB3PQG06/yR44nHYs9jmx47Vi78vELngT+6HOxliIHdIWe2Ulds2O7fMq9tEUAWxn
3i0zfaFsswbbLX2zUuiIHfgm9uJra7/lM90vndinUzZsmw44V+9u9KyLvVzs6le2d3kh7K+1DkFa
dv6GEEARsUByJSrAJWCHbhRhBK4MVRivmWfqFfe9kGh8Iq4gjLjMItK49W3pSQOnaBKG0PWNMJGI
S5TlS9WaVxUlInDbcWPgF+Ai6Tu5pohrKMDTEib1j1r1tHblLoWFrxs0WC7FvbijkTzbX336bomY
6dcU8dOi/tRIORM9uPppJMQqRaxVEHRd7VselCIOK0VEhtRw68YN0Ps8wJ1ICc2MGi02uS7/dsly
pp2hExFeJWK9Dv0Rm+Av06YV9SBUJyYCw1JEiCALX70IGVt6ANRx+Yt8HKzEovkey3b00OdGv7xf
0S2in11DBd6dO2CIW1ZHk2MRJFX5KWmQGslTkkdqTVVS/p1nov5evyJGo1AtvzX9qRahLyFw6byk
IiJOjdubowN4twTLVxE0M96uw/RoEkxnBNU1wfUgouzEJN42ReTdihg8JhivRFTeEp7bIk7XRMQ+
i9jdJojPCOaztbY8XcT39bwbBYMTyHUi/K9/U1KBUuQEKsmBOcIKKFdtn1f2QbXWbVrRj6eTUOQi
s7DLGQ+5Fps0S0btzLS1NzUuP8oyzjzrnprI23a5vl9bBMq6WQNUIIsZu+xtlZXHNJ2MSPnTyksB
UzAhqdVJUqpMJo3MLOJ3kR6RJtGjtyAVQqrfyTT5aSRTgLN/yZ3pcc09LY6fDIXGQLoKvFT929xo
o0GzzN60Y94cnSGxArO8oYyTWi62Qiox9kNjITrIXHfCNW00yoDLUXYe7RHnTlPF5EG61sHc9j9o
0K9encMBIHdmAZyCTEW5fs7szyzLDrOCupkSY1LC2nKRyD/VeyJKRqqTmdp9jl6hBU3ISY6JAUhI
CtvWrNw5vm37VLptlrrH71a147Cc5T1C47zG/GjvafGVg8z+ZoPxqYusOSV97kQeXZBQVyKzHkSO
7fzJZf35mnT6YUqBluZrs7tKGSTvg01LlD+IbB2lZhgD6752bperyOcdEvuBBN8h0Tek+VV0GMYA
ALZAAlQggQVoAPE+ZO+v+H5qkt8W157WcWVbCjxhQLWOMKLZTvmblUFd6Hp2tbqzChAG9b2K5/aR
w4NiqF19x2LjQOWVSB6DvEyh7kyJGtHm6XrRmRg+7i5jUv0wVW9bKV3Yi4FFTG7xVeAkJYCJ0y/1
ZgVCIVraG3SHuzbgygLI4nQQpKcM+l9syn8GgBjECb1eIDPd+hQLpOYmMJupMnDwIopKBvCcSSA7
NyCeVmA9Ru8p6fEqECBE52L2DZYuwKGpYisVaBEJhKakQZvBq9QnUuKu+lKBl0ZgJtTsv1Rgp2R4
XUErkMOPakAprFnogLdf4mKDmumFvjMTHnHu1aaFYkvhMdAhnEI7B+yyAL1ywK8bCefQrSen1J8V
wAtEpH5UwLIB0IxGsJ0NiDYZlE2vKJSYDDFZ4GydtGE0hq3A32aBxCGVV+Nian/V0196xKaoGVSU
gQV+l5TN9xqDsH0jZx2lAuVTgPuGGmHGxPjBLUv1VwDBrHxsBT443kQpMqeEUwIeIhAW+5rAEymf
tQJfXATSeAVyvArsUQKEzOp2X2uIRRIgHJIWnNIWiCVXCewSEDMFzBwI/Riwnjp/3ZwypL7zZPXJ
VzKPFxMo1BZxpdxpu/pHByg1BGKaAZ12QKi4ndAUMyCGbrGR5sB5yiBtG1bwRjLoiE7h8fwh5T7d
bhMS81Rs7U0DZKuA3AoEdwXKpY/7jIIq2G4iX0ZFiNNVLC0rADDM5m1nm9tCIMPjStNAP4ngNN7Y
NPW7lqVu1hRBpZtJVTAbnUgRWLPqLPQSFQ53VSDRbUOV92bLKL7WixenylspcOt4plnJ0THBnaNR
ANsA3DlAtwXgbSg37GEV08OKAWmdG1q8gOP07NOU0NibW3FW7+i5abwofQ2ZLR8RURkO6pAr0Vhy
+1EY3dR6ve0LFjpd4PIZnGoTjyww+xxBARmlmhwYnyGTuXEtNhlRHplEGSK9ly7uvxr2BCsQYxlY
Frxs3ysS91fuj7OOjg97wvfq/ty/L6hcexmOE5/274/7n/z70FJTGBHXbPNfz/+vr7+/+X5g//We
osj3mjrVETqNoxLc38cOS23l/ivrPrXff7+qM5SNrS10jkM3N5rp3FgFfZfilO4/FPgS//z273No
Iv7v5ybqVjuYjXhlXdEvsj+r+3fc36X/37f+85y+k4lTsUmirHVvGJtEJetWTdikZcKl+14Ouz95
f8/9x737DIEaGAPmS5MCQPzX3//7cC5gNU4jStFdSRwB3/k/X6TQZxZ1XKFGdITdBdLTbiVKFuJv
9+eseaV2V2KWUaxZHA4U9tZ7ie/eNZneC3/3XyeKgTUNF0hUdEv6IFGDeWS3uhlIZkCWukDsNGFm
utCvR3eHg/D6vjxpZ5SEjvRqw+TfE7mgk3qBAEdvydvtjYgU3LP5hheLSZRHJL3LXhTBOanO9gMk
qxzJOLIgD1rkb36ErAVK+zYd1tZ6Kl/sk7be3G+qvWpD88KDQjzs0dZDebX12yWcfpm/5Cr0+6lY
TX8gHp7tcT+TrE32ubDwVIFcRRQQUPZD8riKxu8aaimO2FfYoX4zQ4/Dh91N2Vp87Ws4xI2HIEpE
jYn6d72EoG9oOrvxa/tS7Gc8xlN/odFYSDT70rlz84kt7VBGuFMpL7q+o/lgxRJJD0y0j6rEO5VH
G7KFB3WqoMUvlJXOTUhm02O1a56TMWyeJcT5cE/Hs+ChxsAGC9Gtqv6h0rIiFGzDuZEO/ISqYkvu
8IsB5s1EVI6PmdcteQ9krAgaLQQzaYPuGikrZngQ1ftixzo62iSYG03FiJGwbpKhDHqZp79AidNf
1udcvkifJxS2x9i/bQxAt315rj5YoMtT5iob6Drn+oyogie5WEBQ9bd9ZABdagKZixTdpxP+sZwj
TVL4N8fwyaR4h9vR5EMDAaDLkFIqVKTC3RnDYEwtsRbKP7F/3vTB9Y9+bAPBEE0enMNIu8MfOJPS
h+idgA5uPL2t8P9L+O102axIeME20TVfMAfL2Dt1GKFubP+E8xRPu1AK+QkNUvL0U/xjQ3e2fXwb
3uMXewvNKDJP2cHcmj/1F/8ujLX+Dd0BGAj4zcU/kPrGNx0nSyD6ExQIyAOEX1wAbePADPmg9yLe
QSsy/V/5VL/hQXxiV4TSaG6lQLCZkHvJPuL3bwcWAHwxuuZQyadcBc9958ACgJ9inACRLMhUYdr6
NN7BUUTtLAmaS/dbfIySF8poxvgfzeMxef5Dx73i4664tzBvPkLLLpvONyAuePQdIq+h068IX9lb
PUGvV56vWKFekEN7/NWen7N5K3m/Yxv0XxCkICfkxyxAnNxCzOfykvsT4rD7G1VJV8QiT2salTjO
0IVNiY/OIzjjHpwU6DOd9Js81ccrPLoWexcXJtdlgVG8z1hxots+o67G2dO2tEcSfttcRsCkDwgz
/3kWQCNMdjgmQ/67gro2zICw03If/qeb7G6QFi58bn7sou4XsybGsjduoH/Dpl+99nV4IENRceSM
wFnAerzbN4Pt+0AtLATwDqGsZI/ToT9iFqCxhFyP9mGFQJi9QmPfdl4a/urbftNpbklH2ehbwT8j
5begS4n2MyaGdfX7t+8i6jcIy72A+bB/14hE5xxK5dmjf4X9eZAeMWySXIiNoHZiOnMzGWV76CTJ
TlzM4Xer8PJygV0Yw0w6tvUhTrYWGAfUir28M76hiojWhxu0Zhjxk8lM3tDLnj2mp8QFkfSawwph
FZCEcucbym+CGfiRBcUOgk22I89pngiYuHJNBJlprp4olrnWV06UEsiH2zZN92FjhribVI8fTXtS
n6a/Nd1K12MvhZN36zZUAUyEiyFoPTaO130Oj9kz+pkTsxce1Yf6A6VYVl6JdIGyYM3B3CWnFkID
HhO5NaP19iBReNc/5x+DftDx0OFKtvqO+4HD6M2z/2Y0/mvuFz1LJuKTvvRodGFxoejz1k2+nfHM
jKhCvcVxECSKfqQjTd2IirR+9dtEvUTngYe7zG9tbG9Ud1E6pcclyNzuwGBB6yNIggTutnu9pH+m
pyWaBQMRymnnNR4k5/7L9qHrkBvBNNXsELohn89Ix4RLn9+RpOIWwUX8U8AJhRnlihrcjllIzRyq
3u2BOZIFcv2sbYZouig+W6puP4yUTJ5hDy1KSOs/vdm8v4owwF259csvZk5Qe9gxztoXmyVbYOet
e6y0WBxw5Gw+YPJiuJzQrw5LJ3mC0l2G69eVSBXh9dYH/mGBhrkjVh69+ax2N3fdUCWWfzR8phko
hzScN1DQKnotPGl6raI5Frc9I8TL1WeAy/LlY2AX/EyeyvONGfXMIcq//ZkTFid9YOlZ422GDlDn
0ljixtsBYR//9jhuZlip4n90lW5fNH7CqwqHyypjhurinRkUj3QXefFTfWouzSVJQEaoRblciRr5
1IbGlmA1o5JO0cm1f2/60SDYjXK4aFRVI2eklTQYGg/fPkwiKdhJERXI5VL9sjOwjLxBY1KwOMf4
CRXJI+Oc7S3eUdIJMHHYMKzyHxvaXwgHEkUmbR8yhAbmCnJjXEd2Uk5wdasn5QubZ52ronypvwhO
s5yXzrdVediLxOBzCMPk59EJb8Yx2211NqIQdwPXGGAjuTuzi/yK4pRHHdW0HvME2nbixk+3bfaL
iJKXDy0arY+tBX9Gfk1fHCRgGQOPxQuJ99f4Jl+YqL+pD/8r2Wn77gP6q8fiyZqBDQu2fF/WHtJh
kbhhskcKZtdumQZ/ks/4Q9pj87hPQskHALC9OWSL3TXDiRoVqHx5Uj+TPZS6FQSEjqLgvjD5LE7+
aoVYgpWvJ4rI1JIFZxO1Q8ERGy42TpUu/kWBuImIUnG+uf8ihilEMVAjt93bsObygNVRmPm4I0q0
n/hb3Fjr4LCFQ2TnPjMf9eE9UvMeSYOkAFYQDt2aDyRzCXiEcG61uVYnfS7pgUG/qoDpBXnvYR49
VQuVamNNZ8uO2uWMcZCbpZBs5W3CrTXzraHvc3Q56QS2vN/INj1ps/flCB7ig3R2HPfa09SLrgp0
RIwPBw3pV3f66I9pmDundmMFURyCZvlxiKa8xyh/1vwMUeFgeVqP8QKb8KvEY+27k176MvHWH41s
UtVgk6LXLe/QiZeyAandkzK1yFLTFP+a35pHKCPfnJX9ibMmar4I6W5G67O0GRzTtvVHBUep24ve
loG8pe+M7QqYCpEhIE4jfqgRIxaMTqn+Vl96NBZMCsWhij6+bWLgEB/ijTN/6PT5MYGSHcuOsinD
+pijnbrRvljb2E8IpBULM+0VYS934s5VT/jm9U5IuNJd8GnsVoCxLYEqE+/IypNig7WbfqENXiC2
YmXZsnD4hKAE1O3M4vE86L7x3GGsxrpNU4ZGBBl83/ZzTDkGLoqLJJuCRsHgFUDJ6kVjarNdBSZz
zB/rJ2RhoPyfb+2mDfVf/VdqN4Nn/iJXZRNGvLdH5rn1VgQj/F133oKYQFaGfwvoD7riVs8KpNPF
S8cAkLgfMZeKCthRxLlA0PRCwRC80fqOzh4sXrScaUIxz0hLE++oWBlTiwAJQm213qrMVnXdrfoR
SOVWYgYRSs9xTtnco1jxYf2hicDWH9c55PLNP3i9/XM9WPtQ8Z6KQOeYI/YEGn242uVRIvHY4/3b
0lHhAz/Ky7bTYcpz4TyEnYXgER08xWuxy/OQ+Uw5nsITe++LvmyM5MFAjtYzD9edHMxTgHdhU5zW
PZ5eqbhjY7erStyUfiX9Ic+CqvY/MjTjlEAmLFKDGN6UW2Bs6N3+wBmbHvvT9dIsyJcj3fg8d0FX
RBN02MmXLwNcQLi8HIFJkLbVzIM2nK/Sa7y+27RFQqYgZsjd6oOGEyLCtxGEmRA8xc7LUxGcxlvG
CWF0YuhJgHGNkulIgAq/LWoY8zB0oeEgX7mFeNFEOYxwrzvE4uoxlJpLeZaKF4o6u2tHz/XWgDsF
xe1UIuVB/YDx46rIU7S+spnbTV89melubbFTfSlzfHBJ4bzaXym6uY3GagYfeYRO1nwJ0wi5xOAl
LLXTpBwJZ9gfx3bHYrf82r8LfCcg2d7Pr6FjRUgpFdDYSuTXcLdOpbA1MIXzEJXUuTRHirQJnvAW
axtcCKR+QtGg3m+sat/RXZbDPvlLnoDlrX0GC8ElFKgRXVhqdBrGnHRvILGb+3IblfDwnOAqPQhx
IJroLfTroqMYfhvniHd37USUYwrkCb7b9Dnf1tZGCU36JvOH69UVQRj7iOFT6bnSMhqW6QNwdO2Q
tz4UKMbgLUeD7nOFOhMdV7g8wSueUbcTjT95iZMesTY34PZFNIi+nbkr6BJhMJyqAk1mH4bvjDNn
sU9ZB/VP2zr12IzIO7ZsRfVa/Wv50MG2vlrsw8hlftmVUFj5VeMNJlbXaSOfjMCk+EXLLns5Qeza
7kC+r78sNjI+O3m4aCHbNKVjGdGzbHMlXpYuRjhWYepsTGhpb9BcEU2CLUHsDuMHZtM2W184aNYc
TDo0pOPAQtiKCJhY627lE/yz+YXtgf3JHY/MG3unUcIOjwovQ4EDDw+JO8ZztQG/8hDNeEw+i8/x
4aPdNu5H+0M3y9s3kt8mpnje+NPqrODw2hPy/YyF6XrgJsC8HjcM0VdggcHtT+Sym+xQPeXolYGx
g8yS3n1K5zzx1zOUIudT8+fjSofgN2GX5WlsY9YDrHDaBXAagtm97b/mN9bS2u+eMsaewiBe+2iY
SY2oJlFFJkrlZ32sDsWOE3LHs7ER4EHUL6HYeEHdvxCwYrkh0yt29bFuN8vz+oOYJyFNpsJVlzcY
pxqAEYxqpCiHj5VR2Qbwjh0V3MNGBcWPGZmDuKCgEjxaYPFvacYqqOeeUr9bDmIjWc/MLb6JzD3q
LixjzdMUMeEwfz3i22uzZj3UZyYvMxJ9TLwFadIlimcNclXCp2WTevAL162CQI8YZddf7Fd+sMKB
S2UFVuxj5leIRNbr/soX5YnpzrdUJA2nEQutH1oTq9/sqXqy9k1k0XrjwjwTx5Ogj/mNCswDRHmR
NhPkt+2mPMbTsc7fb9ZuUNELIvem+afCwDinJYw98oOOsoHUlcZGz3nL/5CTW6Ey07+h/gIwSV9F
EFffNGxMT2pApMMCWYdYR3Mf6vXE0BqPZKrKG+ElvTfvmuxjWaaFR3nLHbei/ghWUrg2yBM9Bl1A
l9KVi0O7fuYp3wBH2UCDbABYTUW/jElcMN+0Q2FVhqb0h/k+tCGzBo4/zQLFgaDJcF5+rTmEcXpZ
kZmhN4Le4NrHmTtSfMwEmi1phkz3VnHszWNW/aUn8Y0vH5fQYUSzHXeCFpLTbI9ZQBLIL1LYIDDO
Vm08jKfEcqfnBb2VUN3GtKoQzeraqYk3NECBfZgnm/n1ywDaxhHnoHpYZLFkoaB4285+8dk/9Krb
vuAsLX3HOOXSdAhxYQ6S0DnNFHF0LwZ5QV3mwazDt+6brv0HJGH28Vt/WdgwSToXTBm8xHbTJy8Z
vXNvvWF5oTTe57rLkatj16lCv7n6MyGED0Wy8NnsO2jfn/Hf+dw4Dxh8Ke0GmKvIzkvhdqbPTGzM
l8zxLTqF5od2/rN8sp/xNR9VRHdXN76/tX+rkeIHeBM5my79bekZI8n4KM8vDV2yD8MT0cj0YbJd
N56q7rF94C/rZgPjAphxJI4FHRh+6aBKERx3sR67za78q+0j55nYfF8FZJjURf0JDFN9V99zhPtA
Zh6Tx+uyndTwqu7RtaeXDaqIGpJMsD3XZ2KB6kO9Ri8W1TBGakcLGwkdQZhYp90M9DkUYMdv3kdl
WPoDbW8Rz8rqXmIMrVuJgsZwkG9gzUH+MBQDg7uyLpCDF/1E31T7BubbWrBhXOxcMe/eV6/2eFz7
Z+76gd6fdtoX9JjXR/jmXlN+NWwEHRgc6qgYP+wri2ahPyB06FPL1kNc4wz1xX8gMg4UHPHPoxbv
K6QclvbiWE/rsDdFHGpmJxzWN22zecGp0U5/kH+bpT3fQW/RFMV/6yOj/htsxNGjlebXrW0Ffeyz
oD2Q4wt8hO7ODS3WJgsrfnzNZni24j2dOnQ10+sTv4PTEcIjt/pGxEu2BGAJOzH2MEWh3ON2l3gE
PvfoqXzjH4G4bYw357mrn6EM7mPDM98naUPi9ci4RzoR/WfMg2hGm1l+bm1AGMaqcSTTsOtPeZld
tiq75gT8tTywovI1wNdkbUzmlFWd8DcL+00e5i2OMb6zvPJhXySXaNRD4ZmOCfk6gK66R8iTHkyS
zzfpkW2IxndWGBgnFH4IotpATTa07jWRWjxmBd514boRF+SDIxoWFlIKYVj3iSyaHRF2GG2N2Pbd
V8DqwHJ7JldvzxVZjZk/rl9crfmNWItlDS2IHNE5Rh+LHnFp/D5d0m9SF+JisFwWSJyS2tCiV2FP
YrH/LXEVfs/0MyFmDuhHTWig/vjF6rb+qdD54j0mmkB7uumGQ3slUQbUYGo9ErWX2yE5YBWOEjPq
ZOmbginal0IR29NaoBn6XItoS2rvrhlckYgWqvlNxhaCLGxfWI6bv2DGlhVoXhwHO5DQUIgy9KvB
CnXcbILpsFz04LrrOpe4OmSSaV/jGS7ZA4BHB1pDAGq/E92jTsmvoP+kQoQUCpgVMQIs2eIVzn4P
qyMgGFG0jZIfJ1hTLnJsf2nKIqIqTA/IHbuwJcB6vYsIS2BGoAYxgyr9LsYb8kowrZJdvv0jncFE
WTKiIt0BKXFY3CA9mpffBDjnr86m2OF7gQ7oDUdld8kjrijElIIUqaCTsI/fr8tBe6uPRcDe9s5l
k/O3mDiL/NsGoUENFelZ+Wt17ffso0i2LA0cTXVZv/gklhWDhF2mK4Ew9VjCnnqhM77x7AYBzAft
S1f3KgvcR3rG1mAVI7B4jXOShCA+5MXRMiI+rBzOrFoqV4bc4qxt5nP1SiXZuD4g6/WaMgh5f5s8
YLk9fmGn7JzXPRMZsBom2KN9YICDNNlsPk0LohhwQVi7KkKsIiBRF+kI3I0lcGw3dygpRXLxavRv
1TWi1EYxlPy1eOG9ADsdwUURqEbIfeduzAbFpQAFDioW4MWZdcISmV/4u2XyCdA3WPiQSSxcpj7i
o5x6mwCOGm9UZ2wc+94b6e8IO4buchCmbAfWvpofdFibyabVt0TOg7avjDeJpZ9jlui+7qNrsin7
aKVjksGTicyDJZvUGvILFAlGZU3tN+A+6LS6HW8zaVuQSr7ETsBQOROY4JusAVY0G46eY+WT+UVT
GM/g6dzdDoC0E9eG8x21C1/ISsb1aFlSaOxTce/2kEanZx00kd9JuZoLrQi68pLTIaljZ154DdM7
/WnXHy7qtLzz53yPSFdw83VH0nNUavZcVs6I82oJd2buiI+XL4ekUK+nBMbLyDAqop5jzSf2Qq44
10vHn9IJc2zL6Cgiv3I5GAt9qQmwh7y45S4CUX4wOvlMc31i38OPqpH/cNYlYGNXvAL784DDB1kf
RThi8JIKbs1Kyc5HSo1erEE100C5DlSTUcI941zJBvFqJXLkprLPc1VpWZEANJBMYsZT8Yba0obc
dTpTOCvGVk/ITJO86XGM3CJWBYZSbLDCPUk0e/iUKD+cyuOMvtMQfsLcbGTprw5sf7CTjQKGNofg
JECVkx2IQWsHpvKHscJDIFfVEJ/9zzfzDdimcgg6aTVMN5czY0ySnrQazW0BazUHyrleYQSNJMPR
2m65/Hw9Gz+t9Lcdl5W/pzIubmji8UecO3qS3EZOh0GvBRwVk4hXeAu3Y4nWlNKwOG3OVl09Dq0c
aO8Rl4BjRHSZ87+hzQwtHfUQwcj0GATiJrXQNv0aZhv9Ji42fSSN9G+jfX0dHuIdyUaCmwF4VwvQ
gnAWjeLLB188n6kS0CaRoZ7hcTr8dxvOfKAJzGM8cnvAhQuyZl0/W8aRWWHoW6Z8pdGHs52oChiy
i/cpJwv/jZvIh4mJgf4Uk4FWvo5i3Yu1RyRitENuLBOE7+CN3HbOkNMULu7+bEbdU6JuJNaGW3Cr
nrDE402Q8XHJ5brOYip7dApWNA+icUNV1/GVF7PcA55IBWDCmTHPl8ewniWonMHVOuXow8k+TvOc
z8JQIh7cWLcHbgPvxRBQjEWIKcDPeE2TnEJ9BXEn3GGsQuu8LL9GH8Eb5SpzFLyP26DYWFjj4OkT
cfcIq4lGqQt/gDXH4uDD4TM+uJUr9jr04SoR30TNPS0JuNFBYapTBHT2i5h9FmkfR8Vh3x4obDAt
itYbpz2DbDxNzxRIkx55HD/BdfMF5ztQj5Zu+46wBZZORInNBsymp97XUMKoI46OeWykAZEjMiS4
C8n0b1QKLkTbZxpZWE6c6Wke33NoYkj7Nxg96gcobbIa2qY7qIeRj7+FuBY28pbSuKMFMMYKJUjQ
5jfeuMcc5hy/MPes4cxDTlcwuFoPDgdxeaxsLCGm5Csz45Yyl7iwyd6BokPXcQYlnMG7vV9+twpA
cGrNZUzaSEKs23+uMGuphB4GmgyKW9Q+uXDRe0sd2K/rFq4bZ3aVMMwVc5HrY2BnXWGRTdXJ60/6
KxgeVwPL4KbY0BfHKIRTYOFMKgVcsHrYpFXIreNCUbXW0gCuTgnhkwvLCsTj3kCHGfSHBjXURqCJ
e0W945oq2BugS3OfkKhetW4IJofWkcd9ZVjG1O10gU8u5d756p5izonEicGY7biwpHkcEucvCEEI
/EBkNQMk+rFqQg8qxk4YntCury63256vF4NgBsr0Zu4nohI4YsWRDspJVoYCFFWsYHXwlQRSw5fj
6i5O50Wsnl4nGv3gAj1n5h8mo7NPv2GpImLAeJU8Pnm2t1czzGvas1wGGQkuObBO1tYsL4WDa+uD
jIxeJ73JcDzv087WQ3MWVxqTblYyUD48bvqI0AK1L9aSljFWbzMjwu+1UgJxwU1Mfr3W8YzXlNyB
tRx6FxVG2FP+lUlx3c/aE5T+7gWcDSaHY+8V3GyUGoToySrjiGkg5o/udTb8Qr+FfndCRruZHniC
W911+74jqfAdCudwWB7jV66orB5gduUg94gq0GjEGqK6zrAxDfofNr39Jca19sS9BGiVKYhS9uxw
7wKop69dKkNm1jSEEC5BclmBamBS6FwVYhoW/QT2jnVYVR1Wf1L87tGC34/ZMtoU1MhnxFCFqA9q
aizPDSIktjiLOYlIoCUCdSZoH+QkJR+ku12+ddLHEVE/KUxkJk8w5hGtFMw0GJl2vm2WT+kbxgrL
mP7b7SQHKbjniq4jrinhjfPH6p/aAZlBup1wXtjCLKc/ziBIOTj42nN5bnsteaSyl3T7Od1fa9+Y
/2CSLapeQAlpkGbECF7Z71irVCCnUWw0zMVC9vRPYASHMk3UdhsGJreCIQvjH0iqzqLrIzPQAOsj
yLJcpkidIOdCGErjtSjiLfael1jaRcyRbocn6YvHdrrlo5L0xeQUWmzhPXbyWma330nFc0nN7CrO
gnc2qPrxkG5aZPYgRtJpC9naQv0dITBPzHsJ7uc7iAhfbw0+M49PpuLEvo1mOh+gMhop+l/FAiL2
7BIkbctKAkEZMaK6Dhk2k/HEtIScHg+vHQv9ELbzTuWjcE/NsI//ZsBTA4m1J6bumLHY+QyoNH9e
OSHIDswKafBvnW/KkYLWM/PyNnPD4MBMe40u64X+/FAGOkfSEGc5CjEYbc97/bYByOFyS/VTTMTF
wnJfjJis7al8Z8wwpTgyVqLbLG42b2IwsxixcnCLEjmSyy03jZWngrRi4vFNeQkqsD98QghhgWK/
k4wtb5+ihbyZeBkHeDhrldcoR5axKTv09KiiWlz4iSyUYvgyvpW9D7CMh1xDgjNmi7ySo56o4BgO
sL0oMnBb+asqoTEHzvjBUdjsaMnJ18Wt9Ves1alniniPjyIEKSKWkPI20N8BQTgvQIdnRn+yePK0
Zc6Ap5Xa5zOcAEoyRGKcvfXNIn8CGyVZJ18V2zfME+BPmEUlok7QDMYB1t8WpgVgMptzD8IUE5Gj
NCgpdmivTgWdVNfReZVZPO5a30mH0ajWjSsXU2h/S31NtWg2cOMqaxbYrrsNu6nvVFjCORGSuTze
7BIXvHq0dnQP02+f40dQCE2BRUZjzNSfsnbVdsqEw6zTIQog55Coar3a0rD2kY+0UdD9re4KiTEl
d8VWXlIK3RJNLRkN7bQbF8sulq15l0xxQhe9qjKTFg25BplFHKsDGXViZdld++JIR68UKjfuyLDo
l8VcSg8JeovGipWVa9S1YE5fOt0mkRJOurZwzbVuxk9fJZ9LzCbTauzONJdGk4V6MAtaYmMuC2na
XUYH93lLOa82Rgim+Mv7n8emeQ1jhPTuT/WFVhHkIHZyN+StiutmBbmpRVtQra4opA2YHSxdxiWb
5odMiKkX//NDTW4QMe+PR6GhPqktPunYnNDx0Ha7pEj/80MbIsNo2EqWa0e4IT//+4bczL/tqzkF
Wl1TBBI/+vmKjOi/j++/zQPDr6rR8RQmw9ndZPj+ayk3KJlITZtjS37b37XepaK/0oK/ohVkWcyR
DL6/j0bg/z/auxR83xUo6/2rCv/PH3bwQmF28sr9vO5PtkW8nXtysHEA6+ktmJD3b77/yMWdKe6H
c//1/qTRdtidUUlcNbqVkkruyCvZ6VpxYe8/FvHwv567v3B/jg7xjZYjeqdZy0NllUiLzUkH1aVr
gyUnkUsTmlaL7rWX1QELMJShR+obajIsvjwbhqeasMydhym3zcAorSYapPaygMzcIIsZtoC3c5CB
ev2Ly31P5hd/4Z2Mqtfc7ZrYGYOlMyiM3OC05UBouTVDIJjrBAsWiDJCfVFB0iFw0gHMs7VzQvKB
ziYLHn8nc+2uk41bzHJqsQELZxmRorpE3sm8khKVj/0qugltvfCHGf8nZ7W/quHcGwCCRq/ULzKl
kIx0XcYfKUzsLo8MtaUQAkii9+bTVVVOnXxtIk2H+NotCOiuhCdXOIeR0WN/jEmx8KkBn0OVV0tL
vDh1trRmnp4HeJUtqJVdlPGhraatMW/lTMFHrexRTV9x5atsci3HmDdDuYBDtXrg0NwXVCtXOrni
0zmOfo+DPC3rD0WCOvO16H7WSWKDTgiDTNC2pKWYjowN1Xo2IXoPLY+qQopcG1mhRFXmVrZDiKs6
F/X/cXcmy3Ej6ZZ+lbZaN8rgGBzAojZkzBNHURQ3MEqUMI8OuAN4+v6g6ra+9y6uWW97I0ulKVPB
iID7P5zzHR1ujF4BU7a7aw2KkErQYVRN9tbYwxE9fSbh15GHgnAqCLKjWNAgNUyZQwaE0hQxa6Lx
Qze8aX1nPCavb25E71BPVJs2IAPMipjFcbRBKTc+6cyBRvEPSsVN37uZJOCUhDHoz423Lxuid5kA
+biuD5NrcXmVFI+kbO1IYSruofwoGiRahmwxaNryBEvTWF+rznlx1q4LK8QxZISI1AsHLbj9MCJY
2fDUaAv7eWp+NCOv2LJA3MHau4zDRNwRd9eK6KmnZKGwR+zZpsWPYKAatf2fUR75l2Tkgqt8jKZt
lnwXks4QHfN4tJz5PKYa8jvUnXPkaowS8Jp0AIypFGt5L5p4m5i6vGIHM4BQiNnV7rV22qfFjCik
WPRiQVnOIvDfO8dFSqAt8hazhgco3HThvnSS5MnUD8qV0XfwFHohs9C44bma6mOeNcNxhAZTxC3h
a1Z/DQLfAP4YPmTii50xHVoVHt77zoI+LDLuvWzONmUSZuuXiD4nC4BHtsFX3S4GaBPettzzvohY
ZNpYubtBUo9Yuq5JoAoQM1SqPo6ZfU4D4R8NStp8AWzRBAbzXj5CR7bYAi0DgV2C+3f2voIkMJAr
MPZh+7i5unBObrGckqak+p/jT9+V2DkKc1U6Sfbza9UFWOVFdOnb7oKfZgCFWp3LWPxxZ4WBpmVw
xhXArgFB0uCffV/keyvXDo/rdqhEd7JBuErMs0r1zqlGHIHN7xhq2HLamWmS2ry870upTjikxns7
9r/sqqn2VSNJEym5CXr1zfT1h5HAAPQo9otb3tZvOk7dyN76VulcgnQGG9RmGydLt2GK5c1gUemE
2k/U3150sFxxMFmLpVlitSGXcNn0iyGgjHskGnS2WWLM3oaueBUtIgMJOhywnR8crZF6y3cae+ck
walqNRdLEM+bYkxJzUzUUdjWcjRuPT95aQo+0j/zFal+lrEDvBPx+tBM30RFHzdic5OGzZpRjA3T
/oenpoMXDtZ5yZBpWKtBsp0WUn1D9W22y+no2u6l46Nh5Ij6O0mj+3l0f/uG/gbHlWEmQFUkxHyb
2O+aBNRDlPnLg++53/uIfMZoWbJjn7nUhA2DqH4e6AkxYcm2QG/W6+nYCPAZTcoWmQSLWLibxsWm
Y3fyZcb/epoTz+yzGJIDeZfwDSlkZNlcxqx1n8Yuf41F1BFSpYqjk3+TSWPfhri9RMninqEPbWWR
Oa/DrFnqIMVSPQnOBlrRHH2RLZ8dyNn6M6egTx03/dZsEiynxyb8sLJFX6K2uYKmKvc5pmPcA/Zn
uUok7Jh9Vtj2F7tts0sh0rdaavo8NhlzKa7CWjg2Q20INQjSrajaN76l921ntVdZDbTn2lA3R365
zRQ0viHxXzyr35aLL7dYSn/nU3zJleMip61AgLaUnY3JhktJt1sWrF06jzVQWAh5HmP9OuSOOiY4
dFg8rCMSvMNJn2eAPbudF1R/VCDwB4hfMSZ1TKDGHJWbFdDVne9DlZht6vnT3uiWEIxAHzt/5qr1
QD36hvYoAP4M5+dNaBeNhpqfLLLfMGPrZVuF1SZqGniqTjRcnIkElI6jZfS0szO2M16ctnoEXvVj
aoaHvlLMCIrJPSy2vnhZm+yHNeawkebFY2oIr/6eN6/ZWw4QrGpIgk0gyUgqihmJi+XijHbiozPp
ktbC6k+DD85LSYYK3eCUr9h/Hsw8XSxd3KxcRttgqXBBUNB3bddxo6KdF4A109yqv+q82Za5v6V+
9z5jG+8zX/bn2hOMyoPwmFGhH6oEWYdMx4s1R88CG3JS9xErk7BGwL2xGpUfWq2+gczhaLeYKgpJ
s7Uk4a9sodpsQrJSOsmcqneSo7QZaRZ1AOrLbAH7FBPNodBITYYUpWkzMJsLSRr0bTHuvaBBZZ7r
K67Hqaj/YNy/I5vO/2yX967XISSjGDKp5ueXOF6WJcquc/oQ+hXahvHH7E2IWWe6Aec8L/l56Prp
0pO2iG74K/ElhXnSD2+p9Wx89OhFpLpdnOuvbPbil4jNkt0QQ0CcdXhNEv0rUUG8Jz7Nbw9dy+rW
GSbGAEtz7CpK+kLAF+/X3MdC/RKD3vcO5UYXMgTvw+U9ixFidLiE23nmMf4IyMLwkmXY+kKzbhYx
V9BS3MR0nd0svYwtK9Qwd3dGQHA0AU0ObfjQ+DS8ReoCUWoIjU+DH30WHY0z/uDCeZahU9w1K1Gi
3Rue020bxwB5o/I8iWXAbb7OmOzmhejb5pijg5vLiR/SweDrM6AnsJn1oHLxP8tu23cXP3OWhyAb
uytgAsb6MwULE4Iw1WorpvbBFYO8FBGr1wkjTpGS223yJeZsKn6GTZxf+nhEHZQXeyl9Rq6TD+HB
2M3BBJvU2dAj+WcxWWoXzOK7K4uHZTTyKsr+Dds692SIejPHkO44HDnTzHBvrqNHMFr5GVAEqibH
vYN1wJ7TNgBCxRMTs6GsiAofiAtb7Jp0FZUzAQfnb2Trb8tEnXKtuzeFbHHXsl+H7vAM6prxhdfy
kZUUdNpmS9+JmtFw79WY95qXIR9ph30Mdzi6jtnoOEcvih5VZ2eHkYT1tfhmchYo/Upr2u4VNmzk
wPy2CktSpQr/YyaKfZN6/dlgMmZoKT56r3uoGjdCAbWsyWU9LcO8pXnkzfWlt2pyKUmtalfLad55
A0CzLqOMsDiZyrHfmIY5SJx7Hw21L3R7+3fVgzibbAPd3vTpOesOQcRD2joJx5jLFzxmXVuaURxj
XYX3blOdJskxWRucFm6IVzZWr65dhtdOM9ltHEi/2WpDWCn4whfnKV5utg3BzwEOcaCfds2yVgVI
14vEBnu/IGdEEEZDfRJFXzyNWZTvSeyO74vVFtk0QYZ+fgaWGheggQHYqy6LCVmcjtJgPwpJGobd
bPJTWUItkkXBTIrIMUKBXMqTfeiWM9bvOXkLfY3etKjxjjXiPXkvAyz4sNtYaQVLcVER45QOSN5W
OnZ8m4Ni9QuwPon98pttMxeRnhCPbYgZ1qO0gYkL9mlSIU55FxaEFxAybdHatPFSH9KhOeNj/N3N
AZStpcmYnKiPUbbHxaoVI4fS7JZGnOIe5XYUqPrUM0arwXsvdpg8DC4frgI13tkLjaFPOKkJbWRk
M9oMK7f9XVOrd8vKIMg6OqJmyftjPyNHp4tg5JSh+h+W4bTgf1HDzXJ0cg3t/MHxjPVKu+tyd/5a
+jW0VxETnTGxCdk1jtZzUxPZVdMoBCNbTTvm+i4Htuh1cKMZAkbs/jJFKtE1Q6POvapm7bCg3xre
dTy9MXbwaZ9CTjlfHZqg7zBQRO0lHl3DQqI8wmpLT0Hbc7Z06Umx6YfnFu+LrtB4Ivk4sTTvraWq
7wbjr12orU+zchFOJuwMR0rnegWFCxf3iTDVMagG99Ez+qgZj+gkzojPsZC2R1134/vJcZq7pEP5
NmdnOFBuS+vLwVlwDkX2PmVcqzZkx/XbwgNNCYt9aKp3vWh2CtmrEhyjs0zkXZt4IX+g/9G4hJfD
nPywjb9CNDMe0bZl9Le8i8z+luasChfNWj6MTIz8n1V/PM8LC+qOlMtObN0pYUmJ1ly1yP/Tju1H
mmrarqq4TZn7YgVGE3Q2B+w9AN3/NAny6zltkWpYckVj9+W2T5/KhbzNZcZCFjEAHpvqRsb8tyWt
D1aZJC+l/11p/WvKI0S0Ka1ky5gD1ljWwqFGHafsk5oq3CEoSEQzoVcITzosrml/cYX90S8gGSo3
OgfQBu4iX4Zob/Wziir9VNjmt2uwkYQ+rhANRuxOBUXx4mfluzRvbdP4X4v3UmfFUzX13XGsF9ZA
+bQundkEqYhxa+FdJy4ksOXDH91F+jBE7PLg1pBzUi/RHoISkeICRSP8lk9rYbMgJFDfGe+ZhYZv
K4rvHFh6N+ZEqDEmys+tzn5lTfnVBknHVLd77EU8Xmq0lJpbNVjCr0jZYitXNEg2LG+fYyimmw0P
Pap4k+BWNPvOjdEBbPsycx5Frw9BUdHTmGFXc4Lfj2K6aJ24RydxKfjT61I1mllCwOqiJVIDusb9
NM/YDtZ8mQxQprPOXFZjoiGhIZqHloH42G1Ss1BMOe0DHl9WFx3Pbtp573UU/XYrq9nlo/pZSz5x
J4tbomLkg1sKJtJ5sFMWVVFAb9eGWGk8yOQjmdJY9BGMTx4kkAjfFp86j4+XbtQUoPWAvMuOM3U4
sLEKWMUc33TUfmWsKYeh+uPHJkEhjwe1R8DMSROT0mBVyIlEAnN8LtkjZyzjLCDlkep/1gIXVBzu
ZtU1x95rOF49WrlYp8Spq/dJL8tD6T9GFU7jAjzsHuZHjXYRqJJlUTErZukR/w+rVE9D0ae71Kjx
7v9rPpsjAFD+d3y2a/YLCs1n/R/5bP/7P/o/fDbnn55wokBAafNDx3bFP/6H+a2Gf/3Diux/enYo
IgI3fWn7noz+L6It/KcAv+ZEMnKl7fqCV6FADqX/+ocn/kkSqu0G4NuCSIaB//+CaBPrX9I25Zw0
9fHrX//wndAVruu5gVxJcJ7t8je1vz6fszpR//qH+J/dZE2wi5U4W7F4GfqO5nDR/qlxuctM9BPf
dX+yxybFqwYtuHGy5aHv5vRMijQJA/wOQFiIFSN6msvee6rS6r1rFkNFyu/8CVG3JfiWijb55VHZ
1I56aiw8G2ndkwgpmAUUNTtex8DyoGU9J4Xk4OpQ41lQie9mv8Iv3NXdM6xUQgMKeQ4kJ16vkoe/
FC9yzN07OgF1coKQtttUD7zXj2qwpuc6kIgy5DrBh02AbWSsYJ/mCB1TR+FpGOQttvfVOngS/qg3
88zJlvkKMe5i0k85dIdqouV1U21v5kkg/S4QGc6Ei28h/iCKSmOyOALXewJlBaInlo86dqyXKvc/
XV/ZT5OmUMx8ixfd/ZINmCSYkma/5CU6FqIBms6ZPxKb0MhopO0DoYHxupL9znOm8+CkZImUShIU
YKM0S9pD0oUR8Hs0LmTKV1R/EG/4+AhNBBF4C2c9sMxRPuqnPL0wYntoCc/oazxoYrCIAhmnXesl
9e9ZjMFlNCpiI8Hez3GavdZFgNsktx8aJ5b4VlMcuRrXUpIpfZGDfJF2Gu8dr8rvWynQ2pPLVASV
BKA7HyAihBejSGZNMXyMvkbJzR+/kdimraR/zJw/QN8sFvi55yMmwIXCT3ekqJKPcuFjSf3kKTR2
caVff17Y7Dz7Bkq1dIab1yUTS+CSZTao9KeIXAnt5/k1HTC20w5uhyHqzvEcEvrRvSUVNZ7gtLtP
7fbZdJG594MGa6suwvPEBoGDOIBSFibIKxyxDXMHdeBsi0cVTXCRNJTroKZUnV2+2605/YcD4vHf
T9b/qMeKpNp6WB+h/4JEdEKP5yzkSLBDxwcn+l8euFCNpox7cpGMDCykIA3IrFhf3GHiyme3qICi
HUH0vQxpIo51pn54MUv51EMcIZIq3v73r8cRzvo3/qcjgOdeiMDzfS+UESfBfz4CrKx0W2tsUJkk
qTmWRZXvfB+HS9ma57GovKOt0UKpTlE9jfKjYi73FDON67WAoOv2INCQiwIBBYhUhY9dGSERqOLk
w3gGrTshuGCPfgR8bpgN8+Q1+tVG/ozxO0LJMCKdFT5GOQ8c6L7OQ8DNivitAYeEZgGt6I+vspQE
61GhDCP/YSJbvUkAwJETuvq1Wn+88wJLoOQbaXPn/KrH6kB7Hhy7dexfc6MzZjqn2sWEzM7pPu+T
6ebZx8GNq58Wk+YNEfDBXlrptec+f03G4TLTlAOwDcL70NbDtiiES6SpvBaWSK5SgMh1Wiiq9PfD
lX7tBajfh4mS+Tns3a3f228strxL4xJn51je49JjSYsJPfSZd++iiAY3b51X+z5taI28fLKPIkFI
0Do5XQppUEleekcvRdBvkVmmzZ8qdod9l2OfRnlxCTNCXTqX9BSFFmKubR5jaqVzkuQXmYNSd6sf
FSOnbWZqf+uV0bBhaAyrH9dFU9PsFeP4PZCQtuahKNg+dXAkovIIMAvbfDtgQkPmb1XIbualOnuq
ZpyTkCTJLlM/1QF5HU595CU1h3RuiOyi5c1zBXm9M9NlWkZ60AD5bzt2JKnBW3CE/goifM1Z3mAy
StedQeJtnSpgGmEFl9TPm7Puy0PIROUMR4mRol8chb/a94b+RxAS0mZJtl5lIuXeS6nYhgFVjs9Q
HbED/9N8fUZ6H1i63fOfxzP4ZmT4es5RpXjMvgb4WufOi6rNpCC3zRDIyqglSQqk152Xet7ZWeZX
fqaHJYhfPKkjlgSZviohb+WCeKYcJ2LWvIyX1JTQBUIbFNWASCvysh0w4WwvnDfdzYD3eTrwZsfB
LmCGL3sSt5wmGnAs2ocmhOvpx8FTykiFbBiQnmGJWaSLo/CS+NlDLyILsd+3zuc7UEaYDsFEfTK3
yfZJhA6yFeleGIxNRfxijYj6S/bCVw8W91hFxTMjxlQODV66JtpHE+bB2gXZOY6h3k9eh/ZYvapB
TM9hQJ6txQ0QK2u+ziAXa49tCyUlGaSt/+JOwmOWs2vp2hmwOr+sDnXUtPBzFln86nrBW+MzqrDc
GsiAh8Y5b5oLVLNWTFCk4G6VXqiQztY3OmFrEzt2tI3r7M0RNSmxkvhVruJik+fztA1SGms1a5em
iOyQQURbekDyTTXoP48J0Ry2NfYSeMtVXaT3iluqm3r/JelLYBSWsugEn6hJyIsEX7eJsi7ZzvMU
ATnFX6/nn15LhuTKv8r7CC4ZQ5991s/PU4Ysp/PKj8jyEImuJ0+39B+pHTYIAyw85n7/puvomxp9
5tEtOoCptryNWd+HpvfPdm5Nm6KpD3m5OHs/fg3GdwzjORJ7QtysiBJoYi86JsPd5LIhj+QA8sc5
jGghLk2KlCstLexAANbarPRu7q9qcRpqhgrxJ043X/wxWcV3UcXo9dKvTGVyG60PYx0Tyss8RtTk
+bjaZPsxS0nn5owDt83DwEiENtC9AFsczvOQHcqpo4UUfnfyQFM0xuQH9EiyVRlKkOGjrSCi9KHX
3C0dkm7WTftiznE7zr57zNcn1/EYezoS7p5hLRkbPC/Vsx+7wW60FaZ4Fo2DYZH594ms0K6lc9rc
ggCplKKg6tUqu+vHW7M07ZPucWt4S39p5xbs2jBj0YsTdPnd8LtyQgVuetyJACNK7LS3uBfhY2Qn
0WMI8JQdkcEuZBCPaHe8II3ueG0IfioX6oD8yGZYKyxvi2c5W2evndW5xCHfNFlKTAsJPEFV4YOx
tHNP2fwal6481G21c8sluHRkz3QZjL2cXq5OaucazzmmywX1ukmt9MzKgoCixT7XTNXA5AZ/jOH5
S4eC3WrI4lDX7m/JaXwoprDbegLdmIySgA0Ef4KqJL7PY78+saHEszMmX7DO6qeuyGCRN80PO/by
U++OT0C2hnPNYXLrS985ZyODJ6sdxIXu4Vh6E+N3m/xKNUTscoZ2x8j31tS3ws5yBGHo2qvypEpn
dTzNzXnwPOSIbknvPjKKlBC+xwWnfpBE1zmzKcgYtlw0upaZPD0uo4c6BdSaKodcLLvjMRmhmS4u
eT11NZNfJtqbsdPuGoahd68S8znCYdt0Aw+hHpCs+ok3n7NwuID+jnbsj3IwJSh9bD2bnYoHhQwg
XaM2sWV2kB3vLIuH0bM6/xj0kHqsvAMcE0/6YuXmycJ/tfn7O1NA3vGCNoOdMqIw44p9KZ304C+L
feh8nSFSQaFUsdfhO/Z3gRQhYJ2O+ejET4x6YFbjVw/j71U7kmesu2o3TPaDbdNpA8GLEPuHn2UA
jUDPybjtQcfeaTXwcyfeN+ZM7areaNYDNluP2jHJ261cfPjpPEpHMc7vLnCzCzNiQrxaNtTKIQo6
Bwcgu5Ervk9nSAXPCGZ+F0hrzoVjiVelxWmMqJpKSlrqlv5L5OjJwkDcWle88nJIBy6y31NiD49a
+kcX7Q/GTBYgSYKnpxVyn3loc72JYELTqQXhKR97ZpzstpjprTAjngJcsat4ovKj29CB+pu7B9j/
QGbc9pCSTmjzXfUsu4dhlN60KrgMFhjaKMX9Iuz2bgq3hYeMh3DDCyWDVnNRzrj4y6C2nrm6PDmL
W90TjMmxe/AWRcbvBBGsT8uANPnqR1B2/bnL5NOSYjhre3AM4TQSn1qNeDRRB2d+ND1nqG62Iuew
cEsiodGCwWdKyD2PEvebYsoNw3KTRc3wyESLlZXEjJY2HWmt6y9jbX81kEaJSU9pwPpkPqdkgeHn
O+dj5HP7BwiSEeqMrJPurcmLOYf5SaAHTVg7VE0yLADry78byD6DGV6XuywjXrMYuZfbjAF5BxQR
5uy6ogSGiF0KskGcVhNqMTJB8xCvmo6Hh7JPa1QnKFqCFhmf00543GY5HJaq/B3HiDotrQ1/lHmr
TFLsx8GAaxqHcpSNLTHtfCurJJkfNQC5wvYforZrH9MuwRUy+Sjg/elnSoeE4K/HQYVciZxmKm/E
hRiug+67Q3cHOB3yBtV1ewozRuO6lt4nr4yXNxDunVDTb0ZZVGhuZ9IYyxl3pWtOwXr0DyFa82Rs
MWY4xbGJjKQNbTfpZGLuLbc5NzUD3aBuycNMm/Wbjt7Iqn7GdqRuOd/RQHKCIZ62iw6DLqW50vLZ
tQClhFZ5Tqzo1zQ69snrs99e1vykxfWwJ3cYzx36Bo26MW+xR0/gvPE9GLmLUrf4QMZxX84++0MH
/2U78Sjz7+W+H+YGXMoosJ+RhNT5Y7RNnKOrtbjo0fkpZqqcxINBOjvAK1pcbVkNRqYmtmITZHG3
0UCe7yyb2soPEYc2Ei9ho51y26XhU8xWgZsnqvZKafhgHyEn283U4tllEIGMkqy8uE5ATYTH0m+I
Q26wlMU188ClD9yHafpwhnKLOHaQIZwXwKHN5BCASKlRWQdheQwORdXtsp7yg7vCPf0KxGTfSrQK
qC7w9daSs90ZwejYFNexTH50Vdi/FAPB4uG8H8euvCSzCS4ub9aWBh8Jf45rLcnrHkQajEs0nn/4
VLJT1xYEdzduSiz70VuE2aE1QtasFCSPtHpCj/AWZxir1mXRfQ76dZdFTAs9wQEQVd3PuFDuBYA+
uxEvOIsin1f8UV2H19KwPGjSyCUqylIX4TvXZoyLMy/sM56W4MmPHZa3C6mlTGWx3FJz74qO2jqB
Rt0UILVUn279jsfbrTLvjSr3hZhyHTj9caqHGzVAcQl9ZFaZepiFy9jSL2ag1IxJAzaOpIaRhUHe
Bg6Olv6/vPpV356NHyHDjaaz33n+FRWW+nc1VzsxAJk8uTLMtne+pHOweoYHA7X7trLdbB/MavWo
AInISX35+8tChInnFQ9gSe1tnzvLdhzw1AWNfZA1TW3umK/C4UkymoLRobaa/HVVXY8NxlClwecz
dsvadfAFvJVageFN1BP1TsFztJpZn/uGPUccFg3nlGQhOOXZ+e8/daKCWpqVp8gbkHw3LcF6YdNd
qNDCgyvEQ0YM2zPzyfrBHys6NA4CfBnNfOfw7zbBNH66cV488qwgILJTkthHmkeyj3ZB4rQPXWHi
S+wQkXSnBa57MnTLM6U+yb0hl10f5grr6BKf+pL9tnEGFVKiAwCQ5ITDfAdQE8ENFeQIbJ3BYpsD
Rq6rgp1Xxz/iEeD9kK5PVi0x1yCjPI0+bYQOAPF4vWO9mqL+TqULaYH5eAX0/NjwlSQGCblZ18Jg
E9VCKsQKyNaghs4Fs4fEnQoAkCgOSrcgY4880VWYdA5Tp3ow69DLmtybXvOrxlom+2xMstdkAt9T
D7wWK7PTV07p5TI3ydfFeFnwYndB8JJ2AMcsUctjOsM37oPB2XON50/NjCvFcfXZboB6OD1nIzmw
jHU7bCJI1zPfx38nNUKQrHIexzB+0XTsOxcF8aEkyup+nhrrWBQEZ64/dO4WUL7IQAJTfnXDXlz/
flcGIY50w0+GWvixbUuYdesQsnVI1FwYZWy82PmKpc4wAIbloYv1A9pRknDQh4IPSJZCnUSOWDcz
4Uy9HMChwnkQVMq+pgCOgn65oGQqrr0ln+OAKo1VKeA0y94JKLuXDnPT7xwa+CUzHEuBZw8M9xwu
3r5CG0HptW6yoFP4cY9K9Dj6UXJdwexMCddsW/i/RVjEGKtQy5NSBFAl4Uda02FwyPJJqVC9ovqc
Dv1UDAfVLzcZsApMy9hcq2WMMYx02c1SCNvL2sUMbOftxlak69SLwRKeZep+0fFzNTKMLDyvP5Qc
6Ny2CPHTRfyuq6g9K1OWG0LVAHxpYe1ZgUKmiVDeTUPM2HVenQYDTLH1F69xhv1izIuvneCMwgmr
eDWNh78FSIhiZ0n6aqPUJE5IKPjLF3FsHDjfqrYRucmG8wIzaZULDGrmdxvVz1PQnU0N8oIT9TNx
V/42s3F8vGO0i4ZwvCc2WzH0uPO0G6IhZvZj5+BT9KKznef6WEry2wjK4C0qu299a19HYaJvdXV1
JPtKRIKkNdRCXH0MiTapFQeuDDJnZ07QrlBwU4cSXbUOn8YAJWm07tijBfNLmEFX69uHPvWbM0EC
7y6Qsp516VVmK6duSjzIYsvJ85vXuCp2fxvJRlX0jWP1PoQMdJSiubWq5hB6UNySgh9fzUxSG9l8
Zmr5jRwONpX6bmFaWqQMjq6bgXO0u90cUu5UJf6CPJcLCEALTWWJOntBg56oaMuHjC+eWOnWQrrX
WPppIDbg6if1e5pZQI6C6NNfWzzEZeVaSk+1BiCWVWwU8m0vUe9yy5/qs/INM4WcXt3rHOZNMV/a
CgUnLS/DPFY1Ow4atSs5xglmGpKzl7FwD3yn29PH4fJrMRWZEngVlfK3vM/v8jVxQDau/Zr4LWSN
tsas3jY2UineAEo3ApKsBYqs134nm7Em9RF1Baj/fCckyNbcfZsrirC5Km8IQvk4gpDuPnEuS8l6
YZ4zb9uWyr3OdYg82Hh7KyKAwWtp8vuChawSqr1Ynk1qQw/4cd6aAvkQ76N7pBKcHhXkpdbq2z1h
f8OmkvMf48juqjiZ1Ij9XTDp3OvESnBggmpCb8tSvsoPzJJQuhgOwn5cLX0rBAR5Pu6YOmRGoLFA
I2C8azP3VeLOwHkT1JvcSrHBj0EHx8SJ7wjUoU0AONBXTOqKvD9kiIru5uZutIncUHHNu5AwxaTS
yU4Yv+3kaAg2CAt7ufWefK4rMFOLnbz5KXr70olGTKZM94ZmSA6eir8KnCX0w9xZdtVjq4BaFfn4
YeKaMdcdw3b0SjmKdUYWNBlMhv8EtegurOOtl5Hljmzm6N/DlDHu3ll7PKNQ04gFSn0gPu0ur3Ba
kVGYn6o3mTINT3iXIGBRWnmy+XL77ETSIitvl+6itiwMLx2wZwFBKlpsuoGgtg9pAqWgasTj3EUp
YYFoPahm9uWENSeQjG2kx3yH+fu4rboUZ1qLYdOSH4VR7kk1nDvGCeonbbodAPgTlZeHexxvnK1J
FPg7CsqFV2MnyPC3faaDNh/R4L82nBxLzSIqj68uyUBPkOY3Y+hi+yi6iDZTtD+IF8GbHdWAlkqR
bdZV+t2qLm1FRK7bkJ0nYr0Y9CzyxPf0fWKclTEF/Tu5d/leB94q6hiyZyVptKOF1chAmxs1JFuk
SFzfdBTe+mKhd4gxXuneWOexUcv934nE6HKGBznVVpgjzHZK06OiBguQfM8zJQ+BnSMk8iYm3ktL
YnAQZQftuTHxzRR+HF/MuGT6UifEv7udm9DGoPqS7pi+qNlr7o0Bb+eLtj0H6y/IwK+lnQz7v0VL
6mDIb8geisogOTt8dQbE7FCOiYPbJULlvO6wO+ctwTDMBLBwR7I4+vzWipzqEq2/1NJ6k+ih7oYe
eb+IjH1rOjADKUf1MIinQhRs/N0/Ie6uQx3oDzfpQ6YZKC7TLli25D/NcCWSAABB/RgbD9p4gSRc
4aaz5xaQXC4/bCsBy4n3hunBFD+p/0XZee1Gjmzb9osIBBkMknEe0zulUqacXoiy9N7z689g9gXu
btVGFQ4aENTqhpLKJCNirTXnmEP0if3/W1G1+iVh5WJeUrkbmxPlIZnxW9G1SV+dmdCsNu4RXuZL
+0hb+5K5KW4mLrR2ezCHc/s9aZbciKEhFSl2kHTX2bgfExCxGqocEdwQMEEzso+DuLXrqdrEY5G9
zgJaleVlx9aAadEiGH+aFmhSUhbqA0egA/ILPDR972/nVEDQ6Gr6M1Z04jfLdae9+bVBEpXFmrGB
Rpo/KNe7tTG0cYiloScsDFk/UHE5gCRdcZvj6qKHKN1VFgr7pJCovQa6YHJuPyCp9XeSCKpNbw7y
bFoAIDxuZy1B5TSd762Ccf6cVkSLSfVZFsTOiRgdsOtnamsOYEyziQOK7tHGMww8iQZ6E31NaYmN
U7SMI5nSXmZt3wKHtzpNxfhpqIixTGbKQbpuF68fd4Kl9HNeQo2N6d0keYkDcWBj4SMygBJFza23
cZNEoKaaxHyIIwPrvI+BIMw51c4RkeZEeq2DnOyCMUAvotEv7mYkoLsY+QqEtfCz0U5Ew/Qg98wU
hlrZSOPUI2emGccqidyeAC349LvRr8ovZZd6Z+3Pw+b+X9kzmYtCLo3tHER8AXuQ4eO6nKknoGYP
npweu4wiLe5Q3Kjp5mP4OAZGaD304JZiB5sRzyFeKeYdjMUwunqq++CHXytjgkNo+nC5PZom1ET1
hhFW+WArEjq05izf5WGDl7SJP6nixxQGMbO2gia4DzcK+VV4DhbRfxxn4xkF6qowKu+J8o0mLCPA
uZ66rZPN9kPutLt08Mkq6mLY7rYr3M1YZ5ABTTSnLvTNaI45kFR18zhkGepE8xehIv+MtZOYE75O
ule/jeoXb/hEoB7aOshzDcvIZoq8733a0v1eIk3CWrYvo1PhAM/GmzHNPwZCEp4DuaWBrzfKxj3T
opyjKop/IVhzNnUlv+aWeEWWRm6n0MkOZ1yQEUoPhHAK8Gq2o3y0m2jXpkSxRXHwGKvuxbb6Y0zx
AePSr1ea29xBC+cHcEXhwpI30FFKVIqaHAdxS23Le9kA7TgI4binseHxCYVJDI0JAdJAlFjYCUSm
rNljR6n9/slNYpz9ecyV9NkPU5DYG3PcYZTimPOwM/FvbsxMwErnaM7wnXi8eOKhj3rGB0aa0RPv
yhUFSZSWb0YZWTwyHF2IZMKRoXFGVReRJf5DGDr64f5dEBiXpBn0sXXGTmxkKvsD+o7PQ+B9GAK6
BEqS4udUYcBony/37+5fjBkBXG+BVBnr4BrkWXgY2/BHRegdKP60Cq8lCKiG9BEEKsvPuuVnQ9O3
xH+wTzBtjQF6OOZ2KNxSYIQrouv9i7BksOvQ4/zzMx+J3q5umZC49hhfRQAUj6P/fMRgckvGPL7+
/5/fvzNF4XAmqB2UrbiyDNopHX68k3KKi609KrSi+slGzhJLYNpyhgR1YeTGJu5RqfP73XXQdymh
AR6gJB8WDAYtcdLaBnCGWdw04YAJkR56LFscv3Kyoueq3pqaw6+IFqWiVwA3tfzhJaE1eemjksQG
jeYZieRkR/GBjKG139Lvoxd/y3hn8Ugj6/LSa5TTIZO+8zZQecFnjT4UovyVD9FH4jwOVP5YMWlN
VnqieK5o5bQEUtUS+alR2wi7Ga1kEjxa0Z7cImM8PfzI8y+O0381Gf4hvccCVO0ts17HqfsphXcb
1WGzqwPnoieaxdR2nNqcrobCGDw3zFET5XarQFcof+mcgZpkdIR+unDQaRia3GIVAj8VX/NRw5R7
68xvLvMiKin7VAwjwM9KMLXpA0AgcXKVFiEHdu+AsOoI77NivNo6thaECBC0JVGwRi9tO19mMz1N
LnbA2cyQVHikYTgpI96yvirgRJStHaZ1QighU/kZ42htHH0fQ3a3dKJD1T35tMTB15P0EKbd1TjA
MQ4/YSRw0a1wPog5NBotgdeqTfFO8QvRMHzJvYCtPG9YdgEyzczmopkosYbfKdKlKmwOiQE0IS++
pb0Cp61kselnUvYMH0K2u+U61EaayQhX/zZqonY1CQ/FEmVdIHkmqhdRtIY8Ze2YWnEexsu6sTqY
v8zzKHLkj3nwP3DOI8u4Vy+6dDfRHP0YSVFxl+eiFiRLRnjE7dL9Pkdgeos0SfehNzwTZ3ktMv+J
2XGF5Qqmq0jGaufU5DJJSBFdQHFmexORRSgAqkq9eoyJtNvS4gnNYe2G6qcGXtlhSxubYGnowUCm
dxxtVOFgSSHNSvr53ikBkExEem9F1574v1+Gvlqg7NXZwnK9anIyqIfUfgktohJNpxHbMoahZwmb
dlr9ySrgB6kBgp5R/VSuOHBsBwwj0LC3yZEVnmY8ZMccEmWSm/k2m6tnqwajn81q5/kMkiTOQb34
+6IAH38ftqCcA9ASefjDHOWtq+k+2j4gihzaslAtwqvop2ubfJBRt2FY6e3cEeGnbgI80KJlk6z3
lsLRSIOHkGVYwGHm7dpEvDGU/ML7GuG8wDWxCh1uqqL1OM63DOjRvjK1Zo8paKOUDaCsAO9tYfD5
+Egith1WGXxpzTFsmwM1Z86UTTGEAXJA5WKt5nw4FEaR7oYpvjXOUpMmEN7KSusNHTQ2HKsADimb
+sWxODY3/S6P7XbbRwVzQxstd9MVmxmDSJayHQ5EG1KVA7we2SoCt7oENVarijCuxKLZJMAjVKRs
o6nbRsibtrFXwlZKngovhnmp0nk9G5iXIsY6U4ffMuhzZmU5/S1tyivjULBhS1gTzg74z1p8a1Ow
KiaI6zpBVZ0RhLw2yh9TXIDULGnazyTe4ib4UGjrkGb0UmoT9AcD95fOrPJVvcsK+ztxPkxXpq8o
m74mrGgrV1XA/xDUEKTp7AZfvFUTLR86GADB5cduAGnqvmad2e7mfOdb3nhw3fahyBjV+g6NOBvX
Vg6OUC3nTXtQ7TFyiDCcOcQLb4CPWL7VSF7WQxt6vD3NyzREAf56lJRFFpxUxIfq4NO2cfVR2H2K
4+SbGeKiUizGeU0iUjSEe+Hp12k8o3n+YrESbVrGUVAZ7GdBuz70aC7bMK/sKPmMbSTEAm19L4vg
IwFf+1hb+GySkYN6Mb9lOvvp9k25xzHrw60JyvoL8mHCCWTPqAGedg1TheYQzYh63HRZq3a90d/M
Jgsp49HsCz6LzCcXK7WZm5cx/sTc+YE64A2P93B0Wu9XP+ufvmLDrVJjN9Se+Ecx/H38n+An0aN3
Ieq/5HK/i9NcV/KPqV2tpfaIPv6XPrXIpBenpX/qljSYyftUOrA+0IwS2zkEco/DMactgVkt7/xt
kkLSSIyHhEJ/07l05u0E90DKE7YPOB39WTtnLvHF/1bOYTNW6HrxmFiura1/X5ztz6EbMks4xY0n
QWrQ/nJ01O7c0N7Soqefn+oHLbto6Wil6x4D7Q6NeeYwmDVMzmXDDPi2ycxL26FEtabnv1wg6uLf
LtBxuTyN0tAS4p20rw8Lp2t04J9syjxi52pOE3m4S+bI2Fdc+DpshpEECyaOIsWHnYITJWH0+ufL
+E1jbLuuK4TJ52hKT9vvPkPT7hojQHp4Qk3DkGIGyBc5myJTb4RsIV5aPswyRExSpOlf5I3Lr/73
J+QJ7fHJeFKYiKXfqS2rQLsl6mDnBBPBvC6503EUoZwfNCbU5S8OHGg0jVt4mz//zdby2b97Zdxd
lsmdKxwb1sO/7w3TK+IiTzPFCCqqHpF9ndrBgLjUmIc2AAM0ZCxbIAzz2ftVuHONI/423U97WefR
MYx+ZURMQ1Hr6b/lI2HHkHHSuO4fQHx8zRwO8Wgd/iZPlUSGv79sTCXCcy1pc8u8l6dOGS0fzcn4
JLua/ooxn4ZFQVAwdNgk0u5vErAM0owDAj17ltXat+b0ggAXFFDVTztUifFgFZcgYeZuQF+tu2Y6
JBbApbZszx1E+a5Gv+cSJL0YtNAB/cgGD9ZOEzNwYDSxyhBcXEoLcJHAJ0ErGmp6E1t7RtMPHLzN
1z9/Ur/fnZ7CqoVWz3UthozvPqgityvBO+3AVUFD2vAArwTwu6rvPsMigKxf0wA23fhT7SRi9+fX
/n1147VdU2lqEmUhCf73TYKVfUD93jgnUzjbfB7BZ2UmYQdAA92lbfrnV/t9ufKUq01PKUdrlq13
r+a00qpQSxJuZhk/CTP/gMYbWCLd/cTMfo2l//PPr2cty8u7Z0BpGzO9h7QYy8K7tzapsorOR6FO
iY85KILSy5F4bzbAhYpuaXYsI4KooO0fGM9lWefIvCS7beHRBFzGo1Xt2kcZlM930WhWLmmfkqpq
wG5XKDILWLBmvOaPQVPhDqaT+5e/4PcF1AOm4bq8Ybbku3dvWR71/jSkDhl0sQG+oaB9Hzf1zew8
2P64sA6maXyWDMIczeUiqOqA04302BY54uChECmJR/c7WB32pBlnOA+eUX608Iq/zvkHX1Xz/s+X
/F9uZ21pRru87ez3799zbQ2RmAkJPdFqoMGvmHYor8oPKACPpl+YJBRjdKAVDi7n/OeXNv/Lmsed
7DqSBjQZ0u/3Q5fmLa+dWadxcQ9U+TytTA/lTl8nZ1MyzffrfnowW0gJdtwy61o0tfUI5guNX/+X
u91c7q53dx8GGdszbaHwJcvlav/D2tKLiNB7zOyn1KlYrxb10Lxofm7cf+F+Lj9QlfPAcT40XOxd
f34v3N8fbUgyrkJQ5zKw+X1ZYdbliTwUp1KIL/QES5QjcvqsvH0m0+c5YgQtVUYL1F9GOCIO0CIH
DElC582NrIOfGua32nQPc1eox15C+wAYZ9YleA3UDIET97uIweXjaJu3OeSIUfr2KdAdEfV91Z8U
mQed1Yt9q3IH4DcjtxJN7TUgVFjSZ1lhGFG7rKrZ/SbYAnj09Abj6HMv20NXaeJu9/elQU0Wud+s
YAe7RDVrTgGwjZA8j7ThmK5rk73MzN9iETxbs9eQIcSgcDD9AwR7jxuFuKtgvIDQcMCpVeUqKI0L
PtHpbRwk3G5UScSPP2PmH8hYxe/bDzNzMc2ws6Giijv4bLbXe5fcTV/aILl1TWhSnWHT/vMH9l82
bC0wQlkYMy0KiPti9h+3Sx5RPU6Gr07BYHvAWNQepcG3OGy8p74VZy9AhpFMaAZik0KmWaIX4vy1
G311FHPNcJkWbFChK8Zjv9fmQJ8ALSPDkrI+dpX6oGaS3XEoWH+5cPX7E6+FyyrL8Vh7uGeXO/E/
LjxIe2QrnAFPd5moQmMyG9OvLgjUtyyr3zxjwoSt3Idknn2sTykz6by7tdqO+TDYTpHQgJtkkIfy
4eKnYAa1I1EP1qD2U0Mek6Cgrxh/DJhWbXumfHvbr7EclcwaGsZapv4s4wF5PR53+yxTJvkOMvUT
ZIHb/WTVUvdfshtiBRZGPVrb1IroITNbPtuZfBoNZiFp/b32ET1Dj4+YFLJkHio6ePUAWsJ482SJ
KSWLIEEu07KZ073kHX7M/JFwX9xgh6JF56Ws4cuf74r/YtfRgj2aVcSUPMTWuy1MVE049x5bWOod
NM2ea+PCsEbOhr9Iw/MM2myiEcdIMCns4kSyNt7fEFFEosGB1MlfVnfzty3Vkbz7tomFiLXNfn89
VdQwuMRSfuLjHY4uuVKe68IRF/U1sukktE9Ju+RCl+geR0FCwoxSPXcZvEVh0QCYIWz1L2/Rso7+
a53lknA1SeE4mt3y/QHKmy002TQPT1YYSWSmYBzpV/gD84YkNGnPWMjrXEdMD/T7p6NDemAmeuss
TVeu/3Itv533l2tBa2wKuRxe1bs1P8OdUza+mE4qMPEF4k44Nm21jxgDEo7Oh+ZbFtJX5p6b1iHD
yu24NmMgfykB7z5V2Y25PiF+bWdvKqpdiskoPs/j/PaXC/19d3I4UCxFCeYmCoT3pVkqw2h0SncA
pggUFbekOGaBuKCO1dRpiXegAQsVEs3/o+/DWdL7quDR1lFGjFv0LGdMKIOrPoRBDWOgj6B91l52
SaeBVMMRoe9zWY2gbrV1bXVbvrBCZGcmlhiOBizMHctwkYCVm+yk3s6F/kKA9U8Bg2pfTNLfGaLN
0FmVRCuFOYJwFUPQvwurw8rPdr2nUBY6hPqi1LcbKDCqAsFXT5m7bS0IjCVmobMCrGShTNvZnefu
u4aogd508wPNAok8yCE0sMijTQdbCzg8Om5wZyd6o7DlHQNjv63y8ygZC9+/lC2YpX6Cn3YvQAoG
eqhfZXuZcUviDsmdx3lCgtBvs861PpgTx/k4CT5A9P2SNpS4QZRuDbs1jzg4f9UCPUgvZ29N7+Uh
CBXojq4j0GXR2sc0Dc/C64E1dV9EMeONMLYDSqtLZBrPjdVixBnRUrh2QCL7Jwb+MZ4DrU9OPR3u
lXTk17/GHAV7rHveDXaCdT4H5tVMI/a4zD80EIr+cub4/eZXJpU+fmOtpPit2I1yHDKouRpydyTV
2kJ95lBaDlsPD/DOqBggDNP//elXJo+97doMKVz5/rzZBsJq+zEk1zxJ2p1R2A9p1+szTKL0GMOw
2Mye3LdtRJcGVVaGmecfvYLqHO/y54fKelfg2BzTXVgxgq+mEr89UznWD7Oqlc1o2nitXC+/8BCx
BSsatsh+99g37KMT+g+G3U2bxa8xu9yJqnD1xxhQV1hD0Mu94SGK8m8cRGgcA1woETqORsbZSTPK
n8MnyfhvU6DMXs9FvQMTtC3G0frbSu+9by/BI7Ic6TiSv8WS1KiLlfQ/NnY7ZVJpI9o+hYAcN54R
mkSfK3HKmpi+9v3fsSyap/t3SQ4gvZyi4+D6kPNbnNCr+7eej+QJxk5GpJw0Po4jVLr7l4hTPBJ3
yEFprTb3HymDZEib1sUqqNr5ZI0JA4W2Jd0MKXonqiU3FQPFYzcd62pmmBI7Eph7TBZIuPBc/9+3
YqE2BzSecY7LUxx601Y5za9MT8YpKmYg4E3TEV/QEDOTjUW4kn6PbCmV2cFWySE2SubasU3sNXJt
3yNFMhs92CPLtxNmIQYSp3z5cv9ONxEFpcgFX3Enc1iV4ilXLWaZmmRS38Yt7VdESURlehgde28B
5syqMXypOjYtVjEUc9Vr1mYIjQ12gdCa9274IcwCtXcr7GzMEtCLGw5xX3X4endm/mO/Qi+I5S7o
1mrED9TBBlqVqV3djOir2dYnX2bVdbbhsrR1NO4kNq2VaArya/wkBZML3Y3hxnNs9uZrHnabBi3L
dvQTRgUpA1ZzsuuzxhO0T1ml11PmeRc3kxt6z/6utM3d/Xg2DeXNjpcgoyAhmtduw0OLUex+lczA
H3Jm76AMCTASbq5e2sSKNjrhbqB8YTKPRGjjpEZ7MSSA8BjxE8VFieTesud13dJravP+5vuVeI0D
ofewPpHcaP8Fz/86qXiGhFFJ9qWGYLfQvav97IcgD9JHCBrANBMUWM7gOMe7XYdty1gFA6MrMHmI
Kdoce/uEXR631oF7kBCcPES8Ko18H4419UJDOa1VAPql+Y539tDKwXwd7ATYdhUYeEBpyU+Fyi6o
XBa1k7qoBOVZgI9i3yJy3ePcAsHdUj/pqmH26DuvCMYsSL6c0IoMP2TSFdgtI4P5T/CRHhGgDIs2
lGkfvDQ0j1ZmHwKKfTTq0Ptbvz5N0QBiBShKZX7OM/XRzrPPXgMLB8YnvlJc8Uerq3dG76qDDEys
fEEBMQ2Lfxni6qt76xPCWc7OeWpvh5ogwCaErGgRhVqPNy5zRcikcfynQykIifa8+rmoUKljJHu+
G1OnRZY7VvrVQt/FEIZepuLod8nH7rEw526dGzHQ/wF5VZ9Gn1DCVvseFiy+XkR7Pgrbm90zYTIi
J/pek34QzM5eN2D1hhB9H5hEAONxWGBrpVzHZcD9OltPM8qY1wGNOBFjaYg4iX9Nq+4BI4/Jaisc
dCN0F9xuQNQSyvEW1Zz6ZR9DV4q8+ABq66KVkR8gZILjTzEvjhj+trYxhbiwffmMXoCXn+uXyUrd
jVBiCwwKs5fjwcBm5117CSPP4mhPTvkCmQEKYV11DE9sMJYzE9Y8XfRHWG835FylAsspAoL0YAeE
c9tDsGy9E9kCrUACWYcXmiXh0Y5ZhRrBA5FLMDG1TJpNCwxh0zPAenAsQjM9wi714LHhu0yodSFR
6OEsIIhiSn6WCVJRtH3lRUTRokzBcJIirLzo/IlKpb3Q6k23NCDJB3ehwXmF7ZL8WAQAOxtOmU5Q
vXKuXRdebj9xYsKyopuHvO3Mq5ZGjCfiGePOkrzTscY0zZxu+pYsX98ehzN/f3hySH+IhDfeYpVP
NxRUIXcAmd2DW+2UHXo3I2jMx5KHqaKcJaMjiU8RPvilgTuc+sq4LDElfsCQrBOfi5IYD/QDr4kF
kH/ATL9py+ARAbH3kiTf2RiYsDbSO7UZVQ+VZBVY2DYR89r7FpNF7/cIoW56NJtX2vLmTlRgeJIw
T08jGXzZeJqSyMVa0n5NJ5DPUSYDkHoJGZnIks5F4T03YlS8pV/DLjhqfDKnRCOCmxC/7yLG2isn
JTFL1X32IUs+dA2QH9xW5wg1+aHvSbLr+WwMxRZXawLOwrxE1+jaHCthi47PBqDOEtygaxb6sWiF
uxtrQSxDEj/ZOa2+tuTBL8qcaHWBJw1a0nCMspyQ5Sn7wJbPQoVGlXdb0OjTDSBkjb5tzZmYUIFw
7Dcpw2CiYJ3VGBRAtpimxiUqIttrziUe3GjV6b1RlTzNQl11LH8lgbOZJLnq6AJwSatRbSNUU8DH
rBXC2eI8kbxRVKT35PYbBE9rBQ0B2qKnODenySOqez6GuBSbBtIDE+AB55exD1KMArjF5isjSRpt
YtYbEzfxLsS2vMUVk+39ucIroc3kXAsIgUJeKVvQqsGneRxqiZMfWSvaJEtuPXr2oF/rTeFa3gUB
XbctVEFydJyJPe/roW/TaVdUyXhUssJzvvxqhsJkPtYkgSHdgWvvji8Dq9DWZQn1WINeKoscBBl0
BLmxKimpXiqWygz+2m2einw/9C1QyNrBcNInWHz8ziOdFmwU72S8Va7CSzk1i2UkurQRSQHVPMZf
hf7oJFc76twvDryNRlUpfi0CJsHt9y+o1NZ37W+RRIxZQvU1c0llRkYUHrXRbivfsB+y3Ibk19c3
SsofFhw+r9fz0STqkqMUhdH4AzkH7sOseXJdkzzLwlQHu3OvaRJcLXrcj1Yzga8sfVDE6cVqBCkM
NaT0WSK1DbAnrrtgMPcc0bZdNDuHBvPEyqV1SS+OqiOEt+1MtBnapg+pmp1jllTmpqjsl/tYpmtl
cnSM2uG68zcpUHC0vXNp8+psL2LrMZDAbJJLEdv10Uo6xsl+gNG6b6Ftw/U6gBjfQ9Mbzk5e7KMg
NC+qd87A+39UbayvPrIgSYNn3871rRplwp/hT+vCnzuipv1NOJ/zSZdX9GVIiu3SODJ5BvIiar0l
bVFEQBpoBUEQmOLnQnvhg8I+YU6md6lqAJSzVJvaH77eneVthMaoysiQmRuSSlriCTQEGd1CvVuG
IW0pjVVHlGZVmeZmRNq6HSN6RAWN6C3zfDStZEwnMcRNLzOfSMlo4u47UL4KMYJd+/oYoSlZhX6Z
INDDcG/nWO+dEuv7sFgYcYhuBGIZBnXhN6TF46GEYoeiNd9McV0iAuj8E0UeOnms0Wuz8uqLjz1z
H1nqa+RL+aDmZjEqxUdLpJ/9EUo481BzFWaYF1y8PpEA81y7zotOy3Vix8bJzwjCcwoq0KQcXnLZ
iHNnBxuGqEScT3ZOs7g5mNh+LY7mz/T2XrPJEud0Rq8y+MkxjVLFeLvvYfLJ8IqcZDfM2JsBlLgX
s2sxngx9dKL/SLRMy+pLWzCjYFY3x4g+sozXZCIV4hEAIw+gUxylB/GyaZNrNyv9SOvEiRBQRkwE
EVgy9qua/o3uX/nkPN0BJ0Hijrf7ORTR9C7VMrxw3pcs40i6jaqttwZP/saoZ4G6MEBTCBjtPNsb
2267IyKPZhNIr38y9HAUYyAe2s5oUMITAlkqhxTQ0H2MhU0wWwZh0J8R3sEsQKjSRN/cPpmP49Dh
WNXZc20SOIvN4EUEdrmPZaNZ7mPEJ2rADB75Rz1W5XM+A0owl1QJm8QYoMfonPvkUy+blyobPzrm
4D/TLUIPVSbWY4/JmvYQgJkpbhDzgVA8NAlVC94mrHn9fI4aMT9aHeCBOhuMt0mmjziROsdwf/mA
Z2u0VV+ph41NbbWXiNSNuJrpgraJeayh526Ezb2RLqYqHGBNiemod5rhIvGHHpzK+wYdwMI5dr6H
b8z+lJ2SgnQCW2mJcQO60z8i4AY4AeJRxqmYi1YOwOcTHJ8PlbK2oS7zJ9TYxEiHHpjjsHvyZOZ+
HXjA9IwtqEvhXAaII59LB80Nq8kxCoAcjmMXY1CH8bcY/MoxC0+x/dmpDM6DeYMkuWxKE04ruLCm
rKJjmE23oJoLopln/7MTorYZHRj6cX8LeptnDiQtsT/syjXS7ykKrZsviZtXIx6QQaaXCS+1jlL9
6kk8jsj7HrrKpn8x1U+qKZunvkcR2ZcERS31w/2+HdCEr4cahkvTofztXDk+j0NNB6eT+iO7j96q
CT08Rp/dVAIk6NHHkigAdlUPE9RP6jwq7I+2HuyzkRFSbAgr3/PJfBrrXDGjY7X1Y7EuNerQHKjr
04KUKWvE8VMy2gCa5PgCAJs1JOkPDhxezgqO95J6X/xZAUAx9csAfuUfrgiPNXGFc8S2vowLOgvb
E3cb5sXCZ4wIfT5sbLJV86Re0ThDc5WPx0y07JNQZvGEkfyL13hbdJwH0koCuEiTea/TAbpBWtgX
tpoJPoSFAKnMf9HK0FumKmQV1yDgDWucjsLEFeGPSu5iRHoPspA7xDzJOWPYdGzdBXpNnsjIkMVT
BIIB5uD0MSFhTpJy32qkGqNojX09Te2+8MVLzgzgPNGQvre35ib8nvfMcDXO11XWwQ7GYs3SbDmv
jOBfh3y61gauLpsT3JQ3MY5HhVG0CYHK1ng9zb2RimbdLiyjJlYfowgPTtWkzdZfXE1Y9ZvHEqrt
Pg80PivTO7OQ9Hv81d7Oovm1ibrmq9V2EiQZKaRjinJn1QfLGpZPxgeBfDlQVAbORLagZ10Zlo1f
UqI+4mmXpanD0XbcOv6AvD0oc+qtvLkObZuczNY/wYctzl6VfAvayiAsBvJ3bjMFKyTzsDsiqUU/
u0W2BT+SOLCIFtQVJs4uV039JGMOkn5cf5tCPf2TZOBF/arxM7yfFnMXJxrTDYCU9twHrTxlkaJh
ViiSuwovuqjsDMM2eBircNhhAtArgJgGEnAwJw5DVhXyHuaoqNb0LbCbjSQru7VziPzxGiC4PIyW
9cutJ/WQCe8yefgiGhtPSjXFZJMjy9wIQ77ZKI63DhUFRVM/r3vev4Nbfxw8lgZLsq13w/B8B0Fx
NoJWWuqVCZntjplAam5e/YnM2iqsHwzVvVaoFtdNW2fb0nN8CvaoAwdrEhCcEUlejJdBjSePGuJU
ggDrUNYRzAZnrCud+uzG1qM5QDGnPuf2XAyyWXTtvezkJdp+xJd7LrqU2OjUDm707zd9rKutGwQE
n7rIKicjrC51VXbkdFWPZtlNn7odmvJVKYL6sUGIbuNac/u5uULVPQd9yCcPHgK0cPE21PyPd+uh
GuZ8M3bkzmIVIjUQ9WWFq2KVeO3HqpOvPTZkbEYTsBN77cY+mDAYRGtW/m+ZEeJBS63qYeA1j3pQ
H41Cv3FWWVW2l+6x1XLMpamxT+scA00aP1Rgb+9VZg0R+d5kSktHHnPX3DUmo9dZsXeJpWup+/Ra
WSEH3i598eVPExgX9vBq4lilDqIqrE+eDzG0+xaMeGZsd/C3oZXijzQp+0dLeltslubGb9pgh7Pt
EOCOSWYJkreHHRPq8AHn4A+74yDn0hhYOWalVn6LIwjBNG416zWRtMRMs3N+EMWVv5EREDwUYU61
45mvOiUQMXC+yF71j1aUHmvhpue4yp6DmsLLljbcF398GiZirhvXSLZt4niEPJbg6lvr3HTBtG0G
qb72ZqS2xqSOTpLLR2rRC7d84TTjkTmVtTEiPMb3E1zB6mpGTC8iVMf8SRpBGxBGF9Cpj19wPwv3
V2jSj8KVidG7QxYwTDyrDYrV0F3igIGan3UjPzfc66swmNqjnIk9oSTMt1pMW5aJaBe1w9maGIH2
ZkVW8AKCXARkwJ/GTewLWOaSrsQY2+nGVXTe/Yl7s+/QGecFdpaEZmUWv2hnsVc2CAdR++69yjY2
6N9IEzP8lpMzwH3Xjx9wjS0BB3MOegeL0DyPP10HON8sYkIrCGdZvILLgt78KOOoPsASwXrez9+M
PVweHD/6ClV+ODmDNaxHGfabO74LqgDspBHZfmC15WmwaNbeRZMMipOTQ/NylSiALioYgffXdGEp
67y8bPb2wLEbEn2j2IKcHj1vjrF81fbkkEIdPfVt8rVrneiBo3y1qh3J3sW56RgW7dPQanmUjcuW
Mol705RO3vIzUU8XMzODjVR5vwuG/gvBTe1uaAk7SBKH3qfr1qQiDxR642JRaQeENmEjDvcdv2sh
SRRFv6uptiqJL4x7EhsqULsxzYbPTkOmnY3r2RVXTLRCjeUxHxmZTQCHgK6sgZuONySeJOLVTEpF
vR07sip8Ftn/5e68duRWtmz7Kxf9zt30Bujuh/TJzPJOpReiJJXoXZBB9/U9gtrnaJ+NvsDt1wsB
BJmlqnRkMGKtOceUvttdFl1/WAinuB0FgBApNBzb48i1w0LUV4udoo++iRFqgi8kZ3MLZENxmDd6
AALdBv21XXxSilQzUcebxzJqRE5ft0f6J9a5wR5E/l2F/mnBWGVE7Vd+hvnFlMTppca1G9tbc5zc
szZjAKeWfh+E9d0WYotLtYhI6RGnyznLdaJujcbfmW731BRm91iIjLBZu6eUqJX3gngXxybYIL4K
v/6u+0CEm8Fujz7iBAoVvjxQ8TWeW25V54quRy3q+8KB5TYSsjhG3BAwmJ+RNM+PaQHeIp99pd9I
b7LHovUdws4LY8fwce+5M7iAkQgmM2OIXpLZvTITHeY7asg7YNkY2qCdPqBZpUnXuoTgumPH1ZjP
dxYuN4zDDflWTWs9EH7HaGF2/ikCMrNtJI5G1soOrQh15rZQYbD6yiPwUwBdThXTCO9skq07GA3N
mJAoZXqH3JDc1zSTcnWQuu/j/IMUbsh1JCvcZuZU3Oqi/IiC6qt0KJrMxXNXmuaLOSy4TdE/gvVo
LqYz/GDND8y/wkNiof4ldKnb2a5ZXTtAJQcL1za4ZvziyCgfhePsFwbOp5rBaE780GHSdEgm+1vT
zukreoMvvtHswfyKT4d6Z5y/+JVvXaXUkxubAdlAU3YlowzTEeWWk1Mtn2NaJ1gbCjpX1mC/RtE7
K6LnkorRYx3n1i5N8rteFqT3tOl8WJIEg+mY5icm9NexopyuZdH8JBqdy6efHTzerdxE0agyPKlJ
JW7cPeDxejWZAt1YzVUzUwIaK8C44Zzkkm5Q+5o7kgzRXLTvvrIiRGMz3bVtrT+MRvUFP11zP9fd
z0pCIzPHrDjmo+a9LbOpCHWLdlvPeD/ycbEPJkuvUyfJ3KgtrbuNp3sJBak+kmG6szzSixpKbFsI
JIxVaxiA07f5VaCeDqN0oQBIQOCCRQY/DzLZM0pOCl0BxOzErJ7GbHqLam06JCB0r0QbXCxVGnFn
MmEHPL+7shbzLTq6+dZkKNtpE5TzQM4vuYzt+2HmD29sXlrbjsx2i54mtGyHpwTL5olkHC4OdTg3
kXzSg7MNqPuuqJNj7dXGS5yMe8/Uy3dBd+VYgKk4iNroX7y2PDPx3w0ubvfNPsKrzPkIoQZUpPZh
NPP7CP/jNQmwgfuBvx/KnVP0+bVckJEFpXP2euhTrOJ9t7/UiQQ+zHPjAMk3qiWd4XcAXyfd/fGR
f5+f98RobfC/84/79R6t5RFeyMW5Ne/95+LN/UE12CSynBgD8liIkKUunO16ZhDpjhxaLDr7gFEY
OsB8Am8srqN/l45P6NgbWMWC4B5AnLv9/nZ/+36Ls2zz4W+MLflR+2lvHpywPaf36f3w6n+xfoK9
YdbbkPPbUs7Z4hHlMHtsCY11aH3s8/Lgf5toV530M4Em9+O9+dy9C0Tr+EzwRJFgSkSlDqpyhxNM
6w9yPFLLx72KEgQHiX6bzOW8dZrkOZHNoQOIhluKRqVs/OYECHEgc1faWPFFsM2sWTv7Y3WL7a6+
9WXyPhK+wYXqkghQWN9yJgIEulEgxazrneKqvhb5MH7UDTAAOWk16TQyvZej/rrE1aEbh+KNnQxl
Uh0zx0yLNyrJW0cgQYDz3uItt+03i5iMZMmYbmbVxcLwUfEint7E3t3gsZkP98SM4cgM73PAVdHT
vfeAr7JtRnfndHMbrpvWJvKxBff569BLSLKOG1w/mcqL9KC2hZEKV1wP172849SQZXk1aKeFdL6u
WnItqdweWnOqw6Ah23Pd+9uhoDtyWpxhl/lWFdalB8kjiVu2Bv2yw1T4j+tPiAZytqkjqBATHBlG
mXX1aBAe1h9G9VCF7RDXoXoF42hqf3m8IT3oaOPBqUajDNdNnEUlFzeb34+te2Bt1LDPPbvAtWyo
5+wInQT3GJHhub50J21YV9LT3cZGgw1HNmFENOFxJuGuu+iNKY81eLfFcf78612XVr+e52+PZS0A
J0MURGeXxctStclBeCZGpi4hXogbGkQora1CVj5V2GHrLKpsOaJjNBl6zASHEI1qs9D/ulkfiz1R
UNKrL5r61NcN/Vhqp2mQs51ckm0TDYmEpTPqD04KZUv0BF+qJxpp7//SDv77v/hruv/6D46/180s
qOD2fzv8r+NnfftRfnb/oX7rn//rv/71kF/684/uPvqPfznYVxRm5wf5KebHT95svz4d9h71P/9f
f/h/Pte/8jw3n//5bx8/ypSeBevC9Hv/V7Y+6hYfzce///UZ/vxN9Rb+899UsvP/8At/wvgh7hsO
dXjbR+eJ8eEfIH73D9c2XcMFeRV4pqtMIlUtVtq+9Yeju0rMjG8FEaCNHO8fIH79DxL7AgTWLnoz
sqrc/xWI3wv4U3+V0SHftBwkYfguIP97lvU3tcdc9v1Qeakftlb+NuF7ByjhEPGubWUb1GS+ZK++
OadXH49+ly4wkhuwUt5sfpCeDJGiJdONdMQb0HvDtfG/Jir1zdqBnExfFKpQNsXPeZbpaVYxcd7X
nsHpYhMfJ1WOnKcS5Syi5abGty6NLq7pMOu3cnyJhJ6fIe4KRtzimQmb9TB7zAyAvc9gSuDzIOZ0
K22EPRAFYT76T3bjK+2Ah1ykPJqKdxEzPCD+piukEvJosTakLiMMi4Fla7WH/tQgc7PKyYmmCPOW
BCuHvjQ3hUXucxYvt45n7DJmJUBEbOuhrVzWQSgQumT4THHb7hfhXNOgn8502F5alfbnFR2244h1
vM38gjrRDHG3fx9TS7tFGrIbRgglDgDDqDKmlxx3QmPZN6Yty29oMC8g7U9xvcwPE+A+iJ79GW4K
964SfmtUm0pX4FMVGvRDPJBkSKzq2VfZhoXG8t5o7kYi0FM727bBBFXFR+QyO+lFNLAGfOKKN1yv
C4pi62QX55kwxalVqYrOKUhIWSQ6bB+o3EU/mb+5KolxVpmMnkpnJArn1h6kcZwIbqRK+dUWxBqa
lFZkZB87XKZHg7DHVqU+dvBcw0glQY5rJqRKh5xVTmSd3/cqN1K6JEgay6MsjRbSDGwAGosA2bNj
QX2FZGvTJAYQMr6/9xQavIEaaFncvqIRLq0mrtmkBdcIprn7ivyANXYw3RRwp7BXJd/ssR2ofMN1
HMjDxKhxCz6KICy8kKe0/tR4eTTA9Jz0uJIFaybfK085cFXWJj0/Jtqoq00T0B7Bo+fOi3FrW6JC
YVv0u8XprEPKjWAYiPWsySVCozZu9Dj6YbjpeKKHb4PTYi6Tp2SB9ioVtMHkyxIz3oLSIZc7pjPt
u8PXikXZCenMTR4vuCUj8sTqsT+T+nJ2YONeFlOpVJiG19FbPd/RQY4f3AwNA73URDA+c4IdW8Pe
OY3/xdGs5TLDKAKOFp1RHz4IMVg3Q00qamb8tMVU3CQabkUHe8BWaBEJuhUaQQ+1D/2H6sIVRyFB
6JcSYvW5CeifIKB7k4qXjZ/RplZB7IJef9emThzhlrxTqKCV7RfLzhRWEpJzTwABia9mREwe1JgY
LBJn3fxu+SXFph5jtuZoMDJsj0ubtltBgyNBgerrOzmQElTYpM0aJU1u1x1PVeAe3MbuNs5cEZbg
Y+6mDkb0YS7pUnXOiYn5YfIK4nEGqEaywKowFvERc/6XvrA3EVG48UQm7vw1LdKAbF+cA3BOxMjA
ZcyzmhTqG9NPLwi/NcprnDX0M43FSU9QpkmBR/XEeqzY63X3UJjLTzvSCYsE7pUOe0mw8S519E/f
jc9urdExiWi4RiyVp6z8zuvG5pd7FIvSeVMxOdr74C0Jhagvi7Ns63GedjW2gmOfvk8usiJo6Puu
JDlgWPw9UEQUpJa9cee+3DpFTTpoj1FZcDfePgJmbDcLCIWd407END6imzt4tJvOZlNA+xgBQznu
94GFGHW3LN5HbgsxW0XZzijpEBrXJJBDLkZgfy86d9gHRU57Z4yPwAjbXemwwEYLC67szsWXt82I
5mT9QvA8HE2SuLTkELRE9fXll2YRUBtdp92WGXJLnfWM3S6AhKpxV9QLCIn5hxMTaD/l1H5JPTmU
9ozUxhVfmXewxp54l23vNXQovLfycwpGFm+VWM4CoFWuN6TI1/M1SAkNk2n1vZ4C4t+8/JY4oXnT
kzBC+zRCWyTpNPGSaSvEG1vUAWseE7q96TQHqX0uATmcKU2GTT3p8CbHz9wbqWUp1EOXWvEr99wD
2aREJgTpTu8N7OeU/ODfMCZV5Tfb1V40PboYo6rGYnNxYxNUrza8tZPcazpB0EaGdJB+xr4KzEsC
XOmJhKzHdsCKvUyYni1UhgBXWuswJYMHeth7molcRpUD7dvrdPMuhw74Ols+vuOsJ2HV9KYdpULW
Sg2JmlFnl7e6B+TOMkkjtLuOhZNXoQO1l/soF/0+kO2VJBZOH4d6IBFR8z0eu5qTnYjCNFuufS17
5DJeEPrECWxyQSwTyH1rB69GbL1WI7ouaM1jYvYAlBvy+0hhnuNyRxdl2dGFJXM9kQLpSdZTcyMT
enAWWCcN6Fq3NEGByksajdwT/Kk5BFrx4s8+QI+hfYFIR3MnRnHmDVOL/Qe1itRxULsma95+4XMT
C+gZZ6iLW4KkGHxp7Y6uuKHZfS3dGJOHEALmLkSLjsvEmersDmDi0Y3R/zfBGJokwjFXhhKalpTK
QHZFHq12rTeoHQLmNkuTHtMI17+BR8msRTv4xribstHljrwgxa6TBzRn5Mra1S7X2vbi9eUpwB+6
oW4HNFh4wZG4FLpFKlSmwmaA9KWHV8sNOC1r8tcABQh/7JmR+zeysc2TeMKLo50Sy8K/k8bPkZfA
ocRFf3SjBm5RMpGaTgyQT3OxwNNORAM0gSTLHKIVBmpLzaHFTHwlH5v0xcE5y7x29u4oyOBAAHjX
pUwDgtzZaVRV40J78tMkPuu970E1d2OaNDhlZTcf5zaOWdjP+radWo8BiNVPohY+flFk8gmtxdaL
G/MUL56hWjD0aGE/O7uocbtdlNAzFGoVKIX/w+xnbTeY5xgQeLg+uu7Zar3omXLr6aCFim54mpQq
2Jf4l1pCrDnLNDdEz064AWmf25LTLHQb62uW0xbJqmHaWFhGBIPYSe/1k6OjlF03SwHJ1bGDj7wc
u33sDN+1dQXG3KAO9VJ924WSoai1WOkskmqltnMn/BZ2ElMYSwMcOzKvLplJuGnf+TCUiP6FSJd7
3AdyZ0hJySb/L9bmvdH333rm4BuMoqQWqBc5VSMdVNPtEaGkdjhJSDE08GH9dC+idA+Qk/QQh8xL
lKtwbgBBIQ6MJqStdQV7G1Pq5Chu/CvobxajWGJRc8o2XPdMof25tx6um9JmytWkwUkaowjXTffP
vdm0NLrlaISi9EJ7vQ7r4BG8UXZpI+QZg0oPINFu61SUAyoAa8il0G73zF8Pht3cry93RFZ/TAB/
ukuEhSg2/9xYY8+i8PcxilZvH0fu2zQvVWirNeHQxAVVY3XZT6kYNjREkeAGAqgUqMZjp1ap9iB4
bN3tbD7enARsIMecb7rxhvS4Pftq4Q4bW0OrpXYLpyPjUpkz1681VwUA35FojH9t1wfoI98v5LEQ
aDu9xy3rWc7POlz3fm+sIG1CoQoNtl7uXPLm6GFQxjc9NHqUMJvQUZv1UCCk1Juu3f9+KIcNTxlO
Ms+qqubXZ+OsH8v6WXUmal/i+A7mcyUQrCeOsMNoIRLPB3rHXQoX+brp1F7n/8TTQ0jDWM/czwAU
5zFrlLrCLzmtnXXXPRE9NYS/N4HIx1AvvPoAWvilVMr0Jkm0sBjVOZdyfZI8slk02VGKZOMPNCp0
t/ss9IUm8jJi8E0676Spoky0lmfUxv+9V9lEpeqLCTJC6997VdpZN55RMVz6bksQ28DYB4WRUT2A
SKmk+W4qycMQMbyYhWzeqBNQnsf5sP5wUBe7hcJ927fg7Ygn7kAEqrKFXpdMyNXo4aohQqhnW/cM
vCMFgH6Ohz5+Tf0xpp/Od7R+F+sXNeRWeXAr74kUp7LYRBlDTouHx0uJHVjP0r+dvx1KHfQpcH9/
/8ALWGUNAfJo7MHb9USeGDWKjT233QkJ5s5fPxDu43/9vIKpQS1eZjI5s5z49RGs73J9vzb5xuHv
d86wXdGISc4l0ajNgM460a0fdYGmMaFbd/LAMhqsiD0wpzvHFMy9LSS9+mK/Uzbc+ubg7vs+O8xz
/aJVaBczH7upSe9tE/iYpPhW/K7bTMU4fyG6gAHWB2xE4ASKcNUf+gVRXknKajNhkt16RkrLjNBO
uwBmt9D3FfVJ9+ppa6bO45D4NPKCm1ajzxNH98JVco2EG70tQ2DteFhMBPSd/Vj39VNrH7hjkmlv
Yyb1cibvBkDeJahupuEmq6rvQCle9dggu1XDZ0AD4K3UX7MkBzTpN19Qxn4xyaqjCsolYJRQLtHl
nmp7etAhV9UtvIWpvKa0qDYlzhSmFhYZkqw8BbP3DbOdg/SQpOiLkx/iQp5UgX5fe8Nz1tAliUV/
Q9PSP8VF8tIas7dTE1XdJrhXR/OLepL7K8CxM56w6mhYgLxmNO+lD/caZSSFiIv/TaNOsJ/L8jRL
f3x0IGKMsw8v1sZeJL5P5oO/PDZFQWJ0gmOjBd+YONM3FiSE1mnarSZjSuLKDEK6zC7yQUTnJe1I
NyIOmPYz35h4yuAGVMU94KofiBYQyc4JA2gRf3SSyYo269NWl4ouP9Fw9IaTkzWPvjijxz62ZkS1
3Ecv6tT9PXxr5gl41DZ2WeyjsbyRNW0VlXeuT6+R51EujN2bmUlGLwSXhIFGApxVwpyZQIjmxScM
2bCorOoZ8yo/T89LXxNSte3t/KNzhufO9b8OfAio7MlSGDHMEzf5JIo89Ev9sQVbSHXB2jdi+Y6S
BDBvFlSbbOwebPgymUuLW+E/N3GRvsrJ2k2D+TJHUQ2CrQPy6XwKUEA7aZEKayYe5mZ5XzbDHvH/
Yk+XnuhnLvifXdpXdI0A2CJqyM3JubZZse+celvLxEYPmXr7zIHI2ujdY9mgU5hPZobtgtLft8XM
H4F9otLO3RvsLBL5dHX1IiSo1YyKfL7ktjzkA7rqwZ6+Vwjfk1K8LMJ7yo3gPUB7uTW5jpZ6wW9t
kcHetP59gXoZ1DYQKSguzEmPwpVfoC09Ko+DMdBhiA3y/KqEhZddFIeJ5BqsDdGGSonclDUrdy+F
xcPXEI/3iIWYOOZ7/UR+IPWawfUO6UjygD3QWLAdb2uVwX06dV+WOQo9ByVs1HVfRJxEmxGoU0/b
dYtJB1+YiAHCQuO6IBomi2bR3kWVB7vIqLkVnIld/kRM4h0i32Vx2w4fuikZ/DS5d2iKMQdnOHAl
gmIa0zjeMQZEyI2hYVGBZ66sFSmCXeO5U7xNvx3xnWTlLjMFmD/Uyjy91zJPTrFYDeNFdh0dHXDJ
s9OidbD7aStGnaYvCWUyq34WrYMAzW2++DbpXg1ZLrVhfPbAaHZJPdw2TLE2i066SVFAzZFNoFiG
LdIo1DN5+jjnyXyRGPvgpR2tnJZSUybBSc9hp3ieFmYj3gLdjK8JOASsP3p230g4loGwjp3jPQYJ
LkmiNYYd+KCNXRC/nM3uT2YWkAok1DmuUc+MjXAqX+cufWBdvFwNm+SsgMw0zZU/LRm0eHsoSAjr
Y3KEflyE/l7BDNkvi33BDGogu9Q2k6/QytYPuxAeQN9l2vvxSBuZSDOsY6nl3zgNuetRyYW8uObB
JrgkQFO0bXRElV5UvZDgfd8Rq7YtScE76r1thExgX7lrgJqOKATOdILjkaWaN15rqT8G2fLN1a3q
xqTrADhHc2/7wrnTAwciiNamm7R0NqIfTkM+xOcyoSzQlxYdWf9nRp9hzzKERocGYA6GNaA1ZLyJ
03zpqFhfGdZ26cS36cTiJ2WP+SAA61t23pww0jyRoSrDKmh/JsW4JR6A22cpPulPMOEef/oZCSla
dfV1cu1ju3hIE5TV+eDioi/1ay/knd0S22xTQGAgO5RM7920/yIH/5Nb+rC1pjmBtG2HwENJBvuR
Oy4WvkUS+Ugs15QxJ5O2taVvj5OmP2SdzVSWWxoXEommGizDxiNMNa8XsKdkhIZltKv94N4YJH1H
jVGGWS0tY300GQZ9IG2L9g3dprNrZp9UB1cyHqSPInfKW7cayc0p3YiMu9Hb8kxG4ZE9h0Ua1kiz
0+zRQqK2F/KmjlAz2PZXMXlw8waaiHCoTvryKXwueaTuhwDiGxJhok58Xhr8X7IyqJ9viUMO2zp5
r/W2AjqzC1pnmwxjdWct3fwQOQh24jJd9iSJ63v4Hsik4L1K9MZD6/GGTbi2ulEcBtN97LLGA7mb
Z6cWg5jVjlfN9b8lgXOjsQrbQQNHYms/V4C6WDXQgUxrBrRYYsQbwCeL5jSmEYmC5XQ7o629sTir
8U4TLDvOV9saES3PpjwkiIALQdhhcUkZJbaaWy98NK3KNY/fEFWVfWdD/y2x3pCh6RiPMad+YdBE
JqjMG7/nVv5cS3RgPulXdBIIQMTSPUiTNVMgt0SVU4GDq1L5/TGFWXU/kzBo0K2mTFZtBj1otrrj
BLtUuA9pat4jEZbQ5N5y6ttwBzmn1o0HS76F6UaOXfNsM7DRB/XmeuP1JhUvikONjOs9tWB63IJI
izTn5h8DyIqaC8Rs/ehFJkJKCde2xdRAVuwNtznsRjK4JQgdIMFUPWXDt7S/RCCQ9j1Too3XoONG
tf+Ctp2DOUN0mn8EEdoyehHiNBcDwNAJAkiOZrT4qtOFHmnEPURZvbMG5i0ifbAKXk/njT/IK1Ic
36tW+va+9Bbmx/aH48xN2FeNy0L5vOgsr9K++JS290hA1bDpu37nWNm3xrS/LVQ8dk2v9YxFLDUl
Z53vazdmOpBvW0ctcoM6JsmWa6vIq5ICAbN3DXuRUST2RoshneOq2FAyfbRauKqixc1aWvseinvk
1iOZ91l7WBZVShrLVwEley9RhVPMtM6uVeIQduRlnio3TFz7zjMSovj8TNvUZeDuurRu7sAyEhEv
yB0aMKh5Q8EMReTtFfDvBtBms6Og0h1S56Mahmqn69/bpo/o8tebsknMg3SNCUh/8DFCrMzIDmzL
LVWnhV4n/mQC/fydNOar196OC0WLQNTPZQHbGry03CYGQar9XBD/2cRNH67Hehv3lJpYdb0WndtT
/1B1hDLNZLge/96kTcJw4TDSaxXU5NlojsBJLXJn9GQ3q79ArAS++XXN5nO+JbiuhXqiaqoe6IlM
ByY8PIN66PdmGEeIEh40/1o9aTY5RYdeSMhQz25QY7z7lDIIbwhk6HvkukPSHQiZQQW4rRBpwqIb
uK/UOUKkPo7HUNJ1CEe14QVcFyOu0IfxuO6+ZybojLR0R8Bs00glh4ngMjvGbiQHMgSShp+6pzOy
HnpuT6JYjdiCYlkbpqrIkeht2ZwapjNxm2Zn2l0dkmjo4J4qiPxPHWsCv3HvmwsR3mphb6uV/IRB
k3RJZmpp8eyMJvb3KRrDdYPifAoX8oWy1CWwUS2cs6wfKW2xWfd+P1brI2oHNCHCMyjKqxU4xqIh
BNeEVHs9/v1gJZJd7RSGwrbz1S79XuRuc9IcFkfLhFFvm0U0i4STSdAZfR8WqlJEfqW5idoso9SW
4YOQdLe0jN/Dm9GFDc6TcN2z1eG6p/4HUHvs7oFn77reFrgl7gGbwXnu5cCJrxKKdNPgLbrC3jJh
M8PSNU0YT+wNWRufPTqfQ+cbYZSPdrlxxkA7eCK/Wx/LYkbOdY84SBN3vEuBs5Kf4BmmfeW0zCaU
n9+OBuOct9/Wg/VhrDs9ziZkltjcw3Uj/rn3t0MmvN0+b6wYkDGvSqvx5YNHNTre8OrHXzfrwzPu
jvNUP8huwVvKMiE/NkV2a9gJh4V6sesrzpkkbKF+wZBVr9GeFyN01WY9XDcudrFdKx5xMQ0EufA1
eYBY1fP/5UWoQxdEHShyxQVYfzJzIqQRU+ZkzJ195D/brbhDJ9hsZdLErLk2dau/lTGLlQUiPBQb
GNxEEGyd2UMIPVnRycdfLBr7dikDgzk9JW0yPSnXRrhuTXxEWPM/8qn4xhxoW1gYyWYTN6ZRp5/o
zV/qnrMkn3Fe1Ea7XXKUce4sdWS6fFxTBcQkmllLaDQPh7Qr9waFioM125eeFU1PatQRyTj4dy3Z
/dR3pOQQXxNh2zNFfKHoK1RujkiNl9oYPrWCd+AOfkcMG8gERK0bOqWcuYMXxr2LbXrQnzTNQHXm
4tdflRD/32o9XMOExvd/13pcPqruo/sXtcevX/mH2sP+w8Gl5znwm2wIoAbcrD8VH4Zu/qE7wJN+
4eFsRdb4h+JD/wPxt657LhC9gJ/wGv5UfFjuHwEwKMOn5uH6BszX/5XiQ18RP38BJylgF5gW3zJA
e4D6cP/GlqKr4hfMGdyLEUVnKyt0wsakfvX6kXGUcYSYTiLR5+ZIfFo7gLOgmG13ExkU65gtPT8x
mGmS8Osir18fI5mSwr8a0SECgUT852FtltuhF85p/WEVfU0juzmPqpC8qpjWPRIkq1BIaZ2H9vT7
4d8/Wx8rWP0iAlslSer3+7pj3LBwD68aqYQ52CG1YySowJu19H0g+AZn4GaICBtdlVa5ToXfckWJ
NTjhb8lViAVMmvynmtwMt21ORDQXWAb15yrG0W2gjl9zd0GH4dJw3Z9DL9ujZ5DTeAUkcvKlsPEd
QEdZNx2xOyCBijdWJ/ZmtmBtbHQ+b6TWOITUZxRVB633teOqilu1WjwffQIlkvt9ONETWTom9N0y
3XkFck0nUVSBRd6sswujwxnnItxYb37rpnBYTCIQZv5v91eCBB3sExhyVkXeutEWbqG/BHv0VJoT
utE9hGh6O4jcQDn842Wsr2VRL2jdWze8jv7Q6ePD33R7v8V7PQnOE924U5W10Yla8WYVxmUUH4kv
odi/dZ0iAbhAt9fyfWaq681v3ei0dg0Me8QusPbpS5LJyAvTDsuQPE1BOoX15KThoh8gEU6sB6kW
UxyYx4SSeZTiWWtxBMoFzc60AN6xnSE/+nRe1hs3Hv8DrQ4wH3exNgQhfeuMhRasmEpaHooLhBB6
h0OX7KeQUJCtUabeploC5CMNwu0aKiGLALo+o4GWoGmNb0Htgy2gO7HqDNeNKUv9BLoJxwfSwxTr
1AF9501G+VelX9L1+K0xXPfq2YGMWTzSNnjzZtppLldVuiSUVVvD9c+We2YCd/CTKMVexZkZZNAm
opooVRTIv2aPYxPUCgBnQQtgHpn4mdj3ZvAzaEuL6RCNL6KkuF/++t9NGUP7X/+n3X1O3Xs0gcXX
rdPKvFl0+WBTnzoYnqfvjYHU9c6CU1MA6a7hZJIEw3wK4jrzxXKZdw2BY8yw4XyUkRg3mG8r7s4+
19Kqu1w/Bic3moPeNDAZ+ABWfeW690tzybz9CNWERJWRJcSqbKQPxoWtNuu16ZTEC/y6TOnnMXGp
kI5721JV8u1U+yEGJJJaSTt4IfOLhBRWywGBcwnI+a6dWAwRQ7hfUGEDvRg71s2ob1yZ0NOUzTMI
IrTqg+eGnhheCs0lQEMG+Pyr9pjn6QkV9WEyI6y3/aiHo2puuFj59RbKiuoKLapP4WpDTmM5rs2t
P3eFOsnN7TjZUCirtuYFRGJP2B8kmIyUy5acBbKlQLGoVh6cPUy4AIRQMXDYlJNB8Tn+KP855zdF
UBy0Kf4WExW9QUa6YPlw6Wun/ikfoFl3DpILbehIDi6mo6H6iJbarHPvdW99zB+NYZ+72fd1IPBV
UwgDA6MBC3IkTy5Ii6QZqH0gS+ScYM7ZWgYNJcMe6Hm32ebXS4JzfsLED4OTZc/6kBfg9LfxWkN7
+TDUEmFdJ9AcGMJ8g9e8JLq66eqT1zo73B58nesZ8GvXVm1o6Q6nVcJr5PXXAGPrPreiHuzG/TwT
nivNhdIRohB71zsLIcZ5MDE/HG5xamgHU3WI8xjcp+XfB0YDJ2f9ZPPNMNvmZUxxPc9O/OKCkCk1
cKM0I3rqhDu9EBRY/jnmIYm6TLab/RqX/YQFMZQJ7ngiRRluNNoxj8cHcjQ3eIDhPTXNDVnGHZEa
0iYTIEXp7nkzZVACjvQljXcUetqdkwmsDC4SRQz7rPVYoa17VmbgANT6UykDmLQ1Xwc4b8FiCTH1
ehiZ8ker13KfJE2zndVT9WnCsOdZn3NuGfs6LYvLmOj5pSHThYqGE3PjnTI11Vt3142nHvy1Z3YZ
KiCGTRHXDlCdPtgkM2gqykVQmyhBnyEblliOivIyG7K8yNFt9gQ6UKnv4US4VR9vqplhZiJJ/ByV
NAOQBwDkxHAetootUQahrjPCxpxFJPWUjyQ67NreYnnj+w900E9iKcxjWbNWsjJifj0aHjDUuRes
jyF0MXcYKej/jIzzVBtnAtOwH1T6FDrtQPxCzxV/jIKGDsroEYRQ3BB0M53GcVpCqQ0bsida7vh2
hAB1XjaR5cR7DFRn30QZGNkxdjZtIFnNHCBcBZt22ueBuQMZGh1cStzkA6lvqhT6n9/UepgwETpC
rWItui176l1dLB8n3CGZa9/26RCfMIwnLKapA4SUr4uW62DdVD4AUaupXqWdEymppi2FmsCsm0rt
+U2ZnZ2KmnWkawhA1GPo3hgW0FYVn2Ia70qvGa+mgbkz6eNtbirbgTAes3o0NzSIPkwaW9i/KFEU
w1sa1x9zx+TNGkWOSUpaG33WadfSPZy9J1jWxpESBLCF2QvTqNnDi3gtnESFOcsM18vbnON6duQq
4RsAR6FbQ4cZ5hrjS2JpJ+G0b+XgPufAnDYJsahHJRZ1imbfUcYeuRipEKQ3PQSjo0mciaS+fyya
lB5fGryWRnrtx2U+uTgUm9n6iagCbw7dFRmZe0x2tVJMLq8iiElCsYeDtaCq8kT7ihQfwX/x6vVT
eUvDq8RMQXI2PmgnS6xNuXi3Xa4DQsKQhyD9q1fTnlpIFbaYP+2HJScEpir/m7szWW4dybbsv9S4
EIYe8EFNSIKdRDVUcyVNYJKuhB6OHg58fS0wIlOZUVll9mr4zCJgEkXqUiThOH7O3mvvU28eUIYQ
7kHFuMfMXmxzD96IxB4nW7lcB94r2UZkf9TOoZMmiUp1YOwhV5l3dew+FQyO+Je9uKhuw4TGmNMt
Vx/BpWUe3FUZKp1YT6SLlKt94GVDu0FcGq+UXTzCtsk2VQJrWM3KeG65JvmD/k3jdV6JXPvsdMvd
Dkv8SZPCipgxqM2LWUe5v+ESpOj1u0eDTioMniHaRRUzm3JAoIxJcCXU7JIvkwRSdrtoaDnpjOgK
yyHe72VbvTDl9eJNYTOdptG4H+IiXlfmqleAFVwTPNKk3mqoOhjOGDcurDHh4SVE2g5OxioP9jjx
8orwfeHS2h1ddM9LcaFjO9lYd4yO03OWFKT/WDmKu4KcVX9CKezoXaDIcXEdnyyX9KTcBZZH4bDV
HDz4aJCfzBr0GB8CUIIlwwmSnA9cVbelPZhrMpotUl/JJZs9nERx+TowikqSlEteGgel1xh0c5x8
U8SE39ra8Ob3nb0Vsf48OotswT2PzFf2tvRfswksuefYNyXZ4KsWwNbQr22LObGn5HjqUT6WKLHo
yhrA+P1ua8ziNQfMqAme6fDYR/eZi+DGxafBSscIJW5MRqDxExx6qKUYQ4lPYrqSyLuO4CTCpJgF
2iN3V/hyySluoWy3b9DRSB1qAlxDmBRT7wmhQkVCRXrdOTklaQtLpkIYbo3WvJfmcD9FMQrBieFq
YzoED4nfbdSwEOKKXdvSy3buQJCHpivyLca9Ct3bISU63GEuscoLQrxJWVt1HjPBqlfMjASZXeRl
5RP4MbSU04ak0LuITJgU7eRYDA9MJ35rGiEuBn+4DhHbytMgEvIXmXEf5IXytEe6JwxHsKryxpDr
HX9IT2FfGvpXQ7fzD6Nz34d6wGTlE/Vi9C+NoBPrerRGOuJXp8jxNnTd4qkqDgbC9oVgX9Agc9kz
TYtZZlApgW9cNthiORgmt5c7/Bwud/r5trw88qJqu9z4tx//f95WJM1JkD+3jJ06OHOraJGYWcsV
1yDvkN3y8v3lkPzzq8u3I1mnf/3YpWbEduidmrBsjtlMsXf5qnP16hDptGuYTpNg7G8vN18OxXKv
n7v+3Hb5ynVbqrf/649/fk0qnb/+sekhG1D8/fwiWETRYYqhXS/P6ueO//IP/PyeIQuXctEmjIJN
xT/+AEnlvAvz7sCsTgRzVf9Kl2tccqngwxYJfGMjWrzsti83Xg4/9/m5TU7L7v7n+7/dxxvCZFUi
VMrdVP7L3f72+1AHUmH+7bHx8pR+biv7CjzPn/f8j8+sFxZqNb8kN/zn1+W+3m2zMb2v7MaaAzl6
dwZj3G1p0OQeCAn8l4O7VF2X2+ppImAqRCeLFYBaa6iWNsrPz//8/j//DPv2X7/lcv9syTbolGQv
a29CanKeHdFzyaDT1r9shXGDZePt5csZbi5CABg/Cqn30VkEfpevfg7Jovf7+VZH+56zmO5/brp8
VWpRtoZ5MGJp+LcHXB7/n27jjElomP7z3j/30YW4ryo5byF+GMe4GDg05ZfmFlMAGNr/E2X737fz
aPu04v4fnUfMav1nNv177/HyoL96j77xB3lVdJfFYgwzf7xmvvjD8UyPqT1AX/vP9uJfnUdL/GHY
pjBoPgL9NQ2dfuVP5xHnG+1C+M6Gqxv/Na+Z9TdgO+h4HbObDyIKH5Nh/p0hD5Y8ZtodRsdRgRpa
NirZpW/jKg3kYXgKgfej42mOuWc/FlVOPeWX8V5X94mWH1NtVIeya3BLN0z5dQ9cRS4knt+Oqzxy
aPxWBDVuugo1V441I87Sh0zrcPmqIt/oZJDnoU6vQcDkGuvxi6C+xOhnjH3/fEvu/myj/mtymGnr
/+ffyStF+1dHxwwR3vxbeItCbwcK1ncPIXp2gADdViVZsb+4YsNFX5gAwlp1IvI2YtFjRga3RdIH
4wJqFbhYvi8N/bkMrePs6FyDG8Yic5YmV2nDps0NA9R+/bEXxpPbgeI3evlQavoHWxD77nLIC2yc
rlB6EAoy48hXViYcSW0pdat6ufySROjSIN1OczZeabk8YDzv9+gNaohuaON1IoIgkmCaU4n9nlkI
fZuMnBue7+NlPnQhQAtaNUfczz/joUurZMqkB+Pq/udm4QGJnIuICWxnbVphzntrEU9eDphbI8oR
weR8aZFeDpc2shWG94ptNmScBeRtUDhuZWi9yn3lmV8DQZREkKK4uwzfoql+kXoignSZwsU9r1kp
CDSKXF0/VlqEs8VlLC8z9lqq9x2u4SgpInICPw2bBaiT93mmsuM8xv6WzfXZzQearAvumXydKnAy
Vu4L/XnudHH8OVxu08i2hO/q7auCkJfEau/Ucq+Wj98izNlDt4LjRr1FxCVoksyk+vMM7gyoeIoO
WeOtw15AEF+wZpevpqVz1/7ChDBsOzordJawQ0QLbjuv91UELPGvDqhggNlyOmxGDe+NnyRgGa0Z
SGtXvwNfJL51GVhfRteTZdzr0F2DWTfhThF4JVyP/mk8wOZfDpWLTNyKZHI1aNgGe9kygq7658tN
l0ME1udqKGbSyx3rftYXIWTe90iTl0PlfxuL1jcvsdVE9luV5RASEOc4fKgIvFoSQGfnGGMaWnjS
2NQjB7o1QDsL+sBQW1eNbK5zLlpgqcw3333VkYAGChEX1JR/DMwr+sALvOFZahQNONXTQ1fZDAAT
E4Feiex9Zo4+XF0mCBF5fAi9FjV8K56Fm0JaKlMYUrQdumJ2D1hZYniSkbtFNQ5mGzBC7uTITO5w
JybHJslgyxfJrl4QjKr296ZwiK9BOI+hHpIL4X8FeA/+aQbQYpOpbtppXX6d6xr8NSjV5NniiWX4
0du9sZ1Df1olS4uaIrL5s12ndGbxRm2Wa8lc9DL3rgTJEATXUTLLXzzeO1wmo/MCTm+cXgVxTTcO
mMaui5FDpYJTtBjYx+uypm1b035O7a0tIO1CkoE3kGzMqntuku7dhcpyBIipZt8gPBv4cO8N9HvI
aCEV+yGqpuEKSxDmE/ZoY/lUF7O/qSoicS7DaZcCxC584j9Hgpjz6pU4X2trIuCnydfuwihucJMT
lR7xEvEpFqQlGqx4Rl0+o6IriInI58MQfcrJ9Y71csjFmR7rdMjo8K1FLtv1ZaHk2lfvQSgEYe3U
u1kV963Xe5sCOQhTjj4KivKxyVvMRDEqyU5OA3VbBa9BKQdkDEYLCzvcpY8tAfgfRPR04cUrjCBu
l32LKBvXE83mLNSCzBy+UqkvIMt065vpNXYLusu5eIk9aEOGAU04yp+RSchDPFY0OcJ64/uexW4l
Do9wvEGVpe5711r0rFGbH+NaM1EAZo9jVIEYtZ5KMz/OE9Mfhkg3sq8X2Wb4RVvGjsq3sGPxZU50
+ZhPOU0iuI071y+wiRLTVucR6SuCMPcGsyrCUQwnJIq+aO7MszSHIPVswmGnvlhReoabPqZcawFt
mG67jVrzOUy0Zs86cfas53ZJLh1yrUV2RlnKB+I8ZJjzTM/BdAp2jycTVKhUGCdgE9BwwYoGblac
6RuBS2Ez171zY+AjtQugqGmpA0PPwZV5m9HJnH2CzgFYZR+QuOGuSzGjWprMfe013YEMhOGqtM7s
6RWBG/qpiK1XG9Mmcj8oXF8wa25sn5CUqE0ZcKv6IIzSObkOfdAClF3b9dUGaFS9qniENXXejWFp
Md5lzLkhaUPMwBuCa3XszCbzB2x2mMAzs97pk/hQYPESdsP3c9T0mHZ1pEKAwiovurIwnNe0l7cM
WIJLyYy7qdxjZNw3E1CoatqnBfxAQ4S3eUhIokzqX6YRM+kS9GasCTReQvkSD82H18SMGiMLKqLS
KuaRaRck+TAjgHH3aVRhBxunwNfZf+OnM/agbU+qQXKWQbjZOPWmtQZ0v1WrArbYrEczLvuOmWsk
YEzkoqY509vbYQbrIgEMelgkSeDVtHu3XX6e0lQrzKNZzcRB5RvN/QxDOPGsLOg6TfbTMIhXRgd+
CxryRHeefEQCyIPcgTkOGWjNlBcJf12+JjqV2XhWnMwM8khejP3wbnTN+sGt8hPE8aBDoIvnzW6C
xtK2y1K2tTp5q0y3eCrxgpvZL3LuqPZcRBqJCexkaJq7WU6kWWTHeB4I0M6i04xhePSMgvO8v9d1
iBVaT4ZsP7w5HUDGHJ17ZGceY0U+loadYfvsDGA9Yt7JqMHD2Y+B7Hj7qyS1gqRzIY2g/LV1lM31
1GawfXXzVy5vnfgMYHi8JRj+tV7yndu56AMMaOBXtqAaXnJBewb2WoN4x7J35sRQ3PO9l9QUCLr7
cUHrusYd4x7zrojHnQ1FM05wOFfV+FiPSH+Qqn3nuJ/klLTX6FiIJ6MiYzTekxkAIoyw8mnTeqV7
SJnKbdpvBFsohstolXbhDra2cYh6KyhLzANzYst32QKGGzsScRI3FXvFQGDlZCGOvxxuYaFRAvch
jqco6q49UXMJebTNwty71QJgqU8+NhIMoDUpxi0EGmNvMFFZt3o0vk36yR796dmXxcFXvR2Awt00
bsvn1JlxdVbelUeLg1bN7wVYV7Rz+cKElRZehnjHlqcuxwZZai2TtsSXRz+zpkB4sfvurZoaYs8c
0cOyj6WJeQXh3hL+MF2TNZntKP+WYDPa/w4HrWqKkwe5oENM3xSwkH3CzKjd0/Y3b/qDtIZ7qDYx
ndLiztYYh+cFEBwTTOog7IXl8ETgK3VelO5zgGBqIts7F9PHTPMXeky8K8GP1gi28ZLee7N5O8M3
3ENXN6C90Xwn3/wWzuJezhY2XUK189AP114J+Y3p5pcCmlVH7v2sfHfTl+ZJozPouxAqZIcEvosF
oQX9G4QaaqnsZcrBXnnpu9u14zq2ETdAD+p4yhu89Khqi/bOkICszDFyYILSqdPhY+1C7UCkMMO+
xMSS2JC+7eX4vM1G/uqm3xCxMJeU7s1Ui2Y3lDi4wXs+maYiYcV7KavwQZrkHYlu+CBpytt6c9Hs
hXoGerPzlO3vrSmki6qh7+3jNTLotdccup4zOLFKpmtGsbFaWoRL82o12vRskYYlnE7dlki+NBgN
hdyo7W6wAJJOEbvb0s9Lon0BKkO9ZYBcrR2nvbLm/LmuqxvPsgFO0bTUjWgO8AFe2yU8SVWa5ZWB
CjMW/pfs38fWfOJ6s7MEoibX6b+Z0BzqWfF5TUj2aue5OVBzfnt9Pm6jAhDEiFxac8VJyOgK0DZq
ifEMtYSyEMJ3mcxnw0zOdL7DlatH3SZ2PufyteqxlCchZRByaD6H43XkVOc4ZYaa60/Eo9Cs8suD
TjecdyP9VesOxMdhpGXjw+FNB1qTIYTGrgBLgnkOTBe5LRHvrTFfcd2v7sPsxnAOdZSl10iqP0Yj
OwMj1HdgpNnJOckJfMdEeI97Z3b2CCWtZh2uLQg+1E/oQBGcRweVlvV+JtuTZo/Gxgmu/a6mc4tP
VcJNM+C3M1JAJYjfP2OMNeUw70PfqjeWTixJEg2BO4iasXTKS61TSEY+VOZc3lvOOB4a427MqMcb
/mansbydXXpEc8P9daUDI8j8PdcIGSLGdDht+6OqGGS7SbzzWtrmEVtuTEcbBjOQ8OP2xZPRLSxl
M5Qh4lqKmCbmj1aFvdUhzW86fc7BC4g326rME4MVjJjEnGAphLlyW6r62Swi7DeOhkEkcljJaQ1w
xfzqtf1kLfMS+C47EG2rsuoMIO+2YmenneNQb7ZwR/2dJhoyCjwglrSKH7N6eUlZC10/Wbch8CJB
ZhY2eeTC2eJvI7BLarT4VE5N3LcNIC6876pv6GIn5nuEDTmwDPO2nFm9GB5e1ZrzlLvWSW/8z5Ax
sIeMfu3mrBJ2DhyCYIrU8JwN86lXx9b45MT44oRcgFAYUEvqXQxuCSPvfY9rNiJyoq504o9sV27Z
myGjtocbFsc5onKMDB8OWneTlxalIIJETX33UwI/BiF4ZBrPoqEHMrXHPh4/qy6v8OfvhWWT0TYC
8c/KaB10aQJOZFyKEsO24Zjln4AmrkUhPiWkBKtniyhzGW1kf+gXt6TQGMAIlj/TsK48xruG/B7z
dnrUNGoOpKdgkwjE7ai4Cxe7Uy4/nSU8IHOnOw2jCR0AJzBaLKkx+QuMTdydq2Zn5S8JaT3JPyCE
R4aUZAU2ISajJE0YNycE8+p4vkMyIBDtWAoPGiW8VyCcsJwsCbI523Vd3O0GhbwSEMU9hvan0kp8
8s1k0GYI8svqy3L7L5O9iE1gUqCDnJ3eBtXqqzb1OOnHt7z3HxLGRIOW3ZgplnoQW6hqpQixJrx5
VPD6iCqpVB7ImVB7ydt5j2/kVsu9EhBW/cAvpmwCBxS0fvait2NQZcBOUEapje5T5HWSfIiuQ1Mn
u9ckH0tC9aYjUXAmqjJRstWlho6u3cwDDhFOC9khAnXvKmwGVb8qc7mpYqQKKfHak27Fa1l3QFdY
3bWBzSWCn5RPyVjiDPQ2jqiGFTGNKTNLEn7R1j/qERMV+AtBbKRQ4oHErfNwvln+L5ARJQxpVMa0
tqyybee80kHk46qSdTdVFdT4eD318yHW4xfy4rm+alC+/dpfQQ/Kq5zgFyUzKgZOB8qCftXlGIOq
wuP0X17IrDJ/+dcA0nkxPBdLILNrxwxbfJcVMLpWsQRY7koT5ps9I5YhhCqBz14dxajXi0z9O4+z
hyrZVnH+BbH/qlbobzHBE/RAYoCjI3IqB7DxrjO7KxPfD7X9cyo9TPXhk7AwACkY3yVFJAKMEF6I
DO+1mgsZmVZ4FxYtTk8s1Oz/xiuCUOEsBoEFDbH0JCk3xtJd6yly3jJrQ2YLGITt3Barbq+bg8QG
NSoujp+JkWAVMpGM2R42yzYz2ctznUAnqLDC87qFI1KeTOKaa8MQY4Q90Xer2ZFXpMyq2gUD0lsk
zKYW8bNOHAH0EEGF+xRbZfUhTP5gLU7O4XJGMsAtAlGlV6SOWMTPxLRPTC5I6XMV2c/5YGQ7Jerr
atQ+x7HlGtu9JRh3k8rb4x06kUa3zqYTa8jQaw8O6hLYvsXjFN1WLo7vomMEOwjuNu7NPrxpVEjD
btyGWOzfsoz6dTtn0/hNaRFr9RmFO0geR+E6qGfiEBjz1ZmPxkqz2IdcNcyzJ4sXkCr/SRmw6WxM
TT4XSq565J64vHdNZOXgz63TjHcR+DwmYRLG1r4ECjKG39RVw00pJsCMYbTPszA7Foi4ag30QdPu
WwGRlPjkVS4HhVpofsJm/sCA6bbzbX0Tu/EXhKidiyQUCYhzdvL62Y7t+7RdW07/TGb3bcvsDhgg
8QJi7an8yvayh87ibBmo+uPCPBcNGV0efp8ixDEZeVdExq6beV2UKReGPHwN2d1ofUKrSl058NGS
uPsympFdi4673yoOvez3ZLjc6su5ZsmvGrK89NhLzIyvnaH7nOWSDWngLmJXftf1bRUMTPSb0nwK
jQfNJbLKltp3200nH4AUn0XURXx61CYnUg1ao/rMcNJ4swdJysBu1mjvisjMlddqijPD+qBgW48J
Ooy+jV5qNzlAXvPYRKMs74bkDj2Om7rf5pDd4P+gV2ZE77El7kJ2nIvXhoyfb00rHuTyN2tj9+RK
0sJ6FnIfugb+bnNha7NEA5nmNYHgWPonU6wMBRwee85vw1YHtKfyptJPiggh9MXVIaNMXZekL2yb
Uhhb4CDIWDR3iyhkJP+Ixhn9fXYguVpUncgz2imhhZj683GiksRCtnKMKTCTbqCr32mHSBMPCXsF
q9a5SqfPWmjMe4SKxSrBNtLU4bBmptQfVDOjOQCgAutLv43Kag2IbMngkBunw9zkg1BXZgSHmZLZ
R+G1UgU6/7Dv2m0+G69y0hGSVRl6wAoWpVfE+8TM6Kbr7VXowi6mxKaFOY+fBe7Q1dBnAdqIko4k
e3O3ADaKQYfqVWdPdzPaMGy3ICIbNt6GudUT+9l3qGi0QXfXqgKrngnQPtr8kVdKCzCCMxAdoMsa
bCW2/kAcWoIHX8zZrzbFtqS15zrMse0Vcf6gwI8o5QJdQQi0dJ/2tZRvsiuecDTJbTzJ3za17lq7
z934RLQLr3TZJJjBB3Xtx83vLo7IKSOccScnFaP/y7xTSJFPrTW/q0IodCS5fWPPfBBqf7orZnsm
mCzaaIWZnirCbboGTpA5cQ1hBS06/zaOM7YYPcJlD0H6DmNQEuRWNJKnYkz7Zp8XqrtJ5o5emmGt
4t4jmqdDRTuCw+uJfTDybyvGkC660l7nE41K2IQZfzfa2LYb+DORk5BNMmzEbKO6lGAC+3Az2zmU
E6A7qwIk9KSJkB2IehxjFHkSpjtzojkImX8ErHH+qi55XDWOm6jEXT+7Q7VRqVCbwncehFkQCRJZ
cEvSY9WV0xVVMsvX1EO885qPpFC/K9oy2E6co1fld3mJi2KYh2pbhToxjmDMgjD1PhBN4dfzw2dI
yzeo8j4UvZ+rGs4fgnSr3apRW4kWo3WIJIXl3kpXftOmJzxTa9dUrIKyfYeSE64GU/VrNo4YZP3i
K50crP8WXSnTZ0dghwS3aFV+32qGfVpm9WRTgblLydfjT9l3Kq/OY8PJDXHskAz1eKNr8XNYaglK
NPXepXV93aBaW/kRBlZbOcXGI4rF0nT9Nia5ZFJLs9Lu1/Czrc5sA92MkZiAWFxZKYKYabJukxrA
QmmS1ecYpBn1Xk25H5MIAhF+nab2dJ7krTbEcp3qVX+flHqgN+aBywSKSf0Ql7ZD5Ml3E2n4U0X4
e6xTgnXkzDADVxNJuNeePiRXnv9iMRPZtRklvqfV86lvnafRtOQt0VAlUbQwL6jDi52uM04oogwt
Cjj+NXZsHGVDwxl6W/t5dwzzkPXbcUmnoCNq+cQyovL97fXTOSJACkDDqZvdFzBDKFr7l0xTzq4e
eUc99qCwHyFQJV81cRL3ldk/sV0Ojxiph5kBJaqflVMlIFTY0iu8nECCeomVFMGXNvdnW0Z3tI7G
HUvhysEZ8FAOWrh1Zv8RKngMq12O9+2YfCVZue/YI2Fs5BI/ZvJ5TMA9S05JGEPvZQbLZ5kWbpJx
SXDTxUviykcDA9dtqJY0iI7LnzVFLxGZpCs9s+/nEfcRu7qBIRi+pTBJflVMCbbR9Cuas6suook6
V95rb1gYh+MNkimN2m4Kg7F3rBMVRO9TG0YlutekrO9TDJXsgYrlOjHsTR/j4DDiKqGPmTspebb+
SFJ42B69LIuDxkRQg93zpMZp7ziRH/ggeNbEtGZB7oX+xiiQPmXOtupq1LT5SJ7AzDlZ3zhHDU/g
Kg1rEAl4VFem511Xp4yxxLm1wQF7tMDdZTcZZ2ozR5W9xvzlw3Fqv2yN5xkjPZNDSqKdbp9wpNqb
wZ8/C6RuWe/HeyuUV/jXXzBv+2g36K/Ad5Ja5rAmtjExa+6dM8Jmp76De2ikLoM8Q4OQR1UeQxhE
CTYjsUU6PMExCb9DaRSBx8zOIK6Jfl12E87FJ5ureIdEH3KeeFcVuBOzkiatRCz3EUZJr/nKxyEl
ZSLBQmKKjnPQ9m4cIC2FZV9jBj9nGRu8jNTs5dS79UX/FhEDNLQAvibN/1UXw7uMx/g6Y9q9ESnT
TlNmW4tXayjqhrlHRXOn0wf65fI2Y9sc1G2ImNPVNxZan8HqpkNFvsFqAMDJm6cePecti+ebpLDz
LeO3/mg4mA25lJhEkm49MZFEqDvuPioYS1sAW5Cuj4duJtEmr+RDT/ZX1Y974ojsFY1F4ikqFoGC
9kzaL337Rca4RGZvCUvtEGmW2eZV0qr+FQ82j257Mm7QGSVk394UOvFxXWdDrCx72EouV/qxJq5H
XhcLow+DUnuAW2JszGQ8I0t1D9kjXuI5SMFRuCNaZzwFatvpcc9CpZn3E1pRdxJPWW63e7BW5qbW
UUdpk9yZJKvhP0k+KRvmTecncm161n1WgwVHimitEoMKpAKQuEq94pxpgBRDB4QDZIIFq4eSHGX4
7wiTOVgS7dzlHalHlHF3XpYTlD0YNBtT9IQ5MnWbQPGkArg+e2en4GogkvnGZkPIot2vB9vzjrZn
fpYjhbpSCGZD04x+Zd1t03+H1Ob3s1mKm1YDBLsI6WdED1OG3rU3ez5u96j0HqwBSmUX0pYbI6u9
7XXjo5imPEgy7bbtEUVS8V9rBpfnIe9iYOAZqWCYq+2xfm6Is8eYbu7G0kCGne0a07vOB2JrevGV
xe+jB7dX52yqbEKJogp8rLT30UK97Y3R3k0mKRWstBT/aeGhKXaC2AZS0snUJ54NaICvG9v+VzpX
32XTUyJ3hMc01qtwZPnbcoujUwT91MhTGnvparT6nTcb9a7RWF6qJr+aC2MDMC/ezo7Hpiik9B6n
Fa+UzwkQrgoUNGtt1t3NILFENom2ysfxLEOWn06R4Ouodj216CSgQn54E5y6bjBAG6bzKdNa2vCT
yLbJNFw7kNG2Kcyivs8Ay7BxYLyhQKpH2iGv+uHKICSr753sulcvTdm2B53aCGZkgiA21q+zAm99
UdDXA5sYbSrb767GgeiieoQX5E3aGy1jbEfFfO+O2bQZxvmDakMDOfMObh8dJaTMkCjjI5Y93Kg5
xE1T2TtsF1z8JqO4t5b6xiVVRW+bJKjG1LtxaZfjSmGDPRAap8IZmMnQ7Wo7MDN3z2ztMwX9HSCr
TfE3a7TE2H4YJECthW8evdY+QD5g2uASrVuV+Tlp5zvc18MtNM6UrTFvJ1lzH4wrT6hy06/Z0w/s
8biYRQFZDtOGAqc9T1N8DXNtUzmO95G2iAB6n0hJXUY3jt1z7QN6xZbRCNLM2uq0ik5cNVbM2rpb
1yU9eDY4pbP61CT8myZrRav7G5oEDk6VXt6ZMa0TL9GsgHyQBQNZ7Zm6MzQ26WqXoFbo87QbzShf
RVreOrKAhWtCIOzS61wZ2YOHny9R+fXloGlpce14ITuLwdzEFZ+FFg0HRSwKYocAKFLcmKEvVvxG
splPCjNhcuTDefWgB+XesPUq9y0BVYVgeLbuhF6zajJXRDXAJIJs4qtOOS9RV16hh4VBG0e3pZMW
v4qc9xoqD2NSHHpR56AjWSadBvMqaGHmU4aRYrptGBEehU/BNQk/Y2VuFb9Zlle9S2RxUj9a/eSh
zicOkE4dnpOj1tL08h1zVzuutR4H2UHO1daoT1Afe5m6y0wACaqDPyTVLRHIcpe1+PGENQY1ZSBF
3JcqZ+aW9DHHvh8CSzA9cCEUg+51ZFAZM7FPEwVKQ4fIJgYDXQqJcWVB8s+Q3kSafwbeQNd6HjTK
ZKI0wdrQ/EJava/UgJVzmRxKgFVVhjrQNQ+iDeuby0H30iABIzI4VnKwK0IQpRXruwoOAjvRxkYX
lja/lsA8YjfKnQ5bY11jEehLP7zp9dYCudSb1/HiarBouVpwctclXv6V781YRS1xbRVsBcqyIUIQ
Qbpyj9KldlIdE5Ap2vtlaW4N9ARTNF8BS3yOase5NuMETX6LWwkl+jvuYFAWeQW8xCfhM5zwmZBL
8ksy2JzyTA/qwbxWioVJVvVBe05ttBuVVgxb+s7jPmm5uJtWyEmGC3KXG4rJW4VIW1F5RyN5toYY
5rOVd/7amK3rqM88cLPzp0+aiGk/VxZlLYFNelnhPHd7cso7H+w274+ViV3iFsWRKDMCzJaUPL8O
BKHxa63OtT0xRd9Wlvz2at3f1kAFg8pr7MBJJo8Ois0pMMtqN/NpkqbzkRcCoQ2IvFWJ/EzXvOu2
QYpSRt7Bz1xwSAndpU6cMA1GDymDxxSMCGUxK2P+BHt8vEH8ZcJMMp3olkkIO7rSP7D35yrDws8Y
FixsVK65kNAslKT8eqZat0W6r0ze9JbdAlRUBmpJw0P6iDw+5W6JXb/rGZDRvptabdfWyANLfAdc
xW6aEVtF3LdX0WwCcuOS0Ot435qYHkrVITan3Z3jnN5pk5eDE1I8UzivZjGBYi8ZVlMeEGSVEK5y
jpJw3ooksfc67LCNNpWvrv9oGYyG9IEAXOgmq3BJTqGvLjD6WGXxVuQmu216QEThnNnyh4cuZRpj
CAQOTWiuKwCLZ8/X2Su1B7otQBTSkdfMdI6jFLTiGUewR4ZdkOnT7RzjcU7ze9mW7JRUfIyR8+2E
bdHhHltytyY2vS56Px/NPpkD6zzVp42Rd69u5mt73aF+6BPttnaA1oYO6+5c0DbTfTeQNqkmgwva
yK/me1u1SWBZISpMCT+kdwgVLWZxVfRJuF9a3qoiCjPp7N9iYm+fi3JPqo6xK+0GW3k+HdPSeM6M
FEPjYiwVy+Hylb14+Aiex6Uy6wMQp5CBqaHazUU5fDlc1BhIE0iCynXFEDpGY9RYKTxIE5XSkR0H
A59EUrDG7KdQh5VdvcAjYM8sP7r8/HJoVR1tO81/4qkz8r24eAV0121otHcXE+vlpoh2NIazcZ8u
qjZs5U/xAuO085khFWvGgujrtlSdwSwFocDxwuHkgKYQAUjq6OzDLHZ8C3nlAmK5HJ6h3kxHf1Gf
lVr66DU9hKrBhZC73CQEPtWLGvW/rQQasx9MhH/qbZcoj38L2gBelrTJe/nvaRt/PuofGmj/DyAJ
puAT/mc+BvLcfyRu2H/oqJD5D7mz8adA+h8qaOsPhLqmLlyfPA6BF+OfKmiTXyhQmpHRYQpE0uK/
yF/4mzwYnZhlm5ZtOOTP2x5bawI5Pt/PSRm1/+t/GP8zmZqxl3xED6WDNYysdbHzm+mxnunT4J+m
3eNqQRmzSP9vws5sOU5l26JfRASQQMJr9a1U6psXQrJs+jbpv/4Oyjfu9dY5sf1SYTUuUVRBrlxr
zjHHGsjakPVAlBBeINAnWm86h4m5GSWLhedAiURIss2r80Ao+13tZ09cX9RaPfGxaKgYuzYzBs11
ieioBJVPuM8MRjAWBR/d6oNj1m+pVWUbMhm6JZjqipQ5ZqT1i3urwirZylpBuMoaKtTX1ImmTR6L
Dr2gsY87dEmDjWxB8+Vp8voWTxtb7ZIw1KQCGum2+pbkQQ+9NgdRZR9VarU7x6of60o1VHe81kKH
GNRZ9Jssw8S0RtBjRWfTyLX2ZwOVZN8ilUpZV9cSIyPrGaTZDK4l4NCPMuMJ6nLEj0pEPXqIAph7
NRwNt2aOfSg9t7+tR4V7tyA1i+bFOuq4np0BGctbaNTlypNasLRiR2MMYYpNMjNcwDg5y94QwYpg
TrCpTr3JDFoYOY3fBVXLtGsRYLuBxP3pWu9jYovdH5/o/6IgN/7zA2JZKMcBhQD8Mek7/fMDEo9u
3RVdWe7Bwz7qjdEtrw+pq5irObCzgrFFF5G2t3rLQVlgwadI/u/J/PdjQfv/ZzgMn1UQJkIXlgWz
RBr6Nym7qRn06iEV7nttDigs8zdoPBaZuVp7CczsSfPyn5GV/u0MfMukmf+sRJsngZ4QaA325J9n
YILZRaKvk+5BENLqwLPNB3vegoQz4KAx6+2oEUAVI9UkExl7uqb6fEs0CMgqdPe0VZ///TzMCJjv
J0JantRhpnD/0HWsFX9etLFuqj7LVbq3Qk4Esl9rqTwQPmPfbIeiEKR6onB36DyvnTg59nk6IR1F
3RZPCIkFwHPEsj+7oSQh15mMrVek2+tTOT7qZmESlezHD/9+0GI+qD9AL9fTaOPccC3DtRzpfnv3
Aq4AHK8xB+3V0yZS466JXZTunYYyKyaDVZd2tBJ99eYYtIGqgOsw8pmTERVU0KH7IiAxR5LTsNpr
xZ3D/hZ98FPqizV8Z6pugAH0ZJdpFX82RYmiwVTJAd6KYkUcP0FH39D54ESY0degARDxbWIs7NC8
p+AkgI3I7b+84vmD8e0VEzDCK2Wg4FkkLv3zbRoS4L9ZohPp0xBCpFG21VXElqN/Ct3JPAnC7bwc
nYtuWvEB+ZG+BHvkw1UhULacN92lYN/ZEcZL6YA1srbZhxBviH1iYQ7eY8dIjV3xDSEYSGxKbgJe
iRo1T/0PrzToI7VVcoB6oW9yu/2oimHaEWyeIkbN15Uvl1FgoYHy/3a9sDh9e9m2rrtSWrr0eJTf
rpfUUBJprEAFX3uPhdf2nPLptvbTT/Je2m31K4e6mZuGth4ohwkfsNFqrqUKqF0VSmB0Cw1zvWVG
P+/mL2/Jfzs2w7BNjD8EVgE/+udbUldeKpoahX417vQ6kYcpLV4LhhurSjmPBOOQU6HZ6+tyQOaP
zSYSKUbARoVIQeIROkL35su8Nd8VHlNrGknsRYXHxxKqale5y6LBUmpM9S/b0t1Fbj5O3niw86Pr
2pcqMOqdZvb6ukALtqJhfVEoQFZaEKEXLLMDSpT3yPKd87+/bOM/b2E2YgfD8AzH8SSd5H++bFqz
fRQ4ZbyfHPgyNEIulpo8+KENWU4TONlKEO/bbPuGjYHPF9OI/siowvs4s7JdTtrE4i+H9G1dsSBO
6hZFpE4pY2PB/XZIAFOggIRetA99AiYBxd/qoWNt6yzf51iu9mHjJrug04+m59qrRtY3kaQpoDLj
b0cyX4Z/XKbXI7ENRgCWK3X4nt8+rzHTUq3WuEybyAfM+qVCLGCzHWUTxX2/JKKBvnYYHCZ6huz7
VkURljuwQER/9WCmRSOfCFGnwYCEZmOb9roABvrvZ0vMn8v/OEaAW57DysfdZD6bf5RprZOiri8G
biXKvvEaw4N7mdDqKZ4101XvaO2mQM+OkoijXRl+ym4iW6w39Rs7ym4oKL/g5pFBXEKo9eKHwUBj
Aiani93sYmppsPIjBs+FZ+Vrd8pAUpjaU9uG1bIYTUWSFdWeC0Fek+Vfz/63ZWE++4bnsqYbDrFz
+vcrshuNJKpwVO11C45BBfsAFPR4jFw3WDWKmBTRoLAzGQE0wLURihF84ouRvqsq6AdKWJH5TpJS
+Zdrxv5WbcwHZrLKOo5w2V7r7rcPaMdet5h8Atn62NvKhnaiiouYtX58tHU0MQP+1mWUTPeuLwhB
JluBeVIEMBkdIPwlitCAhY1R7EoNyGhtcnyKUsi9ZY7GbkrVZqL97sg+vdWZgGxkhzEOko6xcBHl
w5hvH8XcXWmnWPsospLdeqeYOzdfQ2IRjjQZ7RJ+N7Q0E/mSnd21cHk3Y0GfCf0X3TMTMrVX9PUp
dJsvH4/UMWnbm9xM6JN3vI9NsqvssvkgJOI8mAdONYL1MN15KSN7L/C2WjKhlyyQElxZST4Hcvfv
H2v5X24CCKbYHkl2SJ7+Hf5Guer38KC1nUX5sevJ5UgrouqmiReetrZzEVl353swjV2/y1FLu+kG
V2C5cQy0tUZgbplSC/JmBrgsgKfsMGPGTn7X2BXlvi7yn4Wwqg1Slhc/9dSO69ldBh78ZJMyE/dl
H+3dxqLnk/ge3aXylqQE6630H/HqobY3TyA30009ea9xEDpMd+YA3xxS3diJ4jApi7KDKIYUqi21
03x/GI49TSwGS796JZuV3dszOQSTkqMje+qRTJhcyx+hollCdgJWBfYLgtCcQHnBrknYp0ca/ZjA
r5n+Vc3OcOEVl5CdVj2yVTtgNpQTv8YRN4uqhk6vFaRrTwMjc9v7vWMn45JoysvvG8yf/lHj23rJ
ReCClhAA/2xq1f+g8+leDtgu5SyBfiTmLFe3CUGA9ERb2ruEQMV2g/uc1kXlMoIFFfnopLTGpVvc
hbZBw1uajCmKdCkSktMYOjTrf/8IXe/O/7wzujrrOPWG6fL4fVMQaSYfIk3Rep1r4arvHjI/IGFG
Z21HJ7ToucyQqmCZ8fF6EyOUwn4t3seIMlkCEFoUSMetSTK1n9iA/eXo6Bd8u2+7upSuydbBxrw8
W6r/vG+PrrKVNaAvdWvT2kZMwpdBiwY0lsnGJ29+iRhvPGpWMx4JzBVMunbZFJsAXOZFL2TY/O8H
JH7v6L+dMIHABbo6WykO7VtVmtYl/iyyG3aDSM2VLVRynw0zG9Xd512uvfKjDVru/ESkZbjNyp9e
apYfonij76fT2xb1j5Z2oKYRzt3D6D9axU/Kmfboy55AU7SHmzASFwDyw7oPK3eDH43rmngiVGLo
9Toa1C0EgC5s1h2k/EstI7ZUXNV73spzPKivoiziM2iFcqcassRMRtEqwP8qOZObMAjc5eR1Ygse
9LOOw/A02Ig6kqImOC6mCrY9B6KTvLRUGIfQ4zg7xmDKcn/oULbAiVl1ebDE4O2qPDi2KU+FgFdt
bKSUi1gP7j1ncvdMq3t0GrO0zM+iQxn7/VIU07ANO/WLt1stK4ZWG/w4X6KG5pymNS8qYw42q9Ny
nEQ7XejgyYmEL4LIWMnQih9N942THZ5F3t/7uuVvZI9QMmgSuAZsoFnkXAOtPk5dPw16cjPSDdEF
1t7L61VEtpi5cs2yPrKgvgNNne7EgIJI0pKwJ/A2WR/a5APRuUAqEm2NIn2ThjYcI5Dli37G7LNt
yuETW28ZrWpqPaAYnlyVCODOOEmGY4Y4dVGx+pK147BiEZiz8EKfTO/ad14nk3Geua3Dbtw3mfkL
w7Z536bxh5zGnj7QqG1djMeMKOY1xHG3TLat1Ss3wZvM0LwzeuC96hv/Jp2H69CCYF0OPe+k20Ek
iU3kDiC0a/LF6fJ7PW76oVpa9DIvpZnhJ7CIeTIRhbG7MbeNOae75y08TQvwnyBylKwG+RwYTFPH
Mr9R/YBCxxGoanWmqGgB3twGrE9MlPVhZrevnN79EVro2TAxJid6QLMvNEUpSgv8kW0zUT9MMvif
wG4MDSKKD/ljGeZFs3fq/qsHL7MNNMdA01FiIca2u1IIF2lenC1bQdmUKAYH7Pbe2D9ZE/4Miqpg
5UztqquMZqHYNa87fI4oEpyj5ZG5GPUKn6GSW9Oqz3qchmhJoIiYcbKBlKytDKNJ0MgwS7NA9O2c
yLozRTfnLQ7UqS0jnKnAMhUPSMtSPwtIjKguUzv/CUeeZFrod3plHMOObWPDnOtadNe5jymsJWrH
IG7WdfAoJrmxZYtj7gvyRUB8GOtAQ0NU1jY1omzNdS3FAHM+wZ9ukfRt5Az1FBLnpPOiS5oy/JwU
y5dwnwumVne1Qa5em8DV9wu9O3vGaDyTEcbsw3wytWB4NudZlaWQIpkUTGiPQ4BiXWBuCkdtE2Li
Tyg22I+5SDUFHLlkeOjy0TlTA5Vx5qN1tSd0/tYtqW7BWc9+dDpencny7dWQeMx/54OOlHdLLII7
g47ThUIrs3TYJW8SMZEoGQbVygvxDJU4XEQY3JjjD4f5/Yhw45x0k7aw4iJb1hZTOC3O7ZOO3Z7N
oBFso6l7tLC4hZhMTt2AzwisCMkZOjI3xZgDa+mpM4az7/TN2gTwd6cN7cqYXzjusn5rdG69tuJ2
eHbLJkGlNz0lhnmifiSsL8vrW9fk4BImPC9hMz2jGPCQmXnGeXIrZi96B5owsrdZP4nnOVMC8nnY
HTvBLpfVMAqJQOKy2pTKzk+OIH9RRon1kpuBsxKCJPbRRFdYaEp/q4gkXsRYghQ6xi1bd86TS3/C
YNAUJczfDMOcJyLuj6IXHaM1C9d5TCg9TZ/7GnzEg6Nh86jH2DwadvwOOoNBJJcrpeTNKKM1hQZb
/2p6tWpuPRWIK/xxtCb8n1lH14Bd45dZVGpT2aLdC6V1t/hYOYWZd9clxGa4EkUo22x2ODmwO28w
VvloYQXNd7YMH7N+qG91sGMrCxMZ+3GsTkl/lv4tb2W6N3r8sB6ObHIoyj1mDDS1WiduaJO8GhQy
md2oQx9G4TnL0yMe/u2UVnd2yDVY1IKZtWcP3OtVt6xjpQ5pjwAyAshX9x95YT03yK/PSQw6kMC5
aoPq5BAlMdJme7y5PuugMBXqkeuvk6Gv1xg2wo1lvFtDzb2qtwHBpTomT/K4ulwvz5NCtXwlieDK
gt4Ik8r0DhgC+IhjK1m4ZOViVThOcVzfYT8qFq6C1GH4Brbu7qHOnHiTBoI4VK8GAmfEiNAKBxVh
bdyGtMNl67ZLphTpoZ+g5EaiJubZK/RdgOYfm0i/1vqU8tvBnpI66RFwEFZqmq5+AX+wzavx3Bf1
EyQPamjRvabtR5PRvGHHQnSim9wMIYKouOYNjkCh9Jnt4CNM6w33Czw4aYztI49vi9o+5Y4Tn/ow
qynXemahggk8ThZWNRbBKivEQ8gk2DKOmoelU6/qfawV6z7P3JPqgJQIubOqWYE3pXvg96+TJ41T
KPWCDIyDLmduXkYJiKmP9CmvaNhGts3Oy4FWuo9eyO7BGwGJaooAnojlVtcdGw+MS352M8h1V8J/
E1lbH3VnlioSoOWHpgGFshQ73EagyhJpIIh2n7BuotcM87NnhaCYaXK1cdni8MOfkfjjceqJLNYI
tdBJ52AXbjvsY9pl4QTDLaHDHuYpzPgd0ntygpJJu0+tOiSNlxkKQUPVKiU5qJRdcqiVjZp1mHDg
xdPegkCzlcxwFkxTwo2bFYhU9L7cI0B4dqP+vddehswhnCjCANOOy8r17YdkHnhwH99zFbiLyKMy
tGv/qeyXNSPkXMqdQrGxNAPLOJnZ2nWjh6ilzcglp1h0I2zFKK0Z60xQHsutkzQfUA8PAyvxMGa3
Gv3vBTs/2k5YU4G/b0YXi8sAkWFUznPQTwA5FSkkaDTuZEV2eobu3mk0DWcHPI1xCDZtU94ISVZs
Te20qQ1rGVv2AyU1ajqnP7UYLQMcz5uxm2CUtunnuPbz9rMkcH2JMAV/mngLJPafwU93rpU81rRG
FiRNvbY91pqOZWDfI4xYdGRSUhLPWJORGCvNp2wzYXrrhJCDdNwmEUQIfYorbm+5txgSAqyZChBf
Y+oRAtK1PuA16XQS9156pPqspwl2s5SlGQTVYz+9mng+10lAvI8lig4fMPFAg8yadV+NX2UvgBCk
4BWt8jnua5LZB4VeXIs3mks5gRVgA86G4Db9LYJyUSWYv9JaId20ub8jsQAIWyxDc4CMOGgEL2qv
VjOTQMYP9vZINSoyNhXb7XTYu7mJRDRBMYR7mPxZoZ5CNnCUFeRrUrZ3nVasgrD8NBxceA4oRfLh
Ohow4bnLadnFzjYWuJlUFWbrOvZmUCi8FAZ3EwE68aDdEgroodldoj9cSJmBMUPEsWBWDfE1w7bv
42rqGoRdTUoC1WTgHqbzv2D1uhVkOsJJGAm+HNg4tSGivrkZ5JXmBwG852rU0mWDurLW0h8mSngv
OI3OzBwfMbobek6l0CY3yIYblutaX4b+Jxjge0dmD6VT79DVPzX0GwBa0uSoPDbpFlqMBPxEDjrb
C7jxebRlFn7K5YLm+wfAzVVGns80IapukALRSzRW5NWxNdG8vTNjf99VkeV3mevtQm4FKyfBHxvP
3UC9M7ttXYYPZU2Owujb9ZkRIJdENWircarfKY5Ysjs7AbztPTmRztJp5Ft4LfiX5odupsO7uPWW
EUwfdLV8ef3B9VeuX/5+uBLvJM3TRXf9Z+93ayz8H9ffc64IuesveowP//d3rl+PlR7Nd6Hj9avf
v4hRiyioQT/9/vKPPzU/dZ+4AXzt0CeyCNgt/uV4W1YZb8U/n9lsSnNa//m0o5rJumhCrt+8Huf1
X7//5+8/9sezBJ75gLEGle+Vjn89DB0PPoV8jPVoPpbrf/92fH885bff+Xbivp+a388zP23Q5k+e
ohk1Bmf8KsxnGz3b20p1t0yFd12MOqCXw4dHACS1arsdcM+iLQ+ng1ZLxLIdnX0kryjXuKNd87+w
4Xb9RbgU+HHWv2YhCVVJ9NElOaGOtEFVacM0bDa1lRCi2YTPfTM4fNRbd6035GNH4JPWxtC9BGHu
nSVAgkrvfRwoYc7SRuhrlKHny5NSLQzRXfQpAXTsa9m+9sODcsv8VDB7d2R5ctwsuwhvPzhugjiX
LRgbkHAN491YOKb+S4VecB/rn3WPks1MgHznNWE1vmcNG3c/5dTn2jB9wNe7S4ZwjQxsaehAYB30
yBXdvpVwuZsS4HZGcd/vUwPIR93rcMPEXT3Ocwj48Ut3ODVQFMoo1QlLn+SyGknrQnzaboFBbUPL
QX+ZYncehyW0Tny2Fgo0V7sgIK5okeSrXJCK2peSAbnYBbZG/vy6Zse2DArLX1YaLtcK+/ha+RrT
zRZBuoU1Rn+IaHWv6kn+cLuWeDXhIRKHEOz0e4ePzkKaXyk1myk4Gw2GMtijFVibNJiDds4IJ8RS
mlq0HfK2PtOYoO7psGRm2k02VN6t5u6rrD/T1/jQjW5b6O0qSFA9ZYp9UNgTRCCbp1j47in0sk1U
c/aEN76VhndB8tds69igk5tpm65vWrIM6pncHsPTbZK7ElfAQgaeBK46XqyUG6oFMRfGzqZz6ps+
t1MATz1zLPFidliwnI5CpJJJwdHSTgd3farZUd+6uA2D6kbqPiSEUdiYu/CRDYVbbf3MGg4BaWfD
NELUlh7mfrqvUTn4SzHqT0S5EZQ8adFugtwGpZ5JjkMWUZKOC4PeA5h7MifrEg/TWO/n9AERMskc
8R9LMqAXWcsaOGotjDAdqsC1XnQ0p0PhbgCtRhsNoT2IdqURfcGCyTcZ8bX+GIfbYZyJIY3j3oRI
n0ipZG8ep7gfZOTj7y4vvDR1zpgm5MyVb7QYf2gkf6oUgYvmY98zo5a0JNtud20Yr1G85yVySF9D
+kxs2N6IBiwXfLDcKogf5PBl6Urf859CIJYQbrLZMlM47x2GJeI+PuPpAbFfusPSSwNfqPPoLssu
qtcTGlpEvtOHbVFJ5lF/m+b+YxJYX0yRrFrCm5AzZUo7kGfOQWapv+ukq8HngFlZBujBPd8WSO+9
cs1i9zq04Nzc2XCOzBqYXFPdihgbE50jiA1JcvKNYh3WTAR0W7IQw7hdjFV9NK0C7fL06eq0znJj
LTJEDDU2iQ2hzi+QUNDzYXdk3bQelUru5vHA2PYDq7YTbUSkHhMVnGz7EzO4T9dUu9QTupYwg50h
Z1BHOmIM1PUBrFDQ3QLBGpcpCC7e2tLYVZX9DtOLm4YFWcGwgYtJ1PlLs0c4LMrmFRjKsZEGykYx
fenxrPkbHzDBbaNfrR8Y0IqdQ9d6Clyv8YsPYL/sh5QaIraeDYlWjjof4bmFDl+T48YTJqZwmN6+
MPkAIkUJU/K5BQ1+tsl4CUeD9pyZZuv0kxpjaILoiHHpMDkpLtoG/dw8fA5MsqRz6K7cMCCSw+VO
omdPF4vSJGwBD2W8jWLjjH1h202gjSyPLqrV7e0xetRgWy2ZKQYrWaFZdzUr29ZAY8DWF8SkIVOa
VnlsFkstE3LdZt1jTNtCVPGvTHPvXDwgYOytATSFtY7uVVZVm7RSXCNjepcl2Xm0TX3NsEBI46sR
wlyrpjllQfXijVjv4tla1vbZY0leKZm1+BjApiHQ8huHRJJypnikG1lM1DMkxdUWzQSjWTsGfyYZ
VXFBsRacNf0m0rF3l4rphOg/fGQTeGyhSI/tyOh6Cp7jxPppVqO/UXPraZocNJWUFHCI5L1owo0k
oHLABGNXUpwUV0BYa58K7OCil69anbNhwW177hrI6Lb9LA0S4yoAQHq1xG1PMiAS10BpF72KyGk1
EMEns4mbBCzi5pidhX7dbrXcfQ5nCGClZ28OhV7VABM0CS9Gw0K7rB+cRxAfO8PH9K+4QpMJ7JAD
zrqICgvgS89+NmNOWsTDTo+BsafofKPW/wgt7DaJIJa0TYtz1NrvBPzGG68B3T7KLU3R185ooiPI
/p8OSEAMbSHJvGwSI99bqjImSGtO+XMjPpmkWgLYMvNqgSCv3GUmGeLsN9xoBPHWqnzTyQMeYGTe
SIBXlPkVkZ2LJErGUz/DKoy+APZUNfemQ0+jstJH1W40RxMLwd2TrSoC9bSr92lsGsc6nLd4Spmk
EjWPpce+3oWntWxLG2m80+nbyKLiZ6k66AoeVRyN7AdrsmriXK40vUt3dhP88pGfI1SRW0oRbss9
k+1JAa4ImtlxSTdxMXeoesvPwIuwcOrheBzibFcE3b4k2dHCAc2N08EcssoThHhANJ4QVyfL3CRN
GivHxbRGSAkdTWGB+brQ6eZx++7xdAOaTMh3FIhyQ9xfQ7GrHa9Z2xkC6wR9dDdfpODf0zV/EQMJ
oC4viOi3ZQvLDXZJHGac2BifkYFHwR0xQcD8IezTpgNCs6JmDAPChaTWKvgJt5/cpFq669gscUu4
yX2MPH/bGuW4wqA0FSL/oi+eVjDmkFmQtsKA9gUI2UtrYWVEGk1xZFRHbfZv50DuJwKhK7T1Nt6R
W0xL+F40eeQi+rIL3IXEdojDSJAELj7zRuuzEFMwEGUyqV8DI9q4hwDn1Y7dDo06Vb5nahjWZlHO
QZ7xTSWdfU3oCMEUXr9REh6eU4mNG++asosPKzZueJczHWgAZugxzLzdqI/3g79FPaetFRHRTlx3
bGewW0bvONLwIa2jcuT0GG25wF54nzVet6pFWwKSt54rr8cmq56rkHE2sQMvmJ3NjTbdtpYPr8Rs
znpISWJlzRkJ31EPxAVvEmegl3DCwltAHTY5uc5NbHfkAdqVD6uQfqdSL37rDNzZJPZeCzvawNJY
sR/jM4LJoBmmta0QrUkj7w5GcCqG5pE5Qbx0NS/DWx3fT8alqUmKtQwUTxUc24U1+isMlcWixZs6
afUJfaC17oaOksvD4mw71Y2vl+GZQJ/71ujofRb0I5m8G9ot5oCHbA6UuTpoaN3SlM4jJ1jHJd2U
399sO8brNeIgUxYMliBuLjJNK1liS/EUmMyo2kDTFkrFJhMZ3F7NVOSr1ipgtkJ0iXdOKNfFHOl0
fZABYRZWSOkUN3hA5gfHn4pVKIHM2a1OjOD8gP/kICdd7OBKAWptwZIVuC1BaZmHnkAhAj/InWp6
FR1754l8FuYEWjq9oc4lw6aVO2POqimHGgWaKE7+DPu9PmgzBfj6L5YrIiNoCC2v3wPxYw9VfEjM
uD40GNYP0fwvrCkMUY0+aLYFdClLjdUhoC11IMqSV/j/X4s2k9jPQMNiwRTt0W5jHONlI+j8wAEn
ZgAe0ZXPLXp8K4vGDV7MJPVRsa/HuMSJMP/NXISKn/3fn4/ovimoGOAPCQKlZR1nCy+fQGBN2oM1
h/6oNwbNCN/nn19/aSBgYz2YQNom4XODbpQGsyeZWTa5vXRK9h+B1Mt1ahD0AuWZ1EaLbkTdjRAT
QxtPTpQv84rMBFBe7TLXOwITcsoKPgHo+fX5IVEZpswbkNLFIbOgEywmSDFR6Ud7j0yDLe2g3e8f
zvt33kgGhcPn5AqgiDE43wPRNMGVAVtvGHbfDfP+8/oQs1SsBtpWC3MOUxojSOwZKCvUvjexk6FB
LcmdpIqDKRTAcB3mB7yBSGYYlze7Osaq3IwmiS9U273mmm+QTZu9GyU7tNygApLgo3IqbS1yPr9N
k23aES/X9YF+9spoJaVyTzzSCIOOjgYorusPr/9K5y9rt2SS0ng4l1qGnqEGtVPMvTXZDc8qLRnl
VMCk5g6OGRKz0T4VjhhppQEoSsY37oA4SBcIoBDRdCl2ZWkiF4CvCI7iV1Dw7anr71L3mPj6Mzwc
ppl+R5dXf57Y1y6QrF7MQbwYpvFsd2TTNEA3gLfd+1G3GacBcpHZ7qmJfxYBdfN7YLevwMFsVH08
NYE3t1Lr71BgPivwash1ngaHCoQ4Gxy+/G2jalZa9Skt6wPx5d1QO2w2S31YolnaZ25+1GjyL92e
lrlp4uUFRtCxo+T6tYCcdBklI3elAmjHeMKzzKZu/tb/Pyj6UQwd2nCfj83i+v1UVtVWi9mzzz/7
9qtROn/4rk95/bHeNnJdD9bLt9/rvDkP7PrN6+9NynaBfFnnIsmYCuUZALBRpEtGDb+w3JytFLVL
5UWv4HiiVU23KStnnicVwEJmXnPoan3lascs9t1jTXjR2klBq4CvWDIXvNOUe+uDLEFkAZqlIoyr
D3hDMjhyUeffW2KehNnaJkhA7wt8m7bgR8pltNFFcNKGppQPXHKG/qvFBXhbgjrKh35tF/XZ4OZx
cjAb9wS8uAmJxV4X38OaICd0pLjJiyQ+gCM+DopAcBum87Kee3dBSjKcVjafFTLPbYHkE+8UkaqF
iW2qemTbL6npqq1tg8WyG31jolFeZaQCr53WeDDiasBlH1B0+6zFLjXGyHK9Fc6NqEFfhpW6DOBQ
K6VDtfbNfW2HQLFceIixO+xCtiyUiiiuQ0TmWzqR7PUb45cEa35IQDKphElSLOJXshho0VjTWrLm
j/2LbrjdASzOhxGlzYbgzB8qdc/SUXd4iS5OE3xZdq4fIV6vggDyUtg99Ym51RNl41fDRqlT/I5q
29hut2c7+5TVRAFPBYM6Ixu/CuU+V6YINtU8CFCFvOHqeIq8EL2BETSLTLgbtwlxw/av3O15icXe
EiZ7iTB8hON8kTYiJ+b9UwqIKUu4zpq+3HQFMe6hnNotkq+f2hf7rJ5wQufRcAL4ghGUebwTjzhO
moNtjdMSNHUIAVP+KoseesaE304hW6vFgTlm5mnogmsIFMn0YM2x1rZJYFT2Ihzrh8wBlM5s7SVz
tXE9a6EbprGD5HiEH81aKuC0LUOkFsftNqqzC61eqlw25yJc95q5a1V7yoep2NgaNCfN6paWHl2I
g3iXIrz0QXeJEQOQodcCnySmDWothmuvonWdrGxNX2PyZqe5rhLnOJYY5QXDqwQliUliFQ2k4TEw
GAIT3fyliYlsnko75hXmLLc9D9nwZmE6XYSiv4Cov6sdehWNfa/33UuYdq95GOJZHnYxPXs7LrHV
jdm7K9GfAXRZCI3LwuqLU5HnH7z7JC5ZwR3crx/UWhPM8XBvjsmJG73OXOnLUcWpdfqfg2H9bBnJ
c4P+GFIEbcqG4xe1lynPaiyOao4kNU8yGz8z5f7CrUlBbGOaqXWuTuMi1BcamM/OcN7NR5BRMe0d
bpRTVfwYdYezH/4c3ITmGTy+JQCImzATb8k0twJMZhaqex49c2BPFCMWcAMu0YYOBRQzBO5vfC6j
dawTWkrBfTMG+nPjOuEqRidMH17fVPPzoBeBB2zgRx2H5Cjc+sFwcT0opom0TrKl7cPaQ6szywAl
tR4QPT03md3iF0jN6SSkYEjPgScKPgkMgce4asptPuWM+qtj2DZvTarnjP5fIjdJsE6Tp2yQYEno
C3AxKFxJXS4azb4NB1FtjdykDUoy/YCG3Mh7b9Ubw43oMHUiMIjHNtl2dXVyBgYbbK5vw8BkVYfw
jG3Iqp5qmrxOYJ+akd6VnO9Zpg2q3g/3Oon2DjMpWmvWj15HhmPG1Wp0jXBlBi21r94+uiq+71W/
gI9pDOUMXyUfL9do/eLk4W7FBxC+F+2/rNppNSGNgKzQCe/jXt21QvvwPfeeM0xkwsDa3l3GgFtP
Vq61EaQsFHGtbW6hkR+KwN4RPcaGwVwXWf9Mg0lI/Rfi57z1mBDI5L4oxoeumV7KHtyXZ6RE72Yn
yIztQuPt6Wz0jwYNLCP6gTAkScWdSLCoyMb7NGxdLaMO/mvYi42KdBQ1drcs80htc1GgclVIST4C
tHQLr/Pfp17/H+7Oa7lxJuuy7zL36IA3ERNzQYLeiPLmBlFUVcHbRMLk0/8L6p753cwLzEUzuuor
SRQIZJ48Z++1hw2Rg2XBU5loNweWDWGpCGqYV0rrTmvipBx8SnbUfENBfLfp62SNcDll/GkkMrTO
jZhdeQ5cfPGWpO4rUwuaaJIOMrTEP2THsmca/iMYg51sPyM9wuLr6Ve91C6ZgamZ5LiJpEqfSSGC
OGh3jqJoqN60jt22DprvJSBroPZbKMLtdvAjYyto7K/ngOOpLT4YJtnrMfObPVYFbF7DgK7N1Kke
pvlgmsPvqOf8kkt161yAalFS6iGyGZrl1V+dtiib6/AIEoeHEjXBnLW4WJMXJb61FNuRzDvulr4/
GWQPrpjc0z8qn8vOwDjWImqrE/IEMG2vM6Asc+yllzTo3uMKijPkAqjDdFNXzJLvBkOBPe4niLsl
POaEtcTWGEQgTChDDadbqDSuZwbwDDUoLVBlWuda0WfVPXjaQ6Jfg0VGrzfRMfadqz+59nM7A/zI
UerVyCsM1HgkSWTMKdwNvyW6n6W9BHzrO6KoObVKcIlHvCIyGndKxu3e4iBGkF0Kfs8i3S9qkK/X
LudLMmUMxs/ib26M+yJA9kTQCeuraTahh5ZxpTqkVZUs+2MKqG87+U0Llz94ifyiee6znBaKLYYd
5Wa6CSTsLqfP01PlzI8t87xzYPfe2U1bc4u3hDR00unORhk0YWyYl8As7vHgqXOEj+IwMRMbA689
y+XFr9N+Mxl8vHj33KO5+E7mqTjVEy1yvVEVED8OiHm+dJYWen9XyGC72DDnojT29M8e3Az13M+L
L2E1mWVYtk6wyx1vPqbCQhNEWz92R5hXkk3UsKEOjbmgP8ZWcv15MWaUe1qA0txWN5/BPTSGcXEl
IvqEARecF/DUtnCnJRQVOteA6tdsa/s8sRliA5cAK+oJRJ0U+jO16vDs4W/W1bPvkEFa6I55cmVN
jnzP9GsgM/OlN6ZyiyuCKjHLzJ2fccvFvaM9WvVrLGvs/ssf3NiYt8YywyfeczXYDmAmk8crtE0U
3bkQ6pqohH3VpZppdAgJQc/lcc3KPidD9UfYfbqzzM49FwpnldGle5cJ3dpthVrrCeIfL7KugTch
m5MkK7g5toiCTvDa9kZ7A/6335mA81d9BtBzHLDcz4HGcL3s+W4Dg2FVM+WfdXoufXCd/N1oNcSX
mXpoZj1Q4JZJdwbZxx6MGhneQDjK6PI9d0CsjHM8s8VBnUfMaGpEBeSThjNPcmRIoDvMUt9Hg3XQ
AixGCeVEkRnZSU4DGxbI86B96pWV0Ag0gObRM8dExxBDaeD5HRn6CbW7K1HeIY/pQx4zmyU12mtT
prhJ2xnB6KZv2ZlSwRdberx1uWS7xqURrzX0FYXo/XAcUF8gHsBEaZOLjKBSWIJa0TuSxHoDTnUw
aPxRQWmgBsw3X+fs8WPolY2drvVYABbi5Af7Bn8eG+jG9rONYcczWSvdJZ5a75JkU7FTfffQKPus
BKT0yes+80H7HdijjZYURmS8yFtqaKyi5EKg1+HoGuWnosJ8TBFYrvyJFUbJuz3PVzVUcCEHCFIB
lBwSMolYooazarbNClNL6mkbp4vTjV/O8YJk+JtHRL72dPOQOE1XL4tOy/+Uw+6beVAA26B9TxCJ
MdZMuhHuT2S+NHM6P/ijxumT9d8CUTXNySdIg6daaKvJiCOELDkKL5Jn2Vzh+zM7g8HEUm3XsCkQ
QK2hMIBw7eUC9orvRQYOJbBmWgNzrS5Z+l1UTkDgUUUD1RVglzviUu0KGWYaYSnWXOeSV+0C8MKS
HQc0wbr8SOMV7p+VAUoBV8wKqjMjc99xyWS3Ph4/2ojyI5FyX8Uc2NSYnYMMgutQ2sRqysUyDVIw
oGRyDQgncW7FVDN9srcmTtZZSUYmUKut2Y7R0XILnkq96J+gUO8z+3eUBwk1OIrridHqKcqSm3QG
7RAxk+5jg0iMtMKnlBgnkU1+WPsxAqxiKDclPcLlHtc30qI1rIK8Pc29sW0rNox58g+JbLqDjvkq
c2yGPYN6LIzilrSluyfAB6SQR1xr5TQabHzvgf3wVZ+aTx4hMH0aWk9fdcHBW9Kjazp5plm/mUyh
dq7s71WWkRTupE+oihe3yXSeM5CEMvU5BVNfiGp868hxUe6I6oSZx+TSnHVJSkkA2K7djAmJUl/t
0Enais5Z6NgH7IYTFYkk6JJg62ClzI7cXym9vObmwGqdiCUhV6HBfV7ZB6mQ0sSPVTPY+Medkw8P
xUG0zFTCeS9QRFjO4OMwGTB0V/bdUIa2rXKfHjoTiU06NWEU9Pcfa/zPFSurnhTt9CHBmBQJbKHq
tXH2OlS/VeN7J8GlDauuFmFtUyIWBvDMnMoKhTnuz9RjHt7RpPBtomUC53EgB2X9Y6H4MfvpY++c
XG7wdeRMS0qpo/YOiv5rYz/9/Kuu71BoBnhawRQg9q6oQYZEoIBK2oAPnYBEp0eIYPo7b3SDHTYM
qoLMJx1F1GHQgjCxq+zi6cxNWpKum5xIpABx3KUOhMXXghfo2+2PNVOPtXs8ly+c9ZmZqWTP7OWU
GznFJm6aOr8nY6zvDZdmsFDGJnfSe2UjYkXSAnB+8dobg70dRwa4VYmEKeIJAHzKuVP11S7ZLMCW
dbmgBDCAY9JEpqfZDp6FL6sZsXkjG93UM+C7iAGnX2Gei73PgmbcmhPmC/CYYQ1PH3JhGx0KiyuO
LopA8txYCRyw0kUzmxYvdjvxo3OsxvRM9nYz3KRFxQXee2CUhVoy6ggtDiK5+vmXHtmu/1xSc6ct
17EdfWZD9BL3MysdMyTka5x2JTk3Y6D9tQYg0mULzGZQTGhyDNQd1hB0VuB+NXpXQF5aHDoiy29G
Qy/OHCtrZfj8jLzNwiRBCjGawPqz4Zw61i/PYD0CFH+tEypqHTZWbLLOJ8yPkTPyLDgP2mjzIZnO
U8tNMvOufKG9QPQM1k02f/aSsxh5H+xWKR+2DXgtmTMKIw2VmRDhcmUYRoIM9CnuxASAbULhQYNz
5yEutMrCD6WR3H/2E9UueVPVYc5ug+l8w1VDURvwJT/tOxIwORAm94lacqqGj0Tx2Rm1BhGorrBD
I0KBxbLA1h9sw6p2bjOVpyyA/tNhIBCyn7ZlwiHXNynn/WLUXt2kn46jYe9bXb8q4YpL18r+UjNz
h3xcHLy8mg5LDewWY3uDKs3BYbY/ZTzat4EyUp/MDsNfsdEsc7jl/TLhUSGztiokGzzbV9L9JDK3
OP28aIP8ShItJse5cTbEAJy1WOrEoM/Iqw0OISfYe+/JSB44shHzMk96uo8UTnDW0SeG7cNOmfpT
4/TulrXEOVkyOiFGoR4CW9NwxN+3fvsVFIa5boXxmEBvDftZ24wum+RyU+kL1iGR9odGwEOY9cv1
o712dGacaXZ0VDZNUH7L8xSQRtEHJMhzmp16b4XAST/0/t5ri2BHk5+gP/R9MAb1sBj17gDqDzL9
Irs15GCtDRM6guTTozAgOpEyYVxOamZnxhvBAKavGf3xIMZA1dOPbEAJmnu4GagfH52c/I4pxlKm
wg53jyCJfLEAcS+N2rWmkkHiQNFUuPmz3TsVMpw/OOz80CVSmd1wwu+Fdoj31szruoMvObpvfeN3
HIMol2LUPZVo3zoq43U7sQb9LES0V6A2BVYAuZntOCo0h4f9rqrlNCo9zv4p2O+Wp99jLsHsnuK2
XbUTJDiUEYfSY+pPZ22AzvpQ6iBLxmhu9zqUiCXJJRxMG0UH+D5+GquxFMO7oWG4jijLyMmk/83x
kGSkdV90R1wvqG0HNtWf6+S6H9qINs02lkRFHEM/bxjwPdFEVFv6GL8qCsGQ0pW9HgaKAaAoZYi+
TbgFEKYYfwDfTSHPZKjVNm4siVjCHyOK1olGJq46Ogo8qylYJsiqGT0DFizTYKnJkfv0/SCpehg6
JOQ1+d6B8EAS9Zrk2HnJfTH/96K4lxV3E0JaxN6GBpB5sZ37w3Ns9G8ztxUeJUgq/7oF9Y6hd4bn
G6bvi0H4JCtWDoJ7XcHqbq/EV7M/+ofUSD5w0YuwGjGiQYWgLOEf1b23m0uHo2/UAY/O9T86Bna6
ZX6odyz50bVURGkLd7zQup7XHjgYgjD6lRMjMkEfIBYKPVcAq4tRPnGOv2oxBkEPDtjPSj6I7YAo
As0+K7mYOfDl/HO7o+TDIEKr0szugZgvPy11bCTEwHOKRyZR04LL5lCz3bO39ClZ2tU2ahbKRV7e
Gk9eUhaZlVbeyVZssRHz2zR6uVGQpltb7ctIJKFD+5wIHz7Hf66JcjxqRj5ugzG7ExMDp9HCLEPS
UGoO1qnIEFA4Y0D4KE+7Pz9wJkmuLVOoVUnf9n0Ykha3SB1vCw/GbonnUB/9pZ0h/6Q0dPYtUek3
v9b/TNNzHNTmF40KFM+VUufUdrO9Y6luHWNWDzUaVLUOkrRu60PqmPJiTcOhHDj8BYS9XkAIg95X
6Kxr0n4CEihw80JIqZBvou3ndm5AHqxaj9yTeCxCguaAoWvV3akMAB4Fz+Nyh3SG/O6D+dU0qwtM
getYgwOJuiWEin1X7+wDvW8OOdJgrEefeVzuHkdvWaSoEvVlJZiCnG2WRcUiCY5HiifOjv0vBfHL
K/A5u3b+vqyHPCeoDjzyZNJ74kUvdd4+Vsr+6Ofkd1G4+2SsWNUyaGp0NUg2oIUP8Pe5pby2RjqE
Vrp09gvKXXt5iNqJHyRqGnvKWayQZfMQN7DIUfwQV0HZge+WeNmZ5pvOihwUkNALb/+zYUecbXXz
hGmOpCXyQcOMgYfMTsPJ7Px7o/uH3A5wB5oHSM/Ys/rmOxI+9yw3ly6dl8lnTk4cFX7mKijnFbnk
cAgxs6iKzZfcOspYBilsftndxUy9ilWwX55dMxNqW/J2Js1/mXqWu07P8pWm9UALqRXlUk5MFoGu
LW5lv36IGh4GvcItLWh1O7F9rdHhrX7eeTfg0s7cGcK19iwHW2Mcj/2NKqJRwdVcvMGzYiMAByxW
fcAil+C1mjwg9Nz+PyCqn8clhiqJQeKioZ2mt8jnG2NCkJIIIqdhWYK3u8Gw8eYuf83zMK2GzoJX
ya5S468NS8AftRGs59m+QhfkKthexwIGGDm1VbVb/l6fkVpRuvphMSAVQjLURS2fpM3EdCacLJLk
v/Ozln8rWODAI63qGELuz3Gn8XRzbVo8STK94IhauvRsOklFFoRv9WioaIdUGtMSl8W2kdwUPp6m
wu348Er2MFkWd7O0jl3uYx9bOFlZWu0Lj44i3HgEdi6/tgqyeTOXJ8eHT5UsZ/tSgwdbO99Ow0kl
KtmfE1rQXtIEu0IjsJHK522APa91HO64+4krwzLwY831QapzAy2dQjL3IpL1WsFRvCwoETxyNTzg
Rwx3MGRoo/Xcmk66Qt7msot3S7uCbA045e2ybXJz1HjS1Q6LhrZRLe4zgPvcc181nxz01OBVYKwx
Uu0RUGuMlD1gamrD1kR3t446W98ZMOZDQjme7VG+9cspq+i8Uz8Qa5PGbNO+zrg8GW8Z3u6wUOl9
NHnoO9vdyYXS6uaUtS0uDgxI3T5G4o/GUiEpUQEt4+V+HH/4SPVg827//qzdeOloNBgo2Kd6P4DV
p27kI5ss69lvm+zqzfaforyDMZs+GIPqM1BJp0KIX6Dpxcl8AE85H1ujy3E/20HokMi0RtaQP2T0
HiAcNjRhXG9JEwuYgdf+M+OcdTUmZsi32GIURh6E+87gCTrYWbEZg+k1l3MSBl2OCGcWjPj1Pl3T
PASdDfRTH43ooilWLNObX3wLTRQPP24NsqL8NlD7QYibwXs8ZR5CttnpDnY6tttufhB0vBS6JT+L
3oLK6GBqd1t0OO5uiHENqgaeBswIA9A3VtOg2/aWZI+NKYAwN9Tg6iu1ndr+BvYIU8ucF0+GhfKm
ZvnGSEOmpG3K7CI4wZM4WYZEQVe3idPik0LAKdGT/BPp8/8rVNByLBeSyP8bKviW0pWq0v/EFPzX
F/2LKeg5/yDAy8Ro6IIB8E0fPNi/mIK+9Q+8udAkYOo4HFYtzP3/mykY/MNmhm3835PVeVcW8zCw
XKbJLPl//K//+Z8YEeK//Pk/MiNM+wfb8R8RAz4/n6Wa78nb0P8bOsUf3Jp5UGzse9U+uoHRruy8
yjbeGc4L63uMLC+gV7goHArF0z2uc5qnO7d0cNuXCyZ8zkbJCWy2DqZ3rRfoqDkh4pww7tdNl++H
3MQC6A3HstFeF5r0PGivIFGY1koZBhxXCqtA8QhctHCHMDKmJ0JJV7H0j60unoEVK39hCVYl1qT6
Uhiu3HjJNf9LtN97E00fkdfo9BaZ4c3x9DWKW/rWOYwCu/GkUoCjntl8QYq+Tz9qnASsQ+M+paZ7
9tHhhL5rbWiJzX9TAj0hZEVk3lbMhjxvIN7Up+zMTe846rTGYpMxdrSkwC1CLlHb1h57dZg7gBRW
dkK3GLAYDnecHewYCJUaNRO7oCi7qr9eqTtEArkPbRdI1m9jDGfZ/qLZitAqz546/a0IfltO8GKl
A83G4HUyeJJLc+qPxaJy4+N7SiPSJ2LLRN61vKCKISAWVR+wxw3KOlgaMqYpAaaUyREeaFOv8FCY
OWGQmh7ZVFVHF9J2CFvZ/sgwe20V+v9eRYQ+pbx/07LcDajNT18kGPr6xc6kkaFrdehc8+A2o104
So3qVlnKJmDvtQG8fAxiPPtuwtpCK/k0QD0z1ugQV91ETnQ3aXzdUOzgndoJxyfuti/oYthTOmIt
SmG+OWmVbF2dcXs60Rec3H3qcb39Qo9Jboh3c1b8oUAmicXYjXH9W/naPUG9tR2XZr1OMiIqsE1G
VMBRwMIlrXNX+dW5w0B8NI2K4N7EPzLV5kglnLAElotjl0EoAt9tHg8oastyJALRX+sI4w40jk95
R6EzdIXBeQAfmgJaXhvzfUJThPIUaV0ghzPcIUiXy73tTPYIKC0jbYEC//jz0pXYxhVuwJVZISFi
JmKGGd+fgSWSrX55saWGMjRzSKYixXEqPvEBfNp6eY46R1uqK2Sa37nv76BOwLvoqj6EjUGQdTeh
uep0tTGd4i/oSfnPeyRF+8/zjGMxqX8XXvneMafboryNZSs2U7vEo9Wefhgj8BKaJ44/L5FWHNJZ
jTtn0QeKRb5H9cgwY/H+1aFHY5uNHJlkPqCTCUist5YLo5XtJSu7V2SQ+6ybCmLbHEGTAixttGBp
IRosnl8K1TqNxanWxWMn3XyncHr4pElte1RxOA60nRssCcPZzWsxEQonYUpB+dXHMTucVY9I9sn/
6cn+7utg28d6fwBMTTeVnITGZMI9NMjG0ProOES6TSe0ek8rgspH4DUf7E4emWdZ227QH9p2XKJw
OUXi+t3/832mznMaLzlUtVQoBvmE8HvuonbSNsRg/CL2RTLsdp6NRTzYYcjYjymK8d/6otI0l5dI
WSt/fMrHvl+PUqdd1zO/VeII1eXaxB6XlpZDXmflYSqstZi8eW8sN0qrGSiYIjGvpFxy7bp452km
uIDq11jiZJCzcYtHEolkQ/RiV4n77JkE3qFOC4UkhmEwcLwbPNrB0AENmw8RqzyTAARANCIlqkXW
N58oVszNjn5kKvt38pdUG8P9M2qMgDVqOkZVx7K1jevcOPGzp9kNnnI+BZemQ40TN70Ewi841CM8
wVGN0EV5apeOKZA3xlXPCUqLNjEe8oCp7TwpnLhuQFt/eakI93a8U5W237zXoqaTS/1M8lBH31VB
fuKUrDdwuiWwpkdPmNGaPEULA95iMhZpe66E/cRQ6dyP/fjqaLI9gKM9E3hXruUo3VdXooRKr22k
kgN5XMOVsF3QBYR+HqZFRIxtpFvpM5obpGKozFD9rZEEd6d6xlbgL1FAzlCkO88usflYsXqUmiMO
ZSt+MztxyU6NQPXD/Hsxa3SEbdd4rzDMgiIntYpV71BihMCU0bS73hi/XZACmBFA4uFRKJ5xVFy/
qKCdO7ydgyD2VrXaYzuqDPF/+RaTer9OlM08x08OfkRQR05c09lOa+M6lfJCutGz5Wfxb1Wmb7Ye
mY89KTij7Qw38oVe/SItDqC/55I4Z4+p51ZmbHFAqZ2zVnv3suEQ3AtZ73vc9/SxGZDTC0LQrj4s
IxErlBJXUpH6h1HvC6I5Eu/E1sJWpaPkG6wUlZFw9M1QkFqoQ+Lggs3+Q+CwCtSdbmFEJF1ybAqi
ZUi8eGXStav0tPqs02Fieuk+mwZylBpz3Uuk+iUreXBZmrQ1qJH5l6o5lZdd2j0AZPme3THaE2Fi
r5pZuCeWzqb7b/93rDP39PNitPOLApK0+/e/+vm6avnin79LguU7/Pz5578Arv+dGuYv3EvqbESl
s7PVNaecfqOrDpznO5eWF0aVRdXgJAN9T8fjeKJZF9cuw1arcwwGzOx7IXDL+0cDOe97DPiUgUtB
OL07ztt2bPtD7GXdzYI2oy9dQ5YT8+T8nxczLs3TkDNEoXf/UDNeZ5jFxG5qlvS3WEux6GvTE4FI
M4LSJ7fu5qcUO9eO/K9+/fNHIqbKUPBUt1PHsJgY28Ah/52xmkb/gLFHiWht388QFaAjPk4eA3Y2
GlgRPtZhG8M8csdu3XTSW1U276b2+1OWWqFRGywKvniZg3nYxD0NIRccW8gQ3tyYWHk3+EMajhrF
XngI3XqwIdLmv5VGNR9dOTIMiuUhEYzm4bTkTkbklY6zvog0e+O+IvCZJmK8qxb5KgMfpDPCcxkn
JW9uV7TnuBhRTaHABBhNrMGd/J3pcVIOw5Fh+G1Mw0tSk6GW5Rj5x9YhEMv+0+rBH6eYzB3ir29Z
uQzk+mLfk/oSmopotqhpekD6mAY8KoKV5ZveXrMfEkM881t9ALIZD3V6QrCX0Dva16IbFm0/GFcj
IGxlmDdJf23Nan6PYuUcVEs/f27t8gnl5YEY6flAXPd5GOSbQZ3DOD2wDk5CXrzQ+pOGGweVLZM8
1fv+Y42yXQTmIXZE/81LqBo4PC1i2iSzQq8YttqYVBvP6+qTM8CW6MwknJo8fkhT6gd7ID4gpqZz
NUg7NhcMkDATcbf7dL1FQZPb8SaBl8cNqJ5IZ3ueIEcSD6BFO/lBu2RgqyYdujNgN2kR0j5GjiQb
N1tdQ1CCsycmKhrfUNNjUkjVRsvrfWIioi8ppEJIYTMeR/pzfAo4EXHAQwr7hdqv3txMb3oH3M+5
eyK3R5Nmt5fIkPhE52ue+DlxOSWmURIE5tCVJF6L2j+5uifXpuafNGAtIWtr+mkmw8Eq3eKLI/nG
9jTAimkL4yWwyJrzWObExBxLLcEcXUfFJZC5PICgpj3Dr4QrP/qNSL9YM2EoafkCCpk1uklD1j9W
PikqhI9a8DS0MqQnVod6IOReZfzCbqoRUe7McMgrI9l33E1tzdbhgR+0mj/ETfUEGLUheJ0hbDm5
3GysSbsRM/he6y1y2IPUuQTsBBtvlh5efvPX0kzt2vhSVMWEx1xsLBeTVDLb+oOZR2e6CvUp86ud
wIHx4tBMtnR8nFLaz+kIIabtzVOXys0QOC91qxhqHRHH5Ggvcp7g6qv1+vLRKbkpacsyA98CuaHF
NwTMeYUBXwkN75FJIj2SRWgQJzkm/PhikldbzoyfewDOdAswqmnotNmw2RrZ38ALcVfVTXonRnhN
HtW7Ie1rK1GipuYXhqxdF9EOm7rqoUNLEjaKpSeABwqg7ZWrO3SUQQ+O2XxOkb3PJw6PZfqoSgga
ngfwgTDDCxQ05i753cHYWfqvHfNc3PgvrjlaqyXZmf6mK/7aKYRlMK4bDLGYVyOG0NVsPkzItHPT
2VEAnDgHUvpw960qnbzuNHmNRxJsCyJoCxvBWaq9VgVdwKpFuGjm2N5VkvCYyU9rBtc+OBcvxdEA
jjPlKErYLpMFWBZZ+T6ayEjipn537J1LOuLKGctdS4AT5l5yVCa+qqnVp5nekgRfZVN8cC9+2SV6
hKFCsN244rPHIbwzDVo4EWSKKSdlSdNPDZ7dfZQQ5xsxBLGNlUYmdahM8s3MzHhyZgoyE4SA607w
NgqPipDLaif5Y649eQaBys5oUVV1EPpml7kMCc1hNdky7EpzZ89okGOS222izEwISMsJESlurSns
+hyqDG3aSIEWFmgs2zgfH0m0n3Q4Z4IKXeL7GAD2I79sX6q/heaf8xjT9kScskHbauERbAxm90iL
Grn3BMprzid36U93D+FUU5HbS/Ap5pGZfl2pOSfYacIAYOX1tAAZ2a27qf3jpkhEXcGMEP52WBdX
mfkATSb7hADdxOnkBe3egH1n2nCAiIA+y9jMV/ACwC4Y3g0bAeV9Z3OA78e9PzoJwCTxBefs0TPw
QeqqjbZGIE74vtYGgxI7ODJWyTc1AMU6RhCFspFmcHpimPUdewG0t5R0lnaoLgaOPFKz9KLUQhFT
VukZrqgxvcf2KA65j7G5tG4kooCjKWN/NURZaDNOFYxZYHBYy+YPBSapLZQH4k+EZeNB0Yctjfh7
NO3hw/XRRSOgvjiptxuj8c2jAkezGSccaBVjV4tL2xFNBC9Btl+YacjO0rz8AVUBfVNNIfrnd0Nh
FzM94kQ7o5tbPriBQMDugFSezn5mt/g6sBjA5bzGuZefKxoImiXf/NY4usOBQOryS7cYJZfaXw2D
+lEq7rhisuKDY1lYkMDl69h7WaSmCIQfoUyzRwPWGWCrBBPwtUbcYIszVjeLc29p/tEsKJyQoslL
AWoI8YjVvjh1cpgMgh/gwJVwPMXNHmoDYTeRcWnS9IS9tO+6UN1n5jZyM0+DtidTBtCThj5wihi/
lJpLQO4wyT20W3sVYGD0LeccVM1jEAtjLW+aIoDZ1Eak3h4aJKHDp20Df165SXsQCXZPdAfXqpmf
3Km3yNSmdOrANHLAeHQB39R1+aIr0mTKgPkxgjokRSPtdVPjBN3W2s2qr4ZInhISFzmv1Q9qLJ6U
3jebjEyxdXYtOzA0tANtgqWhbQroOHEbU/UP6isy9bvEKc+dj0op4d5iuTHQDu80Bl4rS9zj0SgQ
5lwQWC8b+TBvvRhvqhAjdjfRxqAxrG4b4EjcCe6/rIiLc6UXQLipCXwpgq09vidzxMcnYibEKjtY
47xAuxjEIsDDk0aoZKr+zrltPzo67Zogmx5zySkgzdkUPEvsbRe9m5eyBuiMNEOn01689mtq2BgQ
M38kTsypusEiNj0aM+lPwjR/uV3snMpUu5GDfugnGLeFbsB0W8SqUYug02zu3BElE2nsHc3F1ii2
fd3IL1VAFcERirBg1b8C+aGHJ1V/tgqSI/D3jz2IBVJQccXV3VsW9E9uW7trv6XLVfawUxyMS55b
/CJOEJ+Z1N+gPSDwVmg8ZTqb26GbGeQ2fahAf4uWEXwegRODcSWQlJgnS8927HWIIbXgHiCY/yj0
L3B8w9ZqE7Gf20puARhBgab1z9Ikon17wJ3BmJN0ldx79wkPnuHVbqJATO9LAPvE2DxlFqhK82us
oWU1Knk1hha1HtC6fcfcbJvC8P4yOn/jTmX54JUxNvMJ4KTwwxmWcJV+DJSSF5QvJHI6aLfBuYmC
A2/kd2dFkH1jUNUF5NeWkSU3THQQ2PtEjhrmk8YauS1b4yWLIvYj8qfjyD3OSWssAsxu20xQQ21+
ErNlF3xi/adybAm68Td+gGXkbCchVOo6NAgfz9ryQbZcsX5eMbOmPzdTCtIr2qMfjmFeoaAZGOaU
UaPRnZFPval/ga5b8JtMGZDt/i4JaDpqpT4/ur33OAjWrXZqt3a3UAFduTQ7xu5aoHj355OemPIR
k+/DLHGvZvy7jnQ/epl7m3AvvNoKECiBL/TW1mMMdcAhpLvJhvJojPI96DIfscQb0B+cvJP3Mqj6
1ezls5t5mKYF8sklY3QsD9Dq81szaPktoxw8Qr5+jhvUDEy4LnlCpDyuepZgV3ugt+U2l7Lr6zMD
J2woXnrwyLZfzZzsTjT4q4/F5NtAOrNz4d8WhifldRuOiXXwtdi4orvPd+kCGeAED0fbPJOkB/Ym
0vEsxRS+LfsWG81a2A3VBb5cy12EIw6hzU7Xs5yXMhxB3DHMvPrV+DByqFmxsc7NhGW/fRwsPV9P
dvshvwH3wddT7pcTOCkHccAvuiyeZ9PhuqU6zf0Jz8iAzkIu3p4FeGW49IXVJsfKH7aLlMhfvDtl
RtojEqbHDo97VqUxDabcX9vlsPM1Ph6xd6PgJbcnSSMkXpWdhI4QYYzpiuZIrW+gHGVPyAIkJhmD
76iBm0rmX5vYrzHTZzY11ozcYuxF6aXPZ7IcYMpnNd1SD8Fr4xV0U1jqEmc5aAR5d5mZcYv4sSdx
YiXSRO30qb2owGRKSX6so9ItbbiE2p0bM+nvWWMsIN9qi3afoBuDFbo2xHgdg/tA3CAKpPnFrblR
YmuEry/hv+Tmn2KmjM0V7cdEc9+c7K/MrD+j6s6N59qbqUgbMnyqmF9mKNc+TrW1goLSjob36JFc
N+MLJq+OcXD7VnXclr3Vv3mNMRwnx3lIF2Vnk5bWA4F7G2uMfueeueDMHO0A/MiCHZT/kiWT8dZ5
MgzWUTFGr77yAQJ0M41z3Tw3/nQwXeJQSRcqQqOrv5XMODYwKVyINPjyEck32HOYfifIofSE2Nvp
12C4oTGgg2u8XxOa1rUofgF23fsOePCC5OO1R3MrHCT8SQk6b+VJw1pbVuqEtZZdhzJZB6ZQm47A
YD165Apu3Si6kcnS7hD/7Ac8GB1cyhUUmH/j7kyaG1eyK/xXHL02XmDKBLDwhjOpmRpLG4RKpcI8
Dwng1/sD9LpVXW4/h8M7a8EASXHCmHnvOd8BuYizbBMM/S0OPAJEhDsyqIbe4c0RVLVCpG5dj2Ph
7B23+9CS5wpeV+645a6W1vWUDIAdcNXTREGyZN2ViIhmsbLvMKFsKGcOEXHWqeRTxW2O9fFlmGqI
LX0JTSatKUQzpd/XOYJQeCK7Niqv42H6AXydw2ZUP/hBYqVbnbYP6zMJK2fvbpoC9dh77U5It7yS
rbgWlk76rZhlt0xihe+fkwzqRM5M1+Y8tApjwpHNpMKhr65kVd9Qja02OCrORhRcuRViEsMayrUl
wIWEtJbwgW/NyEuPJJU9+66LCNmGm9OxgRB4jBsaHPu2Lycyqqi/h9O0Iqt9n0nCZdyUStTowM2D
kYLom7NrkUJ3lZULY4tHHOmig6jVQVPYe0azuumL8EXRmCLv8rUg/py+lXOT+uKuAgSi6dYZlC6D
TDu9EsFMtzUp6iAkf/CG9yyDhFZCmSVOPl0bKTNAiY1+Y3ky35QGx1vO5QhVVgev9SWhZ30xNwsZ
uyI/7xqCVwpGw8Ch8PmzR+xrnea7VSEVDR1l7AeS0xmRIdB0HIXyKZSYpvpiR6EEPb6MQCOF40vj
IuLM0fbj98Imj0GeIPITbO5DjHUPwclAiyktLgzZNrsuIiHDMOzrjkxJQAF44wYw4bOUAxIMkye4
XQBMnUfA2OhaafQlI1cWt+OqOXgrvczf5mcjNVzBerqpNO+CiddWw+AQGE8x31wS71NKKhFK7my7
Ro2h7gYsabppbKdQe0B5ri7xzj/ohyZB6xvWV4ZVUKIjpvHYEYsYN/LsRdnwgCxxa4RJjEo3j4lJ
CHeBm5HRGhRkvQfIe8htREvYosDLY76gM0KWBZWwnYfAphNscr+f4ylwO/QSB0UGEIDJNaAvNNNg
wMlicHft0JMcwiAp8NDw23qKMlGX6T5tBNbRBIFHadMjbBIq41SO582m21uDgv6WYsp0C/XyCkR8
v/OjMNqYJjKIXhLJzGWt8PMrP2zC/UBF+Bgx7MoMF2V5tQYRruFkKm50h1RmWGRMPdLp0vSHi4Rt
shau2rlBmF1auXpTo4aaz6YI07jYqXu3OE6duaFuvrUsr9zZ6KDXlpEfmjThOKsPgApRLAKp3Abf
/GR47vw02VqxDXvURZEi61MaQq+R6iLI3atwBJajO9RM56MW+xDCmX5GS8Sxf9Pm4k2H322ICLvI
PGkYqz5Ghb0regRFo97LY71Nkrq7lmBpMYIfI7d+I9+XjAJ/SLeJndQXph7cdHEGFs9PP/BHxztb
H36gr7R7pmpW3CPnCZgjIzfv7qR2KGmCYs0c/W1spAcwUuu+gCTbFvk6cuD2JhoZuQQC0VUc137e
O2fdFuQQkMMZdhH57EVJkJ9rQCkU7Q3qADxffsTg2x03uHVgb1iMSap705pLNxCWLWyFGIj3DZm1
iLhCjhOztDdFnsbbuOCbwcRL6NJN9zER1ntZPXYTihpEMxgPwniPWO5Kb8ZHLxOPMSit3Ri3e4mK
vUeyhk9nrKByv6E3xID2vR3ly6iAJkU27TkVGec0I+FeIOhbeZH8Hrqz3DGqim1X0IJK14NmD5s0
H6xNKhiyV8xGnCJ7bAYusvGV6W6hvGjrNmh0uNHTMY3kNqczx0grn8RbEg/jVuMicYrTPKc+O6CJ
CnJA0CHTS44nn1DrFwLoMKfGP3KRnWoV0NmQI9o6BoEDl6uG2ueWOfGxYLj4NFZXTT32ryLEDq0n
OrqFI2MxJLDQxAGBFVeUsS9tiuuHybvPveLO6szm0oSOAkcBekRQJGsPfPPe8AY0ckRNHIqO3Ylh
FzXnsSzeavT1mMXMreDsRUyHB0XtZ+zG9oX+njM/3eg0no6iRAkhMxKMInyznATo1ZKqvAtCQUBM
hRDOAK1GUw5xFtJb3ad8IJ2Xzu72USaNW0PrjFuqczNihGKw1YkXohGmtY/kfU/JvN4OKm3XQy9e
dFAAVbHS9YApd4jcy1biW2bM9DvzbvCuozY3n7lO8Ltj0D+RFWB6nDpqKq65DRy6pUlUqK0NFSzV
xz05iOm6TKjBGk3HbMnjREZfGYNqbD21/avflURb63OO8dDdoY7L9moIEa35lyliN2YLc5G24oHy
Nupxmbp12yM2RV2R1NEzKChDa7PHeshuWurDu1z5u5zLzDasA1QdEsXdGF+xCar71HVvR+Tbay8N
GZ2m51G6V32Vf2sdFx+eV9OZMGGPgCvcyoohsSmHgxiRmLQl1LPGsjZ+Sds7851k49TvsNA2fj+C
atBPohGCEwNk13HS7voBQF9Qeo/1FEJgLKydaDO1tmUarU1S21el3aR7jHEMsLIBsiVsFnq+aUW7
hqEQFgx/upoyzKO6neJspKm1RYh1aEZxGJ1sOmahz2DVFBSVO86pPV2xdesU33su+HNuyirVvAid
KeVd28yfE86L1LR9uLwg8RSkrwNVg6bOiMOs8sNC8kkk9QzpuQzsMQwWGskb7Y3ecExYhDRgxhHe
nQcrLPHl9yzsq31i4vuvs57zMqvbqik3mUzU15OjYVsIZYgiJ3auPQZQ7tRg8i5LqNOzaXcMOQRH
z77K4/JYOJ5A+UaAYCS0q6bKPvw47nfMpAf9GwnnkBamAXHKWWBxgtdYt0ctxftB52xNh02i1mQb
W+lEMJBrH9KebjMF3LgvNoXojQ2ICSDSsbgO2x6RAnU0LqlM4HLa7ux2q3Rgt8ywaPVNx2ysZeQy
0QAbh/hc5iiJrcZ/NJs3Y2b3LAKbNB3B5UWNs2mivtqENoMVeuSgnBysOOXc0yen+kiqQrfVY+Nj
GrNkG1iz9if2s9NInaqiqXkEaiKOWY2qO9XkDkUUzKFarx9SvMi7VMPtUevsL7WumaioLXAMfnLS
q2GTEIrIFaSNdilEM4wqLSrzsjpNQFfWWkVxbgif7OjeMYzp2JX+2erAdi8SjrwCCOY35kG4JHMM
YOTwKCGm4Epwg09W7Ih8P0lcL3vq3cOJI+yK0jPFlbZ8aKATnXpsaQccQBtB7dKRRrP3QUVgcgM0
dKqhok6hHxyXr+NLh5okdzdJfK9gcJ/o3dibzAGR8ymnmmY9WNRDxbMNLPAlQauaCZ1B74kC6ftJ
QQKhpocSZQLYoYnurvPLcS8YBIwxpNnKLWDIzYdmxlaVYxitpeFREvei8hTkpti5WnUD/QWdjh69
l25xUIqDQ2qzOyxEb+2NDWHl3o++6QGb0wOXhjyoOKIwObMxEnbEJsvOHddh2E6zaKSYdTWak78V
emZufTcErtujGp1cePCBP37D2ZrTonEeIDy4qyxDrbE26sDeO6I4dGGWbZtJezWoQNBeye9kIsTG
M+D/cNheIewCBRWarzBD9RN9Im4qhSwfu2YJ9mJjB4xhPBOTmG8nDLwE/hjznOgl7DuisV2ahZ83
FdB8Drhhv6RlqyR6gZV1H8rxWpMQxkbq2l0wnGKcyYPI6c9Z/kXAQ1srGm5qN3ycnDfLBQW4qIFS
z95bAuxraYsj7tWfgdZ7XGYRkieeT4prGrOZXeiYaVnZW8J5M4aZGDJHP2m3o2viVxHIstBCPFmm
Ye0rTnKe0+fHmLr7iTAsF+Gau5lyFEWuRawHNalZKxOO8ntqmjZxOjkRESO7BHmNw9psyzemuM/u
AGZuzJwrLoDRytaxAhRpQAZ2Edu7qq3OSKMU+APn7DEdEMxIMkJWKc4Th0COJfMifPxlU+0EZUZg
5GvjvhmKpynE9KEK7UU2+AHIJEdPlL4tyiCH0cenlmmkiLq3Y++OiQODp/ENixNqu3ZK9oXd3Wie
R+gg4Z1dcI0aC0X51FbrmLFwEEwkhPr5nDyv7FNON9pju+UkyOuCI6HjEk17C3y/RymzFEh8awvV
yHyQG0CXV8oMm22phyRP+bcW771ddstF1bTcTHVBi96/CQZ0ha1251QIN6mIg6wrCWg2XaCohtfv
GHQ8K8fGYV0lwW6BF2hw6gy/0/eqyYxThyWdhs0lp22ER/O3rQsdg9S8p+i+Hl/YYxDOxlD8f1LN
V4fxG/bG5qRVAW8h0JCWLqvWmblqyq9uxMR0hZiHF/QUpKnE0cHinCT77JyavN4IJmhxaajx+/rg
g/BprnPAElejRdNZyWzXS4pqsakdcG2xd8f2aQl112c5XRsG9sEkSEmXNH+UnVIwC/x9hZSmGK3s
6DGeojA3rHUfDAPGhw3qwhneVnfDDwrkXPdFTouRC/pyAAYWpwSsSnQyNYrVBK6ug34+yZnJfWdA
v6V93STXnSHQwI+Dt6Mmdu4TGqpeD9bCBNbQDDo2gIbDzS7CbOMkzFEXffH/VwW1CYDoLxXU10Xd
hv+2eUuK9p9U1H++8E8VtSf/EBINtWMatoUwWpL/+KeKGszxH7otXQ/3qosaVycR9E8Vte39gYBa
ejytI0zRHQTWTdG14X/8zRZ/eJahWw4vg1imW/+7ZHYE0/+UHWe7nmNbDtdKvqEgNNn6LfPT9tyy
kYNDUPDKTLn6LTdpG2F3bS2Ucrpj7s35SrVc+D6v/1/3lwdbPcgY3OVys1x8x9piMCNq8By2cQQ+
Sd5NWvtME9WI5xp44oT/NAXi68zS0Rr57m4ItZtuThtYbrj86dkhsnrvSAbJokgNsGvlh+UoWO4L
0yfzqgr3XZBxJUex262zc95TQJ3QpqWF+xqO1lkPcEHn/fVQGtMpKdDWjcAk/f4m4fhigjKRm16V
j6QCP2S6IueSAjuql62XUHGWY1Lu4tClFhu4gN5t905FnEv8kAnfNOt/mBRUxLlgJSm67awXaA0j
2wRjhRcvi3DH5NW7VZAVYUrntrTkSwX0lX7Y3ai3z6monA2VNwptTGt7iEJrh0bTHq+nuULad1nl
SILbyPspB2SzDPIGgHI8gIUVheCV18XwV9WVDd9kq2Hvr7LxBkrKnWFFr6KUjNRVBgnAQd1LIsmk
nyVubtptr0gy4BzYptoMAVRR7Jv7+Q3bsHkeRHiy0RCMA5wLkWXNKlEDQ5fAo4Yd4fMBFsY5CWfL
SuVnWCp4GgujZhC/smPrMmzz1zJgrQ5OkGFXQyFuGdNFGNXfStd9YFpzb1T1rds4j15oPNFyBtio
4gMURcK6fNY7FkGnujO1Gl0BOBYsMtNQXuAWwT8eVD+qlnLWDMp17dVQ0NJNJx9fU36k5/+uVPPu
Wj51bDTfQbIPueRwoj7BdkI+Gu0GrdxZekSNnnJ/4lAq0e2BeDS4Zn0u/G1hVz8xLsDH0adpH2KO
WQV35NXD1jWQabG10vIh6xWDrByPZxiKn1mAvwlVX9xSOe8c+DhyZlNN/GhKtZR6Ddal07Hj1eEr
7hiEI04x7mqTLi5xnFGVIqSgrl+SAEoVmmJI/qJ0C7oV7AA8zTQeofzeG89I+SnNQwJiHCd3jD0v
iRYE4JycS704FLp7FxgjRn+9QSkypbdoK3MFMwate59JxoLyxuxH7DKTAJocaSgPadI0yfhjAiWW
0pxEOhXfELqo79sEAXUHTas3srt6GEHe6slTbfjPVu5dt53U1ngetkEE6AG8+gDlxfxht/qtBkUW
8gOGU2Nal6CCaRkla9sNIZyTWuSW5aNQ8gfWcOqYwEe03ldwUNJ70jdhySTxEXvVjeXCoygUVUUT
3dQs46kqONBdY9/mjl+uqtS/Fml1yALK71x71x29Saux1/po7Q0zuqrd9kElKlnDZ9raOXuyNMFT
U/t9KlsUDwyvAKfj7YvVui3jQ32vepeN7DjUQvStGgUSHwz9XSIpCwoaN4N1MaU63La1YKWCeoOS
lZioesrxJx/wLYvsWy2soBmQFmln+PZBkVCtvWfs8J3lCIeiPLiahrk15vsey2imyvjxJUkb5xCU
cLdXJAFj0Ob3NAIKgmW69Nbpeq1NOwMhJSzk/1BN8bjcNIbbb9BDx612CLzr3AODVOtnL0CR1xoc
031s3XYhWR90MqO0uZNW9KRsFHoNcThV2x3VjDLRC3WLNvBMhkjKVYLdK37tUeyuskb+pIxNwQa8
4Qpy8AU0iXtgBpzJBDHQTqs+dHHte+NhCNwb+rsfmF8QPabq3Fo1fvq8fTBw+a7sEQmtR4zHNpxD
1fBecFz5iBf798YqznrZ06HnSzJ7v7ZNBuqt5u355RvXsW9DKtAqVmgKu+xNG+pHQ1kbzOyPRYrY
355c5IeU33J8Cal+9rkI4Hz5aZj5g0JJYUfxzyHIL2ig7DSzxPQYcDVpW1iNmCmdCM9him/QgPUU
U0cxC8ya4KpMGidNlz/qvL3pOvjgfARdiaUf0ABu6zlbflp77zLmXNGFWATF+zTa1P5ClzeJEJy7
6bglNI7+GgZ+0I32ddQjDEpzgOH2sx/pH45vnrD/IdKfbLKkbOfSN3sycNSFMxr+us+m28jvLpj5
b227h6MhCISib9yb6Rtqf6peZ90nbC9Db2AdiX68tWe7g0s/egbHbOvOO0UoxM3W2Kdpfpf26UcQ
W1dIlpBh9MObS+rzhur1bV8Z62g+uhAe7CzNmhkG4QfN6m2vGEJCiKP579VAPtONpb3KhjY1BugD
rAdcDqoHNZXTSLcc2rv+ew/gcN0YSM/y6XtrBk/DEJ0DFxJCH2ertsOrGUm4To2jv8z0gZ2wQLpr
7ngcKqK6MC4BA6svB5rbI0HItBDXwuEkn1OYC6XaQ6U7G8xV6bZSkPardY0KAQGXfaXn9J3jNtmr
WB5KBe9HOM/gEjGss7cj4yBnkgjtTRCPO7gD33AmBOugsb5nVn3Xo6AJonjvZS9kJh6ccfjwMMFq
TNhSZT0Sq3ef05NYOUP3Da9jy2wV/vNkrTvCMlfAoc9VMBKjpRASeKS0udhPBqqshXm2p/DC9RDk
4hdHnJ7sCMi7pRHlr6mSDm7+4FXerimTN1uZOU2Q+Kmc2BH1mAwImV00Gg0oh+Y5ImGxQhVf7QsY
tDRqdcDygv2mLyi++OhyuolQMDetyEFFygNMgU6Yzp5LmhNizchkoqhzdWMPsex6H+TpQZb2Ser2
qUfxg1RlevRAltQK7VDsfYuMPjrCKvsRJuZeQt7AAKR992xaEqW4ESj1jyqxrgCrknhQpa+tEvq+
KGOiWS3aqgpDEqXonQqqdG9j/L3As4+Hmil2GeUPBGwqKsXVm0VabT5yyqnr6sMamwSJxaMFzwPM
uYKkk6aXlJDgvRUah4P1WPQcrmHpPjkk+5TuY0QnCUO3/5wklPJEWH8z3fQGXSHAvCI+E0T7keM2
2mrISqEYItgbn2XLXD4itSciTq3VFM6nbPhulWW6NgP9ugS8UQC8UOmD4YFXcL5l172NJCAwUIfV
KWfEzG4eXNumjpDpzxoqqBUsznzlgz7rG16iF+7zUBaSwY+zogFJT7pVJ4BQLeIrOocYs9aZ1QMV
Ld8Rj1qe/qqE+6MJ6aggmrpEjWGCWl2w+huzKB59L5xFNvotoCfAo9Ns84ZWZ7aQpDB+bbRkgJTl
Bjd0NDqbRq0eMT5Kgm8pMtW4otGWALizYkQu8bXh61fOKJGVZvqFRbW9beaIIgxKjWnQxQuHJ3Ln
oPNO1f3kWq+5Ji8KITz0z+l9l8rLwuA3NoNfrCNtl8XqFsLDsyjoa+SErIjK4rxLJYHT34xteNBM
cis0NAg1fDDg5sOLiCefk1d56zOw5qfQ/xvxpm9UzEUoDG4KYQLIzvYeJcA0+ZEb2PgplwB456Ll
ju8x5Us9cLQVyaXpzh3pHDfighG5ZmfuKhLFbj7OAYs9UABFVNzqJZ3a6EoHFEntT8yc1bvCYqIc
N5zgxjA9+5rgs6nacOjkE34x/y2w0fS6YAa03Cc0e6S+bDfFc2LAs5AVfQ/7HNPrw+Qevg2uenHC
/sfYtR/mJDeMtL9HHp6dUmddhX587jQAPmlHO8ejbmm3MWkh3Znu9X4U6tKo/QtpCn89BvUrpUCX
cUe9iwo6E+uyieNDHDkvZpxd+FX1M2y5xI5G+qpAJQvDPbQDA3qm+3dGBxkJu/572JKZqOfqytCT
Gw8iJJ1k+b0Fpko3vdtOyXzBI/pAfRQd5sFA1SjpZHYkNdXcj3rF5b+7twv3uxX7qKtTd88Jlxo3
YBYHnoRO9qrqGgrQ7vDOCedshfB7/TsFoSAJ1Dpv461fhOhVo5guBGQLFUOzsGAuH0LiXUT8ONj5
AyhYLv9r3CwpIHWIo4nyiFzRNfYXeksMCHZ1J8SqEgN9zMleF515M4XOjfIRoZcAo8YK3V5F87tt
5DpyKbyY3WVVqHuzVnPWHcVMImhc3XuHFHhurFQc6q7C1Wk8UY385pfxpRYjJfJ1DjAXcZEESYVp
lZ1XZWvwzcc+4phqE/ljbAwkzO6+HgjpSKboMsRdj0rzCYl0sCuIr6UqqetrRPc3tQV/pTWeEmIR
pIuPxO8RVqvsEDvZxeA/YKbExjinm9D8WikJs6oCXiO06Kpr6nAXWcjTrGI4WCPnKJoT7sr/5iuj
PaJ0WBkBPovwAeIC8DWnxUcwuv5J0p5WGXmGmfMIRunJhU5fKOe6ZL0GBIO2RfrRmTP8oL+kOWab
/UeE4SCY1AtG7+9dSE6mzXjbc0/Mv2/t0vlZJXgdXJcsk6jcD2HpoziWq9ArQDmKdzqrR8MYLuvo
hvpmS1252LsFMobU3xtWd6hMBgtDllJTVGMBUyKHLlJQoq+ogcW0qJK5c+HpVU03Jn3Lqpk5gReZ
GV/4LaxvEKUJHM9c5j0tvGyj5GxOVrP1xvAjhqzaBQ+C654pt+9ksOMuwCIF08hG30IDY7nBS0GZ
YVmMWz9Ak25E2+Uupq59WLKvD1M2gkJC3UpZfDp0/4hB9KAVRpU6kh9O8b0sfyyvA/ZOjRtbxMZr
zb+/N+jY7JT7XrwVCEo/P295bCjNbh9rQziue0ySyzu4c9Gj7w1UKAPq7q1u1m/+/NhyQ0DovsMs
SeQx0fSrrFK0NSCTpbSj3GarRfw0RGiUFEI9eO0VxDPi9DA8SzvOsKXiC5ojHWTi3qiuH3bTZzFG
RclRKGzRc3cknXsbLY2FDTr6P1MN8/l3CUH8py5oObdzLWZZKg2XD1sWPZxZJ2RT/sFip/WKPj95
wobyoi2L802hBSBmtT2gIojkqUpo3s6/LW00oPO/LC6vdkY3mjhqrfz0uYgTDfejjA7L5w1NM8Bl
nod1z9NgnpY197mWIo0AGZGiL5i39bJWkpZrfgNj7Jf1v7xi2RLL/33uDsv95cZKPQKcMNNWtEZa
1Z37+WdDLWTDLqvma29YnqkHxezTIwVuWRXLlzRJYGa9BqjxzZZyxyiq7+3QbF3IPJ/r184BVgBx
t3YZQWvsdZRAoPcGRDLnWPI2rTmeOcHmJ3u+QXrg7Mk23QWA/ljxzIEOVJs7jHpJDtNw3ga/fPDv
i84ceGnQm/n8z8+tF4U6Y+jeMjdL1AdZI8Wpq7EaS4iOwzlNE+xJ82YaKPfhc/w6avCmEM+wrLzf
1yAq4+siQlI5NTsrzI0JJk74qnVYmb/WMIfIyXQwCY3zXrV8eXLZb7Na9bvlu9AkvAGKpO9KXSBW
aDIOdGVqu89/nY+r5ZXLO/63j3ndrD3jcrNZ9oSeEE9+ok/9h53DHKRzsGmNfO0+8z9ILEnkPjIs
LoORkAZ2Xty+6oAFfz11UNocylKwUVkf/+3nyiI9+iC41h6WGRhtfz/tLN92iq9oKM2S2ELWx889
aT40lz1pufv1WOHY2/mMJMzJ2fpOpXahk94S2cOOuPz/cvN1tP6yi34uLs9PlEEP3lwHmVf250va
EAD5U0v21+dWzaug2ZtBffw6wpeft7xkeWy5G8x7oY6WvGkTVpMT7Zbn7GVnX/7j6/W/74LL/WWr
LUufr1nufy7+9vxy97fHPnfbspLyz1PPEtwoUvsYlE23Ss2DASkE/baUn+vH9GZMlokCF+U8xIyV
KxpmQ/M+raTpbKVzg0z/ziEWzC/cSxOqO4Gpq1YlGOusgyKRVvQ2iVtDeZdnF0UzAITwzJYaEXzK
g4W7riTD4qDBIzwtN4VXtKfaqEH/L/eddA5xKvVAbZwC7v5k0nB0cwDQiax4Zvn/f72Yu365U655
n6QlciH5MNpxeKHmG4h2XAWW+74p8Q8si/gT60NU07myBkAYIFyCi+WJIOBCId1uJzPO0Nl8+Cw3
3rxrft39emywBlbx8vTn4vIU6dvs9l///xfPf71zNDjFgay9eLjEsQXV6x+f/svbfS4SoZmdfnn0
86N/eeDrC369y7967OvTl2cHSQakX4PdsBqx/e3Jr9d/fpw57xy/vf1U51jfovbx8+2+Vs5v//fL
V/16m5YSGD1P5lJfHxWzcxmp/i3E08egEYXD6ZfFBetiZqN36FBK6f9ovywEmuVmeWxZWvoyy91m
SHadr2t7vYvoWXqzIKHC4fZ5My4PAlum5DgEOGqXy0g4X2P5Mvnpl/u4oSUZHkiduuW8D3uKYcx8
g4mIHWARgnh1SaK6ZdwtnRmRKa737Txs0LnAbUXDpAbNCae1KaamMYspln90SbM+DZ89nWoZQrSY
1Q924m6ZL9MRQjUW6tuloRPM1yMEZLQuc3lYerDpkm21tEyX+0vfdLk7evVrRu9guyAtzPmgXZYY
SexVONVUKiNyCXU09QFTG9rluW6vYtq0MFpp1bszq2Vp2i9Lvz1W1zpMv3iWiiA3g3QChmW5gd1S
nz4fi/UBaSaaDiQyy3MIK+x9WDGWnDE9i/pmWVrEOF+PRcpkHxAIAMYxzo9NTZYXQy63POG7YXHZ
wst9WZtPfgEPfmmvLd22iM4I5pd5M39130YgRWtm11SM53FdNd8sS8uW/u0xax4/Mvd5JxKBy8pn
B+5zednQfU5NrXXBnM2bc9nEXx05rP285vP+Mr4EDxTmbXVYmnGRTtjDJz5mRIKN1GROXkui6oN4
inK7bEFbm0Oivrbo8mCcw2zVGKt2ms4aAMDf7CVneRKpqhMi8/IEtp44r+V+MMaojrP0cWG9pH1b
qIuyiGeiCukZeC69OWzu6+ZfPUYF5qBFjbFfuv8EAzc4rLlpc8oADZ7e7ddjYxW0pziguuzNAKI6
wIoPCs4KvPJIDVJsVdO/CHIr+H7zMYiShE20LHacQnwzCHdG07Cvf22JZcN8bZ2wRotHnOy4XjbB
140zn5y+7n4elK0stsmYfCybYdlA/2pTdfP2UYUJCIVy17J9SonBrszkfjnSPjfRcuQRlkAG4qho
iYSgc/q5oj4CeEn8PCVxwwQWNI/Oj4LsZOgiaB6iBPQjnYStmldbALvtlLpyjsae738uIp4ECxky
f15WoT6vx8/1PS8tdw0bUY0BK2s5WqIY0WyTuM/LCXI5Yjx0CmhX5wPq81gqZISbivpZ6dKalpk7
rMnoiNcLoCicdWikDEN+183kgLt5S/+SQvPy7DTDb/wcJo6cyqdlX1pEKliAq9PX3WVpeUxoGo0H
BhDLnhbOq0Gb3+P/tSICZayt/xVT7uotyj/+9m8feRu14/HHf/ztz1f8KYWQEuWCRAJhmUJib/WQ
V/wphXCMP3QX/bdrOJL2qkDU8A8phANQznVotPxd8PAlhbD+IGDaQR6hA7OYOcX/G6Ccgdyi/Cec
nON4ls4beS52EKxjPP/+doar0/BT/r11Yl1rB40SwLgSqxkRbFBfRdi8Mt+NE0W5B+0YbLA3iyPt
gl9W1O3np/xKszP4gb99uGtIzu2G5/FrhPHbhxe5KCqpw1S0BsT/6OTbi1RdE3ku270erVBBuvLD
UP/XjxX//JvJVRV9jTPhUL+gKg0xTGr7bUetgYJYcyFKxpH/w0eiXPnLHzpvhV/WciK92ofxMB3I
5+ymO8rjUUPhaDVGmzZ++uu1Srbdf/k41zBcmxxHk6qbYcySnl8/rklhcwV9tUA6/RPgGFBJ1hy/
Cp03dyuIyBCJLKAxK+kF7Qb5VnzlZYrqiiPoQZvJlZOR0Rdrvrtjz6VkPhLSpaqygNGRiY1B7Xpl
NXq3mxz92Xd6Y1XEhr7DmYIkwv4B23XFqJQISOXk5GQQxFVbWbvH6bfyk8qnGKVufIrIG8rokFwp
vwN6izdiaPKNrNxdz9+GfOOwLfSjTUOpC+jrTWAahgHGSD2JYWXJ7NonivXkExSb2/UzMCuKMtHw
aLkgw7XRuR+wadxfdRFWXbOM0JdOOvNMcApzDAEsJeMg6ze0Yex5FijPiflKPj4KXa5VDrjHTsWp
kT3yb6vBXVOsTSFOeUgb2WwRuADX9WlJMAv+EHCforJ6RZz7qEYKMk1zpQn1PJrKWdMEoaUc45dt
8FAlBlwHRQiLZKC6RpaAjuM7DjN0diMij6mHAOB26hGNK0Lssn7VAywEIYnmOW2HcdSIU6AhtsKx
N2ys4lAl7+SkfVgar1MWW8KE3SNN3soMcFMgKlgb+XRXGAUmQ1q0daf8LavtoFUjRtiTJK5y27YU
78kjhmKOyiZiRF+iGrLt4nXG+sURoVDd+JFMw2MosfgHZEfWw+OoohDFcrnvc8wGiTN9WFb2GJQ/
8qx562iPoSinYUr7A+WEth6TONs6qnz1hxzYttyZOfVMS/aPosw+dEWttG3Tzfw+mTU86qO4GYtb
WQFZThqIGxCRohIdKjS0lSvDcyA4XZX1MAtT+ZcCnx/+jikCIORkqdp0Wkn815y5lFpAFrKGteaW
5kZJ/Sctn2F1HNy5qVjYHxrunD2B49hldSpB2q1vKmPlxNFPrs+8STPXV7X2MkGkRgsL16SZ1i9E
UQzg+ZofXkEOrxY6MDqS5JQl/Dc0vg8U4mglkFb49EbWnqTLbBTluprlPxXUjvWUTxnTeQKQ9di8
Sj3nUMkKTkzFd3aa/M4zalqp7CapYVwWsResezp6W0unvpJq4ZEwvS1ZzuRvVOw/VdIiK6HuXACl
j3wgV2FS1ewyvABLwLKhPTznY+W/uZ57y3sFgN05x39O4ep9SYAMn95ujFBdBaV5N8JRXnbf3KQz
5pNEaMS4jnEE3s3jUgwrzYT02j0nNc7DIeXX+ZpBkXJKmpUloAY4MjnO+80w5g9Jpq4xNgcov9pX
o5LBuiHltChKgd8Lx6Pm4ZntTZ0PwDqSi+4j1WZ3A81pCAuEjEwXjunEtPlIV0JXtu2T+pYQU5rc
XXPllu2jltcCrj6rb9nzdBAtnHfpMAcljHUOwzSqsj2Wsm1U/ydPZ9bcprJF4V9EFXPDKxJoliyP
sV8oO46Zp2bm198Pn6r7cFKJc2JLArp7773Wt8IIs9MqqyLje0PbB2OfO6ixN808s42pp5hV8dnp
tZ9F5IE7Ha55PLsWhZ/6r9C6J31Mr5mubUjK5slZf4E1iym8Z4035Qp+wKEq+Izx8H1ArJFb4fZ3
+AYRk+Z555QRnnRlbZK/QgnVffpwYoUk1ISdYDZj/QReRNc17FHncTs5lTJsZ53FLOoSctaTl9x4
lY1uBqpTQ1kp7LtVKQHu990QZ6SVVTMZDMRMhiqPOOB7aCAs+b/Xk2Q5BjsZ6uzu0ls9RQ5mPKAA
vCm3ISyJH5JG5r+OBrY34K/b5g6L/zSuorpHhxwEprHTi7no/yQAI89w3f1i2I+xQSwWL6yb+OJq
uUrM5C6HcW3uvyh6hlY6mUmST+Tvv58W/LuienP18aUZ5hfprpkm4U21uZ1RrAkKhOlljUsiSO+p
XxqfRZUiejT/6RWvk9xk1hhZfMjEemlKf4hqppnS+FelsOwt7kbWMlKPjDty47umFvfCbX7cRcAQ
0mmcrc+xyRVdJj4uSpYAxknPqBUTvtUURK+QLY3jEVpke+lVPgra0JiiSfWJ+VghiwpccaxBAvCT
QN9MsxqUYDTauOrYfzZyni4yV9g1XXybutT/EZ3F2pkmz3l3Q/zULN3rzMl9YP1UXN4aDCAoTcp8
aCn4149kbthiwM8wQ+JpKjL6f9jbft+gphDmDCLp+HvDW3X30bTpsXSJ7nAXjAzceTOzewJarJ1o
u3d25AgqWOzLlAvuIpDw1ba4C7O9sLV/xEb0R2ax5iUCeJIA3jOzjfcC2zI9pZ07xSi2dcPvZf61
aHZNocSqBhQB05IGK0yTC64ycsg8uEx+uGYhjjQanVHOe1T8eKDqkDxZ0d7TuWRG50oNv5i902Lr
LGEPbbRYzhsN8aYseSj0aXxAlX3tw/bS4Lf31mD0fN354i6/EM91NxXkp3BqntijT1zCcIuvCGEt
YlhnfKknUQQmrWUvS9EXdJP700XlrpDsAIQh1lutBKTl8BaYCREIj10LRI9FXYozwCG+mchtrJQi
3qR2ovqsssqurgumqglC9WQOg7k9yfF5IayS8cGt0yWQAfrrCIycPxKKJGuHyxCcKPtGDP7q/scb
LNFeRG3uqxbfik31u0V0VBfmQ5riTE666ZzxX9VR/s9ht6/1QX8jiXPrWMUOTA9pH2l/GtOuP6U2
8rgG+BV5ZsAYVqJxT9WdJCBUcQXagluZkTA/atI/Rg3pDn7HMq5bAlqW/jDYDROLyAVyNN0JAVRY
Y0ngRlNDhCh0z2FssWHg1USowJuKS6bMZo7GP3WzFdOBPAtrGulj+ReUxZ4deWGvoBfjxbQ1WLSl
vqXeTJEEG8isIvPY6ryiYewOaVMaDDeZ8UXi3tvhlzlDR8s65UPpwEXFysynMQ/7RGyqqIEmVFCq
s/A9KoNzkEyFt7jrQPvXFhKpKRApBzjeSo1ceJw9tV+cvWLKs740N2O0y1O7ZK+RwuIzEBPoG0uK
mXozWYO6d5CWBjZoPRJRsVwJEAJ2C+Cr0dAuamQd7Qdn/LsImCypAbNssDR/sMDzdcOz0/UmFLM1
IhprVxerDmW4c5wN9nRpjjD6229Wu/FkD9M5MgjP6tYRujP2BMf2iEis8LNq2ID+exEQ8/AnWntz
vunKcnan5APZa7JtyJrZkM888nzgXYirCpFk4uobHA9BqiDEiUKi6rp6j+Vd3S91h6gAgzxxIjFo
so5cbopQL4vN59lIUCwIjA4MRI9SN8utRLrtG25YbrWK4w/pzXI3Tc7VJFOiTIyjZO9NGzj8SYpR
2hKHqRJfoWNa21yBW1aD8lim70HwUIWxVl+SND+wAHMo6EKshR08iDiq1X2nV48gfzglNe3flkfT
r+pvgk97Iunjv6ZOyuW8iNlL6QYTcMyokRPvNp270CecLbOm70UdNNobgBWUmIaIvmQ8LSy5eP9X
Chwv/veOYqFIhJPwvISXhGSYrTsFoZADiQIcxeazNtaIHXtsPQ7myz2fhLFWEsiaNawpaRQm6PDC
h9z6jnIudmtXjLdLoF/ZkvuI+JNNi5B/wo2Ncyps0D4kX1kHRHIqEioQ9H6ma5MzAhkQbj/TftPJ
QlgOneEtjS0hRLXs9BoTSEVXga8qZDPqmZ9TfWF9bcQuG63PogCrTuDL4kimhsnMMmCBc8ItE7KF
M+kh0MYYux8GDvTepwzKNRpSFKDI58BcIjKWO5hhWFXriB2dKHBu43TbGXVJ6WMFpQrCW9cbVLNE
gUkQo2R6XUWSKRsjJiok+Q3JiVeRdUcqNKktWdXHO2DzvSchEnt621QBNk6Eq/rGRSuHJH9IcbwZ
cHDJjCuJoGnwNwod5C+EX9yM5tWurO+egpWUKAKtpKV3BL6x6Zviu4j0nxJeHC5FjrY0uBKavlxX
22zd3WQ3B1JHQbWpZJGQevEGdv5R1MSZaJVYU6njQ+RI7gI97O4ynle/++jHIiVjqP+x5BT6Vt1S
2M7pi6HmoAT1EYDokl0tdFR6DlyVfl8VaPrQnFqOFgQnKiqy5mnKUp8zJcCLGmBZ2vYUG4wYYrsH
Aq1mgT0n7S4SYWDIiaC61vnTZZq1labylNTiUa9BlWdK0e5yY80/hQxCfiGnZvTtjWw5xM41Jk2M
AIOVXAwrfArhTlrWY5tVkuA6CI/lcExTTFUq4pMQRB7o22VFgltbi4C9A3/6EksXAwi0g9El/jBy
MWQTB8dqM+wM8w1UdEccuftkG3N34GQFe3CCFsanRkS5K1aDinXmIFzshonn2h1deEWg7hJaBjES
lg3qWWyzyNODTtWfSb67KXADTYkOQdCA7PPomo7ueCgJ6Qhz9KpFPX05KOdYFHnONPIc/ZFGJEo9
opb4dLndu9Gv0hS8IJ5JTAwFFZ2JFquzJ6q4tjtP3fq4pQBSbBgRSzFArFjjrag2uT1pOW+mSAaj
sJTdMK53Wm6qWw0tptHoPj87GGMqRrny9kZWS7I3yDBOAEcR/3pYFM76cQPjhksVV9GWDsS+dFRr
Ywt6Dy39hjIDulSx1mBl7UAv7/HenqqxRvmJpdW1551O/BT6oAyP8SJh6Ab1hLjYLo33Epyo1IYM
J1D+JZT4Y0zJkvwL/P1ocqrxaqv5RAVNXTBppI2apCaE514nksqZdsrQoGXKijssxH/ZPB9MtuCN
K2EzxsALWf+5fzFIIWIo31X8fYTvaHAP6jvYzM8arSCeOIqvQoW0OJswPkA/IOdDrmq7j11MHOhN
q2zC56T8VkfQJ2W95p+XGpkRSRMsmcC52k/upqoee4tKNuwqvBUkQaZGBJeyNEfGsaSp82OeSshw
+2yZ92GIlcchiLw3tHMonBPzp91gvSqTKHeLbcUBCpar7tACS0ivjkM83UWZWL4C0hJ8EY36/l/R
1o9wi55EGb7+BljByqJkj0vbi3IWVaGAf7OUbRGbkjCs6g2Ttg6Swq6C0PF1+lFeA1PSc0W2IeJn
OdWIlfOIV8Cne56kcW8T82KALd5ItUp3AKeCPjemg2nyanLb2ZuWeXaRge/J1LkoIZ2UlMvGqdZ4
qJWcVxnNa3YSbJpZMZHaTwKVXxEUoEvVkv7JRGBouAYEw0k0t1FdPEC0Z2Wmm+TPNeVdN5Tutudg
j2GGRRAIGzSD4aEzoH229hr9pNqvNoekQCsVONsQD4XZ2ycCRg7Jg6KSGT7DzoD21f/Ysd1s091v
1FpZk/eltxFnJNGTrrQ4WJ3ydEdxxFCi0cJjTsCmBzAgL7JyT4aIWGX+pEEkbrDWd5nVSH9u3nQ6
GBubtJq4ZHlLU2cXqjOJbzHvoKmvveBxjOc8Pucpx5/ZVI6Vqj/mY/tHlJ26XbEqCPnhBwvpsqD0
2METezeLbAlirDW9hk9mbNt5OwOq+o1IykqzJXYNLRek8cvUTRNVWwySgJbgfi7mMZg1JIGKITdk
+45BldfGW5+Kc0/eerAostyZ2ONPVTaRhb24nqGCthus9BElSXGodOtuNIZxwpQAHoGlPlPFUSWL
giTnlmcOpQE5ZBoeUTq/RhQVm0aJgFWrBDzOi/EVt/J5bOubLmIQBWv8nTvPpKuPMtAFpOHaci9E
UCJ2GfPDoGObairrNKG/NKNm3NUFuyvA+Y0cMK47zYkFh8J+3avtHiHWSJmWIm31XJcNG/0GR91Q
uLTT1Hg7Ls1btRS7okd56sSs7NNCCa/JflUAOpzkRPgAk5vZe2tAgOdBqqF6yjVEGp7PbRrHtzDF
YGPryF3zGdv5Gu1ZCUMemvF3XUxf8F3IA/EmaCkR4LWyisCbApAe9CL3pUmrtbHewmoxfH0K8R7I
77pQ3vOM+6zNpvy4ZOwKueX64/oB6pY8aC3HCsKYghoeIvYTkxxV4CkljPXNwNqrxaEVtKX7il5F
wRvJZwqJsvUtBxCiI7ewdo75zFDbKu6xQtewddkxx6nixJJtUzptfDJlMK4Zm9w1njZnhFKt2bam
qtgIt+aVF4AhPyYSruuNZKeaUEW1oiEAijsnV0jVmtu/Nj59rO36KwLpS5KXfhsl8OhkRGn0bpNG
csY4n8/TbpLyAA5TPXYjzcdySXlWtPznN/wsi9M+sCyO5WHfkfyrcc9zc08nOr7fVt/QFMx5ZVIx
L7mh3IZUBvY0nctSwyoz6RmSU+WrJN8K3OtWV+tPV6oDJCaZ79mKtGP0YSs/BC9gQsxZgCPCh1fV
l7uz0gh3xcBQQXiUQPouJ/3hogEOQZULDjXh/6Hbe0+M8qyYFBDuolnEvKAsn1jfZ7eB/P9SLZNf
CDSugwX2phGYOH8z9XD9e0jDmDeumZStKM6WG9Oes7j/HMW+WmKNT9NLcKNr2GZijNamU2PYaCHU
HyFBEkqbThCSRxYg9EHQSf9L61M757l15o54Ez5ePcPACDfDnYt7Qr5A6wIySkG6KdBIY/Lk1l00
UcCZ4hHDHbloXtGjytfF2gRc6I1XY3NDEl5zJLZhXY7Vy9iZiod3NvNCjV1CA/Pr5rodSM2+jQoN
6E495ODGiqF4Vr5BxYGk7sSGIEWB4BTkGnzWrjbIw1HMwBrioKnrQ282n411mGUGrbChJG+t8MsO
gRiSvMzhKnBN6S+rIkskGjRn23kzMNDZwJwHgVa/7LSzYtPGbtqgwOTpjrwLp5KfGcR4OoIsp/RG
e6/1Kzl8uxg6vETLr3aGxSZDXxql7exXj5N9NuyZ2FadyW5nFRwRST7wOhmu9OozwmFyeHrtWanJ
EXJQtg5rkcGoGIlrfI/K+GBJfB5NRVCImhlvIVQ5s2k+HX1maNMrd06onzVZsnM/v6WRc2ZOcG81
FrtROdaAr9B4gdbK5hoNIVpKeEHEBlWfNAbfksl4XhQTFyL5Ht14UZg54iHDhBLVKbhrrfhs7eXJ
VMp3U/KFTJEnYO7qdraw8Ctu7QPtfszrGH0qm2W2YPGdJ6JZZu1Pt2Yi1ol7LrgX8MJWf5GnYeKQ
rGdyDcibXwtN+2hmh4/F1H2mmlSJa/qhqFjJe6JCmgbXaikFMDjWBZlQA+NDzamvUDqwizT4NLAW
Q8eY4ssa6KdR1ubMh7YFQZ4by3ysbNN9IkML3xRFIMmrmzJsVG9qnWwna87cFmMWO5V47To92ZLR
yyO5wXc77FRV4m5wCkGEczreCdPYCzF96CnhkYmBtxFfXGo65qa2pwcKSUH/HF13Qa9Jty9ZS4rF
3Iq3xbL/qDZAOb3g6BTHK82pBJ9DGJ8ZSwMLJJU7eCgOneDPfyP7YhuF+W+Rl+NRQIPAkU5Ng1hJ
vmQ2T9fWYtlPFOzPRQRobI17XTAYbDGG4h9xseHijrxDCOHgF00pEu25Puh63QCU7Nz7WOzU4t84
uF9oCh8Unccc/vz7NLBadABjBudZkRM/D1SEl7vzGiwJZYuD0UJnOnc2eNKYJqYzPeW1sO2MvRXC
dIZJe80NDSdScYdAyCVMWSCnuIJWSs6r23MsERrIWC16lE1PA3UgiWJG87AeWBqyFD2QvPnJUu5t
mcqt0oiHCenNmZTC+m6rh8FQX9GsJUErVZtAqOQt7ZuI4Ne8DbLZCJQKiEfFrM5Tpf1iNSMAI/OB
tkACTN8OASgTrcaIqWlqfU/K0OMghuaKDvFQdbncLW2U7kxtlzqLQnyk8RzP0zdiVmZDNP1PHPbk
CSPgRpkKF/AF86iQah5MALtJW7HpRlwIHf7h72fmiAo83SCfpfVSKEl0IJgw2itvDVAqraNVIHF3
1fSvmvWc+rsXRgrfINUfUQCwG0z2NbLYsp0+u0If5mLTVPVz69IYTgi/p3RIdBLPv0m4copRgbhu
kIQts1G8Ko7Kxftd6FEslB4WxXtnEXLakOL6e+sq8N7J98wt1cua9QQa0/YblZ9cMzkIGe5ZJcxG
Jfl8W2TDNVkiNE0kcgqgp56NHXYNJHUGglV/n3PqlR9Dct1JTpWJRl+5qX96SOtOyLdF+p9u0roC
+TWT8LzeDUPuPrvra6zW4xa2r23n0LpoqvVERB8RTi3IqRJvWjzTCF35gzXjXoQb+ykhCNOt2c3i
FGtNaixBrznYajRLP+qp+0lejnIkfdKvc2fepyju4XdCKofHvS5EKSkbJv2OfAjvvflk0Fg8imqh
QbdyB3mPSQ7PhO5wvFEd313YlRG2M/qWoCn5hNJhnI/anECOKwElCby3qVEsnE94kTr1hr6MAFUA
k2GaXPbUXpwcVcV3JvUHPq3mu7ErjoM4ap39vbSxezTaSEUNbxrwO7vp+vu7vgW3xY2qMdCfksAN
k3zbO+Rv5xwFEoDyiPmHcW/CR/BGTsebmpzVrTJjXe+y7KBlezHddewMXtoVFrkUMMXLaa6Os8Nq
HWlvehKemFfmR21QeJJj2hS6q2q3WoVMX41DBFIIO2saUfWwP+6lMj1Yjkp8gFskt07N/+Umu8xk
y56WAo6kUM//NKmxk6q7M3Lzvcri6b5YM6Uk8Q10ZoJogRSoCsakusPURjMA+ocf1qAIxv0Gjs3i
Yx6jnlY2hLVUXMp4uyy9iymvS0GfoZJsFqDAUdK8lVlIN4piSjmqCbHcsZb+mXnlPJMEAluS2q6O
3G2SUbSyaZ8ri86C3kA365uaJKrK/jsygLdA6W+QGlSwMyNwd2n+LqrmYVw3NAJ5jVqqbHgQc2Jw
k0h1MflqyfzTdwMoBbyW6CIeBuqIFYb0XpYN2k7lO6yTC8RzbZsb0H30GBBkAWWKzNaF6jAK3wj9
UT7EEAijI819IXcEMs4kWgg9MDQUgJcm/d66E2ANDVotZgqqfma0ujXThFQ3YX3oib4c1axaeFGU
+0Re3TSSvOoSCP9cDO2hqbNrUaP2LPUGHEAGtQv+zk4Lh09lLMvnqacV62b5jr7WSwk8EaQk3hBO
rIS9ZuQZuMw/EwM6U9sQ1FsPV5HNKykhAkMY0Rxy3Gk4m7UZ+/3ol6RWv+iUZ/WAY0wJ42fNlOGW
jQ+Iejmbh5D/4GBcmY4fQ1uN6K2lLlgx5zJrqIjqQvvMO2zuU55rmKMJ+M25eQMCeBe/EoPcFQrD
T7PMzkY2/+gMRLY9FqIjvN9sR6AmjmiGna4+0Rxiyh/EUzCEoEr1xj20ESYL2+o4Hen6bkoVbr5l
gRiLMYKJ7cB4V+lV1CYwQOto1U5ovmUKGqVzOT4BiwSUbLGFcrBZZafzwRFL84gXIu4bonYr92HU
aXTay0QR7tj7UjGyoEuht5ijdqyXwtnQcfXLJaSZQj0UNQBktVzcahFplB1u3B5/f6nYxY+GVhL2
hNLg/7/VVW4wrYVcQX8YqgbAlet//5T5IX/1+/82nVyMP7/fIVEh0+P3RKxAZYFVqDMHYoq5jvTj
+bZpAe0Ow+QLgS/k2pSX5xL66g0PObklZWTsqGwA4Q+6iwJlAVTIE4CKUZs9vHUYx90ALM0KAI5u
biyVz0d7IcSnbd3wOsPG8kr9q+zEv+w+RwoA2y4vgnoOb3U7nrLYXR54D8lRrbGpppYvnKTHjzC4
NxWnJEF5kT9HenIvE6bHeY83U/b/QBYtdMhMgbANS2jGz3vS2NAXR3kCzWFkuXtWRvNQWl0VpHX9
DjWqo5MwvqeFtimmcLiodjzsRscsUAdAD8xd4xJJswvmnGto4Cqf6rGHqU/r1OiT7FQU086Fx7kt
amAmemENlwa8NYqWaV9X1Ho6R6YiLYPENU4yCTNO1tljQYoCSuHqZQK98evrWdB9sTYTCQAR4K2r
wrOd1U9zBpMLbN2DLcmgGe0RzUkrT/SkiOlbhsHv8sGC30eWFT5U82Cg+9tY6rRWWBULQrfJRPVD
a5FDupW/kauwLRIRwKOuubxH8oPolDZepaUntVifdBN5nmuAOSiJ2BhGIbyYzqGvRa2L07c4NCrT
5VGvAuLOKX3GaJsWkE9IXlvj6FYzJVKwMRmdQAijveJW3cuo7a6Gqhe7ZXHl2kZzdy1jNboPVv+C
Siel8J6DONHrAw3A5Bar7n7MNx0VKQ68+d9cOtkbggrPKbXjEEfTAUNh6SUx0+amnEHRWfTyyqHD
befqfZBBq/ZQa0FWKZpT38aMvsjt8u0QZ2yv8PxDxfxeYkMEdew81vVIZ6JmitvMjKbTVYY0xBZk
pMkK8kIS2aDbxTZpxx8dwkpfrS5PZndiqX5Sw3q1xvlvT6gD5aF5toR1YvYG20SlGakBF6Gz9IYs
DwprXz5zE1tXEygGJ+hc7juAGU/2g6MkUBZBNKV6RMNS1VKQmbjN2yqEo6yN4lAWNgNsMIY5062j
RI/KozKIS+iaJFqKnKYZBfledoVzSmkXEfumuNgyQ/fQGG18xH1tH7n9yVtwbeNUrakbODz1s92D
Np8y3bikYe0EmTFY1ypkwp7GYEHN8IoeSvexwagPQgtLv2yMcr8w7UHhQox6V7XRo0Yfcmtp1vBI
B5aABMVSHg0Q4gPQw40TFdNTZzJal0qXPDemQoi4bNTn3m3QiZuieEGyIzeNqDgAxzZDTgblByIB
BdPRHrgkFpjXkTJmU6SZfHVJGoMek9QENnI2ndS+fO0ahkj1BA9Hc5yMTgFzYVXCP6B9mb626zfV
SfMg8qFBNKdl0WsI0HXTcUh9mUpEBHnqOi8sTDTk21q8IK+qNhpMv4cwc0HZVjodbuRRjkSR+PvH
NF70qxVWqj8lf2AIwGgcma2HLnELbaM8xKllHRKbkIMwModr1yXEHZS1ce5j5pjr17tm7HzCXAbm
VMK6tFp3kqnYa73tvHaZ89KN6CLBjuTTmEDuWccLipb5hPC+p0tnQdKUjI8jgKj2ZGp8SukUVGMi
/baHl+EMXAhlqmB9pclf5pVzkEhp0aaGWwDuiraVqs0XnXMJjZHM8LMOJM28nFVVqx5SOx13S30d
wZTugBSKh4VXjLH8XEbp0U2b/LGwWI6ZABf0Xl3Ws6FEF8XrDzMpTtmoh2xETATNGqWEWVqrYEfp
gGFLGuCKL5PYRhcghotlDkxPRkiUiHaMbSn7R6KuT52sll3TjkxrrOxBJsm+lyMOnFXzFS4s8sPA
PHky8jP+N6hHBN02wvZp7HOy4zjFJtB9lGq17BmytX4xy28nTGm4ZVd9XbWjvFY8u+jlti8L6iNp
MRtd61qmJJsROSiLO4tIObTnRrI1kFvE1M/GyYoQCyFYjUBAp8sTG5A9kgwyRtVyYM8HlbvKWc6G
ZduXlMMmRZMbOCDhT5o5ml5JC/gmqpTomOHUSgmtOnSqAFqjfmBBmPbcfjjpi5syTA0i1iUgiofm
uZgJ5pkxLJhi4ZSWx9a+t21q+qncggnXIO8MVA4pg0UzfWltrXmIZhgaBk0xlu1lZ1TNfKQU0qPk
lQSd5TGijXAWDdqWEjzvpSVfdwPqiGQI1T0iiduUFelJYZyzlERAmnvobvNET4A3iasv7pYHsWiY
x5eLQ4DQtXXsYB5785wnA+c8oNs4XkiM6xM44CuTeoiUtS7Tb0wFEaoaxpuS1v/mXL7ECJm5s+ab
XTMsnyzNuCgLK27cAihpWbX24NtpWlb0anuZntWwpSmQQkef3PGG0GISLMcQCTEFqmboz3YMT2Me
3qqJ+cisuvMm6UvJfMccwd1Reuji1pl9RW4nA5u+1vFcx4PKqt+fJ+RlB2ceRi91qubMyewaLeEQ
9NxvjNazjaHG1TNlnYbayD7JyZ2OMM8lvfuh3dXwjxjHkuuIJuJoCUX644wSr4reFRUyv0PLeDev
xIapYGuQmrlnD/0Da/W9ig1nbf7spZAENSnqBlx1GpSNk+/CzGh8dwUgdHZ07J2CzbOW99agAh44
EGyLfqSHWsbGdpkAeeuheuZkM3MzDmchumCccnmaWvv2WzjySXoSZhgur2Uv8iKiXYCCYLB2aFLt
u4Jha9P0Vu73vJ8g18UFbNHKiB9sP1OpoxtVRxmuRFeilepzi+3bV4y58AvSjlF5uHQJEeMRzIZu
fEjTVyMK82O2lAcAkfbJtbvznFrd3kzTB6uCilvmkb0xGrM/iGSkFuqiXDtFVa+dloH5YL1u/r9f
+/1lWP82XFxkaZacaVYXa5Y4Xr29tEkWsoRKGEVNXpUt08AMm+JgTLMKsYe/+P2dXjLmL10ivZqp
C7fOxZGBeR86DMubZc2/8+xjsnioRJ37QHiHZzyDTz3AeX8o/zgfw1/3rDEujN80JSAUk8ZusTVf
KRfMe8ONYPrj3Zkv4Sf4qW68Q/R30RIq3tpWmTetGcSwZ96jIah36R4O1w4C6l++cKuebP4pMnrC
fTVoCa/6PWmvyzuIEh4MRHaErBBiSfv6RZyTYLkoaqDsX8HO4hxaDWc30vncZ0aE6pc46NfU2BhP
2ZctArMi3tRTd9O2ybbld/2c0WhrLqK+DfHWvkevZrFvG+J4LiwI+I0N9hFGmeVJa/0ZLxysoyjI
U6+/oIwG2UHbmtvMdUhTomLIg/QckhLE8vLYfFWq1++L/OKIZ0X5y1tHnBcYL1kH2tmnxzR+NweE
JR2jyE/SRKariUyLBNwjmUvZc/HEqdssD7Pmq8gVWTvueEj6Q/maviofSAloJWF78Ktdb/nGq/mV
6ydd9YwJUOa/7mK8QEjmVt2To2OKfcQw0RtODUGAAdEb8OA+i8Ez7vHWeeDNzRvz77Qb3+rpOPyJ
n/tXDebvBqntBYcYJvz5iV0NCdGOilPzkYsMV1N49UbmqDC88kWttqhJlOdUgYPnTYNPOEvYXZdb
O25TAvGY5zDwoV3p5daGRLL2uDyNe+wvVcCwR0l9plsnEvu4NvOxPBev2s16hphn2vde3xNGF15M
EKbeQPIKc4gn9S6e9ZkcKigcB8IwOF7+6Y94AxZ6w+lGORcn50LjmELyOT3k03oHRFQc8z56Y2A3
BOU/eWnelft0zFHo74rD4punF4STPrGuvJk3WM0Iaugm/8X4m3wSRHBVr9o32SwIkbcNNoebZI/7
wA7xxgJcGIeq9rVkN5o7lBgdm+rVPcCeYWpGBlPhqcYhfXHUTU8lOx0FTWYe1W3/3ATllTocLcG8
UdRj/JqvuuotV6RlxCK37Vn30mP0NL0ou/RK+saBzJjywcI1R5hjtH3T7vpDeOBsCjOvfAMak/2T
JxA3I1T07dpbDSKTfcdr39tt9UeeQtqAb30AW+ox8aA58S+6PemjqEni6/SZH+VFPNS7z4moprOx
q31Uuc3W2U5v2QeGkCdxR+NS/TG9il40abhZkOBGdjbdT/pDjA7iCWj7iBCvqvHQ7bUTTZ/xg6XM
+GLOtwrqUYDv6H7nyPKuADFVlJr78sn9srJN81G9KBtGJvXOfO5OzojcYa99tR9q5jNodX3l0hzU
FV3uuZtp4/xpDs4TVksizr1qK3f9rXhaHT1IcRdP3WdPOflDz/SK0o5LSjtIfTYD/W/7J/2Ekdn4
YmfdF2IE3up86zxRJy4/kNVIai7O6pNxd+8x5MrWCyHAb5UrnxDFenrMsFV+Kea223HcKH3GRPYx
PlY3+88YiI/wLE/RrtzXP20Qh5v0i5ScGaxKcRJMT/jmUMy9XoV8tmdOd+rFY37P6XUFAzjnF/r2
f1QCOm8pSYccmnDa7AsWIMwzqIF+IvViotft2RI98Y2OE4up41xHpDUGBFlPPuNZaNhruGl05GAe
qatIHy3OngUBJAc+ea9+jT8Vgddo0/6lYp18gvRQJzKMJQXYb/faQ4z6mDzrrX3qz4nkYnMzlRpx
Fhtj1T54zq2+qx1dwi1BNWVyUsadIL6rJTBmY/vtMXyBnWHCcZCPCCKn5UF50pk7PqYv6LkVWsFe
XhD57WuXmZhjD2g2XfENq+7f6Opc6nRLqozfnZWn6cE9LzeFISonhot7jqxL+A8EHXCngCoRH4bx
zI5IrGn5x3oWD+I9emJLeBcH41s5t3uev5SinoZBgR9tE+/lK75WYkNQim7Um+tjZtjE7/ZPdEIm
DuqDlue7RqN/9JjiDMxI99rVxXa+W8FAxzZCp7BBAKwaW9f1nScJX+1HjXzlmH6oXNJH7aDdmv4z
PRdvIbc2Z3D0yuP/SDuP5cbZaLu+istzlJGD65YHjGCUKFKipAlKETlnPL0XdD3oZvOKZXvwd/Xf
iQTw4Qvn7L32pJpyakMmk874n7Qiy2QUP9s586HYLtVVmc/cVdwvgm+rehKGCfSvliVT3QEVpdEr
WDNXIwkFvxa/Vb/EqxIXMGj1YmIwzlfCjhYsKut+piCWoQFiDwcvWYryJJm7AHCmhGEgzT4o/URe
VE8W8LBltsEECRotX3ZbfWnxmkh3wnM4J8GMtuq9/+XuAsiTnyIMfubUe7i4aBeAFsZLdMJsgtSP
xCagHU0yl5g/NtWkb3HtTrsNMl9vnu6TF+uZPbq0zYmuN6a0AYU36vzIcUnD3oftRL4P1UnhkEwk
Tqp3S0Snh8B4VzhMCzPhoB/d5qB362ETzcplCTFqmi/znTtp3pOzfOqf42BivlP68dbmJtnH6rx8
8Z6yfl5+8MqBdaw2yrvwwN1dSGtgZ9wwo73jRgz51C9n/in0bMs6BKA1JSKJSQyjrMlT4p2eKGfR
XxMp3K20cEtsjS0Rnjkvnyu7QrlrkoYw0T8dfO/drCSKbENihLFrvivRhsMqy9SClslTiWBw2jwK
LwN3Gmc1h7E7c+Mr9Jvm0FmjTZRsHNvi7D/Jt56tvqvWob5DmAhxb9ovyg9npQhTi+zth0CzhXZR
Pgo4MABjOhhoJjE3b4NBsYdOSvvZbu+0eqt7S9wY8tb4Thnb/kTTJsaOnrx2qFnuBWIXZwiJtafi
0CKTfweKA40Ap8e9sHCR1KCsNVAmT9R0zouZLLOlaceVXQx3jLDyPs5WRK574pSGFfKHehNVMxMr
UrKWH/jzhgCLd0r1qX/omo0RLkZtZQhcb0IfSfcWSrIwtTVndl8/sFMI0kdd3VXgqswTB0mh3rFh
y76Kh8o6gtGDx6m9BvFKOjBBIX+S/UeKgslDeeffJXgq120+d4/1mcC7kMaLxhyFcWhmrEw2LtmH
aEw9Fv0n7a5T8KksOBWjDCBsM93n4ZriHNs5VEj+3n0zX+Udk0T0FRyaV1CEpEfNldd0m6+8db2p
XtSHjIAgOsJoSo9K6k1qbFPKlAhQmPrZPDds67WKlyaKIhgzyrRP7hJjhgXQI4nrzh2O6Wf2mnk4
NyYc/XyTrfmXC82Vq/nG2xWrX3jL+me8i9iwIvJcUIBqWBiJU51UC+OukCfEmyyEU0I436Y80u10
wFNOSOn5Trf6MX0OzKljmyeX7dc6ecKDOlXIU8Kbt8s0CDf4nmaBPs15WXlKDLYDeNgCBco0emQf
VyVvrjcBs5XsOup6Z74n5lDMAyxf6xBdN1jKBzpuTnbWmoNwHx9xynTqhO043esAqeg7Ys/hi4Ut
xxixcdlKTExnI57RrRxLTh1rAUI8vfa9aZcIpqkrQpI/aDt09MFTv3DYo74z8AWiZtbsWzH8zCiY
J69+Piu+6m05I+QbwwjK5x5B/hP8RWHt2OxbZvEh3CjFjKC0NcTIlb8ztxleMJNd8NTYeXfsHNxX
3plo06RroBWoGitxkh31YZ0Fi9FvO4KsQVieyMVFTSdpa21vxJNuQ12dOoVqOzj4MjBLczqe2ZH2
Lzm5TFjsqIIZxpJkE5rL6MmRSPr+fBFes+5VTA8EYebPVJ1dYUVGNavPEokCQmq2Z11x6tR8aT7U
2Rx2XXSoEtpuU+6c9cnDYFUN2cZzoFlBqNzFp+7R9CfNq2XMijVUFqrsn7020U4YWuhOSupsuC9o
+S3ys2jzGB2AyVNO7X658dj4yQsKwaZsE6nCxIJyfKGu44O7RGQLndVcR6tom7415sTdRCd3T4x0
arFXgtwZfFEIeFDf6c9wEGXDSgAak98WxTJAR8Tia/8+eeBrS/fiq3hQThQz+FjcUZwRXvD6wKBg
Ly5u0hkPV9hEr9TuOChEX6WzQUAydtlP7iezcSysUVRVe/OMYfc9+C5s4gnNVTZXP5ytiVnT4czH
HnmS7qwHvIzU9bJtuyboTpuVc+8zJuicNQrMyQSVzHOxhthYgKmb1M+UCliv62dKH8SfFBhbZvLM
vVMfhJd4IX6I/YL805JX9T5kPkT4yS2v3uB9qB/FN6tWm8+qYUr0Tbvympkydz6cTXl2i02AmHdF
buXMWMfY3LxZ3kxqcyUu8hdLZybiDeVmfyOhFyBorvGBGGglZk630JbWoThUj4g5zwTlQYqj6sub
zrEsXPRb741ddfDN7Ecm15ie+N5T4HMnX02GynLBtgl9Nqt8da4PnrKNPrVnRueD/+YsY9tyZp0/
szbGXsJf+ElvAdGFNTx5FDDnhOxMmY1fha1ok/2sQFyc+DNmf31D62Tm7RhWEO6CFcE3WODvpeM4
2YwiMc5wxkq6z8ZDrEmHYUk9z933j9LzM6HtY7B2QUN3guechTF/jdCyT7uFumfg8JC8g7zxvrC/
mg/Ecfrfwan5YBEQjtIieQEWGi9T1omDs+xWxpE5ipfC+KTrtlW2/TrAKPxCnhkk0eHIP9a9VO6s
HlYqBDXSBYOpt2JH7HyhHOe4jvY2+CJQJmZnpKKcnHg77FXiA7O8O+mwW+wCPDCndJ++IUe3tmN9
U6DrM3ce3KPH+zRxztEXY7h5ZgtNmk8+FQ/+HdORzJSD5Qzs0LQ8l2ftpTwzPXoP4gYjwX2+aM+c
XckU20oLY7MKD+LceC5423IEpWBrxXGy1F7YWz82r61NN+acPSJQE2Y9OtI1cWHY7Z45sDvwnUj2
Jb1lVi5EWn40+56sNaPpvTjkMDTdaYgoLJm1J/O57zbWrNk7H213DsqFEC81YM0qZ8sJqn7b2MMS
5+g3Onw4xLXYGCfiy/gCdfscyM63s9Bke1AXMTuAeiHmtrvkD6ZLbdPvsztmQTSH1rrnyxZLItDW
3ZI7IG6VOQyV6BGPsTcJqQclT0CsU+pCLJQ0t/bj9hkv4XvCtsybg8L8zM1lWM6ZwM8CE/koXJhk
trHL3spn7BQyB0/pIDz6YEFBf/Iq1QRWIYJurchZC7Rm1j8/Czu9wYGaWbNyEIMZYWz5FPE+hqZX
l+iflL5mO1Bo8CV/g1fWE8ON//PrISKsOKxyhooVbkqpIa+qYB3H8+TM/ADDlDJEz0KklAuj0rhu
vRRkcIwJP3XNcI3jkI4fSCLRZ++FShmFaFvfh2KQL6OE7+NlDVbnnpehHX8IkN2QRZsDzNUGBRlc
uVWlju1Sl/6fHzqz2NVqpi/BW0frriXquVLZUJIVnK+tL+srLa1mawm1CUY2TSnCok+Yx5nASeXn
B314jAzBXdJcoIiJwDibVwXRJJFnnhFZguPN2Jije8SCSOFZxXuKkoMSbT98ilpwAsUOs3UOJZHo
XtDH067Yt6r8KYdiOUkCDnO6eXC43rWf0/7LCfxOc85cDuRywLU9J6L+S8mcHSh5mS0seY1q/Qxy
t+RVAbaFgRIGrmyjV44nZACzPHYHo6zD5YDVgsoMjTMne1LLc6+iXh1/7psdobB++SkEwcmKsmPR
lQ+VMITMkSCCu+it1TNKqP25zwRlWamiTWV9IfXGfdi7NtTXvcLB02qch0RSj4bD4ciQiarUe04s
hWLLkXNwaO7M28p8yupBW4QuaiCnGx7bQb7jcbCBSVWHOlH2SeaSR+5APSvE7sOUNWFtOR6OPs92
lGJbJl25qnFZMc9E0aow2Loand2KvbcvBEwnmDH6pZPXy0Yku9hXxy5maezMyOo2TcIm02ooBuYE
J0vCoC4tS/7oKRrPRzLnxEecMXMlB//oeai1b7VF+Cg4vHWQlBZaxHahFmsgVuo+yD1Ow5L5n7FO
H93/dL/Sa+QaEEB/A11MxEuGpltECUl86AXQRSdLN2kEs7BbFT4E8RU4W1kvyHddlTEMcaiWhRqs
M+D3ICr6x//+3/7H//qP//Lj/+W7jJ9uSYpo6nSI1Au+i9FpXaWlRmGLYfvtdOpMLF1KBwFVDGEU
KJFvSrVLxCv9++dKypXLlmRimEyN5pYqj1/sD46NWOpZJ3dSQacldiYFTrFCX/pGe09m4lgzQU0f
FztseDsdlNUI8+Zkmyor1Wr/EyP1X94CabzGv8BFPAFJNmRFVS2Lb3TxBKRQE3vkoYUNE7CZBbkA
FkL48lITVeSdd+dm9CdHIAzDt6N71jxqzphgMUYGu/2N4fB3mpSmmnwXWUKLqpiqJluX30XzHUkW
Up9eeZ5gqApY4EesAFmUbx5eNEcw1RtPQrk2AGUsHgYWE1FX9YsnEdKxG7JMKGw9odxntPGjoWjo
JNlpEWWHeJPbb0jVa5Y5AGOSJUxpNe/Y2iMHwGUSrZWIyG+FIpqIlZa8Wvb6qsZfcsIFtlscV0Xx
BA9xkfUoUwlIRXVS0wLPIUdwIEIcNvfN6vD7+Lr2TGVFMbDImmPM18W4JoEyY1VyS9uMWQh18DAT
PW9vvDw/g/Ry5Cgy744mwt8yDPnvQdzhdO4ri4TqptBOsGkOTWxsWvhvbsUbk1GCJUn7MGQNOAaL
n7Tmqgu0Hf6PEWYeHXSPERWV2X27dVRzy7NfZqb6ZVUjsyR7jfJiN/QANDI9X4qlcy/W3ndaxMXi
95sl/0PPYtQpsq7JomVKlqSOQ+SPlxEINekcssJxwGJr6hoptAIdjROtlj7mmQ6FH9uxMSaleHNx
LCubi6SInlypReAYQhjRuy/Xkr/MsHgsR+aCQmTxZGjdeyc2ixvvyNW5Q1Fp3LF4GbL+8/t/fF2l
tPTU8Pm6jKxpLUG1wXA1HUbslBQ3jyEt9dHT/9ppm0ChdukigKMmM4lMsbr1Xa69PQoTt6iiqEcY
ejEEXIQlEvkrhR1qdE+MPOxnI22k96gJ5XIOMZD3qWposbu0MVov/vz92V19fQnIk1URzpvOQLx4
dvhN/nMMdgiKZoUkU2RufESi/aNZB8FEJtWhHN88fFkhQJDx4TTyMTCpK404mQ6bHDb27ouAV540
Yv9pRZxtZYQUXN1dFmWwe8jWyq0Ke39/ajznHU7EBhslBdOgWY+UpWrEUP1+YdL1O2vqBquxrJr/
zEtoUBlAwIPLdKPVlNh1BVcgqrVFB2qmCtASD5JFOjinJsgvv3/6tXWRETYSz0SAe8rFmqCSRVer
MWtCP3J6BEoT7UA3tWmDpeQaj4GWUCBpqxvXfG3WUkWISWQdAroxLnByYVcnTR+1hT10PEsEN6+6
mb7+fmW3PuPiynytkvGJMmAR+ZFnVCxVM74x+V4dk7wMkmLxXtDkvhyTVgCrRa54KXJpobS0AHpm
EatjgGlpcuh+MEGqP9fyeodf5oCpiWY8+mHSaiIn3/hFs2tE/KGmLI3JSXSpDCoGXk8EXOaC0kYB
3CiM5FroH72MtbkfgVGu8ZD5zvsIHCOqqLvxcKTxVf57tldEUTMVk7nHQrJ/saaoWlYrArAg20Wc
PqlYxidqFBMD0vrTIOY1M8roEXc3LQdwN66Q0zXJ2PpmVjL7/RkSevnvNyHyks2qJkvG5aST6wYh
LpmS23nyLbg02z2Z+jXJcfRx+0NXVGQ7AqzwlM3vn/vv7gTVpImwztBNWTF/7tAfE6/lStVQhCTH
EZU0M2TeyZKbPU2zBj8ak24B6/73TxxH/MU95/pMzcA4rynq5e7YKn1/6HsTd5hK0E2AMput7HNW
BE//D5+jyqLEA2Y2V8cr/+PKdM5wilUA4Cb+cDo48lIgudjPnRt7TVO5dj1/fM7FZot8ad1BOJLa
IClIalNnaL455esToUMWIKUqfcWHyE9XaRl0zNvZixqsCBw/cfnUGpqaCDpr1Fwp8VxBjyUpnrgI
2AnB/o35xkRB8XuQD1oUbLkK4KZ2qRmpVof9PhOTJfxQYd5pIope6D61ZSKqcNyjG+MDkx2O+YGy
0vLSXQzNIo29eNuqdOjIv0mnlqsigE+ruZcOH/jMhVXLgRLPZIs8kl5+Vn80poi8IPRcDsQJrp0u
fGuNGcdTWm0uCSdWZL5IBkoJsI9kwldtNUtXyJCkEz7Gtel6L22siwhXoetonXpwM+9bhIk3Cx06
2IZmUsMcJGNRaNqzuJCD4Z5Dc750qLCmFg1wkrh0spcRD5iEo/vDcHL9u99HinRlYWJDaWhMBsQ0
K9rlbimKBkHhmJbaQQwQAHr0sSEiTmnlo1lY71QjmonYhwfsPGcrDu5Ly1OBNLVY/bepr637RD1i
Xn8mAnouednjIESvkk7wuKxUxSSN5OXQexR2cn3mi+5TMQZjEbdOPKskLTtH/CxK/NVGeMDWRpeK
oJq0oXUqAARVrPeobY9aZe2Hqj7KISXXxlmoAcnfQmzti9ybq9gIK5W/EJA6r3T1zGvxcgaHWFa3
eEkOctUcscy5xWfQJytFkT57V1o6grGHBxNOlEJ+qxNpmXW0Hn1uuwP4WYWjTqlpnhcD4go8C9Px
e8pqG85Koz56uvT58/cafVum5QH1LUm3ECpk5HxVZK07xbE12oJ1Ib6VULSdjjlNUp8VAnLwWawj
P9kNnnzvauqdG8KG8IpHYUh3uF1g7njeo9eGL4WXDduKNDXZcYWHKil3am18wvanmm8WZ5LCh/uw
sfBuJfdY48hOLBH7GA6Gqxsj5MpCIVvQUik+aagyjYvJxImhlspFjzoaDFnqFj14bBcWgkUdMi60
hR9bnz4CdiQZBXIWkccelh1NUEdp7RvfZVzOLyZQsolVcBMWLA/r8ohClaUh5CZObXAgyNPXoSD4
o1EtJkvSmNa6RCC5kpLBkLVvnVF9SKl4LAuUNZ5nqvO0yegmmoK7aqvuxiIm/XvqUDihibouSyZU
zMu5vXD7RvAIALRdLAPUuzITqSyNF8Tl7sbpihcnHqATGnJklwacLU9oV3UtOjcWtRGOfHmL4Nuy
npmmxn+XZ8WqD83W6WvwsuYjRIB4if8vFuY/3BBMHZMu6PoNQXrzWklXxUjTqEbPudpYyIqjAEej
/qHFmwg7AWX57h7e37BLHQH5E8YSWQ2nsoVy1iGfbdCFe6WJuBa/kiHOwdZSIbg7pNNg2YhuLJ7X
ZirORyRxixq1DVm+2IeVYZVFIZ4qCK31vpItWu/FGwwq4j6LU94mp6jukf6QKQqi5u33kffvDlod
V1PJAAltWJp2sc8Mmwx3kxRgRzFpN+FXIjunP1GtW/h6vm3l+GEQEA/9/qFXxhS7dnDXhsHGSBH1
iyvOyjSt3aaO7DRE8omWMAvLt0GvgX4Ed5qDTjrBI9e9xYFxQEX9+fvH/2wB/37bVFHhsmVJlXRd
u9yYuX6UJSpJFfagVSq9xYbRoctI78QppdW7INIPDeYA2tsaPWkBtEVLdSJvyBoUzXNRKydSxNCe
+OFdX+LlzzryT+P0re8flHoHxm8dpFj0jeLW0/p3muCLc+hg065pfP1xSvtj/5Nr1K31OuaLY7r3
FNzAg/kZYMIHQXnjdHBtYCgU/XRuEzsh7eKjiL8SHbOyQjsEWK8YODxcYxlr9c5A541ljBNlZZ1/
fzD/bpi5PIjpCpDzcbK53HaRxQbz1AxRAvHPW9lb2ksnkAwzMZMef2556JB0LBs3xuO/21eV+HmG
xLhZ54MvXgKtpIhROUZoC3W97qPGVtXwztfF7e+XJ127p5pIuUsxIQvKl2Vctl2d7/Nv226iHfSG
M3zKi0bBjaUyfckFZRuq5PqIGhHSAVisMXREwWlV9ysfUSCQKg0O3GCcBefWyLoyCXEPJKL0WAtF
nRPh30OrE+QuCUg+RitNCLTvHRWtYw5wCKSrNnXzIjkBIp8ARpR0a6hp40p7+T6OU5+hAQljpbn4
bBaQirS7KrQtDbiEitGPCgisBdFImddTwulguk0waIJrgERCChWrtImqOCa8DhP8pG2cgfhLf/cD
vDUljIAmL7Ui4T3u4hBiDSuB60947SmYSXIxwxmHKCSrk4VTJg+Riom8GwkyP9CxKlMx0OMmwScW
jY620w/LQMjNudYCL/r54wDxLNhJQJ8wkVNqBQfXtq8VGexFA5JhIKuc2oC78Ewln8I+Bsnhv1PX
Q/nWAfcjissGxGVNZYl4WBGvx3gMuDHgxpf0nxtrWmNpRjIt9XLADQEMV09loutb4dUJ0Mt52lzv
13GBGi0HiOJo9TpNIJFgmvrEnTNXsvL+9y9x9eUicoD2hUUG2uWcFas5mwc3jWw8nUiquGwxlE6m
Ud04tF2pNzKCLZ1zL5O6Tq3v7xGM201JspzA31ah6YQ20axBdjBPl3mzZgt1gnmAHpxnUynawavl
beE029Ycbn2Rf3cqY4Veok1kUvzk7v/9RYZAxEYMmpWIZLgXNT/MumJZum9h3D9ro5WzLKP3Itf2
oxE+Nt//7284d0FlQVeJsb+syPEa6E3oMZv1ofM53u8CfVlcODcma/nfQzJFMGZG+gyU7+XLt7Yr
Q9LwUmYMPaTFYMH5n0RZhDrLOIS9BOWBOStQKpvsYmvSVoxyyPOTBo2JXEARDzE8cHKwB4st79i+
81XrHMPMkR3CBjrkgaWEwOn2NHxttiGGQpVoO1wpy5h6YYLwa0KUnfVaaAk6y7I3buU0keVtL96c
9a/eJ1mBdQf2wvyncxNxkwyd6pfdd3eCVINEDrO3mrIpSEgTZU3kv9fRuwr4pRXAVbXsSHXylYjS
urHMGeMbcDkd8KBo8qqSQjjJxTpn1TKAJzcPbUzGuHQA/ZuAHyBQ5lArfbRfmKTSqrz32E2wJThY
ZrkUzRfDVE8x2pr0q3OxrvhxY5dslwIWSFDTHlEO/NBYEsr2TttplrPrK/lkdhQzMgaDqGRvahU+
WUp1jLP0zerEbQaonjAevEzFS2Fq89wVUNeyX6JUTQnSOg1S/qBAa8osfwQPf/kpzXbPjJV5Kutb
PMYPjQICJjOKjVcr4C3EBR3+mWMYAE/1c+JzzGXYiyhOOxGspbz1GA6TUPNh7bz+/NzQ4/nPXc5y
Kipe+h6It1ZV9eqzN6iwMv/h7bvc2hdOOZYUYla2vFgnwJbMsFm3NDln4wtRtGOyrtfbmlQXHGDe
de50YEmnoEjeArf4qL1yNYjqSSCcF8sQE3Ze5EdYHPeDWrRsS61pWHgfwbtkgRypPUQJen+Pw8tO
YZGFI2fKiHSU0YL+2TC4zEwrp42C7nGcixWD3xIh4IOXynDrNDgJUvehKulnGcKNZeDaBkMSVY6R
GLyt8Rj396wYGXUX+ABEbKGSJlKXPLidsxaDueTmj2nRv4kZWh0nOlhpf+OMI19ZgiQmw3HTTLNW
udzvyxJvtYp92x4c6RNc2zOw/ydD8ua5lRyD7LWWFFux+y99NJZpCHe8ZzE1tqmjvJlNdUxygHpm
RtcvGytVy7JDQCE7yYJ6D5Yqqzp6RbT6fRK/NrtS05J09vvsx/45djfQVrvCTVO7DVC0Gckqr6nv
xO2xCJPVkIVrsTUWiodDC5Vmn/Dl0JFMWrE+RhXqCMPDOuPdRcbwEXTqc2yKnwMsuMB8lOL+LSzF
G2eqq49XkmhL0ovhTHe5+qqCFfiFWaY2drp9rrcFoqEnt8o2ougfXDZbCSHAfeAue5MQ799v1rWN
NZ89Vp5lSbOYq/8eW0x5bVWqOWOL8JSpzGiWOnXLW7PU0hmpXkec9WtvED+zSPykTr2A2LZMWmev
yfURa/4krExkzMCnFTHZ3fhyV7YDfDmOMwp7ME5uF7Nu7BQqwHme5FClz+DGFv2gPQca06XrGWQ1
a1sxobbkatped6212rlPN77BlXMVT0a0FFPngGVebgMzQ/WrOKG6lPfNcXw+rW7ZbgnEvHpWreYo
iuFTGuvbLjT3Pn4ydB5poDwH5fBZGe6BcPvnBMi+oOKaNaQbb+eV5VhSUNVYisqa9E93voFvmQzU
oVFC15yr0y9Ny09RyQDy3fxg1smtZvCVUxgTsijLmiQjKbmciBgZTiqXQ2JTHVgULmp4eCYTyKuz
TPeOgdfzi92N13l8xhcrL/16UVMUOtAqMa1/D9BsaLtCdChe4Vg+D+gYO7zhRrVz0+RW4du49rT/
/KyL8WYJQRio6lgos+Bjlb6DwVSC1MUJR/Lf8i4FwGYia1SVpSfm+yFLDUw45sYkc5LhOMOyfhqJ
vrFqLFz6eUXWr8RUPQOqj+nkk04CbikalplU+2B4xFUpZCcssR4IfaWiWAtFYmNssro4/ZCPkWjG
tB9h82VfaiLZvcK+UGvArgTDqvSkVZ4Y8yRt7nr/0yXE1ioTlHTG2sSDTclF7lK7SvulmFubrGj2
Vgz0ReiXxVDuhTY/hQB8agGrKQbQqNnFTb9Salxqef0dBNWpKfmWbrLvEggmsTMcidOm3W4RaZRi
0p76BgibqBsm2bu58kKOZ6lqwXxxxGeibF7CUrcLkGVCr/RTQNpWN2tEQnIUiDQLcuNnP+xMi0tZ
qKgkceOpax1NkBG4+SLuUEqL8VuGNIvKYkkOVrUZ3D6ChZqwjug5ST4pIxC8wFJVBsKbLddf8wbj
BKXVsgzcFuFm1cKmAxTV9gEBEXX4UMdsEhVLBQwSiRH/xEjdR5YIK0Hbe53hLSELIRmngj0hhOHZ
ydFZB5ayTIgFMoXsAEYPjw6jfjCTA6jzmZKxHzPEblUmLIUa1LgQv3BDdpAVflnYgwy/PJmOudHM
grTL9OAWyUEoK7QUDponFUt7+lGa0lmO8C0mYfoUdCtYhhNDB3dL4+BsAEdyMkzeQIotz/Y0/q3Q
2YmEWtWAAxRPW1TCahwSnZ4frN7YmHqPiZQvOc4DQNKX6FuXSgj30PG2rV8/p4bbzZK6X/4+XV59
fyTDkJgcFGQr46H6jyKbnpd51etMSHLpzAqdGdlr7/uMxAtUQmqvz+vB2nCJN+bBa5sU6h+cXhFT
oFW6+FjN62GouD0uMto/kmjtkzCmnp/cmImu1V7pDNNrpGNLG9G6+BwVcRDweuLW2zGQt63xREGC
j3HrUk1JkdMB3fQOViHvfGJxcun2TuHajM+iaujcY6qwlwdHK4vzOGs1Ogp4OKIcxWmN/r0V9C2/
vEcowKHPnDju8MDkP/d8FK8gEbdiASDZpPhYE8hTVcV9KBOpZeobJ5bpYGnAkh2CaFrImZNYSngF
S8d2o+QzdauH2nOJJGb49Q0wBdKmGq3AoZBQzXcJCnExEMdtPetT/aTUYOBCpsu6H3uEkTCVC2il
Xj86ncT+TUkGOxkI3PGMqWQZ+9gTEfJ/ymWIMKfBgE+u18RQ/Ic8OxRmioZdxTQgVsPb+DRTyGD4
v7pwZgb6E0epMNaBNvTgs4JDAW8Jci87kVdHaBEujB07j3lDgaM3k1yfQk1D4DqbVLIKiHf3qUKV
sVHN5IDk364A4yiBEI4cf0nkBykECNSrKPvCSAWYVITN3TVg+RFGtK5KpEGlnrKuzRc9mn8jq1zw
DhYObQkOBb1Ho9HXpYiJMircSd3hsW2CpyHMoG/Eo0gcz6fv8AEjVvD3d/DaeqkrHNEt9G4M1fEd
/eMd9MVSi5OwSaAf0mOSH2M92vStuAwl4mr+vz7q8ojWZPCGU5CPtmdAUkzgCyfU2MEkTttKuHFZ
V3fJOucqdCnI0TjO/X1dYi5naa4WXFdolx5pem4y97p0Me7bA6l/kVzixXCygxu+cZnXdj1UaShJ
sdXiHHaxRdYLZAVJxPTS0faFgB7HWF6qam941kbKeL78/+839vonalTyx2DTf6oNwKlRt8AxtIug
wABWnKDKvElOf06j4qtiDYHqNP/9I3+mjst91qiPpdaJWtm4FP8MZQbVnwQFO+gib6oSctigccRs
aRE0KhaTodKPJWwmsuDa6GiapzyE4liQJg4+Y2z1pXjMqwPpxpsSsys+07hiR0rottUjbdCEFOoE
ySNGrG1CRG8UuhxMccNKzwx9OhTD0nWyamqYvG8trjSyBqhtbxo4ujPelY3vw5eieVtOJedYRBjj
KphwsaXYaSw/dlZ+nwhJP3GoxCJonnmVB03YEsKZTH4CtdkW1/HoPs9LoEkIAAkJS6ecPpMpHP+X
wIQ6oQHH+/2uXh21jFmFVhCtaTSof4/atnPISvOs2G7z7CvqnyxoI6EzrMDX7WV1XtWzAL/jcKuQ
eW0AwQOikElBV/3nZFA2Qu9lsh7bEKq/goHHZw3lWx9Vb/GoweiK7AD35/T7xV5b/ek8oXgXxx9+
dtd/zDwEbIcIkiEfhiwhKbiaqYVOa1z6i1QjW166i9L8NO5Pfv/cazPeH597eX4OBjVqUk2MMTZ3
SzNijAVmuW9l6Vykzf73z7KuHUkpgSIS41jKrHBRKq9ak0APQplsJQkeuq5pZz6ydZdqrFxEFTEu
2bdGmBvdp2HZix5edhNmBnVDiQftOKVBZLStuJ9RCv1I17u7wFUOsCq72AFwqkSI/ATp09XxYpUq
sDxHewnQSM5lGVleR+xeCWPQCwDnaMNjVYM0GcIjcyPsXshTC49YagRrvo7bpMStTXLb+cdcopuB
SOwTtjtrH6a4kXKB84YE/nrCyYuCccpeX0hOxGyUWEKoOzvS0m00Mu6qkjQ9giGRUs0TrX1pBrUl
BI5jj1RpS+Ree0d3ITm3wC/JNGEJrmBMhFNXhiEcKt1Bjbz1uG/OC+VssiPuSsYGkQpz1+vOqjsQ
g1WdgrTeE/dAGHwobLqQ8HTws77gfQtD0c81r1qTMVvttcIjLQrzKwm9N5aYay+NNQZQ03jgbb0U
dUZRVqK7zKirZ5yuUuXcgKOoRPWsZdqGhu+5IqLsxkwvXxu8FpoM3BAGreLL8cT50iW3kAlCj4y9
DPAe2a0jz6RymkPC9cd0KGlswZW+ZetOQKRh7Ow7PwgIb4+PRU1bMyPQPI9J7ZCD78TJntHbE27V
DCNaItzA4oWXUANUB5s1jxoswJIGDeL39+KKU0DFY4HOQ2a6oVZ58V64Qh+hqYxgHjnxAv0UDneR
indXSHs15qrI38omPqY+oYe/HgoeYXuWhTC7T6mQuxgRBataNjWzcJUcSdVDv4XVaUlqAU5c+O1E
ekRPjbJwdAV4fAbxshIIoIjEMRpaJPfVbzz794v6N/Eb9COiAWncTJmUf8YR88eMZum9GVeyEtmd
HMxziuqg1MxTlerNtJC7hWQ52SyNQYfHsnTy4Ctwhk+w97pkg1RJuPRDjgFQK03PvDEP/W/uzqS5
bWRN13/lRO1xLsYEENHVC86kqImSaFsbBG1LmGckpl9/n6Sr+7hsR/mu78IMSZYIMJHDN7zDr4AY
gLZpHakowf2pMBuOzlwFPZtt5UVHGWcXLasfoxJitGNDRO7wOGnQ8W6d8Rnxx/to7G4dWl+LPiDz
7Fr3PGzyqHjrUh4UKvXA3PK3CbcCd+AtZOHdYFoD2sfW3n8zpvovdlCwEUAFALjR2Pmxq6knQSgo
G+XgsxuMlFL4fnJi2wj0A87PYEQY3XEu4/0QHfwB6YEySedbX0e7YYi+6lNt3tNAo7udoRhkBcqf
U9ag3ozpEs4slyn7jD9ksR6K7h51VHRPcFb0K2ochWC1OHGvrRJ0VfHtZLFNqI47Xnxis0Kgsijd
XZb6Nm67BbmUZx1KE4ccK6IurDpf6KZEBwTUEOnLKFD0vdI1Dd7gKZ4+tLUVgTX0tbVeVyBPNevk
OfGHAhjSwpK2sRgqYiVP846p/8Ud2IJFIr+Gjr4KHKKZot8BZFvV4hXF0rcwCA9jiPZTmDir0Cof
1XnSuy/YYL6qoLDLrA9t0zwbUn416fXRN//Qx6ZB9583tvTuOSLmH4Z+71cdDfLoBtX6fhXGw/tt
oFt3PqdBaCfplmohlPSmxjLFdx+xQyZ9RBGQLbZH86vqdnOmdEcn/bUopy+/mQu/mgoA0iwd0ApJ
7Y9dtYlmQtZ2Vr4bkzJDFtJaIO97ysN23JLPMT6x/9jbGiaeav+CZ5Pmxm+QJb8IWiAIeuDMHXWi
/1jgxe66rnMVoPklj2/IqrNwkRju/ZqxAU6686d6PcMjXcRoLf9uFf9i96dUQk+HMi4R4o/V94Ie
uxzyuNilEhPJqkh2domGmYvQ/cqqoVeVkJGOnvPksAY2eRAhHtrugqrE9znqvK1ZJHeBrM29NSkL
wN5HhBBfLt3Z93IMblHLXGGY9Bx7GIcSW2yJaogJm+bbKfZ//kYxbK+syy9lhfFqGHU/fPvf27fy
7pK/tf+l/up/f+u///4tf/TXm64u3eVv36wL4DDTo3xrptNbK7Puf0ie6jf/X//zX2/Xd3meqrc/
/7h8ZeQQEYat/KX746//2n/98w+FFrS+m6rqCn/9t/oIf/5xe2nby5dItm9d1/7iL98ubffnH5rw
/02S7ZGlgdunRUldani7/o9r/dsBjWNRqoHaA4KEk6Momy768w/b/DdTnuAcpDapLICmP/7VlvL6
X8a/6e6RY9LwEIqlJv74n0F4+JaqfRv0XxNvf64VKWgivVMD1iVVrx9SD9+a0GattGqnN8Ndiecf
3RSaWxUVUa+EGezpvwtmfnVFk34gHVsoRT+V/7LCJp8bDQSE1m1g9ZRIqxdazoNNxXoIIvmbmOPn
xUOpUagGMc0r2Gk/dAbCTgvmpkqrnZFhtwvhUnOnczWnF5yFz989/r/G9l+FzB/KuOjaP//4xaWg
xUCVUruU/lNy3LuZ4WMFXO2mNn1Ps/Q90OL3GI51Gn7+5yv9XMs0uJLjUcBhDvz01DoYk23kjNWO
Kpa/9r26ptmP2nI6xr8bv1/AfiiYGuw6wFeBF/3YXgsrPcc2mk9l0e+mua2fPTxSKuqCaEBjMlfr
hNre3mg6nKOmeuP27p2F4dds/q7T9/MuzJ3QUqK0Y4Ev+bG44/a5p3X+UO3I2Dc6xW0hpxOZ/9nQ
pvNYjafWdt+COPzNDPpFgMd1oZFgVkk9F6j83wM8zXBKyzVKppCW7hO925tuj5rUcKq78dRIDUX9
8JgU85n6QIA8K/KNdgPscGD92BxXoyeeE5H+JpH+9W3ZiiJ3jaV/XLqiKaWZRUW16+y2xtDR2XEo
KfAV/DLd67CGvZVNzQ8S5J50nLy6MnucUqVmI/snz5lwCEYwV4S/KbT/8jFRAWd7Ij1ie/n7cOHv
ISeQ9RVoz7rZVT2+w43sCaJIeAebFeFSwDG7TzTUf4fA+UXxnUf13bVVLPFdLO4RSvaazKrd6Fj3
g86BLEMUpcIR15dmPI86BoF6gnCCEJ/j+KVosHr+56X5q03g+zv4YUMd0jwq+4I7gKmB0bw7nsWY
XOZSQwiGLeGfLwYz6+fRBvPkecxL1ye5+hFbS0TOaV1WOEno1cat3RtRpu+DDtFw0ntjg5LItkZi
OItfaL872IgjB555w8lBoKLzAQNRcr/x+Jspm278gLljoWA/Dv6mavUzdhvowvd3oS5PtiVPZbIZ
8QkltH734+QijNaCWzOe52zj4wRVhVspcmz4St5H/b4UkxLOWZpDieqO9TRNwbIqzXnZesewmG9q
wQRNU37J6RCptORdMeOL4DpIFeJ/VwZ9e11QlFBOti2wg8SN0Ih2mRHni8giB9D94taNYgCftoGQ
6nQZ2hE6FGL3oXUIynF/tW4q8EmY0+Khc5UoVKSsQHOCKRGl+7wOd1NgbdpkRtAejY/2ayqTS4Zo
cWrRO+xxbbIxgaiGfm36yXvuZO8lSbSaT6bPFDboKyGh8Wg57RdPbcVqZBCSMJeR2W6qAf/t0fyi
uXT79D7CZTRGB9u9bds2WAx8LmMUu2Hsn/FXWTtOu2oYz+vm0QnEDWnKLbSm0pbjlF8MrklgBmKL
HW/wG94ATLwRY3GpS9QO+XAeziu4lC9k30ULJEnArHQ+xUxjxKHK5bGUY7Ge8vIgAzYwNfyBk7wP
aQqDU3t2Ouw6tTJ/b/IWnEL0Dj7hFv0KyE1TruGrifZgjy4TJSt75KNqA1uPM+tn1NLvEv9t9Kgq
ON6AAhTnhDmTRSIHlVT+oY6wLsL8axHQIVsE3vw4WphVcAj7Xn/yMWLKqflGac/f+62/fsShjdOl
Ci8+nacFtnBIf36t+/HG1rOLukQxD6doUBMtlht1PYxwX5UXkK9lF2vWcRlipAh+7sZK4I6jn7Uh
W2kkq2mZXowkv/Qu/ANrPNcYUJCiLbwyfLRwJVlMjXFK8M209Y45FTrdMgjlY5qjOOVbKMpNsMgX
NkWMdVYee/TuF5S9bmzsdUHITeeZO1oWUYfNYawt2zq5IBCvLTkd70XYv3mqQmRaPKwGVY9tnd6V
b7mxNh4cF7mfrhAH1tXxevduyucbjf6kzt2kxms6vpiVh6ZkfRmQURom/HXBmgE9oEZNnQLBCv2s
pjIdD5ayLu40aVCXD/JdYvBsYgLVrV2HGKH1ZwvPwA3+pO0+TVDXiovmaI/cm8wiyQtNuvRdBE21
wVB5ZH5YGI5AILlOx9oJ3xO1cOecedBoGTS18NHtCnMZuCrdVluJF2fvgxjPfsZaKXdst9htDudr
pmxo7MUgA7FJw4UECyBSOR9l6p44wsbeje/S7TQ9tTMx4XXb6tVRD9RwOYxMoSq0l+OIfGHSTWdD
PShIZvoX9D37GFDkDAxYuvK0lGn0Ds4d8KzO1tc1IY249MVt0gvWcbs67l6d+NBPrIGe6WKE6YUO
fgduD/UpyZHlD4TAo2egzgyDYHv9BV9uQ3wkuEB/9tQH7TRuaxTcukWrf2FwlYBzCO8NC4V+dLS8
6WacuiPa1iUyQQ1Utc3cjDd6E2urFESnLhkbf9bkdtB3jt+vx8Y1sQiIx81AeRdN1jDegNK/9RAB
wBDAPItMrS6BVqDaMUUnp6VTsdJpUubLxuiApXQGLhoIrZd1kK2C29kJnWOqMTCV52Fh0zPh7eFQ
mS2y/dFwIMvdux27aFupY7IcgwV4r3iDOdozayveJkLD5krzlmbX3tYT8rV4SeP3VdlPkfIc0MbK
X2dV8jKGPc2cwkbzLGPgMkNfJ3jEMzkZKzFMZ13VC64T8hq8YKj4ro4DPc/enVAAM2No2OK6Dkk3
aENf60AHOVQse914HAL/ZpLJJhuUjJlABvPbI5q6D9LPt2MeHq6THxQHmNeDJRGI15QnXZGgs0Kd
FJl3pObbCfk7yi5L+EtwH/pyXU7yTQbw2ZxSPNWFP+2HINkbPjqicT7rSn4GgpoM2o0VNi+1ZETC
Nt54dX7sfI1ee218FhJN/GBOkSnET4UCn1nj/lybK11pKlmhtq1FGfMAMRx2oPd6Lv57caW0Hkeh
6CjhwYVPTCeMdWgH3QrRfWshkxliMYqZ0Cd2yYyMha5j+VwbXgdVyN/HBTTjqKsx1nSjJQvZxFa4
vC0AXEHUIGz3prfa6yAWsm9NnJmLoH8Tel6s85pB6lNU3zKsE6U34jjscLGezRyzOBRE4n7tpPS9
rs+uzFhD/dy9F/a5beT9iPjLqssbjJx985JG8K5TbOHR26xXJujrZZTx2MEpXPhDelltvC1cXPFs
qlbXmMg2xy9+4pAk+Ym/mjSEqlK0RKtMyUc6MKidiPwCPcGVndMuliqWDSR2hfJt1HN6yJ7ya0ev
zC5PRSfOxcgSgCb8NBfDo6n2ckfczbqDCG3LEg0HS/lqd9BleRyOBFKVGOh3VgFr2VzGnG1V65xH
13vLRpYtOMwXqnA6ZrsJdgQzHrD0rBQVha94Ktmq88ZjTXqwsSt6LhXP3LJDc5mGw6aT8hgi5bXq
wuK5E1W8dgN6eSLJm7XNubiaJwFqMTy2wC5Z4QQGkrW8KoAaHSWe3Yviyey8HoCsYG8v21tz9r5M
+fBouN7wGS9ZfMvEIQwn8Rqu8QbatJ020COxj31vVTuSb/zWh/ij1/b6Te4nw1Hz6KvGWYAvSYL3
Wr+tlRleWI/6yhcxmidmaK8oX6KOEpVfYspaHDUUAAvqlbFx9hFNFTicL80xe4k5Sld6vHHHud5P
NW4IOAACI8MXjAkNsX9UGKzcK8HhazrakjVyqiaWu6nYN5F1q7fmUzEIpApfrzk5umyLoUASWrpb
rw2MDQ5GzTKzjgVFtUXjmA/O2BTIF5b3qejiraN5uwqDLSAnNPnxx8QxyDtj/1fuOwUcS1HSDHP5
oBs9v+yiDYmf+w19hhsML+oNjBX8JrqpXxeYmiF4133VBnEHZIUGvtltYguH7bHKbyDU1SyK9OSD
WXHyszeEyAmqkKEZOVERsNOWVYDSblSKdR7g3WwQ5jnul27k+NDlYGy6IQXxUN43lnEMXBuXMq2h
kJysdGyaQNDbH20NHe4JHZ2FFiJrnoQkJrghsvQF63/y7V2fpx5krWjrWlzQrzE7nitHYr/OEdCb
gPWBHaJHCZ05oRXmU7GdJ5wi3CnGgQI3zLBJ9ZXsyoGcD9nFBh4ciuXIvLsTEr0Gnl9TKDmRxo2c
2n7r+c19OvTp0qHYtyo6e2UAo1u3LtpIet9/oteEs8Q8oAEImHpheVh7wNjc+nQ5Xa9CodqNkHPr
k3WrIzfbDkjlhQ2OBdLZlVqATiUnDG4UwbQSla5MXOkiYne2NrTgc9+mTCcGdWmrq4uu23YO/niO
iPAxdQ+swWx7PemgbZNkwifrRGssgzG0sW6d021InYDtDIJaUZzM2kZPII8OsRdaO+lj5MmpsB2R
eg9HM7r1AepbQfiC6kq+mfr2c1ZrCGSGmEGDfXots85fW7hnog2GvFe/SY2WoKiLw62NRLbXCfhW
abwhexOYafa3YmqRQElKZfVYL8ChlCs3GFe6SWwwS2/njSEBYkGYbiDsXBhMglmFlLC7etpbMJRJ
HwArIj1spsHCmwjTNcJkB1fwxVRlF3VgfqsuQXOBaJLGxD9JyfRhrdsL2pE9ZqsYaIWE0Dwn1In6
hTFrN6VWc76bxFlCJzNDTUQfUjZB5W1+DVtBrwGNwCXDaD9kHdaKAdlM0nfVpsmHh9EX6Ju6/hZ7
Xe7U4gEN2iIlxkMmlDGZLe8ZV9gH9qQPQN3urqFupzgnnolzRxsnZ9MjeEuBjBmLpjTfuonP3ej1
BRMGFSmXgXkuEBG1zQoWYqH321jH1TPWPjnsHWyCwWIMQPXMuDmrf0gMIGTbJO9zIwOC+AQN+iy4
1xCmXCBPQRQ0IJyR13JjEto1BYFG7qQro/binbayvKY5Rh5yEMBNq7hZJjZGFD1uQrNFdOFJ8rs8
0NYBEiCBq4R7kavINB5jopItqWotUo1C5OHKJmP3JWiTz3ATz07SQDSy0otpM/7D3JJxkqdRLk4O
NU+sS7B1ychIKM8zuGX24Pbj3ew6T7mHlweVw0q16JJu3Xs11nBqiTnz2eGcXlboVJd46y5xNHpy
VBqCxMgzAKQainuWbQyvxfgWwSirx6netfNNWHvjOoiLT5MNJp/8Eky+Adn3Wg0NFRAVVDLhXsrL
t5CqQ48oYZ8rSL4m3AcXVRtgeM+BqtJS0fmvZrfTbORjY7pW1xkaSiSIoA7hhIe/RYVdRAMO73rb
0hO06Ixw2RtkC70OH97S7wUywSuagNkS13MdGpL7BLhvl1ac1EiYnazcH8BNGbvQGk7WMKGIRHAs
XQaeyJ4EbZPH8btGh3idyP6U1sQ9eRYewry8FaUkM237m9k0z9dnIGP8rxS4EPAu96D21aJUuYXK
j/Vo+mCL6SJz1MKrJp7QTvKxFrSgolyzZCubd6Or3aHSquyCKVbPrEOjx1n3ehNmW658ldoWIkcu
DBUWqrTojJOsVsl8I50XDFWbhVZiOAMPDrZ7ivDYhMZugVPUdJOl3T3MvA12qwdwOfkyLfgN9daq
oOiE/eehfLEFfj1yylYJc6Swogefkh6SdrtSeq9V78DANcYjhDiODDe+WCpFxyoy1dHzVeW3680b
6sypbOarmVOoSPi5EZvvnUDkt+QvkROlzuvLPZVnle9iU9Iy4dNY3AU59R5jvPFy4xGwO9L11nhr
JZyYmoN1Wr5i5F/UhiELEAY4LOjsNu5oiAU6dUxShkerSXS8rD0SaBAEk+tJj8iqfrpWk+uQna5x
XjVPUDwzSS9Te8LwQ9yZXbjoZnx0eta0Sur7kpBdGnQrcPI+glfjBMDbqAvQY6pDJNaVR1xHJswM
5i9CK17n4dbQx+V11c6qOkbb/WvVAY69znnPqm+qbwtt4yFsL9vXdCQBURttBeWt/9rU/UltJeqp
RrPcidK5AIS7JMYXxGWWYSvSZZYVbDPa/WSZt4j2TKs55mOrEkTfsnrCcTw57nMqoy+ogs0FVZVG
mCGn+p6WKoLLakxwvkZl86P6mEJTNWU2xaoTd45HMdNVFG1VuJQtnitErRwkLyaro8ZDdznAf1+P
oA9X196A1dUu9vQo3QYBPGnNmM+11r6PVXaCn7yZhxH/BZY/RGaSe4BBY11qS9XAAC4ZYkprHhKd
oldffJywQqa1Td6hCj5OGL1PNlUNqEgaGFptT6tnaxAkumpqX19iungG+PIcOfIaG+gFcrVAWMTd
ODIF25oGEw2LtRjGB1dgR3AtLETPGWa+QPQ80C0DEy+MScA7HzHuigluTJvSzNCOIBKQ0kBYzaHO
nlL1yDOMBFTFw/LzC4aGdz1q9D21E+Go3JpZaY74wGgIrLYU58Zr+SzZ4g+LbrcX3A7oTU4tu7rP
4CTYPamPODbDZ4qH67oZ1pnEZEUaBH65kX/seuP2uh66wOYRYilYxiRUE3IWIhdfnRm6eVpPXDnt
NsATsdL7AFZj53WYRtEgYPm17rOFje/qmmoHEDExVjwY1Bj7kpxtGjP8M5nQKr3nvO/r8F2EbNxO
NuPpTFokvHTfDPKUAWmbKtNao35EfGDY4TLqIW+qiNqhCnvNtEJVKstGdoaiQrcNXvTKU+cjDRdU
o1jXucapG1N0K5zjoJEeJRG7gQiJ3grADn0VUpyKeCBOxpSscZiN2HT9XEnSxRWmuxQpA2PA/XaM
trXsyUH9zsd6LX6CieFvkz3E8WKDcpq2MkiQdQALkSCaLDq8iIL2zsQ8x1GCWX3y0oUltkItW0zm
ZF+LpjfurrlnMYt1nCDXlbUMUYeLadNNxyEZOKUCicFEh2skDdeLa+REDHehZd/ZY/5+rdJoGh+6
yeJVXUFbF7rnbZ1YXzogwJcFpcnrYUeomK5rnJdih9QYyUmcJhPC08n96kZey+NkHPMAQfgo8d68
lJS3yRGdriJ8lFRBrKqoRjcWY5f6cIwzYuRF4T+USe6iXBu/T6oXUPn0kCKj+GCP4l3C5PU9Hy8E
qgixFb0n1UM+cYQkMxWlufzYzt19pZF6ByXKmlPmsKFyvEFn0IADxjfXnLlAe2t5PdtSQRjdueKt
bjUMgChWz6o0ZToszMJKXSLGe6oMC5rVSnscFGDobzRcD/mVhDNL5pcG8UwPc2DNQ5HkelYhU7VA
I/f+Gs1dP6hSd1pVjs3eTJJHZTb31UO3Ot7U1jCexCY6hGfcetVnnwYjlqa3UEU/BQ7hdkUTIAiz
VzeuvJUVWQElB/zU1NgIm0hyqPdlEWZLNevH9FSneEZpXsaqrBHfLaZP6FMT3Lnx3ew/Dhh18wAC
LHgy8tBOmMVB3qL3STEwaMxdXOSHhI8G+W+vexVJQTN9DSyEPuyi2pCeb9EwZ3PzJ7ms/fxjVXeH
sMK6DmX+0WNqOUW2ybE9juovVaaJTeTcB3251/Tq0xx6CJ265LpB1x5bO6z2RepqC7bLfuVM2c2A
F/ztqPfyadLzlzztESFzxh1a+U6l+ZvZGU+VH2lrl/LdMtYhV8oJ5SlZas25nTczvKMyaD1Uya36
CPgzuQ9KG2/tbCVHzDb0vr7rU1RXtazHmcHsvY2QqOlVoYSQWmftJjMIGxI53rexpR9NhI+iPpo3
ukdnrgqCHpDg8NxIS+xzXKuAceO5Iy/FoHxIvRcHAJWTw01oK+21Q/iRGmmYAH/0/HWlpx9yIN7b
QSrjomAwt7ZTPBSDB84eueCTqGW3Kcyxwz1DdAfYXt3BgV2xT3osHczRPVxfAoOv5Key6I0DcwHL
5OsLktyHLpkI/3Vfo9BR4BzdT9Uj0kLicH0BGSMODitnCMMSI/mKt8+K+ywW2Kn02jr1LD6MMVA/
iKgX4zHOgqnDjgohux0uw+ZKgBbftFn2pdU18yBz/VNR0VDIkthYA37DqGYw8sP1BXX/T34z+WvT
qnEn8KLvX64/S9C3X0d1+jlG1Ao1Tph9TWEfkHu2D9evfvjWglyPOG5ziMu6uIFViA6Sj96wViT6
4T8vmBzjT+4jWtPXASWceozbfYK1ahlUa0fr5c7C1JzVXw813Dh2ASs+pqH1lA+Rtxl8uRmtEWOE
KD7m3WQeri94t1uHBpUJrJCyaP2f/8CROllnKRUNQ7OMw/WFcr/57Ss0WUDqI/5nUKlUtUmEeFit
cf3g453KKaCf2tTQT2WdhFiCUxqMArGPisI9pngqWaLB3RV6EYkj8D4t00Mc7qxTCTkmH/XqSReN
Yh+Nd8KQWOOmWbLH+hZ2WFxgSu3hFe0VjfXoGBounZFerUUSxWvfL/AoMZx2g+oFmoKnyVfaIF7H
hFLfUmivHwaucf1uHBxsLrFrXw1+4W2l5HZCnMtPs5VXp8mGQuSV1CmuP3MVUtKX4sHW7scUs50Z
UmedYPE0x59svczuY8DKQJ8RL4x6qvuzndocRIxzKxV++vqlU0Rf0Wg218JtLVIAw0K9kK969RS+
+5ku2k0f2h+9AUehdAjw9TbdT5qOmezop/WNXSALl+Oc4seYZ6qX61djHz1ROJsXSJESfbX6eAhF
9p7QaF+ntA0P1x9dX/QU69zrV1XT4c+EqAhE/Tzbm/QZTGqSByd65QYf055ZbpYdBryZfTc9AtTH
I0K9eNP0heMINXF3DjD52pZD8+RoHUL55bRD13dtqgXsqtXZTbhNSjs51nkbMv2CtacV3YaK+9GZ
DH5ihvgl1w4WfOOdK5v0xoGpiSey3yxjtppVVKv4tFlPnREeGrXE27gB9IiKEPhw3djb8WMeJ/LQ
p8LTQdmy22RqoymDEnCt9LeWXSf4Caa4slUm0og6OeU2G827yMOqxBtMzL82lZtiTWG1N/yuIKAD
JpeqtxI60P0k9+5l0kU3KXIjy3iG5NvPmk4QUXypa649bW2lsdLbjTwgCCnZ11JijOuXwLphdHlh
sqYUgcFzENsHF9mJw/Wr60tgN399GzuVucl9j5NT7ie3mnD8QF8nEjYXGaK/vrr+zAlfhhCaCNVj
n3NupDwOmQ896you0U/wurWpOTao/fZ1MhjW2OWInvqHKoo/ZhEEVmtssBJppp0Rdi9m6vLkkYGa
Jn2dMpkpPAzhMYixCJfYvKLgVR0r36FIJ8K9TcpTZJg2xpX+OfDsbeLetIm+A1z86tfVGeW3D+lI
xGhM1m4gLiXzNZPDZBLCh5P14iQD/bkYDOms4ZpVUMNoNY26h/2qmzis932Li0tw2+Fsv81Cs1q/
W1j5xobDmh08Zx9NJrqvLjAyA6qfcMFYpwEMFrf9mDj551Z4n0lMFo7hguaV4eexDi6T3SxHtz0V
IYIqJVxeqqabUIv26gPo5rAlLvNYEmNkbeeUWC+ZCG4lYmFEye5zFw0riixLFO0xIc2ooI7sbbW/
NCz3TklRpY14jTPrUzPzJs0cvXsjx9wgoVpElBoNJ/8QVvhDOZH3DEP6s+V2ny1URNtaqfChgR8S
wUEXxQ05bz4OWnqcrcNcmzTjTPq9Asl7Zy5IZtF/OeZl/JFd6DbVo2avGbSn3LramlI+mHWFtOwo
cbvEITVH4G1t4VZNfZgDDsz0kl5cv2geR3gaa6LZ5jgLKuC0ot4Tsx+/VXlsDU+0Ur9RHyNSiUCG
j5KLkSqARCLq7NqvC/zOxI9ihwbDo4F1o3RJn64VvcQP31UpaLwmVGh4LFFaX3Ym/jp9mi8TZzg3
PpZcDgSXBLiF3gUkkNbSIdExNfIWO4Ep2LqwUOthbYn0Evt4pBIsUjskZwZyD7W8WHg9dQEwu0SN
QAkkZaEMmLtZe9piZ9f+b5haV6Dv3/hvvk5WAKzJpytoGfYP+KJ2nkNbtpSvrNLZFRO5SmXo0Iln
6FL0SNwq/0ykF5DGZBxnOfUJVWryaahJM1/4UeKsW6JuChSxschVZnAdypAyo42cmTXsQ5N0lpBH
lYXbuzERdJkdkksZkG9XDoiR6V1YTAKZEBPq7g6JoAqZgPhSJsLYtPUn+EiX0cFbEvY+pYNsM7Nd
E/InuJVrRwGM5Z9BSIYCdP00KGBIEXxCOtG8Dtp3oCs3NMPJoySya3LjLIETNSkpq7qlePRuofTM
wy70m9U4yt8psJm/uDYMZ3zabajAgGJ/IF+0du/klPqzXaU63nlA/sWFjOjsUGbQTOeuNKeTAC0y
jcYZHuXeH4aDysJoi+JcFyK/AM2fOIKWcnfbZP5+tCn5/PMIiZ9AYVDsdNdRFB7kcX4SbymasUht
kTJtPO4ygtew9Np2WLANk0xOqrxWGOmyErCZQh9cFZCxekjfFZgjRn8bZhXdEZl5m5KMGKzBxVK5
nJeB/nRLtIya/JJRKmRObGyToCxMoteyjQluH64QxFBXebsqB3a1fVd/TCbXxeWNpPCK0yBNeKcR
LFZuFi3MnkTeTAGCQzs6hPN4k6q79KzIXLY9rbixyXCKtSG445KWO/1pyqM3SEj3WNFlJ5WwUee5
iGY4ZU0LG2L8YKoiYyzqvYPlOiCPcqb12FjTUzZGu38ea8P6CRzLYCM9ghyUi6zuT4DVCllf/GFk
uotF6izh6q7BqJL9KrxJo3Yyu1WoKMxFqdH0eBFP+QpJUvPO6O2NGPWS44CKsufGRMbQvW5Akw87
2JJbaN82hzD1nDnP3PwQhdRPGr8/2QEN4Mooj3Pr55ten9/zGUq7AyplI+ppcy02hxEVC9iyyzy6
hK0GEM6gXh3z6FRDsYgpkiUDe39DjqKDUVlYOVGXSUHUSsxd5VJ9o8xQNpTbBEfoOukehojGVGoM
KG+U2UeoKuw8JO85LGhUw+Symth5msB9zTCywLyX/48yXq79Vqm9ZclQbag5aEZXrZOi+4Kgheoy
5DhbUIBYZ0OMhklxkTgQLXNL38KvouWl56iV4tubWK5qjcThZij0FwI96lVUfGxKc6nZHDWKXGAY
+NSO352utfZKK3FyT/dRpb2VJtOnKEJjVcJfNHrCvcCeaYykJFg6uLI2bAGyQBku2mGr5SY8/qSu
NrRLsO5Mqn11Ma1kOgzAppZp5pwd/pMOwSEsh8/2ECG2gvqkLW8RO9lXCiQgYs6Jxhc7q9Few5x1
rm613odl9AYt9CRTpZIi8BM0pA4YQI5nK3AAa+BhkA4dXs5l+/Kb6aoY6T9snpDVhYGQoHB8lJf/
jlgNJRgTW0O9zlIfWZ0GLj8jhvO/at1N4SYkrRiqgcjBhqpUzTvVMEPfl6NDYRjqLvsNfvdnxLdv
+RwSSIWyithbf7glxDkwPsPUbpc54acK7XbC570qfWcDfpXNtA8U4qwc+rOCXuVedgn0+oPlOb8Z
m19s7th/UGGDIgHZ3P0Rei5j2QeiKONdF8HwGiWrCkG1pMUXqALPDFL8S0Oq1s/OF9HQf4Fge9uq
+oZQ+DHwFMt2wggtD7xnXcbPph1NayphwTKuxt8gcX3rp+eI5LKlEPJIdCGUpY6A7w5BAmybNvgQ
7cZUWU/TRQdZsdL7Fu3jwFTNbNL6ORMuLNUGGqZ+gwTwcHB1u1lDCqbqHB+nNB7WEvGgNfgJd2mq
alScI4Rs2fGKOiumoy3AvFL650VLS3KtDznJY1FqMDn9dj+k40s+JeVKn0HFmjmqAwE68b7m+Gef
XMjUT2bzpKVZs77WxEMt5vRp5p2ZWisqff66HyisZR8qB7HYrC7kupJxhBkthukgK19Ebm4ECvoi
miDbIRUST/QtNGtYhbjZHZKGZWPVFWx5w5g3sa99aKo2wwqop7jq6x+nDLCuZu1UzfEKFS2oqXm+
9hzRwNU5IyIzeugFG/JcFE9+BDYqtPJplVva3tedh0KGEKd1uRXWLkiyZle2HgXtckw2tWiipZjr
Y+1X1QkhBpLTlN0qn7oRhc4Yc564XF0X7/+3jCbiVeDo/2uM9zOjCZzYW1t2bBjfKFJXHtS3v/qL
zeT5/7Y9uN74iTHHne/pTL4LMYnVCjEDzXEPWMx/6Ez+/+XuvJbkVNZt/UTMSDzcFlCuq7pb3twQ
ahm8h0zg6c8HmnNJS2ebWLc7QiIo211dkGT+/xjf+GvDorH8xtFEH8hj3vyPncn8i7w5mgyWCWFu
S5/7T+xM+LD//TwkkgbXFHE7puVgEjH3we2381AstjmPRaM/yDlHVRwHTizE8o019LoiLy6ZqU+4
3M0A/WlBA41A+Gx515Lckf8oNWk131s91cp3VrzOyXtKKgbR7nOcq/iLbtSi+I69mZVhM5NeUns0
TigbL2pJw3HMAOHVsTt7Iaia8mM2Mr6GrgI/eO4RXeVnj35GepzRaroEX9I1OFQCRChlIn9+HRce
Iay1N8Ftxepdt4fOVH5yW4bEcR4wnipoFKlWvbXbSWXXXrFOOQ2ERKpT0UnoorlaDfReVVG+lG1h
aRQfEsMNPbe1EKxhkVq4rFGLXU+xnIqvzDMrUnEnUTZBWXkj+epiXm0gG9J8b002nSu3s233LOny
xc5Bp0Vnc/p7jUiHh9jvUi7Phaz9bLxQREQuPKi1jPUvwPBUeUl6OGmHgV4yaepG6eiXqqiS8VQU
JKXnYwvIIKuQ4gWpgxD+yEI7f6GlhnZwBnVb3FrT7aGoAYTA+akqfyhP9WAhkrJnx9U+1QshVMdG
aRJWgTRjwpUa6V7b1tWuiaU5Hc4AlJMfM7MwJ1rvXey+GWLlym/2qHfvZqx233TYbf2p7TQzDxsa
DxnehtElxN02x8+VBYYqEs7U3KliCVbHS/FuIqE16FpqCpGMFf54bd4YobLT5BUQA2qsee29Jhgq
YRAyapfaOwtrpTyqYdVm0JvFrAeFo+o8TJBlMVUpZab9qNPBG5BmWX4dNcMombTnLqUpmWMmOXSD
J+zQynScO+VSOupouWVcLUSey/o5s9de+0E/lRhs4ZIlwKUmEVqPckTjBZZVrZQqFiaszoOWg/yN
NFefs2Cdx9p3AmzT+TdhdyPSlLoxHWTV6VKePW+tVkLH+ziOxFT59p1qd2eeAUtBUEfLOmlD6Ot5
Ft/i1GIW4Fsqbi/+1MD77X2ueBZlkq7UiqjNBpMl2mG07ORVPZDKk0h9igoU8xdRDVyjjUXgGEnz
0On7Lqpl0oV43kjOXufpadXGd5Y9kMcHD3q7cI+PXafbt5Sx6CAAUlxS/FloFomF8YZRbPEUyxE/
tbgscey+QE5w3o6Z+8mNBRDPAgVaJagJSp9Y0cmyyGAp8vlYiRLrDNf1E9rt+mLDvDhZCPOObau6
aIYH00IQqJzItVb3ug7ddFMNPdy1Gh38FpoDZa0iSxpIAdetMT1p9A+uuZl6D1aR2SdocFzyxiS5
ttJ4C8GA7muz2G+kxl6qyN42SmM4bfSHqMidN0lBE9tpLJYB0m+bp84cvky2v36rrXYG+IEE2FVK
PsXCjc/1VFP3nMgmqemsPy/VTC63Qx2B4nT2mnRd8ofkBpccxxLJUypP9HY6kESuX9yFGHxUg1MX
lPo0nLxecz6bEK4pCsL0mnLQCTEjG03QrjxpKSsAFqx6f8PAMB59D5VH1VnIwICTR4TDUXkE+vbO
Scgkd/11PWNqbl9Lb3XuWiXXB83RkxAERB3Fjm0w4U2yBye1UF+tJY29VX+zKKPj1mKfljn2DhB9
XoalEpeVUKTnyqlyWtGpw9K2tJ4oshKJjB746Plr9W7wpv4EACSj5FAixsxYltDFR0Zl2PG9rER1
on5SRvz+9eu8zTXoKwPUq1kDN9aYFFetGsrYwtf/uHg5BGBvSd+PDfnwLSChaAJdxpGDENljaRXZ
vZPx4+wGDKDCPchk3O0ujq76j8PcuJFXNgWGEM9/FGPpfAXCoB1GYmaPpYYguZGeRkAZ6pORJJVw
bfotfGB1n9fOzl6N47qpTlUaZnhbAMQIxgZFm6HrGc7tupoig5egb+5t5Am2ST0JeAh1Bc1+tVSV
fqDSvUQT2spgMajISy4KxxiK0GOGoOJSorwM4gHZ22g1LOC0ljMR7SbKAq8NjIpk72prKc2YVb6m
jtFfB3O1aQzm/tOcJPKaw6mBfdaMIWolAs97ZYe1YeFnGTxK50u3nOCkLOfetNOTg9Tn6GM3u0i3
ts/LtLgcq8p4zDohHzLTHk+u0s0ICUt3MvrZC6g7YEvPp+qaLf56xARJLXldmqBxZ+fo63KNpKHx
3VWaRUQZlzKjsKct3KQPG4wOUd8SMIPk17qMMG6CdOtOueQNHWu0LgxhDjrXWOphpRx8BbxXMNr2
EtAGiINmmFTotjHeSl05t0nr13AsRvdA78SKUPAiQilN+66XZnvzWHacoOnpBLimeZQyIN/1wXZv
shCQdyqO945p9Mn3+vZEylgeqkLnw4wOlWC4j4G/MHb7U0WTVjenE2M+UuAhNY6enrN66TWWsYka
LtnmI/AFj7YNZE0bm2WwjuTLxgSToUsg4nUa1k8+heJDpcXuMe+pD6HDs0NTTfDkSgL5Mn9G3d8u
M6LadTxlNtA/Arp9NAA8ZZwlVEw1AVAVGxWTqKnDmA2Uzc0EnJ3FwQRgLb5YjTediIcUiDd0O9BL
yw4H1Sh0ySkRa6PpnnIbWVjH+huFwojE3i+NoCxW+2LFyosySOWIVJIhyiuL3gylryteN/0kVhrY
Pj6wW7HUTJx8t/poM2E7W4U2HoWm9KcGUW0Yy9ncjtDxuFQZrrSyQPch7fgAh3OFQFZ2BHzq/A1x
4kEs1lUk4vWHqXrJRd1bbhiA3qyN3SOhpySTm1YPwAMaaLpZiqhsWWE/0wDPBBJYA4USRQqdwchO
WVg6RnHlCJ5Dd5rUkyz55tbC8WEazYQxgrZG2afkY8/89CRat4tYkhBWt8r1uJAuE41jkkZx1S/H
1szcQwYS7VAgjIs0ySRPGrgt3Fhbw2rwINihnTxbk8vRsZpDZM9cmFWJaMdqG/RfVkcc2ozuLC0q
l9qRR48iZ9GbDAi1KDuMUavmkfbQgna797XHzjSdByfWN1KpWiISJQEJVYis/dj2Oe2oTRrOhCSP
ie9xLPjrtZ2dh4ukt7GasKVG18NsaabHSQguvP3K6o8uQuRTzkLJAUMRchsa8CTvWJ+VRSAn7GSj
PghcapKUvO093djHHTXZaTjHxK+UNrQmRdc+zApIpIMLcdVcYZGIiR6VRnh56DGfe5gs4b6huMeP
dJqYciTOFd/WkmPSU3A3awOfZo6QKoOawgnCKd/QpowmY5wCNAlpKLXBQoolkiP27A8D4kNUNPpy
4nIhA6OhUK6lujgbKanfc9GAiWtaC1QM0X01jQ3gXDnGCtx4JwwaAnbvFD8PViMoSDUK3XuBxhxc
xAaPq2gO4bQQs1++Btxv04+gr8ElkZ5Vj//jMKw8ZyjEix5Pxl3OfXOalYMhc1lj9M9jch9n27jF
dp0H6cq5YblSHGSVT6xIXFW/d3DDIA/t10/l1Fs5UNk4a+5zPfp5VAnRppEjEoc29OCKK+IW28LN
tLlFB7eY6rdJZ4/QbcfBM5iCCJr0Bb7hYCq1aX3oPS2j6Q7rpTlOflK1Bsfkaiwx0jyVqqa9zonv
xxejKjp0Hz9d1P9nV9aG52DM/u9X1o/fX/ovTLP+bWH980V/L6x9+y/6SRtWEcCAsK3t/f7mhID1
/0vYrk0ZzAP4AGHy18La/ItcJbBTLN8cFt6/c0LEf7KQJvn9D2f5BhsTxJxwZRXmxjvbVtq/raRL
jHNiiVN5q6XFwJYymPf3ehPDxFlcXfe9X5v//L4k5118ItERpW3v+t++NXx37dgkDcd4yGowx2LB
K5vOcf5+pbSAiEk3s5a2uvRkHMSlah5Knwq4S1e380gWHFUP7eh94zXGBeewG0maihgu9E+VZlx4
L/qQdjld67r/gE7M5eqJCuxgfZkmjZkXXQ+b1ovpTPIk0vmAPWA9Kb99G3vpx3ZiqdtD8x01892I
aqViffBst9SmelwQgUIVcY1reS9z/KJ1fynL3rn7eQ/QDPPbtVXuxaAmfUyJ/+PiLiK9j2kCLIlA
Uf3e9Z0vStEHsGIm9qT9UNd33KstFAprQ/tU4ZQ9VKOvX1A2H5bJ/Mbc4lApeaj5OfgTDEbtWcPk
mTR3H65LUDQWWg3PnZ4EFvvjmOFudNCbEHKKg4jJSzgc3dybCBG1aBm19XsjT86DY08XS5M/lJUy
iKr6TSFyIL+TP4VxUVZHsitTb64PrUkoOl9U5HrXwgJU15jKO88I2kP9DC6jtTX7CLTusZalTyDy
HNXZzPoeTR5orKPcpJAWaUpo45Ibcaf4zkh1bRyvi2T/tnacb2Pik20ixHhfMhTdCvtEn3bpCbXZ
WtUq6k3/A3rCNysK7aNlYS1xq1dI1j7JBt2DpRVrUCddDZUenSyJt+lBkwO57trdy82L2RX0QXzz
q8Szhmyd4yDTrc+5TxxVrACFlc57pkfNsUEaTEO835zANGFS4mFpZoeam9Q09B7jXtyGknoQkLoK
8ClAw6ULCizqc1tHnfC/SEfnw7fM9eKl4WqCWVcXXxsp6zC3v2huinpPsK7MmF0sfdHdPGYbocUJ
iX0DXdxUFnx7TfvUVr5D8SjXOKRTDHiO9bTOOMlJlHtwzYoJ4WhepgwYgVSAIrl6vgdjhkUKS9Jx
gil2RNd4cch/GToi4NC0BMDOX88Lk54kbQJIIyT52QunwNxf266vAsdVA0dbkyBVJOCFxNo8Ekb6
SO4jlaZSO+vbRZhfNcVt476UffWSdiSoWFCfpeW+zsfyu8DlG6T2Bb+AQ016aa+a9aV21xIJU2Yz
w19uvrIvlPG/5XLGvjG+sqRpkK7ahHNReq/0Ais9MtIiLSKhzy9rKT+lM9wRu6AS0o71F1ZqeTCg
VdJM8x2uFJSViu9KMzqbFtqD5r8AI3qzja+4WCyfL81iIlnf/U7N53FytvI9kk1liVM9x+3DGGc/
nKJ6zfAYrRgiT0QtNlFGGUhzaEqolGK/iqzJfGvU7du+qGPszHawKRE3oRsbF89YZX0A/w3YNTOe
8955VUA2DPM47fCpIuHRJ09cHeOU06p+dgsW7GQtHXRHEB3nT0GfWNe54Zxwc0DXfY2Dop7uuVm8
Havpa87ZRaXsyACA2u21RmPRJGwY/KD10GmRuWYf9s7nOhITlXeqRPZePpTo58OMfi+aUttUmPxy
tdzyVaFsMr+tibTuZjVDlYw5NOCMTjA2kpGcz5LgNzcZ3DNW5ixwi3ek3bSHxG3NMKNwlLjei9sJ
devt8+wV+VlsfFNwpa+bzCuPSYkwQnW0RSY8o7b5JBANHHL6zFFSeHgCbGqP1josrzKp6qe4swMx
IsPp6sAx8k+WL69Va2JC15i7UU/acADEtlotKn0vPg7eCrJ7/d5W9tmRkzoNs1tHyAk+sy4KhukO
NjSHKRe2Fp7RdsFenFb2M76mSe9durOs1Aw1od8q7OrR7LPXOvDqbvHMgFqDHfar9jKRbocbSDeC
zeB8oEtMirScsrD1/Oc6ZqmiJbQOqTxDsSMxyJoRVsK5T5nKMzl2kQ2S4rymWIcnywyWPD5up9a8
TuqG1HuhIPTNoAAS29a1Xw0M3g5tE/TB3zslPzIgcW/O8nrSb03afGsb9cTF4NYnpF/lKYNuahH7
I0oi+pqbn7Og6dWPzDDI3qz67yk2pcMYMyU3xh8LCbDXoUjf5uPQnuWEz0xPVoiV4498HudA87xw
9FzrhkztY42IsnCzksse9lIHKDdjGyk0Wuz9WEd6N3WKXqWQyWUYiaRAtFhp6Op1Hw3YVNpPlCsx
a6B3wuqQNvfU0l/UbLzul+U2JmoCkbnUN4KbqZohuzfK9/po6de6MOWJ2iVDbbY8e3H9rhPYMuPc
59zZHATrFjVK5iHOxwpKNBqyrkF+R2RhDC+vsGcyuGaX9RfBC/Abiw67OlX+QKwWQnrO5dqbP+HY
FajEzS9kOyCI570Td/rR+ls2h5XdmtFZafZnVFrAnCT6dfPvWWsXuKJMomJxftgl6c1E1tCZMyR1
wZ4/k+2+5i3xRkD8ZMKdP2cCfbFuJLdCddqNddKDaH1KPLAGWe/OkP2ME08G2gei5MEbX6uWWUYz
9KzgfRev28Zp4HwijGPLCQNkPKF7DVtd/97BMQAY1Ab0cj9WVJQCmdc/fKkHgxLdaWRKFyDETg/+
mJzltlgcKqkeloxYyB6ztNXTkKeL79EoqcJioELpdag5HAY2is0PWdJox6zAlmhnkcEvjFRXPjOP
RG43p1no10jnTIZjoLTqjEv+SzziCPSaAQ23qb4nV02HoznUBVTOVftk5Hl2mgd3emCuQCGitFou
9r7PhzFHUkAsuhRF96KX2xTPGyGfOcUNJcIDLcAn9HAqQLvrk/MuItfR9HCqLD+0fPjKSTWeTZw/
yyhGis04BWQx9AcQzaFY8vaAV2/TWMEUgN/1fZoYMEwTz6hLdAlEgnY5VIuePlJi40DpuhmwkZaf
sJ40d+wwB12vXVzaggNoJsJTmtV3dzGLG84mxqKzUNm3mm8Sv8zC/KpSFwzZYLdKfySdPca74pJR
6tkJKlvN4DTSjIjamX1SK1fWNiHYJAe/WvJzfbVaQb0M3VEIltqDqsEPWEhC7Fm80gazJW4e6Ezv
6P1J5unruu2Lm62hJ20GJgyWM905BpiDlJduFZhckpjDs5bf3KH4Rqriy9C7b2IKILgDZ6bM0/S5
S1cvWnDoXXvkIVCGjDSiSvaOamF+dupqvvex+dZfFfJLwmSRtBDqK79Zs48XKa1CBnVsPCWbfklP
XMNU5GTNQ21OX1nf2k++iyvPN8eT02pvq8prX9k5MhD74nVwQ6y6r4+J7927ht4thrQ8WJNWhqZH
vXs1kwlywnx0ckEA6OD2Ydll2kO5rFAnVPVk10KdQPXlDAIbEmVlTp8gy3mrzfYTMprHAs3mmV5+
cxal5YMHCQwRN8cUDzED4pg95o1j0Zkw7MClKnB1KGAHotU5eZtuCugup6HpYPvJa5wbOvyEm8gT
eZRF911sWu0BgMbDvgdd+8m00SobGmkEjUv2BCv4hdmCTb+pUR808EonVSw3y57ImHE5se1sPC/5
Ml0Ul00aYZTHyeDRIibpj4SumhfX26btro8W2mQqZzQEUGgJ6YD6NIe5bO2jsnPIGEt85kJx6wd3
fCjjJYO+vL5achmjVSBeQgn3SuY5dqW5W6+jdF9jJKlDH+rVJc47jHWe+Zzr0HZ02NCFQe3KyN1o
0VE2LsJ8mNo5v2NLuFcMJBMiKAJCxPPcId7XF7DDpvNpzMgkE1Ycn4u5edsNK+lHbffG9ttwFbV7
JgZ7EN76vIo1izqIQkevxqzr+02NasFxAroQ7pEo0ZygUe2NqFQWoGyIj7XMyEoS+gdyxHH6WIde
Vgqqe9081eqWxGoIVo/JabNpqBH8yOu6aaj3zR/3eUX5NUuYcdBSkdfWk1wW0XchzdL6As3gdi/F
vBDdrTq3bT1fnRkBhyjJkcHz9c9tiWX3Qo+Y9YOBPlxWkGEROf3IxcpyDcDPcN03TUVO0cGUxgOW
1y/ZaE643S26qFo39Fffr7Zd4ffXn7dJM0xaCpvOsHRXnWIhwZZca0mDS8M+dbvr/sC+ycwu1GQy
nSeMePKBgdw+Q4YN3LlSa4CWurlWFuoJ5MbsygrHyqQPH1K7aKCne/VvGzWMf98H9udVZ9n9cRpi
yCeQtxFbxM11f499IxjYWYC4m1r79/tl3+UHXaZaOCPG+fnmsSY0JL7bD/t1p29l58YQywnbX30V
zAuuzLXiJdh3ex8EfKIjey45G9K9djAa/+zGelVfgYDPNJK1J6JZ+GDWSFdnHGbnNFM/2K1HPg5O
/lx0kVuKwyLQNytQXQvWG12CsQAh2nRwKVfiGeJPv2+07eM4t6KzU1pzKzPGWPj4rHK+pe2r2vfm
ytzq/9rB5Kp9BfvdXE0/Y2K27bXClqgEZvfjxAgOSEK0V8f22mvTTmtzXjw4JbEvzlwXumtqGt21
IJyUpu12m2yc7sr8hEaaZgZz0vTXscMwtO9ZfTGdbXcK4frQoNk2+17ZU/QcjfmT3J4ai3AcN/iF
bv598O17mZfxueVcL5BIKNPuRxvyZl+P9g/Ol7QdiC02RNcsomz7xON2qE2+PVPDrMpTilXilBRp
d903trTaK9iC7qqGGIvV5qvb7qKphZOSZShiy3fYlQoO/Lpur952BOnb3n6T1mYfzeb0zfYErcVl
fNWNtB2oy3BkEh6a/rO73V62eAOapMhita6++gm55odh291v75v95qphC7D72q9vU8UyHF43R9c6
3VjExbROOHA0lgxRGlcf05SuIopgPsH+gfbPgi6QFN5rZ+ZIsZY6xXxsuLK9MiC01xy5GZww59p1
63B1NXe49pmPMsmzoLDExmvbormLo6/YQutHnCnbpuBECfsGw2O9Hev7hnP6773FGfksv27vDwPw
5E46aCryF9bI/3odHA+xRvvtEZF5//GPd1tpv18G8R1AKp+toxt7/bmLPL5kFKeYvN+Zwyg/VH3G
OP/rmXIou+u8bfa9/Yly5jpM9WYJEsEhYeSoxGxSRPZbwueg2fd8s/+I+8+N9lt9QaktEgmSf7W2
dthqNVqVRmL9YTr78xX2tvfHTUevT77DqKI8FqmHX29vQsEJi60/vv9t9z8rcSMDjRn+1PtG/Wvv
v3oKXTb7LGtGdHs7FykzcRg2eiwiLemds0vBk2W2VT2hTCi49nWK+lnCMThso4uLp+Tv3W4hysvN
aUrOz7T05cUDAHqN98HJ3w4vb9+ljNuFK8QBWsCvtP3bnLYv8bfddRvzvJ6VdEaPnoYlgySXcLaN
X1vnwsqDYuK7oD3vRa0mSINjKPn16+83s+0Z+96+wbD9aVUTjqxtPCJ4h5GRIYtj+F+3Y7Wg7J20
0/7JAIo3132vZvycpZGdKROT6G6L6edn3x+0ByLjkVMAjUgWVngQY9JtfOEESvvzvjtrZhNQ0wY4
OmDH2o1Z+ba335yTnhXobtxCwooEQl5299S+MbnqMzZtbiqla4/k7P55EG7HpJNM3XU/Jm3qb0dd
Wc+/Hd/7Ljhx4kWU4wX7zdZMixNSERBQ/zoP9iNbjPoj3iLz+NvBvz/n18/odLqfddUiM9x+bpYS
un6oZ2awmUW66f4L7i8ZnNZZoQG67QF89hrmQxozgduuftl2kiOerK9/3NwfMMlc+T/eSNFt8b9I
FIch4x8m+n/rpfx83T8iRe8veiZkwqLX0ZkA/9ZL8fW/HJospm5gG/gbtm7aNFGECSbc5qf7pLr8
S51oir+I9XB1FIosThwGgf+kqWIY/1+Srm/bPgJhz3TMLUDS/gMPnLlZZxeElV9II8rOvho/Txa4
H6r3gUV58eohGfQ1eguQc7xzntWXZF5gcI2pOPeGQQ+gBWrsLs8FPvsHBI5Pfjw2F0drv5RzA4JE
B4xXxSAdSK66FmjusEarH7Ix6tuwtAQWQ6VyE3ICBizGOAuCJVlOi9tPUarJRzP/SMOb2Q3W8HXe
DEa9W54UBSRqVz84YVc0ckDUuPg/2M9TgghGtMNnGLoKfXbnHpd8MkNsTen0NUkhCo6e9capZ6JQ
WE6EuB+ooAMLVjTjz5UcT/PUggwTPX48L9POjt74T3mBCW3V6vqYs27ztbh8LDS7eJ5B+JE5JodT
NsM0W0uxXAlV/Kr1un8FD2i+HUcTsXgXf0rNPHv0G5k+unGSYQwWWehuq+3cXekOSPqoVVZdrApl
NdfO1oj6XNOiwQfo5ruJYJ2yYRHoTZ2Y5LHmNdOzt6WIZMRj3Y2iui8+XV67kHcuS+iQi/ZUxZl6
LtP1DW5EcNN5UbzxxAtgyYtMa/m9z1m9DvEnhVE0qPyVYhp939OSd3rYEemRZVRsqY4cqH9ScHHA
YGFLDA19eau39XLyh543wijWgaLYyMgxLQJJcpaan1eXL5SxbTk1NK0vawcLdNXKm88arel5Y9PT
zChr+i9g/YL92cuYPtrN6j/M2esqLh+82Oq4PMDKFLxhTsUowMxUhComi2nx0XXhv/TPNCGuMeCH
k4f3A4SHfkWRmD64XpLQSc6+ytTOH8ZtA1H07w1BfMVvN/dH9+ftT/mvbu4PxFYuTvMWVLG9E8V1
O6jk3AR9PsFo+uNn7O/X7o/suyvln2OXOK//+DWsnJxyGGwfENRVmK//7Rfd35MLOwFxY2eG//Ov
t792f4VVmHrkCXiN+yt+PbDfTCgJND8f+e33+/lMDaCXU9aHJClw6P164m+7v36JdWgprdotdMIK
7Qw6XMhlbAbdGMNy5TLrcCG/qaSQB0tSC5Pb/AfPCQE4yfy2rpjxyuK3jbZYxc01Su6DChckJWJI
5paUrhTJzWZ8cjv1aX/Nfu/k0dehO43wivaDrYYPPdrhqDOMpA/NvBvOi7ylWnfP5gYdDY1GksMq
7UaWkHbb98y08qI1JmiOtQm1CHe+Kopalz6nLjR2iImKpkLUeXaq1bzhpjMBVrKhYGzcKH0lhtmG
pIJ8QOhmoqfiIWOEfuUOEjqbtjzUms2fGpzSUbbKuiWJAwpz2xtLHJMDrGxfHmDd8AXjjL6tRm6D
IddkgDZ0BJj0z31uOkXmxEx23p6x9PHX3k/xZxbmOVPKeWgrok5TbIcHPS2ao7X93VdcwxSpWg+g
HKVvnzZ1DneoHew1WEtP3PZn7RvhlPrPm4gx81Orio94YBoGz/KLAkF4opIJI9tf6uvqTmfD8+2H
weD/IrpzldKR1RMyrqz6axEzszC7vDrWQm/vlVu8r9vROfWdqvCCUkteCD5EwgtCyVyb+UZo7Hxb
8tQ7+RWZWvUy35ptM+cGGWF670fY6uab0T8rssEeKkZ6DFbpY/qcKcsJtXjUoT829gWXHR7sOr3l
2waxvbn1DaiB0hQoTS30BuCxtcsbygwukwOm8m7Wnx1TlLcVVYyyNroUBQXFNPOmgWq5ibhfbwMC
9gupVcTJc9d+/6qSjuqRlx/3m/l20O97L53FMttrblQ0lealuLIp9Zv0+2+1r0gJK1rjqbYwJrdj
5QQCYJyeSfh+OHVurLjLG/XA/MwipLbHN8w2DwXjxm2ZV/1CpfZsUeZvQxu6Dj1avE8merhTa9rv
9wOrNzWKj2kJStOLy3tnNdV9HQDWD9bSH/ebGLuG44IF7iDFUt1Hv29C5dKP0/ohcIY4OWR58qpM
queerJuocT1gzYXElJgMY2DmbXmh/D8EszagLmsS/cklTLgxzfJDptXYSeP8yXAA5Bl7KWVfKux1
nF9VlQXrQoA4U8L6akX024p6L+7sa+ufd/66vRdm/lxw/3p4f43B13P0zelp/9H0jlxyjTMqdfti
fdvsL/jtrX/u1lX5boiN9Nj8WtvvP29/+lpVLKt6tORBAjCWut+/Vv2/Pb+vQX0aWw0qEfr4d8ls
r5N5W81i39s3e23mj/v2ByZMDSfLYi1PPJJG546ijnOsE6JLpi4ipo4mUZxzwjkvXZ28jDGadFF1
L87qftbnXt4nss/DQmblKV8/2pagbpGUl3J2OIEsDO6ofIxwzq0TuT+ShPPCDQE88wqjCVCkldG8
ZrDXy3K5VK3+QfN7ioa0cAA3Wis9dyMFlmi7KKcdknPr5TVC1BnlleQzA0zQiJOesHYVNojfttHp
8ELc1hKH+noCAcvySGoc9TW/VKV9s7N4PFO2GNy4CXX96ueDYpLmdZdSw6NmSQdQNW/fODb15A6k
TGJ8xKTQhFqau8fKjaq+EnfXgHXQjcNboHu0tT+kGCQPW9MbDp65hMrqZgpkHmXz/ljgGaaTqn2u
2gqJSLZJC2fv3KUFjQtbr8JmWDPSprOJqgyXWgZCmNbo/4hXlnztF633pkMtBx8MlEQjC2wFEm18
KUbAnkLRdIq7+ZJmJij7LEU+3xFWbSY5kkjPvKS2XBBmiDnSYWDBeqCchjtgPnT+3IXw3z7A8ZiD
uLQBl5ruK43voc+G/BwDcjpURUL0uw3NUoE+CIF0fmmRhxR0ZaYkHYir/JbZTYpp4A36DbwcVntf
NDSBRjV8dBJizZ3YkuCIqeIsvn+NUYheaMbghNM0dAISWKfhzphF4O+PK/TmVSYPqegHdNjdwFzM
eV4w8t7qov9cv3en0glX/NhKa8CIiunj4MRF6M/ui3IF9sG5DQvyrU4tDAkTR9KWpK5CQ2lMKmbQ
gqLYuLDtZ0PkaejfgUc/t6ibo3jyy4u+gJtQxVmqog3K3LYCb/ywrvH3dPLPbjN0oGtx12STc/FX
E0/obN77OpkP4kFfZXknYPFpBM4QKuWzaCi3riWMi9Jur+gi+3dIWEhOA6HT/HCtHjNVPGG2J0VN
1V8a4CfhIJpzb8PWWqqR9rRzE+2U3mtY0rCWuLrBliUTgdpXJkNp9v6DmcmLZWBE73Tz87wuyyvH
pMGUFv09AxQuPCc+u76OunrkAAVF/ES++JtquroS6gLyO6bPq01RMCb08v9xdybLjSNbtv2VZ2+O
a4CjH7wJCbCnqFAXkiYwRSjC0fdwNF9fC8pblXnTrlVZTd+EKUZKFAUCjuPn7L22Y61rsv/sx9oQ
NtZkb9MUQGVk5nssW0wC+Ubdhm8Wp4UWlCw6QSYnBrYugDzH38c2//W9HVPcZ2QuL1backlFjEJa
3TwMsGXigcRgF6qiXbpXAuhXdwuNYQKHKwMO28x7tBWDUEYkBia6XSFTevfmeDAyzCyrDiyHDWHq
B5VGGG3s/tkxk4/Jgc805ZkMCkeYeCAQ9lqwAXqWFTsBE1l6sWQoD2xvnm031DX/eerMlzTrgMrX
ObmqLel1GJsdxGv+UqIvRisH3dTcYi4i9lxK65xmN8fIMF7HsQebjOFhTXbKZMHGbRNcEb58jYZc
P47d9Do2VRN6Y38XJ653Gab6DVPZzdY9yD64DQJj7MXBmXztY2IavisRvUdLKoJi5n1DswX+0RTr
OHDcFgSN7GyZQXHAYS5imCWihjWJi9CCTj2Hs4l3gzZrwigUBDhYZxGWUXddSxwoKlvHztGTueBP
KtT/J2x3hENIYjL0eQmGWiMLIUgilv1MUzujr7SgH+VDRHrtuRpUWOcu56NG10jNRC86hosJXXr3
GpU8HR/agR+eXH3GmucfbNYQLRWIAkqfab5OKV8K+uBR6x89/beIcOhgYmmDWSILs7KGv31Ib4ZC
fLv6OWJhYG1DPgftpwxW11xqj4iZk5rcx0va//BMGk1wAjMSUKZ3dqx4f5RBD3ZhrfLiylhLuwgi
m59srajiDDbVtcU5LtKiI/AEsKtGzPzVGMjy9R11hD2vI8wgPmVx30rV2ls6WB7+EVa8r+Ze36Sv
RtmSBBvlJ4/6aZENFEhpxaFm9QULOxR+H8ic3XqM8zXrUw5rNz967DjoG4lNp4zO0SwJppHW75gW
xkb0CZgyFGFj7JxYqUakB29m2x7bPGabDvhHaC2EIAPtlB6zNDdvbclNyer733UCL7vgQJMeAy8z
XrejsRivsRYrlpzkqXV7dhZFcW9iC9wkevEzWrOKSYXbYPWBPmoX6WFENVN5Xuim9jfpE9iJ69nK
x3Y/K2RpCKNpJbekhXcWA6tSv+MsuJhegSLJeyjH7Cr1B2QpVz2YsEajE5cb2WLRz1lOdOtNIlAZ
bT4Gh1BKf6K7ncsXe1HOvnRGWNnlQ83Os7Ej4sJsssfxxYGk8napwWh1dKM0xO/wbmHjwhnkk9aC
1duPf4qUgNbBGkm5aJJz5KJ70js/CVS1bTJzi6/jvkOWMWjgItvUczfWbNS7+9qryFRonMfS079l
JZefFoMvysruMy/lYUxya4+6/CeqT/3B0n55hToMnfQfJqQiGDb7wJnsvdkYh9pWr21KYeHN96OQ
VP6F/CgHTi8N3yl4ZkmJvCB4rzeitnYcdrLZRYuFu05+jY31ht01Q63IMp7WURYuKd8eRWfgeMBy
peBD1NyD72lgKVRWBo5i2a3t6gNC6YToE3pSlcZvbmJ/mGUCqJrY15Mwy6e4pGkjn+ti+SSeLgsh
BQ+7wfFeF6c2DlWsHSKx3KqKzxVX3laybdgm9vTelwVyWW9OD11PG2F6SJp+a8jyp1MuQZvuvabm
VbXDrJfvfUM2vI2sdwvu8ZSk7Z3y0uTYxQp3Rma5jE7m5Y7Jc4I1qHov6dHgEX6Yx/Jds+v0kPQ1
zom53fdzixZKymcvRcHzVXKJDH+r1XKDxuYTbfJ177vYfoNv3ju5Df5Dw0Mla19NX+mwM7Vq59sK
o7vT7NY0GD9D3lbq7RZbaRK23fK9KolPVtiKzEnvINDV/m325k2X2+ZZuQBRzIwgidGH3tqijJlU
5AddG937+XSbx9+22be7qUAoPPaZtfOA3IWAhL8PwxoK0VqP5aC/zDEKJg+4Rp8O+J8q8yzNk23i
KHvPMnwLvtNymFtwzJZ3FtNYnqeVMjpbzSsTwHyPSe2X1le/pGDZjNZBOTgy7FldhXWqEBXexrsK
N+ltLmh1aD4G7spi9xl7ydHyjlbteQdPZpQRXgr63hn7S/st7RY9SJLUCHKvWu6HxbrrGyR0boOx
rqoX59zU8TOIjeodnalccqAFI/IrSzKTKvxpW0DSKH3X3le0OjbM3ust98mI+jo6CNeSt9E0g6xW
OHtb5zEZrN8I8hT0Ygkyr5/Rg4OH3pKX212o66rM+BFTNA3RhP/VbeHHNS4J72xKd0QCTst1kJA7
uPpPidXRd+BPn9NpPw7u9yzyqa5FoYJh6ainzYuRZ0Hh2VBAlxaxMNqHo2eYV12Tz2WFKtxe0Le3
fh4HrlO8afb82DNB507b6CExEG80w50j2P6031mZ+DnQmQlssSTH3hQv49yA+Jr9wGhNb2vrtxwc
AAhhNJLxcPbTgZuihhFF1uCr1YwQpqWwtivG2HVzEZ59IJKl2siF8JbJkZuREJ2NnSGrUs29EvGD
7lt4d1LB7Wrqn3R5YaKnTiB4hm03LSGiVI4+nDrMosOqdvfZvKCYjjSfQAtr+N5FXWj04/pRsMMB
HXvnokPfosK+OYXu0gXGhS7te3wVZ7vor0bM26GounKcYINHNxHjWGbc9n2e0LVPVfdS++NDVlsv
jTlQ8fa+Ckote8D9Wm/imklwHhoJ5tn4HZyHgjKWqyBLm33l+BGtDVyp40OSRoSPaPFV94jcW4bU
CcAtF+mp8/ZzhkPa7EpoaGLcmQb7GKe1j42h0rthKO/ybkVxslrU9cxuDu/6oaPLH6PXFa++RHkd
jUUc1qa4m0p9ItMgMymlkWn4mvisHc09swnCDEDzv26pkhe72kIzaidejujWs5YxOiii2tlIwB+K
3vV3J+4Z+5ooDQZuP7TWP838cWiACZtSentGyw+JIKBmbl0P22xuBbX8VQAauDQrjaYcCBWpp0B3
Czv0ao/NFxjlcGR2z6dYFgjhk8NUcFMkjZmqaG1h9QePPnnIrsfZ4roOrMKCe+b4fThM1SHqmKQ6
LB0RcOGtigWcqOgmXeuapZ7acSbbx2gan0Sq7luv87bRrKG7BxXi+rILHB1YVdYdK+Q52Dyojvrj
mBaELiKTrNDzYXcuuLWKy4pc2WD6gvPf4bfAqmRT5tMild7i7tlWHq1e/o50lUMJdom/XZ1nJVZI
eF4UHwvJdYTyIJ5jDUZSpUJ/yKZt45O7MVT9U9pBSO9iNj1FKoxzodojswbGFLrGvtDViN8cds2c
PuEFLLmF9w8MDCUWeGAn3eDQi8N7t+G9Ktcrgy7i9j64JzV05c4lE2FHILfcwDHXDQJ9XAGySPo2
rr3EKsJ5xEXQ1mkDaSCC2A81c+BuSQIEuALD/uXqIjmDjn1Dq+f1WBr62Ep38WC/Y9tl/cgVWwzy
0hLX/ZhlTQJ9PlAHk880tPOdT78Zon1qbecq5Y6V+1uOGFsbIAEzRDc1OU9tVMLyRsGMPVoXO5ul
n7jYNyknSpXSe5FRO3CMS7o1voYhc2DzjHTxlA11Q3ZW/K02liP1G8MjHRHf0rybtKyN7qXNGySo
Q1ddl0Sb+YhesxXFCFTiR0uTAoq/Sd+7QVq1bOGz7ryicR+03MYtH9unvpxq2oB4m7PM+uUv8mXu
+gKCzpQxThJIxszxo6q7Yhfr6Qs4V5litmtjgksSRKa7hdo8LNuXEqIr9xMaOa6W73pigOwcFryc
SmOTFakXIKOM9mosnkwZDeHUr+53vfzemfSAl0mES7Z8shVcbKGHyMSu9Zx/i/nE6HGn3OfvzZES
usfAkk1TvBl855vVpL+zybqpQj21GjYl12HkAZ5rCbgqiaiXKjQ/ugg9q9Y4KP8SNqQLUF20pclT
zs7saFj+w7CIU+lO+8QT11aPMCmIVW+js1dNXmgaFTuGk0QKFBhtrP6hXy9S+pEB8CttW+bWCVRu
ch7dTfZjUe16qqGIN8aZMZ0ZEYgJmT4dtGQ7xBYpOsvBMwUWT82dd37PmUlYKU5eRvJjar2QMGtz
hnbsyuLl9zJiYu01iwsfWGvzM5Jqj/H20VOkesgJbv4w7eNZO7Ve80qczxCWFepKwhzoX0X+72JA
8okj9X0xc+PAbRPeKZkEJCapG6dFHxYr+geNTw1fBGcvWkO0vrN2rzOY3fjNjxwKbevVT6YiuyqJ
umkzoFqFg/xN162nMZ84vToyHpfc/d6IjCGkVSIBNkJXl+yBlx+GVRkQIVqyOUkIWWy2irK1xCbC
oZ9bTnqZsbvC2GCnM1a3mlOE6xq1dj7KmO5x/tqSEUjkmGFCXEAubQgEHvRYtC2Zc/6hGGrY+EV0
ku58NFuX0loPUml92pr7BA31loM13EAS+Si9GqfIjCvKMXGC9N2V9mSgyS4/aMUjKUZpE49n/L7v
RV+G9cTs1UgG1M0wD47O9EmNmT66DtNGeyAnxauOg0LUweFmUz6GZOmEmHHZtCUD5TNdMFTZinzS
xP2FlXnjOhYEVZeKvOk6Oi/lvfAZPMeWNgdxO/LWWLHRUXp3ZIgYBzvlz8918zOTQ7kz2vwTTE9y
wBIUBXgfGTJix/+DaeayeG4mDddFzoIWaL1GX1KWmC2qYpct8qo7c3usWupDY/T2tSdBOGCqSMfh
BCctOWrkDHgJesIsTzg1mvl57mH8M6/Pd3PrHfukSU+WSgO/sJhBVV6zjwfecWUv9kaVRnKxtGuH
p4LyurhZaXeZS5qHrZtVe5fW8clUdF8683sVjXYIR5X5g9PeJZSvds54fIBJ0GvjvZYY7oErhq5B
n33zh5R75ti2MBaggXSFtoM1DMfN9Pt9Zfj3fa6/ObautkZc7ZQi1sR0nnNS2DY5vEAsxt60KfUh
YH3aF2D52FldF/0oFs27jY1/N811RFsQTDvCnKuiU7CfvcLcmnl31ZxYknmRNuFsO2qHVhipdnmn
ys9khkxmj0fRcd/sTExFivwd5Vs/E2fAxFw9mvn9OABpwZRIPRtJPOWa64ZaaUXbxp7JVKfLoGkP
HqjfzmIfaiDVsrMioAlE31y/9+iWkiEH3iazR4r63LwmlvPkuu3e9vph3854j2q1uPDOcv0wxPQG
posT0e5UA3QXsza+ld58ttOcIKLJVcckn67CI9m4tmg92kmFD6KmG60o0ackNMnjXTLxwWwK3/IR
YzeIl9aq2IcmdKFHO6dJ8KONffnA2vzbjVHC0zmNEdsT75WzUQpb45jAlb0nveRSGQIHqSwvAMhO
XaQVR2PJWjKM1D2T/44pTgmqKCXnRo8cGjk5jWrVZFyLpX/VJ/U9RmgaEubAAc4GL1T95NBJj1+o
RMxAcFILXd/GTZ4cl46W6qy9kza1i8Cbvrqzs9fIG7pPOjArltOTwalX83ZSZDNHrTvsKy9eTqMG
357xwLDnLk77s5s+XM4EBhKHXo8V50eH3sHCJe+IC/4uYFJz9TysUqT+SzW5atHsYmTw+Ofzr68Q
oP71e75+xPuSW37p176ef3315899/VvCFBuLSaJzKazSRqGSZVssab7TPPH4l5f547f+25f0chP4
/9yJ4I9v+vo93A0ZQv/5y//4STctz4TbpVRpwOZitOYq8yQF7/on/vn+/ngdqBUXtIT+7i8v27bD
mT1Tsv/7K389/+Mbv/6SzrPRq0Uq/HrpmNbTKkL8z9/y56/6OnBfT+OijLduiZb56+mfRxRlHQp3
0yDZSnuOFMFktk+vMknr9xzlbxDrzhpAPEIUGQgoVrnGzkVxx5yEYCcJ/aAXBgwTxaaYmvnbnWM6
euBNwj+mZrp3dMsIZE8njKj355wVLu1FYBnyJ1t+SWAhfilusWOYOjPLPPrW0Wd8D0VBi/CxTjN2
Nqcsn/2hOeBpefTsFHPAD5Xjv7BBH4FYyO4wozAymbFxz5oLkVlejHI+qyb9uY4w2plEj3Sor6jX
P7KuRAvbkC8jrL2PlgRK8Ma1d1qp3WEuZL1fDO5PqRyDTvWAfrifjEV0r5ssqCkuQgyNGJSiEVr1
UrtbLthy8QlVZoks1YBXg2yE1D+1zZoGaVowoh1ADX6KEzq+TsmCf8nBI1jDNx374sdCSipJau4O
RCg6VazLvtk9k2HcbiQIt8DlpAWbMh25sR202tvTSDM2cHU+THp586i9otMh5k1MF6Q5W5Oe7UZ5
+urdACyWdWMYx+bO7uY3ZDnsHPpd5HUSgVeKIbuLcI0CLdStmuwi57MazSlQzfw5ukXPBhErID4k
tUkl90Bj6ItQLa+xFE9VTnlbs5IFStVZUH0fdLqgE74lxwiF0JNtqyX2gczJKCyN1N94LQP0NFlq
dEfevtEBU8KDj6LECNqZzoBllvl26L9y4tluDK5hHHscp7DZh9cGgN3GtbKnMaKucHA/M+x5W4iL
opGGB01vf8yBHPIfMze1UEPisevx45EONgJZEUFi2Y8NLc5mauVOuEzli6W8YxkL/Qnxgt1rxF0W
2NcccN36En0jaA4unVqqcOqcF2zW28krnW2p5c2un3f8X8ZMPkhsaGO3fvEJSUEEm/UfxZTcLyv+
0oqHN30anNAGTIOWB+PPl+bJqd3uf0A7i1Ww91d+K+MiYZtArCyTUgld379SEuLImvNkoDk1zwxd
CqX5JwhCkMqM/D7XUXckVgSyryGcqSgF85k42nmSrjBBc8ZWM4/kGO2ZoRiYKuRwNgrN/2ZNMwx6
t7hlnAiV2z2yFMj/4Y0bfydnr2/c0TkdALNC5PL/9sYX0r6dmR7tkUFwdtQAL3GRgE2dXCZnZB3Q
Gkw9Zvp5fLPTODnNJq78vzAw7v84Sv+nHIr7Kin77v/935U++feDR/8DSuMqhfSo8v714CVNkjoT
9KgjYo35VufimBlpfKTyM6DQu9qhIid6F7E70BpKhgFP9G2Jy/rtv38f5t+R0RwLpKKWDx9T9wzH
+RvxNoP7gpXClcehjgg98lrrOBDK2OksgmOXvqpFVvsqd57IzmuuXmZgvKHZomrrWEeddgUJ1lwo
6DdYscerRDDD/QoyWmzEWMElyzSKUOLCiO6ILBtB+Nhda60j9NllHt5qzKTLPCKBOjE+HE+pw1Q1
+8yviExZH5L1oc+X1//+z/43564rfNOCmGl4uue668fzF8LHoPcecMJYgiwTxXYkOiSEcUA+tnR3
tU2cjLW0F4Xw3ZrVcrBFfSymkvk+UYhxM13KQqpDoY/WgWQDdYysONkoGftwDCK1z5dYgBcYH4eo
Mndf7/z/WzzMyiP/y2fzb8CrHTjU9u+S5vWH/lPS7P+DzAHfcsXfoKv2P1wXybLD1fNfgmZL/wfc
c2gAwmXjjQiT1/knbtV00DpbQnf5Bt1DHPW/wq0Klot/vYSJIHThBmDBYu1zsTD+7dJpgTyQhC7j
0xdiyZK0dEoon18esFj0pxky997Oon2+Pvt6QLAUtroOCWDO6qMyPu2krk5fD/CGAKp+famzScfq
v9xlSRFwbtGnAqJ3QP313utRTCekbIm6BEmH45aw061kRbvqDdW4os8+r239FqkhP55eaCSsSb+B
cgbjFhVNgjxfNpfVfl22JBOX7M3wwnA/8oblUUFz3tfwYsF70aUE7XXEDEX30itAAlKQdWjwgMph
//dX+ZeYsluWhc7ontbBynfCd0ryobfIKy5Vxg+X0Y+udpxAVtFlAfzEjnrndHTkABYjhWFcvxXe
XAaovwFsDNN4glfIsDOqVYiLIt3AOzEP8VGBIwCWgMzKa8ad0BJshsTzJR35NbmfUXzIaW+ICEJf
/GEgudsM+HYx9Oi/TPHkd4QnItcTYafNGUEUTHG4t5HE7jGhq6xGhvnaQ63VM128NUrTbkNPzLuh
OtcmOu1Upr/x4jxkaD7J2AbWpQib7E0X2bO8B7Rx7I2ULrFTY59CUWqhZTEExBwPvCIghpukaZyE
ulutU//q3JRJHTirRX+MKENiISNgDO49NiqcUXjWgNp1iDeYfCcGXTOV8Y7dheORRdkTkewDXJZR
ndhpnIrqITWG5aMTu6kZfxGKFB2LSGfH5/TBOLd50OU6vf0qf7RHXOVeAxsMomzQAOwBmRrrxPVV
U7iQ0U7BBIOh6Fu1SeDCH+EBn5bp2+yV8YG0JHSFrvXkFy3Wul47Wgrra1tDT0nds9uAHpa2+Ust
BQ0t5JIBATUm+ajafaJ4mxT8jFf2k85f1+a0YN22wzo0uHSkM4UAyXKBt9XM7xZZzkfmKUmYtca3
ZTGYM6cifvI0NyR6pNuKxkTQlOtUVH2v3XTBwcwyeaSD8DYNNr19SHfbfG0aQIwIR4iqY6cCKhkU
x1pe7VUzxZjPaAHk3+YYFI/M9Pm2MHZB/GA/04Dg3Qv7BAmk2FamLgNFn50gwG1vmu2DI1OTD63Z
xoBiOWYjRxxz+MPKZh886xNKafEed8eusQG3AVWaGYUYSJAtY2FX7j3JpXwzysEgYzqxDnES4Uqo
HmQ9J7vK6g6+Weqo3cHDCceiZzvvqUOgDDEP2Rdu4Hsjn16sTXBqFbqmmDhRbRY7g8GVSqJ5k+T1
XVVw8TTYC/q5w2BNbFO7HxZ5bwKRFLazc8D8IiunadGX63xCxPq+RytQu4IuPyTZGNRIiPyIoSj1
a50T1z6QUiBM/2jncXYVRnJDgFWFUChJ574r5ue+05a9XYPIIaFeFJp8NPn2a+ql7JW8N1d5x24E
rWFo7qUqrPsJotumIDzxXAv7B1F3QbJU9d7p+IwvSa2ouPl649m6f5TJczKuEPisjXey6L5FBj17
7EZY00bQLhVRxqUqt/mg5fuooOEAzYS793KD8fCqqfh7apEoDrIOFD4JrOCyCBXhNZi4/2DMT2vd
gbuUe6EA4xPKkqhGzdc/JH0qOvgRrEUmT6MMaaj/jnOFGbT+jLI5uhPoPzYjkxw6P1Tz7eQ6cKqW
OBA6SvAIkc+2wZa66YiKHMpma1lMSHrk0tvcHVGRJQd7YScGyPe8LM7NTKKakVtdh9nQ/bAKpt+V
7/9KGut1aNL2KEr09sysbgRMJdt4WpogFnq9h/C49rRTWKS2GcwJVDs61bt5nol/mumT1sshUm53
0IsKFGQSX01pnmmcmNyJEEMn9L6acux3XlZgvkWYlYPoaTGImNEhdfVqXzMMRUvOZqaW8x0bq355
cSf2mlGn4wNYvM9xRmgiuEVg8LjEY3PfuLI5pFX+CaibpGAvPUeKJnGllWpH8LTbZ17YApwNbG/i
CzJiLHv5aJOW66Vdfa0GSrOaLhCxmZm9aZN8PGT6+HueqiokeeA6dv68Azge5OnUbFW5aGE5tURo
JrS1rcemquxPd3xxkvyVJJDscYTMgxKOu6aFKGGb6+Ov3i/UtzJVD8xYgRP77EFK0z93Cxtcy9Df
k/bCRuGKVOFEXi0sY3hVAGyCISIi0JHbvs5haUTSD1zw8ITocpR6pX4W9ndZSPmox+Wh6jpWleJu
9pGs6QvAiMnXX8zu22C2OWQI8nXBG9XhhLFo4/8wvAXBEm4X6aGgmRPzUa+KDDdgzMLcZIeeVuDO
xV5rTbDICcoxINw075CAFlzWwtn6/hgRkFkjNKEIDWNnemYG8ZpYdU3kOLvgEXUf58d75ZGeW+n9
W88eb7s4EgKJ4Y7bPk93nVHtXHMqufgd4CbGIunPdkgaEjTaqIZeTVekZ9vR8C33yFBsvQvb1ETI
6zEaQNDR3CUML1F/RMl1xHNrj3hEsSvdV8ZYHCUZ9wgVmN2VaxM8dbPAwY/kZJ062dYCRA1oxybD
YrsvKDbyZp1ddsyduNfeALicvBr+WI5Q+qSLnL0TaQygGclqc1tAmHZ3aCBar8ZRZ+dWOgFN6tVM
mEfNXRnqmNHhXJKJV2Xmz3hWMLjtO62rGaGIbF/WBpEuKHyR/blHd9Ae2J3cj5xGYKrO6FW5jJNO
++mnW9MatSdfT2/SVBIdfA/zOMhBzJ78hDT1OPFWA8bymtVcvJZA4USKKM3csnvlrgMODpdFMGH8
ph+EWaHVF1jJC40100CAqXvyVsGZ6uphQ2cU12zLnEavwAH1+QgWtiQ10Vln4N17tEactbMLI982
fiU9dUa0lIdUa9K97cpdwzSCYbCnH21ZAHEuKvSNXoktDkvhvbHCADQ7f54YzK5tA7CyYEHuGGhA
E/Ch+bnukl0yXLlBQa2wjV81w3zlXc7wkxfWakOTL50NV8r195Z0zf2gKCLbCmyfS1ZYVtjpictr
7UCPxQYP1hGGRLRFQ4MMu2ByPnrmxcJNtvGyhLtgLQn2SzIq0lFk36pa0OygUaU7UAgKY1csAIZb
30Fnxmi9M+xDp0yDLZlxl/qJOOtTlAejbX22YPUODurPxaZiGewnzk8BU1oHkIKJPMC/cNJU4W2L
cTCO3Lw5M1b0jqB17fleSWl2YGgWnwHswpMbGgoYTfySGQO9wkC6xoA0mNouIOxqPDZr5HWpbGIJ
oCXXuGS450B7xUIRmugSw4TjOVcdQ7916cxdH9xFdzNr630SnCuJ1Z6JQSC0LLPfSw93xIzN54le
th6Igdvj19OGYQ1x0VyN2Ie4g/j+fTpQnM62fey5OIIhHSAa5tWj3lolSvZkucAlYP3OfW+LvV/t
XYe4QWusHhrTppua5btMqealkN1pcmo7hI0/Uxx3mNn08pr2FOw2idGQ/IKm+abpoG/y0o13AOdM
gsRI4HSa9OyU7r3BHmMbaS3jCD7yImXlLuok4iSsXlRTONclSm5msXyvNavjJqxZZwOwrQgar6sO
3ogpynVsjdFetu8ixJs+ngRMS9mPKSXYIseXvnGmsQhyX5wtmI8XCpGbHysUM34BId2fGbnnTMKG
5uokiOG65iInpwmzztzTDWH/4SJ/FU73Hd02VTWuztnH2NPq1WM1mVFoxCYaOURcvVE5lzFbprDL
2r3l8uIM24UnHiYxvHWJfxSx+zZXFf3MDCTOUKGLroTcpugJcM8j//dTc6fgIC9mEvNOr6220DyG
r5YTNrC15cJp1nXhIt9R4cyntt+mETsYNg6vLTSFPTkBIHp7tWdp/ElslvUtN4pzW9DdpV46mv0E
5KeGeWjZ9UGeYtwO+1iqn7brkULHjX0bxeBwsOM8aqn6zH1ASkA9e0T5Dwol50sMxWCfxJ+dNum7
oWmny7KkZ8atZzGfFmtqQCK9+bQ66EHd9MVPSMYeEWuSsU3tCkwS+vK2WV4Vn9rHnKLwmrLytwyB
ZF75zOctkCjkEA2ynd5dwzq9hrA1IXY5ZhBamjsa8ZxK9tHVSVHPWyGPrZMcam+QIR84wyXp/RQO
k8BRE/Q14TxtGtU9yxrjgl0H0uAijcvWD8TMebT4D248XEpSfjYpdIoDGrRjZQE7trzuQdMxAvuT
b30UhBJWKQjDVCs/RUrIroK91NYNcW05abtLwZXMHjiUY8aIccJWl9zaXuRPPa4uyFn8/bWhgW6Y
VL7VRISrxIS/XurUyhyXreDqhvPzlX9kVPvMRWc2d7faoTcE6GDd7su9ruPhyya0UAW31bnqb9O4
vJl1cT/pYrgodL+7RPTUsx3hulW5FlZducUEx+VoAAuEG7iJwQQCZx63uAdeCrclz43N/YRZYNfa
wItKJoeTqp0dTelpPxBLETqO+I5rOIP/MY5HLRckMRk/O8/LuU4JxEQOErdpcjWUugk221SZmUZ/
VHRHFaknPzOcMzTnJYizdWhtuoGkLriUYqQYK5qcHn5EaVnJa113v1BvOSH6pBBhOzJCDnZqajkx
1YYezDUdAL+sm2uTxttpbF9aVyahzzqwm0i72Rm6Mq6oGdqeYaFqIODRaN9OuWtBeiPEsEu+t04L
E15DwKzp4jHusU10yj0xmMHw47rUOhollqt1G8l742NTv7rEeO4maR1duTFbedYjK6GYYwujhxKi
ShzkisWk9gfcLyJ7sGbrDOa/2Y1JV4T0IPCdRghDjKmsznoGBGUeEDBk0CKSymhQCTMgrnuxcezy
WVTJr0XwcoU5sz02ufgnJgde+iEE5C+oWxfJbGhTVlxtKDMNBLK1dedjjWA5Ojiz62xKirfG/VJo
8SeUkul63ejf4XypuJYU93ONk6C9ad5TMmZAPiNAtnBO7kuyzk6NTggq65RL5N76fBkq4pjXr74e
QAZGQ4mY3emQMcM8gtLCvAb619dDYzew/taHr6cs3mDfBARNbG3iVK8PsMdgsvVtfOc4TrondAz5
a+7fY9mJjl+/7Sto/OuhRjpxUu72zzeh9zp5pkSBhBO4bf4fD19f/bun3UgCeKl1xy88mU5mw6lz
Pyq9NEhW4cnXP08CuWGm2l96azAuRxSGPHKhcFrf7NdXpkpuOWX+bpgiGD1f/6Yxq+W0l0eCEcWp
kMM/j4+ZltbWEIRVWkPqnVAgqHVo5gLmiu/7Hgul2wsLbJ7eoyIDcrticar14esr/z+4O4/lxpVs
i34ROmASbkorkiIp7yaIkkqC90i4r38rUd33dnfEG7zpmyBIqkqGBJB5ztl7bfpzfx41fEzLv+jY
AJhbs8EJ5AzIaNjNEs9uoAOz2lBinCyHDQMBFNyz0ndY6v+NY0sByseECBIuQh9uFpjX32yvEbkb
6ct/Ab8IPGCvWTPZoNa9+xvotTzyG/hef79WsFu/KdBaLXyvzjGG43IgHQpfmxc/jY5qt7nGQ1hD
U1kQTz38klUle8CfY1Md/z4YitDCJrs6IhkcFMSeHN7SiQGx16AXtbT6g33KFLXFZY/OCY3cSTRQ
n4oceSUbL9SE6qmW6saGSawSxtEhTHJnAD4lpoPhvDM7Go46IvZ9Tcb7aJXDsVeH5XWvJDKXPmiP
Ec4j4ansCrUDnmR/9BG3HuvMRzejpcDd5vzdSM6D4q6ko521N3D+5FEjjAgxE/SwNoSS9fchUwHZ
qYO4ohyL++V1fn4CNQoLn+KdhX8hp6qCoAm6dcS1YVDYh6V7tCBh4AmIsHYoKszfh0L9UJCFyO+W
F+8shU1bYF0LuWphdckpg6WzPG80kvLwYTToIconQh3YqwofPyQujBAmc+cC/LV0yiRYX2B+Qxh8
UffiIyJmmAnUOYLu3CvMc5ISiUD74ctUCGgXFvQAEzrA/AeWB0h0oKTeKVlZtkJIDwomTebEu+eW
92EEdVHv7Z1MjMca/vSkQNQoO7U4ifZljdx8gmshjLo7R52AAQHHOtEe4Y7U21EBNB1I1xPEaysB
fS0VBNtXOOx8+p0rPLbHdZwrYHZiZpdME6jKgeopVwvGIIqGm0Shth3vqJmgt0sLBreCcUN+9FPc
RZ0E090ysuGWmj2WlWehtu5+2NLJg7TZlWrpS5yC+3YU+BuxazaROmVzCjqqXc5kYIXLCMysBzY8
Kfm2nkKJMxk7WwounhNYu0uawlllQ7/Swe6McIM7iORIrKknFKQ8gVYuFLa8VADzDpK5pZDmvYKb
O1DOteylzd15Q7COtvIzCi7Tq1bSSeG/D+6hVbB0T2HTiTB0zm7RHNKkf/Ehq/cNiPVawdZxCBBW
rQDsLST2VrOea8VMVYj2fNBeS5wjmiznPUM4qsyi3xtAFQAmYEYjnbZ8X4KhgMXsMoCBzWusoPD0
7ultwIlnMv4O0BC9nkPcUVmM5iEcXhIFl6eTtXJMwtgUdt5XAPoaEv0Y2u4G1MrOdlnfah/ct2vI
t9722O7VNKA65xcDm+wTOPE7ik38Sm702c1uvKpmDej3wIehhRJp01B88obDfEoIFnIRWprVyrXK
fdibv5GLPsaoIpRBLQyDuzlwp80o6Xv6hr3vfBogtCVWozPG+wbJXpoLjzs40m6ZlP6W9ju8xJtA
x6Js94G+t0oX8okYEhhYDbK9MfzGO0IoCBtyZguqu9bfzzXKT4Ogs7mWVHbAEVdGmd1OIqk3Vus/
UyGMqwkn9dCxR4jbD3oFH6SmqQAORK2YiSiWLJaSKC7vENjFdDla/caCrWxO0XPfMC8H60mjiv7q
ui2iU27cNQ+zyR+eMmdlC/4+k6i8c6qJ9CPZ0wit8S2Vw9my0mRrA2FeN2cuLc4uW1ySKZdI4u13
AfuF0KyHMldpxtb4ohu52IV99xFoMttotk7Wjctp1iYRnYuEjQ+w2ygq3kM+GOpwe1OGkdgliJ7X
koqx9QhILWAbF9OcQRVUQ6g8eJonftMA8+jOcKH2GHZ05uJaqVFGhhBiK7wpW/e5e8DQX6E6Q5ni
5jJ5EHcVGvyNBadHtbYiejHWUa+9X8rDdBuAF6M8t6+VScyvnQS4v2j1Tfg0EL98TMLTjkFFKLhB
uHUYoyaKMuMesNkbTs8PGtvFKgjxGg0k6HpGeOLeisa227OJ2xLB42zho0JYxES1iZDUSdbevY1i
Urm6niIGK5Qmv/Exk0cbQdLoR9SZrF74eC1n52Xal03mHA5F/acBvznMo/ECMnPeRabCyYj8yRnw
/sEVoVMQpHLrCt/Z5cFITlVP/xmNPPcs5SSi0b0CTl1dRw3vzHSsIud5SDvzTr9p621bcuYFKIEP
ZdmG61RzgOKVz8WYbVK3w5xfo3IOvfqmtkWxLlK738RTcSNnbuxmFiZEGHtbK2Q5xezx7smo33nd
RKyZfeGGZaKXobgxobyvMlqTFJeXKHux+9heO039Ys4JUfYWdiw/RNRnxPPL0Hvlpgswok6kHDWm
cyknixatCZmnmW4ypSqN/Ze0ihuFRTL3BnpL+iGQiaf43KchKmS2nyKrtoTyfIZaO8N/H9NV1jtP
bDxf9cjSaGONe9dn/S+jBh0hAdZZHp7juGm3uv8KLjMBFpVhcx6Hlyio6Ca7R7IKKEYq39i7k/sI
3GU7Q3wTJoGyCfMYCj67olQuf5VZ/1ozOVBYE6RZ/a+4HIjIbIwHvDpAcU0SK0kBWedlONz2ury2
efZNM1D0DvZtFHC9ULS6gD5uWwbxYYGcLV9YDgvkLFeoiiTMXuhr4kaY2aUsh7pmcyq56Xo55FVU
pSEB3uIyTFgG/OYhz9thj5Acsskx67EVOCV7huUAUEb+eTTBmFaqixhnXGBAXMACSeRVZTJakVp/
mgIR7hHKrT18BzLWw21MT5IxnQg2jD/rVcDILxTlfHRFO95kQXrOMxYeKJjXCLrz3k8MzwB+2IxH
4sUOqQ6uFB74eBz9ASkdjdvNf5EIHfywZtKWh+X1Gt3UPh8ainrvvqZ9v50l48k4fRiCzsE2lPtH
CxfykTSisbPjY2VKOoU5RC2fURbIXzZCTkt2X9bZw7bQymKFdLTaTnqWn6zZy04zNt+TCAc6IpRX
4RRDqRmczsdvhjXYd5TSymwTZClA7BaS3fJoOQyJ4o4uD1G6lkdUyJGengqUgadRUY6yxPiupKiO
k8e1ncHMp7KK5ZZu2e9Q0SA7ojePC8hxeUqpV60crbtpyEjFycdH5gbxPz8tt58JF0ia23p0642H
RWQ9N0m6Qaky0bCPMWtQ/K1j9aPEWNA7D4vVzNuBPvBez2Ntbwm4k0lgI/oHPfj3wSrgurZmTCt3
ebh8ZcI3GZjUC7Ap8lPUoQ3ti/hSRNU7SRLFcdLhH6/TuDlrxeDu/u21zmnPPTANLlQqP2fuwt1o
9gxUOeMN9V+XR8yjO4IsXobEsY7cOa1j3odcCelKU/oGoXiLywGAiGKiCjCoUdBtfCunN6NAsb6i
My6PloOdjGQ+ELW0aYc2Ppkk0CcFfWpsqGTC0887au0e13t4jP2GXp41khld1R7dZrWtF1BLIJU2
nGNqq78c3Fj6OxPMCdAA89jF3nc50SVlWT8ojqG0IrbhbOGKmHOnVNtwN2xdypaRtoHSdDCwi+EO
tHCBZeW6UK8nZwUDlZrnr4OPApL0SErYBZbK+5pvsfH8CMWC1RJoscvB/+uRVfs2oEjOUTh33g5y
+iW1gn+pRQCyZKlT3ZAzOLs6PHtS9TpHrHtVI+aqWvSxOMKxo4+7fBChos9k84SaA6K5g/uQPnvE
Jo0hPlvyqsRr4zUFUlGEtx0jIBqU+ajtZ4XfDJOZfqpf3fzR9YZV2e/lJDBHo4/Oq+Ah8P1it/yc
YYHV/AF0kmErdoE13HfezDjHlezVEXRZtuj4ZXuBGQ4/iCpjKg0aQ5+Wb4vTHsVoedTBY0OMweqR
KDitWuCPC4ZzeQoFvdtjETiQg0BZx7/YBJaOgX8W3CgtVQv6ETnhlIVUIC1wJSi9xGqDlhaW/HTM
6SGZk3a34EAXzCnUCIgCy/Mx7Ol5NjHvRV8SFQNC/VDRVlgkOKOKSvzzsFTnZ4OxCTNTjziXm0NU
v2EXag7Lb4pQj4LIMruz2/IR9gtidKGN1tmG4axPQlt8KvUJNotzs3z3ScacSsvD5aCnODfUz2ZU
BQJZHUxiNLN/e973VrsuxHyvyfQjCq29M0Cyaon05M9RZxdniAH+fcb7Paqbi3qtEU5NWKpA/qDq
cOFKRMjL+5Bo7duMy3qTjOBM1Bej2wIxztEl8vfYtcS4DSC//lyM6oPqpxoz51Qzp1NleZN7n+T2
PGeqPdLWU7h3VCtFPQOz/rsf837rKsZxwPhwLaKgXRsKGrz8qsv1sjxdDrP6wiBBT/c+PfflNx8n
jQxQy7z1W/sSigx1CZ9u4trqU4FPW1m7FIAUkT7y0Od5enQsLvkcDyAd9DdWMA1ECZhm3CAQbnZZ
XT1aEpOGn8qLURiUD2EAowsB+UivZQWe6tzH+h07CJqR3LnMjLzYpkfqG9dA8VCRyn1tQJkftKNZ
8q6aVf9V0deET5s/eJX5lnTOu5N5l7oy/A0VJSrvCjuWa9u3WTLPe+CVLOd6d4SAcGrd6t2WFvMO
W3+AvdYSSIsqZ4rQGLT5R+ibqPd7M99mZJMW0IkBYusELHjpvo7Fs5xOVh2cS3SWIPqHTWzKSzJk
H2QOcp8VZzlgSMWx80U7vn3o6VX2GR6eMZoeskAn2TMmuhPrP7vCg1tr3YZc8WDTZM6ZNv2dlwTW
yr033GDckg2DINeJr6NyGMakCgFDwAFtUhizSWWj0g3wfcovrsgZtBybMjMmutbUcZe1idmQyor8
gWlBcZpqm3xJqzgAgpGfpX5nu4H4igJs1dQnrPIle9Q+DzfeoL+EQrv6NC62iZGmB7zuP4bPvr6O
+vuxBpjSlpq/Wy5Gms7yJknQ7BeNvod3u1/uIn5jJvN6eQiYnJyz6YAMAUXB1BlXI5s1ojYL/zjm
rn74fy3RtAjfQ0D5vyf4PX2Pv9p/R87+83/8K77P+gfaR8/TUf0RYm8pNeZf8X3OPxzLNF2kxWTD
e/8W34cak+JG+LT3ARLphhJA/1Ooadr/8Mi+EZ5guE1EsO78X8iztrCN/xRqGhBvhen5rolYA7Wz
6f+n2FdHZ9+jA9EP7Lh65sD9I7MjLvoQ/3HpOmfHt4KVGVQPOa5dTNUTZicfJRIpXBP/xMyqW4vR
OoIGb2d7zYNl57+alh2Zprs3VUl9pzMOEQbEJh9jr+09DphsmhKRZETTcRG8FLN4plAjgE43W1xI
zS9lZ9NoOtWMU8fYhDbksrVBUZJAOkWNfdOQEeVKBpRUcLgDi9u08pIVMVD3EDwvdjN6yPiGAK3l
SKhXbd1x66aepXZCrbKzx+5kyg7x50w/W/tKfD/cOalJ6kXjwi4x2SBB3B1wyGRME1H/gQFDCuii
N9x66byXhnzJdYgoKmjM8ou9psVPrfLoDK5YDZLEl7keVHbpaO71kPxgme+8oP2oPWMnG3ErXdhB
oxkdHJf3Y21RVR2N5lj27nQkpJb8GoZ5qOxQ4VQ9NJQ8n/QT2Xt/njF0NM/L60bjWIdM18+kLxkX
pDNkH5axv6e3a/FXiPYWL9F4ot/lQGKYjY3p+Nq1sMvwLrAQvJW1ti/KgdQi2EnbJiMs3Ldr/S6c
7XnrYUb481RFud1NECj02N9ZtGG2sR2LJ7fH5l66vVgx/ozOfRm8hni/r7ofVjsZwr5wNS+4LofG
mzR6E+Vjb30iwnVvgpmZwMrLnJlsODYZRW7ugSXwmk7euxbwKSexhtHcyiuH9mqL4c8urXCHoz46
oTxBtcXpjY0s9W6HwnUxFdkrhH/Vye5Hl4S4kuwXvg8W6T66Gxs3vsTMZMhXyzxM75KVWjfHPf6n
O9/RtbOTTvKxneKIcCDottK1u8eiscU9sd+9fyCIqnnWtZKD/hFac/C4PDGBVaIT6O9Yf9mWJ84z
YolVUmjxG+Hx2cnSSXlIHewCc6WDfdHJ5U5a6w3kxPQUWN1Lz334k70oheIsxH1PCC+jkWJk9Kiz
BZW6PFHGgEIKSfZyUCt6I9QNvDOrHqzJVidP4egX0n4CFnrxnaS7OPoQb4rGfBy1cvrt1aiJhgqg
P1w13LdO9F6yOjF82jepAMHmjc5DNKTJhxEY2mowSu9xSuyK2Sn6hXYgY9Ar+vmQ4Ya/qfmc72dC
K9dx6tkf3hweqj4NPnsTtYY2Xv2xG55bt8QKEI3azmut9o3IPYhRjkkK9yiB9EGKoTmEJXUawheg
FGJX5ZBDvNEPXwiwwQdpk8e9fJUp596QIl0nwvVu0kqiimuN1ynVSvJ1LRITcWgfvICNsg3v6Hf+
SzPYjKekG2APqk9Z3vuXdszjVai0ctkYe7eRYQLEgu78FDlyb9Oz3matoW3rZO6fvKChku7NZ8jf
Z1Fl4a9co8cF8n++Kw19Okfk+6zNfEQJxcV2qiuLmBxvbrhR+ONjiS74sTBxONhE9TCJ7neJeh1i
CF3rGIrV8i/ctvGZT7VE5YCy7t18uk8bd7ynLBjORRwz4PvXS3yW6Z4p9il2HPY/Y1G96pWV72ev
1LbL02kyQe4T225SeJyaoQeEa6TXoEzbe2zz6fNUTvTVhg+n9ubzUEfFE367CyFnIfZPno3hEG7M
KAtvUq4JRvneE3cgdov5FN5Ocaq/5mh8vca2n6ZxkHcN+BBCizYumtAHPLDZfUcgT4HHdy0cQCl6
kuVn0YzZWUtRPFoy2XmhSXec4hcAhPkkAC0ciflzd6Ub2I+VcJrVlAX1d+TvUXH2mEtcRhYaE685
S4tzUbfNlc9PW4V9H9GtCoob3S/VPqh91ArkHpLlcoM2qtq5VYU2wrGuod7Hvz3PuHqZrn2R6g7u
JnPD6VUThY0+lf3h8nRT9sSWNrI2D00r3LeMsyqLjPRV+L5/cqlr1hMRVG8D5Iu1zulFY7CykOCE
5ZvcsuQ3b8y0AFfFdb02qu6n17ieTMe4VkPevziape302CCerA9swu7bhE6KFtwXBlBioMPlWjnR
YF7W4q5BfLfudS7huoAtKP282PSyYcItourFLflQcreLgXMXlwBD/nWYSXCMQjfEQmEkz66N2DLK
pjcz8IHaijB+zPVS3nswcmKhR4/1ILhXB5TNdklP3kw6EmzQ7tGxYargJfK1sbVdEpcFsVYyBg1I
FYz0vD1UkMifTdiA21jnL1q+isHTTTV2BDkZPKEuAzoMzXxnO/KeeEB5+vOaelr0KEmqXH8Jqrk7
e+qwPBoKfp+ht6NtN6b9aXRpyS2PUmYL65T0RPAcbLUhxCM7K7g9oS6kdI8XlS/K9iRVIaZ+Xt9l
BkHbaftj6Lqx93vF8BEWouIQ+IZwsmNcBOHO8DCzzrwJnD/ejQVXaM2JD9y9fqeMGQ5pHN5EmS4P
xDntUGeysA+0zE2GI7dVQAO06JILE/20ucu1Lr/XuMsiVUuNneZ8GzMbIsGisM8RsUJrautTnwJQ
cWL9EWB6QqBOYNzMVuBQVDT+DpM43bj6PfTzvcG8hliNdLixh+aTm/C8mmrNv4YTBZBTQiZ30+Tc
i/EXAS3MaCpCjG3WB5nCraymx7jPmp3ZB8Sxdh0/FmKDC8PjaLlfLpyZGbCID1ltQLNA+2O8N+wZ
GUdT/2D3hA/T6JvaQWXZdsad1qGdsMz+tzUSwY52kgLMiHfgFmoUb8j9vMQVawqzN5R45IFK2q86
MBqYJEr+UcFIYhRU+dVX2NLM4mp90TpbhSttacngcwhBgdDytmrzC2PjuXP1i6aTuynFu1dF+8Hw
7mVJxzHJhm9XMmCt61wi5HWeQ9m+pPC4IJ06ewITActM34yHHMQRSKe68dUOqq++pE8K3+XEVsPF
006gH1lHY6O4rfcEIICi2jFu7LfQ8j9KH9lL8VvGDidzx4yuqdo9CV9kujXGHtUCkfAU1XZmM9SN
wy8zbQC15PZ9BTmnJhwsaegW2PAGe6KKkWYPcX4bGNmxHmjbz7bxWnb6Y+CmD6X0GduCWnP1n4Fq
b5hegsnaot0Gq2SDpdOODJuuwQzlZEIalVeo3vDK93cjpCOvYV5pRojSLO1XOrT3pOYcwAZsEs25
mdzyJuVOzEhofGIsFK5Ljfo7lTSCI9nS24UXApw17bOHwoWfFM+Q+DyDHh9TOa7+ceV7zpczxNHO
Q2gzNMmhNu12ZSU6mqOcK9tybiELArWtn0sX9Z/PWm8d46q+1iFj0iZqb9k/pXvuanATKIyN8WIW
eGoyMUAHAZwZ2Cb61ACohu9eyVRAV2StC/zvJ7Pmkdp2xzo3mDx8s2UAEcvv3928PpVz8VV0iPjx
Jz3pXI+brmEEKVzrJjcRblZ1sELZo765saYQc/FtTXfGNKggCxwaHQmfq4qPp4nk45Tmp1xn7AYB
sVlPFqyUoAFrT5L5SnoOOsRQf9FL65LquNZH3yJ5zk7e59pyUYfyd7cMk/04IeTXHNnI9YymrXdS
FgGbGPZ72GSwoolNnVDprqbou1aKA0urv/oKnlErWwQkz27ufxDq/pl4v1kB7oKm4VetYowmQLVa
78fLp08BkMHsEL3pxLEyC5V3aWuT4w30F/bRL/odL5Mhvntn+J7i+lZU322r5ANlfiuK6GC3fORY
Ub4iO74nthQnl139Qq5Z3jJGYvmaqpXOWtTH1YeTcC6zDuw9e4SQGJ3ZML/hoHoNpf3QOs7Fq/z7
zJzuyhIh0JSP77onz6gcjqLWTmyNoCs30e/IsAAKcwLmZAuushLttUwaInCda5M6J6mMIxBbNARk
brYpvfYugGTMuVZwksxErOEeQsMIH8VI7hIUv7Ye34Wsv46GIa8E8LjrW3kbtuKm7q1o26pQ0mST
NPld32MLkYBCcEcBCs/zawghctdFu6ZJEWhIoLf1EG0q70MoCVA9z9+SAcKqUXmMzkVDGkF4XLBm
0+CtUHqkN9YQX9vMJIPS6O888HVl1nwEvjyUmotPv0fDloFxL8b4LOt+3HadYeydGFS1qAltI0a6
1Rid4ZQ5CHfEuKZr9oV6fyfCqmG/UZrslqiPDY/3gNyP6CwgDJPTGt25TfBEKscPjHdrJXtrBjYA
1194X+FD8uhJ69Hxi/gpLa3XIGBpD9sK1EpAF9gGXsUuqz1A+CM3wZfjzWwWV1F3rwZpLbdDY6Jo
gEC9IzBsbFBxT9GNrw3ntk5otmVPsYW5wrQrsSH/VNBnu1L5MZmfuJuERHxtaj/GsRX5O8PxwLz0
TMG10Yu4dzsvEZnjW9srrm46Jbvely1cMLB0fGongqeNtosOk9WH20rPrpo2qBYfiJrBa0kJy3dO
QjqCIRCqVhg8mfdId21p44cDzeRAnXiwoyjYzp6XA4ZOwZeV5rHJqeKLVifbvmm4yDUPajNT7MpC
qWXm0y4zuvqtzZtd1xBZSuH/mOagSNHN/jItJKFhyb3vg4xVANeRmImkpW52+PBXtaXPqzJ27yOI
YZS1iHgb78EBIAhwzHrRTYflsqELqjXOKuy8a2sX9yQM09HL9HPLYHFbIDI8+dppYHn1cr87YiGn
QK8mDdj9BM0AYmvjx29giTOkqMN5KPSfaLIUdiEubqo0D7dGLSisQxp6asDWOPSDk0ylzf39fHmR
pPLX1Jzd7fI6TU7SBFvVAf+vf7c8TfT4SDVW75f/Cj6KP5RmxH/90+WLesCOUIwkiKhvubw01P1m
rN0ZhygLbWCFxUl3GcgmOUg4QZi2ZR/wW6GsoJFUDN/AH0hmmfQ3Gh7n+NCi6F+ZWnco2+4qugYc
MikTMe1RAHtvdtx/ptX87SbTd43/B4YKpCzfOljD8D2nAXeCMnpiETvhRUU9BwZcaVZtE63rLMzv
aVpTUxJ/WRlnXJJY+37Pc4luJ2MV6G3jtq6cjYgRMJXS0teMl5ADeZXBnZOZUaoOS0LK8mjO6Nei
Q2KCJonckKh3ly8uhwgr6m4e7Oc6HbVtb8a/8ihzjnqX3fSDqClX3VU2SoDuJjMsBDXDShehvjGK
HLXjMsH11OB2eV6pUWUlb9Iuuy9tQ9+3hO3QsCoHMqwj7gtRhKQuK5gdsTtDLPuaiTnCicJkqJ5x
jxZR8jF7inFohdg7MHv8OZh/PXLo/7GVCrmIxzw9MQlKD9NQgaVOHtEko6m3Lppr/zYdenD6Y2eG
L8DJTi3Epi42zr7dfEVt8OzGI6ZM3vCRceFmSPNbdAQofgnxZBDQJ/PZYjq5coR5G2r1VtikHsHw
jJmYxRANgCpnQFGgQBNlAqWWXzYoyWxQaUu5oNR34/u+svrjJLed4247X/uojZCVwS0u8ej/ribv
gLWZ8XxxwXKBPAJSmJ/dS8M+of0iBxN5lTxXRX3R4nCH4xf3IvArYr4V0iKN660NPwVx0ocx62er
JiqincOeHl1AN0UZDARsqsLHOvhQpGZwY8nh4o8IZDTBRgofZCtOyEKcMlqlWnUr9IRcriZfyZp5
o2deTfI3oMHX6zFBj9wUA6o5bDFanPJnupzBRZ09lZLGZZkdbUXrzp5ATVAYmsGrofV70K/UF+PR
N6/CbTAyZd1n4CGhwIAMobzK7szkYBFOBySs+kmrCWWZdvQmrz3htz+C+ABwX1D8jH55qVRM18iu
BcUR/kgMfFnVV4fWzrejR3ZQJ2/rPHguKxBBukivWK3LdVldJ1F4+0a8T/C7tSxCc9pGxzK5k3aE
5qOFsxPZESosz0At3e3zYmZ/2SakVeWvATSr0bDsdYb1Zd1E8VMlENa7OfxXqgA2HCvPw69aNY8z
2/2Vh2xt3Tjgb1sxPUc2N2/RN+FGq98j2g4YxQMqJnIo2y+BRLQTab1N4uQrKXMPdzM71hRvA+hv
pucfYyBxHbScnEXYbMVQMWqNonVeiWBVBtHvabLkJRbsHsnGJk9NWU38V3w4DSJv+ZTECjSK/1cU
wxvsrXXSZd8DZhhDYDVO56/ORz0iNbxLtsms2wyGQz4/AmYio02X2CJHcrZ07dlzCTEXESPRSSKX
kfYJilSWxQ+MVa4hBuWim+77EIu40b0JnM1a9yrxp1lRtR1kjf9LPCTFBMPMNS6DwfyOMWzLBNf+
aTTrTE7YFv3otawnRUM6Z0ELd9CacJbVlzbrv+s5fg+TO8uoX7NSVJuiynN2k1gGBoc7mm13u36I
bv0+CN9lVX4ZTnogPvN2FPIahC8eF6LVswvxrHpdecG9gS9kE7IVcYz2sW71V0FMlj0Wj6GZY6Mf
WKPTE5EaaxUYnis/X1f+SuspXekxILUSktqqwysTCR/i4Sw+A8aQGL5J5s7t8imK0sd8rn4ibhTm
XP9UGIv1oLvPdO45rnELGcmlhfk5x+NnwE3BMPIfzzfOnUR34rofhLZ/yNmnxmw2rUAQwUQf8ogB
HBDd+JosNIZ0QD7fGzEmN/48P7We8ZjhVQzElqvrudSH+8zzPsCRx+s27nsa+VgNXLpmiGxv/OlZ
5p23A5B2JA6Bk6Uqfjqt22NEARMXWM8NS4AMjSv58uRNkUZmTMWunIm/iykFEwiFLH07um1YlFBu
2l8mS1gVEPGcmu+WcZHs3pypuJTzcOjG8D7p5wdHsCmb6RRL2h42OsYhvRMlmNg41q5jlx9bG/AB
c80YzOUqttzHOnHQZ04HaG7o3/Fxi8F4H3T/IYoq8LaxuXXZG+qhOcOMAGnlZvy5ZTbzbqcJ/ZCJ
HTTStpAND7kJ9+otlnn15Gc+7ljuCKkT7cwu+tKoyxgIY5cu+BOi92Q26Cm3xaabkBi2if9sjsZ5
cHhS4MRp5oa7Z44Gzs7yO49MuNaeziIGDGPb2lsWZ+9W7KnSyt94c/rShKSRDs8DonT+W3xdLqQu
49Svfth8POexW25DZH3ILanRvLvaQS48TD7dds00165uUH802gqhyavr8EeZgfKdICGkI8Uymc64
9KmLnPSW8RjfC82cxRnDil4TIxQ0wB/1z4AcCSOFND4Yn5nrcZP367vQ6Lju4XhNJTPozOQNbBI6
2KrcLidkzmQy3ToV7Foj9S98+oe+KOI1gHJMpKMeISajbZTyB4agsifWjrXjOs0msJ/t2vkYbXLk
XeM5iGhw9MMPe9wXmT3asi938QQFe4BPxrmVrZCWTLDVI9aV2NMAK0ahsjQdg0ZwU0jTHxtdzLaG
lpSOEwgFfn4me7lDrMWCapqfuce8vsU2ACv4bEv5PGSAt1u9viDOyG66FrVjq59IeJxXmUOh7YM+
yeWk0A3sS1uaT7q3inqDoRuBZnGNhD5D3sqKjv/ONN5n41c+JC8TIxgCdKCX+OoOWbfv2tj/chja
k0oTbZ28N269jH1o5uXmilOlWY2lDUkOu/AYsLYSSE3f3RQW1Zk9sf4AhXSNNWOvnSNh+Tc2dug+
k8aWljZW7AR+adVFBs69EHJI5JC706nWK3R1pSYacGog5oyeG2mN3LGaXdP5rzPCPWvovmTtidUo
5olrLry6mX/fmnRJO+uxq8fXyvIvIFX4ZWvtjY6trZMlMUaM6HONFqUTxayzLGg4nD/jaLqJ5zpd
U+b9zA5yyQbAaMKcb40GNF5h+YNo7iPepq1+COJP2vYul9BMM71bF5b5TkwsS3YW/8YGvRUIkGlj
gZUB24b7xX1Y4d0FF2CWL5GQ27LjF0Cd5676hq7y7MutgSzzVrO9jYQSjBRbTTd7gqvq3NrXAmdC
Z/hfbG+eITsQ5Ttrm1AiVvKy6WeMui/4mLsudtm7YhteBYZDAYl7vrDKi9HJF5QHiIHbK2IuPt6T
G9JPmsrhqpWRtUEjDIdX+kiD02f80TSjNmyWpLi4Tj2eetgkZD2Uxm2EjhP9XhC96JVJ8vQQ+lAr
0Jr47S8xO/U67NGcBf25GAXMcG/mjYsQn83tjtvztLEH6nRmUEevRdipjU96Wp3dkHueX1KgpdF0
cP3qlzCVvDY8dPlIE6v/9ip9z1zlFbyYuRqM/Hkc0v9h7MyWGwW2bftFRNAkJLxKqLfkvn0h7HIV
fQ9J8/V3oIpzvKNi37j3xWHLsiRLkKxca84xASbUOl34CHE+1vFiidEujemCKfl3odVQCVtrK+jz
G9WL0TGXdmLcZ0Mcf1Wnsc3V0QUJriGctRcUfQohdHJ/961L/5+5XkG7WtOWFSDHL4ezk5eWb/M6
JwsOPx0BWkRMVSGScdN7RZZP3RAqcjUmZNXdxjMAA3YWSaFM7DdtK+/Z0D5hUfwkNUKi3kC6XLjd
rtOt9yaX0y7ARrVWY/PRZosXD2uhH43AeYwewPBk3NoMCu1Ar8iNZOWztPSsVfFWjZGgqQ7nl2nK
xgy4pFOyV/tWYtaoGocSNINzj3tr6u0RzKTWbnGtDEJnByPxKvQW8QW64fgJvClftcl3zchsTXbY
k8zYNpt0AtZNobGy0wTkmU0mAr5izIUTvP2wgyhGgE9hrKOb9qQbr41mfgk1PK55byI0cgf8qKBf
/V4ffwHUhzuZm3eotZO1Ox5DJi8+jTFuHR86u59RTsPViMqT8vAuNR5qHMcl3YP86imHdFSZhD3S
cn+YWrKfCB0M/arGN2+6To4MV19EBRST9msgLTB8JAYFMV1CF40YGPN3EARrr39ZTOVwcT1E3Sow
TlazMwpZb4UJO6R5kmR7+YoF5pjP2YXlAd/qOXcuQcaZzOTJAiOCZB5eq45iUFnY7rjIVE4zcf0B
WMDmD54JF1rP3jYl8mjMnOTtEj82LZ7XYZ9nc7aQpg9LkgerYXOglr4ve4Y9yRCdNYtpA3zcQ5x6
zOhIZwoJO9vPLmWIIwQ4A8KpvTbYIaLz7cSKt0VLiSCaceuqHqNF3JEF5bAhn1vtrWzkMa6DdFsh
Q61xeIbVSBA6DRWrccnqmRLzqDJFllM6sxaVHoGH3fRlIp44Z3ApmZ5lvp4/xOE4r2tNnknRHRnS
cmKE+qYsk/SGELDHoB8oPMgnoD27pNTbLqJ6bR9HeIqYTuKn7B/Yx257Xfc2RsKkVpE0dFRFuZtj
pL7FnV0wWKjYZ680N3sA6OK9IiGlh1NWtvZNdw7+rrPLlLk2Ji4zwmtvA9NVBC6peMfzfUaqYtVU
IFVlzjheVOXWUsXXkplWtknoz5FkjdWshUTA2xUmFxuUPZfQh0o6ByULwAAdLKlRlCW6O+rNwEH1
xV/RbJO/0P8Ue4ioS6hc4m4MrlFO2QJgMIGZ2XR8BuaRoTS+Cgjep77SbusUxriUz+6kM3MPsvQW
oLZNdFbFv7QPsaAc2JacNJEJ5ge0Q5BGHGBzIfKGUJTo+d3UzzeWxErCcAdLVnuXNymjDrBRhikR
qSkEbFJ1IcMldkywxiHWR4+WW1jrOiz6XRZX+r0bhIwSNesZx/GDisA193XEllNZz3EALF/M7Uow
dISfg02n8QbAQl611ducSNVivsu0i9C6Ysdxd7ZS7YKoAOXH2FzMWdGXYA+HeCdGNT5rn3WUPLtv
NPSx3b8g2TxYJdu9IbQdEgS49MAxGxTApzZ7SQvgofSCmDj0nzqbL6dCIYS84R5ydoXnjU9yRneJ
VDN3NsLRGA9aw6uCWYAw2drCvqwRt8z7ZKru1RSapAR5hQ9ykxC90nHpI7mXyBNqS0AdKvsigvKV
yYuWylOY2IigrJTWWv8eox7aTZUL+CwPaFSQrBC90x1kJ9IhSXbMdWr2pGt1LhrQJtow+RCXDGvS
QKpG6xJfm+fmOme4DAHewRUDhIIl3KtOiiHdumrVl1MKbWULAK2WemNtRwNYGN9G65KQKUncyC2d
2A6P0JOdGyh/aKJ9ABKFPS/1bwqAzcvIZqspY/uYLRVN+doqoOGlBI6xp/PWXiqAPaSs2HZPW13R
+LYdXNd1EEwX6LCSa3Z+GitDbdMejSZSk72Q7Z/QSGhzpX9E2bh+xSfiKsfaOHV87JHEcB3Yykh8
TfFw69loRo1kEyygYDdWz12ZPGJ0RAM/JMdgHp4B2a9NPFhT/NnZXbXJ0KFsIp24L0cWW1EUBOZN
Ooe6GpaPKXnorBwmDvofA70msmy/4FNju58/puSB4J+Lsp0qJWiiMv0GTwFJ2imfgmDcI5t47xm/
Q+NmIfLq9nNOoj2VtC5nuc9Cxby7LP8wqHqZCU7V2d0Jurb4pvoXyP7ndnKDLVabiJF2rq+LMofQ
kn06k2Wycponz9S/A6egoqX2p751n5SzixT+qDIZ7nARXDwPgyQKpD3Cmh6XaFHhJjXbnZu236mB
k5JxMDZGXdb3fS1OsbS9Td6l21pqwTEzzMeu2yumKgwKdXJRouCVwVSzpVnBZ7Okw5RmQkBKhVeH
i6ego7GOx/wDjCRE2eWy5EYj6753TLiOr/uMFOIcbojGFdMe2U/ieExWZd7+ZhRXsvtAeBUWDJHo
0xWTlx1DwzqS5Yctk2EXHU2xdhQHHA/NypC0YtecSBKl0yG8Ry3KMMyp9htpF5uoDKOf6UzdbrJQ
czO+ijiPtV2JaUc3jJdZ176bcBRHcKSASLz0wb1xn4wxKk5t6GKeThz6neGjY/12sqS9K5P5PuzR
8ZaxH4zReBkhRfbLjgtSCXo7FLuTM5O5VZ+DOVdnAgGbnWtVpFS5IXw5pyvWdVu+2q6OQ661HxrL
/irt9I0c1QB7CiEsrGpKPmAntNDhpwkpLxHm7ZmCsyw6++zkLJAphkraTI2vS6LZQts9jNVr2s7j
IVhcHbpdf5WtqrEQLLlQ/V1XWR0LAyVmuYS2VI3WbJoOiEdo76IOieTUViH2eVgIWnYh/SY9GGqa
bnESknDYgR6MG/3gzPotjQO62cm8I8hy4XyQNQ6uuxPGgsQaCF+kQ79uU0JpwwFgE1+gnCXBd5Qz
YhtJe00cb6c5Abw45ku+bmqbvh4Hn+YI8evBRdOwIQ4Wh4FLgtE0OY9GGVgPIisP3tCI3RgajzGz
qP2oFyGlaQAgwSHSMMcOxmD/aLjeWZNm4Ouj8WzQIbSFmrdpoGvrtBiMo2m5n7jAi/XU4Hsm9ovh
IZGTJSEHNUbAjSGwSKV5tUQN0c329PjFmNvID9zus80EEZysNIWj5f7U0CELIvCj1ojUPhNo1tJM
kXPgtQd0IDpLyUeGpALEUaFtmb036ypmDMR3pFrF+l1b5ym7blgDffap7BqRNHGQQ/4V6Hb6Qhri
fZxZX3bmbLoq12jG4rdtgk2Kv6GPhoeMQwFFbdf42nX3q/mBdL67pnvV6t7bxE6xDSSmjQzBOhp2
CqOq+Sawl8LUk5icuup26EyulIpQioqg9RoksdLZTRXR65CQVZlaSPtyL9iNy47zOyZi8yLi+L0q
uS6DRjmRC11gf06POQc1Xlpx1FEmHaya2noox95vNtJazJzh/EH64nbEKuJUSbrRS6YYcfcWmACL
vLR7b2EywFdhakKF/HtoqmwHvx3wate1voeXj9spkPsBlih26VzjeJ2HvkV027JyNbxYs4D7gzeR
158whpAn8BNrWYqZ7rD+qlPd+1IpUsGw5gM9IsephAjak6uUx1637VpnoucEx8+O+mklWZxUkgbH
yS6IRGmjZxh/+dosBdpZ01LrZtaKrR6x8qElqTehNX02YAq7dKwQSsm7stHFzvFme5sxd1gjXHkh
DoLr5Vy8EP+BV97qcf/I8qL0mh6vSUSwWw1PugJ/XPu54U+ZxS110Nq4nuF5ECAx8o+K6OTlY85Z
joPo+h39FMSa/+/bTHbvxK/+7x0BV/3nw1SUQvjvo644ERJYr693vN6nqp0lE3f5Q/r47rT+ecYg
rfjV9ed4ivjV9Q/+49ufl/n3N8TztKZ7+L++ir8v8u8zcr1rZ6wUy8v+e0sogsSXteizk9NYHB/L
a7o++98Xcn02M3LKfP/zxBXhkfn+etc6debm7/v398Gvt/48yvU7XY4N5wMH6cFTHyHYzqOb46os
ciz4nYE5yXDx112/C9A+/P3u5zZ3njEb/fycILKiq/a/97x+Fy4r9c9tbUBgbJCI/fX2v49w/e3f
P/55rp+/++dhbG2R9RiwSwyHPjoGO8Ogbghvf15IbWpMIK6P9R/fli3H6ubn0QoSl7fmaD+n+ZLQ
oeC0bt1ev706aq9ffqy2/9z28+P1u6KTNzItvO0/t1///nrb1ar78+NMFcrep+hotxDj8fOLH0vv
z23Xu2Q0sujAL/f+57Gut/3zMNcfvQ4fttHa0ZoOyO7n8f7+u9efrw9V9BV+ln8e5u+d/tvDXv8m
nb2j1/YAVRf7aVtQlhlCU+y++PHqRiWT9X8sqct31x+JkgI/8s+vB32bzES2ekvH5X9dx9cHun75
5za9VEteKVmYP8/w3571//c2wyOWGlXn/7xa9IX1sTnO15uvDyKqgRng9dufB/2P3//z/1x//PfX
mpcDpUn6zX99C34e9ud1/NeHud7xn/tcb4tQkG0Gaf3uydFco/NFRmgwQltBXWX0YeRW092F3UC2
83U5HawXzW6zYD5HZvV8XQ1KWnjHiGTcg7BSGXEFp/uAwStNNVqKbNkcS1suYgRoGwZBstD7mf42
pwkZ0gmgX3OiW9dgrqqdaoOP1N7xP19MMuZWups/6UGj7z2yG9JRPdV9TMtRo6UpcbhifUX91zug
gAN1Cxr0bM9cOIKemrnNp7upUt8iIK0yQk9gJR17D+aw9ADrRa47EU5eo0gDKLnLDf2bFJYno/LS
bVQjisixg3cdvAtA5PGGCNB5G2JAL2toujEka9JdoxsHFdSZtLl1VFqghKb8khtoARhi277nFAgC
KIWZolcbkXbBfVX3h1GfSFkZZv1euI65J+8BKx/b1VG+UpqwtemAXAIVVrTB2hCM7FKJMQNXOVt9
3lO/ZK/CTu9WmIaD33vSNnjcmOXSj8HUgtB/frZEdiiq6oxKt4JHLt7roT6W5ZRtKaDijc21nQrl
JgqZSCURbTd27CVglMMEoo6uBHuMhDagppetHybGSreYAgSdiLdDzXtnd9Y+cKPoKWSGOFcmIVIk
qfgVG/PWnW5TNf6BFJKfXeW9M1NnPKq8m3BK4ftkPE6R6EejqsjDM/QbE4YloqeEfUsTvdbqTxJQ
QOo6FcE42xjngFdoFbZdk/G31rgkeMB9HQTt9KodxIba+IVacty2tV6SH9p+y/guDxnaowtcYtFo
Je8sILQPphaiahk0KvOMnMIg/WiVF+EdRNhUQTVHiBA15OwaOFU7OI1oNDam4B8nNmrap+79iLF7
77a86HFG8wn+QzvqBR90tbUi6REZQuaEG7o6YwPOpc5kZx9pf7oALm8znpcjyEyc7pxF829G2JTJ
LeOBWnx0miRm1+x/1Tmca5PTb40MkEDbCalcFMlqLXQ4LQHuGsYUg9/gDRFtO/oZ8i1LpJilU2Ju
nA62Gw1ZZjhm94pjHzG/k63QrAFPy4mYcnkuByWZX3Rk7/SjguvY2+jotC3IgOB+MrrVXLtfVYZL
NNTDz0lp284lEmYwqMsM60w/ITpFBVYuL/rWFuUr9m362uP85tWTjvpkb2i/pUfkjBlb8cEywA4S
xHs/d4G7tqbMDyL1NBGlHOneTe9SfZcanVeIaCvCnX+ltdFv55rCmMZjRTTVS7RU0HaSB7ikit4X
qqAXopU3M6f0esAv7seGcRuOdCdypq+9/mnXgrJnkiRCNY9tWj8jps/WxEttHK96Nzp1YYaWr10L
bFinXkoyNNcARemMB3pOk4a0k9kYYSaTD4B8inFHIqO9LTTcrrXx4CTiBbZgLbCtZRl7pDavdb9I
AIvBb9ngVt0bFoLLLJteQ099BmHdMDUuv5P5DVrogEwt+gXpmtm9+ezW0bPCfQDUoTO2w8kztrqj
vM9u7F2fdtU4IcZLSgpyJzD/FBl6at15Twb7gi7zFfzUjTC5W24A2dHR33WzSDZgP1Zd1d4E6ENo
TU27NAIpHM/w8qcvh/DzIHtKi/7D6AvmQt10BybEH3o8gw6dREwSrN2CQRg4V0RSPQ3WBoAlx8S6
KXvUccmn4k0Cj4IQBpvFoRqxYGHTqtcde0SIsJmU+H3a8mRV2ya3g3vUKB1YI8DEywjZGXPfwrCN
ZY2OQ5a9DQQW+YaXLcp42hFtm79WtmGBTpn8bCRZKUyHGRayTkNmZCKGyn7TQqdyEvNejUtz+lU5
TH3rOMVKiSAiNr9LLQXUZf5qa4DkNFzXvW4vYUo5jpmeci0PSGowENK4GVOtaArfDFQKeMRB8Uzl
o57Ul5ogy7yYbqqeRmdLw8oceMGRufVarHd6ZzbEQUBkB6Z5y9wKwKIjFkwQ+9ZwPAB1i/hECmAJ
W/QiS7YSANrEODRM1WUrMQ9l5SVPaWxZ8lDXzmcbV5tyFHeRm+W+gNoQGZKE2QB8Tk/c09Zxh2PH
ZD10ClD7XHU3vZUsEeIgxxyN2Q3ivgl9QzGCJNB+uTUDvkCNOyu2mAwMaJSks2Pq/QTxfye7XOxK
uDf2PJzTqADVo2+FkSFEj5CHTHX2HtscZlr55ullciRWM3JXRCc9oAF+yu3sZZrxo4umfYqa+Vc5
Oq9mia6G1nAO2sMJx/Ps+pJErrXRImUl5+dMyOvaLVsmqSVDGUe0hzRAoUIq2BBruEtQqr0ztf/w
wuzJqfqbEcZVog8IXLM9cXvvAEnXdtIBT+ipDSxFrCsiogmfm97Q1Eor8y7WGt9qOD+hBdnZnl03
6sOMWV88gEPiFa45Nz+mbvwIW2aCMkMS6pa0CWImvnn6a5Dxs1WP76qefycMaSHR72YVH3pIScxX
mcjp5UOFq7SPYXeqFDYr78ejmBGklHOsNqlh9X6O4VV44WfrkiXdY8uhu7kpXEBMQyd/t+RtgyZi
cN53SBgKwfhJR26hiWFVFzpAicUj1BX3aQhTz0AYscEUtSM88PCetySI1Iw1y5ExvT4gbdMmkhSj
mGszbNw669kvBwjahTT3i466roJiRbLRqbN/6TnGI31463lRB716jasUsOeUvXiNBlIGalkTQHjr
JW99eDHAe5e2ueuSYT+WQHz2LS1kgjhtFgmkEjGWq9XAmPAjmhgM9rK6xO6iXuigH7WT44/eTVqW
j1lvoWYw4XTEnL2DG/zOsvFYpoO9Bov/iirkxvS6u97N1rIf7qsu/LBzxAQ9bniIxdm79GCGzZg9
yY+lqWUJesMzx0Yq4AeyiL3WDYEIZQdgyNJvOCV3ggTAAyjiALw93gDUNpiB8MxwuvSvTkdbjlAF
aABheQujv13h8uHdFOg5rTx8Kp3sd7UYV3Jw5kiv++eYRvy+iZiqIOiRuBbwGKA7L0J1QroVAZsM
PrDB+Cy5xJvn9Va26mw13rkryYSrA7T0WYzni9G6BbaQyf0raRBYv0KprayZEAFl8SZDRgRojoMg
R2Xl9yYY7hYPO30WJqv5I3pqQmVSxExoqFd228QPndp0gdM9cYGjkrz3vkla62+MqVsDhbH3btA9
aeBhGWD0IMHx+03wh42h/2haICDKZaoRT/wWyVxGk6ZhKpKVJQFYusbJQxFWowmsQ8ZnzPoQpObp
Pp+Ve3Dn7BVGjVdxBe9VhQ6c2piQHXydBLgnwLXwY6lwuCXklMOljh8Mlh+/7TnXgiBlTAj8Oi7/
yDamPW4wLk+t56B1LwhOvowRVcrctJTemISC2N0y7j33YX1yKBZDmmzKCy+UIKuksc9mnL5Qa7+4
jgVqNjTQR5vjL7pSDFtcNV5cj0uNM/mp23+GYI8T6dxrIeQLmBlIt2vODsKQG3q3tsqZNjkZnDeX
GszJgMqF8R8oi6I72aXRrJi7E6Y3Ds92OWwMk0zyKde4tkr2wQ4o02Fk2Kuldxa9cWauX7TEih1j
tlt4q0wx50hBdlxZLfNtwy2IPwi/2CnXazsFuBUZTPwlB432xwxMaF/pIXCYDsZRdwK7m1e6WHsR
YuIspxCd7RDBXequPUw5yWyfm957yrX+N6MdyxM38UjeYDX5E07pFVajTafCu0QJgYikfh8bGLHF
/DBbNGdU9VELOGOjh2iM6ILnSiAZHavg2R0Q0NZ6SN25xFaKBAO4i5ZDByGAOIXxyrxXDuEuhf2Z
9DmZmIClROiYW2FNT6aOeSnhDIx4h1MRw9K1td8gNhRZBHLFHjEyHJQg48c8Hpn7PGeSszTPhxqE
Pe+TGMQlHPPzhJV52SQRcji15za1XzUYAwIbGXJV9Wa2J83YOgCjCNEA4VmKrRJsx1ikCB/RXXyg
04u7eHeHYFOlKQubZp2sqH1XkfVlOtoEiUo96lOwmTojgV1EoHbcUBESAZZg6Zq8DYVJyBlCggs1
fhcj6SOi4Y/FuALoe/+bofZ13QTNYpvrydTvY9T1q6iWfuoxu9c8jhJpm58Ed/2OmS9hFQQJZhLc
PpkekwfjobY9pFMEbKw9C+tcWtrLH2zi2O58BFj7EdCKsM1pbSCKlIZyqQOSag1bnv6u070lRk18
THfSECjWJaK/Nquek6w4R7pzVE3tz2C6/aGDFIh5GLBotlj+En9VtvOFVsBbJb4nJEkVobCkDyAm
s9r+XhbDu2yHX3He7WeG2o5pfKDvtP3KGtJ1MQNpGxtsffPAQICDpxKPKpX3PcPQ1ZTkZ4VjSWNG
uSoT7z0BKLVG//QUdA+90BmEsnUn8gtGli7Jm4iKc2YLAomYfKbkHDgzyNhGl7cVuw4FWMIHRnMH
CPPZVNqz7pFcHUbTAw43RdCyvM8JKFUqIfiIbE7Xe3DptSMyyeWqYI687rqEApsC05H4khKz9KfB
PiIbWy0Eu05G6IdwPWfPNQ5QYpaCPcfkuqkiazMmBjsxheANv0Gx0Uwyvt0FvYvIvcXnF8YzgaJ4
Twu5GWr9Tcuyo9v0ZEmO064cg22pMkwvgLKRVHW/ooVZZFsH6gs84RQYg1zZVJXsvoZbPT1QSduE
QKI8UbGHQkZBYmydDfW+hu/DeytgZa1dN/meZPQWddEGfDD5Rqq31olnIrqaXksRZ5vA3GVgSFZk
EMEAxNXiJIz2RP+WFkzYA6adfkDsh+6RWM8FYcDtaGDhlHANd8kivnLS53Hk6m2XCFqrgZJDET/i
uW21YghQIBLyjqL8rshSXKVRdenCaGuldozpdTxVqfkFCGIP6L9n04Yeue5+xcP0nKJi22oECJGX
tVxEIBqvQWoVeDPbS0FqfYZbdYpDtJ5dzeQLeJlWBuG6DjYiU9UqwWTngwMkiCz+LoPsRpdomtiC
2Wzr7Wo1E9QRjSVMXOrsVVOa34OFqSN7NphdAzs2PiRqFjkT+zx5+SG1qu+SGdBWkgmUZFh9BzVs
CZ+6zOTOQupLU3inzO/1+baJvL28G7macipecCp/xmawNW31ByTLJfDwecWsUYZsNrmSLxBmTxPR
Cpu5ZhdfWs2tagS6MqZ/kulV6pk7bWmFR9V0AxO222Rx0W9jBIwOw+ZVVQ0vnKOoQYwKkcsgnE0T
Tjv+DghhH/op8ZwwrZ/xoBJTxfTvRZhoR4Y6uO+ib298rV3rFf3MEyBTqk2oKzY6i3VL2OwKUQeK
JLSUkt0CBS/nJppdki7rxtla77pj4v+wXsa8J5Iubh5K3jyaghbsqnTyO2G9KbgfRjiQdotWi0/G
C2+wEJAj5uyNRfcmwqilFF5RAcB4ZA+LSRF/V2/l9OFwPSrzzovC++o3C28QIuarrZsRmFIm2Kk5
jYluZ6iREOhvUdOaAE/Li50NT+MCZAZLdZdIdWN56MhcZrKCMazPJvAGeq4/Ttaj8YmU+lPiXG51
DszUfpGR82g6hY8//xx58y7tsKBk07FtOFtCrNPuuG8t/a3v7C9NIgnh/zpgqtrixqUZk3D9l3Ns
rXRTHWqgeLVzblkAPBETddEZ78GyeXW18GZu0GoY5U1qQrTVVPurqsdFK/CS9VBp6ZAODP8ovHUb
sUjA0UIV0xelt5913FQ2E+Qy6L4Koe7Bcc/wAWz2NP2jzMQJkQVRcxomlhCpvcvEkhemab7Ik98U
AAZDGRNeWVL+ivJon9jpscFbrKf2Nzmq9KmapvIJ9QrB+u3MqbqkTkowY50dKjXiJ4FdWZf2Z2q0
kNSZxHp2vElS/LdJZ31FQXHfxOAdHRRR0a2EhtDOw02hQb9JHaQbMfiLwXoIOg13RvBnLrQnc/Gs
4dh50lKY3tvCnk0AyjqJyYOJtjOvfKszfsm+O5he/AgRJzyURfrdBcubHWUfk6Fe0wKrSmHhNG5L
/ud4uEzpcC6T+BELxSclxKe+yJxlqbZ2NX30VTisXJ0LuZaDWgZnKtazKZE399dO5bgbWTJ9a6I1
q8cmgO4lgjH68LAELTPVmzwLT6igH3J3AJama+9zONzo5CFHXnE2WcKBouy6slyyeUxUNR3J0fFb
nDVi/ae2q1+2lX0FVRVQwJf3uVavkLCxuDi4YwLMH059mhcWObZXh45elhrVycryR8SQq0KiISlQ
v0wDFqbICF6TBFWs3UN+mQd5imdhMaZGTK+V8O2IRlsT6D6TFiNlnG7nUJ5I4/h0RP2BdPxW5YG7
iTlOOUNecTvIjdYTalES3uuGO7NJ1nIgzkQCDLeS+aIFBMNnat7VtrWxe0g/XPK0jZ2tXWKHFhWl
2tsKhfmipx5dLHbLP1VZ3sMoad6AaWJXTkXHUVycrewFgowfZeVdE3VvkUL7uhyC81SbEC1dHBkO
Bwq9/At2vx0d8bdAdhc6t7dBG+jsEsyB1cnY2El1ykT+2EXmez46go1eRFk7VDvXmzeRgJEMOfQR
9QLXYZ2mDM1jwgy68bGb8reqS36x+30a3K47SPwgVjEHPgSBN7u6IRr3nfKgP0QRJUpAo/5Gc8Wm
QUdFUr2dgmIy940mltSYyaJkqMObfNJuSllpF/aar2NOb3fu5bap4sJHaQHCu0OIg6GGzrjI0j0p
qEWpMSDgAWBYab/Y966mXj0JmHT7cdYuFbvyQ5inNDHd8KjigU2j1mwtIhLXVYLovprs3dTmxlHL
0DLXcx0yiZBs1NxI3+WBAQjVIx1Gc5HjTwQp4QDLH7SpRVMDmWN3/fHvbcHCZ/0zM77xZQbRtSkq
k2tVZ7ONz0tCYV1SosY3V5Cwklukoko8VbU3HUqZpzgO5IdDH9nAQL2SVq/t+X+2s0Gh2ouATp+R
r9navMxZ0+4UFXozcA1TDQ3IuHusxvKz70BAxQ5Xn1kbDsJQ3k4Gf6QkSmjKGA3V9I3ntlbIJVER
tHhTtH7qsDBR2juD8Rs3MCcNFXYeBF9WQjImLSLXh6ok4LauIh0JVuOwLLn1EefI0jzXEG26exnI
X5FnYn4RgP1YhIM+OFhzfKMLOlYApl+99NIjRcAjfK6Xp4uXCYzlGDUC0Y/Bc19cARHDLfbwiJGp
T0Q/6c4DOOwqAcOAsuaxCHG4Y2Q6gMmlpSlv8TCuGul+E44muRhC8rKz+2QZHXga7PN5bE5CDwdc
EBZnhFdMmx4WY6/QPUI/HlflhGQNoRuntXUolPjt6Ta7N/gp6MTrNKIT6gRkEsqq5ciy5MqEuroB
IXXbJOptzFvKoTHB1mjlf4Z4bs9d2sGnJyPFZqdshUQacFAyH7DwBkb6WzzJsxf+QQVFulazeBHY
cFYxMUatljzmw0tgYUtRLns0aJ9wrbB+EzyISrhEmeEl7J0lsjwYMrsk1o1XElyxX3RA6lJaLNCg
7J0Rn4j4hKyixIU99pOj569t7mYbrcFgoAwQFGShopIzd/EihUtQZPIhhmza9b2gc0iTCp0mbU+M
v8DdTT5jsyKOY9acC6D0dIcyiL8yTxazsK3uOp8zhsR8oFUZKIYrKuSv2oXx1o3s4TQLwlKRuevU
cYxNMKsnIyspVK0aZzGknxWBCZAvvtOkvms8oPzZtLiLMjwjpjh0edcj3WEw1c40n6RMP3uafFxt
Sg2zKR2zrIwOYaKWAtp8tx38r3Qrwx33bu70HM3SYCJvW0ZPwUdNhwXjkkbt2t1gHMA0iKEyzKDp
UYzcB2BegMzR7Ox1zdupi9IWBE3eVxuvsBtqfsYejhrcQ1/T8YvnnoxQMGpbzwpTGByNj3gO+F2T
9vd1zhCoXQInbZIR6MufQxuuAglINyNUTmOgrUktVR0ShYWG3dQuqgXYASDd546xO45SFjFpSjw2
8bkQ+q1XCULM9L7eqqk8zHWCQSMl/4rAndUccnEIQ9GeBvrtqYulIUnHF6fAB6p3z0zN+PyLGdgc
HdkgbpNjVtJWZ9+aY3wl0Amwe6FbzXogovimg5q+qhua9hVJF6eGoxgGGLDADrknG4g3iMCbwl7q
z7KzT7M62CkraRaXL4UzW3s8Z8D/SVw9inaZCTU6AVJGjm9Lpg11bWavyp62mog4LLRBmCfmjXnH
icY2y7Ff8gzbmDTICHTFujChRNgDySWCU7St3OWUvM1GniKdOIWtrLHXQggLFV19g7/2tXN4bwOj
c6DspWhoOO39fHxpHP7j2uYpzRSD2RiS+tkykiHh8dX2bBjxGL5dmpKnsLzXaaFwRDHo5lPZRGkL
5REkwibguY1q2lo1S6ixVFmSWc/GcVGCJ6HaCzbuK13LtY3Zi2LHsNiK7GLrIcMkxJPnqz91R3QP
uRlsVDK9gmO4qZRUUBOIJ8sxX4LaYUQ0AxAY45k7gZHONd4BO/yqLKf3IaIfQ2aoNA4902sAWNA2
d6pvk+jONe6EO7U4dd3Afcki5e7xKalNWFdkk6JB9c263vfFqSk4ku0A1xQnEmSW6iymjuVmLIj8
MHF2UlbYHHOiMr5J9PjUzT/q/3B3HkuSI1mW/ZWWWg+yoeBo6ayFceJuzllsIE7BOVPg6+cAXpUW
FRIlMrWdjQlg3GAgqu/de64cP4ixvXELgibM8nqsLdKXQozltfeKdo9XG8SOqcm9B1lqJaHkrkHg
niyl7049PWZy01dR0K3rQHlxK8NBqlCpS853SAoMIp6T0XkPYoOeDm2vJcpYxhojY5GBESvz2q2W
c65M5RCvuGzvI90bDhZWnEXI1MfIWgazfi43SqFswefeNUqibirnWjMUBobq8NhJAFW1SlVYVg9N
R0fE6vHd+WQOy94FryOTkW/vXwZ180IsUV3rX1oXXjvM9pkEc1XsOvlkaEwHWvxqi8BVGLPvqtwk
5jvHlUDQCpWXcdXX6Hnz7gV4BJpu7zJuCTA12o/eoaBfRJTgO1+5bygK5NoUQa1lFsUP/aHzmB5G
SZOu0YK8Kkzdq8AeIIeFxj6NohvFKIDQmNBt7JEcDLKqqXB2zPmgxlH8L7JPVe/fmk5lxGL15GHW
RM9lOazP5A1HucdrMZcoDjNjza5u+UURexW+oqowk21AeIQzlitC3XapCluo8vTrkgCaQ44ueamX
8JHwAg6Fe2Q/ypYChPk6aPr+VGDNMiqELBJ0VtC+DkN+xRWWFLFMX2AqCWGiZuhAis0Q5fUFzjKq
/m5UXKtj8RHVaEGaILrTVNdbBiWl1yA3IfSVFE4w0LVXmbUMU+WdWnv/Q/F3dF+RsSvGqatps8E3
f7dt+KC2wdSoqk/l5MyJyDTd+lDtrsLpxqT6liqufZjvwqfy3plUHorY4tfWzj3gArlLEYgvyNqY
8KbxxlFcyIJVN6yKkvOwV4j7qA0j9gP1qS6CfiU0jZRefedYeMaM0X0idwSoTEVNO6/Tfl15TGRS
iOWLCAJzXu5LWd93ZDFvNQxI6w6YkowNUt4yunOwQMotBw8uYgeLUuPg/RV04hjCcY61UNkz84qB
q1d1e+oK5zbJ2KDZiF+1ENWpcRvyYUKQlLweAbwyxWOXfXRVeQNFfsqMOArfyDiFSWrTlo9a8ahb
pY2640dRZoRGSgzWOeiyyr5K6YitsLBP5O5m7RXKpqPFKhKlXoE8/4wwbXlWhzU8P8RVKzdpSvxy
6J2Akl36FnMVpmXoYAt4sWR9LUn8PeDsKBjkyE9OucDYbOda6NVN2caUYSxIHAP9T4Prkp8Qm6Dg
zfS6a2DU4hSaOhE3WepvlAT8WymcL9vs8B42j7JBaWYQRba0BxS29cD5WR8/DOnsKh06a/RlE9i5
HtPkncx35DV2w9hPQfWfDf6x14uHKkZM0bBzafW9jOujW6Hwwae5Rmf+IGK4BrZrvBsdqTi2LkDL
EeG89DT7QiNNNaH/su58aw++mpyWSD6IEQufXyh023M2gG18wA3YtoGyxCmSbKRH2DVpE/cQIuib
2jj5kZET4jFcdTrdA9PwXoJrFCicVZZeP65brVkpXXUJeCzZIsvYD513VYCaR6ujrGJB0NWUUsbp
f3hKM/OzGuWlAd6AUeoq8IIjhmQS1C1LQRBUb2IDn1Y8jc7oo1xZUYClO64xbHbQ3s1mLyAmtam8
UwjKu2zRAmmFyWUg3MGlMBm8659arLcECNZPSt4QIDLGXAzYblpJDhaip8oJjg29NGpur5rRNBfo
PznbO8NGaRp3VcNRdo2AvSW8SXK4fAR7Bnm1rQ2xt7qESzmA5HUiih+JFWKtk9iVNOXTN9vX2Ijf
GojK7P3ati/5X4ywX+KDijfWWIOrpQgZRelaUSI6aDp+Pm1OxcLFRoWBjq3JZu7QLCN84gx7iJro
gf//1n6r8EuufOoFlGkp+teuiu+QaZXpf8pa3taa/VkkzZMz1Hd0IaCQRgqBU3ZD3xl3WekxHTDE
pN6hj6rgubYM8EZq4DqLNh1LpvwqXWfb049FKd6E14NZytCJTd2srAFEz0wNWFhW7DtpHbvqMOjD
1uYIylDvpZy4PUt51tvwq9JwYsOyltscUHPv4Z6vPjO7fiIpmWp0ll+VxkZ4XDk5pyfw63ap0V1K
gBJ4Z3uaJ+vWCZHUqUax8RmoloVNJvdkc+Hk82FrnzQ0nXUwupcSSdoqE8Y7ETs3mIWDAwyhgzTH
2VB+WQAIY+CeXliAAuOsTLfNYKprZHNTkDDExszail76F3VTlBu/Lm/xga1VM+fwj40DiYfQpEqC
zlrQA6lbkpftYySLPgOIa5gWmr1OwMvKA6doWFRxGN4yCbP8tTL0WCAC90hlYynrbLoOhoLEyOw+
KKprvdXBwDtLvka46vHRrhyq5cuKmp8FMHdR0i5fhgMMPVuPLyKrvPFh3S40WdCxkjQxJLHLKKe2
ZaMAKCmumlEVUJu7Da4J8Goxg7Ki3uVEL+Nd8VdhBnmnkUDxg/EyhF9N0G5JtnjRHHyCsTxfRaiO
4kgAYFzDr3kKmSwmEr9LVzMEaHw4cAz6AUB8+DT0ygiwgktq7UoZtFerKa8MtdmlbjKsG8F4N2lw
hzCuVoj8y2Ft99eNr78VxtHXOWvKsLdph325aBxyw4RY2bmf9tC8UvwySueRDspWZj69kvioMykN
fIYRoPGv7EheBT2S6r5F7SH2hU9onqA8YKXWtdQww1GeqrZEjR7gyoA2q7SnWsK7KSmYmimYlaaL
lm5mnbJRv/P06NbgnLJx7HYbV+PWLcTB40puEKXY5jTILJBJUUQ1EgtchEVCK6W+QkbJmuMz2CnQ
xdTwjNUm3Yc5qOpObOymYVRCsdElmWNRKMmFIasPjzTjuKZXEY1kA9wmZdty0AxYYfJndPcfoTQ/
2y5fe5DOdTUptqoi6ZcNgAxLZu1W8EZJloY9BjKKZ8qVno/3gWk/RrbcqZq+x5RZrpRGuwh7ZcLL
otFpuSCaNV7biy+01OtSLbhg1NWyc42NWXKFVfs3JOvXSfxm6BPgIN5T1L3BEqbx/+VPo+euKtAH
WJ3Eg5sTIlK6L0GLtJ1O54UCJoHUaUCBfiovzNS5w2tFgTt1HtSqu2i9/GpG+f/3u/wf/zO/zpPB
z7P67//L+nteDFXoB80vq3/ffuan1/Sz/t/pVX896+//usqL/vGmq9fm9V9W1gTUgfFpP6vh9rNu
k2b+OD5+eub/64P/9Tm/y/1QfP75t1fkYtmKtOAqfG9+jh7QBIEA8y/8/oHTJ/zjldNP+PNvl/jO
XrPX37zmH3EFQjX+4K+zbIOJg6arhn2OKxDWH6ophK3qhkuSq8onZej9gj//Zrh/qPirVYh3jmka
luP8FVdgGH/olmG6tq6hyrYsQ/wncQWaLvgCxff/tP/482+malpEKVDt0nWTxARiEHj8/fU2zPz6
z7+J/1OMOcUsIumurKG+oTZPEySGu5GVo1ykirofM1BvUaIf09aJ1kkX/nBqBwqutDgrxczmyuDY
Eu+4weOPHyj7cqbUvaIxXzSnuTWKqRLdsRcPDH43ggoQfDiSN0r7sTapofcmQerscyQJOep9PDRv
I6b7HNXFWoQBzN9Kfwli+Z5p2dYy0uaKFpV6wyQIRiFmQEj1iwQ2FgQaIhITQ647+ldE7gmylq6B
UiJpT590pDHb/IusrnU/VFvA+fh+mSeTOE30QAlSbuljy4PpTgk0mKRpof+cTNbh0B4+pIECkK1H
o8tgIkB7XjVqKLzuAF32VY5qfJM21G5cekP1WEUXVE+OCgxsMvA8DsN2wNPeo+QK3fCjbJ1j1nE+
dU0kqR0D+lrdqk5OK5kw1xC6SGrU8ZJnyK1GC6rEondQ4UDCeEW6jsF0ZTr8cmMSA+FIhnNrbSYJ
0tovIHe1fbzWzDygoD1cB8kmS6R5VeKY1zBtUwLxnWWo4xQNQxK+KvW66ehWtQpSaAzpIOaKO/Lc
qrUyCaw1I3kWVS3XpZa8ipYqBoHyyNZdKoFBwVjfcxwaaPWLG8Fs5EKRr7NWPWhu3l8UZQCH0yBP
hfYxdRUwOxadeJ8tkIQLKB3S/iGS7tYC0I90evL2GiTf0DhEFD+OwTJHbQ5ftDqGTvIVxYpCldEx
VjjVg8Y1dkPHe4xx9WgX9L8pWrmcUbVXktfkTjc7JrZBt08QP67UJPd2CaBl/lh5UvSpBD32Kxky
edUz1YQ36sC0sVP62OplOrpvwo9IvYvtH9mIZTUPUPx2AwIr9RSUPvm8evGaNkbEmRq5AMTXUykq
ZJrFaG2kfqFr1kGBl7FwK5TvDoAxcEZfrhoU+yBtn9WQtNVKEizn0ImhmhTSAKSvh4L0SOWozt9j
MNiHKNPgKAHA2Rq6OVyoqj3FS2o3bh5DxKi67DYIHr3ATY6Qf8SyCcnlUWh9KRFV/LYGhkWJKpLh
Lf5M1QqidWm8m+U2gyqwUivyI5D7+dNFHuN7kHJ822JlMq5fxKgEApia+4EIVCrvXP3MeEWBl5q/
m8VkiNivaeV9NJzAluooFMBYgDeYE9YDLWBjMD/tTCJZznjvqCcLlqvkNFhgV++Y3ne1IKU8RDYg
GAB3TNF2aHkA3KC6pxFfYXeGu/4MxlTS09HH6wqeomzxElWYNNdG6qyrEIaYxzB+PWZpu0K+x78G
oFTa/lYt0ZaRHvMjDJtVjrB3cHTKMMygwDCyxbFsNpo4xoxlGlzPwuG/bexuQ+NyOWTGXk49In+H
4Ye6vZprxzjsX4nm3uR1i52duTjyxBq4lAoJvQ1pneBM7feRFjwXbnBSc4dLu4PVs8vZ5cK4UOnJ
Mkx0snHl5hS/ErDtQ4P7QzUyuS1ctB3AjTeuAsotT55RMLCHZRKQUOtd0bkKlAixez3sAd7qCVQR
oXbNhurSq0MrKE6CV3qbV1mqm1eKXeEf9nCRQaS8iVqiFR7CEHu/AHgSEQ0rJ8W+j260r3PE6KGz
1ZiiNkNL+gu+9b6QK2XKKE6qqyDSYnKD0TFmbQepgKzujhbI2FeHkNznQ+IG9aGHkbF1ffV4vmt+
BsI+VSNWe37N92PTC39a1wKK1oAh2EcdpTsgAoO+Mi2JXr+m4P+hx+RvBbrYalNaGNPE4mCaDole
0+p8E1dWujZ946vpRgKzS7uWtNLcK4G8GigeU5ZamhwLTu9f1WO9tzTKYZ3Xu8syMC5GTtQrK7A1
+p+2cgoYlqv0QDFyU3SiwpUdnAa0Cqm+LM43dVFhReUnLcfJLTXf4KoGFzc5UM/3iUaKVRb0xVKR
o30juIz2ZPshAeRMGI3VrR7mBNgT8Oxr433uoEuNc+dEOswuoC22G5hMq4ouDvNNYfraAbXFHpKd
tc0qER9K88h+FR8C07q2fP8JE8pNLWni+gIFY+5fOo3j7nVbhStWFT5o31hjQD/9c6YogXL5d7Tt
M5rL0311Of2bpEbu++YhJSPg4GQrxtPDzk/DnaVhh5TSeW1QsjSRTv5Hb37lw2CuFceKiEijzDUF
r0nqZIfYJ7hQtU/Yt0YMY0qW7+bwNVt7dwlh2dlDTmfYH1eAE1A5CJceyHTjKmp1aMkdndpnLIqG
02Pl58261Ad7p1D/LhuyOmzgm2vwqFSQjJwzrq/wD7XT5m8mD6Qex/HBuLFNeWeoaXdI4UTS5qQr
CZ/Cw9vjx1a35+D8oQo136SNtQ8RQVJ8FZTh4NWkfU06goGXqPNisf7eA3SVZnhjdBCTpgTK+ZPO
N7/cp/ktys1ea4nAblJ8qNMWQdgt8VJB8p23UhWCgErD8nPeNuebOZjuvPq9FMFZtk31tjOIXp1v
RoSSqyGs6EyO6BeZa/kUIqgWFUZvyWKbAsXFSZrzbzOmmm90D2mHLbTnLJZondkdRoXD1wd1yoxC
+9IGjS4thH6VolzvQMt4C3CyKHLyNJfT9pXTLu+EXno4r6Yx0rPd/IicTcPzQ+lslx67ybZsDzFe
5PkZ82O02zdGV1P6rQl6PL9Tl3XpytLQw87P1adjbl76fpvvj5i+wfmtvj9mXm/TdhKzsp/+9ZR5
aX6b7+edP+r8nPm+nEhTY1BQTKSR/eOXB//t6vzAL+/5/VV/+lrfd8zb7Kef8dPi/C6eQycokzKW
F0ml5D9trPnhn57+21/y+8d/+9TffWk7NdoFjZ2NkTAwL/U6OEojCo75IKS/KYn98IBM7uYHvEEU
1vdzUp/mCa17nj4/ZKYPHCQc8oF5Z9cJJZhRAo5LnMlK99vFGmbMUikjbZkJD+EtMe4r/dsIPJmF
FS2hQzy/1J7W5xsRZN2uIm1Yik5UuyJxmlVRS1gG5THrpx9hjIiPag3oLpfRNfpht0Q/CwF0ipQc
5oxNgwvRyg+LKzstMbayQ88WV8yweKinVRmq7Lnn9flOZdrz56VfXoJtBDxMw7BoihKdb6opsnNe
0uJIroyIccDspZ3fJE+hmS3nxc4DQ7icPz6d750Xf7q3d/TnzGRAYtVDeRhwSqydvHyxxCwrRBnR
RkqyR+KNQj1yXGVNWfQh7IJXooGYB03H7XwzIwIiBsM4mkHQaUPylg3awY1ovaijPMZGgf7KbXfB
dMYQUkM27kL4KhrYaz7VDLaN3nykFCX28xsyMU2/39oDooR6Ym+F/cfYu9dgj53F/Du82LrDqxJv
svmEMN/3DRgQqr3ndefvp01XTHrLOcqnf27FIsXFSUMZFjc51SYcT0pOlN3J7lXc506opHyMLlbQ
+SnG9AdXevJcSAGJrUrqEdIC50AKMOV2cGzoV/otwng4K0LC3raWKWrQnZyChbW2zLC6C2JtElsT
q/lbwuU4VXpM7uf0Febv5Vmh3Dfa1YhjltGbfvP9xAnCMP+f82rWtu+RDltQ5ogNBqhrE2mNT2mn
K1Q3LSmza39ej+fsXIFJNY8hXoANVdcitSC0mE3WX7aqbeySKZ/VmcY+fdiWB/aFL5wZ6ff/O/8T
9fzW0999/mNCR/9MOlgrA61a+m+4SktEXxEWACJNcBGt4DiuCzbZ/M/MuzX5TpiwmF54ufG9y86P
zTczv+K8Ov/W7x16GgL9bnV+8nnDnF/7y1s1WScZe1zOh9y8r81fZl5N5wjN8/q89H3nGBIVqk6x
F/OH+0pr7VTcNvNT5o9lrsmRPC/K+VD7XpyP7/nbMPL75wEYzx90/so+XoglzMYL8DL3xhykPh0b
geIh+J0PE8omyGOAR/3Iq6zYukEX7/I6CCa1LMOE70VvOlDCpWe2jCkwaRBOPe2p89L55nzfMKaE
4whtXQjYtn+dk+bfNN80iPYGBGecjuB7M/qZF7+/fTHKKzOi/o7DuWO5zgdEBtJFtVImEDws482Z
v4hRHWCzqft5Y7vTITcvnbf9+T47h4wJplFB1zANhKcnzx95Xj2/dl46/43nB87v98trw+yhpRXK
OYxNM5844clU2W5en488tnjcHOf17y9PgBWFFIXYgPm95v/0vG+54ytMS8zu84bX1IkJOy0GbctQ
Zt5Tfr84v8X3qUrmQ71zClh+0+Atmm7mc8m8Oi/N951X5/usaRT8Hz1vfnLvvfeiyvbz58/fr5t3
0HlxvtNzpt34e2ee73W1DP7m+QU/PWte/HX9p3f9fq9//9KfHldEFS4b6x6gf4SqjG04X0bmpfkd
f3ff+Snzo9o8CpwXzzfz/3FenZfm1/3bdy1wzSPcmr7DfDM/8ZeP+t19v7zrL5/kTyd8qa6rlijo
+ZhtqCTouEO3aKv54/+6GYGYjct+up6c75yXzvehb+IQn9fLRmfx+5nz6XZ+8/NTf3pkXvSMCSJM
xvH3Ho0Al+r8+UD5af17cT6ufrp3Xp+f//Ph6dpLGQKNikdBSY/Bcfmu1mtLU43rZESBYPnNxswK
d9uUFN/c/iGG1bhU6xbLQY5QzJWFfUNdGDno2JYPRVzvDfJbyGe1hpfMyHawwZUHTXjudafhKtS8
7i6OQN3mlXTR1MbBnjAhqVrmbSZhAQsd+iaJ0QW5qBTjbb+J9qmRXox2SLmROskyGGofFH9abidt
qaA5SQ93Osf9+oO/TydjhtdymlSNqSQKZqb1/HWhna+u8417vtr+dMmdF+er8fmZv7tvvnTPz/v+
hN895/sT+ti9sOqtCog4nS6J840zH7vndZIzGGFSOqcsNl83p/V+2rG/7/zt47+83DKxztuWXSyU
ZjqpzS9PHTuLruZndnGJi1qWN/MDw3wI/n4xRLw3yQbeRVhZWJFCXLP4PJMe6aMSotIFcvtuZxet
UvBH5489kaG7MHuOU9yTYV3tKNjZh16l+8w86tA5jfFYF+G1qKwLokfBWXavoUOGgKPoa61OzRez
NW89qb4XmmcigFDtdcjQf0deBeC8EREuKTL9YsxGsmJxIq4IaK1XZd3SczPTZJVGIEOx7stto7TH
6oflB+ZG8xkZlooDW7i+9hPV33l9E69Rd8BmGDHY9wGZUIgRdq6HblqY8VFwnYU1xS+xtJEYFdtc
AUJ+tNr2xSdjdUlDUluZ5KVL6mxU+TqqYBTCF6UzVeC9gXQpe9JJ45+iUjCcOvIid4qFmSpT03yD
q4kMAooWQ8ESwesohHuEQfUUVAnrap3hq1KEe2UoBspIRC1WoXyRTjKsU0UL10XAN0/Mx8TCDG1T
mCuL3L4GQ/AaDJ2PuUnHSIByl2zglp6yQxPZAdS7TCy2ake8hvamu1lzQl89Lt1S3ZgRUrTKs9ZJ
mn0MToGgHKtVHki5YZIMBSLOrstcda+Y973bbgD7JLdRVmPJGKfoddEnxh4fRgHggjpvVmxKzCz1
aEUbzcswPDkJViAlWTNto3KOaa4kpWuHa+IA9NfapFKtCDFBvavSRHBhIGxEQSsea1zWOco2plWc
ElOFYYSKp5Lpd3honKM5ABeABbSq8I+6o6evbBuKueG4d5FsCCVS6/AmMttnwhG3cSqV+9yFbkUI
372SA8SzNddYcIKKjq3wLrOxykhQBoKJv3GJyUg9EkU8rrNOmLD1DCwH5StQxBwVEniVQhoOPMu0
vrBF3cMlyl5aBwcb4AgNFM2ClgSFcmE/pIN4ZfbJrBLzDaTPbgdd3+PnQjTwMspMrYLAUsCW7ZGA
ukZ+6BIF86zeb3S7iLHUdgtEcJz1qDchJ1giuqEmm2QXVetvYW+0+6ZHaAVaUKUDDE38xZC+3MQU
WMu22qVXRkOjGp8oeTKiehn1+iN1TUSQwro3kAuPdfZhFyJ4G3T1LSpIF6m6ODqQWI2rKhcrdjlx
agZq5fRblkYFqmQMCRVPxAWiD06/yDfy3r+QVVbvepPrSk6HDQMMGor208crdB338YdDWmhYE38T
VTnNucY6Qf1ZalZ/R1bR2wgx6ZIzRUwFAfUylyGQD8DxtYLTf1WWz0lkGmsoPPZSqZCL19HenKK2
4jZ4BScNZlhPGH4mEQo34znfoB6tUXbXP6yeVkI0PPs9ZMmR3rnVaz8QG7rkAiNpdzt0ordD8Z6V
ZnATqVDhiyKTiEQQnJuopDq9qi5IwoHlZPUvGrEWm5Ya8RBiaca9+C68wNp0Ch4Oy0woJepgHbHs
LXXVvh98AylkTdJF7skEWgNE6JozhgbooYqQiHZTLzEpkKoVhfuRUmpLZb8tvGG8IP7nxi7jI+XY
SV6+jwmRiUXy5IZcDdHnY51dDEql3Dk+n4EpPNcms6tpbiFx3WgOStEqPHH5s0zS7lDV7X3+x/VQ
3uVqpb37WN+7/KnPAm9lYCYhncFb1gkbUhHJsY86rGF8HDKuRxyOT26fKhuwWWvwQvwpWXudmumx
l5xIdQWHtlFgOXPw46Bk4KhtDXwFtm0+dmauHkrvaSQH3UzstZ7WjwbjnYXm2sgXR+3oVEpMEcS7
0UBt5ZVHcnEL1rIfi2OVTEVyVWEj5OLSacOdURXyZEjFW4UG+q9w4LqU+uWIMboaLhjPLEric4zc
sMgrDJAXhsvRK5xtpwNdDQVgJmPM9k1VYb7r22xfGswILY0UB0VwlPu5IDhBG/ptw586lH1PZm6D
qIcm86agaRO6RbULyfxY4HinvhJ2HIFtTz+bwi6M+Iizi03mUSmNZuW4L8RhALuuaAWBVPpS/Obd
Hzsgg/pN10N+0fMu5YDSNgQE4FYDN5SZgX+pj9qDqaKGyYY4PraKfoCfWZI4eErAwydFkFz2Cr4i
jH8o3G0KKiZOFhkZW9IxthQKIKSlGOSJNyC0oaqPoCbMRUu9/4nz49FyU3/pI6oHIGwsWp2TlSbQ
F+kEplKZXzUk8W5Vttgq1t0IhEHwIxJEyzlwSkBQoQypiMqlln+Jbe16nJzVFae31rPemDFv8fCk
UEkvaYprMCEgBNDWoxHq+ZeapRVLgj5OIGdDsPUjAaCdoFtlyRszNIkoggm7xGWz07PMPUIKoxcs
ORyPqvKQCLauT5l+4XoWEfXhk1r3zjpBT0RXX4ETu5ERA+vQb3eY/jvVIq5DuSnJ2jlopnWDMXRL
Yy7Gv4KJwQPXpQ0k1nOIlw4m/2Hq3sj2B91tDlCPN8rRt++8RMDVEg8Q6ZobEmqQB+Xa1gn6fZuw
hTJOLpUro6PAJLhQIFUVF72s3Vs/9Ps9Tvw8TIF0WlNusyTdKIW15rn9LiKUIKajnEBgj3zzerDC
jtO4Hq+4Qh00gguXfcJ4vMOIlmlE6hVNKlGACk59Y3jXanA9htRiNF0q9DChlBEzX/trTbEYpJXl
gyeubejScY8Uyv6hu2NM8mpHaUsr13owyrVqIa00A9OkFxVh6Q4JEC1Jr2enbo9mR75DER8N5Xno
Y3tLygBHfaKgKwrrl7GH1lzp470clOuwLtkMGc42dhJI5omyzTS8dr1jvgwoNWRaHHslEeuEnImF
LtNkF3b9o1MHO2Fn5b6JADRZREVxkdt7doku1QnavYsnwHR9BsxhYC+kco3lfAEfn/Okv9KxRN9G
+obKcBIoBi4T9QSOW548TMNuTPNJi5gjVcMrlTaPCMLgo8jGC6nbEIIRaQ56KDYBzjZ/ipvsrsYU
abF+h0oCnlRoKivZcEFNrGrho91elcV44KpEJ5iYr0QL0XOl9XOH+mLlm8WLY3Z7t0VnqdaEU7jB
VzrELyhNgM5Ql7iosuZWG3R3E5iduZO+8xak8b0JhIqsgAipr+00mzqRDJOEeRfYTynzH9rRTr6q
ksJaiyK8SM1LW/lh+0GJN4q5w6AclR7/bT/1qgbF2tQ54xa/YSjG2RQXbXAbdvXRJglrb3u4NpEV
ksbDSbnUyoS4DVwNSY9RBG4B0VCarkf7vm8fAeJ9VaUF6z619KXbYeELhkuU3chsSixGTjNscbX0
wYh8IW4n4Mm1q1nlcrC4FjtaRQ5CSx56hHHcl9Zeq13zgskFc4YU+rN3kPxVu8QB06E8Z73GQD13
86NG6EqWOnuuhsZdyNnBdibl70MKRsqiTIUl7TqWqrtJ0v59bI0vL/Mw2yMBIgo6WqbGZZOQfz0W
HfSCzt2UUb6yWqgmuYmBsfe8k1p3GiiavT31CqHjrcew7bdZVIIJD9C9+iGJVqk+nYE4+el1f91K
uCSMgxhVQWmo8eOxIdnvSVVIlZi8Gdl2BH+rOxmlxg32CkQvNEKDnUvoAKnUpxpIy6nJSE2QQaVc
Jb7AKZptrKDAkj45rRw1O8WhhPo4TU16EgQG5wcJBDQIdZBEheWU7P3OQ4BimbS1vfSK2wjeaS6M
rdHhaiNGqaAYW0erxOovkmxc+7QlSYDRHocSAS3mq1VhRkwWbBBihamnyySNtkwbnsscvzoQGDCC
mMqVGKkmAS8TcarcuVm1lXDygEGQzzD0B21sH3pEC4eMKEIVuTXB1cHSydLXDOg/3BbCMFx0oy5E
BfxUZnekDm8tOn9P8hXOL60ZTy4uZ9S876Zj9s854X/lhGaq9eQjjBRr5bUYyRnu7qTO/pUYpyo2
tceksp9qlD00SMW68YmUHwlLCDIMLUpTE9I4JVR5pb8TWfRYNBiF64kKmCYpvB3ETlGoPGTREG5q
FS11PqRr1aGKTjbakxVU5VqVySZw+C8tM2LPmYiXaCHXnmyDjcV4oCJsbOUgTCP85zAQ3d0p+qnX
e1hdOurNYgDUmKH0VwDN91oitr4NLtIao0WboHKvrHZSaTLQ0aQEAWKqUNGqCHuhf6Nxvdkodk8f
JuGSG6P5wkyrUt5ErAI1c9T8TU6oBZezxlvIssYDUHcMOQI7XvdUQ7FFR4eqH3Z9XDQc+tCNhobi
c+KA+QJUGoIyeAJPyOWFVn6OKm1pVhUxOkjYxg5Zs4OedaeHprqoaIvJioAWK6q7FThICHdpddVE
K7xHTD44kyVxfTDtwdwEaeIxTSQgthp7gmkCvHuWwSy5c+ptGnLWTNNhN9TRTWqRFhe4cs9Bna8j
4nsgCdhXmZd6G0ciGrYsDBJF1d0QYsu5AfFWYBt0TirUaaprYmoZGw449sANMUoZ8h8U84GrB4Cb
k0c10jnNc9HqA0vZupAVFrUTeIcqv5V9/eiEt4HRPEZNngHnjPNl7Gy6LLL2/BuVT3q9ByMAZvjS
JtqKfAaiTKy25IC2dUJHIGo6gfsY4GtY0/e+EZpvbVGUkZ0yMVBFFK/aCnujGAFQCjIFV5HHYEZU
Gu5SH2pi8EUiAgQt+EHbIow/QdC90b/fTl9xH1ntD5MqF5FIyUMle6phQ7MzGx/4bZQuHA/5b98C
SifO23YvQmhdJmS5uMTT+AWgJj54EzODS8StxhRkoftRQcY1RhWPOE9z5C8tzG7DvALrZR2c2pyY
HFMSgkZhGA1e1XIZaB9GrX1Oha+dcrYe0vLqpOLsoyOQwyA1s3odtwkOwUq/i2CJLWCA+CuBWyVV
hqsWzNCmFjohsyVm2kwHf2mT9XB0RLP4/1sSrKsuEtr//ll0/C+S4NNn/1+715RdJ6w+/0UY/P3K
fwiDbfUPSwhHWIDsNPMvUbCt/YGOydJdE86QZYtJ+ftPUbD5h45U13TR/grDMHVxFgVrf1guMwFX
122BjFfV/xNRsKn/qyTYcGybd7IQA6sqWjmL7/CzJNhgkOmXjj3upgFaHFqXyADXDhPTh/Ii2dkW
VSGYJweSxCj8tvfNq/Hu3zePKFwp1nBEeMOGDCpbeWqKY+ttBbPGbFu4nKBQ2e9w6KUUCKhxP8Dc
KrN94d0mWxSqm+yV4E0GMSKCnbIKHsRHeXRX9t5dmdH/5e48lhvX0qz7Kv0C6IA3U8IRtCJFyk0Q
UqYE7z2evhezqituVXX8f/S0J7ou86ZEgud8Zu+1//bU/ZMO/T+A7TxVSdk/hMzi//QzcpFZmqYY
/EX+55+xDWX2bIW5sjQ0XgZJusYDSmBTeUon9dfQDj8CceqbOkvecXxc//JA/F0E/9c/XLUer+Bf
RNd/XmGVd8rAzGrgyf+XP70qSApPI2Xdmndr2os/1bUljtMWP3qv+IHTTfbE8GM8q9eK9n0fgxF7
FjzzaD3j81vPRImoF6k9kry9kz+L0xpkl2xwuhPuhuky1HbnJqflk8BFRpVIMlIf7hfakl8kGh6U
J9GvTSxOuv5IoXnJvgmu15/Ud5ryio01suCNduxJAjQ2G4xHw0dzL+4jVYQSaA+prWtYDtZoZiAY
Ksk4pfzsDkRWe+LvGWLmFvybCWXQcNjOQ7p9bk5SZkv7zjd3ilN8VHdavPhXeuPH8ebX8mf1heua
eMkx3DIdzOTN+BmZ2+kwnFPucy/9XrYAE511can1s3rzI+9hd/X4RFIhEJFcf1GtDsZGcIovmFCz
6ghB+zGaTiG77d0kBETdwIHBYQn+sdpYsAj9PL0sTytOSryDdmveqkv2HZFPiTPtWN00f72iyytf
wSuJ0CdTeuZNdFjewK94sNHwE2k/uL6Mo04emYTujVx6O4q2IymYFAIpHjuqHSCWG315AzurKMdV
Qj4puSVscNFj8GVc2o9pr39VT+G5r07y80THyji52gLHigFxXRNfOLEdOAEOWbfRE1YtsmocyGGd
Ytef+a7B7wWc91I5yk/qkloweEy3EJVjxiVokATLjHQ0B5wfGD23rp6SWx8fzb3K+mAix8VO3d4t
9+BMvdhFoI80BFG49i79Do8IQvTj+obGxHKKMyTWj/goHyEqCAHJNTBlqGEKjQHPJvUhij4IXf6y
N1+xkwCwXSon/24vFMHziUBO9Sy+y6OrXaOAqE3aPbC9FYZ+ybZuI68E7UsPG/PQYI3app9DQJbS
Wb5KJFrfoy+dEN99L2ySV5iFF9gAPNp0/oBzNWai+qk4TwF0rUI5GJdOdZlC19vya/IIekq3zTZ/
sxC/bqxtPNjp0XqyXtYGN5UPs2t2e7vg07HJv0eQFZthL6c33PDNmWX5uSOV/FGxbRiyGNluekPU
Z1xUNhPkuSGzdXK3/9S3iZOzrAKyYa8uLAJ0/RdtF0EUACBl6wUEgQApErXXr9aGdyJvda90jWBM
UUbxQgJk8NPjsg3rrQrPzG5PJEoDrTlCVEfqH9+V3sHnNY5uCLdGd8bIpUuRfuf32GVb+c7sL/cB
aG3nJ5JoYQBjyAjSe/+xONtlG99V0QZfCHGVzFUUosSO3cLP7kfodhjX5eM4BstrvZuh0G6sy0Al
Soqyv7SByGDGnwG14N09K8PduozH/h0XI6zD9+VKpoxTOLBKxKt0bqf/z+HM9ffPp6MJX5MxviEx
lVMkTf/ns5loXLoIXW62HarWEpwXo89XM+mc//cx/G+H8OOP0SxQqyKXnaw/roi/OF9aPL+DSILx
VpOm2+OPgGwXLNH8vXYJmOQCGMDacMX/oxb4H45+Wf7329WUVFk0sfWohqlaItf4X/9YJWpUVBld
B0794UyBZEDid7qt56jF6KoQw62BfbRyL6xf0siCr2x+VgpRbCGt3GgIeqDWy60Kw5GoSUiHec5+
a9AYnySKeMiG+TxHTHIas+08SVkYo4oJtttZNr1WlqA0IbbeZE136meODCIuH8L0PbP59Iyhrjmo
E4HISmrsMt0Lm657ketBY4RDlhGIB4v9RCW4irle+4JSn6fcEKJlKysAUMzq3mvG8BxpnXwE9bdv
0pqOI4OEi3WGRJm+O2CeTPwl4iIjJfXdGqsg0uieC8PLtV8DzJymZNTX4tpD9o8irGAG1u/EgjxF
RVwDg67W09k0b1T6WNK0iPdrSZeymDhOzNQoNcanpORH4G3vOQ7gixGVCUZY2FUik3gK/1dgCoJD
aClB1G3yM7R9dpInFnxJJT5nekj09/jIA1v1kYMKH3sFeDUzl63WtBf9QVcSwU7PCW2YqgEbECrz
R76B9OJMLePZ4ZHDk439zoFZq8Duxn+nYqrzCO7yhEfooJKKxrHvjGPKwNpBqs3FZ6jnpcWKqwvq
12TN6snq0RLJIEUGI9+OoywwcNK6IOtwoE7pk1IJvyyZ7wzy2g3+aPTgrFRmAQRCDbdaja1/XuVz
OvbHGBOU3Vc629JEfxkIY8RIwUWB7YsxGEXCSMcktcRFrbr+rK3Rs4ifP82kk8jEQ1i0J2n+3cza
dQWv6mPUeZ31+qWe88/4PIhx4XZzd4Xx+ZyG0U1Out+pic+R0fzLqg4ZBkZ8iPWLCld3SkxmMwKp
h4XikFTK2gBqCaki6hYB9lTif9JWZlOyKjuqzG4SAoVCFHh0imvtnpBsSdYvM2SLd9qUYchUgi/k
qgAPAz7SyFJIYS24aYfppazB7JhTZc91ZHrC/M240hGF/DbX8u/QWHbTUrYcfFmB480XsgHyAvJt
Lgr9iQkVCWvcDP1p5B1Ywogqgtn8epSW2qnriCXRc63Wdl9DjpIzpwZzry6xX4qD83jPxFDw5vwb
8L1nMPMGxuJMAERbEEW92WzVJ70uuUGBmhorsYYsiLIGFcNgaxIt72yg6A4GFDgF2OhQ+tBGwTZI
9MgovDDdpyzF5ud1BB44j3ezmw60zSjbwbyTnv4YtnYrgfGUaOOc6HsSrvW9AqbHT4rivJCjzMIi
NGQXXQ2XRjsoh1AYTFygxmmFhUYUaKD1Kp5u+kxnKcHPMuJetmkxbLuMfSAt8jzsy6a9wqoju6+K
ImfO0tYGSiLtom6VdjUnH5tWs3PMUY7wa+HtGJg8wAcImfLiYZbEZLdUiWfAbNr9+aIvsrzLk5aa
DWp4jC3afAr7sbRLcmmcVGJnpy5o1qdYzBAqT9nO0D/JKaNo/fOvEvMVJTniu6Rgx/X4RVpsZX/7
u1H+xSci3a9aCTsrkkT4ASqEGlSjGyD0HJ+zlYcIxeTvJpIFT4bB4j7h3UJleF6v3WRTLlIC1Fvo
PccK8ecm8UeWoTy87/J93crvae12TnvMj/NR+oQ03e0x8umWY+FoIVPczt6XZz77DSRMe/4hy9gl
Ea44KCfzfVNdICyI71DX1XP82R1Ub0b+uSE75KvYU7LDjsw38hvvkf5m7rtnQjTZkYEG5Jw/G7Vv
QNTWWDNjX+CFssl4n1Sn7WzjBFWXwBTK04xwkR3lLFOmhwbUCKSLicICM+OmfSfDcDEO8Iv4bQYF
ok0qpfZlPpm/zaD5Tsb3mCkK8ODeVgd+4/jTgBF8mQ7yYKPDESy7zKh67Axr/Qny20t1o5CPnszN
/GL4ho/b2ycD0OASKyk0lJ/8Y0390ja/1g/M1IbfdO4j5TGFukPZTKSAg+pvKzW0Kt5j3rirol0+
coBatpmeDGbnmq9Le9yOkewt8NVxIlJdTa7S7SU10EA982nr98BdxCNeCc5SxiboWjvQq8TRzpvH
0FvdCO6kP2kS80QnuzScTfvCnVyw5LEA8oADgfsElp49N07Ha1i70Wve+7WjUZyeTL5zxkkBhtf2
Ta59hf3/ZBNEgGgp12zg8dpZxjYR8OXIJqjqWCFtSLQ1Yd450xuvccbna/GZg7UKXhnb1A8zrnjo
28iIRncRNj1xYG5yqXi1qC6/seEp7b79wrXJ29PgcXIx/bOwzM+WvgP5Txeil9dpDGbrXThxhFkk
5e70dxaA45bHohACXuKHKTN6Nk7qb7A1Iikv7ClqFJjsVIlIoWY0b9h4GOCmJzPZ67+x+1zWl/BM
/9S9t+htymt/Y8HEnx19UPq+lQdwEr/pycAaqd+Kl5z0Y/EJFEOEqf063RMIILptnfjYZG5fbU24
7Hgr76SIPMe0WhBk3/kEKF8FzVoKLo49Im8a7abd3B++P0c7ZXeNUnV18O/pKXx6lyHl62hsomlb
8/3v+H7F4SiTA0vZzUvtzjCKxM2NzR+yEAP8LamYmyUK+DH5X4/jUyW9oXHBqWiah4i4mQwiqs2L
aNBIngg11Q4SPI19uDPpQE36Gt4pj/9Hk8EY2eAtDV+G7CVaAR/Zeubnw174Uks3uUbSlrA5zfIb
CrGTdX6MptdNMR/nYDxkOP0ijydX3YTEaJHgOmTevOt32ZH0ayqb/Pdi2ekbMTr5IcQrDXAtxB+7
EdGJfrVwuenmQFbbAPeNN54ropqwXuJWbpHQbxn4fQ1fqatu8VN2h3hbzng8nOwt98HOUAzQgOG/
fWGYm517P8SBOLEK3sCoFhBsyMR62yRXAbKIdHc6ABIYS2c9YiviYedoZgb90YLKB3qv2fGFjrzc
Zdlt9KnyrJtJWNJrRYUz+5CfA3A+b5In+/odysXeei9QEHJ9BPkx8ZR7yVzBNQ573Brr81S48xMD
7eYpv9DPvPde+pAQqkeQC4wma8fi4P4dw/LYFid8kG/jG6KdD36GC50u+MZ4RwDOCgyHn5qYFbDd
AevY+Uwq4NLaouGhxhFP4ZWNf28PdHVEATu05f21OwvvzV57xujYvxG1UG0+4qDbo5hwKRMu4fwg
gA+c2uNzSsCMv3LoB5Znfclu8cIV2j+VTIcPs1edolP7a1Ug6NFdkQBinQUiiCi37vXX4GiwNzfq
TTkl92wfbVV5Fyk7dSGreSOTO8HqLDvUfVCLT/pFPRrP1QuMZQpMBJMlPG+eOm3bEmbmxQxU2kB6
M7rdeqalO3HDMAqhR0y+8Gz2MlwPF21CZzjGwL7FLgDQhzted+Jn3vDLYBzH6PomKa6i8BiYJ/jf
LdwLgQihbSxsZ8njfQpjj5+lyi7ifKjUQAb0RvQ8E4XBg+euEvZCsXCgq5R+d80XVYXVOFV/UC9A
gTeKuZE88yL71jOrlYZtHXs4EQgeKj87QXe7aYMYUAbu4EOCrtA1rVNzakmGU08NekQ+lT8jmrCA
xy56XX8Vpz/HnOpGu+KD6coE6++jiLaURZa7PBU+BsRLlOwU6Yulf2peoumYfLAvmvL92u4ekLN+
bxJ8kutHDv8B9362D6fbIPGkCz+bsfFNw63SJ84fa1lowW7Zbnxe3PiX9CpYpHltpmP+zgRCeZPO
DEBGZSOd82D1mgtTcTJfikv0wb3EYaAon9boDcfxXF0TEDO/ehRHdvGKZ9q0YFnbyHxom1OuMs5H
Flzcw1Aq8/tc38mXWHX7EZX3WFWg0PNI84aw/9EbdnYGlbBc5rcwxMPPNMyGXcMTm6JXRKLhrsMm
/IigKSBFlNz6q7lXH1V4UF/q5Jo+mcBDtK22Td8fhafgJZ8z0h7cjqD40X7sUrwt25WL4lXasnHw
B3uBvMpAZCv6cGwB0B0TsL+t38je8G3CE2BrozlRQ/zKZng3n8X1FD6XW8MN34dvVuw1VcCN5N4i
hzXm8EGJTqJb3PF2hU/VRbWja33AnpB9IohtfhRv+CDaNvpZdsWnrFyKBE6sPZGscxz3ExtpivBn
7rzkgj7raRR9LQn6XeIuH+rgNHdOdTagRFlFzMZOiIqex3r32PlszRdW2OxPrDMDpU/FE7/5B0nz
p4ilKxtWR519oHRpg2bODm8oscu9dmXtpsVenF+Kb2WlinUL8i0Ifbqs1j6TPME1SxR8pwih1dOo
ByHX4iJ+qIxbcvULoDLNiYjy820lEaTNuKBUt+q8io9eQmM7qZx0MKYzpDXgCjdN0tKouwbggA5m
XupLAKegcHn5W4lc4NgqP137q42d9omfCXkIcqUwiL6pYcozML7kgrcdkH5OlbCDoNa2LoTs+p14
Sd449TvkbSx3EFShjbHuzQC/b+LbeBh/G7+mj1BH8GOvX803XaMFcq21w58OngEXDZtrc8csWXuN
5g13FtBqyTd26xG65aHwC6pLZwLxfsooM4hDLAmfEjxS5Wp8G5vmlLirSNyLp/4WSUyyEx/IZrRX
j82WgR/HC/nBp/y9DFJ4cHb3BfQUIXB8a/ZVh65gw01xNv3mZJp70Z+/x2/zxFMpkIx2I6jyWP6y
btG5PxZoa7+sIHlpD4iumJ83L/PiLeWPtALn3ZS5Teu1pEGJe4Qw5l9wvsFpzhatDOl5POgojeek
UOzRjGRbnRdxv8qPeJ250aLdShcLqUfcT1Eu7ZEF8x8ksT+ORS/4IuIit8+5bbH5SPs/X/78uj9/
9+e3GVPEQZ5lHYfyIO2tOZHAbjx+Nbu7ehcuTzDut1ORxpdOlJCdPBBFpkg+DOdM33SqY6Lqcw2Z
16tWotkvah0lwIxILTZtQ0vPCJf5YBcsJWHzJY5mZJfEive6ZvK9WSScCGohImTkBlkN0dqEJeLa
Hh/5Rh5RKg3kkayDDqZDhu8aQRtjCyu6HcpItCEiwyhL40cO48jt0/5dyvTYbYZuepYgRJB6knuN
zIRdtCi4exZbBCNhfszl9hmepemQMfEpx8D9Y4HkdXjbRt5GbONz2UEp2LpT3jI0l0MyD5M5fiHx
iqg/1RZSQ/LYkKNLUsLWa7SHArDkKqwQOFwbqiNTidHkpOamnSOatRnFNLKxvTpwr9ek9IB3nvZx
ml+EEBnhKCIEjjvlXVdhIK+cD+mAUQHyKUAVIb3WYAjM2tgbXE6gtfYjC1BpJdiyaaiQpyq85En4
gQCz2/VyybB+pn1OOf+6lajrzGNxj7fKqIIs2tNfP/W1mDuPwD2ieorMXRJUMtZCUQE/JIgm6x4X
cD3SZPBApu46IzqE9fwGfkwOxklgT9brT2H6mQ8tfENL+lZrkHXaaKIqWNLUF8OE+5c8j0HN34kc
pQDIcG6uZo2mYu3xVYTzdY0uRVlqb7BHOqESsWT07+yJGS9PDnTOW6P9oA5s2TLnL2Occ6825AZM
rfXTlMZe6sjKQhzP5KTke0Ds7CJ+dCfZFGh911fiScdtPyuEP4jxzxoSGwGjrTWRpsTTGG9DZnlw
u+4Ne/gtflWU/AKUkQiVLs3V9Lo8/jBZpjuVEFZbIVyxGUxvu4LvjXtS64hFSVIZtXksb8Wa8TT4
GjIxVTb+wEywhO6H9XVqhNexjE8P0vNoKUwb0b72WCj/9nuLVPsRzQAaP4f1RP/OPC0xUHDMuXnO
dbFBSibeelF9K+dsOzSuPtiCSnmPQpTi2gIyA4B+MCO+g4ciuHuttGmHzItgiZISFRTgvWxwUJcq
HnZjsr7a2ZGS8EvVKY2TcUCpRcEM0Bk5PwBV9d3KpTdElR0tKAusHs1aNi2Hahw8KGmtLcesUNIm
wR+R577UFlFwjTWWSpAXHmKvBpFQQjPTidDMjAuJmC9COtE2GS31tPie1dNXOnPTmBj6F4t5EBx6
LelJfhhQiaejRo7EvdGBrqQKR0pOcK0bg7QmhWd1+0JZ3GaR+61JwAAItETfjRIXgBHdBmBIvqH4
I31pCvMVQZqI9HLwug5No5DcSIT51B5pa52EkuVB5pdzJUNyBQk4l0EcKSNzCyFSyqBrmOglbBA5
Il0yG2CxhdBpFPZt0VCfTau8JBNMzGZ5jMkW9NCdRHBCf7WmDjOGON0LtSebUUbVnBmLvgGlhOii
x7dSsU4WjWhLSJYW6YKHafCi8NLydMolsBNKWq1VO6Srw2ta5dQjObsYzvDiYDUvCvwL+v70HVQV
66sUi4eKzSGNzNs4QYfXOyeUVWitpehXqAw38xjLkA2FxUmzRT7X7AGJ/SMd2Ur0TY7vNgNTSlLX
jNQCtIWUW58AYw0sGMV9HriRSDnYkHdCiNuMZ0PNmhMESL/vw+9YJ3hyHF5xOv3BJpDQkKepWy8s
1kR13nXjzuzkj3imkK17sl32YH1O7DW2tQEM3+y7b2tmcV90jtgRXieUx2pRmM0U0dG+VqYWFE3z
LFrmaa5b0P46m7ZenIKibX/XSO4X8TOKCq7TEs2fmaB9EjrcHotBZqPgdRnb31aLj3mFAI9dAgUP
Lc7y/qmDx4INRmHfxY1djsxJFUE+9ANTkZY4I7auEyzgksIjTS4iSadariFYalj7zhUBLZX1HLVp
4YHP4mLN6m3XrUGvj7swbcV91eKqSMX8Oo/9Ow74BmgdpJVIjmiWqYngeVwqQficR+wtsXKOxnKP
dOI8zRZ5dNZASmBKKymhkxKM2SNJHZizxj/qCPS2IQJAhFhIyRDYUEflhlNZxb2aJ/5VzVitncZ9
Hkd30ZidjvDCrNMkv5nynNXqxPR3lP2O0wwuLtHY/aicpBW527gQiaZm5APkO00r189VS/ZStEKV
FqVL8QAj5319n+acJlrvn2eEsEBZjcvAc2ovKge8bPkKfDDHHHL6JnatkfqQ4hma34XgXxvFCZN6
qyiCn9QM+pQcwnQilQF6tv1oJs8CP/9LwvA8q7K3zMhibmK0oy0XmVQiTy6tSQzUUdyLFlphWSFk
ekwVzqmWhOi4prE3upYGM0SPmghDFaQpfceKolWM0sQLy3E8Z7j0x9QkBnTC2xLJoLnWSfLIhaUC
YwCkJuRWYSP8VDNiYyckwzZRisEqgmGpzEBN+8E1BUnYxAOy+bLCrLjOzoRiAy8Xtp9V7uxO5P3X
w9VTYvoytJa6HabC06ICcdRq4FytiY1mwI3VQIHy00n+mZqRMW7e2dNtBJHqmjo4iyWldeiGYyfH
CZvd2F2xNi5m/0x0AXPNvg2Ay22JsmIG0WqXqeDKrdchSPC3ZbxEdhIah1oPBaeOuGxYWuV58tws
HZ+YTnuVZ4KrxKx4z0LxPrXx4ms4QvrEejVEHAUyuTmaQpxGYnWwFSL9DbUaUwdCezVJyVjSlAZA
ewPPRD55lSS/oTjG0QBff2M+ZtaanF9XgSCMen2GQQZ9i42UiqaYj3GhTjezrLA9mNJvICntUU07
nzk+Al4VTirc72vUBVVufOlyIpIRru+iYvlJK5K+TB3MXcgrVKmqO8zM1ySBii0hnNsGQWA3M59q
o/lloFfjveSRiLuQEMm5A27tSUXW2PJYSlD0pXsoDtFhHGgUVNQRVTiMULCS56xAXM+C5qE3RRUE
7ZRpKBKIh1kPauXMRgMEO0Lj3jjKCpUBB9vREAnoHCycqSQc9JDi/KQcQRnDFyefS44HMl3bUt11
xaTu/vzdv/zjnFcg5ADsR032lbAZciWl0XaTGf/1y59/ZxK54iZi9BE9/PZ/vjQjnwAOLMktaqo2
QJ/v4lApu04vf2GF6VCnW4jkRQKlxSbqd1o8MuGLI5pSiUY2NZXSmUcBlTp0WTWnc4uAt45RVAUq
UyctHx5D3PzvX4alvghECHuQLvRdly4tQcVaZezkWNH/9qVEV7rr3wkjM3bCP74kyAuwvjRB2kFP
yR9fiB/n22mG/g9OqJhMpmKKVj6J4SQjfdSyQ95kqv9n2/1/FfepYH9GJPCPff6/4T5fv7v+P16S
NoK0+0/Qz7//zv/W9hn/abD3l0yLFBJLQuH3D32fiVJPUyhbVUvVZX4B/+m/9X0oAhXIU4ZpWLpi
6gaisI48CnigivGfElo1KH+6JaqypVv/G32frEn/Av1UzT/aQlUzkFiQnyP9i8ICbMUEShysGJhq
HFly9V2gGbblKTl3Rt/uJ4XgjrwGoga97xOfcRGQjZRNEhx4AtpUPZgGnrEywq9AK4E/JHQ0/DSb
boq8Wjc+6SzOA+tut9LnkDDeCAkbccUIr2B6TlF4ZC1ZL6uOuGUnK4y724hKf5DbzIVC/jqRc6XV
dKRE2A2o5IZ6wjJebyduVqbcWQO+zgL1qThrQzamOfP5UYUCigzhCHI5feKlKA6qOXmpjvhFCuf9
GOXrYWItuhok4mK1OBN+wtllYZxl1hizmZtyWQoA27HGDcujUEkNzrURi4b8PMQFoMZsGCG/jMdc
BEwIRE1wi0VX3aZjxtXhdNlISwY5p68td1Ys9gdSXPgq0B4G/oJIAiB3fy3Pz9nAEkhj6jYy0lxK
LLby8NkuTFRV0Lfn1BKRFcmPoTcLsQEFsb7Ux3ZibGQkhuDoTca1IBANhsiAgAQyQXifEg9ATOrF
cZ1C+4y8eF3mmzKahJ1xX1Z5FcxaT12sdQ/WyobLtpZvdT8SgBYLNwC1Dy7hix5PF02l4SZUG6cI
2+FlU7aMdZPXlZIzsWgNRGE/1dZZr9bjOFgUQfWnysRlrNG1ZUrr9dnSQqM0g8d/VXK8iD1LB9zi
H1NKcJBGVWX3hTVuREk99QmDUFEn+htvxl6Z5z8FCwE3sbTNen03RUT54W3awfZEfyyOR3kk0Kjq
MkgCsunIs1R5nIebshExjciYByHh9/hXVMlPRzQeCuQQJ5T03k9VBnAj24KiQ5BW8YBveq2AkNkY
2n5I8uYNb3XblyDljZYHLqqcBh29U0tE/DZywW5Pjnwg5dBZ5l89edKiXNQe1uUBXXh2lFtIsaGo
XGtJPmShdpFzTNVY0ohF+IArx0rywbbE4H1uqcGQY09bQQGZlLHj0ZKZbBLA965AgHPSIpudhSw+
dNrIAJWov6mUfHD1bDjKhrr/T2wk5eAyLKDCmcdEigD5PwrdYhhe5TwvgiisoEeCWuQk4GM217Yo
sCmu2/AQtsJllLXGMRpojwpOyI6NdDdODu5eiN5FhQ3A4HZM4uesQ0ZGHzzaPR0YGPdTrxbN0UhG
jz5wusc3Va6vSXslU+0RQlqim6vX32lfsNmr5N+a2ZxASXhWKfJZVLvCH3KsCsbIMH5Z28mtzD5+
m7SnEBfzluGYgAuuU4i/NrasufjYvKXplQidBzm2psvFJI9s7ITZghDJKMbI8VpKCDyE0fDjUWN9
MAcDrZ5nSA2aBNIA1kyiuZ3Hp2WJcdZUGiRSE+xqOwhOOg2gg63G18PoAp/Zs8Tw0o3nUO5Wt0XZ
x4N3MqikOAAe0pQaRZChGuRPrNrsRBVTZ0sbqIAScSt2n9ayarbUfc7zUCDtMZwlEj/F9fEGRVDP
JFn1jBABIj0jwpYu2gomEYC4iX4NMuOiolBVP2/XoJEt+YCLi4mWEl7nxgoZFzHazp+LuKncPik/
lyFWnUqJox3FGz9MFX/XNQgpa1LAq6PezBXjrEThuJvj6QXRNyQc9SXUaZewfpDobAZJFpuXkbFF
VjM3nce1YENBpWdFFSkycay5U90fClP71tOfRNBf8hVrUbFYvaNl8jcuW1yPqAoWnZWJoInkkRad
O3W/okSZToqG65/+WtyMlOKgccFrGV90fYxvF5PRncKB1StEFJqtY9acTE21+nNF6zLkanSB629Q
uPYCkVl1UvPutknhhxo6WIyv7DAsoqQbVG/GxHhV2c9I1ZBLJ3Ybq3dStZGTx/VjdR8g/kl24WMk
UuUypmbW3REtRpFIovfgT4uKMRybIro34paMufM0Tv5c1+REpcwbR25JXP3ypbBE4q7R7jR1Me06
QAoOxDENm2UnWGxK5dmNJrTH5KLBVsxYd+poGcwF0z2QTZsgVcTYmfWhW8a4LX6svH9LTTUDrNBc
uqWeA4ngQDQSZracc5HoU13nhON46esBveUjdq5nnprAOGPh1/qKjsoptJrYSYi2bLRQfMrxvqea
wrOT4HBBpkw3m7GcjSRAFUowtlxrU9E8McU02YCzG2T0gVaxfGOuzcQ4pomByhIMPWbhvO2rQ6LX
x25bKrrwYA1s0lgfCb4ZuCFpFFXRek46TMzVSDq6MIh8wQ4YCKm+xWCz1VLDlfrheTWau6ayUwt5
UKLslRocdYg5vVoSj6U0N95UD484wma2G13xi0gg00ixgiapSSLvAs7VxltQrjIyOptTPF4yc884
j4wgoz1Z04LAgtEnyhZ+HQNEbxmtC+kFyyUcmpY1KzlSC5qmZG5Mj4/aR91O16FfkDRHPP8WYGim
6mRqNAYkgxAQ9boAI5ZxBA89YRPVWWOZCNathnJuxU41MdJS6+9KUwevmavvZliQATRID6UEWB20
Tg8sswQ8gdlutoB/6+L3YlZu7WBm3qiqV1p/SB/pSEeD8A0cIBEVZI+KBXCuhaS4FjGwwnWUIFWl
qyABUdLHozG+JXKyDdcZjXuDao0lqEZc5VlsidNI5OijMYzOS/CKbsURkWK1xvcRRAtbDiZFYeJP
q8UFT4iC1c2vepvVrtwUNykzXjWidfgf2zpcRGZICtwI2KslsmWrH0gr5A2tJAkhTvKpCev01orR
ryrG3tGSYa7Iyl4HLswHiFfswa/dKLJ1HwknNxKkLTJOMs+KJsnRDYtrDAtg8cAS6nr+mfYibl90
9kaDelprKt0WhPFaLD3RuuPKxJ9g76on3XJtEOla/SGa8aRiuro3xOAxzuHk6iYhO1ZwDRFGrfWx
mhnxDejz6i8xbBSANAJDTJ3oxWROd+vSB0USXxKp1vZZrX3WIywKqV0vCTu8RItsfY3eCJ7iRGw+
9Fa4ZWnPMC4OSQCCCkZaDIF+eMGOncq8MM5XtgMaUW9Kql1CU/opCtINVX3cUD4QHUn59IjNTAOs
Q9j4WI8AcCGxwkKWm3oG73NAtZIfTGmmROKsSyZ2HkWH+gUzZO2akca4IRsXr1lmnq/2iIYPkbrx
lTLv3cwTlsX/4u68litV0m77RNkBCSRwq+Wt3JJKpRtCpgrvITFP/w90umP3fyLOC5yLrahdRmYt
ID8z55hY9rJUfgoxQqCW1bAS0vhsQ/luy1IdWhHfZ5yiJzNHVkyQaX0n7guDR3QBj4G0k+IpqOt7
021pRfvkiRS1uoweAzvNN52KKSkztH+F7+FDnll3VmV+Y7OFrsl+REsp16QarqbasLZNazyVoy6u
HbWPG1Gi+4xTjIEpoCOXh3ti17t56Rr6J8fACTCWzaNrOWcv7y5BOjMl12O/B5TC8RLUdLOixaHg
oE4c6Z/3PJFYdsNw/p3b9S9KXmq7lqGipUtmDlX70BcsCQcTYZpNTmNlW/Ut7Vh9FjrpL4DnNd5U
4XF383q77BtJjXsI/XHEedu/jK6JmLmg2449At7nLp9ObM7iNdiLO/KxwgO5vAP56rI/ZuIvzxis
lHWfI9M8uDXxI1b/2jAMYH1FkWrLqw49VCD8zHcDARtsAhpilciYGn3wxK3TkJHGc9U1fWozMXvb
Fmr5XSfc9D4J0A1RJ9XvdTWyxrSqfj8HTGEtEUYbhYZxBdP61Y7d3ewWl8lNEkJ08+EtqJIvzaYl
II/xvo30n97CN5IwQ1zXufNg0GycHbaaDelirBGRXgXKJKuWP+L6KwO7Pagh/mwtfTI8rtGUG2BB
7EMGPovc4UsJtJvRUP+anOmPrNOnNjHwmQqyc/pRntsLAXi7oi4u5PrwPbXsMPEqo4oUaIuM6DNM
iXOhEnnP2+bgKRQ/sN6T+Nj21Qdd1KPS0+tAWK5BfuRaylOe1e+dGIg5RY8K2cl/yqFzONDT0G+S
KEmGFYZo6NxPqvKfWJZ8eB6qVB+8jINJQhpoBsMPdK4Hv4H5YJugqE3quOEiU+ILApP4ZF0eAUEe
jcw9xDnjYanVzrEjTOpqr4Lo0zdfxpnEd7o3PVa/KySBpvJfbBf5FXPi0b8Fk/9F9fnb1TxDbPQ4
ovotzYtPrmGj2LZwtHhGRm9QQNbg8ecGD3MoT0VUvcZCbyo8Z7PXPtg+k9Muc5+cBA93NLe0SkWC
8R5x2pisvI5+M2Tyz6dKsvyxAkeilXVk7sZSPpDoZwUwSBWdq6F5IJf2rWjKfcL0zdHo5AKe0LAs
Mqc8GUV4LR2ITWBf2Y7k/siryeWo6i1ZPY+lYb5adbPPbPapYep8olcMyvIyi2U5Xac337YuSdXc
T654kKCtWvUbKBsIG2RBRBci611Xjb2ZKygHb01cJFgSjFtUGCwDeSqbh6CUMLAS+35s7Pe6rG4G
1oGwDq49QRYkjrGO3YRj+k5SJvVe7Xz2uX+m/kU5EY2Mke3+a6yBuVDipBDmKpg2aQ1soaUQgJVR
U9qppLi6Eil5G335zviYBSMTgYS2T7oPmDHXVqVvcSxJUWRosLw1BfNsx8/xU+39iOadKD4h62cm
o+naRDvhjkSOSTSMlQDdVgLM9a19RMiR58hf3tyj3+TZPnAiLa+5GLwbmnxI+dEtqC56qD5cg7kl
kq9AKzT7jou7zX/o5fAaajKrWr3xg6TiEbRiDPJCWfHK9CKjjKJ7FlHwAMd8y7i9uLO17Tw/VSpq
TmS19ygekeMxaQWnIOKDNVBPMXG5ADQwzrEDbaOEhN9pHhoE5elhpo8qcyw+vE2QAg4hpLNEtRWN
sqhXlqd3nP3EflrdJQ6N+7FnAsDBheGvyi9qEM9xKbcCI+xeBPYDRswG0x0XfpmRmZtOwakIx/Oc
uosHI980Zf2nJDuN2kYze/S2M9ni922N8SbXel/SRUSKKenYtwhDEiR3s5ivGWqYVAR72ZPmB17v
o6GsAzFyF2REBxqmd2axt2NyRRkXWleCJfute1XepakpC5JI0sxHoKfqT1dbn2RTtw1lXDJwWhBv
AJO9hlQ1LSo0WjQ2wjEKqPKzirUHn7BCoe2jdDTzYRv57UMVgsnoRPlLqYSETGRkMOU+GzFMNyO+
rz18Aj7Qr1XQOTeyVi4cfQ/aSpB/G8igJ3FTWtz31vAqW0YwZcu0yqj8rYjlvesQpduX87uZ1oiW
rMjedh6hh2W/57rcysbAJJCjgRqK9BLj273GIUEWgWRYX0U4C+LoKFLQrwGqsLKGJJxx3bHS6ndR
Jd+tsqSIrggWJFFuJDaTtacD/MLdJNICIJCWH2VQgbBEwT27Z8bY5dUI4+5WxOlhwUZHEXLqjInn
2iGfDc2rATOCzaVCBA3nga0bwZlWdQLo7eMcs+nbzeE7TzAIZS4WjwiQOCm6LBIYdW7ydDhbg8bJ
4soTJhZuMpajJNVSbgWrvOjeTQ8lb0dhgzYEMbuYDo5JNkPodKcpYsDW9cFbaCtINYvzJzW22Hza
9dxY5t5shithfzH9KMPJeCYHrlZ/c80N2rs1naSj31SHQL0cnrNMIEdqEHzEZLGAwaYrGVjZAj0i
z4UA6sc+kwVKGZluIvlj2nB3o9WleykDurvZ2XOmuqSDE0modUuXQHHmJxy2g9tlh9Rx9tOojk0E
D6PGPWvbgWCOwngjNyf9NPbfmLtYb7XwCssODLpnXerehpASGsPatxdhPOvKioCurmJQmVXtdUia
B3csd+YiXBlGTUSPgB5WfzkBo8BEJd/zSIJ0SkNHSI/55QbOn5xg44UCBtDQc5OTroznxm/3hqja
td2HD50RPlqxuAbesvnxXchViJxQxCDX7QlIWnZsiMSSByBOX3GLi9tL9Dkmb2I2g20qm+UWtZC6
uXXCPq8UaDrEoZC3YC42s3b5xOzexim7ZgbjyyLpSGS0btDxGA5M4r0QEnuwaxw77ZJcXoMgCQ1x
AeRkBaLaxgYaPhVTt4Gu2jk50gN31wTda9mGzGORKlc+aYx2qle2tNpVkTMZLQjP6NFcoWb5FoZ8
UTMTKQQ7BF87JF8zUN0HOt8HLn2HiLF6uM1YHOHs7KoQNatr5vWmcCl+QZusokVaIw91cM7YE3dN
/UWegdwEXMpLy/RIbh4+luVD2FYSTHLmQBlpH+Dam/sYU4ZIE2qLUsHMjNp//6oJm3kzDMXy3BDi
yI1CR0ivQ8gTs8+fD3nEPmgipvUIFYoL8Oc3ESagl7G41dlcD8c+ZBtlMbA6JIBkcWKYVwYyDta5
vD1WhUEwkGOguFno0z+4adxAmEDYJgI++QHjkxkfs59qFn2XubeneNoxTq6P1azRpeXTDmRXdbS0
zYflV0NHUeNNBxBGPO4VASWEeZl1nGzatEFW69OK/Hz1CHgdbqBgrYrSxyTl0bH/fN2fb+bnV4zE
/w3F/uf3qELXY1LJPZwdedR5jRDRd4P10MwEaZP/hQAE31ChsAz9fIgK2lY2K7+shVT9k3YQ5Qts
/+eX7g+J9Sez4SeSIe44fwrpnOsf3HJrO9ir44TUHX5AovEIB6hIegVMgtK84EX8+dBz16B9Mj7+
+S3peHAYIYCD3PhZov/n71aT9e9/9fOXkwlzztTxaP/nD4aSBYZVU8yRpXdgAtjuaCXL4z8f/GZh
Cf/8P4FGm7qRqB587gIPuc1dLnuxc3scgItRtgvxoXl5/exmQX4pQ+phTYD3ODDAhsuPC6wwDh5W
5MzQhKvBPFgbGhdeg7wu68HpROmB9CHKB3irZUGzkvhC8OBJkTiGMSoyDv4By+xTFjTXuKJGSjhL
70Y5S85TAsXdJERpNDPkJWyH9HKt/sxSdPuq0Ad6AufcT6g/Oy/fVEylxPgswxoLNtUtU0jE4bZ3
G7gN16ZgqohY7mVKQG/ai1+Fi/KU2NZXLDlYgPjrbTolNzOAJywq7HemG214Rh+x7y6HQIhDXw7w
KYL+wc789mTM0cYsp2ZbFcV29uqA88ZK9mS/c6q6CDwtX614zEE81T3q+d4YV3lq7Atj6o9loH/X
gpCLsZWbhHmQKo/9kD/SJ1qIlyr3QAQd7RLwSh6SQLjanUh6PpQUcTL8pPfNHiphxlsVLMnbYJkL
e1g3RfVdy/K+Na6hLfc1xL7F/5m5zD1z5zU1kc9CJvxDcOtzQ1Od1dUpy6bsYGF408ImZzNLLpYl
X9Lan+4c5y5PvYOycXZTkxGwo8dbO7nHJL1pWTBvsYb7oLef/KY6DH5yNeIlZrp8ZRhPv19MI61k
8TIB97Rm2Pa61+9R7j8sX7byoK53mBFcRaJVFCffRYnjhAk+i7jpLaiRdQdWdCeM/Nmx3V+2gOOr
GcpmkfGG7oPM8bn5HhrrreMndBIGI9C276xetr+jiRl2KZ+b7lz26KUYVBJwO7W/lp+OhHXfu6RK
Eew5dx+uDh988ANO6fBdRjyGqCc6fUWaReeG7MdwblVA/TNze2RVVuyCynipu3Gn5UyXGPff7dBR
XtHn/sCPEnmoDFuc2u4mkxErtpF3PM+8A9zbXSybzRixqFE1ZIUhzlFb20h8UAGscb0lMTLpCHU1
2tgRj2gz31nmdKuk/6VCZz4RclJdTKhCq3Rqu3sxKTTsQ03d16EBEVHDxGHn9Izp0SA5GFeRUtZR
rB4Kppilg8nEYJeRldAV86bDaDfzIxRs9paXjkWR9VGn00bjGL/mRIuB4GYJ4fbOm1ADVn/1bPYE
XqjSvkhWcPiABTnSzLwDk4FvUF8ahWxzeT8aICrbJkLEASMLh6v3SzfGB4ES1roord+aJGl6WX7m
GicdKqavtEFEAmkhlE246wZU2nbQ3BSpcQhIFIUNgquCPO5hqNFaMxcG5oaXimHdHmqUccy65HMi
YYHww8dYtX9xrAqYWARm5CWKIUcg3PTRa6csIgzeRWyuOMsi632uPN4en0Rj2z/Pfv0U9NY37Dmc
agEz17IFe9oVqND4xfJHcezWmCHab4lUsvTsVxVzkwax5nYsXxvXvPcnPWydVA+bxha7rH6lyUKk
yO4eH4GNKGxokoOPsL5NaSnz3LmxUV8EjAx//cGlc7NwCrpQF5MULWKLvcuP43WNLmSu12AAOVVj
3hKvOTlu+csQztXGnrpmjJBE869W4621h/vOJFixU3xl6dmrNO4PYnDMvVbRLYmcGj3OoppvWN55
wt6FITLQTtQ8OJOldqfb8iXpZ4rBiITi4CGn0W8issJt4HGYn1LXPDeNeicIYtUulnVw6eQde0+1
D9XTZXPDZVNY/R9Zzo9V/eDCtJ1sxoDkhy/4p/4PqHoWwXXwtlzwSyx2H/sbYYcHyxakf+HcjHr7
MU3BvkzJByizvY+anG9tXveKWRy6socpYBJDsYBZZRpfovLHYy6e8jQ7V/pTgN8kmqQ7ALg6THVi
r1QTws42WR463sZqEQWSX7GRlYcKHAhNYIl9qqYrc6pH5aoHK+seF5ViUSgy4637n687dUimjZSg
UkUuRuOWT6hmUbahSjBnSm7bgBIcKwz7FEhUROm0RU394kZYA/IM1b4spj/C73alJzGAMVOBG8yQ
zQG0mfRPLYLKO2245cpriotfBE/KTNfWNDS73P7wmePeKcf5Qov3MBDi0zb1S1Inu7aJTk4hrpav
j3HEU3H0HzymSVbHoCjsIG2zhf1os+koJve987y/XvZplNCY2Z3dCrQPbZIgyXax7ZRs3Rtjz8MV
9FnDhHU09qQcvTPGpVn0EtrIblfwoBVF/ZGE+RNiivsGM11W2fOePPtsrXOXRIlqOkdGeDR8++YY
NopTXrOcH4Da8hAj+MQV5b4TAIz9hMl7hZSiYg1zJxifUpNjVtXkI2AZzFl39oyM+6x6SfR41PGT
4XRfRkiNIzGgkHWecZ9w0O6yTt8bHAZmxMrGng4VsZ+8L8wlvcrMV7XJtr3BG5VM7MSqRO4aY2bE
XMqLR7LhZOBlm41lexWcymBhhUyb3p0yukR2KQZ+wbrCAaN/tWmH8yyO762oqe46FKdDV3x7HhOk
1O7fSOnctF37WU/2e14Xr0VGWdDHKKT1b9vFTKWL8ZFaAza0iyIFYe2INSX9iDpr67OdgJHNoqFo
Ph3ezwDUBjcDJCJsjV5mpntveg4T0T0mpXEmY1EaNUTNarTus8DMVpw02KJruMEOt1JprcmcRSYC
oHJTDDFXgoPlE/TeQiRdIsANFl4de0kz/ehqFAEBBwVrMWtLgveF3Lsl9AdPtxNjUdUD+1sZ/m5h
iBoTvr+Oysf2OCmRkJyYvD44wkDTGR2S0f4YNMrZZLp5IM0ZmmVYBPRO+GgarLz4Wu7voAzrVYuN
lBFbtcohP65GW92AXGGqBScaY+G/G6zp7ICkvPMaADhKEsISZv0+dDvnviXvBXa4+ALqoVaOeC14
aiJMxteOQvEOUfYvpAF7u1ANCFsTqR4j459y3+2+pWI+1YUC/j7xJBzN94UOKFRqHpkEK5lp9yVs
votWmJ8tiuIZYyvJoFw+xUYh5FnJxoEnFpqHlH+3F8caFX0K7XoblqlDY/VgoO079WxKluDTcp7Z
yJQsSMvg5sfqzYjYC4TBeJnS4LUz9Em1Ht7pGqdoH4GEL6o/U40NSMr5sUjmnRvDlmjz9FTSDjFV
YBUC/AEbbYKqyf2w2nhGuO6s3TEh0LRNNsSD74scXhAbfgIZYFNFjEHwJ1kDnirnVz3Hw6Fuc6Z0
JvtJN/5Vy/m+p4jcBZ7EBynTR0ogNAqT+4bwZk96G9i1JMLOZcD6KC123P2E3bvA69YDUnI3QG9H
HhnqfWRcsZmRma95c+1tIaKnug7rjRmUICmSrSrD+zJq3+QMrXMY8cQJhEktLkXpkbxq4j/j1e+P
ftghaWRi4LJxZRl0qlq6irJ1rmaAPsPyxhcuBVg39YN0huGA7OdRuMnLYAC2Rr6DjrbgIKuDbpOM
OEyRh9VrijUs4QU/OY+oQ4F2KCDTedW2yKAr7hUccSlFnisQTCm/3w5JUe+r8DDPcC9DGkKjRvSu
B9alZgeIxE7Vgz8hDCmd+JIxt9qxczZ22kyfnIqQ+zBNzoZz8NMlBax67M35NEYhVn+8w8bMW9IR
zAjo/w5Gd3rnhB7pd9UMMM5wMDgnaKWY5lV9Th0ZYe73x5eOsdAg8c2TjlxrqXD7Na9di1PBct78
6kt1brsWLYwzQ8ZPeTw/FRZjuoadJcEow1OQPnpleJqZibiCsVjJ9F4tsuBsFn+beWalFGPDIwXK
B1oDONzp/0o/V+ssmHZ2YrzY4j1L1R/DJsuGNO2TVaCcwY1xnpGgb/xQOpTv1iYeiqucs1fb4bIu
fAjtDNsSEjlyD1ykUJDT+yrcDy1oFHMk3naSDAc7/GKRGW+YRwN/T2tIMhYcln4iTsziDOFdo7ZJ
Dm0/LfvAaDXBo0fjv1MjxqCycHfe+Mp4hhmhEuidO/1ZSNYyeRU8g0N5MyWGdXJo+gKXGVoY0D+5
uo5Fzyx6+jYbJrJZT0nTLP7wTAFO6QMAAuIwV0a/S71+wLAeOmvOUC7TrH1IFHxPMoSh74BK6wrn
APoXdpuXfMwZXVufv5HXwMXfv7eRvy26hr18FdQUVMOFhfhlGtkcIPJVj+xmXav4o8iyWKUBW4++
H5P1QPsZkjNCrsm9F0OEyGeoBhNHNgRZee+ENoUWo07H2pL7utMDxmji6z6h0nSrNIPkESZ7zr4Q
r89L79v5ijUx4hMyPLYWJgpSNB4SJwJDYOlHv5DP2v1uE9DsvkeKQ8AIu+shTACEbfJL5iTUNvw3
I1kivQRXURDM559s01zipimkfWTdvUeYjF1wZpbeGnu6PsHcD3decmnGjSpz/DqgzXIoNJXdWGuf
+MB1F+EHL3CLpSU2+dBce7H6tKcRU06eqI2OzafINrrDOBQ8mif11n96pYz2ac02iRFj7+KtI+yB
cU9Hy0W6SBTQ0qbDi+fUl0iqeOd56q4j8Gft1C9x0NaAVOdnJSGlki4cU/CRC9HJyl73Y9Rum6wn
8NbydrLr2KwVe9PqgBWwwJnDQHKz3jskwK/NIP5QnowPWur7Vjhs58deryF1J6soHqf1bOPBLrT7
JJxpodmeEwE4IWK8gpwS7GzZ4GYdbfwV2Z5lTrCBm6P3DgSGSvePach3JhONQk+zwwUdYhnj94/6
+P9XfbW0zEWJ/P/WVy/s1OOfpv0z/W9w6s8/+4+42vqXb0gEIjbbdse33P+CpzrAU/l9DzoUmWD8
wX+k1ea/LGW6ricX3Jtr2fY/0mrvXz6fzTD4E8M2DaTQ/0G7/hvn1v5f///fZE9Tunyq/wWv8w3H
cB2PJQZpCDZTcf78v6hysm4I4+4dHmQjGRvRJC5zRzeKuACnZ9MMqzbEAFc0FuO8HE5Co4K1gMuE
ZQGmYRrUN8QtT31YG+ukS9JzgfZjFQ/47dIG49XI5G+VZGWybcfKvPN69W7nY3CCv3xtytHZEm5k
HQNHHUyjTXmoKbg0b8mQNye/LZnD5ORXlHkfw/rV+dbufQ4guXBiYmt6rj8CM/lsvDKBpcjGw4aD
UuSQ6MsmfZW4bleD8AmBbnWwxvHHaicRAhUAPSnV/oNXdN3V09nNq7CHO7rdYcttDyEPcmEYr0Bv
xYYsyngVjdPfGAyyXuRWPbYm6HcrJexjZwPoIfq83YVjfq9jP7gxK/sSQ/JeW365Kw1PP9TwmSvG
pocuY1chAF73EyyolL6WszNZXRqI06W0kkvCcmjdGkD+vXYJtRjByU1osYluKG7JbLokGdGpODjv
Arsmoj1M8l0TDi9T3+T7Yth5AVBoOfCZK8WYg0xsCLdLCHjJGEOL8C2sKL+xRN0aJtHALW9lnUyk
jwD1xxFzZN4riijeqQopT29DsyHxalWVM8WNDljP0dGLAaBr0Tsrijr+rwFbF03mSvsgbgpexDVS
MrzNYaGxKiHlYYtOw8UDaGKAOdj8osYG2XaMiJYVS5kMhA6M+dat+ORZkJ4yS/3u/L7YWRZ5s135
VMKdvxMsxFZto9G2hVhzcgMl2fIvBuUKeN5Q870EBqef8Hv5CDwd+NxD1017Q/JyND5A35Yt80rb
IRPXV0OMvCnRYSLQc21ZpYf2wt7P/fyKuCEDW51tvITNzjy5zXPHs3GIgwsjIbLC0u48DKi4KSWG
9eSwRLVMli0cAUeZjhsBMnA3aV5enb9Id2SA2SgyfyrAKOlx8nwGicSMbOaBW6PiootN60y8LMvt
YJ/OtQcq9FhG86scudQaO6Onqcct5UWwotrqZu/YES3GaV0frIjd/eh7u5AjZos3FfoZ4yQXS70s
yX9AjbpSgyXuJ0TJxXxfgvo9ZUs/SPWM3JUdhAOEdhhZEaU+wqV6iLnm9fCp1FuVmPq5F78cEx4v
b+p8tHsEpDWAc3IOvDPez2yTztFbjwPsaA3zjDE5hPeIJXaTU+RHiSxfazfduiDOdyOl2n4k5gjR
IfVLaTbPIZfC2QOsCAHM2yJyaMjdAXXWmHqn8u6RI0vuArL6wOSSRubm3Uz1m2J/UMa6aURF4DMU
HwuBRJymuzIorR2ruNVQcfGwXdPkBglpzvsmZ/BO+Rtp+AOZRc055U3MUlatq9LfW6D2OFvfzc55
bCweJHGTPePmCs98K+4qfIC30BMxXLTPHlt6d6JNMV2dbYKejHiPtxS3av9HlRjBEg9X7+Dw1zo5
ONtUKAjTsHuQYN2yMMOHOCLnCrIIgRgs9XZsQdaYGuK0XTGiB2o8FgN6xzz7jDU2z3xKvhFywLIJ
EYWRx3YXOFj85yXeI2kYKPMuIFhs6QibYhQY9FYabcXe/ht6SJ6CgffZ82e2uuZxdhuTTtvPzngn
wPK6Ea5gV7NVNhfxdTVvdGNbGBK8V4ayXKKeOT+mBRs/8QdV7ks4L2pRoQ9WDograluDfeMurMs/
Xlnsq6BwTtKANBLFn2JcdpdRtkfiIQ+qZSAvy/SzaQUle7gddGytDVdgquhM5OQVN1Aj0/uyw11i
I/oEBZgDpOy9LaEUJ6IX8o1a/hKJJZjui2JPsYqrsM78XepQxBVLQguRf5sE3cBd8S4tbJdh1Ft3
41TbdxA7b97C4ly6fR86A0r/DfveABt4HUPTZQ/cX1LTv7KSYg41BNDjyirY9oUbk8qC+jRDFLYe
4vBPIqp93y8P1fg7jPQFo7ZG/WnotTDLTetNcIpFjvtTUX22o71DwYKHLux5bIkCNFYZXlMsOXeK
fCzSvr2/uGTkWdEGITJUv9vKUOfabCUBI9ChRiswrmNc7ywbqXqTk9tHvol5DmLk+b2lsy2DDZrT
if6yyMQ+bKpH6JzVPaKu+FxkZEK1uYX1vu3W/uw+jr2hD0S1iLMX1sfcbNLHpq3cu4RTRZSiBpgp
gkfdTVfk7mCmGAtsi9j7HhFNh0IGl6mLRjaP8u8sGZMHOT8EzQ+LprhuL3ULeGFOeTR13J7U6WyA
45glk9ef2nL8TWM1bdPZWS6DfR4x5xpRzOS6IFpuObd6MDXIEa5U5OBQA/7eVPOswy4o0G9EpbpG
ii7KGhHpI3HjtNerZPl0Y66fx+ZDGyg9dYp/3dMj9C6jTrd9g0vHLeMndjIL9+/ST2GzozTjB46j
l7Zuom3eQbNkg4/jc7kZZ1jVuiLhrhmCzUj24Nrxwk2VMoK09QipGmK8Gs3fJG3RFGb+1Q1GHCMN
ShnhrgafZnIKMeCQLorV2EDuwNx2jsdrXxjz3lTBl2eD1AH8Gq+swQOhPrSYnEis9Hk94cglxp5m
96kT3lpZ/TMSrp2tMsk4MgZq6Dsfs2T9OMCtKTomqRN5KWsauXHj2QDUulRrhGUCtzC5NhuvNf9y
MNumOV2TfhLbRvXXnMX5tEhh4g4Al5k3vy2r48LgaZsG1bk1mS3bXoNEcTI/yQf6Vdo4PBCt/Rxl
VlR0RwmYkH47XjkDc8aR09w1F1O5IXfI74OjGQHZZ3S5RmeIwC2G4ZT8bmMDmUICsqvrIxR57RWq
MHYhf+IH48WlKWVhOJdoyBn5/qoEzr1BlA7qVsc5jN59AyvkUpoOzj55NKJo1fKQozbBAc6DgZAP
xHNZdTDlWtmLChQ2DmdhvEoW4UtVqfLMbos3tB/GFTINa2N7PnOqGHQIcTvlfdPiW8iQuD3hrP7y
ZvtZVYF+MDFVNG2CQa14LtHhMyqMW9BK8YC9DERf75wR9B9zzsYnyMQs/NLO3wOjsXaE1xJLw4Q+
duOHyq7RqKUzT1QCZO2mWksF16vxLP+MI/47CYr5GUHiNLbGcz8e8dzo28+HoUpepnFKroPb6ps9
AkXnwNX7IKyzjcJqtQ3nAFx+AxU8JrDSUXymDvvHIwprlpBAaoHqmjwDY16IuiDhqmK3N5UGh7YT
3DgSy6sdBMY21FFNcPjo3oxQkvZnu0SQJKTWFXNHUFwgQe7X8281Ov7GLCaxafuBvjkFy73snAxn
gvKWplujMNvH//Nby1y2GIziNLGMc6LOvqUhN0dbl2jpUFiuyRxiKQSVYmPREW/7qBtfTMHta2bE
8DkEjlKH21/OFAH1GnhzJZj1qv5qK9/BdCKR7jLxoHNVMdxGeWwclojuDL8QCwYYfDUCuBsMslJC
INO6XuJPgdCW80bwvt2day/ynkysc4sI/iXLYMuUFiYYTAVblEmPE/pmt8f9LmZxrNizkTRuhgg+
1LSah+5GSAbxpQCo1Ri7xBUeFHO/zdAHPgU/4Vy4eV6zcGr2tkSTmYs62nPEYYMcMhMRjflrMNjv
IFHewSEC2dGXoHXQqAprAQloue/YJ8wQ08NmJPAPqIp/KgjiHDm1DqZfvKD6HHcp1IWwivZOryC7
8QqZlAt71O79lYbjscDGn5suh56vDSCROQNCrDk2vLCk6t1tFHv2NrGRhqBruuUjpKRh2UHOXVkj
Ywq3DZbKYy3Nz4wHxRqiCWR9i80bMU6nnvumKzy4FsVcbUlFskkQrUkuwvievOH2pEAsGX7yYIWi
FRviblSwrMa+Q5AxkZk96u/kvWWu9kgtArqPi5mww7Nj3ZSDKsKFHLXulgoFufK5ke6NCWt9X8/F
jui4T4pzENQzlic19sfUHz7btLIeedycSBGLVqkcrBWhYSBdzbA5002NpjKoe6S114IBdQ7h1HfT
v3k0IP1S3AJYV58N9jjSmQ4etcmdx44MZYL3x1HcGwbdZN6Oct3WgHYFGJV8eBxjI9+PeHBHkD1s
y1hwvIWOTRxB3O4Q0JZrhKfI5aaZ0CKjXTtF8gyH+M2reEfyNGUGRXSm5S28TR0SBDtSLursOSj1
WTTBu6doVuKxfdZFQDjX1H2HnLvz4CJUYv+1wm/45tU0qCn2oM08VqCVoyjdx5p1WAWiUANSR1XL
FNWxCWogl3lNHtaATDtlzKvoIozMM86SQoKfLoRdI5P+HM96HQ7CPbTeNkO6+lRTm3AMwvMccOz6
Yfy3CsstJkRkuHFQ3dXwearo23UHZ9dlgEvRHI57Bpl67/Idr03F0R2k0QDtpzDuVmNGm2ZD5wYZ
4G5YQeBT7IOXNIS9rtPmMM6OSwc1+KcGTbnfR4w9OSRuevZ2mK2y9ULoXwRya9y+oAPD6qzMvLsf
Svu3Jy3UZJG82gBw9imrAXaCOKla7BsGgAelJndt2+RBdkgJ74dZ3cMPj7lQyg/Kg6/UZdxJfkjk
qz1KxplU4+pkuO0tXAL8KOF+NJ8gg9K+Y5tHbudsi1encMRu+B/uzqPJcSRNov9l7xiLgI7DXqh1
6syqusBKQge0/PX7wN7d6u6xnbnvhUZmZbOZJAhEfO7+nC8XI2BOF7HJbF3ngPrt2mXVUkn4rZKT
ZANXzAihL2vKmfYyhSPuEsVeJx4sidk0r80cpxen/uZ6XXu2o+5qVf4pTpDOtelGN212kITJuB5V
zPmhq8jvdEM3bhgtDWsvYEntVwaVrKzy0vbqGswpuR4dOSIDjlB5DQwPxpl0SaGS7tXoaEh0cIdD
AtGSMMqGBdZPjQN+Nsb0yAkYbYpv7CbqWYUNLV70LumzFWnDV6f67tckKIK50wdYPcBQqGExSl6c
0HpfNC7Yng4zMxsZe0aNDmfqNrRUp1GB63UGy9ylEZfysGPVaAe2ddY2YRezk2tK2j4XmB0nF195
XRQ70iGm/zx15B1sRO1tVkOcLiNCAYLUdFfgxiSZ28IyZJ09h/VpJLNQAV2bmnOWcipnFSbF61SG
0YqiO2zaeM9IaHhZA7VLQY/TxCkRg+QVzIV8ui1l3mxc37ly/eqXdJ4i+lFZS1RCdKuk4csdhORo
rYE51QjktSkUwWA0Zppj7Ze8Ri7ybJbkM+Lc2hw/MByJfYfhR0omaGS5WTDMP20TenLsxl8CFuDa
0GrPcuRr34IYdLARbZBmA9I79BH5GjaklbGZcBqfs8Zsf+/Zh3dJV28JWxIaiL7ZMpeIXqOxoYSw
Wftg4LAnxASFWBqy9dsWeZjv+u7BoQuBNtWzm43JgYJ1oF52Q1eJdB7nET5mAv5rHVXJe4wuSoNr
aKIip3BaU2AphfcFUl/9OX3QNlJ2UAB/zFwAHrPxPWoZSzXhF2nxBIp1PnTogmgC+EwFmsBDitj0
uHtAxHOGNl02B2Eyw52GJ5MwztouaBM9OjZ9hfwFpLmIyTcCGI9hbMMs+TZHbJlNwShmKpIz4WK1
KCo4ksxFsyyD18mZbVqS84/7Li6pwCNTnhdwMdvP4QTqFh853q39fSvhNwHPyooxqt7aWow7OsgU
NXfjKZqfBlok10bRGfQTw/hCr8sbQFJhUsHD9op6v9QOl8u6v0xmjqIqOLM9c2gH5etbsSpcZmjY
AqxVzqgGl2NJlICoeMilf9tUAwyD3O2PTWt/S4ye7f0gTjZKLmyagja2/OhlL4Z0PtUTqFPhsSXW
FYY1XCrhMqqcemqsRwFXe87dF9WmxiYdehTArJKH0K5eJ9TPc5fkj8GESTWLKoyvTY5UXwYPGRun
a19Mek932/ch66JT0GQvdjdllM0kT607XKAOmZe6AY3ZsvHeMiWB8U8qYa3SaHrOrfijw9TNaH26
ZU15bsAEnAsXGvGEy3/XyY66uDJbRzlgarscX+IZxYZjpEmUvoQTPYW+dM7/34UHl5qVfy08fGaG
/TfZYfmP/kd2kP/wHYmSzQkMF/FdXRh+Nu1//ofhqX94roDyAtNlgb2YfxIenH8ISeelEHS5/ZXp
Yot/2EqhYBB48v/QMf4mNPxL4WFpjflLo5jjWrbnIImgZPioUX+VHWTvVlw74AhNIsweepG1zwEZ
1YRt99BRX4pJf4a+ZdOWGPxyCGscZvIh/6ZRR/5d/PB5Fb6SgreJ90Iu7XV/Fj96sFzMW+GNaXgK
u9IJXnqVX+d+kjeym8ze8xrbIcsPYtVuKDnXOO0vpMJoHxHVWNlmXf+bLiHzn1A3DhV7tmlCWoCc
AzT1ry+pNizTI3aijyZrNepwjZaY6izXbEd+5G1CXp4UQFU0LdPx8JuNSW/dOaTuF+MFy43nQLN4
6vTQ7S3HIYpExeqK9DJrC2FiMGLAsS+tahmHtOHWLwMi4h55KFLQgymDkxGOb386Mv9bc/qLxrTA
ef72USMxcbQhe3qUCf3tTa4M0TCOr/VRqFmcLW/EZoSSvS1jygFKhu5mUMf7hvTHQZb2ntUPYde1
W7TlxR/1a1x45oM2/Y/AFGr7b14bh/o/vTYOdMumwpAvycIw+vMB0C4UnMH38mO7WBYGWg7o1z2y
H572oVAu+RpOspNVQaDuIFM5S1RxqI4ECMa1RfD3ITceQsHF6d+8rn86MF3Jl5BXZUNQ4oP6G/Ao
QZ0oTWSaAx5VMm3eGumbqiyD7ptS6kvrtCsawNV2Jma5N8PhHbxDQdMy3pjZmeU1hy79r1+S80/1
U55z752i0JHPElvnX98qYJYCPXrsD1YisaCiuJwxeW6F6Rt0J8X1SxZcU9MKn+AKJq9autvJQUOc
bWrB87ofVwJY7E3bBdvqnsFUP2b2aSKcrItZfNTksr0+qK+zlVFcg8N47aT2q8vU+uL2XAE7LD4y
oURwfEjuc6BlIjSXVL3GIzNCKly3fTB9KzrgJL6hxl1TFBf0wH5Vl83RsYrPmD7MFdN2MudMviyD
udNQG7uiqKcbvgp/QuNLKnMrGDBuCMv1G+8+SluGaq6qY7xZzAYGPdCBweztX7+9pn2HWP3le+I5
EpqK5HsvkIwX0ffPxyJbWR85r+0O5oC9zMyLGyiUc6WV4tpr1cekAl6ZVgiKI93iwBTn80yV/WMS
aTgWkJnY7UNEhM1+Vn39s849gNIYrjZT92OIyHEzCA9I4M3BOQq872WVYBmPJ8X7i8PVxeGPklZ+
DlrY0ZGvoBObDZKKSf7HtB9T33xVU9Qfo8YTN6Pm5n4vVWF4at3usVcknqwIPzV+tgiHAjdZpHBR
+cVxKGSwhdd89hr9zMfY3YhcjoemdeRrb+vpKQoeQNF2hDJzuRfpLF9nDLQpxtMHleBiGiZ0BQ6e
edOETH6KbA0cKtnjX6rXElAu0y1woVFY0M+pE+hac3ptVQnjyPk2dSTiADWFV5PlNoViXXZEqN8I
Bsk7vtwxydo6PURTY19gQG6SC/Sd9uJSvXVrqyy+SnCKuRlCJk4+sC52By5tEBTkPJ113csbmBbT
mHD2euIREwg4oLJGJzG1ugxRVTNbA4KXiREKVlHKIxd2xhhYH1eDPRVn6S9VTlHcXPAor5N2xkUb
2eOlyUoEgM46IPp8BVT55mM3Pd0/IzfDIldFltx4GJt2liU+Ux1ElVGF03UcHOdC0zAijXGD10d/
n5F5F66qR1V58ROmvjPTbusSyTR+CowenmmicNuJ6mbVjHkMo5Iv6B4k5AKfTO9o76Tphhen5G+s
fD3dENCHjcmIHuzNdDG9BE4wa8sn5cbJkaEZW5qy/RK3ob40o1xKVsnodB4d3qkzniaPKLI1cZVP
jDDf+r0NpHHMkgtjp+TSTMI6BEN0S2cv2CmJXycqJKdZf3xOBq1PhiPjhxEb7i4h3rWeO/Q2/JcZ
lk72EgDrxWMAYjeOk/hYTd3Xsa6mx47x4WPf5u8qTc9z11IcIEfr2RaVAXqI7NHyyLLFK+MW3mRZ
UILCWpQdlDo52XzsQuU93G/IPcVH5SPk3R/OJDD/+IfU4e+AT0Yrz/KzKIkHjzPUuEcKnS/3X7YW
Uprja3urckp7iA/26zJswDgtNxkF80e+JBBnl4cTgWDUyGi8Mi5A5edHttAAKgZ5wvA5rKHgRnvT
TMMX2NLIcCnYK04wxvP9RiTOKcqm+SaW36BXHD6FT1begkrZWO7j/QYsuCasN32/P8prf77x521G
Fo6nCWYXXQtR9nK/Gfvgsw+0YUf6GAg0e9ZgZSQCJgFNATU926d5rMpHlQ0UEYyqfQkpEOMCO5N4
0oDLLfUuCa/hNQDDbhWAiIrwvaSy/RA53nTonISohNt0iLJg5IRqDJo0AdB1MyGyMcAZ7SOzxe6P
IU7jt3biIBbUvNqZ804DIT1LRe4dpY2hrqtsgO7m+D0rOvVIGCTzzC9+btF7QPCjm947lymKC9OK
kPDBxWYGo70/TC0DHrIxm6RT2ZmZ83HkewHdDHNyN2RHgL/YrofW2cY52bCauW7s1fU+tdlChx7I
tcknmaSqgVBUnjKMHwSzTkY8R1HGv0xObTtVDjZnLnaf2cB5ojZ9mkP2aB1siGBt5vUYPEVZ/qW1
6Hy3Ofkecoo6qMj2b4XREosM6FsQfb4XJYEDYzLfktadVpy6qkc30sw6h1c4L7jaQ1Ino0MDOSMs
TemiiraBT/SUTNEf7yYFcdgNKSGSjolRNLUH0hkAdbr2UbTkrSvo4/fz05z51uvEsVw3n3xhlE9c
qW546oYz+jXlCv744pFp2IOyGtmH7OeMn7J0d4mHjUSehvGL3djzzo6bW2cOWGgGThKu72+Y1SIA
lAz67GQ+RL5f4X0j6M8TfAZ/+OLSAXeJw4a9v7aKfYpXWYyD2goVY4YGxC2beq0imRPc7x/9ECWm
Db1HD1PpKhWBt62m1KBB0Ts4GdkJQ/rrjqXwgkuEReAHwK59C9haTgHwGIe0EUUaExR2bCgeNevV
blsmSY7/tCvOCcF4fquNLqMlz23kDxc7hOum55vs+rMuEuNjRmZXVJoNZjRBI8/SgxWXt3nRNNmQ
ZXuv0vHONqLTPEz03fYfcYGMDLTllUQCAWThvKThRL6ZQSGHo/EediFBR6LT2PYhsznh/OhXT7WT
QG1pINx45Vjyvweyh4GCC2s/n/0R6SGamOCPg8weRO67J0UTYAyQOwyi4ZgCVDmVfs4KfEGMTxgg
LtGyDsjpAGyd+uSGtnOam95DudRJ8V34RboBhpMcrK68VplJ1F79jAYgh0FgfWJR4xxTp/4ZA/df
VyQKj0arHmRneScHXt5WEw9cpjQD1VDW+EyZgTxrz+Zy7DNRn82UwrV2rB/rZWLTa9f+ilxXfo69
6L1PB+dkNZhZB6oCN12WG2tXWtaRCHh96oJT7dbl3m9g8Ptxnx4FdISqp5YkJoC1+MeMBl8U5mmZ
5AU+GroQywKXGTPx1mOMDn8mWfleUB/vL95ow+ap7BRx1NLAgx2Ty0QdW7ddLK4qT5kV5RKywmvf
VzWngR5oRQtMhdUyigvaZrUY6FrwSjZ/2WTU7YOdYLVvyFBhyAaApRjaUqrSr6uO7mllVQ9Z3deH
sYFIb5THoi/7Qz/+rB1dXIfCJxAQ1L/K2ScCFXIBTxxiDPh+ZEKC3qe+4UAo3TpxUdNbmw9vrWQT
s1XFuhqlpL2ahlNhF4wfZl+S/Zz4E1LMe5sUof9oJhxNy3O0QUBpIZyaPUfQ0eoAKqo5Ictkhi2m
JGa0Q+psx7Dl2hMqRSzfveRY8hnkGJesb4mH1Q66WuNtOUzMTdvClnZ/ZnY8P0LrNmPPO5otLqU6
wYlhT/6pK0mtojUl+5hZxapHeGkURrxuYEZJr11Y1tV5AKJaRBb8MYyDxLhy8q4fwTyUuzZWrwTH
arg6IJkGfH68HHoBlK6JnvkJDBLxqwalj+3eS55rJrJdM1lfexLG61kuDEyjLdaRAZcjaXtyqug0
rwDd6RjpYMbINrm5jcfa1MqTgxGNKUwdHnZdP9IwxicOb/octVyjetB5L12eH1NDbftqcK++joZz
6TpkDyc3oJo8MTfIB/knCQoFZ2D/0/KaI7OHq1+XtElQ6bmuc+2e4e86uB67bit6k+Y4yReEn8TD
4J59kxlfNZNbSrKY+ov7v5T3/6orzzBGYLHmlHNkOh4udRcCfROk7cEKDGfXm0LG/GyT7NrkoRH8
UNJE2BtKAfIt/1KzIQM4G4eX+737jYdVajMIj4rPsCDCUglipyALEIN6+3T/lQY721i1xn6c1S+v
NeNNL6YbhF7r5Bqu+ccN2SQYnH0VMF33lgJC6Kj4SxOwHEX24M/xZ4EDkf6BmxwNSpaqxxGI4KPh
cPWB8PEsMtM5VExwVkY/lc/3n3XOWKOC9v6+KS2DpbRBIdsU1c+wS1GxMMPcHwVAYk+uj33g/hDq
nEaI5zDWeNjyeOv6MHs5ZKyn1DWtpymNaenIaDEFRUtGjWnLsbLQU0ZXjjcxtBcm3tVLyP+Dy8az
J/3wVExVfrBtXk5dy+riq/RNQsC/yNYnuz6gKQkCsCKM5HObSvEcuXLNSL2iJ1TZO5h17MDMcMto
asDDv3x9fL1Fpjmw3SguPuffNSQhZBHDeJCNEqdpFuIElQsX5/2xV+IiwexTbXzA+gkbpLMx+SAH
8mxaNwzRTrYRPludX+9ni0ks4shw6lnYYX6YSYVzQ3y4y//0OII5yvdtnLcm7zOXzMn9GctmQpM6
MMFGdqucp6zsevAPbXFmXU43DVi8PC/Vhv8iOXuELvdjU93MYKbofcmTCgpsMk8QjZ2HI8aFZIul
KNt2YU4nZ/apLtxvAXC+s5HVB6ESl2eLLz3GTz7Y8EkMyU3N8a2m2tJtzVdWeIdEdriieKmTtHlu
QrwkubJLy1XAdwaDYNhIfjSiTNFMPhBfyOkJiGJJ/Opqtl61dbRYo/WBa5MQK3DT5+o7IsFXb/YO
g9+/4YPtQKZSAejOwCBi8qyvUUk+tm+TYo/Tjh2gT3fZAF5eNsMhsdsnFicf0XKFyexhjzOwEZRz
ldXBlAmu4iO83cdUu8G+pTpBmOQd5SLfBEOhOVeEF4NIIdYO1OT+JBrxteieWecH2wBA/2oeWdVI
MsAwMwJz7fTjobdtWhxx+x0yl+8U8bBzLAh5C7/7aRtet3Od9OuYzuVKeP6HWbjtkWzLGLBCp/HG
PTJqQy/I6HCU+uQtp8v7Te5s3DpyDzJRP5uZv3OBAyByHaXfiq1tO08ufQKrlqJKs8Bya2i4o74t
MPXhzUstMFhkH1F6jWfDIuBQVL2Hhyr7Nipa18jaZH5OJDr134WpjG3g+tTxNCNFc0B7ydShKxcx
eH0unfg02A4VufwV8FaXQ0C1o8F125AsBNq0+pp+tpIyfywFVdkhQbDdMkHW5dz+4MTxwGkIVh5Q
xwffoIhAD151sPLi1+CQgwgSx9zJUTnvoWvdVIUlNW4VE1BXnnQW2eyvIuvNVSXVN3F2ilHTLzaV
P+tI0apiEqND9few2i2rL11/iXVRfvCRXI0seK+rHvp0XX1FAaMmw63mfTOQ2XB74hhxlBIh4RzC
pj0949YdicdYDMw8K7oZmdqgqNa3lh6PXdMa7+SWGDGwa0+m3t+WJZcvn5jMxpQWQbk6iA5tZqA0
Cfxtt66Mi33jleVTHDMxxCqSd6mLpcXz2JS7wPMlQdgiyC99VsLH6t6EbMVFDFaJ2tdindQVb6JZ
n+0KsnqJ/3jjZDX5PgyOR+W0XzSDI4K6zakwx2jHeY/zlyMerEx6jxEDam24j35y7Il1fi0FdWxz
6NnnJFM0Mgv9BfK32Ke9/yRm9zoHUCaRkZy9LyNJWF/hmB3weGevA0PlgxEnPUy1oHooqvjFI21s
zIF/4VNDP3eYJwVCeVs/ZaScEE3zutk92ynf/qM3Ql2Xvddu7tcNjItvanKsIwuFS5GGVIg2vPrM
Tp58dwjeikTvSBS/Ax0eFg4PjO+JZiU/qkFsxIlGrEyfpAFYSo9AaCR6qyxnJP0hI9UXEKLimF5Z
YfXQF80tNYibRgn/DlUsX8UiCNgWVaTQKnMdaDR2ZhNDm+KeK2bgB4RrT3IpZnBzr9gF3kyWyC9P
DqPrGUgbdxsZ40pvELTjtvxCv0awGsVroYFxpYNNVK/xKbHOM0A+JXvK0rM3WfXNn7NvyGo+hXAB
ZhQA2v7p/ljTPjFGcXS8E2zuQJt6odrcH95vbDnTXvZ//nOAje5Pvz14lNZPQ/Tim3ovAXlWvfvZ
S6tu3diZ6W7JSuzySaeHvsrxxC2/wGTqNBc+lnNnwp5fZySzvOp0v+kTCvimHxF7cGBfI4u1S5B1
8RH4FUuvh65Ereni/knjU6SUBaRNbmUExPOvUw56wbAan8O+M04k14ifduw0DX/rpUsPrBsNuxB1
GXYoDmWPOPKOqN0TdCYaQV5iAK218GmMgidxEo4DMC9Uq7GuzfMk5421L9XgvXQ1sorq/Q+BhetV
YVh8nT3IA1QOYiI4GoWbngbLn27RFINV8GjrSwui6RRp8dZkp0BE4hDikOWD65hkTPo4A9piot3m
hE9GOH0+AVCGq/bLwtEsy/SkivkHH7bHKdtwjojoNI6aSYtwO30yh1bdhmi29hkJGjaKtLTNXI1r
AF8ih1jSFz5j3YzJSpeFQL+S5uoXhT5XxCwUR/LGEFrxWxhCrBFrgmi2pj+nn9ycJE6gGTYEcaM3
DXrZJc30zZKF8V7SVrfzWCMcszYk1WdAyUV+aL+PKa1bc0u9bWu/wCst9nwF9CGIIv1eaDh7OjG+
djSzr21f9rcRZtSNSzQbJRxzJYvxr2HJjKeL14U32p/7MHpyg9j7iTFr08P/wR7hkka3+otGdwcn
MB0qu3G/5doC/dFi0fIEg3T062c1Iuj0HUNeNtT0ImGzOZrGgN0lx8uLOW/Gc82pY8JEwbWlhYvJ
YLIoB/rqqnHPiKOBVk74oI069xZWtHUyTJAbw+2Mi0fgcTM10GnZ7P+yqubAhtI94ilNKKfXD6ns
5SvDthMOYC7xuZrODju4ySoi+DFBt10eeRVyXJe33q01Lbmips441DZEYnvSrxF7hHXSsQsO6xwL
q98Xe1u02GemBCNjYTyN4XVKHI/sEIkhYbjfa7+BXPBFj4SbOjqjxhFGlyPMc2mB4/KUtI9DQlCg
LnvvOtT51U90fIEoD+JejACy7eLIOfPay6R7MnP3a0qchzLEHNT+ND4mojEWotWmleAIKrd77hou
xk0Iam/05x9NlfcHfDs0bzFcpeI60jtXIODWuKyTGqcN+NHmSmnZgOuvY5cw4yGigmHx1H+OIqK5
41DL230spRwLJM7oPkvxtbJsTIWgd/Z9639yS8DWURlZpyye8bCCb+lMytKCETxtGs7vMdn2gzmB
zCvI5ePFZA+U9jNW9Y4ieh9Kk/I6c5+GYt5JDjBOERk18kDTUqbD+HYAtVr1h2qxvkIOWlWT6M59
1l4YczoXrN9elz9op6mfopnuJhjx7dXIyR7Zd3ByM+6d6fOkhpvSSlzClEZ33t7TFOtP2UzLI07A
c2Im7k1Pw0eIH+axg9XmRZi6rMFN12JEskkn90GVlKSmYEcxtTcPM6Pt0EOxsQcqNGbYa+c27p5n
l1yY7/yoLDAMDpXAQ2iw2E5oa24svezUqZigy5D1MaSLwfL2ruvAmx0AXQxTdJ4JlG6afoS6eChq
iHJ5MXbXqKK/JIPbvDXm61D5zt6ayNGKEoLjfXLQ5CS2gxZotwqxLnkDUOgUVGXs4zaZUt4O27Zv
ce57n+s3KvFyJ2gfJrOvT1OfvoSjGd9wk5vntAWyXdliO07KoTGwLPCkraViF6lM0z0YS53XxMYz
YqA3dJ3Yzw3bf0bF5Qdne1bhIqH7OdFf2plgeXzqLDu+uQZaM4ukxl2JOhAPcchKyEN5egRol66t
ujUuRO54UhPeicMwYKznq28H1KHjcNpJNiHUno8cFzPvHwtb9xwVBBm6Qr0NIxUMFRzBtay19ebZ
E4kzzX+EpZqS3k71KCqJeR6D5GdvZS59IaSkdPeMIab71E/iU9dyhfU07tVI8hHbUGvxbs8RtbP0
hkXo81OONCYT8PIF7CrMy6K/udjUS1A0QdLaFwjn3lGNxbstk+jiNEAdJ20q7O+BRcSpgTg8GSTx
eYoNcOiZirQk2Ito380hCRvvELP/Pzct1FhHTe65YM0Y0CaySXuz3bPDra4QNzr6GJiaOoW8xpH7
LnK7w4xsvSNVGAzPi6rBIM3SQtYIvqbfMF8yOfpMH9i/mgZ7NZJa2HJ1gB/a0WIdtYEEfrBsTmNz
hraX9ns7ni6S5cbFWm5ikzNyHXYLmc/ZlQIMRYcsdYpdxOYylq9DTuEgFWrxxqjOTFLzMxWNct0M
xq8MKDj6RFC+WtiaHwyCYY7/+W5Jb4ivvs4M/dsh/RyLvr16mcRf3AUHbyDWTdAtOPGOkKxkn9hO
Jd0c1YyehzWWpro8B+ts5+cIc9ha19RkVbLS59HAjK7z8WokLPkisSSoHBf7pRnG1FBUGV52h7w6
rtqjat/zsEA5kEmwdr2U0IfLhZ1xq8ndOgvnU5yW5TZgZLFyG04YvMARYh6qAE3HONH7kKGfl0z2
2jTC/pgwF6qHKqgPZddUm6AnMF/gpSB1w/VlNgNMejZc0lvk+HKXZAjxvW7fTIv4jSblRL2RRmLK
tDVcwdDNilNy2ngPdVU3D+1ycz/tZHyD8aGkB298QLRkrV61/sIpRqa2SQ9enZGubyc6+NQ0gRbB
1DNNMn2IlnteTHysYNOt28E9YHdHG1X9pq8zfkZ1kVv0zcVOsr3PMvZckyrYlnOaHSPSrWkfRais
HjtQZb3pOuMyaQsByymgmkKH7nVocSvisLymVIapRudnNdCSW4mMZERAps1SdNNMnJv3WTF/jTwr
ZIecq5dOxldACeJzYM1wHwZXb8UsH7uGjX+edyUeFNpem7jSe7su8PyL7MsgzQhDnTqX2tGLau69
KwBerPdPnrDC17qVDOzG6Rw6nbmJEo+6OMv/Dvi03k9BMWwNCL8RutFnPHqb2cUrWLMkvcmSkil7
TEKWw/3WZoBy6lnqSa+Q39Kh2s30iHjwFM/A1piEdkaNtmky2dn3FiSMvGrUa4J/UUXtemDtehkz
5gk9MQgpayzyonhgRL9NU7OkZFL8dMLuu1Po4hCoZnotGU8zWniNSys+DC3DpfvxcD8ySGfubZYc
2xIT98bM8+CYhbjpObg54pv0za4rauIZZ+wbbddPFE5uCOaQVLUI9FSMytChvvRRK9eS6wY0HV1f
wkS+IoCLTUbWcduzd9sx2WLbh9wJyah57tPcPlakfxeLOUAjsuLvWjk/jQaoXJJltKkDJH/DZKw2
ejbn/f0kTIwXazxpx70ztt8HbCnXvG4Eadyq2EwaZbNOqPzp4Ndd58Z7j4oCYjAEqWtkme9p9eSi
/7+4qRO/Ql1nQq1jSYpVYRNQoj7ZQ1kKxgLcvT+2sDX9cY+wUH26PwQPiM0qjgn7OC2XhDhRMMeU
R218l1Wn+43WwwexuwUhEe9tFdP77pUo9yIT/3M3RdY+DtOVYXNB3IIbZ4GhqmXbdb8nupirR9Ey
AOcrTxu8b+mT7zBMZlziLeSt+33KcLGW1lbiYFHIjkFMNaAe5H/fUI3gpSu3Osu2EsfG6n6kLQzZ
ZJ54gmECUgS1TZ/u92RauJzD3Y/EcyLKeBianf64Oy53YyomThU8WWKhDrVdC3SViGxJ5pSb+8Pf
N44XxdTNoNXGDgDR+xPcn/CPp/rfn9W22sxeWBxyNmDzOkszkIfj8H7/tfT+s/sTpKLgJd1fwt+e
MC0xZwFleK+YkZ4Kd+CDMBJ4qX88Xn4YRmBHB0wZG91D4gUbo9cA4YoT2h1w0+Xe74dBZLBQBV/6
t5/f3/6//ez3w9//vYXMk65+P3MWOuA1fd2xtOcDjH5/ivfHhlHyScRNeOLgFwiXsX0K7No+ZUNE
t1Pr5BgyVLofBl8xOny5/4JBs7zZlMfRG8vmrBa+7P15vVlzdNzvkiXRKMP8y/2ejPxmK5L2++8f
3X/uL792v9cov9lPVIX/frr7z/94zmJk8GeX+OfuvY1M8Fpia257ut+739z/oaMZZslIACEpXxTi
57EtQcJMvZttlcHXKlsAwKyLwJBa2fH+MUf3w+33x0pveb98qe7fpHFh/t5v+uWe7ZIigjoVbY1w
GE/gh8eTyXieoR4Pf9/cf5ZHMztDuAFJ2hJXaTM6xO5/yO/+TLL/4TZM6xG7iK/faKLG6oRfgC5T
vYTDwAPiayJvYKX1DtYoDPyYcZ8S09bPYUcpB8eW/2r4sMKQm/cJUFou0e6OYMQPylzepNbPVsoI
dhi3E1I+aLMQtGQosR1MexZo5tnHmh7LFBYPO7wV0uFbBn49NxN/Z07pD9qvAqxIzZtb8D/M20VZ
5Dtt6OLDn6xjrxt7rYMo3DeWdSV5wFapwqgX4tFmCvpuVs5DaybhJbTpS5mXYXNM21rqRiePF7iC
ZTs135jFoZUjjK4wgGGn55PhCfFkrEjQTBSfMf0nZc10ExYETW6YWlL3GLjWNbAJ2YLxGhdtuINb
3bjJg/DUGWIqRCX33LcVGimdcE7TgVCtH5mY7Yn9SAGaJ5r876Xz0eKIXxetAvOTfudsvUEE5O8J
431iUJqRVNP3eUa9hyxyAmiy9Sflr8LSeTMH76sh9qKBkTN6ZDlbdJZJecbKlOgFQZPO5OtRcCKT
zQKX8djOVpFD6XjcwZYzArHtmAHRXBN/qeIqY+tBVk+a45HE4lOCctPn7C2D4DGm42KNe30faYAl
XkngX22szO7oX/MYyEBf2dEGebRbY1z8KMAaCtlidfAJ37srafHONezETgEsLCMk4YyuEO1KMOxb
reTnwt2b1GatrJwlPoV4O5AmT3F707Rjb4uc8LTqSNiyrtnQTwbBh45oP9mw/EIIdBEHLbkPMNuQ
RKpgA9hMJU0zvgJsfplaU60DFxwH3ohnRlRX/nYI7lOMo5iY0M6DUTLWSq4Sh7RX6ep3vp2/JAjn
mTlp0iBws8A/2iEHl5QmTU82GoYV7ec+XsrpxTc2ENj7j6asKT2RyYb1IdkwBly0N7Xlx9QCYyuL
+FtcDhPJN7HBIRnQWwIN1crl8+Q5PwK4M7TYlyk43brlPe5qAc3czCGk6TzY16N9oNGTRO+SFhVL
brRdEqTmkiUlJjJtWSUTS16SpvWSOU2W9Ol/cXdeO65j2Zb9lUa/M0FvGugXkRIpEwpvTrwQx9J7
z6/vsRlZFSezblfhvl4kkiAp6YQMzd5rzTmmLnyoM4bUQjhTcfygBhAG1nXzrWJgXYWTdduFu2LX
CperLPyuxozztcMCqwovbCFcsZbwx6bCKUtEinWMhHtWGjARasJRS18RQScm21m4bR3hu62EAxfb
C3R54crVhT8XzDQl07q814V3l6QgrxJuXmnBCkkNZyWPCq9vI1y/Gm00KhM4gWfhCSZV/JkbBdEg
YtHPp1n4h1Pi0ISfOMVY3AiHMdbz6ckSruMU+7GUrj/zJBlwck/JXULGEPF4B60OVa5VuRNY1ipO
Eyl5iGKLMD7tUtGYtUdjPDerQY+gB2BaWA9ar1kPM8ToJV/HO3lQH5uy/R7LhcNDC7XqRStvTb0H
Sywr09FWMlxRYYvYpgKcjve83hdO61d6R/Y4M7uxKvszwu+vjHeyQ0oZkbrfTMooIGq43S9FndqM
/qd2H3YzR8H0hNCDKNVxApxGjO2R3MVyzeWbxrT1G0Nd9BuQV4AD0TUcTOzfnMkpJiUoOZT9LZdU
RuWiK/p9M2JFksxo3lOu6naV9KrNo3mj9fZlRncVrGuTkHkoeACUTb026YVavYhBifU/l1x9RFkR
P/aU5+OwL57N6bysnYO/0+S6kr2SoTBdQmepb1IJv7RQ3TQtVckEPE9E4sRo8uf/vbJYEY6Bv+iK
bVRXhFGZlqpgAv+71WIdVRDsllYHmWJnwTTS9O4LchXQDD7biBYf54IglHZdDoYQd8xmn/yHt6D+
i9vDtm0uqLJiKDKNQO1vcnYnjPshRdAfFBJyp3AgPkSElUoTKebcyL7kKuNzBAH1wSHv9EqckOuo
BREENWH1XUNMQ0Hh8CzEpvKoAFqyo6ee5vKR6ap8FSrQrRr17784VQiu//bF2YK0ZZro8HVU738V
ZONmyLW0mvninN4kfkixj9EYXhVtRfYOvts3RrsiH1s5juYS+0ybsi+rFig6Sd3Tcgk73fk67wnB
iL+ZqvxSUcyh+EMypZ0aOtcvhsBUY+46wYQrkmQ9/Yf3/y/mBr51QQkzbcfkY/w9NXnpUjwzikmS
UlQydNex3CV9x4cwWppsi3xElVG6SJ7Gw5pbb6OZcHnQb9Le6QnxqPQ92v7LZH8zsrQNVtN+c0QF
pEnrL5x5d+lc1/5M4IbbFTEO31S/6n0+uNuH+J+KjNNMgG2//Uz/Gsm9VDC3ot+NW3++5k/jliLr
f8iGpti6IX/A3/4Zxq0oCg9Zjq1pjq1vJLl/AOOEb0vDK8J/Moeq+pnFjW/LcTA+yzStZNr8ivrf
Acb9zQQi27JByDHjViTE/B1NHHK/0eKUVe2yFoXrVWveqDRYIj9QOgAcMfQ7ufgPlpPtsvDbCfgv
f+1vl40m0uR6nvhrMGd+oTIxXypSCAEg3dPhIe7OeK2yc3RDdZTKxU5/q/fJTyK+j/Qa0e/AuHbj
y/SiXDBCH4kvhgYX71Zp3zPO/zAYfp//T/Szuvt4T381OcnOX68Wso19jN9N1ZjNG/x4fzNuLUqn
EFaoK6irZaQKzdoRtMHCmTS0mMgxuhN9LMute5VGcflkdet8BBOEb3poUF32yoSiUaylEPV20dzq
XqyCNmp0whDUIcnO22KkSHkIdfl9m91scxoNaIVbpMQNbftKjEz0OZfaa1LH8bKkS1xqopzldsE8
R8zot4XdxUwuy3VM99z6oJjldnlCQCKm0mIKvm1v0/Jts5ZHUP94ODMx1TeNZAWVU4OvaSnMfi5o
SlEUsVITGEl1/Sx64H2mvG3A7PxnHaTdmtqrpVBs0NB/KHNbk2b3zyLIMNTZvp8tOjfiTxrWpAZl
Q8dsDcmFkcaMBvW23HZgL6faoI80q3JlcSe7DWFZjodKTPJ1bhKnbeK/rTmiBLBtdu2l6hX1aHTw
zgvkKnTZRR96WzRiDV1ajRIO1M02RUVx0J6sUifU4HO7IrVjn8/ha0OXn1qKkFlk/YkcBJrchnwj
J3142Hb1qySDmlaRe4R28sWWm44En+wXMjXGymJr27UtPjeVJn2DbsUMRcSvbB/XEF9C2qPTcrdP
vv0qdhtdrK6gqiQ+7/Ypt7Vw1ETMgNgp2xlYhzV9/PyEaibhAt62rX4SUb1UgupY6lAeUeGy55qD
9PPDbmuKnucBpwMc9aE7QeLtTttawtjahxV3tOcmOjhUXrbH8iSMjqj10CCgpzcleojbtD0uc/60
o/bRwR6ql49NTVRBFl8VR4Ih1A/b2nZ0qAyCg0nHBy/2b7v4xSFfOBzzkZPxFX2UzNALrK4SA0Cx
hZJ5jiTr1CPy2ekGtXwpbshf0AbEcNNksRqVS7NPqCczREzmUyKK7hP8w6wqgT2Iv7UdtluV4WNt
He5FN+vw2/Fap5BqabhyFOM+IxcTP9v2blDK/FnF2zY/S3nbZrhBmCqiucaFgya0uVQUFUfOtrkt
ZvHA5+bfnkLMaYY6f5FAlvF74UdsT1GRAXYxqJz7NBh8Zatfikfho7Snv22WIRx0x+mIDE1HsqFz
5mMaKjPQ3uIlJtxD2vLD2+c/v631aCSCIadeLZ7FeJmzjqmI2+p8X1NHuXMRi21t2wdFnss3dVgy
I8aYcGjxxFUBc2g0Tr7/ePi3Z/byT2mUimMqrlmZqEdua7NOhuPbtrpEpUI0hXh8W9Cj/ApCByd9
JAEx/nxge3XzufPzX9ueI9kwEvKSKfP2zWf//PrxxWHTl9QHZnJAorjPri7nCHHchijZErnlBNNK
rNn20SyIhh+fd/vQqjZm5CjKAKLEB9dpI1JfWISU5+PxWLVhDWqv1TIL5rt2Qa+8pzYvSlniuduz
tu1KISjrc3Nb2/Z9/HO/vaaUhsJfppyKvkpJCPbYnIqT7L/6Zz73qchVVojz/Q+rq6ArwMWLRf3T
noxpr+TW120rFbvkzUMZrybJOmxOCgf3tva5+Pu+glyanWloiS/xbRSSREzU9pxyjX8t4sP/l6/d
Xvb5SLW97nN7W/v7n/rrW4oGPUYiRt9aHV0qBr8qrmbotLnNarGyt+Y6D6RSftPDxCCGnLvetsBV
xwmL3dPKJXWu/RFavdFEQG3x6oB7SkiWkfsFHqDeDlwoWNiG/KClYNY/kse2+DGxANHwZwbZ5wNl
0vzsEtp8i/g7cl3BkurS2U3Fba6c+kKGGaIO6MmGVgjiy9O2UMUN+nPzt33irtcSJMr1KheHvUXl
qtT5ksHKKd6ADZQclZVI1aY4qI5+tPOhOmRt/87XQb1JARYNWcMnWGSmn3sy6M1wTR8f9Vs9y7KP
v7kpoqztDGp0HCFzRjnJhtqyTwy+nrYlU8NorKAU0V8gL6JdKEq6Y9GRrbatbtlq26LtY2MXm9GK
7bZC77GEQT1+374gQ6N2CWK9huqtXnPxjWzfkinud5nV3abM4f2o64x9MRm/hlRrzugzdwDOvzYd
rsDJigIn65bAKb0Bk9lJj57jlJO3EyMs1HvtCeUHRJaxDh+SamyQhLNPHA6aqucBdCHeMEonKurq
ZVK4hXQNqlwGS/em4rz0jHWXJQLmPZ2rVsnISS/I3Y1oOYrsN0XSlI/Fqg+3DuyCAJYiRu7KvtZ2
uYvV9Yl8s/FAxBo9vvohURjgVIrVegQJ7VoM/Pcp9RlX7WcizwwUaNtCXGxPTjH/ufnxgED7IsdC
2pXS2NkWH0fAtpqYGYNg9JQoTpF/qJZ0tWJLRdy1MuGP9ctEe93Fm0B4Lzmnoz1Ft/1sgAgloJKg
NMat5mDdmms++7VMBCHBosqvbpaLvSpucttC2e7Soom1bYJ3x9Bm2n5Z6T8AxN+VOT6hzCZtZVtr
0gIZM8Y7L644CQs+Qc5ZxS/z2zb26OZE6Vzszpy4+3jM5tIxGm3uf+7anvHxbxTDyJCMpoOz66LK
oIrGvaURi5we5OpuqwOl5h15Sr1n6QMjIhlODy8Sz6ozRhvbk7a1Wdy5trXPB7bnfbxknZMfeap2
+20fEi7Ht1vwNDX5s7ZYyGtJLXnb5mCnaLyWhceYrT9t+yyJaC4wMRdYE8Zx27U9GEf037e1SsqQ
aDS8vXxoMcfbMhXM0D5CXsYAbuoHjhRakmp8zNtw8icT+5j7sa9vf0YYZvbEgTanbZdRKJInaw4y
NvGqzwc+N6fbmhEuMvl8LzQC096WIDruUAtbvmKP19yPyObRzoqzJ95oei1/2kpxQ6w4hXfV7zzz
Kb8y7XhA0O0QeuCNxQM5SpBC+xQdy07Fym4yPEfW8dBNlzYhrpWIHC+NkAK9DOrXcazwLPmEGGQq
1O0XPb1VUr/AeS2dq/TWSv1e5ZzxLeVsQ3glYhdeTJlem/kykNoLccohS/rcS0e866ZxH6Eqc7wo
QeV+zJbKbak187kO5qm82K5Oyw/Y1/eVfPF98YuEh7b3QSxYEm6YncHnf6SkS3KSKy+3UBeK7FWl
kYGsz4ufQew13xQJgTqp9U9DvI/pfqHh29GH1fAASwcT1KvmW/LBLI5DDevuAKup0W9pk6XPbXrX
yd/yG/lQ7y5Y8b4iB77OO6HQchN3PWkn5Jvvy6Xz0l/LgVwl4vP2VMsIv9kh85/fCax17aP6Q7kH
zXvM3mSvfsEA4s0BAsz4VkPDRfLaLrmzEN7uzDsmne0O1qFX3ChB/S1hYtlfIf729Z4uRw4kGBTa
tDMvZLzXA2ZvNABeRfKa963babfl0TisT+bq6vvsHkv5T5S5L/Wv6tJcZmb+brsv3kpjB1LTesZb
Y1zVp+5N9372wXo+Du/hkXeV+KufuLxhxiGn6u6kzYEFyGu3UGWK9oC/yJhBxqf5JZzf5q1PgyR+
mEjPauA8H8wmEFZwnLyFTysY5Z5rPsJs1ntX/qFX9zBAly/A5yR5j9BpXbwZsUxLjTdADayJ3s8u
pTgwn4itJ0h7VajKEWXcvrfni3Xv8LHKo+mWj+Z8AoTo7JOjMuG1fdXWoILVtey5QgLbtZ6Hwxpe
4sC5V73yJjrM74CmSGtDzwAFysucIEo8IpOWxxzHmHPo5wBIxxQeU0rJ5gMw1PIrmcN0Z770hZeq
9yii6+o6HeTvtYTmZU9mr8wdgrByEiW/WT8sRNsQaY1zZiFpPYcMhbHO38KXy16axT0bT6O0k87K
gT7Bq/Ej5j5ILBfEM+cSPkSyZ30Z8eKGbv7uIITXxIP6WdeD8X15cuqLqgfyhbHXff6u/ERVSmVC
/oZ7Nz+NX2WOyuaiVC6jH7+EYA/i75gzRiHlZ8bqjISJKeNOfS3hGyNh31kv5rfxvriz35rjfFPI
2DV2NaySdA8w2iYK9XHE1kPj5kfktj9JRNUVrKGAwjxQsDk4dd3nHfLP5xOTfle50U7wKglEJS2u
CCbS6n7KN9NX6Xt+p++xhJ+SJ/Ut+pE9NdhHqp1gyu16N7xmr80rSfH3VAdoae6Hs0Go2bUKYGyt
b/lRv74sD8ajFGh36U98klbkaqjfPPkXrHzzNB+qfYPEZPHbZ/oQ92qgn+VjluxA+8be+JXZcXbs
vHmn76U3uXKtQ+ihavOGp4SM72onSD28ekdPt1GQtLsZl2wmEPfje3GkYawShoQdI9mhCfW4pr7q
yinbRY9V6PHRqz0O2HGnMvvFELZTD3ZQ3jtfMs95AULirUH2XvjGXiJiwb7VsEMjV3a5aHoIBDoX
ggc67V114XRLDxTpAkj5xivH4YWWurKj9HUiG54zX0U7dcVeY88Hw5/vv4dBdGHmGZQBcmg/J8/s
rg/oonDlaQ86NEOugBrKl53qNY98p8f+jMU6AzKPbxTScZDwGQgjIQSC0/rOeUMSRLulitxGO4Tm
TuPIV3fN1QpCw8XM2vmw8wY/2mPP8tMv003VPjP3Sklh5l90DsYrwDOQkQgItYvtRcfmEh6Kk/mi
8559VPzBnLm3VuFa56Y+1IHGPcXVuau7EeVI3Bjp/udym12cr5BLnqMbGNjfkAca11mALj9vf3bZ
UPDZbpEal40CfW9A8egk61brxxrFfpuBDUrnChkE0hsyBnFWThM2jM4c9omKEDm1GVsHujmpsBXq
wdOogJ3w7FBAE2uRmJBsa0Dh4ft9rAKCkLFyjmdarZhgxXPybXbz/3+1RkyRS6ICk5IeDmo1mG7W
V93Ztn7FJBIxoYqd4TT8c5G2CDclLSfmTqxtD3Rd/S7RgKSOhKTSmVCSROuKFT1Tjx2VK3uSFHdd
UUx8rM4ytcfOwF4I4KnT9x0iXBe1Ib1um6i8uLaQJRZlTBaYRg0i3bZDi4cwenpLli2B2YpsZVmE
Ejs2paJtrY/FpOBzu6Xo6CexfDZH/EZ13i506EUMllhYQrS0rX3uU5xx8ot2uAvBricKB79J9IHL
9ISZblPSmltSRfLD6DaiN3KyESahtCwxz8Vt5w9iLL0tYNhdm0WCiSyqC5+LSEwFPzdVvBWHeJRv
tyrbh/xIzEzaGuE/cnNWt526if3aStp4v4mdTHVwCbDSg60c3IuS4LZGZlSHzlOVIaCTJGAqj7ms
hQcbXB+3jzEjbo/bRDjUkGtlhdawxvV4eJmbZTpOyXSQAGz4mxZsKyDJQj+0ZFAxyzIZ8Bs1/Xoq
VioxWt9yVXcaOH8qI89hhO1hwMTfNuUpoRvHUMkh2oOIBvkUF/PEmG1VnurWbg6bTIY+wIxUaNZ8
LbGDaBW/eKsbr8VS2/sxB4b6IV3SM23ETmPXOFH/IS7axELb4nPfiEn4qIaXTYWmjC1iFX2oFm+B
TSh33RU+mKdZoRmMohC3lehEFwTDIwroRNSOdXhinLRb8fizmKyq47sBrB4PRIV0g7zkU7n0Z+a+
MVfW5tvSZw7nyNDHh6rTXkdhmNoWMlaeUp6Gfdeayn4rq26/5bb43ETgkZz0jImhzJj8U99G4qXC
xKiB/lxDwt0ti03hZpOXfSxEDdmoW3ZGSFoKqKI7rekFRlqhQrdVWPEBtKePbRtH0QdN7H9qD43S
t/Lv6Yf83PH/cr+2VZ6UX39vpf350n8wEI0/dEM1LZ1j2MIlIChqfzIQbf0PjW44QmFFN3WaaTS6
/uylaeYfBt1qDVudrKm8jFd1FYfF//3fmvYHT0U/oNIBkxXMJ/+dXhrFcIGX+63BpeO1UWnmWYap
2oqsWdpf22lWNjdFm3cMdmVD9825fjZs5E9yOu7LWh3uU82K76N0wt+m5L7cc/xotaw9lAONnKxY
mSpiNMym0nxgqgcOrlPLQwJV9zItSG2pSxp3xMLbUT3emUOE7w3WNG5+BtLJVFw6YZ/Q2htHycjw
ldd3gtFKUkknnNt9WZ+zteS2nnbAMihS3DfOSm6KgUvOygYvi8zIXZRQe7CBXx16VVHPRpU4XMJ7
5hANeh01hntaE1C2q5Zu/t470k1sM2/KCjM/k5mZB+scFsKROr3JbeuBNJm/JDaO4gbKTt0iBEkL
s3pdFnXe0YuBTZFzoS2i4XlemITFEkKKoV/7564A/FshqvFquzZ3pqzEzyjPvcLIfbBKWBzm6rqs
90sY69Q5mq+ORXUoxRqgNDMBGolhUwFbY78dJLgI+5qe0FWDZepgmN9bZuw1azFeHFyzdracuxCl
Dl/Wi9y3hBRAPKEo9VSZhbaXDAjbpqn/lABBVRV/jmoLU4O1gb2cz9OuIbEB31JQrtMDrAlnb6mP
E0WZJNKLQykr3UFilEEY+yXtBudFPqf3MtDxu2iY38KpmA7FTMV9KZgILO1QBeSfTNF46Camho5C
wg6ChDt9Hh82NFkxpPPOLPLYd/gIqnmRbFgpddbQBUVJhfq9AHxkq6fOQrI86G36EkIngtwBVM5u
QbQ2ShXU+g/OoybI0kIPrMXESuOQw0vczlOXkauzt7r9bMfdra0WKl3hsEbhRPhpa6hUjihkHQx+
nEPvxJjXFubg9CCYSzQM99IMJUpBnJ4ElDfoM+zeUm3EZwUnR8U0uZYw9y1Ro93L0gn5hUauA1w1
Y3AQuPKPunkIJ7qXzeik0R8FA9MQEKwRNSGFqeP3JgQzUu20O8xvNpZNCgqhlr+3mpxdarHAp3gO
szEJ4nJgapblHPcxQ91OOxF6UZ0s52FFsEeC76zewDMtaI/gQ0709DFL6kPCkXWyQ3JxpnQ54R1K
hYyKiCPbvJ+1BXVaDMvZ7DAgtoxXGCKWaF3lBMJww5y73ix1EUiWQrIIORllfn5s+VKVWF68wkns
q+WlXFRMKHzlKMtXBswUMswCSmAaEtuqFoyutcUcDxalBqWmwvU0zeVwntv4mxb2+bFtUEcaZu/S
38i9SgbqYDeSTxpQGyzrA4ki5wYr+50lF6VbKOLjL5RwYC61wSyRM9brZDL34mCtQ9RBFYwer1No
zuLisvE7ZK8yBoc7p1JhNlEYDdGaqpH9EkthdUaqDIdGiPjNqHorKsW32g7eDFfgG86dV6OPoDx0
4PiVfL1fZ3U5yhaZAW0CyTms44MGRWAflxVG9AER7UCikJemsbUbZLKM5SW3vTDPONF0LhNtVUPx
hF141ZKkuUmRIaZt+a7roMgrguKg+rjd/CzRbur1ZLip1FTZLS0eVodJA73KHrF0ghzVIQlsLknR
0ZnkKUCAumkGy7A6bwzTKGeUFrUco/iihCGpGnp4aGyp+pKAzVlk6zA0cNYiwPZX05nnByxLhZtb
dXyxltXcNTbiCayvlDFKg9B2qRhue6tV7/VMvlWbvry1J+uehHkJgZyIsonM8do45OTYjfVtGuN9
UxnHqE5fogmMP219e1961ZimR2S1xm6A7HccLYGSKCBXoz0E9RgLub0qpUFaS9+MtJoe01C9rXLj
oMcodE3ZFEl9bbXnPlRdTLAo5TK8ygtXfooDVqze1hz9+5iZy7VzUDaXNkLaaCYXO3JW1aVXUQJ5
0YEydaqrN9ZX8PLOixYu4VVvlVObYa2f6xAMFOnSRPQW88UsJPWwgAgGz54e4OHNd2tsV++pMem3
liY9AwM8F605PFfWnlgWXdsplg35IB0Pcj/8ShPCcyWZVknWVRjgUAdgO12ToMiIkW/s7C1PlEec
KtLZDpm+Z3n21C7f6zG8Hei9PaeS9FZYw7murdRbheqZkAgSkeNBdVVoW/uiwNbNxbu9qnFxihaQ
vOu0vJPi/b6YPHNEC3gY2sZBVVU6Lkn3JNolfRI4HPFeHzottmgMINqPqIqdFwKKjWCVI/TCee0O
mR0/pkumutOSPMxy1vhly/+4o2+KWPMKop88pXbGs96RQIoR6S2MjcadsqKiNh2P7mivhT+vUuqP
IZU7E3uLb8YqKa5G9TTkg0ZfqZj9jWdoa2Mgkzp5sFryP4zRkC9OQ9ERsJzt26s50Q0DMRUxFvbs
WFcIcysjUI+4Y7B+vKuK7IFtVp+JvqP2kip3eJKo5Oim8QBeX4+m6WCSnXTC3McE3FApLBBf5amw
KTykt7/UZfkKi0J5WZSzPJbOy5JPDwyMvq6Icl0QJ85ez7rnaHRAzPTy0F3WhqJYZn+N9WU6VdL0
VqM0UDRAIQ1aF/IcwXvqyvnjRmIt6RGEHHfF1KJv3bRy0HbcEwHaqYwBMJhmLcGFsd4VQArzdreq
X9VGNu4zJKnHnMDli5ppySFtuFPHOu0rvSvtoO0HeltKXD1VSUrusM1tfVAFvb3CspwTfXJuVZKC
qyJSdkNG6SDM7YDTfYcM57uZP+QCuNrgAvV7BdpB22TKQ5ZHntWPzllrKqJ0W+fUGbQ6LO2WfqX8
gHF77urorCvJqV2qCjpfTzJWBaRpDnErx2a3M7q6u++cEH9HGF5IOhjcGAy/37WdeRnL+GQ2FPTS
mh4dooSfzdowKoBpA33vvik4suFOzpQIh8eeMNmnlnpo3puyCwVMPth95EsQoi9F+p5rwKjtfvnR
ykaFFp2ca+HlEvCum3kl4azvIOzujCwi9VCuht1o5yj4M4UUrqh4n5AnHlSa5vUU2a7JnPea5Bz7
Vd2WIFdn+cAvreEm/mI7pARSyRu6vdZL0XEiuNtdbUElsIfb0cSObKeoZxesxeEE6r9rDd3T7Ybw
tlGNL6ZR/STpC7wa9UQzZm7V6XpJYdtu77Duvk5VLKAm1PWl6jH1t2FEJlcm5eAHjBnKQW6azJuy
oXwbmz0xNdEsrXeKkX23UoYdutohxaqtG+R5FHkhlPnxiiLfcr6UxgPE1ukW1/tXg3gOv1gDLKuE
Lyhpdw87FX18b53tPD+A0VEudD56PS/P+bj80gh0uPQhyVRltHJTsBLNdSCn4qEkib2nkDEk4bKn
ohEzWkv7OzLg5lmnNB6lA7HQa3Ep+BbxkuLu1Wn5BrGW4R6XYmqQWkRl1TJfCrWjY5Kt1Bsqgy6/
RVggLsD+nOE+GjXoR3peRQEB4896NyS+plIQkNpESJkS30in25ixG8KNFYDQgG+j55zHukNWg/SU
oh4P7fbNIgOHYVCNkOm21su9Fk33DplwGEZOCvLfQM700HOURT4Z6gnnnXJtUpMZ8TSQhNPCJgjN
cX4o9PolpuSYDUZ9tOki1Um9PmRKuZOTeLmpknY3R/N8V8HGGrREOXazrh2l2dlD+CbKU2IQ3k5V
tx+7TD7EefmjLLnlhpKWXLJyQdu21HSaeku/9vZI0spsrj6zLrIVJArBTUyed2evlZuKO0oHpLEA
W3fcBkO8X3wKM3WPvn7skqEWswD1Fhe2G06rc7Ey9OckyyZ+q9ZktolweCVJD02c32NoTG94/JSb
NmZ32rSulKmFmxggEklc0XalvgDLEYOyyZrmSxpDpAxNtaEzlDpneSre0VBTfJHK/NIMaYO5B6CW
JYlsGDIySuZEe8da6r1tNsvegS4fkOyd7swRalwT8afm3HhsNWiXZoUtTuZuuTcIglZdpZoeNAfs
fWsxexIPJqMd87bq3VrUC8YzAvYco8AeQu2Z4OgTCZz9sYoc8OhjjQqUwfZhMKgWJmqTM6p0jpLG
wHdIGFNLrebaSVEFgD6g2GHmp7aqBlZv35QOEcP8y8QBySPGHfBn1fCO+ZzDjnkAmhHKpPr8y7Jr
2+swqHh5n33XVZkTUgOQD+iIU4XAGLek9uZGnbZ60wpPnlzx1uN2jx8KmErujEc1oiCWdL16BcJM
FBXohBAMOGFx3DEbL4/StzQj5C/sbIw+4jLAT7fv8pcUetNtt6oGhhe7PfZN5q5xRIR3NU2UNxXd
U9Xo6sAmflLq8s1pRc73SC+IASPBZFzrw2WOz/o8PwITG/2ql21f0EuYXHGnm5mwyLlgvg0J1Ots
gRrUVgfDMjG9OzAjrcfaBIat1itX0WwgKRfqJaPpsPUtSRr9PF1enbRRrjj3oeCQhuc54rBsCVRQ
BKWTUKmbeqlfE+KLOPygVdillmBhXr50BV39EUf3mUgZ82B3tDCnNeQHTbK3ARnyDq534mXD2h1G
28RKIZUnY6o4UcLKOuQm/Vt9zs4EPTZHpTF+KCQG7mcYR24VmaBrExIp5yicuK92mreMFZzTztsm
3Im9ZNAGisdlyfjGR+UXXhcVNzDl5Dgavy9Gzc+dgwSjLX/pmXy6cQd42ikaOxiEWl2eONWSguid
aZHIJmssWqEZecMZgCmvigvtAKq9c+PWDih9l4GuOLGXWJClslplYKeYZH4m1Y2kayfTYrSiJ3h1
FOiiMWXv7wnJsqHcVHuwtWTThT24YHA5mN/ijNt9z3UbKS6QL2P53q1kamGfXrvZualHsuaqsnRu
Gnqr9Zx1AbISzRssbQbPPJv8hgvekLpjWt5zEa5pQ5TqGt7M4fjOzJUn5GN4Wu3+lYBW81irRn/X
VnfgHX3u4v1tyP3I1ynleA1NkpiilT9o0PVy57JOCB57/EM7w+jzg9xm6EhwO3lJt/6001Xx5maG
ZVszCUsX+5KrkvJkAkG7JACjIHLWDeT1CfWRUj7EsFE1Q+1vUVHQDeqj2Ddt+lF20R3b8gqkRL9g
s8uPSUnSvWuV2OgUC/5Sh/FlrxBmvquEILUI8TpLek7bqKMHtRilcpX7+gCq3+uLOHzBw+gPcp0d
ohRgk6Ix2qnKDqLpelmdwoeKkF2ZEdCld8jnrvNI3tvJSg8f6rJrairsa3ELnFtVxmGTPpttP1+I
HJ+RTQbr0pLh2y/wGyYXyEP3BDW56DQk7LFj3DDv8FOS6+76WX4AtyLqOS/gBAjoNm1SsaKQlN++
4KIKqQM2REaHMdzVSog7ZUhWvwmNYV91hMQmrToGFtNMmiJwoFb7Xik65a6y38cOlrU8VXe1AnGq
oy8MxNHwJG4HR4i2bjvQmV1LKVgAwoCbN+dDVlOksnTJ4TROjotyA9QiviEC7S3vpe6lsVcKBuW3
XpKSRz1P3sJUcDDC+H27Y6UU6sMOCDfRUsDNVul5pBCzKmb7GGdcX7RWI7AB+E489KPPRU49cllh
yH6vRX3+Emta7JGKNmlgkMlIIP8povuejOotkWY0pbsw8isO8h5jI2pqs+oCslYA9+PBZSIiB47E
Qc29+qqKT0t8LNSWUgeenk6kl1AWPybIOWbGe9GkLMEU4okj5BioUKpSa1KiX+ZqLXf4IwOZuIaH
mSGgSsSQMdRfUswsdp9SO9IypMNzTm1Kr85k6f1CPCXfkAe4N4q4gWGrqsdUKfWdM6sUMTo5vpp7
3JL2sZlJxjNpl4eND1kKDUSyZudkJqscs19/iObGugE4JAWE1z5WWI38tc2wzRRtADO79MfYoWub
pZWnL3Fyk0+G6teY1HfRMi+uM+v6t2FEK6Ifa2Pq3pTOoedNVXPHlfwWs2oc5GnIEL+z6JlIzo1c
/bDn3p/p87ht10N+lp0vscS3ZVOfofNOKSDi7nbXFdgQV5rSGuylO0Y2013zbutrRbRni2IC+TQx
ntWlKCTjIY5pgHTya/z/uDuT5biVdEm/S+9RhiEiAJh130XOA8lMDuKgDUwj5hmB6en7Q+re1ilV
2al9LyqNVJFHYhIIRPjv/nnfOZ9D4z0IDH2OHclQRwVHZVMHlXhM/MEaXlQrSGnalFhRY83EnHWe
p7ixMQwDMSY3H41EQlSEkvYwWAt8ZEDNBeX0XNBH6QPSWoaFI00cXLPlItY6Q/sk4wYx08PnlZA5
286JXaxLUbBYmMVrmz6OcB+RUtQ324mAkxqAs4SAkaKHF4g97kUMR+j78s7nuWxbQ3CQ7ZivWyr7
2HzTLzwrg6l5PlI67nnBHuEcFatw+UuSjORpQKcvAGOawMPQOMQwnlcFBcA7msu8ddUPwcru2nBH
BbW1uikWPVQJAqFuvjdiRkkI+kvnvJHvajyOO/iK/t7lVp/hqiMCRVccoU+lw2mcDswHPer+FQP2
TCy4eRiE962Xpf+cJpb/XAkUghFtwhPXgRQizRVwG5Gckx0WwqMBX3ZteAETdvpdcKUW90OYvrUZ
x16Wy5he9Np/RB9Zl2OZbod5zI8jez1kfQyEBIEhXWNbYUBwmiyQvwa5xFVc52BV7A8b1RyQp9rq
rIvflEtfZdq81vJb32NzvdXO96b5U4HTQ7JE/vBCds7R6B9dlUJOqOoH4BhsbOmYfkzG8lmRed2z
+xqP2SQe2OqEx9BM8cZEhGijvmxB9hnGOivp4Q5qWxG1J2estXWS2C3Rgpul35JkmQGM1XML9kc8
KxKbWQS8ta99FS897hQB4pC7jjltTJ5RfPEMqBxzSspnccoGjCbAtWeIDDhjSYpMh6yxcUTyPFIK
USF0h30Sug+uSbCib9ajNhcTDLJxmj0ZZFud1B9P1vJifh9jpMGckbW9WHa7WD6bSCg76NifjXqh
J5NsSHCUrtjc0/7coLgafJFRJAyYdXSYcg8HXo1TpV0mxb3n7G7OYLcV9doD2bIG/lAeJFxJ1fH4
cltYpYQpbMD7Pjt/pSmSYFc9Rt5OJv6EbBRvR6ccTjoMh9OIh8PjbUO7bdKVC0uWYwVZZjomnVxg
p4OUZMITa7UCCDHXjyJYKJ4Zs1ID5tD29u9MezXz80rO2FmXrU2H998vP7m6vE9EaK0pcttkvTce
2FKzuJZ0RlmxLDehCZj/2w3OqJakTDIRwc8n2olqMk63l5Dtelq65nGqEQeHIW23OQH5iuQLVYVv
ZZN9r8oyZi0K7/IFDlHEHB0dmf10Sz1vdahbjsUe7Kmm6HCopTX4M3c/jPU3EIg8RQ2kqhRgl/8x
B+83g6s9u+JQEgaXy0DdXV5CvH6rMJrszc1NbBoeVEHI4RuxXCK3FyRfDFLMXzaGP/Un2lnSfaD7
u3SZwk6jPWzLaPjaRX6zC+30GV6QtWa7R6M3oDRrAI8nTG8dFvnAoQFPU0X0dTcU6VMxwWJQcUGC
IjZXSqsT6mC5gyBC7CLP75aWoj1bXQfDMcPpbcohC5ttOpA8YYdBz+NX0t3fSzHvu8p9mZPsR4B9
3yx7XIoAKNY8JWlY8Y+TgSfWcsJoR6Xoa4DFHMwFvsWpnz5LLBorSMzsArN9OxrXdvSs44QZa/ag
HlC8Z5wmc8QGG44tshu/iLr4RB292GjTbFexElhYxyuedh6Bpby/2cyVSPKdaINzOeCStJJqxqmX
cvGE4WsvevtTOdMEHKXuQbIIHN0a+nAIZnY3V9MnP3OczW1GMrdlc3aK5e96uLPiiSYhT6cfVOvi
/WH3Id0WzpIlXyJjtEnxuw5+kenVHka1JUNFYTBYG8YY4T41BtZsHYr3SWHMsshPW4HYOAtUBsVq
MtcV4xPOMjQMi4hAHR2HC6iW6bouQ2dVo9MvyJBheZnaCpMhBv5f16UNSGpCZ4QooT6JuL9vJvcl
97/L7rXBlmhMRFdmXX+BpTigXPjQ/wqFt5Pay1mnP0dz2ggf+I/C0bMyfOw2tvAWujD+zbZTGEYC
4AmlcA5V4dong2+ObKJHol3qdorOXR7Gawc+ymHgoiQ4goa4U5pz+ze2Kb5ytn6Lrz82sHBn4gnF
cZ0tzgiDxLFnV5/NGFtgUZz7lA2weh7b6xzSwuEvSRYX6DtywzvU5rf2mxc95BZOJiO4M1voU71e
DtU2DNT2WbjqZAzIMlP/VHl6YbsAlMD8F6AFKa03pgXXBKDrpxTDS2B4nyK+9ORipB+cJD3IxRQ+
BtVAQMZY5yP0zNpZ6sz0KV/sKJNaLNKtZiKk2fHOKGR1DUADRZsh81p1cbsigNxxHKytCY/eVD56
6UhvKpMkzNR27m84sJqYc0GXhCHaHbjvMg6fUrtGjSgsOF5t+iDAfcw8wqf4OUR+YvsCuc3nsRM6
w7yJnJ7RMamoRdIwTy7RUgpm822rx++3LEhxqKJu4wEgYv2hHwSYyqaaHNx8GHuiRvr7kAORpbrh
4EzAfKJQHOC64DtfbEFmIkh10gIkIU8dXMNZh6D34UwWh35YmNZ1zTHJ8b/nS97ODmf2zLkNhMFF
+kIfWBsq4VDp+/eEM97ZEANtBIfsLWkIfXMfjdI6hE0ISt4ihJcFUCcV328lFJjKKeTeCMwEqpoO
ty0dT+yUBgFIiiTIPJl3fQCej/0kGh5UxdApySvSGpPXbKtHSjqw9Y5gC/x+B872tVq+LVisQl7N
b6c1HtkhaBTm4GKy/vxOw1TL2i4AJxOq8a61GZ1HO+LnC8oW9xCBTDJEz7UkiR4GDhtiiHKbnj4V
1rqas4rNuRDjWsmEevnXklOn/D2cubWL/IJroV5DMMhXpQ4fTNrqAz88VaQtqo52F5Vyo6fl9MUb
Fuc1c7SuaDg0L0/p5V9++2jIvvRxYK/cdrTXY4mVM2LOhzftdXwkKrlW2LqqikqxiY1vxXYGedYL
1nYBRK5u1hXI+QTuBc+rYdt09ZNfJgLCI/g+aWqGAJaF2zR37/3RGtd90r/Zbv5Fh2pcxzSmro2M
7W9u24ITsvPVX3YnkipclmenYKjmwb0y2J6e0tLyTvjpimNDUkNA/N5ra3iVkmcGy3m5mgPAopEP
Lb2BTLjKq1psM89L1jJL8Jf6AY+uDM9eZPQ+KEH7Zy1gB0t0zHF29rfnNgKWPhrtF5JiLyIeL9Fy
pXhOcA5Ddagt8dTiw9m7rRusqy6dUcuYIrj9dNEtuRBgK6OpGE5Wak9T9OvUJyGXd/OQduPZQREC
KBttJ6cRT04DpD2pApZiNd7xm+wwAgwvYT9c2Nk+clrzNp5ssJP7ChxmXPyUpExXnJU3vrlQ1ebs
zeNOqjXG8QBCLZ0wh+4tBTdynNvJXRcDFGgV9nShmD/aoWb3VFLdxkoX7GOgUTixg+eGIyBQpra5
oIg2QcyRpfUOgV1gGc8qUp963GcZeCR3EeYctwx3WIwTQ6+LKHpknQiQFZExJJNtYiNWZbEyWmF7
1MQzti2G+qRzvRXibX4tc5PiZ2XsG6cO9jJts0Noxe4axW7BNxo7nUvzaHrtrghb5ILc+4jJbx1N
i02MO116RiLnJvZQE3Dc6Hi4dCEmADYmWaO/BEnx1eRXvFLeNK2lpdsN/g1qEPr6c6Hsz0ayzpxO
ns3KgcObYIDFwlJOBIgdzxiOo0wXx4jVrgtO1muQ92ujfyrt4ciJx+IpuUp8s9+J2LG3PB+LjZ9C
Eiag2ANhd159yqEOlv5uWsahtezg6AD+I2eIfdeS1wTs5aaDuL23cpfURJ283JDM7aQPaR9Yp0H+
CEooJJEIj5Kz5LpRWbf2y59NGWTvfoG80uZHu43Sz/6ecGi4TthBEv0tBKBX+cOvWrVN2tZddaQI
ApIfMY1rKzWP3rqPq6PTWuWWH4D2DYVAJmS6Qly2NwxAU9LCGOvFaI6rQKhXLgLyIAhCUVvZnI8w
BoT0kyyT+cDPqYfLwoPdPZk91h2DBgqKQtjgLVXYqM5m+AX4F6mM3vymaAPfmHwyJDS/xSE9YB02
2z4AzZSajdqR1ucGz8Hoq4EJkRXwdg4hStNz0yThEQvWBORO0JOV9NfQbXdVatOqbn1HvpdXT2N4
Dur7DuPgpg8ruuVj5DrdIrpn2cXigC1zqmDbMNyzQCUHr6zkmqP0e66PVWZ+DxpMt6EzYjgm7Lth
+FXtA1nsA4QhVit2KWayoSoKFj9pGpceJRoOxxHLu3CpUmqadj0KXFuAmN+IylE4inOaPjuiIZ10
u4PtuD/6+3kL35mZHBk34h3kYkpFmoUSjXFrMkDbBYn4bDcvjus0Rz3gUYhH8OLMr3D+4P7Ymq2i
3ASRq3SwuaTFI+YKb+fSzMJAGQtD7h1SYfA4SqGUCE5QctZrpjIc46maIWs3MG8cGHcV4jyay2kN
hw618YSzw7Myy3d3hFOngJmxCro19TDsqYF6MsZFs2DRMATDpjbNv+KPnqjO4B8mK5/mm4muwyIQ
h7ilfCyO7O8eenBtnrHjFtswSl+yqrbOE+EzpyaK4vYUQdXwAg0ec/inN9jBmtUEOzOhAZOWgfqJ
Ux4PaTOD6RXPWwuGcBbr6SgyfEBNixuVRGCUD/DI5vwR6meyceL+q9vI57lr+jUy/6aqkmNwUR6Q
HMthbITuuM58fTTBbXs005zK1t6qyUwPnQaWGWSkqIKB6SGxiEw4oHtT3rvQGp6MJvTJdtCqmcoT
g9FsXQfVPhEG6DA6kuVogl6gb3ATuva0ClvrG6Nfmnor19m0CTD92R6vJoVpm/HpFqlcEBF4TOKd
8ObPdUywoQxqDPbJ+K7K+9BvG+Y34ms2OKSXBtJS5DjDdV72H5h/8CF3bgDr0z8zCDb2GWWzHt+y
yyiCbIpRs9MbsSEt/5UBKsquBrBfC1xOXZm5SEHHxKGsTuU0pGb0ejC/URsRTD9LMxoPTgHUyfNh
iGjGEZxVN44d8eBNS7Gzw+gCc3UVBJ04aOx5edbfhYVnrRzR16sFhl/V1bDBaMygmbnFBnQTM2jM
SNWQb0Mj/GiI9nTF/KnK9wCjtmJgaz3YtrWjZqxatxDVUCdNtF53IGhp+nf4xpwNM/Fxm8NYowTt
vcgmvfZajdFlfA7zhMO9tCkjonVpbebL1dC6TOEzqmBoImygtm5NM3nRynrzGB/lokNfwSbqWWXE
Pfcpw4e4w6LBMZ3rAxOZ0z46kRedGVPdDxgPV3VGVa9vk69TwVvkk0jRnbuDkxaflSCImYP3XVT8
rlUYY3RImw77/9kA6mYxMcqngVSOiFKYef21rrJL4NJrZllcNp5oAsx9sGLqPAaLQb1nU00fxN60
+OZk3K5TVXyqupopb+9/jkHc7CJs6xQDTNjgrEWGzM/ZzNGi6DvuCdxghFY5vJ1CJ9nik18Y5LHN
c9lnFMZ+Pn4NJC1Dk2OHawjmR2XK7jQUy50IUGRZ+xbMybJDr03dd+dKffJctzveWBo3wMZvqIjr
cnBSk1CbG7nBmOoUkQMzeZ6H2S9syo2VYi0Sw+2j3y9//2c5sd1Vx8Fz9jNSeR7C7Q2r2Scm7Xsj
58xJaWvnNd6zyZEwLYMJtxHk6yYdTknSDafbR9H/++j26b/7s9uX/P6Of/clQowcFmKpN62wUlaa
2iYtRwNvRMXGNrRm4HplhzNvCuiLaJFnopk+lKj5JAbxPaSR7xJTekqhD2k1UXuwisGeVcosdgI7
8lrxVQTVaQ5yKJAJtniIqpNn9wiCE2NX3aEWDn1yx5W3Z4kF2zexJ9F+NF4Go151EfVshZwIltkd
k0pkDsmolvRAfCb2sRRi6x0+lrWm18Fogs+foWb6MC9/smaO69JkmdPtJMkXdnspfAJW1pcwcfRm
CigVLgZUJCthlXRctlB6hfhunajgpPWUgsNAbYrR+VzZwXUCiL93OcIvQ2xDD1/tSlnnIO7ojWMI
qlx0oQmQYRpdGj9x0AwdzI89jiJbeSt72VGqwHjV+U+z9fPnwfrorOkH4mq0mc3gU1jDAU2dae+0
XXUq05TOjhFfzdzYYt14+7SiCzsYONkPY/mdlMc9exceg2b7ih8aXXpmKZi87IHtwtbjRAQe1E23
saWf8mDt9cYTLiJSkrb8NFAsyyk95itMWjXs+FuLQEF8LR53VOzkB7vxXgojcrjVhmlj6RgqhNNf
IKB9eHqAHMfGwZSEFYec+oiyEogtYXj2Iu3s43mmu9Gp5anXnjyJ0nvJDEuz5+VEN+Zjt8hFZEbH
yduB8n3INIUtNdH8daDVwGD4ey25cQEJhGcSG8apHBOErMcQBbZ26SYqQY4zq16xaOpmm/Gg2cQ5
RWRT6ZNpHPPHedLPEeBaxut2v2mW/jnDGt2TyskLehOk41YW4gg/FPs7cirA6H3KKsi/Di09z6e9
35gsKL59pAs6O0+wDro0Hw5iOeP1ZZUyPyDJETZ4JfyS98IKc/ss3PmNg+Jq7nyKYf0hOlRBc6qq
FM/3SLXA8vNbzcVRLhLKaD4wLT/Z80Q6WuZvbppe5Ug2ccD3Fr0C6kzPnlmZ2BIQlhGln3TCfsdG
frr9h3wJMZ+fyRiQnCNl7Do0gz5q1AHfxrTKZrRY8GAhbj4vgPtkE6D1h0Md9f2hnyh0kObE0Mpm
ql6e05gIbvaQFMmpzDV/b4+mTwA8dNXakMHJrQ0uHPbDeFw5/af+jk3eRxNxFlwasXMP1MBUsX3L
0pGKo3tPWm8ABYq14wdf2sq6cxK17zL3Yy6y97Hp8TTSOOEOwYcTRAFT7EQ/9060MmczIrCWc6ph
ZCYcgeU5u0H9361amzuXpod1HU8faVVNTPzRo/rESLdBQgLTo1vnuZT1DxMEbxOlyZPGyLAya7UG
7LAfqDN5KiImW3rOXl3P9SnsYr/O8WHrMpFiNO0llzxNDqYRRDvCRBFIPOXTWkdxlZ+jugzirhx9
4wDOmIljAz2VoAMe74jSU4vjzBdlZ+ldMdParbdT7T6NSDkhE8cKU8cOrutjtpyiBpfcs01DXuMx
eWDuSAAyG168DJ0j04kL+ZCpQ1n5XxPSB7i5dLG1vGw62cvl10mker/lbQ+LuV0zXj5H9hIySlG3
THak64B9BtDX9iEKFXOrKnlLKghMtJdRgMj4FTQ39eY8t8FwFAO5QhCCEExDfMBaMXWYRnjsRK2B
m/scaSTYfDwzzHaGj9/ZLGdhKPkV+XuAJeG2ipv7wup7mkTVg+dgCspq8q9zcgo622SMUD32AA+6
ZaBxe9EVBhVpGpSAesHrmI5kE72GNLGM9dbpx++5Wbprz8fqXGvKDQ9TCYi1c9JuQz3pS5GzUSQ5
Max6BOuT0iQdxfIylz0SYcdk8Zbzs+z4dQZzzxyh56mmbH22wdbNefPdjlMaapbvwQHAwWpZ0+Bo
/vQ9D5Z+LF5FM66oMGWgXTvMPPvm3sPf9FFVTPAqjGYF/arNMsGmY2kpyk2/Y5eKjr1XmZe+xf3u
aoDdYWy84lfM5yC+YjLu1iMl6pwuUrEbWgVqS43MAUxgr1BC9AY5bmll+Tmh13OSEGeShXTBLE0d
xWw1P7xqS05b9uEaQBFPFed90AyKTRMzlhy8+JKK+g79PNvjyCjYl+l7GrCPjV+UT4Erv46t8xyK
aP4wyvLsu8P4I3fgAVODMkcftFuVlCHJmAlOhTvZS9oNU7tXm16SZJbDrk9Q8CciA3PEENW3q/jd
1v6HM8jm+9S+0fhEE6l5DTuhOC0NciMK52fgYkZNypBuxsZLtkFvczYsMGw5ZFE2VhRGaN7Bj3QW
+Kg7mjQmbIBhORf3k4tFtLFm/9ldLOB+2XifrQF4eHvtTPmk6ljTdRUSzPa8nZfXn9CoGFxlS1og
p/JnnL7I5CrGOHopGgsZPZabmKE+dwYrm1snX+ysCc+SMrC7rnP0jl12dYTmYrLlKp9LPHJVYLb4
i1uT42xNDSmufd/pfxGl4U03L1VUncD/cBcVT2rSNJYBpqonCzBVbAV4BTB2TXUVkoAhrj/ye1SR
Wx1DDw3Wnn74dFdSZrUvqXP7adfR0WuwfHN4V7t44I3yaeW9aCirR5ZCvRc4LJ7JfHHOJdP0A6ye
NRvVYWaHu3HDWZ/DSJKY0da1oSz6OjaMFV2lKNssKaYc6vs+cuarVjrap3aEBIzcdu8p87HDLo19
uQVvUKdMVxPE1J5GNNZ0bX209hzvCK66EPAYU9xecs6Ep/RtiLrqvkiTisqFWG09GMKrX58i5O/b
Tkxrh73KJObh6nXRezSR8aIYyGFBtZ8SL5BAp3r8VHVcbTOjXmIiPsVHEZl+Q7qsd2MKdpn2rxRY
9bFz23foxOldKJf3vEK5Eakl7urU+CQ1FTjoAMW2i35arloekdMr46CeM+qMH1LglpaMgzVoY349
uBzbKsXkms1w/2Tw0OMHcLLhFEdTevWeB5ViIYL5Tsm8xiDh0wjUFNZSBg/4w8jZEtsCLakiNAMv
rj0YeeFtvYBCqb+wQv8NZlL+yfIlMCjJM9rEBm2X8ODC5/wLf1NHAe2/dEoclN0S4plb+77vzFNM
u/Ijb9dOo02dUuEU3QrdZqugrPMUZ/I/F4RS2EphZs+mOMPRkrze0q/l0hkYp7FxwL6S5+SBc2iM
1UKpWKJQDknhddm4EAaq9qDGOAHXErN3TjP10mV+S/ZDW2cnxYcPjsxESDDnLXpSdLCr4ONWI9L6
dXK0tXOpqIO9//3i5UV7yEL9Elo1cy0qtKseB5w5uYoeOd1W28q0nrTrB//hbRR/knF5Gz3HYt4l
XM/hrfyD7Et3gsWMoQvpAXK/V31ofegmgaTkJB5VtoZC4ejj9/m9migPIfHsgKgYnSfcjlC7s6w8
apE5T8xf24tLsz2eBQIsIif+gtj9zI1LGEe7L+bUGsfUp6cKSe46pona8N6321Kpb9T6EAG34ujR
JoaI5SL6nDUZnqJxzl+teCw28MARTsWCDFVt8OBaGqbiVJ+xhF47m5yeaOtjx9yZ/VlrvXqC+fnf
X27On9xm3iDaadgC2oqYrOsu+dW/XG6Fo4Mywhdw0HawGanN3aqg3VdDyY+b2BNbSUnGvKm7c29i
ZY2AWnEN7AeHrkbk4YdgqT6LmFC4E72+twBbIrv6IEPo6TnzxvV3WeXhxdvW4zx9ysf4AbgUFQkp
XkYjyD9oVOqfjUGc8fD8/c/G3/uv4Vt+OLX8D7uwJf4AthYTKdain7G9qyw7Yi9FPt0NpRN/jqqW
CGRYUtci+EUwvRI7yv1A9Bix8dWrLZ5dJZvgJqsOIpHZtvAYtjI/peFo0uanxpdUlzc5UjeX1aqd
qbdBumovoeNmf/kolRENSk73MOmkgKKUdt96lkhlTsWbAo++o+B6GUmQyrUe5pL+xTA03Y+gyo+5
YBpXjOar2SUfsd3Hn9jd6H1GAuYg6LV7yjCCr/AiYcQcKJGbQ+MN1Uc9E5VIVzqJxbbhzAFjw6eR
krnJYaIQGHgOd451tqNr41FrW4eW98xD74S1XMN9yKK7yqetiMMsC0JAlrJJxoAe3II8vep/QL1Y
BwKqnJ4mPO5YQW351PX4GFJX1itLUgdZoeXvq3ykrYYDNU2+BEnzGjufq3v1Xo/lxWpm+YOl9YD6
GZyVGgnUxkGw6rQXviSBoDbakuqBmB2JCyM/ELqkRJaQYRLteG43Oxi/UTfs2rlqP4i9YRxvj9y7
5HcHv7uzE1IuoudxNDTVe+Eqf+VjUsCLJU5JJPND5zTTXnZYMfvEdnFWdc42Y5sRBaX18fdX4Q2Y
zPgkLIvj9//zv1AZLIl6JF3Ht6EzW3/eYQx4YgPqfnbwMYkcTKzLDtLmvdu/Zb19jZciHxE2aouY
aJ8zOniQ/OhSxELPid8buu2vyjDT/ppLdF7B7G7vmszJzQmIVT5Nm9kn3mG3JAX04qqfO2/ldm1O
7wUaZNt4W6f00e+D6ANjG6YN1NG1yOd7s+MrM/CPBypz/8PNt8Tr/wi+46Yg9QZY3XUsEyj1Py0s
hqyNWdtudJjd8hKnk32xpzhcq8yIH2jOOueFnR+KsHgpKQqDW2vqF040F2PQHDCbVl9bQcayd22m
PzK8N4JMLWKlg02GzHLV4/4O8x7n4GKEnMcvFum/lWOQAAyT5BM3UbUBQGSmTfugnOhkl/KAHJ3u
QPgyn3ZrucnsXO5quW+Zf21mxln/4S2w1L8+hCASCOkr8h6oj3/i2d3erEgE19Ght6v+MmWhd68b
h3mZ/a7crnucadk61WH8zRV4N0RcvQ1xsGnccNwp10SQy/3qI0svXQ8+ZEpxMee285K7oQCAAmKY
h8hZ1k3/5scfATaFaz/0X+vRNA92PZFzM4T56oDdwpHCndYm5FWm8tI5AfZ9xthRmb0WDN4uwC7f
jLCL13GQJicq9PSz756CoKheNIrQps5B5GtdXrPKHC4NI+S7MZw+e2bbYzPNd2014Q6X6rWlp/TS
ARW5sF6+ZyI2N8q2uEy7uHvCP+SA0Wof7FpLjoY58ZDBuNekiujTEHIbD3N1aRnVbLrJvr95S1iz
j23Gkb83qSKVUz0/VdJ68nRVnnXdPDnOUtuAIeop5zBY+TOOY/ySwCOHs1FWZE66It57WpKmmD06
Ef1zZ9aMCqA9s+R5j9LS6d5QnbmOulBsBwNDKjHFsBI40N3Ku7Nla2Bawv4yYi3boX98d6kG25Km
TldEwAoYZFlwpZ3+guKQ7ZOePpfKw0ncFgD6Yo7vWxOGLM2pLuY7y0h3sZ0WVzPWByyn2PdizuXB
jNgtLWBOczQkZzzdLQhlRHMZecHWqi17L7qUpeCVzRX7Pxo9VkZE8Ln9Kq0K5WuesHLN/YfpOu1+
jjChkIxE3NQEHCuaS1FPODdQPfmzzuwrvs17C8vWZcgRRwUJUw9jzqrm2HVtMu1vlSud7Uix5Dam
44/ReoEX0MVtMcXmCznz8jGLxng9KL4zChR79dl7xSm2clzOfThM1V2uJwY8VWB8+vsFlaLAf11a
XNsVyvKEJZQv/tgiR5aBMNS7BpXDCNZLiPCSuRR04+i2V9Msvvccop+KKgk2MNuzLVXZgH8i63Nf
AA4dR4Q7g07S+9L3x2trwFfUPo81QD0vkr60QwOyYNdTF3lwHPXWFfRTV1N+L0tJX+JkYN2re6h5
UdY9+HSY+tIrOeBdadCMrsu475ENKdkKy3a3cYHrN2A475kAuby+61YUOPF9IXLK6BYZTyEnpR4R
80MvB72htEHeS2puVlFpWUyGyy+MzVGqvfJeUxaDu5/rMZaW+2BnXb12VNzuoqFJVlAm820+dW/5
YLvXIY23DmmzJae3y6NTDsP7G0VPx9jHfWsZV9v+inzRH4ySaXlJtSqbiAeXHS5PkmE4AA/Bf6Jo
mWVB3g49f0toK8lcKpgPjgqvXZFgueEIxmhuOsK9kJtbDl66Z0ch62X0Mh5yFJtVpgb/lRjtfTrV
0CnEYzEDXWDj7Zwi6RMH7Nz6QHyehqnQd7bwLvPVTHHOJS3YmmNMusOHubaMis0GQa8mwxkzEE06
qyI0d9jYF1Pb4oTAXI3fRb4kJG9QvihK6gO8mElazgffS+uHGD/IDLZiK0LCeLgkkzDJv/kpxgA/
sVdWE9hn2yWreLti/7+l8wip/pbOcwEuWhb/ROX59S3/U3BhqX8IBeHDITpDTEJw+PpvKo9li39I
JSWPL0vBaFmAPf/TcKH+wQWkpO/A5GF58fk3/DeVR1hLwwWnEzbyghufZob/+t//1NzQ/vH5PzU5
/Op1+cuezJRiKcuRNsceBwjQ7eDwl1NP2tJzOmg/vhYBTzGsWbceB5WxnHAbsFFGpCg1AZmagJaP
SCia9JMHEJa9E/2BsSjWN+bV75cb/YoJ792oKHTIkPdvjQq3l8Yh5luXPBtuRXe/gFPYf3fWaNxz
OraRDnkpXTrB5jyxMY42W79v6qOysLh0EatJkikFPmimYDmMiK+m4Fuxz6QH7fTnwBHfkswIrjXW
/13n+K8LBmQ1yzWMHveq/E0TDtNV13X8mHr5kan3A9XePNxaljWdNkd6Eb/GbEZ4uhjnUEDar/GF
7mrL4yk3L4RiKiAKxhd8dFNblT2+VsPiWi7VxemLai8z+ZD2Zno2IqT7vm2/B2PwzYzoRh8zb0Ll
Luk5zNVwEt7IZKvH/d8EeldYgzxXy4vfQ/Rysi9DHjbnOgBu2QjMOCE/jZH86sR0YjB6t67F25z2
9hFOzJcx7VJ+ZVDJ6Is1Dh2Qa6ZxIXwjrGUzOuaqYIh/A5Ldfga2bIoIq1h15EHn9e2HM/nbsMBU
0HGHjlboMnvB5EpI12QuNNkMEUsPYGOTuksWQOKlti+xaDacKnbp0iZgGTD2Tcyfm7xdynx7k8cE
QAXcBwbkgMUjHnfqGAZeS9UyRbcrqwM2KLWiJm1wm3MwO/bGTeuUXzKR+jx09xi/raPj//Wt/+M3
8fu3U8YpyMpG/3REsTcriNuWz4PBWnjozeLJvb0QLac/r5QAP0qy0nrAUY+bb68XYrpabobbR79f
xsWKbmeMbMUkd3/UgPzxKU4yeMRzwBjTBmEaGRXOoRvB7deHuH+uA/kpQtP2x60XdR6b6nT76Pen
t36F2W3Ewcuz9e03fetXuH30++V2Mdw+naex3liy7XG7gRO83Yy/eitvA/fbH96uDmYc704OTqhd
+IC3t+73y+8/I7oGETQ53fCAN1BgditM/e0BuP0/GW2KG69awKWLzeAGCfxNCrzd53nc4DNtF8/6
rRLVXgo6GofqNTKUZFD+8jm1l2rqHkXbDgBfFiJiJPQ4s+n7AviZ2UVfCgzh/5e7M1tuG8m69av8
ce7RB1NiuPhvOA8iRdHUYN8gZNnCPCOBBJ7+fGBVd1e5O6ruT0c0m5LbFkUCmbn3XutbnkINDf3P
8gzO8PPD/cv7g+mDobXRjS1y8TUx8p1BX7rqYdCGVYdAXzGO8k0soMS1QSqcFc8zS5FQw0J1R9SN
r17JqLVkjuPGzGo9y7qNAEg2Q2cCnb+/KHvdxXGGeoib7f4NY37L7w/Wv57dv/RbdN/MV7eGi+ph
nP+CGbSMJ5kbskEgJYTWmHZheXRyJr6aroVrzSIqG6HudNBJ9Dv49RBvJlu9xTkIjZgj78Gennln
U2MZoqE6QHrqZy29pGlJGgnwFBAiXXhsXPvmJbOlaH4j6/nTjnLUgMohd1zNy9j9D/o4yes3V/fr
/TjUjnE2huQ2jt3EHa3PTC8AHDUqZHSoa9m352RS37tGs5eWBgdA7x/iEOLrvNMxWw9+xOjv91Nd
GYhgOgY8zZfM02MYrfJFt2sOIYOFwNh/zzFAMGXNn+jn+k12wOD8MORxtilo1DD27HYk60wrOSSg
zsfsVOGe2npKfVXI2Q2Vfg1xz+2R+SHLyj0ssdVEOTtfCko9Wk2Kj0TqX4OR6NKSahNTlDxjpwo3
ZeKlRPVKZ4Fals4uv92io9hZN9DWVoXZM2EuHrJqQldQ9vGDjWZ2crmawvwkUb3p+KKOsdBWihnr
nlzJE3S1L3DBjOUgAL4ykJ0HiZLQGMn+JrAZ1WJA3gXzvPJK4CgqIrA2HV9AV6GzTJAWeVHxI6WT
gPNDfmh6aB+mynDXlpdhnQErtaz7p8DTAG76/TNwrHRbJeOjlnjdPhyHfkMn1VhU6DGWjgYa20qs
o9uKfF+kHkIHaxEiKloy63fWIoCeIiqilE0bcwKWeK3xkQQWdb8Uqq23rSTg0WoBoDCbNFfh8FiG
+NWFXXdLy07JyIzRV6gJKjiSiJW0JIKWBNiDkCX+XtuyNpYFksfL05+jMaG290cgPeNj1jjDDS2e
uZ4sBvil5SJc7qyNzvQS2Fq/8g1T7swkqDZ1xT9KqsqlYx6x4INXzDFT7azGiL8c/oho4529TIM+
DBAIbkP+rKpOrVM3MTZGaX8rGehs8GMcGLzViwgj2mWc+/ydp2+mBv+h1mhnHGR08gec8zLvKdAF
CtUhadqNsElqpfGwdD1pnLxKVGif25BdRK+/Zw4shsngdcWWzLAmDbgIPet1IIdLHktfByZRmPsy
6le6Hv9IwwjfPhXDInIp9HsoFCNKjJ79fNcpbiAoNjOfoFrp0+CuerSVe61AV2ORtWSmjnbixfxw
7TFZ9KahYaKA+T/9MArr4uYBOeTuKc14T5F8fuv89qvHsCxQ/mko84Ptct/iEiF1IIFxhA5uZ2Yu
EF9u1Sjl7sQ06y5EIB+wRojnyQ20zYjlGyaUtneK6jmFNiSFdgA4gwbQhtOWkZRq0idaDQgwGRNF
L6Xjf2RmwnYyZ9kSraadsaHIvEy2MPS4J42cIeegZ2tBz42ZvrzA0dLWPfJgTgbDRzj7Y8i8TnZT
JlAt75lbvA6tbq4qzf6qHOpW1zdxaDx3cYa+VrM/08YVT0Vza8a5VUuMpRt26b6hiGE2UZiHooS+
ZyfBroViswhEmtOO2DWEnFzM1P/CC73EcSiXrcaMEHgadoVwj17/ZzJab1MVmpDt9AdLDzw09kzQ
QqtaxRG2V1I7N70D3bpDpor4VwdhFQwYeLL4qFv1Z8VwHI2kDn01c5gAG9ocMUQeG4G2ZG263/H8
PCaaTxqHXp/iAGUZUZDOUqXGQyfV2RpJMZNF+gS85troIKrbvrvZ4JaRXWBpbY4RupNmHjGHolT7
IcXOmxrtxKUSw6inkUmnix5EMPfva1pvi161rwNB66vqMS6ZzuIYRTxkj8bOabOtlUoNAYv1LsQ3
a4yDYxOgThQRE1edux6pIqmNiHUGl6OMbocd/IHN3bkq02zjThpcK4pvWbxFYcxJfLKJL40s/l/+
a+QhQCLmnvoBJE4VAaqXFTpilborn7D4NYFcP4rJ7/a8EXBikscKR7Bfac1lmiex2jJyE+h5Trx0
portSCNEVktrtRhKNZI7HPqHXpGibVVIA9ixj6OBTyUOJG4voNyVpL9fy6URxBpR7SZv7DjRrzHw
/+sxihwmjGMGkCVVJdpR3P3RgCtmIebzyf3r+7Mw5U/uXw4zdX7UOJLNvqT7A2dT1H3/+pItsUDo
ULwou+L4nRfJmgdBAgdqlLvP6v4wzIE4v3xZSgXsTh3oCeOdZDehyzt+sSy0WX0CNqgZ2vjoSrhw
FSHNoH85SjDUA7PY43BoHQmpiQwYVWTPVqmPWIvacV2nnLxqg2mBzKKPcLZO3f1TE62Qw/0hIVaX
NirHoB2ZzswociymWGdWZhujyp8dbAV4xUM2PxiipxEWxQ93c1Mx9u9pSOawZeb7eEAOc/82yOJl
6AKIAAMDEr0eDyTgAI2cH2L0qSthIWTR5oA58qJ/kKXbrr170pwRV2Lf6wfMP80fHrr5VG6GOaNd
yz85c/lzf6hmyXsO8HLpO77AfQG63JrdeJ2NfhLyJF/7OMU2RPg8AsKtOCVS0SzuT5HjomSY7YT3
L405WSbY2BQWhyHtYp2QKJ6ydkU6ElUIy8N2pkCfmZUigrSNL8IqXwAy9jt2EQT5Soe/3tenyc7t
mx0Gy8TyLhoxW/u4NLTHxI1/SJhV23qgazNiB9wgnMF12CXqDOJBnYOo+zllJPVmwh0RupGOZDTU
R1MkfaSWPeLwKNC/xQXHJ8P5wHdRrW2oRMs8hiMp5kskgmRAJlbu4JIYdwGSRnSrzruks/ZQw1nJ
ojg8Fz5ElD4nljpFMsO5bWg3bWO+K0oud2jLK6PMvPqi1SWZJM2r0SXhzfE0HCgVehKqcSINcI08
9whgD44Jcd/uP0f606fOoPfIKA9f2lwvwh2217bouaVdhIDRrJwdHMH5E37atknEkSvPY11lyXRi
o+CuLCdnFTsiXNlapE6mPz6prD2Rjnzmg/B3UBzRtxg/rbbB71jvkwJv+xCBwrToxEHHydDGT06+
yVu33LQ+bsq6isfHhIbyBgzEsk+xMbWlUujKLX1hKhQiyJtpNooRPZHWIXkneVy6mDh0eLpamDd7
BX0mKOzmTFsTz0qJ2ruKUcHT/E1OrYONXR+an2KkaeCHwRYoTT11pw5G006N9qWNvRKBAcTxRKOS
uVs1hYWgCRAV4xiuZc73y6rVpyOrwr7tPf02urRGRQbTA97Ij9qcsk1ipuWOSeFG6yOCIWoyhccY
az5Wz8vgu2+uZ18iqYz9OKmFNggBviDCG5Gq98YPv2nFaF26se7PBTnCYCO0E6OrYOtL+0fcwcMp
bd1ejNRYT5Y+2/eEWuWcWtDN1OfeKLJjIXrOcx5eIJJFES+ghrVICDBSVircj3Ae8cE95svQceNH
Zh0PYpT2GTvoUQcYuLNV/tHRS16PfgY5wUuSs+nhgyhkpp7SOsQoyiY98EDVPD64yiSBTUeVU3RE
mTQogprsbfQSypOSzzUTsH0iaaNvHMAURy3aLRTm1gIRF3rIpOq3jET9RV7zauhAL1Dntdt2Gsl3
SDGDjg0q15SC1aTpsJN18lo6FLJT2j0g5saV+GSH+rWmS7Pjny3WaEpqdnn0ClrjkvqEbZ/PbW2k
Kn0045ZgN/iEXqAsmMX2wTXap1RXw0NTuMPD/RklCsgGLWEa5DTFNqOiBjyQVNQ9SPeH0d9R9Z20
CJzzmF1hnIa/OVqZneorrUREwGbEMAOusF3G8oT+P1rMKuxNMqIIHXpsR/i/Tcc/2DkT8DSV0dUI
1eK1TsXW78qPzMv0bTrXOFqYPEr/kTh7MjuN/jlSgU7g+1fZcX9h39nUfU7gtFMiCCu8dFk039G7
tEvkWN0GsYMbLU0YmkObE5XR0ytWpAc+tlmYP3pVlJ6z9vugh9kStFCzx98S3qopPGhZDY2m4Z/I
kvLHYDxAYHAADCD9IEG032RhU55xQDI+GjHZz3oL8gnf3cywHqDWTojDCItNDMSyOZ31Nb0OuROl
9kNWLn6BOZJeL5wXqGL9TsAtllAkzkYkZh2LcbsvtDCqr6Ggr6GFYjgbSU55P6Zb5TIKxD6L8jMf
D7aecSHICCCwZ1zseAhPUpgbC8DTJbL0M7vR1zYwmkPhqScXGNApLrkCO8whEqbzQmDmXY82XYjG
TbXFmKlq47r+MwtNtjdGc08J/FGJJjuN4YyFwhO2CTIwI/vJL+p1wsRtVQ7mwURfjg2orTiteC6f
LFE0RfmWYjPiiNmd4tY0mCr7xjZJe2tF1xgIVU7Ig+ak+cpnILKqzOZRTYO8zt1UtZvlth+dM8ze
ljX3VLuLndngUcbzNVxuw+K7PTA5lXW/A+RqHJTxnSPGsIMoCNhQwKdIomIPbCBeFRLbcJHWCDxj
tS1qEN2Z+xMCj/lsc7qXNVVkpGnOyRAEaOT1DHx6x5xGHD0Wf9RpIwP4llCbDrPBc3rKfbFPYic7
92kpnjhek8DRpAkD0TlEQCfW2DP9z3Zi0FE4XcdRN4qXiN7mLJTAI5OGA7Y0ilttIdueRm3pRUNK
RWt6my53bNx6eGRbkwPs5HCad+bjQD00IC0a83w/iukM8BaFYDwly/alyzySH5vSOADIf2YqeLBx
lq0EiidaDSGEcxmSDqgz9grjEDShQlcOFyDgsN519K1FQGy6M4kTFoTZd64RUcyQMZTZh2pGUrzg
Dbid+ZI5Zne0NPvoJxIqMyHxixyjletmgCFFEtzQ7EIkGN7tYYqOQ1azPo04SfU0JiJ+qlZGCLvW
z+eUKdPjzEnonG6kE0jvY6GXzcloz1WPunhwiOMTXj9+QaCzTdtk2NGKshfm7IGEc0WicJxF50xw
9kbvlW7gd/+oQXzAhQVxWOWfjc6waOH5w7toSPRLq3wtakKjYifoyEgMZiiWRVtTA01nJ9HJd10a
DoijoIcFa91FLjxx/FnGsU/VapKUZH72k64I84X6QsUIVbhEkkwEmsFMBTZqsdZHLV6FYCXZM0qy
CzsaHdJkMlsxgj9iptj4DcFx5BkUz42uq0dp4RO037skka+2TNjZJjC4nQcFIs0i/F9+d9YQGO/8
Qohj0ZI9ptv9EyTdEfV/4bHC2LOLuSFntmpof7bGFcs1x8vcfwj76HVEYXQYauLsB7TDhIGU9THX
Ien1thbP+4x+6mXKfqiykqQrgjBKmWkoOHXc9Pj4drkx7Co835tivmCtxlwhwCIkqlIn22+1bVpU
b3rtNQ/lkERHl1evwNSiVs9NdNuVscum4B3JcvU8ciNCV2GRnYeI6GS3U6WFEK+L3dAKrrGC+YeR
MFacWq/cCmy6sd8xYcWcscoobde5HgpkMToswqDBw9/CQkiH3toNftEfoybN521eWwWdZZ7i+adg
hgSKbUxspCWHec/CApQT5dB0wrhZMSQGRxFT5DGsoXyoJRDla+kU/poJpo0xpzV3ERpvI63LsxcS
VdSIY5OClEGlPwvUsidDI/wFV6q2cn2yDoZwls1L5DtM20AMEcC8jzEJoaTOTjQmtoONS6GvzfZo
DXDa7BaLcI/Dk1GQa+w7p/wwBYcio/ewlGHwAFZOSyKrjXDHqWhjDSHvyNTG8GnA6Nhmjyi69KjX
StIa6EH2K3fAEQLhvtje32gDAAcUg/Gs1djSrUA/uhXnYMqznp1oKrCCJsAbOyd/CGK3eTJ01OVw
FpgoC1pd3wCY1OBdypueJRMyQVw/pKGDgDK7U5njO8gmg1U2pHWhbDqKuQQVwVmZBmmbvtmoCLci
n4jRzXNc42P+vQNSsyAQ2d35vZ7RjyyYnFjFQ+xwuAhor66wyCZQbcrNbzNkxcRyn7qVvhc6QyeS
B9mTcTR1QXZycnvta2l57vRuY/GbbSsVUxiK8BrQ2zwVOu/U8BYDaXzwUoB5TmDVa9j5UDddnyKt
1K5ECrrH+4PXELzuaw0Rg5adPyJhTjf2kLOchxwh69xrtvHguiczdooTv7YnY+3RTpyvQkh/H8xf
dW7yFTdPc6So72ngsxYMiBJyVyvO+GTKc2KZVxBdzTGJO5RT1KxrQkfWlTkO12J+UH67zgp59Xsq
1UIlzWNtv1SuL49gkeoVxYOJiwBS1FSX4J2ypD5OsQHu2gc1VmTGBdes+qJPcF1JVE5W8YyVMGzD
XMCfwE3cVi5cMyKyYh0+hmBg2c901tjj7Oqzdi1rGSRYS6dHhT9oV5bqOx7beGfyoZ5xSC+1fMSW
gHkGig+ShyyRH4MS9lPCZQiRT/8C+HwRZYCEwtI4U/PuJ9IDHmonXdr9xOGcxLdZmuHjnNk0lasv
ilY+0iCsj0MYj/S37RStAMdGQeM2G315AhyLz4nNgNJ0kcEgLVLR7KucRTjPtA6mBxULHSdk7FxE
Vk/wbZA8QL+vkWB1q1gMJqEg1m0Q5rFqavLKEmIowYfgsK87hie1nz6mY/8IzKU/ZLQDcVINCxuh
3j7PC/o0/bgAMxUtEuarrTHaCwaYPnQnSZM5Z8SD/DdeG3gn1sIpyYrBfIfB0PmMk+YnCDBQfIX3
PRrdw9D2+bns8E4NpIng567lWjTTubHKCLGDNSwjmtOLivnwdlSq29oZW31C2bRB/DM33IhXi7UK
AKFrrCIzlC+5aB6kRuSJhapnMY1utR1zaCc6OQ9HkXVXHf3Vsi87XqsCPFN58lYFvvdAAxelN3tJ
FqBZjmOCRB3p7sGdlG1d7Z1RWHtqbi4OPM/aKOQ2F/R2jalu2NdyjerRe+oU7alB4PIDSUiYaCtm
mh8dpdpof1qhKo9F7a5DXZS7GT5j6WwyrWxfC6f8qo8lXoJxeJeoupSnkvX995AeMj9rcnEwFFzA
MQjtwZDPkYd5Cx+LxtjtcQpeHGWHm540DJZAhwaxz+SW5Hj89Z19q9IjAmP1Zgv2naEhyUUTcs5x
/T0X7Je53z1a6v69MJC3qC6KDd1cmr353Euq5mmsbMu1xPR2IEIGCnoPdGvulGm+zFgJEmwHhBks
jEKfcyVmDcL9a4AYS4ZW4Z7moX4YYRIvLJTEK2OIOL7bJHklHckXMVArREfhUyh9WOSAM1b3uX03
j/E5Qw07o4lWuoyRJuj5e255WGKwq/vNY0Iq0zZkdHwY5k4Z/BEXklhFDKZjDIcQjMqqtgJjcbca
3x+iLIFMjPRUo1VzaEcbhY3i4gZCX5K80lApC/OJm2VmGtcvYhpMapaYEABqGbjEmREuGfrnKx0A
JGuqUVVHQGcLF0fNPsN/RhN6xnXP9DZX05uDP7HzmhOpo/RBn41Eg1ya5O0Cv87veVsxjKYlJUiA
XYHf5P7gz381m5t8//6eZpnJBqDc8y9z6MDilJRSjQgVDIf7b35/VlaF+sOX9z9wqzFZNRaTJMpD
TsGzc/v+zPvXs/uXd4N2aZq3qavPUU3cYl6Rv8vCnpGrDZJpmB/8gsjKzNLEqp/9bvcHwe61n8Av
kXLXgwym3ls489MKDsRvD/cvJ5PDaJJA1oQ9+nuQUTjpnAN4M+bXNs09Tfr5swwjvYsUUlbnOe4N
MnJmcOBNrIa6z4u2baW/GaOF0HrunBKb0h7Se7+UM0hLvrZ4kT5y7IbJ8gFuWHe4P0vnZ1FB5Ejb
JY/3bzFIVPvIfenmX4eIhd8fuqqPVhDsrEU/d4TvSpnQAYRTjsA9tYpISjLdeo+mGfrFfpEhCj38
+6G3ygdpGs1su0I1InrIMPeOMMNBA9ASdDKtd2gj0smEInGxvdTY/P+t68L9hRLr//5TKrV6797/
52dBO2o8v+c///f/XKPyx8//QU/7Xvz4k7rrt7/4z8w14x84LWizWo5Pdgdsu3+pu1zjH55v27jm
XUj8LnLof2q7zH/wNzAWzEJoW3dM/ujf2i4cT/octWbw7X++uN+tUn+l60Ii8Isw1OM/FCwWr4HX
Zf0qta+bUDa579MrdIkFAfLxbZyRb0gYCAjRg/LStHo3k6qIVSkwdg0+mO6ySPBMEsEoM/ecLGVI
vm3d37ySQbcp3jiqoSuPH7w2oaQmEDdN30mNOrmlvsHRRM/tFOW0LsuzJeKnunDPDO2rJTXxtmfY
4vv0gOvS88AJTNdYcYEb1VM32Bu66ykn7AFnUBDuwjw7M44BGuiVdLKsLF/W5NBgydNf5HRyGw/t
h5L6Erb+IbUy6rUEPoNuMeQyxGcHo6bQvpVppEh+1F80vLl+0eHvmMiJnuvGhPzWcmaWFyYA5VEN
C691z1XWp7SCjQvAq11nuz96eNCNn1PXtsx2ndbe+VZO0hM4VRP2ojZs60beOroXgCNWvpv/HMaR
6qtZA8z/OWJNpEpl6gjLTxJjGmtfXHanRWD2p5SkKPI/yNNQ2qoo+ifmoqe4y05lAYSlwK7NrNmu
aVAN4yVu3LMW60ckvvNc+eIHOllTAqrLeOGIgxV50+TGS6MxsU4b5DzjlgbKqeniT4PwB1+LX0HH
XmOOJiaaEJmG6/zQBu3aLT0g4wpjE7LbNHk3xHQcB37NFBav0V8jPSBHYO+nFFOx3NhmepLjdLGT
8ZjQPZrR/4MP0TnRUJQnpxggrDDiU2UQsJFu3F5uOlJq49Jl3Dyg7k2Zo/jnAZ9p6WJ+GduNq40X
fXJO3fiqZ7AbfDv6ZCpEDp9THtGyA6KANVHbu6EI1yNbPZBKvYPoBViAn0y3gm1PwYbs6H901lva
IxAS2UM4kF1jXKpI7KouOiTInA0zPACHP82fsBEML7Jl8jGl3+00+xQhWvAO0A5vY6VNsMa5qO3p
ZtRbENgfow661iBsQFfbsXAA+CJrLKDBppLdeLj6BRSspkTb4cB7C/FFtpZP02y4qMnZyREGjMV0
VpzLSZCsxDtYqaMR2TsClAB5ZZ9eSLcJSulsi9/odnqyxPQyX5MTAUo6VDVbxIdAqA+vMk+et8Y4
fnMQ+g+V/cYwCQk/KD3ygRq8vfefMcoUWZPF0KFG2YAzU9bhJ1EPziIr1DZU2TsQeDg37Rop/SFy
ixXRERzJTmU3Xno0lrEevwmZfDZwbUerI6yKLDHUN5qdorZKTtQpu6BMYWIhX5mg++FBUcl0gSlO
7Ee3qROuVa35klICJWrb1P3VzuSt0XImLSwH3ncVTS/+JK+0VMpQXU0+EtTd723/1R+7QzdML249
vcyfoNTHo5alJzvK3+c3Zr4ejXC4ujFM23LCaSFXpCqSHY46gF+JdCBkTeTXuzbkcj4ajrEXhAT4
CIctwh8TknRoNfx7DfPn9JAygkY5vRgG8dYqMqYnsYtt7ztesSliTaCV90Xippmv7TRVx/m1gcIl
1IuZfIxaPpnMbZIUpwSOy4KG8dERcjUF3Osylwyhsk/g6Os4fhv6do1R5WYaNL+5mPy63dSx+RJ0
4crMXxj/ba3efVMVvNZUnxBK7VvN/4IZdYOx+aAlzabEr43r9uI26hIJdQPDuuqKNRaziybHFzcZ
thjqWWXK+N3DBsfc4OmhVeJsN/pH1BAqG4Sr3gzjpQXI0HLVhy+C50IMkMWSz64Yj6bEI8fFrBFU
140Hgi3OgD0q7RIM5YNV9itnMAia6Hb1lB7ojp6Z7d2mWr9UWHHU/FTshDUdre9Okj7ppAN0jbWr
zeyU17x2yJjAa7gkeKedDIT0t9ZqHiW0A7/qbmicNgQQkvWnjhM3wvxfLY43uBM1LNxsGu5GhMax
FvKjDdRFcW02trzV9DkWiQ3hLUIl6JJQzWIVt9xWkwHfvAuzAxrD27xg0wJZhXQ6fHa2LpleaP+/
d3X9bAZAatSN4zxsJVt9mNHPNvYZxTtMI9LTvCbovnvm5LqZb6LW5B4zjDhe9qH3JmWF469gp/Ht
Nzw9pCLQCuz17oop6myyUC3S/hJ1yXvHz8gKVjdq7wiX+tzD4FbL3xPokI0WPTTRef5Zueme73ec
oc4w6unfaPa3TtPOBjKntY68q49RtDpQPhbRaD3TXo4XYWUmB6V11sIEkJ4RRQIcg1CNpH4f/Y55
SGJ8gLwgYZxBudsF1QMSLbU0B+eQsMQ+pNFIvTQyNXcUtHCQuGx3z1k8jbukJ8gkIuYpk+kb2jry
D8kGHcv82BntN87o9sIKvG6dpmhdApRLBfsskKOC9GaaacZE6thNDVF/MGYF3B28fH92/944kY4w
5N1eus4TcBJzMyWORSZljARufnZ/0Ozm9y+Rl/Gy/xC0raAScBIPX3syJle91T24+McPOq4UFCRZ
sERvPodNNROd/PlhGGvjkCd2twkmAthpiQLQCQ6BR3VaZq9RbJLU0FHweH4V7nNiqmUGrXXU4xfD
NaL9yHTHiyaWEKnvgBhtDE9bT0W/6qd0XdjaepDtgj0AjO6b1346ABFTRXEDqiEZuxU1vFuTOMF3
OppOqGIYCZMuX0utPVbU7r89SGqIIy9uwjtIWnTUqA2HItA4ICMjfG2ZFl2K0i7XnL9evIWfifdJ
+LuIXWBdR947xn3sxrL3DnEhv8XgIgstIeoIxglDoHghHcVunNkU/G4HXQ/4Xq7BT2mEjiIbGU5Y
cGETYvCRaemhL8TZs0nRi3pYEcTMlNX4BtOEvjK3edKweHAL4Aq+5v50DZtxyc22HgMOOvQKvmZ6
3j3SYqb94xugRDyWP2XSOx1TBteacxb5cDOb8Zba5TlzAlJ3vO0k4vfYZuSNPQylwR8O9f8FMWD8
5zHZN10fK4VHdLJwf7Ulxgn872RgpC7d9BPQGQPMG7PaW+Cpc0PTSCNXkXOUcuv13/zkX93mHsHK
KBl1SzBRN4BN/NkU6tuDLJzRLXZBaFxGglKZEDr7bOUAis046MQ04FQWQNSGN8tR6W9+PNXOnzyp
/HjiW/HZ4cRlsqP/8uNptULgoeOwMzsO8aw1xOxstLra+vo1BY/oWPF7W+479RSL/NjYrGocbKNk
3P7NC/nVHHt/IZ7pOhza/Pl///w+hFbh47lmUjF/+EL1V8HJJCPB0tUfx4qDAU02F4ApfaulNJp1
kUnQ8/W6MNh9Mg6sPojKwl5X7utfv7K5RvvPt8jHujt7lg1AFH9+ZVVK+kgCRnXnS0oovThakfWk
tXG+RK/JIVQ4QDjk9/vljW7jGGfjByexW9heSpG86776sCIWgPvx0BPTJdyajvZaZdNLx9ZlJYjw
Ro4hnO1wiW3dWm3nI4jjD9s0EbuIG2A+pesdd0qGNyxKDl6uXyZL7Bo+CxIGV1lZL6Oov4ImXBv2
G6OBTc3mF3iIYeW4bbz2Wo/DLoNjRxwdZ1jgZ32wKZxmo4fturYYB+chbsXxg7y8V7p+qFusJbDS
iwdBDe/9Z+1L/vmEfHIEgZwSTdudmeldusgIf6S9yVZVKlz2Q39jTlr8DZXhv10eNoMRYTgGyMdf
7UlmFoPqMm3SE80WxYN+kX52yLPv95O1ejG6Zv/XH7vxHy71+Yq0DWuu2j3MUd4vn7sPYYjalDsz
dMZjmyVfCANwEuslKYdry8YHaDR9HxWL2kRPDZ7ijXL3UNv5weJcn/Vib0xforbYF+Vpyvur78ul
MotHy50vhpmYSxTixSKKBezAY2se445RvlOQJCTZOobiYWI9RKR4nP/dwas2mCZF7+xsDqBzVZBx
JfhRfjBMdWQqsEQm9NJTVdGsXtOHWo75NwcVOrC+LfU96TbZqUAjFLffGYZzTIGu7DuYwhXcQ5Ns
lHg0nbUaPCbvBnp2G89ESMPSROePA5arKDgF3sy8DNIPo5NgnPqbSZoeVMzHIlUvgxvc4lgue0ow
TuDWm5lxOiZbNxPW14ZyFKT2+3xo7SoCSkR2zqEmNXL86E2OY0VMyR5d62aPkRdA6b7nPQ4F8YF6
Tgim/Tb71Yf+kNvjg9KST82sdmYoVl4oN2OVvQM+OrgYxayLqixCNsVuZNXuO+/N6ZnYUO5xYjmO
a43bFZnAvU4qnZ0pJ5ZdPOfFkzLZtPg9tIHzmzMrpEuEq3LlGv1x8PSPwLMBktAm+Osr7Vfv7v06
QxjiGug2TLx3f15fJpI5a1uzCjhGuKEp6RDEvhkvblC9zr8yg+Bd8Ter7X9b9YXOkdMD7+mLX1Ew
DdwBN7NHFtuUgqylMC3/fkv9L7es6+BuRGiCYdn05hfxB0dhHNVpl+k6+XMeCKJBwFg0s+nWKFSP
TMkQAS5QRdXXiSjI0SPg09CPkK8/51N2409H+HPr2CLhUoBzN2lHaOY5pezpTfvNZSHEKgy6gr9T
kjGTJN89hx9T9+kJrTOZJ4BOWYjTXL3I0HzpE5ZqkozAUZICi3W5hYChXHm1+PxlkL6jLjx2HRoj
KEJzXeZa00vk2+e0snfK4kgOHEq412lQO0GhM79IwTmkdmByWM4NIx+XzBr/8HNFhwGp2RSrS2ol
J3+QN8MVb2Gujp6TnAoSyJgprbV2hKXunDtCtPSJABhGTFwexwkyTEDro6VfYELVQWaND6QvXw2w
AIsgKtYSc8NCN+NPwXahjdQkcXrqFS4WlOgZn6SXWbu5rzD/OL1hoenxeBWOvOVts05r903HwD0X
JTPTSeO1BAFWDFZwm3rtry9usBb/uX1yiWFJpyrSbVv8Qr0oTJwY5ZgXOyNj+wSnsyxr1JlxR92E
JQnyXaofS0aMSyPiM9JUvB3aah8p7QvRSRlW/P7cUOYhLDtK2zlL2zu03YsoccFQoc+lW98TDqau
kRY+tJ75AObpq88guio6WnI68+D4dfTS9wQAHVsWb+lQyD2hhxtCcT4LgVAL1mlS0wLoufM5jc6H
CkwOVxmI87yq1lP/UQLJ0PT2GJNw7LLy5yxm7v/j7jyWo0fSLPsq/QJIg3CobWgdZFBzA6P64dBa
Pv0c52SNlVX3VFtvOxdplpZkMMgAHO73u/ceqziLkp80eQeNuobSHbcG4gLqXaCNN9/rb0ZHh709
brLiXR1SXSJ0tQYYY243JeJIY6mJH7sd9BccH8+V1O844I14IzCJbtVuLEj6FVRe9uD2BT9DaFD2
Vze0OwxfE7X9ahNkN0qysF79mBY/VSBOV2tXDM+OzW+MMQl8b3BfItG13mdiazf27u3q33/Q/8Uq
xsZN/QO3A2X7Xz7mIazctB16nCbMqBvVX1K66JoDPmkucquFreMcAvjO//7HYuX5z9eXx/aZJ7Rh
mJiz/2X5rIRF3bHo8l0r7ecMG516zmHc6NNuPeh8GGl2DoaW9A1nlbhfkQze1Wx4ygnhBYWTIrid
1dgUY5q42JCs2GQnyJo1qRi1FzOcTwchRRT1Qu2XPIRSF2A76gZpqtfebzZDFR/UkjFE507Ttk3v
bPEvuQRsFqnPLiybvsLAuUjTwnfRceyDH1OmZzvTn9W6G3PRxTkSImW8dWbjlVs3cXZmKL9iWHYL
2fSwnyiq+Ysg/srN+TRjcXJIRPZtcs4tzuPxfBvT6UgdBc053MOhlXyo39ma9efZ0J9jTEgVdrUm
+dRcjIaCYx/fm0RgNNx6bdLESOE9odfp6I76seWybzi5KmJRlV5aAml28IoeqMIs3qtSKMJeZ4Qq
edyKC9G4P0oO8frxmrMz/y4qfwua7kyWlyHsnzqNN+2QnR3BrmOa5y+87FbASpRogH+WGAaJCHFX
qm0dAa+PGQM9mfNrSI0Gqx/jXFkZCyCfJE3oRk/Sw4Q5WXr6uYTFAfkc/lzy0U3uRanWBnqdUpsm
so/aJNZKhOPs9aV+aYahj2Zi3FVadNAhDdRxd1NP+Ih7Y+jtSxhMd+q/sYpgUybCmh7qLjrnyMn9
6JxlQ0ucxDsUJVjTAnoh21Ts1OqrlLWC86Jo+yuhk99D7NQ9etPwZRTxw4w4Q/zwQTuoVbdDJNeD
+GwyOjDm+ENgHDfyjsOm/BCCd6XZrNCorxl9TVNACXpCTaNtvyqljfq4Tc3dm+s2bTIo8CmPD3aX
pXyI6ZJQGyYjnZ5FKl7jUK6pcsaVPH/1kkcdu4k+z8BnxgfarQ8aSA2TMHLoHiIvpCAfTbNNkRcr
kt4UTCWHspyOvxc8Qw+1jcRntRsH/p6sXgJVQORQR3gKAvK9+CnEEhtaTDbs1cMnFy0nSJtawZ7W
/y9dQ9dXF5xSX2MequXI2aEhjIazhBEE8kLj9s/pzIQHrtG6r1j8537bV6jOLMdKJ5zL4OffLx+G
5f5Xy4drYzu0HRYR/V92+elkxZUpKMBq3Okrb/hDzsPeCp7QuRA8SLQt1GHU67ITMiYzGkoAuZGU
9qwurAZHBHw6zgAtuRtCsektxV+tlu3fF3DNzypmg1tHfwp/+oo9Krvt8cLD+8FX2AzHCxfpkNQn
9KBhjUtcM/uFTnfVGGnmQfQ8c3KytWsdfqY/dtPOquB6WF13l7kc0kNTp4m6ZMvszUA7I6bTqEjO
zG0yOlm9Mczqo6yh/4ZxqS8odH+sC7TQtkDb1K1yWFyolOf4SSZxNIst/kKU8O4hbqdnn5xk3//R
awv0NTe4Wl/kbO2LOMa8pi/Vqu6I9rg2WZzUmvOAL++iV/WiqOWHTqbW64dnwgO3MRa7tlSF3LRH
12v1DE+pDQ+gMChPSTWw1VPP3S49+1yR6v5rXP/BsB565hpprN+pV1PbpNBUR2O6fq647uHVcQDm
qkiAmqsX8dH7a+RlpQxojBOYux/USQMD4KOROHjDp68p4w2g22cTQTbf2Ozqkl1Q0d30U6Q4ysY0
bPsEzmEORalq/qRt90jT9J26oVv3H1v//601KPQFKuXs/z8ufyi6Vv7HEhEgjfKPfx6Y//2t/xiY
e3/ZvBRD9N/CEzX7/rsNxbP+smwXIc5CjvNMT+0j/p6YW/ZfJo1htmeSCxEmX/X/JuYWw3Q2mDb3
saOswNSr/A+m5nRh/utuBq+GbusCsUd3LMP6V1msU31UdYzrivsl3II8drk+2D8L01u6I8XHfXNj
gaiW9dj3KykM+8Q0tJ8zZj22423x2vnFRuB+u7jVfeBqwcrHm7MtNONgMedaCRkE62C6THVJR6Tu
f8Ux4w7WyBi/rMZUBsM0djHWoMEZIVFeqH2IWTP0NcKB9TRBv1tlI8FpY+5oqXSIZ2O23rZ6WFBa
7IHGq1nSRc3gtzF6KBkuWiJlrvHOLHiQlqO/cfMQr6ethmVQDfAqrA3e6KJuZbH2azyFBZheEvbj
qtYHapUApWzzMlonPEk3jKoYcXJQbkS/aZoyfWB1IbLVW+CzknkXaX2xqiKDRtWxX1jV4O0zUkRb
U45PCH0SY3RcnzR7240eUHaO3kuMW82bZo3jAk/xlso6f6OlkcBGhRsn4Ho5OEP+XSdMFHLmk6u+
MA1MhJ2t+u2BvtO7sxZR85oW0WnqNYlnP9/FMZ2BQB0shmz+3uSqOnaFaxzAr3zWiiri0eO4p7/c
jQz7kb0/YaqI8m6zFps8k9kpHINdF3CkI9fG8GWNyDV9zH1zyqwnm3MPXn186MBlbpYec4ZPeWI4
eurRZrgIezdCYsluARX2pH0acR0mke0bH4JGIqkECUJXP9qddiSrnB4kScNL3PvEzfzyqXd4iljd
VK3mSNo0EBTTQsp12vXBKWiA9AwBjgWLLFtNHO1+LoyXvJyrk167z2PhEs+3UXimQHdvRBiJDGoF
ICVAOw7ZJtIzGHEpeIBQ0RbLOQrs56Dj0WAG1p4x001MkbWp0hjwainXFUAZPXACiqwqHk60h68m
6aC6JjOFm619X7sWCeUmwqvnIGQ0w2OpAUdofNwlWioZz/cUwc7l4IGpL4alloTWJqy/DX7dBWqw
eycSmh0K663MjPKDnsr4lAZ9fk++jbphvYGVZfYO8xhEoBhxJy8pdyzc9Oo6KVBRMhhc9w4Gv2o6
Z9KFANo/OqFeHiU99F5urqOufYCwMh8mius83OI07DgnvwksSjQGe1e5lnsf4MouTayERh7uiJPV
p2hk1bdaYe0hssB+xkvaejgccDOSyrC75thq831V9JQl+wlG4W8o3aQtIp1jZJY9OGNLLVk03Rdh
8J11NHCZqPB8rjklpWGXb2QFzCzOHOUYZ3ZJ+g8SHtBJrcyHncZ5+2gGR0N7p2LvsYrq6poQy41x
b/JBkaH2VlPsnUj3AnA16EHzusY/JHXypOMz1mzfP01pfv0FvHhWdx3NMb3m2/BCFuNYOGN8HOGi
LaNQ19ciNonZeiguWtNvfVkOG7soDsFIp0LSMy4CG0hmk0Yov602vpXLx9p8zmtnCYJ6ZEdq0GMZ
UukX+/RrGJp7FxTOI0uQe0dl2h/ZWDTcgy9eRkVWrNG6nZMOAJSyA9CeXUfgRBfONq4oOAJJRGGH
U11GWIanovUDjpHU4dIkDBikJaQuPKZLZTXQZO1IQEo45DDuW2t2r9ZqKn0gAJb5jpwvsPYn/laX
3XfDRCsEULnVwjTZwQJiIizqH7dj2jkOibFqmaeuh9jL7lZTn3hHQgdP0MrNTUT1PtZEQL65g+23
mAoCn6FGEzxxu3mU/Vpa3h/hB8+1JbNlSR/DItIcsS1e8AZGl8kjhB9XQcD7Hq/8aQnXTNmtyn8y
thhPdWcsCrhOseC8qIu4W6uWEYPM1OgNyzaM6bA3zAxgKT22A5ORVd9D/Rl4CEivTVfu9BOUtDo2
FS1P5HPmTdtUL7ENVjrqa2el8zWYKF8JVhBbdMNiWYnxKaczdTWNrbto7OAkjYZYgp5/zV516Apo
a/ROfAH5y5Z09O5VV/TanWTMmDBdWwZtjFlqbJHsrUVnYS2JCOIHBpzxNpw2CIzclLiuOGVzVLJU
KmjGvxxShrThre9GX+4Zb7snIbSRIQMYqmEmW+sQ93bxyeYzC4dVo2SP4ZCxzI8YgkU2rRvtRUTh
09SM0RpAmbWf/GZZTsMnkNtxyXSJU70DRI+ijzfAokjdaXBf13tmGv0NiwhDRpuiWBHdhZFhrJiG
k/FwYpsqK34Jik/va8kwf5y4NevMClcdxbp5Is5WAJCZukR/YyRhuawtlHUrUXzJVmBYIlIwpxjh
df3s9fasUgr0dJW5vvPy+HOeSTEPqOqLmT4qVrptoXuYwUjDh+BYLpmAlt1m2cygNaaz0DFNeuY7
ygfy2F5P1MYfnLlaBxR/YMuidmW26heLc8fObMkBGnkEc3TIP8ABEbP04/08J/aiJW+2Mu2Rq4QL
LK2QBwu38fdFeec4MeUAmbbLxkr51OZdQ0vk5LryPMfSwm1rs/i0f8B7G480lhOFfDVou0R2Cl+U
FkELQLieW64ZPEDk4EgbVFTOaBaxvS3Tdu1gdPWb5yTVrkrDYeUT5l0FZECWbuM6W9+dswfDbPdJ
oIFfZv2mdzaghpNfwMJYde87kA5zLXqdkn08NsHOA8K2ph+efsN8DA62E0LB7MWDF433TW7IV/pQ
cBmAbyrjzn6kiP6JZQlpTrYvoGC+peibJZ32jM8jxmQ+O5hl2Bb6LqEYYJW0XfpAuLNYeWnNoURn
zdMrCzKIbILX0ZnezaltLwYjxpUfn5zQFB+9zuhtAORybKlJgg2rH6UEbdY4rfthS+81KIMPSY/L
XlctADj2yX6FqXuS9Swee7fGpKBzvxhhv6FsNLzZzPwWtZTZbp5Sg1IpWpWQFNEi7fEmsr4/k7vI
V6aCHjgYJGcgCJVGw4utwAiJQiT0HtHooAObECuAgq1QCj4qMgdHuafuX/yhvoelMT0N8BfQUE6u
AjJUCs2AJXUzV8AaBoVtSBTAoVYoBw2mgzsBd3DyW6JgDxXUB1/hH/yWi5j6wv5rhA1RwoiIPGAR
lcJGULa2TuFI8KdiNEVF9b5rUe8dhZuwFHjCw6UWKRQF4aiOD8XGRQamwlbACofgMfusHo6FqYAW
rkJb+DAuePZuHAW9cBX+oqOguoOHAb4zUHgMT4EyGoXMwCZhEWSY83OkhB+p0BrpLJaovj9k8ORS
kEtalQrEoakLBxcDJa0K06GpNhUbckfcDDY5XmAeGVQPj1TE3LyIAdiHBfUjMMF/6AoE0iskyAAb
JFGQEAtVyIEaMpI8R/cAJKIrpEij4CKjwowEdznMkUDBR2CFH6XCkUyN9aC59mejQCU5xJIJcgnr
ESuIB8wkhWriKLyJwWW5GDuQJ87wajOgpIaKXWmx9Mt1oQApQcvn6DYE6rxeHGeFUdG1P5bCqlQK
sBIr1IqmoCtjg+gHIksA+wXJkio4S64wLSAbM4Vt8eC3sI/DkE4zxRVqqdwbUF5KhXtpfsEvEGAq
7BuVQsL4Cg6TQIkJfnExLuAYG4LMCEkmUEgZF7YMvh5gZAo343aUt1kKQcMx4duCSZM4Zkf6ssfL
o4A1phlBaqChjKPHjCCisDbqe36/8Re4LAWtIcUvCGcMHspBa3AOkxfijBVjB2h0+Uzc1SUPNX57
VFetYxNUYopDZzHA3HF0lSIswfB0isrz+y/W573Uy3tNQXsKhe+R0d5zueJMvMOFQaMJG7DzqJA/
VLkSR+nAAP3+C//reIhgBBkKFiQi0huWTjKduYhLd/ea8DzpghDIUNqbNK6GqFy5QhDprqIR1RIw
UaCiLrCdwLSX8YsxEbntSEVoCmhkUARORxMBjkjhjga4R6HbNUtbioYTJ1AkiyolMuKAkgb2lmvc
s2rb7Hy2CqeUYfJZ+gqx1AftYzUSzmgUfsmCw0Q5YwEOCTRTO8n7ygbWZJM8w9h0myv3VhAIcuWn
k/TJqf2W+Ag5P4CKsjuCotEABspogJKl4Z4spTiN/QFphWIBBY+iRU2eDQWUgokCSwTEFHYODGEy
XodZ7NIz4/pnAmvPhUJTqQK1WwKtyoBaRcKTDbIEZAVLd1tCtvIV4kpTsKtBYa/SHNUtCWI6nub+
TRu0bGkD/EAr9V5zE8NrgaV8i7+tIwbEgLBR/l90usFqH+bY95da6L3FkLgmheTSYXPhdn8jarht
S+PkDvKTcGe+JK73otVnKXBqtT4H0YqwtRnz0OqD+dq10xsptc2sNwt9gI7gKVhY6AT027CySThi
4IT3HEyOSR4zlUT6siFUFkc6p1eEAHC7cSqukdp2uUKUdbDKGgUtC3hmkfwGZNZxBlyQfcdCTC14
qnBn4ahfBVYtzMCnX7K5BRmtV4i0DlaapqBpFI/ptLsBUovkcwJXzaGAlXv3Lu+Sl8AqnYPfYh2A
xCYUko2N/e8LFQrWVkFtq6C3iabkwVFaoB/0emErwlsI6i1Q0DdJ4n5d9aTxB4WEs9Xl1ylMHNX7
a1+B4wKFkAvoKyoy5pQTdDlAyc6h/gXOJdoVA/CytUHR+RNQOlfh6RD4XLpMSeMZCl4X/WLs4Nmx
8NxHncUeR6HusgDoXY/DfVzDsg8WA7hikdTHMC4W07VUwLyyIUSL2ZnWQ4XT09pvTeH1ah/QXkZK
nENgffFoO4frA45vUmC+39+fwoSOU4/3yMnKPsD2tg8xmzd8FsD9bF6vLH9xfzbtEgYw9kmtaT5U
QBrD31KnvZoKF9gNgAMLhRBkL4N9vKDXH9wUZhsmt4EMv9gN1ezrw2ghpL3F9vI0KDyh32u3nK4g
PDeGZyTrpGXk0kM0nL30oivEYTgDO+Tx+qwr/KHmyHPopt+ZlxoLpuxio+lb2hHgbCcpiQAcIgtm
leUhYVAo+pJxCqxFV0EXO+iLQ/4GbS17MM0fZ/afIZHgik68xUBvJDI3AEdr8kz4Glcwp6TLqBeh
b40CjbRZBXI0jrHbftLEvkPvpp7KdLet6d3FofHeGasm7+y96PS3Fg3wUFA8aE+zC8+ii3fFAMMd
/KSM0Wwt48NHkVjYECpbhaoMqc6G3FeRcTN/wD3550s3+f67iVJGO1+l3NQDyljogTZugGFSbdUv
KrPdFDagTDmFYhUy+u0SC3Y4tTfkcHGS0sCwHaMsPpls9Zdt3YTI6jhQ+wbgpFjbYJbFRHfEZBvf
wwiEE9w4ZwCUEa5L5xhoIby82KMcQTXbDHxVbBdPetnGawz/ZJftedWMNELSwjYuUwM7uSag6rpN
ZqLTDMmq76jMDRL8LQC2LAZfE/k8TsAVl/WuTokoz+ldkgO4GYsfcAV0kspwF7m9t9TS8Vo+Sbfd
DiM2e1k/+7hgCbakd40PXaeJ3k2pFUwDUqpy54REuPskWxa0AilkNi/c11TDlNRhZj9ly+VgWtVR
BHQP2vVwllpPh2pAg4UJPKOnAkyU+YeO3biiPKbS43Qpme8kgapJEpSG0on4MeXjrrd4yvkWBAOe
JYuMYxwlHGutJZ/j2jwXAJvo1kzlgYGZ+tuL5Te6oS/jhzHMunVC33471q+Jk7wNjpKI96LmkzMI
4AJ02dqBfS9DfuGaCRwNJLgcGF/kRJHTYFglUttjXt6Feg6UutqPBURqPG4H8H9LnWqStWCnTF2K
Q7ip1fdCGZ05VB31WLsrKTZE7bmGdfwY9SWFnWT2WeE3gIlWbI5u3CPUgN7jmPpxzCxmW+m8hP14
ARG9UB3MlArdEJjAUGmfUWA5C0ZuoMvJR3jwpgTLfAhrKdDXjVHBg6Ccf8H86a5uHULgIytuL8i1
FC+zX2MXFD/x3DxlgiIW+gtjb3huAodOivELAAVFvvWE/9361MaKYWK27OPou9eNmztDZPb7/Zzk
1AQYRLQL9CMY96uuSz9GjamPP4zfDGLJG7XcPnwOHFQuwkQ25Ziw9yOnWOCkf7Icez+VyT6MiAo1
xB/L9q2o7MeBU8BAGX7KYo63ZNf0OBNCix4ybZtl7kq6BaorNkUMzhYfKK2+SWnEdLRY3570SWYY
86J1qerr2vSZ5DbvMWhuLqcQ2PL8L0ZiFLU2q8krP5GB7+ReZEyQLYVeP1s1bYq6nhSLeaAhhoEn
0ZTqszXFMbCnfTGQhI7H/Hm0w4KDlN+Q5cEVratm6vRnEvtcC7jCU3W68bLdJLaj4X3XwfAmejul
kJG9ZgG2zCnzazWXR826S2nz1SooIDamnvbO55oKvWVWRSsw3oTH6GwIEzBvNvVwIbgg2CEst6Bz
7YYSZcd1C7hyqVxUdUPlT8feWtraQy45BQWxeE6spyTxaJFB/yj49hkNGuqOgRg6/ilFwjEq8Z+Y
+U2QRec36RE8swNr3lsQfOIEtQW26p8mty6t7U7cnv6+87o1GHgw6TJnzl/8TOhgaoIV4VTFAEq1
qNPdqjkTex3+BBrH0s6SaS0G9Yl0t0bZgFKvBzvry3OQNJJTOcVzc5CvCV1csx7gvRJz8ipSwXiW
XoyylPlBwKh73WLcSynmHIyfdCO+E55f1BFFJRKH7C8Ozsjo/5hq1fjUYXliC7MTZcVoVw8AmpJD
IadMULpGlhIld53WmUtTj+G3+TzxvIYzZi0J7EcU6GKFLaaTxm1l0h9Fapfat9Swl41bij1uTmrD
s46NJ8lnLY8/HBkO+1GvkmXmR0uNS5/xa6Iv8XxGCzOynRNuNGsk0m9qGoJ5hsDvHrLIYw/UYYvv
7afQ4K88XBzb+MjTryrorSdPMiGom25h0pRybCaDhJBrD3s6M3J6q3RMVSmDzK6vF0FE4xAdi7Q4
i7XM2WnlfWxtGjO6zXFXIJcLOnsrxE9Q8ZzUQ8LFgZSL2i53dV93F/s6d196aQmoHoXHU25i2yiN
jalNBVnh/nEydZ9egNtc0obSuEgSuutLLNq07uS+Guwobl2Bk7xMyHy1pOjMscPe2cJ/9223XFpB
/jyhwtVh+FgSHVgQjX9JWsoG7UFcexYt36hMwoT+nV6JR0PiUDXpWzo7tTSVScJatr19K5u43k9S
cGxJ+s9aho+tA4BINCHrDlaEoTDrtd40D14KZIk6Lnflrii8XnCY3LdTHi5xmYApLXlClAj1m3rm
7vR8ePWN0NmLWNK/E9gfbIPd2hRWXCmBfsIq2JPQMHcJqSXel/cnj/1sSSfbzpmNHCOBs5NVMUHe
fqknrbwTIUWzNZdhS5iwS2lrI4+wln2xjHz9mQ1uvXQh2RxMNBF2IOlXV2jmojCfwsSt9onPIcz2
M+uqh/M7pcoO17VVXKAPb7K0esoCfCUWxc9Le0o55A3lSsuCjxLuLgIgLpce4COqVLo1U14Wx5lY
Vf0zaj+tMx2NWdNhtLLvoe1XjYmrcNacN+HksMzCtVOU24qU9yLu59e8Sch3+/nD6PKm9HtPgXUJ
ErHjHdgPv5vu8ODlSBi+Mejr0kZQCMm6avlcbThVVNRjkLV3VoJ5OJF1hyLqSS8XOpAkkac7Y2x2
jOK58TUaHlsq2KZg2dQPAZJONLJwu3S64EIk6T4E91rgPjQ0LbEtQPqfoQXlMSwgyrhd7nG/MQfO
mhQuUKCCWG91t6kWCVlZtPRGTz8kX5yI8E82fdtY4V2dDj+jZOxHn/3NpPXDj9l8iy34rkuZ1e/1
0HLFpm82211nHE9UG9Dthe6ulRNimEuNmNXfJepsYGGTIrDYZi/OyORQJg57Lr2iW7PnmJJxSkHu
sraq6dAchxemiwRwLIwELv6Y7s/Mn6S3xY83pvRolbzKEO4yrr3I+rBw5ZtJ9p0ZqzH074vJGZeG
WS5dfziZusP0ldbsrHfua7J5c5Ms/TBZu06IX7N5b6CT1xSLscsTm6jz8DC5Zw26TFhzal3oeDX6
rn0tAVCr16ptrF6FOLJj3RJwrfya9IEaOY0Hg2drJIZtEOVHKvcqN3/1TVogdedGYmHVBltn7l9N
0z3xSfpDujIpt6dJbNXYEOsjVh9aCnNja7JEAtDERFHY65RFqm7V+USnfayYOeqU0xljuwewwnjw
pvkxavLXEaGjBeE8uv0pc2jUHoqnVDzyVyMmOe4jHbsF85B69K/20F3V59VpCLpZfOVHXvQEq5Zz
H7TN+1Cias1x3y+cjrP2iPupEKDLg10Ae4cu4hj3MIjkGv/3QqCtl1ZN29xU3Ttp90I9Fn/uhieA
eTMdb6G19iJ25jsoDmtqXzaMs99i22oWRVzRX3+fGypNI/e1N20cCS6YbfGCEq/nqDM3REEOQZef
SQlaizLRHse8xn4z3BPupEzT9RnWyDrepmn8PGrjN1PFZZo1tIXSK251CWUwpIPJke9GgO0CDtCi
obZFqqLJshfXysRs1cnvImXgKivaisfoGe0ZX6pR/4YqiJlD0nAugXhH2DqmU483kQiV38c73Q+3
gKt3BafkbF4NLI+iuwudcd1yjWjGdI6EsY1iEE6xfDRjNt6atZnbiY63chfQ6U06nNY9pi5ljiNz
ZKpkrDD240Syu4cAEbjVONP6+XYUBXMbCtvMIlpnUf6gLvxWI1yconrwTCv6yzAVy96qKPtwX9NE
HmvNv2CBWjet98Sg/ZVQ1Sq2xyMnbJarSn8xCBgs9OlPbuF9GrPmfuKWXxhOyIfTD9pyMPIjWw8a
asXe1Ott1hiYGoNHE/WhZP9SZOaF9r5LHpcfjK/fmtHbGTiWFtLMtu7wlYt8lTP2FNq8qtm44LM+
eK32ORvNd5eJp8n0nhqJ7o4Y8Z23zuOUOGtNo1u1rZ6ZY77TEG93wbtuU/o5N3+SSj7lebJJ7OSe
mfN+oCwsmRi04q/w8/iq91sM/OSwuxVDqk3kp5+mzhzYsR5yorMR1mVkmN3crkhjf9SafqvT5i3j
rtfy8tTJ+NUsh7eh1aguFNaqT9xdkmV3MyNY+orgfJv1pkp4AKmSrMwnpR2veMbsPSd8Mi3jruAz
sTzvm/e6qAZJ+1S9LbInnUmaw/OzMrK7eHxkvvQTTN6lCs1Lkybvackwzo13qQxP0UznMK3alkbl
liWOWL5+IoKOddIfba17tbipHIcJ1GRkq4iZaaLfp030lme0j9Qmeh4H3I7FhBvsxdbskx1F1NdH
i9LFRBaVF+lSZ9ozTNHb4WpBtBvM+tDO1kXLiBDTV8ClQBNBcqLp+RFx6aHmmbKYmYgUBmz3aV63
BZc2q6dt6IvJ4/bMzLuu5Px0wzenLdplmCFFOl17dAp1+qrrNTyO2b3aEwWKvY35xc8nuVQXS2Bm
d0FI+L/eyJJeqQj9inWGlkK3qdNlkCNaUfsdZNaEe6LcUPuWL8Kr6OFVtvkjlR7r3pqWbmFbOOmq
dauXV0pY1p37YMXD3iZxi03mHITmqz3lFrUKSEDu9OA6So0ZOpS0+jr34hxP5p2vVZ8W3OCwLrcy
m08BU9Rmni9Z0rxnXXQrskdfyoAQu4uH/T3wp/1IAUChlUxSDPPSNskN/sI8Pg1G9TGQjqgbauGa
VymmN7cz1lniP0uPWy4Xi1Q07ddkRmeBCs5YZFvqBVNMk+2UVRf7sTWBqYS7xHXp7W2ZbOCLocHv
OPhocWCSx6Q4x3LeBgl7JFaMNWV3HMxKCiIJZEMck6Yq3cRCrVEqLB6g/xAyd40npltnPzcXuAMO
nHF2kUifRc9tP8whrz4fdeSH0mp2uVFz+SE82eKOPe/PxP8PiK76/rQZjatTZY9FWm9D636co5dm
qB8c2974bCOYDiCXy2VRSs515UbTJAI1xF3HEH/Uz6Xq9l63/KOs5FnSvbKoTaw66gdm1He7mU13
ovShONILJ+G4NFwpMnoyM3PT9sWzuwTFfrYBtqsWPs4hst/SjQnaifmz+qIxq146lyZQGf2YjSRp
kBELMcv7Tm5oyLUo7S7yBw9LiaAiN8n8T7MJKna19k2fyfX6/mrmAEdiP0YZHhvGiPOzNXckpWiY
1mgrjrylIxBFtBqRm80OXSYmAnOTaNR0ZIXqolsN47Cr3f7qBw4yodgHQ3OdNPc8hdY+lO02xsIp
XvsOEXt67OdoNUbTzvO6q4jeQiVlDsVPPHifqK0gH5iBSn3hhO5n5T8xotmFQfoTCO8cyCBeTk61
9/TmYw6cW5DF66ED4J6j4ID74AeYC62hvXhmiSyzZIuEt8Sj/Z4zTVvZTMhBSh+MZOBPmXRiPfPU
Wrq5S8sjY9Vl3GZYF7ANMIHKl8JCARgz800tmWEzvjoZlEmmP85Sa66O15LojnXIxdTOmiyPuCbO
9iQJh/T9Idf+b2Drf7NrE6vkf+faXH0kRfufPJt849+eTR+CnfBw0RGLtG3hqDzk36ZNQxd/kSbz
LKHmWaZjE979R82R/RfVQzpzHM80XHB1pMD+UXNk/iU8G9HYAWyHBsx3/Q9Mm4blqqTHPyPsfF7D
1HWDiKivnKLK6v1PgTNfb/I2CCrtGGswY0tJKXTOpb3syDfg10r2DYkCLsrmlYPmtNSn4ICz4HXO
tLt0Clzm0PT0xUO9ED31EmY/0/aym5L1lArVTznchQBP3GheBQIgRO0hUOiE1q2cGTJ5s00hQ5rB
YlRm354WnQ+Tt8hujcMTdAYshBEAPSi/yDHfVpV3Z6iLWiehv7dqQ9UgB0o0ftNr94HCpifGDpeB
/gl2aezMBKtbNh1FzmYmGFU1z8lODLKYkupcldXVzeRWtNGnFc/hcuYJpAGs05tbwtiGBsbIXZcd
pXqtXaBcpuvUHO2TwUG04VntZWQsei3/I9N0q4vxGBWbvOzXM8xhamspm04b4phevQqKP5BeYN2k
UYl3Sjx1NMcOXfKsuWiCucXvbAfuIhka/IhIcknHKM8Pza/ZEDQcDBhNK/NWpbjDHfuBwnHqJUqV
0ur8lVdr7y3RurLKP1oMTm22Ap67N+K6XpoWTGiglWttrJ8MHdu4PnCmYt238TEunWigpco5a67b
LozxWf8/3J3JcuPKFl3/xXO8QN8MPCFIsJNKKnWl0gRRLfom0QNf75Wp+0rX1zcc4aknCJAUKYkA
Epnn7L12Pt1ODUwkDduJU/HvFnwLPYtspDLTPTKVJoQzzSIiS0+Ffnap5Q5Us/0Nfa8xFjcbU9bQ
n4Gtamb2jZXCtNPWjGqdXzBtvy8S544m6aM9JpHLZ0SF5H6MWdbtZ3rHpkWgUjIlxS4H1BEX6Lgy
Z/neVcWNloLFgGybRZARyuyhdX/oOEvmtpwvA1/C2jbLw7ogXF2n4hB894vsqrWdTnpJjC1+u4fx
EZpxhlg/m6C1FkSQLcI7GzbxXwiLDp0Briot0+fRmv1T2g23RWu21xavbuNDxUnL8WRsjkxzZULu
9KQ9cDB3U19wKufGl4qgxr1rqfZKcePi1YuMLmxtRDYw7E5On36yJqNlQsIdJp3q18pvXwsEI7ta
f7G94ktbtGWIMGfaIdZ5Ker6xzpBTKlvzaogf4B2jbA3kkVdDy3WErVD89jM7sNW+YQk2dlubedL
B+S+d6uRSnN87zp0F+pPHiCavUF7k/TsBTLNydkC5glWNx507oRWA7YR8HxoyfTYjw3hyfa+qfkX
Kz8hOqwoai7oeX2ltwgNitamP/yiU4QEwYcJtpXoW1dRPbcthwjF6YEuXWhs9lch6zZDilysRo2y
bwnLICLyczlMAJx0jYUSFW8xdfmeIJR90DE5dQb6R3gtkTqgO8UeTUSd3Pt4ThOsJelmlH4NxYDN
aBMEq/Z6uScH48Ni+69/vUjjm7OnQj482h/72tY6+wrQ21+v/e3jKm6hdqvD9DDt8bLMAyETRFSq
R0XH13QwMlrolikRa0tMb0NUnie55wE8digtAHh/eDqry3bE3HHqExQ5KxXcqk5DL4thjORykk4H
D4pi0AyXZAN3qPZmq71fVxiDH0+p58HrfsqWzIs+fp4lyF/vXLmX7Denqoi0IbDF9Alwaa3tWG2e
eewykxBP9ZwuX1A/ojZ1EhOXQ/NTvunjneqnMkyXuIGBKDK4GfRneOf7Jw3q89QTxN49JMGEwa/j
7Ham5rEfKfEXdWY/zZV2XddjOwNHY7Xu0a5guPGtr1Q74o2WSiAy/ygaT9wbck43D4t9Ra51HMWQ
X+epeYII192OZmqeXKP+5EpEKtqOhC5LnZ0hfNTMlpAlbd+QkkJS31P+pLpHOSuyKukYEvknvAXI
K9bpqcq05lBPjbuLvY0ko630L51nipOZNM+9VMl6lg5KpkWpnLfeoczyw5ASWbNRrqFa4K9EMMXb
K/NsVm3a183ydcqM3XZclnz41BT9uTB14oi3/pvoDe+k4TE8VWvz3V6Izxoc0ttTckmesyAOK9cr
TgjV3EOrEaOq+clXsY6/6nTsH1zJFzQnvPY0TT0NK81Wj9lla+r7MV40IryGhqpccajW9KHKU8JM
ehdjZurmh97TX6eBtUaRCB80FzfcnrCWlHSHpQOe9rnj7ALXC++U/I/+YtRoWtZ6FPuY7C8YtTsu
YwxOU4KY215EenSRUdvyEssdLqy0Q/d/Uo/9KcytKThDPtCrk1IdqQ2a+LtpomvPbKK6LJnuFbth
UEmUtiwMTZjd7L7nivQ8EknL/OIukiRe+EQ7bmPmImUDUdzJWCK1iUmuueSBPBk/Hq+tbh5bIB3p
QjsoNJeOBEy5we/rEybFGdpd3H4Vl6XHWaBp9bmle3JRMVTdnz313MdDb2tftBrlj+7xGVZdt8hy
uLvv1no+ZMwVcGN7MZUhwwzVq3bb5GiLoClVQ2ZhgDL6XVuv2bmUmUhq4xiWj4juT0aSbzlfXHfy
D2s2iovDrMC0J7wUIhkurN2H92ipj4fYuytpeJiQi7tAaRcJTX3fZT3WwavisTZDys2L9oedbD1E
V1blOd8nZyRfAwxlSGHl6q2nefPDQaqmmhVLQZBP4JTkcd0qOTimctdpK/co3CBSRznNySVhOXaa
1q2+fBzlUdJ/e7lRe+qFci0I8NHRsVAWvDQsrt436kT4eKj2NhwV4dAu6ftxVzlcapPJ00CdC23l
MXuJOzeJKlc8q2NvGxvtfbVrMG+gyqH1r/StnQPSufasZ997tCKXWI/RFSY1/U/1tcqvaJObAb/F
Yazpr6iHaqOivJK8N47OMmBAB+37sVEBWx8P1Z56bnO/iiYfzv4w0/FR36k63dQeck8XkRV+InW+
fWw+zsGPExGkxFnnwjpOmk6Ya1L65JU3W/SRh4b2nuOioM3qyTlrW8Yn8UsloL0fu/drVG9Yxqvd
DBf/ySzw+/w5cF6iERL1b8cQZSYzeG9EYcJBm9Q1+37lvu87efvDy0F6qQPzcYjUEfvHc14dTKEA
8IjzhEtYXb3vaWPq2KnH6hVTS2MoW/qLIUPE3i/erpdxtvJxT8oJdx9UPGemfbusRgW1U5eMupRS
FPHv19fHc0ZiHL3epFktA5JxqEjPaeh4Pbg5gyw0WxJ81WvvPyCfaxLorZMzkqWnMx5iZCC47c/e
P57TOkHsD3P3ne3L6NuMlUPklRkFWVBm1yDbjqYaOCZWOmoPOpNxQKrwpg4h+dJ/xdyph5UdM6ap
I9pmtXvqc+39ElSXZNOnKfFricFI6RT+ge5gcuoMGaP9Ps5+CqSDXu1brkeE15bTapKXpNtTojH6
Mj2oi9OlyPfXmxClfUYpDwhRHuhauC4ADnm1qk3sc8/fdQL/eDHSUg9kOl7g2LxbHem/PQaGSS+0
1Jl41gvn3D/y5HT1ZDUN5HAMeaT/GZ4dmSynHqo9tVGHXj0XkxsQ1yIgY+e/kXJlvKHcVOly77vk
1X2tgwRHRdHbUSBvMpX8Z9y1QC/mq39hsRb5j6nXzKQjL0z+xGIwPzqpXfUS87C/3qseJqaOMgDG
1PepbdP0ezwUBM3InLwJo9xF7X1s/u25WsMhs/v4GdglfDX/9hELa5UD3N7f6mNK9T5iyrGrW9nx
b2/7t/f+47kiJe5t6y1OR/m3qlf10vvmzVij1aNmGUK3Jx/c6IafxixvR7XB5WMn3IDUZur5uj+e
m/FrMV/UtUinoXdc5vJaaWN1tFx5LNQ7kjVjV71FvfnfPka98Lf3BKt3cHLrppb/fNpZX4zUpCgs
f/f7x73/7NRCENz5fBuGRVCiel1tXPn3vr86bTYJwZwomt0yTFDRZLprkDbH3U3M595t18M0NnV3
mgziqV0wzpcsBeNn1vVxk9coPMv2sqibe2vJEG3c3aBgHxs5N9BkjKVQs4TU5Y9J4uq10yGVxPKK
wBoRR34702tJ5ABnIvupsri+WbW42zHI1BcFx1cb9dBXI696TJPdYLigqas45e8bNWyr3XawOIV8
md7tExyCKPlnZbewJuTQoexonpwFq4f2O8a/fvY94M2oBJu9LUceDBY1X1uMPI//RT2l/iG1SXLD
hTJRHofAWdpTLycDqZwlZPLWCK0xBXnMLVCB7TVuDFLFyjQDLRsMx6Vew9TPGPsUy10B3NVeP1Tp
ZeRElAOoU+pfHTAYh1FmTvZyo/YIvtxjNR1Pgxx6VRq82uuAyndGvJ3ek+3l0F7MJqfgO3NdPp7t
kqISYiCbIDnyGuT4AIAMYZ7p2IyS8eswbfMWEhPPbEYON+97upNcpEmqsjbspvL/BJvYXdQefgt0
a9t4mwuHErwpew9cQH8o/+5Ic6qOAd20clJBAZb/W5cTioa1PH6NVNswDsbVPse7cplTLUqpAB63
ck4QEcurcdWSe+E0RJOpodQg3xy1NePpe5A8uk/ZpLsRQbKdN4cscZ161hqqXZWyUFOqPtZoPy05
B1dZ8WqPY8R94eNJfUq1/dgJ1Cvyn/jYVH7uHbfeo/b93+dV1MSQoBwZ+pgSie100aJpn9WnKYS+
2vvYJHJeCKf0y1gl/kF9UKnuXWrXXSq+eBuoudVNDuxvFmPXeErGU0qD05FzcLUR6lRz0r2V42TT
C40DrF7QGtQG/iC+xfLQqLPNDypcXOoxUmd2U0wwHFzrmzmZ17pKkFqqk09tQHvDcavq5DfFPnGA
qqXz0di2NqRXZyGDFoJkXi66bpPE9PGYviypbEQzqKAFFUDRkJ6BhZBgSDTrMnQhyzL+OKf+QZgC
iQwB4WTgTiiPy4f/x3N5F2r4scNqvpnMurkTqKM/jXFn73qAIqVOoYh4AaxocbRVBFYOrvY4+Vgm
Mj32otR03dAPmvro1UiqAMRIYuqWHTrd3+6N6mHVa4KnAwIWWvHY9pt/RYn/RC4wGc0Zmr7Bcr+S
+5jeSINy12z6/TgazU2ZnNrYv2W6nd+Oq25dFwMtWg63GbL9AR3RcMgMDJ8+kiWquS8+uvBzMbWQ
bybvIUe2QhVmIF5BJyWmoFC55FN86uLtcxFDsha9B291nm4my41PMwmoGgrDCHPsst+I3h49lh9r
n4uT66E40WbUsMHS01Hpy091TBw3Ptz6aK+c0a5wxzNi51OQoINLhANdxttu8mzUKAWvX2bCMcLZ
m1fSN2fSQDRCh00cWGf4KHdUtsS1y1Hoqr2xEL96qyKuTfSgelM1ySUro9AW0B7UOUPi4VGpjVD8
ccAZlzohA1aLESY6pZ19KsuKwier8ajKQxzqyEssuznlNH9PNUL4bfLo/+DZtsbMh+kMaZ84A/wt
tT4fE7JKCe4htJsIXMogSb936LWEHTmFq5WMN6YvaWLtOO0t28xDTLLI2nz/1gKHHnn0n3cptRmb
nCFKhZ+dVnsqA2s4+h66noFCamXRIc+aqxWY84FS63EkmxNNAxvsTNXeWoKDHU8/G5l3uBo0O9FU
idh6clBt3MYtsc3ktT4vuokhIQfftkjpfptu/iEfx7cG9iyuI7jtHZX1Nde/uz1F3Hr6idDM2LWb
ToU/OG1LtoWWO97WvY3Yw5I0fUunElzmD8IlVAMDHSwu6WEGZax/7m1ulnNd7je9NknvI/7Q504R
yjzqaUiIggocYp/InV4EDg9HA06gIf/2nKTdEchsRQX5tjfJmow7l6l/ZEESPrebuYbVQqL8jMCX
/AEAihZT2JtNy3/pRpKCEqfGqRu17EC2IHOq5taytJxSE7+4dUBElquRfkL6uzKX9fB/Wo2/H0aa
GZkvfg2OnG9atCcLFph4gZv9WPTc7M2Eu/mgD1QgqmNmDcMpQRMUYyDfWw1elTgjbU/0wZ4u8RzW
vX9H+tc1ABIMb2046WVbnYtCfG8RjYSNYf3FF/v/tulmYdr4vzXdnn7V9a++/wWw6D1w5Pzzf/4P
6/1df3XcfOM/BFZ6CAqgoXwgUgL9P5bhWJ4LHcWzJCPlT7fNcv/j+rQ/AARQyVQttf922yz7P4FP
PklAJ87xrQAc4/9Lt81X+NO/ddsgJQcBjTZbNyxXD4C1/O/dNm/tLC2dnfqcGp4WqpmKIacrs20N
50F/UROlxkKzE254nUMSpPFX/5lCqZc1Ui+ZsMpJlHqsZlJqT20+Zlf1iB5lGeEgyw6PmpH0cs6q
J6T+vT9+3/WJmDXLYDjWLvp5bu4oMFkxeXLCovbUZlSFAZwoK6xj605WmC6GKuWp3Tlugg0RPs+q
mTHpldT1DKtFhSO77zAwxks6a2dhuwkXDMIU2y9enJKYIoGocudIINR2nZmILhURP6BwygnLyzzD
WaoN6e6/GoLc4qoX+NdgLeWIyKIiTb6hbQUBvbTPnQEBbCi8H9qdZetfoSWkn1aw7g5kxKiwt/iU
smbAzQQxrG3Lu0Gf7mc7xRi3zk24GoBaV63b43XelWNi0athLjciW9Oh/p8cm4lysmTXYfAIV4Qh
o9fpa9tZ13VJcsg1lgGPDRdHUtKAssbPJG8fM+asIVUJsdEEmJ+LdEqjymlx2C2sYuY2MjHL6W75
1M8It904YCVXYhCvFy80quozLuACibKL+1ZrncgPHv3EmJi5mtzBDP+1pi/Utt2Cbw3l6KrDrph0
AOQVCnZyzEh/hTQTNkzliWmVISCCyjaahkbfnrX0YR7yryUrsjrbNmpHyKEQs+0Lprg028aZ+Egb
OzfyrtnXSA31UGkmzmPFBXjSs062FWBrjHYEyQbyLYiqEmTlnrwf6Vj0b3HDLSfbNn5rtebu68wM
LqJs762iE5/N4uJMMKlWybFccQMlumdH9FU75EukxNSGMaJO3R48Ej8joMAHbfW1Y1YG12SgELt0
TNNGa/lqZm0SFk1mIHfxiSKM3e+kc3bcIm6LfHmt8SCciBsHqeNvbxlGOHjzrBXlFbQ99mVT7Vdz
uddrOp3MoxAdZrNFiKD9IxlcojEsr6CFzWkT5+0ZaICJL6879mSuhYPpwrgpjl1V4o3UiTPRpYFX
xBJw6HPXS1apjI2WdAj2buEXNJIsZrsuS6opi3ARkVE5h23noselF7CPPwdmcSZhdl/70xS6nfNo
ZtP3ctSo1G/N52HQYXxA09NG7o0Ma1ELmPacYsk24BwZcYtBlfYrbab+oe5mPB1LFsKY7naa4+yx
YHIhDvBxSXXJR/zyC96rohUGkRXFU6djF6S+fdW3k7BJNTdHfFNF5ZzcRr9h4qFU5elukbmDvtV8
5+xA5jXO2UHPXAt9eZPua0EWnwagxloDbEceQXndK0W2hE7CUa3LjKrdxUVtXw19RtO+Eiw/0BAi
0pFSD37MWoqMWBwdei05ZoTWl7RQtAaNHpCgAMBO+7kB5dOu62s/B0wpbMs8rDahEQK5bzhaybAH
z9CfAQhUhvtWgAWOjChz9P0sJN8Z2iHwA4DS8eTvrGhmNuD9Qow3nFwftl8rJZC2aTewJPsvJafZ
ybMAIcA0Z4RiPaLVOhpoYgd6/G9tcEuiH4en2gWTVAM59THXUZ2nQdDvEYrlpP3MJSo246dYz0mF
dSvBCGxQecBCm+JU59IAYAAioL5z5S9pRHXc0HUeU1KP9rFMGMepay2dcz/q9s8S/lQDwXmElrtM
2fAJscUaTl2XQEl6jJcgeek9B0PAmi0n5PznjnNMH1eXeJCVDEwToN6aJetxQo2+IdRzArh686T/
MAsekWf7LdHCLrOZhxVYeCRbpiohUaQPaxJr8KjKO7t23FC4mEqH8pD0LWdjSpieIAI5sN0Xa0Gl
AI+v3i2JTDEHJoRIWxZ2xgo5vZdA0sIEtc0CCSn6AdhclHkFWAjcEVONwMmZV/cwzf4v8J92NIF6
Oq2kSYTteaTL/1a69HRi7lR+V7069m+tEsBwNWcCL5lhEctw+Le//aY2L0U8nbTOGE/JXD4tVZzT
Rem6Y03g0Z7pvHvvoLYm5gjSpxafN4Nxc/zZCvAe8Wa9ULea9kthaEz+ZuhJdWAeOKuniBRCvNrE
u5Tr2WOh5LPo0uIxBCbRhzN2Mk5hbT7XKz6yyqgm9BHf8ZvwOdbgXJGCASx5mybxZrFo2dkGsnMx
opHUsejRnKm/Y23+tqxRi18/HLUFS1GL8VMPADgLcnqDO90zMO/WRXn2zPhr1+jzWeadm3MKzqJK
j45DxK891F5YWlt50hDsHDva0LNj6whMtupeowGJ/dHexbopXTxNf05Xl5bhIBGT197gkqSaGu+7
NP+8svAL+5cOmgmQUL68dhsmzAIr2p1lwVYtKqA4qFZzdHXA9Qt4K3e1hHuQJ/YkyKY+bOYMlEiv
+rCoGTTm4reTTNRCZ6tkjbgiJ9JH89zD+GiJ4V1v25EZuU8b2d3KLwBonLAV6IlkbqGT1b/rwNXC
wEG4WqcYm2puKkm/3gHYeurcfgBJm683E6D5zQA7R6vHfkiM7JBrm3OlcnplnP6UuW0SOZZ46YLW
Pa4E+2h5RMVxOWq9fkdOaopRR2wHCHRa2NeYrlzbfdA05xQQ3M3qyozk9IWeWrz3Bpzj7vrJq51H
rpxXXaIFRNuS2FOkJKyQtKg2BROJos/9g0foruOjhMKu6KQz04eJnEKRNv0ewuauEuQ1VhsBnY3c
WKn5Rks53+usFMEGeQehb85+I+85pXNNXHvwRgGjOrRo+pbEsY5UlRfGOltIB4LzpE+kpKTx+lX3
AZnNNk5DP8XSh0TcxLBXf2NdOCKnYPY1FRpF5aGqHnQAwBEL+DDJCb/JWufE2mVHvVFEcfAzZhGH
whjmZoaiFH8F+BjmE6dZ074z5vcRYt27ZJicKAEZQy3WtkJ3Duj8uTb3rKDEpi98TGwgaelSojvL
VqnexENa7ONKI8561+nOtIW6HL9zjPPvHUCzJlGGktGDJZsKM71OQlERQOEe86z9bDGrLqwHIEU0
bWSDRPV5YY+QeMrv7KXCpBoagA+Y1/ujK/0/er/3LCqNqqdFufXJolyKozm7VagKzzKn49LnIH9T
J5qX9G6xIFQQGd+FVFFIk8hLLAbwBlQbkMKVAMTiP9T9gBMxe1zTF4yzqLxHbFPqz3EDyENFlp69
oCKPZkIGYQiC6pcYwnFnhrVEGiHBzgiWoelcBWYZaUP79N4PX5lJR+Oi3VLvcM7VqIAuNjxV5u4J
PQwMA1VxILr8l3A0woUqF/sk7GDhCYCJwogxBCPpHbJJ7PWsRwEVj+17l0012Kr4ze6Bum5Mllm5
J3suEt3yH6rB6k4zrTvLdPsIeNWUUlyc+zLej+tY7WCLDifs+IcNMUI0dC7hh71+6anZEIaLxqkr
k+3S6Lp78Pzqrcrofm4l7X/Zo/WYRw2gDZykfhPTY5X7v+aM8SIlo7rODe3YmOUlENbzwkq8EMVT
JjSTSoqEkvTSfJ+734KM0uzmyBBUiuN8DTHWo7llbs7lZCTlyxaMGDbwpCVV8Mo8MEW1lN80tZtF
BXmMYBR+TTCWiCS6xEkBQU1Pfw9LeTXGxrq0+lMLbvOcDBZJuXIRgV08St3eoYbWduHYrBOzUd0L
66ARO04jDF7JodZlvnjbevt6KT5rwhHYzaeD4+vi9N5nLpuebPepDdu6X89V8NCtLtJvuZmTH2T3
rucNEFBkivrFAsBZ7fTNCI4QTiBHErugJWkHedDpjxYLNxuHFu3J9iszimDnVAw2nr0fYLdRA9U3
mhabDyK9fhYMtpFLNnu7TtcsE4/TjLmnGb3pqvlLuG6+cV7Hk7eV2qXPhm/MHl5KAdVNc/srafZQ
EXNiKItIhxlyMd1A3yE9EfuRcvil9t2jIRkdvTMuB6yc+a6tSvNCNrp39poviGAWoi4wSKiusD1X
n01h4n6TKhAyyQU4f/q2rt0QxFx6KwnCjRF505sH9O9Mxgrht7rWhclY3pQLfp3c1QKGFRMuRrVw
dfvwsFgRYiqnBLMLVlyqXZAg/KogvwGhhkyfXdb7yinHcB74OM9Knpo1caMhH9LrWG3ueaDyjzEW
B4VLnEmQei+JB8ks9TbJPOMkcQTB4NRx0VcjmuN3j+S5DSNCzCSmp9r0wQtYT+YLMgJXneZrCtKF
gQe5ovvVy8y3tGjxBK3tTW4aV9eyRkBu27VMHCZCDnaklrQsBdXodKbUnkN9TvaginI6p/ZbVePi
Nptq2gv/t2J1qI2uS+Vk7FifMeBwjsq1q500f23KdnyZmn6JZmBL788LF7OQlU7tQW1i1wPgXlKv
1HVTTdIPGz1kpZlQGhXKbAbgAvGN0DqQBhnacsxd0Jg3Z9hXskieob6/lFvqA+90CeSmJOFWBIel
JaiKUhNTNHzJGIwQV+n2JQMI8b5XzC7yCcFozX2I8ByHFIakpuNca7iacX9okAbm8dQLrOdzx7LS
FvdwIdKj7grvtEH38UQQXCb52sdGPVfmdA0TbWkP8E15Z1PFFzfPHzC4edGygpe3ss+mBOcldbz+
sKmrhKusj+YN0sxd4wafhJYkx9TVuTMHXrwfBG1ADG8DMgMyJlEhvs6y9YhfhGzEJi1I7TR/Jcc2
htU5UiuoCh/bQtlhSoaV9JmlmLioNrfaxPIuaaTMdnMxbBe1QZ6LQnk09xYiT4aNhmmsFEeqjaRp
Wpp7Vre1j6dN7HUO19Ba4c7T5WYb26d6sAO0HMi+1sz+FvdFEhmxSQKnx0mV03Y4bJyjRMmSFb0V
87V2p6qJxpqUdHKmBUv1EhMXgB7c37EZRIwBOneXFHN7Wtn3alNp+nd9bB6dwevDITCeBaRpbpzx
IevIpy/y7Np0DuILc2iPXc9drs/Qi8NebOvjyg3BLdqTEcOtywi/G5/bpxQlbqg0T0qGMwaJt6fa
xP1bNig12Txas6JCVtpHpFgiDsfDG2I202VCxXbxO3IKGi1/Uk9xD1sv90LGXqvNuo4TMX4Wkdnm
pu/xVHWXSdbdBrnRqAYHyIwKn+QCC8gUxdqR09fQG4y/yXMxQsfpJoa5xEqjD7XEanb3rMZQw8kG
oKmKZa3pPg8LnH0lEVEbpTfzXRGBaYAJKUcKkd7zhaxn9bol+7q96lPXKWN8pS9t6Jo9kyKlilR6
ErUxF5gQcc9qT0dzO7op8lZFGVI3KwrxoBPlf14aeYlM03hRM9SG6ahXpQZaRqM+LTWtGsP4aQg/
PcIVI7/PpdXutsHVTOBSNhOFnoDlMFYqlskreOQ24a4+LaXL7CSgwbuwEhDjcdTXmliNlOOu3S9G
YYWQtAzIvND37MX9Na3gcFbbv/p+blC2kfqCeQSA95AmcMQMgov49BH2RfHkblbOpJOqXybBIiRN
Fvu2EXe54HdNwjbYOPeJmcSHKXaBfK1zfItQlG7Z2nBqN+Y+BSJJN83f0juyFtu5no4N3aLELznz
aNey7JfIRW69aXI/Wt59PtnoxYoEw71pnr3ceyiS/DfFCIw5mkwxj9oUsy6IMHKj2um5yEEW2YK0
XV/mW8q+Qsch2HXkzZAMCU/X74016vLnMrN+jWtdM6nFzzAnwN/N+G5MlmMRFKzQ+5hoziAPTYpC
u76cokUwtKJlIofsyGLUIthHh3KlwRfFN7/Q+YGqRmQe16C/IrTO+LK9TVR7r4fvNliyV+Ls7Nm/
KQCc7cfN+14XAeyK8qYi5YxSNP9+sH1xZu+SFwdhLsWdCEpqK7DD920PCwTuaUtxbs9v5qZUgCob
RsoazUbEzGoUR2/cHhcD0R6TjvxAnmsb9hYuDGG1Nzi+KUlpuXFHM2pfmRonqJ/RlaNIZ9go011z
jihDQwkJxK1Ljaukd7Po1OLmQKDgpfxpddUb7DTnZFbxutNLukjD9sno6a9ZPvy3QXukQPt4EDF1
89Z4nXrKdXSRsnr+prMq2uUm1o5qy17h9poPfcu/3ZO1i1G/olDIbTwrk0cmcLlFpjKgvCRLH/ut
1UI7ZqSiKx/WbfXkmsmtx1yGVnl6u8gDLVZb3Hh5uBD3ChbV/OEJf4u84aUOSkKDYQpRsn9x7N44
pKNtH72hvJ09lrCBCzyIMiEGUx8GOjQ2uoRGzjzcO/epYZ5oj96WOWiHWivicNTRWS9fxjzzzliW
n3y/jAx3DfYtYxY+4A5JirMHwkpb21oGirBGG40G7lYAcKfScR+AJ2DsLK34oJPyvBnurUsJpe8B
lZVV212qHvhCBfu1iGkVa3h1zM7AKeBFegyJdHWxCa+aYAE3wysiB4um2hDaCSX6KrAC2ma/tGD4
aZkp5oOmDROtKZnQfE3S+3QEKbYmuAFMLMy6VRg7FrwUHrDA+o5LA6+fb4zKMkMDKrNHexx75Sb4
snQGFdBwWvfmdPbv5UdNd2dXJvWtturOTZWkX+r8ByuMlKLLUBwQMo8b6F7S45lqI6bPkGxvAdUG
W4uwTrdPvc0J4m2PwtF95rkEzBAXcx2zt2YcuNJmNw439zU35pllnQUVeAUxXSTdfoTE1haQgdtm
jaaZpZydAstIdAsvOMtjyQl2qhwOwiuJD9M+h1tjD+b3zIIrI4gpJ6SjeakrSpzoV4tdZmD9Hrsm
GpaFKQ5VoHo1nmg6im6Nkphrrh3tpzgLulMsWQFNQbrnaGPb2+q9CyverQI/SnM8uibRAolBF7V1
kFDDSiWrLZtCQzx4LGjnHE/gYM2RW8MthARc2JT1s/a01WQS+572AOJseExt80uzBl/rol2olqTB
cWBI71P3E+aZ30lOO3qdE2uHu0pOrHNq/TV3ozTWd3mC8LiX3B2vbNA7rOkFBeK+hvWgnceZel+A
UebgWsR0aI2DidUIkh03tnxXZtr3HqumE+M/M3ps/lLg6i2Yn/wOb4s3HYEB/eBi36edzmGsFwkJ
NFkUpVromXdWdZ0MrjSRP9MJx3oJPRtUMEXmPjFeSFjKMEL4583HBlnTVCfJlcILFnviiW6KYAMP
VkZpvRIn6B+6EjS3bqU9H3O7MSvniygeRWv9NjsMp5S6OXewnnsQoOM0GM+VKG/TJyxFjIZX1yHE
FmElX0PAR0xpK25jbd71WvmG7YjJSjZ8ofjrhMIy73KKOvBvNBKZsRXZG8gyi1iBshzuALARQjBt
FSzFxouIX6Pbv2ttU4O1G3Vd6oaDV2NzgZmtCdHAhw5+DDFA2XRr3dsk386TvKB61vaxBgIiALwu
WqZxTsslwn2ix6ZEpZ3BxZFt7H5h7bCOhJoXunfwXSC9dQwA1KVW3Nbk93pvVKV+CFR1zMng189n
zwj0p6zxKONjd7M4SKCqf2TrcC3WRj+bGxB+4sJdXZo9vOTg//SORl0hRq9xy2i5XOpP1EYBL6a6
flea+Tc6IyLKBsAEVF2dva3lj11TuGAUi4dp5RTTFxotNZc0RjaoI2VbY3GrQfa7PX59r7lUVZdH
viCAAVXug5e2+h7KRMfVlTKoen4TYTPM8Glv1PsvSedFaPpxL65SewSnWCzVqUyMV1HCeylNCC9i
Mm4zGlNzWX+zf+ROaX0yW+CZY5dBHGrsM96OcJs990Ar2d2ldd8cwEe7u5HoYsYYLxS6R3bwMl2H
hKrwwphxNGRKTbqNB+gE3yGBXr2NFh4+SlbpAAdi6CWGLPk0k92U/nGAe3aMlUDqz8aTQj0lZft4
QT338VDbjAEdnRR7ibo3MNQh5aqVyPBv0kNWfyKk9N4SfimNANzZmovSf/3t57vYpG9Zlc+terv6
mb/tvn+c/PhGLgJdk8vDkKI1uDV3xmZsdF94UW3Uez8eZkr/+PH7/vbR//jx99+3zkA6E2NjqI5z
EDl/pHFKqDY7OUIi9asNNzVO1UYmFXmcz/bz/+LuvLYbR7Is+ivzA+gFb+YRoCclkZIo98KlzJTg
vcfXz0aoupitru5e/TpVtVgACEPBBCLuPXefwWm2EVVpC+VdUicCBLPWz+mhu/zTZFam9a60R3WJ
GulNiNKELlJ8RKISQ0x+SSTFZKA6JVH1+aLUshXtUoPwGjgOTL6/fy/2Zwllm/gqmY8mpsSHqSLD
+trT10IdvwiUqHR4eXVe17v+rK99Xef/ap2/WqZLjb216rUQ5xmzVq8nsgP9ctS+pHtCGypUouLb
q170OiuWiR2IqevK37b9NivWS1tcLSKNa1HNsehvuturbPU3Ma5YqBUVQ4Xr90LqGgqxrlgo5sWU
WTJoae1tP0dqcQyYFNKDTF5yC1WUmBRfiQ9oBkQkpO1182+HELOajPRMqFj+3+p06MRSrf6vi+PP
zXvwDxKdrw3+kOgosvM3jIJQx8gMHoTx0J9F8cpcFC+rDkwS3SGhQzn634vi1b/JjF9IwMqzhEbR
UfD8URSvWX+T+Qc4tGIZlq0gIvovZDoqyh5kOL/JdGRbx+AbOR8+RrrqmNo3X+2c6GaQj/Z4YyoS
foSxjwpc6I1/m6QUF+BJN5dxfU1+X4FsN9EJa8auxrzHQQ8dsaRhOEfB55pIKPm/3iEAB/+8zXVE
bWWIL6V0DCwFHEVrH6pKgpQNOWIJTP5zyKXwmI3TnGsYiV0OcQRlRQLmoNNjNAefkkGkAOvI8m/T
qW9RJEevaJRfqK63ZvRnuCl0msa4B2OatuUqnaUdjq7U66Q0YyKiMRT+sDcmT/wlvJiQsIpJScnt
6UFM6ikMsL095f2CsTyvMBL6f2wgVNlfp+K33YitfjtLV+02iqx1WE/KGuRSJy+Fsl3BV6B7EZMX
BpcrXQ8ehWBZLBIfQnV81cJ/W6ajZ+FazSr5L5GymPzSyostxbzY/Dorll0Pkwl1s5j/p8l/f3Sx
o+t+qb+ADxpWw5YIJQL+uYZWTBGP/GPq+kUdU/d0nRVTvjHXN3zb5LobsYmYpUoxIJaA0vavVoYi
MaF3mQ/62x6/lorNDXjI9K3m3wcXrZvK4OvHfvtN1+OJfX07lJgN5ptCUnVAfH/+PagbYwYH8zzo
f7JaRTdrE0ZCBZn4DOcYei9qs8WkKMWGVrJL/Cpfi0VfK2bzu/66ytc+xNpfK81fX2d/+xo8J0dr
5+rwr0mx1rfdidl//bU4xG+/0m+gfwVOCJfZmUVs0Vz6geb3j19YiqoPp5eKRdUAjfiaz2c+v1hJ
rC5mqZqIdv29WCoWXPc0mQ01AmKeNxNluH9+iBUzUdt13cYG2I3YVQVLGKCAAwONcD+bmZTXyfaS
MdCfK4DE90OW0q/A6dHtCWl7uN+A02rJFJHA7RaxfkoNA1P2jB7KxSY/l4X1wcIpjPiGNG7wa/YK
UdJgz+VUX5OKKHTgbAIznOOehpgUS4Er73UsNtdiTnyIDcV619nfdikWiq/FitftxDKsfbBGBlG/
Qq5BioFA9Y9uLIPFdKn205ytg1GvuyhGQ/eSNG/XELtWz3VGuWjawbdQEpRWyOTyinjGHEsTGV8d
XsMGV51FPJa3k14+5kYyAiGuSOqImjnTOFQpybog4q+3579bTF0/xLLM1IoFhcrwMObzMVXQT7y0
JP8vUQelR8AJXEuBuFlhueYH1CpcfD4SU2EwNCmP4Vcma06iXrrLo2MapzpEaVLMCYcmrLBN6kHt
itmUIITe8FeoXctwfYhJH6gkthAyKzmIiagF/DEHO+fyTKvCdNZ32lVDSHartE+G1r1r8I5Xae2X
+xD3lT3aOyCMDmGVVNYuKOymB3z0PLNo5U1ZTnRc54JJY66xElM1g/aNhThRlEjbIcZhhllTKTiP
KkSQui5sanfF5HVh2Ml3Gj6x5F94gsSHKEi+zoopYKQK5f06Dqk8SOIjnqtnrUzZIq1AgyWSMpJ/
V8qUH5qVCUoUbjwFIzDxMBmpa3R6jNGr9qg6Xf91I2rzlbvefmJKLCsTdGZWpycIAOW9lOfJGjhO
TVKWRJ5RzUOH67yYKlXgLy4+LxCitGQhWd2wiwtrvsIayLQsw8YhFPMB1r87pIJclV6lBkG3Gn1Z
X+a0jJxNjB57CdH6pA+7r0kqep22VrFUm1aXvtIZvNrw3AvZBBEG0STI8DDLFQr/54+y3eo9HXqz
jexdU9U2CQSGPqGdQaYUQ7hhwgWZwIwUIzhYUsSOBhfxYhdulPFUR6vxgRSlFmzrh+GNTAB2zjax
o8ybnpASfeYBQLFFCZ5OhYntxb9gTcbHsFsX/gsSr2I2QNyM7cvyp0Z8E55GvVGDhRwsu0H1llYX
LikoNvCUGa1NZnvhdOvLR2Vclvqv9vKOdQm7pp5GczwibMmwaJ6AoFbU5gfvqXYAM4yRvT3sW5vR
OsGbRYS+Mn8JCN5PH6q6jIzeLYJdiBubv+2I6EiUmrt97HV2t+r1s6lT/7DVtD3OTNaHOQeKz3DP
8hYWzKaKbnLzCcBpmRwu+N4hxBn3enzIgptK3ha4U1WLulnmHSLRNbLZqQUVoq1rTqcqEa6fK4Q3
WAwrpdc64B3AuHrS51DUrgX4r29fqmGBPRB7vBR36P5SDO1kT2oPI2KRZN23zylWGa1/LJpfZrem
am2PBBVEtN2tjXAXwdHDOS7ZBpLh2faGBCuuFH5MqI9XHASzW7/bmfamhhxgb7T33p+QKa1xggFV
rsaHFC5R6eXybeB4dUfAYploj6H2RJY7PY7+elTpo65l2OCfKo4NL9WTLe0GeYO7DxBg+mt3yk2K
sjHZXIylGSzDi5s762Tyuiec8ZxlfzdDZ87NTQhjEcqwF2MaTzl2sx3N7aCtQRCSwTGqj8aisGbv
5zd27CnhJr+szOlgqz+iiS41zWQL1e8gA4mVFrm5tqt1AAbGOsbtPgp33cRzobkD3nZRjEHTk17f
+NxH+8KZzzdxfdlfk7IkMCh9QoOiqoM2TOI2HYIdmVUf3DcXsFtDMDc+eWZ141cwLYNhUaoLu9kp
n3l1ymKqSzxNnk8Y5wntNOU1O+5O1UIFtY1wiUGXSUAcAivKQyLIexhI4bDKs9XYIN9HWull0Q1W
Opnj9bpn2Xu5gRO8kA/FvSEtFf3RSXaTvNGDBXpVCAQVIP2VlYPzXPYVXQdcVaAwVQt8KFBn64cJ
atByeBvO5E6ijeKgnjg16pb6Q7frDkazGqPVAMrU9U3fNZJN22zx+TVRG3xEb8jlTKiBfb2GuNSr
9316wLpGfiSsqEuvMsZP1l34ggQNeIzZ7RR4vLqXvjoa0dzDxV+nyrGoInjH90T2sGUjiCIfqwj0
AsH+YKHoK711qaNO0kXfM/JedJR0K24V75im2goOU9u6jXSIqh9NCqdEByf/2Np3BOyraJNStIcT
1C/giM4ZAyRjqd1SFQCwAeJ27lCTRw9yWRCLe41717TWEciwDIXkmmFR/jITWGk44SwRoy8X7KWW
1lGAic+Cc46jpGfdOLfaPl1nGzyYpGbFexwiGe57bs0J0zw09/ySENeBHKP4MwMnMljFvn0xtJcS
DUyybDbtvfrrArW/2vDTrMktINQm9i0sSn7TpV7b6QHgPGpox/PPxTOyID1cw1DEQqGlmnaVqw/Y
lTREeGiKFUoF+4Mpr4IfOB5OzqJtt9I74lbyWVA7JTQqtx3BWxV0tBees+f0hordO/1RWjbTfRCu
JkBjSEi1uwD1VU5ZFMwDUjbRoivXWnKjDAdJv6kue38mV5/HfFUS/Jb2TnLq0HGDeD8hokfMj7MT
UWJEttD7n0mWOT/BN+5xake+v6xA8RN83vqnaR/rqCmXwzMER3tc4yfax0tU1CnPsrSIXmQN070l
Inm3czZ1wrvOmyXBAUZfLrwnDIuCA9VshuS106OOseh46hmU1u8Qcxuinx0qOlczuMgEh10jAvGP
BAnp1sNjGzyO5PHBcjaNF0a7NgEMTXnsA0nZfnwlWesynnTD4DmFUtU1N6p/1wWDJzODeSjJqgRD
TMCR5CQ38eVg4sRByxKi6FqEcECLgyLt63jNGYp5FcKNJ9k8oDDGMcSF7eWgemSaTPMvG/q2exe8
hPqevcd7BjQBvjUdGhcXIzavXPf3OaQslRzlMiOQ3LoZ42wUdEsqzvB/sdx8HVRrAtePcukSMN2p
nuRGK8vjUf9pUBH4XIwL8wjvequftHg1rWBk7ccjrB/t7QKk0UO4by2506wlCjX5V0Fz8OQ/RqEn
P1i3fbTklxPhInL4PDgLakRRCPln/Wj/Kjb+jX/zUT23kmvcRsDfYCpdPMxAJe5YZijJ9CgYuq8X
g3fZ4Lzlhm7gKW6wMu5/uh/Fsv1JGcFiS65FPWq32UY9jjQKdADOODfwxGTP0bNMfSbp42fjvrt4
muWm+gLBzeWROg/+HyQ3rNrneHwgAF/gJ5AvLseLtexUkuMrO1o35PAveC4Q+3f9wcNknS5UviBD
R+pym3DHQVRqvPytXhd34XJosbxY+7D7sPNw0RJ4frWCX7/TF51HDFw1kFyuuuwWnJjlQR//4bgl
zL8I+irSpmdcdxb928X3tAOynw2GFPWt9BM8SU6PyK3ffR4DiDYnY5Oe5LO/i29IzyPhSUGGRrfI
TvNzvo74VevwZL9KjAxpcZ/RX5ZY4P1ALu4vyRFFyG/zbe4x0gpsum0ey0I3WoSnGs4H+FNO+7PM
E0aYiNHTWXlUfa97UJ/qWwDNq+5oHAZo+Md4b3ragpt9RVmrzknzjIN2qG+7Y7W9rN/wtJkO06G8
1UiFeP4GB80D9gY3PN64ZcY1s4i0qsfmwjvDXeGshoz8gTVyV3IZ6RyMVfDabA2yhu/j0t5ddm/1
+3BIb4eFkbuwGhfZAcnOAa3+tKJkyIs9aYlbqks9jhvdQLhyWWWR3yAUWqledGy2pu0Vj/Ft8Si9
hPfDon1HiONGj9DwP8unfllsDbegQsZtXv1nc3Ih8KO+pYmnCVjwmaICXigr3hrPtGTcOpzhOXdI
LbHHHUvxJ214f5zuqwM6/GIb30obY2EdjMcCw4SLl62dY+bBa8H0DND5IsCHwZteWw/yvouVr+fI
HiXUJl7aG9QgvFxeSb15a39Np2Sb7LkdnqLH5tB/xrf2ujuU75TV5US+XuTPl/Q2vB+Xl8/gNfuV
bmTOBG2MsTf27Y1DlR/axofsgSJZ1Vu1b/I5PJm5Z9K2uDUPVeg+yh8ZqgpPRmx5njNx7qPzo31r
VK5svC9PcE3e9XP1Ot7SENJA6u/Va/QTb4vbyF8MD/E+3qtnzN+O5Uk/x0vZ46Su1Rs+PSCbHOAH
XmO0PiuQadTFuMbB2pgeOK+X+abbSM8kn2neUDLQwpVvZCDbG1JbLMTe6IRR1R2vxF35wb0KqD5z
t9M+WtXnae/TxjTPebzMb3g7xR/ivm+eozu0x/w38BQtgJhzvSKEp25j7rQLPsZeIcN5wZnSDT9I
6jbPfMfDhDWlqextxiicGh3tOzB7z5SoJHCHH9OP6EHC5Cv2Lr1L+RtIa31cGzJWODwm0g/5hnbZ
9IzVsEXuz9NyNHf+ZtgOXJDxdvhVvVLyUlPrw/2ePfZ0yX8i1hi9/Em6m6gN8jfYW7WRsqGsV37q
tZd4LW9Ru28HTGGQFpGB1XbSDcoQqO7Wffox0rWrkTP/wvUTJl2K/s8ZjvGzbeEvsQpO4728tu6m
Qzue4ptqT5cCDxWeFfkV48llt7kcP8JTz6kGHka+CggxXeVddBeepudBNICilaBYhUalJKN+zj8Q
08wl6a7xo2XD0qXoMaf94DX4o7/BJlF/arbZYtii7Lbfm7ty5/wA44lKj7o0TNvfmapegxfs7+5w
XeBXU0odefV9h/la5XHduwfrWT5Xd2S9Y+iBp7l/8Kb8KN/4iVEBs2RRIto6TM+8ELsfE5eRSq9s
boxp2Ogi9Dc1zdK4lFyKY8bduPzRbejhgS27125RG7sA5L3A85fVHW0pr8m3Kb3px3V9Tu5o8pK7
/obzGm+gayylfeu7yp26C3hC6QJ5ypu8TdALHZylveXB10lqe+gqFkjWaG6wx72T1/JtvmmahfHo
P1erYjESr3IDmrEnf/MjWBRLYw107LIZTuahc5FMexEVKi52vgqNJAblK0ZjzyVvnB/Wr+m16T3j
l/Jq3Nm8u6OVc5s9F3v0wPsAO6p7lRIKa9lGS15p6pHuIHEYbtrzsNFonqst1nkLaY/vw7pc00Nl
z+ujvTDu6VP0H/b81/u7bp+vIZ98dLQTm3SDUZunbKJV9BCe4pOxz1b9/YpCAOVZ5RaIKVxaqOeO
J/PEM3vBAGXBBdQ/NCy2KcF7Gt/H9+JYPcb36W1zAAB3a/107oJH60G5g9I+bdG5rtNb+yQvo0X0
+iNaSPfDvuNx1jbzvyYWhb0bVp75pL4nR8lYRoXbJ5uydpvOk17kZEMlHl4NjGdD98UObmb3NFy3
Dnazol+8M3cI3XAydost44UTGFQ8Xua7Vj1jAJGsaKdzvIUe/R0OhtMii1ZILibrQx5DYMGn2By5
ilD/rcfmkSJ6f2dyHyFBfszvnWd+xA9/TQcfbc1KsK2o4KLHq1oYiSWMj0TY7Rtv7mtZDQzeVqlt
njEogrklpgSSS0x9RaNsfAzzPjoxCiEIJUhq4kNEoq6zYsqfGXpqj8eQiEKJ32PLya4NIHT0lvIQ
99OwDXycfy99sdUK1ERNDXS2py/YhftaeusI5sx57NlWpezUcAM+z9/ZPNVzCUco9ZjJUMkjy/4d
YoqA2i3qJsQHQxdTRu8ramqEcl5M1TWVGRPUdAHV+oKoCZ4aAaC/o9XiRg55C1BrZCZ1vs2Q7aqh
TQTTPvvU0mGlphEhybL7fCopDcKyGjJhRD5p1MpjpRMbFJJuZV409MBOg0DBMGWMfyiNSfRFRQw0
qy6KAZlzPgxzp3ym4Cc3Y2HSDZqrgIhqkRGQI7QRRhyiTwRIsR6mHEM8jQa3lO4I1G4qv0poOPlN
eKdhAJA/D51leW084lo6F/001pweEZPtYBLSCOfabhHSFYFeEdcVU5ZI1vVluU8vfroWhQXiQ/Dj
RInBdVmB+fwGK6aVD5SWkMqsBRYyYCEIFrPiQy4IXHU9IzARBxUfhSSV6lJMIq07NS0AEhGX/YrV
qpMKWqsM+ewDU9qA0cI9yKJmfpgjw+OfU5RO5V/LxBffZsV6YrNYKkhspNn4ptjorsz6I5brD3mw
PXKrNABxy6Mq855plHyvNKq6c6rbpClmlCRByt1IwfKuVLSBgnAMFC7bHnX6Qm01WiKdqHgxZ22G
GdIlphBA76csiClFGI65bFKWf6Ekf5eWc7mIgtajLStl1UlmuZtU+FMlUXVipOaTpdrt9mtOfOHM
yNoQ7a3720Kx3de8mOyGpZNZOORMxFwNGny1Iojc+BXx49owAnJjYlosFh+YwhFlnj+us9dvS7BY
Q9lhXfPnGuLLr71obYVu7vqV2Wcnu7VQjZcW0mU5VCjQkI2b0CEL6qr1GBNl6GZnA5PTO9MOBUdX
79SlowyveWJgKuLo2+t3YsqfIVX2NKMsxQaaWdbyUnwlPkpV4qJBx6GIssDDRqwkNiJ6jSO3ItKI
8/EGK2HNr11dl37Niw3EpmKnkTUTVMXkdX9fa4qF182v23zt/vvquAYCaK66h2+biAP2FtzxviKm
fd3Ndb3vv+y3+b/8ZddDl0aM95cTkXmez5vY5W+//re/7mtSbHm5nuPfjvQ1KVb4+gMdkMWemRC1
vf7mf3lOxJEt+O9/XLzfjnz9O7/9MWK3//QLroeY3qZGP5Ome63npIaAbQgGmPj4tuzb7F+tQvif
uNa33SgiaXVdXUxd1xG7zQUR8rrO9eu/Wvb9MGIX33b7tY6lTfcN+baVgJrZIhfrR2O+LimmFFy8
dn7fim+/zSIEhpdGCdgfVL0vlp5Y/TesXk6sSbUNKg7mE/htF2JWfFx387XKvPLXr/mX2337Yf9y
N2K965HE/q7LhjkL9v9bMmTIqvrvJENPH1WaZ80/qIa+tvlDNWQpf9MtTUONM8uAHEND//OHlYal
/U3XdEu2TF0Rnhgc6e+qIQPVEItt3bCQYc94oauThqU6Ckwfw4CTYSA1+i9EQ7Mi6DfFEIIlQwET
xA/UNQvvDhw7frfRsJWuncLcNja+6fzkpeFSQTYp/YAwuvxDLfZz+F//Iz9+7fV/sjY95mB6awBH
885+O5hum1Sq81fBJnKQKMnfKEKXtitVytEvm7FSYnrQLdHhbqBirNTCZTl5lfwLTf+2Jfgkj3gI
2S+lNGyTFAF62FFwazH4SoCtVn3dL/oGU+ABzyE9BvVvZ+E5tKlwTai1N01tHyYGBQZq2cMXrAmh
xbY3DBYDPiM85L696WtZXUrdSLxcqo6/3QF/8Ydas/nI9z/UMGVbdrhSFpf3H89qQKs8aPQ5NrhT
4wtnM4CPbPT9oUEmBGi4kuAYGao/dTn5pKRmUwzVUQ6z1Gsus5Nr0aCiTzeBnH6menpIkq5f2Li0
emZFLVemppSyhRADEQKoOaUPVao8x21A34HALFxm1dbIHeq1N/m6uiRrCtknpiCjoKYYD4BZXiCp
lIA5VvT0W51jgCzDKwINXCUS+AQLpNn/jl+q87Obzk5A2EHocWJqMy2/eRlLEyGVX24CWzln4Si7
fgaRwnaiTWTXKD6xO2KT8FOJRjxK+iNOKzY1Qlq8wBJinD6wpTzGsv9pxiqhvTh8KFpUCv3QefxZ
9mLUY1yJMTO9ON07fdiZPJH0i/9wreab7vu1slDLKWhFDJ7QbzelTEG7ljbAWoKAmiWlvDxGWvzm
AL/oskF2szi7EFNqWwzbIoPsBFXCedWDCDQ2tUS49dI2awU4hR9rtmfhnIslk7m89Kq6UMMeNF1m
Lo3SfsFmOvFUHQW7DIQmCiKynKa/rgpy11XS+Ct7PCnPnZxAcfPDTyMiUVGAMnHpxAXEhrnvy05a
Vn3vLCfd+ZEEZNi1qnxJguyg59jFSiExRztsZxzzPlWLp7bPjmnOjWcxmonH7kBJwFttZMdLPeKs
usOCbzuq5kJVktvoIt21anMwoBlAVtbkmrxgB1eVFQb4SeEngEDcYm3nJCugMS4j0Hh8Z+9w61pY
OoCSOv60SZhxoe5ThzvmP1ynv7hMtmU6CvJLHRza7Af0m99PrWsthlK9swkZkZKjJ+lr+8a4Usjl
NepDo8cv//6AwkHo+42B1FMzMC6yjX9inhmdUqeFwhG1QdsXpnmcbIAm+vwwYJb1DPz6VpPimbTX
vsQjd3CIWzhOcerMare3Veh/Ujnllzjitq///rf91T3rIL7nbgEV5mi8N34/GapSZxmICQe9ysGp
kTQI/2XeZLWbGtAg25ysbkbk5r8+LAQ4XUOrStQBmek/HpZsnmonvWRvqDr/HAz7US5oD+w8+qzL
9rL0sVeOa/vx3x9Ukb9ZPc2vDUNlsQXuQvvnd1TkK6rT8+BuZPRoXujfITKqCPgQqSnkDv9ehSR4
FyOAOl9q6zGOdAZnA9KU3JI/FcXBnWPqUIw6tP5BemNG+b6MaGQucjyuQ3aDE9N6pNLDzaKR4b1s
JV6RIC1NzPSo02eG7xE+Z5V0ynRzRwyE9hdU2oK6cMIfcYPMg2BEAtQiKvqGe/NIuRAEMrNGX5Kk
W8fkBeBr+wz7Uzd/gxGG0jPD1E0LcLtHe+mWOcwS065+NvI5LuJ+gYgUV7eSGpcLGf6ptN4aqk2w
d6INjtFUxPRAaRZjYqc2tWWtsacSmtFtSLirSIelHRNggtVm0t8f54YnGaYDDubLXNY7av+5bEW5
kkx0+eFgGhQjjI9al59bZV6XVyvEgfHeanjnlFIn43bkPOo+D97F4eQapfZiEtOPqbSkYNWqXSIU
2YKSatkO4g1QMTdvWxlrdFyhkir1/sMdoc6a6X9stG0Z6y9uRNWywRwa39y/LuolaYHXDxvfUWeU
zyrKujv6rdNautTwCJyTLQ+4hCrFjaZdEFc11g2gZXiZVOaPA6L9bpl0yDDAGeDbbcsbxSa+laRR
CzaVFxF9Fc+gkK5vCSFLcusfclU5txFaLKyNSi8BYFKbi6aNskWgdwDDSrKSkvEztOZKcwiCY52S
3bJ7mA0JKfHcgsOtkCbVCBjHuR+sgnT8bDJzZ6mhjM035TTytgoIeec98rnZdimvm7UKc+cmn/Rf
sURG/nIZH4figkmzbSxzbqc6XoBYeNDk4JAY2b1dEoUzhwrHkjwmM6WoL06b9CtVt1ZGCkc0aR1K
DSNpYRBNpJaILpavpJAiFOo0qfGVsqxdBZ2E2YcBqC4YkQVo53rKXy857K+qNvDVJiqZJuFDhKoT
eShFsBcy6BfrYCcE4M1aui2ndguwKlx0jXXiuNRc4wrqt9W2SW1gW0H/oEXFRkVNhQ1LSP6sv6nG
qF0AwfSshFNFSqBPMHIru/usND7RmOdrQjI4lVWtqxTOnFzjd1+i4BQgCEb63RBFwn4odqLCSyZM
e4Zg9IYLFurWNCw4V3NBNRbEEuVeFOcjadDQOPl0vlAXDUPKncy2kPTHd7pmmMST58FpNpl7p8pK
Vy4UqEdwHZXAXtiA1rEg6+5AFIYrnBUzL46qRRlpGGtSQcfdwC2BXJEYMqWAqz7S6AJqKemJmMi0
H6v7KjOQZM0vZw0hg50EzdLWC+QGSvoykh+CXxw8TX7yEAHpCKkIjsxA9cp49N0IHzOE8BsqlDF8
xhjHMtaBzs0wUgcmW4gpMDRD9kj8G/9g7u6cdOHonBzfJMwodQ9+XZKBUKpzyuPqdop2CnpLovAu
3iu1Or1n7c6M2Q2vEhP0g/5klMatKZeA7ZQADhiAJqjilMoPJa2g6qs4R/YYuo9kWdF6xMM+Uqiz
73NZc/OkOA9qic2Tk9RLZ0BQlbY4XuC8vtGhY2DSTSrakQAME8IH5hfSlyfj1Y9B4HWYuuZhsZ8C
7W7s2iVRyvc0H050Wsmtx1hha+os/iPnply6V+DV977M9U8rWd4b1bDDWWirdvRQDXorOSYxq6yV
HvDyhkGZ0cTqfgaDOvCSKDxFs5Fzbff3tdThI9hSQQHE9zBVsxWPwlPdKNFmjCEHk9h71Xhs0KHg
lH1Bdyb1EcjGiCY6XVPV+FppqCjqEEGzmY6kAi8F2MdEe3dweQnaXyWtzbbqeY4hSq9r43KblOVD
Zhvb06p3ghtkmqpr49CLv8TKjFDpWcFTnHYfIJCwb5PBgSrFbY2M0Cxfm7J9xHT9LdZ3MczrEs9X
mFZAy+LRitymysBAW/1zAkaxbS50upu1EZMsH4jJTRmglKgj2TRCJymC9Fwl3WwB6LzHNok2Ix4e
EmciT0gk0dRSEylD1wEaclaZZKt3TZVMixGO0tKPUZXHg7JGRA9Sx0RTmCSHLrs8Uh7u9QNR2q72
oeioyWuUcXYC/amQ0XGlFQWiUBpkj67ts6PyNpEiOT4VkpORiJ31KwoJYlAMq5zRAfWQG2nALhAn
ngvjRjeyRjIoKrmsRG/Yv9yf7R4djaN19yWJ/kjnYS5yFdmE3pwtJztJTXEHyw5dCrhK0gHE8WGf
lDV6uHqyzhbjm+2Upfh3DyFt5FQXbppe4nVNJNhugmQJKDdznSB6v4SPVQ0Lqx9pNAPtlFGhz6CL
3I62bgZElkqAVKCkJY0qUkxOY9IoXIB65s5INSvR067MF4alox9pKfcObQS/fX8unBEbcRUfGFim
u1bZhn3O6xZZVThwrfCA/CGFbzzl9ZJSwmgBuPmprZ3ToPCu9p34XBfVWh8ULj9JGPckA1DdmjXC
tdkbUgvGHGpSidNf167kVD7I8BE8+pGupLe1a0zaS+Hor7buqkXa0sHjvRl2SATNbFdo/k9NXXSJ
/zPVNRLtpZR49KbOTQEqoQGhgCq/36mX+lmWnJ+XNNyYBW7n40V6ik1cMWH/LRjrd+USuucGLORL
V42PKc0LKi77LrLIEDYW9suds8BakpuK3JRjfUYRGRrDrvihXf7cO0AqLFNZ9llwm2vBy8V/qdV9
kgG7lmOo1JHmrJViINGPD5vYtgcdiaN1u6onZzkOieFqDl2DXjFwhzC8qYwHD0vf58DsVSJ3duR2
YEe9ykIUW7VAZ9tkFfZdsAGPkCwGvs9k2twGFmBnUu6dxOS9RuU5B+G5KGVjqZZQFmUdchJtHLEI
aAWhbe+Hyvkc5oNNds6jBtYrKCj0LQvfHUv/HKgM17TII1H12ki5zKvzhUJn40WqTlEo32NbUC0l
qhhcVZpmbSZNfFal6WucS2uFd24/RhEiSBuyboHIVHKUjyAiW9KO7zigH/seJKtFFGErFcNLY/mH
BuBYl3WwcSQslQ3pPI6Kvh3kZknJagfEeKax6YiweQ0kC2osjnGxV5vZ/JdCDYmRK5Y2F9Mgiz37
aDAA/INBY0BTQgEH3alB+k93dUJPi2DbnjNh7SQR1xlQ1FJWV+L8+fe8nJi6fvgmOuE0QnEGfw6k
8swO6mzUvlRngL8j16PNzkvmDJVrSMWJ0oFA4IfSMEJDSemk2Jvd4ArTwkcsDURRJIR8OyV3nzS3
gs4TQyerbHB2AocEbZc3R68iCLHgGcQR8mFNvSkMmKaZtsh6FYFao95EGPnR6J+5xXnt6rFGZgd5
ZYtA1DRQV5USZSqy2uwn9Nvl7G7vS/EHJdjHfkrBM9jZh6EkN1ZwKkLGHtPoHy+X4YZuEnwyKzj2
eX3Oagr5sQal6vSj6jFshTGs2Oq73ZpvOrpChp8dCpg2zT/UxD+qSDQVFfu13KJSPcI2lV7GTdea
vNfbM1ztD/pQ+66cuymodyN54tVHMMyWIRSOqJCgvtCYNhxlAr64LJz0jXHfuBNAnl5rs2VHJgGc
FJhn1zB4XNVM33YSlMiiWItyB5FVNvGYXBpt/iQKN5oZ4R1zoePa2Pspj6gUAmOrR/uyEx9ZD6gN
rswt/e7LSsCSppZmLOmNNUGaEifN2Jm8cHYpK6v8MYqbn3VDX0VcXTEl7pVwMpRFOF7oZ+NYQPn5
n+UtYsqe/fyUEhZVMOvIK+fRVCvkDen0AxCZAt8x2IaV/OpHRH/6LnvC+3ydzQENGb02FhKPDJgw
EwTY62TGQW38M4iocD2aDpQq2diEA2+3TEb5pbRkxUfiO37TM3Dtmha4U7yNUjpxYY4IsKTr5uka
gms5M5aGOv3SR3wB5hhmEwGkhLfo+LXk2TnqmSI0VmjLXxi10T2SJXlpTnBQcvqDxkqj3Vz2JsMT
rOfcqok+O52AnGFIH0MXOW5V8Qc0qPyNYlBcEKp0buhi7iyGl5V1mbOqFI2X5mc8v9bn0J8YJF4K
FJ1mkbs6Em8StYorhtwT+URXCc0RcmWzLdTUXgzz4cL/4+68lhtHsmj7RZhIeOCVHiJFiTLlXhAq
B+9t5tffBdTMqLtmejrufbzREWiSRUkkXGaes/faofmqY4bwvYTzgxLeWubSCv+lEfkXSOLMazP4
FiJPv3Vh9tOa1R6qTODMfL+0vcZCIycjymdinLBcJL14Sg3cG+HEm1z5oI1wF0gfNY9Y5IE7cD/c
4+/Qalqc9O0VsK96O/aoknQH6a5jPIb9mDA8M4WDzgGmIXy22yVv1yLi3cwQRg9vhYMINEHTkFMi
vxjJhRgvb1eEKIGh/25jED8nl3pq/9ZVSxIDZ8ysYmfXLHVMRxn7Ij6MOtWDti8Q6tjzzmqRhUTC
g/q6HEoPBg2cXpEHs801PixlRdhqyMKn+da77ffQoSJQTvJc6xHz9ZFChZN2H0OvPrqSCgfZQR90
IjKQOoXUMECbtZYR7vKeURtDzb4ymTRRcy93ResaJIXwoRyth7EcVN150Lm418MTc6dJ4oRcrTD9
Qk5YTWZF+cEQDGUplcHJrh5SH0VURjLNTgunJ2XNSMNVzeWRmVfNRIBjUzhJGmbTnu89acBWNjP+
pW3PXnFTqhi5k3xOhuSmhdR617Mum+N9oYul4czsZJoFKlbxUynmDyic1kJI1nLyKBNMd0jFkf6D
gPbqveSpBe17+TdWbQ0nVEDE+HoAyLRgSb1UYtzCvrWt9S2vqQ35YY3OTPxINHEtred4BDYnY/+w
7tIE8uLehHxIoRLgN/OcMkG1yAevsjfmthUTnzG+uMVSx9UUqS6dQPs09vupz56Leb6mFdX5sWIt
VySWtxkEURm5UoR3FvCO6uxUUmzY2AwUe8UJT8QGx3UtbpcU46hsTxhq0TlnVHg0pyj3VTYYKFtB
lDYIn42ZwnBVWxiZ+ryn6ITgNSrsYOinJfoy/RJZVGF07TLqFCXaFMFAYT2FXpMdwBQyHMfuuZn0
eF9qFTSo0TtAZ4UObZX9yQ+fYxqdxzhUXLQJxZoWKB8EeRs24CGfWCkoHwVeIoNWsyFNFT9ZFaBS
K0N0C9nXKcrGIBvwkeSe+lmI1345ge2YwprmZ/CtQFu1IcvjBTScUTfTW3GbavdYmFTnREpZSdmY
O1hVdsuJR/0CLFV2XnsyMLN+Ul7hME/eCyEC11zhFATtvGcC1eVFv3frgekOSs/1HFNWOe3m1AT/
1wBFGVtjL4bm1nUIGuIq+ykUd9qhvYcsiMoyKdAiSJtqmG6cDcMCwHjURdEcDSPxtzM86EJ01NU0
zFTZiHo55tD5MGPCMLxfqrhhdukb+USmwkdRcFHPDraT3K+3wOSWOhqz4Gj0AickJUpyPfMNux9N
nWEASOKzrYPnr+nxnVKLAqmfTieNe8o2jpVO/YFWWxGN3QaKc7ifkqfMmd9a+JMMsUTPy4AF/8Wf
qnIjqBgiuWGWOLPM6SyY2EavPUT+qaiSoGpOrTAaUk8PmUWOT11XAZ2Cj4nV30Q3naol08JIkU56
CXJtlh0gbfACMDjDSibgmBDuyfnc6uBEAYO/Oso96YX7NnraN7QrCUlnmrU1mME1ZuDoTAuTNKEU
ZZvblvVNbaQf6xxcZCLnL6494SYbs2A080tW6KxrSozEfo6kbnS6a+gbJ7s3XpqFz66Sq2jyqymT
21BBScqL5KJ8DFth3p78VkTnpnK+6kP+qY9YLCZevvdHAacNgGjmYuMIBf5UosI/EcUWwSxorppv
NUdKtum5UNjrNPj6Vj9gYvWz6jxLpilOf0ss6pmbZDhJBS/TsM0foTIa5EchzGzqzLh3zErdrZtI
NAPBWv9+3vqUNRtoHFpXeee2WQKDtOhpCYPDjgsM2rW4h4yzJs+dsjfcS5qdyX1pMysBeDMm/Wcj
nVbcrc/9OHzQyeQmvdIrqC6a5SWkIasmr6RX5+4FxYJNnBigeCdxdKacvALN1O/6LFtQusvD2o6M
u/XRuskyjY4pY/c+76Vxt27CgWDNpoPj08eZ+eu19R9UnFyo+c/7KKVO2FbeIY3M52gwkwsqzYbg
Aa68rELUTVkEshv9SUqmLI27YGA4ss/C5w9VjNqIo1Ocvv/e2H4NDM2CORdXTXnWoDWuheD/b/Ej
trcUsv8aP/LxrYuTMuqr8s9ygvXH/gUh0Z1/+FS+qb8SB28v7f9/yQl0w/oHklETPp6BXuBfSgKg
JcKwPJclgaOzpZn0LymB/Q96tzrhY7pB839Bk/xfSAn0P2sJuGPTyFgAJ9BRgNSRZPTn9pBCeDlo
3eDcMgGRpmwzGXR9FPSRmOAcM9wV9IOJGsLz4MNddKaKlght6FU1irm6OfitT1DZIO61PPv5hz35
X3ryxp/ZKOun85FN0KEmx4Ed9FvPLLJnK3fj3ro5WGMaVVn3uU/9uvc0O0hy/VZZ4ZOtU0UtKwrR
sqKsQX1BJ92xw/5YeAkRgkx7QkXrybPTC1nwRKtJN96YgLgfhjABM4UEVtF6M6vw6998/D+3/P75
8U0BXtJzXIfj/+ed20Z9NrWVbt0YpuvPrapSquwpDha3BrytLGIqAN89xvRqzOmzjET/2DPeEdke
g6u0EuJv8rum98qrSzSTp9EF8Hr91a/bIKk0b0d0X3FIjKYNxrF7MlyjO4eRTuUSLqBZC/dCv/H2
N99p2eXvHdblO7k0vHXBVNHnHPz9OxlmEpV+mps3TvQSmi6yWtRe0UFMUTAYJY5MavuXjPPjUGcY
hsOq0e5sPZaX2QqnIxFnr94smzNTtoOfNvrV8l6MJKHanWbWk5O32DxLks78qP+lYvpLKctvgVj/
/OhcOxZXFFfV7x1YInfCIap946bXjBkklz9J/TgVzQKkpGjoRmN8LtE+bxK5rL3z+UsNT9jD1m1r
4ylN8L+CbEA8HKn5YDIRw+M9JUd0yduGr3DWUuNeGyNy7d2OSJq2jB88zdwD/hfn2CKfxXU7uU2T
zF+QUPmBc4OqoxWrRS+Oo0/v5n1fGP6+SRQWlymGNOFUyVGb6urkmg92RGUpt6roBJqd4gMMwybs
mSNRLgoaGV2hUvksFthklItGpzjaTjxs20zcS6CugZ2g5dYL9Cwhvq8pquQXFmb9xpuSj6NWEU+q
WfmeWwUx1iKEvZjqJE2JfnxYH00ZZrAU7KUwte7JNIyKaUAYVHRivcbY+dPkbCZnweda7baFHAtL
iKg+CasymDvRgvmov0tn9gOmuJ+MErm6mj2LZlB9souuPf0/nKqO6dq2Y4B4+o/Wtzd55jC7sXEj
1u8yugOFI48slhC03yq58VzjiqbeCyrZvcaJjc+28ICbRmQCKgMcakywzoBZSs9axQpTv03aLsqo
DZi+VDvV+vfk7/gf/+Zj/7l1/us0RXPmI6zhlsz//3zXcDSIbrPd6jeFcZUbd/wUZc4DwVCsRpzC
OzSlkXLgFwGV65X3FuW7RMueO/9N+MI4OyL56RFLfppIrQs6bM6aFSNrb0qq/jFFj//9cfX/ckMw
dbQFLqwsbgu/36NH3y8zKqP6rWBV8yjkYtVdFhf5JcYjDDOgbHZp6WE1sC66KrOLHqWvSeb1wf/+
IL8p1db9ZkKBpLQr+DT273l3oXR7hiaO0lCO1N5069LiHUqdS5UsPWNt+FCMFFxZYyYqu4+M2QdT
ZBgP664EDnJI5JRfW4jlOyWZUVPgSY2gbkpKbB1g4iTVLhwc5nVleRrnwg2MZHwaKVxfiaG6m0Ld
RwJGHk/rNuKiaaUk3Tn/lBKx8zfN9FU489tN2DSFxZRCd23zP+5krIcqAIChuHVz8s0apvQ8UQ0k
Xsl0d3lqP0mWy07l3TAIpPsaOcKX1DHvdTk6eyMx1aFO++EoPdUGscv6qi9Y6SttPirKybtGg2Dw
v4+N858D+RqTyJjBf65t/Cau0+tUEBsxGre2672dUcDu4CZ9VO7wrWb5hQXDgqqcJ1Rh3czeD66o
zkWbWkFH32LI7EedldfequZvxJV5Fz3OMrrh1RekL1itBQcFLHMWwP17mBRdBsMZzcCzPjo9skER
m0TgVDERafyF09CZd7HvWLsC1PShFSZeNN0tLiT6FhfqqaYfVWfXmJ8yYXiXnjrt3kshdWizS97I
eCgpC18bbwwYFeh9zFiISBh9LLvI/qmBvGEJrt+0wb0zU2qJVao/g581XwuCoLAGV9ad3REqsEaj
OqZ2V8QtK2u+lNFihvnf+91a7hW/nSiuwSWBAsg2fW4of76XpHkUDp709Zvv10AzXDU+SbjAMMpb
PGTkYTxpgGm2CfOLi5QKGdokAwcuLwrLoj0VgvjgobPuyOU4WqV2HQYKn7aFBCYV0Rik0I8ir6II
Fr0OC6Xd9PxD3Qy4aymvgq9gblhK6zkq8SmOCM9o0zmwpDWwrMZZmYNx71W12DQynO5RTRzUlJ1q
r8qfSUEyt35P1kcMdGFmHNxMqVvvCxr+gVEhKPjfe0pnsv0fewqhkoeclv1lr4KmP2jVtNkYRie0
9Ntclx/hqtPSHuJPWc6J2DW6tfMcTVL8axsQA0VxtmW/iYl63WTWXJ9JFEMrUMv70nTl34gdVzHj
H4+hI2gmeiwciAsVqId/O4YFWbX0VmVHacaszumUdY8ohGlmZq9ho4Huc7XLrNHdpKSKb9nJS+it
LGE9B5z4evrWZjaebNkCMzA087710N8lwyguMvTvlYEbNQqd/GgZtXaw+oxgmk5lu36I5b40kYBY
4mkyP04O46I2KX2japA2mdu/aWUOymlBhiu4x7lNf9CC/zrn9VE2hHTETY3Mq8Pu3C0nvwkwQhCf
sy1A5c801Td94scH3aX0VSIs2MaRXx9MIgd2k22y/NblNcve0kwOF6gmdc6tmblHxVzdoLWuY/7x
MGuNNRoBkg/aLYk/0baLEJLAysVFm1TRzi2T/O/uv+jMfjtdWC4JLiiT7El0OA5hrX9S8ykv82nr
y+imZVN1LTScdZaWYzErY3dbaRfbbr4n4Qz1Q0kv6GHI+GYZv/RKw6uJwWQbu1+9uaVxIsG0bwxX
qR39EqaNuiDhraWlM/WyhyiEJDh1vuZdxNqGTgZRyBPG0y45DBQTHoX+ue8b/SkL59d+dMT9UD2m
fvYgRi2C1d6LY5y235IBK+ZmicmjhBc/TaPhPBc9sQI0WzZGaoz70tqT7jcDQ2D+CzgbB7nkK40W
YSlVGm2JwBA7Rpz0jCMSJ3j+5CYLFT9mljQS2YAqbZt6QP/qGBSbQy7AUbQLD3m2DJLMiPI0nWy+
/HpkkFZaWHduOJv7KAnDi550e5ERA2BT7gU93mxMrXWPbk66QIT5uLMFeSDerKPYNZ58NYU3uWRB
X0pnWgJR0o86biD4CviUKPTsVQYnpVUQYAqiqo+IpKn9uMlDhBR206T1eHTTzkXEgdgl6lIshVPI
YmzAlpzZM5lnFdZgusX6tck/IXzXgwH1/FZ1Ito7s0G7VJMXv9aLfdvtO5/5AHEO843if0Tfckiv
EoHlZg59B9ZV8U1hIyTHO+Z72tZ1toaLBiTuIScbNmofzCRuqC93+m40JyBDLibwQvTVnoDRbWGP
P2CqwXOZumsx5hSTvBDeFUoKh+CUmzVx9nB482NduN/1VCN1L5bEdE0NSAsxXtPRNx/HPv2CiO2t
9KDXpVnu3GQpN4wZejB6zqPVhp9aglcf4Qse6P0mu1bnhEiB2Gt1V52ajBQWu+q+W7lhIJZSMP9G
hPsUGWlWCHXmsIEq9yA5+1I/mbYZbfMuuyYavaK0RnUksrw+59J5rLlUTnPt9/cYV9sqPPplfEHs
9ANiHLXvtksx1yNTNByzO8RhR+VRJt01b/2dKtCiebpXnA2UGJQzUPSFjLfk6siN6qaCqPHufkhc
atKWN9/cjnDBmviHseRrOUkvH7ycTAIEVPUhSeLyUNkEvLlTASFeDg6QUVZhkQpcoWfXKf9Z5Vxg
BEH5J100V7B09yFTrirq5ntphtFusC1nlxA+gBCAGTg3ZHqSmumce2ccjmQBgQjK2vYhVlH3YOX0
HJRpsFupVZ/bvI72FTZDlIgOp5qYP1j81EUT5FHUSvM+EiIch8Tw1IhVNpmyxGNOIOujVHJ6TAOi
1WmA9ewkkidK+siIjwofeHoWJ9EV6OVdX1kkFsTO2xCSRGK76pT0s/Og58B6SP9aoppAekWeQv7n
mvXeaP1vMra2+Wh+mUOyb8e0I6Nk7skgdTnz99hr4ZmoaEml6n+4fTpf/WXj1rDbGo+iEGs79xxC
vzySz/JdFlH0qPqpDzQjfKy8EESVsl6qsrtv2zC6J8RV3wx+O570uP1QNJnx7ETGOdakuiYADag9
bEbTQMrJafuVyODv6FHcY6VopOi9T8ZlTeC84k6p6+18ru3XuGYtlKHc2BZ0PS1fuY/rXCZKk4du
1pJr6LbXKA4R/tdFeIwyl+Dg3GR+Nzbks3Wps48RqtwRmLEIJN3HoZq/NE5/R35U/Gxl1j4EL7gf
TfXJjiVU28b1N/rQwEsb3eplsh7qFNhO1ugP3Kfi3VCnp84A9eESsgL/adyZDoX73nH4sXFuT4g2
f8S9bgZDGz6aFWKezh8s2rHGqxareT97tIplYqMwwqO7hA79+yGrd54fEXrA+FwSnVbu7UrAXZ8a
K3Nyfeil+PI92gDWYmS2S0+JvZq5V/96LhBCh0nnbcmkrO6ahdW4boixvkfZRUrVohAZFoXI+4ag
KzhcdvCLBj5zl927HqyqJR/JMpkXOW4Iasd2JRx2Nm6k5F1Yu6jGjPHUkN64crbjaRzp6RRBGmmk
F8vx7dfL1Lfpt2THetEKtMumWLzhA30hKiZYJlaMeWERg8mSnvY9LQIq7Dh31028ZJ9pgk2fx98c
8pkP2HsodvsdfYNKSEzn+WtEmlLrIFfwRkrsPmEk+zVSPJc5AxBKg5056snZLblYVEsftFby2Yi5
UUPgyJkK3ZXDbCPBxCf8jpj/7amaUBsrIvhIaeiWHMwawkRHB1ebSiYHsIPXjXLH+tej9SnoSetE
qAzxG8hWVxQ4Y3F9tz5dH0WTCRJ6fZ7SQKLVAw7DLR/aWX9OcysKwK1Hiy5XO07c7HdGTLMPbvxu
cMBtYB5+0S3qoGNEFOyYSaxMiGE1r6c1Uml7V/8hiHaYJuSRoLAhTLgjMgvPIfG8UQ0xLE2IfMBB
DddMYpejuvamtLrm/kvft8khcsNsrxn52+STtzglhPhYiyVlJNEEQsHBRX68iWv0yzERCZ3ETt7l
BPPRuWBHUa+4m1rxU/O1NyKqYaS5XJ7EcMD1y4M2nfZtD3Cly6xdNBLgwhTngj6pDOwqDryGsT+3
9OZETEmpIeT1yoEEh24JjI0GEkHGizET7cxaHaFwrj07NvGfwIQpZ0a1vSt0dwQeR+otIjIES2B+
V2NosvhGV3Auw1fgR5BA15dQVGOkXd63Plpfe3/vr5/9y39+/w12THGwH5Fz/f43i9XE+v5n6kYk
R1/O5z/87l8oYaPBb66XS5DjQjx+/+XkLVV7Ql5+tKQng0xbvkrF7Qlf20joM/K006+/sv7L+8+t
H2V9mkW1wZwfsl4kUaK3RGXl5XxI0Sqd8SIu/S0WSF7Vf0/T8KjNJqYz1PsYDMLFJxEm6JOXjTJI
MB1SYW7ttOeGL/WDIYHClKSpb2dSpdAko9VPsVieBSnmu8wfWXFYBsWw2vgWp4kTJCK28XQ09l1G
BAM0GGxiB62PnyfP40pe/3ndDKyD7jwXII3RAHnzSzMhimb5aUZB+w7R3blNU3Vc37e+tG7Wp4Vd
QqpDgNstv2R93c7J5Vsf1TnSR1qa/u79B5jJAx9htbwtaumdbHSKqaf1QZERq2e3DJ7oozoDoTvi
oELZp/RTNKFtKWxvT/kJS39kI+9dH+IU6tS2W+G16wvrZnIEcRTpwhWpaiZhQ0MO0iqQWjf+gnV4
f7rSSFzbwtP8/uLKCH5/+v5z67vfn66PZoJ29n63KOcngZZwcA2KCMTMch3QLVXLnP0FnVRyMFbH
94opft+QTQNk6/25tO3i7i+frv/QLzbp97dEMvYk8CbMbevmt9+wvsZ0AEUKMPddPFDr+PXuokCt
++uhIlM627z/JEGciKkZckhK5S5vhKfQS/Cw/+UfWCEv75/hv71v7Ya9/4k/fPH1X377EVLGiHs1
730Tfg7l09769cfngaRPglGW3VSHquufxfIwLLKiOK17ps7GsjgpgaKpcO3Teszej+j61CfzCkgH
QS4LYmt5vL78/tb10Xp4k2qMFEWW5U3jqGtyW7qFOpppchqFwbx/Un697wa0vyzEV3lgK2H279cz
YFZG2n1alYP+eoOiOR7tdUQxmxkpt43bLcg6Jk+lMf9z03beIpr69/PQJuZa6+LF9OIQw6RsVhic
XOsvXTk4eMwi6hLhOdeKZGNr7SER3rRd9+p6XFomvoTUVi81qzoyWpnBGMsBVj1ov36/7sDfdv/6
2h8OUb2epr/2+vvDMKs5bRISWbwh+uZqCV0sYpHOslIzEF4PIFTjlrdhDs8zqUtoiuz5qcqyDIYn
Ky7hHTyt8w64QNwjdJYBBQo9TCuDYAkgJt7Xfd8dRx+5eMVUkrw41d7TgrifG6P5aD9qTmhevPIW
6jCF0Y4HkSB0QVVozYZY/6r0zro2lXixpzEJjP46ZKI9+4V1a7zWOFFo+Zocks6WV8vN8r3FLZgx
jy5R17T7ymgcKLHxi2q1xbpjvaRTg/y48b5W3Kw2Q54iC0Q1vdcSxvo58b8g+9CvFdla29kyw0BI
7ZyHNaUxR3zxY885jEaqTr0HvyqLFBrkZDMYhbatokW3r5pDO5QT5r1wPpQTC3rNkm+Jmr+UhDLh
lKECJQSLJzpMBnMD3zm0HawzM3ONDbnXcwDj5JuiAXyYCs0nabyLHkW3j91dV1pIrCMi7xxCfmXp
fi/DQh5EN/gQgyek68J/asooeXI7Et7qMX0diYTd0xzOgcTWBE3LytunxWS/GSMFM1NX0bGLkmDi
YniIKqpVSUwoImYmKIzioy0tmyE29BG1ztGO3X4tiWDcJm35TSuh2o71jOBqCapshkduSM3ZUshT
8wS/buqMASbFm+WL4mUYI5NpkfV1NqT40OYnbK3VudJclxxzAhA9AjYGNOHMXcY0CL1oP8mMoTBt
fPja1Aw4Ht+Ua15Hv7bPScg4GIJ9ozv0s6ioU2YCk47oAHPaDUKPu4I+0KUYvPIDvvStZuL+bb23
PAIXFxlo2vQqyo9us637ebhkDjcFDDjNI+wZXEWdfsw73b80eJa9XpuZZ4cK3uT4MEpsTa4+y6ck
bk82FkLNtYeb0c+UUEyC6pvCy85Rn3ScaikLPQY6zXNB3C/x6ClNzLSMCDjOj0MPwyjFcj9a3iUf
6w/R6OqBhVKqGUPMe5IaorARNrZhhmV9lPZ5nrQvwyknOgAJuX/JY6wPoojJlta/appG9t5IO0F2
kcTD3/u4txtI3I4NoRGzlzKATRtJffUpYu/Dyuu+F36UXFNf/0D/hhksK/SDrk/EbtrVdW44sSQi
bbNoy7Peus9xbRqX4k3Rcv7Q+1+NWj7JpAxvemJ9MRtrfozmEMu2lPe08Iqr7abcxHwxBm2FpFJW
3Yd2bu1no8Hpb7TppRNEDrbUqNBAO/dSIwETP7i880W/UzTXXzwt308iJd26gAlM+teHyfTgnzXE
fniaOCbmfEFETP8iGYOavolDhhqJdbgnDCPl07GD0fxZ2imX6jWtc/htM5mnBjhB8wDFubshp9+2
lXOHMz2nVExXVM9dpkg5bE0l52ObWOJI0waoH4YSQlkiAQbTIQUvp3/QlDI6+6RylTYSO4Nxtc16
e2ciPTlj2P84j0Z+sToiQkZjULArqRFKjOE7M7TMMxOveVuSKXHCwLdFikjuazlsyTn8JCc+Oat9
1NBt/0mrJmwYYx7ea275Q/blp7h2D7ylPJhGyNkthvrczMPwhPTg2WgN6gk83aGLNem2AOV03a+L
zeBa1t51iLMukC5QalbF174mIE9i3KtNJ7nLclVcaLt+M0T1gvPrpY+kd4hq91TZ6j4t6k+V1l4d
u52PIqTX6s+fRZ/puwopzT7123C3tB9184dIg4kQsDf9kxGW6l6L4QK0Qe0OZC7IL4lrmgEBbF8m
Y3BOQzo+9Xb608aheII6/pDZBKLmRbwbWcu+dHSoN3Qa2qCQT17SiP04O87WIhf8eRqpMJolB8B0
iCpg1Zo7qfaqG+LkopTOU+MlNpF+0w642AQIkCngw6jVYJxKbxRnGYmgitvDaMuPpFB0+zrq+qs9
lujFqsbf++6zmKyWdMOeQj8E8xnRKg5eVoBSc6GgU4/CzYq/JZku6Ke1e3vYIeWrn43Oo6RlQqEf
pgLmgT5c0O9Xk2xvHuW6wZiemco5+4nuwZxP8pPZZTiB80tnpvEzRsjVmgXmq2trxPpT/KqZ4Xhz
YQEnykf+o5zhNspvWC3ar1rnAOVuVEIeOyct1ciSZTQmIded5bYdI+KT66y+yZ4xzcvJjx2WRh8X
RHsa1G3sMbCsr4Rm1J7NufyRpX5+ciyilCSAeDGXF2gv2kl1zKEMUnl3XcgFU1fpMan5O1Y61kQj
zkQy2RPXBZ5kSsNZ+ioxlLVRRRiBV6QPfTiAHFQFHQ+/ZTOXDzNO/TuoYwCqTXPbOcZ56BgYXKfu
dnUvvzt2f5WVjiNAJm9EwLlBVC637YJaNG5Srm8mlUy9Wv+Q9zOle4noYehPijnUo+v0R0ARlR3M
noZOcWx6hl5Le86hSXuW9bMk0vVDbad3mcAgZYV58tTlWMK7JALTn6rH2M/eFjfafTeWhDjRp77r
b0A15NlpLHSICGRou7CUt9xjI8uIejdWg56qqOEEY+VMr5RWOH21XhFpaG4rM8IQQxYXc6XpjeK8
OOYpS3ivmfx7K/URDykDz2U2X9vpFtWf+ZMqmNgLB6mTOOW01kaKGJuuNnZ07k08hhYl05A9Q8C3
i+o5Y3qh2S1K+5CkwCz7GOV9SEfPUNt4MrpD60hKc4Lebh3GqHaJd1XMVD9ZVv46ThYzWEqsWPt7
QsyJik/i+SWzSVgGKZ8dpil6mFuqn5h9622qQXxG8HqaTAmLM9EoruChEc4bzTv9KtzhyI40i2L6
bJKSuHfs6EeE5H5T0We6zTPu0qZH0O4/ztEI5aPMn0n6bXZjgu+x07n9M4XhrJCKpEMzvfNZK0+9
2z0o3e72TjR/SFg1U0FWyUvoDPdRFJL/aUt1VNLH1WCdzNT/njRzfhQjl2uPgGifut1Vy3rSAKS5
TzsLMKv1k1kdhj5jItjWJsl0HuofNHOe7MEQ300toZDsOx8ZverFs7rTYV7c6tx9jVWh3uLIIWOY
5FjOj4Y545h5ZFo4SFCNRjv6Lg4EzZ78oIvuGELFB9GUX12CWP2kIy4vwckiLQjvhREOFxXF/qV2
igfdcZnXox7ZJznQxC5jpdEyl76wFMch7960bpl5hcQQhANUC927qaZsT/1SLhEKzK+h19Uhzxvs
17OziyNroCyM8ysuJgQQKczhMEudz36UE0Ky+KRyp7lM+ki+wByRpSDjDTYAceqBKGB5MR+9svAe
7XI6hi4VjHxKzrQET5SyqatY6nPjF2AruBl0tGN2+kAZrkJTvEHbFt41g/mUopnZEpbcnxoNy1Dl
ZARtkNm7zWYadjmT/TjHewey6IIogXqxhQ0lfa1duMO96EkIcAVCJN97rGdf3mWG+IwpnhhynQHF
palKEOiFqULPJ6hxzbvz98bWH2Z5qCc4Nmnhhucm8x9RgT4YOsUWvYHjqNxs2xO6gZHMfWzS6nOt
Z+dkqLWj0A2cvsoNNyndt2OHMWTDtCpFE9GP8EWLp1RqY+CTVL2bNe8nEx7zrLWwB1rfUsGsT4HD
2PYAcytom4lZBXYdSrjzm9PRgLGAYb7aInsoMGDOc8i0yelI82xxsWeEfHqVaXPRWz2eVedaxkip
veyLXUv3R9mFb1b1OTHF/OSkBLwO5ucKaemD69cfSz9Dem1Yxd6oO8l8cwLfkdrgqPXhXGUTiPgE
qV9c6pBGGlbADCzILcfiihbrLl5+Z2H3kIC2TuPrL2Nen0wtLOi0KfJuYpvWl/CeMu6/uQTrkVc9
Vg6Jdg5xYXEUgBWPukUQMGrbn9TGn+K4ZGdVLocPJIhTO4RbRfrnihR5pkcdOabOsU0jdRUJaoN2
fhyzixsVnxtr0h8NmK8bvWlqjPuVesBS4Wxqsw33nkYd3xw2ld6bx1D2j7LH/JzZ4V1lPTtNbt3r
fY8TItKreyMebzmC/axykns/RP5eo5o65DqpbT4p3q5HCs8qz4zwdpBmHecH7q/QT4yOJofd0g3C
nVHFI4ljy2Q80+br19GkfzMshgWXYbSIgZsDZrli5foGMXRr0aC+jN50El6ngsGpqi17AQJ+okp+
c7Jbz3FksrssKupgSqafyBCPsQ7WnuYL3X6aNZvZoF2dzMwphXVucEY2EWBvZDiCyVGV3cEJpdxY
6E/xJvrwf7g7sy43kbVL/yLOAiKYbiUhKTXl7CFvWLbTZh4DCODXfw9Z56yucnWfWt2XfeNyuqqc
SgmCd9j72YlvkDnv1bd4ejMahJo+Q8gHBNEZMnme9x+/5Ihdr205fwbTgrcgscvLUsLe91v6s5WO
JTOUSAUZIYmcyyPtzYvC4NbnX1QnkUoGQOEjt4nIL2lp0jQ9yMfaqbbHU6Yjcc2i9tO/RwOFIe7i
3DjX/OGUX/jvxv2M3HRxmuBS0Y9sMhrnXc7D5pgH/jsb/yOHwXDGBvDY5rl1jjMX5242k0Tv8YGb
jnGVgV4w1kOFsibjiSimn/TX6mjMznd7qqBJG1Vy1EltbeiJzkAFvrDg8+/8nNRtAGzv9QIw2Fsq
Y29CSjoPA4Zs7ptjM8JbT5Sh1tVKtDNtkr4yOYSiksyFambwsiMiWeo23xRB2d4xArbv2p4vk2aS
6Ahm8wSODF8haXihIgB8m7H4ONARd5uSm2vL2KY4VzXmEPgrD25RGrtVaDN07G6qtK03VkDKD/oE
1FehwszAIkJ8dup3E0e1N9f60tONYc9sPnPNqLMSTz1Tjcc8D25Gw5QGM325HxJzepgxBvd9Arxe
oO6JYykfncA4M1/AmZNV16IXe/w6kKlNUOO0hMl+aTCvJhEZUzaT15OdGcN2LBT1PLIukL1lj1Mr
/YxJK7/iUSRCIoYvz4ALT0ziBYdkNvMtOkx9MDzqzAbV75m/bJYRt9jczkdXuajdOhs/5DogKXr1
TpR6dJ2a+MGOx/skjYJPU28hUa5M68xztweOjpc0pVs0EQaeKmlRkhayPAYIBUNBBHsonQGLJbyI
sqjbQ5/jTDfmpgwNkUFVmTf4DO0nOWc/a82ONVbVdMgjZ7gEZR4cHRZl26q3fhnKBEKnoDQPXXuv
tVY7N01PC1fpdup8fCUu6/N8XW4nUWHdjPKYwyO4NKy8WK7gw2M/NJ1qL9APyZIRs3Q3G4m+18p9
bRrj6uIf2kvP6ncD0eSIO+ZrnwVy05fxAPyuuDfazty6a0MSA5IjaHT4vAzJ3htz+11DvCjLgDww
OdivmiMRUEP6MnY9i9/Ru7WKpJoAIHInix+2HcT04/Zz6xgpaSyoKAB0pZtSDOXj4FKRYHTGvYyb
qw6wbM4+uU6ITx6QX4q7qONuKJokpBjD2ti7GckxMz7RFqINWsq1ZdBDCi3eUzYCOm+82kSt4Umw
QzL9omMHjoVZFotz3RG21psz3fpalGSWlZ3ihh6B9SWb9qY7tgniyyVF7NgI/SIcOCURa34WBhGG
0AwvRp+foilRezvyd9IeokM2WMBIyTLdql6m7O/MbwEVlNN2vMd582XEWnQaHDt7sgTLkAZmTTdv
PywJvk/zYkpiq5ImrnZjHH+XTj6yZnyKOS5uiVH9KmeQSIKW3M8npDxJUIbziOBSDbAP/YUY0I5W
b8sexSAYPj3Fmcq3XqWzi4/5dybJqq7naIP5dzn46tXIqiDM/dS4YwUvUDMtHkhuuz99OJVVKb1T
3hMdVGCz3GNis1g4yT13dIVQkhu1Y5cH9s6uJlZX+GjjzBzOZu7ja0TdVDzE/ZTgxuaY1TN5Uj2p
7Id6bJ/zwvMRgV8FK/wjOm8iFCq5/2O+ZqqnLKCi7mB43M8L7UJnFNl+qaLPc9M1YWz7JIAUjSI1
8IGnUXoxlPflYwRTeARtOYltHfOvoi4sdrgIguptz+22yIkl4mjuVJwPB6P7mXZOwThVy4dqHN+d
0iUaKdKhykyU+ljmiVpznh1VGdu2dpBNtJic3Tp4HAMLU2HT0bOKKWJK2vzix34UbfpaVrG9U4xM
t8Lp6CQbh+JoZIqiVwlHEplvEHAgDMa5iewWBEspiPyyARze24NJvqncT0uXHsi2b3fuUi17I4na
o+0R9sAKjj24aIonYIOv/pg+BVNMMFOcTqEcKUBccyz3ZlDLfV06t0l5w7lhiWDeZB2BHmjEzwGJ
xcUqnR1ck34XBKgnUrPjcgtcwrhLQrTwqEYoU/wBcIE30SdbOXE1a4ExonFUjXNN8rE8Z3l0rytz
73u18003V3tJ/IsomSOVGe4TJ1uAbXXxtjThofbd0t4NaRpRc9c/P8Tw0eR/rxpXfSa70M2gLQII
ALvE440b/t7VYJDsV2ea9K9F1NuZjglxnByPo/Wdgiu97xcInqKbiqvw64fRTRk21gUMsxp5as7d
vGXavC01DtZa+xcntqon5rakKaSut6Oaeu0zMpdZN6MeSB3/guDoq2ya7tzGeCQGT6ZhV0Sgb1QB
w6NVKB78idVH517cyN3OZokmCQpeNJKFmVYBu/0gJqSKlQRS3dWhXlvbrHWdXYT29qhM67IUjbxG
yKKJT9Nyfp6LhOibpIv3jJXggq2jR5CxEEP7BzufmNJDkdgD5PnS0gxfMtf4NEbsX3w0n+c4b+5V
uooXA3IhBNtTiM3xSQdPjZd5549fCkNyzanyqfAigXJT/kzoUREOo57baKP6Nmc3quT6UuGY/Zyn
HrpTnM9Wgr2hyoOXRgbPBTfCOVZB6KpgvatzhnFTwYgrT/p7lHDq3m58Uh/MgjM+NH3GrgYmG5in
v9pgJNq5WXiQKRhyeWmeWbKQBLh0FCSwG04Omn8rNy4tuIDXdMryx+67rdpDldb5K09n61LNCXE0
7QGKVPZsoqzHBj+zsrHkfA2sbosvVB1g1MN5UN1y+JgtWN0TLYpxNHWTHhYiBmClpRvT79Kj+T4l
RnJuAbofcmE8Vz1f2YOD59gKrnOZ3xl16iG570jPtOy3tB380CpJj6p9fNvaZ8qbTvZGU9R6siLl
piftDE+L2OZ2u2Vgkx7njOwaJ7GiIwoR5EJzyWyp9DGzulW1oxlx4QK0z6YCvK+tZN8nwnuqvPkg
erR6tW/dyip/65dVQTM26qmC0VVpDY6HXu3c1A7ZgxWDQiut+3NrJId6ss37pKo/8RbgCl8owWdh
PYiEH79iQ0kaa1nuWz9zt0NFuq+gIj6g0e1O8FSaZAKQ0br2ZS6M74YeSVXzm4UUwo5wvfQTjuHp
mER6JnHGHRmspteoyslxKcb+Uvj4f6NpKG9d/j2oq13q2+U3OIIjsN5uh+MnvjZ5r8PKFtnegWG7
rdwUWtOEicPQlvjiEBDGqONzXhfRqVDGi2h6qFwx55YHL+5AogAJpcHy2E0jzNWJNEenD8dkzeV1
KiLRkii7Jw4dV3f1pTMbdaqxjCHNM5HRpMuIRrbqryAt7HAEubiBY2Xp0bliOnKubpD/KOO2uKv9
2bhn2f8cFKw+GNd1t0lvfDPaLAyDnnnmBHCFSu+s7DBSRA8YuDSPY/DE3Dt/NoxfxdyTAEbK71au
rY5u8svEZORamAVKnDjlaoM4d3FzcZ/Bmb2HeFzeCvX6xxf2yHWBJBuaC4I9V1be2RAIVo1Ky/AP
kzXN2Utqay4SKx4vogcKNA4zAS0dJvMPw4WtqaBsRUfJqqg++Cbyxsz1L+3IysqOjfoC1OjzoJnk
mZb5ULOwUsngAt5sja3XWB2TKPv40SnyI6D6zYyjp3o+34zz3nd6BLaud7DTZdh65hzRozO8m7Lp
wYnpOOPosUus6Z5XQIXuz/AQ7CLMo3oK0fweaj6sLTWNtUMd6l3dpf22lES5TAMSDvCJ7l52+dd4
PU88j4CotjceYzVm6NPniWwaj5BKAkCOBDwDHRwei0roK3sD49BqUtHade3YKB77OkCzJxtCidaK
taIsRhID0mzg4cCwy98Y+C82VZ9Tlqr6TJAKwyeew+A40GR5VZhF6tw6QxCqBtncOOI342dCk9iP
B39gIBdP1qdxZYK0+gcDzPw4yzkhlbf0t1bTeYARkfMLuxeXRlvnxlyye/rkhlYghWOSANYBgVFj
FiV5resd64WB/sikmxnr0fH0/CIzmT3GHFnxPCNq8eZnrRz+CzP10ZURRNGs5VlK/MZiXxguYDTK
iOSZ69nfRd2ALgcLzWwl9osn+EmR8JYSEFEpGPNqv/npilzeGdTFt0o3WwZxu9xI3TeBR9EjG8ob
RM/BNPhnaz08S88cjiafG+Em266ZXYo/KyexM+2Odu0xvyvPI2o+XLSJg0Z6tU+mjAhZYp3quM0e
RuYZW3di1Kv6rD81yC3Yabq3xu8Jo6HhunSu/Tly36bY7T/xYb2m2tfsKzq9ccSAusCd6DvNRO4T
SQKSqL9Lu9W3yD/YZaDon2mAmiig/nDLpyXBkDx1h8oZmq+2Z4S6TJ9LWxPgOrj9w1KXd7JdAxST
YvuxmcsLbnUYxf6xt2Y+PTuFQtPa1s2W2dmbXwaJAH2ui4ADspjv62RCoOXqrw6wmEsWRDu7FkeD
TulSyO8GctxDPMArneuWx+bg7dhgxtu5cJNzXwPFMKw8+lSupMoE90hlkeNVtYsO0y5lGhKjYC4W
GYN0Es2hAvIR9Po8zKN+eIkRK50dmWzK7BOlU7tDzEyUbt7B73GXox8JViWGK+7sqnxFKj2dA9Az
55lN0aQccRp03l47BCuHwCeVEFLM2bRFef74HVzH6qxz61PcQgj9g9gg/8NumBaBMxQSw5AV6uoZ
DLZdjLa9g04AYMO8tW1kY34ao5we6ieNfYhNMh9zNZJMOmXBim6t8CvkBJrPRPtsWw8bexdDx5uq
ZCKjNNh+2Msq1qvPS/YDIdZ9KyP3q6JfSQLrazN5w5Mo4Fh6GqZir5tN4xreWeSrqSBlGKjq5WqP
vX4U2RuyROcZnPVBzgGoHXOAl3OuGzXsrNoG7tP/qtPyS0Llf2D9wFQX9ToP5cXbU9ueWJlRf5Xp
KY2nL9IsOeYSf9pB5KeJLLNvH/qIKZ4ZT+u0vS5SEx4YA9EMNJzz1gc55CfjSxJk9sVIOCkZQ30b
eCEZWr0NaopfVg+Kx3G4jTvTXfUq/XmU8lNpTU/I88i+yuofWbqUsOiM3Ww71gkM3FVCId2pHvdu
QGBlls40hv547lgXnaHwXZohzne6wcYra6pu0Q/YNQLyZhzxGuN7J8fXd3c9W26mpzwdegJsP3Sy
wF9uKbzMfboKl4FSNqwDV3rOUMJPx0cXou/296pkepJqYRAXmrBLbl6Gwm/D2OeUqMwI4znbKSBN
hB/nQxlv1MTAvAuInk90H2FLz7NQlUCBh7x2HtPULdCnOnfZFQ1k9CoUWE6H034buChSYAAzG63m
b0jD26PpnGLDcK+Msij7bSNMiR549QvvZ9mii+K5eViJwuWgWlTvforrkpnu4jg8B+b6iLBKHzUS
hCph8NyOR6FN82iU3zG61IexTu8TBrKkjVnqqJQbKlcf8iHzfuijqrtQL3p4qu3u3k/WWGbHKHZ6
YP4JWAIYZT6KXZIHFpW2bd23ZM9mEttyWX8pGamRyi09zpeGAKOGPCEd0eV5iCbmoGrDY1D0+F5c
yK1THBCN6ZXFdaqGH1NmMZeM8jsxe6+txYqkhakJDTrDLQ6zKuwbh4Eq60oqaXvn+gG53Gxtu8jq
QJl0X2Nh3uxalQ+9Y+9FquOr8q2HeUgWBrVFtOMgnE9JjKHerEz2Yeyf6P9WzaO+GdIDo7yopw8/
QS+tFySa9V3fUxdJmT1nXT0el8r91MsVW9V4My4V493RPCnKJCe/bw4C7DYamx5bp61bWOJS9f23
uGv7czrOq4DU+cP4/P8tyIQNKia1/wIySdUPvBfpXzkmf/xf/+aY+O6/PizpoN0dvOWBid3037Eo
gf0v37dcOwgQfnIZrlyI/8BMvH+ZPsYW3+Lf2MSW8DL+AzOx/yUZS5qB40qQZeSj/F/BTH53Ga9Q
cUcAThH8dZYrVjfsnzycWOeSfHASxirrsgwDwnQvexQgLAGdlqWXX4/JzSEiuWF3elcxeWNYQW6v
J8zDIPX1T2/f/4ZeYv1u5F9fjme7sEtW46Zr/eYRzHlTGmCszllQMezmBttRZv8YZ6+5N6tvsKOa
reOXPVHVzb0OdPEHaef/yLv43aL48e2ly7sLqMP3P0zkf3o34DEtCjSvPHdT9LX2x+HZmaKj2yse
vGaEjgiK1G5s+gvF3j9SAX43HvPNuVTAF0BfMD1T/vazw0RP4iFH9JOvyjrGQbBjZjDS8wBgsEvt
FyOLzxjD8tpbEGZk725Z4NHOmPQo2R8Eo4YNiv+EkYpa/gEM8Tev7/rirJXFQ1QEdJkPKM6f3hnW
FbAQjU6iYVQdC+/2q7Muhds2svalQg83KEpX7CE7A7fMzkjLQzGs4QGj/VzUxnxXkUOsJ3//3y+Y
D9jOn52+vC7uBiuwHdfyXTIz/nr9TnWBrHci5zsZI3nAYjHx+EUghdrwFwA6ErXN7CDsAnI7RcBO
FSNydBwTp3rFkuRHlUm0n2rE7NKyH8JYvzdMpKfai7N70zoFwbiT09A9i7q1NzO2ceqI1Dprd3p3
k859HOqvBMR5xyCXx3SZkVSncf3m9gFjW1s+GXnzwE1GHLVV7cw+sx5dM9sTZ9lA+50fhzj6pdbG
KKqJ6sRRJEh6JASZatu0q+Dy398t6695AsBeAxeyjktkj0XKhLR/QxdlFosZ/O3ynNa1ycJByZ3r
sE2gtYfjXUQpNSSVd1q7MXjy7keN/2H7//pCrBXEAEN6hTL9ZtCOMx5wyTzLs+P3+jSYybWEnvK0
DNOBzumZgfLBaWZ1lhH5fD3gft+YXv77m/E7aWh9L4A3ES/lmdx4v0M4UlYHhlsPknD45JdhH6VX
LdtpmO9kEDzIlH2M3fzT8fb305bv6dpEUfFPHgm/Xa3mmEkPWKI8YxA6Tl3t7Axlo1bxHwAQGXuq
8OVcsrexe2iCiAquLBrodCzxCb3LP9w69t/PG9cUtkcWkIB08AHM+vPRTzNijYthCdb5/YWVvrgI
/Jo+dgUzK4In059/OIi4d+QpEA2CuHm/jNXVAnF+p5Yq3TG8sq5DT1C6Qgl+0v6M88EtngSQV/gw
uF3aLo9AidfAz9W8z2sOb2ukOGQp+Q8sAvvvJ7drSp5jKNH5DQEtfz0HIttCw+jm8szUlp5taaL7
rlvFwlNSHibE2e3afTarZAS6M6tpxcIvmmmp66Z9Qly50Q0bmmbIq72PQngrdJfvavbfd4MW59Gx
DYZBcRiZeNzcEhuziUOZKiqmvaY9Iz07nzdOAxaSRKN/4vIAO/sLaWG9XqQUeOrXy9X7nWeQoxua
yrzhusmd9jgZTYkCjZerYVsyKf0yxFP9D+inv0Fq1u/pusJnYUcZ8jeQ2NT4Xd15LRFjToCYI47n
B2AJD1bDqjpwUMoFuIIPiG3888cvPug89x28dPkPD+Xfnj086AnDAVITSCoUeBy/36lN0tfkBjTG
qY9yY59a5rMsAnTXbszeY6KvsHVm7huIYjAmgTXYSvEkVJ04+rYaDgwMd3Hcxc/QGbt/QPk4fz1R
19dGSJBnCvyn6wW41nB/vokaXMYrji44IVwiDb3wQsvpIVGNmPLcmMyocSABi9d2NT1YY1aPvxoF
E3FS4y7W6ETIjIBlPwrjrJ2Und+UHh1U7nsraM9smINDV3MZV5XjHScyyAOqsk26Dvsnm/8xmx00
WjOGCmtwLuRUxCjuIYT5qdseEbMEOA6jRzMmGiD2g7BSzqnvmhgHtG8StQ2r8WPVkyclMIp82gOc
LkPKoxxpaGrvsqwOLYP0RiCS5oM+plZdn//7McxH+Fcc0tqBeTzDuXEDUwiX6u+v72HlT5mcSiFP
cYy9UDnuq7kkMNRTshDcqrxngad5aA8mqoyeBDVeOwMnlwmRPyYAK7tcn7KM50iLxDRMfbouswYv
VIoZCjUSnw8AZEq00J6y642subslyzXXDlNAVBcCV5srToHnPk6arQODGWScmB7RhtAn57Z3qnyV
HbSrb20M2QGSKbomw1OnRMZIY4OI7ImPzGQLNfQpK6uZhNjVOfzx9cRscacCnNNmJ3jINEiF9gD2
tmJpkjt44mP4wSlJE8bDfopPWE/HaNAzw79lTwQQ9n0dV1vUoP2e8oBLSOfnviVSEFLGkXMjfXR7
wZwVoSIQ0s8wese7JSEj2ncYdJvJcS2LiLx4m9lDstNSz4ndNpsRf2iIs2raNq4boZimVzZL+dBz
ht5ro693MGWSEAsdtG520W2WqEupWARD4vTCnDiljTer4EJAL8qmAKKBcuzpxPYq2rZLAVAQNMzO
LI3qJGB2Z639xTPBXqfxUGzFOH0jwAEdLaylKvsinCPq8jS0hr4AxZaCvpCsVBZtfmY4ACrPcr4N
WOvDRmXMU42ZAF4rqg9qZV5MnmkggxjFaV9XLBEkmXJ3znhLB+FeVZAdlqkez1WnEIygx9YxqJXa
jVi59P0hWCL3BCXgNVsV2MjDjrZjJneYQX5WEwsYNvhtWHgrg6hOEWBYA3PYpI8fsIDBS0dZKQqV
vOXVfC/96kgi0Pjk2XzmWlDI98OTC3D3EhUEr8ROVIVtVniU8cmLzFsPllvUMVak8CjL7oDMsr8D
+VeQ4VD8Uq6Kn4wx+hWZNtxcJy9ZrBTBYeqJhVROsVyr+FPe4CDHvLdLB1Iiesw8G3vx/S+66UjR
qa5tplfGgGwIdPXI6oo8jUGBkQjD6w5PzRAGHdQ2I9oKX81PfpkccAVPNwMTs2DzGi6Nyeaay/rO
YqCJQMCwQr+52e1ShQT5LUeuNYF8nyWdYfHZiGD10NmVz61EkmEbD80fV3hX4X4uI67UgN8RQvgr
SDt1rpf6PYh5BgfBUj9of/WNwJxukiU4xCLLYeGYODoG19op9d3g1niNBPEqhEjlKdE1mspC0Ekf
moSBsK7G6xpiwYyzfVYiPsRSRw+92++yWRkcH6W1C9yfaeX3oVN23V4ZibUN8rG+Y95/VugTkKJn
yd5dsvhxztpvYGPVsVPIu0DKfIsQIHJgBDfmge0DP2C9GTIk5aR1fZNBNJ/7sv5lyFFfY5jk5EMD
yTX5VDcIMdIXhjcXwk1OCgb1Jxk9d3bKVTEM3juhhIC5GWKttGUMpFvpie5eVTkhjGV5KghkQEz5
K9CWcWUV9Y2td3svvXFTDsv32KxWb/2sQicX9SFPuy+peYdw1/vMeOwtJddJMVC/d2sW33EUy93s
B/k1ikGra08A2OIbTrUHamGV2XyogCEh3AaELwcTl1ZolgEZNWZiYnk0sguMyk8d7fDB0SjpO0Ks
OAjqHyUlxSZX2Cktq3lo8liBS8kvsJsjFJTYA+2lejanJNq7gSBMYXlLnFVB3TLXtwyvwLckd1E7
vnWg7JltAjtRHgZ09P/IuFbAquVeUt86ks51zTCXPAoyeiLf3rv9OGwlLmtuu1qF3UpNM8Btv1Te
MSb/42WwxIg+mewfmU2XjyF/K+XPeE1Q85c5p43mlYzVIB6LpvE3pauDT6ik6xscBRSBXjHuqsR0
IGwY1TH1GIwTC0QiU/t5okKDDRN3JKgM06Ucg5eELC/ut/EgJkveg8IOP0T97aRgIVbO/BJfJnOk
upamImbUvKU1gPExRptuZfHekvTUJagEpVoiq3rroY1af9cCwoHw4l+NhT0BnM2P5qyiM97bCPWg
yHcJUlefGDHsg95W20tBvfi8KMDL0ySZS3M6PeZooetqYm0O2HjOl4eqR4nb2ehZyzLtQjNTL4y5
PAIscHkhd36LSrd+KoHdbbMemICLtm0V7YnPo7TYUGOvmgwOJ8Gu/1La6ueCgYz4EDHeVVGEdJ1u
aKOddgir+qDpGXYJwtAQ9fbERWI/xgZOftehlwjsKOHWxYKG70KGTVW8eMZUXIS6zGNnHIO6HXaI
XGJWHUtDt9hMD8pHLS0BCcEMcS7wa16DziIv3BjJxYlj5zANDW18TqhOAvorLLDMETKLJs8wytOE
KPDe1vmwyT10PngovrRq/oIwqzvCXBoQvrVfjZYyO0Zij72qdEOTfequgid4zBeUjx+rLTSL6n3O
7JgDMjXPOQrxDV7XImwlkjDshzvfcMSlTbzH3m3Lex9vAhK8ZtrjMLyMY989UocvfLsgDoPI2RdN
l5wLJVuYt119Mpw9anQ8OQn9i5hDx1zE3q0TINiVQN3mCzPUSe6i4proLkW/k4ExHhDGmfuJxDqD
yfQGjyF2N5RnpONlHZ8jaXfIC+j+JfMbCyvspcXhh6ynYQpsF9tuGfWJc9isaIkDb/box8npdese
yXzg3nd1224JICChSiYIR1zLPOMyuwVD997aApsWKydSVv5gLE1KhjLPhpuK3BQffh6E3RjcslYw
6Fua+jBVArhqz8jLZpbKw9/O9v1UdTtobmudnK94XJIf0S3r0Fc2AI5AIgESZbQvRZpdZzgW9qZt
DSf8oDoB50JJgQoTTNVXpAOarWdgbpnkway0M+cC2x9ZY9nZF1mciMhFAFfNzh2Ccz+MIH9cJ57g
B5xhjMs73yTEFsQT0yhWDgFIH/9XsubLKl++jZX73jQZ7a40wypCvQV783tuRCktCUY0bYwPY9k7
MJsmrn/CxZpOdGEEKdUUbHpdlpIom77aRnDXT2egPs2htJqfMKfeRGBzd9mkFUZTdrCmlGeH/FGT
x4OurPwy1HlyHHNyQkx8bspynyaSHPaR7xDgUSVvrnteh2FTIghRrSdYUM6vqVoI/7XL7743fHZU
DsTJ3bvpRJ50XcYUceSw6HXTuqjniVs2VHDhcBi+Kb/JD+VkYVoux03cTv1dEcTRvpPVrpsR60Yg
zmTbsU/K1NWw/eloViTSWf3efxnR02y6SXzy+eds8bEBbXsjyM/dYxIi+YLVYeH0M591/c0s528D
cXTDbP1wwhGrBVRSSIczcZONn8mtbOSx7D5hgrC3KHFxGDsKVL/zbhMTuVV5B5/GQq41FPlm4sOo
paLEDkBa1Y1NXsHk3Ih1q7e6xdMzF/D0RKOAXmYGHwvxXRrMCoi96nE0W5CP8xBaokfdgCTNxz5l
ziifoEokXYoszmsv7cQWEkMMyQU67nZV0VL9urt6JQIUZGTtdFrf6gw3dT/uPdsiO2Tqn4eGGI6i
tcc79H5I8EwZWFtlEQom9SrPHAvCF6ej5SJtXZAWbF32fQnrYKJj1HG2sWKOeJmN0cnDxkCNVbKc
BTmo5AYNIatcFJBWahkhTV/dp3hzvSLZZgHKaHe5b3MiT/Kv2OHfygRYLtQZd9ujURBOdW94GOEi
sydrlAOdTm1HjQh1TKWkWEKMGtr0Jx3vUZJIFnYyQhHbyU88GB6oRd8RrdecSTy5Y6/ZUXdqDCve
o2+gtrFJ0xKd02KEaZ+KyqrQyLNuy9GQU6Fvpj6/K2vsKsPEKeeZx8Zof84OLYaoiZfom8/w46BA
MEpyRElZGRsWHGL72Uw4LcoSavni1WeZsR8tRf5MV3FatKpRu1VE6EbVoYrFzDnmHoOhSXeZEhUZ
siCCCzZ8hyh/RwfyU09IFHGzeHs1Z4d58l5SsjjCvE14EGRRWJaJ2LlxfDEt0e5Fb5ubETIWzsLo
sWzAufn6qaEI5vwAWSFJihsNjsqxY0zP2ifeAzxzyZ6A1gk5yXkWWi4bU0evuhPvosELJQYG56VX
7Lo2HXetvZ9INo2AdUM2gOIe1zx+VO+WQLW+i+phKdD06sBwdrkXxoa71Uu1QqVEvStHR2/q+nth
IFvrq1gdEYXnoyaush6dTbFASzTa0JordalR7+reImrS6bZuX1xiCkFSfsdj5ZEKIZ3G46Sdks/o
+Vp18yOHnGGNwrKQ6tFGIhQaERE3vJA7oC5AD0wIfeOIZp+/DvBjLpvuRsw53Toy5TFBJy8cmHdW
cXLcr5CcyXQCXUsa5jHKbAupmlMS9ZIYGw28dcOl6/P+5zd7jAEKWrTjkmFVKEEk+nQTHBXf07d6
CtjETtM3ELY86gMqZd/m6TKIYEMqS0+kvMQnvSUbHU8v2Z2EFjxJ6FabJscUFGFrCVXsXrKOp2tp
OQcE0Z8FisapPYwxeFsbSKLnjt8650th9+8Eb1CeAO7gEWZP87CLlcRdAUuTLkdAYbMuKQl728Ts
+x0pLyepk6NXxp8qs/lFJBKhZROqKB3QDjv+tveLW8xTLrJRJ+aB+2D0M6jPIt8ujKePnrvEW9sM
njRk0EJV44URqH6Og9oK6S1AjgRMicQCvcLxq5qnD7t9yyyOwoL8shV4G0k5fmPiaZ66CI4u64Jo
lwBxP1qx7zHCmsz9YEA3LgAjbduWFbKnU/sw1e1PcsStq+vWl5Fj+GSlFNq7wNubI0Jlm/xnBPNT
duPvyW4fvyumKrslcfkgYOne/a8/R35PGuqCNEWCbaejMhH/2dwXH19+/EJTAu7Wc3niNgK81yAz
IofU2B/Gok1ujRC5STU7zqc20nf9+mfdx5/NffKOMzA51lMX37RtHJHnmCevTeL/4e68ettIti38
Vwbz3kLnANw5wGUWJVmy5fxC0JLcOef+9ferpmyLkmfOOW4/EBcYeCiGYnexatcOa639avzH+P7I
1HYyLK++mHWu/U5rzY96pDWb2uxIOkUltEvPlS6p+fAn4JbLMDNYQnBGYUWt3NxXl5kfZZ+jVZrV
2ayUoniT+E1LmNjbs8Rq7HktISChxvJnouJuYSlDuxqlB01+QsVd+nF2XyaBIOcF1byEow3ny0mI
fyx4QKtMormqQ4u70IPS0qPIBhrG2nJLTVKuagPhD1LbV4XR0tSYjp8RxUMMZ6wvLJOiv1FcDmie
z0KX/JjBMRMaNW2N3WuapchrPaVJs6xck5Rx5/5ANAcJMJrNqNKGEIzpKFo0/dsy1/bISpoLwpOv
9SA6Puk5G0jkGD0N7x9d49ggSz0nJUoivbCK81IfvDe20lyWqubdIEYQKr531erJuqND5JVWms2l
sJRtD0LIR7f1XEsE+9EF12+7pXwOsUJfpOiQoXXh2BddVleXdpnDoKyT6xLOx6vMjVKYQkgJoOMg
gJC+BN9W2eg0NRT9i9XzUu7gF8ZIIWqpd0v14spSoQvbNvDjIkODskPS99qskcQqi9dyaDmbAtdi
NiBqdqsYHCY0iGgWEs0tL0ojvi4Ng8PajdpNgPr1Jgx7+mO0Vbe2EloN9hlb1MtdpP6U4LxLoRFJ
QKjKakA4jrYo60Jt0huZVBmqpSkNN5zychfQHk5tP8QIQywobxhovibQD/NrWkmFl8gizMrcQlou
872VrXLJMBjsNedmiwLNTSKX1hI8p/IandpQwH3ane9+aMr4lZ0p3pc0W1U2HUJ9E9h0lqMSLKmg
Gdktn+j+EW3o2z3MDhDTnmZEqfUusCrMe9shucCthgpaeR3ngAtj5zYKziNVTy8ML70r8qJEpTP1
N0NjIwvac7qqRvfZaaz3iJZBTSiUGA0Lz1tnMRTErkPcu9W2OKrhurAB0lHwAFyVIOtHcBvqjnvV
9jfqACG8c1uXpljoQ4BpRSumpHM3FUFINEbRv8lw7yu3zi/oPPBBTWN57neRgVwDSHU7T24dUPmO
lOYr2+T8r6oovkxj8iduQ+BDo4wPEIz2kq36WzTf3/RCnQHAxTslMpQLpVOHmUmObouo6Du591JY
QNo54ba9SHNFn4/Bp5rSYh125hWZIvemLl1AfwkctVBz83VM/vAqkxv5KtID5aqUoxSqk+6sSqRf
e6T2eHJ8T5sYzZV9m0D7lnSzfO3pMpJs6FWvfGrAJKxwAeYtBPse4hykFr065yik73wHTW1Rp+iV
pkISOIYZhiKWnjSzpqMSACaT7Ejiri37rZJJCEyiNKgNaT9PE+ijOeHPpm3NtwLKtsmLmO7hSLKa
pEXXWYuksg2NHA4nLM1KbWngHRA+Q7WYozBliXX8Bm35j3L3Ea5mvQDzR88+LUSLRW74DTwQ9VkH
VBqqwkJLcD0xWLIgaEG30Xx2I1eLkYO06QY7PDvb37QBFPw49e59jSYhKIKrenJFOV9HJ9ZIVjGt
7Ovi2iEgo7VeH9GUO/TuNBhSywEG5RaJO3QREVW2S0ndwvEyz2X3fQb+ejv+wz56M+jBnS5BF03t
LsfskmqhSxh1+Jac/fgo7fQwmmWBWi6R6iB3WiFrLxP0Lxxt1wmZ4R6/3GBWIpuUJqrw7baJaHZh
KlvkpfyLRrC8WuL+tqI/XoqSga3MjBY1PmQGRCc/mlRrGfkTW7uEdBtfyJhm2ZU69GGVc9C/EHGc
KDovC4IQtTdv+9a8K126ZwbmaF+Vt23eGetGyV63Rd/MO8z1sjO6az+gxbff0E8QhQRU8UULOtrf
uTr2q9TAEEt1AC2bBnCWViEDVYPK07tzSy8vpKGlVoWrvjDpwheGZKNzN/2K/J50gfXfkIVD4b/W
+01oI9RByNebWrtO6iLawvp7lw2W/9qH4G4jzFDruYl6D1fcGVKwbCqsIyEZrTAL90oxaXaTobmL
5kOAl5UEKRi8nQbRdulGlg8LhOgv82FCeTlkWK+I0NNE/kuukBaQSUWgiuy81xpJvaCL6i0aEiID
MrMk10RlheS+7QqVy9a5lkMSVE5UfG6IJc8BQgOXjjBRDYs76OngV+tLlEjz2VDK4aqO6NapBugL
AcAF1EIarFf7LWHnDM7ncKPRwq6lhTlZ/rVr6vB3THTLhxoYHSjPgZ7iBrLsSzQaddIgqK7EEnUM
I9MXAT4J0l+oZlqoAe4k7ZOPrsxaioqrSi/i86hTFhRvoWxn0ZqSgj334oyWE90dqTmJaI2Unokb
Sn6Rps0QA4b8XiZJFEewRPpcpHw6Ggd62d5CPveV170evF7fDKF8o7gZHQAd5AfaxH7l08b6PFUB
+9ZSPYMUUc/TtKCMrdDuQi3cJcmQBkR3vIC4AUHKrLk328OrSzhvMvMh1+N6hS7ka404m8AnmEdS
+sHkYFi5gPBtRUc9bPcpduR2mSsO2jZxQ0P1EFl9FO6b+UAvtWVnIZhBXM1gFFPg4yyMLH3dhLvd
Ssm+lCTDN6ZDGz/P2ZF/fePqtC2s1N19YUoPhqtFy2ZnRzMcv88+eB6kg3CukYkWaGXiIN+ztjKq
lSsMxDukFW7pRuEuEdb41MYmhHeUE1aInSNEUYJrCDH76wLay6KKrU0ka0vELt/vXPeTU2gtCP0+
gwpju4u+h1KZIrSxTIhWPZ+ueOGOYqqGjrqUNyBlumg5ELeXpaa+svrgPXwhKh5h8SYo6js60LMU
v7Y+3kJO2Un12+xilyDsS3XPDkiK+PVykD/CKSSF7+c5wyM+lkHQGJzGR1HLXCBlEF4QwJtde+dk
IsVBRXrR6uE8KNBLkFIXN92fI+OwpiLMiRd1gLOU/lIhRbECRgZRD1Z7W0aovhXZAkwx0RBQ3q2T
gen1Y7DqQuN8kPTPtGI1sQc23AA/Wfamni4dVSvm5J3bRb/TMRaQqqkLfzWCXl4URR4tzR6wKMlp
Uh7KBahwbU3xFRvf5/dAxNge6ITJu1KFsQuUvwq8bKHWyipUSAK1xOOOhQM+NCQyUAFE5eKdFKev
nQHWmiRXm7Jq5W2e0Us903ukHeSLQDiSJL+EjLhPjZSsNoW4rgACpgS3HSH8RZsuNLBzix7XG5H1
AJ8UMtEcZA1cgdZEgQLxna3hF6ygfPhkQUN/BwHIuDa95rpuHPe1Wu42jtGGb2kkRmG1oOXwZRth
E6A9B2tVop7cyuiHx3rfXLT4dqrlpqs6PgdomV2WcOQc411i23szSrON3VuowlfWdUYLK4c8/WqA
kb5C7umyjVXCJ6WMrqFDXcS11t3GlAwhsFdvB1fa0QorsS/12sO/0hct/dzXQ60768zCUcriMiDl
pBEHq0RHMTSqwaerRGlSzu8TWorkUDWcWnkHcbZblnq4SMJsKzW6e2sM/kMtaaRy0iG5itPulVHb
7bqHrLiUs/guGRpCjKAsEe+w90C21JmbafJ71R128wqRLjUJy03m++DF7ZyCe3eT4HBtYbpd6Lrz
IRXFjp0Kk7xLPyDDpcworrkbvNI7NeVu0gaouR3HlIwGmg5UAeSetKo0SrPKjeyia4SiILD+DHfF
p9OG0iASQLONxKF3B0yMeZxAO0cR0kP0I5UpBVMlGvW+DDe5T2mVo+dyiGKPcmWkEK00v9mEoEnO
C5t2cqkWzSMv1dZwddulZnBCU0OyFyXCaHgTmbtJ+PgsCW3Y/bWLuhoqHOSsagVlNO0L9ehqTnnw
NRh3fa3ZUTDvzTxDP7AAf5jQvTQwe/QEJGce+jt+HrKXvpFR4er0164Sr03YPq9QvgG8UCwMH+tW
00lg1u/oJE9pUV26DlJTGR3Xat95UxcGXSddDUh5Z5tLgKnzMo+vEqOlSXwfbsHquLSgoeFOmtSU
JamHKx7a347LobvzeguIufoJefzd3AMcEaldBs4gPJexnHPbpyhKQjdEs+Uc7USaNs88vSvIQuJD
kxFclEG5oXeKt9WWKZ1uI+qZNNb23mcQAaDnN/OUys1cBpdKt+WQfAGEf44auC4GWoUrVS7QgRiA
RzmDmV04XnBBN5TzpCk+FlacrBtRG9RpjEsLhuBr76PvmbXal84I5U1tD1s96onQc9ddVGW/zmEE
XhahDkqxA7pv+R7i3VIo3e7ytR0ai4LuPFSEwI6Yo6bPgyUlc7fL9MsUQf8FEBV9hs71OjQNdYPA
ETrmEkw0XFWt4PAGPTPXUWaUasunetaSbG2dZU9lrSrLfO6ZGSvUQ0KFNCi0RqkCX6GANcsJr0vU
C2CI1ucBnHgLngZKkZTEJXBKc3LjBAiWh85oTPDpWvpSLWhtB+0zuAFE9VYGlTZLffVV1NJIAvJV
sgjUfLdWcmSvPqodpD/yM/GlTn1d6oJPRNk2pytSzrvC+JrbibIMbCCDir+J/dilAuKLY6MESe20
Ww7QV01UrXXC0mujhHMoKSU9lIpiHpkuENo6u2zM4qqhRd4KIZILvUmhDA8K8eegWGQORg0l5q7o
u2ZhNshVWm7pcXj1ymLX5O+snq2C4OK7TK4zejG05Mvl8mIoPXWRgstYGI0xvKqZOfA01Va3+Oqs
bIoZekwD3Ytdimp+fQ4uZuOq1UZzcpUIV1LmJCQKSg/ErgHiiDOo34gRuMCuBGoeuV4qKJCWYO/E
6bIPrP6mNWSczl1pL+06vwS1UNGvZbiRzKRcakRh8KEygA1wg+dOqUOOzZR+3fQmjctUq1vAgiME
1ezdNmzeB3OzlNVrK5UCWvDI5crqQJB4yGnUdQ5lEf2HZd9RyckaaiZ23LxxgQreIrVxERbMW64E
uy0y//Rur5el1HygezAtuFxjQB6/WASuc9F2zjtjCL4otbfBL6w5eoOn/4zPNccvjM9JqGpzIiAc
acuhtNQzitGjuL5QvA4sKHSAbXg4Pjn+k1t2MIdB087rIinWKRDNHfqA20ANiq000JObE4O/fzxp
oZi3zTm76GohHo7vLHesM6+iyB5bFvF3i7VAC6zoqd7z6TgZLnYpx2Qop1zD+M3eeDnjQzlG6hju
AQdIkm1//JM3MPiePGn1+KG+GdyNev45t7cdDPlN0dJKQjdSYy2p5Xp87ccbaLBoErbSsLKkJHO4
WsUdaGE4Xvj4D13Piq1VN5dN7ge49Wa1jdWOf8S0t2z/KKb/zNhXgLIqrfG0eGWIzgMQ7K8d0yQV
Kv4an6JnYroqXf1Wj4MYC+qGKDSE6blPhrUiCQ9HLEW3ZdPsKLPmsbs3EW0ePx6KXybT7QJ13Lel
DiUfFZSBTuNAHkaU3f9X5g2dfwEB/j3xZuHDofPvqj/Sr3/MUwBwX/z9017Ch88/UnAsOgnLjglT
xja1x6bBjxQcyzpTgJQ6lgAeji19v1NwNPsMYo5D8z0BjQajCLLzkYLDS7bsaNThbdOwVJWX/ot+
wupxGzUD6ywbQEcFHNygrbG486cQ0l5JQnq9dpDd0OaBgxa7X43hglblSDJT1oHhLOvBIiD7tFMe
wOnMyuYWxPxMHu5VCb0Pebf0O7gXcUBK56bNNrJ/XeUfFTozVf7Nk2n+CUFHtX92tcQWZLyYHtVR
ngGtU8M0QbO6XG0nbyFdghyIsxvArQO6Qh97B8e3CcWiRwsF+p78xuKsygbaO9HDRKq+qPRSbXRY
7NTsXEJ70kpXPn2MWs08R31m1rbxzKerCz7dDCk67aHM+lmIHAftwxkmh0dCtDh3k+xGDNeblJvF
c7wDfMdKz9M78R6AArMqCxBwKWep4WxaB+dkkBjaXpE4RP7tEnrP+JR4ixgyz5S1uAI7a1diqNbI
tqVd4wjfAU/9flGgORbimsQFjhect6tUNpYm2Clx4T7DublofEffDtCPZSrRRKUg7EMKiMc5j8t2
N99REFTjEMsRUgWTr8V7PKAlBYGUx0d5GQcGf5uPiLe6PBeo6KwkC7u61sPuXKXUnoOnzwug7Hxa
952NHO8+myURmRjDR+4h9zLEo91ZzmdzYjcX74mramPnSgynBhd0IQRDilw3f4Z++zrn3WnV48Lx
tW0lf1Vt4NRhPdd0vIYLHWPHJ8KEAfiO8br48lyhRvp4q+L7SoRqLBiXFdD7pIGjKc10zRv/320M
+UtJGyoVPNB4A4yjZ3ipuGRiesS9iy8X96CTRcqTcCUeiylE2WIlXivxlJ10EYRvZS6t15L3Or3a
VEp1MwgWKB27MjEo0u84iYL4a/KYzHugovEZL2SaF8vV1ifNYCJWIf4Uby6VbpaW9qaXkc0GV5NH
QsmuWQkMd10nF+J5gLuikknaB2gLvcXEx5BB9WG9hgwnhoCZTI8AJEFqn260fLeqoEZz+CgVyHlO
eQEpzqXvA1LisXgtF8MS33JnjBbq1OZ9hXYG6KjHfFxcgfhYGwGc+6Ro0jLE0WyQ124QZZoFgCXi
QJk5pgYKH3Fi0lxVRjNsdy4DPNrTe3Ve1OGbTtq9dVypmqF28DlEqCxSzJnTaze7OHrfZmZAZgC0
uW2s3RIpDWQgSOHPB3rAVECmEFG5qjsq/2g2KKhtgOTCJ1Bt+22YfFTLCDkMyuPzMLB77qm9S6CD
xR7kQROxEDBg3g0s02XZuKwzJPHa6nUk09UbhaM6RbMS5Q2MmPsLR99m+Wb5P+KwBBHTF77rVaPB
/vHX+iF9tY8fyn9809Xt6u3zNxwNWv5rfNl9SBf7an/0BwljuqW9rh8oTjyUdcQFPB7e4q0vXmWk
A2lRvHpDnqV6m/7am/55oD8exut622cPf/15h/BSJa7PxTA8PU5VHaLS0Wk8XtJ4N/80QrTnput7
htYcWKsGJ6xuOJBzDMEfjFJ6CBxelhxOW9hptgqJwrFl3YTfwxc+maK/m4R/vr9vc/1Pk3l0B/v7
mKDq0b14OgcK/sNzn+RvZuHZGD9mQTfOxDGP86DAVTJNHTbJ01kwnTNVhuWDQ4LOn+BEnN4s6Idr
ejahL5fC306Cpp+hFAidR7NMVYXoCknu6SQoinLG1NDO29IO83Bqk2AYzmF5TpgE6wyeLw1RKQSy
u2h28HwSnDMTfqQKQVLToLjiZp3WflBpCAlN7T+xCn+/FNj18OJVFYo7zG5ZezYLeO40joQxBAlV
M62Ronhas8AvyPKdNgnqGcEFy0CzZZjMUN+Pl4JtnmF5tO82QygInNokTLaMpnamIBYG4JH4wYbl
+NwoGBpLAQSSbkIWA3l+epZRt+XDJv11q6DLhKMahlGzLEflNhnwqWm0nTMFFQlylrKsOHB2YdKd
2FJwBENy2n7Qz/AEHLqbkIYlHhZU3qeTgGwGehlE3gShOM7jfjmtSbBGGY1pkyCyD7aB9gcbAqfp
uWVUZOPMgHqqaAhlGOooEHJak8DJpR2W56/vB1wFKL8aVoGt4FByfGYaAbmdKTLWUTCVH63Gac0C
+3iyUVDO8IQMOtnbhxQVs/p0P1icHxpJSB2tGMXGVzj46ifkOpMuEr/cpA2h62e4y9ZT+/90ErCM
Fh6CjqqCylSMlvO0VoKqc2FTJ0E+41eWiZ4gwasiRDheCjZLgQlAn4UDErqyYKOf1izYtrBkk1YC
oaSMfomKahHSBAY28HgSLOOMDAdLQPDulVP0FBRkNyZOgmoTT6vIlnzf9ceTwErQyUxjPC3YQczD
ycXTmgE9ZOIs6Bb7QRGOkq6DR0H243gWQFKdIStAgv7RcBwClhMyjdgEbXJA7ZyhO6FzSFLloA/H
y1jSPDMNQ1dk4gx0Z07PKvA7yVMPCE3lgLCpnmD7qdbwqx+vBVs7Y5GgnqLgXRJwn14YpWnK9OSK
gvFT0dIgmFaRAGTBPz0mHZYKU0T2RWaeTtFXIM5/XJ+/7jYqzhn8EwNnyMJpeplWwGM+41W2xGkG
kpYyNaeAt6TZqKkQPyiqTmrhueOs4E7hKQJMdmyk+vSTM4w4vMKaT/IUmAWZFJqscqNjdPDcU8Bk
cDhA9xx1FE8x3aojQjhxFvCX4OuQW+K3RgNjLGQ/tQnklyiKWwgeKiZWUZSnT8tnVBXWwtRJwDMm
jJQPDqO4x6MpINnKgYGHDsVZxiycnLekUBWZmm3VVbYD9+YQJY3G71n04HBCkngxqT8wFafoOaPu
pk82jSo5NLQiDVaVor/MKViE22SWHBXLMKbYTm4/YLTVqZ4zEBayKZCxyL8LEURRX3i6I6jHkY4m
AWdhPMnFiUzkaVkF8Drqb9gRLHhUrQwT51l7UZXEYyZ+oGJH0I1MIsvh1GYBk21PzSpo3CS/M+4n
9k/knZ85jbbBAUGtjs2HBuEpOo2qgtLIxBMCZ8Fmy1OFYOv/JK3ALJCFI552KNCK1Pvp2QVHtada
R00+A71IYRIVZmRRZeu5XVDOsJwOgqnU7AxtlLM+LbuAt/BYFvn1AALrSDLRwSyASBBH4fNZENkV
RPoo2VG+PM1ZoJg2dUeYZxpS45jHH5iMozNCP8OvJMaybTQXqOMfDqVTyq4IbOfUWUCKXdNQYieh
ClJTc54FERSgSDwYMrqkoBZO0n9WKRxMnQW8Is4IoklyChiA5/VZEgs2wA1ZI9y2ZczG6a0FKuiT
/QXtzMRzpihHFk0gEthiT3eE8B0tMu82WSYL+ZZH2NQp7QjEPSbPAlVqzcb+4TQBUHnhO1rkFixK
VbIutstJ7ghC3akeNNEUhXoWO7U37XHFH60FAwCPLIKpUz0jSDcK9PbUFAudI4hOsY40kyd4PN4R
4GPOyHEbZBt5jc4OJ1eRAmKgTF0LGvlEYBsA+BXC65f+ggVugw4+nB94aCIfeTiaT8oukP6Yuhao
xpB8xn+EFTD6yC/XAukHSANo4INzEcCOE/MdubbJHjRrgdIjfTIAN46x9fEsOERbtGBQieEPuemT
WwtIcE9GMuFBmzrbAeF2QmcRTh3Pgi1jHdl5LIcR3nh6eC7IONPPCI0zgh4/KlhPW/QpeZZ3PNQn
bYAdPBKJx8PRfEp2gbTo1B0Bqg3jTxWaoJLuMUzE8VqAhGXjT+BW6TSYOZRrTssuaPCyplpHkWXB
e/7uND1fCxY7hiw9ZyT2cfSbTs46UjqYOgs69UnCRTJNrAZcxOc8ADxonRwv3vWplueE1zQ544Zd
wG/kRoE3C5DKS+sI7dCiQgvO7ySLlLi8jwmwCVkWA2AzrvNTjPtTD5rCFMEFMHN6nYnswull3DTc
nal5R8pzGnlXsu1IJv4M6SnoEBapJrYLnPX/KuP2Hxwk34lGc8+P7keKkf9QPuEp/ds3fCPgvBzg
kVhzfv/Xn4JBdPRGwTg6DP2DgfSvI6LASP558uI3MtD4PY8ff7zBl1999F3f7urbkxv/odgXd14/
vtA/Xqbgf/315/9G+y/7eH/E/Bkx/j+u5K8/j67zidf8bwYuw2fjCtj85HELf0iT44Fxvn/HwOE+
oYvAt5HEz0jih1hp6iXPEVz9Sm/yY872gVUzeew0Sov9ffrtKsVVH/DY00dOkoe7yr+rq6PBR4Tv
1MEXD9G+3RcPT0c+YCUnj/yfUeWf0AB/ZXWvmHX//ngVHmCOU68fZmbhHq+UR7jY1JE3zLjvP53x
R/DR1IHP7/fe0QJU9BHSM3ncKPKT1D/ekQfayeShk3t//8yKHLAnk0dO2+NlcUAyTB324qVtOpTF
Jw/MAPVd2B+ti0OVderQl0guli+m+VC1mzr21d5PjqzHI191+rhFH+2T+6fT8Uj9mz50We7vvLp8
qKqjNf0I85g8vn9Hr839MZP5UCmePjRnQZlWRytbMJZI5kwfuyx9/suyI9v0iIL6HaOndfF86N9y
4WlSPbMhUDdFAW7qRb96+FLsn3lPsMhFsnn60M3++Nx6hGRPH7j9Y7OPs9Lzj491xheFqN8x/vah
KB/6b2ONfvahvvM7Br966Py7o2PskdL1Owb/hGj1s+sW2bbJQ9O11/tjvi9STsrjzXlI8/+eL1js
w+d7n6QpuZGpw18jHvptlEPYxGr59sRBpOFXvLPrMMIjOY5qwDWIXPfkKy4e3OdiEWPidOrANw9J
UvZRs38WJtDoWWQkpw7/xkvvH/44L1+cbYck19Thb5Gd+/lCfMwf/Z4veLkQH4t6U4d/y+w/lOXD
kUvxmPSZPjZ9Hb/9gmKVPxIfpo77rtp7R8MesjNTh33/UMScbEcjH8Dpk0f2iWyeLe/HVPPUoT/s
OXcSlyZux9c9cq4mD/5QVn+8/9nFHypHk8f3y7s0Kf3jaz+QSCeP3acIvLhHs3JAkv7zyD/LNH3X
p3mZf/qmO/Ozjx0n18Q77qKHffGv/wMAAP//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15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Data'!$W$10:$W$59</cx:f>
        <cx:nf>'Map Data'!$W$9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Data'!$X$10:$X$59</cx:f>
        <cx:nf>'Map Data'!$X$9</cx:nf>
        <cx:lvl ptCount="50" formatCode="General" name="change">
          <cx:pt idx="0">10</cx:pt>
          <cx:pt idx="1">0</cx:pt>
          <cx:pt idx="2">-20</cx:pt>
          <cx:pt idx="3">-10</cx:pt>
          <cx:pt idx="4">0</cx:pt>
          <cx:pt idx="5">0</cx:pt>
          <cx:pt idx="6">-0.5</cx:pt>
          <cx:pt idx="7">0</cx:pt>
          <cx:pt idx="8">10</cx:pt>
          <cx:pt idx="9">10</cx:pt>
          <cx:pt idx="10">1</cx:pt>
          <cx:pt idx="11">20</cx:pt>
          <cx:pt idx="12">-15</cx:pt>
          <cx:pt idx="13">5</cx:pt>
          <cx:pt idx="14">-20</cx:pt>
          <cx:pt idx="15">-70</cx:pt>
          <cx:pt idx="16">-30</cx:pt>
          <cx:pt idx="17">-5</cx:pt>
          <cx:pt idx="18">-1</cx:pt>
          <cx:pt idx="19">1</cx:pt>
          <cx:pt idx="20">-1</cx:pt>
          <cx:pt idx="21">0</cx:pt>
          <cx:pt idx="22">-10</cx:pt>
          <cx:pt idx="23">0</cx:pt>
          <cx:pt idx="24">-30</cx:pt>
          <cx:pt idx="25">-30</cx:pt>
          <cx:pt idx="26">-10</cx:pt>
          <cx:pt idx="27">-10</cx:pt>
          <cx:pt idx="28">0.5</cx:pt>
          <cx:pt idx="29">0</cx:pt>
          <cx:pt idx="30">-30</cx:pt>
          <cx:pt idx="31">-10</cx:pt>
          <cx:pt idx="32">-15</cx:pt>
          <cx:pt idx="33">10</cx:pt>
          <cx:pt idx="34">-15</cx:pt>
          <cx:pt idx="35">0</cx:pt>
          <cx:pt idx="36">-20</cx:pt>
          <cx:pt idx="37">0</cx:pt>
          <cx:pt idx="38">0.10000000000000009</cx:pt>
          <cx:pt idx="39">-9</cx:pt>
          <cx:pt idx="40">-50</cx:pt>
          <cx:pt idx="41">-20</cx:pt>
          <cx:pt idx="42">-100</cx:pt>
          <cx:pt idx="43">5</cx:pt>
          <cx:pt idx="44">1</cx:pt>
          <cx:pt idx="45">-20</cx:pt>
          <cx:pt idx="46">-10</cx:pt>
          <cx:pt idx="47">-3</cx:pt>
          <cx:pt idx="48">0</cx:pt>
          <cx:pt idx="49">-30</cx:pt>
        </cx:lvl>
      </cx:numDim>
    </cx:data>
  </cx:chartData>
  <cx:chart>
    <cx:plotArea>
      <cx:plotAreaRegion>
        <cx:series layoutId="regionMap" uniqueId="{A7B9421C-1C37-42CE-BDB4-B3C6661D04AD}">
          <cx:tx>
            <cx:txData>
              <cx:f>'Map Data'!$X$9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1H1pb9y4svZfCfL5lYfiIooHZy4w6t292LHjOPEXocf2SNS+b7/+lti2u1vxeCa+xgs0MNCIxSq1
qUdkrWT+e9/85z543GafmjCI8v/cN79/dosi+c9vv+X37mO4zc9CeZ/FefxXcXYfh7/Ff/0l7x9/
e8i2tYyc3zDS6W/37jYrHpvP//NfeJrzGK/i+20h4+hL+Zi1V495GRT5G32vdn3aPoQyGsu8yOR9
of/+eTP5/OkxKmTRfm2Tx98/H/V//vTb8Ck//eKnAP6oonwAWaqfMcwx1zFHnOmCkc+fgjhynro1
Ic5MXdcRMTEyEeKm/vzbm20I8pvHP7Nt7m+fqa/9Rerv2T48ZI95DoNR/z+UPPr7d8O7j8uo6N+Y
Ay/v9883kSweHz5dF9viMf/8SebxaMcwivtB3FyrUf92/M7/578DAryHAeUAluFL+6eun1AZfX3r
Hfw6KpwwpDPTEDpFBj5GheMzTkyCqE5M3SRM0Off3qEyiqPo8b6Q92Xx3PHvgTkSHmDTD/IEsbm4
eus1/CI25EwQ09QxZsxkgnB2jI2O0VnfYxpwZyBG+fNv77C5yB6dOHqm/XtYnuUGiPRDO0FE1uO3
3sCvIULMM8EwwxhzbhKMCKxRh2sYN8440rHODaYTg+um+fzbO0TW26wNttHDM/XfY7KXHKDSD+8E
Uflj9dY7+EVUYI0yDIYwMRHhOurXqENUTOPMpIggWN8IMgxY5J5/e4fKH8H2z234DsXyIjjApB/c
KWKyfH4vr32Xv4aJQc50TmEqmMwwTEGH2l5nBKYKxSY1DC4Ms1/bdpbGCybv0vUAiZIbIgJDO0FE
vv3x/Fb+74gQfsbA9jIN02CY0J+0CTfPDGEiwTEWCBExnCXfZObISL5jmuwlB6j0wztBVP74QB1P
6JkphMA61TkmBsGgMQ7XLoHPKNgABswi3cC7te1onmT+Nsq3YKr+vZ3+ulX8x4vkAJV+eKeIyt1b
7+DXVi9ABQuCONhcBsaIo4GvAn7KGSgSQzBOBKcGEs+//bR6ZbKLo3dMlT+eBYeYwOBOEJPxB/qP
RJwhBMYwI4jpnCn/8HCmcHZGDcDCxIYOltdQoYwfg229zR6fgXptQX19ouwlB6D0oztBUC7mb72D
X5soFJ2BZwiAgPuB8W4iHIJigmmmgxUgOAAiwCwemF4Xrozf+mteR2QnNUCjH9YJojH6WBUPrqKO
EAZjmFLQKcfKRNfFGUwOUP+6IODLk4F7MtoG8q84e5eSP5QdINMP8RSRuXjry/y1edI7jsJkFOwv
ZlCwhofIIHYG/rupE6ozCJMRcGEO1fwoDuJs+/COubKXHKICwztBVKYf6Dhi84wKzMx9dOt4vsDq
RcEcxjrhlOmgVQZqfgqgyIftM1T/XqW8CA4w6Qd3gpjcfH3rFfziTBFnBBOIOSJh6q/NlN704iaw
CJ294qbcFFv3rb/mdY2ykxqg0Q/rBNGYwXL7987AL6KBzwxqEgibmCbt1TcezBByRgEkBgaXEKBw
hk7j7DEGr/EdM+RFcIBJP7gTxOR28XGYUAqY6PwwcnJkcgmI2IMhjMDugrg9APf80zvf5Fbm93GU
y3cEhg9EB7D04ztBWJaQzvmwqQLKBOYIZhAh1uGuN64OcRHmGSxq4OVzLEDr/BQbXr7Tj3+WGyDS
D+0EEZl/4EQBa5eB0QVpKw7prZ+j9WBpQUjMZAwmydBdnIOzKOVbX8friuRZboBGP6wTRGMzfusN
/JoqoRxUhYGFAXlGFRDWj+cHuC3gwAsK0Ufd0HUVCTs0gTdxVrifxls/Lt6hT46lB+j0wzxBdBYf
iQ6F1UkgAh6KjimkUugAHR20DmR/ARphctArg1zj4mHrvsM7eRIb4NEP7BTx+EDXBAIrMAcg/kg4
FzBpei1+qE1McQZrGjc4R6ivpdDBMDucLYsgkFEs3xEX3ksOUTlN5+QWLMaP0vH9GgZmFcABVq+J
KR6Yw7uMvIEhp7Uzzwaz5Habu1DBU7wnK38oO0CmH+IJzpfN6OOQIaDKYbowDCtUn04ZzhcO88Vk
4DQivEvcD+bLTj+MtlkM8+bd+mUvP0CoH+oJIrTYfCBC4kyA7kAENAjpnUkIBR+taMYZNnUuBNH7
FD0eJIQX0YPcvgeZF8EBJP3YThGSj1zO8BmCjAl47mhnBotjSAR495CcBKOsX+t+zqks4vodU2Un
NUTjNJew5Y8PnCCQoAfnkIAu3yl9UB5HE4TBBIF8JBR6UdqH78FEO1T5S2iU9377TP334ci95ACV
fngnOEdWHzhHCDoDlwWSKhw8d8SgLvUYFaGfgYspEDiYmIMKGkbAVnEp8/etXAeiA1z6AZ4gLpcf
iAsYyKYAXHpgTBNBfeQxLpyfmQTcegwL3LPzfzhbLh+jKG+DavuubNex9ACdfpgniM76A5P1lJ0R
nWEI4j/V3OnH6BjiDOIxoFd21ROqGOkQnfVWRu9I1T+JDfDoB3aKeHzkbMHgLhqg5CFnolMI6Q/c
ew7F+VBhJDD4LsqbHFhf622eb+/dMn8sinf4lAPxIT6nOV8267c07a8Fx6DgCAwsAjYWePriZ3x0
ZJzpCKpYDShgfSqnPJwvm8f60/qxkffviMEcyg6Q6Yd4ijNn8XHIQLbFhEkBxawwOV4pOzIZpFug
2htqxfoqV6hPev7tXbplLe9d6WzfkW3ZSw5QWcPwThCV22/Pb+Y1y/QX5wsUq1Lw9SmCMj1VDXas
X0wEhS7gaYLrogpdhuH928e8+LSvS91Npdf+rNej/APxAT79QE8Qn/UHOvvUOCMUwjHcQBR8fvAx
j/ER9AxiAZCXMU2u6ivBPjhcz9YSthXl74r0H4gOcOkHeIq4XD+/m9c+0F+cN1CPB0pmN2XUWnXk
YUJ5GKT4Kfifaj9Rj9oxKnku4b8kkc8dr/1Jr8+ZdS/5LDxEBoZ4ishACdXfLx2/iAykh/udEAyK
8FWwZehn9rVI4OnAJhfYgfSzn9m/3rjM3gnMTnKIymlWiK2/fhwqEPBHhFBTh+JVtSti4MdAQT4o
IgYbVsF8fiVquY6j4l1RyxfBISYwuBOcKZvzD8QEUmPg2e93sgxmCodMJYckM6K7bSxDi6y3d88f
s/yxfetven0RO5QdINMP8RSR+UirDGr3oLwVnBgkwJl8pf7YAAXDKMRsDMOAPceQAjjUL5vHavue
cspnuSEip2mHbebPb+U15fprWoWSMwMKXKDsGN52vyV1kLDs/X4OlfkmVPBxDmXHg5hy/73Pt2EC
acv3bJ0YiA/xgYGe4oz58YH4YNjizUF9wB578nTowaFFBptaDPD9IVD2utbvX/CPOPPf+ov+fiXb
SQ5RgeGdICoXH7h5tU8mwzYiAdYWRqqYb+C9QKYGQVQANrbsQsuDZPKFH0A1zHt2FO8lB6j0wztB
VL59pC1GIVvJABCoQnqtgAyOqjAgUmMKOD9EQP3l0Of/9piFYI79+lR5ERxg0g/uBDG5Wrz1Cn5R
v+hQ9GpCyRgBnQ4mlw4a/Wj9gn5GIRXwN2WWVy4cq/Jpkb/vUIRj6QE6/TBPEJ1rqBT5MJ8SDhAB
zQIAwKkU/abIgaUMUTKz3+JqAnqvFcFexyWUXO6LWv7+73pdxwzlBwj1Qz1FhMYfhxBElymEKakA
/1Lv3X9xPH/6olio4mew/wL6OBSWPf/2Lrq8e8PvLYo9lh6iA8M8QXS+fmAUE+wA0COwnfJgv+Th
6gYHi8BBCohCmpPBHvGfYv9fIccMJ1E9viOTeSA6wKUf4Cni8v35y/2/ezUEtIoB1RZgDBBM4Tix
40kDJ4kRsKZh/z6CefNzoczXx+Y9ByY8iQ3hgHGdIBy3YOX//XL+i0YAODECZgDELsHzh2TYwAgA
0wDOqYJyANgprqv88vNvP+1IamM4ds55Jr72fbyuX26fBQeY9IM7AUze/hMP0Tni/MVz9+DchF69
9HspBcZQATBAB/YlCdi8B/7OPlWz++0dOoMT8f7+z3odo4H40Uj+Px239/dH8b2cVzjeFtuJOujw
4DS+t3vVcOHgxYHo0aw6Gu3z9714+P0z7M4/gLF/xJPcG+/8Re5xmxe/f9YM40yA1oHAtNpO1rs7
NaQ1f/8Me8wAcgrWBLhL/eYBMCqifvfM758h3kNgn7k6aEapq7w38UAEPgKCoY5NwBFBcFoD5i8H
S17GQQvHyL28jKf2p6gML2MZFfnvn4kOo0l2fP1f2W86hFJ4iAESDJFYONERDM/kfnsFsxzY9f8X
6F4W6bXPHlMSr1mEyE2TBnicuJ2Y6ZWBb2qa4nHYZWKmepGp6btenEVk1xsE/lPva7LqUYr5NVld
bKUTu2OnStKluphBkCbWvi2aNl3y/jKgeU6XPDNq+cqIimbu0C5b7S9BIg6bkobaMvbnIhXk1kmC
cEUM4Yy0vpm2EZrUtctn2EjpLebFgx8V9YXTdJbuupOYZ97U7+r2jiXpKCp0cVs5zZQJryhsC/GO
jgO7s5dtm9pLdWckwl5GtmNk1r7t2zo5ryrP8lvkTCi3W6vIiOeMzbrTl02g83QKmxb1pWq7Rnmh
xTb6M/GlN289Gq28zo1XQX9x7YaPApTQ0aBDNdXFkFm88hNfyy11m8yFU/sr1Rc0jTZx3MabOE5b
TRvSmRsvz6qpk9jmxu3vuqZprEyweJzoszgn+TeBUu2yCGJ/5mtubDVJFW+q/mJrPlx42losiWqr
KGqnTCwaGuE4SR0xI0Wx0Z2i2ziJRq912BAzwZXtTLMmY9euk9RrJ8lv0jC0x8hFrLryfS8/b9wR
KLP8qkRBcQXjqOaRlHJHUx39XLGE9JyFahoddq7eElIPClg1J1kcL+qGxKnFZNkua9M/vChagnlz
0KFoFU1unjA3yab1qjnV6+AiI9K9tm2NzXJq6KOMGu51k7e6VdV5M/ZwXcxSvyBL2LNSnie8ruam
nsoNazxjEpldfIUbk4yY5ru3fsAjq25EtUyiFI1j3AQjr869b+oueLnLa03uaPs7TjCee4FrTPQg
kyOdR2wmXLt0R6pdRxWbOaFw5pXeluOqc1NLy2v3mjd+NO+yKp07DTKvkrzKrEoLvQe3qSdF6oZ3
hd3qY5dqcs0KbK8c4tOxXbT2NC4ps8LEdnQLDHRmwUcfT5MAxxu3deMN4lm8aftLymtmNSJLpqoj
M1tXh3kDPZpbMMtMk3teNuvUDu6wF9buKBGpdt43o6iq3FHMO+2clPEdTE8Y0Eszi2j2Je8WOunC
ZccKklrUp/rSiwLfGRewS3FC6i7bEXf9Xq7/aSShO+chk5PY1YxRWWmeOWPavVaEzdrnNtmEjRiZ
Hg+6b1VQBxZKpWNGlukUgaWzpLUc5reXomPN7hLRMUjIQ4rTmFacZt3MpsDaBM2oobidBdyRX2I7
xhZus/Be1s688crmluXZhkfpzO/XEXWBVc9esn4dUc1QLSb7NgB4YXeRtHime6ui0sO1m1E+BnXT
fXdstDJybDy4srumHZO3oSnqCWK2t4q7LFxLIZ5Yq6hbeTSMbw9U4SvaBfbBDbSLQAKDTWNQtZkU
o177HGgXroeydA3XfPQNGSyk8L3AwkIm51pixOeFj6GtboftIetB+6fboWzedv5IKxo6oaRDN2Xq
XKWsbS5CKb2buB7ZYR6O7Li1J0EPs7roRkdhDQv9VRQUO3qIY5dYqtfsJRotsyeKby/2IrGnM9w5
xFIS//wbaZSt06iOrlsz8628iusvEmfZyjZcb8yMItk6fnXuNMT5FgpNLqhph1MnM5NttSyk42/z
MM6ncNq0OTcCP/+maeEi9Hyr7orrxumiS80o2FXolmun5eX3ljF33kF+fKLzovweVWlohVnuXoQs
d+aZw/WRnumhJbLWvavsvB2FCDWrKjLb69BPL3lPz83GnaCwsxepZNFtV6KRopfC49O28PDMDn33
Ti8u6rbh3+020uZVmdGJIjsVXRReIm8cYRbLgnb+2K4deUewB2GOl3OsX/v6TAjuH9k2AvJksOLB
Bn8CFg58isdfX+cRM4cyTfng6T7x5QhUl4f87o6izhjVLQabIbHJVdmZoMrj9g4FwhhpTpGvurwl
V66j3bYwYad6HXvjNrD9VUaQvwqT7OlO0TQzvPSjzpkP6Iq3KY0mtxTfvtsz0suMZPDGX3mcoqHc
myVu+YUzGk+asqxXqAjZys9MbxLGnfO9MLwL3k9uZrPLFAoebhUrdukTa9XhA9aYB/wh1sill4T6
rWG38URPdHecuYVDXUujWpdEl2ZZL2BKTmuPeo7V36GA+o7llO7T3XHvkE9r5LTxY5A45ovNXD/H
WUlHZiTQSmu7w4tI9IVHjGwxoO95fTtBK9U0WLwqmtCeS79tS2vPspdVNBZHF7gOmrkSVZ2KPhQL
BbrSfFyPm9if2l3QfgXl6Y10U8++G20hLVmY9Z9OUqw733Edy/MLS0qtlFYoE6tgIrvSZZiNNBbd
6F7jXWAX4ZuXViccciNleoOr0LvQ+1bfp1oYNNWe81/Jdf0vvDxl/3sO/IJqvfTtf6/v27de/jIW
BXzhJ7K0PF26azNx6KhhOB6HnDprRVN3+4uvOpyAjgy9eeJ7jdltbHv+9kzmECY6nMjgO/WlPeCf
9AHY3uk5nsiNKzXsZkR7kB66LrrM/GJyz1vnvl2N1IwGk+C+jIj5BUwfuU5f6CbQ8xd61cl6FKe4
7U2I+4ZLccCv6MTh94G9lZm4EkXQlRZMbn1lv3y1u7uehro8nXjSoJZwcwSM/UetutVFfW3qTjHC
UQvUMgiFJyri7uGmbkejtHPRWIvBKE4DP7GiSkTLtDeKw5igmYuIHKsmiszgS6F7u1bccxDbSSzZ
hPFSsruuCEam3bJlkBb5RY3rZFRIP7xPmTvybKO5C8FMnuw5DPZgs/O8Mo0FJ8S3Ct0AI2vfTsg/
WAN9zcgQxd7ZhUPSITMIJaUDFJOyjTmsQeaD5gQ60yymp3iiHMNYnwUl1r6qhu/Pa5ZoXxNpxNey
3VYhX9q556wNIwOr8KWZ2Aj+YK+2d71C8uyLcNoxAn3DuhSvCA2ceZ4gvGL9Help6k7R9r1xYmuz
PZ+6q2V9pUedXNVcgA9CcTMt0iy/8Dvn6aI64lI04BQ+0xRLB0p2pDoSFjTMyno5OOHk6TGKWzEK
vxXW2zPF+HmmcHAOYRcolLj3+9x6DA4MLodVUkONSx5YVDijXEp9Vb5cjFzCl6raRUHBOkycCSlk
fr4npREAE8iKTDrJ6EaTPt34eWB5xM3XtC3pBvcXRZceDSai1elo0KF6GxGAZ4vlpCiFViziTvJg
g+LKG0scfk8bqS9YzPKLvCnzC9Lf9fSYGu18x+t71L+gpb+saIVvOhyLS87lMqsTckP81rzs+1Jk
HvTlfYvS+mscB+0kxlq6yOvEW6o7r26f7oKXu33v/s6pubf0cZ7N3sYGinh+mgAm1ML1u9wQZPtg
L+8xOC537cBrUfbgF1GX0wlPxDRzW20dmOllojXVQrV2JK7bnZVFZTt24DyQUbBr99yq3/Nle17z
bNFGprYmocuqWSvig8eoDsUroZJ4XMR1YdlJ5o28uNN+MBxdxUmmOxYESNqCw/8dctngKL2r7cQZ
BUWErpHbNZMo1ux1miBvgWWULkzDJWsflOZEr73smoSRN2pz17nrn+j6HPVPpLbjX5nEzWZUS4hV
1Gl4D0WAs7Sp2++yCu1Jp/H6XA8M+1JxBJlRbwLP86xCfa7959nQEq24+mbrtE0sRpxgWr707Blj
XAZj4lTRKKpJ/kU0sRWkjXtNU+Fe47rEYynMfKpoLxxFk/pjvbGv0t5/ZJ0bTbFty3HeNxVNBjyc
pgJsP648TuelHYGn9kUxKpomPG/c6V7+RXXsnxUqxzXC1NJzrTinqTtJCzPalE4D/nB/x3EYbxIW
saWeOpMBXXGozl5Sse6FWC+Z9ZIvj1Uciq7YsGx2j1WkgfjxY3MR/4PONn/62BmG3VHwr170hepQ
Bz1Y7QtDIq/1Ixv2QUdjyHkbsVV2KXjoCNx02AAXLlUzZbZusczrxnEHPqGlugeMnulyPtqxK6am
f4bi3LOrR6qmeqSZsIsAk3AqvaLdSEoSbBV2UG6SpaJ0NWk3viLzxLOnTo0aKwCljq19P0RtS4vz
wJ91umw3u+6np+gQRbKyLGST2JkkmVkWEDEps5XuxWk4VrfqkmuBvQydiWqgmmarA+Y9W9v3uFAv
s9SCCdT1w+MUaXdrlxIUECf21M6DeJ1HUTtNwGa3OMTe1oqmLgwiC42lbs2arxLUZgvDLdwn2p7R
FcXTExRNJExA1eyb7hcdOP+wB1sgCu4X+P+wQsGRasfLnSM6j4mk0P70c39SQOyCWFpmpmM9Lpux
0hF7XWJWotmYd4ogowRYlU5pQ5KO/a574lc0JdnJrtlU97CS9E/ttdTuWcfP3/2o9PhfHD4Cvwnz
L2F/qfiVi2h6ubMZesMBXPA9xTFD/zLxVrTEowZw+eIXAbsWWuWMcxrTmWMLdh11hrc0UpxaqrfR
G3bdC1Ab1gFFgogrCNSdFeR5NFO2jSb8cgxzJp6rphOm5RgHejxHfTDdtZ97VeR936si76oX9cwD
Wd1H0U0c1uGiS5q/7BaHly5yo91Fc6qHLvH1hSKpztIMqoWHs79CPY8uA4S7cSMwgZFAVVY59Ygz
rnrL0atyf9Till2kLSqXPGfJhOW2c5dzbZTZLvnedfbYcdJ4ZjelOwbl4l5XKXGvdb+ZCKfQLhSp
kU0MhmzijmvmgY4razwRRRlNXU1WI6bH4iKFvUkXvL9LmONYEE0JFvuOxhd0nWrdSLHt6eohZRFV
Bx0QK+wsgjQwNqRNu2WVpRDd8MGa85L4EmnGfdHy5ntbxdEUDqNrZ0aStN/tMr4wSrO+8l33HxZC
DjmcI7MXomKIUgTn0vb/mBYxBjGwsrbNDKVd82eTQaQfWVGjRZZBG7YGO+1LzEI7GfGC/kUqVyw7
D1XXELbN5z4P65FqqkuVfDWiLr1SDSzhu4FNKPZUNV09YmvHY19Uq7Sj6rqS9l9+kJZLXGnJBmKr
dBfnalttEte1tlQxrF2sKjCFO3WrwB/t+YiKYonSnqSCjbXgXBlhoQBL2U8CNFZ2V3zcFK0IxwVP
ppD2YmsSxNcquK8uiR9eOlWWbFTLBggmAdQ7TXbZAC8z9vyx3pJRBQbqOfUaMlZ3odGYX9M2W9V9
nEbRaevTc1HY5tfCTIZ0UiMwhzyZjWodOfY/WXKsz4qByQjZNZU1g5PS+wPs4bDVvnyRQnzzeGkz
U5wXbW7Ef+ZtbY4j284WRVhuvKb1W6uJ3GbtxFmzVnexH+ULI8s34M/l7Fwx982wtr3WEuQqQAFf
i1iG80QI97zQ6nDNvc6Y8ChsrkGzCCuTMtzysFn6ZZKDgRWYFq98/MDb1rMixDYYYoJrCOJHEOEy
W8grgUWSdsg0LSNoo8uI+5bg3awMbWy5FfblI4Z/X20ctW446nrVs78YrsxXZn/Z06oosZDeOBYc
malPBJh3xVVcGYvIzuYhbsgt8dx43CaULVigkdvCMFc2FslVGbT1lVfYS1gC/W8Jv+C881fwp/gr
dacuZpe1ueVVxTLOA32uaJmoIEOEHTTbuc2QePoaJLk92zvayjffN5VjrfzuF15FUhyGlkxsVhWL
PHHa5f7SVUm7DINwHoYFnhPiJKm17921uQsJK8PuFsyr6UVn1OMyCtM16VuKVIDWWaKiWasWrDFP
9CpGctp6qB7taYoFcjh3etnmsxpivNmfHkHRpC4aY0EiA9yvpHV+hCQiI4hdtsu4DaNbPfN29Ni2
40Xret4EInPuDxLnEIuCLR4XNIyMLzotboyeDifSQbZSNPYs0ngESaTW7WrLThu9XVZNbVxHJJY3
RTxVgSea66qh4kfUNd2+RzWCns2pDtgcOU094U7ethagUu6nKQVrI9TNwYnRYDnA3vnjKdWQOkpE
1JE/QxfmC5yaa67URTM7b5q2QWHtadQt2srCEAjf8URBgFYw89iLlOIdNBU/Q21kBSEMiafFtat1
7blXCQiM9peWoRGlYInsSYbMkdWmOJqnOKY7NpcY/tRAuTlSNFL7+pilIp3CSdnNKGnycKE3qfia
GhqaGCSBjG7fTDqazf3CdMHtgKbXRpAPjJPCUs0SCkIuKkTXquW7XfzVYTtBRQmNam57Hr90hLz3
UBgtQwOCziVtbEulwNreARnQUE/zj/n2NI1B5nqXaxvIlcRsl6zGvtVpzo/SD/1veVVpEx27oFJa
x14bHarGAfPRD9Q5C6SXxsMxq89B+9CelaVVNZZNU8/MzOWQeancjdlfUgThXITckSsDd2OwNESW
6lXt2mw24OzRhZbhAFmKJirmbjLNL0bEbaPJgVyqYT4LTKgDSF03uCBdcdfBRsFvngFmGg0hOKaa
WVLTGffdaKKaOQ7khJi1PdsxB7Y7wkGVLVXT0dLvnLnlheFk+jfXz0dQw/ZY2iUkExlh1y1L5Tox
9O9KiykS5OaW4N/KCx4LvnJ8ekXbGPKcyiHTww5ZiQ6xpL2ntnfLVC9OIaA08Nc0G8WLRpfmuehs
WH2KsvXOU0kXboNCy8MmpNzbfEn6iwM7hCBhCHdd7Mew2onxnqTuFJviUE11QQXPl7at5zPIukvL
c0pzhm1OJnEs5XcjjltLdm239mvH/ibaC5dX8juymb3s7CgaqSYWIR3DLvNwoZpxES2rSLevvMz7
YefG1tdbPnYMuzkXsCPjpnCDZRZU7Z2iy54Op52+SucQUz+XGukslQ5tDOFPVFPlRFU2VHXs06Z7
WtkV86RDCy1HZG0jN56C8kOQ9Ibm/iJemjZiocVSKmeq14HYR7vjzlLsrTu5sJOUrD3hpROnodGE
dMRcN+CGW05dpz8gcNCNpGvYywoikzdJacNkl+kP6mt05uGgmOYdSn6kmK4laPZrk7piJ971bAPx
sNTGig6mEp0w6a1kamoH5Q8kTjzLCzk5V+UPYAnoF3mnAw5QNNFGvBixDqxEs3T8C17eyMbmpgVe
OTgHkGwcN1LLJpUHCSxFg3NpIIPBb0QZH7FF7Ltfg+djuYkmvtD2qoPgXjzSRaSNfUzklJHSvUYi
tfvOtK99sCsD9iy/6U+yPmJwaHTB2R59bTVsR4S9i3B49yC2yUMtSquoSu4Sm1ajEOyvJapklFlE
6nDd3Rs2Y8uKJ2iEXYOOmOraMaiu3SVjycyrZWBB8jOdVWEU7ALRsL0unZnwbU6Uy2XHRjKLtTyY
KIfMqOKnXq8K4y8CpqqqX1D1DOquzMubjJdysafvSyHq507Fr2oi9mwC1Tdel1/FOLK6yJc3vtdM
eBV237EewJySoQYhrqz9LuqusQTEeDe+qHdsWserddhoeKQMHrAu0NRmutzlxxRtbwkNMhp75oE5
NWjunwx6Su6yGPuH4qZaFcQzL0RTbFReMpT1F13z61uasXRCvaBYCc0XK81p3YmmeeH3nGQbOJCt
3ZYqQAyHsTpXNuhSS0+K9IIysH1rjM5Ba7ffSc7Ced5mkC/om4oNQynTKtGryIrtNoWwdhNe7r9l
pw1vqqRB57uPmRhJMych+LiKRV2K/sN3jfimrGN0vqfvedUzd5NGY/HueV7cylHeudkInFT/CiLR
+rjJmZgkgnlX6oJDedeFtF2qll3r5qXtf1cNJeNyGy9IIXIolgGZ157TRD76BxOLDi0sbMDuEg6b
S0j/D0TA4Z3HFhaBTLyjiyS4k9K3jCotL3Wi5Vd+gf3zJPdTC/JMxZWiJTzXR34alDPVVB0d4UOp
RtPnbSwK7ZoZlRV1I7MRoW/Rcn8D0fDwC0EOnoD9AEFcTop8qS52yNJpzNC207R8GTm8SSw4dTFf
ov6iWFSTRgXIqdu98IGMek7TZlBq/NZ6A2c1/LTeEDjiHApyYdNUH8UcOHl+4+eh7cbJXeHi8BzC
mO46oMJZN3kbjnzw1cYs/1/KvqxJTh7p+hcRwb7cUvteXb37hnDbbUBCQoCEgF//HtQet6ef+Wbi
uzCh1FJdriqkzJPnJAHvlqbzPw2bASmC167zxcHE5TK5qDDvb8agbdst3SwuNsa0BuWc7Gy4fWAC
lNrvTR3lx76Ng+3oBOUiG4ZAL0mi8qXXiHqp2zHcNkQ9l4gUV3VZgO80Tckl8LUTAW71nmPuk73p
C2d0hYwWUpdZszHWNPpqpiaCCqZ7gQOjrjs/5Vni38XFtDJvirkAamwaFisDLmS1Ku6Q91+Eda7v
zYzWr5Dv4lW9M2YDFdNez7iYMR2v8tOGlnpT+RM/Cn9YSjiX51CM43lqJGBZp7D1KleWXBSx4uHS
DHWW/S0Rsb8dk3xa5HlebOuR98t8GJxbEXX9cgIWdsvp2C+HuUXmvjqL3ZNlopyIOglcihLMg6q4
BoWLLNN86eZ0nOlHjHw11lTaK6T9k0Mc0ug6Wf2r2Wm7Op/WvbDYxml1flCShLuCZ3eyGrqTYfhJ
l9NdkbQZcrs4Ac3FYtkdpVF3MtbnDMMQNKv+vIaZUebDmHrYINPPY8ScDa7TFSeZ/fzSbcyod4sT
kD1jfJ4w5jgxY5n6+Xm2mFbjn/oubsPzfLaLmNAjKmUVe4TZ4A6RQJ9spwa3KK4GwKNFiQ81IE+q
8PuUyab+3jB5TSo/+xXKt56PIUgjjljVIFz+7KTzjYcJf81pmC848kN74QJ/cC0vOo0uiU4kktGp
DLp6xx16F1PuTcti7jMDPL4PC7jMvW3NeMWQkwXv3XzziWQOvFrXSX/Cr+Auzgv/x59GlZOPHvKv
xjwknehiFT09hHYVn6yiU1OqWyCxKrBaRG7oTBwQXpeNzMSa66i8K0kQ7IU9lGmhpF0tOj/Il5ZN
k7XxpbBZt3dkvFRWvGnA+Tt+HhcRPo013GO2+Dgp+u4mi9haRQ5Yqbqk1QPmvziZr95UGbK0d5Ab
C/yk20e28FZNi5RbxLrUzKiVUy5l29ITUyo6h5kvsA9H7s6Ka/gocRIcBAL9QztfjPl5aRt7o72q
2H12qZDqjTfiWZZPTtupDfIDK2CVxdlF8vY6IPF/jS0SIgKdok0f+VaW1jHp10UT2gsz7M8Ty6Eg
CNRy5H0bsonLKkm93ks2pGqnvcM4P1ZUOmvltPjxoCbuoguy6LmJgh/DFPB3Qb00SsB6TKd83FpN
O7xRC9QTV3XZckQOIY37ur2vrSKFMCK8q7q4ua+JKle2onRtBr1SRpfMStZm0HTlDrdSCfx2Z0zL
rvQhyAPgIZpKAVireqyIV52mRvClCEBfXjedzVYlQ/aoqJCLQjkspJxM03SaC52HP1p4fF+dCo5c
1eccY2K7DTexP1h7mhVulA5+W+6LkrwM9ZBcsoYll35uNW5pLWwqxpUZ0LQetlmbWymCvWhBsxLb
SjyML66LROMQPYvezQ75ILoFByLWMJ9MTxO3bfxwXXIzl9x6VFmTXS1g9DcZ8OHgjO23z3Gv9eOV
FoO7NH2u3X2P64HAr4rAx9tUY4nEUi6+y4CFyyR062Op7ejsOKNe4JfCfvyHGSK3nbUW/ouHaPaW
Ay72EJM9GosE+V/WPAbHDBn6eWbtWKtPax4bw5C+M2Deh6pW5KpAMfy435oKOZIBwPFHdGN42rzr
D5kPfmMm2HmUjvUUxN2ibaf+IbO6/mY7HM9IqK0nnwfDsfEqJ9XzLCJ0tCFNIVZmtCJFtyw6ATK2
AOPCvLRbV9XVkeqvWKrXfb1pM/L7HZDcYxuZU5J2NPaOw+TeFIumCt9MWa36EJlxR8fdzVyQXj4P
og5WMusugeH5tB0SikUpkeuY6UMfndUY1JveReY5ywmOsNBCKOtSfhVez8EctvSFFDvT89n9ObVw
AnY1AxVzhnmqHVnJpheQkmzL2nZXSCl0Kci41XsHLp5TZ+8Ri0skVKR8DKoECgdHTcdBOM4hstJB
LeBTW8sP7lNV7pNw6h/tPGr3fR7/1e8PHjnVU/3GcubdcPgs7MpLHgwwVcfZIim1uBmLZNGL02fZ
B4zlAjNe9Kqp92awz2WyRN6y2hiz9EK5IWXkLs2rhWM77iPXitIgzrp179QECHCC1HrWBkfbRyKq
hTY31Zks3nDv3fUOzR99DweYcJm3tsu6OY1zQhDgw6ZrrfJnVHksxRas7rMptzaqGMctSFv9rZpi
lZophAKcAmnmW6UtfCN9Aa6fy/r/lTIw5I76r5SBG2FjncuGQuAFJttX77tr7a7QzNOvbs/ZmuUO
Sb35gHTmi2mJosI5Vdry1pYR2Zm+cj4ldRNgAHmAbhNZHklNp6JlfGIoEHekfYQQqM4RjIbO5Uur
dyv3o2/40/r/n6fddi2DfNqYPGUAQnBa+ADWTFhszNwn9GASk8ak/kD+Ms3o5+TPtbLu4/TL5E8z
71r8ocrKFvbgRMe4rutLPNItm9kd5gK83lswPEN1AwC2uK+mhF/CyFv4rt28tXS0UnCU5R10Gu5W
UASRRexTOLqel5KhD3/SLO0QO/wMqbJSVg1kLxzsMaHoRBoPFX/JR+xhVjE4G2PyIXqw6ojfcRfJ
OLDzznjWBXspq7rbFpaC1MCYZJrSUGfjSZN+fPL4O2ETf9EV5wfPj+c4CS8NpUG5rGO725vR0bcW
ScFbEEbtAf4x3oF5MZuV+dq8gw/TTx7quOd3KuHNreuDM8uLYBUEpNwpEOuW7RAFSGmI7FqSmSNL
m/INodZrGdfevWcTbxeWTrHuAtJ+i6M3S0bF25eFmXKe/3s0BY3il2gKENWsBMbjIlAYBE8q/BJ9
Th62ASsJ2VM44HB9QuUQf90VJBzXebVUvcoOVuhlh6Jv7oo89zfGMv3IrEVt+mlDTQPkHTSwrdY+
240hQdBS+DVbRK5y0iibup3XB8OtaUJxrUO1yNtqvJkuXg/9ure4XBrTDPhuch+2CoTBeVEEcc6x
K6ZHY5nLkDkC4i6gKj0ovyviQrcUTV20qVU2rQYCqiS8pmLR2rI6BiAjPA8lWAkxGx/BpMt3DYnI
ouj7QM50qGnh4vmyS3MTf9zy5lYuZb3x/faQK9tNA+yzG5JM3cVH0uvjIqjvpn4VVH8NFPMUsyKa
V5jJXIRvjpeF0M8I6OP6XCE5ldDmIP+0WjNibCR643iByiE/BpGA8D1PtAb7LO3w+iWwNeZnXzmm
E1hsR9NTY389fcbA0s0bZNkyPy1iXuyhALGecpJ984EkXIyl5KXy6/iRuRm7s6PigrST9eSqYjjY
tl8u2kBZTxAplZsQUGunwU69QYDDb4j8yV2HL6SgdnBvEVyaQtdpIkhzMH1MJJtasnGTEdEfrMxS
B6se+0NSubFIP23T+pwTz7ONiTjmXABkdntn2H5EJQWi8X2RiUdDozDECdPyC9WkQ52AaT4KRC85
oOTPeUENBVhnkQnnneNfnDIIFmELl8CbTXOxZR5cuC/uZkbvfmyDMkplT7NT22fpl2mkkWP6oY6z
p8w/0K4tLubCh5ae4/FqDKCBgJ2BLD/Vyp12fNLMT81IVM7JJ98BbDsvTfBjOsSSnLDjkNvQRWlV
6+pqLBFShvxFOe9G5GYurEKKa4K+Cuflv/p8UcA5FfGC0b448Xb82WW990hDERtLlMR7JNb0l4Wc
24fVMdd9pDT7a6yHKGoJ6JUtcxFO+6Ag9t60pB6mj5bpgw7TS21dgaCvqmYfBbHYe7WTId0WKV6l
H23Hh06RkYqnEXLeu7gZx93AVHV04wx6PGvMzkqzaWUh1XmrmSiXPi/kIw+aKM008hZDX74TBEg/
Au7g5zxIKABKkvp9CS+6a9s0ojnLIe9QR9ZY8VtYdL+yUMYvPKmT1BcOe6yhEltmMcRI/31D/Ydy
F2XIYhvREDZVbKYY/kKvomFWcN100WMhMzs1R68WqllUmlR7A18PFpSqwrarvTl6zSgru9+jtlP9
Hv1ca0bdYNgptxZ3/2m9eTmzoHDBMA7a1h0PvBnAa5EFT78oAkIFyj2iu95NP1CZmCT66Ltlt0AA
qB9Fm7WLPAn1o48oVIHsalnuxfdL8TzF5bQfonrOyMIE9GWv4twbsUnCDPMIVPpGNqdJOvVzENSL
ZmyqjQpkssplEW6h/Wk2Qe+Gj2oKbiayGeVUpDEIz/dEB8G2y+1mk0sSPVq9dyshldrmQeFvvaHZ
213NXwML1HwopZ2T73H3UOAJ1aukDvsn1oVPBuX+M5V1/PfUqM+cj6lxMjzXWlhLKCajkx9Dlrx0
KminSK0OMing06kxj08uUrAnT+r4zWXTLcRN+WZ7zXtUDOGrJ5hKE5ZNz1CtQRIZhv3jEEGEwRJX
3VeEj8tGIeq2Ldmv4qbwL5xb/RrE4OKctcLeDMqXx1D70da1hmSPRwayvWfVwy7S2j7ETVNvxxBi
wKSsy40aRHQWJLBWYTxOVxe0YKQAtbpxUldLUsbyoWtdBKcu10/YuLxUscF5KSOrAmtCW9+iaXrB
/6T9AQfgFE1N9B5otvZVXexzJG22jcZ/p/d5dRnrsbnjonkbiOe8OrlvL7vcafa0gxDSqXRq+tkg
o00Lbtt6yCP7tciDbVHFxYNWlwE3925KRrIVkEpDKdWVCyS16A+/UWnRUPU+NnGeqlCJxzKr8rUb
WN5BNjw/xXnAVpXd5M9Uh086mdS7RclaqcBfhzVxtyMQ8kXtUXVjdeatPWX3hwhsVmyIuVirthD3
HSPYLguPvQXNtHZEKw+0LqtFREV8QOI/+rgYE0+t6eCDBMXSDKD+k25T07QZQdNM+mgm83JPTvxA
y79exkyOS6kXkV1XO9dKuuWg7fac2aW7VyF31zlYiw8gPHIcOD5/94pXPRXTD46DeTG03L5zm4lv
LeLHW9/K3atVxLj1mqh56/J2YdbwOP6lXLt+FMyna4Wf3iHwoMy2HB6BwlsMwFdbG8ciYXvshvel
8T7mizd7Kaa/VdM9mJ+/uz77kZW8N5bOXIgiqrL7eI3/Z595EfMXhr56YR5oAmEZB0uIhfIH1Tfd
WbL46lqkeDBdYSD3HZLJF3vuipOWQUBZ2hszSIKYgU4GdNuYiTsCYAo3fmSTbtEN/QryurNXTfIS
Skvey6I85BUFLuP01bZxAm/VzzANpNMk7d2kuzSep+5dlf81TY1gWrLk2aPRuBXAnViiweJ1m7g9
DgG4a+ZiTEZHfH9BwJfAQ7xr5tT5lZR7SHMBwJkuSwffPDuRv/umEDc6aADNyozCyxAoQ/jf0h0I
nP/dQY8hGEHNahepVdyceFrPFwJO43E21YS7j8h/Iruwxl4r9nqKNyGApLtmPsinJNlAtvnbmsc+
rXnMzJTzsT7828x/rjMzu/k1//yFP+tKarUb3fIpzfoM+YFMaeQLkqPd9eBMxuF4Nj3mMoIstbFI
hVIE/z7QhRWiAIN8xjGzl0nL9wUNoGSYU264wetz0GZbY5mL35XBBhtFu3CCQlMwEGO16JN43BTc
WUzgLUEDqJJLNJbZvvTIXclJcjFdpmWVyD+ofLJwYvxrAHBNu+YsH88k6VY+m9xrPnutI2vEMqRW
A9oJD+4Lh9gH+A80HZn71gK4fCid+H2SbvHYOr1ejzxz9k5GgzOeN1aAMZx3O1HrZAV4BeotGdwi
wcQ9FXxDWVg/h1yTY6AAdhlzAF8Ru1Yg1+3AxfM4ueXCcvZhLdTZqjhbAmRxwb+vQ9zmOqjPebua
nA6U0c6ydnAl5KpnEMFuxmn6Hri1TkfayxWg1vhRCffmIdn6g/XICQw1JCGgBoXbykMm/T/MAFxX
L2XmuBsIeZz1JCRQepexE2JgsWLCZk84y35CKJK9u+6rkqq7VlAW+9ssanOETiJALrAKrrqqnT0B
UrKC6CJ4sYW1LoaA/XCs6vcMvHt7P4vOVng6a3fqhN8tCkbhgs+UX2DEalG1iJVdAZILOKelFevD
B0UuK1R+LMfhONh5kwMiKFNpddCDdiRA5Q7t/sod/wzclL610AWnPaiwz7Fo+AJOKX0Y+9JZZvjP
XKsykWsO6vgpKNi4HSSoLGPZF4dsCOptHdfxCfhZtSYtSgLgG0NRBg8J5TFnYbeGDz6dvGaENsKt
vV1uW+MLHXAGiCEBCJy1pwH6g9T0+1k3Lb1iwLR54xqa4a9pNm2CVM47mDVyvJoMfk+jFBJvmvzC
0U6ffXyEKKLQvuYod7Cqwrg4StK058qh2SKHQO/NQeWR3A5/lLZdLyZJEzCjEnffybbEm3WbZ1qz
Mwtp+INV1Tu3dPsQNY34X65v8EVZgK0qcTx/ruqKcu4+5G7/nsmWA3WiStXjI9g6ya31n2JPYeNF
uYx90CdQDFS0eWUlEWloSXXpdePdDa6D0hropxNd9aNeFtBhLDwx0J0JRIxZdsHfphkNa3loSnGX
THF1zJxSr4t2ELeqpe1iANrx6rHprjS83CTeiSBqfnWh+O6NVfxsQeK5YNphO2QzfuGJTfbBsjtk
I5QYvxURv3WoGHTfzv0FyPjL3PfGb/2xIVl90TawZBPR13Sy13qq84WJ9w0ugIzNcCpdEezCKvLl
JqhtnjaBRzZR1cOzhHAcybeYt7/R4Ug7S7Cl+2NEeA4HyR700dhZXutjPgQKMPtAvg6YKaEIscRM
lEk7rFg8PEo/vBomoeEeQuVeHecuC6KBu0JEFUpMxHoJ8aV9iiPZrFD3EsGQbQuUACmHn7KEctXN
g19R3NxIFlsvKCgQLChpnesEsTr2fwdY3J/lZQbOmFmOT+5jeRjk/q+27G+TN+YX5Wd6G5UDv3SQ
FaR1HvKXti3lGg9qZBur7fhLEYWvKvP1tWym8j6BbNZ0jwmPtyiegBI/8yI+Ivrz3TY7+oUtn8t6
63sZe0lqER6Q9mwXxhys8R76mwuZCwLxNjtHJGgeci2rg3a8fmn6c55fQKprHjw5LnkyOaldibUv
JVxwePJHkMf/vnz22ZHUK79uvdRM+RwwJpiiegXNUrTkuhuXg8uqu6ThyQruho2Dsuw3JWHNMW/G
ekfhFu4ZUvEHDzfo1iNKoUYIc9Z23segL09sNTIy3KoqyRYi5t0jlXWWDo6jXuyioykjo/fdzeak
pqjfW9GtR5plRToFmzgAFzX1xixVNC/z1K6RVcgi+UPl5b3XT5z86sEO2JkU0NCBZZIpemfP6aE6
LvcZ9rc7M4YUxceYN4vi/4yZJNM/1yW0LZa95u6HeiDxyxCk0qTYGgYmtLHevhYFxFmzRlrmkbX2
dSVAdcUvUt0ndr6DG5//glJxV2R1+QosxMFGMdBzlVTe3kZpmzUjbnQft0jLlijN8k7CBe7+6Gfr
NHY6udy6xc5UbyScgf2Qo1xS3sDfbNxqfK2b/FAmlTx1NvU2EZC8FMBn/guUU8Z975cl5GuNbOlz
pKhYNrGaLl4kxu3kuWLnZcpfU6sqDqiUUq6ronMOXuuUJ1s21QqkL/rs6eoJdQDUO2gba0X94vtI
UbdDhGNxhTACO03Di23e9t5dVNACYbEbvEX6G1xmyA0q7ulTaWQK4SD0YU646VmvYAZAcfnd8p1x
QH2DekrtMQivvZavrUiGlz4ex3XEfWCNMxFLOv7SVlbyMFa6OULXVC5s6Zcvqiagq+HnsTVmMrUn
1eX61mZS3uma3rvzrKT2qi2TI4rSzCbAOyCfVvGDB1qdkU/ARyEgRvokSU3lGCF1WgLL/0O2GlW/
tFBy6mK6Ih6V27YqNsgVeIeKDhBc5FGy8UWHncGurGXnKPVAwyFM7bbX32Qu7gh+HXkqrBWltC5S
TsRh9Pr8TU4OhP156T/a0/nDMbDoD2zUT5n0vWchnWmrGC9WxkySXi0sC3faxyj+W5rnIYqE/jc/
PfzH2Rd6HgBiFwx+PMz0HwpvR0+QSIeN9aAT7oCs43mLsZn6i60Z3Xe6zdaQS9YPWQ23xHdZ9FOA
F5hL3MSfc0foGncjPcMtwPRS8AfRFFUqai/8nM5sVKQyL11B4Lr/mDu/dDCrSbpMuosPoTafFCj1
VXWQQHzfW+nsB1XTb7Lr/UUpCb/6tHW3NeKObV475JpDNboIrTr/xqDIzuGUm0W9jihQUBAPJhAB
3HknEAErH6KcpO6cbi5Q8OqBamQz5x3EjP2xRjp9HZvXgbYR/Y+yMuCAfQ2UoDjxUMPADj38AwP9
370PwDeZDzph9OAhV7mkaqTiuQqyFJwpugHzqTvEtoY20zRbBXKbnC8fI9wfk4Xp1FUHXts0xouc
BWCShtPJEDcMv8O0vpA8vphaByOqR8jQ30IshdpAqu/hgPfxPaqAw+mMe3VwrCY6Shr2qw6lNR5R
qiRP5yjonYkjijEEP80iZpVYFBG1tj3E/GZRR3PclkXsPUaVgKtfXVxXFD+V1qvY7XCXNHm9CEew
O6Du+x7JcHpJHNktoGUJbvZIIYulZXiSxLe20B/aO2rT4hQg/732J23tk8J/KjIAahVYI0dAdMkB
/FCyttikHzg0cTgr9fiegd4sffxAQDADgaEnj5omwapM2t+LAISXH4sQtjZ/Fo0m9d2iVFdbueXH
IjL/pTls+vhLmWvpBzsLkSIBo2XT+wlbcRA7y6dJ5t/xPAHnqD1K9pMgCZxdoIxdBl+2G4Z8688Y
ZOPZdRo0Y/KBQaK8VDrHm4+iCpbaBn/TspzwRfS/upnnLpUc1i3wlG0ckGjubjxSX3OfvrCIZSiP
Bq1u17nPKGOYnU2XuRgzYdUawDs5fun3O9ddKKbbFR9vVHnjoZgLICIDAjHx3Pq8mD6a92JL+RE7
VNwjbrPvOZ0Jx1UWHJ1ZghqF4NO6MQ+Pbh+6j2Z0VHZwbJP7vB26ncuo90ynZI0kXXhvD1Fx1xb6
vppFYLXfJVuH0XBpTa63shTqAdWi5VsN/H1p7lonHvk2GWP1YZpRFopd5oybQMhfwRyaDSDqrwHj
hOiCaRHn1IDQeMvqn94YWccuGaOTcXALZ11GdnP68HndOJQT0Hm3XwKchjtDUd1N2wTV07oC7Gq4
aogy8yXKFRRHQQp2H0zk7/4JUd/AA3Y/zw8US15991iNYPgzCY0tVcXKN++oZGIH1z9eaq+3t+EU
4AtgxZQyKeOTpEX9aMl8ZeLMkSuxY8CHF5q66n4cCrERsUfWJlGYUealjPrJkeIje+bkKmxnfAKd
6uGD1QHykrecPMtewzeO9ixT1inuJcJLIpuXQNJrPmOdPRH7kPHgVdOBgCielJcmK7NdYnXdpswT
/1bxyk1jkC9+Snft0+4Xh9bhldc3gME1RIT/aljW156/hzjYCyT9ew5vZPRqQ9xnUg4gc8w5oghw
6/xz4h1SRm7p5Gsz2kMm2dTjWxylfESsnuHrXEBKIM9VGdGjCuoStde66FWxdtVV0vnBamWniUOn
uwpOEphtYbyuSp08Mtk/mBktKxGwltWjFFWzUTEvd06lmpuawTczA8WnNyLox5PAnraUc72Rdr5o
G2Iau2DOMnaKEXF9SNAZhd6iUhF5ZEN59tyquZrDp4aFBeJqfsbz2Kclvfwv68+6LMMP8b+f/okd
/fP8n8nbyPw4SNT9sxaSF1idldvD+DAl+9ZytNqVDCSbJPH7ZV+T8GCEEaaVqwwBkA+N05J0mQVy
VJ+tFUfZH4hToMMHNnFo/CFG9tx+oBFNViG2qs3oS7IOMw5UeObKGtYsmWvcyBr1iRoI1koUNTqE
2Fmf8DDWJx5T92IsOx9Sj5MHWgK1cUKe7bFvt8ucR8ErFNc/IzC/7kTSWWc69UPKoDA7j4nVAIMY
7grZdxD/qZ+oX528tkDWwF3ox2fiqXJRttWVjrk+1wQq9DKO63ObRNmWOLrbtYhOGWLI1aia/n5w
7elYleqbM7n9/dhwd0Fkn6/DBFkFgbPuZxJ2qYfPbksdYm2bTL6NLerAMZ8JfB65t9RO0n53cLdz
V0TP/uhnG8iB+SZshLorQnGqwE19rZi3NHklW6Iu0ajr4hqR5k5bBdkNQxkeMg4tirng+ATlrm5Q
bm3WCc26qv6XdnHeIkNTNslLUWcotOnZ7SGORnlBSgxHqSrHlRcMzbqlmX9psTstdNbE61iDUZBC
tY2qTYpGtzizLx54Xd8dEGbSWtQ8zSIhEPCM69qOn4uA929xXNZpo9tuRSZFNmFrOwvsAPo5CcMy
bf2i/5FDDt/mjS5S5T303E9+Bb11h6B4K5GdX44RFAsjdRdSOjLVrIg31JfJoR66YRvG1j6bar5y
RqjYq65PbdCFnyeuhnUPote6zhQicC4vrgAhrQOL7k1RfY2RbH1HygmYTZQs8qyI1ygXJPcVaDFG
7YcJ/5IF8nHqwcOvjkNekDtzaRrbOVgUnLS5i1pWuyhZHKxEUDsnHY0g1GvxMsTi2oRcPIBm+uC0
SXVBESX7sbacpzp3orNLRHcag/YKZjs46owQhHDvxFb8aJf5LYGue5dHrPQhxK79owUAOllNRche
dQjUWCi7XRvTGsNLLBAehm6vzyqUQ5pbnL/6FimXra2Kg5uoE3iHMQi9qCJmFDRFglaDmk1UFPmG
jfp3vxmkADEB18xTjI1qY9+sqObLPhsfkRnhl6Yij/BOuvM4ENxJk3b2Wnf9kx1jpwbXmW0AkvzE
uavvWNx7p2GItkHlF+UCBbUA6PngVM+D9pjpu36Ior2Y6BtyjJihUSFhl5SoS/Zhl6iIm45QTabZ
wPuVALL8BDdGrcAlx7E2m6EXJgs8bV7tOOozr8tEjAstOwvlX0KPHz6aka8QJsHjihd67qU5DqjY
tRaFPgtdJHvejddmJMElZnKD6HOFZ9j+rLUDD4/IN+0H/XWSTCzcOm7Xbfk6tWCuEkQ6oyLdL+3f
6zjSjx0tkmOTTdAONxV0AlRBFUGwpaOEX7a1dclSgdv5yiwlrnxuRb5zZdj0D6bLDPZ1xzZae/nC
mCA3sbPltG/0/2i7siZHcWb7i4hgX14N3u2yXVVd1d0vRG8DYkcCBPz6e0hqihp/03Pnixv3RYFS
KeFy2VjKPOckUsKlcKxnnqrdXgqb+9R1WDQi8pZ+S5TCfoa2sHzM29LPpl5VgrHJoq5d92qvnMap
AZrs7SpLjW7bxfa3xbS4Lb4eGMVIbeDu7zMdWxwBS/2jDiv30Nci2btt6IES2uc7ZmrRWTImtjE3
0gekEoeNURn1ZXS5s/ZySHtIGV09/DLvyrzMj9Ajbg4xvv67lpXuyYBS6kYf1PHS1025DgH+eGzH
FNLTplSfq+zGuQXUgTvmN+haJ7vO5HyfRF5zGVjLEPfK+Bc9LM5qjW96mgFboBXia8JbwwdSL78a
SLvuAKRSd13Vpn5d6qDbIYq612ysJi1l+smQte86hvbNxsFCV7n9y63yJw17CF8gKniVhrKGuEj1
hwlSWYxn4ZeowyuUcVperYK1Oz40Dy6+SttUd+W2t4CVUR0XsQU71l9VS3zX7Tz5o7DPQGlCYAFf
5quN3PMXJzYqv+408Qi5l3ZTZ015cnt+9BLkBMNIEVdQZlq/EMgE1GXvxyXPfqkxjllegT2J7ZrF
BvTC8jiOhnXWgSMJYk9qn005nBEDcZGo9DQ8sjdCtetvLLbGtXTV+oAwpfNYCPkLZAE8KJG1x4lY
2LdctMnRYBGU/PJueMi96fhiWd8TrYrAM2iGnRY37daOsEWCZNGtBefrhweY3Eor8uFxyE0JyDRX
N7zo2leEJ5AggQebNs5uXeY3XYoSOACxU50o2zujZ++1MSlP+F+m20Ft7Itn1l7A5CRX1SfebtDZ
cCoq4Mt75oXPlmmKq8P7QwpmqjTkyqiR7o36JjszCPBtkUFu1gTuivBeBrZk9Z6gXy2EzYEUcRuI
WgH6JVp31ULT9FlVu+JRDUuETBvraPEu8w2zk/u21aL16GrFFzALfiHr0l9rD1yF0oh/sumZa6Xe
quqUymc64rCDp9r7jnXDtu/S4jHSpYd4ZSt+2B6HmGer/VKQsqhV5nyqVXNca1r6xR14FZSF4V3z
qQHBXq70BB/U0FZ0ZYVAkBaM3KnWcci9Kzl6nm1u3cT0VosNym4gbFh4sEyrkFtm9fbVndeeF8ts
bRsB1dDJ8XVQonjtllVxViIEAMEPxP65M7KTl3hfndTwzszA+ToWT6NhMF8fdQjWemC58/DgeK52
rsC48EfoawN6AlF8LxP6vuiy4VJNDdsVQ15scDhmuwonhcC0W/0VcqffDN73fyA/NwKpjI0KTttc
yfKVaLxyLRH7xuMyi8aDkuFBbSrWrcdzZKcOShJkta19spPI2YWpUkCkscD3Vcs+AzOTBaMrsOFS
q+E0hkCP5KhGvklso4ceUFpuXHVwTmXdth2UlNonq3TyHdmWRhPuny7C1RFXcwD/wm4EioRCvLpC
ilXhmOylg6h70OWWcU29GEdUYCHADtwmxgjMOxD2wPdACFLqtVyNrDlLbuAIiAjVU4480wqk7H5P
Ni037FU3NiAVK+41MZjzC7koVEHwmzByHyMDu2Smq99URRkOQJ6OB1MBdWIVQjuZDVNoolYkNoLp
Z0Ww7ItUY9AfAQeagMsuAuDxARzHDgJohu2nvcvXNhiZVsyQkIxydlKrvtizscD3oVKVoHZGHak9
L3wcHPkY2dEZ3OgohjiQggBL2m5DjZc3xNNASVbqAsSsBrRxG7smUGr5J7scknOPuAZCIQ3/lFal
++Cl5jM+P/bzOICeAjr4nwxxZ1KLWbhNNU5xQd0hAUwEcRpIahE+NNUP6thxrK5LR6aB4/DxmkIa
a2VoTQ+ovTFeZxvUPrZ65gJ7MbnQAE4L0EhRoAEDSyWT1FetAhvgSUCt95z61LbZ21VmVOkaspEW
ZL6kaJCHhc98iScRPleZ2m0gmQ9dRAuSk4oKaneueeGZGnwMvH0L6pABbZGzxW38AOTJramVFF9/
PBaxg3Vu2thDHAXvzN7ilnMjW+OWBz0V465MXB0CU6AqtZmNLHwPNTi1gKZKPTwg62Rc1WGwfCOM
o1uMV70dnCHbKTha1no0gl41TCGECxCsQWepJn6mgdz0Kh3kksT80oGldo67n4NRItHaDtXGcxG4
rVjqHEQosBebrrQU8jmzkfrUNM4DsrzDpmtZs0bYFCmKCtQ+qWRfwjROv6KYwKSIojQveN5rfpOE
0ROwKGxtJjy82Co+FCz9hsMVEvAtB3i/tfDTMnWpkZ4OVK3lIToAohaG9N6xD4UMFJnpV0M8MlOA
qafakF4J8QZDEgHKyarHs31o6xJsYE1hfjUiHmCmVhawUTFu1NQxOG7YbbUbLVLfbLxpWyRs9Hrf
Z9yc/aSmPSChZ5/S0vI2VTLhxB3NPDQMkRYPGtbPWmyLRynkSoUI7rPpdGsvVZXbtFEPW6G9GkCs
nhAgCOeuVeW5nwwy2eR6lXBo7aICRgX5/y0kmDLkYssfbpiUqBwg5QHfNYYTs9nfLChp+IOXjVvL
C91jypWXOCnTRwnKn9ly8RwNA38ugUaqjEZ7qCKFP3uGtPwOGtV4wqKLKizhVusQmgmb8MEqAaoC
Fyl8KBL7pzaOyWuUJ3zP1BgZIS9KX21wr9emFGxHo2BEQLszNiugVzCKMhNQuU2VJ9U11Uf8fgDG
AnPvdCDixaW9snHQPDrKCMBgZxk7yxBZABURGxSgVECwCegxEJvtTzlCCahf4aoB4voYHVRtW5X4
eVdSx0KIJYZ+J2Cia5qre120rbSqXc9zW4DO8GuPON/kjB2e2JQjkPE0mnaI/ZnDWM9dwLTwgzX0
6oacC5khv9mbkDOc7qtGabHmLQJj89y+DwMHCe0tORtdowc8dsN5NLNFC32LvN7Nc5lE4q1DSoj+
hHSMFR8Z1nSLYjw7y/G6Swfp+03OxurkpkegT9izIvxOU+Wzojndc877F9CCvHNpFv2u7sBGVIxe
XtoGEnSs88BEV5g92xrtWz1CT202dRAreDCRbA7VCjq3CU7MAJrHB1e68kJrFJxl0Dwp2NYtej93
CoktHnMCwKezYxSByQwa148CwalvVRWjHERpWJc8tJId691D04z5tbXST62aRq8g2OoH1LWA4rXX
R688bZoNYu3DhkYBHhA+coTegUZLkz/louyuEXONl/abqPNop8elGlTS4lAMsXkgQMTcigRJTtS0
gAySV6E6yDqxnD8vs+nS1PJa9z84fLg0c63apAPCB5H1GIJV+GLjz3vyTMB4ey96MfBpu4VZeaCe
YknzkkTDI/WSsYAEaiF/UI/jjwYfmdVIt9bxy8ihHeT2yNHRqkkzGpsQyJQgsRXjMoTqW2Mqe0eR
0WUxY8NfHbIw+kROiz0zW20dD8gU3w2UUaKu6hBsgcWZXBCPwFkHOmby/XZhhwOjxTXtEwjeGyab
4Ys72mEwNgA1D1qhnlUd4S5gpwMXWi8gdPPYZ1MVFGpQV+ntKjMsF1/vAr/hDuqf0Kj2fpWVubfu
OxBK7gbImUZlq0QfRkH2QfkVWwpEJRB7nVcVwl1lYgRwrwVLFgGWYSwOkAt7axJsFQ7Z1NDVMrD4
LQN3fv/CZVl+BCA+XdH6yzzqLj7Lnf6Fy91Sy9zfvsrf3m15BYvL3fIimoB5d8N3d1qWWV7M3TKL
y3/3fvx2mX++E02jV6l1Q71pY/a4/AlkX7q/vcVvXZaBuzfiv19q+TPullresP/qbnev4L+a+8/v
y2+X+udXCr0Cjt2hUfpQvMDWjk1fQ2r+of9hCKkozCoy923W3G/NtJxXmfvzhA/T/vYOZKSlPs76
/Sta7rr4qMg7j+tl5ONK/9f74zCDo7c0E+zOlzvOq873We770fp/ve98x49/Cd29AQfCqmW3We66
vKo729K9f6G/nUIDH176sgSNZNO//M5GA//C9i9c/vulgKlvgwEVflZmMoiHto+dNQci3qdu3E0c
eLMQQO5gFBgty1drNwwUV5T6NhMo6ie4hx3lNEyO/RABEwfwygmsa37QS9RsCmg46tammXlnYH7B
oCNTN3rZsfawC6z0St/qg+EEJpJKPnh/PtIMgF5O5drmYm5U141KuoGzB0lPurT6MVX8pdCb7rxN
XExLKbgwNBKoHKMeesiEsjch+ewXeZ5ukZNCPErNy0egMndmXTQPUA8qHhVEX06W11xpjLxqfHM3
ns37ALTw4pHc9BSlxGIEWw7koocqtkgFtqZYlRyyqgSGy0y01bLQv7y77nZXx9JDBFH/5s7eACkh
PfweFQYicIUrzyOQWMPKhpjFmfooNhn7fea9DS8D5ruLbSpwKXu4lPJtGs2lhvy891WsOo03pQny
rlaB0WLwBFkAuqQGUUKIlC79D06p656Bvhy2H+YAefqn+wcrxBUz1+8NVUKmDxr+KP1mP3Qacx7o
KkPtiq4r2vOdHRsiFmB/is/Q3YS+iU9dGkF+4M81yIOaCsdbyBrZ3Xax0VWcOd0ONMhfd3ZapBLu
kVejfaBBMjmZ3OTqIPc18PbATCJPiEJOFt4ixy9s7s12GiQ7XS0N4HX2kbojCeDRpYtkSsiTt7k0
TZgsDJjBG9Q8y/sNIACdz5JR91bQ1xPXVa0hSIKiRgo+tYBQI2xn95vEK5urjNTmyrXKOTid+0ym
xQ49qWcrb1ycNeBKTQ448sY2o84fpplkm+9BKy1Guo/rRMN8HxpQq/FzXnKxJZouXUHY6PbG172j
7kKEz6tW89h8TZxdYu9CFhZohybwoMsZI4d7UBvDyKBrXufioNSKjetQUflfrhvN4KpP7mHDu/7Y
oDTyKhJdHojEeONOp0rruYhugB29NEYlINaJaD6ZPrjcM69pPEpc0LE/uBpKKGk6EbEhX7Bi0PlH
4TTErE0DRGmRufYxnkARqBCpfs1LyN1MlTQWj9jWNIgGy9zX93egnzQH+HxDRmeqFgr+q4UASFC+
Y4Mg0nMs7AiZoykCiG/KI0MWFcKVkMWjBoLsOerKNd0smleRnvTk1yAbNvsBaiHXkPEQ0EKrxG1S
KNiwhidBDKn32AdSsAAcJE8CGXr8VsmB38imTbYWpG6UHEKMdkN9Gr5bp1eTi2jDaN/ZQp461epO
nkSGeEX9BCr0R1d/KNuyL4J5AMEn4AF6p/0eo7gNEvd6B/3lqAqWFdoieVvrzhZP64X6w53ZVpmy
VfT+1r5XCf3wu/JWRZSHo48YgvbhF2b+2UEK8Dj7UP/DzPlHRoZM9SOAnnww/KCPqyBjmmfsVYIX
ti2mYnPUZO9XAxWVW/o03Ml0nnFnpy5O0N0WyP/PQrbuuELgE6wpDyTm3GTKeWmKULx1zahZtYCJ
nGiQ7PPcDmwcPxr5uF6mIaoeBl1Va/6sdmuCcAgalIS6nWkwBhCwVq8VR3wxhjaPDk3hyFORFDiY
MlHvkzGr96mRueqjtBA7UHu38MmHT44pURUGD8joFlk3xCEfyOTGeuljMyohDyI0Nfc93YZece+M
O/zMaReQWfULXeWoA6qPrD0vdh2l2065bkGMB66eClDtSusra+vgZYPiB+PSIKyHvwSo74ApELGe
h5npQary/W7kLaZb9qWClAzutryAmBfi1AlzvtsHe5HVQMegLp4c9f2YsXqLOLX65LU5hCqV0P6p
o5xH3Obyu9sU0ucg9V/Dd19mOOOdr3Q+c9wmq6GnHGlIAbQCal+ZJxBOKqKdAQEiOQ/XNkNEEkiH
N1sJYlXZ16iwM82YJ9M6Mp6CenXsrsQ0wiHMpQW0ot3HO3K5nzKtDWotg+o7ZtBoadVBpjtOb1+A
WS/WroDQMP519k87Bk9ES+tvsZ1A18MS2aXmKWr/opjhxgLP5Zl8Sa7lr75qN1pI0wD6oOhcWTka
fpKIMyBQ9QBkmBTdCUasGhAKo1FiG9Co4wLoQKM0t2yRh1Q9w/S4H2Id30SefMWnelKI1yMCXwM/
tXRptJ4qUdFoXqKqDDcBaBIaVH69dmWGmbhAqAQMnulqGVhs8TQKBIe2tROwFciPGgk15nkA3I2f
IzJ8o5RIoi4T6BZ3K9EtBqidQBEaC5Pzcu9selFAX4lzDViT4ZjV2h4Ax2N2n3wBDwrlYNQvEd4A
JAsZpIZlq32pLQ0gq2p4GkoJfp6SZsiER9oXp1AdJD/V8Bxlo4oCiPjATtNp1aIp+L5HvPffrRr2
OrQxFAX1fbB53FvStbZa2IGZDXzWCoJY3YnpLHqNq3Ef1Yj2N24yPpd16feT0hf4c+WD3qJsVDR5
gbSIvbONGjM06qV6jT8FS9IoLQlWnjzRKDPVD0sWQ4FEMdZwm/InUgoZMgxeCQS90z6qEBzft25s
b1Dsyn5RRvZAv8OLRwbg575ijrWJhQXRZRNap3LFR6ve0j55TJhxNJ3Cv9srg1SJHfioqsbRSt5G
32w0wgT/MDL0+PlZzVt1JHx2Rime0ql8o5FlUNExxaFRpSIf3rtIikZnasbC2YMcXZ1tBfXssFC5
E5rLHqnxAPCoUmDxqAdtC/1cm83R6EwUgMmHvN/mrezwkMWEEd//RyfPGn+qv7Utoa2GIjGNeqia
1jmTy6CH8sF2x+0yQbfHdIcnKFj1NAFUZstvIJ8++8z3HdNLVZbxvIgBvcJLPCDxSa/CAQwfZdtD
a0W+1AA1nQXANsmNOS0/Km7l96iK8KRkgZqgjkrZCvk0RFz3mUThW7L1QNyegIr66U0CpmSqSxNS
Qbl6diaTBDp9k3Ibu8ipW+HQ92hYn2mM3M0EPFIvB2WnUUPzMOThF2iHyKMXRfI4hD1Q6HRJDR7v
ioK6Fu8O9171+wj5UDcsm6heUR/CuWytW2M3r7n45GUyhP4ym9a1+PD2OuYlqF/lzrMqebS9c7GF
il/UyPsUWxyVVFrPPLidwoAdHFVcUrP0aZw8adiBVNabJ/XtxXMeIlckJAZfi6AzQk60Bl0tt0Rt
AsXw//Zu5IkzagwZPSATVV30FweKeUHSa+maup0Xw9YZ/aVzR2cloUGxuRsIZfYzRr5lf28v+0Nc
5dqRFzyzUU4Fi/Tukz5U8iHSowbgpNzZeDhZ3iBqz1chH+WeutSkrfuoml1yol6dJNqttfqgQAGh
Szn1PDOKbiBmLlNqqHCc29bahYMYme+1DVQGvPybBvo386HxMuIrokO9jqZPN+7NWG4Ey4FTqrkP
eI+8cUeNn0AEAK4yfKLGSOwGCCIrPGSTzRUAqo6jguIuUxfZ+vZSRPqhNr23CXoHCIOFQoJkAhUt
XztjBx3UyR/Y2+LUlc4fiz+ogYB32ahuNznUXT34URcPO+qOTdUCjGYzn7qKmxmPRfWSp9nb3aCK
VCN8aTt7I2tSoG5KA0Ebd6pbBnHMBH9ZEgWQWC/PZGOlBRDx0jf3Bohy0OqHQzhNIi/qUmMwOwGO
poyCu4Gli9ot5ia2bGAEXwzNRZ2cwYhQKsVFsqmHjr0F4GPQSDFukIWHdL3L4pvK3FUyVPl/jNJc
EyV5yDcz3OiJ5oPcfz+fPGKorc4eyx3e70+DyxoABUOcFiB0D1L/GyuGhlfKUUJvZYO8c3aVZg1m
RgQhAUv+4E0SHZIJY70i79Zmjj/ERn+lpoEM6LkKBWTtm+Fa2CB55EmYb+k1QTMZJRksfpp7LtJo
QrH6VUpvx/sovbr8b0YzhMQ+zG2nuXJ66wo1tXbIVUdgOGWg3qQVPwAuCG0pAGAf+9jP2JTwnyyl
mngHuy/+oKHZiYftOqtdtl7mRLLMVkMXva1DA1Dn/X9cZ7l3/7+/nrYbVd+woFBWZ5ZxKoW+7RLd
2jehgf1W1nXGaaixDLZemXHKbCM59KAAoyykcSKTpNHZh9xrkHLWWuOBSzJNIU9am7pKj+oRQR1B
8KlJ62FNRhqe70juPUhIa5Cv+Iq5LH17SlcDcD6ryjSGHWpirFH9jpk+ghrmgdW5Beg2nvlNhJ88
lJhA36PnO40jljO466pumt3bvibs2R5RPuUBX5Do4raZu+nLxoB47582dRpA/Tswc7g+2wso76BY
8uSCCuafO92q9jSfTDRBw8cnwCcFsijTfBqQXe6ebH1QNkneg88hqxOwEvVp1Kzq9HddGiCXATLN
Nh9Brf3ffWmljEXfHBuKaNx+qhRD8enKBGhlviomW5UpKP73PvrPfqgHqwAVjGCmm63vtLGoqwPG
qxQMgNlpH0cmanjcRR/KcGeAFmShAdm2PDprTgTyGfLLppkD49ybBgDMyZMxmcO8TQ8DztI+da0a
1HtoJCkAMI/lq64hCI8oEARHJ2fs6Oc1RuxprokTP0UgK72iSfG1NbGPQYULO0e9t21ZOY8itFFN
cumCHLLvIgiabBXhzaMRxMpuiW1aJ2he99cRMinWYLRHiKAN19BEI5gCWeea6YHTVXh49Ymdnkb3
bQLNosY1snkq9Wh+b6XJ2gGUJqjcOkOssx22pcaMWwWi1bqtECczLQsl9SZbqJiNX5W2mF1oYMAC
KyizFYdKH361kaUdEBo2bhA1PahJrJ61tnGZX74O4IrdmmloaBvlrNn9rjEcj6GQdj4cUkX/Y/Y0
QdYCOt0sfbrn8mKyCOLVCWAxFTDsR7Jnjdf4NUp8bOellhdDw/QCEyebX8iyXPmqeamzLxI9gmAC
DnbGdJ50mdLtAPUHb0vBkX61GLVhBO6WzovkDsw3PKHCPvssSywDi21ZBtV+ktWI7ylq3fcvCKG9
glCpPDflYG3L1qx2Tc6zZyj5fdcBfPzxV4eeoeAFjxCWISmgQQVPxoCQF4kBqrFtBHadf+yaU5ec
aZScly6N3s0tbcDTG2CsfdlaxjlPgQfqQ/cz8K1aeIg06H+DxAOVL14pA8I0iXlGbNc4k7fomyDl
hjyWzR9ZaZmHGBJPRzBJ8a+qFdSpBDO05BARgxV1zPsjQkI0OkwudEUNFyBJzSP3fZs1xsHufqCk
mQ1e9ORHy1EfQaQWVOj6kAwR9MejtMtBg0ZjjFqs7PoaAfsRvyN+Z9WF+0eWmfkRaOAKoU+W50cB
RJSfOqHm0yThZt6atS3D3qpwFPOMWs1grcsBDMCpQvrUhWrUcPHisEURcu9t1FI7fhuhdX8GAe8V
p87yc5sn40orWfjatoAjaV05vIY1s1ZeI4rX0EHZwbKMPJQFEMpKscDZbQ0wmpA28A4aqtPOPG0z
ScK5q5HUA9RqPnSXUeLV/du5WRYx35E4kjcT+9NoAY8xONOwV/Ccsz2pnSB9BhT7gJzhUUb1mmw9
IJdjMA9PU/Ku1NZ8WsEEoWvtaTpfu1ypdpBPcdcpaLtf9DR5EaAY3NSu1i8yr7MV2Yu8M4NcBYzc
m0C9oD9ja6Z9Dse6OeANECi9kadfwG4TKxF54QOwgONjpTQ3skd6Xm+y0LQQGMNNmGg2rQk4UQOd
zVf21YiT/qccI+jv47F266pm3KGcR71TzTx6xHEQGHq7sH+yr3oD/RPyhLzZcLMTyMK87ayhNwnm
E2o6BpCwyMCBei8/T0ZQDbL1MDjZGWg851LUiuIrkYVfs/erqEColGzs/WoZna+Svjy3BcSxWGTf
Yuxe9/gsGg/UgMRuPlhJiKqNqBy4uhug7pCEt6rK3T35Lh4QLkckzALmtMuiR4j7FU8az5J1qAL2
XwoQxxKlqnyrc7IfTZ/4ozn0XyNUF1uPPP3oIaYUyT96kE5UljA/ZzGqiUYKCB8FpDa3ULfJ8S1S
1PgSUp3l2HMCS4Um2FxEOabDibPUXI7Ab1CYdfSgGdoG3jRAo17m4kuT8fOgVBykkOlM82HatDZy
wP1R8HMzldrVOwR8jdqrHgcAE/fSVfRNP1bKCyJYs4cB0s8qHyA8ZCegRBXID2tT9R5UAf+G1LN2
hLJu8wgdxeEBlXR2RoGX7avlUG6sQZcB+VJjqNk3SNhpR+rVLRvBqex2qA4krjhc+t3IkZYMUcyN
CuU2AnG40kB0ZBTN8MnRi4Ao0JBHxXEY9UECYjm7uqOtXNtWzyAo+lmsdcoTC4dhDRn50gZTBrK4
1MS2qh4Ua2qANc/xFMElsLWmDkpB+z3HsxGZgmmE3CdO++8uiwhFIDnosOC91kN/Y9PzGmJfFnI4
mYVjPYgLxa8xbIrNUtJzBO4W1f1q1AocnB3Z76t+kkuRGP0xG2JzNUKFIyBHGliWoqsoFdvkfak7
t9S9KJ6WC7aF5IqeBE1uBU1jF1erynDQNNNky/UmC4TOcNJUMxDnWxV1Rk3+XVa5t9E7dYS2PupT
U+1qsjVeN/q90osbDfzWpk5zwfADNXXxoSkZF9Jvh14LKPG4CETPacsPecwY5Xg2oZSfKGs5D8/a
0f95Pac3TQMl6WbN6bZs7U1Xtp9cFkD8cmXpfXaWQ9fF61QB1dMp/qObTizjQiJCl3XNlnrvrs3E
ReZT826nFalHdvJ49ye7OVX8efenW5Kr99WuIcBUTarV1JRVaK9Fx8fVYqOrST/zrJceZGzJx3Kh
Swi+/tu8xpUgBZGnTGvUhpKpsy7r9KPPsmID4bUtslE/UX3LPtS19TC/H9SF6hVo0XgDlr8IWbbZ
jUxu4SAL8D517tLInQ0R329hxOuVpkt1LRo82UhdoBLGTwDqu0sEaDEwrNqKNAhEVOcn04ROKHnR
JCfqoL4wSZn/56RGpOe3VInGNFT6NgvQ3ap0QFEklGdepZXdn6kfod7LphuQSiSbMvl8dATreo2n
lTPPpmHEhDVkFhF/A/bagPBQ8stE5m2vFINxpWZsOidwpIjWi42DXocUohqt8kI1cSxGqXY5VcKi
BtFq6K1yxLyLPoSC41QJK7ZTA8Wov5LDB3PbaRvI2eY+2ZY1EJMD7kk4zrwGDdiF5p31CFvN6Vbt
+/2AAso242jK+wHsOX4g9drtl8VrD1+Dymzx4fP0HRSUIAkzFW2FqCG/GXoJnrVjXkSBKvQoDslv
kwOZyIGaxPloItdpIsDK1jzxr2sty/91raFsPnss0Q6uHq8c2xKP1CRaiYr3Wti+FWppSogi6aNn
7ls1ax67LveuXR5PMSoUR5ER6quGKrznPgJXyMUX2pu3AzrOtcRR5t57uR/NUKf1yTaYvXftsT71
2kp7ZXn82qfMufUS2706NeI9dYm6443OESw0cSYOT5540S3RjtQhpxjK9OAyms9s4v2QHd7hNu2A
muIWyGB+i1pwgSbwzaEZ5AMG8tutlqWmWzkI4qLsNl6M1pTxLeTg+U1rqGBenSRuk3tTZksNi02k
xgBZAKd/jfPugY/ZcCQTNRVUnbYoiq1DzBFuiDxCSz6Bn2oBPJAqTn2oezNxUEkYZbd3dJRI6SeO
LqmBhmMYNJqmreiYQjY6ltDVYltm3NloARNZv5Xqlu06BgEUkCHohX0QDQNZ1NlzNTvOcmKgu74J
hpUDX1uWDonMDtXyNgr4kxs+JUjHtMo3oBmkm3rKpi6jQ6T/6DUgaJDSYz54Ss76DiZPXRqtkHKc
RxeYPMHpkaWN57l3A/NS02g64pOMYn2IboFFhCI9L2MFpa5Qg6K/22nWS9jqX1FhqLjQYNvoK4jk
6c91zr3HQY+3ZI5zVJYzJHi4vc7sl75Uxb5QqzSgUSsSyjryEuTRphuEqH0832BesnfuboBk4ocb
MFe4G0iZAvUKmktzsuLURxdhF+rmFgB9g6b7WdodIODpntpwYIGwGPteg8gx6tA/RWUzcyP10oao
RZl+6hV+IwcAKB2IXUTGZZmJenfx91rDIdgLzc/ZmFsbFHfBx8qCan3W59CHmTAr3QR2WRqyFSi8
AnnbYrvYPcblpgZQEnEuVLu6m0pdhcCU01zwdFEA6X3h4TFh+DBZbcSrVTvVp6DGLlsEquiSJ4Bg
NVOzDJNtGKM4GCUCQTRwv8S8TsWRKEYUOjB0bp+WRradOHQVoEvv9ghopJPRQ2gv+PMSlMNuFB98
yob127TxvndRXz5AK1k/c2VDHUhDo8yzje34bK/zLdnJQlfNNEemQj9jb7OYI1RIhKYdkqx/WfTD
eov9L4tGqPDUFYK5jq+DOTWdKegAYoWuve379CuZlubu/AGi8GdUsQKedpoJfJm+YUmPaPHUXXyd
abU6Zl/nExCNzueZrpYBAE3uMTHyGiGdgj+JDAQ+VRlBRslrBzrCtfM82GCmQ7DmD9Rkcz9peH4i
hqeFpzHh/KgbAEKifpHxhPdcrmKlUX8qzYUKV01zrFp/mxNqSngSEUNp7rQc1poc/CEvcSpGRPtr
g+fzqoOIy4WLDnIeaoTTV5yPX4UD7QfoRQ5+JqDl6MihDJBRSS6AHvd72x2Ure6I8uZqXo2TD3hY
hge55Uk8bGDy2ndC/3w3SWu4ArVVs7w1HLoH7qA7e1N6Q46qE9hAgh/EnU1qFcZLyvuHbHCzH6mR
gkmJ3dsj9DU5OKbwiBXVeOGye6D42d95vK/xWw+Q2Fy/AAs4cNv0E3Qp8isBHdq1iuzWizUIDgJY
/EyAijJW7UMPja0Z5pBXBqCeqIaxMXqoV7XQ291WRtH5ZWmi2vaEhEgKNi9K85uAFh2AlqRFCUMB
YqczL9pqQ7tOULQE0GJsU1RHXiO1Lk6obYATCKptzV0qUk+6sRpMiJ1AYWXa7pB9MvFELU60xPs6
ZEKFSt9JFA1vM+T7bYAeQbyCyEd0Gm09vYipMlwbx8WPNgZiqvG8r8OohkGGg9bsYTVqt4oB0vGA
tNvYIgGB6j2eCjkAcSmrTMMA6qINFD9djBZ0sFG3UcHRhWYjaVOv/oe1L2uuk1e6/kVUgZhv9zx7
2Hac+IZK8iSIeRAgxK//lhrH28mTc059Ve8Nhbpb2nayDVL36rUYOB/0Czn2VtU4Ib2miuKuqMEl
SrrmfZOOAFT929F6Bs4S2hEjozbPyIYQ32LtiNPaOTEbPMTnEamqohKmuL7ld6TtF5sRBWoScFtF
gzK/dtkLpC+L78j0mcskVNPFAr7phAZ2UIS9BZRDsm5zA3g+Iw22qus3rtn5R09Frr9CuiTblCBS
BMoIGvPkTgzmHxP8PqAfggBjjta7fc7QxE6/GWDWaxvo/5d+BNPHzQ5unLWTZ/zlL/GetrMkrIBs
FOAiq0DvkWct/kp1TpLGZhC3C5SNXSi0IXcR1ta4cLyigwZqY78IVF7aDklIJAcuvO3rBbFsgmcF
lFYG+A5p6HjOf5/UWA7AeaU6I0lVgf5WXwzwVAJeCP2Mbvpl044UMmVQhJGAPZneWoHduLaC5pQK
pR64vpSjuxZ1BXZ3PaILAP9OIrDp1Jaw6M27HrViGoHSEXwcQPZB4zc+3kzp2BZHOZhfyEQXrw+r
fWCybp4pkpbvy9b9AYme/gjuT8gY9WM2QO2y6pcgQndRY5I18u3aSB6KpLs5nMZOXPwoc9MEXiYb
TzgyWetmGuSCsJaWRPcN9uXw0Jhi6I4uYEkDb0F2uplB3wsAZ933bxNaAYntZjLvMuZDysjoQh/P
ZIPhX65vo7Vq4mCVZrZ6EgNHHtUNH5gJLBcfa7CHepZxJOckTRMNlRBaJ28A+qcdVJijJXkDvGrO
nvK/orNYPbnggr5CDqBq27ZfVq1x10hwi1Fk5aI7u1Gluad1WIs/HeFKtSYvE708WOh3BRsmfiLg
ONL7lNUHWpYigIQEYZ/RPNIoKUFEiSNnc6LVkLPqQWLfKNBoeRDQdKCH51oDjmETZ88RmllR8EhA
EwVpzZ3EF3lvg0b3jK5sPJrbuH5qQI6xMCWU2Sr8o0VI+MSQCxIrM07HXR+XAFzonCqO09YySXgD
VjwMC1ZxewE0Q3bGSwl8LbWDZhvD8Vdpl1rLPCp+C+Q+RACiptiYZQNZW12CM3QJLtKluRw5oHAY
uwuZyOkJENiYoSM3FEEOrweRE80n220Ry+2B0S36C9lNYUhI0kAzC/361qntm3JX8+ghmgwH1F9E
aRUXDERWFjhSpyj9XuBdDnIV7eEixC20YLKNBzHcBRnB3Yxwup1DQV1ZrvseZSnoLa/C8IVXnbq7
pQCU4aAtIEqMHSUOyJEIZ4Sys2hXeMDa9+TImUDNu7JeQJCRH/yqKvHgC9nWKfrwUnfQNSjcBIIK
0TQtzdZPXzoZVAt/KqKvTdBcpERCfjFOrzUOfPhXrTp0kAzNj8wpPrkyK197A/+16F9WzzgPFCte
5uKhHyokBBzXOgd8nHYq9vtDY4YSMrPsX59cjc7HT3b1Jxu8vtSqQp6lyl9RtP/4yUOffUrrwlym
pTPcTUm5AYkZ2Lgnx9g6lTK+2hLf87DPGMiw22ANiv/whJ7/4YA6urW1ZWreZyA0W/qiqT+7on/R
oG3M/wlqI1Q6p+yrYRnmSzz42Yrhj/4+ziNji/7t9JBkqTiPXTqt3XCqnnwegTCaO9Y3CGm8/RgW
fgwjiuNvvY0k4B8/hprCf/0YiRNUv/0YLTY2Zxv75GU/4u+5kZCvQBGieAIVbPVgd3is6JETmrgA
y1f6qryQCbstsQqF3W9pSNP5BKwSDTt7nKejr9sXSz0VjQHoMQcpsj85yWqwuXuNKqt4wFELwITO
vUJPwL0OsU7CQATpSLY2jjXqV3NdgeT4CoRR8eBFb9MhCYZ6YuIim+D05qnvnLeL0HcZ4O+eMQBd
qkdeMkzIreQ2EqfaA3IeqPZY5t4ES+WKdB0cC9kFlECmE9hgoalnficz1EUhFaOjSKeGospJqVPd
mA/Yt0TLpK7Bh6mk054GzaBCF9YNA/bHIINOQP+4vzkgjYBo8z1aje266qId5Dr7pY382Z6Kd3kG
7iswTAQgQwXOmrzgvA73VPgr2AR92QD0sl4UrWfgwCQ5X0SRDLZVYrX2igTMLW2EpkKwJaVyUj+n
O/IysLgtOu1tOmBnetlBRhwkYXcTt58YsdTqkfLMJ6KwJZ8e3Xw60nyP/H0eFHPnyNpubTSSARYW
SVetsw4cSrQFnHeDZByTGjoherNIpXK6zNFOZ6PLF6X52yVUhlqrGrtfyb1d6hg2QAqJegWwa1Xn
YfaikrZGqx/sxE2bJSGYLJp8tgdKM4wFkXrV9lu8xZwf2L5JPMOQexk1YztduoyhW0T2CdJtsN28
sY4r/G4C2IFOi2Ve8Ets4cXVdRKdFsofP4dhFK9Gu2AHqu741f00KfHyR5T0U11bPOQ4wT8Y+E/r
bQ+FiyDxnVVQchQ4tTCrtMX40Cj8l1JZY2A4s1F5bbQN/yF3TPsKlp21gfcNNFPc/mTkOK+RUg3L
LWznGEcTkdaxgexLCWg6F0fydrl7UKCteITGu0NrkHmAtOiJF1iDlrSRBwMeKSsWBa8yKFj1/Fqr
pgH9DoBKjZ3wawXifpC1BMtpBPvssrEHaBpGkb9pHO/Nm+FYTVPJ9Lf5OoKcPhrs1i40adA70Ppd
rX8VMROY+5XTnPCrQN1dl8JNl7cn8k56SF5UxxHMwW9+89JfEw25zz7O/VswrYynWnaSxzLxx2Xp
hcaTEat/3amRvdnk+90fcUYKcfJRtONWlJl95GMA0h39pQUO4lHVo7q6Q2cf617lUDXEl7MF3beN
08sHO32Zo1/xMgUX6DRU0jPXtecjQQQSk+MkODsq1nkraJzbC7LdHH8bIpfAmgXNu7ntcvJWHYfk
8x8OS6+f44276gIbEl+Gxe/oUlT5E/pXfSAef5noDrxu4RKc8vm6Ir1MMtapAG2KF4AC7ffohAPs
nnvfbmZbxcntEwq/evsE3wV2S7PGhUsW83xNM27BnlFcY1nsDQMsm+heShdNMaabDiqf0JIL2L6b
zOZi6kqvwYvwaPaAGOhKL9604lEg5wSZhQa6rTqCHIVw9hZ6yOZJaC/uVwLiZsqaogvkSLuFkYf1
l65GOdJlBT8W0VC/QI9strcKKkUQJHLWTdY2X2rsVS2rqh7tMgJbUaGANNb2QU9HB1R8m95AcvUa
e/0niFxUK2jvZVdpIt1Cd2ST2qa0je7+b+KMCumF0gTX9DhyaxnaE+j29RPN3U6D6j47jKujMoFZ
JmuWF9ZylHii1NyGfsW6n0CCHUKExwBB3qYVqbUloYvJty+uVZmPWTFm94lg/5CZooIkMLel46jP
OsoM/a1dAA9TGc4Ve83yaLl4CKAe717JVnG+GtHk+GC7tntNIdS88oG63lIETXAU0p1aAPZKNj1h
8MDeOucBAhYnAPFla7B28xfApdt9NLRszXXqy4fd7dyP9grHolcd/ze7nHKozzbRgo+8v2SlDDYZ
G6p1VfLiGTSG9g66lOGSR13xLHmLpmU/9hdGiGE6RUhK1KDHpGDLBp/PUMgLObM6nR4zkJDF2DpJ
6GytirhiT6yXyYP0O7kbMi8wkYbzukONl2W+kFYc7R17a7lCDP+Qw6hAd3Us2Ngd5nDI9kFvBiJU
QE81YGGZ6vHiJFX/0q280ZEvpiE6CE6N+YKGcd1rhkkDMrDaC1XSGuIKaGWhYTFCwSx25RWV6fAh
6L0zmfGvC4aiGCD3OmuxZAAVtAJCMDvy+pZ6jRzVbbIc57vb6xbZkVwtEmRIoAXw4TVMb9vbyzca
17qp90MA+TgpsMA5QeZlflfTRIYcdAIypJMDdnecIS25GXSVrejH7jGZok3X8/iOTL0ZQO+Yt/+Q
j0y3STfb75O6cWqOVi//ofj/30lJD7QY2B7wo/UiQJ7UH+/CNAbUoxbSbr6pNj4aKXab1zLqqqcy
i35aetfV+G2yCLCZPINO0J6H3u9D8t6CkbES59tQZug4s/K4WYXGPnJ0Z/FoB9M9RjH1GQ9/Hdl+
WS5k7jWPgISwpVtw9hAwS20gK92eQAQ3HKSAWE7oB+IO+WV7ZQAw8Tw1ENJQVdN+Cxq+FxbwtosK
cG7wE0AotLC/QXmHf/aYz5YZym3zkoOhaR/98m1JOQGw1Ev3bUm0lJ9ifHeTTsjPRsUGUDPiTqEH
bwGdA/m5FPhMupPa9te4yp5AExuCsHQ5dgXfkDZYhLTK2fNBcdGAOHlNw7ZvIRQORU5SCiPNsLpg
/vndTtJiHhIYeBlnKfaC56CEbPACN06E988CUh3zzUfXf4kxAfg5DFNib+Le7ld88qN9Eobqsw85
615W9SdhVek5B0P0YoSux2cKS5LM2IMjGDqbjr+o2RDu0oxFW45mxRUak511Imv8X9f51K/sKofu
B41V5/SgFXGc9QhRIeiCetPaNv0tsEz/RK6K98RbD9BVd0d37/abieyTa83xRHFPJlcDRkbY8VaN
92QnEzn/p/2P9fEd//Dz/L4+/ZwhITre15bM3YToattYhufgC/nrMoDIVrH+ri8z8L43MkDpoky/
tbYfZWtg25H/aXuQjOgJc4w9pRB6SX2owqR4Sv97qZvlfbl5egpKX28soBCu1RCcytXfIlEvQyvI
N2Qj7YQezKcXmZsLe2Dgxcar1HZia4/SqDnjxmSQOwtXBP3ZB8v8c9LYby/gtH4Lm2FkOizsqv4M
1hDvOfsVNnXjv1b7PYymV1GM/2IP3357wsEYCkx3Xe1Ck95u/IdEJM4D0J4S/cP4olfmKe/AbEGR
wrG7nefZAbgSGQ4lOr6dElAd8hZctxSjDNdbtAJoOoYayxyjPwHsy+6HTzBXc3guo+kE2oh7iqZl
xxDPLXsuDpliPIw+UCtOZBS7HDqYn8waJYnIj+IzDUH1t22LLrkaUKS7FspeKd3jmuU2Q9eTqBY0
nCbL3oGM2Zy9+cgBhBnLckdeWpJDcONMQ72kysHJR0uWoNfJ+7g7u3EEWhQjRLKCLxnlTfRFtAVg
4pCDO1EupY/rCZp4SbyhoZVxeWQmNIuGhpdPMepGVyefUykU0DagfL5NF6Ixl6Hfr63OhkphnIYP
Y4NWNabVQms5gHbC7wA07gewP/w7QgbdsR3xqv8jAsgppMV1yeMva/g4v6/GxIY+PPYsBVsDiYOU
imc7uE6adn9IjQ0R6c+22Q9SfZDsNy1YYN3SsLZu46AqwcBqijpYc/JpiJLJPCSEDWFquHRn0w1T
8z6J0DoU9W6iEYW+T2RoRzjxGK3UKavu+jw7Qn7QvwIa7F99xj6hjas9gyTWh2R5E6yR3x7X5Ox8
IzwrpKw67SRTWeaXys8ZWGkxO0vcdI2W+nZD0wNTWDiJtt/m2XoSpDS2gPcn92QygwGbKhA/b+kn
GIegP3LoAS/IS2sw1OBKkw0PZJK1gQ4i6Wc7+hGgrt0cXOaZAID8+olA+gPVL+ORLJ1ZQPVp+hal
ybCnBJwAQe52avp6TuDJxO4ueNE+kJO+ZKjGQvQ95Q/0BeNZh7aP36eLoq5X3GOgby6zYJ/gPQDs
brDvwqZ4cllaPhXYJ9ljNt7FjY3vuMucpcu42JETCOlpZ4MoYUkT3qfjeVWAxFX568Cr0ottXwk0
wfASWgHSO4F9B3z3WYOicivH5BtocL96PfR9QDQS7gsONUY/z61XTCQ/TVS1EazcFKCZcmWYKdu7
GoJvGY3aoSxuaeiFeEBd2F1EdZtvArAWSMggfe6zxAbbaY4KRq6VpLSUi7YDWcs+2H+PR83wzMKW
93u0Lo+AsGZAKujM3x85wNpP6qWdoKBxc3xIFraUCfQlWDXLBM/wYajApSGjB6h4RQ+ehSoLtsfh
doCM7QM4ApDz99D6JYPwRBEsSq37sf86KddNl3nIPU0f/iPypZcuXc0O3OolKZbWoCXdpoVmn/6E
ZmBI3vZQ744GNL3pkx2eSx5k/OJuT8OWmSsOVtjnBCcPbFv+HUavisGFgnZYdH8Na/RqBGR+D9Pn
mHk1stOHGr0jbh9Kq/UDGJWHTAI4AWGybTdl2RG6YPmxsAxnq4BCuOOyAoy9soJrHyF13TC3+sIS
/iXhsv7RpNC7y/yRL+wREOiWVz/6sPmiDF5+KZoyhTRO5l8Vwx9zbfD8DgIVb5/SWOPHT/GcJF2j
DtaC/vi1sc031hgoTcsjMFvEEfPBDG3ImVbmbzaapCk4gtiCxEYYrHPk3q4QiakOLko2EOZxnSvZ
YvG5k87wKC28DkIXssPtBC6sWzykrwBpFCZ2qa3VPsyXl6GbIFpaOfeuGr2DrTerHrAbGytTKcrY
k7hDsX0E2vV34yweT0ZbR6Zr5zCKIPinysyTCZaT243vWbMl/HXzW0yVhupT0jWvtEem3TJtlNUA
sXkRmXuyyzC443YA7EM+feljyA7c0ruUBtZ2h0Hs3PHiDXUeKPmpjqFUAakIa5WgzgjJuXS62JEw
lxTghp+yrnGWvESzeivifCkmM95MietcDCBu54sVMn4KhbMeigjpLXJQiITc0rLEH9mGbAP6/1am
m8QQpuvF3SBBF9K52bipSoF/v6YykIAU6oBNo/oM9lwfEpWucej1kLFNE47+Sw3ymqMbQL2Pa+1o
q5j8ZS9A4T/5RgkmrPpHrWzjVd8EWf12Y4EfNxMQBHEtVBdLK7c+NUHXrXgvnDtpQVsga5PigIIB
GB2iKVzXDKoIqRWVy7wG+U6s5elKfdcHQHsDyIOxaaHol46mtf7PMRRIlzQF2wnX0bfF6I4XX8uy
C3Hcsk905BwqPt0zYzqRDFmWMnWvfXTCJF/L8G3Rh9N333+bBz4UsNyPzmsLWYYFiI/4ldtRsFEB
MDYSNIZnlobJum+E9aky+q9FNULNPAEPHnZ130H3bC9GPclgvyYBfDue0dCTglnTMD9N4zhPgqzq
PKmtkNAC3MSIhuyYNK6xzCeZLpFzyo5xNIKknTxdlKq3W3JNmYkEiltMB3tEAa3UbZWVgUbwxILw
OrTAklMYgUHDKET7aDhpvaxqwV9VIe98F71ei0F+HUTQ/UDL1E8euMEnP7fBwxyMzl3mmxl0nwQ/
4F+2PmfKZmvhBP6VpeIlieLtpOtHdJGVCoGt4egbp3Fuo1ycuePBogrUh5h3Nw+4OtCoM6E436lw
2hIkqBqhUz60yOjNCCENHwIly99twgMDBYlSUzDFje9zCXVE61Hcf1zPbbFHD7LuBP4NtKeYvrG6
ZVgGx3wCSzowNzpJUzoABVauB6oyjY7WF5oUQdtpfbNNaXixjNcGx+5DEoQ1TsmmMeLfMF7Nw1EW
3p2SRYrO3SREugDESYm+kANMdtHCdku+/RCN3fKqVflwvgW7vib2zurrhzAIuSfr0S1acIG/gCAm
PIuqdu1Fh3zAPrSjl5qx6KIEzi0rwO83ng0GsjkEPVfTIk0iA08XVayAJ4Kowe35NLK8Bpn1mh5M
Hdkd1TuXMu+KldTB5IlyVOAWpgBAMBVz8B8PP1q9YLYFskW0pWu2Q0/TI8asRF8m3ZpEfHhzkVFa
qQNUH7AZegpp4H2I44NV8RUFuomF9iC79u09c+Rsm1ewVb1rIdPm8EVRF5CbsCznPsmmZucmXb4v
bVfdTRCChEZc2nwZIffoG7HxI5DNzquY/9r5xbikSYWXNjuZW2AeCXt1Z2PJeVJhemd6Ijhlt0OO
yJsnRcC13YepWjMo9C0K3ang6U4FutRjs0TSKjzbjrSAq9FHe3BtcNBfofUAhIxvcTg1gblE1A3w
5kj5LN4nm1Uit9BHg7wxyjl3wAyPd0UmmzPzoFAvWOFBfAcUKGbSqkMVmg808rSJ7sBbku96T7cn
6Km0CDlKI842Zg34nR+15dsqYZ53K9Yjk5pYQZSsSwcHzTFjICS8fRRqS/hpgKDZ0WqjSndRmoqL
AKnCOghksqa/qEr/WZlJeYWSGzvRqI3C7lw2PXj/4KNL2Jhy7QFxsU6r8M2GztWHqDKC+W8RXbXl
uZ7sO4qnP0WQx4t1zGWzvi0kI3FvQ7b4TOsgOQz6DeWnSDKBUqXW/FdWlvwUMvXv3QHi3SICaz3Z
hef6S6u12LGNy/GZpXzbqcD6kksLStZlq7YUlqGEnls42LfTwA7/admJGfXCk6DhomWLSJYHm2CB
rdHbO3QNRuvCnboNsZDRMEVu/cOQ6yFRlpltE61v3kgiKWGWP2O8Fp4HaAodRIbfkoYOR7a88gI0
Imhv6mqOSF4Dl6iHZgrsodA0/TREySA5Z3WXzcNYSfMc18aPeSVUPC5pXH6lUSxc9zJ05id/mqbn
rhTdnQEdMfJxy+b3bR5eyDcCuXjfKhucAfhEMGo0D9hg7SIQrDwnxmQAU6Q25CsGZj16IAykeb3b
t1fVJUvy1VOcPHnFzxrfvK1MgXXvo3K4yqLMQMuVD0dPkzsBNmzvUubU0NIBX9Qcgm6axnbdBxql
Zc6AAUysDQ0HCxjuMgsvNKJJJTboCyQIhiMNaUk/6B/8LH1SmvYkH9rs0dBZ27LmzhYbjAFyN7ze
j+jdv1AIijL8Ag2K/W1CVwhzi0YAICj0InTpi0TMi8RFM+xtQJcXYJgIUcquvUXahEAz145jLJjh
cohsiXDl9FN0X+dVdI9uyXyXQN5oYVJMw9BmV9b9hbx0oWB1KMPYu5+DshYPlxbfgXndLARTkulm
8e426fZZpf4YKwWFbZiV7goNV8CQhLHJji7+cd73AoVMgNam8Ye3/5iofN37SILXnblN+3zYeegW
usbc/YenU/G9NENUDvzquQBd2t8CstZ/DlVVzwF48Q67WuHQpVfIcVh69MEjs0g8aNqXVlyf/dyw
X5jYTFGRvNTN2FzGJAZOW5v7UvJtBuD4BsUo++U26W2I3XqKTNY0Vcf5zTiyEH8jCa/Q3gd5pA+X
PgLgjQ8KKr9wtPrdSneQefcvOPAk9hiuyBIyhn1OVlXbKC+hhuc6IWRdc7F2BUufRYGtYNLF3T8V
clUGc5yfAmWs2lfpF7dDUiMHPhsn7R7HQ2y/D1bdotlOT48gdjNPnwKzfUbJY1inOXb7rcZCeBof
IVoHr0u/v9DIN8GmMHWZWFrKAr5De/tAvnnjGO3yjVsBMaWnvs8Pg7HcmCEYTBNQWCMXgEb4Qfeo
5DZoVfAHckXdPgBXFM4Cg8/M114+kT8Ct9uK2eF0pIm5nthRc8s0PjV5og6+bqtouqC8uPqOhrEX
4e80Gk7WBK1tsHCAn7Gp5InCKGIy4mrb9SCL3QN81C8Dt2hQ8VTG3BsQ5Wm1SCxT3ltDUF+AfTGA
ZkXp1JN1he9nrcVJf82w4yx8ACEgOMxz57svAnGkl1PfJuEFMmjbjuNNv2xZPGzApNeubls9PcGT
eXckkwRN38YMbICkkR4VqTe+Rnm9B/GO8cNyrROES6cvAswCSx/9/nfgzTJ2bm8OO7SXArWpJ/ku
+hZTs9lPI6/upsgpF5kq+TnXXalZAni0hCTQPHq3u8ItxaqQxaG0waV4I5kBLBS6Pkbvg13VLA/k
yPH1Wle5gxo/i6Dk2pvq3IAh7aX/WUurf4nZGIMjF6xoYRPaLwL8X5vUkuOGgsDa+jaHeY3zYn13
4nwnmzJ56BubX1lhAxifm6CvatPkmouqPeGJ84WcE+f1GRTV53L08pOtsnwFZVwILOph2OMNuKBb
ukRGikeY9qgxg8eHcKcW6vHWZBzcb4DE5Q+O8ptLDvzoohtC8zNvR2NVNazc0zBDxQLqmPI5s/QR
DDjbBQczzOcobUZgK8xg7/MgPaLr1FtiO7ToMyE+TUXMz6ahQhDoAgYAIdluZVRBfKj0UIcJHWbG
DT8jXwlNtLhFMQworBWobPiBhu9hll4NYDFwoxGoYGq/obMDDFt19TX0kFPXGfPUbCWQVn1wGcOy
OqEjzlu9R6AkgRaAVMqlpyOiDpTyFAFNoupr3LytQREGFOfARQSOZDyQzMcOxbT11KAHZKwa6xGt
9NZjLsJNiyzlHUUUSWoDcRCOC2SnwLPrp960wNNG7SnYsdGTLVQLzBWm0oxWr4l0ZLt2KjkVy9oz
NuPgfmHQ1NpnoGNadJoZxp2i+khDiNTYz24v3obxqJJNglbl1dgIb1eXEAyjs7qH33onKpms6CBP
XhrSaf0W7HQyOiKpky6oqtU5HaiC03LYJG1gAKRc9Afh2MHRBGprro5lESi5RlRYaQLZqXTWqjHZ
KmCA5pVuE/5cE5kiqBKuMo5tD8sBdOPFkN2HGd5o4+Q/NFEJEzAEx5EFrzfTkHqQRHAKuYy7vE+X
Pi/EKjW6bDOP63jSnOWJvZ/HVoSXb1OVF1qiKrzsXo09zod6MvB28/o5WmxBUjce8uRYxDI7Ybfz
dpmCFGCfP8e8qodj0R7JTjO6KLRBo2oS1Yx98TXYfBoiCAb76KW0I4MtyOZqB/77q2UJUNT6RgNC
d0ijo4wKpB1PiuvkKvdpFIDJqOSuF4b7RBbbmPagj+jvhTYNttks0rr3jxRRoiKxagWU0Fqj9bCj
QqukaMAhRVM5pGQPaMYKFzRES6x1+R+f5NtNf58A4tKiCh/2uYtO6akpjp2+JKONca94AczQVBzp
jtyV048gJ7ZH8Da+z4kpnPwUWU81+Hz+vCW/0Q7NGlJaydbJ42xFuuH7QneH1fierFhrynMPAP7Z
zfNslZvMPo5e9UNEWX+yZP92iVOnP5HNC8Cv5zr5kZyTjujB1oA82nsIeUZ00IHSGbxqhfFwK1NN
g8+Ppmq+iPfOcgdlBjJRmYouRgeKSh1FIwqliRPv5olzRevXWrflf1+L7O+feFuL/fpEWpmVpX1E
LzYen3gYNRk6bwnBG7wPcdxhz2mHx8rNi+3ExyF5URDnOWvPjmvI88hEtMer7dCxFIgdss23AQAq
+9SyDmSjS+nV6GfWF7QZgKT0hXc4QYC3S/jq2QD8PkiNl7prqm+lHbwE+CJ8AxX0fAM86Xzzm8uM
Rv8TpDIO2l3qmf9jif/zGEiAocsL/N1rt3fdUzN6zoKIHgqe800LndqZHcL2oexS16Z76fArf2LB
UzIx++Vvk6KAtTM7xL8njWltv8S2k5xkiebLvjDGe7p0iZ9DK3N5s0xIxN17id6QZ1yLvpqazbKs
ra2V4IzqSUt9mJr3SyNqqmhecrDA1WGOOimhP0Hn9O6biFvbLAIRLNkcVCgXbeeXoAYt6/WAnvp9
5Iv8kzKmbdkwgFq13bSz8GaXcfVm98HYtm+Ar/vkVjhDvttv8b/bqwb9a1S9mgtfunoFyktoMqu5
WNaAtvbUh+3TrX6WD6zZDm4wLm/1M4kSJrKwSbC5FcV6J/6Sx854JNNs58sqQkcZ1dwmI8pO3K6f
bh/d44GzbRqulrdl2mj4uDQ5lJXPS9NCJqic73uPLScLHYLCm5AYzAFJueS15y2NVhToAxijy+zB
E0rt0dfyXGgbxbUsgoIiECRbWmGeSwu8ryLB7oOGJr3o+wXb03mlm+m2ZpNkW7xv/CM5gQN7TN28
Pw1o41+NhY8dt97IzDsPvPhq5aA0q00BeKZ3Va5A1aWHtF1xyxi1NhllR7J5AQgOAAq/I+ccptf1
UArf3Gwl+3lb1lDBx2VpUmggmZVKkeEchW0QLTuA0ZqcdOnel40Ejgqqxq5q7Ax3X3fY2dF+JoiB
g6Ah7Wdo6AWDRCMSShO3IXnRy4a/l+wUxDj1DOgg3kbj9DXscCSKfXM4gVAcezwa+9pId3RJohIS
sVm7pakRWNbx2tBTaHxbIapA8G8P7eMf9nnlDx+i8jBZ+EEpN0hxDPvRj6/MGcxXH0KsYeQm34s+
HZbtmAYXCP52J9B4oJ1QVeFXqzlTgAtV4mXlg1O+Gev6XEJHZEUOb2tDY+oblJ2bldfI5BzyuLjw
CdgDlLaS7x57Gmpr+mqjKX0FHdtSb5ujLUrEyD0ICHfinateC9MRiySz4/uy9JwLOXAEQG+Fdhho
sZsdtQH+5Yihj2JsDr7FQa3oagjUKOQj2WTnAmWnBvXYIDO4sWND3kU5Z3dWaz4IvalNUUqikewM
vjHAmA9FYIg8xr7PDsiq7Kmp5dboQkOoO7sHkJ/PToonO10USksHN/F2f9r1smCHNg6V1e0+xGs7
fUA2GfyIhpzZ+cd0dO+ifmzK+ce79dtQGCCR5XGq8+1tWQZM/TkN5LIxxHj2PBR0RmDy74YIr2s0
miWPIgsB+62g2DC2Ybm0HKt+8UWLNj7Z5q9BABSAlOX3MAN5Uun1P3unXGVZ4UM/9BHFoBSnlFws
69COfqJ0Bhh3nn0bk3/Qo9c8O32v1hyPxlNjltXRQnV1MwUONpUgH1jERdB9t1m8NKa8+AkO7k+9
q5yX0BiR3Efm/eIZprmvHLTu+ziTPaRlMCxlZ1qvyhn20rPyn6Y/HXoVNq8AbUKgC+yHfi8WXA7T
1WRluo2cJjs0vsjunIDHKysc5CuQ9FtVZ/kPU/HPfZ6qT4McFU6fVnkKrd454S+7WvuDX734PdKB
OtTupn3iB/zYtIm7rOO0BwW2K45JYE3XTlhX8HS4r9BohppT5HQn6IfVj6Bp+0Z2/DLIygyNPJeg
rXtoBQeQOglWRojmOhBgxhejKJNzY3Ec9m17+Na6ay9N/h9lX7YkN64s+SvXzvPQBiSxkNfmzkPu
e1XWIqn0QiupWtx3gtvXjzNY3VlS6/SxkcloRCCAzMpMgmBEuHv2HcU1kMmaHKxaDltgKIN1ZMXZ
PcAv2X3uAeCFgEOBeL1I701orzmLIsU7HpM7MgHDZSAz3bl2sOiNfOcbTbTppqIPfNXG1XKScIGw
cXewp/ve3OEBLTB6+T21Aunl59QKzrdBSY67/hCEIPH8a6IMCeMVLqZoY1CJCDbU7xOTjwrMepE6
1XciexsnPs4i1sOxSReZmCjfZuK3+Ug+dPjQLnp/PNaoddWmc4CEzUJIsHjkiX2ZaxZGSGMgOBBt
qMbBz6z6DIDGJ+okkwzMs2W37/41KtyRJvPF0agcsSQ6Cp5XX/KQmw8Wgman39jbMvtoj6zmi0jq
d/8SBUBLYq/A7+aL60XWQ+8DTTVHsjKvrd/5XZEEOSkJblCqSSCoWgr+haZqwD3h8Xt8MPlzC0mm
XQMI96YZbPPLiIXX1yr4hlsY6FPq2DgNWox3UKl2QJQBQPI0Ejnd/LmfRtY5AkO+LOaR5CA8gMBo
pI2KijsdQXRc/TmSXpMplCjSSBE47EuN4iNywE4P2At/nfoVf0CFeLTBl+GeujgE3zDEq3d2bRfI
CwQ21MI1gx61DXpV24q/Q7poMxRq9IFJDNbg6DK/RxzIQlTMRp/EyLqVa3XWXd75xrYd2+Ygy2Y4
Ic8O8XGVlw8llnnA89rsBduIJy9Gce8ieBh1BcawQhWTqgh/qQ2WLX/33kZt/+29+QX78N5Cw4DI
7oT9IuhW0NfpsraD5jCDs6YmquabA8G+ast4AI6k3hddHHcLRFZBIUfhOqdS5doOwRgwGyXStmun
D4wF0tgZnlobtekhZrYMeg+fOhnrPMQ92hencVLx6qdDppna1D7EzlXRb+1eZQcDJSHnTur+TGd0
0FEOhjJPytWtoyy9b2HNvEVaqX5jR769d1QRPDjDBGkbQPWLypMTIJ7FZ/IYuG0hv2k/A/3TLaHH
7h96LCX2La3/IcY/n5LTCCdKAagoFJuuD/DYDza6AcFdoRxgULxkXU5lxbVdNwuzQWVgi7KgJylQ
Is3j8Qu5eQw0p6IoEIFr8awRhk1zaSa31geWbxr+O7ceV/42QykiZKyUfq7SdAsoN/J6uPI2lgjG
bTo1u6RYRtAN+RxnJTvEloTsuDGyFyb6P4bIde6RaO7vwKYNxPrkb5uuXNZaIXM1TZvqbEv+Q6Te
p80RN96NKZDtoNYGw+7GQc3YEtnFcE+PttQsWBTt5wffqReIjfBDE7HMcB+VDJnoEuhShwpX/VC0
C9NsxdrNXHYSVO2Km0QrN4Bn3L+/ItRpjn6DOE0yWs0JIBPQS6Qgqj5BoNOzNn4BUHmu+m5D/XQw
VPgaycLa9pmlgWHBIcz89pzXZQ4ofyLAIOPIfkHGMK/ffWyp9bKoa2R/J2/q0MrvwX8JpYW4QPIW
Wuv6rDsPxYTQl1o2OSQauxjV/Ejd4xQ7r2YDxrdm4SA02S/IWE09dOagUmafl+ruZi9MC9Qfc6+2
V2aBQsMeOwOB2/ixpgsNl1BwbmKOa45OA+exsJMICmeIm9MBOaqkQ0j3z3YDfqEMvP5k+TCS2mMc
mtAsX9JctzEQEkIofjpYqbLXvE9kcgE9WLNh4AK/FKZnn5l+NqdyLzqQmc7GoLOXMhqydYidisIz
iOecRj9dkktMtsHNKuj3BHx9m6EK2TOeTgLQ9Dk6WxhQJTu404HO/Fg0GZgUJIx4nnPXZG3GiqN8
d/ISikPpvB525EMmLvI/R9OUtzb5UDPPU8GXtx5pqnxlSghKVh0SRl0Wvh8iRCMr4OXRTnqnBOGQ
/8dsS6iH3EWl8k2bGj8oAvkhSBmHIVR+ApCnN6hmP+HZ8WM085fgJg12hP9shMYnVEHbZ8sAP2Bn
BwOU4ofoXA5JBu4lbVwBQrOWZRNYiPEk/gKMkdlb78drFClmqP0IIVwjvOAPHZXfcl82X6oBeXtD
BuwBGx4H3JM1w/eYx3vctFqw4FRA86t4LXFzxfUgMnwWUTec5lPD1sbBrLCnyuISSKKphw6yQ2XW
AFq8Hk+DTWgBtAc6jBcUXl4h1lk9OmPhngAWrJZkNzTIF/MqKO9izx7vXdFj/zINCMAVgIxRLo4c
+OInJ4ecbseyZz8fq0UPRr4THYbOSE9sOtxs1NSdrpcisTb5iILwLqvPtfTzZxdVsA+14y2ZVQWo
a1lVMkueRd/kz4i8oryx0A/k6OfJBVVSzh21qqh667NymCeBXh1oVZMA1+E0Zz490GIh6vbUTEYx
rlALxLfUbJwC6UEEuDfUHEKvxtNY5azs6UXBFRrukd2wl9SLTLxxKHPQW1CvI9vw3DTYoVIv663q
DiGDK3Vi6xouCjGwXWoY9gi25bgCIKM6NNgcIJSUxt4Zvy3vTGdGV3wBX3a3s8xcjAur9FoE4Acw
wZspHgxTKDNPZ3TwoQpw8EIcbs3f+d2G0QhyoWG35v//VLeX/GWqX97B7TV+8aMOVXd635qPXgCR
ZQMqIfmCTm8HEH+IVW4X/QJCCcnx1qFCUNKXefrnEGrfup1pxluTzn59gaRBRtJUYDn852mC8q83
Rq9C72Q23l6VjLIqeb6Q3LyOOsSz2/QmbkOoObvQKQ0piugzlDfLvWGH+X0DaUiBVNApmxg76VAM
AlUghlcsB8t+t3V0FsUbA6JG52G6AlAbretNpWNgJf4aSyPyCNVyvbLON/vIgN0eE6xE9Kq3jgH0
Op3s4kvmBNiZ66CV67gI3eX8in9NjCgVgNvg8O7otROd4Sm5NKPVPBUNDvRLorrgbp4q0WaxDkKj
nF1cw73YICHagmFCH6Rm+jCfqaR9P/uNjVx6h6sEFzbG0SH76+xmk9M0t1mp42YrwRK6jDiueNC7
uQ9Fq8BNFYBJnZqeiN0HbUFCu4utu2DyKCGvtgsa0S6ps+SO+5Aj3pKWHTvPgzoNpUCAeBD5Qolo
puvszrHtC2hSyrdiFBdDsuKNa3UJFE4yWBwvqk8qTMDN5DJvr6r+mQrSqQzdn2rREQmY7TcTeZA9
Lcc7oMwXbMADQSKiexDo8WsURuqCBWlNLToYI9icE7t5awc/RqavQUVe4Zb10pEeWAxU6h+rhE/P
86V8af46iyPz3UZnbcLlSxAMyYLlqXqZe/0tM93HWOv4KoSIr+C9lqe6GY9kgjhEfG1QiH/nYS2D
al7vL8mtba8ByJjuyYsOTVXvYjvvztTqwyi+Vln+OVcZmDSmmcnU1+CskIbl72+2NrerpROxeEsu
1JHoFKCLHCAestGcQQk5Ub/h8er2qr7S9jbuwUB9m8+3E2uvzB71WqaDNxzlo3PksrnSMPqTUBdR
Qqm0+DC7WYKGN5rfwu1PiPFE2YH963IzZV5137sqON3emVZeuDBBkwhMKj4w8q1l5S0MQ6oPf1Vp
eSgjtUBXRS50cEdwgNRmbc5/FU2qWheie2mql7eXZU3m7IwSdeu3v7StWuPAnO7L7YNDgBS8/zrZ
395dnwn3LvdfaK75O3T7Yoq6Dndzcyz4AQwb3QSm6fbKgkiCkaf9a1Q3T1aSxk8RJBsPijFU6E52
6NnZRt5cRuzDUfzp1JsGVEZ7Jy34swbRHTkxaZnLRrLqHNrCWBkiTxcaAnyPbW9+6pohO3dTSxbu
uEGtCJiTS9d8rGRf3TsgvWqc2HwkU2uC2stP/fBItr71i10a5mw5DxCW/9ibG09rE0ycKNHDvrqN
9jQ5OHHjA6Ii5oKaNMDFj8WQZn8lUzsilJj0bbWlyYE2SU+Rnf1BnfR2jdA8IoXr382v3tgdqs1C
uabJHBV3F8aLC/nTwY2i1zxW5olaPbaHW09ZLehE8AeNRu9fUamyok4y5ZDIXPDK6w/UjMfC3qkQ
wTpyobfQARnHxkcyGAoaL245sh29AdB6sIOvezxK4pmqCz+z0G6vI1f6vhi7N69z3S+Qdh/WUAQc
dn6PZqCNFUi3UKMZue6pqFIo8AFB/QU8hRyUuGlzLNoQpWvWdTa3UODTZQm+EMRolu9P3KBQ2811
erfa/Bipj2ObFYsPhXp2VENM3LQfDLztwvc+U/7aZ9k3Xev8qUCSbadrSPwgSus+TQ6U2sYe8Buv
vxoIcn6LBAog447/iO3krkkG60VHzQA9UCu7Sjtst05p9QevlDHiFDEDayDvn+IByrgZBDq/T8Oh
Ucp/hBiuUgSD8RP1Np6d4KeRMEASJhx56BhgtjBjgM+SoP8EjQpwOcN+c+sm9HniKqQREVCb3SSw
9+QGdMT7bMPkdpstjL57RHQAyeMBNN+AdxiLdHhLVYDqUtf6DNnhEkWJZrqr+yb+VLb8pAoz+AY8
T7IsUB590cpi59wckFqzh/DbXyO7BGIUNDKXPsq2bZutjChCgsjPkk90lvkyns+639h+5+czk2Hd
LJIPeTZD2sMRzGC7D1m9OccmhkdDjHJP6bW5VyFLthZGCZjJXzk6cqZZkrLekb2PkkU2IrF7Kdqi
2ErQD3y20mLms5KJY65j26n2qEKCOG+Sz3xW2EvDHjUg0LZc49Pk7yBOBpQayhTEkINH2So6az3V
zi8D6YIHuwzif9PulpFeeKH2jm4M2RGUysT5JR0FEi5mt6IO5AnzSwgNQXsVjf0KNVTe8ebmDSLY
DH6ilj0HmrNDocZRp237FHRWtgZLWb+ZmyOI2Lis8JYs1T7pzhxB4JqcqJMOnQJhGEBdV2rRbH1s
vs/Gze59Nt82/E2rswYRL8eKF8SZBfmhU+eY1YVaNUvqXeSm1ZKadECQF8Scfn3hpYuCzcmjBoHY
kk9SImT7zRyzxzTg5zl+9yp2Ce3XogX3ZDDw4tGIzSNxM3hQJ93FwFqt++migEZfOMWiu7sSot2P
vBuPDOKvayyO6hjUfrBsnJGf6ji3PzHQpc+0dTrLD2ChLFY+qua+kJuXlPxkMn/rWHkLUL38RldM
XUO4okTM4tow1hwbv3VWzI/Dbzo956Xtfm1j0K6OzRgeWJpkj9NA6q/iHBo6FsqF7DCW+zjBPLK2
5JuPgE8QNN03ZEu7Zcvd4D52TBNiriNYRu18hIhy/O4roMiiIceYrUwkT1sw9IL7g7NVT2c2HlW7
TDsIF+Bs7p3O7OBVND1U3B3AhKYDSDG1v61R0LsVDUdSVmMlarCNAL+/Grcu1plrqZBan/jS5i8j
aIZVLRF0pe8yCdroCmW5SYPrXrhMfE3AtQsxxe6rNfZsqeOog5ae3+0a2Ro7hkznXQdI+BJ5ufGl
7PsTcWi7Gdg7w7z7ysoEcpDAXxhdlD5lgN4Duo0zvyogG4ol+cmI9Lvt1ktnGWP1ussqMANxLJSA
aKQHesueTJKTLKvX+R1Pf4osQPZFHmmgd1AsiJ7dtDjlueE+RSB8OmBFma7Cbvg62ROGu4UVBPwg
FahSfraPSGQscrMud1j++jM2/P15FLKDPjTPt7FVhIuS9dGwoB4VhOOiKUWwzbsBumYGdBAcdwpq
Tc2bTcXJsENtW3Vtp0MNYn1kL2CjJnXcbHmt6k3pWe2Sqtyo3g3PwFfFpben+rab3VDRuGWoHV4k
RNN6U7Zy7eqK3Fq9zjRWD98wrbssFsY6nM58Obyfke13vSgsBX0OaiW3EX49Bwepg009quK5qrI3
G1HGt7CsNwjEdV/N1ItXqJ8aLtpxENkz83qTJUourWw0Fp6TmieHGBEoUExtgYgc9jn+gUx0UFMU
mc6QpoCWazFCiBbFq5tIaaCVJ8AdFXGRDQQA0L+x5RmBnPziTstvpq0Xa2zYLuICS3Jh9PGeMwN3
iTKGBnpb+xxiOmb05uGqcCwpXgs3iFamEOnFjZlzDMa8Xvc608B6Ay8ONc83Xqc/hrxtnpwgbLae
l6d7PxVQSpsmI4/RhuJ6WItXhPajlafGbKWYM+xAIUg16nRws6xce0pYa2p2AO89yHcHboutTFOU
iw/N45h5gPbHYbpHTgMAQyg8XKEM8m4r1dnwon0WyPXvNCs8G7faqXOcUvEqC9gKJYud8YjoGj6F
LvSLFWH/Y6Sudsj1WriFQeUJRIrVNUAwZrZRkzpQ3d7s7KWhQIDQ8tZ6Bgy8PXCrmLipHYQPK0hD
3JoSBIr4XO1zZPuokHaku4wnhnFItX6SdeU/KtEkp3aIvSUxess/7Tq3k1NuT/JMiMCvweWbQJSw
WOCyNb+Bb0Oj5t9K7pWWA7he8EUkImwfmVOBcGhaaofg3bcNwGhsWzp4CEyQV2sPiSw8G45fOYMy
T6+Hz5CLebdTIQY4Mmc7+Y9Z5K19YwTGoGniHe/CYIMkB/J6zoh1EblysNsAFBInyc6M0+YLeQRN
yLcRxPkW2Gyly5l6vjFYv/1tm4jnkS8DSkY47s6SoIYLZA31M/pIdfWxSb2I+Hd7+vzLsPtb7y9j
b87tNFXpGHo7+uOhG5B0hRR6eewRAdhklWk/ZigJg8xxNr7l3l3Rd94f9lj+sIXjPOvExJOl33sn
VIFX8xidFsY6G4BUouuNDbzaRkaQI/Y07YH0tOHppkPijvaSsdcbZvqGqy5AJrFPS4j7cCCvO5nW
ECge9DsS++YHTQbszdv0mbOa4XfaVeCmSe1NIlBcHMZlcQYIPluj7Kn8VCnzO0EbDfkdy1b8dhvD
wjFYGZ540RJfJqHWUGFcbm5Nt+7LDeSRg02ifP8kBkCvRP+Zqt/zvIU0XeANF4c73cnSeJAJS898
rePZwe4fWW8ukC0oUSGCSyLHDhNhYV6cSIYmnZpialKv3QLbSb14VrSeqfd3Y2MZIHORZiBQNbIL
tgnYV0KA1ip751hqhq3mZO8qCcKAoXkptZPbP3SsnAfo0a7AcOun18CfAAw6PIGpW/DvGTDEK9Bq
8DujgOrfYKj42U/yag0lqfEMyFdykEUst2OR2/d2VIhlK2Tw0lrZQ5rk/AeA/ahvdPVbUP45XAUa
5RttbIHIH/cK8CO4CMW46Uk0rYfqgf4TXf5kt3gmt6qoZvUhd7DSe2C7j1kGYaSbIFFaBM1W6ABk
uCMEiW4dZsEh+GHcg8EGTFQFqvYRXFmUIuyO1GyG/L1J0EPcHT72Dj83qTdigIf927H5iBqdMktX
oLY9iVple3faYKEaEYpsTpkGZ2rTYXLx8jHbR7EKTyY2n8RnEOnuD0/kwb3sev7AxvhCZAh21tlb
lI1GG/Ia0vEPoPT8e+xtZy8yW4MNrz6B17Rz/Wsu8FfMXlldyI12anuNCCUKhPuKfQ5tcMPhuvau
WVCDjxuL/xkYGeSgvDZA0KWzzyNKxSGOWNsPTV43y9zM+i+Ra7+2ror/sMoGw6c8lEhKPCqx+E26
EFrtfcEgyObjmvZrcKN0A9IkrRmePdN4TQyPzxvKNjbTUx4Fr7RNowcEByjXhWO38YE2ay7HbxBg
+GJNbF7E66V7LzkbFW4VE/MX2ZteA9ox2XnnLG+uZIdMZ4Ibg1suQNg7bgGaST8ryItnphN8Sz3A
oBW42C5REnQXBwBqlBo0wbcI0gCCgXvDUqG3/XlkbIbjfZbanzPsbM6gYMrO2PVmZzyBRDvRG58c
OwyPdhRufCstH5Mkau9lrFDQ0kEZtEfMZVl5jO2o12hFc/J95+vcywb5VgP8ccTmCE8tkhuQvESE
jHzpAOK6jegy445aYenK1b/+63//3//zvf9v/4/8HmWkfp79V6bT+zzMmvp//iXZv/6rmM37t//5
F3cd2xGCg8NCuGAfkdJB//fXByTB4W3+r6AB3xjUiKxHXuf1Y2OtIECQvkWZ5wOb5pcI3bp8Z7sT
qwKQ9A9NPACGq7V6Q+oc6fPse2us5udYvwviIxAr25h2WJ0Q7Q6lZiK5yDFItw7xykEulS+CoQy3
s8pgHDY/tYEjvgQohLltM6JYRCtkY1IIhICZiA5+7H20kXOZJiuG3/gB8sSonp0OIkv7sz0d+qip
NjkWPTAy/dmbVPoLyPTTnWgZduwilRXqkZx2dqGx5EwTQE2BLf75o+fW3z96KbnEL0sI5KAl//mj
Bz1ebnS1ko9NFw47JIF9VE2Z4zrlRvlSxUiaTNuJbgQOunR4dU8eEpgnQLUZysR+71VlnnFIA+fD
PB2baDbsXkOs2DgIUQcvSVhZq8iOu7OCJOaxLMCTMSA39WkE6TM+Xvk2uYJ/GjXekyvzoDTiJ8OJ
LjOzGu50ENkHzi2suYA0qP/wu3TtXz8czhD1xafDURoihRQ/fzidE5cOSuezx3mTLgsBXH7OPyFD
kV+hKNteAdV/puUwrDNjQ0seNScvlGtl16GAVrEVuK+IAeu1FGkG1jQsTEFWQ6xBiOaLpauzmvaI
uCk+ZBHLPwujgGRQ0cF1yPmxVveBkVf3KLTfIGEvHvOJTb8Ety3oDmLvSDZQhsXbpgD/I/XSgCrs
N2Li5UfUDKq1VciB27PTJYJT0X5UGVj7vQyQx94DZ4bdxdWy9oAiDJpHaNeLx198uXlfS2vvQLnj
l609KcxZWriHqZPk58bWBzqpQ9AD2192Mnn4R9W56VMzHRApLCoRgQAMjTSU7aIF9PCQukX2ZGmz
2hjmmK+pl0Z3XTKPzkHeezfHG3lhsbXFm/gDuXzbqGlVNpsNdZQWC/7DL4K7P/0iBGOOif8CitkK
MGRlT5fTh5UKK4s1gErGfxS4RUE+jvWXzgS9MuEMw/KT6dbWK23CuNH2J194/cUIXGzRjApSkFF8
JlXZWSWWxGNneVg6rdyiKBbNpPYWoggQ2jtlBHGZuDzSIOqg5r+1zZP5LPa2de2gymawnWSnutE8
Mu6YRzrjfWyXiywcUG2FRBHbcSfa37r/5jMbeKW3/2Ht+XnZnz5MEEBJzqTjWiCic+XPH2YcVMxM
UuY9qL4ekIpN3YUJ/MK9FRouir5Tc90mbvaSM7GmvS55VFUAlF7HOzDcgngWacTCAfa4LXY18gzT
OltNq+uHA0BG51ZDvA0OZIbGB4JOZoBwmj9myyo2Qe9qsfRqunG4oGALdbDUeO9AdiZElAC07gbX
2TIqCnDZeG5ylahz+edPxVV/+4nZXDGhTAuUu4zbv3wq2FFxP2sS+cAgl3u2J8EMUJvEKGGbVG6J
E9WXUbTqi2sox2T1gXo5h6AB0SWTDfx5AMY6oJInamVPDaiD62WzqqvIABd3Wi+pFDAXoOeAFLJ/
FFPFYORvlS7U55tXLVGdphikG7spNFR4EUgxQsPfUVNPts4BQikY7L/ZyK+YQk2z8+RHtqF2sNXm
xks10XsvlD/yRyzD0BWx/AhMXbLcU09YQmPLqyDDRb0fvF1e1xDI5e4p0Nb0Exi+4udUbCKrHneZ
QKHKZGd5L7FGIKgI1hQ88YOw30ExvnAWbe32j9YEICkAREbqFk9KU2vq6wYoKCUNwnKQCAv8DPTO
nentIe5dXHQTgmZ+bLyjk6ovSaabBzLluHWtEuQwNtSkDjMBhIqZr//8G7HE3y4dF3obrglxAVdw
PIVP/R/WocFluN0NdvkQBOYUdc4+R3UVfss6FB16vWT3yPyEKM9DATD49YJvBRgxkN/3XgqklTbQ
TQVLhpLh088j3apleIAZTm5qhMC4gotFdlGFmBToaqnphOM6KPT42AYKrCJ+tgknRbwiN/IzaGJR
ajo18YTR7Bw1sdxMzbQC+WjpiH5HTQCN3qekJqSQ1yFKzdaOjV85IYJCz6rX4SibD9BroMWxM6qq
GTiEQNW4TzigbjP0WqQgkoASmDlDr6E2l995tvgAvS78vl7rLtXzS9DrDADmoO7bitWLZSl9lZbr
38Ut8K89QDwvtragFM5YekKFgnoy/XLvBYX5AlaRZoM11duSWxSB/7xArqtrHNQ7tXiCILvkzett
WtsfEQGehtO0hc59hOKLU635iLpRSDcOZRs8gXOdoz4H0bpK1fuhRkYAsAK1BPtF+IbtU7ZIx9J7
jtvRWnlGn9xlqA3d6by19jSTaJABvM3UsdR/cIse4GToZLVev7QgGofgNLDJznQgu6iaYV0LWy9N
Ob7bqIP8eoyyGbPnOZxwCxGr+s7xEUHJuE6/ggD+QMqQTdQcRT+6LyhilMtIDQHwE5BPVU1l7voQ
AXvTsm28Ayf96oT1ofayZ4AZ4juG5fA64MEImhcQuBZ5+4Q8lw85Oz9/ytOxhkxA0W6pKctE7+sW
hePUhAizfV/XbBNpO78iwm6ucpaoB6vMkztWqq059OqBTH3oNSvP8saNPdksXtZQ7pjdvS7JLlaR
7SlYC9EgsBsmck8Bo4AyZJOt6RVqo1sGQDg2Sw6o216MzLyGlUBQL6/3tleVP1orfrWj0QHmtfaW
eEzn96Vp11ue1AbqgUbQNQDFuSlCnT/8bp4k3vdpUW4RsGjXZQtJvCwsHooJjYIySKgkT0CUzMgh
2lgnGS4p2OggIBxAvnLEKuWEJXLy/fDFyfPVOOTDcxQDoOGU0kSuBU/s2N1yADRy3EgnckORFCsA
i/pDVzUVMnBd28XnOsrLZW0y9wp+0mBrO0UIxZl8OMUWovMoSVSP0kKiQOaB8w2YqnWS+vyHr91j
2yAjQ8NRDuBeuR+EWxQ0jZt/XgntX++W2DVwZjPcGKRpmlhTfl4IEYYqG6s3WgjGmwixdh7SSwQZ
AN3UvRtocweqMEREyNZCOypo2qexkSUEb8CSL1VhXqM2w36gK9PvOX6VKC7jn28eqOH3kaj2wp2a
KFaIZ0WDZBXPP627JlIVPQnY0hkkHCGMu/TrOp33ETaqj5eaD/FFB411Tx0MGZD7f/4YzF/3pdPH
IBj2DdM/KekJ+8P9QPU96rwdpi/vNe3KnZCkuOQZlI9B4oUwgG2N4Mu8XfSJb694b5e/LgY0okhQ
5E9Xf1CAzw6Zsmj5z2+Zm7/sc5TpmI6Db87B4sH/9uQJpKkJocEwuswb+tFTFZjQ/fArYsLJFJQH
2068LV2Pbf800z2+MlFK9XezD97G2cxsHX6F1MbNu44atRJhmYGjaU1hzlS54bMlwOWSJ+shqEEc
jJTHKovN4MHwy/czCCHwVacB88h8k6+G6ezml0Ei7z88jtPzwy0SInBPx2Mwx4OFLV3O0P7559wN
Yx9Wo4h3gweol1jaEGVpR0htK2w0EUBSD93YQVB3Apx0Or5H0Vv16ebhGXxEfsjqF53vQbXRApQh
7HtIOQUgmE5wzwEKNA8eBUvLQzf1UpMOPhLBg+z9U8AZtKr+Gp91IgZO2DS/se74z78Ba4ou/Pzn
4uJ1FFhCuKUUMFk//7mAWqQDMln+bsZw2cVyjsggtu+eLT9D4hIcKtV0iEe/Bg847O2QAdMGgupF
LMHi6OsWxHxMIWztW/Z2AJdzgOcFQHc/tG/9hAlzqv/wa8aXZE/RgA9/jGAW/hLXtS1EeLjj/BrF
YlD1zVUY1NtEx/ygIRe+RKUQKtg64X8JUxcUeCg8d1QFpCTvwwXZUQGkNuBiRAI6zIIvLssTiB0J
eTGRc3hOkRcltywX2dEPEHahZi5AS11HHQOpY4jdct8UB2TMvqHYKvqRFhdsGnFHynwbGSnPeZmo
hpeIDOoH7iXNJmVleWqSVh2QRO62TcXHe2Cz/RWWcuvzNE/beOGPcXyfxzLA9CiRTCyKi+kHuIGA
QbK9oND+7PhxfrBwdZtTeEiDgcrX59F4rsC7cSEvMlNz0OW4A/r5lexkok46DG3prUxs+5fzK5Cx
nqaszb5d6Czzt2T78GKOarZ6iOrjB1vaZumpYeVKdCX0JmkIvZQA+GtrJVX60UY+hqjySQOtRcDi
7+8aUtR4JnSYu8VOq9z7DCyICZBjUHE0gc90kmwFtJ8lTlFhIVwfmx5o8rTRHqmdO7m/bHwzxO52
WCdeLaGqNsbDEgTKuKPIJn1UOlDnkXt3kgdoTSadeOaibpiAVohIkb/x+dHg6Y+bRyfYD5BgKyzt
PMZ+ESORiFP7RkFmmeZwp4lAnA7SAi3O5MGTMt4hNo4A9NRJNjvma4Sugvv5lVJ32KTDMK7mOULs
eKMxulPVNqxjMMVN46zaydama6r1PEPulVcb+pa3SZU5hisAPYstzcrHwruEiX9wBBP5EnBAKFIU
3rBL2Pw6je/xE6RbPpM7zdMjrb9oQKR5oKYXOHxC7aCuc3oLdCh98Gkk0jrRKN/xjV1V4Duhd0U2
2wIcAbnuC/mHPAQ5h2cGK/psht77aud1eHLADYc1pt1YAecPIHrkD/YIKizoSbjrRoogW/ZGvIBi
S3olF9QY2ICwQY00tKx8bUW82bot2ITr5DXpkmTTjzzcc8MqPiWjhw2ISl5RAVmvZJNbR6iO9g9G
234zSy9+RV0UthJZY14c343vsDuVC+rIZP+jLZVxDb08Po11k6zoBRAZPzpTOWPeDhdQ9YHGvsdX
QS+SeE954dpgX+2TbVJ07rbmRvEF0tvLgVXexkpqQEtdpHGM5thFJXIPGsHAJVaXaG/GigFjjY8M
kUe2KPqQlUsPi5hn+tmVek0Ztiv5/yg7ryW3kS1dPxEi4M0t6FkkyzvdICS1hIT39unPh2Ttpk5P
x46ZGwTSAsUikYm1fsOb/04WheKBZ8J49TpVzXe4IkZzcb1OfcYQI9oGOoE8WazyWr2H0ri/9m1H
+NlYBRTboDF+ytmc0lF2mOxaK97CtWddGc2nzLiTbdeaHCZEBuLtequu0uZH3lmwWlnu3Eh5v0JE
BNpQw6JJPPbrnpeYaEyybifvoytU82SY+dc9D7Z7D5w4v97z8nXYom1QbORVUwsE++w4ZNKXCywH
ed/Em4frff23e5aDxkb5H/ccJjWC/eTd7tt83A5KYu262juU5ObgoHUlwA6lZ2shT6e0q4GtkhMp
I8fae7LFVQrYinmKrdu1ZwupI7bcENe2BReyzDGAqN4GkfueGAIjaVmnIi8qTvL0Wlv2uuoDtQty
JVmLiAXASJ7jpoLPUaPyxhYkfYZ3mT5XGY6Ug/coOwAaMDYqVKqNLJZqoj8xWHaUQ3AAc9eDGPKt
rGtcksVdtMIKdToUfbr6Gsa8jWjB5XQVutt6nz6rodXeT5q9u/XIqqnjz+yKvZyrm1vvzCeS96uq
LO9kPzm0Dkfs2NSxOci6fFSH02TGn3M1dwfXqNI1kd14Z7ajdVSTPDuHY81OfVwHeXlwkwJ7KzXP
/FSU0y8xb9PcaX5P6fyTN2j9zS1ILsR1kIMJR/hubkxeLPU2fBwDdGTyXs++6ZpLrphBAGZ502n1
77FlIMTfztmTvPI4FdYxjkf7gDTgrnRt5IX02blrY/HLGPSKNKmCuKXtWueIVWNrlqEGmw7L7Cmp
vJUagHlQmk1lIsyRgrL47obqBQntJf1J1MYd+ZBjgAIi0ou/lC78WeHs+mGParIyhyl4btCnXGPD
oEL7mL+uDYu/PP7julEXuo/wIaDNCTG8gRKG4KyBKPj/rodFN3y+oim33lSiYI76+bZGA2QdpFjo
5L3Ghnvqte8Q8/yg15tPr4FqL1CN26vEMt480z5W2TJr7Wkrd8boyBh77T6PEnI5ciSxyEBU03Pg
aeXRwUx6Iwdk+W7WY/cb1JIUg5yhOQDTd19mz36Q7bMdE9PVquEiSsLzsBvxO1+ulHkhQl+m88LP
rj2Mqki2lV4H34J6ex1ouP1G7+biqKlEuDD5+7jeCKhZX8n54BJeCM46+ZtVsUwIcOlYRF3+Nrti
2utQwbdZ23WfSTn5soNiwM/Duy+7Q3ypevJczKfkpRoL8nbDruEhBANxslHAXMsGxWq2Hk/N9841
zJ2LVOlOJKPyXpj855drInFXrWfhpqRwQfzgkVxdP64CY3UfvEv4ZCs41ASLibAcUccgfggkfbaz
He7Guaz3uJBMb3OBz8ryQScZugoIYGZne1Y8IHix7s8sSa8kq16rCQePCDzBvggTbMOuiW+y3xba
CcSzbFKXixCMbNBC51kZMedcVtNaia2ncjm4KXu7yoiVjVw+I6+nwf0p7LG5LqhlFs27At2flRwk
e/Wgdye2k2dZssfOw3VjYBkuCn3HNlc7wqDyHVAxr6mpKI9JWN5pQR++j07BhwPZ8xqLrGsNmJOa
jRvZamdhulZI3R1k8BEk6e+0dNWLLC0z6qAoXvNlRuTpEFYnfmlVXPc/ZPFU4DcJKeQE9tQ9dVbP
7rSvRn0/ON29vjTAdYNE9kezMpZ7Hvr2YS5jPOzAZbmnwNL/czoJG5edefwr1L4NZojYd9dnBME8
I1kJR7QrlzVyVxmqmaywY9zpvWtcGvgmT3OtirORqfdfnXOFhN/YZetrWSdeCEOzanG6WSZrcnxI
1fgxjbz0idQ4AX/h/erslDa9c7ON3jZ8zeSFGrP42ZWttgGJrm7AOxsocdnxexoq9iZTvAJjG4rV
gCR7IJLyJIujoe/BoLGLKgLrOZ/LTTHlyXsoajIZi6kXG+nkHbcEd1erwVdrnI7JGsWm6SBbe9X5
bhaivpdDlXAzGyqMhbQqHwi+vMrrZLlZHeVNZcv8UMb//aZka0b0Ud6UgsInm4Wk2gXTrJ4kyvOK
91yKOQlwP+BN5ioWILtcZQT+QIaGSkCAfenkSDGB20TXTnLOaOlkZdm8rtpwwyv9ClhS/AwOZH41
QLsnLexgWVKHgi0aauyy5GrGwZjV5FpKy+lkhMXwINuC1rtHr8u9lyU9VJ8rpCWvJVCV793oaBfZ
lofZD01Y0VU1XMVhntyIOZyvl1Dr1Oe3EZykNjgCq7WfexOAkOXmgq5As0BL3TvZmrPO+1pmkqeR
rfi/85tKQdp2ofpqO166ytRza9fJgdRY8TLbTrxLFFVby2KYqu3ZrYMPR7UjvsX4lIYTamOyUW25
VGE03jFvlOJlTPpim8eE6GXrEBjZqZl4ol3HtuikuOmL7JrlSJUTqGfjvlxUdEO/wfEhJfvORB4K
DEfQ/2k9NJfUwFogTTJtTX69uVgVPr+AcjiNBRiLCceG7bWyEh5NVaM9xFlvHgg9TFjCLXOoAEEy
I/uoB3EYZzDqiCPmz5o3ZJcqEhdV0ZQCsOjMC5tmYCe0tFpR094FE4izIKuKZ1mH0dU3K9MBYi1V
kTdgGr+8CE1ygkmDtaAXDU9fxo8a0KlAYO4oi3KEXm5F0qtPskYT7PUmK022sk1MyfBAGOTaXfYY
Rgyvu5JIkiy6hD0R7u+fZmf8hlROe5LVrQKskS9of5TFsKlMmEbQBWRRHoZafzHaND3LK3kz9IqI
1QvKEjcqD6q1xntjzRclfRjMUd0YatdveNJU27wtnLUc2Bea8jT8uv61TeXN6wmyObA8ZpljQ79P
0niniyl/lt2tnMSsrs761+27ock7kPXuJfhNreCLwscPVzg7oeztGMZD4izIbMU93qrkWTI6W5B8
41mWrlUYbpA2HMcdhNqv4ej8G0DHp36F0sFBlKOzSU14DhMo2Ic+drPrIWjcxXAhOHpdgcxM1iB3
N475Vz/D64Zt52Ds54kyWg9JqJ3JZ7dnkIDZOhlT8TM4yDDzrV01+//aLsezNGe8/KXFliyXs65I
Ed11Ldx86Y5+K0oRnVsR6hDyM0tnaIp0Zvv9emuVYxtgmevaU8eDSwbrvjG03zIlbLsCiba6tncy
Jcyu7TxhRPDUsguVvYLYeZ0G9IrDbPC2Vw8lXXvtu6h99EyvekyN9E0iYco4dLdOWXrbjqWTlKw/
2dAqIRkXu5vOVqrU2Unw2pIkkShBAf2ni9TYSkZRrZHCGTfTUCST73j5A7qH8UECpK51EiZlj22z
vpq74fkNQKQcUUC3VZcPDSFlMZtAdnOIM+j+Ga+yFYsxDI7xdUiTIdyOIXG6UhlQ09T0Qj2LxNto
ZMcejOUwoX7xEGblj0mvk6MsyXq307+Gyjp5UG1lXE+8tN1bBlrHEeLUd5PT9C9W0jWbthLNdliK
pqI5BzsOo5VsLczYu69q8ygbZVXZ92vPULVHWcIvB3neKSvu8GD/czZV20ZhbT/ilN0+Kcm50/Ph
UVvsz4eMFLoXtKov22SdHSrYWEUDAaGlv6zzknNbd/qpj7PLbaA9jaovi/8YaOQWaXEGwQcbCFPM
X1eSA+IsD/aF7rrpJWefgOiCRggrdPaKkut3eTDY/+OMHf5WcwLQXy3RIyJpRCkWFgLwgKHqrZMs
daNi3WGM8V2W5AHI/7SKcTrfGdmAUHfvhk898dRlsJwmiFpl+XVH675JUN1eZmyFZZ2GQRFPtgAk
leZ4QM5vuvyTYmSt16awXSRQ+fjkIa7ru9QwlLMsTQM82nHQ3mSpdob+VBfuvEvJnJ2iUOAouRyS
v8+syOt2bVJ9yh6pVn31kMUpTVeWWcbYEpotErSQgGYsa30PtezLUKXevbo0ZEtDYQJmRRAWmn4x
ePeQjb9GwHb9PZc6dB0rPfQLRMHQZvPRRP1y1punbIEpODza901JGEV2kHXDIgakgIW9DmoKxXx0
vG3unG1rXNmJHgGWzs2LPAzeiA0bHrrbHkMlXuhpEO4CdJ6WFhP+4mgQUpP9ZCvgwpceV7a9VNbK
PRtLFNu9k8JanobGvi8bZHlpVYLwJ5hP+PcCL6HcG/Tn21moTGJdLnVKSKuZeH+23vqNhXXC7OaH
GIbqk+As6RD+/RfyrvpTRTZS1td40BM2a8q9OkbVp+A1KRtL+63v2PAgwckr91J/G57jUnNXA81+
aHUUa2Z8nN55kUAAfTmrlzp5Jutkq+w39LX4Z6vrDV9jizqoV94g9J0yG5DkWoFIEkr8RwAoG1l1
q5dnhd2G5841m51nJfOLmQZnBZOOv5YTIJODPMEU/lrj1Dj5Xq3IA/4TXdyJo1JrD2nAO0Qk/3Py
tPFmzHrcaSBAwv/UXg6ywZh1cfT+M8LlL71cqUAOxi1gPIx5rRdjuxvcSnvhX6nshjTM17KYNiCN
LcI2viw2Y8JrGjuFsI70bmUo+nYY4hjsEEM9EI5+xS/vTmkN7UVOXMcVgdWlKGwm9nJi7QERXnSC
J/cBgbFNKfTx4i3koGTEIlS1wnUP64lUdtCaxjuKYUgaJlm50rzUfFfsnGitklfw3CrjvS6bz8ky
0oeQ+OfLvwxStEld54Vun3NstRUlTtgrrcMQ1CW/mHUkT4Z5zYpl723DtraZoue7CYw38XEWX1k0
GpM3q2XxlcUWP9XVnInqcZpS86innrJCBmr6UBFNWvWdlZ0IufTvYNJyE88E2UuUpgLdzBs/PBfR
XgSfspPRK7KXHPxvvQwFLkiu2YJoSNK/m8pZzlC23ddlZfEfl6VXkw7FtlIGbU3+MLvcDrGBHlyp
nm81mcY67oPJWtW1VZ5kA+4i+QXye3dSEfb9yDN+y6wzr7iE2ftsqqxtQubzo6+bdbpglmIHE4Ow
bN1TjBLs/dhjeX4FMzEyqOPkNa3ar5FakF1Hyg7p3yMrPTOuIyXaCYvJx6lo9xFeFd+bfDciWPW7
xonSr8refrVQ6dgU/RCd60pJ7mpl1LeeZRfPRFrIbTm9+bObO1+OSorpsxNz9N4SjF+DKhMXYZJa
1Szid5Bgk6e4CcQqzNLqRzS4qDyQOUsCVlSlbD7myKvQbGnEPXKR/cGti082/dm6Gk1iURgvofc0
ud/YcIKp7aLfi9FJAuvtM880ZxUUVvSgtYG+d93E3heGRpII/D02vcP4adoFNjasrZoSfHYsCJ1m
eZeg0oqXHgrBqsQjZK95RfGikqqC7unNq9IU5cswDep9i1siv7viRfawRncfzlP6IKvs2mtWseuK
g+w/h721qzItXctWgvjtBXm0R3kpWeWKcY3VTvcoS60wPPhG+JjIuaOoVrY2nspIw3IzdmgUgGDL
b7LvWGT1JYssGN+RYmCmE2UvhK4ufZoX34wIjLSJpM+xdl2wtTOkjkYrvk3BhJpnZ/KlwMvjo1R/
yO6KBjZpdNnYyyK6DE7RDp+F0VV7nPWarazGx3TdmnEGlyLTD4Uuqo2ctFesY8GP8cXOWyh5hnkA
Q5Y8JYWJb48JuLtxevypij5gKaxYq4kmP5UtKCMx9ZC88iFZ2WHd7VHxUkiQLuX/5eDrVMvV/nUC
LcQFNG4L1FcWxYYWZj96Fq+xhhhZp5WWL+tzbZzXZTgY1251Pv7RrXXTP7vZbJYOKvvk8xRJS3CS
iH9FSev5jaPhl9DO5ruK826OHvSbqnri3rYr4c/LQ5T9Qb/z4GZsZNGuLPLwBApOshgYr31ot2/C
qM3LmIUJaUwm620LMnGHxGHc+zY5/5+w2deqnhOcANh0F2ue9800cJPDOlF9Qqyl345Jq9wFXtXd
Qe52t0ZUKo/xhOCbgOP9zeq7iy7HzwkyUENU/1XmWFSMTjug0Ir3cBl4+cUpp+6AjPW0j4Omvc8m
BVVhrEjeSBD9yuJe/A7VvaUb3Eel6a9u6o640fDbUxaSWRxX2g5mQHdsxYxba59bmwjtzxd1eVDw
9j7+UOwGLWtiYvhF9vvEUIP9pNThum104zWPWndfVgQhZHECUrZPlCS+FjE5Nfa61yTX4hDyK82w
PlurRWy+pupIttzIc9ZXiq0VjxTt4trZIV29rzBSvLbaddjuHSJC17GicNjnpQKrwWVsaZM9aSYN
+8flrqD3ZNjGKf21NbMgknauigrl0up5ZbQPNWW6tqZeoOzCXlOvrXMaBztS7JAxlplrh0QIluDG
tdXScHq2dATH5VQiUo2d2qKjKousbdpu7hpkC5ax+TjMO90KME1Zrqv1+rjDvg2q1tQcGrds98GU
v+I9NI4+LMvmLA/8e7/OYuPeaebx9M8espuA8uqTyEt3stiUmAznwsI0abGPzEzdPXtzC86oDO5Z
fA0HcRQ72lYh4qeyUvaTh7CIfzgRyFJZko22gv5klw3beBl/6xqnxKLSmFzYrU6etbr6oudYmt7m
bnBmvXOFdWyigBVPdgtiOLcVWjlrObGW8fDxI9jjGSzru9vFggL7kUopHhJeyP+4PhSOBpGjPN7I
vreLOXpysNymPN3qu1DJjmhXv8kr3+aOct1dERjTrnM4z4GjQRVd7FbkQYlwWhEeLtnTwir7T3Wa
Cqv1ZVnHKuPvU4tUGvotSA4YSrZWAVicrqeya1umii9a/Phky3+Zrk2jnR6EpBaWS07LPHbY8VYk
y+akuEiMePpGi132ZujgeoPmHaqQb7ks2lbi8N4kirNqeeFbjYebrNdG1zhUtco2FvDVh9ZABbMb
4M6gnM3XjGiArE8ybzzMYoQcKCfHloccCbhCYiBsaDVSAfJQtrF3qpeDLLatVW3VAKK4rBuqiiQ1
Of7SV3XVJDIVO+fYaZ1zkjbrzjPmOxZhk9jY0mAHTr8h8MW6kuTss2VH2aJF2DYuvcUy9lYvz7xA
+xomi9exdWgdzQLN1R9V2uymSVdOQBpS18zO8jCZEYJVy0GeybqIhNEaHHS9+kcDUuMQEJexsnOs
9LtJLYvjP+plDzmUNHmwrdkuX6/4bxeTY7Xa+0EAcYnMEfpNh2Daqos94rQcwHV9HUppoJhCKznY
obqpZfHWZzBCdaV6yrDTGyf2Lc2KMJSuw4NTZuluEGH6FgXJo6SUzE0Q87Vo/+zhAUb/7z0CpWrX
09wiD+uhIOp1LcGrNsxPuupsTAOv3VuVk8aII9zKtxG1nnR7o6jO0GOyk6y/dnYm1Vn3GY52Vte1
D2jNw2wxcewYiZ14pPtqZ48tVeFXk9U+XCvLvNkB6FuEXKkrlkNTp9GGd2x1Lae5NmgO/jEJatqz
utg4Ld5OozKpqzQNutWtLnaF41zLhfRuujVpGnKqvhwpK/9ol+WmQQvjH9P9a8dxuQPZIg9yRltz
v+puRX51LOyyj5tXOMJsEwhoa4+My+iX4VSeR9wYyewUlXpXwU1RDUFRtnRBo3frsK3hVvJf3spK
u7YXU5DJiNdJjfapMTRPVaTyLNEj5+B6CeGSoU4edfdDtskaEKfx3iHyuLrV2RY+HlEOm05LrPpJ
gBV4Kp5kd3lIDY9tu+o612vIOlOoMaIhotnrhTvstUwFA5Nl6ZlgXHpuiH3sBSoQVVBoA99dl6Ns
kX3AcrbgsXt0nJfesgHupLYtegPJsCzVj4WV9M1LkGH4a1VY4Xlu+JxZ0fipZWDWaytryUNXmNKl
IQCJvJmOUwWpno1j+ICQJgaNCgzMhFdnf8jM6S+I9itIKEPop90A1sjwwCyZCAqkUfeiBCTxeqNG
usNBeltNk/igLPsuuEvFxhin8aVsAJNHNsr6mpscrjNhdEpwJUDwsePnl2b5JZgzRFTb8s6wdPK4
zpSWZIf+U5Zn8tBETbE3GwOxpzA8238fCK3BfR95rGWRq+9Ut/mUjbf6f/Sdx0os2LZ/neM2VCRu
f8STbyPnvtXLs1vdXLrRKUI2e7mDf1zpVidvJpmRXnZxIfy7q5ub0a6yc4S2Qqs5IwyLUb0TGtvR
zZpNHc/g97NHz4HIqRSt+1Lm+kOJ/dK9SiL1pem02Z+dNr3rh8x7mYOuWRN3cfgMaDWbwd4abP83
+lL0Fi/dWQGCI2eK+1rDN0Z8l40WUkFPAT8X9tynOrFKbNhCfup4r3MMFjlbMlBgGWRZniKTPhxB
tC68j9F7zQJ8vtNxuMgSVM7nLFeH+2tJmAS23PHhWrKdfTYX6qMseQkREhvdgNxw3sGfQxse2vle
HnSAsJs8MFQgCtTllfnVUIOoxHLFdTetanU2DP+lBVEVP+QJtb/NUKETcB+HYpenEWb0f88MOd7b
5AboSw8TTuhOmblBe8x+aAHdPJiFE+8n04FZ1pdAS5aDQVTknGE9rwe8jbArpa4zwp1RzyPbU0qy
bxyZul/bEXR17H0eOkyTYmU8qdE0rDMiWz9Q4ak0+0eN0t5aTTL9ZCilc5l60mqyoYJtjm+n+tkP
FhzOuf0FIcvdTU1bHDPMGhABvJ3GwLOPpHWbeRWHenFsNRvvrlEJDlg6EHOGUGlbdfkiemDgrPD1
geBe+ZKxwdnVWGGvZWsGufBcD9kbwei0XXXD7Ltd1DyVS1IVlZnZtxxcHPvQwxQAhhS2Il2uHhst
mK+HJB/+LP5QZjtD6FcJ74gKwUtZzoK5EH8UZcM/6tKlX+nmWNDKIdrcbni2WPsaONAoBBmPKRMb
R6g1rNgoftSsGiZM1VQ/mt5+8UbVeEm60dwnjhls07IP3hVoBCNQmh/VjORo3k/tJVYz4zyS7VxV
9Zjfj5FQm10YwkTLQXmhhzEEB61J8Ips9OBBXw68NVWXYSGyxYT7N2Bg2aQ3A64xNMpuLNG/CF/H
RzmHPAg7AgQebqGlgksT5oy3OVKGpjF9M8oSpU0S6bhCdfEu6kGEB70lLjE6DpeiEmi+NoFNJILi
rUEsxcxsgT4ZmDDdGhTbqs4KwE2nylHOzRvnwwgDtJZF7dzZEIvfh+6HvVQHeEAduiU4SJag8kEw
h3sNrisKWIOCO6qtnCAPm5shzEj8LA2yTrZaGq+5iLXTBzhstUKD0Fey2bn3WhDirmNGP9QpfWqq
SnkpgXbtm9nUt2mVKx+5paxkhwmH7XVXJeZJjgxyoDrSegWbkadMU8nvfllBtFbKapcY97Ft6fdE
JIdtmCk4iPxdJ8/qWFSrJZyxnbyph0PIm1E/jS5fTMbKg1Wn+sUrXmTBKHhA+Bmgv8NYOH859dQl
G/bd6caEwbe+jaqW8aFR9n4zBc5ONshbCcA+YOETIjK/uGI7UPGVrhFvE57v932phT4JfQLO9Tzt
nKpxNrKbG5AisE2PdXdp/T+Psvqoeu0wX1IMvX9AnKh/gI2A1IeBTzKZpNOtvotyEsXz7PI6SDfZ
kKSqeiLEepCDZD1/L6IP7bCEuBzjnmw3EfbBtd9VS/2Qojqxt0N3wPmlhA3y/ZpbvjmNYq97D3yd
EYr20OAYtQeZZdxbZfM1mk/0A/TwbyPsfjFdeL7q/EkFQGeRphEWLk5RgKHnTRpQNrT9eJ+nibrW
Uw0wcOOeJw1VNalIFff6LlQj9yxLsn6pkr28WQS7a+JXzwsAf6YtnstJDx6V7AmQMJSX5TBjybSO
qzHayiJw0cVGuZp2VTwjbOl2p0Zrp3trzhCyJOu+glI1H2Rj5IzTFhfmfCNb8bsd77IcHx7ZWmco
ek3guGSjrIJpAdTWnO5lyQqIMQTNKeD1JtfXi990uthp9ABK1ymA9JUs3vyqr0Y3sjwufZpKaVfS
01p13BFutDY9uy6ynbqCkSlb3vlZgdXDy8T4Oi0lWaXq+hsyselZ9m/4yu6wiWfVWXq4wIgee2ES
wGcyDzIFIhsgxXRsdPTogj0WW8CRp0+ZPk6qze7RjM7kpdQ1NzQ8Imuns7H1eW4+jnVfAq7Uk9WU
TfjtKT0uAd1H2FreQ3K0edg8OnC702ki25pmzs4kur51Hc/emkX6UcalAkjfVlaC9OSedOwBIeDo
0Qt4uGtwFL+5BLrNFoVmTTcNNC7M8SLPFAu4UVUi4Kjb/FtjZciwby8X0WNvRfyJVZpQLJEzluRB
DXA7bgJz7RY6UdxkQZLvnfFx8pYdkYe0b8j1kcCYiqOh1/PqVY9geSOfceT3P/rA2H4WSOw9laoR
HkI3+/T68LuIQ28XRJq3TwKF2Bavw6ySEd+i+dWKpnRnL2gGtxkPcV3yt6Kf40bYFJuWPyEn9VDC
RNwKZA+SAPR5pb10hvbN03TXV0GErc0uINqpOH5tkCBSJ4A/Q9it+oFfD1GCHM+pFtsuNEPUB89T
kT8nT+jrs4AARCJiA+jZgXhajs2aTMdmGDrWZTWN70Zgi74o2nNHOD4kYv9XYuVIzFZGuwkLrdqW
rZL5gwnAVE/7FbqSAJ2iT83u5u9t1e3wLzw0s3VvlLV65zVgW1mc+o0X1bmvRdPvoPte56gv8+77
CylsPovmE5XBXezl730GmEQvO6i4xZMOWs0faszldeU9zJOVVVcsK1WL/Zgwv6f5B7pfW4NPJvcw
zRud5pfKNmFtmW+wAaojkGPeTjB78c24J2SgKMNKn/MUgJX1TY/0GcA3e0ovKsSKDp+QSTdlzgI7
ZZhNVWVyiWyQ1XNI3s5K8CgYi24HWvS7MuT5Sxf8rpDQ3UFCe1WIjrJPmC/lSAApixbBqTFl8Zid
tarpF/CY/CVzhSoT4QUgksOvNA7rizYZmKGlL13fa6+Gc+xBUK6UQLxo8ELWBcoG65FnABFP84C9
+MWcx2MhVJy4kuwytHg+aVBkNnPCP4NEb7+LwJMeo/DgVe3G0TFPDIoaixxzeOy0qGbz2Va7yEZ0
sO+7B6Afa7OeBlDI5lErXMVXoygDadc9O3NBwnIq5nUX5PVRxMOh7sDmIrVEahb4utKp+2GAY1aY
OcBXcF3I1pPtjxwsVErSRG2HW1yPK0MU2BfXAeaMa47oKnvXdhHamZG6skFACqQX9vMMj8HEAsjX
glw78lruroZOYese1Adi2L5ZtRMoDvUYewJ+eFVF+qaaqubYJQin38vTCt5b6v/RNusqFXlh97tG
7Q5FSaALdCSj5CyabL5OEOIRFAe6n43zsIPskcN2Nmsfq/cRHY25OQov0rdWp96relkdAZLP/MIi
F7sU3o/XzQTIpNOnX6xVNjSZ2XtsxKImz87AZ/ULj7aOuEIeroLSwYMqdf96ws/pM3Z5gZucKvJz
/YduO88i6HydnN4hhKu6ceL+Z9nw7xHe/FCaNgK+JdrNZOCLfBHJ7r37Ok0i9IMxXrXFSx7N1Sbt
ACLX3a/MQbMEoK6DbGpZbmYlcu/7Ojhks6s8Bwj8BlN0pxnda261xRblks82T5WNEzT88xB2RP2n
P6u26Enhk6jWmuK5ifpvYW22KBlG9i6xSaiUQ7cN+jpfcb/JXZaNOy/iA8lKNFv0zOrPVcGHpaXi
JRvI6+sVry6B2CVxtp0JKO9t0ZyyrEDaJyleh1JdicUbBp9KbKLwTCOjmWzbIjjVJaoSCT9GVesf
ykD7iHSHUE1T36m8b6y6ue83MBeto6Irgph9Yh5SgchF3Va/hVYUPp7Uhlr/RqUn9kczxpq8STFM
DR/b3ND2KPTWYWetUUAunOZZTcVbZaqR7xkjr75udokcO9zWxoC+cAg2tfayg66xSUjc5KOtvdnv
EndaOc2pbFPftSfbF16O4XtWutuCdM+lA7JYh017ya2OaC5yJIipwcNqhYomZdO9EtOPfdFbH0YR
wsgi5HQvVG8/pGieuM2xUKZfnoP+leV9WkOG/acxHHIyT34kSBezOI+ryQLOV+ieuyIMPe5580rJ
rqFmk2bVXTy0PIPd0dxinqH73eL0aaTaG4TuEexqfTIn11vHZY93RgI5VQzxnTz0worvyI7epVlt
Qx22M2C8/bObQLAgsuRntuJ3bf07Nqw3a5h+1npLDiwyT4Cx70pYiM5EHNG03WqNDsJ7g9noxsnT
F2TFrcvIcu+3dVrvy7DJHrIJHJ4SdY+im32zy9JNxqZurUPMQhQrxuFLG8DSZvaq03BWrnRhIAjk
Jvs6c8MTtjQBaj9GdDd7mXUI2KkdRZRox3gwYGhG+XxXxMmwzxFBPgENN3aaENO5j7KQzSy0VuAx
1bYfMEYk16RtyjhxHrI2jDZhfa46aD2msEmmYgCJdgZb4rzC5zBC/He1oCBXbaKSNzeBxFtCWC+2
4WEXOIvqtWn2vWLjN5DH7mtL0n5VO1aH2n6ExnAHDMiYsGRCIl99nyvenLSqLz6Uipyol7TjobRM
aw3ltfFbHpcfowXTJ4LX8gGtuAWcDPYBnCquf50wPljAcFaEqvUx2l2Hh69Q8da08M8gLvIRIoji
81gfPoin88KWVP2H5gW9///YOq/lxnVsDT8Rq5jDLaksWbIk271737A6bYI5gfHpz0d6Zjw1dW5Q
AkjRskQCC2v9IQcl9ZdnIYVkzW7zV1QyRaBjWP8FhWxEVBuJt0gxThgO6lf0Jz0SEk64WbuJmPVr
ocAiGuO/ZplWAbwkE0x3JHe1ObLImuYpttkTh5HZXyUirteW//U8us0OwBl7ZRagTeXlUC0zx3oh
1iaj5L0qc6O8yZSvbDCD3uZTIjGUIuU9DmgkIwrTRcaSBUXNB2gUsN8IBz17NLXABjK+U1WlxTil
/eH2GSVmtEHg+JdPajrTrkdPZANSyA5wwzL8XjOyW20Njj+J1NimpIB9w+r3epl6eJInw26urn1a
T4euTcLrzP+iJPYFzOJ7FofilURq56NJxZLVKOoNKXQU/Yr51TYnFuyymQISCaDrUO6mMMVOVu2T
LoDMIHfGYoLaFUkAIz692UNXHr0Zp1WkHfFgqea/y67EZ6Sc9zWufNup8j4AB2+6ZkggvvD8hzOI
36l2Bf+KDTYEw2E5g9Z27G2YxpEfZiRa2wYdHMHLXZJAGRIhGl/akL3aSnrVl6k7ykhc2XnXbDq0
QxV02Fi4BcQHEgJosYZW0Hm546t5SSGS5UEmof0YKo+kupXv2s6o/KEkqVF6kbtJMYDzWyrL2zau
7M3kNv0JoQ77JRFawk03g1toSZdpJhNqQQh9c8rkUhg1IF3jMiFNt+2tKTnD7aj3BP4Wn+yGblp9
0FDMEEobniWPKuJQ1S/TmTuM2IR16JGiieOEFPLkaFspw3JfRiILzOS9tbX6NZpG3Sej9jezNxXm
QUynwvL7qa/8uI2Um1213XW0R8UvKNe/tGIQAZrN/OOqd4qx3ihK0jypbF7JdgNu6AD+lA0KlIWF
gbajaSjTo3npI0rrqlp6hd6445YYr7Kl2oiNoneKQhfH1Nx9Qch930dK5veuejNJ6GwNe5p8TSon
6ZXvQtjOpZDKn2bkhxotzXgxq7rYtlP6uzXA7zSIiuOc81p2TXLJ+mH0lWRy/BGXAcm6jyoEy4pq
5yeMvMPtFOIeJHqY0l0YYrqGdIdwlD/maA5nMwS+NVZxEHejFbSC+6Sr9PykiB4KqEFidBrLozv1
OIO4ZX1Bc+yqNmypDKAiBpaIOpYbgGWJyERun5vRw9FlJHjSmr7dQ7LdxqMCZa0W8yG3shZoZfUm
2/KuqADeENhu907bftdEpgdGo5k8YRkPn2fe5m6EJTdHRzfCtWjJiXZ9nG6RgyaCj7Rpo7L7qLxY
nOAoqVSv5r/b1gArR1iw4aGAQ4HPejCPI+5Dnfc9CwvTl05PrgOZpjFDG7q1b5RKx+sIyBDNonaX
udGHg1jNdvR03ExFtp3HyGYz3PMF9b3Y2VGoboWTfWAING5qUmZbJFfVbRaDJiyVCKEVvboUI3pY
bcgSldum4TtIwu2UpHcCmScyEGG8JweXnVKkd21Vt8/E+BfMLiUy5smroWnKvuJB8sPpNQPAMeSJ
uLfsZyOLQrPhUjcR8Epk3bJjVRudSJ+dXWVE4z6vbG2TALDxhYucbHKLxGgR3rR9kIOQ3FhOeo89
cbYtt9lKJHKpW+fqroeOd5gd1YPxi8gJczhUmj7Ndx3C73Nnl8h5JXgxoKe+Cyd12zpu40NXznah
ZzGThCLaovL0XUN3Z1t37fDUctJCOeybWtex+vI8PEsNhL/qMBk3mD8++alccizuD9Kf2U4oOF1M
xsbJwMhEJOVA6zsNjiYNgnZ6mAPzGcVHTH4GnmuggA0E1C6boCek2NUWCuY1ShCgw0v5qDMoXAaF
QI+afzOCoM9Gc/JVImmzwxqM+ecnMgvDWSTZXQnrOehVLXwRrfHdNqnDz311SrpUHIuJ6dpUgHOV
VDMq5+ywy4R6esZ7d6PhQhfUtYYiUhlCnQvBKaXtSeoFIK8xQ9Mxqv0QgdW9qrBn6Wur+WysGRSE
WeZYI9nWPfTSeQdHEzOMFEJqNyvs1Mc8AQjg1UcsL7vTOIj+tL76aiLb7E55AnQKTg0rtUO6HXz7
fioyd8+PW52MTK1ONvmunZzL64TY7wlJpPmU5GzaPHhJwXo1V1IM6LJxX1NgRIbmTPbC9Un1X4Xm
Nae0Lj4aNyeBUphDc5jjnC2yB6vZzSZkibvpNBgdWuZOixeureW5b1mos+iFeeyVxRCv2o/TXJxY
RQo2QWO4tbryw45BBcg+Krk+qZYWn93cLAMlLmP2Um54WhvCV+LQOL1apN13oaI2p7lr0MsarH3D
dHhq1BTsYkxY6tdN+Zak8lcri+7zu1pfrV9TPFton0/h7KL80ol9uLhRrvuM9ZW7dBdrPn7vTVMV
Ix+axh7D4WRH75CaKia6rYbUP7sLqrKek3wYRVRoQavW6VHKmYL7vNGG9K4pXoKbPf8YxTcLGUqU
IIjg2zYMAyap5QPUt75sr6nCdIGEbhCnU5j7sRqG+zmrD0NbI6xQ4IqYxMdBwktUCNaAwY7Gaf0E
iHlQF3bmd8p2FX4VhjsH68tWiyu2v6HhxxIQJVIh0L/fysJjazWY5GswpDoBdNBPAo55UDnw2Oqf
7pz9JO/i8s2GaMj1uuWyO6aPBxY2qLE4rr9VpY/lqVmatbs2JmIe3ObLT/n/HQ4xov+vswfHa3fT
IEguFnutGgLMlr+zOemC1kQVbmsrJgIjRXro69yjqMMJUYX/d+kmiKVPfuM14DOFUwO5o+lB/O2m
3wJPCSqAo6bIS5h18TFTcuTcbx02gbsu7u9FWF1S5oETKtk4pFX5D+TkIhLlLTStDo/ZWb+1aMOT
DlfcrZM2ig8wmnJClMyPsM4L5u4532lDdHeoioX5E9/190Z1jX2/pAlUy8pPY4RMZNPo50nD2mYP
EcF5dg3PsNe74CXz8s1baZDYDxQRRMp+OCqlnfLouNNVTAiyWY7SEjWRZ/QQb6j77BSqAl1uqRBW
QcY689Uc0YJRLH+m6uwrIyAt19D91IvMJ4pHRVWlJ6+cf/Nj408DaPVoDgXemnoiNzElMn2Q3nUQ
s7EnqVzBGgsSthAbq2nLm5pDauzZRgUiqxK/y6LyZiVUnBGyQrS/2EO0nzdUYTzOQvDZGFG2xeNG
d+f0L1D/zTksEjPAErnYtMpcX1KEMwytVD4qptmdMzbuMcOX6I53JjVpa5a/xlTsnVniPS/Np+OI
cs8jUBxC8ugfZRGimJAoP7rQrALkaXsQoyK7Kir7ntbrt1UWix9RFb+TSQpw4Da/95G4I4jq/MkF
+TTWBb1Q7FsWEr4UUVL7jYptm9naP8nMu+QCmKMcVXYHkiUPSoNwXLoaohXZkk0ZtelRR3F+4+Tm
fEDFdN7PlA42oDSNzazIdkv4uCmrIdmr9ZLv8MhIFWRapejsK0B/7ApF/yjgkxhJGX8PlcqGCU4x
QX+mlVou5JV4qxr2/GgH9btstb+KQdaok0OYpNpPHQavlsRNPHSAhmKD5nJ6F0maQ25NJyaprZzy
7Fzn1XC2luzdBNR3MJr64PWN8o719VZ4BilVGHubsMu2Y5RE7yAFfwqMpl7MRlfeDNVSsM9Qh63b
5SAbrTLeZc3ofm/IXzeeC7a+Daczic9ok5nIKfVUkA8o8m9clNx/tN5gBE7qaDd2AMaxqeJ238I9
e8amhPVOJfxPg3yw5SW/GwyJiac14+6VWbV4j5gHz+jF3ahDUhuKKH5l1R9kBWJqpHHlz43tPUEb
h7sodiAM1zMeW3M630gx/J50eZwnIZ9DK917h7BFXIBnxmi62aMEznS01r8zPuxprXmn1NIy/6v/
eXg9cx1c+2uznv717q+x//cS62F7Dtd5HrEy5RiR+YT9sZgaf74sB+yO1/76al1v+ljlpLX/Xy+/
jn+dvo6tzf+MrddZxyZNFhtDrUafvV2G9ltRVCyqy0vVIYQhnfrvUaM3CQiW45kCZHeLH9u/+p9v
/WzFRBlQsZRdlIr6tDbVsswOZon42No32+nffdSriSL75FJOevSwNJXHwc2NABBR9FjHqtxmdk/M
Yb+OrY0KN12Nh/DyOZTb6WvENPb1Jolz49FEzf9zbD1QtHNDfWfROl4u/jmWKK2vab16/Bpjxxkg
Zm/cSjPTtrFbRXurQmq8VGrrqlameg1zL2bpG+WPxtU+coDIT11VxtMcinxrY0B0L6eZ7VM0+Ui8
ld9jEBf7BAPIA4URWMuwEzHZ22i612/6JiOXEhYvdtm3FzPJ9i5r7BknT0KkOc2OMMf2KVv+c4Fk
6x5xl/eiyZwr9EN1q7DtYlqJ7JdBjgkRvvqSjvKEGEp+xr1XYKkDkBsU1bw1PM3G9CRHP66cfwgH
2Um+aO9JQv+lkI36Hb21YiMGu9iqs/ZKublji9kh01imY9Cibrg3m5JKj4ogk6ZDlCP03qR9r77X
zgBgVKYLm4JMUoY/FBZUkfFXUv022q5lpwygsYusj3kwq00Od+6RxYgUVGP5k1z+dF6Hmkjvrl6W
H9fe2kAUjnYt1O/Nev46Jjv93bP65rL2+ricqTCNL1JOHjg1KTZlng6PQoQFNNh42CrRMDzWsbgk
2AUcdV17Hq6c57jO/yBD868T5hGparKSYFCWa6xNrv8TD5a4r5fxqjk+qlgX+l8n9B12D6bSZMd1
rOa5vUglvHotNfyp3KCXGL1qc65i4plOO8eNlvQE0/Y6FlnxPS+ooK5DVtmDus3KX+u8vg7FwzwF
aqXp+7WbTG35mMiKf16hwAJbB6i0Yl5XkCtw0NekSpxD0jK/Itnyb9Dt5yntTHyuhd++xv/3PFL8
BXBIQ9+t1/s6sdfi50g1jp1NPgQoOJUvSAaaR2Nc9HPqePTXsbXpS7V8kUsTJQpwTn2aF80nqDn/
OfB1spbOzqHS1devofXVlIXly9eYm+R/VK8h+mliz3ebNnkpdUrGArPez1dfY7YiARE03mk9Q6HC
9HlaEdXZQdEBw0gd1fGkMjFDUXP5HpEI2obEDLu1q4kyxw2hg3ftWO27CMMF5LPkCpeT40Hkh0QI
QNVLdxBdhWMwOBOkmth7Cfvd8DLwbaVJhnnpmhTVD3oLcl8Onf0+Fs1wEAoR23o0G9v0IJtq2kQm
XPle2s4pbAhK7JTsnKpoApG0zH5z+oItmCc+1p6Va+lzqROsvdgN7TfDtFBJkvl9HSq7iGgir+bL
2gUxZQZ4OH6v0XnY6GPtvVlxryAJFitby/PcN43Q6KAWBHVrt0TqBf01gpz1ZIPp4hUGw3k9GILo
ePumc1v3wTAZPFdV9aouF00l4a70vOKynogtMTHd1OGMhHGhv44NrDxb0aJC5bG/9+Kqh0TDkjeu
C9u6Nrm6E5LuXMo4socuEhi2Ph+crN0Jp8/AfkbxvkAt5C0a7lXV5DtPwRg6Gxbdy8F+kiSwKP5q
3bYElfWupD3ZqUz91kUpq/tU5O+WNk7E+cxymMZkxOKGc55j6M7oiGbvvTJSbPHCD+SgseAYEX/2
OnO/9upqaN4c48jsGG9tvCwdUEEnR9c96FspUtRFKN7bkUxWVlOSgkajH7QicgJBTWDJ8jlBD9Jl
G2dmtyONteTGXML5/Dl1RhGYeh4dPH2D+Kj7ai9+MGujZwfDVG5G0XzrdAUrHreebnxoZDjKkXx1
xt5FMaBFJhSPg8iuoBrqaAiimlX+kEX/Goa1+oaT4Yq48RvTC585ea20JlZXlZrvZ9JAFy3N+kos
MYZdmi9REWWfQ9oYxifF6B9Jm/2qbNc4tNhYXIWFPtxEiHvO6/wvYu/2l2uKaz/m2h9sNnap11ps
lm7tNPsE5AU1bCmBS1ip7yGu/C1a8NeiaPwIb4x3M2mPMUDeX1qOMJzymmFj8tDt8owyb7ErNfK0
hZIUW3dIKore8TeCvnrfuxAZhPQE+vSpfDX7siERYMe/GvFDjWZ777Xags4v3M2kkiMsElFinO2S
tFVBxtqzfp+ToXgbumRhF2bitHazGr1RQBMXmPf2a9hN1KG6oYarYYyvcWMu/LKk3YEKTg5tjUaI
pRQH7J4wccjs5kDSr9maC62cnbnxIPTnz8/UIClQbABBbROFQj9FrcxPdBmTvLF9U7/jOviIZmYg
g6l2F4V6idt3AepL0ap33ZFo1ubF3WK39t7PrnaXrb5bjyF96p07PLT90f7dMTm/m8LxnnmFPD8W
Ge+9ZUy4aGPCvBwbEYIj14yr6dJT0Vt81D2Z+6XXUyx+FDjxrj30gKtH66U7EVbWuyxrzHaLfL8e
6zxLvTthc/jsVWZ9l8N8NNVURdZCP6R1Nl/zpZHqcJ4TqZOuoVd1bb/rXcVGy0i3r6OuOex5p9wn
o4NmwDpoLEcSizVmmvJzrjf2VR00joaTnLdmHPcI1i799dDaUMDE5qm/rp3PS+V1a1FULUmj5oM4
DH1OWrIVGKa5ViMgDKEctnbL5Q9QBLB59wJ7pmoBnIjuKHXOnl11PnZievvsrke0pupPsZVe86z/
yyyT8piT8br2ff2vBgVMZ4uvXB38z4FB9cYXnY/yda40HM3w21GrfQDkSIssV4klyaBRTxAMMMPo
ZqTuuBM9ZEotU6MbTxIkAbufp8viYbSOree5WAPd1q5bm68w7sgyLO//Gp/rFvmixlbQZYwaQrlQ
24gpFDBOaYpEFgCMoVgOWUUReRmLTWZPhIAi4By2fMut4r0Ka3Fde543hQu0Ekfy5eAgE2WvDHbC
Rrro3lS70F9sfD9AjEhAL5xRA0tlc/xcO6KhxoRe/XxZu5oEygEZL9uv3WoqkmM4eCCHl3ci45nf
5iH+/MPrkG1NQdxk0WPtWflAinVAE2Xtxni/b21zSUQvbxe2VZ3gYtj+2s10x3ptoOCuvfXzyUg/
ZHbevK6fPV9wXqOVKPhpLp97ARZNulZt126FuTy3ZoHbzfrZ7BwZpAQhqKW3Xi0O+9esIsVLYZnS
mqUVaqDUbXOyKRaQSJ5q5mqzbA+qTWUowvzz3RnLyU+iyPkBgPjc8ApPOp6n1pr/IW/xMZEJ/V51
0EUoyosnPt8s9YSGPh6d1RUER3aoSjs8SWMW5zBU4gN1yOJQIuJ50/PkI0Oe7becnIc54dfuuNXv
Ii9tLJfT8aRVmBq7Cegbcj/x7yOF+JYMPhsDLXKTazYWCUicKDpTIt0n4/xmz4XhI8cJfKPK7Bc5
d+Xs57XG7c2T2mf5bW0U285uZEORyA5/OCg8Bn0KA90dauppUd0DuAJ6DodORWOzg8XiyfEMWH4+
Nm39E9tM5Whp+fRmdTW33fiq4Qf/ge/ar2J2Awr0KHdX4U7Y4k/d5ektTmJ0azNH2UHTVz8qK9EI
WuVOc3X7Xdh7SmLZN2Oeh52hxMnWVbJzpHi/CNfVk9nEf8y4/NmNwqS8UzsHDcQoVTYX4yyExsYm
yVBggvzgCSP9e6BIlE2WCxSppljp8GCn9ehtdEF5qQYI8CjLPRn5hJIfpueySDB/QZ2YKoH2rZ4j
72B5VD4BvmfbWiCPaTqAlQaw8G3bhxfrbxfW93UotIehtieI6LVPFSraqSUZMQu5SxIvI/leldi8
cYzbOP6t43hi3Etpu4cp75A/HAEoNwF5RuWgKdTV4DTVO7jzOvIgoXH6BdRDvWZkwDboK9mbwi4W
H9n5yPKIxKYdfa9zt3nOOos2Q/rNoXAPuNsRZExpFHMUl9FLfk0FpovjgHYuVov/zNBgKql7uAFG
bWD1Qt4p3mp7q7bEKbIKsvJx5W6iQjU+QH7+HKyk+sdEBZNa0J+462rI34JkfVkhDjHIzlcRqTvi
3Dc81FKLX2tQKmtvbWpLajuI8yTHljPWJqx0kC6jdw4hqzyQUdGA/SUHsBHbBC+GW6+Z6nOitLr1
dGrda9dCSPGaJ2jBLwd70IXPwYCMPdr9ZR0yYB/sndiuN62bak+vNyQoTwBES28d0gwLwTeZpaf1
DcvqczRYmYld4kOphYvaZ9U9pxBIqxlX97WHJ1W0zdwQC53l4MjOhnq1PK09T9e6Z6xkIAQcJOnX
MR2PkGPvFTYsGt6wNgQlOx4N7EWXN0SuMm3TOlVBI3AGUXXy2ulUH5aDytKMA4k/BdLAcT2DVPdw
CktUoL4uGbnZCfHV9PMz5/FQBrE3PaeEdMdkafqzDbFGKxpxynLBSlfK5B9b2uhKEzs9HGE/suF3
hSfuGznNYDKsEWuSwnirxuqXSBGaWI+RolUDxCm9A4hR883W8DNUem/YrucWhh6damxqgvXooFLp
wX7d2ofmK+t9BRimmfKTJ4ggoKLFj7VBHKXc1mlYbtP/jOlTnPtR7SHebevxY4pGUF6hh/a3uc9E
bDzdsjOe6aww6YNpOa7dRPG6ozYDD1lP0QbbeLKATU4ef55ftJSRR1RaD/by9jpqdsDdQwTR4bbV
Suc81iZNWma7dhiPTpQ4D4k2+nVMFGjmOgC00oxgR+NIs19PJiMo7mjJsacJZRGA+m23fEHjFmDz
v67XdP+UuRJuYfYDjMI25QGXTsfiru0+u+uYNJtNo7GerT1MTMv9XAOw++zqIe+a830IcOO2Do3G
TDmvS1RsPerouY5Nc3jSCh6MtddIpT9Iqyk5gz+6Nr093SrAIS+fQ7AgcbQaPN9wivjVcXnMJdpZ
9qSbPrVdKsXGED3WxlPFXi2N+br2xtBtr3Hj7ks9i9NgbpcscFM7/nq0jFnlM0snddamye5rzPDS
P56qsuj1VXvXYlhlfxy8RcdWfawN9xEKHj3V6q+x0Bzem1gdLyj6qI8+CpNLo9l/fZ2Qsk9BeaNt
919jLnZlcvy8aNsPCFYgIxRYoz1d9Dh5laOXX1kD8ysl9FMPCeK09jDKtFV/fell4qFJUx7/a2x9
m9WWPxsZRhutqnNAPoVzXxu3IUvoQAiAoc5YpSqAdKnFNMMmhaP6bJKweoZpRXrNS+L9OpbHBbnK
BIi5KMoqmOpQ9bn3w+N6smng0VqiUmyYwH8qFTusjGl2G3Vx82zm6iFJFL6g99o8yxSRW1MoYaBC
B8XrYTg7ndnzBXBQAJ/aUEgFKaXZzVOdmuTWJu5xPbgO4TOmkbxvvaM2DdV1Msez3Yie33Mw3ltz
qE7e2HSggqYof2mialtUW0Udqk3bOs1Gs6IZ4FHY7kzFcF76FIpG0ofpYj+2xcftW2uEJXz4/hJW
/YvVRyi2C2pS8BJ+hl2yswSCB6nFTqckAvAqrT6Msf17dgsQbM1R7SOYE4oA0632+kYSgwQt0Ufh
4S+k5/4MSjgYYwUiachqvlb7wMfArjfBoKvKcAIx8a41TryPWBBIcKtA0gEp971+Vme05qSmGBQX
YCe5yj4b9Q/2XUw2oBc2laFe8y47YkatXOqugh7bD+4x7yHAGcZ70g4J2z+XfTJoz7wX7nPOLe00
UdEm3yFJJhqlnxeThDPlqyNOuqgTU76dcAPwqj715cwayWb4Re3vmmi910WEb4LEYE+1Ce8xMi5m
m6g7BWMUv4w/5nl+oyK0iaVW7Upbuuc+xw2GRAAvv5ppQAHeNuozomXfQFiMuNDJflc5Ah9XXQ+v
ffGby4gTciuGj+7zEDimQeW2VLRLTqyaW6N6NzKuPNT5fLYQnI0EIJFcwXIx1eHkTemh1Ybm1HRh
s8U+cti0jhNdMreZN6rUv0Uj/gEgprptNEPRUOfqbgH/uNe6+a4kcX3IUWu8IJMIroQ1ZZu1jrxU
ZUmWRB/gb81hENVTfwFIcOgaBBllkwZFU+29fPSOhTHVm4y4ga2VKXwDN62g6buDVS+IwKjTtuZg
pzsAwj+RavqxmIkeTKrkAd9WHwCH6wLU2cjgcd/YrQJcL5XyrNGikwBcCy0JduydwWpv2LBt1J91
qk/w6szmPAA0OCpLwsNo72tErS1hNSEKt1FHHSQTCLMUKZIR8SDVdz3/0dvKNcvg+SKOEmTJHfTy
P7Nr1CfqbyorYdqguaaeprLWHiYMD5PbnnKv3Qwp+BunDoxCxJeuqKNTNBJh5BrP7yTw5cm6Crm9
Ybl7q5yUldOjSeHE7xj1EmCm5FDtumn2wp5+uqbqXkY3lQGpQClIhX6CHfBWo7ZkO8eoFzhCRJBp
tALTsrJZMiXfIAIUwZDEv9u8wiU7Ng+s5X0KYgV5q2bHF/pPk2ERM5KGp/qAKYesrVcSI7qfgC7b
hEn79NwWjpnb4v6mGuVRNMyDiWIG89C3QdWRE2iKVzRN1Usfx9pFLo1jYljpQMLMCl/oUbg1O5B6
QtPZoShOx9xrtdsoTd0AUNYuLqPfCpUHlBhiFIVIZfzqraH6kMias2gfugIbO8eF06RH1EDUEXqq
R3j8ErUAeeY7OxIZUPesK/OKrXnu4wbwniWq4M871gKh3kyQi2+jR4K90buJqnD0QFiF5VPWIJRC
tQOHbyaXEeSlj20WUQWbwi5V4fCYkuT1nEU721vUZ+v+d+SGOQJlBvBGV88AMZgFwMNwL2asGnUI
836nQWWSfwZIgzGw323rAedrbIess+ObhVQDhKbLrVp2IJQ7BQMWTVWQj0QvJopCCguV+5zq6TEK
u72QasyDuZsQRcvlDfbyg0xz61voyR+9SQcFqofW0bHdkxL23klJQ/dkLTidOul+tK53qWKmWbNV
mMayuj7MKCxhofr3ABB1X3fd33gfGHCC7WirVOn0MuBVdHFIHpcLgTjK9GfmuGfwDxNR9hjyDQ5/
j+zayW5EwJeSZKsbXei3JSSKPKlJVMjIpOpWWYfarUvfSm25B7peAorzLEA3LAY7yMwnp6AopZdo
biEd+6ysziXLU2qbNEn21STNfd/U3l+Z9waXqVNl+Gu2mw2cd9ZSb4HIKL9iow8KK49O+hjhj1ir
7YadunfoAZ7tLXCg4E4oSSkhm7cOwr1jlSQ9VHNDzPjijdbwmg1oFDn0EJNJt9KM3opcsc9fTT2U
zmfXJvI/2g0UMWy+rlZI7OgNFjhGNwfoWXveLoxCLxAe6msaU1/AltnX1YhHMTSN89wklE2JPn5n
hb4tonQ6qTPyTQhF3bUk+mMtDlFQdS7oFq83I7szFuKlWcRzzGLULqrZyPvQy+kqk2XmpudVkbw3
MaFu3WT7KnJUEWQOPyOYsKMi2X90fUbkYcUfaaajc2iWr5Yx2ruxiNl/L03ovsxeBw9Nasm27e6Z
06YnwfbglIVOvDFKCACwseOzZZt3PTJgb3gjdxR2jwOIK/J7yXZQmvuMQSWJPTZn3SJwpuWHFQNm
LxVpqMLAEk1r8boCgfmfRumoF/Vom5YedhmGQFIrrEBqjLknSbPg1+Age74UApRZ3+ohtq4YbsGR
wAzUg2Md9aCxpmiY2HGGvJfUyAVB6SM3anluzelVFfMItSO0NyOqNMG0dJEpmILe5McyMxegmSMy
eCUd0pOzBrrIM8sziIzDMMFIAa507czurkj8nwozSTc6JppzsGLmxELgt8CfbZ1hKuAUzO51zDSN
ULDLbx6luVPS1h8zcKN3vDZAG5Y/xBBn72qBS4wnf7tlyM29ZgmcJVXQzDo7nYwbyvFc7WVtJpYw
AFaesgnXs9EAx16tWlsFsGcIUmBqCvO0XgbXyre4iYpjnlRM2WPnbDDsBh5CSQEQXDkHJYppsVPa
PBd2YDLlvQwalN4GoAD+a8Mubfl7SI6ELwkJ1kM6iw+BFBzio7sJa7mN44wQ3Be8EQDtTarx66L/
mylB1jf/sK+RZznk+2ZsWCZBBaYOltZqCklIwuNsmqMjvpdFZXxDQh5FzvGhp5F1yAblMZMEWOit
6r42F+OB5G+1Mw6JNwqq9Rsvmb2jiK1rQiktyHRklaRaIPxngBi3z66pTxctS95GlV2qqCNkFAWU
4cWkqQ7RtUlb/h5QoI9PBYgob7qdTcEbLFdlfwpHZNM/3eBoT2C7LtLYysRGwGSe1hZcfZH17abM
bO8VFoBzU6e3GQTfqwEYwS6idlcn6beKwAD5yhhoZUUxde3OmZ4T81U5AE1F2aedK4ifjAz4i7Up
os4I6qrsD7AjyrfObNrDCFskWLt66rTgjRsLv1ClfSFc5v+Rnb3Rq+j3ZCvTvkyy+Yzwx2s/A/Y2
XTu9RUi5/B9j57UkKbKl6yfCDC1uQ0ekrsySN1h1dRdaa55+Pha9Nzl5uo/NjZsrIAIcx8UvnoJG
q9kZRgrT6Z30aNV2dS6hgRsB7AwlQWIu4+ctTA13QCrYCdlkLIKdM4/ZkVn0k8E6B734IcueuhCw
2M/cfsO0rL1mC2amXHB1IQiLq+k8RQtutDYm9QowIlyQpBJMevRFUQz/GP83S/Klera8dvWtDLiv
XgudbpcVKaEAPRsd5LRWV8HBP004Ql6s8C1uQAr4r2MTpKcAOq/dGnCLhvEVoXLUDfG8W3U1BCMk
uKHMZMLgxg5K3ovghhR0fgpJcvxjcpvgBi7Lmo8MVvklEpU32qrgkl0kmsysIMHC4u8NdQHa1211
FIRK5TwtkELGstmt6IFbBw1eD/4uUbRlHYHcACzWkV2V746SHxI1wCH3T7MfQDEvN65ZziixDZ9o
a4k6HwWqKJnjnE3ZRWpGTsudQRYx+Pv4djmJ1NJCddrZTpYe5FcmaE2zAYvw2eLqdw4a9SwKI463
h+Q+XMFw/uqW5zeakXPJUaOWPWAJErn/Eo2ZIrOlhfGdJLOsOoelouM/s/ymHNxngHfGRS4pPwPn
5TCqBsRJ+uroleWfclw6BnDMl8e4PmHJFLxU7rPrYi2k0S1vLPXujNQKnkyAPlbsr7QGaLfsUI9T
Oh5Vvf4peGAJBmDUXQ2/jvVUJEeyarAxI6qclD7ebY6y6b3ivEI1+NHDXDx6TcgTtZEQPbVJ8yrP
3k7cp4F1n9NcG3Tr1hCht8fQne2t4pY6TP/aEM227aGBHdaBUDfBQR6XPA2JlXh8JjuJSiuwQt1n
X7nbeUWf3/B19ECfSXQJICLQNpRzhdc7fcuQzAARgDljNYwR6LuoHO3gSAES2TXy2xqd0x40lB1d
5Hpj07BG3RziNvk6j/pN7tx6l6CW7gornQ5yr+WuJG3B/L/VEF9ZMADyTOQIiUne2hwkLYGR4hjS
dCEQTUQfh+6TPPi1acqt2VqDlNSsfO4qMOwHuRXyI/W+5v60QaHvWUFnlGtVf7SLbQhyl+v9NXOn
nwFeGaeM0QCt7lWr8hambXjKZ4jOrT590peuQz7bWWw75zmYQQJjx7dToXOihNugJ2QlefH/XPjd
b5AotleQ3fVQX2uuTw81GRxKe0M/SBcg3/cOufGLDSBr/JTC5V1v7gqnePfWvANVfLyDBtt4RQRr
cm5ORphr8zF2wx9Kl6nH7Q7TCd50x4XSvXUuav+cYWJ5kt/S+9VTas/qCY3Gft43WXjfDroCzGPp
h5bXWo6U2L/meV05IxwQJgdpCX2cnhjCMHVZGoI+Iu1kwrHems9Swa5mKpj6fkCC7SIteOys4TLl
FtOS6pg7A8ZH7gKu/Nfr2kV69UOwwl5uAFdYAClb25vjB1dfAIxGYdeLvA3d29ItS0uS5JZXsPqz
9EiWPjtH36kGMCvpsxMo9JFSX4LtbX3XRNeolM+VN1y8xtxLS1gPwVbgrHxpGzYIpC9kwt6cUei+
bm/41pYlT5LB0grVvj81gPTOoROdpMyUxi41tuM/NkFJy1OT2HqMpNfoh3JJfshbm21Z2fbfXQ+2
cmzwp+Y1gCu3S4HHFCkgt94G4bx8OHQPommgM1Gd9BM+FOzTMy6QJz7YOsagzlM+ty8OYwPmh/c6
KxazWuCxnbzkgFKGuruzFqzqPJYv+eB2J9OcGUo0unpQg4K1mx6BmR0bvCfhHUz5YhdpzkN9CKLy
ycG8eHvwclVJrq/TlpbMrZl8OKQY0vbSYz8ojVGCeumuJaYn0JfMGM6T3H05SQGecQKzQrPrfWj1
e3lLYLWTK9F3uYNrfMstRJRk3jLhGnyEVPfdFi5FyA3rYiW9sg4ONSRe8A1jon+OeuDuyJgc5R5L
II89XoYnCOUyR57SP/JJv3mxkZ3UebxLzBKBMq+7SCej0Wu3cHZL1HMPYRGsXwCj/RNSfnaVE8qT
lxg9fbuwYexo+HMevGfM4twVs+wn9quP59kplxaxdQaqpjpXjtt+n96O2qGfIN5vd7HMHHrSZPnM
ZG5mHXwLupCQSuAFfAOXbDAS95AflSrsrUE5MdBFGTXruOqYyWALvG51nlznOgHMYT/3DD0SjeLI
3mc4hq2jq3UWFWlBwZ6brq2dMFzqx9pIjJOcX36Xb0fjtdWfZiNvT6ppvMhT3R6txPKu+xUbU7Qb
iwKlfyjkf0/Qto5DkW+/pNeBHdPTEkcapg9g/I9aZuew89t8eECQ3bwATatuwtoZoq660RZ+l2GW
rc9XnsTWx2wPhg/0Xyn0THPy6oMFQRpZDMfA4aTgJXDpwQ8oBB5Lbpk8GWnWgcraowU82C/wDflv
Zy4Vth59e5Jrg176++0mbKUSkyr//1MxVhthLz1sXb38GEmuY/EtLbE1c46w/WBAizCDDHSVzr6o
eCxKFbnsOuSSKA6bvGprlH3tv2H164dSfue7UcZ6bJm7e2AB92wIYo/Bh17Gr2yOsHQtr8lcIAez
DybzB1orrCeHfXIpmjBUj1J9jfrLFzQCDNIF6TqOk5YqI7ot2PKmOWPLQUMpUgMmtgzC5O9swYqS
lPS7sez668t5hInzMBbouvXEG+DpJ5tdqnmPXm/BJtQfrvwQs77prq5eZVgmgzqJSbCeehkWSpKN
IDSvAwggW2WpsiUltgXbY9zytmt8ODbKP3cIddCH0WdKx9kBBMgvkpY3jzueMI1fytcfP5dasYuU
QX03jJRHuLa8+WcA0f4qzTVCSRfQ9PIMwq5DckNayj9H5ei1qwKU01zcMj18pIIEMEW2KdwHTogQ
PKR0K9jmgFIgwVZPkoP/a9Dq/Lr++qUlr2SP7Z1ZxzNrY5ZcT8879k/++95JbK0l0Y9pOWg967ta
Hy/w8ShFY2Ojtd+0GalZ6Ve20YMc+095WxUpXcfZEt0CeR5bUmJy3L+e9d10RmpLxQ+X+qe8D2f9
cKVg6fAxmqu7EEbf8orj4cxeRTWvc1V54SVgKQVyJjQiJu/LMtsWbHlzhico9DvqVK1BdK0k3a2c
fKv6rkSivhmAEGILfm3R8rLIe7K9LNtL9a9522Hy3km9f8r7v57Kn/OF3F/EoP3Gg4tDG8PaZSws
H64tWGeyW/rdWsU/Vf+Qt84nltOuV5DzfKizXmFIvHtNGX6rnRfupWuQOajEtm+09CFbUmLbgGyr
/CHvQ1Lq+T2CAf0vrUYSISlsiHy8nOy9M7yVJrxGJVfSM0vZTKuzKjvpXvG6de+AqaCNb2llXmjk
kpaen7FQwIqSlVnuunTkB1Y776V7YPUfSdYGZeC/6Wprp2GrrCFI71KUMyRMxN8O/9Tdbk3BkUn/
VmdrBlveh+YiSSkdgyZlycKF6TWos3noHD2d9zL/TQAYsFyUjG9BO0Sn9Y2Xm7IFa7e6peV2/WtS
CrZXV5IBCyl/d9+S/nAGyZuzBOyElvAabZ39OrBey+X5bEc2eJUwecuuFgsjxrJC8m7muFWTYyWQ
gcGWlNiHetKJbnnv/riUfDhk8CrlOBsPoAKfa6gUuAZIDVbKDQ0kx/LhKnHEa1+l6/KzJMsucmfK
pM+zy6w6uyZzrIu87NsTXd/9d4uZ74YKW1WJyeONip4VvbXSusiVO4ieGHGETIqOVvYweyXbMai5
aNOjvKLrOqW0gHHW4+abvMh/r2rVanDEOputk4bNwTzPrgkSwbDEIa1JUDfsVu62tG8FCvpnobUr
F91hZ7YwIKND3lY+LF0Lzqbu3wln22IDIFLRrpG7Ks+lzqAy6VXxVsbwTIRPri8PeG4R3WnX9cwP
t19u6rtHtE5d17sucxaJrq95xObk7JnTUe6yXHYL5AdsSbmxH/LWWZ2UfCRzbjWlePtLehjqextr
vR02hljFBbn/pSvi8WwgBHjUYcyShHqGAGlxxWeSUktn78xwkOlZSj0PmKeeJHg31cFrpGVnbTmH
mtTZQxnU7U5qzV02XpS5NA9qnwHSG4Zi10S86hJ4mWvubQ+Apwam6D5N3JMahVZ+RDIIw2Vm9kdW
JUENT8610YPmCU4We82IxkI8zxzci2L1PvXHtwXR/ilABvYT/Jv6gGrciCoHScnLEDzKErYn6hEV
iNiu0k+x56AsaHYPU4wWggNs4aSzt3/2LH9+TqvmF3zHS29q5ZcxN3HVSv0fecmQvMYH/uYHKkjx
rHnrvdn66bFaz86uH7DhoLWo4wzDLmjq+ms9g+llSl5+1tXU3qOoA7wqQrZLLRZbAJOl5Dm3KvSb
VPVQIRGMMlQJjhsjxupxXEpYSsJMYMBRIEy0c1PY5eM8JdWjxCTIisJB9yzPERZmEd4q4uBQVsgP
+dPw3WTz7Nyqi5RfplYGdiQocRyWBeCd6zNzi4sY1WsVwqfhYySqomB4aLMCTJDXDsyHm8K9gdRg
e81jsb1F9Wvqp+h5WAKILtGzryY/kNVUrpJVZph0o7uIKleB8JlhsVvjBM8NatjPKjuhz6miaftp
HANmEBTEtge0KrW5lzmWonjI7qZh6B61pPOe5iWoM2B7Nm0LdjU1toJQz9K9Vjq4og3szpgTZnPj
qKML4/81JdH8uKZAc6D869DmtuOryPKeUJmJ9lXY7tA9NY6OZpmHaWpyNN4A0xeGZt5sB6gzsFbt
oNt60u6wgkcGAwfw0gvL+wqq3X2zBFuS9nlOCtZQB6SNbLhppX7LZzM19pppaDcJiin4T2bRV8p+
8mC5e2HKYjOiBm+9D2DUtcf+ezLk3wy20sGFQ/fn3TLhM4NMBK1QVKjE9PNfbHd+DfNE/z41CWgF
BHHegjEDdo0O1tOssZdsTYl1V7l5f9P7uL2kaVw88gg0KP+t+qkZFRpXlpoPqtG/1agGPbhR8jTY
VQP1Vak/xT0bRw5ij0dJSgFboZ+RX8+P9bjrMe7YTUv1WEsx5YvBci3HsYNNlqNAu6XPOLw72Mp/
OOls3smp6sbUHh0vvEAOw6kzQxbtxAenOmy/oA2S32E4J+t5a2Nun5quPeYqsjZ7H4vlPsheMSqc
WbQvGubKtnkH0aL5BPe8f2Tp+CopjHbbT5jWQYbKRsSalhqS5xjlx4MS90110ePCNRCgNrQfViyW
qAKD7h79tP6+HlhWLlPUTqTAQcniigxmApqNW6GbSntGbFPbS1JuT5aqy6fKARO23B97HAG6VMtA
Lz7b4+/176RJ7p/tooZzttw/VKdB5GWThz89bWYcTJRTJCpBFcww3Le0tLaxRULyXaYUS0kHueMw
PAGcAYEXDDtwXVgqlBWdkl5/q+sgvPT2EKDxHlY/yvIk5fEQ1qdUR7WpmhWHBWvFxS2c9cBrE0TB
fbcEQ4LuiWv453cFfZ9iJ/Ml8O34CIUhvivHDA/DJZCY5JnMsrFssFFUi7WowW/wXyrKIWvt7ehu
xBzw/3JI6g7gK1Tt/PE0bVcgcvsyPpYqq4H7D79OastFpqLUm/u0XXgUbDuaVgsDFkXKh2gJcgQm
HiQ5+T6KhZE/QF5XYxbXl+JSRbl8t1WSGA56d3z4OvaROTh2WVUJy8rDE2NSlJvzxQKKj7KUlH44
VJJy4RbV0YuDEPh6qFzt3RGZbh67EoDGx4LlV01lDNnxZS7sbyn2pCCXZje9a6cqvXPHCMCJhvJm
l7HPqLJbcUyKUHtVy3C4d/X6jzzU1NfBLtRXPawfOzrYR/amYbogOsjXrzfQ/3LqVr+zgZZ8cTNO
xWZO+ZCiZvAlqpSv8JGDJyk0y+DBL2L7WcpACh9TCHWf8qXmWH9JBs180/yo+KwlV6nCNyd7VZsG
+uVjWKfTfR9o6cO4BIj76cPOTGqidjPv6LNB4y1JqQPRlI0c3/1LTQbcS13WLmEupV8yr0ZHWzPa
vSSNvhkuBq6ph9K0UMTf2VbXf8LGCukia9SPEYTKL02PLYIKX++88Cu/AAUrD3bmm5cRy8zn0h7f
gNB0363y5+w27ldLcdtbVkZIJ9l6972ZAVKojpU/I6KDlm7Y/w4cu/0OZEs/zDEu4nbjv2mAz9Cw
bQfwnsTisD3OWMPCF/5PFrTIvws/5OmWAyo2m+/LwauP+LWVKMw5xVumWPatSbsJze2+eNNhTH/C
+n0nhQowtjcQGF9h8qoPkmX7DfsL7lCeJTmiJnHVvCnZS7KOXfN5ZpdOUnLGblAfVLTedBjRd8E0
g0sorNC4q9GKgRZd+6iw2fkDi+5xdwCLh6wn0rLHyh+cm5T0re8dTW2waHe4ncw+PQ+CMdGXXq36
PRyf6CZJJ1JtYApRfydJGyMifCB1/16SszL9dPnmP0pq6rNn+uv82YjB9/hjcAmjQXlJs1Z9iHxo
xKGPXdWQV88AfY7ITvQvpdd+TuJWvQOsMLzoesurEqMqXyXuvVSQfHQRT6VSZ4+SJYGJylFkQ2Co
Ox3D1QL32MwOXqR6DB3tOTdfmqY4uZ1bYVhYH5ExL+/sySnuog6y3CIWXN4pKkHTVS4ys+p0iL0e
0XE7ap5CzcEKfLLeUAhLv6tW5R3RzSwvkoSjA6ReL76U5ogkpdGDJViqaf3k79D0A1WTj7grqy1A
8Sr9Doo6O0PHd046ex/fbcu4y13FejXDzHkoEwuAxVKtndS/JtCSVz5t2gPDOg03ImLuEsxa6u9Z
wWvA7/4nb6siMUtp/6p6XTv/0/F6CwCms+Onepybx1GpgEsXLtJ3oLpMvkR/5ar/2RwH+0vjjOgD
5Xpxn4WGjbJxlYKIG+avfeW+SNXRSO/ryPC+1U2uHtw6th7S0sOApa5RS0EX9jN0pF8K4lfHuNi7
wIbu1ZKXyh3jn50GQMwy3ObJM7vgpthOco7SUH1FVaXeyemd+Ztaes2vjn0jYERmjA7jZFxYsy1R
3S2tF89Gc5zX3UHYUst3SVYXKOOiUXVf0qfe22V46H09vtWIk/9dsNaR4nLLhUcC+BkZ/4M6B2p8
kPIQ3OO9nC12XDLtCjph5ZjXNSnFuqcl44lXO1prBpr+YpmJdVbtAe72dgrLMe9s4OU3J7SUY6oV
OrZUg3OxwPte8bpp7jXDdE52kk3PEz4uh75Vm8+8jSrQH9f5wdj5BW0e5XfjvblDwpB0LKzTy6vd
FuYvOImIRZr087Q+XtoscSCpBPOxrqr6Mdbb+mIa1XCL3NbC3dcvsSXoHPSxAKvS8cHM1Etksfze
/x4H4+ckMpW/FJCW64WyXEMqrrD+nNLhZ6gozjfNbjLUjrX5NbTRBmeIEjxBoXbP2SIqrip+eten
sXVmOSB9cqECgXFuLNbP6Mhsfw6/0wH/gHyo/KkH+CCDTmKEzSA8CVzzrwxlZL3r3wKsOZr2U9+B
WUanuHnzWuaEXV9pT+A2OuA5OCzBu3IOLK75/kXXDTyoRmeRNFBT3OK0LruTmOPUbAEigfDQJci6
4F/zSXMG7y1PvW/aFCsPZu953APke+swrW+S7AyU53In7q563CNMpTEuu3YlULeicb3PAYT0XTWE
6kNflf7nqJ6/61agP0pqXhDgjm49SVVPc+4izfKfJRX2wblNy/STWej+Z39mL7GwmtfScJzP/nn0
M+d7zKfy3I5qe3baIfhR6Od6qO0fJYgsLHOq+jIEQ/ENm7t9b0XuJ+aR95g8FI+1ryCeH0De6PpQ
2615S0FUsOOMs+7CZBnPiB1NvEQIrxmR8ZfYHVqIqYVO0H3eKjRGbRwqu7NOA5aCj90S0DCmQ4M3
8kGSUsCGbfHYzLhtYVl9B9iJKwddBboBw9Eda3fFo7EENlK8d65iPORONX9iFeBbV0bTjylagB4t
fA50oJDcS/Vv8TxMP8Y6svbjkh8t+f+7vovk0lbfd33OAzxt3wQugm//Of+W/2/n/9/15bp6NcDc
9syjmVvxfmDC/lIOU/2iO6Z+tpc85DLqFynImfyueVIFocjmpVzyPhzLlxM5K8U7xzrfRAmshW3p
VY16omVkf+ep2Ed7uXnaqknhGHverq7hGwTlk5K1FoRJOF+jVg/B0eFdP/To2ByyUSueJBhNnlfR
f9F3WlMd9TBR74MKIh6dlCRQaFfv2yWQpG0okO7XdFYdeqZraD3+p1Tyt6QcIXlo293lEYC2LWs9
05ZO6fTm0X0quV0/e+w/UCTzvifwmWhUZX71fLik+uh8muze+2kgQMdqoTc8Wa6L4WiC3kqRqhG7
r7CJIR5fm1I5Gbo3f0WRYTh3nFUET79Ay7rKNcIMOF9ftdYDTtjeo99pbHQt58a84knnrn0GN2Lh
OmAYJ71px5teh2h2L4Y74qizmutYYQE5l8mXFEjQo9V9dAFZwUTvnauZmiXiOq3/kjmJ8oJAdHfQ
Lx42Ysk8o+lioB2DCLlj7hiCwIuJx/qsVFl/ZvKHLL7xuzLbH0iMDF+jGCf4pGv7p6jptYsat9nV
H1PzMQx0PDGUcv6ShulvQIfZbw4OsYO/KaaJOhbWvy/4yZyNsQseq6JpXoolMFSGh2GBXOJSwdAX
KlIDZMNqy0cthRePZLJ6HLyie5T6Ug2DpyOmkRMGaIjTJIsnO5B5vGT75CVArANftSZ9RnQIgwgL
YzSjU8cTPmj1oxV0ybmCWvOQZJAqjNGc7x0XZDHsePvOyYboWiBlfOeZkXVl2aO4edM83LJqHK+K
GpV3mVFg7OP30X3S+Eg8DY57n5QTXq81iyRRl/inuG1VHBjU+uR6xQjRFdFlBKD6Z/YnymMaO92L
j9oTusFgB+lxQANVff86d1j9YO48vkUW8sidueu7kEWpoFA/N+xB78NRNb6MrouWN7qnX/Ge6XdV
NI0PPj5USFDn6aGawgglLPTj+DZB+PDT+Y+kcY8+fmTf2L1u0LWJFq79HL2CJf0d2er8h5IYf7Dw
C73cClgoD1z9lLV8nP3BPPfLGdwY/w5wYCUWDyMTKntCpBOIyR8FuES9M396YA2YAmbDHdqo43ON
kfqixj8julY/eNbUIYXMG8DMqLxkjYaQDOJ942OMWguD8vGSm0r05iue8+hosGnFCD40eyh3lj9c
+nSYvpk2cydNC97cgjdFm/IC2QB1/BYBADwG5dBf5Cg9Tq61MWi33NGGA2uJxQ1GUMxUdUEGWx6G
HH67W7PMCUFEqSKxd5n2UiKZH0u26mMm+oRcYDuP5FWVCw+NDbx9hmPgo1W2WDm2Svelw8DyNvpq
hnwFtyRDb5t1ywGmx5JE0c47Tm2Bz+WS1M0J0pJpFVdJ+mmt7WAnxjtMHiDJ2Q6TgiXQ8xC/p9Kc
yrvRSyocLIhJsNWRmOThNE7tRgeiNOSgsf4Px80IRpUQ1P/XuSX57tIOPgJXRkK7d3nbIXL9MSrn
W5Z+a6YwfKPP9XdF7FhX3Ydb0efGq+o5/tkYQmU/5zxmxyviZ7sqLpKSg0zDe227zHuwLOWCdNH8
6HUNlMI2b7/2o1PtjMEJfraB8gahyPvT1LRT7tIdoAO+D7Rcj6iAKG+Xxb9ZzHhCHST+o4rqmM9O
035b7O73idWVD6xz36mIuD9AFKgecq0KT8iZzrvEVKuHrUBKGWD9Xc/Ekqdonb3afQEig3PzcgY5
RCpuyd4enZ0z1OxZ/vciH06tjAl8Id3/koJRRTBzuch2Akmmg3ph8yu+HdxBce67McCACOtQHF+U
PoRCojvPJkqOz6m99L5aAcLADN01D6Yvlkqpe3FYKnhwVIxLYhWp/zW55OHUPTxESyB5QDC1I75o
7IIspVuB1JO8qlazkzngCiDJ1jbyY4QszKGLJ5b3q/qPCOKCV6j1dy2YoL/15fTFKZm011Pjv+Zz
3h+AivUvehejhumM2ZNrIKoSI+L2MFn9cClA1aLgGIHZx7bqaqUemiBLLz44avSYp2p1ypjrPqto
7bJiwOp1atUKC+tF9plfF+5Z83a/JjYKKNZsmj/wFP3mN6n9q7T8m8pCZoASDrympE4YSn8uytZG
vo9FBjY0ut/j5N37eV78Mpr4p2KySk1vCYAe1JBl9bhhmUgtWEh6ZnM2fPbroUHTnAmElI5OWN6F
GVRAKc2x8Lz3+7nZSWmchhmel2jKSenU2uljrZg/kuVM7HjkT2ldvUpZbLqsOSG0xJg8eipbVXmM
cRIiHlhz9CQxCdQs+D7ranXdsiSGG2p4iPHxWY/aSlUnc84xG1E7yXOaELlJt4F3ijjofqu3XUcd
sofGLOybP+vUnWNcqWAivY6JV7JF5LN5oqXaned22p0KjwrOeqSd0xmpGCmQYHRRDdorS51aUabq
tB2j+cqvci5Rtvvvad5VsZwYDpmcfDtbj03Hvnem8rCeV4r9NOYS72rOtqLsscMyD4btQQRbTq8M
NRRBGKzvDpSC9ZLyA8NM9U+eaX5Z8wz5BdvFJy+hCfpOp16bsD3843/aav99Xu3PLEC3Yf0Ny12Q
2Lsfu/y49TdJyXrRrsyeYoRdoYqfrdZV74qlmlTwzZplHolKiQST3H6Jmm6HdMPwh8eO0IPSDSdG
G9ipjc1Dk0TVvsbAIoigmgVN/tMqmgkNPTCNvXq1Q38+O173F7Dc6ZAirKhGv3o9wTrStPGj8NAH
84buGqbtn3XmeyfGTHcuEqZRpUcHzZ4WKVvvl61gkR13O6WmI0do1kQO3/VYY2xwt3Lr5AvzzAsk
vM9m03u7ntcOXY/prfYrwMXdZy0YORk0PxSxk8debe6dGP5lBeqJBZ1jyupWYeo/w2K4V9j1nAos
ESckGMplw69Q2HRI4Pte4BEzTfWSu0jRXuo2UZ7VmClviZ/Rc+XfmYxFsJdbsoaxhyaVJg9rnoaJ
y24uhuy6HRWwknfIaiSX8E1VnqUADtrPdoZxVbU9VM75talem9QcngcGQq1To4WeMyUfZiAjiJfF
/JDgs1JisoJDDrYHVeeg7NCOuxGqqemBN7TSx14bcQBbgin1X+oBHn9W3DnBYIH6JyhYLd7DMRtP
eoHWmOTlKDCcZ1zWWDD9T143M5BA0lQ/V7joFa7lP2VLgByFVzrVc2sj15S26OKMjGGe5yWIUqO8
uJMz7SRJD2I8x6hRQBhq1qwtv7HNr5HVGjfJcpVKR5dsnLELbYqj5Elg6L7ONhGajVLlXQGKecbU
rBeWbEsv2N+divwqF5Y8Pxx2ttcah3aq2bFefqQURoma31k2AoRLlsWy+qPjKIchCOOXojwWEIKf
W02LXtgz/z1GlX8dNOMBIfL0fsSs6lkCd0brH1kr67TlpVOfY+KGMn+iKrECpdE38LzubomVWM8s
9lvrsV1kH+fCx/0obBtctFwmbX6Kx9Bsle55TeOQVJ3qIjX34HwpD0tLv1sGz3HjPs0eo4N+rtgr
qjrz2fMS5cmK7oIlYUTx38Fo1d87Vi1vk5ku00L4Prj/AczY6o0JKkfpTNcrJ3LUwsa7InrG8K57
LIvpsLaouYwCsMbtDlXk5qmos+DFZJHsRY+L19IPxjupJgFDMn2HLVB5kaTU1VBZP1gVyHE5SvJg
VKRQEpIH5nDj3lMD7znNDe8ZXe75Zhjdj8CvUQlZ8nUn63GSind+7ML8l2ooYF7ZuQ8fpAYjv2c1
0oy7aKb9FVPUXpTAs58hizrPOIhVRy108TIYZ+dZCrQWcU+1ZHNGklKAYIr5WKUMGHHeUFCODVu2
kg1j30f0v0lv3W91Q9ZOMTNrnHOqV/HJnUBMIGcZvpSwIQ7YsyRHw0EZbe+0lX8yPAPlcPRbXpB6
jl7MtoEbaiSsH4ysh7pGiqnQ4mUiAWOXGbcs3Dz1eWS0UQbY4SmYhfiLUp+P8PDfsSWJvt7XvMXL
D28ND/zdYq3iYw59kxh2zRn717d2YQl1C4RRYhIMApRcAia1ACclE+na7uzp7HiPMYIvxfQWrsCr
BeetMuyuv6n6zDJLyyx2IT5sAWNkqA6SzoT10JvZV3MhHnULk6ZefgLeRDCPbOEfWRXCbqhBsiiA
7u5NAr1qxxmDo3rR3/hvVE+9X1Gio4HR5Mg+SnHfzzBEJRojO4PkfxKzzYFwPpt2qOytd8ydsCBJ
0BmJXZstRLmLazFiL3fLqswZ7RPsDmCYQV8wj8pkKFDsur+mzvzTRy0iLarziP3XwdJeA3wdb0XX
f3O4rXcRdmCnVjN/hJPpHccFVZtwmsK7o8fJjvJ/t7stMXkC7GGFRzPgXim4pN2pnX6ok8C8tBi1
3WyjKK82k4SkiuudonbnwbQ/p/xryxph6EPqUHnCNAGtZkzuIkg/K9YhriExL6S0fEFcO8vDkliG
aMOxQhaE726v3RqULYLKZqPLKFHiS9Lx/t2NgaLMfbO9BglFR9srSuaz3s+CWxVav8wsVI6GdV8M
9XhrQntYA8OMxpuvL3cum35kml7doPxWNy+vEB2XaO56vXaUqFivSkyCxPEr0E4eahgLdr5Y7FhK
o4Kgw6DjHxtW6Tn5NcoQAlg4osvflED+8JbsMgNlGQ3fTH/hMM0LRlFuRyGcU4m2MwteeeZMh+3J
SDvdkhLztAF7Kwi8dN4FOoEExgL72wKrM8NzZ1p3yYK9l3YgQbQkB7Y4TnPU3EtW6VuYOwQuoxGx
NejF0cBWep5vXxSfUq2pcR81cjhgC2tsjTqdPlwTRL4gyXNPF32IysTGQAJJxhEqxFqk/K4ZUg53
GEO2u7lxelxRlHi8c9ziYGDT1RbjtAsyrHVD/KkPqlsxi9FV/8zaz59eOr5p5SKsy3gE39gCwzmo
9BNb50c96+GNJg9ZUYU7NMrYKJ3L8N4GC/MQ+N2e/fZmN0zZY6bxici9yjp4qKzeqVW7p8so2UJn
ZbGsuityA8vUdlZfYN/rl3nAQch28aR1vrZ1m59MNmFAsXc9XixNcIpajCjNfKf0GfsjwAQPfHDp
NOInU9fs/aRNytFXWmxhev2E9j/ydPNnw0yveVmyfoclUdSY36uhwrNwSk/IL0VHC6Jf0Xb3YVCr
Oz6OMJPDojg0EDLC7h7hV/AkMVu6isrWaxCzqAKXao8oW3QaqsUjujVA4bJEweb0fi71AX9jtzmU
SFQ0LmuN/fi7cbgxbu9hlcLxc+/dB1MS7yMMtvw8VtE1xaI00liu7lWEb40YdXxMM6v+d+zDyFZB
Uu3H2XLPPlo3StleWj3kJqBDF5k2d9oM4Yo3gwkuZvjiucvSJUaQjMeaPx0+3Uvfomloxzj2NU/O
hjJBBFbA+3eDcmZEMe/Zf/zB4Dk8uhP8/VKxE7SJgOm4M2NPE26Oizwa8E3+eJB70+V/uDqv5VaB
bls/EVWEpoFbQMmSLOd0Qzktck4NT78/+d/7/FXnZtWyLEs2gmb2mGN+I3fvFQikPR1P/YSZlvQM
lwQGveKDbpjSZWZ+jAEGu7Grk7U1CphTTD0l2r8hIlumU+frGWRmcjgXyfpr882g6rlRtmyyNSe6
rc3xuy2hI5lcooExT4Q1LTP9xsQhMUfPRIggeqrzngRcyZwYE9xhgZxgCYbC11wvAjlckSKwln1l
Dq8R94sQyqtPLjP5oCUtHJf3kq2XwoRYpwBXzgLRyz6PrbYt4z66XyCur6371RSk6sV6/LlM2nZw
2QjOxhReC8BJWskRr9zW9pIfDQ6rXyuyiQ21vnktggUCpKH9OkQkwjWy0oNloOR5mX4PccENrKUI
o2R6Wgx3SxAu9pEEK5YmdLqt7JC0/DtvjXG7tmoMl6Rotpr7kmhV5dtZGW26okKfmaqtLbX6tCa8
4DygDKaGcYlVNoCmXA6j/snOPwm8xZk2Y/fY50S1duR1oedvpNe8G8MEngVAkmsRejxMLzhyLWBH
WRKQ4ln6VINGsMJf9T0CU/1hUaWfOcneFpruTyC7ZCZeAIm1ApMkmK+C+qjVwyojfcWFGKob496w
YpvvLa+xN31GcdsBdap/svVtNXPga0XyjTm3DHvzmQjF5wm/JF0XaKnz0QOZeu1tDGp0Q7Q2tYwO
khkmYBmZ/5BvQJjI92y2b2tF077wTsLkaaUxny2d6p81PdtMpA4PTX+K1pEA2WrZEc8rSZetkv3y
RXI2evVTXo0fxkigvD4sdyKj8h/XK663RggkGp1Gn2CFroBMjniGARvGnBNBV48AwbLPiYPkdw2h
wJqlHRpFkZUIow2GHcdeDwsHwZ9IgaPVbLvSju7JNhw2tHayQLXOs1RlaFUjC4EGhrYo3si4L0LD
o+Hdd0Pq9335il+UIceBPbTKU/KScG/KjiDha04szmi16bXiBZj/Peg01+9fJwmBrk1z5u7ng5ua
P7WW/5Sp+d23FmGBHWR+nT0UCveumsdl65Y0C1IDL7tb4CNKlvjNQAVVJbC/eakf9ay9ba9CVbVc
G7G/Vu8QvTDzCydYZftJ+HDvuo3S5HXcublMSeantUQtuRp121gdaoObQolHSALvg/XCqinjIDMO
XZleHIwYflPUt2Ve/yst59C28rNP2XgpcZe4RRkKvdhjVEEPigbyWuaIuXp3vhlIM4tBVYctDvTN
aGUQeeYpD6VGGr2pDYuv2ZUKI0v7diEbJdGEET21NoJQKXNw5G5R3RMxb7ShS7FDBdjZK0pmUj1X
St8KUr23biLxD+NZSW1OM61+8/Q6u5mCOHGvDLGHyUqgjRcvyzoUIfyZp6Rbv2slX816uZ9kYJay
3cpYnVfQnLmEPNeTP2lIea7BWLt1D2ewNumoif6QRxE2bbmbUy10U7Lu35e0+fDi4kk240lJPI36
/JIMxb7Hg5Mrzols6Lcg2UDTTKcEcCCGNsBoXWGHecMOXOtCq+P6hCpvF/u2r2dE3AVmHHxooAFk
V8T2xzKoD7KpS98ptOfeBWQzpOZ7X+bfMzg9q1XvzJf9YtvFF2vt1ik9jKJ8WhgjDwq9fmhG4OUp
HKYpx1HN8XgUhIjtatoAeP4stKN+3dGABKbWH+JxvCfTiAxBF318HpzfXvSgKbjDkrFN1HslQP4C
UPY1MRN5qVdgm4qTOVT3OWge31hneyM8b6ekd3gvewB90IYOtbIHePs5ZvkFe0RCjiZp7EdCMepb
5oax8Dlg002uyCZC2UEVHuxvvRxOuT6/jfxSbP1eU0wYkD6LF6/Tjqx8j5jLGn8cHQ59fGuQTF/b
5m7I5r2qo22/7+dq23NYWCTY+dM7VD69vZT6fwYF7DS3KSrVfiBPTe8JFlPeKa9hfY5WTj+l2s4p
V+/sRr9FQYRyjj+tUt2rHIeT6Q13o1sE5DncN0P8YZfsGxkhI7phLt4dZurhk9ZTQGuGlAdB9OfK
uUFHAGx8RdnQGTMVjdq4lo7BeNwJ9hkHj91yXd4SPdpRB6Q6WhWXy/gqB0TltXCVD4fnUmSq91sH
IqAuMBxZZfxUy+K3GVTnl0Mxh603khjJ0GGX6IdJ9x4ciyJySSBnV/F0tHqq7GaMPsaB624dza0E
5u3009lCvYOckocg7qRW0A1tI1CieKdA7r7CIMToFCOhWWiH3WRxkB0OI5EnKwu6UYaj6XgM/Luu
P2VzGZaPfQkjaso1fWtaMBv6Ln0gAH6IYNtzg6OSvPd+dDWOJwMQGbsxe+9Gw5MmFrCb3vghBkjj
i5biexk/ut7bxhNI0T4lo9jLvbBAIuhocBQY48NK17h4KMJakQVtjCIw6nqJYp3vy3VyD4RMvjop
8B7u4OPU/BgDtfEyc3nW8HWy9CS0moS5GYZixunSpg8Gy0/IdBKuJvJ71rQ9xWn9j5DRxBfGSFvJ
eo56l6CS6suAXOeuHVMSBolgUeqSz1mdx7g9SorFeKhuJ4+mIfkioK7ODBC9UGu/uDQtAju+ZkWY
6nux2QHk7qRuXY9bjVzC3B2vCYPczSUBUlkPR7V9zc2Wq2MOZLfqF3sqFcV4kfvCpQaTBb6NOP03
oWcPR7u+ErJsBe9Nzc92PW8M01YUVoRmpA5sBzneabNqDqmW31kxBTmZtJVpVzsLZapt15mCNpl2
DGlbvSxDBKFnmcRf8K1gp+Z49hKj5QrgpNH+Ifp9pnV+iKSlSAYe6Fbelg0YMxD3wi9w2+5XO+7C
HiKmN2dBttrnbvTwpo6/tnZD1PIpJZi1QoQG+Ij3Lm82jDLeZZMQW71q34Es3IzVCvG5viKaP1pB
cLXyDIb16+S5EQ6VEB4oF5HAb/WYurNOwUxiQa/cHaYlm2hIZw4yyXCPXJgKsT+zEQTkNC9ktktz
K6zlydTlqc24AhOOcC4IlaAr+Ws70RQWA8ThcpMYcpdK9bGqG5wzzwWOVJ9ckHZTGhwnosRvmcTA
NrKyX5fMKg3LVYK3XzXIfFdvWwA95M3sj5qxlQQe+Z6tPYpabCcAt9dFqvbhoDIKtWCg3l3pcqR/
5CxsmnUEHfg+JdaXKbVlG5kTsGRGSCEasj0tCvB2VIS2x9lfa8wOUJgQm5gwv0KNP6QJjKTc+mfJ
ofKlQu63oSaxbiIh2uAFTf0+dXUTqpwT5qSc+prHWeLY5ieCyy8Zys1xyulamzTuF6KKctN4ANhX
hlhlGKC0jFDPa/v6A5sUjTg0TRr7br4TNlxaQ6m9Y0wudUDWBKDmeugpw1tmtOCoh6OWcrbVnfD7
onnOiopxJHkDGDNca+rnefBI9UWk8GWR7GYSx6F2rrcSC3sjfhbD+27KNQsxsjWcpuO9U83vTj9/
QxLdr8sSSNP4qFVqQ0ueQfQyfBGpzoZPMlcBfRC9EY9T7tyPvctYRlaeJ3ekgdLqNLK998weSLQv
radoeBiFDqobhigJYiTu6E4UqqQ6F7Y4CUNy6cYDeU70MTrduTTsOqa6msMk1e8IHHk2J1IxvbHa
xsnykET2hBfQuaehQoBLFsFsXt9c78GVGiYR88riKwcVDENGgU2BCb4uDjOzDhcotsSc+1M30m9I
dlpTnaviGWyeR7Mz2nNOBl2TWBuVGezEJoOnmmm10UxpBe5NHwPsRPTDu0A2uDfiOamczdzqb1pR
0GoZzV2kYO6piDC8Agxa64xBPA3fSYv13rYO1Bd9VVBgzI5vU1Wy+5oven6gkrahDhekVKVeYNST
5G3IQyg8LYjw5latZQSum/0sTvKW0KdclrEMtAk2YOaZy8FZXmuRFpvI3BWChnTFHCozqPFGkgNT
i/Etr+KrQs3OP8r41DzZBdwQ6JV0BkoreXXaLmOIdJH5s1LcvW1SvbfNTMkxyYE2YU97OCEk2nM8
GMo/TURGRp40t0OcbC2CRLbeoo5Nbn4VGgO7SQb5/cobaodvHEnPNMTrrYZHxW+54jee5rA39LiU
5rm/rZatBwV4WZDb8XO1YZTH0NlqxgJbJhEKulpZz+xfEaGFpOlPHRUn3dGAmmcNyUKRTesp7fcJ
gA0f05Ljd7X5M1tgp4pnQzrVLq6ND8fQ9s6q0E883DxW81PXoE7hdf/Am/mkop63rZncriCHIfvm
eUAaLBSC9dIlRLjeKe6mXIoMHFafWGKwfk//yLe8jTwillPWKIOg83JyXjxDHZcOGAmcObLkre4y
deKz4sMCiXKf5p65066Ry0mznApbh/qeVuM2Tdmn6dT+TTO/cI1iA8FUf10O5aaLlx0/Rxd8jAHf
JgdihZ5zw9RCErB2LwySRv7cRriHfjz12rrWK9r2k1OOVJsYU+0VxxnR1YxOHIvcY5vKEhVZFLxc
m5hs0XrbDnvNuy7Nj9bAS1XimUCwfag5eH41W/dakSMZCuttom9pxPMUkv5z5al48SmxxVO8yr1R
UKCLmFA+VicqAEh77GFdE3ZrO1oYjSEJI1jdeUl83/yy8EZ0fmYmK1Uy3ReCnZrsmKfJZmJRhP6W
dAQ1LGZNHtT8BIC02OLhusuc6URbgUE/rbgVRTyEbAJP85XculiPxmdcuZ/O2L/0Oidmbr+QffFo
yioUMTmFRABDASdIdrnpO64WxrpwiO97S38bB/tLcyZ0ZZxuvUV2XaYjxmTc/501tZiYmA7teJu3
cMBZALDBXeHNxnt03by6WnxaIRWC1D7lplwR7vrvplXb1tFeCiKJfSex5mCuKbx1GzdDxNlCFTNW
tceouNB9WxQ3dTR8VYIRimRcgVJif+rGR6cQR6uUfWBqIzVVhf1eB1CtMk0LxTWfd/SMDaPgRNFn
9XdSJnvAFTddmmz13P5J3A6dqqMLSJIqUYrpzlya21wSKNq1xaGZiEwd9WaDK/wzN3rsoiYJ3Xa6
yXIaz9mA/y2qAAfbG36F45hcnLTCJDyfKs2A7ySNxGfoMZqth2hghCKK/q2V9mQSJaRknTxp+QfM
xMpezUCLddxYs3m7wB4LrcH4dsbhYHrpYz3TWWcC8GeIrgc7KT4WY3rNK+aqSVuAflXzN6fz7ZLP
5zrDnhfFn5QQnwSrJr5TT1u7WT7G5jqXp3Mj10oPR+Bawx43cdtRm1+VSrWji5eE1oI0q6cmAfAm
akLy4dkkUuR9dSoL4pRq+6F0Z0EHXXtf4/mktyCkvepssoQLx90Nde0G5Qzkrho26Zy+pUUngn+t
3XzbVvEVNQ1eS7O+L6E1Dk7J4iI70pbsATzeca3mTUR+PC4nZrWN5sic0aOpTZjTmfxlymK/zGAJ
E7JBs0xH1BuribMRz/kqrFCnpwqDK2YWpJoDPRhWlZGUmObbNXaOTFB+StF+FOt6meB80VaTZ66Q
V5lDa9PG0KtqPJhuvDO7LHDmEcOxRlpUtt4yvHQDtXbdtba1scEbcP8xyKMsAtfk6ppWfdqT6QBF
Hxu4ckcg6/xRjeU9KAfxxkFP8S0qOs7i6mwVL6PIQwJU77pkeEsmWuDXU3BdiJjCWKJvY8mJwvzE
7VpEOxTxt8gZblFuLxGgfHYJzKEVrbEhhehYiPJxSMz3UknBRi+hrGWeyvWgPImBG2OVPv5ZBWId
UQbxuNmzG3skVPutGbJvdr9PTIEOB7D5ZCqvUcjcy5vdnLomeqc8wI+RUKJECPUnjUZOZxC2Mi52
vnFLc4/LCFkvWyxKhjYmH1I71U6j3bLXfFUl2u46OlvysquwtuXMnl5523IFRbOKIt9X3bmqNRoE
vMDGzbVv9r3+wiyESCN3r1aNuckSZCUhWbFy45spndk0Qk6gt68FTWYTW7zYu6UvjRutoIPVMolA
J8Jho+YmOuMZxm5ZvPbAeFzqdwsZTMqwygdt6YHGO3m/+/vyP4+Boc+4LvsiCh1GOADxNyb3qoGw
caesyTK4pj+pN1ekwLgJsJCOWoLWWw61w0g6Q04fEh3ZEPhPHWvU9vw929WgUB1FhNIHxJ6tzcta
dP1uokLvZu5hU4cAmQ6P5At/jkNxnezi7rNq80EYk7dzon8OmZ3BUhif+Mi41/TY3TJdxOQcF+/a
CFC1tijt5Wz8RpXLRUOFXUbRl5WJMUAickOwAcKzgDjrFX+TZFly25t0vpZsiXZMHDx8kfOdeOb3
1GPfXliEozE6QGIGkI5iNXjmq5cD/ba3zaKd2+vbpdcOjCWxT82Q7z33BX4e2MOKZIm1CqYlO626
fCibS5OJyc+K+bGK6T4XrnvoGoGk6Vxyk2lyx/3plA3EP27vFru4z66tA08rkQ1VdxR6PAd9Z3FF
eKTAM1V2Qz5GFbZxq+jhDyHF9cxlbR2qSRCoY7N721txIoBN4OzQJUQCw2lgouaWA6Ex7jaZ3Vy6
bHpT5TVoUWXTLrLKf3O69ucB0kaMvK3b7JSt2OMGu1j0Byxr4yX6W7o4Zy/+Z/YWPdmOPDSXDWeT
uhXLY/ZYzi+RlUIXctmjJbEV+4xY+2qA5aBqFbhext7ZsWefnuouS3XjNfdYrWHHsrtFYlEl+VBG
ehQj6oucxC177Cepl6996RYbrRMpRov4DcYII+yuuWOaSQ8werAMXk2HDrFDKIeIVGNwlT03k8mw
uslnbF67ratGMKSd5zuCTPkp82jRC9vqrvxcmeQvZ6TKaKK5AkKFEXc67vOg2MNp5C65VeEGuZQG
E03Tk1EABNQtkC9T3WCrQrCym588a2G/VPO+WNCZjcL2DqY4DOUw+ktMY6pfEZ8cJ/8cEfm429Sa
X2F66Is6OcTZdC2gzXebERcftTIGd6K6O70saayY9ld9bT1FHy0KS2DkGrXrcOrRLLHJdjcxo4Ej
xch9JDkrqxqxc9SZO5luJ+brAjwqzcarbCjpC20PeU2sGVsUv3QdZ/plnDCQEfJdl0CpoLzzVZeP
9y2Z6WFPvNEVyH9Elz/HdhsUI7qNgqhhzMia1FLNIZtaiB/cEZJWREE7pvp5mPVtSU3pLw6T0+lK
YrnQL14jrJ3Qx3YLIfKwtpnjy7zaJCaBLWvMzSGORX+c0dtzF4N7lqsXWWEy1YdnumZ8/tWK9QdF
Nkr77KaokdXZt8KpzSTRK9MWFgMUibZKT4ND/7TtEO0bS2kMxcKDLLxysw4WN+O5fwPRs6nsa/1Z
Mxq3Tgc7ZyUt0vqlkqu1d8waN7OolxvRX3tCHXYa4jfw8Dl5R11bkCfO7MZGJJwW2iwYwO4RArnQ
2GZJ+6UsujJwjCoKQK5UeDmZem2ygMi2CgDU9ZK8FIq3yBcuYavo7EAIcc1TaE+2yF4HybGNjEHu
szTHwMRlz5jPSyf5i1ubt2SeCCUmlixrtGSkO73ano2xOC9PoD7VMa7vdSQUzqjKj/hUNkneg/vu
O7Z7vLfRLFuCRia6zlRZDr2ejXSbOsjiaS/YuBMvXBKxOopqR7PYghGz9aZznRDewqzspy7F8FCa
0WbKlldrZupycqbnPmLWExtQt6sIomGJHi4qXXmS9k+QEoSsE381lhxDxx1vYnqoCIeeCRglXpDN
ZfMDv5lDtGR3kz5qhE+7TMBMLrEbFYMJbYOf1kShMwkbGUnYrDiT7QjcGhcSU//NWSwDy42qzAOg
knqlrLA550Rj/KjY/tTNf5Naf0DPEG4BKNxu79Ze6pBxInTo6BP4Fj8tTLnVCyYoaBlCr+kZMkH3
0ObpdqbHLEnxyZJp0yfau9cJdzMaHYFraV6f6fw5m2J1SccT9HRoewW6QaXDPofhXipW9rU7wD4i
gImRh9y2D5kVLTcy0ultsPURFZYcJ67VVoMFjw/5cdAKfdu5dzAuKAz15WVSxn7tdVRh1T0PEx0R
OQ+BGVd9oGbPoFAsVn77+Jz0w3shaZFZ/8wpvXPZ7bMJ5q44TQqrEduBUdGATjyNmn3fMTd+ickj
0WrCrAl3Cude++nq6d2KyfUqonM+4q0U48/sIug3GRI87sqnAVGAvDcP7m8lET+s5ylie5hBb9gw
oPOpXafXEmc5KofogjLL7jXRQM+3F065tan9GitKaEzs+ZwrE79vql/dmr+GSadikfPeYO3ZXaHb
c1184d0gvRL6Kf1edsam0z3wF2WcVUmG/GIXuwQELmbDMNeyfakT6NxF1l3be9lN3XNuW20Yc5D9
pfGwB9IEN1rP3iTDPN827sbCPRu6SpC2MX4uS33hDptRBVu+aBif6+oKH0izXbLrwO7AvoPQNgzy
a/OTMWTFViF7NHUvCpIW6TWp7ZT/IZwUcT1eKslkrvaN1j5/aPGe7qsO2kncTj1ttlVV345zZbMI
tkZdj7Fu4lMx9HUXe2t/Sa//2KhvJU7am7+HZNESZYTy0OSSv7a/RtBEal9if8STa7KWEqzuah4U
/25awqZlHY4a4ykb04zzQH/twUuEhmk6QWztXSntUKzea5wmgik3NO26L+dNF7GRKWfmIDK/U3V7
aFX/NDnNujMzK91MXXGrsIzRO6Y7Z3VFu+PiIdjYHXM4wopeLZ04SjjWWKb0wVSgDm+srh9vp8Z9
KCoOaLUWftkY3e3gDQ0Z3luXm77bwGQZaG9AHbt00YLIj8w4JOprHg0o4g5t+Ww0XiyJs7DpP5oW
kgsTXZRC5cbrnEtJRyxsVtEHFK2biNHBiRYrzJxr0Mb8m3VLGMlpIL7wJu9GtQX8jXMxuvXW+BxL
9ipsy7a52STBrOXoMcZ8Y5A/QJGjfllygUc57p1hdfftmCPDyPilWOh/Cu5LMQTpTlv+KfKDs8gy
blPbmsKhKuOtVpCM0BruP8fGo1kOL2qYIl+AQQ6cRQ+cfmF9ttYfodx9ZxGTnf1zJCfoWhbfrWK2
VncGaj+NEKNqiY+z1Tx3OWaKgZPL7J+Y4zh6HQ6fOEo2UdpB8RhN3/HE93XihEIcOknvmVYQmc7J
xHld0H/ZTLE8eFh+bhhUfDauMeNxo9FtrzkAjvjpC4YtmSOqEV+3KnKB2mTFkyfpU5sOGUWwQG5k
vVwmi+6BLaL35A4HCqtKEM3rZjSx7k/deRnzYoct47BM0YW4EEZf0CJyQ2HVcXjNeFley8r+7VZ1
FmK8UKWCLU6OecQzODs1DEH9NhcjZ/e1OqOPcpFZIihn+xLlxNq39nAwFDnopXrUltU4j3iBTHzA
2zrdlx0l7uBZv2ZujX4l+1etHlZ0rpybAcfNZDKzxfTUuclxoJeG5vZpimE4GYTFZom7bLVh8MJ+
rQNPJJwt6X0BmSGIWevrbgdW6YBnklt5rpvM9zcfhSROLFIWidPab2yPn7nIv4YuWTn7zd3c8rmI
lPBC8ta3cu0/YgsRMsuu4/QZHTSLjCezduNAgChDYaBja3OYp27aYnxihb3JhuyZz//B+eqazgtj
9AJkWkT/3tN9bWZbZce/qlcPven8NsXw6i79I12IKDAzDU6+Q3CWB1GqjdgOCOPq3qGPqpEaLAWW
bCIPXH8s15Ytv07X2YmsI6C0LyOa3aCt8Ildu1nVwHg+O7UiJHbnMCkJ/OFmsZadwxVUxfWuZOGO
pPZmjek/4GYVynOrdrWOrY3x96T7rZz+lZwp1OiqvrRia0TcOVnToSt7+1JM0I+rLzN38aarzeim
WOp00ZDLwNxpc42f0RYMdpHx45i/NDTdTbJ6Z4UlLawM0AhYr9NWx9PrJTfKXg0/S5NzU2ukVlrl
STKtlldtuRsWW99gm7OpLuZgrOTOmFUMbaxpiWBpH0xeGMIal38ubjo2pTETnaQ7Jgxee+3ACr9b
muw3qdsrdGo4WJXG300qp5CoOJS3bMKuGWjL/GKsiXdE2QhUT/a4a6fGRjnVU9J0d9ZIEASYan6N
NJxLvK4uajnz3vZZ5myFWtrlQbroBFdZ+Qmm3j32b6B/qqFjpWhiKMKdcE7t2kFrNnNzGVbdOFbl
tJ0rLQ7bnKKs6fd1ZVC3ogmnVcqnp6qNm6zntGQBipK22ujNcBO7BLfHOrELOI4MT+s3XqExrjy9
FarbdFNPCTDEd5pB0T9X9U9MQ6/NCKP0Yi0NtcX8lEN7EfqwL71i2QwG9W4x5BI9yGJYqIDIEs13
Q2x9NeIYW6ya5AQ6tMP+eXgcamEz5j55v2SkfCJ+idZ9oYOyU8TAMdNytNiUJjFlhIrNCwMrl2TW
L+k84vYwDk1clFsDeUCW8k6Z3tXKQznatAQpLnhdm8587VX6hMOSchQOlT1MDGpU8rZarcfIyh4E
a8rWdcZd3q07rzFuIu7kDIsGY02DjGjKTZahRpLYmaWdb7bKCrFR8pUbU+w0+GL6EtWcWe60TnbL
ZGydYaAqQWz0yCzwG604CdX9RNn0k/f0KrLVN9qHoh1HLhpG/qL6zUzkT6rs33Gq4fWboaUXzQ74
Pf2yBbBCy65dJl9IsjTsm6pDPNMuVr0+Jbbzkjlqr5vWoU0oVbXBPIHfYdxD4NEZuSHavTv6p3+G
0Dat3nDDAA0xeWJrt9xh9fmrq8AG5l/CEuSw5QdE3XvpoMQVQ/26Rl7YLavYJYPx7JHD2rbeezJe
HfFpctJmjBQY7UiBKNXJLsk9rU0E7tJ91qG4jVF9AXg04byaHtsJLWaIGYatHXlmcIxAu6h5KBlk
8L11OVWjF6arTYoST6FjcrLgpNBmdbe22z1YdvnZ9WSVaboDax9Dmj49eQJ52fIYK7Ddx3kwKNjs
kCWXDjSMBGy44jknoJNxE/BittV9VvoYarhUW1JDVWpepOGQGQo3MENzH5tof73l0Rd4Xavc9kVS
MZvOqE/U2vet1d/anXIDeo1suwmt87XWuitG2W8qPD2zi/NRDUdzpBsc007ptG9IDkQ9oq36cwdB
El+q6fDRzvTLi8JgX+ockOBZG1Oj4b627kZjfCl1JDCoSNeJ9J3GYHfvSYoSCsWZaZVrGxCeVAp2
Qo8XxAGq36j/aF1jO3biNDoOPJSGZMicNRughVMjaI7DeW7EcDbqdDwjQKy09WZtj31k9nutUYey
F81DJrT8gW319f9/D9Q9849wirhtyggWZJTERtDZer/732/zRE1NG2IN28vfQ9gB6EPY4v2/L5LN
ccY67qqNvfbNAzpM+4Bd7LHRgXf8PWQR73rbevr+P0+4PqsgwHTLb5uE/30hhHSm9GdTO/w9D7O1
ulct8fXXV/37h9mSfcJAJW1rfrO/x3rZDwEOOxuMy/89VqRuYAD1ufw9A3bXgtslQ9C28/ki1PS/
/7C3u3dFNd/8f48LagNQOjMNrf97vtFKKBbiRJ/UvP3vwwXRarcxDqO/F/17vKgXoqcS+469yLYx
2+guI9PzqY0wTtXNPNz8fSm9Or9mwK2bVGXjk9fFxdFs0RKreB65cwzuPRkIQcH4zRBUjjrPOovv
348undcHMWa9w9+XWeFlOwYbRPifF46j+URWIaLZ9W27AupcbvznqX9v5XrNK10Xcf57pzklsnGN
3BhBgqfPY1vu2U5rwd+XKZOn59kzn8tW4/fQ9YvVGv3j3+sY/CRSRtee/l7IrjD1tZUXbf++O2R2
sODpZaqmqO///rGLttvmHZcWqKwkCUZZw7qYyz74+zaO5vqeN0z3HRnMrOLX55TpmuC6oqn139fJ
+0WxH6h2iBTmdhis9ILEnmzrWRV3tOCvzoGmuQdR54R1nE4POUjNsIeq8Lh0rQwipm+eqL26IJ5l
8TKgvnHd2fNrssKzcwrbeauUXfmFNtYfomt+CZVlXLKrXt0pK79VUzE2mFk/1YqRvXDrf4Oioijp
qdDhqINJb1g4Vv0uUlQ0fndCrcKSW0KhETLDfkA0MeXOxLPXepfQC/mlEXG0hrX9KTrn3sHh/5XO
2btbJd2nzp6A6q333k16t36eFcs2bWKiUTyjvSdMHq5m4bAEXQOX/x6L84aRylWj+Jna9v7vG0Zs
OCwSUbP5+/LvG12KOJTFhUa5w0v953lNrDYSi1n49+VwfYHaMd3NpFyIev/vPch6rrFP00ez57ZO
grVz9K1mGVCIr8/5e32PnuBOtfb0n1/17xtVH427qqen9feUv9dXmo7Pf0ro99ctfjYm0vfrlBMX
SQv0QlpQuR9b+38YO6/luJFsXb9Kh64PZgNI2BO7J2KXt2TRS7pBUBQF7z2e/nxIqkVJ0zP73IBI
hwJRKCBzrd9EWIIWwZmfmbJulCG6Q8QgXFaa2XxOE+VKN4veJ0d8Mzle8K1MzWcA3u5Tb+kOFsgN
tNneToiquOVRyXJxtPXe2bB47fj9pzp5cdF97L3uo5kj5RKYa9gDfEFTPN1kdmF9Giw9X/p+P926
WphvXCtFbietuwPofmeLa7N3ja1pvRJlrD6CKIwQTAoupRrfZpOuX4kiRWhBWD2pCXKBbRyUV9w4
JIr8PL6KWTptBVoL5zg2km1bopKSZCS40rgfz7Epmq3IQBVkBsn/1tDSs9aO+hZlG/+subq15Ydi
n+IYIkDOA5df2SEDdLItoPbvhBkFN8xGmNJptvXiJwd0JayvDevwRd34463sGpqTQlTmr65DV//W
VUBzvlXx+N52jcnTt43vQE9FJ7zPtr2Htilqy4QzZB0Bz21XFn2w7rELXRWVStbP629SvcZZOfKm
tR5O/Y3cYC9rLwVyEhtZ1OZ+WgcT1xeFuS14tGHcHRHLRtXH3+thObyNCyKCyo7uVQeS4F8n3PwQ
qiLSD9b/0hQusjfwlFgNOrscFxUwlj1kYHgJNwJV4RWgnWEt6/rc8W6Y3YPRR3GTnBD9ZJ3di1U/
Is8kS33gpVdIlO1kSR4Ifpq7i3DPA87MMeTGNEwP42Z+Q+914DkrUrmWvm9/9CP/sdKRtruWVYXr
ZEi6Vbu8wkJ9SJJmpeo96AoCKM1GiQy+O+wggzVsRPiYyhQTy9Lra5vXAkCAuZLYZLx8K9dlhQAf
cdy3nrKIcD6hpnnzfgjZkJt+c22RUkdz2kEGpq+vNW9UdzJwnykJJ8GN+W8qfdNSd4pGiF8OlB3l
RjbAQyUdPA+epgL4eOxae39egJZBJa464j/XfloCa0E18DNRw5okj5lf9AKhCnOCj5O3JByFnb1m
eu7ehD7EG7ckni7rU9u9Q+5DvXPn6W5ZQotRgpb+WX7MC1ShzBG3aW/MyrWsbwNWRH1bPJHFsREn
GrBXjUhdpiaWs1rQK8fa5m5ayN1mxLk0GzqkzE3lKKuqKKZVlt92Ze17e+dCXEtS5dtv9bL4W52p
O9o+LeN17xBDxfdqPAb6+H2jqvVN2PK/TgZ48TSwzY9aBPlALeLiM0m7r6ZRWM+KnT02mtbsDUsY
W0eLgrWbClQ/0IB/NHKN9BkMj0x3eJ76GrpMVRI+4XiJqTEPTFAZyroW49FBZcsbI7ECFc7zLxuu
xrJMX8cCUc+21j/6Zq2CIM0dVuy9cuifdrrWISuqkrpfqL3wd16asbRuoHY5evpcuNon/MmVWwSz
82OmIzMY2hOAhKHdlGmRPHUqSbRRSbSNAoXrs+UtOUC6bp+6yi8OWlklGxWC2D5v/fTRGcc9wcjs
WetFDuvJ845p0EW3nuF/kx836Q7fYDnk13aedleeT5ZhmAfM5wGCkpxWBDYws3xji5zklwhJ0rPc
iGxoz6XRAq81HSQOFFbpJQDJs9BDY1jIPnA5511g2nDgjOP34o9DyO5pUTylaZLv3g+dCGDBhtI1
67aEGjAM0x7dFvdKlrIYAprdIXsvi1EFigV46r536iubhGCzr4mAgA5Tw2VeKtXT2JFXjTKj/GRP
5K3DIamf8yR9AubRv2DRfG6Zj77WnQUlK/NxsM+nRe5AE1goLOTncLTrw29JBxAyjm/MdPsUnngD
T3kWl8vtEoU5XSsWIdbSW1l8b4gTJcUHGZxlR7j7OnxUOmzEBYLUJ8cKSndTF0B8+8Gq94FoD7Ik
N7KLOfeTxXJmFxm9T7yssW/CQVX2mQOvK4Wlziq9Q0RBh3y1Cudm2adSPHWZJMREK9OkD6/VF5b0
yuFtiK4ly0r3zeu3znxPVxrOEmZl2jcQhjjIj894G997acWdxWfUQAqOQ9H0m2UDDvvWj9Ps1puX
HKFagdX5UefUbbOKCYEB3UESDuaKfqlUxzmVelSd4LI8sSY271VoVeiNWZeitpGUjcCT29yIJ9lo
omq/AgdS7NQCnGDTiWKb2eBdk0b4D6GX2+uiQxxBjwZ4VNA7Mc/poLoNqXU/JaBs3NxXXjfk17zX
rGNKKqrGvE851hqAbHwaTBGsiiiBQARS4I5o5nrgWBdhCvNuqjwCp7bOChOSHWtzRN2F0UQL2WoL
Mp1jY3sn0vMIjIZhclXUVnVlg1gjhV6FX0o7PVRZZD5WorDhVPjIgUxp+FQoBBDmDvavI8ml1gTV
neALeJG3kRZPrGUx1vqF3BIRd7tM7vsEhhICnuFN5HnoRmlNTooksbf9aOnHiHcEcJi0JaMd5See
b812TFX7yuD6rO04Fjd5gv1dqCr2/TBLFqHHuyhLw9nWrTeNi3T2YGjtUTuT6kwIXKK6NVdlIPjP
xbx569dURo63hfJ9hGxpxhGH5N7wsCCE3E6Oew0isb21RBvcFRaaFSFCb2tZlBs6GLbV3jKzn1lA
CA+9d5B1dNAMwoFEQPq957YGzrSdf7SypDr3QZ+u4zRpHvUwepFftSa+hWYffI24VwmmjxhdzGMc
pIqOxjwmsYkpVJFRP05iTh/03quRvY3J3ERb6E76fUxpgUuJk+wIpco9as3oHkl5kt/qdRISZZT5
m5h3Q4UbNk2ZbPp9l0mwWCltuEmGMm0xKTDg8eGqu6j571F5xkd99BFhWJiqwzabK943TRJiAAzq
9X6CSLtuBxzX63AQpzzT43VoRsoTJPnrnrvwqxl2F6PuxRO8hYy0eP0vXb20vZZTVyMYLoUbfu/6
21GNScVjPS9jwojPepWJB9Wrinu/+6kQds9aZ+lvLZr7U8vvYwq36Ld15QFCmcoOZ/FaHXjHwvgn
Iaoaa7kbawgChPOmcCMUJp1rFd2uYxXP6zW5m6FBq+Cp+mutLKMMXx0mQcjaHZVDZvpHKCPGNiFV
fCArrxxkPcR3gqeyUksHB13kuTdJPzdbyF6tpbXmTnaoZa3clZvSMcmV2W20KFDO+N5ftoya/7l1
q+A48py/+Pw0dslAYE5Ly+ziZVp2kXvMQh8bkqmH9/rB87WdI0jcy6G/9gVt+r1vg3bvAo2DFtlh
xz/LjYnQJ/dRaqztMkW7pGnhfsvd9z71SLrj9z6y2VJNxFo6jGVCYIb+vYL4+zHLGpX49LyrKyC+
5J7c1D7vLuBJweK9rtOdsTy/l2NrijdRio6ZHAzFEaWm345DuJIkTV1bPK4ccmQ/HYOJk73MxkEF
X1PA1UKur3PDC0IG2cVXg+xSJqMNR9wTK3fU058bdk2HgN97bSGEvSLTKlZyoNwgrZxd6l0195QV
dQ8+zGLKsYWnkeI08zSRbjxjhlAuZBEqU76tBUpLsqgbUEYVuJonWQytcMULUr8vXF2/xKlxL6v7
EO3WxsBDLhqz8anWSPWyhLD3slUx1WucNKcbjLKNuzqb3g7tJkZ77KO2QE+JQWQ8xjW6QqxH59PS
EtQEc1MRVz2+Sk+6hzPJv56tMZ8t07BgQyZpeHo/W3nImLNNawSaS1j6W6mEnvK62DS5Dy56Fkt/
U0ef9dTfi2UdwERzgdDIVtkwDQlPdllO1OxToiXZTpbGtDzyqITik2hrN2KuCy0wDC9ouw2rmnj2
eqjtEShTkC49hAqucqZCWCd5JumHCvks2fttoC0CsNOlM/t6hBdTqcMLeDOfpUV/E+N/cUJA/tgq
g/Ok6nz86A6wjlz3UnbxQz1XZy48myomnd60sfM0NCJaEogPT7K1sSI8Mcb40ddATzcGFjtDrzhP
FaSxTVZFw0aO0vWecGQbRVeukriPU3SSH+konXpC6ZUM4PxRXhSRyK0yZSuLYzx+mvCdRcOqLu5r
31vLj3QbcmPahPN12yX6owFrLA6dc5MIMh6qCrkYI6szTtn2uS9Nci+RZnngQo27cUwM5IZ+NA8K
GIb3IdM0jTxEkdg3ebUKE9ZJ0N35QdvdYbRE6DABHOr5FJG8wUCmH5/fe2it99BHIjnL/rie1FvR
QbSUxWo+4JzFnY8lx/RVai7RFHG3rjC3TTtW10MG354JAFD7SuHXqiKS2QrL/xrctEGXf8XDKQUn
6M9eAwZs26lxIPr30YNp1V9coWRfY08H/mKVH4VulusGZcIT0UjrXExaiQeSa3+OlHIlu5YOeT69
V53bKcEbblRD3iRm1d9Ohdst5OdZkBSTziqfvQKoolIOTMaU2DzWkCrXeWg5TwAHzrJrE+mfOkeF
g6hbGidFREf+D7nXl0ubddRf/0PMGurtf8hT5lTyf6hgDT2EWfkF+G638crY2CRqPO0AB6QrHWGP
B1nsqjhb6YGqPxhN/b11cn3xU1GN9XJH0ijdwHYmTyKU6FHFJ32ljmp1BRi+35daXO+QTUZHVAmT
lY1u3sdx7J6AQBvfnPpYJ8r02pQ8JhAhjyCUM3pyveqqJp6Ztwgu9CJ77tMy2KKXlSJ/l/TFicgc
llHz3m/FFpFnbIaNZsk6gN5l2Y+wI7CB9prUuko0sfYGJTyRNnKWCXHXtawvHR0sEETn7CTMfJ03
PZYRfssI4YYYv7iD83aAfi9sA1ctbbbXs231ZBhgQedSGfmgePJqfGvsqkBbV1WHIsHcILvIVrfT
8yMJBFT0IxJUKIFtkso3zwbxzbM1b2QxSHrrOGEuKUuyXvbQUvJHJH1slKmzCOr7PLbP8TgKzHQT
4HqzlALsMF0fCoT+70IfwGStgbOQQuj2VD9YrhPfkU4P3uqLxF62ml5/Rm0Dtnn3FbVx3mHAX278
wvB2PtJBWydIsru4J8nRKGr3VfTqEgHo9llFtWmFjKN2hXQqDmhtEm6GUqkfK1V78Ku4R1IHo6wx
c5/MCA+VSLPjU1uUPR4gYkS1f/QvrDEgY2f+DbTy/iT0xrox542hg1s085sxCq1ZUaw9A8E8wv8D
a1kZcbXXJ6YV7/3bug43asOSTdbJYV0ACn8M23Qri7JBDatXZOvNw3s3GySVXefpNeRN6yYpvfra
6ZTleweUZZiaRePL+2FqYZfbZoLUJwfJhrYNh1WcBB6UCw4k67QmGzC7DtO9LHa5Z22ysAANoeKN
4/rmk8OS7ti7gABksR7HYI1SjbqTRTvOHxrSXRfIVN4dDPVN3bTmUzH6ENjcW22IjDOpCyT4ffUb
MCx1G1UFSxpZJzdhmNUnOFfQlumrTrnYeFNV7Jsu+wQWGOq56+krTXWi237MzIuhf2mJLUCcwa5i
j4wZlNe5Ma/y+FY1QnWlkh1ay7q3Bq/4JEZdO8oSUormxc2+yO6yJjQ1dc+k9efjREmugopolHVl
dx1E0qb+5MOhejsGiwvg2uX0CfKLs6xcMtMRqX9tfgCF6L3evZc8760kn1UDKhfvbd0vpR/j5EPu
R085jpxTf6f35KrnB+CPnm+fN7fNgjt/M84dfNCPfr/3+zE+w2yMz2bs3bbp2O2QY4nP7/Vy762u
HEiY9SAb6P5enVU86ReyXE/dS+IDzMef4eylZn6We3JTlyOaKnrSYiD2V4OnqeHwU9mww12u+ukh
6vGhfDvM+xG6WhnXWjRr983Hlxt5LCYF3eLDH//1z/9+Gf6v/5pf8mT08+wP2IqXHD2t+s8Plvbh
j+Ktev/1zw826EbXcg1HF6oKidTULNpfnm/DzKe39n8ytQm8aCjcFzXSTevz4A3wFealV7eqykZ9
MMF1P4wQ0NiXizXiYu5wrVsxTHGgF5+8ecoczNPodJ5QQzO7dwn9HWI51870ruMFA7xWdpEbJy2d
ZVaB9y0XSti7TFQwCUg2fhQbV9VkirdNOmlXBo/WA7lhrjVqScYVqPxiq2h+u3jvJxvIuWGgmYdI
JhchQVEz25WZ05/NLB3Ock/82Jt7oJySMY0DdxqwNDl7urZvwja/KUKgtJ4x/lRyM3VvBu64+c9X
3nR/v/K2ISzLcFxTOLYuHOfXKx+aIzg+P7S/Vti4ni09za/6Vk2ucLeY92Fv1+Q35ppybY44kwHb
GJAOmTffq6PKRTawrL2zQnJzlRqqieDNUN+4oV0hoUDd4FkmcFK1C2D1/VUu2uqlTKoW95ngsQSu
fx2SDX9U9cckbtoHAWnqNgbLLWudtonOmgfFUBYTjaTKIBTE8+cxJtyDtZ/UFeT91nwEa5EsJztL
jrI1y+Ofjj8UPx1fEeq+byuIlp6G66nnNYh11N2Z6PN/vtCu+JcLbWkq97ltOBqUL8P49UK3TuYw
YfWzVyIiPXoxXD95hf3U5aKaSFlA7EMtT17j9+Y+Rxa1zrLDW7+gbmEKoyN6CIypOhHWgQ8bc8Ol
1thimjlXds6MH5a7nmfMu7b+vVdhWq9dybyr9At3j2aVWHdOMz03zWKsiYdPGMRs1FRv921qOPem
p11ke8oqh4i5XsDk9KyrCnnjZd0507NXx/cDMeZ7ngG/HTABfnCrugKg4XJI0C2dzOHS2XZwavvi
LEuIBI6X7/XdBZ9nFPi6IvMWnUD5EZiLWHnGexeGNkb2NlRXjGo1MT/Z5REojwDpECTsw+FW9cr7
cdA0DN46YklOM/8vvvLRttdja6qfVNT/d4CFrLeiNYZXGRzWO+FgEhTmZophKqP/7qjz8EqghSBv
jf/65fFXy8fhS16MVegHzW/Ff57vNvf/PY/40ePX/v/crW/X/7HD9jW/ek5f6987/XJQPvb7aa2e
m+dfCuusCZvxpn2txtvXuk2av57fc8//38Y/XuVR7sfi9c8PzwhnEV/FlTV8aT58b5qf95qq8uv4
8YKYP+B76/wf/Pnhf5LnL8/p878OeX2umz8/QK38h+M6iPa4DtLSmmObH/7oX9+anH8YwKaErTms
atjyPMvQPQv+/CDMf6j4/NmuowrDwk7W/vBHDUVnblL/oesI37qmBdRdFa724a///vvb6+37+vu3
mfbr28w0OIyDY5emg7PT1X95pkZaoRu1MJQdxC93o2N5tsTREMWNPt8V/kZLi2yH9peKa/GMfUTb
YDl1Xvx2W/1yV/38Uv3b07BdYRPAEKqj67892ickMsdu6hDoKVCiHxPdOTI3/mLXSFgiMuyXkQ59
sVDWhBDsZYMM8yrQB/G/PPg0voyf3u3yariaJoShC9e2DHN+MP70bncMLardTng7tTKKlYcU3qw4
qu8Vbynw08Gg+mNseRcrdD/yyEC9OW+WhZbCw84IOtSig3nDSnT90x31N1MOzTDmScX7pGM+MVuA
LTFVjUeysNX5a/zpxMDLmyUCDN6OiT05JrXNt0ZUXmt54JzwYXcXw2AMKxk2rSadMDsPhtUQ6cih
lnVLcK+z8rVpGdbWw8WuK3L3pA1JdbLtbQxU/oSU1bQzXfwQc904jT82SWED2TR7TG1HZ1xnfW4y
mwmGaxJ34yFUxiePHOhx8ABoi1DJz/4IPMrK1VeldKyDcWP6tyXmO0t36LfjLC2jTL2yx5bjm+s5
AxQzKL0gOdZ1U+9IpJw9LanXliqCJev15qym9dduwIVx6osl/3Z2VqPpzgFUsFHGF89vYOdG+WZo
1jaZ8a5vto6d5Kt4xP8x3msOcYauWzZWKjalUl7Z0VdcKhEH7AOkIhKCJ+gzLwThTBK7/T38LESf
29Za1+6RTMsy0llBJ6phbTQ3ahemDf/E6U95GEf7KiBm2aGHG4+OsQEnhmrH3gmIN0ecVpx+G0sV
a4ECq0sRuK/N/IVkAZi38Ck1rXE7NG26mvwOEgkq0zEK9Mu+Ng4uGJ9V2DhbpH29bTmGryQf/AVh
mTUI7m92Nl0wKrqUCFhHhqcvhq68ie6ypPwC37niTYcbQ5QDfuVxcg2qbIHId08vOAG+OS5NAdfL
BuOKYuwWiQDQxy0JJgUNJVEh+e5VOzuL4cm45p3GbGyra9EeQ6JoNqXsFwU0dTPtHxwdTSpsG9q1
MhCsKYbyC1MKTBAu2mR/9u1J2RQmFGAl8J6AnCaoACF6zQzmphmaKztOXjVjNBZNSpagSid7SXAX
7m/fBavM/qQVBLvQrYJIGF5H6he/KwQeLVDxQIAGacwPYFDRoOpfB4imJuEl2GMu2mXkNBdRkYCF
dVoI1dlwbkcNiLTfiouRZiisVKiLOCMYrgrdMSLkL6OvEZkjYbfMx/5bYulY+ILYWSQtjsYo/Hkr
OIR4bKPFscH91V5FRmGeM68ix9h7q7CEr1FoAF3cRCAjLcxVYBmYX5lsYNnNUuTzLj4jP2/SJjBX
ZYRhn2xQzPLLGCbTGrHUhqsZXFt+bW7AD2APO1d1PgukhSzLTdNmD8Ck4IH86CL34rmzHPHeIOve
i3KvModpGynmTqojs+YIJ7xbjSf4ONabsrdUtZatUu3bGJMn5Gq1CaAakt99aOQoZswS4LKjBtUG
8rRtvQkvyz4Q5oIJGCTduWVAXnNJqyXSGqAr5oFvlW9b2St0Y4LQPXBuWfxNa3uyWkegRTAP/elM
RlUNdt6orZtahTNfaviizB/5fm4O0EjYyvIUZO0oT14eHtIvJyZ3S3m6PEIQ6IM4YVgJuiWR+9oC
mQdtzO2p+NqXPoYcppPq2fpmwyoPAbcm8J0NEk0XJB62fa8iuYWMWTVUQHCH7j406q+k+TowKY+W
pZ+y1EK3OutuMAB8NEQL0rI/oJuJqKyJYJlX4OfL2izdiQmvYn4X6l7hwY4sje8Qg6x2nurfGoql
r80Qhc7Ojm7hZi4iS1x7seruxrK50X0HOjVoGWjEa7sNxMKqK2MVzCpEpl/AGnGwbstG75Rln4lo
nIfCgQcXQVHh+Q3/zi1em87GpcuqdpmA/+PpFVwmM0K/ScUxLFPDbd4VV8rgBYcpSPZGN073usi3
nlK/kFzAp41wV5X1w5JFfczjubzJiDjjD4bIbxEYLeA0yOgQE82Vao/KIhwLfzVOxFRZWnpNGPE4
UGvYq/jAgQ5BiWpAuSocnbUdpjqP3+kaqtFrye/3U9leW0Gbr0JFTJvma2z71onMdgHAJosI+g7t
um3mlxb0/dYycBx1oPTWLQgeOLhqs0kR1yV4ECKplw8Po6XxOsv0atMxwYP0d6wHsM/25O9INHsr
HdrHJmy/Vn36akzTl06tHkylym6Vzi53uuLu3JhXnU8G6hqBWwQ6/Hp2iIryo/GN+Z678FA1zdGG
WGAVm4AE6Z7rgUyIXbXaUthhvoZIBme/0o9BTHjBVQ/gL3kAoATQNX6+6GAIKRPCFSks3wUuuh3y
DyvM7xwVDrWugaYviuBbmHeHtNSOZlV+1Zyi3yBTvi7Kayh6H0P4dSvdRm7JLtsDiiFrpBoF0pXP
WRfqR80xoWIk5bADaXGntTBTOgNosxbCptKsL3pavmJWr0M0LMs1QXMoU9i5rPLiqFnDOXGMaYmu
xNWkEK2YTOhGuoIaFuGIJTJkC1flDtBLsaltsdciczea+ilORqRs852KaNCKG/va0oNxo/rMNw3L
L3Z6vtF0BEHbblj7Y4D2YoPvSs5sZt8NrxM2BIvY86cNcMwNnN7PYa5OSCMl48IPbpIwfeEnvu+I
Y4axna7twkTWKF2hO/LgNVnEbK66t+CedLcODt/OAGvcI8WsVPpz1RU7EYDqUgpSPqETfBRhsbRU
BwmRbAK5XVxHEzIDZYdCsM4LavCWsUvUpsNb6BRW/kUNALyZ021nidsxBZjmCWdpO3jlEE7aKJ1v
L3XrwsxvH+OIiAdCvlPCAJdxf7itNFIS1kwDUibxjWg39xaZmhy2Zman7rorEI5J1c9DCcUwcIsX
I0PVD6WSZiER3GXIWywO7wC94xnQgX8AsGyfLVFcDxHyIbx+AkjW7po4kbIY9qi3HPTUuTh2eakt
FOIGBY+fMf40eP1ZNezHKubR5Kbch8oB2zvkyfrxMoQ+F3p0bryqXptadw9w1+f2gKcLEQA5DQWd
UQ/qhhcEsBZ8YKE2ymYRPmAkNfVdYXdPqFKZSwc5nkigxNEFCSzKctNkyMEienyykE+woalYXYga
2niymgEBRkU9ZQmMtKlrj9V0q0+BvnZ0oNO+V3wuBHqwAIwfIzg8wGDEvT0dnXCWdvKCswp9foys
V2dQn8dhGSvegxJYh9jAMpIpbYARCuaVFdrx48lwna9Znz7lhUDcL9y5xxH7UvLWNspLCKVc2Whn
qwvy5hh/l5ZYh9nIampukXVvzVpiMZeyyCrnxX3JS4bUv/5R9vKKtFoXLR7PI6//K+im7VZXuW0a
nUiz78F9xJAuu5oQbz/pA9ZbQTpewRxdN7qSrhNMThCtcmf5HjTSw6rg16hD67ZLF4UvcgBoZlZL
z1G/2bsuL8eTQL1vHYQZUB8EBgF7nUWjk/XUmOnlCIZvbMKQYZHoS2vileZBAjhryn1o2/yH85kY
ajOtsWZOearaXL5Ojdcu2nq43JEKaE2kGcJvfjNl14PI2SDRiQdC94xJcYcqhIs1Y45pV+wM3gxv
Qoyd73vib04SutExIXML/VV3e2JxyvBZKcQqQYGGJZJ3iprB2adkd+sQbYEsg/thokurT+2Vk8bh
GsWkb4piXcdo2x6mxr/udSF46TXiSkOHwfaS5PxFhbvAkHyv5tZez7v20JvV2UBnB5VO9cZMdHVP
Nic9FWO6ChylZqyNBs/8JRZpipkKuRHU0xDxGmttXDslAp6F2e3Hyl7juJMvFLimrVG6+6YsEFhD
bvgK6EafefEVAu3lThvLL2HuH4SB0KUb9fHBHaZbr8XlFHI1iWq7JJ4WfwssztFF97/u+JiUOyue
TOKaZnzGx32egptPZcZzHzzPTtPLFaaEnxyTbwWl8IK1H2QlvULtN1Z3vJfGQ+DgLxdrHqDgqlpi
bOcRoypN3v3Q7TScJNI6L4/uGOyzxumvknnj6v0rsE5jk6rc6Bamr+6YLswdZCkWQw0zF8OOx6VK
bBItqfCL6w/9DlGo+GRX+SpNVKC5+oTRx3Ax3S8AIbgt+oPcdPOekoNxI63Nbt1qk7aUTcJvHV5S
rOiC8lCgynCQe1Fg5cnivSwrDWmnIXdRiKedhfz3/n9bWRvuKhZosWZt3i+bgKttzV4cci8EFfnv
i7ILkhHfO7+PlcPei78dyjGQ3RpwKmdOxgfJA/D8NjG82HuzIZAivYCkNdCPzb+tc7IZMvF340qo
O6GVx4Qlp+Kth+xmk6eFQPvj0GmZ1gdZfDvW+0eF0jpGNhnBMfU6Y1+iFKva8Fbm4T+1+8Ys1Cdr
Y2nKI3flRh6vbZFndkYdLb+qIdU6f2Zcgt5fy92kq/eJrz9gWcWswIuusUhImHgKJN5MWM+5r10j
VO8umnhEK5Al3j7yYchlMZYSgE+9VUmUEPwoiZUIJvWAdmc1cVe3ZJXQfgdpbeSI7rY2KBI4LpsS
4vYZSHG1UYIaqOVc7HwtOYcK6s9KYA5YP/fGSavFY6SaxnbCkmWRmJ6OKCTqSSu0bXZhVml7x3HE
ySaPPKnVHS5VfWBEuxaI9ykKwuRUBNVsQMk7TAus5dTX3d6p1OvIdoljT+ZYnUZOD2cKPdiM6HA2
U37C5+mBhfh06jJlOsk9p9KZJOQub9q5QZs3mUCulckD8Orwezd/0qaTsEYoaZqGDK2Ae86ZTOan
MLWyc4T+8mIaWRPUWBYuCuGtiKhra7WBvC0s/dAlnn9q5o1G7KKOfHMflaW2CJDpXCFIqShnnZXK
wUet9ajDvuXFxjXigCzneb1M+XDiaQql1k/vS920eS7To/KV/hQrPQJL2OmASsIjSkG4jmV6QoRh
CB9tvSoQ14fFCn4WMreRvQQuighei22tW5c7JwCtPqnmERD6zitZ4E0J8qu5G6VbawifPRDzmyYK
P1auFW7xMVFPauLgKD7vyY3oR8gWpjot9YSwfYSiK7EfRfAVdFOMcq7sVYxuBuQoRaSePNSxTDPr
aAoNzTvHXo2a/eKynD8hJwEfCTlfZS61853C+oI4pWF1vKn+qgtsQisgeeuuvy1ANyyiKTVO8saS
e07X+5vIRBUUvMLIxLEh39BaOzOdxMntG7GNo+hpchHBWWGcEZvayZ6bZLvVF+LkAK0KEiZ9Ov9K
2OMBp+bTHt7YoRhzhJNVFN9tE7GfgR/JSVdT5ST3Eh9YH24myN2mBZT6k90gMBu2JvgeYSrZOknK
J8QlD5WFNgZu8+DM4i4+WXoSn4TdkFvYusagbWQtgONqZYmUCE/uRCf7R0/ZXW5s5xhZ7T2BznjT
jnFzEF3qroyRNzEoffUUzBgXZ76GzXzTy43Whjm+JVrBu7VgIWhGxynov2+U0O+QbZrLb7voUYzz
qh1RWGV6lA3tPCSP2vaXjrJJHk22yyLcBIg9sdDePua94f1TZd170W1KsQI/Dm741xOT/QpRp4ex
fRKR0+TwvML4p1OH6cgSwHA3suvb+b1/4vvplfLMk47ImUcuYClbem4uJLzV7Xs/uffb6f1WlF1+
O433S9A14Qs6rucKs7GtbyQq712UN8wivosxTnD6gFRphWeHQRblkhNw3olCfMTFEBvaSs+WPpEf
8GJGuMQszTy76B71eE5fefimCXV4USul+H/UnUd328y2bX8RzqgCUAid12AUSUUr2e5gyLKNnDN+
/Z2A/H2WZV9rnNe7DdMkBSIWClV7rz3XekLgu0LS324ylchjnuj6OcFHRLrQdRnVB2Mz4Xf2WNti
nxCz2OpV/Kwzzt06luvSSTHTNSk3w88AJy2feGwhDDHPLbF5y/ZhnthUn+J63vfDdDRDHS5TU9CC
dbk3W/Lu2ShQJCUfA+Y1e6IbTEcNPET5qB/YCcBONcNB5UbOTpOoHEf/YvKyz6kYnccueCqaYFdU
g4QSu0qrrjrTqu4mA/C3asiEY1tFmHtyumobZ/GnQOOxjJkdZcslgaS+NZ5BGjzHbWIe5kgHMDLI
us0QoXnsPtWec50qYe00E40fcJxIPjJPU6dkTLaYeKot/TlE4VwSUnXg25UO2Nc2cG89JfR1Ho30
RKlDAmAALg1wh3E/dBxsWiavZurkml8o26CiXPSHjFvwg57Higg6+s8GUdPeFQAICgrlhoqvMvRi
RIOHtTSRJE8tdWt6Lb70Zf25EUruQJdtIJYZ1Ox+nCLl36Z1vAfbZe1oJBd9jydfbkbXHSq4nV0N
V5R/XHYjAR1uZfOYnE2DGTMFg1HXWNWNcJttFeMT03ZadkbFaH9SE64i4RVcpXpP1cAxd03rfHDG
aQPTmvJcAIGXzefIs5zzvhuLu8YNjw3hy0PeRSbuGV69JvildgHVQmtZ5NaV2TJdylMzW5n1tOu6
Qn2QkY/AFOOxLrcueq2XFx6maVGRGkdwTxhReYFzKsP+mw7qYs8L+ecxGc+Gpm+3xM5ieEXTtPdS
XcPDFhIsHBvtwIAEDgauejFT4q1IRbOOIHnvArODGzpO2k0xBpctZXsHK0uJcrTWzMIt9LN8jL7j
1B1fCTPHRYMWRaQNZm3Y70lYtztXg+CN5l5t26T/wqyPaidr2saO0g+AKw6xtJr/j2zv/6FcLZIc
g4ze/56svfzWPX39JVf74yc/krVSmv8RhmHZljRt0xKu+W+ylgTpv9lZUyc76xiogEzlkKd1yMb9
k52dE7ekVPm7SRZzVgf9N9lZZZLofZ34EySGbdvSddcg/4e85Y3aKGgoDs+qwrgIeFJGXaW2dkXO
BNBpR1CrxdRBw6YgSgWpmae2naJ1EwfqvCrB7096de/lc5BR+cPO0rx9Nhs8UbdfaBWjJUsSnq9K
QII6xiSaHJ5k0O0Cr6+3bVvj2GfiOyLq/NBp01nSymyXD/Y9Hs8jonJq2VyqKeheQKA6R2ST9UU3
Wis9V/YGMd6IkwKWtSsxHWsjgBIWNbdGi04MfuedY/hyX7ZeswNJ6K/neoNtpHcHgRjzKClb2sl2
qB/om+6U0T5UOBQ9Gi6dEtWcLtyQg9v2mCJ1RJdJBWMBbZZXKEe81ahgRmKY8mxrCH08D6QluB55
8nQ6HoHqS3NwSKJ2deOCSjq1Fl4gIkpg/QF1iNNqg3PiI0JYKrimk4vbEoz+4lOe19ehGC+mIgg2
fceAWIev4QQ6BlkVJH8o+jdx/0l5ITlCCVgFZxQM/Sb5wfU7aKvzLywf3iMPMoafDtAnW4GNsRi6
rXnosO0BZwQQt93ai69xdC+Y86T11tjJPtzLNIENVpqc7OJ728pjlQt6hwbHAkwhd5ORzfbkXy2t
QOkCNzEJDOvU48B5yfjJkkCcanUFaiPdZvEVDqxQORmVY9Da41XTfxpUWlI97G/9KKSqA0uKsB3I
c0Gg2lR41K/CLKkPkwd4Z541qKzKcPRBtatwLwp6EmbUTLjrXDTwuZpdVsdbvXG6Y9em0T4k8L8y
UBNtogkXqY4Ha1H18QXD7mjrYAxjgZ9lMhAb28R3kbRjdHvtR1p4kcQdZjCcm3yKwDd6mwK182qC
r75L+o77wBlbjA+yuCBjkCTXRSlOnsqbc/vW0WMfI3NSKlb7XVWUkoCu/5KFZrwH00AJdORaYI2D
HnieeITiSjksYHROj3eahJsfCvzSSPeY5M0749Ko63Wf+hU4J8IqJKgeoetQZgcqloD8aQConCBu
OEVGxMOT6fZGmhlj0dC/d60ebCj05Uu3ESgKUnFJNqLeB7WegksauouKq9iHrbsPQh28kRYPG6s0
kjNhJAerVyC868q5Zq9JPRPl9/tEbccOBkcSZ495GNXnTp5jVGLcGUnQkgnJbhM/uxdC6zY4dKgz
KrvqzTScAMT4p0pqBY6YlY1xFWaDo+ynBysEUIPzjvakGUCye8rOE+HW20LShzheh/0hzzXTEJdV
2Pa4V2r2zgnTR/yb84tUx4a0yJmG23ak9jw0DcJvWOWZOswVuqsMYJ1RbX1/0tAzyYtGOO23si3y
c1t455MD4R7+h4ImAESvhnUOWwvNu9AakO6aI/aBl3+ChOFhgx0O236ofcBQcXn0nIa01miZODQP
yZWHbfOZZYfeISzMBFQ7aSwQ8w5j07rbqEbrtqqu9Q2VEC3muYG+8SqcTbRu6FZCKrkH4+VtorTH
3NnzKA4zo7uWGU2OjmGNQwpp4dRyjrlA5+HX0zXH2YwGZ4Iq91UIuRk7mPQcFbb18pJEEQFJ71AD
QCop59xrFmBn2TfNlWsM38hiqtvYB3CTRs3WLxAstAw6KAwujqWwPo9aQQ28n57o+yHdmh6YSfBm
G5kROVlekGfWxzaoe6aq89vl8/IOKAdDMM/BAvnl75RuwImcPy9///nxZcnlS+ptWNPyp1dvlz8N
BA939SCvl1Usiyzfv1kjlmjY6MY4QD7pDt7PLSn/I0OkxQvE+uetlvM2KHhZ3i0LLS8/fxPbtAjc
AFjGIbibUAD6z+p+/ubnd8uvlz/MEXbyYMpbj3bSTsxG/93sssWXnVm+1Zb9Wt6+bG5Zy6u3L8su
W3l5a7jRidsdcuu/O//q4JY1Let4u6VXn98c5/KbofLy9WATgv253p/L1VV3OyofoPHP87j87OUA
lwV/bvrnOXm7+LLgq6NbfvPHPXv55avVLyu1ibZNr/awKDp9o2CBryqcO6b1sv7lxbTKWuBt8+uZ
f7OjhWseCpg4e7rAT77q9JcfvCw1mBZpPNyKG4OCPRKpExvx1EUED3Cd+765doKQzO0AG0iT+REc
b34kJFhDbc8cmsvy7c8/NUgn9pZHnf289M/vl3dq/vGyhp9/fVlL7Ves69UaYQ4iLjHq41DG5QnX
e0gEBEE7B//m5a1WEs99+TyGpPJnDNLm1ZfE/LtDnD++LLL8YfmdF+A5Poie/H3o0g9o1hzyd3O5
xQKdrj+IN4njnuAFFEekr3hEz+8gOuPP2ho18LuEJHd6jEm3hq43zOYJ1cutXixdQaFf6o2uc0dS
quNOPK5irhlj4Ozg1O66rrtvdv2NntxcEa/7TCEtMThpYwQ/zS/j7Mu9vFgtjt5/+vhzueVnXA0I
uV22Lmy7PRsGFGJ1bR/MAoi7GL5kgVvtqqpmHu9O5AJNo//kpdYtFjEoapAq4HBF32GFxezkxiaX
jyWJMTCVGUYie4MhztEBYncU2JAdXTuq1wjx4egDNDouL/X8zsmJCa/StPMxOYB9iUsFCyfdUczv
lo8FEdB95+QHMjXBaXnp89hd+yNP8xyzkHzFEzijsguLCIZuDmYzWIUvL/aEGARYHZZnU3Yc/n3B
SfN7IXFpR82Y5ysXlwGilNZ11dfhaTQwjBm1AbJm4WysxNPOcIQl3DJlBxNR9oRGRhkrSGIx/iQM
HamYrEhsSeNo27Vx1HwNoHMfiU1g4MxOAAasPjm7ldWVSKesC2IUJY8zzls0fEiJzB6CIkj0rRGD
rLRKyKp9YHkHweQS/OzR1QJIgubJNvuCsTFxTjx2+O3sdL6860EuV4aRn4GCwwtdJ0mXSJFvM+Yt
x9QnSlgK7cc7mH8MsnJ1gWSrOy7XgJZdNmd+i8CNAQBecPP5t+eXvgEaUyYfnImbUCCnPgJqwDWd
mtQzAf5mv+zDCIr6GNuKZHg/v10+A5JgaMAwr53FPvp8RVTpYXst3WqC/GD462ZWCrnpkL56QTXg
4Jeampe9loG7VCbyH21u32p00EAJnTqXKHDX5tz2fjbA5d2b78YGi99gmKt2597QtSHka/4Oqwna
tdGZxVGfD+nVZ0zawi3zsxCzmLlzsebjfjmc+WSTAflx2inRB64GtwnbJxrWcnhLg0uBTsWrl+sw
/8XxDmZgi4NQKj0uB7y8+/myfIdKQgfMY3z0ZJodA6J8R+aP2RHkJsoo598vEWd0q66py81y1y1N
aHn382U5B8tHniYMVyMT2ShPZ+oKi6Nf0usvLz8/jon41Ps+zuCjuG7CXk1rR9Fzvbw1TMSdnaPM
uaatPOoosY7R0qrnlzcfQSHuUjAs+6ZUFZ1Z//plJJHz8p2vO+WeZnF0CO8hz+z1b40Yq21meM1x
eQkC4smDx/Wqy9I7M00c1Or2e0HBDCXCtKfl/GEj+uPd8t3Pj02SHWud3I+nENS2ytp1hPxmbYaO
h49dnazWQphZwF6Ner3EVl3Jej/yzFsOCI0aUydZb3qB+DOr5/i99PVko4Oj5c4CukDFwC6iaKAT
+hVoXcBanW0dw9FEaTzq7SYORHIaQJX5YXTX90249esi2crKrJCqcQDIpP1p7c0dOuLzs+V4Xm4F
MHhdhmIjwfFg05e+f2rxba7Q7Z4traMx0ng3BNhpO3T9L1d6fvezMdilER3N22zIZmg99PJhnhuZ
yRPwHeMIw1Cd7PlFYzKolQ0Czbyujs3yVHP78AgzBV8ZFxZ36ZyFIthRvPrQFq62w9YW+m+Cmq3s
gipFx6TOwxbvlSV83cDD39t1cVPG6AjNyQa1HSbaSikT20OYtPgqYhmP2C9BFZdj8TLp8VmAUkMW
9cGI9JYJQY8z5dxZNCZdmekJVFbLZ+lhTunGPGpdq/WOWSa6tSmdEmNAhs1iHmAP81OVuiRmqq32
YESQm/XuMoH9vLVr99qJKu6lqrrrrb3BtBczz3ntZs7XSew5lFGy3Z5iRcKw52lmb3x75hsMwVo2
DSMdiwz5rGGs5qd73VfFMZC5tgvhwxaUKUzr5bvlr1MUYHFWN3fBnKmaJv/eI3C6Q+KSn2rzy2Rq
41GvfXlK0ZRRX3ocgDQdw7JDplbrQG9JgJEwRWIHrnm77FjmRPW+jfXz3M2vKuICWzEhANS+BzgK
nwI4vrL2UR70gDf8Xt910JJWoLkIQdBTLi+ZRpHnqhbfTLCB8I/x96rFreOV0C+PUd40mKDwsrxb
ckAe1pVH1LLWwe6u0EJF2ygI2nVGX7LNKuqnXhbg7j3E1hN14C0pvl6tOuFtyFk4Z8KrkQ/MxxZg
6rEWQw+KzZo73fmlSzNeCLJsEsRN2NQ85mP14GsN3i8h4oLJlpweK35oAguhf+xhGWaH40XUZM4G
PBD5KJ4Oy9lJx7nfJaeA6IY07DrtJUqkkI50eec42FLxTP7nS3f+i1aPp1QTwX75Xp972eXdz5dl
Mevnb5fPy1rjMAv2heQCzut8tdzyVlBMiKLD+v7y2+W7NOoPYSaoO1XPsUhbNJNJCbIXqi9Ka21T
K1TiaTxRkiTjD2PlTag2PlAPp20NPcMXz55DaPjGGp6BzywGBbAcvvh9+jAV5O0pC3Y27YBrZ0GZ
Bk0O5uhgFY/ASPapI7eELMxtFVBqUM0+nKXReRu/Gk493jLP3oBcrC/czznmbXhAEVPyutJemzUQ
RAKp1VYT8XDsu0n7MOnBswRVRNXK59rA96Pxe+8Kd9OK2gBNkvIPxydAS+co5Kx7ndgXuaOy3cFw
6z7H2mn5e28k/daSfQKOofJuS9neW8OEC2ZQB7hbePZcVIYvJxiwJeTyFOj5hwxe17mf4OZc1KE6
NBMm5XM85qkWFBq38VPtxsmunSw8hHw0gyhQL5e1ctZo6qEyL9wwB6g7E9yWPzSO9imI8Hnri0o/
YjkQb9MRB3KBZvo6B1oeDu70qZSDvcsoBz8ra3d66AsUN/NBjk2PmUEdGudFXcprZj8zOH/uaSy0
cdC1IdWKyrvBwFGe2gFl/rK3CG8hDljxx1SDCm4PjUS83gYfFUTsZa8wmh82QQSXCnyoA//Egd+6
nB2KwVZhExrXnT9K9AWj/7LK0Tbh5yr9YcyihkQFkM+4bvpPKZ7Byy8D0r4IsA3jWCs7vkWf+Xn5
XiQhMDvfo/x1TI2LyWr6tTlvSgb5pZOI8p7IYH6ohwoSumb5T6p/ucAkzcxtWNXWoetFe4et0Idl
hX1B0VunnOYyGAvrEsNCCkXma6SwntZFgLJjiJMtyt74CPpzeLmAoj65gd5/niynwSuD+h5kdep+
Qpq5rHUKbFD1cxNrZ7+hpdktazVL8Uw0Wv9gijE8kZwhZT3vfiYZXup2/hDm1lpSjbAby8I8BDZQ
R6o/WsSSRvacteYRWwT9ccDohQpn4I1+VA03PhWnL0u0fnZQlhZ91EIzIq9WoW+iQ7qpUTZzD6b5
cziYe6ju48c2zNxtYJQT4zeiozK3zlyDhrZsKR3b3WAmwSdGWzr8W5Qh0vXq67FxCG3O61FoiqNe
6z4likgYdQkp44csuK4qP1wvS/ioZHzReZ9q1y62cZH2JyYG8oowMdL0+XgqBNg1ZM7P/qhzuT2d
Bz2lyVfCC8AOz1uxbPCOjXI+T6XtboZCAlPNiUMnUIhflmgh0HbTVD85tcJ9MDEb3AdDcak8CoGW
rQz0AaRgn5LcGTbZoBnnIIqKS7sGk7lsxJ257EZyviwgirbe2JT1XTTYYVzwiPBelrIpVolG+wsJ
tpRnul1fxGhdaILURPaU7TwnP3YolxhXmL1xYZh9fpGwrU1c9fILcc2X/Skp2If/GFx6WuWdh2HT
brDNSb6k2mnZHzlRnYJTQHNZdJUAHh+IjTcl+lNHPcV8VkA7UykgSvOykWNxbtbYtzV+I6Dcc3m6
jjC1VlRfGZITiuwb8cH2A+h63lRjTJ91HyZH61cdBh9YnLgYY7fmU2mks/8X6yhpn6eMfSSjHGoP
WuN/eFmbG9wWTq4ePC3RtmSz4hMOweYljcmlrTvek8PFWhaNDdToaRuWHyAFd2d57CVnRo5baG6R
0FgWAai7zgjOPpl2D/02LqtLXZr9KVY1efquKB9FUl4vi3L33LWovB4IrcS7hlsCf0cngDnrmox8
svqLQdmCOR+xwaR2ZTWWdoPeUD9j8KTtJ8uIbm2fkHTGKP9rSqsUbqdBnjGzDRZFWu1fBvZgnhof
NnsInP7RnHAnmk8PYOQHBGbhg4nJ8m7wB3nUEWldDbUm1tTCzSOjx2XJqfVIFHdS3mB+456Ba4u3
TVedhrZsbxFOo2yeV4ht+jY33fGzFhU1udoGNonwg/OhpTKh9XCqntr4YjkWt3A/Ctyq7+0ACs1E
BfUxhiBwJW0NoAZhm2fZXSwnqGQmh9PWVN10dR8fwqAb903sq9uww2FoWcSzKE8gXfXZE/TVDgLY
C1vX8nM8RzIywnXzUabytCxKpO4pDDKekym6AFSt1CppQ0522XVurAkTuKAwzOcWaTHuZdqnuEX1
1TcYQ2VKBpcqisMNg8jmS+rcUHWingct4aHo2tg0pEI/FiU2Mh7K2McKcPOyrqAR37XIj+7IL9j7
emiHM3yYNZotQhv2Wj1j8X02jJ786Kqp205WMJwigCjA9nNBFJH9WV6Wj63vYjwqaExy7pqWn82/
X5Yw/OOS8P1RKfyjmPJNxfKbj//v/1BKW0ph6H9Lae+SvAp/zWn/+M0/BciClLZ0KJlUUln6q/Jj
+z+WoVvKdaUuqW2fK5P/KT+WZLEN6pYtXUCfMy1IDD8S3Lr5H6WT+nYcQZpcx9Ppv0lw6yTUX6e3
TdfCVcEwpVKktw0hOdbXda1+T+oUKz/YUTgyb8q0QvUR5dGppkilGTpJeCwI9viRxech3nPrVi/n
lEy8iYprs5gCbCvaS62J8eElrbhGl5edq0ZflwncWLfN6kPDbUfxLAlokZV7F4u+d2qXf6VSKPQ1
wEBQnOvCIT3/W+lyWfqT200DDl1cqnUNWDLWqAjWPARAma4zMiz1VevaX+1cS97ZtkSE8Pr8vWzc
dRQqBJhdwnpTN40UgD4sVc2+KnFz6fI9s2fC5fB2El2SAPP8q8IqtNlVY00Qsl2/ams/bqZf6rb/
tH0um4tmgjYGnuPX60eNQFyMptkwB6iveYDGG9lL7F8za5Xavrau4gMSmo0ISWY7mFG/A2ORb9rP
cvwGR2/SvHVDvUWCDB10uAT7kj2Js2AdVd0Hv8pQ8o2MnwRqmpVhMAGynfC5AjWx7keKTqndc8Q2
S5nmGEWlvXNK/rxHlNTPNxdVsm/OSDMEnkeNbQOgljyGjIZgi8FTef7OiefmfHPhlc7tYjuOaYFC
sd9spvYdCgFKjAeGSRL9cPJoW1FB9lB4/Tq2Gv8o/My7nLBDdfROnrUInK5JMlENYJf6OT1wsE8G
yzpFIZDZv+/b3OZe1apzTRSgAweggNRpkm/pIYpqNCOQTYt/x1ewwSRpteAZogHJRY9qSBxhLS8q
3mkJv592paOS0RX18aak1/q1IXpBHBHgzNs9am1FEh6oSkEmf/v3Q/vTWQfj4LqOjThIzWqj190V
QFg9knHMofmDs5kcDqPKrXqVGLJ8px396Sy+3tSbC2xho1z6Kmn3zhi6BGs6+G3R1yKKixXItno1
QkkOg/Hi7wdovNEbLRfPsR1LGWhRaMBvOuQxiClw77mhdRspfqCRbnFTcWpCO91NBeGPzr3C97u9
KIr+rrHNaDuWszTBdBEV2SQsEnzW+0jba72ln8WJTRigJVpk0e86LWKYcYjPSzWIVde6HRUD2K35
xrTXPP3CG4E2Z5X/HbzbdEadfuXkI5B9hXJw1MNznLn85ka22mezVOE77Ielq3rTbA1q14S0FILP
35qtU/uWTniq2Sd6E+/kEN4YDRC9wOeotKC7aUS1Knsg83bn3tWgIVaROV5TyGtvhkF1WwvhBcNO
zGhdiZOXXDH67nE5i+qNHxqrrKOx6F0nyCZNQNyp3WEAfkatN1A/sZGTjq5bN6OLoX4O00zDsa8X
Z97H0YJ7rkftuaZHj3+/2FL+/uxS4DYAStBZKf7Nd9UrrETkoqGfVNLs85KCSORjp76Mvg3M8Fd1
fz9FVNdPrYOls1LDWTZyOjT1fXTrS9GEuwJdzrmff81i/hfik061yaYq5KfAo6YgNPKQima5s1qF
nWlj7Xwjse/c1jtzxZcIcuZ9OjQdVYo8J7Wy1dc6vVnTpeMcOBUr0aSn1K0b1Nz8zYzSm6Fzbty8
uG/acxkzg8hGbOkgdeoNRZOZIrDAIBM0t4ESbBX25bFvO4h//b3TneIBsk/OHGeTm7co+O4dldxW
kUIewyh6bWWwsDqkU3l2RFcTrCtK93eTTb1ZrlO20JrhQ7iuHJjyaNR3k+PfE/+9bglbVhax9LCL
Vs7YP4+FXqw1LC+ppCxTzh3CoPioO9fUDlipdtYV7Z0pVLPuteaK8uBTXFPZORT3JZYC0IEToI1d
cjQFlZvRBNAePRspgU77IHPMHnP3OajUc25X14jorLyenQLUZ11ad8yBPtopruKaiy0W3IKVZxvW
qnFYSdUR/vKdjrxeRdl2Whgr+iuSUFVzlQTjO63q947LYVBk6HTFDO9s+00Pgj5H4TvEfdQS/y/S
Ye90sbaW4XDnDRUUyoDiIwS27/T/f9wq8kmQOMqeHwS/tmS3onW4E2bwmniojf6mzZPvbWVdwvW7
h634iFPHx3funt/HPpTP8SSQrnRdy5wFoq9vntp3qc9JWsZeJuCqLE7p26LbSmvqbfWkbChfrjih
aKRGTU3Xf9/47zcuSTJ9Hp677qxYfXPj+q3qor7LOVw7/0hwcQenVTuYUwx3o9GP2Bna2lcNIsg7
p1nOBJxfe0k2bFoO41zDMDjVvx50KjwtbXrOs9naly532BZPxG6d+ONwiLPwKWXOsFYdxU3EfC5r
Ok8K6ZMnq3uIVCvf25vfn/rsjSMBKClb2ow7ft2bONQmaRVuvR/IPW2Ybq+EX1CC6tdI9B2cm5O+
lqBXBcI5M7+KPW+TJIQq06C/yy1cBFQiNn+/MvqfLg3jYakcSWGQNN80i7LMzSns7HoPcAkmK8GX
woJx2YXdQ+GP35nz43Vd5h5wEd3nuZc8pkb+YbQJPoNr/hQPFBSc1WZDgSbQy7iVJjmKAs1uo28a
4d/JSL9oQswDGIp0e7AUiCbSi3IKvgemh1tdzKr/fkjLsObtRXdte54RwptSb8e0PnVfGsK+em+b
E6BXglcgY20PPWnX8lCWMQZhUYgvsWGmOGoPMcbfuBUmar7xMYXZ1MJ60ieGLlaH/XdM6rOgONly
axfHYGNj9yBbBODETex7xqEF50ZJLQW0VjARm0NqX7nn7mA34K05YAiVvsFjFVehM59zhN9e+s7o
y3zDxWIc5MwzY1hQtmHSnb0BLmEB56ajM7vTYnzZBMFZQDKM0M54NpXyvGvKta8CIr69luAVAxA1
D74Tf9uogAF/1wLUYngOV8cbrA0TQOJ3xqym7kZ93Uf5x3Qo21U0T2bJPe2a5AtVHSQUEofaA0lo
qZ/HP5axSYsKhYnq4JfoRBmtLj46fo83qEdGJSBJMNWpIr1oVuvEg36oi/q2z62vf28Ay6jvtwbw
6my8uc/6JulNPx/rvd/KGI71WK31CcUJnhg90UAn3dIvFIAJYT/J2aRUr3U0wuq+i5qrv++L+lNP
zwB8kdkDsnjb9TljZ+Ij1dZ7N7W7fY+t4cnU48fWc7cWdcvnoSITWIT431W+T4eQyKsUTNCV7RYH
16T6hB0/9+bsy1ISU2fjycZniHpR/CXTeYwToVmlROWL0llJWOZPjWy7g+sD0/JKCOycjDtWe1c5
bbSZCLnBlYW6IeEybFMn/J5kkGE8W7/C9s3bqdT6mGJbtnJcwqzGhD4rRsoyQnMMdLoox3DSDV4T
7m5wW5Ab4pFS8CcIHvdWG/FsLyC4NOVjC03XKIPwPCwRTEHExiApeQmO/a8Ytt+nN8SJQIxBFFQW
xSVvLjOJKzv2IrpTx4yffK/JMSAQAQJsxvR/v4p/6CQt5okmSEWc9mwxX+RXA886iS14pqgiCj/7
HhVohO3ijK7zmlozqhmLAN8NM1ibmXn39w3/YcjLMepUI1G9Ydni7cS5hL9e2J6ie86opOmiegXK
0TzETf2sGygh8NpDTw6f0spwAVa+gFc5MpMnmT9LBxA7285XU7UURhWDtUZLHQEZ23kYA77T7f6h
oVsCF3p75tERhXtzjho/LCmFxrU0C7Dr7ctTXkdPnUiuB03hIRl+r+38vWDWMmh5c6cT8dNdR+qE
5qy3T1Qi7VgOh9xdsmsvKa/b0PdjbIOdpmVTR+s1UErqYqe5xhlRhg+65xxwy+42vRtTmJeb1wPs
500QNN2uwld6NYXjXSj7U6O9NwSaJ8C/7ymPTiQXtineDr/CtukUofMaB9sccznyZvSD2LNZAuCn
CqLvf284f2yxTJEcF/IN2cG383E3QklIUcreyC6wi8H7na3qmDHTORurhPYLNXSAc/9eg/19Ru5Y
kigpzZULYjrmr7dKVEs/l2aBee3UPPajeSNtZodegPwqGCoQDtlaIqHdxkOgrakymUuba2TuGvNw
D1o+Ve7W2hDdDljNcSJ7/c6j8i00cX5UUqXE5FFwMztQ3X7dwR5U6RTUMXeUZj7Rq3RMZJpohwPk
BfPGb0HI6LgzcaaEXuzY421h+guTgEomVPP0Yt+NkVP498tl/ul6MULmSjG7hdfzZq8av/MQB4hq
P7Z+BCcWjoWWqQMq4QhRHYPXunHddRT6Ahdd4W8YOB4KnSBiGznp9ZjCs1fhrTEM39oo6G9b6d8E
Xg0WJDu5UKaowAwuJ3qa89It243lKSpQGWheZjwX3Ig6B0cidnUDl6ohHhNIrigWEqO1DSy3e6zL
i6xghoD3Wbs/1E3zlAyKZFKCDNWI7Ae99L+CWNzGHX6j/YwNTCSPNaOaCmy6NnXJGODvJ+wP58tx
QYrSGduMpd9irQPNCUeVWRTG+goEaIj5sUnups/aYJ236i4M2htLq75H/btB7D+MtVyeOrYrbInZ
2NsgdhhJwv3oT5DIJvZZJFrzLNQ8b697xmxRZslDT7k9edL+mIAuX1OGo47BaPz3cyrmUgpW65yN
+O3JUGTF1BRUku0RX1xVZtqt0FmLbYhtPAlT+YRHkbwc8+w8MvX6neb6h0C+w8aJ5jKJsYnlv7nL
Kdf1o7xl442NP2XrB3vk2F+iwvfPU7/Ut6HmUmY9TYeo83dFUAbv3MV/6GVcQcjPtCTFjxjJ/HoT
M1LKGjdQJZXXU7oGuGx468ip61UYpTrCunePmKnQH+aSjCmF68K3dQz68V+3iaNK3kKsYJuwAL7k
sMjWfdFY1wNBG2Rv1W2SdclGDqV7p1GISTP0vhp2EJzswSv3/uC515H2lEUi2LYpjsJ9GAbrGAfH
6xaSQi1LEyPRVls3yG43iW1o95QO4txWqRXj5Pgc3Yj9UBNiqoVX3OpB8liP3UhBXhU9NYO7M8ja
3tRJiqW5QX00dzvT3mwI77Om6LdhkfpnoBapBjPNL8jM1LbXh4w7vXUufJg8a9uU3lNsa/uoW1Nf
Kj4QzdHuTI9hpN2rB3CH0YHwl3fhhRi/5rmpXSvRVTeT7iWrtjduSGygkPlu5A60PLRXj47x0E4y
+tYR1696RFtteGczg7jJe4WndeV16wJlITrEwHM/ABkByOVjwtmG13jTyIc6k3AORsP96NVRtjds
cNSNbppX+Kw9MJJpD9Xs7jHo4qQKCg2bxv3MJCi+AN8ZnTsTlew8IbOHYYzuROVDBegnd4eKb/yE
lxCj5waNVa4S+g4dnuCkhatYYCiB0D6/pbrwWce+4lnE8iZzkk9NGmq7TDfDi9FuwwvAV1+x1etx
B+oTRNUphVppEU7M99CKh3nGDKxJpmoTxtW4igCEYl3XDWs7+R+uzmvHbSXKol9EgDm8isqx1dn9
Qji0ySrmXOTXz6I8mAvMiyDJfa/bCsUT9l4bT8ZcVlT1ffbRabLfGcujx1NeMvsh3sV8bemeuHJl
F9euLLvjxJjk8RRcPOfY+eYuK8R4lstNqdvDv3uP5yI8eS3hrjtBbIpMLefM6NE9P+79d4NDcNjg
oXdWvgPaZCJAiEytUlyicRKX2MZnNsZTTWpeip6SLEd8AZjcTrXXfCm3pHuZ0SeLGE7o495MBicY
DmC+6RDDOiyb+Ya8ziyj+vZ4hs3fdBMZCmx/Tvdl40LNiJyn/27qosf92plXCFa45ttU7fB9pnuk
Y4QVmpX9plIr2Xdevhs74HLdGNkRemnbPwZD/U48VblNPC/eZIYTvdg+rtypMD60pERlmtDLaJTJ
elVpz11laM+qrO8IArpLSZbFk9EwOw5EtyOfxlo7sRO9Qjaoj0m7GPiWh4Sk2pcF+Ni36tAMWg56
zkvHJ8oEpAYIe8G59E9tuvZ0eTIh3dzrLHAWFGd2QHEShQZy863UXXm3Mf7fGTAt8gEB/gyA46py
hwT4hBhO0UzASgd8+j2bZLbDk+EBqzCjd1e2WljYXU5tRdQiWrD3yTYYYcTDfCm0aH43U3ScthHc
c71p3nOsMTyJvDU7qB7NBSLRXU378hZHwfSCNwUZpVG/1Qi5AO5h26qIwdu4JWjKiZb45qLmuz3u
UbqO9BorD4cbJt+OGklOFkDmeva2Xp1+WZnvHD2/c485tDE+3/bK7iLSDFBbh6zXmh3yjXXOv+Vt
mVGuTMDYGAPiYSsLy3jR80WRDqieUM9NMPPPDoYoeBuSwiXsxPd2VspfPKCuXisDxj3S8/mkqnbb
gn7EoAsnsI/u3TD0X7GyP4ceeQaQ65sLRe2KED/CNI4+S2vy7tKOJeCVKvkDaWkCjho7zCD0elvG
Tr4ZWpiEBBblL3Pe3ydfuT9y6SPOHioifJXWfjrq3XG8/N0S9saqNAbHhRzgKtT+jz451ubkfrH/
VVvVzN2e/Kr003FZtC/Pu2RxbTIcPOGgOFYtv2zfXMTPodmY077HaFE1s3wHI/zFQZJ9of7nx9MX
ItGaJ99I3fdEbq1Y5O+qH/u75YtLMr1Xdm284k0ub36u3uK+id4cMadX2Wm/H48yW4hLQQjBKo9K
cz0WGu8Gs9c7F5kV7NHoJVhuJkTmzIVm+5SxAiXT1Gz2VkGcz8xwaV+ZxvQWRPhXhags9m3l9JbZ
TrrJPP2XGlUe1qVsXxB2GpfAFs8NwW0v3XJjIM9fqdI3SW9P4RYPSHubIhiPI8hSpPM8lERQvIgC
TtWofwEwHHa1r7z96AafyP5S+jWX76KZ8hmxvb0Rp+JX+80bPe4HbUQnP/q4zV2PfhzrT9Y65A7g
oypU6u/8mqQ0CH/1hgPPPTuaD12uwyu+8B9vsV9Pt8c9yKbOqkwzcug1uZ2UxT5PtemTyqvk5mbv
Ad6DbT44KOCs2Dzpg2WcKpOJjVd789oFcHt0Da69QR3MezBz3gnA+DqtkivxG+UpNtLqZFe5vmlb
GexGgHh96hRQXc32bgo9XVvK9k616VennNi/S+vNye1xsStt/jSRuGsYus7Xxw0QyXcjDfSd3jYx
qMd648eGebCj6OcsupOb4J6X9XepDb/dCLFoxpxtMU8EkMv6LGm2dNTBuvSQpNldfDL0OF47Bfry
osyP5jTvG9qIlWOLjUYInGVVf0SaPqdphNErm7bxLL6BKO2aCt21tljRW5vfgrpvUO2m9Pz9bM4s
XyN5Rlv/0dVyBZH3jxzONtdxGphQdfaPQbjPujZB2xb9nXIe+SSSFC81ueYPDtYKakgNAhUBJR/m
1D3N47JVrm6ZFy9XXTZLkY2SxAN0nn4QRL+3ZwcCT7Kz4cAoE8A6FPFU+wsg9jqZ/p+5UwrIGNin
OKJo9YDSNBnQPr2rQlahpE/GJeaIHhIbrPAjzZA8GuX83k/uEzJ9fPJZdUib+WBN2X2AzdLTMmXV
eCDWqQBvYgB8mHet0DbTYO7S2F07GStHb/qm47xjjB7Xk9fYYV7ZTCDzyeJlo2R1+GdVBbWynp6G
bhjPbvWWpvUQutJ5ljZOir4F1GkMEVWBw7wWW/66Ff5v34CgKdAUruasuxdB9OxOc73W1GTsWkll
oun5MmT0wpFpXF36t0z2/maeR1B0QX7oWiT+OC7ZTWo3odRPMZNhDUlzrTdg+6VlfBWVfmVUMoS+
v0NQufZmes+gnf8kI0CccjAJseLzxTVpCGsNPWDTNP520uqLmepyjSKkDOvKeoKoZK1ah3DwAcZN
Zn6Cs7hOLcKfweGjSgJvtTFTCYoiqa+jpxVbXRmYLqFvwgIcyBUszSu0L6KGm0ps28EEZ4rv1LS9
b60bqnXpW3+1wtJxa5UWUM7gmg7zXW8DOmTDMVcQqTY2msQwLbp4nwJsXjH418EXARQZhNZvJo+l
hTtfCEHsjypJSI6w4l09lmfTEG/dDHDJKZwjk8C/BaPkuMhXbZ9/+1L+tdoSiOhcQG6lslh5A0C7
nPfYHtp3d7C+aoNQI5rClfNs34TGMjoOILECflor6Ink7mi8wJWOgMHRwkpC1vS3ZdpWa33ss8sQ
xdvZdH+i4gDeVIMka1wnXtX9wGXXcNeGXHwkU3e2pJ2tpa4+HRgIO28cbzjkLDK9kTsY9XjqS65L
OE8OuSkwMxf4/mJ9PrR1/7vgAiirSdw7ohmHBaPRC4jFRV2pUzpOCs0u91qyx5o46A+4yy6Mc+zd
OMfVqYJ7eRIebS5zRseoqhM8ZQ0pSHIKCsSpte41m0CQmgoJJF+R37weFhOW38cNKoM2HsLSYQT/
eLKXVn2quvgMYt/fsbupT4bWMFGs9BptLV5mPE2kbuRjZe56vb94y19Y21N18lyP09NQDt9SjBuq
YTBe2mRRLb97kqtia3nyN6sBQca1EieX3h1vYwvooxlMjivcYYQvtienljbyvkX20ah5Mwj/Wqbp
3oQ6sQEf+2uIqwJGOKjefOjLU7+8CKlkuRAUeFa1SOtPieNNeA+cXcKyPVfmeMgBBbMEWn6AJhDD
EVhBy221tR/0+6lCNjKOYGosz2xPjxv2gluvNYN9A0VJtbk4NJ1jI1HLkbxmaKLDenH6Ckf7aLRo
3D58v4+naMHPovDkBmD0ScDUOc15Upx8NX/5DsWS1SMsYxAFxcol8KGMZrBvcnmV67Yt10Y1Fyd+
vQKMCt95Yg8O0ufCv9j4gNxkp4ehzxiT3ewk3T4t+k9/iMotj6Lj46aEbr21C+O9yOKc48QB77P8
ocxgJf67Ozpyw5jO20N3iU9Tmianx70gmUFJA5+MRnvb2gZE1mrYeU0NVHlo6o+kaiH9Ph5qEOJP
fKT60LYwaloJXR6mtUwT8vS4mTRHAJ7+wCWT/3va72wfFCwO5XGuMtiJRHrQa5D1lPe9dmzq9BdG
zWjDMsPHrj5knOPD1SKC8pggyq/FzoetyA5Nx8Tlc10zPD4+ZMlre4N3fFXlIt0bdHAbc7S9cM60
tfAh1mdMrC6Zqgh8CPSKdI/K5EueIthovWYbJ9+zb0QnhnzNJkuhKzTFQbq1vnUih+Yag8SkweIZ
UziINrsHraZXzVL999ij1zZw1IeTHvyZzG6r/ERtUiIBxiUboHnEBDxMlv4jPOBxF9MNeQgPi6j7
eDZ4hA48bOGPZx82ZTJc5MaCz7bSCCyYl+SCx/OQxQlWePyc7v5LOXiYOJebx//+8VP6kowgl4yE
x8N/f8+/28d/Wi7JCnmPN/Lfk4+fqh6/7uPuv8eQ+tbmktbw3++m/oU5LH/bv9/EIezBMWfv36/0
3w8mSzoESTMf5SMw4vG3poRItEuaRBtX2GuX/InHvWy599/Dx73Hc//v55ByYKoizuLx/ONmjJew
i//+W+ATDr6e5PZ4Cp4I/P68/NV2Ba2yH5WrnCQzWPA8/O9mXgI3yrnm3X7c5UwnkCNQztpfgjqW
xI5kye4IxjpaN2V9HnTNxjrvuutqdlpy5CGLqtyAO6Q8H8Qzu0AlJxsqVvdXSfJC1JIcIogQ4UJE
jseSKpISL2ItOSNI4a2nbskeyZYUEpc4Ejja2TZfEkqaJavEXlJLAA2AwR6/syXPBJo361MiTkhE
0Hq2vUL/5S8JKAmjDvrsl9z7QcUGlGnJSqkfqSk5LDAdf9/KJVKlVd21ccw7ghVkn0vqSkT8SsnE
fqW5JLJg6PwKvCeHoJaSwJZoSW6JMM5uSFyg+4+6t0zS0vXQv+UARTUvxSFpZnenB85LQczFqpiJ
N2iIiZmA/wUD7Ms4ilYjwxPL6M4Zls3Q73Us/qj9LBeGR2oTpDCyBBZLJA0ks3Dw8ibMiasBR090
jVgybCrCbApCbSy40KYs/3bg9/Ml9Ybr5/ew5OAkBOIA2u3WAxE5csnKcQjNiRQKCxo7hkXMWJiI
NVRIHU0pPgIDb9g5t6ofqr/1evEcpfW4a8CeYtT3gydvKH8NhUw2qV//qeL+VevqadPrxAyJQp1i
mfyE7q3ljcc7u8gSe0zYTdJs8hoTclkEp7hBmyCojYxi1Pa9+e0WkbFPhrcE+dYzCUf5qhLRWUOf
cjKmwwRm8Kos/RwEHfaqQIqQ+ESx1kHMrnshDC7PV1n9Ke1Y4V8r5NZw4niVOiXxgMIAU6gP3i6A
ZrTKU30FErAMjbbmYt+kjLWM9KppTbxvo/kbjWN69WxsuXbjn/JBCXRkw3i3EJ6JvPrQsqqF9tAr
dh091Y5d43sS1d4ZbP0wpWLP6Old41c4OYw+VlU0sAYkrWkz25m9LT0Z7Vuz+kl3OxCAbJa72DOH
m3BXek/JV2is5asepHAB1oYYB4vd+lSzUYQbypST3p0RWL5pmA7wB+KVhmbaCdZEK8le9hQNd3RM
ZC7jVtkgNTi5jfs2mH5L0BLpJBkSF3Lp+1w7zAjqQ6EKAkvdojqTQcuVKK+og2E/PWysM5NEVFHJ
D0+CWcxmS6xhaTRn0Her1keZZed+A68dhps/+p/KqLKj/yst++ZWw4KMGhnOjnntQdiHrdLEPtXL
q26g/hgcI121CTZsOQ2EMzgkIKN9DdZJan+NGe7x1naTMBHU+z0LXNoKULbiw1KISwVwyrUsaZyS
kiK1iYsshN6/1bQMDzb/jrVXjiNjrGLalVX/5JhZQ1g7MxnmXAfYfCtbh9LVi8zfTAX04Mw3r5nJ
WjjVbUr7BRYblRzMmf5z0YCB+6MY4dWhr2Oin81/C1bJWil+aCVEuVHZkBNmbUUlT9C9i1wrn8lO
Jg+MrxH/faA6CD1G8jsR0VYVZINTcpfrRATeJRnJpsksQQpJgZzTadhJM/c7o3PySQM2QZcyVdza
jZr2TVmSOtQJmOTm+EeIcrpzAiKEGXrySWvVH0Uq6+00Ep/bzLl70OjmlkQ00M/JLXbr8mQMFGCW
Tmy7lkdg6APrUBq9QwlE6so0RISDyHEdBzJ56ZT1B2xQSRCkZI+jDY61TILl01wawSXBh59D0F8b
DRjOx7dotOrxUC+A17ihiQuGvNoQkOZaE7JMCuVLvdyMoUxsRnNF5x2xHNo7rW7ObVCll383Jmdj
ZwV/ozqhwGIJsdGDkdXfymCWuvPq5IyTdzo7QoYe60CPFSDDQSiNpKz1pxbh/ImGUq2hWOBViKOm
REEnGK5zUi3VpLlzmvgQNExWTIE7rtIKfzFJbwrP27tToW0bUR9Iz2uAF/20DWmElVUJ1uSJuX4n
H8zdZoiwGG1FYZ/4yTYumxiZK6e1NuGNdINxb+v9z6mYk4OHT/vQ5aEWAYTjumJueHbjVxj0q96M
Q+zIItS9jvRS6F+rIhFbV8Tt7zEffps6iUEpxQ5hQfSxqjCoE6fv0rQOk2vtpnRymYWSCAQc+IzK
eTdQwT4ZRJRIehnySPhEmr2FuqaZP4UZg8QQxcdMtmoSsdTAmi537HI0Pm4YPfK+hDHD3hnlVTO9
thGnbJZ0zoZ18w+GjU5IcYt2xwQ9rmaTbU7QYBbfBY25YDE5o3q+mQH/T4vj8Vbz8k3JjTJ13FY9
VAbcUDLMU8PbtvKNkTfmIwDOhXULZj9AWestwUUiC71qvI5x2VIxBKCI86XH8rPpGGRa6Gm9ekra
UzeBS4SReEupAONMa+6NVf0WacCHzh7SC3F/nynpYLuJ4cu27Ietw9QMJIIfrwXRGJtmAkBYp8Yl
selCSiy8YzkuBk/JyoBDew0la96ODRDGRJmbiUl9CDVX3NqAi4s1PBtzjH5OEvtSLZaYoRLGZvqB
pSN/hpoAASgt7NArIHyUjLy2pY2ADe80xsd+PkAf/DMacRVahgvgM0hZ8GTWL7KmzJ09NpyxzLr2
RjNHm84jhoWF2oG5zHRw+iY9tY1HhlEVHbQcD+TKV780B3hi3cngrIIg3mZoKlFjmSzbVFCuPHR/
RJ7AzEgzsun7SD7VRMefiFG+GUGp/JXWl/LpTmA0QfKsV/exIwnvnQ0dRKWrTMzefvNkRc9DY+Uv
FYgREvrMJzQKxQva+HTrF6Ctjf4H3uHq1ZGyv6hE/ODrVr920D9O6EwKGE5/zUHmn6If6pNeaZBH
l4co4/J155opQPNSHZKMGUPtxdtRjcZfTWQnvwJvHKj1UDveZz618SICZEpCrAv5uerm48nD3gAc
VGOU5ERS7k2zHtceaMabxcu8ciAIHLKCEpKUWrULtAy3efLlqOGQSX+4V24SX9mZkvVc5a8i6/eM
oAzkaNnfzumG0OqbeGvn+t+0u0lE/Od6/MVAAkO0xKbVZUgrkyI4yry3Q6e38I8LIoCMtufbBWgj
1vrhJFlmjShgdjmiHnZblJ3EG4LvGgBIUj1uijgSQMFdjnbKFJKaESGbv4Xfw5gaSJ/JYmNjk7iz
Y8n1ZVr/GyjsGIwLo7xTB6edD6MstkpgVkqneatVifs0gJQkLsM9sLTdD9347NhOd51kg8PaNIZt
VULMiXOurpHjHdDuJTtiu4NzVlPDjsVnA2yTCkmw2zOCfV6Zv7xOtw6BtC7KYoxgKWvjjn2ze+DA
MvZNK6tNaOJ9+5yr+BtrHQNRzxs3qZzdTVbAYl6SYjpCc4h+6QB+924ferHNBTeaMuYJysY7vfWG
iMS2ZpS3gVPXEIZzFyRor/Qo98gTkwRGFkxENFZgCE2mjStsC4hX2+/nJosOSHkOpKqZ68zPkFVx
UoyNu7UYVRGYQ4hKkzrTyo2m96Q2nJOFY2GVm0iZE5UH28JvslC1onoxsnzTuoyUiU6vdpULDYZF
lYAenHNuMR4ngaud1h6LN0NvD5xICumHOzD4GBJCsBLImCXkkODbsKPhMFhMhlvLWXWToOgb4RuZ
dNlhBRRqG/tcRvXc1jam3V+MFJJI3tf6auk/TzO9JXLXiCWBI75MRqwH2w++IHsMFxihRiKTp1hh
Fsl6nzrJ1QnbEYAzrYrujo622euItS1VF+dxOiKcpvGTLQTuBIagJcQOESaKc1cdorTB/dl603Ys
gnQ9pk9S1t61AVeC+ES96XDiZKN9GIqtDJHfcqqJErXU74laEVgBjSfDtbNPhNgGWHu5442J9o39
AR8o2mgi0r7c8U/kFe6HIX+TChRtAockKtsf/EMDqhD0bMRFPU0uSYEDxrCLtxz85yXqUuN5GF+r
1MQAgSzhkkg/veYdJwmj/F2K4OSeJz3joUy4lyG7OpC977GPatrPY0BRedvdIyqYv1PWeFdNTEyw
HcSrBC+QoaANgJUYLwxOROTD/6VEtDa5lY03eyvKxuAa6HfWXiAX9H3clOm+medXAgflmRXF9NyQ
2abNGr1GD/uuduzPup39++OGsd1epuZ3VVos7/QMektDGDC1O2ageHqdI0k4lGsPz/agHxMz+RoZ
EzO1HtjQJKjSIDK3F3z3IHKV1qxRA/GyWsW9tFIj1DzIsvXYs2OfMyssM7TPfjX6ByqGiqlc1DyZ
8xqkO6EgwcYGTbLxXL0gQSGXZytpoar586lgULyB+2+tFJErJLgOrHMc1s0kzewI9RzvKbqRkSVl
LZV/xjuqjkGMeFtU47eoR7Iv1Gxv6qpQR4eGtRQC139SY6vNY2PdJyaJyD5jReOUZnH1UjiCVykk
ymI6T1C8gGQk2wZW7coUDvV7BEiug6x8Fn7xlCYWoWUsGJiATiHZa58s3zlF7EJslZT52iXz+mbB
1wjZj8itmUX9puglYNCJZZDh/EKLqh2cpPJ3yhDHB5H4caM1UK0qxQtTlSK/5xPxgQhvXge+8Uc5
tEQn9jq0Q+H/KKL4W8O8+ZRZxPLRNR0QUxH6GFkjJWNRbeY0z4GYgWouG5PNce3Gh7yLoU3ldbzz
5r7eO9UIecZlcjdNitlrsuz4BbtnBzpT1O464qU2tfA/ya+8ZH2J7N0aQSt4pCHSrX1ijO34SARi
A5//12Tr1L9TNh47euKdNPx6Ld38To5Xc80HoW5RVJ6myYCtllvOtuAUIiQwBWNGYCLqoeRjajWD
Q5LgYEtDwBf5klJIAi+umEjcnPhnYP6tvcH6CMoRXZ+b/Sg1/KHKVvIHc/UqjPiIjbZ7oLF2Ob0x
/I2JVSMZsJptko+vuSGbS0lJ4eRi1wOsWPmcowcsMEwHdmlHGh0e+9cigR0SEasYjt5I7dH57lak
hLrLFAhcF+j1tT/pufft9ybizTpy1qYzvdpubh96oDG+3iJWMBEh50XBO9oBOCZDD/sZgjekNp2z
EkByWNfOf1wbFW7JcpzusSq5xk31rtS6kP0EwnfMIKDAqm0kswbDgodkna4o7VJEOYjwmGvNJu9+
BJq76Yt1KoyfdbRpDUiSOD32dlcFuwzoJgAuYsDtCTJZCZirQmcK4nneD0VVgXdB9A59eyRLM/Cr
nWuX9t9RP+AfIauT8NQIkpBmGBC9a21f6tkmzRhcmYr5jxv1lybXfqhc/Y5NZiF5T3pGMU8KvpRt
HEptus0DQJdKS5uzUXb+GjVVzkKTJWptGNvCMgVEP+DkFfz7VOXN1lKfsjQpU7xj3eWc93ZN/mdd
c6knDsoOJBGOlFNiGjflWKh9Z+GQdyMTySUjGWoJ9HUVGWAl29y8lGRJyuSz7jUmtcz4aVLR81QT
rZxacljn6Vjp6S6NJu8UO1vDaNGOa22x9oBO874G3V4LhLnqSlKYgFDlbEOy7lg63R/m4frOt+p2
hVF63Iws2bK0/MmazN1NscVYizS/gipoE5tEtwpXP+UOmY/K6qPnmuHSpNjX9gR6LGlIUNiK7rlO
EygDKSEVwOnsl6746Zl2dkQGO0AGmYx1nVTOvl/6eihtQB6FtZ+w94aawLXgMArHcysZo9dUjrn3
kWiBH7akv+/qBUFSVzN8swhQFafhiTdL4Wto6E302roNhXHEfgf6zdZHallE4s3CwMIIZYewFq2z
jSrnkI/5U+B1JZmzkslP2zRXz6PmdDt15hCeiYZNg1smmIMIZmtCEkanYNxRQcE2Je2Kyz0cP9+U
axsvP8tPkPVdE+xmPUdOoVZ+XXprLYdN03vzq8GmbJlIeUfDzHKiesqJnpoXbiTj6ZIQh8DI03it
07k7csId7clNMd2MP/vRNEIpSy1sLcZ7ycaOgmRj1pRvcWn8SrIuY8tR/Glp2neqImJAK7+LtE3O
SOx8mKLyz+gsoy4zzvbwnkKHxJa1iYtwa/vRL9MsbhGoeOa2DLInkz1Zm2D+7flUB5ruHowicUIF
OSXMy6wN467STtDbKGSxFoZzXNics/k3e16arJzyJZol1+2BYZGvSQYLlSLH8YsZRigpRD688TB1
jXdMjc4IgWLx7vg1W9EkrzcY+EF0Wz8bT+pbWIzpUVVuh5Df2Jhi6A91IXsadI4S6sh7Ef01CPK7
67YzoYbwYWpWUu7cmG+mF6gVM0ci1ek2qgDbSGwtF9Y8OKTZ+KPLGnGKu+leFV4YN3V1JjxIC6Vb
siGc6Yf9FhnWCPc2LqkHRMYwaErt35HBiMZOO97l0dmX3jisXGeheg6BdXR87RcY/zd9CQVg5Mj1
YJh8wFb88whPdPGP1N06jyBpxqwcb4QZ7i0PSRcTWrB4dWTtPCKlUxI/49wvV+NklAdfc7OdZOy3
Hewf+qQRAqO6AAPrKA6efS0ZslgaJ46m3WPDgSlhBnwCTICJY9Z8WF40HjH2lbtq1t2wZP2kbJeF
vlVXqEgqzn27C06PG4Lk/lTM1pj9iXrL8EIcYLpCWa/sc9JYv6gp9d9ZY98dMEAAz2p/ayTi4g2j
5Po6GBtGQsO2iOh/cJzxBrdRRq8J7lNk4kMG5XUee7XKFnZ2tazHuvi1Q85KwZTJo1nkhzpts2Os
x82hUM7dKjy1M2sOrTmtWe+FXDISYkcydB6/O8q1vvE/oozI3GS00p1K7TTMA23hTVtv0iv2ed/+
NMs2fa0YCe1Yl6HwGKz6mvfNK0XVdFBkIadzkb0X1EhT0lmHIWgIqVVAJb2UNq1KWk6k0Q6HlIHp
5GOwryMQRp2ZHCFosblTZPtqtYPBvE1pBWZcGEYsjzVAgzOSOTJ/fC4MKvbvbUI+haYqfQsP+8tD
uBbqLtGyENyqDdatPoTZta/N0jqpKYakRi/WScZvKVgEBg2jsW0sepq51BdoItdBr9rlMbuYKdUA
R9LoXlwSOVtweHmPv5z3OHq+ZlHmbmXQkxQIKHXVViYTmqSILmDi9rqyg2NGLX0YMlzmbgVbkPSK
azJk2l7F5DM79OWafJ5Kr0BvQ1ZQgGUQiKC/Nckn3OXsKVlBKQI5KptWWQOL3lqho9tybUEiO3QF
4U0+Fq+1rxMB1dG31cr9zPiuPOXG1FAqwBdEQXXLK+2aT81wIOCpvQZxDPoATjRZSFqYWLCznJxY
01pFgBDQwiXpNensPmwzR5zTiKyRaejMXVNknFaFTtDScvD7A92kp4FELzvTPHDtuIqJUlGvq6cy
ljfLZOg72wMgLzmceDM9PkIdB3lV6fsq7S9M5euwqRv3JQKju04a86UsqFGiEfHRAMEa8YDxq5BV
8SS8dkOOrf3DZ9ASYgXiV8LfQeREbr3rw74bvruqs19rS+/As3avRYt+in7YDFMrzt6dLPkuXXf4
LmE+uuAuV3ODHhZE6sEU83QeNNc6tKZKL75JAmSgqh9cBgs0iODvUrdMjr0FpTboJ++aEDy9jeIy
D9XQr2Ojzg4aq/RImK+tCJ6TfOZDpNOdT6VVhRikJySLORkSDdePSHbObQCsGSaACEpGebd6uZn0
PMMt26gnW40m8wHdfptRjZPH+I5PLlh6XLAaY/Y0VZbat6r6m8NmC33p1S5NP4Iie1JPY2DEV9i4
OeuG5yKi82V0450c5pxrHzMD4/tEhiag+Y0W996a1to51G0jMAHgbZsr6v4GLa2kqEUHV8JQ6Gjq
zFHDxxunX4Zj3HAnaztsm8nWbBC5cdx/ecbsUJGX3UGUY7zuRJNuIPJCxy2Sdm/jdXpJ8/kvdNFQ
+EPxage9tSdNmsKL7/KsD/ptVEvqkZeiWSVRJ7RESuJIswhbbL9ntTpHp5xAcWiu4oyhMQVKd47J
rOHDZ+UISIJ7l8XlbXTL5pgOfOpwDLUn3430y2AX7dVss4Nely+WozF+xplDOGdDQdM5oelRcRlB
bL3B/X1m2N8dBz9Z21gEVlMZRy9ohN/t0R9h6NbpqXaj7G7C+l6VsK/XnkXc2cQ07xLIkuGfiUFX
JWZ+ZkdLj1UN+zwwpm0vO/Neqocp2FnXfUbM2RL93Ov6xeDMWLd9aW6y5SqiZYxu3VigvEPbNLLA
cjJyizP0pM+xVur3IIF6u8Nslf2GMF6ErtLbp3Z4KrtsYSXaGo1nanwiTMTAbTQdXrB5/KBfHMZL
VNn+D0t2JdsfLooG4x+qQ4/tUhwTvhiTCa8k0kW3so+50X7REegns+GaEAhro2MH90jMOXXoyXlX
OJzSbEieRmWRAU6tZxsJE5LlxmdBBXKjv0uu30/YIO6GBX0URgikTNj4UhriNEyBF3Y1fqPWGVe0
rCOfWm7ijn5bm8dxn/X9bhhS4PGBI58jhHGuXm88zkXCZob55DLA2BOiPTKSyY+jhi2wCqz4vRGM
XeO8jc6868X/cHceTW4j257/KhNvjxvwZvEWQ+9N+dIGUVKp4b3Hp58fkrpNdb2evjHbiVBkIE8m
QKpIApnn/A0MxoIEtB6l32KXhQhiHcE1SRt1XVEdfaG2DUzvSmbP1KOzmgC4wxc9t638JWmm3TPq
AmW7kaANHXVPfnYpaP6RaQWPQMu4mA2ZvraSuaprayeqQlhEsRiya+yzBlSiFlmTnLKxxRnAY4ue
Rbl8lMn1z7yoeawBKPN3TYNXvyC9U9jwxTpsXXVl0NjRKnODRWibtPkxj+IS3egIxZ3C4SYcGu6l
TMwP2zOztW+2j8iOnksEjl+aKO3XrlmxaXN5mVKPr4je23vq9BmV4C4kTxK7mxSfLPh6Q3vtYJd0
8A7ezJLEZxQFVwW2IYUS1Zzxm4Tl4W5h/63MSjU/G3gKpourObkp0YSGYp10T5ePqDGh3ChRD3qL
9QJ59JgvvBKl8ltdtg0gNYz2tA54X1P51jqW2uSYBzgx5obRPPt8uUn2Ri+AqZAFNqYt1ehZ2xx5
65nTOfn3gRLRECh4iIZIH+TYtu5UbWzYyKH8qVWU6rVE+2EDFXquSOGwGjCKuWXZJZiKrn8YBjPb
S7X7E4nf/iFww3GVpwAVHJGvSsGYpjkeFSJ9ZeJZcbCHPyxL6vuFpoHsRFRGmaNw16yLemIdBKH2
bIwYlgdqixyu22rPhSL/6po5zzvU4oZVGbfNRs6Ahcdpn2yHboAskHjfhkYLnuP8ATnJ7KVVXe+h
0zowF2F4xQVdOiN8sM5994msznCoNMcHnudY1yh1/RdF1CKaHtFrpKwdeJ9PfoyXqmNYpFOi4SnK
yLRBMtuXMSAMtjkaEsBQojynLN5GlxIW5IJ8h190uy5Lcg4OaDaEBRr0fhu20AYg7HSCl49G2a+r
pLPhl8TpyRjgQaYaldwBqPmyRVhwRXUXRKVRZSc1S/4g1WCvC1R3147aaVtW5PwkWGzM+oQCvztI
3GZY6c7luh9XDWK9M9bWw9FkwT/Ps65lfScpG0fR63M7suXN8RF+Gag91I3dPPDG/hjK0lmMwEOW
TeR3mxQY2qysI/cA7LteUtWkwOqW5jkCUWxH87pt3H3rseBNUP7n4yRB6OHzhQ2BtkIne3oUK9qF
na5+YVvZQPkxUPM2+mWNmMBSfx2MJHoqPKl8Yv3mzWQp9tdGzvqoS9ljd2M9noyeRFk9WK+NJjfP
QGzZ4lrJcKW0o5ywflg0kRUeoXAYVCCHb6VZK0fRSK1CsQcOJPkLYpTJNmXhtGscKvZ8VvEOtJ7y
4Bq7AJ3ja1652t5Neu5pCtsa09KeRuWxdiT1VfkRV83J7h3vxZdU74yiyGtvOvkiNqwMfpvfnZuy
6s6JPR5gwLrODskbTPtG8garFJ1u6htIHTfoi66qoqyEosEe0Xieyhr+20YeqJcG6f/QAXvZ447z
Ck7KB2T3WLfsSEJT8VaZ1pZHv0rPlt5KZzYMgID8lhzPGJZ7xZN2Vc4nj2jKqzkqzUZvLSQUrfad
nYWyhTim7UnZebjIKMnK6eHMlJh/LDFMa0mcRLrZs1X1raXquZM7m4r501C++GTF5xS7P2Jd9Z/H
5mLWfrKE+N8tx6r52eb1w5Ar9qLXM7RVLWPXZpqBeJz37DkYyTVJrSOALo0LnhP2GpO79ka4/P9W
iBSKzW+E4sVH/fG/fqY1KenTR/Lzv//rf8cfVfTxX79i28///i9FnPFvZ03V+ZeD0oMJFwmVNXMS
aux+VjXTLPVfui4rMlAQsH7OpDX6S4bUUv6l6fYkyqZDKzeQL/1ThtRgyECCbxIhmsj/mv7/IkOq
WZMoz11MYHo/JGgpjJsKSrOTt+cXKqrVDknSyPpPXDH+ID/vHfzRCE5tE8cLp1TGjyAkqanU4Sek
OlKnvqJdy7AKt4oF2ikrsfDyO5S9fTjdTZP0FIWM7LEs2+ra8MRy7Th/FA27fGPexAkwZm/IH70i
14+NgUAYtfucu5IDGzUiWX+bLNnDrmGzN1k8xHOMpvKVFrTYEkMhxXzreG+svM2Otl9T7+TGgadT
VySL+7A4EnPEUcsu7eBWt4uI8ESHK62kWeme1C0q6opvsaWcjKJsfipRvx+UpnkfAHEsEII3T7EX
xegba9hFw/151OV2nBWgwJbWSE05lbMSZ0C3OEJZyzdu5j7fQyIumnussNFsLwxnJ+KAlasDdCxJ
y0zcLCes+Q0sH3n9XnT5psUbByTQ1zjOjwWoypwyC/w78PVTc+tnPRwQRKW5WmCzMIy7ZmOJ+Sht
TWeh4oOMnNbMLKhW6DpW1dXDuWauYy0DYlFPyLaiZTfzo5a9xcD66n8cukGSQEqS4i0ydFa0LFO7
O+Lz2x/F0QjaaZjBqg7Bo0coBjJQF/hSpdQKVnIo+Zh/lMV7MKHE3bYlKel49htJIy9x8nfHzb11
zzPccpr+RK13IGNl5e+KEjjQOHR2NmGjvygqfPUuL9571Uw3lkY+TkzrAvkKyVh7AAzX/XZ64bX6
XNKgnOdWg3lrKlFdsu3icuu6uOKcsE8Dmu+a7dpM8Xqa6fbZNFVsnZu85RtRSItCd+yzpWTO2Zga
x1SgHeMqdY/zFHHxT/GuIiQaZKOds47T5yJI2E2KmO94eCl6fbKq0rA7AEPswOYa7WFM2ngp9Xy/
vgyIKfdYFSTjjJpgtsyt0NpXk9YpSMlX0WtGvcZebBr42velmCFsUax9jJ7HDMinhtrLv2emZTJ5
T7fqrzPFCPfHpVt40ZRQrx9EIyOnWFqSdWInUT/AX6n3ZRpci8QJP1ulOg2yn3wAyFJmce54z0OF
AFaQoRbEemhcmzzl9m7Ywb0IvH5NFbJBZT6Xume/btxy6bIPOfmVDIqpGJRN3w7B5dbEaXRI8VX/
LTQNSjYVSigKzvI+ELROcPlU+97/de40MQkrdxmmMRhzVmyzoi7sZag4TyjO8D+bGl3lc25MX1/e
Y4E7HpxQ0o5J09cUkOPmINvS7SQ3CL2thZglG2YV1/pmTA9RshadIEQk7Ra/HYoi5+Dk9tIrJwmR
6YxuakIV9c2Z7qNtNiAiQOGAZKg9eIk8K/Rj2HDfa+LCP9VTnK0RcdfWQZ2RPl7f5jVUYm/jGOx8
aomyG1qqllKtyw9VGQ8PlA2m41vTqTl2UIM1L0BY3WKIPL2UkVsekJ5WHnr8cw61Fb3dT6rRZSQf
9peLwiaZZmdeey48ltqe7KcXO2b/D5j86I70bqGoqVaUKyeHBGKxUqUXkn7Jfe49bgxptUokCVQP
v+kd9gDBjGyae+xC1UEPxkh+4FsAjnT8Ltcm1LUmIXs1xEwwfj0V/vMEI1ywJvX+o8TF14esIzua
qqAdiLyUrqlfH7JZZVLIq0bjp+lYzabmL35ALUg5UCxrzZWFdSp19vpZUhV2oImOkF8djCTSp78i
KqSLoVeNs9fwQQF8yLbykOqgRhkUMd/DH8XqU383doFxVJJwm+hlBIQgDL/HkGVg75Vk5b2PSOUb
GrdFjxd7ih8IPdF0AKrYtv/q5MFB9sfgUqPx9mTU8AhQsmgOYiY7NYxK0rLciq4MuqUyM2dmwWw+
x1hs7LRxQPgvlsPXEWMED5jCpyIHb2gHK8/YKrDHCCJrRb3okPitOc+7UL4EoW6tS7C0O7dqlaNO
sW5Jqip9Vii3zvyqj9ZDHDSAn4GbqV1az/y21R/AZ+kPmJSTqE8sd4sI5dQFQJKM3kH0xDS7wg8o
znnpgfQGNcRp2rZRAvzkwP1dMrvS10hIk8ZD7ffZsOSzWXrtd9eLFLA7zngZi3LcN47nLgCPZt9d
eIVKs1SSCsNvWJv9tY7M02+LyMttBfa7wDjKnV9WZugOIjlo6aBdTAQIlS8rMytU+wT/MO+zA9a+
iMlhPbSeMl41D0yWClC4aKk8jXVxMe0B2QW3qpda2CdPcp7gBZ2yb+28sN9rBbsZadTdPfcTac9a
1Jm5eH6ywAc1fB8QRyIm5onul9j93C8Dfzf5HmOFCSWut7ZxoKbLPNCNY65H0hYlSXc9ZScviVTY
1Ick/W2wmkeHnMgfJfjJvNK8HyBdlJLkFeoTnR9R+5qsICkk28lM9H2WCFibT9HboYiatYEuE6px
t+nTiSLOLryfRbD/D11ohhRBgH/lbpKfgcbFiyRCIQRVrTP1MPdnIKWogRX5NnHMZK44nQzWvBlR
eW7xg2mxtI7rCU8gDvu4OIfAAHdinggN5NaWRhLymIushEeD8b0vIudQa/zWxizxl1XWakukzqKr
F9HI+ZRezlgVlHoWXTWseK6A0RKEeSxqA1NMzNMhbW0Sm7q86Iqmo7S5a8Lh7R5CeSM54tS5RWAA
xAW6KcD4kQsniaA9R6SPERIx96KhgtMtXSz4ZnD9rFvsPipiVdDAO/27YcCtuP6pvrS4nyKOatXD
0hTPmg9ctMqD6Xg/9bhXTr3dGC9W7Mw9JAiegOR2jz7YnSQ0gBejD3KYcpZzpfaV7yYOTK5nq6/W
mFDjar1426Gk+8jD5YeYoML/IV9WPToG6G8YQfIqlzR4jI291nPsbBwEhuYaTiJnM7LzA0+fcSEG
4rUHDNobwX6QNKFk6Y7eMRpS/zggiA2Xz1e3XaV6J5bG/mPh1pcg8+VjAb3hEX86ZxNaoG3FoGha
qbwMpSIfRe8+o9ACTp/O+vMaYoaaYuElrlGHnj7r1ERdFm4xpjMb17zd7TDMFHsnaTbR3w57GOwD
vFyyscvCaKQXt0UwlG2csdFQT32RNQ1Suc3TQIyaJewmy5Ye/SiVHrqkWRvTrBZW0/o/3bb+etey
ZB50qBsiU2kojvk/5IiRo+8DKYrTn5HqkIJXMVzswEZ9zyFltsjX+LPopAQgKGat1x7C2lKf7SbT
dzVS2qiAIsEUaD0g1zzOKAzzxMPUkGzi4McYDGOptArrbkCgGqtDM0q7/6AFJmwTftsO8/a1SXHO
MQ0F+Un+F3/dDoNlQ3TB7N1PqQuPqAZkKP6kbFtt7a3S8mabdh7OtZqmv4UyO9a2LdhQsGF+KrIE
imuuv2k2aDfYUbDjp67bZJ/I9ADDtqmbW4b3eDsbNMBKR151La5dONm1ko960OzS7ht47oq6PFwl
uZyEMsXhrV9b1V4cRUaB1o6BbNC+BlO5zAa0CLMsC9uz71CrNHxzFjYGb0JvtpFttJAi2sjeB7Fl
3ZqwrzoI41O/C8GejehyzNoEDRHx9NNdbxnUtf1G+aJa9SoYbzTIy0d+Q59iQsmve2bJkv0wjrG1
dbF7xCvdqTDasnGRdbCNq/xoFfXc4oyxVingyfIqrXLqJq35excACtQHTYLnp3tHCiH+URyJxsd0
fGbbVL2+DAQjTNx//vYKCdUvHz97Xnw9DPTTTeerxKqieXBf+9D8bCtI1ScDWLTXmuWxT+RzFQTD
g+bUNJBfgOnCUADsNDyIgViql6FqDrdpXtW5W9+LMZHqwIor8hap91q1r6EUuVfIks4e+vpLm9ku
nK/OvQ5KHq0Nz1HmbQzPbC6nnYadxYQLnM4QE0fPI4dpGntxhoibM2e6qgiknm6Lq4qeOENcNVF8
dX6/ij+U2jw0qEyLeRQWdwXscNCQxk4BKKfPb4dTXxyJBg6NsetM1v8zcdiEI1xsDWBVFKWrf/4U
lC/mODq/QhJfMOyERqpG+uyvv0Ksq+IoDwz1k0JtOQ/cIjonZfzg4HG+syi8nkXTDkp0DkHkz7Pc
zlciJuaKo7K20IFUnBZiCmfcB/qiq7dotLx9iQ89fMK8e/wSjqZXV73wUGeIENwvI6ZVUohKcaxJ
t1cXsVujtdGyamqoL3++319npONGrUGufBlIKy86euxv7vH7i0nIPtipIu3FoIgHKGXAGy9BRqRF
y9Lfp6kjBxd40f96KCa4psKEr4e/neZrWYE/6NeLTf1ayqUFljrOoil7ACBybB/FkZXMQb73RyNs
HoPee9S80j4UGRRNu2uyleHXVI7VzLcPYsQkDXkQ3YH81ArQbAHgEDtm7Li750pVXken8h7IQPUn
K7OAiUij/B5jiTBXqHweRs9On/JY3Ys4m+lw1dV2vkn8QHlXzQeAZRTuyFJtc6VEwnU6+2+uqqTF
uPjnL64qBBv/ev9wFA1WDfKxPEO4n/31ixtmmRJ1rZp8kvTgEzZdwH1No9rHqCtXtQsJSPSyUMUq
j6p4vCTjCux5mvLbSBduejcubqF6kNHK0NFnZQmqQ378c3KP6cNtTpVHyWEIAfb5eEnIHfctFbOW
QIEYrYwd9hGYm5zxLMCDPHWuIpTWabVDdmkylLDtqzo1+WgCAQ0lUINTV8yLoAKBHzIbJACJdbG3
T3geAxjA6jhVOmMvju6NiJk+EG9u0R7OwMyzcIOm4jwdiubLeb8NG2iEACBlMxu4+tfrfznt7y4F
r6NC0GXxd1MdrBJ3MX+j/Sj30gGkkQTcgqMgqF7ayMCE76/xfureYxqaNFBR9WlpQh75fv6XeWiG
55CycY//MpBlBWxDccHKS5uFzbuFaPZnUFzRJEW2ccijIUyk711k6XAzJnM6Qr2uorJaSTVxMWj3
EX6BiRYYt3n3M8i+XV1XHtb30P00cU1fXwfuI9ld+WDzXpayVHcvtWq8a1PqO0K+vSbPgIEBIo4k
EYq1S5by0mMMWJp28c0e7HGBHjo7jKawDn5lQd7XXfPdIVEjtv1mjEuqhNLHI5ol0cYqsFCFeL7o
4sI9q4CpBaIApitWXXH9jqJY8RJ6UX5oCgj2ojspxwBOh9lym5sAUSibERDSNLkrt5J1SFAlmeBD
3UXrw3I7yOa4zg0Jln1GShvtROtTdt5DGw/PuFAoSUjB+GAXo71tQ+Qly0ibnujN+ADMzZqh5yFt
RMwIq/ECdeB2ggiR7G9WqY/sreeF44O4kutpVyfP/KOY0fYZ/0FSXKgdFt3cdEKyxEPplYvbHa+H
vAaAjizQoBRs5blTikaM3u+M94GIZ4uBbNDuHurERe431Psr3WNitvLn5d0NUrLTIxwhVZ7juDtD
wpue8Lf+NDIoBjUNxT3eQ/fHv/I3qwEx7744+HK5+7n8CdCLE30kWPz/sFjQ/qqhy1rB0EzbwHEC
FpPF2v3LLVeijmplyM/98DQJxnyGxSR29u0mSmxcF0TfCXz/UhV4R/UgfTa3oF3Y+bEfy6VVDyiL
+L7mX0Z5NKFkkBsRp0BccudlBpabvXN4LiAqLVJW5AtNMsOziInGjB0TsS4ZHb5pwJga5AG8dWuP
Lrj5f37KCFnpvzxkkHxFpZ5/YMmpLH6RR9eQpQMRElU/dOjQqhmAKM5dddVMBkalM6L0UlT54Xbo
Oa+gqK0dzwb5hye5T5h6mi+Kr8lLtzecPZa3wC7B3S6SEkG/MioQmW0QXVArsz2OveY8mYm6Qq/H
fkuVNN20lo4SiuU7b0AiP3BjMC9I4sRXz/HeSetf//n/OtVAfy9P8unaiuGgrs1yUFbMr5lTBdEX
tQeg98MMe31ehr2JnoULTBeOpOjJMhocKZmLeYzSGjIwZgY6mY9WjCadWe5iNSnhc1j6CmoxOrkT
eK6H/bYXR7nWnVt5JBE1xal4miUwIQ5FYwzVwhwHedch3ElRwnR3hYRdah3V8rrFNevsBz2LDLIQ
TzYCYPPGyfFXxYoPgpiN+gCus97BgxqOO6OBb+50JGKjrqJoYLnre+g+TcxtEDvFkHw6QyqnawVB
e/KGoHhm2Wms8PZLV2NYSC/1kECk0F3EYKeurimvkuQYZ9FDaq3ox/rFgRl2aYoRi+U03Pzzx6R8
LSPzOTl8IVkQyazmVeVrstKVoBjmUNK/B5KRo+QgoSfWplfRuMDWKdCEF96mQ1onSORjIKcbyF7p
NTDC9Fo2XnKOMLh2JGwK5rXrmZfAnuMcEyBN0nwYneSexbWU6aq23lBK0MvT/TWMgM/UZokprifi
cCmeESNZ1JE6XhuUTvj4XWffuIayz8J6BK9nqg9xmABR6truo6uVTQJc8A877tZpbNofKuCZGWIQ
3uMQjvWqVVIXCIhVL1uk6Ra6iSbpvUQ0TioqmhL9XiIqzQfHMbSDKBENTtogZl787UmI+stIenCC
NZ0grivZfXOcXqX2YwVXP3QDfnsFQyoucO1ACRVZ/ZCgznIsg/IURHL9IEL8KAZE8LRoKbpK62Qr
0iheny2KwTIPultC3sizS6cFzrXX7MeOX9VbaVYAkXqe96nbmG+F3xzb1gkfe9RYz2Vnp8iiEG+T
Pljqgx1vU3dAlDiKUXSR0MfVh3hl1p10vDe+bP7qwhJ+dqOWHPujD0psTx77V6O6uraPG8MpZq5X
6dvYiBciJqYMCIftsbBX1hDVvFmJYvir+qOcqG0y8jXHpMDoSHQlKe9Brw/myiwD7bVkSTDr2hQY
8O2czCv0B8XzzTX6HcUJMpI+j/lv/KjM4yjn8jeUJWadKbUHHLWzR3MgvSGH6bdiMIaFEUj6zurq
4Rnwwyah5vJNo/qylLQo2WZo2byFwBDE/MRHMGEMc+DT0+nI904nv6ca91ASuf/RjxTZ7K9PQn51
FjLOPAMdG1/Wr5sPw+vyEsJB9t2u2MNpuW2elanBIamf14mM4OvU7ZocbZ9SVjelzXPiPs+Hd7p3
Y/dQdFq9t0n+oGzZK2tvaJzXFp2NECAXgKcEFyPZRis0c4edNqRbT1LLS2qYPJBSc4vmeHURoVpH
n7Q1KgX+0r9jYsCAUj7KcXt0IQBfihJmNrpWysqQVTaDiQbsgnJBt1d8tOKMFhyJ6HpeHhY804du
fzsUUdOsgD79NkEc5jk1nzDst6JXT1e7zZ7OdsoSsSk3MvetLpEolVBB15E+2FTwSjakgGXcVGED
pWjPobcEpzqsMv8gGpeJhyHHKYdCRrq4x8SRPY3+X2NahFaFaz7dZ4mp1MiGuS0D8/ehRVCCbKyl
JBUwC3RMS2cNVL2tMe293GnzZub1qnIVICpTCBfs7IygxEKbeiIE+Av+W4KEZoCNykW1Oh77bES1
rBreixJEme5pxarJzeHdD3ASZgH55GKlRNkP8qeYxgdjzFI7Ck5d6moPbak/iDhomA4RDsvbii78
NDsck3cD0mCVNTMw39E+NBCvgcDhP9VTA12nB93zeIv4CUQn1Ot2vlkaYBKTHH3Deq/2TclHQCPp
fDax34W7UTHLx8r35F0ZKij/TKP+2IJukId8K7FwWAyhF5yAqZS7qoeyXqdR86COsjNji+5+7wpk
n2rd/Yky4Ssl6fK1qzpjIU8nFb5UYRoC3Tj2AtRX1TJiaygOrUng5tZI1OFRA6Gvyfgy5GHZo9wE
MhmeI2LhXelsPL2O5DVuPjgxSwncSmo7qPcXlA881J2mwg+S1N0WAMzOBpXzyiICCu7oxEfXt8dH
Urgn1GOUd8/FlyeqpX6h46+6Q1nOukxsKQjQkJ+nXpFniJhNR7aczR30GE52HFCVsPtVJA8urvbT
jRc/CyggavAu7rsGIORfA6KfjD36SpCivtyfA0N7gDSFsWIY5Dyj4Pf70IavVhZmC69UAec6FHrr
KPHf9cz8tCI5/9FnA+SAxEWgqbtKoCORIqZjIuV6Eo1dmMkhdM2lbKFCdBuQJMM9ZanyFowaxWwx
IDWOesqLdu2kjnxwh5HGTpSD6NqI3zdgG+iXlVltCiu/3OZNoduo6PPzQGZsasQ8vmIXcam+is9B
iYURegv6fAzl9lE0Cgt9YF8PZkYFyg2LeFKHLtdizMv8DPX/FjNQpjdu2j4WZfgd6ow8RzsF0LJt
uGfROAWebDYwlOU9BrVIOneuswJ0bx7ucSuypl1r+5NXks6qXLDn5F6ezGGUKysRFJNlbFPxJEhP
kQWPBCBI/IZ7waY2EmpfJJUvTRN+F2GMjGHjJnWzEt2WLzoKwn5whuZsPzm1NJm4xm+1bWU7qujR
QkUg5Q3THGWO5BmUKeC/48XMlG+ZlCPPk3MjSKF+XPI0ARymOOWHG1GGB77jXcE+AVvQOrCmfdut
AMsHi96VaghNNBHWSjls1n/3e2nEuwO56EU7xRIx7IX5xDRT672SW/G2Qb5rWYRSerEcCeRqKQWf
iI5ZPdQ7arw9pqhBc0YQ3KSy2vAMw1r3Bfb0VcxE8+Al7Bz72VCGYSVBQds5vvzlWh5MB5Lp+QVy
urLvYsUqVuJQ7yOtmInDXg/Wed54W3lS3TLbH/BnrVnlmO0WXfPiuUjQ1zPjLti0bBqfZTcAW80T
ZMWytXzOcMxb2X6lLMWok3Q8913k2sQoiPtoW5kIC4lulXBL05Uec/LpXL+V0wN+XGw7pm7KB2bF
uvngjYgU6Wnr/3QQ9m3cDgUdGa9EaiHWt9BNvXmg2OnjWFUS6jmKy3e+zXbYy3qbTpmrzRzOgnUq
htxfdk6mPulprcxqKx8+qhqcb6lJ3yJV35KM957MyrcvI9oS7LfDap5J0Tt8ieSoSqH/lGElsDQa
3cMkVk8RQUKaLsM5IhmSg2gU6n23I9FtFCs5dFNznyK5oJUVIyX5hWbGSknDpQy8cy8aMt/1Xsdc
OZ+hHEBBK7EhdZQ6ej4kDM6iyRxEa9u0/riHxNEolcpKDzJlIyVJjUCxNnxLVOcMECfCpjko9iLu
TfFQls5SNDz26CHtOyA7i9KLXFQm/OxEQjmDacqRDNH3FONXeBtFZ/tXTIw6MVCYzkWYCzOEfK4O
snHSTGROIH85OOBWxfcWa/URBYr3wWvKVaUm7dbIC/Ux17wPdWQFDFx04zt1ecoQ9DmJI5V834JN
tjknV8bnJNkMixHbhK9ZeQY6eNMp9wFx8lAZSBlYQ7oWAyJ2u4KhBo8WS7S1rlYHh8cYCN3gDL6O
mnVha7cuDCcIG1PXJVU/M9Ej68reRT60HPZ13iEaoljRBVpERwYaFRmL7fLMbHrsKWorXERKYNyY
H6ltFOQk8WQsJyLIvSuVZrdyB9J6yYdrZ3yJISk+4XIZvOMMCW0JtsFVr6GO9kWt77NYrvYQC6HE
2nJ+Ba6Bdl1hkgAP/GzNLzc+t47+kgapvNWmnggFqRcj5t6EcxPdkFVqUArnz8Jw4kco2ivTH7Ys
jjaSUQ9K147rGou8FZDm5t1PYuBkZvOkYF56yOU4m6tJ0b7XFk4cfRP0x0A1R4hJ+tFJ7OZdRdge
tSYV8Mh0Ovgd7CbS8FrApBOFexIU9k4U60VjCY2pqYwvBnAxoZZ/n6PHiAOlKAsqEFQe8cFetXFb
v8b8PvcJcKu5q/v1a6h1cCug+N5G+SjRcSw66yBGZWTtUi2xn/S6cC9pAa4vHORjJrshUKzMvVCW
DY+ZSf166omQaNL0fehN7awDFLyMEkaRUexcZPxsF4WaZFsX2b0XFS0opBRKay+6aNl+1ENnnEQv
ddWNLBdw0aaptrSEWdI8yokZzMMCWZncNA/V0JmYd9k5xlLToeiLJuh6dwa9Isb/4t8TxcCXbmNl
Gtiw/Lfr3S/yZe7fXbMuqIGigO6zDomNMwJ+aHaVQT0LSKxgPMG6eR5gtb2Uo9cB9u1n3fKz0rUA
EbICTbwglt4rxygRctcgJk3f1raTh/0Q52TeMwjTyiBHG7cnz90jgIqJEOV4qE7DNzTZzqUn5U8i
Pql93uKpgkIL66QHtf3AD8i/oL9ozvK8L7/XRnGywt57MdyKxXrKHqyCEf4CY3YvJkDUn+7+en8O
hlA5mGOT8/vwqu/o8sx6sGnfEsnUl2VoZzvFj7sHE52d27XtMPz01CR/7L1Km4Rc4lXFd/x9hDIu
rq0hAD7v6zGnGKlbpxze8jyd3lUX6xs/CxAYbakZQWJO9gIQLhqB/xZQcXF0H/gy70tXTC4CH7cz
s/eQEOWi9wt8ud79NVQW9CDzxnyBREi0MrIBDjCy9e92ucraJvpWmRoQ2Hjio2NO+o0kz7x1rYFc
qDaC4SiKpZiWZPXBIYny5JpxsEs1SZ4FqNbv+84q9zhpVPt7t51ikY0+8UwMi/5t4p+n3GN5huBL
FpXu4u8m+3UZbEojAFSWZbMgQqIPfKDy1FThD9RK0qM+9crBRte0M8YNUkoY0Ac8svAkrROY4xPm
mD8Pqmhm4P6WckL8eF8Epn9LMtkOmTfYpa+3DNL9hFs/lDx0+Jksj7mM9pHh7yQMNajwNcjLqIiE
i6MpJulh8YcOgRsQhHPQTIttydSI7r3JPIDvtfLzHvkya9R7Yz7WcQfMrcGjJquwAmGLNIAlAs5X
NzvRVWpJZ3GJGK4DO+HJRIsd3JX0jgcf/gTa6MyDLFaOkoIakpQ56Tu6dzuY6ObngLOZBv/1JfVM
Y6mXuPqEiSUfm6DA6gLxYNT/E2mnWgkIbVfBC14zpbM5EbRE0+uounfsWtamEnsXEaulrj7L0D2n
WUOou9bMGkqc2hokv6Geoh5bTv4H0U8FmqzvxH+0gf8zkO38RZIidgX+OCLdKQ+7cuyS9Wh3+QPQ
RDhmPKC/x33MDE5ijXRBf8h8kys0DZzUGM6NCZBc6/WlEiDIhBTpwpfG+nvRrgTiOShsa94nRXAy
J1SfAi1nyMbsqksxckN6qn7HiezsQwZ8VupAXxuyzvo1Uspn9FgeqtTMv/WW8YyMTPZgRW36IFs2
C4VCi9eiKwakstokcDJOIiRZCdV7CoG19spuGdyDkn8qUfVaJi5kF6uqV5rj9Tt5jMYzW0NkgpG+
+qFne7y6is+kLShSO0p0jV2p2PLWsTOmYP6EFFswE1OqAaJ8rXTvUDnMhVdY7uH/cHYeS47rytZ+
IkbQm6m8d1Uq0xNGW3rv+fT/R6h3a5/+z72DO0EQiQRUUkkkkLlyrdFR7UPH427RUAT5abTJRrwu
AXG+qOxRb7lRmssqdbtTb46/mwx41x6pHsop/rE7dh8STApB+Bccm+ZP56fP0JEuyAbFhVUI8kJq
rNdhX/hvbPVkKNH9ZPPo2hUi5z5vQnRHJUznoRuPO9E1Ig3Fh0p29gTT/DejBt9QKFF5FKNB7X4Q
kLZO3EqDN47BJ6jWm8tjIRLtXuJFNzFR0RDg7erk2gz9/PHcTkhhdRHEX+KhLWxNF5I1Lc3j0yTs
gOS6gmhyDZcZB76QSoay8dfANb8qdQt8tBjiYpvF43eAw+OmkavknBX8UAqqud+aARWfKKoQAyDJ
rA4ZoJVCo0afSPKXIDXSuTwWzc11p4OgBNTWdDs0QglerHMlra9E1eW5DOAUnhu0hSl2BctTgLXO
p9p10TgNNAQgoU6PXlARpzWlrTnG0cPBloxxrUGTPIc/aeY16k4yov4oGletY4TGp/7gfLSQOI1U
rr9lruXvu4qiMj0anbdAHRw4Jy34Gaau07moidYKJGZTt9TiH3mq2ycx1YjbWSMTLiPwkd+02Hg4
mXauHnItGmdiTuaZ8SZNUm8J/9/S1dmajJ1eUrQxOMpqyK1i2XN3mmlhZSucCoPqIIcZVWliKHMy
ZSb8NfEvSKjGXHhxos5FnanS2O0u1JKr6GWGV5//0y6r3YAW3FSTqsaQx02+mq9WDzcwq9X5zxrC
Lkw95F8HQlX3DCEfcRgii6Uu24YcuqUmwXs/xg87ZC0qwm1ZuXUm+3/6C3sLm/Ur1N1rWELcfTPV
E4srNQFeDnkflA0RwfKeItJNVozcmP5sOmEx1Q4jis7CZE989OIrW7q7mgzftsgLqSS90r3/j9s7
MaDWxs+8QiH26SaunlvBJuoUYs8N3FzmB0ETiJgSmFFcI3SW1tT1g+5MfJSNUByqR68i1SPsCHTw
xS5Hnm2ymb627PNLzhueqt0lPwkocoNdTUpk6TNSpS8IT0If5GjRKXAQihF202Yjx9E8J6DltEs1
a81dJzvujq8ege4/dRuVYsF+Hg019M0AXdlvSBcXDUDRE7UfeSiXq7FTe8Sq8IBGXl2OYQMhddEu
AaOol7IvjZcwtvKFQSn7mo/XeCFoLkPLoUUzL4cRTbj8mdAD5+SoHALRhJXltYfqcFRhf1CnXlRy
T8yS8DWUYDypKmvXmkigQ4/eu6fESlzKjJJLb6jZDpzDLo3jmlJy6O/HvD7CVAhxy9So08ErMqwP
t2urrTCF0wHNnxqToNZ8ohwjQUMKTxpdaTZK3uAs0gzhTc3tj4+uiB/qUX4M8kkRbQopliNiTYUN
HTh5wjWbIPdFNEA64Zc3C8oKHPdljKDlZfMOW/TUbVx2LHoufdGj2oKCP89X7K6Gi/DNAgct5LGR
HqtpwRR3tkKDWtJCetHgKHsZv/edDHe/BPXHzNSDdtfXHXyc8E1t9fAtBZ/zS3apVXGM+sPzcw8i
PPOHGVSQqyPkQ3Yxqkli6Cb8+WF1LVO9vCp+8zClact5fPKo+xq21mlQuE0m21V21HbkG06AQOgo
B7YPFuw7CIEqwYtcytmGDQ0l6agJMTINPzwLZUSiQdOq+b9mCieUFX5EKL3Me8Jqt7LSromuDx+j
zFGf8FG7El3qBb7E3LwuFfwywkupianZk3BawEFxatjT8GUcW4DDf2ypl/pbMqQFZYw1vCsyaqZI
TBOODNmWdtCcuL3p70VXNCPiV6SVYoSdspytsDAqseT7K3GJjtcImds0XcysoZWU801dmcUm9tvq
5hU+9be61f4AGsWF2n6TYxkwQKlRs+823Q5BWuIPnQm0sJW+kJpof6ghim6Rck1iWd7Ba9V466Y1
SKEHZPsR5fGPxOrYULXNeNE6uVuqZardWyoYktiQL0Yqa/eeXjT1xFhHxY0YkyfPaSyHcuYx9v/P
E2PKhIH+M093oPFt/cifV8iHz7U+JaM2uM0WlHm35jGQv0CvU82yCc5kwmOoExMMzXrZJIH+rQMX
NRuaRL1IY5ntu6jIlgp4mC8Fe7N81L7BMcm/HKJwcrlBdAJmCg/JNKBo/txUODGVHT+asvK1XWDU
fEGhDZ2JteOwO/eeFLz5CmETtVOyjVJH0gEQU8SmF0GAsEiMXRW3v6+QdN24UgfhXIa61MPlOSqu
ntN8PZepJ3PDE9v1WV9o5odnqcM6j9Bs7Z3Y/egTZeanevKVx1S9VJUk2pncnl/5mC4mN76Z5yMa
XIRj++qWPuA0KF9XziC1r1IY9UTOq3QuRlu5oh6RKANsb/B1FXY17xotuhmU175SJ08gWNbH/XOl
ygKvnk0L4w/3glbuSzdqDonjaHOvDWESFN3K4p8/Na1tanC6TZcPx+kKTrM3hW8SdBv/+ImrYvSu
oO0otc/LN2771a9yijlQ2fCDLW+LkpwTv+YmjOqG3+TQJwXyXg/CcA4D+ykqrf6KoMxw7eOSLRFA
AWESjdEXc9WvmrPoEcHur49RMQFesQrASz1/rlE63L7jot891wh0e9g7fvkmTAm3kpOSd4CEplJg
AOrWvp3KheupeXZRrnkP5DpYe6KiWAyA65cR8Jqqh0VfNFXkRhQrwTQ7LfD3qv/qI1N/K1TdpiDd
SDYKIOKFYqFYqavAMKAIQS7Vq5W3VikKoDe9sStGJd4OU3DdU0Eq+WmQofrgJ3ffckY0vk1l4Ztp
fA/TQt2afgnxSSfH99aI/ANUm2gfiK5PlZLqZHfRK1DcWzlFWaPrG8EhE0KxLK6ejRTYpEhEPySX
ZT884Y8q9mENPWOQN8rSlJpX10H8JfHq7h5UYbUreyhZRDc0jXifqqkxK2TEVzN/ACik69SDTs5W
L9mHto9juL6N7t4FtnGEUuJ7OvVSwh2nMBzexFhdxHCcB/lFTISUW7sMno8SK57otxrXwpJWYizL
c+vmejANTGOwhkrQp/4UQ73uR3eFu5EXBsM8jDapleivwi8d0C0piYiK14Z6akGa3V74Dby8WmOm
d2Sft6j3WBeqBbI7JDTvcuZUJzFmw8s7U8M+OohBfuYJNHhliEAaMyULcRWdHfVGdLOWOEHa9/JK
DxXy/rm9T6HfO+b/2QzDopU75SDMkCfnRKghVXm4hQqBVygcFo0XqNVC+MA3gA9ENeMmVnnePrpi
ohgXs8MGYlDX15MZERlnl5udvGM7QMyJRzaQHiPWDloDb7xEMn1Ru5rDv2oydpB2gzsVTnYAkloe
CS526nh8NmPvyUc1hKcWhN9WmXpiUNijgfg3deBOue5GqOiFMVWoYp89nYifB8uqbKYNjfSrzUG3
kfIFqdsp0SLrzfggGt8DGN4+sI+iRQE1eQwlRXoLBmvi4/jjIy4lKUwOFh92Zg39ObKGFr0V2JEK
PazegoKnOxytHvEYuqVa3Eb0OS+ipyOqPGrt8MLuhaNGdoi8AqqGspiIrEiQB6OkTXcs/eoX0bAa
gsRbhCjWhHO2OulCa7NsFel85+aJRabdk8mbPfpK6Zz9iawn0VX9Ktaxcx7gqXYZp/WyMKhhY3KB
nPMSwkTB1QiTav1LmB72MYazxNerufgjhK21M8p6W69ZQs2D0LcDB6c+naIilELO3ki1qO5qsFWU
1bmcGmGXoKDwFVk7Cle96Dpjxif1sD3dxKw/vsKe2ENxUJDXhsc4GL64LoQGSiZ/9Mimb/rGqVch
tX3C7rnm+GGXiD8bctGsHB1hWTYq/kEvQuiai0JfN0nb3gYr6W4+Elx2rV+FhR2KuiHOCSPl6Ljx
PEyhY5Nso9pKngVRPSC+i8L5/zEKIIjiowDOdjHZT6Kf6Lf7C7MZoremL7Z9mqhXrYkjCgthQOOQ
9qIkgX33vwpjhdrFS9laJF+YkPaEKzKz3osxk/3+2YF9SYx5hGuPqgoTG5yv6s1ujTdvLH+obta+
hoVnvuTmqpJqB6be1rpLjisd9WnMjCtrbkewlgrX1tbGNWQlFTcLRpPRdQ5/1lGHSqwTRuxXu4DS
Yei9z9p0Miqm01Keai9o4mlH0fPkmlhQ3XdLKeOw5ARueZr8xSC6n8YLRPp/+xO/hUp7GnS1ETLn
QT9biQ9oKXZh4rV7e2fmEGfnXa7feEjpN+gKDGTOnWxbl75xS9H6OQ95AA8fg8LNR5dhUXmE45+z
jO4FzSD5Kuaoudas4TIzoI3+ZxLCtjfbVcOjmONKmb2zpxfWJ4+/Xlh0vTA8RGVwN81WOZdGWS3k
yHffoEv55ZTa+NOHt1DSYPWCffyq2Or4WQfQk/ejBviIx8yqKI1xH2UugTWJQ1AGQvIaWDD3d5Zt
vLl5svFS9HuLPnmppqb0OmpOJBAyaRYnL47NRgKJAPQm6AkPq6ismePo9VbMQnsqPJSD883SLSNj
2Ywjc1Q0ILWgc6YaGJXXCEbW1u7VbWK1ZxARUK6Xog1cxzsq8qfweJgovYQcc5pRkGUCGSfvlckk
7ObI4SQNi34x8Q+eM63iCBJHxedYaeWikJVhV1Wa+96Vr3ai5ogQyu6ma2u0XYKoIAYZUxQTjRW3
UEmeF06e37Kp0d0aBd7Rz6FppKspCgFfjkGN7d0o58tuLkFY0B1ZOxNjwiuH6IHCjOJodK2GAA4N
KsHtvDPQdhK2Som0M2QS2tnyrSsHF3X3NBVao58C5apW7AtmYnoOVJwfPOynSURJzY/RjIyDaCTb
IdQlLrO24BLxvWGRcDqaP52qvvntTr7XYAf6T9f3mm1PZhaR8PA7942f0KyR8ezH8aC4CGFVUta+
UPBrkc6X3a+paa0VVZN+Ga2zkjy5+DaY5kQpmRgvgx85y1GyzEOoVcougE9pglV7VygXdqHhgdMy
0KaorE8/TmCBDo1+rUxdieQdLEnGu6251jZsFW+ZRSTZMx9Kinh0tQ2K2QgfeOldtTXjovZp+DqS
XRXmKvLDveSnUJRPXp4GUWPSJvr/OknLoxRN90ljhuB0rvjfTN9QF5NaAb+GwTt7KaLKtZZ/cK78
1GVQNa1uGLeicA/CXCrUJUDXVy0RsCs+0siE9L/vTBLMffBGJuYxu1dVwohW0lxiO9n1JGM+CcXA
4AFOaBXng/cJf93F7cDkSdxGz4TxCyh1sMN2A/sxehjELT3/s0AJKzTyDwj9TDYaY7jwM7TPYD1S
luAtD7JLAKXlxHhsFRWC0Sm7XXaEgIZWC48gZ6NXHi9o6ZLmLgO/XY12baxFcpz6tnlHluetBvW+
H3KE1ISbRvUPdW9letZh8rjCOPkhli0yhA+hQALKNL1KAw21W3xWMXxUllmHS5FZb0f3k8x2R+yz
qrijjpO0Hq895lKwMEAHbKvhm9HKIQIw2vASIiyyyclNQvep2v4mpebpMBrkEaIG2nS59nXKGuq2
PtUtJQx9iGy13SoK3zxhy4Jj7U2MufQMvUXsK8+jrWQO0r7MM3i0usR5DYpBOhtOfBC9SNPH14nz
ZBqy267ZZ1lST2ELqoko0TtkJXn6oKF+0UXMi29X5n8ktvM9bw3phwvjJMmKwEcbIVvZXTl8h2cE
SvegM9CSMoMJYFQAze3bZRf05cuIADtUWgWUE1O3pTL54sj+YlCUmvC2BloT/VxOOZrrnnLVbl88
oFXcyG9B39HpkmIRaZAciDHJz3t00wqKNBn0qwiPSPkROUN0iCgpWPG6JLUirZ7nLeeLsUj0c97I
ygMEpvbFr1QeEvgDSKoh9tAuBDhMaftVyqH/XSmrfKPpBpi3XjM/y4yQa1V95VfcL2OU65bcWn8h
hTRQFwOhOVwOpbaotIE7cBSwCeqtnWgo3wCQKS5x5DIbTJQtpubv8X+5PudrddP+ni+MYvpjuKyJ
FxSperUb4kZ9HrVfLRlYiCVnEzGBXcAtAVDbPweO5H9VvVSdFa3uvEJCqXPwjOQz4XFl7VAxCwNb
We2lsPJnmmzGuzIx3CuUU+3ad3x2zH3tXoWta1IJwcVCW7WpTGA4bvkexvDvpPlYrBsgzx9DCW0t
DEuXkhKGlzTR1j43CE6rzTiPRhMkMvc9c9n0BIlAMTQHV0Vk8jjkwBgcv1sYAwnIFOzHrQYksZF9
NduAu5FufsdvKGffdEdryOZXUyXk1tzyfcx7ZBVMIzoaU1dyJKh2s+AO5Q8Q09a6CXOd9ogY5Im/
cNkrvPOMdwHla+1GjMI3+4uyXOckBoVJdOus2+tU/N/7vhs3DkrTS71rlE8iYsemdY0XNVW8I5IW
r1FvW7B1t+EEcuDFVSVcNVnvLNWpC8YO+k83jShGpUthgrSTXDLhEFwFdy3IvZPiE9eXjM80899l
YzBeqypVV2DFsmXFB/CqIYkDYUzpz9tKMl7RFCtPeh7e465yZmrd9Sup1A6NAekMzLHtSwpBDQBf
ZHSGCfUJm5S3HdFxBz3AqPBDxXNesgG8il6HjuPCTIBc2oVzBSQMiWxamxcfKADf26r/rjQFx4s0
+YIAp79kb8/2RrXlU5Mb6lx45LDKSVn4vSZqNa9s8vHoWigHq7QQa3Sgbaoaa9ZJ4wnloYNbVumH
FSo+aLGo2Rmam3x0CNN3PIbujWW2py73ySHwQXwgy4r8OK+z1sqhnPke8RFIvxDiU4C4ZK2/jAu+
5oFKmZula9IpBNmJDgaPGX7/xiu8+wi8F3l+1WM/3CSaJB2dTvndyHFxM+Dk2D7tNcjLWO9rBOlg
bdf4jn1KY3ZuwDj/cpMIUlc5/p4GRPTMErATVZfRCtV7nkS93O0hQZVXspqYtzpXUZKCuOWblaur
EK2gX5rn7gaiMV8qNSvn8uA5BwMl5JkUlQ1E5F35FmhpuIOaZ5iLLszP5hrMClm6aVSFWn3pJ66x
Ap9WvpG4zRaWYtkbhE/KN1MlYGTqBcGdaZTNEHXLNf8JieDE2wjmNSvy6CpWyhtqELKqewWmM7wO
WjYh3ngBTU03bp6Z56bvvwLoan659laX6+onyeBk1kdKfjcpp1lWg54e0ddGZ8BP0jVaty4xf6ro
B9/IvkZ2uaFGr/6VFMa2I9DyJfS9cp6iDHON1ICibgkybpiZh6MuRxkEH41616ZUrU2x6k+zmbP/
q39xC/iRmJH8Bgm6BZgATQxqoMxtTPHtuoe54WI4IIDV0FoZFZ8jMP52J6WvgEaVYFtYdbmHraYi
pjVYISkSPSr3ohFDz64JBe1StuEt+9ecNKaqQikcacPjIzuVU1OBOVkgDNgu4JzMTsSXgLCJYaWy
o3+NIIwNdfLkI0apark7nCTqfpvZPIsfjZF57I66elV0KMUIG3oZADPSSv2EMMvdNqILfbQNCyGA
1WmubIw69JhuS/IFunUy4mjMisvBU6bLMa3WmdueHiNF6wb7tkXPdiUu/+Xv22c0LM2ro1ergOjI
+yhr6ZGcIpCyqRvUXrXRNG4Oitt673KjaguCJuNGjPKkLmZj1nRHMUpSHeYuSX4xhqJ4mZbsa0V6
E0sGzVjPRFcs2ZH9Woiux/bmsaTowg6xNvTC2vAblFGDJ1oFfzhpgESGivmPTVxBfT3ujK7sk8eI
MP7l899sbFg2lVMfyfDokAncazRuLr3W2pfGs+yLTS1XbGbwbv+x632vzpIYzITw4HyLANuESqyJ
xJKh+meqWvLRqOak+DW59DtdIynL/Tlad35jH8vpCgG631fCxlHp9+hffv9tFFCC/Vgvi72jC5tr
FKnWru6pJ4SJiApZ29F11FemS10f2XWIy4eD8CWZp858u60eU4WtFPPF5b8mkS6xdrli1IvBtxIK
BaRyE7QAdZO49C5j4nnUbChsK0tgOkXqkHz8MzBElneifH4u3J52J4JjlvsFcHtC1fZMDNe6egRV
3O2fflKoBrsqGD56w7BQtnPklVXJ/U5F0HfXGjri7KI/2kjzBnLm6svnuA7/e8L5GldhfPg/+qru
qeACAYHC+jQL5XNqp+NXLzPLpRyn9c4Pgu5FVeoPYXfLHBbpoUexwk/Z5sWq512TSpEuqQ2DGl/2
elFWpsS2w9eqDalHGba6HtLZETb5PSjLh7eYwubSOUf5q+iQ+2NWZ0grxD1g35zWFI0Wgy0Gwstd
RfbdWWtXU/B0qpKddVWKuCGMKPyyUmnXdhGlqd5wd7WkvuayWlzjPHrT83z4gDMBdsIVomHyvb6X
rtXeBZV9fUfQsb0Llvvf16YG8WTijWfKtO1J0ElddVqucr6CKArI0s9Sa6wD0sj9a1CC0PRlTk9B
6PavbHW9TcMOfCFGpSqLj9XofBODcaEpbJH24BLiZh6M5UrRvLM2tCAa9cI5iiZpSHLD6z7U61Zy
QkSgp/5zXFxZBUz7eqzuIEuXm3WNiOciT4muOmHe7o2WWMXMdaVmL/rWZBRXf9nsWKWUnsgkGzEN
ChFVB+9ja8Ghbi3v3Njd78awoAvuw7FY/TVAwQA8V4Utz54DxPe8c6Kn4ZHvy/wvu1jT9bOXAa6O
rej1ptqRVSOQPNUGiRqfUemyraFn1Gr9U/Yj7AaHNErRnoVE+Gw1/J6mx5VN9dBzOWETa/7xFaa/
Vld9b6+YBTou/RhJVDND1mG4zcaJkjCnEqEZSNN1WbZt7Wi6pC+uUphSZ1ocHFQ/5+5judoJCi/9
pKujB4fQsFBaKT+ZA3q+yOamyiKUwhTQ/TSqs3/oWmdWjXxRwCrz7soheB9Uvkap3iZL0U1dFMMg
bym24IbDd00Jf6oTtEkMRsaNX4l1x8e9kGC8FIoUvINldHZmC52hcPL6ouR2VaigG1ifn3U8Bw9Z
7YUz0h3HknT01TZN8ml8J4S5SowSWlozePxRqs5ZTvrygD7k6WcRmdFFQBrYo1RXLFTwxJcn0gEM
+l+WTPkMoza6ABauHniJ/3mdx+tUxsdzja6nWIxy5V2TDmAKCDT7e/ScB3MOgB5o2NRQ2Vgv0hGN
YRQdG8oVpSY8JBSsHsRVLYzjaHI4V2ufk9vkJMaDSq1/+z+8xIQoIaMO1RnQ3L8WEcOPSaHlR4dm
h8CRvY+cplq3jfNKgFdCFa03yqO4DLrUo8IK48APkpsGRQ2g/awWjB2FjnwPApdoSOhK+4DoyCxL
T73zo7bdcDGFEfOZSDqKTOR/T0qKIQABxV54Spq/qrsy3elOD0EKBaqFOqFJS87nDxq2R//PcCV3
Unf60+0DeKpngptNgf+oWsRRP+8KI9r3Slh76yeTW60NjxdAIMXpTn+6jxVgMOqhy0k6ijpH1HE+
TcPQrqIpTbU5hroP3N7n7tX6lbQNLASo2rTRrmkV68jbelSMSK48f9oc7sGLKrJIvE5LiYHMKtFf
U8kwPm2ybH44iCHuxUrCzn11UYEfp4yImZqShRfJKh+vJ0ylraekZ5ubmBNaFNy2tboNOGNRvJ/3
B63mftW6TssOtQhnKYQdiISoXUgrlwbJrslhcJGHycN+500Tc+EkLl2PxKMS2uj7Tns30ZR/rp42
sdF7dsXVX7a/uk+XKqrqGYCuZtWj7F6O4Bu8xivPLnBm2Ianxuwu3mD0u4bHPCKQkw1NkDcisPpW
9KyoLM+pphRnyyl+9EYBqvqPSXgMqoZ4HYy+m8GAijhqc+kIyypCun47vMcj5ZR949a3vkvQGc8l
9+jUrbLRFQT6VAicD5U9emstq8uLpKMtHCZBch/HgkNza9hvcdO3e6mRwUeRILGBadIgVZcc8mKv
pIFzQEqGQaiCfw8KD1UdwgMCGTOZg7EcG+ElmxKLYRBaJ9tsl6InGom7wC7W6h/t4EXh3KqDbp07
RUXFgmsuKjPWd5VHsbkX+NJaH0b7tZVKDq2puq8NMIWktC9OcLIMI4L+kSaapEtqqHsT26rPovew
e86Os6B0IAExTrV21RfXDIyd8JDjOL7akC/PSF0bG91Cu3BOgQaQhKr018/V5QQi0C4lcf60ZVUs
LUcNLVCxjFiwKZphTVqddzT9UcbU9GlUb3Pfz2aPP8GRNfYGpvKqV+PgzU2YKY5+3a6ff3Njaik6
Wycx/fEupnfX9QMEMgmg+enPFu7wsD/e3dP05x0+/4JQt0mJhJ65ebxkynEDoArbh+drhpYFA09K
Bu75qi2SMUtK4X6/Q7FgGaALKt7h49MKfBuq3+ndPdZWDY/9Du/u+XeLd1hBnPb8I7vpHSb14//3
+Fg6FFfLqP/97sRsGR0VybNBRU2fo5idJemXUC2N3XN5i7QjmqJSuACGV7yAO5rqXWWkrMzGvpEq
e6lUy/mk+AaOPXSNdqniFu+Zks5zU0IyS3X0pTMiJVAjYsiNyXhJVSJy/uhylwkisp5ovhwkRfsq
BkVTAMbQDGd4+JctRfM1AdCVyId2od8c7Dz68fR3FOKHPPPZcNryotEk9nrFRNOeoPtUhbZy871M
vcGhdbD7GhHGqTcUVrdDyh5diKkr3EwXynp22z48mNjc2oeOwobyeFpDNGqd98uktfJ/2dyoWjmm
VZ0frzKEFTF/V52JlxGzaj1AFcTMk53o9spQIbTYPXpiVl9DZ1SYBXSkf/5eX0W+eFTsizCFED5s
IJPI5s+/F87wX0g1V3vhEdehf7TU6vGXChPc7sRB+8gn2/fPm9Q+I69tHh8JYP98LYcJMH7tS+8c
NTdNTwh0U8A6eMFZXBlxQulUV+Yb0bWMGCb3QgWBEOh1uPjL24nkfltS7fhcQHiIhldw0+H3KzzN
ZpSHFOP/8wrPgbhofr9KRhEK/PHsh+QWjmQZeSCgzIS22XSsVEPSKKn3oi3becisEX/ck3W2SbeX
xclxkEroZb9GMhXRePI55qvk29681dL+w6g6f6b02vAtzOpjabfuL2ckV5P6qKRLLVlltmbeLLZV
4FOy/x1h65+15UkfKDraMIQ16V2lrmeRwK96pXSJo6mmyWi5Jsra9Ftrb0mtvXVSu9z2Et9cBMuF
DAs7L8X9zo9rOADVyptZJVqFLX+ttclWjPSaM1UcpeSSZ2qbDIeH1dKcWc+DYAmiIuVfUPNfTudB
VRPvl5R41ShsT+ZFOiWrlStix/qtgH9oHVT5NiiVgJip451lBzwI+GIJAsoW5Uo1qY9jZcq3UK7u
wm57kbYIR9QHubsr1FRqqKtZ0id4VtSPVdckkcz0vjtmagPpbqf7W34aylKYOSHuu6KXX8OrMfr2
pMEXI8buONRZrtgmEoQk4xvvu16P91WV19QoT5eIQrlr21B2neJlxBf9BYKTaN0PaXJ3TNJnTY84
gm2Z8T2XkFUwM/Adots2lFyFmfxL9EaptmFId45iJpwvxg2W9DncyDyLp8ZONyBL6lfR6aJ8DXN7
fRVzk3C8614gn0SPdwITseuHaEYzL+4AATaE6reED6TXhPPnlp9CLs/0vAqI1dOgyBrMZSvVlmOA
CqSwjQn1XDBcVwCFDcJ+whj26j/Dk6PZjPnORZ3xX/bcmAINrRxxIx3fItRWgFUX8XsrDSr0/zz5
RVfLiXlqoe7tPEBa7+wB3mSjCC+Uq49vjbEQTkrqxGctb/kes4KthtQzmQo7gWkKiryk8yUXlMA0
OijcHDtrtI9idCT/DQ7Juw+gq66GVp9K9InfdcUO9mMdlITjmZS1Y7YywVisxCQjR9d0aAIODyis
7GHvd1feVDEpmlDo8jgBOjzxJNkjjBpYQqKjUMGMXlm+hIS1hqhRr02klbAtB9Ey4xNeicFusN0z
ecZHT5jKpvPmaTzwE5qmO6S090ptkPHqcxKQEKHepcZDyW1aiUCwsw0pLgDB/Esxqm8wOwD7CaYy
cQSEL5FeGGvTRXS8cnpoDyUe2cjsVVNltTOD2jv/WlmUTylTGl1pEIsCuvTddIt8FiWZfM99k1SL
rqoEsnVn08EQtXWkccKT5MESLtnsXsUczfhSdt+Jry0eKxVptM27Vv8a6VQqmBSGvzQ1Ua86DpKj
Jmdk7qLe2wSy5Z59S8sWthIl74Ep/Ugsy/gZ99fHOoheXZEhlz8bo6sBX7XS1YH1YeGOIypNfXwf
kbV6DdCDeG0rlKAiK70JU1jp44yqDZDV02DRJMUqI5y+FKPcG6NDq3dARKfRHD7l13r/XIt83BTV
iuqDGLecBLVIiy+Z9Jk6Tfs6tMmigMD5vTFsBfhFoM1EV8sNa2X6TQF1d129cxJDyinqKZ+YnLXE
XZH4aF8UNylvlFY9zL2Z+Ps0m9DRk1ec8ZujfASda7kx9p1UxzPdkLrjxE+xkCu/m+vm2B+FTTRA
EfpjPDVjWJsLJJ1wmWZ0UPcOYFcZEX1VhqL1OSxsYhQ6ONBTqbmXqzicN93onirTs451ZvXzQRvt
r4Tgdh76yW/5iIBD5lbFmprM4MPTR7QlYvurREHzIlVH/RC0SnhJSd9Q1qtaX9NweFcQn/DIbMx8
N+3ANXbB5dlYtXus2OjsKWYs7FlkO9F2lEx/JlziwPrt7AWwLutyekQLFOVNk1DdrDDqit+/6HO6
WBUJH09gpMOlgtBsh4h7S1nRVEcwxN/LEWYlUTlQ0wPS48PmRFXB4ATfZbMJTqI6YBqrJ8//wzyx
im70W1spg7M8UiogVSTiXSNClNnonJtdAR+xzauwDDJBH2hy/h9r57Ucua5E2S9iBL15Le+NbKtf
GG3U9N7z62cR1adLV3PONTHzgiASCZAqVZFE5s6964UYEzbTrle9U49n0YuNKNpUHcxlPiJwqOy6
1QWa3v4YTotlrmqvRlSkAtUwH3w0VqDQTNiYaLX5oGajfY0tYC6MCUtlGtLSpZ59EWcVrI1hFC41
CkCOCqhsuyzDeRhG5YuSpb+PhI0yq+Zx6PM5GIrgq9P90kw0Wq3cTLcWBW5LYXa9YO9YjU6yl7sV
0jFQGSRd8DUc5R+U7LdXP2qy06AN1kz4V6kGVQRymydHk5Orq+rvwm44uct7QGFCW8PvzLGLg7Bz
b0WzvU+abWgk3pdQJzk/XY7USfE6hoJtLbpcnfHn6rrO7pfZdBUwzOyLxvp9dS2vUvNOdVcVVCph
0WXvhaWcichmX8YwMxZm1MtHt3aKfZFB9th1QfQ8tkAUiNNk71SDz6O618+NpiaLRtdcqC5RlRRH
9yZppGFtttHBMRv3w6Dw1WX9xdNt/7lt9b0Sm+oXty/gIUsj/1goDeXxspst1cS1Xns1PruBrfwM
tewBVFzyqnn8WV2ZSftQG7sj7BRUjup+9QZWfuvx7v1TcfOvSHPpz3IppSs7J/iuBbV86rwRqWg1
cr9GEhLokyt0SCg6OXn1lFH9vWr1xtvJlLKfYY/q56oy8CMeELJuysEF1Tbq1lYLnQ0bjGg+kQW9
jmlZz7pxiL8aefA9R+v4O5GEUwZBx3uhjkuZ274/c9ojpCdZOGtM6G+oGJlR+rHSs6R8d3z5gpha
811rg/ex9Y2NZDrdSkZ55NEFvJflj9BFZI9tWbABHVxlJWztqJdnCsc2KOZmNw/oCr25E+uEMVCY
G7LgwU9D55wHBijm6YhK/GrRxFmwrG3oRJY+DGP8B5x9qZKU5vHKvtEooofbKMLJ1SK062AZWZAX
ke5uWOevKTcbn+ptiljfVzJlGfZBvYrtVpqFUiydXbtT9/EAUC7ysvJbG76AP7a+x2WDDjvMyEf+
C+ZRh2h5Xk4DzfAjoQ75W2h24dIr2QeYAxCVXO6gV4tC6/uo51RkNP6XvIvaVWCH8lbKDRQ7QuRt
hUffmk8aNZjPQap7G/hBbcB7ZvncJMqjcICSKJlB6gfkrKrKtSoFKh8B+SKgmMDrqi8WmOyNFCf5
qkQIxkLh9gXGf3Ub6063tHvZ+GoOzQJx6+HVLXt9Y6vohgh7KX+v+yB+a5BzWzfAj9aKE5hf4yQx
vmo2EYU+lq110XTx2xB/F2MRNc4rttWIsWvB+Dpo1ULYFYONalglKjGv3n8hoLwRpyC+Yy0CKVhr
ZizNS8NH6oy9xF4c5VP3bhMDul/+Xy6d7ujUUzT64tPcHqT9Dh57FC2h+BNNGYJTLoJc+2BLky47
cxHhmkwBWkR/nONpAH0CG55t4+cnu1pTcut79fGT3fWy9NiA+G8jc5hXVC3Pu657TY2qvBZTcaIN
h8/+j4mq9+qKOM3NRJatJIhEVazEttbXB2WRo6h39TJDW9Z6D+FJ6zirXNPzo8NOb0NVbL+Xa/6f
pMXdrYdA7z7J/HZTwfJ5NFwYdeooJ4MhoeIXwYV88cMKTgC39B4TpYUhNuRlNFTlEzCA7Fyamrwy
ldadpanhsrG+fRbysIEjgZ2paaZnYRNHbuwYOyqDTqKnOaEHlVHiF8eKhFQQd+n5ZgvLBAnBRI4X
/jDIjxSDe7t6LAGwuvpQsNfz5wCgu6sYNeK6WFgB8qCiq0V2d8iH7HtWJvJjRfX9CbLFQ+y5sPaq
CMsbvhFtRFfXlW6W5qF7Gw26ca07kftA9tR7qtVmIbzskfeXUuc9XqZaEeAXXDODgeZ30LnhwS/1
+iXQy3k0aNAxW0QKR71tlqLb1NFPauOHi5200TVl72nUMSBRR9eWuVnU8F4yKUGtKiNjgkQ3+q6W
aVQPpU0UWI+DYzOx3Ua1ERxbHv5iTDReV5fLRvXLpWkqYwwQurnohimvPRAk2zRwk7NoFL2IFnJh
IminZenNFtRjQrWS56MCagJnnJyFTRxRwVlu5IYE593mSkjIw/aizEAe5uOyjXtyIxMHT+I0yS6k
qGkd078wDzq7tmm4QTnPjqq5v4J4xwPDfg8L95fa9PJLUqJ0DLLMP9dZZW9ghA/gWjT1U6dQv5tr
efGihHlAfqNo38HyGprm/NLK8Cl8SktZ5wk1mLemTiwY6trkWkQZkqb/am+nwU82YhsGlUmz2PB/
FYZXqScHPDMlGfK41AEWHLNRU8BGhu8QnA+wugzDXhzdG8tQkrUSNVRRI+/mTI3PewhVj9NhqJVP
rUqG+C70JuyqRJ2+sN2c//iJ0btzXyrFMpZ1dyNRjbZGbHUAbWQGr6oiSXAHysY2rLzg1Y+Sb4Hp
VGce3MGrPmXB4+rFc62e0HDyKKaMRaXuSBl2c+EUs4MF+UW1B1FYnikDj42xo7LI6C3t2Qx1ZZFE
Q3WOFTXeKHKRgF/QzEMRxvHKL3vlwaJIbN5RTvLWjdYDQfYJyM/rF0mrmUsle+DyGuLrWjmn3LF+
0CueIEmhyAcFrtpdakveZizk8Zz76bAYEDJ96Tp2yfkX7jnJQTdyUgBh1c0IcMnRAnhrfPCmMimn
oRRyJvqiAZIXgnBoRjQao79GxBrCXfjc5oi+KsHY2rVvQ6UnV3+ivlb6Ljv0aXEWpnAygUAwjmFX
r4VJNJ2uNmdiBTMx524XR+rEiX2z4XFz/bM+1GDr24JyQpwuiaqz7afZQfjLYyCtXGOsAGJpztog
sLUfi7DY1VnnEIJv/KNdadoKfFt0gRffXrBxGR6zwahJGGvF9MzNEWfSvIXdUHemR7qyh7EFEoNk
YgtRyjpaCWOopHZxO7Q9GJpdomnDXh5UIGgK++nMa6rHtotBgusuwepETtZy00GM2Of6dkjKYptO
kckQRsbV6JTxJZdEKFv1nnQ5S+amXBVf0BH24QkltNhCTEo1Z8qr8rB2p03UDGDhsu0KqMbczFpb
9jAzJsBHW0jBjg04em9T1/Ibd0a9hHQI46R9+ePWWKAL7Z6KmczXfru5lekiWoabw2rCLlYzJzdw
LR/deAsxwQmM8SGq63ItxTbJ/WhQHwPTLK8+d3B02o1i7qoUBbQwEuxKJ1YfLTNVN5lnUMk/OduI
2zymlPZMrnqeZHMFrNtGuCpyHe8aCbi26OpWjeClU6ibziIlBG2Q/Jj4MGsajhG95B67nmZUzS91
yMsw/37lWzRCJeHXyk8pbXnniiHaJlYxswlzhTOvXLPNQHQVPM2yipLiKkmVPq8aSs3LsIWjqUkI
HZIE+EYR+THzG+IWob3xysz+RX7u2e3D4i1PjHxuSYX+oIGSW9XwqB7NMNK2zZBoGyQY2pNYEaqf
FFIuF9bstve/lRlvpzy7ptjxbcUiAb0zrai3Tj4fJpJCHVjUVuxx/m4X9MlGRqzY+Qmh7dHY+BQp
hpnepyjsDMkygX8Ilm5Jy5NrUOfZc9EUz1mnqafBbdNnrjID3GgQkZkGRymD6s7Wyp0YtZoqhL/T
aDdilKxHAbuTa6LPyVzCsMaqItbdV80JDE0B/l2L3+xAPhiT6oppsT3xXOdLqpsT3WjQnJywApjZ
Ki7b85qCsKhoZ5Vm1e/jyvWk/L2M4x6ACJRYct69UdrhHFyp/N3UTTUs4yzWZp8GPnXNsmK3RXGk
sI9BBneIg4RgMurOwa8JQ0O+zqY1NNjhF0H/kzcyCJn77hfMhy8IivtfnASeYOqKunMY98amoi6H
Whc7PyckhBfQbJtrUx+cOY83PvapaSgw2JuKDY9cryEvLowZqqgISw8RmWnD5fk1BrNA9/RDV1Xu
k+t10w9FrRFmpJu0TrksGwPJi8kZlQBzPWo6dBtT128ceJwRQ74tZeVOc/Kl5llMHdkVP0B4NLcm
V7NuujmvPsEqZj9BXaQ3Ros8ZuOZaVKvvTYJt59qwb6h92dAknuUHwJIB4xFHg3du5wrjylZxm9u
a1Yz1TKdFxTMhjmau8mj3MjBEuLpvZNY8AT6A5yt4Zhte5A4MJ8oUjavy3bHq4YNnp1RxdLjtWTY
8SKL3PQxmZqBzAKZhquwyK53cKxxKzN09H3TOapKZozodlM+LZtusgAi1MkLMV4ORISzFr7iqnGP
IXH5eaH39iz15afIovrKhJJhPZB+WpluWs4Fs5AgDgqnAtg6yyfpeGCt8lihrxKrL5bOn2dH6ln0
ZELoIK+f0FStLgqcw7syS8uFl1rG29BmP63ESK65U0kn6KFJehsdvyN0HqZo5JVscvU98ZufBp/Z
Gw+XBu1LYAGh1gRzGJsvqM13p4wipmVg2yCJHQvJTKWrtqVHubUL3+SAWhACQ/J44NfyVRm5QaID
guJd3Xor0wFhCd9b8NPhH6OVkrKJlFDaEAD8PpQQmyc6BOQFfOi/a1lgiEzV3HrVB91dI3WSrs0i
b66+mR9jd1CRIdPY+pfJD7mG2YWgs3+xwuLaSX647fvA3EPiDSPk1Bjx2cu/ZYVfezOvo140C9pf
nbqSNXndB4Xzxc/cbllrcrm32UCcPS5xHja8ZGkwOKxQ3dbP5dh4845YJNVCRQhTtONHs7qJLMo+
5bOmNOM3ZZJYhTwFTlErz/lGDatMtl99uHa/23YAs0pHwRkPlHBtljCjuLLRvTomcK1S99sfnjGs
S68gcddoT22qO1TpSVfPTDe1DtnCYEE6MkTqvK4Rme4S315HcJLvs77qN6Yt7dwxS5fK4OzHuGpn
MkEPAjFNv2oDzVxlbvPFt9IahXc7mFXpEHyHl+liG4X1nvPjgcoZDVho0FeOVNc7qF93DvXNJxwm
MXMqFE7pAC49AgbSe354FQ0EZcpeimCln0yRJEErltjGktyOcuysQTnKXf6lt/NLYaZE47PyifLx
+Ayxs/ycScoLLIXWSQ3z6jgY5aULgfLkSRjuA+c9lJv0IEM64YT9sPUs2FWA92f6QTq5DZWKvpm8
daAy1mDToWaautJgnqfI1oOptt2pMWsK1yVAbboUBotSbvy96jRHpW5sOOsnxOEETPQdjnhF+Bnl
PhipAfoCYRcNxVjg6YWL6Dt+9ZWX/nTRusNzj5rSuYjD51rJqhOBVn5JY0eGr6vaF9lOwxlFFsm6
DNqfNpmQKzLB2rHvLUobdT+Y87aRHTi6ikFI47srugjAlcfoO2F9PDrFGLZOEOWzWz9QrX42VGoM
qC5tl3lvFy+FFjZLZDDzteiamsnjx1Hgl/VG6t+cfJh3NWWgRNm0dH87tNi17l2dSr/5BKrYR57+
QCpYmvsdsou+s0ur4VIMoXG2E1CtXb3UHe0n+7piJof190432stYJ6SdMmg+y+BtLPkdhpI6H5qw
+tXpj51twfIT+c6hIM00g4WqXfQRxTNNiBR5IDXuBmk8Ak78nC8JTJ6XdDoiDX1J1LigiBOTGGwz
CqW6jnul6MqqnpwkpfwegerJUDp7KiO55RkELZToWoE3HgebYBnPuScwn91D0mRzyiDMpzyTk1kA
TIDEef9RTW6cunGk8dT1zW9/JyYnPMSAw+Nhqw2c/Y9mnQVT9hDEvwo3t3d9Afej3aBvQ9VNsgl0
Kqyoz6QyuYSbjC33sNJyrTiPdmlRbCk3xHC8i1MX2SbjVX2f2uTlfH7+G54hJOcyqBQgPBzPkDJn
SzcI5IdmjCxUhjr5KY+vZckL6CTXe23bMNy0OorwoefU5yGYki9OXL6pbnqUC37pUdyjtg6ciSiX
NjctLblojaFvGneUN2ClUTLP1HipGFaxVUxWA9w9PTK6gsw076VULS9VuTTf7Tx5VAZkgqpMlpGt
kZadEea/2OWdfO6Fb17LFXZ+lEHRFDSbcqhPNj+ldaTa3bo37OEiW7a3gANafZVJUKpmEv5KzSOZ
LKDj/JgvZl9bb5YPz2nRKtUDCaZmVcR1BtalBBtNGIt3ruqSVXozTysr+l5k/dzPyvhd9ktEENIg
fjaBBq5aqE/246jB0mKA5fWdTiGnPxzVWrefbMdRuGWviHIV3wLfoLzTloudq3cWeMLuXfEibpS2
BRTfqEyA8E24h4o4XBK5GU6JY+az1jC+h0ruPVGKOGwUiFPXkJ46z+zRoYpMvR/QWAAgTJPhYUj0
jrKfUl6Vadu8wou6Ex6BWYMYL4jPqV2VrZu+2siWF2/hhDC3CvmHA//LiNRfbZ6hnnAWAUT+y6Yn
6D6owXBICfvO+sBxnwxdJxxU9rsJe9JpMAQXPWjBvo6PAUA9KmrKelkayFR7fJYLE8XPLQ8X6aUJ
R39mtzbp72m0amwUZwz9SZYnLlI346Wo5kFaAqnQ9LbbNg3R69FW0jcntt47kKaXwgn1S6b5PxFr
TymAdmY5OOo5dXwwLDiyuUVEalj3bZQ+eOoUuc6a6ocJeVYSNMo7u5z3Qg6s5wLqp6WiRG/2UOYL
8p7OJZkaMMswqZI72rimpErwe1TKYizBLPlu6VyEo+OYQPNDkth3Wy71JtFfbizTKsItJq50sW9r
3xaLTcR1mnPfdgSbJc9f2lmeHiWvQoBgjCF+arX4AOriqwVg8hhoxjLzq0coqIO5OqqHsXL2ekIc
13Js5Zgj6j4fB19ZGHXdb5y4UrfokAznfGqCTToQcgFlEGxyzwkWutmor+YAn37Z978ohhv9jh07
tFbPJfH2WVU72bKDIInbZeyNOzIIc1+XDISicm0jD4DY4sJUiNV41saNpHTOV57fqxJ/8R0VGhgb
ERhNzofDSLHqPNFIR4em1i86IyJCLw8WJXVN086iunmELCjZCNu9oSrsL5fKVrtlZ3XajLeRo06q
4NWuOsIwlh68TGyUizYxtEvk+M7KpzjbTYw1GanxQIFRuvEMFG86tYDxJ6iPXakljzAq8F6Nyh7Y
K73fCpuSAH2BXRY4qGRf2ApY74pKGGqc5MjsB0/jLRm1iW+yJA07X8/GHXhsPh2XDEZAUf+hAXvE
i2D0RapIO3QU4S5bCJg3SdHbVxlBU9lSWzY9KM1T90qsNGCP4wfNPPaS4ABmON0GIwELG5jHorBG
daH5jgu5S/fgEQ13DJMU/hhK5rEGoehSr3aVMi+78i49VTsjGzGavDV5oHefTYQAEDf0ecmL6/IZ
lS+C6JH+xPfHBKMzh+E9vdjNpKTcPFsUI1+IfCa3piAvvShgCFsOk5cYCIvKPdX5D9FB2lVekjCN
FpZVjhcYppyZptQ9WRZtvNxssmGu1djWwb/iIgbYLehnA4jkZMm7MJrLBgLutdSUh96xikPTxL+P
YqgWYOiGhhHSa0DKwud2yJ2I71Ust6uYJ+GxNNAzlmQjXyeK41JVScPXwNk2tUX8Ph2PRmnyAEjC
a11IET9/bou8wVpo28LQjbAJJSSlYV2FrbYzAo0VtKWhrbJNqlySdER1Qf2tRzlNF1kxnBrogC4y
zAZzzfW9q89VrwnNxWQLO1jzvfFiAyY68KOrOmUBr6DOY9rV906uJus61N9av42OfvuTIHh5ipsh
Xzm2C1tMgAJR5UK6KY7gVIYmRxzem9o69UU/EDpFfqQ3ZROhCQu+ail+c+E4+WogbzEzdKl+4X6v
zOvQ9R4Lu0SpLSzdsynzpQgiSHuCaG82qBGrjcGjZeqKpoPUgypIJ+uzmRhSe+LWabeQuli9aNVD
IMiZZDNGnocP+MbdJBOO21IVRvpipKiEXa86hfoQcBMES6IpfIXXAt9sVoonazcCp7JukF/tVfiF
Jgon4dehawVftHmIMngE8tCLF42l6Ls6oF7fAcz1pPhm9cB2eib3SfYE8+MSmKR0nV7U3aZSXrXY
KQ5lEri3rpEnyTwcunAFgQsaK2nbS0vkWqV1DEz3odKzH5ROgBFLu27Hby2YdWSqrkYWgZdz4nFt
OC6Aq1J68dG2euiGZK43ZfXkDUP5lCX2JYdM+JR7UvnkaJ0xb4eh4Q5L17YVd02KIly4tXsysrw7
tvngnlLk5eHnDF+9JCy3geznFG540asZEZskDhlsxGhEHTUYeVJlYtSVEK5KI+lRtnX5gefHRph7
q00PsZ+BbGKjCUBy9CFvIINpaFW8oB7CfDbiCAJvFe5wKqrM56Qi9g3QTF7YU9cYZGWdZzzepcgy
nhOqlICEKvFSzFWd1lvD8N0sb3MbkMM87TUYfnHmDa9aZaPrwZPGUlHbB5C2U/8luioilUuY+eWV
cE47MOk6tKO3UdmLUkI3fr6+ze17dwHhj7wWzhrFFIvSt93baGxWzcKizH4jnOWgA/TUTmlYcd7R
l+Z6XUdrcKMbw3Lac+sN1ioJxvxgR/uMCN0Tal+tIndPUyXNU1L2L+TnnGMGs8AGhgfY9bW+Ozd1
vKWk3dlbmgQbi7DVyrdipDLrZmq1LjrpIBVcOVcDqEtTfU92ZGd36GsL/7QM4gX75wDBdtRNrLTj
FS8gTyyHMbJ15C4Spf+R5kb7Lc99FWF0zThTlx5uAnijatJhl8aInhsZqTDTSdUdMfV2Hjq991oS
Ol5p8BysxKhSIftRF7GzE6OZDqSvytqLF9jaS/OtKhJvo/oZpOUdYbswMctFJRXlGjQzzy3bG4ed
g0yFsQwN66/DeDrUlaRQ5x8cPhzqiZKvoqnayzMeELf1Xkz+PIqWh4UEDdCLxrft6sYIEU09yej0
c+gND6IXjml2KkDniR4YK+OgodAzCyZ69bGE5Mnue/jOp1UR6NRWE7vWIjQl7Ty48u9Gl7aWRMnh
3cwLf76LXcCUk9PdHutwLvpDYM4/DWReKM8KNxnWd2fhQjyCvY4J1/yf07ktG0ajVJRnhAlW1HcP
b/ZououxdrrDoKTyUVYJdzUqwMGQPbI/QDYRTDpCoikmWSFxFGvGxIOBMOxooSgkbMqfozibkswt
8rSfBoSzGIW1F9GPaWUxDc1fDx4FiCyWIyDq26oVsWVgTySlmhlI5kU0jOkuq4LfDbWB6Y7Id7oT
R/eBu9994JPff+FyXx64GYT3Yv37PNG9+9zP9F+4fFrqPvcfr/Ifz3a/grvLp+UrT/rr8v/xTPdl
7i6flrm7/G+fxz8u8+/PJKaJz0NpB/Qd/eBBmO6Xce/+4yn+0eU+8Okj/9+Xuv8Zn5b6uyv95PJ3
Z/tk+/94pf+41L+/UtvzS94OtQzR3oFXu2D6GYrm3/Q/DEWVz6yUHOFt1q3f6FH2sX+b8GHa355B
GMVSt1X+k//9rPerljtUaJb3kY8r/af1/tP52cyw9e70kLfz+xlvq37+HD5a/1/Pezvjx79EnL0e
xotRdO3q/tfer+qT7d79fKH/OEUMfLj0+xJiJJ7+5Z9sYuC/sP0XLv/7UrZTQp1bat8GyQj2jdRO
DImAzfbxn0aMRMNQ7FTtIszCIo4qMeHua7pluBfDJQmkrRMjy6Z13kOmNfrcqwxqq2pDumZBDIFa
3T+xC4bIdurFOZWELfiWaVzMGQPd3JF9/yXGhd2FJ2o1ljBiCZtoqh62DFMHBFZDtn+ALvoMqUd8
Lmwp3na2g+BzR52vbUa3BobK+JinMJBOXloUoSQnRgNLAs7myYebTQyrkf7eAqAictZALSOWyv2e
OudclZc3RxdWyUVlBDY8yQb1JdmIxA47e3CYiKmu/AgtVxu+G4P6+a446wQNyNuHVPdM3SGwinOh
xMVZURpt7ekF0HUxu9WqYeMWIBs+zLZ6B2By2rxBLsiKYmJl5sgSGfX1vpZY2u+0iqCmt7+tFyRF
cwjTGFrev04p3NK+648qLxY3N31ki2apG0cue4qY0QvyJoX6m1g99MiUqH8Qrm9k6q/GoVsb/N/2
gHK9g19NWvauwSRhFNPvwwU4EUdy9F3SNaAq7Lyg6DSF6SOztnlh+beOowQOaJjJngPHheCK4NVt
hjDep0nWGM1JetTLD3NuntVQLrs4SfefJ47K4G+bULp+Wkt0jcw8Euk2tkploFUfI7Q2yp13CprE
O4kjwF4euq2lt3aBzJLXZvQ+IPw6Z4yOI5Wlk+t95m0hrX2w7SgmbhroO9GMhM52KCPrO3GEYNqw
TaRkJgaTP26i6+q6l1JwwoyM4mjEZqVZ68jAy1Ab8yEeawr11EqSchLWFjG5JZhabS4GbqOTuzjq
RpmQt+odhO/dg4yTuZJyKD3Aa/z2vY9Giv+IyJBKwPZfBrUx0ze6an+7203whCp8WmlGlseV12Lk
fjIHDUNQdR0UJtNV/7muWzelVI9SQ3spLsKwPJVPpExg2LLdnWiMLEOx/tberV1kYs2oCSFaOPkm
IFsQvh5QvhvjTvqwgF7kBAziLpZuC94mfViw7OF6lWBoWKgwo+/1qQnDvNmLrji6N59s1OlBG8tG
bH4f+J8WuE+7nUPtnVUGtV3KxqfsDwlbRBSQ1eTiy356CY2U3VWIoIQYIN4WoUGNSO0kTgkvrb2j
FABxStEHe/rbaBn+E0IL8krYQY85u/uMu28phC3FMmLu3edTN/d6qjGcejvK0ZvUpGQycgMmNz2M
HgMAalvbImgg8w17LVptIzwo4HLYczv+xZpg7GlGdV1uxiWQKgsK/wlO0k5wkmYA1JOPuUnqcToU
xnoaEUd3HzGl6ldWj3zT3VWY/64bCIjKfaVYHk9uWw/X0TEuep10TwUb7l2uq+VyKOP0m6cbpJQA
WBE6GyB5m1JQcuR+KQyAq1EB/VpY1+5MqoetABsLFLJo6sp254bhJMu7TcCWU6rqlgn4rbkYuMGT
XccN15rNV/8D6Nmr22gL8+L3m2NDFXcVwJiLwJW7cwrH2bFz1dOZOBQNXOwGEIIKTfubtaRMuy9U
Y6XdPSE7dZHhnHzIGyETOzViul3UAQBLwgK5WfUwhqYQqsujVyObE1SnMof3WRyJJh8Sqm1THVSH
W/0eiP4cxR4gB5ic9bVwljUNOejIhxO1tqpzn8YvoetYkA/HQE6lGDWsP7aQVNZZDPjT0T/Zkz59
if+sEbVPhC3zQ+3k0RHu/+jYlNaicgh9Qur12yQGx6IbwZNUSr6FhPYgj/bQzYRP1YGgJu+JMnzq
RNQHTmslbV0Fa3EYN8a7HajZ+oNNnCr8lcMLfhDHEiHTvtcSiO50Z5dMTW8qMFLe++IInWB0Scxq
89kutc7u72y94bs7CdEnNN0nn9uqwir6Yo5o2oHSk7kYKYpB3pBVbg1Tuei6n7/UxJt9GSC7Gfv6
M1GP2mzyF89LZRTUO3D9cvaiICF/NjrzUcwIczs+ljkvjblOtNZsuNHolFzv/dR39+Io6fKvg2eb
K9HrhsLdexWQZB7uf7mEf47utg6YKWo4LuoT0+h94DZZrCNW/HS6mmqdRVonEyf+v8y7O/+eG8io
UFjBSvaDbF2MuneV5BIW+sKJvxC9ezN6XfmFuLZj6KR+bS98jK2ofnPaiJRO2PoPfmhzzzRCaW/W
Zrz/tE4D6dfe70r4bvgSHxS5sradlBN/gnZgViOecwiQlxiODayAqzYEegkWwSxfw0hyljFsXTOL
QDkJ0yRawjvWHJqpIVn3sbnbhIsiK8uotKXt3S4m3LvCTdjSXDM3Y+Sg1fYvSxr5+PEM9/laSDqi
TpKLaxgUQsWIO1iwkq9FN5bz5OQk8QmAbZTPmxQ1C89HbcvXani+ehS4FC3oZ5BqdSTO/6XJ0OtF
79WA23smhsJOgcdaHOZeggpsQVjtg9EtMnOpdSEoN6dqVoESKVPJgf8omkaHQAKt+6voeQUEOHeP
bnLr8Ais8S8P3prAPyrIeytFWi1IO3rHUpAkFXXMa7ub9UthhDrTPw6CECmenITxn33uc+4+1US7
JAbCUPM2Mlg9GIRy7RmukMhV8ue2Qonur85fI4VUSKuU6iiKYab7nuZlyxAqh7m4Dd7vitkAM64/
Ddxtt/voNKAPLoH06bYqmvtS94H7tPtSd+cMwSbitUnKfb0eH6n172c2GffdGKEXoyaWR66VkqLY
cptiXsFV4jfqQz8NQoxhzxsFZLbw7SXT2AfVpHebaW1BWiXY26UanMVokPMfSRNozEXXIjN/0r1+
EhKSH8th2VIfU4GkA7IwyZ3bmbZwG9PfpghdHBILFi72RHm0EIcQiw/VzM5AdlKGWq7qIe2rWaHJ
v11v4/ep4qgLJg6Ggb2K6BJlp5qpB4QXSdmDTbXxya015Wkg6TnXIkvfgppSnvzSsmG791wUp3Oo
wmS9m5tT9tVA8nVraMWPYpRttquTDUyjBwisKbfjlIcVje4p+jao6x+i10w5W+EbULrzt77Tmvfp
4kisq2RSuYWlK973UVdQv877lMLncNZLADPC1ipUa9aO66zHIpNOOXW6y6FuUZvrvXzeV4myG0UT
VwCcsklOcCYMH4am8Qyuj52XtL+PhMsHby0KvqSZXG5A75Q7VYZY8o/aoJAcFN0syPakRfy9MNVC
lbBKSJ2Z8v8h7Tya3NiBNfuLKqK82dJ7tu+WNhWSrlTe+/r1cwBKoq7efTOL0QJRSBhSbLIKSGSe
LxcI/l/6hLJzbZM5p4w6ocdIFv4xYtTKo2U7wfE2gWy5zzLn4K5Xv9/G1DcclM9BurSi8jtHqeUz
J1DVs6Kknznr70+mqGmqNe4ImUTKSvQoK716LqJuBfp8fpD9tWpGiHgkRUo2KpbdPOotrnsxXA7y
/VQj4Ait79sLuGl2znKL3H6jLJcDrpKFnXjFUXYmimDe6xOZQvL1UYhQ95PLsSTgaqc33rumNs6O
QnisrDoBUOW5JStHVivPaRaqmTjnPFDU959j+l4zzkoGZ9yvPOP9PoZFbPyg66j9hTAtIyf9mhGD
cy1EwRGmdg31zFqPQr30bpMNmVmgk5Cg8iOrspBdQjN6HolOPNxN8oqc0dHGOXOfh7ND9+DnIH9/
v9ytp06uuT96xLqKtyCL0TEhqOfhdvCV9mix9yyhDejtUR/rnT0E087V2hY8LaZUtw2yVmRdXkrr
bYwcbjccIhKKWzXrcCb+uWuL/xhQqOR8JpGy0zq2ELJI+8An6krUG1XRb0bSXX423zv+ZZvFiM7u
vJ+DZbNppPpWIy7/76mt1HMztD3/NW1J6svOmOA3wgVJVwmKMx9a5w08aU1EOu2g+NDcV6DIzhug
s/rcxEgGOmOaf+T+VK7dgPRyttiAnmt14RSqtvJEZD5S0PnREpGb8kraZgLRCSsWLbIofl/JKpg0
mj0rBcsziAdvMexV1swnuNTdgxZm/YOuWf5qGFC8udtstQrOTelvpWkg6RLKrEC6GpM77qVRFjFg
iK1NQIfgXHcP98J+jlu/eCA602GraJHEWTS1R8A9L1jFtnrOLKLZSDFdxeA1dyWn1W9dwyfUxBaS
w0KJmfxfsqv9rj2aojq0RLCSIeyfZKvthl+GyZsucigRsNes1qsH2eaa5bYz7fRJtkVKuyACJ33R
PM17HZAfhvDi2cpLBCnvgYDN5lj4RKSKWgba4HbVeSkiBFrf7GXDaAX1g1e73Q6SFusR0fne0IXK
XtXMDsELusm+xLEFmy4gMOXeV86OiFyVhOFt9K0trAnHUAxtrQSBv/GGEA5BGhRXWagW0lBzi4Cu
rCJo/LOhKRvQNKoabO6dc9GK5MSwCpMS9NzvWZJRK65BqHvroSsRCPrdIEdYA167WHGAMZnKxoa0
ved17H2uoRoj4JSqkNpDlgutYIm1vNfvzQgXAryU9altq11jkrwcJvO24PwfylPQP/iGzvdNXBnJ
OUYD8MqZ8k9L7BeD8PrwB5IdRENftjUZDAST4i1e+0pKnn7swQkEQLsfvNZ5mERBVi4qwDXesVSL
nIcws5wHS/OdbTsmzuJuMzVFO5HhdJQmOVT2BWOzaHM9JEaR2WSjFgTR7WXutvvLeD0Zxz1smqMX
Ov2exGyS09NyfrdZcq8ys8MfKaouNCrS9s3HsVea58R0toGqz8Sa9MExJcJ0Gcmq6STrtAuanWyN
qvFL7IujeqJzXiu+vbIXbBXA92wIEa1g6qrR8g1Yjmgrq3NcEUWphd5ZVrWaiE8lf8+NsLvwpEpv
g9BngTwMqWEte5WGpSzqmnh+Wc0dgJ06gttmxdfWLguUFsAB7ZvSybfcdI1nDhu4kwMS+CeywW8D
xP8KI3BcOkh9X//qa8IJQIuFvnmKyjvLxxXJu96qVWfj2ItCXskiQorq6FShX8FAp0Uh3GrRG0kL
cJNqUjdPhtfG70PSevFLmXfte6l237Uu2rhOVT2Wg6q/kJZOeGTdsFKMQuNlJNpjFViDv5Wtkcl+
H9USgwAMOk8ofx8TnzCpRHSu8SE+kAJ+kI1yfFx9S112Q9ISlvGnoFYgXIveSgnYfwYsr1qWukr5
qT3JguQr1QqfBqsvn0jmnPElqcAuZz9Jl27KdjU3TcCov/u3fbE1Qsu66I7+3c8QJBsHLb0OBXdK
lpPQ8YlGvHaikA1jntv7YMxeW7v6ZRID8twtz7UdL2/9Ozs4xOF87iSiVMDn5dW9aP/DNmXW/6vf
fVgc8/0vlHZcmWmQECvtQ9yZTDKGRc6p3oQ6xCAKedWXnJMsZP2vZmJBo10Y+Sdpv80gh/zV7277
o08Jq2PD7+G7plY6iwxe+I9Xug+RV3+/m9zENzSyrFv8rx3ljPe5ZT8jVKx1xV0FUjcaAcvBhSrN
tzYpN5ZgS8s6aJOI4GECGu+2YTTQMPqjLgZ20ijH3IvadeJDWQ7KI4GD1nPf5N+UwhpOsobLVd+w
N7NWPd+bZ4RDdlFSjKe8czVUcsjUmOxYR98016/SJos+t4BcunqxltVSmYndrfp5j8+W739Xh29E
Q0dkqGkdWoFFvjG9qTsnSeORpxIFB0WQX5kUxzUBQuFcB8SgB+FVXlk6T5tC66Aj/7sBlTG8x771
Lu32nMVgKEQXLf3RDBwkyTmywg2BQ4w6tznFRkGW3NDbxLJvPXFg4H9LESY5Zm1aHJ0xfoxMK9vG
v03SXtl1WC7+vhzJaMfKB30bLdv/6PR7Nmn736csfe/X7G0ZbAlyctfa4OXnJo16QAtkGpTkmCwi
uw+/54R5kkT0g7/MhwEb633Winbla256LQpIgsD99N1kV9rVZo22svuuXJK673H40M6n0CQ8e1OH
pBI5jTOu/jDKS1kYAQHqfWv4hGsRs01stz6f7s0TiPtu0fl8TOgmf7k3ROBh0VhD81LNiieettyO
wZHKGpkS5rEp5k+yJouhNMWXZqjXejMVT9KmRoBg6tnlx43JRzSbo9poLdtMYQJ/om9nxeiWd1uW
te5i6glWv080Jl99De3y26ykgx1Ik4sXcg5pyz3Ysn46xhtpY3EULSs9andwRq5FOSHxgczSU+/Z
4xlu5jkWNdLkq6cJCv8GaNq8klVZ4MP/TqB8jHeSbmljeVefE285SJpasq23kA36ZQ0YmjzhcSKS
zEeacSz1a0p0vFnO0aUVNWnXQ9s8snY4yJqrziZRivpUbR0ktxbSeCsaVb/6OlJhRgdpTtrCQTUu
5hQvmqyO17anVJeotDidBc27Sx3NuPD/dgl4drTX3uYARe3N8J+p1JYZMBSSuXvzkJtR8SWsSFx1
oVIBO1KUdTJXzsmEUHLwGtXcOjhFHnryIVcgWNR3q4i+csJV/3DiLYoawYb7TL11yJ576DzdXhZV
gM3uOm9RsDY/da13kK22kkC8Tye+4miN2juVWMh9isTNytBr+0Ta/HeQCiEJFBqS3sJ0L+42G0b7
rlA78s3pIe3KOJU9LOtfw8jd/P+Z7r9eVdrEO2Tfpa8DIuVrcXzZiqITJ6+yINloFRPwe7qbZI9A
n7RNp6v8QUVfaZPjZZVE0Cfi3a29rN3nJUsmhwWyLUiXOnSElQuZ5eyl6lOSRZ3PoOy9a8MJ29Tk
1a7Q1eiSDy3Zv5ZhP+INQnnK84EroUO6QBbD+jxa3fOQ8A1WxmZpDZxxsss/3viqf6BW5eXkZfq6
rkxSZQRZVTcsCnklCtllFnTWTnitozn7MevldOWOBuZ6DPuvJKscKtIq3wPgRlvyy/tdFfkxMjbq
V4vv2C53HfA7hVO8jSQgbT13ntay2oxtv0aoKd/Kqj8P8Uq1jHgvq54u4FcIXRwnbpVvASQr0o1A
b1WqqpzRfyauOQe/Vqmu/jpq+c9qLfytsuolng+KrP/ZKqvZQ2mup0D93s+zB/nVVlEdSk1ifds8
ITp6YAdjayiW8J9ZZUqvnmVNFlmYCZCF/j0ejDxbj85et3H04zYwSIdRjduVWKyTGFMNHAKRaCYb
TKQcbq381ExSlETvtLb0dakPsGd/N3uVZZQrOeNtWjJrF1PuK+sWqZhln/bFwUoydAKRi13NxJ9/
VS0gDLr3WZkHaz1rYXToajd/NhLjKyKe2bYMAuJ0uqA4y8L1x/Y0uFdZmZqq6lb3RkMJtKVVI7E0
dtWwA2j45ucVyYRerS883VEurRAM4TQguOYptCVLM/6wl1UemIvBBT4ZtR1+A7rJURBo+/3co3TJ
8UX8qdNhVNqW+6UdAh50SQknvicvoxvaHmZE4X0BE/RFK/v62TSm5MBSSVuDeB6+JCyPU8P7YuKp
46S2VImF1bUnc3a/y3HsA3h8k3byOJLxyHlEZ/Lcjawbkkwdn03N1j6TUYp2JyEie7l1lEXGVih0
Sh5TYjcpi6gi7VNtKwTCc8eFNFzOzrn07JXchLqxkGvLg6Xmt+q1SWL1WjQ+UpuBtpc1WcjGOPEX
A7lx57vd0HXz1JXGXCFVqTbemz0b89n2o2nRq4gKzkDm1p4+ultZzRTrFVXnJWqsaGIIbI2pxSGf
mh6e5FUyh1mzkJdB4CbN4t6kui2bllojMpwhf3T8eYns38JsbQ+a4zyeYlEEeGHyVW0MH05hd1vZ
gPqWj/RJVLzbZk7GYVmHDX/rgegheRkK7E4sRC3EA+d0KwTJ51a/deo4ctPQ+gKIJWKmZVR0A89N
Y/sZOmiMwqVWcBWj5zrru9bvjdeGcHme6rGxazNdf1V7/2cr6Lv4MA0ow7FOcBfk0gVfZyfZ1rFp
/oCwv2/iDicfkAa2j/7ebpziQTryU72aF2qQh0dZDbQwXFcqaDI3cV6bcUYfKZk/275bbtJ2xPno
OfWHsBeVPn0mZRYsK19hjneWFRFSh0Idow/TTYAZe81LN0GBzKL+uzS72RBuS2NcWNnOZo92gNwN
qVlcmf+uTso4CPlCmm+Xt+4h4VZIhwPP/T3mr3luvTXkBfLFfc7Acx4d8iC2de4MJyUoBgTvkbKy
Bu3aoWVuIuaLTbYm6jicZFHU+YsyBs42aWLbP0sbaBBiaPSyXsgRBJlEuKfFrFU+JzuN858S8Ve0
vslJKtNhk/xO5uIP6MwL2WpF8aeiUbvd3Go6WQ1iRBS2nASVdkSW3u+OMgsMpI9NgNkXtrFJAtqy
Z0FTsgipWw4xtkqd2JsSnhm0a11TV0HQ/ihLXPlKWqETSN4LmRW/xN75vyL73g0/G6QA/M0mCBl/
Nbi5Q/LrfRrZW6rE34Tj/z3/f01zt93k43+PyC3IKvx2eTeReDeRkIeWve/v1Qr1p8DMjYWmNNUK
H0PxgMJY/uCIK+ILSGCyr9IiizlERa4ebOePrl7aTuyHdrchv2cYqynjNuZ3azlSTm26an+Z8GVJ
k5n1IYoXlokbOQrjzRxbgbfQeK6eS3dYa7Iqx2VlWnCcqZobNSBtnDS/vjtFRITe35l8dfJ9HW74
c7+9N3ht1x8bnI63t2GqQgRMWSHk7DxmuJ06D0epblXuY9p45pm4l4NsU4WpGBxAHcbE6khUZUNb
dsO61jxvpcesw5fs4PxFQ7tQg3ZuffijXm3gPSc5C3eF7hE1m3s7sX/tHqrL2XGTnRt11qW1ipTn
a8YRqNaohOhANrjEs2ld5JUb1MY+aNvnWz85JBjSf3I/n3cZ/wwc34xw+Ens2saIFraYVfa7TyXi
QienLA63l9RgZURkZa0Gcdo49F1ACl5Z7mQVrXOEgC1SkWTVzUB91N0zggHuEX0J51b8VZUN0tZ7
cbQppzCGPEjsnxEP6QJ9m/oRjbn6MYo58zJLnYyvYar5mCnIM/nTJjvzFGxX6QCtQ1ZlPzm2jVl7
mDiYb2P/mq9pwnZbNuRia6ieH82i/1l4nXMcWDSQAg9piWSqXw1CsrxCCAEcpxU3Rb2BXQ5zAsxg
pVXBSs7wx6WcVvaWLT4EEX5oSCPNKuJRiG8iiVlmaMK3sXciZRon22Chll4Ombq61clCdU+3XpMX
QLCww69/tFhyUCHGQz1n+02eIMvwlPWKWfvKcSarkPUVhZWUCjLMnPoB9NG1QzKW0SkizxX6vHGI
s3QT4OPcxQ5pVXNZWQfObO1dYA5PijGQZQ0VeWHMfbthAzV9TvAikH86fegBTAS+Ie2mTvubPbfr
+WYfMv0Pu+w/E05y62+mnXJGVREkywg+aaiqSy3UddOE7XFbTtFhFtq7g4O0gIaA3qYRYrsGG5cd
v6hwJVsD0Kwn3054QImxVT7ZD6oS7TrRF+kD9+AG/hsI0/mxsXtj0dRQe2DBLSB2G18MrUMeI+gj
cOYmKa56oy/S2EsufVSmzyguXSto4p8Is8o3dtAoANa88pNHJjP+o5JkPzTaOfBHNTE7k6JZn0FX
IyBUIQI0uPXNFNghgCJO8uuzViv40jLCs2Vn2Uc2yKosSoc8dj9AkScIBfPl3lFeKQLpXAzf7tNL
s5zkbhvC6HPnfErHYt7URhNom2q2SVpU2K6tECKtltxHG5ZRosmKk+o0dgZ38cyL0w0OpGzxP0YR
SxUfDM9Y3SaR8906mUn/rilGvYuNOLrcC7sginqYlncLeKToAscSrYQ5sl5wSQZ7abt3kVdN6c5L
X9OU1b1Bm1yG4TUNtlafkXcoXuxmlJdFTWQH9KaVkZp/vgvDwRXXld0Xt06GQ+BP/cFTnZ+FtMmq
bLhX/+gSV0q6+KP+expl9s2lj6zWUrbeB/+vcznihZW2DHdoNu9Be8zbaHTCRS0QWi1kf1AAbrkq
Fc845qEHekuithKgUeeE853lZEU4e/16UlG5ZIxa8EeZZv0ou4AfiCArIcAUBKW1G1PHYfVYK5+G
QduTOQeNWw1HDr8Eu1zYq7n6biSQOqI41C9lax6asNsMSn+IG6v4GmZuw1PSUF6j2KxWY6MMD7Zq
RVsHtsbRRXpi2aVTibSdDvy+bb9kjRO/GqXiPBQkEufg3l59zmNeiuAgm2QB+oGQZrVBN5DerCse
m8ZcoLn7rUIr+CVB3BblCmUpaxZiRi/OyI/MTbrVxFp75RgLW4mS5yDs+udkzOKVm/ntNs3s/lkt
ivjMHfBNNspiDPzPLqvFk6yB43C2jUnuZqziFloymSsm85zw52Rzk3ZbHMHnqWs58JsL1jAC4tND
yCbmRFQhn6ydVt9WKTSgKFIGHsK/lHikMI6WNoCdLeJL7w1VU35B5sUBsYwXQMlCTpnG5EFGWhFl
eK3aLHmQQViirRE12RbE8bVRU3Uxtaw6HKstOS5M1AWx+uWTU5jFE2tpkiXyOd/KqmwwCvKE49i5
SFNj9fVJb52XW38xKFCEXGrApied+jhdDmb7NfaC7ii7cJLhXtvZXt4HaGq7VLlJnhrNXCQOi+Ck
jHoLVHDq771MucZ1oLBZIvDzgmRZf8mGhvN/NSVpxQfluTUcchbQKKq3vq8ZfIh+s6yskCMy8TBN
9QS2cYzsj6jJQjYWose92//dNvWo8I0Nyb2Jsi5sFzohe2oX3Mh6ijP3OI5hdUWjpFqi0pp9+3/3
yJhj/PccnVahSWIUwa5K0va5mZQPn/d4KkStzrtwNw+jtlQUs3k2irF9TtIP3UyTJ2mx0BhBydAa
NrItmjznYo5wkoKmfUxjnbDmyrywN0WZO+v7rwOP7NBS4o/W8YxN4xnRvkhU+9JxM7AH1z/WPOZq
0nW5HGdPWbslAZCovrvgMGfEluZWf51AL92qem/rr13vO39U762y83+NzfH97WDeZrPenmThqZAP
eOgWoBx/2eSV2kG8wBXscwqSiwDPKUNWV4UsuboZOxFNGnfOLrON+TCX0LEllL1DAYlnkvPSa7Oy
m/qOUP1cjz6plbEE+hl+JXCScLDIfdWdGInEkhicpAfsakQXa1D0SwJBhuQmfianLCjXt0Y7bp29
HajvISkNHPX4b0XDLcKz527bI2CzKrzZeKlCszly/NEvZFUHDv4QNQkiPbXSLQ3jXdPL7lm21QAW
EqUKL7KmlVO5dC9zxK38AQaOe5wSJVkSAIC8yGRP576ajSVyS+FXx3A2rJSs974toYroELLsSQnf
SiEIJjrIkYkQJqlHiE5yJEvr6OtcWZt8cqz3YRjKbZ+swwD090zEcP1PVKFzOLWa8mb3w9faqpOr
rKn6W9O16ishdd0jh2vnNC1Q/u58TjL1NFjKqp4P2ZZQYHtNnN5HRn78vqrtfCbKXpl3JVHXeopr
SBWFFY4wp35fjRmkDDYDw0Y2yEIrU/vWzwH4cQQatryPTxsOUZA/6hoIEH64cXJUtEa3Y2dcT8nF
61SdO2aqPUFqHpZJ2bh86HOwaJzaBMdljMvSDYqj3VWVe7vM/LI4aq6FC9opITIq3zoDOjcOtwKp
oZEw8ImnVGEMyOJ07fCs+0IzPDPjb6nvL3E9dj+yuH8wgVF9mid+MKZRlQ+tl5S7frDxEWqZfjHi
Sl2FGgf2MLu/yEGTuy+hEH13rCFbhGpev+Y9Quu14/eLOkABnPPBHqIov7lmMutdm9jdCz4JoTVG
bLtsrYsw4JDH/CYbnSLwnvlgZJMskDt/Q7/bO8uaYTfu0nAHIs7E1KCL/3Mu2Vgps/vvuSIET0xD
886mGCznivWXIM3MlXS79VaXom4UtT/9dX/U+1Fxl1kHcagRa+tWh/0xw4PZwYqwXlItdjZVnyfr
Vqy1+7gGfatwB+5FVR2N+YLXmnNfaopW6s9j8igHyskcq9yj4DHwzKMdgaCKbK3MO8q5VGP871cK
Xssg4tFjBP6tCPTWInQ0TKJN1zfdQrZ4ffWzWVZvfdSs0fbEeezvg+OSnUUAP2ihTQa30ZoYt6Nu
o21GGCtngSn3V2HyBfZcDbUpQpaJy1vvLCK4VtHiwwwiT3W1T5YaEmbcdv5mCIrpszHDnvpl7ipI
u9KsOv9p/ldvOUkufHr/6i3NYRz/4xWwjUfV7XfsnKxtAo3+xZyCb71dT9+AhDwpAIjeTD22SK6y
VDI3a7Y/3TwvZA8wi5uh98jm9MOSgPbu3Yi1cWlwAn9mNQl5VVXa4izrHXHjg+BCecM3ltbIdhXm
jzwoL+jKuJ8GvUbtqMKr7eBP3dZwdg5O0ymnvvf09VwMzQtg8wGuXDN+K2pD3HjMHziGtlCHF13u
zS89gS3wSVRivMSnZtWEe/yHHQ21c2uW6kvgwoIdLOtn/wihqHv/u13070V/36G/nF9+oP/uf3/d
gHn+6i/fz7/7/8f88v3X4v07U7EeOUB5MTzre2h0w7cOCvScpOjDuAsy6SKA/1a+w2Wgf0M//Z8x
Np0DkNueBadl7aAHxRvf9afP8NpAsdXKu6PDPK6EHfHi6TNEnqX5256TaHezi/6za/Y7vCftIkNw
5diYSV0v0kyxj9VgOAh49PpKtshCNtyr8qpuDIb81VzE3aELx3F3t0/aYOEpC9VnZJ3hMmWJ/qns
m1eXU9Uf8HYzxYE31s3DbkSjZjmCYdmkpVeD9qNAT6s+yaq8koUycFwemG0DCYVHkkKKVjm3Z1kk
pdeeI1HIqm+N1hLES7u622qzw48t64EyxxvDDOaFHCeHyIaphCpLTmcN3t9RP/WzgdRbHbwWrhWd
+sHRbvYpBnEypjZymiqKJOwNzEs/gH9J0uxQOR0q6inRXFsvR7gbdrtywtFL3pxDKvJsCP5dPj+P
Edsbr2C75UzPqIPMzy7aBaSU9ogvChtpNxPCriw4Ips0P1t/ILltem5HDwQuYRmQj726WgajS0ZB
ql9kqx2JPCuixNaaEc7PHSAusRtmMdkuDdXwPuJwetfgEv5IkwcHkmGwsG3iI2aRJwhWf92lrFv0
grCDXu0+62S4DVuU58ILCCixxTQGpHwhcY071QmJDNAAu6lVeZC1EdfIVV5V16avxtu1wjN2Zekp
n9lIIBA5/GQNZQGp5xWZiec6L8diW/cTS2aAeksOJ8ezRdpWDgsK0o/Rf/WbYjmWkwnvtlTWgZpF
h0Qb5qfGikHOApbbjarlrd02bDbuiGKspgTjW5sI4GObh3s97sa3yY21BRvAHB0GWucq4YmCAJ6Z
RSMqJRVPjN8FIpA/q+yP4oPiVfDoYQFdSIPqXxunW7IW4dQk1rhtJAGaOKJKnj3Quz5fxaPBf8lw
BF2zIJYYF/zaLhv9o1SEhniTeFcO3OqjSXQJ2lBKT75kGG6YvF1ULdkRuevqj7JgcX81VA2UYQC7
7GYHO2Aq5UND5PZjkZKYEukz2O1fQ8yoGvAbhh930wykc6caOLTv03BOirANT8bb0AYw5TKdu3yl
+Qgh1wTjnJNZN95B8VeB2r4Xlh5cXGCeC2lWEx0FDdP+0KBact7vbpBgJ24qwaG4UnQRrqzm+zqp
PWXVxTV7pCI3N3OvZVc3CfJbkSF1gjA0CGybUJRLQWTlVjXQYbOabrpmQW+TfaM5n0E0b0ozKL4X
Q/tR1Nr4ZjrqsFb0uDmh8DaciraoVoPetS99lfkrjsijXaNF8xv+BcJogprki0Gb3kK3+6wQa0Ka
IDU1sFjfZMOzmbfmi0rsFH/e+S1HmechnL0n2akSXxlyHrSFE0Fa1vNuq6hjsqlM+H3kvoyvRu+d
FJ67X2wXDqYxEpwTRahOkpIJl24c2i/VRApd4aTu4whZ7DhoxAFMRGp/qXC+GZ5TvkPeT3eBE0Tb
prXaT+LISHZApRcG7pT3h7rX9Wc9qt46/K7bAF/Arhbg19bTtBcRcbRJaic6IPpLEiQwqyViX/rX
UflR6cr0DwGl3P3IF38KPSfaGWVk7NzGVx/bALY34LH5H+KHAGgp3+rATYm7afSHwEG2uukdJGcJ
dciLJj56giAtC3+a1ROxP9lmEqEVd9vtygUy7bZ8oW4tlugYanzEjmFidH7Pw2djI4SKvFpV5uMh
mB1ci39fyrosdNMcDyppJP+zk9oqKsfOwTAerLhiFgIYQ2KEQCWoBJkZkdZfgjqyHst67B9i70ts
Gsiqp1mYn4LJf5Jtjtdaj2HZq7s6JyZ1IKUgXiZWaK77wtY4wxL1AMrskltzAfaN7p4J47F0t1kF
5W8qdW031xxJk8zusA7WOPFpZuK/EbDsu4emiQj7V4eLrAG87R5K28XDnCf6WtpkIXgKaBVoF4RM
mEraWl//yDSlPdx6WB96FhzwUMywRHtytwpiLdCOEfGPle48cnofX1PVQ2QmdB8zo3Ie88xqD2hq
RwtZDZxRv6KmiAuvd+cvjTYcRp1IF8VL5l2rmOaGRYf6iQBE8KfKvhmVRzxP/ePoVMnBtXRvEfjB
D7NMxJJPaFhbz3bF2qTl3GwxQlB+1ZM4XTV+1fD6KUIARAmenYYFi+OQsq5mtXvsQrXhxLbor76Q
KwAROz13HVGCk6lkH0GAbLPjAKqzbegC5Hk/ln6TfEXFL1j0mYmwxwBSLXEbHTGImNAMp89ewMWi
hdXFzmOH4289jYQfkjaubdqqIRuDwIOdnevGsWfRuw96PkZXFfcI1W535jwkZ9K/uRXZY3JFapHH
IruAx0mImVRBOT8jb6biHkGQbXRcC/bKqH2gn5CQcciP2gFk24ZO9Y+pTvsyFxB+3yJjuJuROMjC
aWH3mvM628jjRl3NpjqoyZDWk5XXBPUHEUgoQxgF8GHDqT/KdMFeKPiYVLs4gRJJl7JX6pDzbaQu
siNiEMiXlZvmYFH1pr9YjV/zm7ZrpFAr5c0NPZIiPbwThd4/W4GyVKdTaF36tIzQrBnzg46E0jej
zP+xVCv+pGqEL0axi66sZnPumqYzgbI2qIssqC9SrkcH2u/YblUaC3Vo+qsr0shkJq3MuCUWsweH
3z+5Ih1XmoYkgM6S9vrBc9PyeSZ38YDIdL+o6qTfjcTEbZBHUq9JG0XwK7SLrBEpS2CKKCAXttsE
PjFPyMCM15Ux6AulzOwncCz6Yhpt/3PfVVdUINxgwaPWFkBbXvUc5QmZI1UebXKj4Ek5GIlCcFSK
pqseOyRmtM4ZN5UxrwISrlgndqdbtep9fdNaAJlcjqX5M8Txxk00VT2oSYPOFpjRRar71VkWmTi8
qfnkx5sxyXfQa8yTbFQzE/oIPrJ1ZSHmkbpEhbRmEF9SI9vYCuj7iTgwfsaF+RD3nvEQFn11IcEQ
qusvUyOuWgiT/jg5x7t9TBRzaTd9udGiJIATjWDn7jYdd0RidybrNpWcGMnR7tTUww+tmWHrj2Hx
Pbs0g9t+VxKrW5huNT279ezxPzWHAztbbzW0xVdWADYqGhwh92oechJGip2s3htuVQ6vEq/Jz3/Z
R7NTVzFc7ZXsdi+KAheGmT9Ii+lmpbsaJ61b6qaXr0f/oOpB/ySL0OWj9fVe3csqpHIN4i8knrHp
nxS+hU9gLvNt4Lqoy4tR0gZNk+x1LfYOst/QkviSzP7mNkB0K/Qw3zSzP63kqKE2+6e6Vt+QJC1O
0jS6aM32TXyRg4jdK1AbCXclJxQXbcARN2koVxr1gDMWLD93T/2TEmTBxrSN4IBbWXvSZvCussfo
NF/xbqnPjerW+9pqho3fohWsFvG+KUrLQORF9y9VS75/51knqCQgXNESWFmmgFQhTbgCA1vv8Vu6
HzYPl6h0zLcw0uLTQAzasvRt98MIG26Fah2zyy6sN8tH/iRzw2VbEDGvaW6ybzJDOxGfFm3jOB6u
RduWa2ij6hPeentpNk38VlWRBl8mg0tvT58VBCG+NX28LxPD4NnmTtvIn33ySii6kJuzl086uxu8
8bYPWD/9P4Sdx5LjSNZmX+W3Xg9soBxibHoW1AwySIYWG1hmZRS01nj6OXBWZ2RGt1XXAgVXYAYJ
ONzv/cT45onEWTaTOx3KuLOfwsRaB8VEPforW21CN1VkxvCW6USlO2RdPSIRuJAbpEDm4WMOLCwo
huLcFlN15wX9Nzm8cHRrlQpk2XWy13GY3hJsNvauC9S8LYbuZNh2tg5w230UpSagsGbht9rCPVpu
eap+H3a99SciB0/CivO3MM/LpVpr+n02jP5GXrFn63G9oo1u60lJe8ynBit/LIdBAO3Xwm8i6G71
WGcTxRUzUBU/NDJe4x+z94yhB86bFRr8Hr1lHI00MB+CHhhGn9hvvQGURUF9YG+iIv2g+gm7SAQK
pkLNMPTKrig6PzPbAzNHu5QoOlCt7XLMvntOGWJA5TnLSqv0ne9S7LsEsaS+xzWZeA0Y6sbchgoW
4bJ1iNmhBUCyl7LVKCG121AL8fYTB8XVnRWaxf73JFjz8te+l63WYNqVqkcR1sl5VMxspqoNjzPC
rMj1fVVb4xN7/eLG16NgLYFlv9eHc70Eov1eX7Be+E/1sr8yFBUZyVTs1CTyN6mrBVjQG9FT0BnK
to3RP7C9KH7qdaW4sXTML2VrriUK+46RN9Lc6ro6bupDcjtpcxKnqb9LuIepdMlN3yNT8In+kHXk
O0nH/0R/KIOZ3Mg6CRCRDbUgL1ADDrUNhI5dHNpunckgjaxE+lvpMLPXuoXlSfHW4Hj9XM0C+gQB
UTibuyYfIt60OahGGSkwx9Y8yTN9PkPQ/zwoU3Ijqz7r88xqtv3PUbKBhPhfQ71G/DJKD6Yf1VSb
O13TonObxvYqh+6zEgUq67JOHnyoDTu9cHG1gsRzrquuZYEL9w+el7nsprjjL/w5BHewrVu2zuHa
T17L8yBNNjNx5ZdKRfWslT2Bd2hFHSqrzsyrXYXQ7SJx6wDDzfkTYj5BXlte5zp6/gSz6OxV6mnE
nYzWvbMmDaadNlQ/XOOjyKPhuygyY8nXkJ5JLYubAIOwjY7d7jnQYoFHWm2vldRlZ6l12bOldrBz
Sr3dDXMxExXSy7FT3chWxBw6oExBfxzVMHsWbfruRr11gtOdPZsRW3meqpsm4LZREz61ntTiDQwf
8kaBGZ0ixU0fYA6dZb1w8hyEBqThCUelN7svVqNrZc/YvpuHog//Gu6lSIyFqKifDCv5j8N9QC1v
1pRfhyPCbh5829WXdmqAxjBCbxm7RHtiY2Qv4LTRS92+uogaPTVVrVz8hER66kQvrRE4N4R4Gjxt
ivhlYNe6Ue0atBS/ycJVrHqrjx4Oc0YVnIYGd/YBfehdPWKRpPhjt2qCQjxPofVnkeBOUSZ3UJNZ
Ys8kDPgai8jKT45hDkfptCv9eOcq7nfsOMS/LHp/VlUlnoV9GnlAWKt2XyXlfYQ6tbqFE9D8UsQ7
pt1jFXVftmp+CuIKhqHnpivDNFFAnA9p2r4nyKXsx67EOHBsovSsoTi+jGy73cii7KfODemok0Ss
jOx6gWqoVq6RgMLrjPFx8IgiREb9igNhSYZ8FCvQSHNAAcFtNLmT24GX2rNokkUs4ubVNCz1xhsc
ZSlH+b7eLlOBTbRsVV9H5P1eCbSExzTBSQ2Od8PqPUpXY+0VN3WoWivCmsGmS3iDozHQWfAY2YHZ
5vU0R6i7BpB7BD9ElKQj+x8Hdbo3ZpmcFWtvZ9H0Fe93NMqWRB+jJ6eJQWbhlfqR1iD1POtHBAyB
sLE9PRgZNrTDYPoHU8BnQyoiXCs2nHtR5fgVTYSbyaajjyi+98zCpAZ9pC2xTdgOXmHv4W5bpzp0
y5U7JvprpYuz/CAzDHYxXEis4XiRFuoE1CD3orM8s+ryh6IENonA3+rLqnExsMddPCX0uRsUNpyd
KrpjZ9X9UZ61WfTXmd0L5aCGQMXp8Fn9pSvu6P21te1mXRWrIDAZkzaL2yDduVhZXdNmPT/QbalH
r7KxmOEiebgYEyd5lMkvWzG/sVTKbmUT/gHZSsffYisbWYIk12uVoavcpAPp5CDW/QsmdmKFURPQ
phA2u6zz5jPi7mtF1UkX41J4rS89vd51ZG8XssfngCREWsq1hxKU5r8uEqb8U5wQkZ/5Y2S9HBV3
jrlyY+zIZcMvV+cDzXMYqcUdW4n2qc6c23DsQILMJUdLnxQ1dE+yZNf5Dy+dNTnGtHuycXTHa7KY
jmIuFuCZF6Xp9EAnGKkiWrPUfbe7aeupe4q7YFym+OTt5Vgi3lhLRua0k2MHlQl77ANze/03aCiM
eB2uCXKsQ5Jr0xpqspGtfewJoI+zv16JBWeVWlgodn3x7FnRblJ1+90yFWuVAH6APBQUj/AHL9d6
VDlWMfv5ozpkzb1j6t9kvbxOONaoc7rNdLEyuNddMznvQ2tqzLZNdQ7C2D1ZurAIQ2hoCDbpsKoH
bCVLJ+gvsDD7izLT8ytek5PqAjn7WS90EaxIXApWaPSQDb7QMKvIUGCZq/xCVVyEXcdzhlnJQdal
ZhwtmDHFqtw3EeBvjVX8unT1cR+T2Hzs8+muqXp8ghpigaNdd4+WDRkRh4BjP5euVQFqJhWas7IU
wVfDyzzpD7I4elG29pNg3HgxGESnba1NJpk7auC1i2I+xTx+Y1ZdMC9hqGtndo8GrrdYNVEACGfG
4WpTvE3d6SYrbOWtYUoVKStyttY7REa5u0BEvjWpu8NELX/iJVEfUIidHXapRyPojxHXG1V7EH2W
B6vxEpSldghZZh8MeDJOS4RcZ9JeiH6o7jMlc3fBGA3bIUrGx1Qf/iD0b/0RWcwj6CW85IWZbByQ
FzcE08MLErjIyVix9YeT3Vvq0H5vdCx+bc9KTq4GKKCuQb0qdmoe0EaoFx7rHqY5ivLgxb15mAMz
wP3nyl9OXVlrtGW6IT+M5uPc3ggtXrrzVpPl/RJDAu9I/Np0Vr2thqtQUexVmzb2CQfvlj1PxNMS
FOWuMwwbfA0NvqgBjHZigKTIZL2TlWS0nGuzCALIJq7VLQaUulatht6JaljTPd65YjsbS2HhNTYp
s/HwgblLhU1DNN37LhtORFZOsiQHkD1UV8O8VVWVok1Z2LbLMqmri+zi8Q7bT7lmLQzUgO/FfPB1
xDf8LHb3smh0fnIK1B2M5wuUe8L61bNAfcFfQJy/V/knvwV+HGOXFOYPKtyVtZpiMVCgyrK3vSnY
s1vyT4kb4odE7OUh8EtlwYPfvHdl8tcVdXIg/7pijW7W1p0ydY1VqL4ztRhNi6ryXhFi/qgso7oE
MAmwe3SfZfVoqIRX0sndOnOvwja2Qg+1R3bbE6bvuuC3pr5DH3c1gOW+wZmqfs3Slfx/mBz7wTLY
8kKns/MCLnYy/FrE3VJZkISyluk4YbTUm9UxUiCcbsb5tJutgOSh1kob7xD6FAigNAtZ+dnHQLl3
K4pUXYYZYUfpDKzp4y5rSFRFPJMLAUbzabQTnTzQBA/Yz/11XzXOc2PNd1D+grGYe/L78M9rCdDm
rma1twrMNn8Zy7RhavWyve8p4crxvG6jlOCudRenrrTjTeX13ZZbNn/NED1p58CtCQVmFRcx9p8I
0d4J344XWJtN31qQpLzB0uROj+OE9KkPW/GnVKM8k4KLV1XGawsbbVa53uazXxf16TK0UmOZ4c3X
t1l/GedDUjrE0f3io03RAJElWW/4ISzScmQtiv7ytZubVOW5EK+y12d1M7LAEXqe7j4byoIAVmQD
YJRXk59Xq50G3tXI4m9F769NpoZTUg/4XLVjeJ+B5VnqFijUsQLA0Ad5+a5pzTOml+FHZpAN1Vtm
XVfbZq1WsAU0/RvdqTGVUsSHMQbGq1uOARGcdHjU+3hYZUVpXjokYDZ6HdW3rQ6jRO/NmdDZd6tP
vHwXDO3SKVwoeiTMyLD0QX0rm2v4oDjD9B81G8RtSTgYKZ48xiYuv5taCx8dDRhXphTE3mMd8zeM
Jvm1w+amBY/3CjNPdo+Is+zjrg6WVd3nO2YpZBfryFwF84QrD00TFcG1HIsqqxZGDZP8H//zv//f
//1j+D/+R34hlOLn2f9kbXrJw6yp//kPy/nH/xTX6v2Pf/7DtDVWm+SHXUN1dVtopkr7H9/uQ0CH
//yH9r8cVsa9h6Pt90RjdTNkzE/yIBykFXWl3vt5NdwqwjD7lZZrw62WR6fazZr9Z19Zrxb6Ezcq
sXvH43cRpQrxbLAf8URJdiSQk5UstprQDxXmO3zltIJM8M6GFx1lqa89+xHaO3ija6vByhLJy7Ns
yPUBalWZo2vmINRldsm6bYzi1XdCZ+9MSbOSRbQGs2XlpNFxMIvitV2BqE5fY4NkUDJpyVJ2UuOu
W7mEQvdmFj5lTnaamqG6aKZX7Fw/7xaakUMfl5VZ6UBXC7yjLBFSrS6VpozrrHbjlVOm1SW3u29/
/7vI7/3r7+Ig8+k4pqY7tq3//ruMBWoohGab7w3KOWDq8rtirLq7XsmfpCm8kYEpyiZhbaTFfNSp
z7IXu4mEzTQ7Al/LPoqZMyMPotNaPH3iD6B51R0/OfVR3N787CXmSMnPKtW3TFR51XZZ+NHwnKBb
MXmkC2QJbDBklPA5aJL2PpscyLz08RWvPkXCJCpy+fsvw7L/7Sa1NUfXXcPRdM0x1Pkm/uUm1QE9
Th1bxe9TVTcbzWzTjcnacE8YM3mK+vzsmJH6LXNSEiytCIlnB9E5cBNlIRsKx3xCW9d7gG4c3XSp
O67jocRmr2oeMB/FsnJKgvuuiZL9tRjMqQOZP1AJyG5bJcJ4JkhaOJg/W2SOYUTPPe6xKvvMOMgz
XTHs28+xctTnRX/pzHj5ubLHZ703AGdFOpD7HSjHochG/2DDNM+v5cDAxpJvaytbrbnLZz8E8oLr
CFeO+GxOojSzlpjO+/9lFtH1eZr4/XZ1DVszhG7Pm2fHsH7/hWpVq9Ezh9zdKWG56VPVxT0I/R/H
hVBJmIF9KdZop8irumPRuJD0u7x5tWs9PBhJl92FIsrutAT3z6R3zb2sux46mB9+UGBIOveTdYjb
psQuunYri+1oZXd9oTsEUZNmM8oP97yCpG5edmsoIR4yGNCUY9PImsVQKegyGzGnJYh6QqROvYxt
rTi6SQEP5pfTBsHhXTR5F0+tQbtHGd94n4gdz6Z1nIYy3g69EZ7zKNHXwEb7u4gnYoURY/zod4So
2KV7z0rRQzEbJuUtCYLvigr4XNGdI3rT0yNcrPvK1JrdBDCKMGcbX3RinRd5BlfmBxdAmfFnVd4g
chg16bPpToNzHVCUPszMFFzo5/img1boEYYLFZ7GfBZ8m6y8jL8RVoGYbCOy5KulvTRFj8+vLqD9
zmexPSHVLk/rKXSvlbII0Ny8af4UMblffwlWO57DgcnabQIgzPLgxzvTGZU9yc0YBWulNpaaE2AB
AIn+iAS+d0yUpjsQb4YAT0nWW37FGvqXU0DNa9TYp5vPPrnLom0ly5ZufY9Mv956ebMP1SJ4CtS2
WAli78d8Mp2TS354aczB7jadDSUT8corJt+QPTT3GHKTH/Va8pWVNV5h+hKZP3g+Fn0OVM4ZyD92
LnHWGriRbAR8G537Cr6/8KZiaVbpuBjVCPurubPRuKRZs/AdjHdznNxePYGW/OuQZRjQsNe1t+xT
J31Rd6l6ijRgeci2b2Q/S/tQxyY4203s3I4Z1uyDZwXvbg/rIx4F242uFhd7QMfNzY3wvepyiEee
k4CPMZUH0kwns/O8J2Iy3cKNbsgRjSfFq1R/3eEdSVoTGJlbFmdDgTeAJC3W2elUHmRdBpYTrUut
OBOpeOoLtCMqdqD+mi0egR2wnbsRkWJ/XQgWbUoGLkKOk0PkmRtEEGkS/prPa00OgvAJD8s6CRK+
2Ahs2dqcvGBls1xea43OmxvV+BMsh/wgvMo617ZunccINN3fvzlM4+u8ZBi6qpmuphqmBoPb/H1e
GiovbfzeFt8Gz1sbs4+CNh+IvLVs+zkTiNt5YNP+VVk6Q7CqSI//Uid7t6DDDnGumKiNzKNlWZ4F
A7Ly6pSSfJoMpAWbdkP0O2ELacWnKmDak4duyCL8MuQ5sgqqihAPvWTZr1xYRX53kGNk/bULEKIn
9Kx8FHVqTV3kIoPPZmB0/fffk1xO/DZ/G5ZtuI6wHFfTTUcuE395w4oywt1YsYpvihllS5uo0DYv
C7xFATK9dQIFO3TtnnPHaQ/Ek9EvmOudCKVEtRDTOZkU7+IL80dfWCM+texfWE7UN0If1JeoLBay
PvCMcEc0tNjIopZhEQqC45GonXE0g6G6XrbUChbkjZqeJhGkm0TXeowXknCjO77D3BvbLz3yRvEM
iv1Sn/pLs2jzd3+MnXWPMdA+QXfxJVTzK8A4Qqv0Wo+befuSEE+WQN8v/TPqJWDYDZUIHYdDWDn5
w5yXXBVZaG5kURmb/AwrdRcT7yoQXtZheAddvo/avHjAIJsMS1N/jKOirf/+13L+bT3Eu9YmESb4
vYROGuP3u7oqa8Mhixl864IWJ2gtf5ms2ruL0tI+9XnVLxrR9m9DG4Af8F0LtrKjPaGRs8ESu38T
3ZBsnVYPt8JMm3UdgHQxwJcctPngkFk7yKI8k3WB0MnV2PZNpMfZhfUOki4qj02JF/IFsUDsYgcm
l75Ui6Onjf2xwCzjqRnFOaii6YwoUf7k6uKDfEdzK0vBHKRsiqA+yGLahv2ycu1+X80jS5+tmj8Z
9la2huDG10Za1Rvf1dObYIacgYFsj93MJ7Jm7fh22dR9fQS1B9RS1si2z15lryMj7rBbyGqUptqo
/8Gkb835vVS3yI8R27znPVbs4qgmmJKohDBila5G3M1d68bf2R7kzNod7VsbKbdpIczcvs0r81Tl
YtyXc4NslfVaY9n/5YeXP+yvj6lOjFJoqm2oJps17etCuEeKuutd33gfdb9a5VYBolYo/fUQc8Oj
RuI+51VkbdhSRLdW6Vh36YTwro3AoiyRB0/OojOBg7IFnk2lunXumeEiq8HVjD1SZvKAVlR2cmzm
fr8xFRajeI47qE4RahlOHUvi/d/f1P82VevCULmdDRUmrGEY2pclZGyK0jG0SHu3Ne+lhtR82zDL
/HIYetT54DtqLOQme5EiLn0LaqRfmZnnXspUzzcx23uMlNAgFVnu3ZROaN2oQGh2XTJNt143VJsC
a+YL9LN+0RtjcyhCjVi8WdQ7QNeghJJp7XiptzfB793Is0KNuutZ9vPsP7V+1n32I7EW/5dX2r89
/LpwLd3RTMcQ7rx5//JKYwE3sWcfq/coTT+y7Ex43rsdosg6hTOWR+JzhJ7GKxSPxOqzTp7FraMf
NQy2rgNKNGoW8jSaZhCxUY4beQHZWTagZDNHP7zDSNJ6/Avq3aEwUAZjgNaK099e4d/yVB3qWapp
TNY9MVBwBxBGdQA9cMP0+mxLHZO5zg5b7fbaBdTXtWjMXXw0VxZozY7IwNbZparTR90R5o00G8KJ
OLv4qmh2AhFdCFgU5UH2zdP42jcF7+8sRBm0O18ZNn2k19B9nVZbtEN5C1LeeQ/UBHt6BzAeERKb
Tax4NRvffbd6u1nCXEBdROudS5UgxqrPDYgNEQ7Og+wMssY/F5OH6ObckI2s8RpvxAxcBPltO6hz
eIiGaCpeTACRf/+Y2PI5+G0OsFjTuABbbdsBhGh8jQwgWZloaNm+WwPI8bIOCX7hLrCOlN5+Lk2v
X4m6tnbBXFR6MNyq0WS3spVXN+69RIXHQojHjCWmrB4tsFO83L6jBmo/txr4Dyc31aVsdHVsWDwe
FQ5zq5PfBX3/iDtReRKlsG+FH+rLFmXl78DcYVQZ4+tUF6D+cE3ZZ6FfPFZK9SI7dEpWL6x2bO6Q
e4wPgT8l68QblG9NuJAdcj1zV4UbjAevyFx84j1e/fOl8dN7ZB9gPbKKMXaDoeBGJomXTmoR9vN7
fl9kjraqFtV343yA/vNXXZWZ1Z08IJXya53s/DlWibr62u+zTo9QSmJN8du1vl6/tEEFsZ3UyZ4/
2LZ6CuCEvCUG9kJxOWT7vFbs1z5CN76237oGDl3SqRVqTZ71ZpfYgUNZZAHfgSvBYASRM+qhV0JN
qDPr0mUDmtcJ1FDXLfddQeIPoZCEx8TwsYuG7h9Bn6vG/sDCow+e3bx5cHSwL3peP7sQBG4ns3Ee
gLMZ695F3C3Ejfhh9KsOmzt8jyKkK5YsXECYD+1Z9h0mHLySSvFgrdLX10iGVfmULGTr9ZA3S9ON
pruEjeNRDJqx1X8KpUi9ky/yJ58iKxhpT1usmC+fVXLAl/Ffil8u18LoW5VCtxZyrJRZ+bxeiuXY
jVpgaZTbzbrrc+MiCq0hwcHHGvPZMNfJVrVw9evZ3/fL0QzfuCo5Nm/GuFsS7i5P/dx7MlrLvDYQ
m9aOrkTIy1Zn7i3PisEHnEK/mBzRZECCmFiLgaJWozt5yL0GMQMvTJczmuZa1whz2tvZDBee+7Xz
QW1a+C2xfv4cGtmtctKndtlHo75G3ejJdNzxzlaneqn1Xb2VRXkYMq1d9J2T7rummO5knZYCD1Yg
PcmSrC9Gd587xXj7WdWKCP38NrpkhmguIvvwNFLFdYKjEaHW8RVbrw/yjf7FVTTzftCCUzPaw6so
LQM0DepNOKT82quPmWmgVp7GtACXD2NwGY1GWi4T/+QhbXbvqsrwUPsR0QZShlu/m4YHvRyN48w/
dNwuK4lP4gEFzgWkIH27XHEgo/By0uIHnXcEuvzjHdvl4kEd0nZtab2+lsXRjcO7bCyXsnTtMZba
0vR1ZQtjmRCjTywBYS+72hieaRxCvWP112c7bCLtnTCtvt7LBnlIemCfG1cYs5ZVXy1kb9nS2Opt
kBTlveYinl02or+NbUc7eS2AJECk5fcEAbIUWceXPE2zbYae4k6oefGE9ded7PAe6r59E9i1EqJG
B6/DbczbwXEGYk/jcIYCm54gAyyuPTRWMgclNo+fPWQ3v8hwUbMakMmm6rBYrhyiCAHW5IMY5u8s
qQ6aj4h8kFJMrMbbZ1lvrFFrKFHWJKBjD1763UBAp4yt4QdGRQCLsdS87yYfeZy0sXZepI7MvY59
7ZLwzLmW/YdFUlmyKy5Zlo573scpihUvLUwvTPoGBADr/K+DOxc/64rU5GeciZYbEG7uIiCX+4pV
31IqB6SVje6eChAzKnP7HKi8lqViwDQm93Za6sei51ueih7FZ1Qb3ydnpixpynBKVUJ6JmYiuskm
FeT3smi08h3eEOijwM3h0rTtG9RcK8nK9wmQ/9arp2Iri4l+Uwwe8LBhLHfTaNYbORhJyGUOz+2l
VxTknbx4XMv6oA53TaSJp2JSu5ukN8VKXkar7JOaEC70sh7pgBbdyURYJmxBb3gzsTFelLY0KJrG
O4zc32W95oPdBt8tjQ2G13g4BHN3vVHUnYth31r2KlRxNmuLlC8I6FvDKhQUO/vhbRQNEgDlIsZv
bdnHjniy1NZeDE09vTZ+HeP2FI7fROTDW6/0H0aU7UiT+IAwlT9zuJERAZ1zyY49WJDm3vR5Wn3E
fnqnDJ1xN/lhBmNaDJcM2PwSwoS3iWN91vZVWm836k3OWm8I6rUXJYsK/cSzK5TMWxgaDMGKr3QT
Zz4q+dGbHqguO6yyUm69XlNuBxsdsFgvD7Lqs16eqb3X80ex4PzSYAaGsp74sG01WDh0TfHZSUJk
e0zFexozIwHR7CoXNy/8O3Y4zsKAwkEmljrL77OT0IM7UpTHSDX6gzFo5lltfHHGLySeZdnWskoe
UoA22LQM7Q2pSCLYLUsGV9WCpz4GcAv0JQZF0oZPKHXY57grma9otLx4ePCNj7wMw6dC1auVM6Z4
HrlDczvMh0KPkHfIqp3qZc2t6tgc5jPZKLuVplEsBSS+taz70q9MBmwvrUdIO9qx0tXp0LtpiYFO
HT1OA2lwH/DFR4hvRmN6H50IwoWH9BT5Vn9a+yDGroMg8JWbKNEWAqj0wdYRjtVgpHUIVhrdTjGb
y7WIqrx5HGvUYRb22oRv99RkGBhUBY9JJNLqqYQouMYYLNg6vlU+ZQZylszqNm4xFPXSxEjUyRG9
nIuhbdu7AC3ppSw6bVfesMCMrkUUFd0DvETwR3PndLLUW73wfyT6oxdP6jeg4H9EQDTfhrr0Fn4l
7Mek0utV7ljBHey/fBP1g3o7KOVAkH9Ub5KRHymxCiRW8PNZWqreXmDYxjuV//aWNjYnSHli5Vej
xia7+6FpQf8nj4ZSJcmfESu7RYw1wnMZjsG6KoAI/+lkerqKrYQnQI0s99iX+g6bRR6AwrSeszIz
bgpvHC9zqWwKvik/yJ5AAScLRTMmREzV9Mn2TSDRvlLdyFZXy9BcRNceSDytejf0qNy500YWyRpH
256A3noas/QJPSpzkbZKfHTzOjjruvYnk2H3EgZpvivg2awthClf/NzVCPsVKqostLpdcNSDJr9v
MmYQ4SNsM1fbpVkdYDPLCbV7adC7XRdDrW5lKzcLKvdJlYDP4pJ9v6qAKT2byOid7d785XMhBaZr
OcZoh42OPaOldvU9jmM50OQSy67YCk8+Uosrp0rrF+TSX2AmcX9G/ZKMt/vdmTyAWvMgAfdkOwQC
q/B5UOCA1DKwNX6ZguQ6yHL6pVMVzne/TxGosKP63p8/KdWDXz8JEFz9klX+i6X4ykdadr98Eqze
3aRYC+ZSAUp0TsbLFL08VGmz+S+bvDnWkctk/TUrTxpNN1WLwBkApH+P87SZVwSKCp/CjgID4c82
PuhVpj+nevQ2+VF9RvhPfw6MGARrXT0OJUuffvRWshNcbGyNgVpfhwTNeBOZoIpkcQZMblGhM/jh
uIQzKP0KbRJjJ6+IRCQoiyImSTe3jmF0jrGguWjsym+I/oSnPPeyXZDgs8BqDeEPMYVH303yRRCx
pczDAXZpOuCMlViPsoc/vKD51j3I9gDbET67OclSqPEqSkc1uRnd4NmpXQvBFIPduGptvcpQZiCh
c4RbCj1oLtZKFu3iOIrAG1F0k3JAXtO1d7JoNhbM0KLRD4EzPjARP+uOld3bcZfdx2w5QGKSyegK
noWlH/Hwhll6kK0gRtrbv/8FNeNr5mHOhLquKojVWLCExJdwVmQzm5S107PDG8YtAcLJIHs7MTF6
KeJYDWba0W0rVPNgVRk3FX8rRDuPRLM1iouXfddVJ7ovqjy+LzGx3juxaEgjRhDLXbREVYSJt7Ua
KusxL7pXtePF3KZGc/ZrB7WVYtonit69Tl0/7SYBjDNAHO61NFDemAiBnSwThxzw4dfh0EOavVPz
6PTz1YoWhqzrWOVtjz3J8wg8Ww6viym/KciiY8BFt3KGU2RmWh1T0Kcvzl+f6bp1fHDczFzKXr5A
0E9jdjzIa6CJRFJzXClONCwHIoEXHYW5S4H5gs/0dvqscgWYGGNAtE3WyYOHFc/GRF33OhQ5Z+1o
ltaLionu0cdfcZcbKXpv89ln3X86+/t+duT+dT3359mXq8ShK7ZAp8m1qnd1p3jbKAjDJRu0ad6l
TXdaGiQb0Xb56rPO19pp1bWasZbDZENn6uXSTO1u+1lnCwfBtFEvN6KffoADRx6z1gRPnq/uhUEY
axI9StV16Nyj/54vrSxo3/ROPIIfCwDhKGsqIDCpTnkyyq5+//v7+98S/obBHoG0mgULnbCtbP8l
YZRZbHJCvQneEKoJ4xvL3tVG9gjBq/mwnHYrxlp7V31HLAPdNs4lmvr7KpisLWT//Jijfr/IAQ4u
QFhxk88HBVn/lRWDBJVFvW5Of/9PNr5mTQzbFbZBcNMyHNMxxZfAmaWpfhiQlXqfxmEVuVMNRISD
mRR4Ptt2s2ObHC961furTh1sLL7xs1voqdm92Vl9gNoH3FyDYkUaAfJUmvZvPnj9RSpS9bZHM+xB
GdOzlar9W1HxA+lYyuzSYAVtuvAz/XZsKkKbg4m/dp7wkrdcR8M2kRZ5Jg+yI0iFHt+qMP8vUA3D
+TIx8Yc7toWIsmWbZEXJM/6ePIJFDxIjm+0HLCZMkZT5kfyMPxt5c2rPh1T386NXwDkngL3/Ui+L
ssdnX1mXiByt1sTE62++yJd+n8XPsbkLcQdWU4QmrNnfG4ibHwLhvkEcIAZSmyMGDbYvNo5Z0zp3
gQm6HGDOX2QVaK1hz0w6oU1Lo7xIr2LjVDuhuUOObrhXi7JHTOMiopxLKh33pl+1qLbMA+RFFK8M
FsAn/IO8CAyz8RRjHScbRd3Ga6/oTZkoOSTECFlyAmOI54M8a2rz/3N2ZsuNI1m2/ZW2ekddzA6Y
dfUDwEGcNYakeIFJCgnzPOPr7wKUWdGhKMu8dl9oAEFSFAnC3c/Ze+3cAbPcrr8cyFJY7c7yQJOf
iqsqgGSrthDg9OLJDbSwuxeJOZ75QG7btIPuNd+UwzOOqfju87hJaZRJcn1cjiFiUbOsOeYJmTdm
2cBy9QOFzAZNPiZK+cfWct9yE89Hvzx4uW85Wje62Bk+dJp+8ouDbLcUH8bkxlCKgrr4nzfLwckC
eL/J9bE4LPs/D8sRSGOaBgNNWpu8XWmSNto88irzjYx+JVLa9GzN4zAymvg0Ndml/xyGEclvCGtt
0SnMR+c0HxCcGZ1EVBXLi3RlKt8Y7WY5tjwqTKdqB3V1ZKIyj+X/6a8q3bgLPf2Pvxqlg+xag4Fk
I50mCLoENCYg955rFD+40gr7gnHTuiy7vTpKz2pPFV8DwHDsBjW7pFnzQr6wdoYqr5+XLdPTWQGS
kmGWhc4ycUKEsxyIWOcTI1GX62X3583yjAqu68+7ZJoPTqvEYFKaXjohBALGpmbWJpBN6bTc9/Mm
MP3A9Ysw2VM9jg8wvEgAnLeWm1ryxtxZNulaJRvYqJeoDZJj5GcQsKwiW1t8DasqKqp1CmYDqgQ8
aIpcA8a39sMvc/gZfZfd1Q11635U5fXnbt22NzaxQaqme7lrZBWll7LoyKPjwYHdt+csmo4Uf5KT
Tw8P7KlhOV6ja4/DoJrr1qin7bKbEw7o6NMYX8qg9r9VzFgUO9Efk2nsMCz/8iyzu04xyTDdbCLq
Amr9yq95PyLue/TMvNrmPcufPA8KiJbh7fIASG+jIwLPvB5CuzsYRQ5CeLCLV9Sg8wtYhWStMoRT
B8BC6nU76pOzHEAqdkOlpHnoPL+ALgNQNs5Qr4eWul8eYJQwqSWKLp1Fnmrhxqmnd/e9zaLVg9HG
yrnazCacl2EFOBGRVYyBjSmzduWFqv5Nr5FmzYcjK0bNbbJeSfvKXFuBMexncTG+L9BzUiAdyoU4
N8irTADPWowZfhHvgrpI8eXazWHI/T8MG+rQ/aCfUNyQgTaeq7KkPYUE87nWp7USNtIF3sJ4O9rU
lQo0pFdxpg63KpTFm1Y/LseWeypFFKiTAtNddqld3Oi6bu7JVAx2dahpm1hW8qcxqzfLZ2EObecG
zVSf06SkhTcaxufHC4h5lWV59qxo/KhJ5ZF3QzCUdwaBT8szMyUGgVYYeBJqhEqS7ttrexiD73g1
Pr8I1QOy11swOjWyOi5yUmauWQFGkDqQl5kO27Qu8clhbi3tz41x2SBJ6HPj34dG+f/nMb//CV4n
q9tqnhb8/BOSrxp/Myyrv4/KJFNpMiJXXWim/XVUNgy/sVOzHR50fbIucdJeiO8on5WWfMwORst2
2c3AdpiVSsGsojPo9i0lyLFfebkvdTEfjyjcDCAeJkEpQhL/55akC5tZxhhtl63Po6X5N61JMCW/
LlvnmRVtSVMQkIuESPu65mHtUJcFGup7veoBb0LdlStNuRI6MM5l6+d99n+4b3mcnV9IDXVGKaUr
BTMm2YUUp/fdVFJ5TGxv36nFbsymSNsqgyc2Y8vI87lPOs0GnjFMlCF57tomWWl1JfalDVDUqO8i
ISXMysxsFwZhyuWZ3WjsfpC+qFxjZdIw/YU/lkdRAUjXmkWS2bJbefcCSctjgaxy09VWZZ6TISth
zYXFo9oy/6iDhvzHeTcs8pWvedW9n076Db8/5nyzQGcUJC/lNombASs9K/aSbQDJ6dLT5T0Kb9gs
e2Pc2pdlq2otGcoYeXqxAD/tLHdKZvoMQcvb/Xzw8nyqVBt5furnY5fnJi2j8XJnN5A6HvoaLllN
8bZ+KJfMVfrikRKwQAlQJPvlP4ls+5bOpU7xNuweuiajwst/ZJJX4OIpHyBuZcJ4LtLwJYim9C2c
ome9ynWm/YPHCWqhACUc8n5+QMg48RAaJZe63kYyN0+XPjeXOZQ6xnyzytjWrq7xJn5OrCqlLTz3
51QKQimZC7jjtlOrpxsrnMod83HrnjbxjaaF2ktheDHERF87a1pQnP2yZhCaD7TBdC74YT3Ycubv
RFh1m7LnglNHb8txWs/BekqIpNcbec5m8Pq1xvT/nCTMK3rFLl5UO3rE5dWB9VONPY1cabXcz6fu
RsQDP80s1W3finorClt6CoDXLA9IyI9aq71W7eGrR/dZSIFmfkHZ1yvXGifrhHtYu9RFR0tmPtB6
NHwhWUk3qld7hylNy5WZGvZ11ONwgUv6ra7yGnxZ4T8YrA0KXxkfOyGK41jp8JPGbHzE5hFumlDL
UORzNCwAq0pEP52XoxWeJ6Fnj1CWhnNFbAJLEh4Vh9O0HX0JGFIbTo9N1MauTPzNYXmSsP11C7rt
Xqp76VpkJMkufxjfy07YQbdankToYrJqPMvcgTSrT1UEm2UaJ4Qd9bxqCiPt4ecuOVF/7JaFVx0o
Lf3v3eVoWFFyWJ7bzOlKYelT0k3pPdo6jX8j8Pah3xl/bDL0dXM+dentFWzc0vq3Y8szJM9Ya7Ep
ownZxZnnGU/lUFcgOwDOIVSlZB/ToOlUc5fkM5rOK2RypUR0KEbPuIsn6/bz/sQ2qbqhJLaawbth
Nv2+3F8zJXHTGiAApqXkOm2KxglmqYk0EteSBpZ+MaeyP6OTJQ8iAqvbtQhrgPOuRdaI/ecmeTVi
v+x7NGO2xG7CyGGQBYajn7IRjGVdEtXzeV9ZmqdQnqT9/xLXzPf5ys2IpN3jYsH0FZVbF4WvVe/f
isgL37u+3JJUnAdOkb6mBIRHTtFeWBkbgZPHEUQLf3qvR+9iVlb/SvrOj6nKlWd10geoYADuBsre
DpR4MLueECAFE1YQGNhsxiHZg6fZWRS55s3lQctWrTVkRVlW6i73SRWWGUcKeI10eQ06COEWfufH
cvjn86ye6LEgmPJ156WDY4M5x2sa+2vJLPUza1wZN6ui7DI7ak/otsDEGUF9JwXMla2p6r5Dirt4
PmpFR1r5Wdd9upvC2dS0OJsWF5Pvp8ohmFD+zP6nZiSawtTS3OmqQSBA44ZiHzaRgsw624+YiGBm
VXn5awhq3d4P6idlzmdbbuzZSdz66YmAeOmw3LU81AyAQnpwTlc/HysCkgcVI7hKospYqeroX9S0
mUivMkeS6RL91ERyt1btPLsnF0vFe6v5r9qABKZmDu10cbGKwfq85UM8E/gU/cEOgR8ur1T5yh+v
lM8BrZopqVtTqowTpa3cCIOTNe8kTENPaT8lgN36MtzUQppzETgiEj3Ch0g+p4sSkqpJ1FyxkR6H
eStSyvToF1VzlZNA+LkV/Pu+L0dzv+7XMlZ+1AHy3qY2ivtm3gxMWd5LBjfL7nJjaFZmrj8fBNnQ
UAna4KFWbCpurhThdQd6M7G05BHJj7q39LZeqSZWZ3gZkMECqgPY1dJrK9HIYZ0PwEMrVr3dWvvS
D+xvVdK6iakPZKRgkcj6btwsu+i+diTJGfdk+0S0izGAJdC3W/Jc+aiZfedh7X0ntD1003wGlEla
tcmSMDuC5UXLDHZ3W05+d6PY0+gGAe51OaH5oM0VJn+uNTV9qO+srHr8edeyZZW9vgrnNEOZwB8l
Tq0jieQWi358c5DmDFedd5f7lpupYObi4DkkItICzgcx6KaiAOYq9MMA6RagFJb9ad4fah8V07LP
KP7nvp9Wj7qcwfzK5CcZ/XBaydkHC0SgnZnBegmhQRDr5i1aYXMTWEV4MEXqn1prbjhJTfXQ5hn0
C8i+7+1rksT5R6aiIa0q1XqQuOwhHEiak99X6j4XabxNyra8ZdUJ4iMtk9eOwM3lWUpXXPyRqxXC
Pc/l0rr968qfavxqT6JLqNtClSkL24ahyZxOv9a8qFEGnSUX3puRz/iDSfMPKbU+PDAfau3Xr2k8
rZ+MFsx1RMC6G4enUSUaT6mxFUuGEl5addiRhETkX+lpzMjycxhV9a61V5oowm1a5MFtkN0mcXPJ
NV/fy5Kh7akWEOiSF4kbdi0KGB1TBqsmfZXLI9SvIZG5dPByOGhhfG7aR0WX9FUzwm+jbtdssZ9Q
TtYqLDVNQKyFsjdn8Y2QcU8BlH5SFeBamfYUvaOc1a6n/IEwOhulDwRjlf4myVFWdpQVT9mmVfsg
2RNBRT4NTLz2xhXd1NTFWCkdRHRH0QOqt9rXF2MkicvrsCOFUKQPkixouUNIdTJyWjcpytRV75FP
ZQWJ6xlKvsHqJm96L9E2k/HW6mq26yi1rAX1cdcAZLqhAj64oiqYexvtzpvC5AovLlqZCd1QbOQO
iF4MnWSoSSFvuc7p8cQGDOe0dAY5nO56oNGRRHrjGDDmY++FKaLGYo2OSVojvCs2o2apThz0tO7j
plzJANlIfoAlI/XqS5yD7OvMrFxnvpc5klSmq9RXi9sINSCSAvUExFo9NXjBYiVsSWQIXAg3wx7B
sX0gwRDweY2RjJ5hcBdjmnSTQaXkSK4bIsSy2sHhW8HDpJkfNbsJjj2whsIxByoG0dS+pXKpHZHP
vPqBthUBcyazzKPM8bqx3FMN9xs/Paaa/m2ITG3vN7JYxQb4XmYtvhspdkN2pFnTY7lnVZceMfOn
x5KL9BgAfW1xZFSRV9wFenFvGE26N0Ja1Z5+oHx9AYtlPnHt3QUW4e7kjltBdso1M3qspGSriL4n
1Cqs3Zx25I2OmK6rdCcJBOqHIiAAjgQ9nLKR03Vdc2rN/YQMYj3TPDeE+p7axJpOQY5ARRJ0xbGw
HQuPlFkZ59pGDLqxL8roW556/ckbKcrGMDMspfKu2lG9sViPOlySrR3YUqDQ6nCnRFV7Xm5UATlx
KDMi+IIK0VUpawdtrJHKaeJY0I299ChRVqMZgO8XxNAitnV7b3Ia+eSXlvENm6ZjBcGhpIq9l1Jp
2I1295ziHz/p6oA2WuNr1BC4uqpGsDAresSN6CdXXQUgwZssdTswk12lqnBDSXuT+3KthirDyzgM
JzlLrxu8i6TTo6/FJA8eY9SaVZy1BKGnwZqChb1NfJGvgCivzMF/MVWt+5vLmvJrzYCrGlYAzVAM
xOBYFH4zXVJZs/MYP9qPFLzWHgKgeUA/siLVPCIiKIHORHSI52S4VB2Khx453AkB26qFX9Cw3L++
yNrKL4v/5d2QEg6w1bYVWp9fneQDknO14/T+YTMnhsLRVsRJ5++dFcwWmrFZTbodO2YEN8QarA9N
it/aphmObW9Pu1y3tqUsmEFTxLpipjLsPSlA/tSEYqMEJZTzCbZh2wVPKJLkcz0F57gWClKDLjyl
rZpsW3IhjPWyGCc48VHKQ89Ri+g+bMs7rqn22i/6lHytxNhWsvYYJsQORjoMMd2MYZjN5e6otVs+
LpA4bWnKa8Xvdmlaq25gyJ07+kpFcpTA1DLvVqaZrOteHHyMSKQQpE46kE0INvLDbsJga4TNs5pN
gP6K/Da3dHuv+sq+D6U7SFXRt5hzyFEs+zXNQddpYysfUInoV5nP5SyXkmhreGp1iPx1Nats2/bD
GPULZyeerCpZjz0008qL26MqNw0KT5sIAbk4NGXbnJKUcGDTz1sXem7sxLIVUrVQrkH5S3QTQnIz
63H6+OvvX/ltjOVMnM9H1Om6KoT1ZYzN4XaK0vCzH5mQh+uusgvCnjy9d+ky3NWByiS9oMarzmdn
UebBjWFFf+OPUX4tQC3noCEMjOLU0QhF+qqNh82XCbuysx8I8dTHfERhSJqS6CQsao2QKENg44eq
ti48Plm9M4oPkmTENmCOR3JQfFTkON7H6E7asBvx0TPa/fXHpP72M5mbpYg6+K1o9CC/Nk4VSdQD
Ptnph5Inb8SgNUfkDgk4ttRH1glaZenmqnF1QhmxZcni74JRGdbUgNEL97m1CQ31FZJ/expIl4Wl
MkqHBBN+NGbyqu879Tj15Gj+9dtWvtT2+GhBdcs4KS1Vsefm4Rc9gxKz/kIIJH6EFb8POTZe7LZX
VyT1QdXw/HKXCRNNydR8M4I11e4dtHHte24NO8Y6XLAE9zFqF/1Z6gqHcqW9r8WYOJEFzB/6v6tw
WjF3tJT7sFTk9RjkVwCV5FVT+wfFAtbgkfln1umKwBFzN/hTvaLUaG17i+JY3ySASVICNkkzmrnY
yaMnDdlG9OCLA5q7hxK95br0PNAlftgdhTnSAKHviseXDM82j2qnjMbXTKcZGGAhdGNpbNejP4hN
blgBC7e8W9VRV2IfHO2N32qbIDeqG61vUkz5iVgPBF1tPF2PGMJtpneG31MOmxoMYlq5qnS/cb2C
mZ4dveCkC+ryVdJ141QmTMgkibxbxSJps8T/7ogoHCkeefd4y+xdr4cfLRMlbD7LZHMYdzBri6ui
bpDfUqbYMsQqe6CzIZTdN1kjBxeihlZ1BFHlTbAz5+aUzvqUuMiQSMZA39W9P6x7mF+ubRrZnQ3G
/Mru2ncD9mDKLEBVrhQcZNdFzdTugmKHBZGM0HTvjUdbLeKroOwVZ+z0cKK8kLlGmbgjWeHXmpDI
YS2BP/ayHWQOpX7pJsyeMp2OP9ENSnogoJLJVKas/P4DOnd6V+e6eaV39eQ21GxlQ7mGCD/nAmG/
y6em/puR6ouD5vNU1uFJCOrVNpy6Lw6qVvZsfpfC+2FWYcD0o8ucWEj2Jkays1HksKVL23Vn0zS6
s+4rBGJG/iFP8MxzbdkMenfXzQl9WP3uU76Uv/6lqb9qv5Z3RwEdh4+i0rwX+hdzpyKrSZWWRfQ+
EKZICgYxvb2c33Ce5MS8j/2VKggeK2iduAXl1k2i1I7WI05eyPvFBMgqGsnh0JKNppj1Bo0Clb6w
SW9yObPX8hSom2lenmRxH/L1J9paTw1i8/LgseGS8zf/zm/XO0FzwbARHCimKn4DzGhqP03x0Mfv
fdhekA0rd4qN3L1CYex6jJSrsa2S6wYaGjqJzlXUEUeaYiluY3DBljRSvetayb8PVouCNhYaIsio
uxP9vZ1br6M/Fvc+Pf+/E4vYX2czfPCaSidG0yxb50Ly64rRVMI6rYkseJd8wDcTSMU+Fw9NEjFV
AF+6MQd1cALJy3d4dmgPIYu9gzZ8LRJ7nymmsVsWU52snaR6QK+X7dSetKy8Zb2jkE/h+KgrRdPX
J00pdhGFw61i+TOwBGMNxDR7X/WT7GhevSUa6G1EKfasxRbClaY6RalXbakNx/dpV1E242LatMPj
X39zXxRsy4lo6SzeLNlQ0braX/QyU9pCThji6N1K1Xptx6bPCO5h+66tGy0s4oM5KOYar9T7KBEU
1Q57aayNQzpUa9xLAIj74KQNcnU00qCAb608CYLrrzVL2pFY2EmN/g2zL2mQmDVWqBdDp6yTzqWo
Avsk8svzlHnfW7nlGu2xqMLn+uDh6zlULSzyv/5fOX9++77R/zBpUS1OUlMxv1wTqj41asvPsvfE
MOQVStr+jBvYJmi788UuZJp5ScN4hU4mO9mTf6c3wYdXTqoby6qxSXTbPy03uU1pF3IPsAcDZSV2
q6ht4xuuvN6usOpnIpiHo0S512rSdShVZwKVB0AVlEdxN5513tu1DnAo5Ny6snWfTPtE0q8H2n3n
OHsOxY5xOiHNkhwHqAaZrTlGYWF3lbWH0mzXHj16LdaVA6HkaPmbToa0S0pYi24mwx5fCIZG6l5X
nh8FbktoiFP72dz8YIk13Rpp5oy6KRFqkoJKwaBzAfuQHZuZeuSndkmEPUBwtDS8MaOVvkljUq5o
UVzQL+Zndbhvmim8YsnpU6c3MXWnWUHKcJe4CMFVd9IemBIi8az799ZsD3ZZkeXD4AMM3KGpGF8S
ptHOhKB1HZF44qQzh980KqKKy+zMnN0+WGYeHmhi5U4T68aVEnjDfrTGjyFsVboOmbL35kRXT83e
g7YEdUEd0yE0YDgWpHR4JbmUDWy/gSv7xmDWhUWOgocM3GcuherGXIHrOuEQPXMYugqoWJR8M/WK
TMs5gVe1qLmhGcIboxzqYKxPevdBg765JEyGHDAiO1hv/Vb3qvgbQv+9V1EjzsdXK5H8I1fwcjP4
UL0rpHVONMKOoDYuH4z5Boe0Q0JrcfS94hVG0XuFD/xKyY0zYGf9Vm/b4UpAU+3h0l7UEEnlYKRv
WVuddBMqfWP51z05W9fAUt1aSW9Jjsg/hM/Qbp6p7YvHTJlMZ6T1cMhk9TwYino3KsF2tIr4umeN
CfNsbK64LFHf7oOeCKEAJy16vSszpPQPnpS5RZHa64iZyQHF+3jyW0pVk2XX1z75Z38zoxe/rSqE
qRiawWAobAW94ZfrcEcyJWed3r6bxMe4cTAyi0vxZVl2yzWUGdDFskpOyHqjkuVeOJEP8MRU/FVA
MOPWDKe3dAiNbRIDnI8MwOPfqXoIB0yWvYujuULFyonh/EhCJGYQUHhc4vwT3gwnNrOe9BfPdFQN
m7Tfj9ZK8Ufw/Wk/HuX6e5xkVxqiz1sQATkBgll7gkFibKJc+VioObhGtmSXaDtjoAcEvix+Tusu
WWEdYxRpA5Yh/K0+DY0Nnhh1i3kAb6gf5oceqFY8531mddXetZGquFN3n9L5grs2RGs5A6EUTNn7
YKE0Moeu2foeDaV4PoW9Kjx3UTeeQtO4bqai+lzD/J9fqHH1QpF7y8GKIQZrvuz+z/Y9P7+k7/V/
z8/696P+59ddnvTHi65empdfdtZZEzbjTftejbfvdZs0f0Lr5kf+vx78r/flVe7H4v1f/3j5kYbZ
KqybKnxr/vHHoVlOL4TNWfNvKt78B/44Ov8H//oHjqzs/a0JKTf8/rT3l7r51z8kofwTLT5TGMGc
gBRqhcEQxN9ySPunUA0hy5qA1SZsk6lElldNAF5P/acMr0ETpjYvicFV/+O/agJH50PyP22LuTUq
CUNAeKOc8ucn8Ae27/MT/88YP/Tkv4xfhm6hlLZZWOosd6hvf11Wsgo0ba6L3VWVyFeIEXy39cuj
HopwPk04z5vmqZE+0FTdWojFnYKJ9TprB+QFFBedzCIIM5TodnRW9ljks8/JuqfnQBAug/6hKz+G
NjkCLyb5TgI1kCe9I4e7RMaJLQggcWHe05/zbXY7QimoZaAltFAMgAV1sukhtNvIGZXprATSDa1y
sgM18VIP8YOw1ZtE0WS8RP1Jlyoyia7lteH1zUoFkA62k8YjM1mnStNjP5vRlZdIycgRyuOVPMyT
gshVQ/3GHm+7xL6vehZUU3ZfTcFHgFTDNKJXikyX2gxOfQWLqsn2sczIq0wd2qh0clq4jW7RVU8T
lOLAy287dDV1Um1HeVjXuG1XdCm/6Vpw3Yr4o6t486ZRPCV5+MGEgKEk52MG2HJjFuTQG8oRf1Tt
xD7v2RfVk56vCeTZaKlKRQSjPr6yxq7WrLa3lkHEoB09JR26DLypUG1qmUblDw0DT1VZQK742MjJ
ixyNp0SeARHZ9tZ+k2rIbDGgmSNRFRKDJ11eR4+vLJ2IbiThrlzyHpIZ8IBo9krWs5Wv9s4QkPdT
yNZOH8zvnmjevIrnERNWOEmEsq9PD/gikG1DB5kNNpwpUo2/fPpON2MFM7bYxMHMphrokZZmCIZf
v2GePPF1qlfzC0e6BzFi/ra9WvqhF4+0dmqnSLRmXQ7WY9SqRO5Eg0UqT3KDrWxvlEPnphEg0n5O
bsyMndGXq74bnFqvUyes+zNKphKNb7Zu6X6vtMLki5/8h7hmguaJ1lrRIP2oNYp8cKeuchQP5LQR
L1X428aqDQd9BguKXDyCa+0OduK/eQmB5U1l30cCUnjon3zsGTXZQSJoe6eWo8gN0gjmMuM5Jebx
WuqUN7V6Q8Qm3aq1t1ISO3B8JoorLViVNsEohrfXiT/ZVIIgNnvYM2XSHK3mvfaG2BG8vQtYKS8/
Fs+2B1dGZzmViu5O8kchOnmljNpN2vGbqWQbGbD/GE7JmV6UGit8QLJx04WViozYvykpjWxiyhwr
fR7Xyox/s9jQmQ7ccdZEq8nb0HluUWQ0GzL11m6ayvFv5b4lyN0WBEGmeKLKhOAm+50cLfRQt4Wq
rYFjbRFwf5ieOTiTOv/wyniXQLhC4W6chzH+GOxYc0ASWU6l5o9GjyUhdxDD8kuQHxUz33OODk6n
SNkK/K7ec4qILoePlPJd+VmVO1PvEy5YW6smNztO0xooVl0BSDAJpdmlZLw6XcJPTOJH51ryFg4V
LDtOh1C7p7pHN4L6A73t/RS/xqW/iVEVqCWfdcu7kBVyyypl1fYbfQrvSXDdKOQJ0QuA/ACMl0A0
ZppBStphnu5KfSBXKfUOjSZiVCAcJ7LtVVMEZf0BO2hfek9ZFYxXLV8hK917FeeRS8t5zZEM+wKO
ZMjI8SoxuZ5qmUevPMBrDJGODnb9JGL+rikQZ3Kt3QY1qhGunrEpIrcvruH88sXWlrJhwgiXOE5f
JS5kKIvKXVpwYclEart54CZqbQDiKWVHlckRkgNzU5GX3dIEd1kpYTFg7uNSXUMjV42da6vzb7Yt
SmcMxXmIuFjmVfWi5vaHOiSxK9FWrgPsU145Ivog7CLXpYNVS8O28bXrOJj2VaCpazQ1lAiCb3XN
5Yiup+qOvXYMe7pXWZvXqxLUt4MXfYPiJ2MwiE8aH4RjpNbJJzU5RLxuh9od6o710NDNtJAEAYwG
Mx7FHxplKzeQMuI2CC0DiY6CVTdqN/PNlq5yRvd5tB7klsq2pQQuVpvyJKfQrfIWEKac0lmxRc7l
Le0NR/jt2ieRe9ujNXYHmNSdQj2UkJDc7XX7mvLiRtcuUspXQeDRUaUZjNYGSqoSr6iY/Giz5E7r
+bZi46lviPeeRDxt8qKyt+VYvBYU7JGC4nhj8HVNLeCnl1ijI6m+i4CtXq4lfq3ejFUcrXy7uRVJ
cCdX7Y8BUWdFkKtjNQ0XC9O/FvGP5SwfbPxugDoigB6Nue11mvRpPRJrJfJLiJSLiSaXW/Alu1Kz
BmcZsJgChu4k8UZzqfbcri7pJNrw0CIjfNXopA8jSXVt9hHo6Zb24zNi7dJRlOSHLPFbxCJmu76a
blNdNdZhp+88/M1MpyXDSWQaZpHNqqf2tsZgbEuu9qPX7iQfFY6nmuepF6e+lykvknMGS1x1y8Bb
tyHKKkFZn/Snd5L2vln4wJ0gGW8mDVjilJXPYQuxqfAZjCQl5lI+ALMTJr/lqavwNuvJWapt/q/M
Yn4RpS9yHz9WhbxX4FGGA+NkzI9Nlt9REyOe9IbvRCaSnaITZ2/6LyiWO7crjkb/jGk1WVWVAUFe
KRF4k4zp9mSok7lg7uyWZ4umyTawha78lPJyBXNCYsrtCh8qSFtw8emFdF934H4qi7qp16o3XVu5
ZTsMhNFwgTSHGTlTMxLLZCG4SXcoB88p4bvT0uWf6FsqclHQ+9tRF06iEFrF95rIzSYVCeuIeTjk
x6M5OTOOZJ594VJ2BknZdiEXRLSn9xPpJUM8xfshb+k+gyyoDP1GluJVqJDBQOV9cgLtZDT5PH9j
2iAZxZ3U878E9klDws7VLSG8vpSzY62s/VwKzvPUJSzUk4BZ5whVOZPz+bScObaW55wB6BIleh5g
ANdikHKnZYiDs0u2HRluBKRL9QVa82MYwfRG6O/4Z1toJA7oxEjBcm5gEnjX6tQHRBIIvn+qtxFQ
7nWOLr8Ks3erV0ogmmaxKWXvpWkNCsVdsA5aL3JIUSzFt5S17zqWmGaZ8YZ6t4MtkSDgoos2DUAR
PvLsSjXN5tCwlvq8Kce8ORDQVjvGWGVMmdYshuy9ptRbqymUK2bgz0HJ4jiGrTBnDMyT435fVbaC
ujZ5TORhFUj1/Gq3RiBefGFAqy8KdcYD01X1a24+94nuTlZZF7EeBP+0D/LkEkU68H9NvoNGV++L
Uav3SpbWyF02rMWjNZQrWD161e4NCln7Ioza/bK73LTzAW8z+nW7N/XXXombvaA/tMfZg6Nv7CcX
QGxwQA500XGFbmJcCsQsVjYVaQVligYxSK2sDSm6mJzVKwQV66HWzzgPla3M6g/9DthNXS/xpCBc
sPE8Z9tab7SENiDvha57sx/S5MGobFI9lgMEeuhuE1aEAJR+s58ahag7zE2kJvJ9+j6/JDw9IVUg
C2H8IcjOY9zI60yFHGKSCUVvpaHSErRulXglk/baP3pNcpRyVd5qgWbuLWj9e1vX1gEirCsTwHWV
ZaRJvpvEmN3Vk8YEzO7eciz2x0BAX4AyFJjnotRih2hMY89feQCSWuD732sQPxB8gm6G37wuK04Y
q5aHfdN5kuIum7FQmeKYyceyFxZJzIxfTI4yRXdRavYkVFTDftlKYKtk4JT/L3fntR03sqXpJ8JZ
8OYWQFomnWgk5g2WSInwCHj39PMFVNVVpTPTZ01f9kWpyGQaJBCI2LF/B8kdOBiQDXaU80ZgzhA2
Mp4Gh/dvDo5ye6FrxnlKcuNsqwYmYX/9rs8xqdBV8qPsF/2spqgI/V8/muDMi5NTO0Z8jtLW+llT
YGnCuPAgR3dpSJmTM9+5K5COfkENokDuMIljsypy9/hNx5+PrJnYroLZHetwpKl0s/2Df9QfP8kI
FuKlIjLWemfHRoWI4rKfbnqv10CVcBJSHRs2tjqyN0SdDG0hnS52lDi+oVtQ71sIw6tqAbt51k2D
Z/SvnyKzdUKzh3myPbY9ZYB0W3UrVKfM3G2P0E63buwKiQKUnxn3X/UW32g8PLLxZ83BIixv3wiT
rkLXUu27KYrAm9AX3UzNZN8uinLJVqpw5HlPhIApd31p3VQTzXaCQYubxhk0qMi4hOnCjg/brxZ9
U2L46p0zUZvVk6o/F2mmXcjBhK8xgoYt2CPvC1ynQ8jR07Ve44MzO/ljbul50ObzWzk45Ws9eNYO
rxfyQCqL8twmOGDgbCeO/fy3/sIf2/e/u+7/hpVbcrcuVaiGbTNYXODqf6ILhafoqynaAbvGrjqQ
JyP3qkTduaFRuc9DS1VjkBEKBi18M2X1+p98vqnR7rZd3BbV37B6bzH1xevr4Ui4wYu1Ii52KCbZ
7Blp/oNiXycl0h9s4D5t/Q+AkGzY/WVt8MdXp6ln6yZAD1DyP786xb8CaFgNx2Jhnyg3jN3gPSO6
JBPeXAJIckcVausvzO9/a8tKVxkif7um/9azuv2Oh+L36sffG1Z/vOjPjpX1L0xCGV62atKb8lRw
xj87Vt6/TIikBmRIIA86kv/VsDI8elkGjocuJCD6zyYwyR8NK8P5l8uwxXfWYp+jOqrx/9Ow+o2p
YfH5DHwVbIkxgPJJdsb+bulf0dZoy4Q0atxbp3AY8eMczO68OGqQo/0JyAbOw7yIrKBpPCvA4wRP
aWyzCIDQCK+zf3iQjol350Zx/iON5J9g0HZwDgUruBdfE1XTb03nnq19r6z2clRYmYGRTWkLRJHT
T/dLD1MMy4NXaruDWY4HrXRg0ttG9x8gKXkV/nGjcIZcWKs0DXF8IlTqtxult6jLGyuZj/hIpAd1
RIrW1BA74MhaOMs/41WPUaZxF7X2z/dMVPWOMDzctLCy4hALnBOxxX4SbE10FIoBJKAyqNXiWvRX
U4Fn63Ucs5KQCf+3gfh/mdxwpP33Q9ckYIg43NW50r8jh8NA429cUNRbhhMSUI1OpUANYxjHIorL
IJttiyZ6euMkGc0uFeq72hCdt76lKt+yV4qHaZ5gXMlzTXolncGshdFKRjafd4Qyyjw5lS+jpj7P
0sQl9ew1GKM3TpJxzMr+xqn4mD5JH4lVno71aKW+dOuP1aHBDEdf6Be46THF3MKHIu9AeiznQSfB
KcPbXWRssQs2f279RTcN6OdsWfcof8Moyabd4ig9KgAI9eqKEQ6b2iq/nVOC0tiIQlNRikCDUY4N
B8rVJRpDFu+TOdRPcaw8KHNc71b4XaTTU/jrVbcrcrh4Tqof85YvX0R0Vuaivjo1+NYMs5SYtENW
qoXfr4R1Wd50toekCQ1Lnkn57JYKws4eaq8Es1oHcn8V1Pw5bFsk9NECJZwECYfmjkJkfNLR/zMK
bJBpUiUJCsuCdR2v9/iT3JPsNJVj6Q8ugcR6NFzjyfwmXJzrcfBjR6W7DKyUeCQiVWgyZPV1SgXn
Lqdeqj8KVMWhkbl5uCgxRm3WPS9HvWFaY9DozRQ65RLMa4qo06jXfZq9mvSow9RRjhHZhBg5GhcH
h2kfl7WHxk48ZBZF4ruZfag8zCcjr86C7qrRAEwoiE3Fb5puOfRTrfre5AY4PBLwCJnW72odvEgh
ZlGJeF/IBEuEgHO7S5VR/ZR5Hp3Lh3A74FHx3Jhsd1xn+trZ2dWqkru6Ao718mvL1thoSC0GgH4e
2FRgkmeBodJZbVH9L7F6XHgTWTIhyLb3KY1Nfzayr7OVX7e/lJhSBiNd69kyn5aGa+4R8jWsRR10
+arvcpdeRwLKGCPN8MlkezHVbgqXzHxV4nzX2BGaxmo85mYlUMlX4K+cO6fmtm6oGehwXghgewEX
8G3FSoJkELhKuF7hkxxGa8zbrTqdXAd0clLYhzlMHm2qgG4lzV2kMRCriTYXwZsytxwueqWeYFjO
/iRooo2kdm/fIE7xEhHV8mRONGtjj5GKYoUbc0wfcnnd19H8nOzxiPLzYmTT84QYM1C0xp8weaXF
BHeNSkermZbYSOZfpoYW8xzOhEyeqmkawshGS4FrGobb9UPXkAAFxzDE6uZ2pA3qL0jMSKprdoOQ
A2PEmNpbQRycuMQKvmXTj1HKG6AXjF5VpzpOxnsiLFy/m3k+GrZlbQ66Y9X7CIv/0FOW+3HF/RRS
4xmZ3ruu6fAPliXfx6V4aVuEPuP0Mx7aekfVapyyaXqtFrpTNXoAIBUs03FopCHv8O0MRm/qVcCl
KYZneNUGacELy2o5tgqUJlqcXFLZb92mcaHSnuiQMe3xqgAYn8QFQW1HF56hxGV2kngiD5XJD0tx
GgKRfh8rryYJfYNlcgea7qXFnippsezqsZjxBkx7mdncjH3ddm1qGt6+8Iore/wIq52DMLJD0+m1
X7Or96c0Q9oiOc+JLRGWWgPwNN/bkiUCEhQEBu6dYanhuyLqDLP70ZlgpfQsvyZubP52RQa4Bf6E
5d46Kz+tOfnSzswRS8XUbnLUM2kzQYoRVA1fPubbVREabn2EVVDw7slE56CMwqTiGgk9+xRo9Bmm
NuO456TUokQBSOyHeKGj8MNccvrG+ZXo53q3fRBVCnf0zMaaPmXDYD8Uavrauc29kbG8bMOEtUHf
xQjfVr0DiVq5Nejb4DrwPZuSs2jib9sQWSdms0KNPzvh0qhJVD9d472rUQ876Zdk4gidurp6GDXu
2aR/6ioLUN2xeAwZ8n1Nz7nF8Ve3MB0PRpphHY7X/iwvoGGXHC/cKu8+InIqgHwufIIOPblWKDje
9Jr+EVOgSztj0gIZ+wYGv2jc2bYMWFz6rjrzxx5QYjK/doU2sypEp21gRguLdxrnnwqx86GSVEgU
Zkw61u69T6PapzfArnV42kaR4TGtmPH63Ujy+7Z1d07EKqGSDOo3coB3uVUE5lpeFh20YWgSuNpi
YY8PC0m0jG1IcBio2OKqFx5kkhigY7TfKi4dwdxWUMopWrRrWJb08dWlOlcNdN/tb3VZn/O4+agS
FEpNhuIQelV0hlNPTBcXtkhBJTinSi/faMSHvUpfbfnJOEixWc/vS6O61iyrhHwvfjZGtGG5Klap
1L6oDeSGHlOyarEa1nLh8MZmjwPv6scx607WZKEGBVgz6YOnWfbDjHjOWDcvHec2cg0owgNy3cbi
116PL4Klz05qSJu5EahzRyYgkTDbiq2ZTHaDl/zMkm7fWVxFUMAssEpjb0bWy8i3Z1NOALWsAxTQ
eSQsLJNcE39FyrrLaZdIZnbkTBQx89e+kc3CnJbH0uWfeT281abzUFpKYIn+sgj6uhqzy0q/vJqf
dZlnPzfRVYGtQNhoLUvnCywtgd86c7JnH8qYZuRQM5Hpa3mqVClEyzgHnDNDjb8DIR23L6LUmFMr
C8prVqFVpZBuWvdDBJhnoFGXM+c6cU5TXT84zDZ+3XFyf5UgWkoKISKaymMeqzuGRe+2kHhtpKwE
CBvRAbXDPkm4zeOpeSLB9dWzaTMBTMbmHclLu7R2yBmCS4+jLAYSo9ccTTuhPwcNqiVm3R8iZSeK
FoVRfosNyNKAJNIJkm1UlT/2iMlc/aY2Pe5Bc/4aFy13pJxWtYQlNq85O62or17MbNcYvFCHOyxo
HyUr8xnnosPOJqxx6MGHKsoCxZn8uKS+MuDhYBtyTmZnDLZbFh6uH2cYm/Q597IS82ams/yIXXXw
bZOJtGcrgoswXle9pfz0TITKOTydfG3ccIxkqRsAVuIipRXzLjaVVzEVn47L0mp5jB+RKiXFxif7
jb1Ve0nYsgQvlf6tb4/OQlCx6sSPqD1xrVPbBaYNk/SM4SyGK8+oGdY9AeJy2YiPyYCzLokIvoJJ
Q5irYt8v5tErOZ8QZ7hmC/GoWR7fCxswQ4dfDqJRfmDw8kVvQKKalNvccDivmYV+InRHY73Th7dO
TuxZRhisK8iMmoflMEyv+WDYfjN+RgW3zmo2MV19mafDnJTo/T00MICJIvkk+pONyph7kGxBlCfU
1nb5AOnzmmXVQ628FxhdBHrkSS9juY6Khx4k54h2DfVmfi2QGYWVYB1S2v5cZomCPa6q78rBvAHd
ClRzVvexxljtjFL1O0GJmIvrNvw8QqrCTglLMe7stfleriiHZ/cWhQLDSNZzYi4ftjIo1d+KSYsw
KWaEZZr7vNUg2ySedSyuWqY+RkbPy3KwCzVvr3qMQRaXEg3Qi0eb0680bhHZwMEA4WGuumsGWG/r
h9GZ7+bkBd9xQk0oM7yY1blUkfUjxf/Yal96pvhSE8fuGspNOVKD12aDEK4eat9Ni08V8MOXBXfR
5W8e2xt4iZSQtooSfkg/Uy2/JlHLfGmXj02EsW8mRV1nbWkfsMrEiwPid+Wy086yDqwh700Y+fl1
ldP/mgOnNnQUWY+oNtzWnx3tDSiDrUU7HpPOuuYlC6m52E+Flz9WGed6TIur05mTb7eBIaFXAHZ1
oneV0sypDObI3r4hAea6rY6rwsZVt4e7ckrPDSU4G4q0JxHyATLjNe2oaoSz/qBACR1ZxRdl9KzH
fGX53ecpuXgx7HVZN3hYsQVxx00lsk+qRLYhrHv4OJNdwhdC18RzctzH5OQyNJe2s3ezLP7j1PoO
IxCsiplY2DdVoT+QmazkP7ex79hTekgj4NztGUUKeu0Arw1UMdXQPZVNe+sQJwNIu1K0pN9kvUAn
4RkhMoh0ypgxQPpLeW7cab1NkTD5GJe8i/6aNyyY22Vek8d8WGyuZLzuWyt5gK2Gey4ZtwlzTzNU
V73jWFs9O6RGjcEjd8O+7j6AUrQl1aRNxqfcIoX0VJjQUEYy223jWK7DjYnp2cJhlTAiyrx8GLHm
nzADwDuG4pASadGHn5SaV9O2h303GvvSKj57g87+OGIF2cp97pTA84vHxGfLd06V+QtdbvM00dNX
y/S2hver4KTEbs3dN/aqHNFTvhmp9dKr7vfE8+6cQjwUNveX0LoJO93iR2XhbZgxcvf3oKgTNQm4
vI01WjIReHtS5OYPZxwWGyCCACfndQp1MqewSk593cGVx4sC2yNtcysqZQ8AZa6+ExYhrSZcv23T
KeI90juPMo+CEJn4a45RuCOWy2DUY+hi/xDodvRis0D6nqPM7L9YJFdQfFGK9NCYRBwhFD6QCIPt
LgoONUKQ0miKd0xi474qvE84HIufT0SZ5la+91DhNP0BGSf1Uhzt51FFtDigBs/yS+xSiQEYnXRs
pHdeu3KzW7bw02oGcdeW70DDLiUFzjLOeGrGzPFVuwZTKfsnbkZxtry0PvdOXRQUzCIKhVCQYFQl
imssMQVZRgX6SacYz7mRtefpoSoSoe7GEjaBB8fAxojm/Nc/NYXnWa3mhOpfXzWwWEEI8Rrx4IQb
dgnNlAjZZG8244shP3o7iAhHAnFs5Wu3B4cICaRwtHSnz22NEVl634yxvUfPPJ6hGo1nB6KZHxvO
EObrgpvpoDTVefsHiucuxW3g+NdDv54Cyo0wUC/cP56odAkvVPWUHTAAEhEaf3+b7dV/PfmvNxsX
Mh9m+c/22Pbr9tNfj3nbO//14F/P+X8+9tu7pmVFp4pOzR9fr9y+5GhlMujvvz57O7zOcaKw70mP
3/6w/RPhdZtki6BrqLTdzfbmee+Z5d9PivdDeOl8MkSznDVYzkBmCu70amlmO601qhUznpgLMk4R
Ce6uUZ2332PHfgS/bvaRVlZnL4JPOhXzAarQcFaT69A7/Z5zOZ2jIa4DIP45wPbEPg+OKSpaBr19
5rit8/bg9k/TFEloxKhHMQnEJIdGErs4pPJdNzvnuMjc8/YT0ymE9loNQBO1o6V1D30dmXuxxPp5
Q7nQrukoh8ZHUAdSr212mF3bfOSsv3XEhuMUQyDs5oHdl4MhtVYSIFzgvzGpOFZF+Pa1KluRUoGV
Ednwu7zxGCXGerArcs1Ts4Zz6JkvhWJ7P4ZlR4QE+O7ShHFGsie0WEQl+FxbdmnvzCy9HQVb+ZNn
rZgCqhGWDfroL1EkaxCFhA+kUn1yZ3URzZQKsIsTeeZeNbjpUwqIjl3naD1n+fhYj8LxYRLcKW4B
baX17iJV7Jz0JVbj81T0SmBEQ8aE5pZhRyr0EenDflGS29yeLilWMWHh2B9dlD/UwEXovzRizCQT
j8rXx+SkCgZrpQ6P4nt08I/GED+sSt2FiiDOc9CfBjfHB7BI4Xo2brVHyfJTX8wPt3LMQGkUh75T
+cPr8O7rmv6jQX83j/NubqB6whc4iBSjjGy462qNKli65kJmJ66SibdBu1APpnsCJrjFiTQcscTA
h3Kaw2n4UWjL+KXrOmOHJSCIW+nsZHYETUgXbNc5ikgrTjNWJUEPUagtDHE/lw4etxoV4BI7x7JN
Id/VWn4s8Svo7Q7fcBcC1iDwitfb5Mtc2jZFS46K3YL8sBRlCjo0DH7SEU84uU9Wn2OWUS7f9AQX
g2rEAr+hAiXKtQ5WD4f4KSbSbC6Xu7FUcCDLEI9PDTyrAWKfiTjccuO3phk9nNMhBHrg7WI0ENYV
bdjVUFvp3vqgsVfNbCM6MCP2IU8YFbewQ3RQ2FGjbzsRZWu4u752VV+rmmNtuEC9NpvMOup/cATs
V1DyHHKjvrHyGO4AQs8mRaZOS8PF3vdgqglqUxUuJK4lHEa2Q2Rygj3TP2cELxFk7FzGHn0loC1U
/u/044hlMolwVXvr5DVOaIx9BMhaf7A1PMa1fjVZGg85lVjVTOpuwIaKbYz0RWv5qCbd0U5N9kmM
343quncjvWsGUOJrrdpwCglZVMejBdXTmYS5t7q+8QdLu7oWSZ5tDC2YHI6qA7LX0Bf4vTG92n3y
QBsB9wP3MCCp9+2keRC2d1tqznMU0RJpXfLzMNHolGkBvFXf2bjSUrGzGwTiX7VkSALPGdAazvSy
NLw5zXoM4DK72PoQjjJhDztBtlwXY8CEz75zei8L8mnkbmnh+sbziZ3KO62h92TNbkfNuFEKm8FQ
3dl38IWQ88XgJNqUshjXB7eLLkohmGfS2a9m5bEr8+/aUNOQ7WKGLWEUtnZXzRgZ9DbtqljSUit1
Ymkex2PbOF+X2Snudcvdy+5cZa/dqRHNz9Ird6Pc8676ciHF4oLZ6LyLvLTxQbTbcMWZsjXq9tig
HV305Lmvy1svm2FFk8VIq0+DXjPeLtk0nFcmbqDYNqDxzY1aRD4Rjhh0x2RZ1LoP/SeFq5QE3Qh7
lN7CKbHIxM1V9VIVWXKLY9QpQ+t96tEpTn1eM3dqw07YSXvzaECye1JSdmeZPe4jODtq79Fsioti
1y/2q2VaL3MFyYrdi+jGnTLUQa9Pr8viPVDJhWhJbD+1rAXS+GFNu+/RemuV2XMD45up7jmdMC5e
6f2J6KsDuBcg2P7aj/R7G+vY43DhjeJc6nNgjIrnWxQkuTS1jI3mqS4nEOHGj5Yjzsd7+P4gHOwR
pcFQQsqYXo/PuJuEMFMf1IgtTs4i5lrzY9ElH6SR4PwnyBICMxgWX4X93Mxl0GhkOmtp0GB8PzXU
KubwkSUzvYkGPiN5iZehsd5N2ctQ6DDSWgcpUcI+34GS3a2dfouFy3Nva9eq1O/Btmy/60/RWL57
IISWHNJanO3hxivJpRfGDloeqaIRq3R56WvBavkG4WM3O8pDWrdklRu3SZM/LwrThifEbTaG5qi/
JzplMDzWY6Vqr1OsPzp2sycOz7cMnDJqG8aVqVGWd0l6N3fNTZ7F4AADwtke87ApKFtxTFf9mzbX
D1oRX/R0utdt+gcW7oLhKjDhMfswLUpCoYpLG1OrkcYyoWrNYOTBbMsoyGlTSdMnIp2+GOy5MIwb
HooV6m2CHqttXxVUYiX9iMo0X+WlkW+VOtMReTXSRdIhESe638xcDdixY/vXjm+4wn3MjfPchaY3
MCfPzkvB5Rjmmiwad488FGfaFytK3i1i6yRJI8KiIStJItEK5xSv9rlWyrOnYa6QQ6PEuf6WHrxv
mtrepQU+YC2uzNd5wWidkFC/cJtdjtWUiesG/ZQvmKDGyApjNTNDOp5mZMbQ4uNDsnpflBKEgmmJ
1K2iYat6syrVGk6c+KVgZkudx84tv1drjLvGg0tTp+jak5U1VyUj/tNIlO8dM1mf0Vky3dIMV03L
fJD7W0PBZeK2n/XLpEBdbDP8BbUm/zJby096Yl8pVcKmrj/a9MbNGIYVy1VA/+C0YIuOHvdmLsvj
DB1d9bqbdW0g80i7dC93HxcaHM5kJeywp+PQQqOq8ozILM15MLEAQNNnESIgOdNOk9EdgY1De43s
qbPCzTyZNyRI4p1T3FFXxyFkxDW00ujaoDar5y6we8nH1mI7VLUdUivrZl7UY1ajERRVL1GmOuzd
+b3Lm3cbjQStagYhfgApa+oOO8ISswKNLrebLGEinMvcTZ/JSN5TpelBZ5GSG1U12ygrfpsUxtpE
PCncI/qa3rSbUJKGOFqtoTr0bTA4SUdiVXNSnOzFWNgfEfN5KGeT7UVS1aEys6Uq2+LVnAznxtbo
HGfKFzrcj7ZiGEEm6Vz2TI9Wz7nyy3TWMu3LQpEkOy95CP+BhjLbwcQJxDJMx0xRb7I5h28aZR+a
Fr1asZIe+np8GyojRsGhzn47D1cBgJrMXNKU5Lj1TZ0rMncr1vQaK2NzKg+WwoptmgdFiK+jzhiZ
svLr4NE4zQ3b2kO4wtORdhuL6y2KZ8b8NLwtSbIf1AJQS2BdtEJ8CKpUeYkLk3NSNC8Kki47TV5K
tQ8dHXI+ueit30/DTaZbh8nWCdPQ7/OIvgkeUYQui3QHWpZiujx+4tpS+KEF1uULN3lucJacSvcF
hqpt5O/YMvsltZ7t0JVaSvbCeZk+ZnMDn9o8mnr9Ng73Wh/gRfPerCCv/LfAi6BeD7CBAIGb9rY1
Pqmg775bT9gfWz4YL12xhszHElpZg6UjtN6dfJnL2q3/8TciQwKT8r5FYM8qB/iM9TsDROUj8BtD
kTjtU9wKmxqCbPK9HZXwz5fqSc1sBFlEPsUDu5rL7eOE5R3lWwy4keVRBOkOKwfejkpe/qoT72yk
L+v6IN83hgJPCtr25IjPGBLCyyItZybkqGajel3xCkrzZ1eEraAxR+/Mq4hvZ0GqExt7tnxvEBO9
/Sz/xn9oMH0kTgejHvztcYpUrRl2bUbDQn2fyLpTfMNItv8j0jiyq4COc2gR8nhK7Hu8Xj6l1py9
/Fnejh6fhXnObTt2R0Psze5GN++ZhwKNjt3YoyHhg6t+we+Zd8hStIuZTm9u3Pe8QstuUCYHY+nR
wqm4cQ6YB/jyGfLz6qSGz1qF8litril2axldjdQ7yg+v22FXyy8AcG3k8wkseW6qUL6dPC75sYr8
OhjabN+d92isQ8xuS746cdX7FiRbK+mY8NR2Qpfyx9eTp/DPr+pxVPpMNUffrFnZTBhUcABrYjZ3
zN/7BtvFksc6ELDFwcGLn+VzBHi/ar9DO9+Zgm4GT+3yX09PYxUWbBREvF0Om9jFhF+jj0WHokmc
vXwo5s9IUY7yKTVmBCtRaIvastIWH/KtVIXetcbR0HRf2vZ9EtWDfEv5HE/cFeu9fIY8pkr8TO7+
PKiYB+UBx8I6yY/iI26nMWOmXndZp20fJ9/OnoYjb2NgMM0W5Yu3HqcEO5Ehg0BKDEP7TRWAWG5V
Pcw6jUUyuc69AapX4Z2O6rcJRx2kIzbSTwLDnw3uqmxC10RUEYL7WFVY7peHDcCv++yT5fYZV5Sc
rh8JYEn5HGe6d6PCiR5AzHXsJbEmVhlL9KLViqHoJv1tFkXzATrCZ+11x3kGzV4F/l9VHvk2MVNH
pNnQQ7JLE3/PaOix2OiP7Bbey3EuAdyd+40GAQN5YPDdsUjSLJOgiNk8m6JDFVs6Xdh2i2Aj31Wn
aj0mepmcjLh6EmP1jBUXbJ1eY980TbQbijNE10f5H7JgmT4lm6GUhx2kIT3r1v24R7wDgsUiEkxJ
8olKQexT50PxSEtoreVrj+INpIYWtZrS+V6p2CwDuoHROi/Gmr0ZFd6+dtMGBRuGKWGFqK+E5j3l
MfXQatFkt+FchwZCYHTRbOPUkzMjWsOImgB7ROvMKDSN7Zra043V563djf8TzxSpEyphi4xRkXil
JhEYGnZF0GJrq6fGcYEbSRA1ih96rAxvmsJLuTwQ94lTTiFu44LC1paQmdrDoOiq/MNssRVFhQgT
fOL4q5/CFYC1RvEGf2KnKjgR2ID7p6nVjqhnloOeqhj8Rjvixr5WtVZdJhPFSgRLGNNdFA4ALb2L
AY45qE91QU8bMO0aiQEQkohnX4IUIo7SY2Ow19nASWrnY+XQO6gSGt06vD4CkfE7jHqQ2IJlGF9i
ksWXg2GLao9xPZ5Y+O3WLamyBADI0HG8zCWYaenisrXwi1MpOMyNeSWgivlqPcH/G/cpnve+GtHL
Rp1AcAU60F0hnuKIInUb6C6eqpiW2rtWg85rztGwL9nJLM6YHqoO0K8q644KC9x5kEMekxWCASdY
/1ZzsRfLOOFmwSo0uqQjSjsK1z1W1jLdOlRLwCqE/zlnTyivazR/pO6q7VIv228f3czwL+ycjE4s
NZNgNOPqpFJfW8SUQmeARDIb4u4HW0G5r3TgMXKzQnOTdLCKiOY1ncIudm/KlHExqfZrMbsthGYa
p0OB8Ti0XWgC95EQyyFdeKWTWYGlUlHBCHs2JDNjYo7O8IBGTbIxGQ6V1TyXFa1mzBEVX1+iM1Jl
4uPGEyR85CRfrUi4fkN3w57bdV9pCRKq+YOKU+wWomQPcBpuyIb00cd/UzXAiWQqLuwDLdKq1nw/
TNWDkYgP8O4EcZru7TAiPONL/zB0yQVa+Kdb3HoepVFTtNDfFbrO8l6IBsa2Us4vcF2GoLaZA7Qc
ZcXIJkJT+4unndDa67s5gb1VVpZvS0rfLzhVAoobS6oUHA9FXtCtKdHdxq1GvU/4DPFaE+URUoAM
CtmppG2TeAmiVYkeI74H6iLROCvS8+BmgYSLNtCgLcDlKD+u5MsD/kpWg/xNNcWDtVpfShiEgD0A
N9zAQ63f9YPxSq7MbVZhzw/kiAvAZbSbHcvBXs1sMJ9pyPeRAyIgCDXpyaePHmZ1oIGLodW6wovD
Dwewmw+ZQKKrSPta1OLaFfhNJ/CAJMuLpYPqEbBs7Su6Q9zApc0wI8ZtH5XqT4mfbcScdWQe5kNv
LAPeBL3i23iJwGnZo5lJHrrphb0HXSS5z51j+m8GpvxNll91rSQSmbFQeckbni14NgFq60Pm7IvJ
4X7Ge6wf1NCKWPD71RsuXc8OVJ2/JnH3lsg2kIVNQ5gmVosTFhwZSCjP2kqPqOIbtrNUAciouiyJ
WbKxy9t7cfoDghg2hJlWYSrtHZQY5RMVOCbR7XSchqL0zabwLiVxvrWlE3Y8flmBvmkdMkDskS+R
yotkRhU6lbLdiUZ0O1cYT3XnNWdAtjAVw+zbGkwPkVnFybPNe0NY18zWP+qBPJEMDBnFMP6Iao9B
K5fAw0e9iQOMr37BjE2ZnNFBt5DqximE09NjhNxiBexKnpaEmYaW3YM5uHsHTKoEnGvj7jWfvUNm
ceZaB0zb6T+rzH3+RZ6auu9V/alMj6k4VeZwkxeSFyshvyK1b1ddO6uS1tlJpmeeOMgVNPom0iNe
xQcCH+TqKhE7jLRh4ADe7DD0+pSgoO3Wr50+PeWaR7OG/caIaXlAIzgN0tp+ZNx8wZDfVxWTwlVi
ZwMskVp433AZ+jbNTEAiA/tsPDw/LK2OwxEHwv+eF2z809hKsqo1aP9sTAxWHmOzUPg75bvVudHg
wPZHLMvkxd5AUZBf182qkBX0aYUcipKVNqKpoDVavWDjLmQDJ6lSQN0lPUrtmfhmFnbJVWrwqA1F
Kx4UyWR0YsqiyHNO229WRHJXBQeOc9Kck9g+6EmPwsRgh6PWZ3Ks2b+NwJGeBPCaoTmzAf2yYiL5
HwjR1r/TyX99bQPDTr6795t1HjQuURLSjme2bh0LJo551W49B/KowtLsr+1tXn+KBUk8EVGoXF0N
Ux9Nci5Exg3BTg5WAOWKgH+3SJpPAhNgB7L0SRHyvelkAbZ6724zQjhx94PF2dtWURpsQQ6hYCxY
1vSkfBrbiBsBCnKkpJ+ybErkOM0lFXk2uB6/uPaS4FBVtIJQBz9QZb1NLTO2nOFKG/E+1MqTqzbp
MU9u6p9Nut5jJmv+h5Nm/NOA69do4Yvqho2LN+DubyfNJV3XGVG4HZXUgABXR88rGCX2o8xlEsud
26deBxbbyJQbPQLUBR9R2nFyaWHDcnGEh5OUpbyMlUIshL7fyDEbrWldmTwwARRs44qbvEdiM9oM
oURNHmmTvv1is5nGy4hb7H5liyTJDfGUHjHUfuzHmUU1ObVij6fv4Ms78L+/WZx/HzMkqcDalV8f
gcHvEoR4aHIdK/eO7NlO36dFqEQ4vhBv5NLLjcG3EG9tZHpVz+gJuunNRtJTDC4l5kyQwCWbHNvd
e6teL0bj7Jj8jqvNVFeOp66GYrkVDHOzPM4wDYRcVGKzvC5kx9N29p6rArsorEsOJRwI5h/lJirJ
RCQz7xd1yMqQXDVsK4paxR5g6naTI85z7MKkymYYHsV8dNRKRutuPKRsMv8Pd+ex3TiTpul7mfWg
DrxZzKJpQCuJ8maDo0yl4L3H1fcToepSdlb9bbazoUCABCACiPjMa9B6aKuD7eLdY4u5zYw0b2ch
iQ4T3MXFd6jWGpoWvUH5KCYF33kN6M/0TQ3AHoXzYwo0YXFafFjF7Eq7qiIgT2vw5FxxPfE24Lgp
gJmHGiTWf8OZQgDwnwcwB+kXyDQQMwyYW3/QQpC7MqpsHpt9UuaMkASru85N8CCFO58X47W92Maq
63AkL2oYnXatb5oh+mROrnqAzXoXPs4CU1cJnBXev6fIy69cC1MBnHuIhuLiuYHV7BX0r74GpVY7
mJDh2wH6vaLp71hQfjhx+Ab2zIcv+KB7kBpTBo5cuafOwoTa6PRQQJWlDZImbelcJWb/tuRVtZ3r
gOthv9YCx4mVV7xVhijGFzTb5o6C53C0YIPXjzeeM2FP2p2UulP9dNA3boNBaSEk3Szgrmlq5Mj3
BTi+mv15yFHq9YaGNYV2CFAEjfP6pqVWtzdQGiDwEmzkslWFJANU+2qk3Jip+ZahDfJG+SYw+A5e
RFPGgCeQYRLOZnQg0C3jQ4z4KB1kEtNjN9ln5oVQaxmbLJMoUCKp5HadQM5olFt1CD+LHPfkBPUE
vf2QAWWYVxdboYPZFFiQSZ6FAG41jvWwBM1Z5MUheupO0hy8MnhkpHwTqSlZtLGeRW0oyroXJHZf
AhWNcKsH0jsEUEe8ZkcZ8lwvRFyeQoywlMMqXMpXAQwi4sdlHAtQMIyf5jDd1nl+0tXIJkkEQx9j
yTAu3sdchE9hk+0lUrWL3suwRwRC7Csih/CQGyygRFh5PpFuKtsh5U5ZsLdYqX25VVIy0bguzo3t
PKQKCF6B6hIRZ5u1ugCDZGtA5Wc3iw4uooOB+oVv60XeUQw8dMgokEc29T4GQ4q20APK25R6GOvN
iLZTqlI9LDhdvc0Xn94T2HuExnvYx0vdohsgUmEi2W0LMNJve+PWDcqXQIxCzsLB1a5+imv9RT7g
UVNFG6uYbqNkAAFQhRBgajRGkyk4Iqik0VcRcG1rE7vNsxuOF8tQGGzIe9DTQBCZnBxjCkI5tPoA
cZMWaY56N9XlXRWXl1nwJjpayR3psdcy+atBNm5i7KgUiudCqRYLBLTCZNrdKRROBo1SAETMC1IB
dBwVvphMhwg2bB++U+lXFHnboiOuaQ2zBz2jzHBPlQ3CP+mM+NTwI5uI/FOtKF7GfNnWLkS2dKRx
TWf8sU9L7dQDT7MUVCjGNL6gCnmYZ3fclzqkYQRJ7NW4DIGvqg4liz69K4uB+QQfg525RBeL3PKg
pDYmEAFMSdcdz+O8/LBweMaRhlpyOpxxUXmoFkgsnfPoCk0PEnAVYgAVpxi8pxph+udgRlN1BQXZ
Ljb9Imr19agbw5YM3YX+u6G1nu3sDg2IycYksPQmUSXtyFRNGnedAPYA0iz2DjIkEhiEt42JUEXC
ldhOwo8HVNnRSCuMDJTiuCyxvWkm1UDVYLnSqZrvogGhFaMoDpIKvXgIxxemUBbQL0qv4cJoVgvG
DOluQUMHQNcLjvE1kzf6LqPVfiK4TwaCvuRvRGvHaf9OwaZtKPSJj4qu3i4wT33ga2gRGfomso0H
2yuXo9c94W5iU18CijLOtZUTwbPY0Qzq8Z4po3QCr1hDsXaaE5CHaV8Hi3LCAMg5NsunfNOKNXIJ
Rh1N0MYEZou8+pZ53AIA6F4tgNf3Joqop6Bfkp1bIDRee+l5CuEiG0u+8bAoojU1q6ewLa968p99
OS7XoeMkmMCgVhxnPXDzrM4xGy0QZBriCiNyyzpFg34BRGft5FnKszAc9JEKo/0sAzAsQVk0gB9i
WirurK0D0tB1ORrWLneHnR7OCAFnGf2dOj1ngZC+izmcipZioardvsqo0yPmXG0NDRxvC0Lw5OZP
dQ+8TrfCQ+o09qkSQUigIYXsTu20g2x2i64xzrmWu0NSj+4GcSeNlunJS1R/iWfkEvUPY0xSZDCR
MzfrrjlNkfazBpzu56hboFY79SsQMqGP8fU2nQYNnZ2CZg5VwtOo4w2WhLQNGYvvg9B9SuMhhmSn
AmcJIB3l9rovyCENIzmN863VzddFy+MSedpFR00VH+tFuPq1yX66Dwuh5RAfF06gX8KCwhDWGICc
hl2rZcewn7udmttkyXW9tEdLSDHgv7EaFpoo62TWLlIvAYB9ckjKAOwxzAVqhEK3gbQwhWRydBmp
mXgSZyP3EQLl3Y/QMta6gxhOFkfXMQhxghVKoCRjyLETmhWtdpQI4LSFiVKiAJuhi4MqEoKwiIfs
JYWr7DoqwOnwGeI3LnB1ZzlqFYKbAbz6A4mERzNfHmV0kcMc39An24067bywa1+GELSjK7RHkiR7
c2eGqWXqNqrgM1glhfbExOEo2EpodDZN8S6CUDVbpT826Y85RAFZwLMLPbPXDoE07bqGhxHS2mgr
1+CjfHmWEjAtSkRLkF+maAOo8ahF2rUmhLVpqqCg4NH+ah9knNTMTB9jmO+iBLhVFqBBovRkZ5Rp
NAreuI0ut2L6lBhyyC+g+hvGfv6LhCrF3RJQ/cXI5Q09TKYyYOeE6c3DUudvAg8r0Oco9Xy6EJto
JU6bFkpADAkyKBcse6maj+G8YdYnlLbZUyUcJMrs3AZElx0kRCOlD1fV67TOjgl1xVXfc5wO6HOK
QvVK6WtSK9ZIkgwWuurqTWL7ByRQUN7zkXsBp56OO60fH5YuHg5FniLwYERXTTaWvtr6krMlAcJT
A42gUclFB3D2W6eGWQaQ8tOoQjAlLXXO3CC/racFeTU7P2odzNekFBxUT99PCiR+1XsIrYVepX4h
u4UbYo8PFsjdPIs/lzrjWaUF1SsP6DFTxbbhDjTzG4Jj9arDElCf60vtYEEw2xBNrL1MoB2BNu5b
5wa0xM2YI3GOSTY8U6c5ZLKaJviAnnJoguaiZtRv8nCGEoG5XF8eW6/aLJlxn4mCZiXYNUpCPUat
PUTA8S+wjbOlg5si0x9amC/8jUdqlbODfASNUOwW6tSvA6poGEIYgZHSkIFFFQa/hmgkLhZ3xBIZ
1CIJI1eJXl0TRI8rWWyZAiEJMWTPDg4qSdzgYWod8EGikdPhw6omI0wiTro95D1wFXMieipC4iIb
woDRLwsU3fwNxz+/zZRneYDQCgD08BQYxdQhJ9o+CNKOyfjAaFs/i9hT1g+QuN10tRVuRHze1s19
Susakgyxb07RJklI6yOlPCOygioZcrjZbFzXSncVO6Cggwakc4s0HX7lgGrp39oeP52n4uEbJ3gN
2y4AeeqSvfUwWhmmwNOzqlHT0R1+jm7k8oRWrIND4IMa1ee1OjsfFLfA84+CBIYNJVfI/uUOHr5q
duydO0FFRXefg6sGp2bSp5MposIuPAersCH8UMKrEs451epH1Qg+K2VJwU2muxL6zmZySmLycbmM
BecazDhmuZHTrc2hvMnotzL6QHWZMOdUwh+oKEHnJUplwt7as/O2jPXbvpy9VzXPPzUdsoB4bjst
urXdfD901a80SA+aKIDkVH7h9aqHdG4+BiqnhjjHifi3cjAmSLyl4xQ9kEMF2Ue+lMFxaapDbujA
xfC0J9HYjwqPjheYQnh/FEqxkBv72txZEWhdY0o+ZUXEBemAo267digEbkya7nK1EqGFNWj3buq+
u5N3TQ0KH1uUzIZ+qw4uXvCiVCWpQ2X4VqBYtV36dKCod0oF+/1rLAu50GOZvHlT+u7iIVhEdk01
Gt9tuy82gRPgy6X5c0QmD0ic4bCFNzHTDTVGgmpjV5U9CY7g3LUKkMahdnxBWhH5uEhJrJn0mpiM
g2C3VYOfmUvURSS/PjHekRqBMCgYHjI/qiJm7TCqIM90Gfqd3oMkTkkGhiZuqnpWHgsdaBJ0almA
k3VrXUTNTgspBcHgVYugArjSEMovgV8u6swmkudrgwc1pRC57ycNmn0afTUAJD9HheeIERwlfwfB
ZZl1mLq7jnEdUA+NbRH3EtkjJmjCfb61vet+6XZ5qRcrDewJIkQaYCzbpYuDLXY8RwVTy2Nv2lwM
65SY4UEzdWtttE7mJ7ZNPgbwH5Kucj0s9l1XFYg2ClaZ0mEB0Bo/ZzHKpuSgY9cECPQAPCdfg09m
VzxExd6c/CoC0oq0krM1jY3ecRUlI1aNZ2Yi5PWh004o8q81oQCaj2R78hTMhBF3RFXUjFT46Tzc
ymTetFhUjGLYT3KSReSXxA/FGNcSHKSjiV/FfNFmDQAGrIt+8YqDUalIZc0QiSBrHCVBdAyxmUCg
zO02UD2V4kY2OGWSqw/w9nBMEjbpnkf1vcnLV6NT/LBcrtuRB1WybgMU19aocPa+8aP3pgcPyfpN
Z0JQi6fCPCTqCG/R/iihQfhd7pwr/CppqFHIr2bVOJTBD7OMqD0gjJeFwV7KdMy9gjCp+ZSFlrrO
xwFiiaj4WFiEc8tgS0Zt+uh4cA8mhtBmHj9LVEx9y8HREB2CdZZdMMFAz5ioqRQUQ8lZlsyTaKkP
jGgPnlm/ypbbPDPXud38unjaOVGX2yFf0C11iThaLxUohQKFzuRVMt5gijKvRv0PJ1huJnDbY+k8
dPX0ZGIQ4qT2wxgMV01p7VyRv/aUKkCNwdkSfM4gVDC1Eywv0W62MUAU47/MJxUVvYZRCfENLFNK
PnEJ4Bzj2pb5Ts58SdVccJKmiJ3jngUDUT5dqTH7Zt2e3EIHupQ+miH/SpnUSNWBoQu6VSbCu7pj
eJaPXC46MrKpIRpF/fADpR1MpgDv7rL5KTPJ3YWoqZFcYkv9KHqeS0WJ/MFm5PRy1A5E5dh1wLqq
HrAPMSW7afhDSUqgyvzKXy1pDZFFIFG24ET1i3IOFOtednrlNQRqQa8+oejc0MxvKnyeHHoTrfNA
o4mZRcRIpcrI1LvQ5cBfH6YpR5iSmr2iKr8Gc3hBgu2WchgNhzRMNtEe6VcCBAoY8m7AsrbayudC
1hAUGiy0fNgh9UkkeVGPJ2YGtImwquhcyAYWYviB291LLpEHtXmlAGq0lgS7UjecKSQuT7gfAWkI
Ih+PJVF75FxNioarLLPWtBrZfUoJqka5mKc+gD3Aj0MhERqvKGdMy1moIMLII3cWsXRvoKdADnpQ
muKCbQ7PCAOvljH4tsRMcaiAeADtTSA07Q0x47lAPqFyYw5LPGaU0yZHukbwBdGGELUvEWlphJ7y
V04i83kk7nQRqkJijqlZe3QWO+EsVfqSrcIshoMh0Y4W9KfZDD9Fry+OwKeg54Rk3k7uyxJd3aWi
k5o09QOJ/2ehQImesCBwufJrSSzOxTjOqE/ZbpfhRCFrQBOoE1lvRigfwCk9CdF1AX9mr1WiPTq4
lZ/APazHbvFFCxOoGT0vl8uSNxfozS8tye1Se49QH2hcUMsAUa9fpVn0Ip+hWtNG35kaCCtOiUbh
vHU7GCZCo0ZQ4uyp5PZH0V4SaV1BwBdsXkf5yChSwGLydiioEWaIJ9MdsjcKR+pCHixHip6GtjZP
25RAaUp08WM8yRbHkiNKUNn3c/SI3c1c2isMXQB8Odfwct4KUuqVR+kCfQbaS0X2aTjFW5yPl9ib
oVuGmux/mxj1GGCPJX9ScYlu9YqZEzGvMwKpwP6dtPCraWfCByhN8gZxs84xsX0nqlMibKFHhvdJ
2/mSVSjiuVhIIWA7e+kER1HCRiwjx1sioWRc09QGPgVbU9kbDuqAsIK2RRxQNk64a8WDRdvnaE3m
rR7SL1OVefRNyM5jZe6NsPyUgAEg9vRMi26DjWy3eWsaRQNRnl/ipSdACe03uDB78ZMx0r2o3uyL
dCYW3FqzzS+RQ3Qsmt9i1EuqfgvavyA5Co3VOGUfogY59tyoksHN/PEUoqWDkgP3tZtCDcYRWIbR
FaXfHp7oEliH0UbvWP4L0TBR9i6WFd5gNrjwe9nBKMS9ObnBg9S1SKFZM0eC/u3CfYkmQFqpuJxZ
+ps3ky5lPFdxST3dDZe7SaFxVqNexHa0BUhDKh2+atgqNmBgOC0mbHNSCIQstfoOE92ajJfkr+ey
eBX8WAwGBgUiMbeFDFZgQl2KwoVHG32KX1QcLTIaMjLB6Gh19asmjbDqhu5ZtbKs9FxQQV6sIvNl
mV8lMdU2BY59fRZfichpSQnRiG39LIlhFRfcO7RVnlSNMgy2xeBKxhHLtOe6h4DrUOiwRSBh6aaG
fsdykmNGK3jpSQKgKYU/iaqocQqayacsvuV0SfRopn/R4olspt4hdXap5WooLDU2ZdJywq2WaCOF
UkG2G+YboXxBmYj2jmA45E33S6XhoQilZn1gIMk/gY5S3EXSutc86ilkYKYg3FodhuA6SHIbaS/Q
GMNPbBp34naXY2KaxByuT3zZD7FVWP+ZQ0uJEEyGmWrkAuW3frolFIg+P6NnjY2zWwRHeprrsVbs
jaiBS8kCF9ME8qhrKVWgCVI8Nmk0gy3IUjkxpHx+IsOBwEGZd5VnuYHKXngWsZfp0A+twuV6GtNg
3cYNKD7nca7bChj3oywmyDqG0s4hSCD9XopjNNkM2jZtQXvCBxpShlHXi8ihDey8svLWiLhzFiYb
W3dDv33AjI4+TAozK3d76Bqfs4kAUqpAPa0t6z6iA75CWXI/IVFOv5WJXfUGzS9TxKaJUXKnvFJ6
rEtoU7674y/JUscGBHiJx2/eU6txSVKRdzxHMHVdd2AqWOB1eaNerwUwoCMjogxfIVHLQ1QGlCEj
xiEDC5R1EHc0FY6R1tNHKzai+646VB8HMdUhINkxJIvKSl5Sj9GqfU1m5KD8KcDDnzKB7pb23jD6
p2GczLXO9UnTLN5JjSVsf18UurZjj1/KOCFKXgO+RVyZ/yX9lVblYc5UQkCkok1HQH1FoR502esc
5+96RCpPd25YY4DEWAdkS3cAZyiQdOJ6a1YAucbMPsWBOgOpM29zgfjIxuG6bvSFfk18bbpgsJoF
HFwuwFNVSPBu8VRSnN0OTC1I8GJzulB9q6mSblQv2EjIRWe7ZJ5WeLYJUta1x3gcLL8cAluwObBe
CqcoUOgiTlKX/CWvYWNYDSpAjcP+psTa8IQC7ErtrQQPIbXPqB+SnrYBg5KZZS+Thbk2Pa1WG94T
nM3Qd13wxn0zdBqyFpDctZjJRU9MKu/ENg2Q2mKniql8Kqa6lQUULnVNVPIsxVXitL5SyuFezJs1
GHQK9/0JhSpo5CKFT+gOORqPeRtmP8v+WQ6hcjwrkrfYJikwKrCU5nPmxbsAsX1CrQnj3aa5cui9
+qT5b0pkbZHQvI3qX4Pbv1fI3cMn55plOiFbDKpuPTkQMI303JoCnMRAI6VCCMarFWp+1F/fRHZX
hN7ejcfVAFDHwBkCywccs8/6EAl5gJZ6Dfhl36y8k6IEu1xLf0hRjlxhhMtFaRoOAVrClCzDwH3w
OiKwwCACcxnORfULa65PiekYlwj9/fgFxCHFvWkly5wVrZ41fMKdNzjxXgpDSaQXeu1GyDwggQOi
+ZfagGjdMP0F5InIKOiDlVmnv6SwkGUzo3jYVjEDP/eJ+Stps0chYCSmTbVMIGmUzYdbtleAKD9k
uw60325uq+fFJQ5CdadC20XoNlDlFJihoQNt2dLZjcTD13TlAxTNg2wAaw4dOwo0K9PzLmgB3gTA
/baQMhhqQzDvXXAv0qdpIrzHdwR8qqCbDY5QsCI6zAXErzfzKzv18F4qlF+yOKzbgk48DZSn+jUd
EoCsFtdda0HCozUNxlqI6wxoeKv05yAV9f4A+G0tb1Iao8PaGmyUyjVU2BP7ro9Az4pfn5sbXA8N
yLyrzpQJzwKrBHthL2M/mbuVynWcB1v8dVPuktiCM+LA/2oAPgLMNhBoAqIb7yac1LvEftZ0hmTQ
pj8iAamNtGbrtTotUuIQo3HvXHLaYzxUz53m1hvaO9jZdddgzQDCCykxkaVNQhIJvh/C8/GrqPkO
eYZ0gELxU5TXy/ahNcFcy/SmE0pjso3a9/qHZRbFprc+MmuCUSjkJERmI6qjMTNg0aLHYEwOtERS
tozNjqDPCiiICTQkGdwbTF2xR16AChjkZ0hmH1HrZBgtnHfxQCQ50DQdXo2IoiUALm2JtJwlfq1v
koaEIhf/aCQiAHyOsMXFTGsbTC4qIVp7K/W70oXpOnZ9cPMuGSCq1YyRyA8DDW9LjClsVJD9YoY4
rdOyWlc9xE3dfhDV8aV0PgqleReKViJnpPHxCKdlX2f1RWiKlLF1Xih6UEQmZpxMuqfePbKlL7AI
4WEykjPcMa5ckP19kNqHmTh9TzlPqqJu6xQOcSvU6FASyXeBAUwXuWq1epdVFm1i5IiwfGzV5rGk
zg/xNAYGiMOW+AnnJa045eHOFWCessQlXXcAwZBqGVnxlKmyqy4hlCLxlE/uItT1RA4ma0/UKI4G
0Utm5j8NUT8Vv7JbLVd4ZB6dinbdYv/MxxqaDBBdNf+cheaRY37o8XQrLo9hIUIe0d5kuKcZgDGX
uBoKRSZ6NrVDfMg1Nes7KHxM6LTxxGadEA27BRJbEVmJn1lGxKKcLvPryeGhl2pF4tMz6nCgxQmZ
ZQbYIa8A8zg9zWKgEDM4nKO0Q3mvnxJAEhWavDN+OzB4GQqVrZWTD5M1vMFLfrVaBl6lsQm40anh
l1hESdwV5Xu0Lm/sCb6aQHkuPYjrpnbv5EwygPJB7kgllKe/n+BQR18gebURLMyX/GjiIyT+iaG/
wtv6VYw1cu63guXaAHi0BSdqzr6QYuuB46z0MP4M0MFYWWp80iq0DeOieunK+9mwHqSClAh6bWN5
ywrvBANPyA9icIm/4nN3rbbRa6UYH9Wt6admaW2aigsqogo52SgubNB59oFEuoEIVUX1Qr/GNwAM
5jAckmI8QJO6AaL/1I64jcCufyjGO8xw4Dcq9kOt6waNxIShK32T8a1SmApmbqu4tR7Lph6/qnGY
eGVE7zAb9dD4QkH+/ypErHkm4q5/7Z31b028lMX77zLEX1/5uwqxpnrIEMMvYBw3VSFm+w8VYk0z
/4Zzua1agMjw1rIRwf67bxZaw6rqqraruqYDdtJDC/k/ZIi1v4HBclXPAUEKG9z9X6kQAwT7zyq7
TGQWosae6+oqJ2RK0OrP97u4CNv/93+0/5vX2CFMQo/BNTIhct8tR/kyTSmq5kRnR32ZynVRhaLN
pTbHoG55UaFTfi2Jt0wbz0WHyQBcaw9dtjEaAEXNw1EuWRGFAaDEnZRCESIhckm+gOZAr0S8OFIF
Ra5UkODfeXp0UKckoVY7P0TlEC5rsAMFGi5aCC9IJ2rCycBPXPQ/vl80zB2wfRQr88VjcTDzZ1Nf
qJe1MToa4hRoy7gA8EKFVwvdJ/JfRYeci+iLfNHrblrWUNZ5/72I6t/PmBb3NoR1QtdNbB6Qbf77
JxPELumYpcmMvFoPYUpPavXrF3OxiNynZrhNXHsAsyV+xa/NIyiHFtEW1R+xiTxaM3I0nT1Ux++3
GUokDKRKlBzRd0hpgh+LJaWmLBfDceFRlYvyRfG0jopZbVI7LcBRgMeK4Hfxn3+/aLb49xFecoAr
iF/eWqoMUFDlUH1D6CbClPToDEmlbt02JmEFoEchS66WH/j+1NjoT8hcKCj69p0PYOUOknxzhAmH
krVYkmYQcinujUYlK/tPmzEHCLQt2IXcVybtIXAxkUi7ih9JflC+1wfxQ/626Xvvv+2zMMRPO3eM
dNmca5s/jl59bf7HKcl9fB1JLn6fp/xiXu2qmXstVVL9OGSu9rWEjY9+NCwyaaALLMrN8qVegBSY
kIq+V8mlXOxALll0r/ZFiYuQWPW9/vsLFkyCY1ntaJ8BIy1Q/iJlaXj9Wparv18cca98bZcr/+X7
33YlF+N6TDDSNh6+vyKXvvbz5y5+O+4/LSbeh5GP5eHPI/y2p8xGKUAb8Bj67du/bf8vTv63L/y2
+H3Sv331X26Xn/zz1P78ZIxh68rMDN+x0nKtuzz+37e3XPrLdV/PxZ+bY/q8+z9WKiUPk3x0qM9B
fPnjCBWyMuS04MVg9DQTEH2GtO/vfH/6j93KDfZyG8WVdZAqVkTD5VEuaQVDyffbP9aVZpCQ4wvh
q39alB+Vm+SSfJE7krv8fmspAyOgfJ/L3clFgBbs+b8+uvygfJGHoTdM6DpSHRTno6e1PbzIxSGJ
BhWm6IKNy+jsjAzCgm251XFe6OIQymb1Ua6UL26mmxQ+5Cb5Kbm2i0eL2gIwTeR/UADFuSMZTnLT
Qtq23MtFwTcpb37bjW6H6mpCmwcFuZDo/WtfCuTt5NQ0ceCnMZHZnMFgoE+DLsX0Axzca7AAMRRM
2SLKdcD5/Y+UwvW66aZpO2QfM6ZReRlF5K5Yy85VQRMFzHqVUT3JJhgZ5EV9fjSc8KexDINfMAXR
utYQ1kRxZfvbWX79G7PpRnibNdFWKndJIa1BjPPy7V+ua/+hRvb1EfEN+d2/fPslGfbHrv8HuzFc
qyc9cL+EvTw52cojfS3K48ndfKmfyQP85ZnkavwlG/b72bQT0oD6fId6EzOZalHN8/Iph0HEUif+
s+91f37me/P3Z77XVbUNfuf7/b/arT40/3HU71387w4jd/t9lO/dyHVeglkuxdPj7BEvTGLq0sW8
KpfkOvmWGfyCNOfsf68fohYAifzI16LclMh5VX7njz3Kt7mcIeXmr0/KLy3isHLpa/v3+699RqaC
2D0whUXroHBT3bD0CuMc9Y1mY06Ck5+hKA4CcgwuoB+nXauOWFYQkfqon21QNVURBjKQyDbtSpT+
f6T4IGzcGcAh83O3tSOIjKGV0uyi8dJ6XgkcRtt5gkJFbfnNMEFPVPExbd9sxT1oaZUfRrfWKffq
EUK1d3NhzCuo4BEgyPpngk77ZiDC2MbGtWuHyyWsg11bTe4xpWEAQLF+UB3F3EVl+5LFyk/pTD9r
vbctF+s6HFWSMEqWofXceoW382LP21qjs7bSaGdSx6JhTnkvK4aV3c3bto5+pkEZEBLbewPZKEwy
RxiiUNDRGtkOUzb6AAH2VVpfBCUpLRDbJeMgW7ftMylCtApGio2IdbzPCLtQLkqLE6aOiNOiOZfp
6nOOJMF1HldndYYHTeyOpIlzP4CtOcBy96LGwDmp9ra5h6W4KeQRhjG+s+EnwqzCCep9KMp8g2x+
xJVUNd9EzhmHw+WlzOJ3p1uMrTa+qu09onmXmvpsWO/LHP5C5YhxDp+EpYEBhO4H0STM6o3lYmiE
pRmWhMLH6Na0M9Rxeu5eHfNOoytRdXNLcIITilJdSPpJcWM1R8atbnxkg2cc8yAaHjNIiC6qvXd5
Z5+LuH61gONteuBF/Xwb5uERsNspqabPKteKo1KDV7EqFCassep8rWsDTKVm8JxFhArUzNZ0bq6K
OT2OHYNqrRqFb7btOu89aJM52Cin9n4mGlwHHZz7eTaAKtt1iERxGR8iR38dotugabAQieMeqAq4
zarqdlqg7szQgl20trOC2N+KK7+n9722l/Ewje5rEenJzdBXy23/4t6rUz/snBj0qdUqv5RoH9T4
wyO5/lR6S7kTfeWMfgRgKYNCT4d1sx9aFcUWTwDo6G7irUFbvYKrYoJ8FZg6UOImatNFhgxXgl9E
nMQYsrqNg/3dAKkGzn0QhNvRyuu94XWvYdp/VsU8bYy66/GuuEFLLYdICbPbQhUNBXeEIa4rA/1a
FxWn2UOdfKo+FBuJzxGXtAwyDT1K+o5drx29tvosavNi9YHmVxW3wzaCBAorIKYTk17qBLyi1eh0
9Vvw0chdIaKRVx5AwDimRscUbWdkNqadi5IzPZxh0e6qBeCGCcZpawZxv0rG126Zbu3ObrZtDLal
1/uj/MZcRdEmUueromwvRRBWr66V7WNtOXWO4+c8H3QHmw3+rOBlk9ueaH9VtZl7AkMybgIXqWq1
zy+ebh5rYEUnPUmCNf9PuDVD7edkNdk2GE1aE+FcIWlsH+bJw9Qg89RN5Rrracr624qnikYGPgzU
rqO1pcX5ZY65EqYBfSWfXThcA3N4o4YUIAM63kYI7NoyH/R+qs910t03RuTul4WcNUY1Y24qXEtK
tMaE2BYQkfZKdY95FFk7GPaXaST9G1Jz3pal9RgpfeE3y7wfxrQ8TOayGnph9hs27bZyO39Jhnez
AZw4jagmtzz4ED0g7qHam3d6s6VrvuutcPL1lOYON+qjAtx1ZXWGeQ7QZV1785tBMIIabsF4WgEH
cWH52A07iIcGPgSyEK1Z+5qLGOdYH6xmWfXWsJkthgSrqTBZ67PnEiF2kHDlquLMNobZXsG5N1e0
BmrQJhDoFgFjV7XppevQWrGScV9xccHnRb8giPwqyugKl+a9nUz3QVFf2qACotR5sASA/lWagn+H
YihYUXcPoLK5KQL4ToiTRLvOMO4HQ0OdKvYOBaY3W4bC+YKWQY7fl7IbUgbdKMpSwF3gADH/jrCs
rXwsNnsfEbtdmGHdXE/XlBVfcg8rQTMtYxB+uN4hfrRBq/yudqonnj60TpueiqqHeVnGu85De3o0
yUdTtNzCJUSpqN5N0GaEQwCN/Tx8jHlMEQ5810po82M31SjlOCVdnuV+CkDCOgM9rbmLDgOw3pWm
2Oc01B40lA3Z/XBWLYwZgmJX6dEegERPOS8D9trk9xgpYADQAHJRCkiCtBV3ttdZ9+hmDwPq8f2N
XcP3GHnAeNKMXS0AZ1gyrfF7BVuceyd9HnTk01x3G9q3wzJpG8jU8ByDloZtreioBV7cvhNKWjgt
ONx7Y9qDpGzTQ9o9N0RRyFrQJme46zpQ6giFreeBGnnneT4mA9wfdpVucBlodh0Wulsi6UOjJvTQ
5/aSujESDGZym4ZQRgphljrP5gnNomDDg7fpQ8yyxtod12acXCGHiqW7t+6HHr69Y+7mIXhCUx4h
j8l7mnV12ZoZxEvk1NfdHLw3vXUadDocY5pT30rtX+hoKRtnQimcJ6XY4/carsJKvy8m1ALSAIej
zDnpdoSEQh2A85o8ze8iGtKJRtNJsfXX2u21NVLoOG8LUHlTqe4euyQEx4vylYpafoCxcS57O/YV
y36csEmytfyxWCZz1bnFPgu5wk6LtTws03PtmijWArIuMMpc9caCWJARXePoO24H2kxoM6PEA5YQ
UNUY0htMbpo7tdOnaxepBSfB2hJTUR/DxdFnIOk23fA+9PE2DDDtjO3gYjiIWpLgAV5I1WOdIrDQ
UJyApzXv454WVJvET0GeZMclUa6d3vwBjc+PNOTgVDcSd4ZAkKmNv8z2dQkJeoez3QoayzkQv3Sl
Dddl4ZAsQZBdY6CiVd24LVwETQ03/qg0fCNmk0Chhe4DAh+peprJaCgongLOotr1SfHgUiACmhwe
7dCjG6GNV0USw/Wx9H4LvPa6j1R7GxoVzsxqed8SOdS13aA73F08o8ZWaMDTB0WAG8vWn/RGPZXB
DvgUojAGTAQnQU6WRhndvfs+1c58iMtm3E6WlsFHC6mADz+qkUOpiesXajqj5ggfaghgn+jRnTll
A/do549J9JFO/87dmS23rWzZ9lfqB7ADSAAJ4JV9I5LqLesFYcsWEn3ffv0dgPY5PnUqblXUa70g
REqWKRJIrFxrzjFfZR+fRjF8zllD69LRmJsHxrHOemiPFrr0yErbLW7zaj3gXWcB0ZHbrQSzY5QU
ztrU1dWHo7hWLgPY0umYR2Yo9NqMOPAwzvxjSQmtV/ldURAGL3WrPpCQkThuji7MPLYqaeHz3zn8
jxhNKjLljQTuYGnqx9Ihvje3zANrHBpOz7/ILHp0re6jdUJOAANfBikWjUqQZ7ZaReXTnkslJX1e
ecbVlSVjePRMAsvqI7Mt49x4E2GqYFOTaFgVItYYCxfmnu3DWlhEfpTmDVsRS2eSxYQGI/druw9A
oiwm5AGX5IBOAdq/9ARZSe3zutiPAa4y3pbHwZoDqLKCVHr9UfRpuyEO8slu219B3UHvwWlSOOot
iTzYAIMSd5pVbvVQtAeVDoTKDyzNKlJnNDnXmDb0MOGFsoy3KkSOymIot1Fc3HEfpNySLm83yVpt
7pFlTqFQWIRLW2Zt7UsIdAaWbRoIfU5Q23vXjO+a3e0Ccx4kmvlj6rkI1Bu8WJkdHNpkGje6qArW
vMlhFBlNSOLFLZLVPRlAzU6Z2rGNnehSRN3VDn9VrrhWvZDfgC6twbEgNjC3YAlpKke/x8nM4SHj
rAIwpLZAATlHu3ylORYdE6ZYlGjaqkfRuVY5dMiyN7j4QkRbIXqE4QEfQc7ESFy1gt+RN9WMGkHv
F2kST1fkbxsDwlfWR8WKMJBz2LTEglbTFnXnxa+Ujk40+aYwiu2zCqtDy/5H0K94afKzJSzG4SUn
mGe09ibpaXcMDdzMWP0gagHnRi6h9vafkKvuHFQ9R5DJnzJ4oR0f49weEVANwGMUSpwYzCiF5WBu
e4NQ2iiv2wukN0N4h8DyzxrxuQVU6K3XIpZwtUvq9T89FHiIg1AA2KZ1Mob6UseEaKBvOgZ0hQ/0
6H/YeT2u0GaiYtOPUvnT3vHa34VbjJvE3yo9/OgEDonSkjRtvBBwXd8eVdL8qlLf25XDcHZHonVL
EW4MyU2hcLwPSVRJHrXMGb2L7dR7q0II4iXNLHB5cKv4NRf+oTfACtYdCTtskvGvjc+VX/Kpti9G
MPDL/A4dkB5fO70m722AzNrQuquibSLy19wSP1TekxaMxDzvkvVIDEgRh9OVkT3TQDwhh05YYo9J
5hxqxkPVxNq9Htn+fYHF6b70z5aGyh9lAk9hTjpWQxJfvp4zHCSByILS459/FQgSktNqULti/k3L
Nwj//tFMGMZK9GxExjzV5VOdWP19b/R7rE+ChNhe4dyNUZuicOOFBC9a0aEn8Klio7J1tl3XEAUX
nrGCr0JaBNfOGIKHZj6Mif9Q9eQGpvnZwe98vxxoR06YDCcq0dz5+7lMjiUuS8Ul/8/n2omkdWGF
Yl+66Bdc27/BOvNvkMa9winvuSjQ4TdNtUMHJ+7n1KF7WrPFwR1JL1ge1o0y76PKCW99+5VL9PVj
y/O1tL6FlL+n5UddDYd2Ugw4l/o6hwv4j1+JGEQc68BGgDv/yL98Y1Y4Ub78eQZQQroKxzw7Lv/B
8g1fER3iNeaGzSkmsfnXLt8MSYg423J8Wp6y0yK8Ong2+kBFD/QK4SSAQzOM8KEvh088yT72S/Oi
j1FyNzBEv18O7sR1lTeANv88l4xdtvcZkq9jXYtAK9J2uTO19hTbsY1ansPyw20oGef4cCoV+iwE
lIoPNQlghNmFu/96XOG625E5h6Bi+b4CUURlNNxHtXuDCjBtu6nsuXZa657YCu1mh+dgfmCyvfk6
sLX63kZqOo0WXs9ZzIlSHcA69up//NwQd94hmeAhL7/I0XN5JrP+Pi3S9lrk4+brjJoKAPCDalZe
kta3nOrrwdLc4EFE+VPhB8N5+bHlICEek3eVFYfl4fKzhosc2C5hhS//anlOoIaHMg8avB2GtacH
3n2Smd59ACD4hObvPcCjdr88L5y0u8ke7k7k6vwd84/57XgsHKEuy0+wC7zXQ6Dc4cT5l49hcyAe
Ut6XRe7cF5mC9a/ciSysyblfvmE0UX3U53jT5eHyDUTv1hVlytqM4kaj8FfNrk5BvHbhSOXW2Xd/
flbN6gwvrp19IkrC3PGibSYi0h6KzHY3gzXGWxN/FXCTBq6u6dF9qyGfP7TzwWrqBrMYzF41IC9Y
ZuP/d4f/M8rovxv+xz+y+kf9n6f/87/5e/rven9Jy7YcR+AuFPShmb7/nUHsWX8Bg/KkxMFt2yB+
EAb8Y/ov/7J1lAGu4Zmm7UFN+jP9N/9iTM9PA2Bx5qH9/2r8Lwzxb5gdw+DXwXNBggBZySJoF3nA
v4z/S25vVoGG5WgnrktjxvI2QVqfVWhjpnHCYytCWkfSYiqxc4Ajm4Y8Sq/67gwlcH269oeAtcqV
6ffaIyxDTrBYcyo/9qnBi8fKlJN4dDSndiD+NpQnBcnHDS6tjjUhEmm3ifAj0XVwvgVjNOw9OLLK
qjdFELugCegL2s502SgoMzsNFtqK6AV7h4wlBnVurovY+OkOaz/iTkqcFFqxGVDcOOwpUoNUvDJ3
PuPOlE912AN8sDZQ3dQtsfFo1Q0lW8tWuJipgiiAwAQIgbDMGrA5SH3rjOreyjxxTHR2Ren7EXjH
C2U3XbHSHTdtSYeqm6xr6uYTVq3I2MQ1jIb6QUkcx5obTQSXsRPM89g75MlpDOPoGEIZu5/QCoe9
V6xRTQ43O7+h8iCqLIJ6SiyiQfEs2Vel2CuCNv8NavC375jJvqzyN29WuKV9lp376Twi/6LyA3kN
qdVfXY2u7o8oxwvPF2dVURN15axDMPewVV/7VDylVH7wH9U3bwKoMzSxtRtTLAzS5G459RjGhxvO
v/skojgv9ZjeJkR/2jyFnH0Ph7gNrfMcB2CXuncjcwQ7O9Vx32Le6izjm5/H4bbJdHLrYn/nB+GO
HgCBLFTMaanB7PU6fZ/39sU23J1bBvvIc09oYUtshYj0hyQifKAagr0R05nTs1IyCVAj3XaPuGcg
iGVVVftwrsVlER2mPnuHkvmYgyqZdVWVCyihBF119TXax3WjTxvuRuFx9OqrCMoTMxULV5diXqFn
76V28MoieKmjvQP1XATZB5AyWH3DI4TcjHXz0OJXx+c8vCsXsFIijXWfkquR6mQVtMFxlIUB0t99
0yu73SVVF28bz/illeELbWXyep+rxEVMgYN1ZRrOD2uIvlsutSRwh1kEn//An42jqQdB4kP1olDS
SAcJxCXNadQzI/XPdEPigtuxiCXtdEioK+Qd3/Ui/D0BOtkIciJWZmHtetoMKBxTiHqbaEIKG40a
MSApkYcisI+QF7UoGLZzZkhkioNIJWlYGGFKwOVNHcCNTLuDiYtmUvpjPdgfJJxZe3IcDlFW//IV
7VKiURVvqHioSSCBGmFuX6EYFbuMV43ZTcLkSfr10Mr7itxINh8G2rSN5hCyjHz+3Fn0AMwoz8Gd
z9k37WqeD/JJNutSmO90AqJtR7d1DbZsZxC+6iCZ3kBa4kOdSf3ZY44Ucy+nTu7pY7wq7M4ZCYSI
B32guclroVvfc2iYc5ZIAPrFA/my0rd93l/4m/I+vhih+xhxxTWue4dFnOxw3CDC7jKIXwZs/o6N
ZtJXexGbG83ViENhgKERkhL0aPhbIBpW2a4wg+FJYfiLl/UDVBEJFmkKOqBxt2MSPgeaIvRa9BfM
htDZkWxv0hI5ntHB0e6z/lMzJ+BKCTONVodzjgJGq6KTq1nvdaLU1aqqo/8dASUl9qDkyQIdbDZh
C6KIEEOjsT/pnOFcTgb/HDy6iNzpTpXakyVOwAd/JeAWIXtE1jZMgYTZDQzpABO2HiBh9vTuSIOQ
UWJFzI0XvC35SdwDOM0tvEU5Hd01hcr3PhsfhwEPAxdlj1cE1WXvm4QbaBl/TUUGNSeo2Q2XQDSI
9nHprwVl48FhK4rrfJ5od0bEWoY4MQ2H936cCX7009m+/rTCS2VXv+giBBAlCUAlXnaT10m6q5Qw
9nxqA87uHeC1mwl7YjfGmI5lUFdMDSLtgG8PP7juoXisTopLhbYjYu2KxI+7Bi+PZPU5xEmJV+FX
PjgER/Y56lX3XoTg8iewDRtssVhkEkwWRUsqgPTcc0tOrmhyjU2s1u3YN691m1Ghdhn1kfIMJdQ6
ZLMWFIZErMa0HwpHsifmB4DtcJf69UW5wRwlSnAqGNBwRw62tm/GcYti0OKEVtraULMcv1cwvMr0
lWQnnZvZsG5UHeJ3IjBo6LBZaFMkiMXkf1BVshOp0H4MRgLjgib4RjIVxAmX3bqh+M5wx73z+uYK
BIotZj28aQwgj0P7pjVZvU5cHXMsFB2lk5rFqISQ8JkyG8YgyQPrzGLAopxRRoai39vMt9a1ZMVD
l433ex+NlbftKigpiWm/unnwWkqNrKOu0hh04Ygy7MxcRX5e7MLRlaR+XjFkmbhTZlQwOEH0sPGP
IuxfIoJxXyf3UANhwMxJwS7ibWf2hyyIWjQzvD8NDRTOGXZpLXLWobxlOF63tncKzLqk/etcZK5x
R5ThicTaQ5VxiIvw0BMlsBkM77WT6gUJM/MyEz6It9ctk51Y0d3RWOaltgGf7GTTbTPhtCqWXcfn
rtoBcpMdLVDuQN22L1/pJ+cb6WOJKYBds02ac6RihlO+OGXx+BRn4iYbXqPGQoI/O9QO4TxT1prq
Ikscm7E/PoypfGewPHFO9scpNLwzdgWynMl5g3CCpoMLOacfTzi0uviRvAvHtLmrbfyRen7Alx9u
+rD8MYJ5j8Q582dWcmF9erBQCELcISSpX1RZnUixmzkhzNZ7L9/gKdQ3raZuYuqSi4G0MODiQ71/
8SfzYIStPLpUTXgzSJ1vvYM++b+95lsa2da6snO6Vn18UI259ockZZTe+1vNGe/tWzty4sVG+S51
XMVazw16DlN3WMw2UVVMqyaFi9fG4Z5o6E3vtxVrC3naXIibRG/fsBHW6zEp9rJNSK95c/Tmfcyt
9E733fuc6u2cpCPMg8EKzoz6342oLHYlCQ9cufFzpIHxdOa7NimDJehN3TtFvIGOT+KNE5A2Y6b1
24Thaq+s4oIonwFC8MyuSO30lHhLogyi0YbTUQPoS34QUEsoasGdNIvR+mhz5EMdQkhy9OkInPlB
CG9Y2wmVYGiN38bQLDdOTTcjo8FCx7bWQOYi6+EKQ1nQiGOEjRQ7MOGpvsLxJJQRrL1yOELVDrdR
oyBC5f7RxdiwBmdPzeSxdlEFtpB0j4PJpx6PGqeoiaanS02ArGF7V8B03jS2Ab1MxQK/j3doPc9b
p6Q50npUPxJo86hAq10yuVfuS8PWIYh9QwxewxnJCZpk/jfBiG1qnwk+83Co9/olcba+Am3cZVFO
HLZ4s9HVbzNpw4oC+bfUXBC8NyMiiqMbYYsBTgdio9jg7zfspD2krsSp4kRYV7kFjnpprOHxDdsK
YwASY6a1thludMLLgKpv2XfevL4LuIONvKRSf5yS4gCi4VGFZrC2J1hO6Lw2JR9CxdazNcxvdduM
RyMq8FcD3NjqmJjWRg86HsrHpm+97pA09t72sLRJPsx1OpC8PGJhOkocYvH0Ri4jV3YUNSQqVB0+
LufdSMufrR+UpAsHP3H0bEXnYymP3Gw/zIPPKBnOYxt4SFRtZ52K7tOoA0AyGU0fx2RRHnuH+Dx4
SJRtFuUmpSZzlO8dhLFr/9mb+DqU3JW5eUkFYi6SHkEhtOYbyXSHNm6sjRU1pyIJmWsP7o4S0WXi
PMOKoWFExa7uC+cojJ4oixbYdK+mR4ceJAmZVbTD8Hyy6+E57op2MxTMVuzGYlgzkMoX1zSpKx31
q3TiRzKe8Q5r0dPkdPYmahoyMhtK8FREP0Jdv9HtpdwE/hSTRB4mHsoCibw2Ozq/XCfY2noL71/L
uE4IbXeBkMikO+fpr0l5pCB2KBGk657ZuerPY39E7EBMR1aRT1J/UCvhv1tnsz8nz612C35lY8e6
s63Gtt42+K2kwD+ekxsMfocgb8UQDNtbue0kGQWc1n5Ka1Rn27JBIoFLUT9GRisvLV1r8IH+xySB
RiHoWbVORuxPBP2srndJ42p0VRmkmLtYdQ7J9SYaO6UovpLmZlkzCAGcfWXDsYhz7RxzAR4rU9xU
i5EsiJpvrlIoAbroPSWy1Ym0gnEiUoy0lB1GiKzDyNOfkS94D+0YXTTltcfBYVYH7PW73vYhbqzp
UBXmZ2ImT13JUiqNi6to2HbEhZHX7BGXp9+CeqeHTrO3/BrzZ8E2piI/j/7/sRurOz/0YR3iAnJL
8zVwZpVF2+d7oHX6invoxC4MNs1ZilsXUEsEOmLkbMDMXekMSum+B7b2YeZ7vaGUzerO2i7OaGJo
A7LZ/U2l1fs41H5GPSFN9AICiHnc4WyTmoTNDnM2hwAeQXajtW3YzDejOrmzcYzuULeiqOV+Dsps
Bfa8WsfIrty6nPNmYpPdKvhRbqefrutcVT2zeJS3z2PQ5wVUo9AS3wzdb55oTD/qGfi8qDgkFuqI
KHhxMj65OGRIGbBlz0b2JuWjVbCb96YOAaf05SbAJCuwThkxoi4Zxt4Os+SGPXa2AcJqrZM8fvac
7g45VnXIW+tZ81RJcMsIQQg+uf6MPXxVD0PGW4r2QRmMhtoQg2A6tWvPLQl3wz00jk2xDUL7p4Yd
pogiPnbx5pHttlHAI1ZzGWUaG1sZ2bbvIzr5NCF3ZUzgPTGicYyuoa1Hc6Vsa2fG5Ph1+fem1ghY
CfVuJ/r3PlT5OWcpCAlS3kdKPLm0FxPdKp4xMnW6YAAumc1U+r1eu86mg5WxaUn9tQlj84IaKX/0
kQXqW+SW9l2RJ5dJG+GavBuD8Yka9T1o/RPMkZ1VTeUeYWWImKnfCthPQAvbO4++8ppsdNzpvcU9
JDYQ0mB3nFBw0ILwjwEamnlMPyZ3oq9Jkuyjq6P3v9rsU/Set4HU2MNdxT1tA3Sy+97ewl1bD9LK
UPH1MP0bZ5fJwcC5hxG0zq+O7P0HX5txKkN1isWMCzA0nKbuBfH/lt2bhiSWoSu51Y+JX/kHfBrr
tGFX6ZYQp/qRVKqxxfeeNHeNZU+sqfSoakhH4JaeRV86R9ecvqVkzGh42dOIxYX8zUuMuOXQUPHI
yIg2Xc/gpgpQj1VucfXnuiTw2TfhpbsYNnK/BmIk66n+WnTeS4VRDPneq4RmujOl+OhhKqDQ5Vy2
yrvepXJoadZfJF0tWwQ46tLnTmeJIoNppXct12YaPQ2KFnimaMuQwxU8JbPToknHS1PSGmqKsed0
0sVjNoVvsdDrR0NBTsTD9WMiy6qOiqNjmm8ScuKl8ZqncFLPk+mafKIsYGS+MhkkBLdGGjB9fbk8
jtJfKDDyoxY20aHUpm1R4RhZDoZ095Jrbr88WnTdJXbtvWv594IIgDF19KOvMo8Y3Enb+a1+I9Yb
kWvaHuvUAm4822/s0Q0nzia+7BN339B72ysjZCWL28OymXQry9slwWBira27B4VAbSz7TzCd8VEZ
KLgCoe5rR7y2dRWgouqyg8n2zuiYdjesyB+9di+V3f7sk+JIBoJcdbWdnWu+Wustcetp0g8Id7AI
pu3AwlQmvJ9B9SGd4YhfnIaF3bKiGfaWdzrbGil2F1LYb/PlirAiHrfak+4oKDd6f2/6zkXrJTXk
GLdAa4qj3rQ0gYyQLR32+7oZH30tJ/YMuaaeNI+aXX6wFDFLNeXFctNT3Cfv+AWveQBLLdf0NYqb
q3DO2LRfetOF6IrTmXE0YDS0ULgv063ykJDq+jvTebQHbUemaYLzcHTFYwJJZ9M4xXduD+hom1NJ
Yv0qjaZp79r2nV9A85RabO2rwvA2TuJe40Z+9wrxVjA3J1KvphvETH/w4JDliGVg4VrSaPdRGYyr
uiNAEF0hDbACmSb0Vk5a/b71qgsDWmQruWPQn/VXIjMKoCv11YFwdbCT7GnStpRkD52tQbxr5hmE
072lplo7gDpWfZoirWSAmoSQ70pzVwFvBlSCr90tJx8JVXymnXC1THE3jlq5sztiUnrPbJAFK7LG
HVxP4p8HQLkFAc/8yPIcgN0av/+cyjkbBfoh7bbC1T4KrMwnOQW3mlNpvzzyy/SlTt2fYUfXpIQC
DYAxa1fLxbGkgVtE27LI1GuXAJhTHsbmqTnpA26uzOvpyoBwNIfybZH9w6fGbUANidVrHu3XFkir
5ZVrw9TvQ1g09EpQ1C0vtelGrFpOr9x9iG8y6OL33JoeqoiS353NC8vhy1Xw57HBB4UdQR2Xl7gc
xiWm/Ot6FgeLdjpc/+DcmJG3Q5JazXHkkRfjtujg/u0QjV6CWkTTOpx9b+w2y2PjflsuxjmI3ESr
frDmOPTlVxpBwKfy9SX/txmDcB0DN0XtwX8CdDfdL3+x7bRkrS/vw/KYcKOKnI/x0Tbbn16HfkzR
PulrPl3wa3tflSGhJS0B28NkUU6xH4OAwStiMxb0J8trjn0YN0QCdrzI+ZUuq8jyMK/Mae3O+6Zq
XtWWl16ZyVvJ3YpbDLYwD4luC5YC1pvVwOED1u2w/Kq2p2wU7QOKX2s3fOWQp2mAa2q2tmmel+3K
zHv8219gYWPLuz01GGtC6nnFQZHAuCjvx3TQ9ibSnH4dRvqZkDPrbFQtO7JB9QTYx/1JDxoifytH
br5iz4GJ4NSa/58pqNjLJBNpnDMM15nJubZmorSsxUFqmEDXNBdhws8VxrL+xsBaT15WX4mcnT9C
oh2t0qMajVV58iMOy1fLYTnj9FD7nPQBpW42OwIFGlvf1ZPD16WyXC/zQcyuK+p0Zw1bKT+1xewj
i2ZzkMc/RmFbO5sijFrOfBOla52hB2lNCr1wi6rxCHVascOwf6dBi00tsa8unYLdkm+/HEynguzW
cMk7TtKdzIJY2ZVjDmCKvYq+kV8H9LtZbWYjaU2pzuZqVsX7+3iIwvPAjW1jELBGohwn5HIo5vN5
+UqFWnVoIDPhc8dhZHt4soISB9VymOZT46OVLXdZA/TfKSgG89TKFz2LmuPyOYgEw8TXJ0I3xxXa
h9bZbAVl+BO56XjHVm8C0dHMIL6o2gf69DIIdLZ2mN6AkzFInw9lSA6lJsZdXatX3WZLN7jj398z
Km1vR9I9OkNuw5GGtzXh9ncLNkwpHYk76dLpIs1mv/wAyq+ayTjWoPl7BgEStfQ/e1DDyGc09COk
gukxaViiDzry8tKq25tcaGgHs/TaIdfqEnLnarqhRlflLFC+rS4l4vGVPWBK6OP5r8qLDd2rJ3oL
dHAriiQxv2i9YsaFogiCEYXGRQ1sS7WOh5o1oaBpuT2a7V3jWOeuzg7xlF6IpKF9gRD34o+feWuo
Oylqekg03MDMjvExrKKDG0h9FzXsnvt+tEDQ1MK4sGSKS1e1zka4DBSsOLlTcTkd2hL0ouiSXcMW
C1Wk9r0MHHZTEV3OPD27foZ0jRShclMM9gNhr9HKGNL3YqTbY+vJW1tO/dYuOBmM3v2AO3Gfztrb
sZ75biU1tn4XAjXYKhkSnIYloGUyvhJjYW+kUUdsT1TAXHMEcYw7Oz3/OTiDkOgQJ3hUPgAWR+6U
6z3QuNVzwoPK5Jwa4EbhbVKD4H1ugRaDmMw39ijEya01QSnEV3AA52QKedD1JD2bMBO/DghAaQKh
hUaL+nsYnXCj7HQbegix8zEQJ8MyjdPyVTk/XL768w1Vg2YffFxiMRNTsln5EV1ZVH+FjQLpn79g
+S3LD1tG+FrTX9+VuiZPnSXkSeQRaQDLl55jaIfRUrAl7P6EEXd59s+hAgL59Y+yCutTbqcxRgOT
Em1wTlkDxtCd5jsJffJT4CNGH3SBjovkxMpHTkVFONacnH2JkLurmp80V2anghGDvoTH5BOUM3LF
eIVJvsGJz4XlMTC1k86N81iwqvYjy2YK9o6mfA9gO4j7szFiiox6sNVoxdaG3x8twbrWaHG+s1kF
VqZtfNhK5/Kuv4VN8pvuyjqXzZuZl1xeyO1a6CZhzB43dr1vfez6a3RAoPYJGkyb9pr56ldSWP6K
PHO1NvuC0VtFHFUqlx7myYyTdwSn0djTx6CT1klcH+QmfAx6WZIngwGnqj88h5m328DANQmtf7NG
GuOhjfevscYXbtkCblSDPLWn05VXT47L4MuViO6qhn028a0rgsNLFT4j0MZB3pDbyPZoO+Tpt6SO
dr5JICg0F26yrHi2Qi5bF7wL9szhiO7dWp3gfM8TNvVMiBc2BJd17WaORC64enpDDI9XIfUJOJkv
9nyrW2Rxx1lxNLKB7lBJsQC/2Yjgx1VOVlxd2toGYLSV73cnVyTNeW7LzlW/aRafqJkZfjkHWUYk
lUAQFg630ilpfnJn6HeuuCXacGKOfz/kwx5Z7Fs5MmPzkueGwSknFleMhMOcPVeOj7spnBmMOWcA
K+Xe8waJFAgJvOlHNyA5t47uYjZUvEdkFNRFTscYY0W11Wvr7LAokulhCztbQXi8pjHiu+SZdLZq
05lIslgAuYL9GXsGmaQEUKhP+qX0/e+NQZsSmFZepsfBHXh/wh8FkwAnVbs8K6+gWi5Ku9dEcfKZ
k0gveSj9TdPiEGv87CoNUjRC56gG71fnZNfSnxP2uvAHwo3t0MI6IzBChg/Q+uI1TPutlyO3KdAA
aTPhHS9cis+mR7LZ0jMgncCg5ZdHGkLPYmtb4o5GIA4AV78AYyXDjvLT1LdMIe5on1sIvJNPIlIO
Yc2nalcfA1QXNyPlvQ/OtQheK2k8GZL8a/tXZV7jtKQRJtiQ9jTXGCAfy8GLzqMmh40t8bVOmCPO
XO3GeflqObRmIMCwsJamKnovJrwZo0PJFpPKsUOE8E2Qm4hJDWbs4CnFZF0BeWAJYOZQco23+t6t
8duUBJpTvS1uQX22L8rKw5y4PK5rZyKljqq7F423igeE+xEdxpagJPZwrLw9RNLvcOK6VdKMgq0Q
c7h5n0mvgg+zoVt6quaDUEhfVTFGXJ11tQ0D59pq0SY0BUzpIIdD4LGPDSWi4gU4sRwcx3kg1KVC
90jreIUCLj+NrkkMRz38lFiE4Z+ziXHmHUfXIR/0nXGvCn+WE+SrZDE+L98cbjhJ0MjPuxdjPgxL
hZbqXbNOaTWjdSZ6XWAAgdfH0EGRIVZa5KQ6GddwbFTDiRw0PngGdCtUDusum8gUTGOo8MomXNqb
whDCpA7+PJX9KZgPKVuek/5uzvV2M2lPbsZfksHtQWk4f38WsR6UzNbYz6pTTb74ic1aDVNg/nKI
Cv84VFsC5f1t7QbfxGLeTsOZN2DPf/HwVT0yDLJaVBla4kBVI9yKyrNNacXPFapZjyV3jRyX9J/H
mWEf9T5o9l7TM+39899H8wthsMekm7VlBoikseWSNOvLLybG8txCx1gOGlmoOZc+9ZE3nChVnMPg
qK2fTN9Nq27YuWavdmegMJWtQQuOJhNuA4Z0uUmmYdu+6XVIS7ibh4WUv7LV8YzNh8AxJ7zTNkMg
aXA3mg/BxAUbkAqd0RuGsMHBVs4Wtmp0aJa/sIYDg9C5J6i7noMgA402lkHWaFiYL4nGsrgdEjyN
sFyrTVHprNNth7txrrUpddluAJvb1jUrKl/yZFLL5tQ33tP/aY2dbXsk3/3/NXbrH1BEiW4L/xNj
5+tf/YOxA0iH2ZjhkJNnmcjYoOX8rbIjJOMvS7eh5Xhy5ow7RJb9rbKzBFI6VxD7rnOLMoVu/lHZ
ib9s0wS9A3/HNR3XM/43kB3xb0l+Oi8L4Z3EkGvqJsr4GcHzLxo7LLQ5ztR2uIJ68rZGrrPiDNZd
pwPIDQocKxBys2NrhS4INxSaGtoIZB74J0O/fSJoK31O9eQDTsFdx2JLRZBdQ4nHUzGFF9kt1T3t
5Fvje6i5xF5XSXdk+nogfOKld93hlkXjcPMaV+7+5YO4z5MxyLP/yHA/5mHWQAOyZ3Hg19PHXzyc
/zBL96i5QBtZrpCzuPBf/jArG4vYIxv0GlBa73sPuUdjfUxWZTNFDrK73HHUxkDFgYGANnjb1u5d
1Q/GtVDWb+LWirM3dLdcFsNFwI0+mK3WUEF08lLBXtX7qr13QmURAsZcGuF4xy3RTy6+68MVJIpQ
H5AEOa3x7KR5tYaVR6BTVHRnLH7NXurZJ3bM/lzNfPzRarZaVvbHgMHn2Wz7aA49bNeDg0x2HONg
S9faP5uqx4etuZva78wXmmhz+oOlzmprZ1pwzEZXe5JTYR4yC7RaAJ7lf3hPJefqf3lPpSNdT3i2
QytK/7f3NHSUK72xuQbT2Oy6VoU7r2OYFoBBe+4CHUjmNJ60CWcE3kUinYvovcn7X64V1PvQK8W5
bjAU+0ybug4nRJM3LeNdfHxltK+GCpC5TOJHGEpYK6V48Zh+rCrffsPk2NHlkhhwiy47BzDRAsud
MvBw0yoL9f6ZWXMwJ6Q/DdSb1GlobvaJohx0RJpfrcFQ+xINyYaLzmB35yY3xBUMgrsm2pRYD1aj
6I1n0+G99KZ7V8n0dcTZ10F+YtBdqEts5Lexa6HTYWAJx6lB1WU/xoRMHyLVpK8Cp6HdlncmQ7bl
Jvfn0AFBAzkUhf9DDKfxXy9exzJ1h7Nccg2b4t8Ess7/I+y8liNHsi37RTCDFq+hdVAzky8wMjML
WrpDfv0sB3u66vaM9X0JI0MiEIDD/Zy916Yxj7IuF7fS+cKXU539rGUZ1iNDamO4mOiEknNPN+06
9nayzyByuGG5bcz4LPHHILRybp20WabirrNijcvihjm3/vbfz8X/iGYETet5hu9ZgckYw406rP5x
Kjr6GNm1iMqbbmrilGbOtXQLZ+vEiGPw/gX/y8ehM/6fh6n6vECHQmv7THY9/z9OfarQ09y0cXXb
CM2I75rxp5EZtQDNhJTaGvYNTB7TFWsOnhtOqBVOtY0bdBUARIh/na0/eU8Y4KI3aekF8wVQjY33
hXGEmV6ivVWUM8iBCet9FTLtEdCtr9VcMFczsQgJPXSv/8v++w8hNDuQc80EHG3ZrquuJv9zB3qe
lcRRWSQ3x7Y+WA7GZy/m4B99o2W4ipp15GaIgj2n3wpEYReLkejczp1JsEbzlEDK2/R6jKWKF1kT
o6GojYflJrODP/RZvKOVcApOhmKS6ziBx7mUaxG3O5OW5KUnxBkU+gyCr0OPHDbDCQ9/sWY9Z5zQ
tpCMnDT2TrReftO9sMFok3rvAUyZNdPvyQhpNKWdx/ok97tNQVJzMAuGgFrsiFTwMUxmI42OfG3I
QN+iSRyZqwLn1kT3lxT4DrWWHlDIBRUZUWJcfIyXUB2yGYFmLs5kqw0okGR5++/73fl/DySfiAbT
oHSAEt6z1fn3jwNXdztmvE6Iys5fSzLWEY47w6PvtD+GWGPg7ZlrDa0/oKqZfmeGn/6xwHvh7Rg+
mwxgc5vZ7j3WUvJwBq3fS9MLn1C+jqtEPbcX69HSpt9dl91wGR+p+cAdrfxpVSAsvsOXmB6aHMVb
6+SMRKhJP20jxD1RP9mNj7GtFShL+tlj+Tg9pDX1uzmbu41jB9oxKo3nwVQaarOhsDz7ZCk2AEM1
R292JcTQQ1K6W00rhwPBzpCb3TK/ocdc9WH7s8/GmmCgun2zvcfWFOO7Lxx51Y3tf9/BJqWc/zxX
LboqlkeGcGDgFPSY6PxzF1O0SPQWWdcVmyJmMyM3zizKjLMuqGOsiELf57PrH5YHlhtw86GGzZ/n
tJo2Nbu/X2OEdF3mmjLTv9/mH09xvNQg80O98O9360VBPo831Zvv910eDpF64xf9+5mzq2lrzPm2
KjJZNInZSm1oiyP1lt0/Xrg88P2Rywai+A936Cvfvu9Dl8QW/P3hU5DxY4Repx9FTF35//ed/n72
v97X+F1EPraaZRv+vYn/2Fj1wPc2Lc/5/tCuLu64AIy2p1YjfZzG6mnLE0JwIdr3nl8eWW6mZfcv
f9qcsllzi7nG76mazVuq6BfNCs+JckGSB6o8kb1yR/ZUmbboU8KdRCe0HpjHvvXO/BcFmGw3yddJ
G/7qK5q1XWaBj5//0keJPmFKXiTWzFx5NAl6/KoLtK1pB91hoHyDWZS6qV6/hp13SwnvWLE2iQC7
lO9mwnQVSMcVmiDufCPaI4k/c8HHM6rco2mpbXHCIXpQztJ68Zg2TBMybKem8p9O4+Og/KgR9v2E
5qMc3I7qWpKsZxlqKu8HEQ1+VjNsq5Wvj89DyTDaKddr4nvVWscHq/yw9LKtbZGcEILCijbddxZS
Nzf53WCkBTKdXhNLO/Kz4ZjHbAt27o6YizzFdPAoepT1unAlWXedti8Wt67y7ZoYeGPl5I3cfsfp
+2FD8StaVeNFfJMgGXIWF7DyA6cYg/vFIezjFS5cf10r93CmbMTKTyyUsziwjR+EuOM1tk6Z5d0i
NBtnTZJ4lKt0DxzVh1YhTMrWvJDsCauwyn5kIYHmytVs5OPv1KmfTbvtNpVrPqVRew0aScAsrd1Z
eaNrTNKNckvTetHK8AWLAUEtqJIrbNUl9moPyVir/NZ4exF40zq8W/YHJKU1Kl0LNXKNisUiBkZZ
0DW33FPNN84VkmHTQGOBw7utDxqG71Y5v7linzPlBcdYjisce7ijfOLQw/Enj7+SJn8qvFK7gjfd
TspbXmMyjwzCySavERtt5ADD7z8Q5HMpOkj6Ze8cxxgTKry2pI3kwUgdLu8xFBRn2rsgG44dDW9G
dRDCCVpuugEE7ZgixsLWpcxuCobizHs1lG+e9BHSbrFj5CNVNVN0Ww+oMztfH+kjmsdWGfALZcWf
8eR7ePNzYo6c9LdbAfZAGUitLX0qKRBdoKSesJJQ8QcosWtw/Kc4/8mevFAxB3mSPIHjhiwOI6CE
FQDh11fogMQu0RYMkwlI8BBqeOJz522kNnIndgRJcYeAWPQP7YIkYKU3wyiIFaygq1ywBS15fQpk
gCuoh8FLrdmDctAr3EEA96CHf2DBQdDpJYDKAY3QKUgC+YtIKkbsMNJmaE3n/Pds9xgCFF5hlOtZ
4RZqBV5oIDB0BWQue9AvEVWPugXSoENrcBS2AfAsup/YxCzoR6cBYXGZel+9Ft0ZsEjeEdkbMVYZ
K7sadqVpnaZwIswXVgQWFaARCh9BUeMRdevIqYV1K/wsXE1uiCPnOEDmyGqd5vqEmMeNplv/4qX5
3RrwIjAgoqgkf2yeKYkJv6PLM6a3TtgmTCZwFynciwZR9c6YjYvmUVkcPU7lEe/mzPwS72z1ymSL
CIzgdXCjdIeK7GLoojhKk1isNKWzjcrqYFH+pJaGbroZaM/OjfNT89l/I3SabV1npgJeIc1ANr8a
s4vvVu0Wv44BTt5+NpmhrrhslwclzlqbWoPwPfD/DKLBWe+IErySd2Y59AUUdF2pPZ04LqARX3vT
Etz7kxu997BIWIqhhFN4Ensm8D29jsjM170CmEyQTFKFNNEV3MRRmBMywzZzCvgkpyvbKxSKwAWU
wkYB6ZDwA4BLcRU4pVYIFTKMg90MVWVUeJUOzkrW9wNgDrT8AFhy+R6jvMF+TvyhQrSg7G83AdSW
yXmoFohLCM4lXcAuCvESu4/Ebflb4OEM11BgWoWDCeDCTHo+4QfRrb1N/dxT8Jj+PiiUTFGvaXI4
zwma9ojxEAsOdX1bAWgwKT2j4mUGquA0rIsOocLVGM4HQt6LqTA2WWm9OEC3vJBfeIZ04y/IGwW/
gfb0bCoczijpCpgKkdNbn5xg/T7vkteMgROKODidDK5OzKyaUItyXQ8gd8Ao7AtF5FEwnklheVoF
6CEL+q3J9Cc4P/PPklYydV/kkkFqqJyrHy2cHyAA2xruDzjybudBAmoUEqhTcKBEYYIGBQyyIQeN
CiEUKphQpbBCOnyhQYGGOst6NhR6KFEQolrhiCa4RJ0CFCF/a4irB8wCBecsFcaIwsQDIIDnFL5R
BedIh3fUldkfoxNkxvbjwZlnoslgIwE/RimlcEmJja4qIbgQ72J3bdA/bWyFV4qAjEqnfHcVeGnm
IF/1sJhcmEwidppjrBh67Y4BhrKl/QvF2mGaQuOH6Wg97kN7OPdRoJEhjN1tecZys/ybzWV01914
PIfIaQGG8TL1eoMd88vHqogdctaeJGX8A4A9bx+RbfaSSP2v5T3EMKmYju69aex4ZxeoVwfkoLTd
83JN2I3zq/QfySaQX26aJZvKMeLbKCtxyTsLdVbQaj/7gtq+2mxvLnAfEBf1aGpjhakhL/YdONpz
Gpc6bqL8kzZV+9ssjLObCPlDs5FsogaoLpRdhqumx+Mm0LviA6jZbnkqu568NkBDz5BHJ1ZvA2K1
eW4fW5tD9/vdejqBIv9letqAaBMxtV760JZj3EJA2axXNBw/HPW5aN+vfejFPwhAENtRj+LL0Enn
GmVcMmoboNYc5dAu3Ob36NGcmbqme2bKcx5ZNW8n8gIOfW8Yj3oX2qvlabr9btm1/TUJ9GVWUrb3
KRqNkyNksxv0NnnzTP9teaaDJTUtYvO9i/xxm3ijfQY5Gt3wb2ioNI2g1z7gLmyqBgOWHyUwslwr
fQ7Iy9ibE+JbD37Co92YBjJyvosdc8ropfjCvIJLZPbje+dVwckl+XTX02FjBe+/LDvIIDiBy1Xz
nsPi33IeDOcma9qb4w3pptLN9lMlBSxPrV2gU5TVnac6C/ODW9n9oeyS5inHJvC9uwNmu37sh5+a
kwSo+TT7Flhudta0XNs2fuW8hUH8vLxb1EVP6HEpGzS6v21rpzoXHHe31ioowLud/Snz4F870qdN
UM5l/2SEs0DLENcHY5D6U1j1/fcHD+DH6s6HuhPxHo6gG9wZU32BdGOj1hkndJtF9Wuw37U5Nz/7
MNY3Td/qlyqv5M2kOvj9hFI7t5adf6WAVTaa1oaXnijC28Q2rsPJKn/h2MnbwfgqiDPY2PZQXSd7
sK59ZSikHR9RYAfjgNNdFKy5L+dr6HriOnRusWnSyfvykdUum9J2VFelF1x92SbETnViU1S0NT1w
D5ewPyzPYsrnrCWfdatGzbosT9CD1P+ctKdle9xQ4ASYEv0GulZeAuFYmwFNyWePMvB7g2KVo1SB
B5xqI73ojRdsSun4Hx4/1vIM6hAkcfpFc2fwJLN9MtOtrCb5IUbx/a2dYCjWLDqNe85yGoiQVwNj
6cOfGPm+vzZavmTNDoofItLEz4UamtTi/qdLqOTyKbPk5zGDEEZYZPknHH3mVnEkfpZTt1u+Swh/
dmVW7iFJtYS1QTOfepIithxM+F/JBV/eR2qOwiy52aMztSiuuObuXFdLCQvHAqF+IzCm4wr19/go
TC2iPwj4wkG5/c704LQ8I4ugKCacEo9zU9tHEwf6LsWv0JkeNBcUbc44j5+JnwUIWqbkjH3EfMI/
jcw1Gz85eYiIRJB892Nm+zoRc2tPvUA38wt1Sec1N63woLssbMIYDbkhzssLTSfFgURd48T1PN9C
jhI71y9flwfryo8poNbujWB6zIGIRr7fNc3mp2HQu5e0FS580NzeYtmePt2ByY0bfUr6bTtMqdUx
yPXm1aTAt2y+7soBFU1hXcsoHO9GTnLNspl9P35Ix8ueO2FZp6Ty0+1yf0nWFR774Wc9VcxOEGgd
htEx32Zgp8smYlXCIxhNBJbKxHpwIlrNyytdLHVKkOE/JqlrnvuJsfr7gTDYmHkX//BHALAkt8x7
PXCzH3pib5a3RKg3bXzcdmeNgMZHOWEpClwWaZovgoe6NOSqEY3xUIvEusxy0NbLdx/r+EiZZ36r
Sof1mTHiXsB++rPWmdp34HVpc3Qr18aDPdateQJhUjx3KJm+twq9EyqGarjriD6uvkZfYHlAxPMt
i7zylajd+iiDjDXu2GWfaGmWre1wh20bkTgwhyowAWZIjdisnr73jujKdRvVgrGcZEYnRvu/vGtr
dK8DhdFnzxjyEzTI4fsHzLWzyYX+wwefsrOskkNmrNxXv01YnvIDa4ZmILDkEOuiIbwvhx3NbvvD
TPe6Gf8aey7dkZEh3bCBQlpc22VINFFV54hn4SQc29T9oN+JRsZymitZuExNiOvbu3blXesM1ozv
4ZNt+p6ravcUoJs7ph763gE6AXInYz/oNtKNAP4eMz//nsr5aZKtfa3wyut+HQCX6WBozl/uBIjI
TOx5aw0kAYM1sDcoQ6YN7ZcPzyeXVxgg+YrBr14rPzgmiIRWRdhYp7H3cYayBkTh6V09i1V1ZBNY
ii9ka8xm/6zl9gdljEOe+s5bZ8YYUQkJPnSuNHexxzkqnBpVKUq20yyz5hw2Xv19EyGhWHnUk9SP
RlyFnyApWP4cFXC6QxDbjk2895OwOP19/38+b3nycmMpDf33v50d76NyPi8vW95guX/uFWN6+fPv
OxnGgzUwJHvVYZ5g7YRs85T1KBhsZEG9JigX+GK68l4Vzgwt3/ZZ+QZkmPpLwgoo1iSkRF++JcSQ
0uFiQlzkm9ZFt4CZoD6B36lPWacz16175vwlwlcD6yCt6oSdq2sbx4ep5bOLdrn76Ul9Oi6xE1UL
B2u2gRT1Xd5xERjTrd/fPRsTxvKEXmm8lpiKQsVYfKdWnHWKUwdrNJ8z2AGOiMVJ6n8qTeMLQbcH
nq9uJoTKsxPAcI4Gc4fhGeFvMW2Tpv+RiAiKFMYuEuRWwsPvYjvNvfCsiwcCdb/sHs4yAUAB71uV
gQJ2kSyu0qZ/Xb4c1dH6hPWi0GtVcqzmk7S/Msm7aqxUwDMnr0ZPQoYQ8kVP43EtMl6AuIF9Zeg6
zCoYZ4lRabvlvuXRUjBFdy1kmR252Mi517GHg4iQww0ThQjFyXrZsBh92KZSVtQqV6JlOIuwjFzi
etsXgaF2BTP6IS7CfluZ/c3Gc1R0LC29ACqzUtP4PuKaerLEqYq48MIC6dchcIlTmMWgmC2BCkEd
H9/v7rQogpf/C0Ti63R0OsRw8miE6UHQMjzMRlduI4YqWiw6AES61hvXoeRAbiWC09kDa9ynYt3L
9rGzy26vxzRSofGPe1N4F1ebUGolmQdOtc1piNSBtpvb4S2xk51XNT4ZUUQ3sli0pQPRXUcQgpMQ
EU8/UoTsyS9zfELS8fUNp1ppJozUnLZGbLknbQx/DUL8Tr2QCPmuzWivWTe7L+t9W7n3fEYYb47D
2yL0XgTdC11++aulc0aJXxtKeJ14hmXmzoeytd4AwrrXkKhdv/MetKqJz7MJfLNMa//Y8dKrGKAX
5yKwd22jsU7HKb1NvQRpEW7qfei1B9G5A0Y600Xlmk17x+iDrdUb3U2DU3xEVvImnQ4acWrl51LY
9dM8NYQjk4p4ddzK2qUW6b1TFztrmpDeDla4deoxwZ7CEaLVNDK3GEOWxlwaIPFq1h41QXn3O2dX
ksB7xoVX6XVDUt30EtlD+JBVAZnKeY5IGznhk4Yca8Xn1Ke2o2abxWlyMiY6HKnTzKt8MIzDYpuI
7eCKNt3bLbkM38aNrqnyvbCyc6qkUcsNQsyHQOjwbCvz4qsBLE4Z7v6+yTSjXA8VKjfd035FWfJK
AhFx2VYTnrSqe3NjDVfiSLOBgoiHl/qka5zyXv8B2dzYTaP5ECvVliccluB+eogtFjrbhpk/53WP
DCrGsNGbRrsfrOpSKFnY3zeVi0Zgxh9B5mL1FcYEzJXVhAbK9b+3f1CqprHPcZDWffwthF/U8JSc
kOl4b0HVj1DdanmSMr0nZe7schOQ6nJX+e+/evRudBWct1l5E/JxRKoaGZyGcL7EyZyIxNG98UeU
0ROnWvNQGKTbCsLNNzlodMrBQvFuluMc6qeyaBHc3S+WARnNOgT7bDo7xXjJsI6udJMg9EVujx2q
Oy03y78qPopAISXEBwrK70wiy6C+yXJTWJqzCctSFbvi8DSrG2Kc8m0B+Ghl6LG1LufqVvX6y2Jv
iEM2YbnxseN8/xX++y/ezAL6Sy8/SyWaM6WaWv6yx/Cf/y4P6IQJFalbH/5W71tKzJ/hzokIHceB
if5ruSkaxrGQGdv3v8t9fgYLJ40je03mLkFTFtbTGNHwKia6fcVw8NpFZKdCNQBYrF6aKW1ZbM3E
WxbNiMAdK9iMn8wz6vpM+lUOgrcgKZCuG6VRn7HdRKNWI9aqTcBH1ZvdzxRqbP0xlHgWihDz1WCg
NJUT40WkerCaRIGat6pRyhVxuSGbgDqhnhTfu6RTij1j8VSro2L5JhmUvH3Icl3XDqXld7sxyT71
zknPTh9tmskYDn9Hb3ScnYi7Meb6evhAeQ3Q5Gzl2ygexpNj2+MJoQvU1GAoV5WSqKVpER0zvEws
kRi0C49TzSx18NnL/0GH2Tvs8qM5pOVGp6q2tskuAkZD1E1bbnMrRHStjCiyM1VsqReVuzjsXhZz
4OIfWYaD5a//uC9yORAD2dBx5bjoJA7nGrXBNZ0LQJZxi/urysoLvcIAmz0ify0GLzPr0bj3Cl3S
3WUxZlb2SwaOdUfQl38fXXPXscz9pAcD+IJkNgrTcubXQPo9NBpAZIyd3QgJZ24j7reig+vN2cVC
xaPSyHYJnsuPoDAhhYftS+G049nvLYSxz7ETjE+lmINbicagsrQeBxUNQSumt2TTEgcvY4j9lETT
fWjAr7sS0E3ou/C2kEE1W2EOtGnyHusiMgK8BtW+yNz4oQAfja7bLOQmLiJKyqlaroCdRfEyPJpU
eLcY4nX0icPwCAmOZRROaJSZ086ctfKhAOI/Yfp9CH3M82ZA6wZI7cqj+PIDbgz620aN1uloEjHR
ZxcDnRgIEKvauWYO6ZcUZ7ozeAb7Igpe8j793ephfV3+oxbPFLDChwQoN1uLwLHfx9JeT5pnfHS2
5m4t20B9YRbJOwCJ7XK/V/d0EWBYHF0ra9/aot1XVeo8BUP1s8V4ADrHoqbUSPdgTghgzNl5qTEe
vNv0+Y81lkb8XqV4r4zZ2YxRSVNIPUrQB+QEkmitGkuWKCKoa7kRa0cdpCW29ql9x+l9YjoffCGO
5fewZsLrq2yv6zKmlLMjhB4w1y1zU3FfbixRJ4gnRjhADRQI5onGp9RaxAOF84IVumNhwMRDOPn0
0NFuZ+3x1kjNf4POmRxKcFA0UrqtVsXmA/G33XZKZryZyVgdWpsMb1r12UnA2X+M8xYitYN7epon
sBlTL9nVAudznk6gdHVkbvA0T97MCJR3U3vUY8c8iDIHKt6RDVnW9VvQZ/Q2EkGxzSZ8A4ZdtPV9
u98xb5ArnWvlVx89B1l/iGpLfxv95EQyX7xO3ah58cwxP5Zj365RcFFP1m8E3TlsBPaB1IAMBott
RvY3yivuMIzVCHtXYNy4FAZSPLYN9r7RqMI/VkbYAypUjxmk6I5D29RvLQ0OZNL53Z5TRF/YNN2g
xOhqmi9JbMkXmMK5h0U3mWQKTrYT95Jv4XpTcZCWLC/LmZ64PohLbNkTEOmJ1/Crcakrn/Iy766W
2cK54T/DQ7Sn6Q2dGw9LvRVhvAjn+H7Qxtx+98Z8T2518QUPGExOn0a3Ph9/NmM9XWiLUvt2LO/o
+Y75CFPRfAQQcHFS6uiFboPEYtW3NhsOsiDN5QPap3WHtAI3A/m6SehOjxZZd8c+ptsWEhcfVohF
yomGthky9wz70vphUqwEfamvvdqIv3yQKBogCPra3U90V+5mFMIh2zCqXoKAsgUW8Y9IlRIoVdYX
GkQEiRTgy+rMIZuznaZffu5u/TmefwZBjyIqjwuiaq1uU+uV2Gn2JJ9lAS8Ro1Pya4ySjV977h8t
Bam/03pIO0zPfGLhJLgkClwIIKNd4cfFCYn9QqNgXTS+G0FkvTaOntBA5EJgxrr56oTNv/5dHqXD
SZPUYapYibB5dkcG53GyfwC6nvcNZJQddhD7R9OOP/rWQHFnDn8JR59vfQwGvw/yO8niyN9SAm8s
mwqwAynqTtWyWLttRK80maibUN7V3V9BQfseiUf8Yoc0AuiSTIdI972n2dBVG6ZqVrY1Dy/l3nEi
+y9d9l8k15AhWU7kRmhjcc8jJWQPSm1VtAl9HAhgNBvaHdrE9NVOxp96VqUQHTL/0xT+Y+ObzZ/B
rWjNhLhK5upA8QdunIC57tQOw3KVUyJ1yG/PpkicSO91X0JFzU+ZEew1b4aw42mQ2MZ+uCe58TNP
ovloz0Je7dkDAJ3WbzUje5Har73rDs8F53xp2fIO+rjE0uEbRw4izBSOX21bPStgQXQSuq3rnOte
PldN/mI0ltymKvzVrGLYVCbrGtwqT0IjhL1FLX6I5rp/5zU/stYGZNlwYrS0ikHJzySxSOpbU1Cz
RAOc9z5XI2AhscZf4v6w6PAX5XFsIBNajdgTIqPvGjvsKJjGB4tS0oEyU7J23ME+lH2pq+trtdVk
5mxjk7qMFebiTleYBWMPkczOQrmtStN7bicAzqIq3VOeAeyxHWxPMgN+SPVoJpnNuaaZHv+MI/Ao
c659xYZGjy4dWbtGE+lQjMi/xPjbxn2CTdyCrKKRQl62vXETafc2ama48qvCuaSd+Ghbo33Ooxrb
japvun7rfPo/8TdGewEL6WUgmfYcyMIAm0AQMKNpzsy3tF7n2ftMa2OjxZVcuVBXt3NoRkeMeWTp
pGm6FzOFOb9q5LF3LJBDbcDqTPr5nrYIFzE9mi5IZagrJJW3p/tVXe0uAHRpa9cUkfaWfnH9VLdW
u8MECF/6+xeUcIJxyry4hRg3PszdT5GkO9TImESHOD/6ldoruvXcZIl11LO8PtchfVyD7Curd8an
eB61myExfar/HOKqFXAPdCdQ4sqdy3hFc2vjeIn1O5ur361j2LuCX58UUsB6ufA+BySx8ypjKrbG
T9LcpKSR0TTzqxgRXhh+Yv8M+tcyTqeLO/gTgkqhXS3dLs5E/igpkX7GBfN/b9pq72ndHzoZD0Ma
IizULKYWBE6dtWq65LGRviba5J015HOrmGyCO9iE4M5ZOSH+NnA3otn6Mzo5SIPYng+0qdJnYGJt
K/xTi9X5RBTXs7AijkIhqJC6JmTzMruWDpYIgXNmPYcy3mWg9Hdm3EArUItpUXTyHObmcRhE8Jwb
GgKYJHnoMLsBMILuyRDlVf4tH1hW1eobon/SsHoxwWqGbTq8FriXrxQv/JuQXsG6onfe2jjeFwEp
UaSQ1keaxoC4G3hPSclrpdMEIC6K10wf3hMWVW/mCJA2HHA8hU39U3UeP5O4KQE7De52EhMztIIG
At8mv9o1vnRJfeGkDZPcO3X5iwrvXeaJ+Qis0N9llMc2tYCe0fmA7xww6kCRxKm0G/Hm6tTSo4KU
BHWa4M6FWpc042M2OV96XbhqCT88IrEvzjZTe7BjisBRib3sKfBmVvgaYcjlop3Hv0I1o9TGg4sA
lnww6Jr+o2VBiG77vv/yVcQantkt9aIceZABnrZX/ftQI8hg7l61MN1i7Eq41AFNceYKkhfjH3lT
WXpxhPVse3RZ3ESb76YG3HdAhH2IgjHc5fQ+aOGLz2KgCdQRGU+Nhq6a4RUwVJgtmW7y1Ph1siEo
sTo4fj+sS4sBe3ad/GwrrCMuNO+o6Xl1EL4BYm3okIvN2jCvEnO0DnZsb2qvyt/hKFJioV5fyoxr
viuDL52LhR5HxXPtEYviCX1j925wT0xL7omO6M9TlUR4fCN3b0CwupsdvSy3/1lUTUTztsjPo2fs
RSC5hiXRDyfyBjY4RPWtbSqjFtckJdFdx3EC7aIvH0ygI8D7MvpPBkshvjYbZb1GcpboG6LHOs2M
LZuebylgGU9YwvQnTuAWbp6kM2rbLPzs9rJIxbGdtVstERk85R4eRxCHGM/0fs/1A1lUZ7Znq5Ht
uU64ylftdIwQ4O+ZcYQrIzABppU5gCYeObf+2J5ZK98wmB2nUA6vY5tfiVe2jsxNyk1pE8w1p7F1
ZprF1U38jCXGzrFzmrOeadc8NrObnxFEpuEevlL5ApOV6/Elywl7KaQ4E0FzNPRCewij2YBxwKmM
Kd59b4ldT8vuTUa7JE+Km/St/KY1s3HEuQqPn7uKzEBOS4qcWefTjQCRlwjezEsPvwp5afDeJ637
mDTv/bjHgVo/pST/ELPTmPt+rAi3srOtX1En8WDwxhUnTD3j+2zLfaQx1SmcvUm74sNy6fimlfOB
Tax5SpXdVxSF+6W4dVYVRc/Z5KlcOmw0UfKRdj2MDcctFYZgfJfoktJyhLpX2PlR02zxnDkcsLQ/
Dj5EJhdHa0Tpr7Aa1C7lM3uDolQr4zNKmFU0fclOLXetjzGC4JiOIekQM262JMkuU888p2p9ApJw
VnxKZMW9DgjYyTwTtsY4Y/xgT6TwMN8xnpCMgZ6CBpM3vjNnQUgJQ6+zrY0JLPuRNQRJRiW8Trdy
24NDAUPVDqLrcpOMUDic0ug3QSTXrS29l+WGkPnNZLarISnG9wH/7K5Jo3SvrO5RBFNPHzT9FBLf
dRUhl2MbfjyCPJnB34v1E7lCkG0LwMtUqh6kFf7QHA2PnuiZWjEUpB3LV7/z81v5YU4Md2kHpdV2
gV0LZfSlBqYh2+rz/USqFr/slL3ImUZNwEqgb7QVVynjFtYaoBrNZq2eFHC9sgp0l/eQRki3JQsa
4gWmU9IJ8iTqtj6bGuj6JNLRkA+2dZSI9kppGNdJsMwEDtwwN9HSPSJbh2OSdds45I+da8tr2geX
yCUHw+wqRGYFDWcNUYvnoc2WdUOwKIXvQHCiZb11ssGmXD2fHhVFzODJF3Id5NGHsLzgras8EniZ
jqARrQihGp1y98Yiv8Tdkpd3BCbb3jOHS7w39Cq6R2RIvTpxQp6BPlwbU3UDC2GAaLW9I/jAH0Yb
G3d0LOdSJs3R6twSaJpxKvFS0pBpom0yjTXFijT5GqeTTPeDb4YvzTANLybBLWab/aaPJa+aE4lH
VsAF/T34pmOoUV4oqgqzT9pcvYHGqy4GC21WRwtClx58EC85ZNXUrhg88oOUQcsEgxuXpJeVtMYz
zqDi4mRwIZgDoYoG8rMqKof28KA7L7GU96i0i8/A9MmhNBGktNFzbc35uu+y6iex8jRwPOePRZvd
LQMC3yyHWbwT7JvST0+FUxlXylT6taDVckWOh2Wy1S6ybLYlZamfXo+wtpFxcq6i8F1SEz7QwaPc
x/KdmvNDQrxy1FjFSyjN7tGCIO8UJV165qGF3uqfHaD2Va7RM+4MHXEbXdOj43uUjJrCetN9C3/n
pFH+z2hemy5yAVgO+fNQGJTqffE7mfNXr0amA5B6Zvkq6h1NbWi/A51kM7wIo/efC6++xlmx/T/c
nUeT20q6pv/KjdnjBLyZmJkFQV++KL9BSCoJ3nv8+nkyKQnVdU/3TG97URmZCUOyCKb5vtcQtLLO
E2rUCOvisGUx0m0IerB6U0NjrxPVeZgG5Pfarv1ot6X5ILvQenV3aOZVR6sqiRkya2YxVuNMq6nf
VSNRTWCWt7NufTcJafllr3zM62U6B2jUP8ZmOD1qVhXuPSiAZG56QERkkxPLBfc/qdkHdnz3UJVQ
xoz79Eg+xtl0AC+PZN8NIh+hfYtn3YMDBKJzETsboWs9d8QzYDQq7x1835cWwTuoaehUKgYyvX18
A8C5erYtfkyFUm51Bd9Q3ctIiswEJwuCqkdXCATCbdS3Sla+15eMH9+CiDbMlJ1pIhuO6/p7O47r
YxjCex+1EiwDAjpkxQAj4sO8K4MlvENE8FeB8p93Rt4lzxmnqq85Wvc3slCQakPSpxoIuXjYenQq
YYSyvgD2156cvkyPaoygThVmdo6aZVwDgEAacJlc82lOyB003VMiCiF2qJggkBx06TuyqlsNv8xR
TT9rBdDGedaGnT0v2rljtUKo20hAcaLB3tl9uDHypMDPqNd22LhafjNV+kOMxJEP2687Dgphw3lU
xkM7TwhmEkmFwFO4Z2x23L0W15fedlz4+bN742EFs22TpUa2usw3S9qWt7FSLJc2eYfrZrYNUTk/
DPnYvAMawka+RX1C6dqX3AZmYs7Rsq3GqTrj+JCww2rzIyj1s1cJFEzxtQ3y8G5GUWM3LnP/MMb8
MAP1vTH03V2QAr1Ka105KVr4PC+Kcz+Vvf1u7vi9xxDFrvvqIZoXn4w0MWowcF3zxauH5fNkswe1
AiPZyyYAkVu7XMCIEyLYqGURnfVJMx8qA8cfU1tMv7CqT8ivGY/j+DKOWv+4tCFUhhI0UE8I9o69
5D6FbQ2dakZ/MfPqrQu6BE/x4GNiTsM+HVX1pMf9Iz80Mvm6OmyDHryo3QTOQROPalRWqHuhVDQO
NXJKg0hgC92nSRbTPVGf+tyRWi3hsTsIMwf92U519R5pxW6LiMWHHAVCH6Cx8dlG7SZfDPsJzVAX
kNSpLA37xQxDcMV9Mj2PTn3L6sA7IrgG3LZMk/ekA737WMDJXaM5Ww1raxeBvucCd8GqIaaXGtE5
JxzVwMB3ggQspFH1B7xbyfHrxUtch2x54vYeiXbsq8JoOGkEVM4OggmGqXvP4KYTX0sj8yibgL2G
rQM193FxtdupKsCsDfgDpy6/FUNR70AzlzsipbaPlJl6V6oDgsGjzoieMCVqRthepv4zeo3xs+60
7QW1uIMS6p8LW1Xfxzb/ilApftVknzKgjbLkOFB0CvBJSFcXI/PuCKMMn5eZEBe+wQCbtEaIfKD0
F5YMGXhXoumKza3qhPMXAqMXY2ymS1wjRjxkKQQAG8ByP+bNg9XqMdK9i4EPxWC9N13AmrOQgOEj
kRiLk/Jr37nvETt/ivmpHyJrIb6odo/9Av2ENAvb9i6wF9+KJvebYMnqiQNCO0JLOFPBPKnItJ6I
xgXvzBbstI4cvxNl072hQjaL4lYwB8rsBMkWFQpVC87pPjPM8TbJhmLrdn3wtbMSsPGV/WlILEQq
O/tldIj8an0G8kUHgFVnqvJMCBn57aVIPwNc/BiSnLwpFm4xshs/2R3whNJTwifGT+D2KA4CQI0t
YpSkCrJ6ii6yULCY2oSL55yxzKu3i+MtW2SF41tZxD0JjjoyvsoIbgTOUlNCBBj7/ofOEHmqw8eO
0euYKlN/TIi/kk8f3F1gk2Y2FGVXkmkDXq3BgoxrtDAXLT+AxIJtFeQkdQeswmqAO2zwcM91O6c7
qIlC/MlUrINN7utoEfb104Y0Xh15bIHITB7db3DQvKeOAJffZi5iD6XT7hjS0E6zCCgjmWKJ8HBt
jvp/thmRYxuQfv+FUALw0ubrS/najOh6zW+ZBBXFA9MggWIZMFx1QXH9LZOgen+p/EYdUJGk6zyV
V/otk6Ahk8COnitVT/DRX8kk2H/BKNQ91yZvZTia6v07Mgm8jTc8RRcjWQeSokPg02KcE1TR11TQ
nD1uoCzKDVlW8IohY+/YZjVKUb9r175qQnAkmWMwOaOsy7P+27EpgOzGLhcdTHGX9X6yKYtSA2qA
Ai7Sw6P3SFST5XzLfgAR6Y6dCVpyaRtBUGjbdvIhl8W+7ISajoKhKCpQ8PAX5ElNAbpS0NaLszwr
E9evp7663XrOeljWJmALm6YfP8P7B67152XevOoogV/rYVl7c871nbWKg8Coh+vgek6htR9VNjs7
JeuwKUNwrg3w0YB6jKCMCcvZJ4iOvI7slYVjt//QTpGNPssjeMUwilgoI4irZVcGk/msvZP19UTZ
lMV65vV0ceGrF/i7w2/6wqJ0921qY+oSbnpbrU7rnWTN8MD+qTWKbgI7NmEhsvgrliz5gyqTfTrR
PFLA5L+uULPeUPG681rn+lWu3+KbL1U2C/n9Y/uxbIltYsBjV0wmjYnYJ1SB+oynSrTBggQbgIgE
20Y+hGVeRX6jVSjFihNln6xdr5OPNHwMY6912r18TmfZJw/nrDlrIyKmJ65FK81Fmq5DUUu+5nqe
PpqPdu+Me3lgffhl83pT8QYNLGY05V7iRbBUtPlJEeq84kfiURtOffa1EGo1c9gI4RqhWZOKQmJh
ZNMUqAPixCVms4BfiMdFzVFWO/KaZVgTho/yYovBMcEuV4hIiaJvwTapfPtIt/fx0XEha4p+qQwq
a2oaHPCpUQ9S8DSo0IEkjY3q6do2mpIonF18lgqlsrCF0qqsSelSFHZ/NRFw/bjMlQsPkzPckCnM
K8zjVTMUAApYSjeOBrB3zlHCxiSULHSEVOirqhHjDgzch4V6vU3LjKMS/pTLqsREYc04nKz8Ecti
i2CSeic/DqJCvISsulYP2C/L8xGvowCOpO7o+YPiYMmXJPYxMWc4+uvbdxBn2+o1ESVbPLtSL1Pq
t8qmLKS8q6zBd7tDFM7dS/XMDsN28oELgowbKXJLIIsd29ySJee/AHSvvsrSyldTe2XG4ggtTw1R
qlloaqCgDPi/mHGXGZ3fAq9hLLRe4fZBQUvhIWap7pyBxjt+FVfKZmbLsSDTzntlJY+iVJTwhJZQ
1335puR3YiqN3wfIo8ou+YWt31WwJxFWnLNgYZBPs/xDha4YqiaiiYF3fZ4TzGCaQIjTq3A84wDj
V/H0CUyWN9XhfjQXYAHlcJAILXlM1kz2l7qZCbYmuCFFyFDJmjfBWdpIuFEdKe1OM/oXF0AnMmNC
MMtIkZneNKIq28WSXDQ3rfZXNeDBQCpXVqV0q6yxs4p5mMJbiZzRhDgrqNKJf4zQ15JCxiGAzA3m
kULqNPwkkXCzgMPJ2tp0F2ThEF77Kbv6PvzsDpO9i8qeR8IRWrMuDmN7I1zuVvnZKOz0A35HR3Kk
HyszY7z/82Fd9qt82D/tCS12NkJKhdfI7094/ZhSMswWOl9Vp+knYj2rQK38lKtAbWVW9dkcBtj6
TXAghzr7qjnEvvzk8uM6EpV0xSbJjrLGKMEZ9aMUqO0nNGJ6PUl3r55X+XSUaeuhC4Dni9GKyf/6
CxYPsCcI3ZGhHdYu08zvWWBiE9gojMACTbgWIdKsvmMhZii/ldKtRxQzh0eJbhwFOhC+V3EFCyYq
MiQQe2mTdhPb2QGHPjnX90rNCCYK1QVWqdT1sGcjhrHbYHjbSu+qrSOeeVtg43InhS2ak95A1HU6
y76gmL84ZZcQbAQLJgtkedAxLwFXjlGODMJidaylmR0nCMpnWXNc4Hu41jTTqXEu8I6hphWu7aN3
CQw4zyceB4Gp9EQxTESJPaEYHKoa87fEyMkH/No26w4BYI/sfhRqW5vg6a8HvBFfpCyW2aWzxgtm
o0tx4kWIXesOWHEpO9wpKvrYJOK9royZ8fj3rYCxtdkhSLiDod7vXJwpYAloZ1mEofYRTCeyGSU/
dlXASWXhCAj92ieb5VJ44ITEEXmOPLw2ZZ+RhBEkNvtGtkxmaMI44tbXqux9dZ9r1UVEFrDXfIR9
ruybtr7VBbJaKhTq7YSYXftU6vaw7Uk+bU0NZzgY0iHbE0BjI/6ABOB5zjKxlEQbklWQVjBqmKLz
WpXHGVQeoMMm2DXhGV0ICsEoeANNqPAuZVV2ygKGCotIUSigJpg0xJO2XiObw5PRA6Jer5S9sjnb
Ys5K9WWAfW5XLE1EOxY3We8UBVCk9dhC14UFCoRScbiU6xlZJYjDZCw68WQG5yuKNB/5Etb23x4G
r/L7THkRWFfWyOs95eVr83r4zasl6zWWl5SHrq+u70Be9+pdXk+83sOpwfaHgasjH8CkX05i0msF
Tl+2A93Eli9A+1n2yaIXR9fm4oJRlSfL2nqtbPZLHZ0zayMbZugwscqqCuWb3au4lWKK6VZWr73r
fdaXYkZU/TBDclYela8nL/m7k1/dcT385i3Ki1/dX3wK2TfFjBRufNTF5KOJn60slj+1N00YXp6P
oqQFMJaT9UHwQYQ691qYFiTcwJpfZBcmKkzvxA5fn/KmKU/8p33wnYHD96m6kecZcr2wvpy87voq
f3u8R2LMr+0aOxP5jv98UPneZR+UWQYpWV3PkYcbI/l9ZD1dnmNpWGYOiJdWo0HADua5uLEs5D9v
hESDNY025nsltS9VVeD0k/XDFlgui7x8GO7IPTv7VkiWW2Ih5Mgln2yvxbWzKbRA6PDqTExiXbge
N8SV11vKm8i2PHztlG11Bu+nFQta+9i+RxBc4b+rRGRGAuJdNuMQp1jdrm5Qw3SbJARHj9r+rq7Q
UjZBdbO4FdPeZC7jRZvarTPX7XEwURzotUZlvOK3REAeyLBcSy7CDUGPIEf7biMMwMhh7YLeM8/e
osKJFLWozgHJiZoZD86BrT5KbiC0pfboVRc0IbDme8AC8YUj7esrN5rO+J/LJR4Q3/ocFRlLLqnh
GopJXHZC3VH8QW/NDbHHZ11YEmRgiiGrR+4ZAM98GMBTnCdR9HCRTjFhPtBP3TkRuxZZy/GBww9I
O8BrVmEbUYxOsJzbxtB2YWl9kyqhg9gHrYXss1khbA0N1PnotjEJVrAlZYuOtd4ioZwpkNW0Ovm0
NK67y+V07IqZWBYtZHxiwh9Jq/Ox5H/CEusq+Y+RNVnIAxkwfUxdggL5L6gw10LPInTg3X0gx8ZO
jsyLCD+MYmhOZFX24oR8P5t4RcxjNJwRp/RYNMd83pCs09uTNTFay8vkEVmzok1l8GWUDcSEtSCv
/bopD8i+uNbINnuTtSWkN4COhEdgJ2bB90seQ/atB2RtEv8qb/JQ/RWrefn9ytpa4IH36zuXfbLZ
aSLos7avtaV/ishV7NPrbkHcUB6QD4y8TggCd7ap7RdJ1RMTK2tDbBv+NBU5RUZys9eK47XkDGFG
9OvUKMZ4JVBnDyaXmE3lSZkRH+IY0NjAVtXD/rQ9TqgVn0kg8o9HdpTFkVax60WFAFcF8Pej45Tk
66r+VhZk6Hyn612sByfI16FgRciiz4lDbQB6gQnoq+sAXkt/kXUMIyU67SoSj+CL3fmcYVNI/nM8
S01g+DVQ9v40e2nJsbZlTZ4jz5bNKsBOQoYg/1MN33V+u/q/CrLe/xj/6+7HFH//hzDrr8v+xFkx
aSdQRhyVUBEKqQRTX8dZCZWaRFJN09HtNc5qOOIi1UTCEYiAdHb/r7bsu+h//w9D+8tAMhP8NEqL
qo4x/L8TZyXe+ybO6qHjoVmuZVqWZoP5fyMxihh1BvK1SG7bGjvb2kbImwdyOaTZdJu4NjsMqb8c
6R7OgIDrEPeCla4omFiT8ah3dUSmOYfIZVi3JZkZhnUGKVkYQHPPAX6uOyWfv+RiTWyIhbBXYMXD
q1AtXG8AZyuqvVguy5os4A3WvpJ6AHTEtFmKhUdl1I9g10fEp4gNyUID+c4iVLQrzylOcf7iikW+
J/YPsnD+1GSzhyiymzUlgqctNhbiR1+MRClL+RuX1W4xq02RO/NWjoDQvkWEih//2pQ1j90CFKmF
7D2cuFAUhhhB18ISZN7etG5SYboiZbRlEYvmCEJmv8TtreyqAmvyZxFWvv60B6kbbstd8lCWz5nW
NnuEaIktmGIpdq06vT6eUsCicscmNbhrsWOThWziRo/tFX4xDXp3I1bYBXnN1gFabZFnvnFchCei
ACgEpoDEWV5wJXtUemMEboYTZuvld/hwPTSJGu4x2ji4rH0IM4CraQg1AhoA3xMlBy1o1KPm5u/6
CC3zKmruRy21Dih/7dQqCR8x6hMgNXJazQ17TXBoeVgCvNG+BmmKp6YS75oR+oORkjRSsB/ZYS/H
PAU1N2vLUyiIhfK7Sez6fbZ02OneFbr5QX5/4bLE+7Q13aZ7NMvRBqEtRuVRaJUjhQzKUbV/dGXR
osYa92yjmMxlDbrpr9raZwD9FOGQ30fkOWtzvU72qR5Gh5safxl8Lavjet7/4zZvD8vb4oVmEdYT
7/F6PEVUlJXS+pqWfHNre329f7+vqXAYAiMBBVq8oizyBkn0tbn24Uy/HBTL25ewQsXp67/l+i9Y
228Oy+ZUJMIrkAWTbKLQD1O3Dc5rQH1NScjaNYvyJo1xTarIa+SR60nrlWa8HObOgV+td+ghiZ/t
enBtrn3ry18zJOs56yuv56x9RVd3GwWwwKtMyt+dt95PCTFOalIPb+ff72p9G2vf+tnWvrTVHxob
itj14+q28x6J9HAfiY2WUlJUbQmyqdcYIhtdQfPpbVUXm0CcJh6SXtP2ul236k7VQs23RfBC3mO9
25umvFfqiFC7POLxYyOIK158DhIT914kHMRL/911su96sTxHvpHrHdb2evWbvjKf9FPaqPBYxeK1
Cr6YuzFn79UJgYLYA7F0bceZTShVHnpVtWZCq+ys2YS/PVT1KFfEh04M6vCEGCzmYsQDV6zrJFVc
xvivVPFXJ72K/8ukwHqqbIIchLWcWvcyki5D02skEpUKlquaglLC30TcLRnKXCPw8uK1ud5mFCth
2YyQZN94Bdp7i/jv5GK1LWuysEpv8LGsLGCC/DnQtciHpmwCZWSYERoA3Z/i7/q6lHEX+o6Mbk5y
HhRLZemsJftSudOQR0INqS9z0MABpGwyYtskUeS6IJbYgrw9+Xqd7FWuWxg2M4nY1SRikyOLXux5
EOtj9yMC0TLwLItYbB9lTR7Q5CaqYjfVkGpZw+W6o7JsLhLk60REfRL/KvhNkV+JXVqosl+bxM7N
FHs4R+zmLOEIsea8ZE32RWwE1QLuOWmx5TyJDeIgigLPiUPBFlJSwmUuTNYSNpp4YVSnWew9R1EA
lUXUsrdROshHFX6Z3uxDc3mWeQuZwZDfufx+Z/Elv0pwYEDJs2OJSTC7WeQWGScgYN1i3wyQ+3di
Qv5jAjbYSJw5h0BswT2x8Za1yGp+1Wa7B9nTo3SX5wXwLMnGvobZWQGWbJ3lrr4kpCl2/q6IAegE
AywZFpCBcUvEChoRNbBkAMETsYQ4h4aTRipaowIsi2e5d87QqNjFIg4xiYiETmjCnZRxJ639TLl6
k1kw2ZZ5rGunbMsjr/JllZ6Bzi4nLD3W/Nnbk+RNZGfGJnyv67C25OssrAy3ZNhaWAPGhVBvvp9k
6EYV0aLVOm8ixBOIWI+WH20R+5Ex7mugW6y8ZK2V4SJp9SivXM+5xsHfnL6e04j4lL6owTUnJhNj
i4ycySpPGXmG1QXv7XEI4fiHIq1EYoFBVx5ei/+PPnnK9VXkdUE8voQeVlfrXWRNfjT5KQYRA8TJ
yrsG++V/a/24b5ryg6YwnpanTswKawH7iJH7T18oZhB0gsuz1pGuaiabB1ZMLaWczdYTZQ0NKOa1
9Zr18PW2cWaA0v9zc9nptCIe+eZl5Tn/tM9mDe8bmbG31RCajZBIkQWKitzqbVW2C0X7ddLbw60l
HE//+fFXN3176qv2tfrq3pOOv6Kl9CQOxEv/t+Py1CUGdNhqL69e4++rf/9K65tOZ+0dNENyU+Kf
8eoe6ymvbiFPetuWna8uvx5/dSsD+kjLFgwFI/1Vkf1p5mWyM2vSMvKMtX+9AFOSYFct2Ze1KzA7
/ayjxWr4siqP9CCJry9RziLCGB/IrjdktylklmeZibqkiUiJyqrslIezTiSF1zNlLYIFt50zZDWS
9TAcKjbL8vir28lMkj5WQD1kVR6/vpJsJ83ybqm8bN/2vaft1stl7dU917ck7y4P83U/o7aCQi7O
pbuh0T/I38r6i5BNE33n4nj9XdhDUgGHF79CeZaaI9OBdhkhNTHFj1JuKpKbYplHWgsMVSLfQwMc
FbLaZCrzNCKqJfFAWeAqCThEVvMFHhKG9xzyfjQiQzVBfCcAKR5cUyzPJrGcW5s5cnnJGfvv4jAL
2YzWjb6w2CGCMKOi4rb9j7k3XxATxOS9PkwpEHhLu2CG05zLfvjk4Dt2E7eztu8080sEWXUn99Yp
tyk9uKIGuHvx6eT2fS3kDn+JseswQ8IJSo8tjNrrW3RrWeBGiMzYBpO5DQkirRM05NT+MJr2+4zP
YlnTDSaie1UV8VU0jJo827l27y8IriRN+rDuXWUoQu5i88kad7VNHtkbkRP5j46z4aoE+PCfYxm3
P7Kv49fmx2ss4/WaXzE2xwLK6BmGZtuWKvCKRO1+xdg45LgOKB8btwMOgDL8BWU0vL9cgw7UsUzL
UQ2Ni36H2Ny/TFPTLOJ1CA1LM6j/87++T/8z/FE+Xh2P2jft18ZI+Fb8Y4iN+J5la5prqprruby9
NyG2NBmiRFu8+jikpb11WWss2lCjgu2SsEWGJ84RJAvNOd4YeP6Jndpg78gzFUdtwPAyh62zCds6
2VhaHvqJgjd4ghxKie3tdk6d+ga2bLbZ42KOUnHbhTeEjnYqi51NlQ76diz1DlZv42dpdNu3SJMp
4RfXRn22szpb6EL3mCSxDzRgQ2y1OvqKkqJ7aB0hGDnnpxiFchbzxLDsbRGpJtJfrmAZlT/SEl1k
s7WSPWoyCSh/bzcU7Sdzsu5L9me5ZhAkyr4A7nG3gdkfpqnutvMMSs2LnA+zoYYwTYN78O4AiiEL
7ho8ZnZBA/p5CQSB0zoEuWVdyiS7UcMGv9ve6nw0Vpcbew5xZ8O+HvjxXaNZwW52vY2bk+Hs1YUI
Olq4Zps+6mH4xQ4y7eLGrEhT9xbdieaMY7PmI5LVo1W+USDGgutBkQ0DWJh7CYvaqUZ5ewnVzwvw
fLcoPUTjrcs46tWORHJ6CULnc1ztoU8aDZjwsWujXWNqP5bCGf3Eqe61TNeQ6PJ8UgDtVs9nFae4
+Avr7jhUdIQGGghouUbEL4Znbo+73MOpiTQRWieMJbb6Mx1LliKVhdl80l2qsDI2tsZ3v1f1DqZB
iGv7hLyfhcx1ZIPRd8MX3NijTRHkiDFG+lMzoIuR9q3veWm0HfsIVfmh3OwfolS/R7Zo3IKm/0lu
aJs552VQjRAmDLa/cbLJTQQRAvjmTmvXftvMN1YVQ0FM6hdN0LksbDy3KarjvpXkjxEvZBuTKhQ3
7jpcBsDt6E9YZG1mw0Fxtr/TAq/YRFNxGeIu9mM8Y33SRz4qAPCt0mLYIMNwQnb+SXfzWybmW0v9
1lT5Y1Wn54nxmkQ+gptJwpeCYsMXzw5OM3qm2BcsZXrKDAMydPqltgZEGcvy0kOvcvDA/JAOgT9B
OejQWzeiaIsRljBmVo69igAAu32/Ch4AFD9MRrALHLxI04BPPvTIpFkQZZiJNxUgy30+6CS16gWj
CzWE3YPTdqhUO+ITPpIMFUwqlos5v/FNNUzHchzNvV07x75CntFTxukEmXPLNIW16mQUB4K4aKTX
SJhUCCbGSfgOQjbGrh1hK7aHPxP3Ga7xTTu6uJJ6Ggr8CksvHDL6xrExx7n0TTs+2E1+m6t4Sy/V
BbW97hmJQmiicBzhCH4wqgyUXvxT07cB27xTNlrHwF1c8FJd/dDa3jGZL/NstLts0jr8vl1it3dO
hiVFlgY+jgjER7KKsJ1XlT62Lbdwvp1daJCdT3K14P3XkKRJvrYpQ03aDPGp+tZkVvBo3aNOwpRv
KPcOg86+EmMbEngKjuBhsg20j/M4lftQHZ7z2EH9htTY4MAm7mfd3aCvVuDw6zTNNrAxszaVEf6R
XT/V5LZvjWWKNziEIt/azeEuMopmV8SVechL/B+0mdFpyJ7dGs+7nEwyLg7tPkiNceP03bI3I/XB
GxZvD6lmrPvSD+LoUkb1gkpVcYH4INZx+U/8aLRDtyCANUfadyc+KzkwpfEStMlxmI2NSphIUzah
pz06eLpsvXm8H+Yn3UhuOiHKbhiR7WOzu3UD9Tt2Dig16sjD6cUlDsnQDTqoSqsP7BsbB5ObZBq0
U2HDA3XzEIMmoLAZVKqbSl/y/cgbkPxuyfRGuyvddcrygnbZltTD3pinDwn5HcYGxCUGyz0YYdcd
5z5+gn+Iia7GnrcMXOYNp7FvdB14dtWHsLsxhmXg17WpByE1VbsyA7aAN3h3XMr4xgSy56dB4vk8
LemtleEVFc7RKcOftkxHC6GCcWLQYRwFGbps8bSFthNggJ4b7U/4QEJ5AfQ+SW3lJs5a6xAO+qOC
u9NNMcSVnyoF3iNZnd9EGQtJoosklWwnQYlpue8SVqlKU2IkPqs3oGgxFl5yBIInZCZqD6Grwvjo
9UtyMEzHu5mHujoaiDeWCYolSTHjPdGY9jbuTExSxLtoRCFr9fIzchKHWCI9eTdORx6067ss8MLB
4ERYC2PJu+C5jfO3hRSorNaxfUIn1fKQBA1t412pooWh9NFx1lAqa0z9aRJZcgQjB7leRG37LGsF
dldnU5nbTZdYGPsuw88cu5d9OddArlCXzugN7OyA6BRocZ3UkzqbjxBlUX/3ljtpdhuyrT5pWeiD
O8NIWVnu6kk1/rM5MLoF5/RfLRwffxRFO2cDmPSvrxePvy78vXo0/7LRajI9lzif6loepn6/Vo+u
+peleRoyCbZOblSuEX8zYfS/6LJdVSXfy9rTIq/6e/no/eVoFmF4zdV46kzX/HcytBpLnDfrR9cx
TUNQahgWNDK/b1wH2cC2S85EcZyy6jImI45QeXIx55nhSwQzbW8fKtpDkamopKh4Nrq62aILpfot
kpVHr3ay5wpcdItq19KNJuCEToR7YGbldoh3B4jfjZ0NEx6d7dPo6e0uVwCtTtGEfyOWm9FtPtgY
hjCP4I3CnxGGTATT8ySGcU/7WMhhXQ7wYqgHvBrtXUZ/4rnd2byvxaRQfkvEFNGIycJi1lhGLzpi
s2fvzMxGILBgIdLWKeM95iQkDkGMtGn40TOw2cZ2pz/3XhbjFW4nN+SR3ifRc5w0Fdt3qHddgk6a
7nxGrrA5aF2LAX34c2xtBEu1YBfNtZ/NlXdrlhoLCKDNGyXLztkSzb5jj/EhH8Dg1bbR7tspXhjd
cdQjT4qwT2Kqm6DX5u0SpbavKlN6cvTmmzHHP8mZ1lu0A9/bzlDvlkQdmL5iD+SXe8oHxEhiW79z
EA1Gf8xNTrHZ3qXG3Th1ziY14cjgEA5X1MMOyV6mbQ9xAlsWHWVvr69PC4qUu8ZLwe5EM+qXCOWW
9nAXh2Z3o9nfWkxcbgnQIZ8kONYOfjNTguNRg4fNocnG1FdRxtgOk5PujRYOtR0gRD7XUDMqrG28
DiumARfXDSIOysFI4o+mTjIhwnLCL0OgoHEVtQxVUBIWp32HyenN0IwLCDiwW8z1rpWCI+u+B1oJ
gdBCon2xH3rPyR8sU2dlY7M8ZI9M4B7JrIUw7AlV8werLJ0jHq76vQeLdCrNz2yIu4cgrKCfetWN
MuRbCGEaWVRkGseFuaxU5ndBj3x8O+FtlI4M9ovlbMa0OWUhYhlBH7yfhIeAjb3srjWjfDej57ov
Oqw/WA2PGx3VFN8NMaBKbXwlclefjn3G0tp1mMXq6KXJSsjuQUUsnPQ2ejR73F1/1KkQ05oWXeDF
NnkYGs+du49GxTkly7Bt9KS/LdqwRYZmqlivZ9otl9S+1/Gc4EACkkfB6YEd/mM/hMtunPT+RHq9
2SaD86WLIojm6Nhtskr4QOPYggOa+mli9wegTXd9rLHvVKd+wRWJS6b24tmluw3b4EuujKz6issS
aTxxRXxnuiHGILkDFDy1d9h0sokbjE9ek11ati9bPUSJvW+bUxNAv2+yqj0gK3qHXtFio1c4Tbi5
6xecHuB+F+OTp7h7VauPva3r23bOw0MWB+/CUfnhIsGGMfvIRsmaT1qiH5w6vcx2VO/yDj2MSit+
5uxrQBd0frQEBs8Ldmaqs3dxmL213K4Ac6ghNNsybs1Fe8ObZek+Ld8QbT+XRaz5BQPSLtOdb9j8
HMrcqx8Mz3uHENht2yBvAvkwwTo072669L2XNrdjoB7MakGlwF7yp/SLNg0v6Qg3YJl69ppsNaNY
VaAGdqh2lv20SXocbJdlST4FtWb5oQU924+KpdqDm5pYmmH/ZJs3gctWiX0DEg9pOm7n2vxm2Nly
ZnuMNN5QH0YHPfQAatze0r138JsFqjRGiBkW+l41Y3JLpNlS5ngAcSo2mmwbFjzy1NJ6aoxwuK+m
KD/qFoORZjqHcYmPbR2hEnOAfOEVOD203qnM60PlsSjBzghxIAVxfkgzB9PV9WMDzSxmN7vL3fqT
5Y7tdgT0dQDlsKlV42OZ4cXbsQ7c98McHUcD7Q9Ls5pjP6UfgNkH27HF6somMb8jfzXXWOlNndV+
WEwGurF71wmFy2R0w6MG1cFf8uhmqDWyFkaO+J/55Az6fizH2Wdr6gD7n99XGctskU19/rRkyKql
Qb/sFvcEqxsUrGP5E5sgZ0KUia1/6rvq2Ugy9RZzN2xWz+OYJvfYHAcbOC3lHSg5dBWs7wB9lY3X
G6yxQdd7ufNd8SwgcHlwUNhWb/Ba0XdtZwabmjWlT+5QsQGyONaLmWvPSDLVG0SWlV3jQGuwl3lT
l/G3pTOKTR8XH7tdF+v41Tso4oYYqxgaepWB7Z6Co9Or39QBp87OiA5YLGPWU2nHsHQh16MmqkQo
QVrJwggDCjQ0ftZ28SG1GDDmBsdjo8FwSYPSoQnr1N4ijBB5uFUv6bNezjwKne75QWNcDD2+s/DG
2rAc7I8KqKMNC5HDoNrmJi5gZJNowu1u3lswaGYj36JaV7EpTVEVmHF/7O6Bhj4Bdt+buY76gMdD
VNkHdo2fa5RKiX/O0T6MEP9V9OHUqeMMyJT9nmXbmzFzL2qpdX7u6Mve6lB3mNThtABI2xuVw1Sc
IWXBLoa6T2ocQL1dHmoSyL4dhE8IQ54KnZhpVD1N2XIqEbkhj46lQxTEXwZS4nehou6SPuWjWMLD
Ag2yTT3lbJyM+9xjjd9CkjU04kTw1PmaO0xsvHH87g5wyhv3oCfB13B23hNIcTdG3exCxIXO6kIk
p56/p4obbjsD42llGQ/o4267MP2Oj9Spt3NkEq2P8ex+tyIsYvvmQ+sqhzHtHnEi+hgOy7xN6vZB
SW4ZFAJ2m7hv2clDwBvsikSBAnqnmDjPKbZxV4epfUIVBBry0KE0U5tw1QgZtd2861B/27DaOGRV
cIoh+jW1twmV0d64MzZJRKQg5YMKR9CicW+1qmY5YoZ7iE0heuXGA0ZDH9I5JzQzuXdhx8PVGcZd
GUThIRHqvGqin0KAwk0vROsZ3XwHScJYa/Hq/r/cncdy3Eqipt9l9uiATWQuZlNAORa9kShuEBIp
wXuPp58PUJ/maUX3RNztXbACZVkGQGb+FoODNacfJvVxEJnWXVXQKZgQ/Z0YKeCT0/njRHpUCO/M
zr2n8IPCsarid++Zr9SZjz3hsYijl6KuP8AcD2leUIUViGOo6CrM5DMFsth5cqhkfd6LiDBUK2Lv
s9OGdOVdxdyqsqhUyR2UYr1AIRIkhI/L4iWUOvwpI3uIjmsV160XY8dqqs9yuOeUqrPdqAmOzTo7
ByGR1psd6vNiu21zR223sQMw5RQ0mH1qKz4FFg2VOGdtFajBUW3urdhdubftOgdndh7WZsh/hYsv
g8j2fRWtIsByPifVU572tkfGmLb7zHX/g9Pf7nAq5GXbB9E6E9lIsKkLV8Xh5vucu+Lc2kQrbLdv
/s9ta7vYHtH29buTMMX+vGnbImseg8/2mtvm9mCjChglKV6usC/+WBJhXZXDEwp5dRaumR4rLb2l
qNohxpu40avtAe4y68dYBmcXWz1cxvq6yEDY/P0v1utBn9B2z5hF2gfKyY1rb3IX+fgftPvn3Z8s
+/aKfzwuQNKct1Zz+uP2z6syAG1LkqXlvMWJPIo0Cij/5S3bjIOVGAl+2LxmNs7NrJrVfhMbfP6s
mzUw26x4289M12ezMNvnZxf0PeQEHe8JD+E24kJIf7KV//nkbeuPF2zSiPWKG8X7jbj+vPiktbfb
4tbJfeq25932FraX+l2MsL3g780wEF9NMP79p1Jm2/otdsmI9mUw6T82bZFaicNlHDlaReGSJb0K
UQXpISSPJwRmJVa8+/2zhWHND/N7e/vuE8HZvHQ6WiI3scAmeNho/W3rk8cfu5u0yom9+XT8/k3l
kcnw6NRaysfqvn4KjFzgkcWr1iOqcGjJlTGLGmPVChIyj0J39cPNK0m6Xd22EMI3mD2TlfRcN9WQ
pKxEu31QuOJkVeU3jb7kSxkTAzRxy5y2zT03ey2lcs8O4WUNpxKzm9/aOjim8zI9Gu21PTfpo4yd
o9MEr01AB6mrjfG+Zip9SMmoOlSk4OxjJEyFXT0XpeWQo5k/FFYVeg6K5mMEkuyXvZWu50sWcyKe
9+WyzjxMSD4bTGsX9UzQaplRebKId9MwwPd64aNCzXfG4lpXTqLf1n1m+Cq2JEg4QbHGxCwiTLUz
dGQMfdKml7HHOm8QFEnNcckIKRbmLtjscU6IFBsyWWJOWN3pzkSDik6g3zR8G8wiPuAQIyo+bMhe
pdrLr8M5vRJj8Ysj/BmZLEVLinWZpsURkLWeHfK+n/1s9KOia+/XpvZdIER4nglkvFEyAOpXDQ7O
Ib41LWaEZF2vJRkkQ53SVRK5JCw1Nz9hvp2Q131u3ojejd39vPGPx2z3qlUv/fm4shXfmkZWXmOp
m+2+rBaCs8wmqx5oNyjp79gEHptXbdNcbFd/X7AsISQvZZxfO4YSljPYcJdanCP9KKopZZLQKwLO
oMu0Qd1P+rLWMsOOYWWCQVu3Nudb2izTWUykGP1139pygS0zHX878up1iU/NLXA6T/zDGfd5tWid
eWfO9De0yKhgwYMoI7GW/JlV0l1tjTzb5ucFmVntcRTjOckobrSdwvI3bp6dnWNkFQWwBKV7dD0m
Pu/4vCoahUANLWdFkbb7+yHbvWE6fzeJg+VE8tdTq5YOYWM1NVbr97V9Lwns1zEhoqoiKpM9WtgU
FBvysDlht99BbMVU2+8K+6Bmb9s0N3Ot5Xw1LItyZF0zr7aLuS+t1c0VegPdjuQbuoHf53y0xgnN
qzGpzJNk4rS5zzYD3ra1ufL+uM02DemZIzFvfmlTSr1aWYp1+FXj9pFRgdO0Fyf7YHko8zg+awtQ
bcwkkmLQ3/a6TWm1Gu2GPJ+PmTaeNmOQLSqKdQbzxMI1hMzXMJ1t6qntHSzbCXEzC2xvEE25uSsp
Efe3/z6J2TmUlXUL44gRPNNa2mXf5mRE9dfPR6QZ5pHuRwSOgsRYWxKOu5ruNgdCQ+Jmd9muT8Dz
eDwDynUSUtozKjfwfbvhMmMYX02W6c9PbUHSKTs/bQoDklGb9hImc0mgYna1eay2i7ZL1y5avu4/
HFj4wTlVEVbBCPDb1NWnzeyToFHvtn+xPX178c//uF3d7vivt5EJwSt+vsK29fky/+lVt4d8vr3P
l17T6XdBCGbWusmXvxnStgcTELi6hD8NadsTo0xGFEyZcBl/qTF+P0Qz3bVlqsPtXlnoWVcDVTWE
ZOijpDBX92E5E6DSM71jic/xrK0CFsCrqDxt3Pl2Y7lML2NHcrS9Jmjgb/GITMdEEpaxbzeWgRT9
P1hVtz1mcuVtE8RA+suqjxkfEgux6ebhiiXD/7jg2VqKHBtGUWrENK/jcJWs/l9jfT/bm9Cb4Wkk
bfwgCTIJYwsd4RrM4BZIbKSscpYFRnzFR9hsc1Zex+fIbhLX08YgOefm1CFcN+5pbVcUTS8sClaV
7vYaaDMX9MzkARwbI+O8REhJDGVFzGz9v5wPsE0LacV/F5LcEdf+bzzA7yf8kwfYwH60GmBOLqg/
i+xPHsD+hzRcvFYKJQmQ1KoV+YsHMP6hXMB+ZRnub5LgkweQ/yBbCNGHbZnCgA34Hzm1bKgNegjm
sCzOH//3/zgQWYpQbsdxDUsa5soq/FsgVjBq4RDBn4EcZz5Zs/NdoCaMxg6sXR46P6weuEb+kIPx
WCkKmzNlp/7QytdayeJAYRBo7BgGyBQG0t1mMgW5X1nJwqxpuM8I3feMcaJ0xXXpQwPbdlTzUBmi
hNKWMKsj2czE6Kc+uyv7dKTOS3JbdsSOzliTdo7+LU31aE8Ehdy1TMeO2bxEJ1xfQJuteUW/iLn/
26/3T6XN35U1K9vz51cCn6FIKXNMUsnWn+XvGWGqJ1vEGJV9JnxSQQDEFk567TarYpLtNY2gOdPc
RW0V7KfFuqV5+UQC7ptmCIRZFdP5mU/aVZTh9Krg04TXilxtGgKok2UWj6iF2MBQiVcKIqrz//+9
AyD84byzJayRNLAGCt2Vwrb+SDgLIhPwl5pjlr/BK8U+FhqF/CFnWQbwqMojyRh3xfi1AFEDtgdW
qN16PNuN/FomZIMaDQH0Ezml3jhmxP2XJjKS+dRTGi2mhN48F9aUxnSWvT+GihOPZWr1roQJJsJy
2lGEc7GyAjIHY49hLg+xUbcoSpufuZO20Kbdpc7ijK6MCYI1hCBYblIcWpAE8tUcQoJuO4xVsXHW
F4J6B3E20iS+CHlPQCa9ESQJHmKVvizX2RAsJ20wz7lGaWssF+ERqcPwTg6qmvw0jsg6tH800YL4
QQzvM2a7WtpezvO8MbqTmtHs21BrdoYYFPKYj22KsuZ5yCQg7zxjkhaZ+SmzxVdWBzyuXWudGFKF
9qWimwhIXXvvepxl2HWdOxjnk2uy5tIHle+6IAKQ6vXremRvwUlRsy+7Z3o3nguT5KJmoqKw40U0
0qu8uLcf7Lx4DzG97cxxOFKFkyH0Mb6n8/M0gHSlk/1dRmdDsiQI6u4+duTF1isIL4qZd2neXuiI
OoRZ8m1ZxF4FiI/KxkZFAaG3i/P2prYXi7R6i0ylBYi9KL4v6Sw94eS6tyy13w/NawXOtCtH2IK6
n6Z9XZo0aEu/a6JLjr3Gy7uCjO9EZF6cSevOJP3XQwhCk+t1ONf9Q6o9SUsS3d2Ye+gpOG7D3MEA
Ek/T/Qiabudg6aeywCY1rfiuiZzEu25EH6oPxWEpl4dQFnhmqvlbPrw08OReVhdfqtl+a7r2h5vV
exS0r66klGToio82iR/MqKFiLY7vmrTDod8PX0VdfVsc+tmCede5M9nz2rIPZe+Dh16qhWTeSbdf
3TgGSjdvan2h0xLSIZ4DaIgGeVFlhEeaeXL2n37FQyXorj1Tt1QfFpJs0m4gY7s/4ga7jsrm2BG/
K6fx3KbNu2s+WGqAU8xfWiOgVU2fqMWlg7fvr1Ir2S8NP4scuWCxNzG4k7tTg+m5qEoJhNai/kx2
dIUSnxo13f4qU/c5S2OI/uU6qSJ9H01J7kdJqJ8KAHX6Se+GuHxMRPu9NAnWz4ajHa7cAUviIurf
OnmyipZ/ByG5K+SpNYx+h/vVgGcjMlQFnFjFM6ZyYm+yH62UvwLeS5PNdERY37HQVDRucEJ328Rr
J3UfD85rwu9pJNFdGsQXZKvHrqlfJkIG6iG8dx3nPXD4AIX93Z7H5ugaVCAVwaNMqptEURWmhwmS
J+cxs5t9ZxM8S/gj/EQAV7vkwzEPjZ8FRx617BOkp5299OmMbH6V/go6P6kfImx8KZudhV0jbnX8
IG756EKYGClFVkuXJZw1ZnQiGTBoIVipazte+WF25X08pcQsz5S8a6eKLgajQiI0E4ixx0zP6VoB
K7a3c5wiigtLG0+ISe5ff06aqN1lwQ/Tya+1InpSdAp7Yp7gJoTpL4HTQNjp97//L3Vyq8LoAGpC
107ynTRZwkfIeW4JMWo4lJo8PkPg7i1WYgax54sdfhtqqiiWYfrJgnBNO4Um0qxq3xn3QWVQQTX9
TJT7mtJKISb1w+yCx1BkPktPaxcHrWdJ+SYn6zqUlwAuuVXhIaiH1+U86/C8tbEqyIJjmS3TPla6
F9U9JSqaTlLQCuqbQbtzkX0RcOGQTC2i52B0jFMS92dIQ4j6TiivNcIDIPcdgV5n0u6/Ws7eThpC
zF33Vrjl11A1lzR2XruMU5hc7NoX33W3iP06nq6XmK6zQqGp6kMvSiLpu0UL39CDTPc0BbTNUMEj
kV0w02g6EgdKcacrPaeMA8avLxZIRZYZsF+FOR4s27rLquZLEE330OSuFxbuF6NFQJa2H1EMNwOz
82G1NBh264SaDebe+W7Ih2a7i6rfx8pWcESSMVCSUB9Zb1Sv7Mh+K1BXh36kiI/X0Ih5U46yYIbm
EilKM2jfX5PVP4gYDWaY/xD6pF9NTTKeYiGu1YidI4yn5lBaQ3UwZ+cuRC20n/P8XGb986SV4y7U
EZm6jD2zwWdOjfe8bshSDkrfTamacS3nWzq1lp8E5vdKC742EdVmQU/NKK2shynUkSfRlhaQV+8S
t4L2SoOumjWvn4udUkA21Fwcye16SgCGNOm+EolMJ0quIv8tqeLvc77se6IFvjtMRBKWM41mdjia
p55ova7Yp417CxdI7DeCxbrqBCAIHxAlp/AUqyZ48lMUd829HQt0hV2+RmYhD6kouIhMJHwyV9WN
ILX/0rXhxyL1Z8IKqdLs1YSUDvajbRuCbciz10sfuyGsvCh/UpEMO2BgD1vVg/mcHFnfn7sQTyyU
RrCXznMXxuH1AAY9ZcMOZPlet0d+bHv8WGJawGtzJprLfImatjjaeGM5udRe77rPI7QXjThXZjfc
oiiFWgIUpVMygNuTnLeCpfueweMdHXaJm4OTJTdj0H9d6D7lXJwLWK7rsbOfMvJH3C7tvq1fXRck
AI/8HqBXr2Hdfyz0F7Er6a+jO+4cjdQrYbtfQyN/yl0RsaMbkMXGq9uY1cGlYrGzs4+hGHS/Yrbd
xU65m1R9UZl2P/bDm82A6C22tRuD4kUQyO0NGSxMXZdfJIWMI10nkajP/SweNXO8S6qGypr0menn
ldZP2OdjFLU2jEuwqLNBvxbPQnzsvGyfjuHRs7Fs5tmc0elXXyxhH8xUPclE/GzRDu4Iif8CEvRA
6v5R2GglUxL1g1sx13eaanjjNoBh5qFFUbuukfFhUipDlvBjGYAtQiTCeLFBJIS1F9WIMrEdz6QA
uOduEpY3jPmDtdq0ONUbs7mvi4q19fxtqV00OaNxmjR7wjM1E5ftwAwWY+x6XYPVo1zV1LGWnDRK
qInpLw+VsKnMWuK9XUHhl2q8z1zT3GtlEu/qwoRiNS0MFKDxmChwYw7VdWpTldbJAXMoK5jUtt4l
8sDLmE8wptB+S5y/4HlmrrAWDkW2fE7SCGvUQih413cekt8no/eKIi5IqkqOfUmHAcENMEJFf1KF
+hmHDaQBZaSeTPjiEUbH9CfQAQdKTVlMBW+RB80tQm79sSgmBsIwfqhzPG6p0rRdRUkTJyx01hXq
oqw9TyGybA1QqIXf9SuS8P3JNKgGQeycZ6N+rl1SjW3oOTLmll0R2r7Igpwc9PoponbeZ4Hf+UMU
XfrM1I4ticdIj6EIQZUplFxhSUhrEEpUSODbK2yJAxScbL3QVxT08+q2ZYB9NhsIut45rsCotkKk
252/n2DdZyuM2q5RaZ8vsW3NK/DqDtp9veKO5ahDqdSI803rGIWLOGv9GgM4UH51FVUkzGsrsLv5
vreLzfG9vdB2tQITLpJkOGzt9lRYgltum6kesL4IKi+UdLytwHQRWUQSOmO1dxNaBirTOOcNuR2W
69bHGHL07DYKaKRS4RXDx5OLm6ZPZsLZnYqvBWf39jLb1vYvws3MtN2YrbATgsDJbwNOTJh+6vw0
C8zARk7m4lSP13FL3dTgYtPJQ9qAkaSeVaPrl0BR4JBFcrlN1LpispzqaGntiW615cIuQ0mfZkR3
k4yMA+VoLueBlnbdioahldq5jYJwFWabjV+FSnFULk/jxKBAQrX56Ibo+pukp3fGgSVjIk3h8Dg7
vr0qoQ2qMx4cE+jIpC7JD21Swma8q56bG9Y+NnE/lbMGeyxr5u3jKqBL9LuUcBYxlG/MR8qzHar4
Oo6aL12uTcwSCxLnzcNskBOrd9Zyr6FAJsaj2Ed4yw6aUUGqGPz/1pnC63FwCBs13pdmSc95ziy1
bQKSLw9ZmxGulTtQw1plP0ZGcqVmtPOOs8TXSMQnr6gYKrqcIqI2crK3hQFJJmhEMiRRl3o9z9qU
8+7rsHmg0a5Bl9y4e/Iun2zDnG7GhcWUniPl7vrCuAigDpo4wjtjgpsyC+fMGt8+t0OQPKAMpzmA
Q4apRvFj6K6XVEM8ZzOAtVpeXNDGW7ukDtuXEOvFLtIUs0u0Wkgph+zVdcMHStddAIBkOqyE1fO4
FL8sQuXOY1uh3m+6sxoDC9pk/EbRLAXGkJY37CLSl2ZH3fkYUkRsDswxXXkZwewuNPDBoz/SqA54
khWvoDAs9yo139liuE/TRB2pUPzhlN18rkr7Rza50SUNhnQ/ibb2qy5Obrugi281ayR2KkSV2Zvi
al7q+VkTmuHjoOBsmZmPjlLyOdTa4qwNfe6VJpaOuhX300yxAwG1ZEAOCTPWIpHmdbVeoAK8n0dn
8AjhT/cOspSX2BX3aTXmp7ifbtpZq+6VCm7HxMhO0qLkK5zGF4QcpNgpH8euey9J+uqTR5RdxFtk
4hShmItYmjxSKmbvkgaCb6zs11iQdann6XAYHUueoynsdqMIzX2hGFX1+jVgNuIziFlnLEXqnA3l
3s6b6raiKnhn56F9FtnkxY51H46pjnikj1giZd0pa01EDc9GC/CAfOlG0Mh1ZyJC34VUMx6nIbyK
7YI26zz4oKqlejQm3U+KwT3OkY1UzHD4wozl20BFyolQG20icqIv0os16OXFYc9tWnFAlfiSx1Sh
R451dsepPbhR8TVYjPTRLXqCq8H2RyR9tZ7HPlHqpHUtFpaNPLyEoDLujm94Ql0SjLfOBF4ixfQA
ykukigMrXtupc9IX1vH08zh+1yKRpNpXu0DvdOjs6cyD1wzpZ0jo27rrJ/ktoJRoUMxkpqU5VuPc
ICxzEciHRK6HgNT9YhG23R6IGuu9fIZhYS5hgkPEb1ZcDo81Kl46P6+anEq6ZK5uAysf6DvsChYg
OQo+6iwLdPNy5tNRWUPq8JdFzxQ+oLw4xkmGURMhQ9S5lBHihijnjgbCtL/syrhoHpw4v4+Z0hhe
IO3pKGYqkmVvVUeMQPol0uY75tM0JDaFPAfacVmrI3W9GhiraZYJ3fk2SBeYqczO2W1MBcytxK0j
Rs4yTYGmRQ+u7LX+ytHG124w9Jvma91o8XM/9X4KynEfRB1BxkwYc915pFUJ439Ix0ZhG3uw/l0K
A8WEqGyYZI+pj8zapNkzgACc5Ee4sk7L2NcXpE2+6yCtrjrHBys9VKEEWhP2y4wQ8TQ4+OyImVvr
n9Wp0lG9NtQgN+kLItEbdwjQrVDPdoUXTHbVJS9JZ1qy9mKWrf4AZrkjgsLGCDSPaNJUjdLXXS+2
rTi+rmqGZK3WXJZG6+bUXLMEDhgdIzIshoQMvyGnoaOa9yS2oTVqJqj6TCtwKZHm5uVapV1lUf0L
v/a8b1euLwEv3hm66vdkgaA8w0dIw+S2GVeTBaJQZ1d5fZbFqAeQLpnlL3KmSZV5CfhichhpEoLo
YAHf5QgQM8dFVNbafuQiTGCFIb3tpu1ibtWXiSBLKPtyzHf2mp8xuObwz820hPvQBwTLuaNfzevF
toUwcmEd2I3/vN7NWezrSZb7G/1qr2b0bavYiFmgj1UBElqsdwpvuwPFJdLOKSEN/1+EqZkI5esl
GtXttmCbunzeLRj76VJdVaSNoGFd0Yv5r+dujOt28cdtn1d1fY0QHZsEV1jIGvTzKbXLfDakmPLP
FzTkmke6PfD3poHRDvQtzH9T33+75/PVpCYGRC91hv55nXx9voPtMX9cVdKoWAJHtIWvHyaqA7Hr
1gyBzxf84xn/6VU+H2JMHLkU01Brzf7IiTDc2faU7YMythZMPNBabRkl++3uem0iMEfFh0yaR6IX
9bOgkodFHRfuGiQFeArdtV2X641TGwDdBVm5J5OJxZvI88EXAy1G9aw9ZYV8Rv9beuYWRzAG7wrI
Z++Uc6nvt0gCaI2/cgqCBnuCNLMnRatTHkz1UbPyaL5k6DiQPykHCAB6F5H/21Qs52YYP6K8HKma
9UQY3PRmdYUec81gRT4fzY7JKQNZDnvRLs6YpzvDi53mmBLS6imO3V80SN0pp/ZDS92XRvhdlGmJ
LCS9BYn91fR+O8T39dSvHVCx61ciPrPsfsUOlaOolp6RWz9EiwgTwIcO+Eb73ht8/sXFvLWQLVZP
72meo5WsJsxfGoI1l7i4XdPNNwjlfwWIzRljnorRfkEq/xzVc7XvTXm/MQgFnOYuy8Z3a3Roh2Vl
JMzqa2P/lBNILn2rVF4OJzPHqQgCpDdjgkar+2mvNi2a/dwoveRaeDSN8M1cP7MGXdFaHjz/BU12
wAQx4r+Nfsf8L+mnw9SXqKvD4omouMtIaeZaW5TSNFs4VNk5/ZcYMCwCTM/qL8PsPDpliyPWto9d
rH20mKl91cZ3Zj0R1LK8YBrBqWXjSG1Ued017anSGlq+lJ+mQXpVdUF4orz3sUIieDsEv9xyZlpE
z7IXUb07By05z5uSE2NBTDgc34Rl06LV7Bqi9HejwWpAZS+TJcNdPS4HeWmYbHlVKpWvwCFUTauU
yzkJezDT/1CrH7v6ZU7n8ZfJ0hQiDX3c26yRHz9RgdoHt7UzntSgbign5DRprdPzW10mzzadephU
1ZM7+cl8Uzt0m3XDTS0denNnX3Vvw9jawJva+6jq63Qw0mMZ2l+q5EtlJl+nIGoAYXvrKKvkQkRC
vkcwmzB7jR9RhaPVFdWP0sJGrFrc2JxIsHdYrjf3lBeOtXDoUpjG3WjWBi+jZmrvUbtCeXl9BQmR
W7Sq2pUznSwqSlMpjYNdMpFHhOvuRFkGfp1/NBha8UMP6LdOFp17TKILKIe0DRAY8QVWYwH+NLMW
ZKV+JQflzY9Kw4xZLfLD7bM727U7j6qV1AvqnJ0xeDCb1YBRpKEHpPiMcX/eu07wstZvF3r7hUXZ
mbWEIEuZ387WVbkLbeeeeEC4dzo7dkGzXMjn/1mSAxilT2WmfslRr/cDPnSV4htC/o46VZlvrW6J
nU3T15JWiWeDqHpmVmBzoRs00W16b8HvTeTzmHPL3AUIymIYiVbQTzKh9eWUkp5S5EA7+KfJ7uWu
WurL6PK9qTB9JYzj3E+xB1BUETdPrUhBDMRUvGUMcgdzPdYqkbNouaoc43b9Cygv8sg4dAA4rX3a
Mb5qTvPMDs+ZRpCHrZoOy00v/aYEsqszUIZmYXDEL8FEaIqQ1VPRGick/0cLzkX8LPFY9bA3AnGP
Gd7mUAWMZhhkAj28RqM/C4XefcaHnoWM3NlYABR/a4F7Lm2JdWuRBGIhNJj8tWsB+hYvkkxfG+CR
vZU3pGg19VOQuSi67ewubRfgJu01n1wIqpHjSrgAduLNpM6E98sXaSQD/JeT37JagdUKngYbrZ+j
3vEqAfK1xpskj3gyMbZhdlom5DPNzyZNH2NV7t2xkJikwpeVkIbtQmfSRd1RYplsxjrei1Wh5KYY
usdaTngymNIb6TLtXCdPvHlMzpakT7Wg7ASF+frxOzf2Zc1MvbEckDz3mNUBK2ab9eBkCf4hgtrW
0e87jaCqQdTvZh21x8TEb1zrpOoQDIKKeReaNpyf/WuQrIZr5+IM2t20AvbdekQW/bnA9eSbfSxw
xuJcVdq7GSW0JZfvzYqnm0OSwH405eWG+mDPGQg7rUjCPCKRVBPiv8Cc32uOoAbYWTMMbBtAN90c
fwumX5M246JFcUZaElmb0Lsa0HfKTqcDneriVwpkcKgqqAMQGa/LihN9d8WJlRN1yCxmyGaS5ewt
UZ4ebDBY/BDOt9iANU7SdyujOdqhSm8vEJl5Khwflka+p5xDK815cVPjki8cDaZh3mn5MO17w/7e
oYfccXw32L54Txlim0KzYi8oxF2S5r0nipaMBlITOdr59hGnecwgknr7KexniDXSzBSFf2M9s0ME
enPIlfYoOSx3edUZpGAP7PaBOk6WSglnPWXaz4ZgcHADmJ3e0SYG0ZBjYKq/pNldVtJ5Ny/jauLy
LKsyb/q+xuNQuaSf3eo6vbFVP+8Lq79ROhX2dsIkqV6YHJhZ+L87/Bgbqo7C5L+LaY4/yyb8d1/t
P5/zqadhlMZ18TuleNM3/OWrdf4hdGUjtFk76TZlzF96GouElr98tPo/LMe1mYbRsYuF3fyf2Gjp
SFr1FH8X0ChX4dhVxLoYNnZGwX/6N7WIWRYyKGV2avPqZ5lQ4LqsnVP1L+UIUiZgVnr0CnFeX0Og
gAxEsSejoccnuhZGw7tC2kJPr+bwKUVfAyKD01YPT6OWVEDEa3KJMhEfqIj+B+NB9tottiyLhbHF
2CetX82sVz6W9Z+LqK90oalLYg3xAQlXBLNt32qE/fotrTlIyYzmMLlacWii+tZKE1Ia8qzaj06X
7xcsPXurl7e5+ToajLLwBAzhCSfe0rmvNMjbPl19clZ7o+WzhDZCMsYzB+I6WJsAXwGu5KghUvOj
QJnsJwvnEbgiPaaWhnSQorTfjAaWilJWg3vFYU7073YW3UOHDsSdF1e5ys8cWh3W/V6iEpF3A77b
OBUuhFGxl/OIBRKh1TG2YRiTKHqC1HuoA8ZJqaDSm1i+q1z3WegRVoN0GsgDs+1QO/RvJs5jkta8
3eql7wZ64dNLWSzL2R4HbAZM5pYc71NW2Tk5NKPN+YmZJxO5B2rDf9qZdp1QDgtQdEyBM4kcBC42
DiMh9LuIRAtKs7GrFIh9s4dUMLNY6nOdG4vPd3Wvl8sXGankKoApFz2aA7AU0n27GiW13iG4IKmg
b6IJlys8AxMmb+4mTiqm/MjRXTepxpQw4OR0VeoEFJgRUXjOuzKDU1YUX4tQsj/gsOmd99QNR7p4
q7uZjxUszT0RFV+D3L6misyjqiD0qZeNdomEhKsnCPK4f1i0mS71XD5Ccn3TSE6wmxKa8drs+o/K
xd3c9V/xu60Ehr0rXHkSLfCVpcx93trX0KRUjJJBH8zNUZvjnzRCHKQb2ewKGNOs6iMYsBfa8X6o
SZGxiLaGVLvq8GbvpikL6Yc3w8uo5j0zQ+XDIEPn4B4cgJIuImufnMBADjG/W87PuQ9MLOS62lsL
sHpo63sMgQV5L118cI3uBkEz+Zg2h0wwZjeVLNf+o4CslcIxD60jGCrK+TGJkvwQYxi96fXkbKdz
/5S1lKmm9YkTS/4w1hcWs/hB4wn9TZidtGQm5RNAdw6d4Oyo4BWpgebJdfkGZpfVUQj0rNkXnMA3
w2A5XqzlaGXaENdgku2tkNGmjGMNZYN50bWe5Sg/Zh1E7rElmW2v9+y+LCmeW9lH54hlll/04xtB
GEEIJ9vV0kMSy+lClDcQKm8E4agzfdAvyYTyFHT10FjJFasMlCJafF2W7LuTAaVpUIwcIUnaR0Nz
XXT2fGiDiYjecfY6274rUwkZO45I7OlkDYJY2wecpQ49pv1BxsRvfzAngIhNQ8cHNcdcFdeMl1Gw
V3Mq6ItfP3Q13Us8nwdjHhBSrI3aSM9g6OTRySjhHg1D8/W+Rb0dIZu1U0q5CsNanq2Ir0ZFP2I4
Ya+a6qdplumd0OlJx9h41bhO9eASa8V9VusnCaaIDr47KZlZCQQRmjJunar3M0EzuIqdazTl7+ie
BwTX5pexiQWxOXyxvx0ZYW/vOCqUZ4H/+5IgnENu1d6cl3LXDzWzoJDc8smsvmW96xxsze4vGYkF
TYlIcXq3lzx+dqbUX4yGWusRtImMG/1kT6LeI8pzybNxr0cNKkAsGp8nTDvC5i8rWF9X+SFfPgLy
Z/a1IQZKFdRN0g0uzzZZaSRZcxp1m7QrPeJkKb50tuX6QGqHAVp715rpYSJN6rEMjXOYqgneL2t3
akQFwlh4aWv0YloV1cT3GKc2LF4stNiHmVmoJaby8v8oO7PlxpUsy/5KW78jCzMcZtX9wHkWRc16
gUkhBWbAAcf89b2gm50381paWdULjaSkCIkE3Y+fs/fa5aj2dhS/s4GSXT4Ft5iumWnQYtWBZ0WT
5a9TlyZgbysPHzNzFA018jN6rw9iI87JgPLDAMe1FH7wK080/v86XYmijs5G9KklhVp2apJr16GO
F4bxhM/gmbmatVFFfGy5+NeK7DLGwX22znV5J7gMTLcr9owXyfBAbuLEHRL0rjDXyhH+xhzbo0CI
uGmxQ280mpSLOHrTOI1ex0SQ1KTbM5WIoHafSN9QDW/0CcuL4YUc/HHv+LG3COtyREUtsDfjE1k1
pnajKc5BJ9Tv0MTcIrC4S99V/atNusrFrr1bVzpM+IAzb40ImZTl9dHKEPW0txA9PpWafhVVPhwJ
vIO8NFQ5RuppVeIzWTVxN7xG0jizoamdWVuklclrUU7Zekxt8ANVoJgx8YqYCCXTKVBbAdfsLir3
ZgClLFepvy2CkqRt56Olvt/nAjuh1dRvDs0/3OQYvi2aw3hF+1NLoDqMg/FihnJaN05HH8gpP9lr
3JfJo4lsPpJvPZBzy4S6MP0HQGiIRUT9kk7Zr84KfKJIA2/FtbSbxLRx+5VvTiSJ+rmzrXXviwNA
sbBd9zUhpAGnVnLpfcrq/uA2E2wMyx8Xo62lp1Ch15TjdJTt2uq17lZ0CV7zzL8TkexWaDETcEFV
fhBsxmB704tI7HOUV/6BpRpBfDRedFQXq1artUedDzRur+YNXBoHiEovtnWZNitdjBYvLFnSNmz+
lZ95QCanSFt6qUWJLkd37cjCX+VuHR3aBLlW2uzHxDHPQ91v3VLbBlxV+3piD0R/G19c4hmrrt5X
k0+ZwXZiAvybQ9mpTt4garXLtJRvup+1F+wm7WXUqw+BqtkINoNkaNqZqeQoU+9kDsgOAUJE71AD
/wbMaUmkXbOpy5xXxjdpasgcDo+RvKfoVZeM2+d9KdMWg2jhOfleurbSqD4krrvWmGxse13Xt/wN
0UtYP7fRb9W8j6TfrXQflETtVY+hZ/q3pDn6kYUVu/bybUnDm+RwA+9KytiHtPpmJ90wvbPzLamx
mO4QBKAds+QioBTRdXVpmdkxvxlIFsrLswHuYFl7DSKu0vuIQpycRjS/x2kmj1XyENfZMQiBdNmm
O+zNkEvT06WBtCP7phwiBSqs7JWeCsSoiNyW0zzY0ybzpTaLDn8iugQCvttN0/BRsTnq1oDQGukw
mowPHJm636ZdMDLddaqIXu18MLZuHtuoxCdqrHIWPAWdRvXFqZC6MtgxF28XZtBDWDBlzbBS/UqE
Fe4s6cid2TqbPh93cc+gvHV6EuYvwnDHox7k4n6+ZGSaOfdDd+srLV9XU1qviOdB61xM1ToIxoPP
xYZdO3bJ2EEUO3bZrbVcYniobjdkvZ8Hj1KfbtO2l+hhW4a92zGFfR0JbyPHorgSK8BcR93rXqOu
uVmXdzMQfjJaZ5dPFt2o9hEaQbioR6kw9VeoWiKPdmTGtI1AumlR4tNYGx4z1obfbeu6BJar1vW4
BOQnZLj0SLO5XPQMsNYOvEkc8+laIk6/8933nPnZKoBsvUMAUiwjNbyGpTyNufnmWKwETR9hnO1S
ekBNDjSBqYZGfsmqaydjKYLCXkvJVjDoTP3EcFfmhb7q0IZ2DJwMmadbWBeI27JVZ5Bo79StBbt1
P1C6aIz0iti/MT6mVa1mpEGCNi04a7L41nN7V1XPKBI/PYK/mHBuofrt0158Bn35HTXDwonfcLrd
jfG4gxCxcp8xK3bL8qOLHczYzZZxzD52/DO16Z2m2/sgQIkdNHfD0O/qSF+FHnKAJtXOFkVEawEG
t/JlzZB/jHrawGJZaQprf71ptGYL3+PZwe+AVshc0fAq4NIxuZ+mnW05N0sFqHM979Npp5UIGyJV
5APfqGXLDv6cKe9F7j6y0zaLOP7uKLwX2aheAmVt6jaCVtIGSGT7rdkIUCJ9iii3Nc4SvVeFo8na
mDJ9Eo5PoBOzhaS/VXZwErlDg8M2HkoDgphpR4sYWwm4D3Zayz9mo3tfjuLAlf27dfx1GMbEbUha
MhjTOwi6nd5uJK3JCpW1qOVDU4YvfX0f+nLLFYuE7or5FAmGWE8wHivL/nbtq7Is2uT8h5WldkbH
ucOfjgNfdzr0eoT5PDNI3s3/LwfqRWqoc++xx5P9gBHvAfEhfBmj2PRaZK7F4HoLvWf64FnBQhPB
Ou9dKG6VPn9AzoxZSKgiB2aMj4iwiStjgonbnD5lvBsbEycVwSzWgJxPLw0EcP4WnuhiAmiR26r5
RRxvLIQDlsZ/7ujtQcZ7G5R67Wt1GtrNYFQfqEmfkEMqJuiBYcJzlJvRGSB8jEAo3iGtvgRRRFMs
fyza+Fak6h0tyYVBCEL56YSgfGsP0U6q8tMaUfWa5tmtKViQ0gl31ud740MxMDAaC2urhearF6Zn
d7R2idHu8+4hB+DQUuJQ0K/FrDLsLXAmhrd2iuzR6bJddCdrNtcpkBstt8aVVqNS1Qqcv3W2DDXs
X0kpibOUgk9D0myC+gqU5IozcDdIpki1jsmh8RxaloN/lx8cakqPoF66ZIzKUU0uado6PTyqWyfn
D6SJyso8uIa+CFki2jI9R+O0loyB9Cq8qbznxWiGB3Sij2LKT5CcD27abpLG3Ditc+mL5mBPGI2r
8a42vRxKsrZrRHXBOoKfGad7HK9czTnRGnjpAClpLgaZ3im4cqxDruK3NtXvwYR5KIJWHtO4xLFv
rta+qrQ7sggtu05965Z9tLXi7Lsxg6nhwl96mkOUByZ/xKq+j5510UZxcezqOx2A9+RXNBF0DcxD
OD01OnLDnkIPhR4Oyy8ZVivLMq4+HV5McvvYS8C8INkBGDJ2TCmGapPkAa8Aeyop2dd6EFhBbcap
KX1he3yDPfuzZBaZvVGZeiPj8eYKMLZz2gyzcaf9VYbxGn3jQ16q49iXnzpmcQDTq7pTj8LcRjQL
AUyA0A3oRnPcQgYs7Pi+LNL5wPjE7/obxuw9OsZ3HR2rGN69pnqGCrWfYC6VjftYZ+5XM2fQT6Z4
6nL7STfUl99on+A3DgWewTIA/uf7p8QoV27/KzTzrZ40HBi4WEIneYOe8tEIirfIviCjxZgTvTrB
Y6EMgo71elt39p4s6zOpEkfZ9QjGerzek8PHfsxJpZ1HV8b42+z5yHmV/lIM9KdSZ66AS+QoxmvT
iKc8ddZK8y8DxUQhndeemDjWNMD63aVNrbXM3lot+Sh4TwI/fWjLaJ34+mm0kVbDcN22TCc1nTO6
0z6wYMyTMGOlyWHtS+gVuLDdlO5yHgFeq3Y64JGEg4WFG8n0g4ckifaJTfKgOZ5bh0vbHdZOex2g
ShUTv+IE9YAjkanNy+JupqpFKRSzQVNHzX73LjQa79BYmUuaYzDkYtwZY/wcV5IZTNY2zEigeZnh
pursuzhFY8WBF1nU4NDxZ8HMOgKqCoY/bXoDuHWF99VAU0JCpw1fecZ8LaqRMgvoPWlCOn3Q348F
Vhi4Qo812+YiyOV5rM1DpVub0vCeJ8lVPcp8i4B6UwPHLA330vj3MqnuU1RDCyWLN2WVGy+pObRN
14kJm5mKRT/qN4Z7+8qqNqiiXvyhvK+YqdD4QrOX2+PCyjDL2CMoXq3H+Kzt6MhNnIhZOOhO6Akt
wkH2KJUa9W6U7r2RLqfCuBRxdpc3+d7V9K3R9HcFE4ncyZejQYZ5ytGIlHonfbL78onkkCPawVML
Xmg0mDCr4tUfp8ckNx5siW+nGs9y0nJEzSYejgqFbp5wJCqd9Yi+Jp8LPUK44E3NeLldw2LiMgY2
AQTRzlmFNNxN71TlzWtkbQcka+Fg3xyrv9Ze8RqRbx8Xx8Rmx+X0p/vky6NVr31S4K1XI2spk+2j
4hqxdHdTOcGBzvyr3iWPs7LM3oasEcDtzrQeL0RG8LEv1XNDeV7HCrR1eKYAptKCg0fgTdG59yAk
mvX8bxX6eMLitSxGhmOMmu9Nd5V75VcNdiyxfi58rwd5JXPelaxe9Y79jShpHrn+VuTaF+j906lc
m/74khr9fcdf17JRGMVxMLs14Z7f0IIgdJtgYJ3ppa6K80DAakbMVmt1V9f1eN00xh/ukC8TrPbe
MJzm9wsa7Vvnds++2bznKrs0lbMF0INgmdAZeTNlwshRp6fmjvW5GL8yO/wdw3xt9Owj8IjSnv4w
dLa3IOUobE9JvAqU2c814tJILJgRfPfIKYpgHip6C/Kx5qEWCO4NszmIJPEWyVBNVFjlQ1M/TAHo
13FmL5La4rXFigSYXUp49s6IN4pO9kKFLkzylnF5IWlPMojhEqC7OVVIpBi9V057xp+pr/0CzQEH
9IfEZurX33FypWDKSKD1xns8/55fPDD+Z7nqpte6sxjnlRJmUQilqrjTNfetMUumrQ2hdVb+larx
MLTfYYXqru6es8610VVqJpdstu2xddHsoW8KThWjVlJBf6Wv0IrCWNSc6lde6COnNS+t3S+MpoP5
rrpzybVMnDMH9HTATBl34mA76KRhCJ/pOlPVleOa+fnOm+hul8yAy4T6CDvP76wp6IE15k75U7du
tUA/TayfrkFl5BRqY1uRf21sJNPQOUjUmzC4VBzhN6kMkcU7SPIwhISsaiNjRBB5q67xPU7OjLoN
pR4wv9VrOGzR2lEhWD5GiSoKHzkRfE7IFzeVSup929EyDzNECnVkLuaB59mMRgahlf2I6OkaGJW5
7W3r6vb2napJefAt7bnySbBWYfg4IQa2g+I5cCB9OU2qVtbQaquoqexdItNhmzHKXMA0p26G1xYz
uDQ8P1q7Ri2Waa+e2zRDWTV6Lyby2U1ckEnPvlXb7qujWZQ/HPViajkG9aG2tqubAx5yWcukYT6K
1yfMGfWF8IhqxXlKmAV+B0nuVCf8LfppXqF43NBmby6LYPaD+VEFzrCznsrsF0OGj7q/2HPume09
1ZIpZBGLHUQN28kDiIgaPC9WtDHdWrGD+t+DWOnOM5zQ5zBe4LGnaZAuvSjsgW0lH5HM+QTnWPwM
AggbT9r7NAMWmCCKs7IKDiNYsyYox1Myth7vBmh5X8EuC5Lg3ekpT9EVxbhca2cbeZw5By4lK51R
FG4HZqpD9I6emgGwmx+dMn2AZPWddNNOZr7aYEJH1OM2bGruNaqH37kQbHcveVlyAsBqkllPWmI/
l1h4UMNqD2q+kuuasUgjoI2Nhl0uslKY61Yw0A5dmhs/yjNvE6VcbPVEnE/A9pS3EQDTZTTk6z6r
r6QgPw5G+RyBLLCvNcxPTxZAxcQ6NbhknQ4VLmr5t9EQX5D3XQHVAGHhotQCxsiYsMvsm/ysVUau
fWv4vIIOUPR0wBfaOyFWwnHfmrBKmuqTLe6s9xhlDJ0Trl33KHVVfS4xofbWL2Prm/Z1EvIzxxLS
Cq0CaMnCJMJkmwbqxvl6lgZmz603tw6lMS38yAcyYn0BPUx4fWA6SQ3JDUWCs8uEXCPjWumRhufS
WjS8BTkf4Nw39wNDBxunOKC0x87u3gK41VAEkFile5zbezc0noIYD7ypGbjdKgclUHzpRWswVW92
ZlNSJgxfHKsYXbXZh5sWqxRfLmg9A9VqWrwZfrcXU7/qdePWJ/GXDqwUC+5DmFifZj2ekyCl1iqG
X/rg7FLR46DjUIJWg+7Qk96z+/j1L618gfYa7QN2XtW4agkw+EpLWgMMUc3DfES4IX1ZotoFp4sq
JUOFXTEJ0LokpvbphfpBJfLm1BDvXbBH3XBhyPXi0i1cIBP5jqL6HjNJ1osbM5RVpQcbXZvzvKf6
IRyyRzNv74wgoPKI7ss2OwK9kPis9D0dZnQXhDCwieMaMMNmKTW06eXAKMSt4boUX24T7NIhPHBK
WnkxOla/b/gkYOntso+Q+n5pB859n/YotSuo8BgydGM/uP135qZvTtC86rpzhySkXUd5Bv5smbrJ
11h8hwkNjYK60YZoDxr0iA/irPnu2kR3bVmIYTDtXGrD9/lDRszOwwcpIXjfR0/HityuUEdkS7cT
DwoTuu3JD2vgqOXrE3VMxkWHiISL8xz2HeQc5N2+bgzbXMpvLSYziJliPZkXu4zu48Z7Q+31NHO8
JycDd1nGcLx7ihHYToOWX4UGTZCA7OewYqSYdNvqKcyHu8TrSMOoox3i2mzRDuU32CAQU8W1K8Z1
bDRMZZH1eQ2IBbqKFlOKGNmPqwgzAFF2+Lnx67T/497PQ21++Jfn/vLwLz/28xN//HuxAsBlMXrK
wV3l7kOclMZGn3gJ62omnv6Dd4dBFOOSNd0KYukW9gxJ+okF/Ln3581/47mB4QniLNoiXh+n+2bO
+x0jEFrIAqCqzAwgMeNbfm5+Hvqe1+y96alGbd0c/wkKJwYvXEF8NBd6ILNpGc94ux9omj3kYsJp
BtxH/pDufu5OzRyuIIZN8ANK8vMhP/zcaDPF6o97yNpKN4BjlvnNVpfoovEhYyqcf80/7v6w8X4e
S2TSNOyChSfrdEkJB/gpLOtDa/R/v/l57ufhzxc8ERIq9eeX1fyNhCZkS/aLflnaApTHz5dl8WwP
XcNEExPXT2JfY5tsbHqPwiDFffVD0/u59+fNz3M58vG9334K2V0Drf/KwOjs3bokQECkJ4GfY4es
9XNifHOxEFJRAJAkE5MKvbJ3KdxViLjTc6azxAlFr8rsv1NInZxSuRFzKIAqq6M0RuSLvrbGl+Kg
Zy2CVQ6Jb5mmRrAHF4D/XY6H2h53Rq2zuI7dJa0HzF2Ohz2Iz8+AbcsI2QQ5LS/KwXnRuzE7dBwC
kskpLx5G06WpunE9lX66DXGeZelv3SNUehD2wW/78SKGCQN7nx5MG35FVIYHfaw+6yQie6cIUs7W
i0T1xUVVsr00duWzorpHpgwYOvEblU6396o5M0ShlZ9AufFx480s8zyB2OAm1KSzqURo6jKz5dxc
5XQ+TH2v9fq91Rvq0jn12ShRjUyli2VtKuGKxIsnImiysx52uJIa69KZlnUZm5BPv0VCtubeTZb8
7eVpvOZH2kvu4EYo7HMdx+4W2uE1bgaxBwwTnFL4xIG0VoE2vBs+bRQhzW9lNvm5KKnfJ4YvuGKg
KVjnRAwB3YKRVxWXDIbCmpXaVx8QMhK22bK409RU3E3x77J1nAXIr24l6C4mZJWsG5d3xVEBJa7e
TAA78+ISeV5+0bVHpkvDmdyZehVJ8hhd2m3FZAybzsAvyfncO8OY9uBY8L7Hxc0MK49WVjWekLUJ
/bdFi2BixLZwK98Ctzlh4q7lDGue0QF+PiHc5ShBHyBf4z9bj1E+XoyBgXDhj6d4/k2YPWlM5yhv
DJzri8AThAu5Ie9KOzRYn/OancjPLsQfvbLf6TvadI8UIGt9fhOZKKE0YaACrm/+rojEiGVaYX/9
ee6PL/98xcm9aIWSmRfmOMU7TGzZIu/zF8sXX607neAzU7sm5QM6TFpo9SWIXNLlYJIPsA2HD7ey
vvU2eYSifU5zFGYWUtHBeIybEPCIbTyXVgokzpfvntnTvpnoylbTrZ+69phju7A1/eQ0VIqG259K
BjA7Ddk+7gxpxSdVUOclYADIoFvEM4fVC7Ff6J2zLL3uxS5hpKWNWmW6KbFAq7UfRRbgXupUT/Nx
/2CmKmPw/gXG6qVtdI8+e5U2iPs+hg809uO1MmYVq3ngeLuw8PMuROM890F/FmP61ms2ZSoHT91V
VyNHOmMgyd4x2qYsGXzctqCI+wTUv2PJu9w7o9lEb7HqfGxpdRo/yDhYZS1tq87DOm4VKTFXvvzV
VxRhXq6/t1Jucy8HAopJf6UZRyGIHQ8m67fD2Q5Ygg2rPRxuZLgAhxhKOn2hWrrUDoZ7DboQ3aIT
bzQTgk2fwrMb8u61da2bPd2miMsmqoGza2Z2wsiJZQUMsGkiz+3KoxbPeFvtokMAZyG06a5UJbns
2ksgmbyaUcFsNy13tTN9BMGcStTVN1g/6z65Oc6FFf/RByMMg6d4Gut8RXrdqaqMfN067r0wor1s
kl+2ce27COaLYGZRiua9QPEBd2jcjDC0qQW+C1n6+5oJyVUbIgwDLSM13TSPRrmx3FDupjBIVw7n
PDQgyd006fYq73kZMiDijnnSEypKZe5bBmFDAU9ENf6iL4vZxgjRyeKQY8WktVvlhDRDn0Cl9+cy
PHpUcSuIHcUyy9NqTYOC0NW8+vZC+xNGnbNomVXqrUVPMvEfRhUPSEuhENSFYxyr8KOLDPOldWi4
OAqgjBfucRJaRJVpL4Z2qajP8An3G7uuvrLKYJnuDqWMfhsG676nlxSI2dWnOOvMOVIhRCumxQZi
fSK0Sg7QWpQus5odOFITPMFmoSz9ODqM7EwwC2u3bo1lPdCJiEf1kYiGTr2ETxyQpBX6TMjDL6Hc
4ghYB6kahx+g1lZ5N9BOWJij2HnuVO047Ra3WsknFFOfnZ18J+0XOXLOpjPHYOVO4Y51175i7fNy
h6ZeQZjvwImfecDwJOBPrTJ/JKcgaJrNh+4U7aaivdy49rQeK7+EJzTcGdHQkgHI8LEK0AWmqeWc
nI9Is0Bxc6Lk7b6ToeG8BY7xXUXTnRvnJjFBtQA6qJb4ntpFHfn6eup1PtuYRBcuFumBpkc0ypCJ
ZqvBYwiwZVnSRwZkt/w+CN/ziavLDav7jKPnWjNrtt+A+UztjWtfU7/MrtiGWjY9ahA+WJGiQ2gU
F9yp8TbUjYfIoWY2IUWT6zinSrTVLoKPsAiy4nuYveUKviGsYSulpeueEweJThmcdGFf7BCICSsu
nTFV28zO0H45kVh7Zv3ejrq/dWV9T1vW34FAu4sZStVOdCONCv0+k4q1r4c3ZtY7OkPiEnpollUj
9X0SSWz7Y5uTN0DhImbkQwnQDBBOf7Cs9rdbTc95X3T82+7Bcc1TG4zJc9beRbb6CofusUJ7QKFW
rzocb+uaTIE2Ca50WcSmCiu6z824ZLWxtx21MQ5c47PWcFHkxnxaqNxvpPgYLjzM4oPZbAbd/9LB
2yy7FiwJVLRfQQWm0vLkzi5ssYgbNI55Rnsi4Egdu5W+qYp9yl+GcxD0yiiM4KiF34XykNeJFIiA
Js0jPBi5SQfmTTi6xTkSujiPmbYyetKk9CnANJLHxErgxmNUDDhH91S7CsXsPyn0HvogvRrJm+ip
M/yI4ZCQQkD3Jds6LTodvQeDUFXpZ9a22sFWuMSUjZSrm1Erm9xNaoAa/PapFidIDzCZ9uXLoDmw
hX6emW/QiHMKiB4hn03LQm+BxyMOO7p1xVYVSjVs2rp6+eMhmpMtkXn9bgxIS+OQzXBxLv7GkIlF
Gh1/7rk0kXFYJuvxJygRph1hFfPdqabhnGfY5KzCeC4mr2FyyPM/N5guy01StK88anZ6H6HR0LOj
CpFGRPO9WHB0aXJrP9JP5SNY7HU5FUepFN4JrYbgAmeE2bSLKcT0XLk22xG7kMNc2Bum9zGPCpat
qjiyuB+jwkvWvEEnyV9/BIlbHCst6DeRo738PJVGkHlRlmDeaBw7xUgOV6jSnLWrTH8nQrVBzYwh
dL7pCLRYDhJLCzkwO9NV2sqrXVavItEPPdQIsOxEqGWDSauKuLtiJFmLdxw9oIYMq+AbkiTHhjWF
8ph1bXlEW0IEAksg13X+SRCHxtaV7tpYXNp6YLiYz5yVKrFXqZ6qI3JH0ipqpAJ5zOXj6Cjx4nCI
jxbwTH7H5BfHVq4HVKTHnuPJEtx2tUxqLFXGQMPE9RhP2aM80luQx0ZvUXRIcwtptqSU8NPq2Em9
WtFdAHQSYq81h15syyY8NQnVEW7p+lg44JoNRfC714YMQn6eBLS24pKiCU4MCSd3wDyimJ0fI2Z5
YdPb+fkPYzpulXMoB6s8dvOLgF3e3rYqBuPvt/s61lc/v3tC++n4c6+J2VvbhCJKjfUd8YnxPZAj
sAf1LzPUp73PzDcz43pbdiBRSn3Y6FV/jGyMT5WkntGm9q7J+QVifXg1GcGvKlGfZKEEXozOnbft
d4xXLFaVk6JIoZwbTfeDF3qDvzg7M9aWUEE3JTqhUHNQSgm6SZhZsZSHgBV7MkBD5vBxrQOMvrdv
QU+tBxlpG0fuu9Wp5yRHCK3pZD5JJJfdBBzWxMjDOC35/aPx/49/k276Cy1YHYdR80fY6T8e/l+U
/5eP/Fv95/xTfz79rw/5ob//o6uP5uNfHqyLJm7G+/a7Hm/fqs2a/x+mOn/nf/eL/+v75195HOX3
//nfH195XFCRQJX51fwz4dOwXMf9r1wMO5Jl4/jf/MjfTQyGA/oTw4BjgqrycAz83cFguPrfTHjK
hg3e8yc+9h9EUNP8G5Fg6LqgBNrMEcSfyWCG+Juv+47QAZV6Bl8x/ieWBsOakZ9/OhpILLMEDH82
LFcXwrbFXxwNoDHptYJmfgAtgxdmhGuoZfAAksI4pzHlVlZMOMv74mg0rf0kJnjhpl+PhzSX/rYz
pmelmN9mQdEzY4J7ok/2cGh0tPgpsX06SmcKBaPedr7iUNxQwMqm2UM7zxdF5YS3XmjFyUrVIwqI
jd4wtLWRSo+cmQ96AKZcc/Hs+ARleibzt9ZgkBl0VCthr8jNG9x3wZmEhYPE1cxHli4EqRFYi4nU
KHoPIl5QrH3kqleovgh+3LJZldGQQixt7yuWv+Wko3xoexpujUrEuQEQNyn3qSqilemrh6ocdmRf
yfWkNc4xZPg9tOFuSiyirOaTfOEtkCuXR8NOMkpqp17qMX79ACrNKvA6fRHZ87ik638pliHU1TYl
r2xpAfYEQGvuZ+OMLyy6uJ1C7960a4kLYl4Kx5JhUZrfj06ToRbxSOtNYNVQQzm3XiYru/KaFyWC
3zQiAPukfr7BeaYtdBuTR4zYED/CKu1T5Kk+DiW0BMVuSOJN0vUtuorwnA9Bt088OuOZax/Kcvhd
ln1617faK07LqyrN6ZY7w4gTRIUPBTTrxmPiGVW2PHd1yEBeZvY+KfTf6A36YxyRUznjFYg4oLM4
JHIV6uRIVtNEcYQBWTZRsZWlV1HzMtr7p8/cvwG5ujOo9S8XsusKjw+HrmNHF6B3/9makzMY59Ss
3AfMsktIQO3OsVoHhmIG1cCBI+YYslnPbl7m9O/U0ytHYsATmU2jOzLVHRgMudIYyiOtKLc9rtl7
D2fLSk2ddWVE4frho1GSUzSNIjx4sruPU73bTlEyEn/abpjWxtu+NS6ZQdaGtB1SW5scIvuwDPvK
26Irxsld4Ru0NDmdOr8HsFqsdcTwlzJX2wgNwdrNyANwGyZSMv3wukm9KGpmf/Keu6x1biiO193U
v1M7h4B5uVR9OG0tAoG7xBhvyhbN0mrRQaNOM9GTIIYvLNQmFCr+w3/9gps6q+C/vuK27s2LkBD4
vGzH/gt8FiqVwF8noSZVacuBofEODYMfDqTW2QrzpR84eFXAqGSnIZVof0btOsjuvdE1DWSrHFbV
SGCwbOtfJPvQesi6As9wXp9GgkoXqXmOjTjZgJiBiTXfhBV9eyNEzaRkbxySoXeWddAutTaxrkYC
byVSiOWGzzn48gAW6EWR78NZFst8hJpVj2nFTILYUi1YkAQaP5myNI68SsVJM62taEPvkNX90gqr
4eqI4Bkpu7ll/o5EShrU4UVPPRFPxmLy5BtnplOWyWKbtxOlgzgpOdGCKutmXSGEJtlUvsW6EvO8
9ODPsy59sr4Ktz31tWnsPBY34HdzdKBRLasiKZ/HsD/ZgbVycjKsG1trUDWRACaIh4sSPJRAJJkx
hMTQj2O+bHuysOKotBZZHtmHhJMb+9CFCEe8MqPjr6yG2SFFXg5NzeigEdeyCzhb+a/erGeCq5TC
xzpJ+ylXZfzgQHWm2YMtTSVgYsi8iMro1ghNoFhFy6z1yexcCXXGXu0WJxRzpAKXia6Il4OZ3EWw
r1IarUfpGk+Ia+8YKlYbXZEzOw4V6AAV9xs/EgByYoUEKvJyrmZ0ulNtLs0Ye7KU1a7KUvsyx8vW
Y3/UIsFOMkc5TZ0cjxVnJDyYcINc6p0+bPc2TrXAFz28PKoqsGjiUFjIAEID+/Lk2M6DEO1Odu14
GMcQs46Tb/mgfzX4oha12QHXMRne0sX+VURK7fIMdQ4FXtY0+v/j7jya49bWLPtfetx4gXPgBz1J
g/R0IilREwQpXcF74MD8+lqAXgXvU3e9qJr2QBlIQyaFTBzzfXuvfeN7tXUppEqYz1cK8cBY9erS
M5hI1vq3YZhI9yXaOcC7RA99Tu/H6dGIcvMhIBmMLbF1GGMEAf0E4Mv2nApBJDcw3DdV3dfnif8Z
5dy0OhbkH9HH75C9ByRFDu53Qr0Qk/VN6ovKPnIRsN4uCDecrPagIdndFAMxhIlueFuVhOnZaK3t
IEPjYM7kjE2zw/SUhtdoYHaUbvVAy+8HnrPhtyf1XxZzfwdo063+l2HA0nVXeqgJ0dcZniGltxC2
f7w/xUXY/p//Jf63DFUQhPQRn3C1WMCPhU0tA9S05yTeTlnzafbM5jGtXbpdAw50p8cO3m8jzYlP
XCztXqc/gBh/BrxUcHnlhXoNqZtsBdP7SYXjT0LUrS9xfka1UPX9eG2tYJNZ9dktNPugNdR36ad1
Z8ISt7A9u7varb6NC7q8nsf+NCCBRrmJQ37oJnn1wgy/t3OI7vWOFqkMCbXncrzijCMRp227fS4F
+gKj+MsOjP4Shfjzl7izTVkF6jJLaeOILyY4pNc6QlhYNhktPuLKtsNIGoWly11BiooMPkZCTo+5
buaXBrJNX45EfnvskgEW0rdk7MdBEW8tkhCv1GVBnXXY6ScurKtRoevsdIoWSd9RibAzoBaak++o
Ted+h5mTWqdmXepJf1V59F1V8YeNR+wAC3gLhTG85ALZuyKyq7cmlDJEykfIn/2CMuXeMS259eJi
ODftvE2qhF0VF/DF9qBXh8pQfhx0xPCJzrwNZOHALM71PWwM1mXsXy9xyMfbjQm6XoBFDADpoW34
RGU8IGCp0hsUAET/pEHDCR+W9lD6s3SEfainp1jziFRw2KLoEO+eZKL3V0Jfno0CHWaZX0XBTq6u
8msPs+RhvTmOqv+9B/kvv7X2H9h3vrQGi2dHd21bWniDl7zcv31pB6rSWjg3wRP2OKQgKvQugU1M
4tzJ9qib8rVq8qOmkSKkrB/J7E030/IFdeCtEc/1ux4YB63IKH3BsjooZE27WJYScYQcrzkRcTiq
nshrTnAX2UAeG/dRs7LpzS3QC7qeHj3RQMSg6enxwQTNEFOv3qO2Vluo3MS9u43amUU+3uqSscxw
mtmf4zG7yhA0bG4PASqU+cOOB3HprHQmoQ/VUWvc1PhY0Mm4jgENfrtAWKKhGnqygsVQT/+1sxv9
1YuWcMNZHAl0RL1oArO0hn3HlfOQ0LxEZZo5B8dqd3UMl+/frxrMZT/xuUxbRguDyASiDGxCEBxp
/TFaFDN4QxGFzlNmz90eyPx4V1eMnt/Q3gQPBVL0g25GKM1dTB1EeHhadAG/2F8rS5hbTEjJU17e
FRRG9vXiPIXfbO/6tHrVA93CeRdq28ZU3h2eWIzZmPNKV1h3Bdk0OMqyi2BlcArKMKPpVQEQKVvn
WEpYmfTtKHZMRvosEApkqfvWFFF5nmFobgssW1cb0SUOyfZLFwbtDoZZ6LNKPmlUuc7//hwJj8iJ
/+skOUtQs5QOOpU/T9KQN3Ezm4P1xBqRGTNJ5X0sHttZ789NpPQD7/nNlkmK7mDsz3pPVAnrB0V3
QZiI0hnqCLgsDmnbk59ljQO2UsQrtlmH1FOrmuKNJ3YLAtUOvfmme0UPkjhvGLcLmHIVgDoMtjen
Tr4iNDePZXuNcnXV8Vr4bRWhYpHU/t0Qgw8ckoPXOh802CwSNRF/Oqh2GtgKp4qS+gyY7KrI5AW+
PW0aHU9VxYpxJ918xGmXTHeZySCXxkqnYdKiQqFGVnqlea67wiWjFo8NeqH+NGGDg5Zyl5Aa8Q3I
unUs4q9K65srtG1/6tPo5thGuOuh8T3rAq6Fkc72JW8rY8NCgoHkjHlCbZM4Z38lccJEakA5OiLd
0btt3Qpt62Ee3NBb/2YPXJYDe539OBTWpiG/emOWCOeGHBBrUtjigo1PENdKsoN21Fg0PUDLjveg
crEWdVl+G5oJ9yvIkLa0iYfM+qd4xojRBViUutq+g8Lu7JJYj670l771Rsuw0YLALdMPiUTt3U0l
9m2XDpUVuMecNeHAUpyOlPFTEU095gUQjyDbFTnVOtFTnlpnIDMqHlwGqGup13dxpd1ng3Dvm1qj
CByBw8KLNRdZe4cu8VTriGzI+KTTV4ozBqjSosIsE0c7V5F90osmfDXS3Npg3pgesaScm8UQEU/6
V7r24gUgE5K2pt0VcETYdeKHm2RMKgM+R7/TKGEmrvPQVS+5zJN7FHh3pYQ/LS2PZkHLyBPmh1gq
49KOBQETtCsHM/YArw1/OaJHa1XaoV9RsaLUlafPOCyjWIuuNEFgkkDUQWTFXUqfBydPfhhlXp6m
kVUclxTbXolH1YWE7qacdvrrV1ZLEPiH7othTLkfTdggnC5E1QPU+cbJdTf//ipmMPvzKvYMsmA8
4VrWWrD5Y0eKWBSib6oQKtosDsbcS/AC9c65paJyx6T0NNsM/eipzHsn1b7IiLaYrNtqnw1gxqag
jhD52KwoltaSYTUXIzHh7QUAVotHUybF86JBJF/iUZcJOejYRSk2RPLFQ2KBbMU2Ni4kLpDv1XOX
uNZBb5m313HWaAB5xxmQ5iggrxvW6XDvpsFP5aonPTO8Z6hbfsnHfKfSABOMSBo/oICyZc50MV+W
RAUod8TBauk7qjPQhUuR+e3QApwlPPcYiAqoUGQjq9OCbpMNjt/g57hoBMPeBXWJCDXHUlfZdcEb
h8W91RsXaAK0DzwPeF0R9m9ONZ8wgc/PtgBhm4Ukw9SjtODAPqqisyjIlNGLMdf1MY1530wbk+c8
+GJ7y6v1WbuNgZudPLPNTn1Mm6gGInPSobMqWFC3YJFo5bpxTQJk6INLNhQrxa+tLcienWR6tVFx
nFRkQpea9GTv9c6PfGnpkfNhb9sopm9n0CWqymPhGcNFLMuZMEF4n2HEpvM4EgLCkumpg66Hi9Y4
tAB5CLFl5ooB+xgpG7pRzKzmY632M9IcChZ7hBznwZ2sSyL7dNvaRhg8Dm7U0OvvNFQnY0pdY9Be
YwVRoggq/dBMgjEOzMS+Z9FRltK6FPJZ16MaXahCpkmE8hZElwWiMtrFBnJLQtlttIZLcAAqV/T5
NpX0qK5pfFU9iR5eSGc7TL6SPYHOGDYUPXawO0UoXLpiHnvYNrgqwhUeOQ+ArUjMtTJMbHaXHqzS
AJVK6foeEQQi7A64yFDnP4R5z4wbvGtlCzGs44oMxZCdcFECKfUCGKV5ehe78Rl2fvaCVPaDgo24
1cu9rvYuXjg/IVswUFjb2J0LMmpCIC2+Hb/mrSbvW701oHXCKUM2lfkuvWew+bnLR+ilT650sGGX
bL/N9FfQDB927dqPySsqv/ActejPxyPNg/IRclzcRe62owlziTJK7qGD82tSlrsTeum+mHOW4zEm
C1xLsvKAcBlGnWe/aijdEDszV6ahYSPHxL8dMf+OLQnTcoEJgDcnBWYsklNoFS9VWGKH1Av9XOnP
yiCGoCyNGDZyfqybG72XEgm45fpd2f0URuJeppwGsdOhDpvT2A9FFGOl7uLHIUTQtUTvhhiqGF6r
6TUN+NqxOIK+N3+rR9RXQBKKXW4J/FCM4lcaSSmNxLdqzJ2taTvOUSbWlTyd8sFZNBqaGrOHymy+
9B0958yrNQizZE/PPTQIL6A8qeKRNZmGjD7sEwKGpLXY38BBuF5+yKF+8m1R0QbSdPQtF04N1Fg5
D4kFjT1qflKnkKTOVt5ujMn4KNJo9j0nsw+mMls8FcKPCTJ+JvfEMvDseSfocOLqmtFLEnTavgqP
WdI1xxoyF2UwK7/YmMJ3PfunTQ+g9phrbuuTbtTsMA6pJ1H54FvLvd6hecyKaEk0aoKH0aJwaqoi
O+Wh6na9aUCDTfOGE4VV1xFocAuCHBl1gKt09fAlLJFgSXcaD4aaznmOxGhdNk/We5dVzYnNO56H
iTiryUsOhTbJO8xytPEPVZ/8yJIh8/XM1a+y1jezptzd4JBiX5btNrSn4KoN9Xw3KDqEXlUbG2Wa
LGYJByPlznhzCueIlP8NWKc86qiMTrCA5TbtgLalsTPciaT+PlMs3usG6D7lDk/0EDxOmvfAxYLj
XO8Hcq3o+9eF8SurAbGl+AW+mlNxHy6Kf7OqGdPMtKFBbvue94oAu/gGm2WG0mJBnIz69mizdv89
U/7/2hCS5lrj+K+xVvdp9h6V+fvfW0L//KF/toQ88x+mgRaFlpDwaGR7dGX+syukG//QdVqcliN1
4uKWjLZ/5sQZzvKMQ0gc5W3XdGwKsv/JuTL+QYOJNYPNGy0/+z/KiWOp+kewGA8Y7DyIi+PPEAZv
96/740alboEYpT5rsUOBdEJUPwFqdVKPVk/0OpCOXI2ztsXXIYE5fEldYWzLHhh+ROxtQdDTBYwh
0DrWXttxInmwZsWhJ6Z58gJNO+sm8aamSWpv2BgQRk/RsKBDjEOlW+nWUIG5HZruY6wXN2RLkEoe
k/LuzjtzEkeU+uAibEops4HLk6wLBR2KFrQsbedc2dZrBfkeHwipkWz87LNqR+e8Hn3eaOZ2lPF4
nnRmMMfTjutTEr4+4qHlh+qhdOhy0VovtfTVY/Q+VxMZputN2FbyHNAN36UWpML1LmDVjPhZ+s6f
L16fWG/i5SfWo89fMBUYLtip7cVIQz5vfi0z0VZzc/Lu9Cy/rDe66CkgzaiHyfze2+CTzh4T3vn3
EaSIPHWiLaE1ahsKNM3LdJ/Mc3Zxc4/EJOS0j30dOz4CGtMFxaVaG3C+ERaXzxsGSdoObHG3E+u9
nEhzZSGyi2BfW7K6xHZ8JaaIuvtdblsD2yXJ8LYAEJImf5CD+8MGsQB4ax72JIJ/y2ZQxVFcfcd1
Qvj75DwGA9oPPbJd5IbsDFrCmgCzLEmW2lvvUqI0VAb8Rku3whshRtn5lcYl6zJC63cmxWOC7aW4
jcPEAovkd05baOt+0iRHPZrSk+ayBpJtiOSuF9FVm36h6ShuinRgzCTsx2h+9Y55aRKjvwYTRr1O
foSIJLfxIvMqiHS81Rp3RUMWp8Ei5lahzGMiHBDbZOrLRHNopFB5tUf4TY3VAivXrOgmVcO3s5sz
f8B4c8QedcSymd+ZEc7aKG/UwRhCyJUiVVi5mmE6mLV2GE1S4Vw9wr+TD9fCCcwrvAnS2MYWDk5p
XfUM2a7jzq/rc141cPawaOQBerb1BXZCuLZstIPgv36bFmKKWP5qZrhXpcnJb+KIghXPzcsNwq/7
SVrOLtLnFztMSDIzO+w1aTFfG2Bc18GOOR9Whm9G++HMHcKCCW7kIObkYE39DYUu13y7gJEx+Th+
a7f/8tjQvDURC7guxFyURvlFk55+nNh4yiLsziB3u3PLm5NVvByuD37eFJGz13KUTAyAi6EWebrA
fXjA3HxZ78mRYJJUxyU3zo67syXqUvT1+7p5nK3wheoxSUWTKS/Ebq2ieGvkYqkN+yELxc7QKf/H
Vab5KXolYxEu9dZcgfJEQibrmMAxGwrDyR0f0ggjI4UAuVdu/j3Cl3Ae5KSOpQePtpMoBMtBIOtf
DyvH3DUCEedvp8CPzM3U2eyRjMnlZsje2Wg3O9cjr6iAMIY9Hj98w1qjTbPxuD7kNYirhDDhwxmE
FDIkAJbTWJ/HlYrISoKhq6OU2jd1SiXYq9vmnEriZFEh/0hHpfaRIckhXm5om/3zaH1sdNUhgXxy
oLiBdT6AOD8L+5h3dkxDxJv3ZkUXxgm8d6Px2LyF1NDXP2nOw3cRN2L/+0z2AzUZd9S2uBWIYEac
Ehvo/dnl1Dtp0QxjGmswaCKkGfliQ7eL5FbvSvwHISwtByIhHywZIwS/48PodAK67cBfMe6s0nVo
GKTbGvSGdCs8xkV9yHqKxDkgPl8lHVu8idHYxWEBfvHZDjjpsULtm2tDC4KHvpw26QVpSz0fY2d4
uwFDNDpMOiNOi2eWQn2r6si3WNsXhvIAimxFX1hHhDIbtYS82GvA8HrYL6ku7XKzHoGDxQkZa7gJ
ND06rG6O9QswLfEy61Fblk9olCp/9bWsbhHcd0xX3mIUCfpl8soI/PKCBL8cC/hdnHTDefXLoOWj
9JZByQ07YzpLJX9IB9qR1Qemb8zt48rpryFAHiEoT+2b1f4VCqM9EygzZawhmUWdrbS4UgvQQuwn
kWdHrv0rdpOG/RGvzEqTSHHiXH+/OrUztl9B2WI07PdUTqqjO8iYTSUQo+lUF5NLCssAsZzhEATj
pCFOMr/K7Gkg1+v0x/99vavW5PB0DkFcRu7v09BSjZQ6oZ3rSVlvVrOMNdrXTE4fA1pisEG2cTaV
UVBRoL1bzp4Ongg/XkLpgx38uU2XL2hqEURBQ4t2HXkDQY03MNKUd57vRscoiUUWPo3InnYQSDP0
qAcijwjgojex771E7AJBaGmMY/mMG9SJcXskohnPOvT50YoJVWAVoKvoC3pLze/ziqZ6MtA9GZ0e
JaTa1fXMCV9uqIAwgOGEXIR8WbSHvUFqwilSxCctVh5yUImli8E02swFVQP8RY6ECiyE+M+b9bF2
7h/1sOn8dXhbb1ZDzudd4MnVOY+prYShQ+uxDJlb++q4Xv2oaBkN1sP1xvUsb+GHLilgHehKKpmV
juLeHoPhvN50om8PkmL1OgblM0N61EWbAusqPgl1Twg2PQRT/76+7zrern/LH3fnQNcOhZ37tgWV
34EPFHRkb6SVnTL/U72d3exra6GxXIMX1ptWy8xdm3NGSj00r+wGayg51q+c9dd+jKjwS1OjMFmN
lJCftcDGVlss30xsa/tSKq6l9dr01sRx0ya80EUfttWXa3BAGHuqkCwiGfflEL5ldbpP+MHYrQe/
dSQWrtpILz3u8MM4zf+0mOVrmvins2x95vNpkR8BNRrs6FCjfj68HiUB0ElHfTeWKHFnQCE/BIx1
yz13OSkJSR7nz7u/jww7PRkDQ3uNGmq/Plam7Cc363msLLtEIFGXB7NwrKW5Q9OhGM9oivRropz5
avXeSVUaSGNMTPu4Kf6K0Q2chWaIc12VsMo8j9RJIi2ykP74erSa2tDtkFO4Hq4Pfr7m//WYg955
W2ohW9jld33e5IXTHKnD7T4f+uPn1yfsxWS3HvVjrW01zUD6uVx6VZXHw/16WCNGBTs1ymXBDl57
ZEDHtegjYQcAY5TD36bQz7vrkZrNCKPgMrmu99dp9vMufMddjqLg3I0YT0Hojft1ypHL5EPELAWp
9f6wXEcIWnYqbwdMAMJr8Kdw4+oj+ge3692jqoftYFSINZab0QG/MjEjbzM7JmNOoDQLpOMyIzNE
Iy0gYz6gqN8eYyqmh4k4YUTt5sTZsKtwYf4vh6O3TIWZJsrzn0/97VU0ogEeUOInCX75qQLAUFmd
ZofRZ18sq492mbTWo/Wmz3X6f+thBSME8evyInYtBJKth1D0IHsBE82P6+FkjFyun79FkrywrZxR
ZZewBBdf1uwFSJ1Aw4Zwdvnlf3/k81cGi8Nx/Y3rYyN2qlOPwXN5+I9XRVPkTr+f+X24vvvvP2R9
6Xo/rh1etd7//Y6fv0pPinqLEqHDduFMDBDL/3F97z/+it9/9ufTn7/9v/FYmV9QxOmN8tkInajl
TBBEtnFoboF81OiOkP3pA8j2gkCyOR5Ay4j6zkyoJXcDDhGEs69J7CowPdVrWhnwh73Z8uk/mgcR
OA9oYapvbIV/sUR/75yo3uOOwL0xU7orJS8XpRluc5LbtnEbvYwWZcQ+SYOzTVXcjHoiJwML0HJr
IzqLvW4pDz4bGIV3ldsieGFG2dhKPaMgGXY9CB97gb50Qmwd5VzCgryHKAbyJQs6Lct/04SHNg09
UFuNic92/G6Y0n3N+hSxZtJwLWD/AuwCa6ypskNVdH8R3wvWehyCbaSrN9mN6Cnsb27SOVhWk3Q/
OWprNo0/jeI7FXKSDX1V4jqXNbD22daMk9PbZKnMJdai9EzyA0Tf1ryUZdcz9MVvkdvhFIx+DtNH
5gWHBA0nmWOa8sMi+trR0gA2Fp3Mmg1pUY7n0DAOBghkUeEcR5ugLaLwn9glUXh71kEGVCQSu/DD
hp1b33RfNcf+aWm7Bm4rmvqJuZUf3fTp9JSOgW+kvtVgP2mrHGtsZu+jzPggTObRozTxqvIPvQfR
wZLrfsKtnyNd0mvwqAaSyXrCN0FBe8GIOOhKhoIdh9kTSGh/n/Et0tP32lOZEmiqw145JQbVOHbZ
B/TvfLI2EOEQ1gNxVXRV3e5dn6lXjvThQH9hmCAGZUvhpNtVbB/3hVAHzUztzZijSW3MzI8rMH/C
cN8TvunnhJl6a5pqJgg8fp5HKARIaFmRaDcaTwPlS8YQyxaHsQvOg16Emwgh63EIxRd3oKFoZOUJ
cqf5FJvuF7fKQIIKdu9hilBWhPd9Sxo0ldHdLDVUiOjPA075Iba9A3XMah/m/bWIk+Cnptor/2pA
tyl+mqEpF5OYvm9NAQoRVu8xZm21qctdAlr1YJlkgs36vUfn75SGXXPWneSKj3e6p5uSkgCfkeZm
wmHm+ypEUG7Nyj6oGhlrmbV7c6D7jRvO8EfpdMQ8Dw/o6RHNmfW57boPxF5M07oznobqq2a6DKuE
kGQGVMkEJ4JFRBxros66uXO5xJnTLZFemlxMOpUH3OtPBSq8iZ5iJoJDYaXfaoNORWs9magkv1Vt
+bViiII6ht7QrYFrD+PcHOQ8qJuu3+LWnKD1sIs0ZdnwKjKNMtxApAzdlVil7b7bDql4tMu+fZiK
X0j5vkDzJVNDuht9jBj7niEi6XQ0mqo81eFoUsDSfs4kOxRxAAY+wsBExrYN8Xubh5Ak0wyG15S2
8bZQ7U8c8tYuML0vllO3R7wSeCsPplkSNWuTRInJDtKHli1htgGXm3WeqWqxzHPRKi3Zoyq4tuTh
4QLrISt4ycYcjQHOFwDLXJHOmCWHuCfDAwPWOSfWm7ZBclcHotvjIflepjpzgEdiZoQgxSgZ+bBt
4jWm7iOroiF4JfiaB4iyGxt1gwUUadC/VI4WnLMu9SMHBmJXm5cUy/ajNhKXm4gh9R2SoIfOaw8B
Y9RWh7qyjxGSVyb86rhr72BVPyBrskm7Pgyl+zz06Kc8u+h2rtR/xra8WJOBAnGI3+ch25pupG8D
GWLm4PuFZErdAtm8Gg0EFiK2kfwpTrR8VSr7VcE5BkbfoCJRxBJpfH2rd8oU/J8UsRmmSN+8YDyC
gX0Wi18US8XPvkQMXc5RhoaSjmBkGmQG2y4Vd28HTbkn0PbaGrl9aMvsSU2iIKXTxhcKgHPfVXHp
exN2rgQ1cySgMMfjex8O30e33nrz8NKF2Zn6Fb3ultCqWL0QIApLQpIE2UYXNMb3hbQ/VOF3BDBu
IeWdPYVtuSZVpnTQ542LnLvSd4NQv1xRHFMEJxTlHOXTtgbiiACaUuZ8J5YTVLgRdDuahNHodfTa
zWCviZwgoBSRR2UUEjc/UfdkVX1Uw95FabtPeoW4mkZnXzf44Nl6otjfgcz1sPnQhocQHoJeic16
qxcCREdYbZL4m2nWKLZLU0Ojpz76liQP3au4LlKMy5FoCcYiJ+U7NmC5DarUOVKHqkq1be3evAvb
eMmtIZB+mmD4OFu7I83Dy21MuVr0Zlq3mabruMBFoqFEkhX0b6aRnkt2w34zWJfetu07UUS3ZvGW
hp6pfALi7qg3u4AF4ZiGIYYijKYSfUT1CN//yCxcY6mEoOLExl4m81cCzapNnXT2XtmyQDA94aYk
XWgTD+mjHZdglKixG9H4bkqyqxI+kbbNXpsIhAhoqr9k+RBalKHw40N7NyE9aa+oWC/texUl9CW1
986L6/MY9NBBZpWe2K7eTUFBXGMY3RsKWDUm7IOFkboQD+7cdLvCw/yt0J3PIIe3YQdvfDIZjCOI
6z1opK6O0B9HzMsUEJ5MzXhxAgZIxNv6YxXCc4V7a1Dm0Z7MknjiHHWaUmRM9l2O0L40wWgl8KEj
Tz/MiGSANSwG2+ULMV9jPX8YSyzDCR8ZFt/TFE6MDibpipg5LhrScXihlXU0m8yHKusFWXrPyg+5
guO8VGlz6YvoAWxMeymV+bEEe4mqIaY1jpHOkDI9olwYo8Td232ebgKhF/hCgh94Zp/7mfMI16sm
goOYbeaxJRWsRV5bs4JV8klYxtkKkzt0cnB7DJpqkdPvqzbBUZVARlPFRwZr3rdq5OJRojYUf8l1
t9z3IFEI9iVLQMNr73XcfWD2iMA2nEPiEv5hleFf7Dmo4puI+b42WvHkVVAdhBlPlISrBz0+DwUG
hMLJzjKBiqMwPOxTafhVPzyxy2Wi5qprhMYIZy0kQKzroxnqBKlNz2z2vpSyTa9DLPYDKplcg0No
m94tWrYhc/4EUSnDp6fQX6XzbTKqR4Fv56KhRSFo6tLi4diIpuq3uoOVfSai59FTDbVmV+znkEQz
HHGEQtVw5qsdSYApq1uHPR+uEYcKXMvea5uaACEJG/CpNhUPYew5IH5h2pfed4ajemOwmPerTnj7
rB/FnWrSS6PrZzLFW4A14chMW4z7PovpwAx7ZyIttZTTE6bA8QFPQo5rQjQ7auAx+QMVmUxUJnHp
JIkv+qMMKX0VeXkhceUXqZsx5K9FT9QXP0hI+YnaAo2Gg7QRWx9VY3Tj98M47NPhuWBJeJBlZS8+
jFM1oLYvCzEfDYYGBkRPfxy68boQJe9nF6OiSW03GzyQQux1LQWUgj3sNrfau9SMGvZeGHxLRYES
1XeJngOxv+pidF9mcxqIFQDXDwSW1nF8cMadTZ7ctpOxjfLGw08pPno7r/wZohLqUgLBYWlcE8JP
WGhFv+L2hkfLz5lfWUYGRyuvngz7i+MJ8Rw0YjdgkPI9FxYbLmqrrt9aReG87+SrKVnce47xmIfW
12qx58b6o3BtlJ91gWBBQNMYWy9AgYWeRAJnQsiMr4gzPkWEYmAp1Mk074/ZeFF9im7Z0Skmj09E
oOrEdg9gX8ez00dko0Gj7Wh0omUef1iFO+3oSxNV1vOQFuDC0BuiUpxlXxDIPemlcImIodsMWvsd
o0GMbhBLhVPpLGHoi8U4SnvSygoI6Zuhy4Bi4Dx34vynUThil+eOzX7MbXci1vRNWcPZrP+SUd4t
/McRR1p/jifvWDa2hQ6d7mAaldVRBKRgJk6F8MpL9uxyCBzuE5/e4i2zeeestEgtaAkzHIx7nWwu
Vl2wt+MZ5PfCPkji/nvP2I/zJp7hwNpvTZf0DHgueZamw8XUv9tj95z23qNZU1WvZ2oMAm56MO+b
FvqFMY3vUwFxKJfeV5VDe9GhS81VTf7GXLFdi5CsiX7YU0i7OC5B1rSYKOlTAMpdVHiNtvwv0W5b
yX0A+hmJKAZhkAgXFccfFnkhoFkW0jgpGcnwC22pn1ij5duh+suc5rs8XT5Au8JAk7BtMxdqQzP5
g1e+uDXzx5R7JAmIQ+Wov/p8fJFReCJQ8MCy/j1Io+kUeiyWC89+0tviFmnjc5oEGzvTunNn9Yei
tMg3AUmQAju1XC7IcjTjnTJGUBHDuQwCkm+ddzkDgaqG0NvPFXiPOKTRTIQudP+wFNceBAktynq8
dOYdraEQhAIoj2jOX/QUMOYMcpiPDEZENt2zd6ESZGmXjjUpo/BiDNS7/nUujPKOXYokGhuKIqes
wjq+KRo0pFH3g77tr6ifl6coPIYEKVu2+cIo8bOmeeZXuXEQCi6jDjdv03mM2gGyIObn8Ko0xSQa
uruEzvom7GgtQDIHhlC/2qGu/F2ihe4TV89gVSm7lAD7rUtDLwPnNkdga3PrjSi1dpqBqaQt7Mb4
w2ksin58J1sHZu5Iu3oTK4f6yByDMqGYCITxVzSDHYyi6RjF04coQNtiLYCTvvwBOoYqETVAHgi0
rbVvfTiSDe04d6wRvhqd8QUDzANGgkdXxPdewqeUJyGl1JyIT4TYdcf8xEa+7g0ys+PoJQSxjeDN
840wXVI5OngRWsQOOQofPFmKQ4SrfcculBVA1mNVg+fGCtykwsyoNgmwu+TwGQhiNkKyeu/HghMS
MEWagJaH0uoImaV3E024hfSp7AGbmOKaUmEAUpgyag/vRt2+gaXY5jDn6JG1eD+H5HUS73g03sIc
qmQHKXKDXrj0O2SQCqISsjUnA3sjR/sm8eheKmCEBC8GG+QU5OnqF6pPgE1hWRIEjnRWwbUx+/4l
nqzgBtchc3Hxwwb/KHsQbGmvel9jG8/R8DRVjk8wjL5XafrLA061Ib/kHDhF6LdGFO4jB20tCkE0
shM28LwD3jxNDnrFsvR762kstZd++OVFVL1t8TIAptlmrvtdIyPPsZnlDJWz5nOOAfFdfLNodPeM
AHDI6aVmyQKeLE5R5Sz8lXo7kxlzLSbFi1ipYsln5YDpcSyBSQpCGFE7O9vcbR8ijaZgnZoMD8mD
F2HW7HWs/UFzIMudCB7ByMffHBluua/pmQuWo40HyZQ9KgCdYCPggXJB8l8a9fFr3zfaBm6On2hS
IigF3lCBLtpULuQpHWk0QF8Eh9VezN4LHoBfXV7+WjQlVh7fq6IUG3YqAZ9xW8evEQmeOwm9P40z
VufaNyOOvE3fWtPNiX+YWf5g5bNFnEdD3CjrTjUTNilr46a32ks7CbrEABl2CtyLeM1xCJLioRiM
Z0InuuiHpsLYr1N8JVENp7tCsy5uRjU/OiFfz/w/uDuP3oa1LAn/Ig6YSW2ZlXOwNoLlQIpBYg76
9fPR041uDNCL2Q66Yfj5PcsSeXnvOVV1qlxlvE9SQqBp15IYpKdcQIJ5cMoOWS1iJFrMLsluGOXU
ZpMdpl04b4+Z5shfFCy7Yp0AF8XYRwDQlqkuEw2JARPSM0blN+BxnaV1yQZLd0dGZlFU3UEf4sOj
fe/6/rENH8P0Ueerusq8slxpifzx4iNgRmQbxVdOnEzYCZuKNPFKERb9I0dv8za8sTF9M2zNg0tB
G0prJQk/5ZtyfMsN0TZvxIZx8RtHRkmAdjFrEfd6mnA0J0OQa+ISNSjetg9MoV83Pq5W6Ff13W5l
7paCLUhPORipe3Oc5VX7OJA+IBVIeExYkKltxC1TSRkrplSfL0bmSswjJu5DLK9vw7jqWQGEIC1F
KftFR3pVmub+fN67CjX8E4IjE29HaKRtIRR2pj9/8S/z03f+i3/9HoOZw7MlFBrEkpjxp3GfsJ79
Kmk+nhTY1vvBlhQXAwbn9eszxca2LA2GlaGI1BSgoJ+ib3NSOd9rWswclng2pGrfGUjAGVJgzOS2
xfENZLktf4n52U7CU6c2a7kSFlEdTxsx/cpFWKXSEOYpkSZIRnBKCSPVK9siw95skjuyVJyFxyZ/
Pz4YBfjJwpVSlUiZ8hzr+dpcvmTSwBoSfCQEC4JCoLv2q0kZqj/suW1Txs2tZbIIDg0UiUqbFGTi
RWe3+qyoVRCFl7IPhWmGIYJwoxU0RBRoj9374f8p1v+/6vAkBmSYHvrPOrzpNzK8fxfh/eM3/unL
IEn/Jap4MuDAoKC4U9Hn/1OEJxkYMCiShtRPNw1mmP4hwVMnSPCYMDdMkiCxFpL+ZcygSv81gWTV
EVWOen9DVP4vxgxYOfzv8YHxJUYlIBYNkgpqOw4J/duIGpaHRaMZN3CHIW6DhOeqQ3SO/+0buUr+
SPGRA4WqZ39f8kfdUs5FBC0YcP7So0IqNn779yWuqEmqmES2hinW2d8XgI+KyEq+/P3ji3G+lKcx
8tJRDqCUAhzm+KUZRR9A2v/4x//5mfAkhesG0fRHYSYj4fkYv/x9J1c98JNamiSxGpR20khk57EB
+/b37a2QSQVpMWxQX+d3MZ73QpmRv4q1jqERN/giI1Il9WxSF6t+0tFOR8Qdj5JIuzLwM7fUEcRl
Hr/zajNbRlWGg0wPYTXBY1GpGyiTpy5ahC1NqyG5T5Cro/ot2lk0MpFDF7UzoWVst5CrjaCNuoBR
PqAKcPrMmOe7IWQEUjB4T/Dox2aYTA0ZJJGIkqkio3dJKlJbEGPms/49ptL/fVuVFd/KIwuscA4k
eAAFf+8TYh26b3zHD7Kop+SbFWn4nv19kd5F5IvdY9231St4lEMQjoqjpORkxu22CG+PoMcTPs31
1pOYzao/40cyj5hfQstsMIZMwDixSNMwZDxKBdUG6N5n2aNwSPqZ1X86lpEslDp6S/ymULOMjPa/
voQaiq5//eMwEuTOs4u3vSk1yKXgkv++iKN05+87Y6R4/76TTVkPGOAiMR4u4e+d/30x/gxexy8C
edtyn6lYCONfAM6LrqaOY5icxJexG9mjl+Dkxzcbm+cwtoutsgDLo14rjrK2HxUt3yW0SY9Xjf2q
sd73gClawUPGyFSJd/Mjm1IwJ5rxc7SaEPaFDMfe7PiOGfWJYmenlr5AdirqT3Fdt+SWV94NQN2Y
J+N0gfW8JL+SQxF4fi2jh8uYhELyUsLYgPPCtK56r5V+r+bfL81jcL0koqfE7WAYrDyimJhFrYUe
cg5rXolwpRamQ8HQTt938Uh5gBSTJOnHDuN2A+G8FT0xjTTmOswGucWIrIkXKokRXxjqAqtUPD/V
p6v/UJBNLNKI5MKC6QAgByZ+7p97Jfb0kw6ThkmcROiPBTdJv9D0zkOdpZ0fU24zVRlNAvzDU8xj
QYd6qzDsMlzlk3v+zbw9l2/dHh5bJhaY0Q7delHviXHkSpAPx3na+CCv8gg4oSoEjrMe89c2JwVh
x8/zj94y3M9kSuj0XFhlVMmkdn2QL4BPQUrnMqoTHSIMoVzI6nzbIQ/rrIKjav2BExLPOczFfxod
YedXnNkGVnqYeCbTF5Xrl0jBVxM9YHF1a9ni14CSxU8G+Wn3SWiuVn3kl6NuF9x4Bq3R7JR+/tzI
R+WcgXlq7CEWI2qAdNVWIf8Gz5E9Pl/TtnQRiCkYj4WezrO5y020KBaEBlUMVjWwUeleX8BD1ufn
3Tg+TwBT6xgWBPCpmU/KD0QyRgCmJXAXES7dfIYkwJRMdqT2y0DxS7aT/1imgy1uBlrPEVp1zIOy
EC56BKgDHWCpn+pPf8Bgm5zTWT6t8fS2Wypj2WllJ/1+VV7I4wDf+ZUVlqjgkO9ktCvsFIF6IgsT
l09Yym3y2reL4tRv5CuWEuUFpUM3scdadGHm2JpamNWlRPjYWCFOKpcFpaWejLE9ki5jzlisqdvh
tZy7j6lI7syB6SeqJWaRQIcwjsAw1a23KkYZv5MZ0VeVJTNM4xp2MtN/J18Ys82rH/UbePTz8T3Z
su8MlavvQzfPwRes7H28oeJoLbmjTZ7nm4roDjCjMz6dEBQzDYOQzNaZQ1s/A+ar1sMT+zAbvePw
tqpP+TN7ua80gMx4Z0z/udF3UXmjGsv5bpckL7RLkmL0s7qAg8a2vF1OHLy6M6dygbkMLAQvD+Lf
3XTZgRYwbDknKfxQME+D9x17BnR8YP6CRQwnIA/QLqW+VMoHe8dtwAuGvuGbga/U2GmRyzclBphT
+XN42y98RSyOnpSX61+8Wbf8kDCjCOLvOvR1GxSHPIedFDlc8+qTEBRPur9+JmyhxGIFg+51PX+f
2R47vgxHbUHEONti54euOu0wfiR1ztaOjw9q0c57IYG0umsLCjXNN3FNTJdV3hAHuVGFem8litP8
cJuNFGQdpBvhCySb+9sJAJcznr3noUc7ypP4oBWz+kVzur2nBKiIoyerMxE8k8/xAn2zKsKo+rnW
2PhLPDno2HcYBj3ELEryVgQ3ZBSVdFZALBcqQMG9Og6Sm6tveby32TK+g/JNvsIdHLK2NlQ2EOUH
rwrmkKyIJKT+8mqPcbFMMOTfY8LfCx4vc8ttIgcHYWEI12p4UhZ4zE2VX9K+vtyWNCLGsEkGC0aH
alz0s9dJQ4+SlyB3VqICj/q1dGLGVxS3Vb82REAbPr4Tgqix22buTSVJGGzlJ0MeDhCPRHXbX3KY
OvK0sHvbv/e39ipXP2PkG08v8buy4WF00OYoESbY8uSWnm14DZUJUVRE5GOxWRjgbrjQAD2GVoz1
3IQ7wzjENWrPKqHS5D1T5/+mU/4H8eHdenT9Hvu/6FObzaKvEAdI64C3xDZML4m6lFf01OjY3stu
at8u5Yy85AdH31xkHhCiC7+m8KvVF5hlJtkUuvLReKRJyah4RLSwrkQ3WTI37Ur1su183h44D9N1
j2wqvZYJTkWE9lnklNXOaN9nMSROWoEXs405arU1kh7GZA5DOVNm8U6fD4G6Utbv9e1ozljRtFtz
4WLUiKxZ3CQkkEB+4S1grVtWhO8gm/CeyopZXCeNXekWEF39lPcy0SjajEmz2y51uwMciaN4yE/T
KaFxD3IUHqdHvUp64meXmCYPc1z+vRNWidxB7VuKvtTIu8lBP9rvW6+XoyJCKSm/GNgFd34/5jpj
8XCQc6D2gmhE8o2epOFSRAY96Xh418Y+KCuewHLhd/HhPaIsS6kNWhW0fqnfbP57GYFCuiWINWxw
o0SaYOU7NqLj+FLoddcR8W9Ut9ZkSs574ZRHYaMWvqRj8YuWhOFakpys+OeRbOXY5lu68ufgM5OI
ySajxx0RwY2T4E6CJWKBJaYbK/NJcjK6AHRkpBBJcf5Sz/ly8pGZ1nPLT4nTvs2jeU/iO5WGbZ6L
3OEt7WQ8CK1h0fvmXT2TC7pIdwMGL+N2Wv8KhlOuyIbG28evG6f1YVx9xX1e663gt9u3G24EadZM
q3U3Vz6KYKsTS/hTXvsVChJznfMabzeaq8GTmUYnapy4WzLTchGJWjmg1BAR6s25RhjbDkTOYaKw
Ry5REdJEuTqhV5iS7dEmJxyyagY67EbGXMABmix98T75EM9NdW47tzySSt9uM49xjGo/zKmVeBc+
Nbs2+LDymMqlM2wMdTveqvN0O5y7c3nk+vPHHs083wqMi6w4OHAvtl/T6gBkgrh1jjH5OyfUxX6n
q+fMOEnH90+E6O8RZM8l3v4z2oAuB/i3RPCar2aTf9K4o3MYjW5ZQ46IzxSD4CQk7JppuBcOxjcL
p/Slo1ifJ+AgJwnMdwSPbZoIXTyb731NUcI7+RyDBU7kMpPSUNRB2e4wCdVevmbjQWkoCDLxbfXA
mReMTceW2LLD48F5jbe1yiyyVzVuGjSi92pwwNk9dBdiXAd6zrwOMEX3lM80tDB3kj7dqli/vjmn
J3hUZ55yQt0e+a9vsgj8etXUYMS2fDvSVRXr+ijeM+c9uZgeiWLJ0yNCBxv2qloicbq9vayjut20
u3JXyksJXGunvPxJMk0+Hh1ML6u+2Awyuhmv2CdffPhCcbs1f4DQXVwzJo9ZscGmBE/rigBbft9Y
yaIjPGaNaVVrqGP+0xfuzFLw3Kn1NDVwGSbSymHBx9ehsm+rZH07844aDB3eiFLCdfvyGU4l+pC2
afKrUZ4LyMDtXN0S51E+9kZ+77Og+S6QyHUXhCO42eIIwcToTJPW3ZRrnpF0tujecFl441NzRmjB
rVJ5IzsusQT7M6cFgSXgoJkSRmHO/r4Y0XMyGxMYTbO83hR0nMwKY7vfIOb8++7vZ39fQpV/OxFV
KgwT0jBlznee47Gn1LfYKSu5s3ps2Kn2aZfxKUDv/fddJyH//vsuEwTeVzz+m1RFOoUGbN5j/0KQ
6/grPfr7Z/Aff1vNiT3X9I46UguMmFjTRLgUZdi68pNKUav+rOvoM5vxD8rm2GwqXOoJURyZRHhg
S0Sw+h6c6vYsZ4xqcOz/favktPhDmnW2vMEvAHPE+nUOf14/DxmDXltc0qJVbI/o6hiJ9rXSZzYN
L3tE+hBhPYZ5PMngzKrV/ZA7PC8DRZ22xswEgb/rkmXiDmTF2OGs0Mw/VEv80DgpbGLdcMuBUsNI
nmZy2cLW9RDyBBf5vKiqr5olELYt7/U9000SxqZzAbxyzKhFQeBmP8/zsBHcmloUWJC/Qf15NqFG
F5EdLpsP+YMG6T3n069iBhgswa4D3UIhHTmNp340y+JK1xmiScHb+u0A/mcmDBi8mtWeC4JoP8h9
2EhXfV/fhcEJf7Ci4UKrHy/f6Dw5cbj3Q4ELlQsEKv+03/GGJjVPd9odnnZLHBJRTEm001Z4wvb3
p/ecUnhgLZAv6gUUwZunEA2oXV+SYPhhUusaU/d9GFtMhbl0iFRW8TdFMZ1ep9u3j+rndS1C4qDs
mKRZw5fg6R2iMel3+LVwFOuOzZR8KvftzcGQHEAf91Ztodxlzr9t5XNHEGgWS4KaoL+dyON257U1
ELBuPQNtW89CDM0sZTVIQEUutpYK5paQFt8dWUzopdCsres46PHARF7GludMXowrefwSL8VwvlNd
bl5+sxlJJMDBqnObEaB4sDovXLAq89h+3mOkaZ3bnpksFDsuteB+9XbPPvZY3A6GTSzPVJ++RStZ
3hhHcSvvMVMCCCyFrt5Hvcct+OZVC8V+w4MFpGIjoLwTyybs68hFdJIE/GAn7ArI3aWa453E+b6j
f1bm4CjSXGJj2RNmrFqtZGuY5ncusxLqRwWtshMZJRqpOP5IHqTn8kaHT03FyCKjFl7KQX4kkVZy
1Fk4V90QryUoc2r4YscEY/7wWEYms1L4LeIh6BM8zWY7WYpThlv6oDnGayZZjHMxI4aAOLT16xrt
MVZW4IO+Mffb3lrXiO3wWN9YmTb3ZeK2975CX2NF56GjtdQfrvyt0nzTUQnM2YEgW7Bn+Fje9vK0
DPozd6PwJ16+htY0P2S0Okc8I7Ml3UszFoHB46rm3oRGIGEPfnmocaUdxfk2z9wqdEY305eTMiOu
2SQukX41hu8GqgTeBbHm9YQOqrsG+ImDE/ib7kHajh7d+zHm89NY0g5k5i8qQkVYamQ30bt/UfzR
nup+Ph3BMsnSRtd5V6NDIUQRxACMABbrJP6amd8u6CPF0O6u78Wt/SQ5JYLE45yoeBO+XtgvylKO
0sprPrV7FhgZqZXWG3Qy9gzZvYX7J7m7Z0889dOcCE8sfihiAvQ9pEV3of1ULOxmWnCw8/MDGi18
+w0u86JDFHh/lwg6mTPEMuItlV1dx1V0NX9AEVCF7lkYiF95DEe7SyaMtqACwoXmW7uzSKLLm6g0
wS6uytvR7tWwzcgFib0UQOLS/LDFRR85mX7I61NqtXm7qVaCTE3ltOdcDuKSTZL3BTgx1bed7oBy
xZvuikEPUIYe2uBYg3Ym/VmANSlc8Sct3eo6EInOResQg1hvju/QRhNj/lbgX6lHTmR2NWejaWTm
C8A+Idqi5YRm2nCq+w2/XZb6Umms7PR2sHRcGzXSB+t9zq6T3aChC3C7xkE8nqbbNDnc2JnOqOgI
T2hLP+yWVT/CLGyhegylzNkLOBQuboKHnbBmM9eIHQmJJJYI6ABOwBRWsXif281r1ga3/YCnAuYH
1nsLrIXa3OXult/JlockVPaGxsG5fCuBYnrZ4GfRbIJ1tW4hfj/KLt0LSFqAZHU4ZltEGMUy706g
XpxEN20TTSgVXI6c8m64xgoEDfPxM89ujZvQMl/rm2GDw4oeWRN2pUVFsYBN8YycWcaQrPHltuRl
ch+Lbjocx50CRm/PneeRE84IFc3tmF/IDmvyMN45NarBj5H3KZggNey889cxWXYb48poy8ROQ0f8
6dWg4ZFL5sK90ZxEQZYdDNEMhY8JEoo6yrAYFezJWaSKMXBjoF6cvoSfv+vNjVFdcduyCZgfjiji
5udn1kub02ff/Hxd5Z4mMctss/lM0OFThLyC7GWXsivRfOIIWQwEGflAWOYPR63Z2Y/BF9KLHs85
odhFWVhEdxgSraZVH7qd/FNzm/c8brpuZ50LJA52FwuYYXo3zZE7lz+oqo5kWKh/IW7x02Szj1bE
FdH74/zf8Fhbz08GdnKYgAtC2ewyXLslTxobtgjW1fCq2Awu0/iIeRvJk+m0nKJtHZjTYzm9pnSo
XCtkh1QLneGixDo/BfsW+ypp1+NGr9Df8t653uq+6gKeC/21SMk9nCtXrXcNqD8Mp99TOPXE9Ive
M7N1w2r8fri0xyhSPCl0k8zVJThYlxGngdypysXNUERjOc3342dmZylcsE6WI244FkMbWaDdU+oU
dbzht3YZ5UFobBKGCWuWAl0lxza2JgSN3OwHCvXOTmX3odvjQlGBUxDfbms2mHHWt1tybJQFCgdH
uWHa501WbL8Wk/QnDFQiaih5DrnMc9f9QF1OTK9q6S5X4pFDEVCwoUv6fm0rJDl+7D20DTdFOavH
cBse1W+N8n/Vzlsyxc6k1uEVbIXBZC2N2K8jfcWbcI7vWPuaZonPM4oog4VH/m6ByswSjy8eTLxX
WRLn7ofaq8DxBHLIxtVnsmNSpVxL96F1ASbf955LQTm3rQ8avsonptQYDgid27ZiIxnh6IRu8TXF
F9rrdtWREZDPZCe6+hXpvx4R2mdhMgWg33RT6Yz7H2KKUcUreZENrfOcCv0XZkuVT3DKJ9uvyrI8
ckgiZkIjjtlPMz671Q+1OALymi4uhxlYCp8c6cmMvMOZucwvEpTsr27QbXtv81hjc4mA1RR9EJuE
e2jfZgQbPPmROgKrCComDZhOtqLnvxoGjBvVnkxmbO4UjdMdOzc8ZTwBFHgdB5+XIbjR7AwHJkv/
jdiBJxYaTBFprwsODI5J+Iw86xfyL7suBnIM+gnrcM4qq/fPbxVHJ8RIDjICQtoXw7Y23NsPejh2
cD23c3CgePaG/Oh+0DnN4k2xCwNW6xdvEsVuVS8AS3PC6BmnmN2mKqWbT/aZTNt+NU/MKbn9/OGn
Hn5/1dtiTGVU4NnNL8fyBOuKg3yk9NJgzV3ohIW01t4bJLn8W9FWHIrzHXtUqQSy5KUQZC+n18Yy
4ybNQ3MR5fQ93ijLfi1o7dr75M7DicakPbNY5G8ZHZ9hWdWyO91mJLmx+o/9eYgdHiiHy/d9TQ94
EeyrI5tiDH4CfnN4UCa48lT9eN8nZ6yyhmPCdNSVc0lT12mzioYvDhrK/9tCud4KJ9Ln5hfViYBG
8OmX8TTaZZQPB22Lis7cJ4xrkX7BclvIB1Tx6bkNmGOg75ml62TZb8WLVlqvaYo/0OI5Vw00xHAn
jPRYTNvWJXyLJU9zd7IMN0y7R0HvquvXkwpcc/GS8gg/t16Lh6sEE++5mcz7oN91F8k3F4xl5TRL
JLaNlUO9BhKHqIg87kbJICGFlEt1EZHWe8cIuN2zR1bjvmGld2mcEyErCL8J2icwZ5NgM7oxdj6q
ydwtC58VjmbvsdB88m+gAw6jcrJ3RMScpqOYjvn2TBDexibGCmcIwU0mPs5YL2yy9syVj04glv60
+QMJ6b8tjkUOClfbxDJjNijHnI01AYsCbZg1lMhykEouBWLudl/SrJzV1+7QVp7WOfKlt3WHm07F
3MgepkHPNV0fhemOlFjpSl7J9HWk45tDCExpLIwjlnSTJSM9RACKjH0QQT22GtUH0xMhm37IYIXL
2hE+b0F36X9HVRJS2mVxEWqv+apPpNFOuiDdFgz7PBF0WtrJnIt3gCvkd+pZmJXI0nY9ljWuVntA
F69vNFMm7wo0X6chE4NamWGNy+w2AjuAePChFyl6aC8jl+GDChqPBITelhe1SIMPnHJlXFJcgPsM
++G9UFzM3ffFZRT/Q0FRjJOClAHGAJPs1OTa8oke0+7y6LDYZnjDZrgsAptfgKR/BZUA5lXvuG3F
zcLFGuDNQphmSs4ARM42QtaAJXzXtvGrnCA9yBbIQiw5YACDx0Z5L6XUqVgWdtjYhXmskOpXHqlL
EW1wioFgkMPsoUlLHDzKgy5hqoL8ZZK0bBDFr9yS7PBC9oGoMgqBP+R4/R8lAbRWv5MG4h2pNCye
Anr4925Ykymuj6DUa2N+dWXAf0xfkA7I69xkya5NQiFsRvg9eGQzeXCLm2KFqRQu767sMc7Ow0Op
zEESLjU3916fzUm7M7DeWhmzb58iUDK6acVOfl8MxP3WH2Y/HlRwfYzDzKp5tIRjDX+VQ+xPDtUM
228a/uGq/vZYV6IifozcKEdIFGCdxpOGo/nuJmzetP14rOOYcJuV4ub9XvGKUTPrL7cxdN2CkGS2
jc0a3S7DRiajH2+ccQlmtCDpFDTATGa+PYjNx3hmHaU7cwtPM5AmPqSlEvq4eSJ7Zjz7XV3UBGUa
pJsNTVRaPfrX0JfHOgJOlAS5xsbXptipFOVYd8LRXZR2Bmuahd6LySiBgEGLiC3zk+L4ttKxTcUk
coqbiKvDF9L4OS0PwNfzA+u2p4AkG+uHrab5j/SkBeVemniDSQFjxV8Rg5IcWQ45xZ816HlppaKT
wAanawgOdOuxAvsZ0LgULrMSxir2iKgQl+FVZh+jundl4t0C7h4VcELcAf4h4zt4m1a2lV0ujiTj
ceNxnLnNMlrH2rIi/ZIUMGpQm1np0GfLXvFxqYzjC9Vyli+eDJwy+UmNNvk0jpliP0/Jd6i7LPVs
kdgT1/wACTCsgc3oCsyUbftFuII+rQ94SpgIYzFcPtDDQyhOPko82gBM4nOB9wwg1ItP4Ao/3Zf5
wSEna854ILXBhGLjimaR45sTDqM+Ntd2363Un2xbUOJMja+XbhVuEnmDjHh2wQyE7msXkt4ndIIu
Kn2J+TNYnYFgcrcunedAkAY+lZBUPtRhdHCK0oNNhi8jEk6y6i8OUMUmY/j4MhmKovDnkmaJI55I
+FoLbEcyzNSb2qboCFJ3Y4GpVudFH8aTxroWrOj48CqctSxRcklVMp9BdE1zu9jkx9crMDCeVUG2
XSkGs/Mm7VSKN0N3Qi6M2QhqoVtIscFb8Zp7As7j68A7DrQga111q+WwfE41SwiAjlgLVHa50x7B
ZYeHM0ah7Y2Nxl66lmccj+pJ8UqvOis4rwrYAdvtUSYgLwa3xX83QhBjx62LGvi9D0/vvYSyV7k+
8C7kDUJDQGUFJjh55jKRGWv2aKcCU2Xo0zDy3gTTI0iJrvpKd6tZwpVi/O/yQGwQHxHAq+7js0/t
m33j/0owEKA2bCDMIYy6xtMNB8iScgPNvqsuIE/fJ5ALFxrr0kBTHqUNyrl1cUh3HOpYMhHV6jB3
8Q1hFNOPlhYeD/P0YbMX70V1Hc+6tY6+9WanP7ezeB7ofSm8p8XH049nuOe6oDrKJ2B3fQX/z5my
txvJlufl9eky/Datj489H0fFdcSF5VCmEXYqDpAbnztahut++fRlhLeASiNDR2Y0i4baLj2UBx7N
/sAiY8OTC0/bKxdMk4X1qNmeTgj2kBft64PJd+WkA8bUfod7xtNLezhZ26gd6O7856nMy8Q1wYTg
yjiiufaUO7hZIBCnv2LUOPGGm8ugUtE5RuK9kllMLmy+lIhQNaZNTvaV26j+u4fLIB8VyymPMTlY
BHya4R96mZgMOyVTJzmnOaWMMW+FlbTkYCEUCOqLq4ez+Xh5NQfztsSAj7aUj/Lnsc/uPaEIPxDC
W16eFTP+V7hCWbjTv2iUztW8/ClFlghHumUs4iOjPebOFMdPp2B3CrMEtFVYUID4irWgfgfuDp+x
ov+gDDvL88YxlvoamZAtzs0d3GFfusY36W/ODRyitA2IQtJE47k+bz+HrwRzKBrRX3iOab0qe6su
GFnzu+4UNitJcRWKtMR9bsMLSQ0vkF1jafhk7WEWY/H4qZr/bhylcSg3cJwz8XeVrOH+ONNU3DK/
ZHobRgfyxG1mGs8pkp67OWdALtrmxxQLXk+YsjuInhL75WsxeRHnFRQMsrk8BoWDflo+qJvwR9rh
7Vt9mQwL2cgijumPAHr7ApZw5DN/r/X47GBWy+osBsoRSlFwXnvhQ9/1HyFq3ams+bidf1WUKN+N
w0kBEHcUwilJtz7c4tEYmNKwqz0+GIQZnMM9m4IujkI0TXWZBaNJWZnLLoBnyDHCGi2B7cJ7bCS/
+0o2NeSbsGlEixWfH5UPFZLnscf0JT+adwxLNcCfeXOAPHkX4/UsfZOBngOvUW/LrXhnondNjq9c
2oTnUeGhR+lP72vpK+FItVYADeCie0hm/G1uLuo3+SI72T66suzCvQjYbJtrKJ+cCYbF5ydtdQLC
EPR+Qg32Y2DQdiwAhWxi3jCKhcRU2fD28fG9RxvwpKplB39ZuPIy7IRbanGf8DuTxW/KBZ0sUp84
FDZOtAtwo/vs5kArQ9yim3LTn2Gve9G2mo8Vcs/BixDAQkJyBLCc16tsra8Eh1saX3MerPnDK3cM
1E21DfEUm95X7wqEYWchC5nLgbYxmXC+PM48utHs4Ty3jN07sIsEzSGiR/cCLE/ZuXWk6dPHz1z2
8N4ejAAdHjALwPwOE3QGZfgQzbm+tiudTwt9+z1CtiG3Gpby7URzQbMGrjPtOkO8RzVId3roLrTf
gtBE4OuArMVHMeU+f4PFMMQgVH6jWcg7ELqxfBHegDpAIhqz91aRpzqDmVZSHCYzcZ6xfXL0FAvW
ZT5Lj6+HY3zqd37WoEP/YYtgoUgfzIWmVPbncik7EhXbg4rIKeRNV7sxTM2AqB09Hbn2Fp9QDX2F
zrawgZ27aFwi4qHcovsUoNzoqDPQ8k+q91w5tBRJb1eSfZT7E80Sv4oFr4RY1lRssbHLU7fXUb7w
IDxHJticq/Nb5GifzSE7kD4J8PJErG0JINsIMff1Upglh2aKikr/Y/npGnfyIhqcbkqlnrP18RY5
MWkQo8A8Q2Ezj/NcSh/guj89VdUiPD0Xo0QsdMz+ehumk3XxGTG0xYAX6kM0IfA2OUGfVroYjTSR
z7n5ZH1DEYse7lReKlrwzsF2jX27vxSwu6BTs/CEokNY6FtQAYJPbldOukOSzMwtwrItMtdt/VGc
Raekjk69/JMdW8DdnUFUlo+y5gThpNFnqIbUAhkaQLhNoSkVy7Cwhy1VtrGRBiy8bSa7mnI7HKq9
tunmpZ8m04dqG1S2p9Jng1ljwC/MJ4c0nOorEQEJJ/M4c/wlkBPqIIqZx73NzocVBpN/yOBYehFe
nv7gTxx2gktpOP0Jrrs8xafJkaa0NkH8rckxpA2i/HKx9Z9d0tuSRDaDuhbEmJ9OiH21oFSHX0zj
J5f4QMNQcyND7L8s3S025Sqm5qCtKWyCq18ylbKbfdefdKoPjPFWk+ttX1JqM2lUTusMZ8SgoLl8
WLdu/sxXsRjoX/pXIltsOhEXcWEYjpYE0OiPCz1VcyFquR9cHeJKXBsUu5mdbLpvsQ5e+zh4rhhJ
oYMzPoUNJ12mrLPwo0DDorC4VPqpLhCHRd0Fk+fukW7JrLtFXgHVSmH6g+ncgPafcKexzHgBY5HF
4dXH8KtPXDw8InQStDk8QaabvYIudwvJ7hO/Kc+MxHFMcjQVwGkSatmAVVa+QJfhXQGv4JqIAkcQ
tXzNa99Or7zWQFnFz9laWpxcZsZHJrm5390fz2lVgQLoc023I7LcW+yUoBLGDfktjBUNvoQZhzVO
Cfhk74eg/ul9UmZ5gtqRW9AO1TlBohoG0WtBgKkG+qE6LyV4pUuSnJBRsfONzjeI+AyaNlv6GmYR
uZf24z2WsHQ34JahXRUuE4esoecWo3uK3L5eG1MT2rQNFAUZ6oJzGlraC9lwiGkYduHbUXpMA72H
PpMbj4qEN5ylF+mGZJQYPgbx4nZKQrLEoQIZQW0tj5e/kN1knROZJczJUqlfu0eylrNllgfKCyH7
OEv7Fk5CN+3azXOYmbBdcJAviIlZ3y6V9I5VoWoiFjsNJnDNM6AsoS6jFqJIwNq6BAyhZKfsll3z
4bFX/jd357HkOJBl2V8Zq/V4GbRos9oECeogQ2dEbGAhMiEd0iG/fg6YVZXV1T0zNttZJI06ESDg
cH/v3nP5OTCSDuPJF9sQUR25ESSx9msHmjjFw1frwb9DngQYJFOQ1KFsk0tzw8SoqDZ6+RFZe7Ij
7BENxwsDc+Ls+2fnE1ff0tjvlm7/nz7/9SEpTohfpC5+awGu74u9aKmONOjh+MAIqgMXcxMOW9uI
99fnptCxgI+7d30o/T2JcHj9KYylLWdCJSjKAf5S+JuGjlIK99wKRf0w6Zi0mpMnLNaK16euLxoz
QVatorR9fU6fYUqCvOYT18d46DZeXfsgSpHYy9QgImpMvvVh0dpfn2uWF+oMqf31ZmqxHlzv/Xnh
+r7fH/GsDj+XSHq17i3aW9c3ydzDVHS9e32rikoWJqmRHXo7by5Rvx8JqFtwLd3UhTuTjdWdxNs2
Q1tuwkhtJzRARqpwLA7OtHaKIHnOuum2iab7MWzVOvL41Upp2henSC55Hn/4pnwwLfFhaL3agDmw
Vj7tjSTD7iXSoOF87cLLWIwmuWt6SrX3NRQ4nNw0Hzc5ejrYpeOCUYg2Mi0Xa3G88gtajTmy2Ilo
OJIXdJY0nssyuUMnmpvpWSTZq+zLYd8nzE9xnHDpc7huOl1C46rtxp106Gwnw0eplcbRCpFFEXQy
eVbAr0K4I/vIxr7aknLBMUhpdLiTytCPvk33AccEKHd68R5wAugmYGbWXjO94wppb/KZCUfXO9CE
kaSJiIlRntCyTNB32qgtWsJ6gqlD1tgOXAizlmLzgF8rL+PXPjUOJerUxUhCWgQ9tKqCxQghN0m7
DTukWMFRAHZkQ6STfo1RN0HkNVspYrq+v40c42erIWd2YCMUrb6ZZ/rlFTSZlTG736m0P+AeggZO
7JDcEwzyLsqE0UP70lC+AYe8slxae72p62vSwBjwhFZ5uF0HXHbNRcaI7RAETsW3NxZpAIg0GZMH
XMaqRS3W9CwD0gkbPWY/zPfLx5cQ6yR+SZq+eAjLDMFTbNzrGheOawCYG5fFtpAzlbg2h/Bmf47T
zi7EYRaMgVOZJmt2edCOSNz1JJ+DRHavoRZX+0r+0lKUD2GDYN0dYffMmQ2g9lT3mB4SnZpDQ7L7
OVUy6NQy1uTFR1LjttDPaVUjUig9RAsz1CI3c99j11Uws5xPP4YOYeQUpTwd5bFmb4jnoM3HXxRZ
1DaN2BnP0q5RtZTgB5agvpxTbe+aXVD247hT04yaO/apB9NTNJ3ypeZIDPRBpw5Z73FEIY7MGMxS
L//VDHFzrLzpMs/URLxkYoAuOD/CARiPPRP0oOXMXd13hsDqlyWj79RpKK3lXNsynRKVwSGrqKEZ
tehPszcd3NnkLEmZDVhp+yZIR05AXJKfTYOosRwRGJ3DYGDkH3YtKXU16SuuTiZyIVpnt3rUgANg
NcGh3PV0VTXqhlHKpS01/cfOiij7VRkYAYaytJL2BW+fMIa7kANpDcGIUipm8LqKUOfmqL+LX4PI
uhPRoGQJGeba72pm5IlMllxA+wCQBOk/4AuoaNmqRnRbGhY6Q+JbRpVDT1mRtELDt89LQsqdo8MO
6GuqhxLwAPnqVMEjUlh35Fwc1dykJ7AY0Y1smfUVVUZGxEfSjjCV0X1piAwYYqMd8BACtWhDJNnw
LQn6xm4bvcYEiEACyvWb0si2BFR2q6TJ5q3RWcWm9SZOE5SqUU963VczWwkL4OxHM88vVnY3VrSm
FD3EMZsQP3ccwXHj3eSCIlZJ4zPxBbTySbt3LakupcESJhu/YB28jSO/NRETUyDAzyHL/mxL1vZE
/kECAOV78SxKjsJ6IXyJa/VVAjTRcEk1xLayQINrNw+jFNZbRrnRMOlVErQKoghUkyUOA5MIzN9c
cFpPHbI+ec87Lw0w0R3NNnZRRRJTaPc0SMcIW0KISiSZ6ntfB2pErPexNGkTpzUzB6Wb2rqvy2ZD
vMPFUFMAjz9aZx4pN2FjPhJXsoRwUDMkSIPYTcjUm25usN+48aXQI+OsGd1rY3TPZcN50s1loEaN
ZbxLfSKO2vgsKxagNk372QYComUU21nNuUNV8b2Mb4YIH0QY0acAl35Ai1iTSxwTdgt6gCa5fwLs
uym9Vy2jTBlKaO4ODgU9ndQOuGcgnPzZHxe7gtO9Ky8OicRhOjw4n7kjf04KfptN3sXK0ajByyB2
XGOdhUhLDEPGa+xv+gWAFZIBvczWnsV6qRsoaRmRs52j7n5x5Ad+7L9YpbaQ7KhTcJqhlGsXKzQA
/4ijHKXfqo3w99BxHorU2efepo/QG5IlCnsiGV607mEa2pcWtDKbiJs+5qCKidIzJ5znqWlznOQv
iW/Gm7iw9QPpoWiOMf3TxkHjoftURjzFqUh2gdr4HZPpgsZH74gOCbS2avVJAJ+Lwg2JoJcsZDbq
2lYZ+M28ByBfBU6b30spJ3LGKI96hExBCoBgPyNsABJGu2IKEdrn1BjB02xk1mIQ4UtGVjhduibF
9kJAJpzgtO3X01KmbpmIWwm/qa8pomB7tCsCg7DTUFyu5t6DYk3tywg1mhDK/pFrFA2kd5oVHGar
Rj1RDq1CuTTvqqpPD+VYHUI7ygMgVSy3Jda+NKLKX9lhd9OHxLYs5KdMJAkdNJYwCE8GJAuRR9XQ
nIgVdZt7U69EENsaTcKRhX1qUfUAmEXPlivsjbuAll384aOR08MUaLFRjtRT3wOLa6ttVCDhcx37
PI3UjMuDT0jOqujo7ycuvEyG/k3cYJTJiPyBa2inu4RGuz4CKgwRyDex8UP3qC4Lju9AUVArUyBB
GCefwQB569CTNDkHDPLKko9Gkb6IOtrpCzIi6tqBOjyLEQ3EWBdheinaFN8SFxPZuD/aDNKJtM4T
zDYu5NVOdBQwJy3DsaXKb/Y4S3bP/+F49vA6dd4XaIXHkSSts+z69jhEe3OkH2A4yXC0jQiluc+i
vpdUoRrfO/mF/LBDklt6jS5+md6NsecesNg/LzF1HKxMa5jdVUO7xdlK6ZVOIzRGuAvMvdBxzXhv
6D9Jx3qVkkaWQMSWuiEL34QalqnlOWo0/dvM7JeyqXXo3eBgh+mUhIg+oaZUa7tX0C11ixAGpAtx
+4DNfp84MBATRA340bdeDQxTQjham8AnzXaoWX0pmKEjRSyCpCobKlQzYxijeVBJY+MLXVw6tn+t
7Kg5l1NzDmGjTaMX7xwQKfN6SqV1byltF0G7XVA187Z2+6Bv0P9oLZ1tS8u349hCH0nmg9UOd3UO
TK0w422cUL3SY1T8ZVpjQ0o6zIrLEkg0eRAzF2h7LtOJf44GfQIPSvWlSct1BuZ7o1U06fM4XRfW
LYTMdOVEtFdtByOjpv+yB/XlaYq3RXfIoKcj8zt2WPUcytnb1ycyt6zH2XDw3YIuIVDwODM52c4v
MRSmDQ5wYtz1Q5XQzLEIHTH02T4NsU0zBY6o7qIVco0GYjxVevC2wCDmuyqSGG4nrKStvXI9NaGt
lfFqnl10V8Pt6HOVGOj9tLWjr/wJNeTQvZimme5zyBUIEUajwXCJoL7W+akTNZrwrJqgwO1707s1
JDS3PlqjFT2AU11HRrwCJ4C2z7ScjVWrd9evhpP0SYH2Wa74drXtx/fCvjWqBDpjhS7f9WgBTUQQ
J+6PWLcfVT6SF822sptS1IQyzJhAZk9T5H0mdm/vTGj5m7ZQDzog85O0GMqKKXuzM/EzU+xQmzop
PJt9bFdvDcFozOnaV/jd9DW08pyENTGBLLgHzty1dGDbKMVeANrCoiTH0mQ+alJbkyx5IfQJ+su2
jjxt4wHo89VCRSCGYrDjb3eQIS7HzzCjshNmkx0wGdsUqprOpqufZSysG6FQKWwsyFAPdUVRrWPV
y+Dv1/dgMakEJ2W7rRZlb1p3e9+txSoy0X9h2LTnniJGxNyzxSFS29OLNUrMil6iMB+3euDb9bGG
Lla23hupeQSj5YS36tSOyiJDKdRSfIOIf9dgLXjSaJoNSfsmx7QF9zGgmxwydwutpM6OTm+whDb6
o2Ny/VCxgcmkkNyb0M5pkdms3QR9mm02QZIg1WgSiwHmS5vndCWg38r4XtV4oAcsZbE+Qea1MYcO
fYJMcYrSTQh8BRF59hjGDglTHb1afo1y1dlZQBJ2G0BhpCZe19TzPVLCWXbsTeHcwV6n3tVuAHEe
BLqJUdIe8mhSmKxSkTBLMl4QqLGQ33Mm+w9tdYK+F0/dUnFDK8jJg8apApQXD3sAnts4bGgrA0+6
p6bwDBUV34YUOzPkB4TRRg1k7N6zriCr1IKHNcRi1SqNCBa6tZotUUFSbpwQS9vOvcNq6KDb94NG
QyydXtKo28FepXQQEy4oIziFNie74QXp8MPWSfCJofohp1v8su0L5u7xaFTorS4WWHvS72bCxK0O
Rawdb01nvO97nZV3w2QmNFNKobV3Nh1qr5GIbudwmSzrHJzMSxHktLcc53LtEaocTv6n13Tgz1R6
1EV/l0bGLX/4fOOR+X1DDAUe9r4+u1r6npkZacg2e6iTDH5lgUrQzR4In6yD3lRISyb2r7b87qSG
r0w9PBqhn//QnJAyo1DHFMTnjQdodZVP+RKMKbY5Oe7DqNF3GX1q0/yUFnluKztr8lsSkhCsVOLc
xJ/daB+aSWVHAiA5OjyLtk4T4fJB0uqxrIgmk6b1jNt2MN19nD6UhCzQ2VBfsYamoqE4AI11iQx6
awjyWGsu3v5iYO9WFGc2hEQCV0poeIuSxYVT49qappEYNioOftaY6HTRIzq1M9zGpbupfHtYShl4
vA1EcYkRdoFDkCU2JKPYkyeDgduaC1bbhD2ZqMlJUfG2HRqXZkmOKy0HU1Xza2Lotf14OskOlH86
NQ4iRtRHg2+HaysMh3Obxbu+n29nzciOhYfub5yro99Brq6aEO1gmAR2Gt4Ta0ZpdDaO5tLesWH7
31iyfXFylxactnaGH3MUaQeAIC+9ZSLm6lv3ho1ybvg9450lIOsQzko/kMQ5s+gwSim009PEcS3F
xrTxNUwvZu5gRdXmcZVWKKsAxNxEHPXDXGqbsSB7mVXwD6QZldYYX3P9SGy2HiyjvssPisF01SZn
I0nwBpvJfYmwozJQGFZTvQPKva51ET5qDQ4Rss3pyQa5nv/IHXPTz3uzxVshzOTItPCeismM2GLY
Fprxi4HyG1BYvXILVndFN+icAXIdtvBUG2XSXjPyFXy+MnASnwWt5z8VZNavUocD1aVZOLCGvxgM
Npiz3K85SdCEIHzvWo3VjjO84aCC5GU2zWmy+WNjFNV1VYwbUaf0OYSK7yfn04sesDhU1KRAqMLi
dgfjXVM0U4alezS9ugMrl9xp3w2NZV21aUPrNSzxlmLBOmgKnUfexR9KoyiUwgwAFw0XcWBaldKk
bOv6lVOOAlOo4xfRrLfG7IYb3UR4qjmFgcxd+zSd4XFu6Gko55w1JVKA1kPOpyMgG7Lv2E2Kuxmp
vlHSKiuXdazNEk5nDlcN0UlgnPAGSiBjrp/COfEeyXM6UrigREjxKzIT/eyW+rq0sVG1PVLNrBqL
x9nUPr1Kjz9Z23zbIae07jwVvk1V0wTIrDdvciFG2ypilnUp667ZUc60x2jcRHXyZpGsi0W8G7ig
JhZm3rajrMbQcJIoXKYC374ySOSR9daOmMS4sBoac9hw6aI1YZUkVOTeClj4Z2ikxLaiFC9DZicT
6WW4rntCNnJ9M3oMbwUUtTz0n4s5xb+SXwcrmk/heCZ7/M0DH7adHdme6tHy6HcJfe0kGsE2fv3R
D9Z2WWasSlKzgsmx5qPvkwaZMm8p56bY9Hp4y0CXHj3Dt26iCv685ulPlV+zNpSjQOqJKc7uXrl4
JffZqKaV7fmPngsOENoYqv+6ffaAejlTba3HssaWWpqPlmL8K8gfWucR4ENBOAkaVaPC/kT4q+Q6
R41nZOwrRq2BOkJMpmysQ0P+2M5FeWACAt2Ggkmoh5PTDAtGIanhR2CWpIFa9pi6yz5mRPGURdh3
R7R2VK2yIvV3JnOLQ1RaX4kU/iVJq7tZw9Q5GOa48SWrvdnD8SILJvIWRNHU3oS1tuknor8sv1Bn
8xM+60oy8JOWJGu0vdlaui1dh/AHMRWBN5uI9Hv6GXH6Ae7bvfMoR7NqmG6c3n3xEd9JrH54Xqwp
sCvxizCh7eB4Dis3cXG75jui8BaUDVqJoTLnrY8SY64o1tch0+6lal9qstxErpndDHHkkmMynb1x
BEju0iO1w4mJHKk/eFRQFIcCDcJkMGLo1K8IAjaQso5i5XbdWxSJl7R07XXusEqOq+LVmGa5M+zs
GIYkakwD9kOzW0SWSq3lhI9fDAykpU6x2WzvGuGBYgD2eONGsb0B/ik6YF0EbUJOx9QBJhWXZQcx
KxbwSnW8PFoxt2s7Kejtz5QjwH6Wq1QH4JcamhvUBntVjNqXA2HPbIEr+gKNlZdW76kzfmhKnI3G
OXGtvRv4ZV+q0D6Qc0v0b9GiWGk5B2UOJbN4HVkV70AUvvQCNUNxygaM/OTL0JNl8FfYsriQjIAi
e67PTv2VR9APE91DXkxuPcy3//ZuPDX3xNtjqFqiOUbfLtPL9e1R7ZKAoVHwvmE+M61Z+BNAc33T
cvPnobxmdFwf/757/fh/+/qfj899w3b9eex6dBiHrS6GX/yXMR4Jky1ebq73rjfX3KZmiTf68/B6
7/rc9dU/b/635/7t4fV9IbSZqv/SmzCYMqzC10yt3wFC11Ct33evz14fz9ewEiGhfRh++cj6pDxc
bzi6cNz+eSxmsqF+P7YWny0+muTVBRS4ywh68IVGMqNFKfOQZ2rmrxRqb4XyJq8mbxeOJrQcj+6p
7Gv7EGsx6Ps49Na+x5Tm+lDV899fyJa3uI5F50GYuz8fuL7t+lBQFNo6Q3y8PpXYJF2OhoeTrdMy
C/8y3J7r+66vXG9K2fCfs+h8SBMT47ZTYOhKl824vqwM2waB/EXEnY1g2O9xtxLXuE6giB2ZOEDZ
WmhFbk0zP8y5FtcV3V8rVY8qpUHTN1OzcshnPlxvjFEhiIjLZkbfOKMQgTpDUvP3KNBaFJ5N9TPV
k2PGBdxq6JjFbUu7UIhVBmxsB0C5OKQLKIp0XA6X5eH1Rl5j1Dq3aXZNpNalviQ3XV/pIzDKQVgV
P/OBqvyfz+XXSKepcw5hhS0uu37D9burSCzkEdEf+XOS7Z//7/f/cv3a3++5vjQqOikwUXGF/nOj
sn9u2fXd1xf+5bv/ty//+YbKS9ut37X7P+/9l/+zTLxdAoc815kAw8xi+PMkIAWbpPc48h8HC+Gi
oeOzcyd1yig9g5OCntF7Bc0wkVC6/Mgsvd65dUhXoIz3bjYVeydOm5OA9kuaOn18Fe36uCewMt+L
CN1KXYLyArFC6oL46Bvtl0Mm0gEYoQ0OlKk+2SX43GKbVTakAuE41MToWRogYdd+YY4QYGAQ9Utc
Ar0Pwtqpt6uGwpv/xASsPGcDQ5pfk+uua1oQqYzMkKivMSvRrO+LBuGnx1rEIrL0poXhUcif8DQF
4GQ0UMwF1gSp3HWU6NbY5VEXOeWTcmgg1DFkEB0lRU+VDNi1S79b4VdMliSUetQfDbe4ML1tV2Ou
IURI0l3OJXjXO3pzowoYPDrrMi1MkFN5+LlKghL0kotZEnbnUaex1NHB1E3adN2iBs8j/9CXI2l3
GaatlCBbCgDVzKkFFMdFqwz3Y0Io6VWiuQM9SyDeJQ7nHLKsj4RGV982lNtgTmt3bfj6sYyHDvlp
iBidFLXIwwCiuXCRkVUq+iDrKEpwEHUoeoqW4r346DpyyJui/dRc0gJyRaPRpqOfZXdtzWKbLGw0
1DF+3RA1qEFz7WjZ765tfhhZh3m2pZi2pN3aDtrxuEQYUF76DLmhm9c/cBnIG9+Dc9KoKLqpPeqk
ekawYaqT1tRnjA/CKsd97bJ2iOjBZippju4gzvQJml491RrzYp2VqSpgmEzEg9AMPpM9choIXkU/
1qWB8spbocx6M9jhRRjWZ1EvdVs2h+xqvGfk7N2ItAMZSBAKHI3il5snxzwcMI5HtbiNC2poXM5g
CiWCfZIb5wjKiKn1zappKQfUSGCmKjIgHuuvmjJ/OpnYwf2HNVrUt5QDOGHi+Y4kyMfeacY7ao9G
xGQts1GAOaT27lx4NDXFkIOwtAnXVJbtIZkPQeGLoxs+ZlZv35M1/8s2cPEn+XPEBAVHfYFu13rr
Ww1cipp/xDsR6SwTZiPdWdmi63XUF83AZeE3iAAGdnenSkx8ZpcHVcqoZoKdpbnCnJX0wjZBAtsW
rramjWUEZeZ+RX0Tv5SUt8IQQGg8wJsdALeF1HU3oQwPWpbsKWY+G7UV7mv2kPBNQamztJ/1Up1y
6aOB8xhELTlgq7PsXW/G3k5V4W0bJ83BsgrGkZIg0hGDOSasse3f6rx51yq2QFaIYGV4X5X6XRuP
LP3Y370IepupoNlN33rmiNsmwSdgtJTwREz2aYwOK0uQgad2+BoniKrnQoOpE0smnXiAVRzelrND
rZfzA3qE+GK5hqJC2xc+Bt+oO1oo7AaMPW0DUonhfGMO0PgqISM0tbL+lA5lgxZC4po0PP3WQt+m
U9pD/JK1G3e2hkepGlSGKUIZ9i0CZhWLM3N6AH46otupOMJFje7cjmtyRFvIspJoM5r6u5f6GmoY
MgMaI3uerKSDEMsynMwV+9zH4ZeihNbpNkgMA3nX2LFddZfewdldSNIm7tmw4+wmTxVZzHTj91Sm
7AjRVD+EG3sejaBy1fBEmCdty+GpblsNbWn80zA7c1VTLNgoG83vqBtg6F2+lC4xGpducSIOvr9q
8EznrVTwTsilFf2FTTTWxDEqFKOUPojhqrcFjEra+Chhx6k8FtGgQOehJkXIsZ2FsIMhxVQBDUhm
KI2d1pZ7wwQsZIv4UubMRONxISHQvSMvw1N7FWmXekYXRrPquZtzTE39/dC2wHQ9ah9TpWMvJJHx
MHjdVwoplUJb8T2mIAmHhiipqtdehEa+hnIbPEg2pMyaQF7N9jC2dS7hrB0l/NKkwGO6CwybWD+t
Hh9HZaAHtxKqxcQ6GtV8VIhrcjuSt4vIjCPXLfvklFUzsbZSnqiTXoR2FaAnVlCmsLan2m22nUL/
T35Sdpgafmh/bs9WlACnqfqQMsL45mZoQPJxvGTU7Q9DRWNFeti4xtTENFz6e23M3gYEr+44vsHy
L7aak952JCIjKsVq4RhYmLTGXEU2Uvipn05dk+aHejMN8j6vdMbUwv+oipZivsLi6zQvmaclaGaq
R4emFiB2KKIOV2Yp3G9SZPUVyS4wyiShypxA1OyY7c3jZwhTfNCmCmgOf32K413XsGR7EgtyHT/p
fmvrSHX9eo8uR9YIEaCA8nXEWzrA7WgzY4Nanru+MHuw8WrXeipbFR392H5NcsiGaaN1h24h2AzL
DclImCmi4pmAzfgQy8Y/TNb4GgtAFW1B2qzObA95CTeNsKPAlsgJUnRQx6wu9H3tz2tjqR6GrbEd
lyhbzWVdULOO9FpQ78CceWq5Mf557/rw9yYuH2iThMZccH2ivwYmj8uWe4P+JLIcyI87aGsPbzm6
yB9yVMeqmIot00dCVkmhUwfP8LhLI534Xacw17ovAJA0/raAiSibNzNC+6/76DyvU/rrjeVxKBjL
zfVhLDwq6CzY1pZqukMWvkfkRc6/N8psyVsP1NTeg8VOQctxPVBpNt84nC0sLllE1AboEgDOf7/3
b8/1ns9108Fg1JDws0qXlZMQFTWiyOxQX2b2Oeq6f0QaXvMH/8QRdokdrTQ6ziurptm50xcy6xWR
GmURa5ZC245LCGe/3KSujZTp+jhZoKxzTTXGz82dc41XJsWMLNKFzCqbh155+t5xIRZ5y82cI+QV
ipCLQRsWUhWw2ENX4TprSvs2dknMRQRmHKauNA/Xe41Gvnw1OCXFDEqx0cKIrU1zmYvZLDl4dN2G
6z2H9e3asZBwxcmpskkiVq2nH9Cx97ET7u0amomRIfqNqhgTfK4TXBSbD7RFSLbUvXobpx5QtvZt
JhHlhrWeXNE2qPkJS20dRgLLjtuah8rQzUNrkiLfcQ29UQ7qA9dgqFzQybAufbeAFgDxJg+hKVQI
Siu6dVNrGSuzZy1DH/OuCsNkq0uXw8lnyRuoRICgZx1zvemWe/oQIqafTQpD/8DkukXirZucgkjT
eMWx6HXsS4ILGlSvykeImyYonLmhvrovFTEZ45IGOi831/1/fWhSUswlxRx2dwRAb/kNmLn9/cYf
Yah4aAVWsy9Q4OYsiIzYRFQ6bMsOxUvNhNdfQMJ/DsDrwynFU15Oc7juWu/RNIe3ipQKrhGLVjKd
03YTa+OniT2ecd/dD2N1/J/S6tvYUmI8G8AIZ39PcQf4JsEPZFqmwCezbZkFWeDiDtPe5++YBURK
mTBAXg3PMfCf6k/xVB5pTWmIVFFqL3NBmMspE+IVjib3FD/Pb+DFvscLHYvwOX6SaD227gThdCV/
AVFcTspxS9mTDmKFL4lWwHRjWgFNEOjWhIegElCvxQIcA0GyYVCfH+FJNwOg102nbaE6xv1Oe5gv
6qvk4YRs8MZCDAHiiB7gm8Hpq68R5qhX/iuHXhzyr+ZGe8CMRpNQ4gZHeOOckk+dVQz2VJ8PzcgZ
8BuLI94plQbMnJuRjJOVYW1i+wsxDLCaCtDok/52D8AqSO7g7ROtsthmsydBpVRssJ2nC2jKO01f
0Z1xQp0GuCDAHwuRIKf1+l1xOctXziMZlGfjUbybh/CRejxzvRY7lgl79yaMT8wZGFaMt/THdAm/
R7zhPwYY2GobnfRkb2Hg71YDg7bDQnJj1WtBFws5+Qn47Fyx6L4pXzkOcMDPdCfoGp3yY/qJ47Ja
FWGgW4Rh4ijAEYveAmMvgIdO3NQJLawV8jhAUcMdMzHGDSTx/v0JtcV2/IzqG/vh5xI6OiGVP034
vL2ai+HOqne++yjy30D6r/E/IIjdMSOJyuJ/FJ28K5NCtX/7i+HBc2deuDy///7bXxCeaLbGdMJ2
PaSpum07vP4vDPSKfMk0N3WMmtqhEkhWguyXOJIb+tkdogcopzm6hY0W3iXuepJbyoruybudvzhC
mNei0csXtsvkrPVNEzJt2ot84aSm0Tb29mFxB7NzqGCork2xFb5Bj515w9ZA8vcK0QRl4Mv8C7rf
Rm7kGxSOWzygu+qlv08f5FP1oqg4rIx18zM9QKx9zT8sDC7b/pwfuPajw9Q4YDHW78ztREdi694z
mKE12CGbwU6NfBrfvomxadoaw8pac3aswLyhLJ0t3FHqxb0FwzxSzT45JMl0m59N/+08yRM43vgX
xgQMDe4vHFBkbThHVmlrgGlv6SdiSO2bujXy1+GRxsJTzY+O1QZWMa9wVsNrEMj6kZLtMcyGJ/ue
Q1bRfnxAbFb/QGLhncvNGaMEXl1qwzn774Ak6s1NmGTv8k+0+htxb75Awdz4QfRz/iT1IjC3yVO+
cBqNV88MklO313bx1jrjC7Xe22qFfSrAeq/uwQAieJY/SsgiuF5QNgXInTFHcp66uAE+02CV7Asb
XOsNZ9h0WRAAT6a2+gmYLHEDZgdrkl7XO2CWwD7pYMcYCI/dYrw44lMApx7oDzQr9ZiZzokSOXTx
hd7AYYuM70wY0dZdi3oHkWHPnxhtzDv9W8p9vRs/WIKzqVzAt/ahfpuO/hvryi0ztw1z853AMbRe
QAvnN/sdJSEK0eCQbr3gX4IK/rsjf4H7/5cD3zE03XJcx/cN6z8f+IDsWxRdxnAmSO6MZ4nIOcYY
Dq9n1381FoUp+Ujr4h3bDMomjEbPOJLahfi9aJX/LxtDEMJ/2RjdslA8axbZB/9+FtqpGp3G74dz
YlAr5J/S9nERTOwiEG04bLh+rPHZpdAx6INdKnWJaOBis3zGP5Jcrpvz/29MhecR7fB/iKkovpOP
4uM/B1VcP/P3oArP+ithE6bNdIaMYMvxvL/8I6jC8/66pFFYlob+3v790j+iKvS/urbvaprr2hxF
lsch1Jadiv/2F9P9q8sLvu+YvucbjK7/L1EVpm8tR+O/HK1MqU3d4+tQoBuOZxhs4L8O051BTWKm
F7THoTbThKIfzTCTJvISTjGmRF9b5XHnntuUJCcnHYmgmTxOR51VFq1n1IeE0ObFgAeLxjL6FwfO
SL6VHUE6bfNBEg4lgMz4dFyqBVah3zeOYR36LPmo3TjeDARjrErLU0RIdxHEp456n6Q0ODixdmoB
JM8lYN+6aNu9Gl8VIpmTRkWy6sz+OA0RvQAD5IUEwCFdmqqmxIqbF8gXp/7UI7LaaCXTrNzTbgkA
AdlvIGep6/ST/n+9EqzdV+2IUiJsMa2r7kFwrWl8zJJu0jtUiWzMvJR4lGkC1DeY6MSoACbbfS/F
CHBA6uuoIvuiRtzEW+otoWhbEUFk6Ho4zjr4gWbBJ1q0jx37Lc2htUutAq9f/ep/+GQu2ei6j12Z
MjRZmb82YjvwU+luJ4HKxRFo/OkRsotHGEQ0aXdDo5N1N5hMt2BJlJXca6D2Ov8nJY2b2nBPMs/w
9usXLcqNbY1qnuJM/WITwVpVGWo8Fd+G+qgIPu9ODWlY+PXiOxqreWCU1mdkxeoSW1gM3cypd2Wk
PYpHGevRJmnh1JjooK6JG16sg30o/DMRudp93f1K1cVHSfxjwImxlqxf16ZrfHWW67IO7uDqLlEI
fjKfLdlt5ew+/C/uzmO5cW3bsl+EG/CmSxIAvZVlByEL7z2+/g3wvHPz1olXFVXd6iglKkUDs81a
c445hgXgZPIlTmVyifGNGx04BD1OerueDP9cJ41BcI5wFRRqEyXhu3qJmqGb2gpzqFUuI6H33dBI
r3mXY3SVCHsMwohc4ZLukWQol9pEVZXQDl51RfLl5RZ8daNwib1CZdz3BEsYQo2wVXgOWVhZWaVc
ggB4e9uloCJGP9t1Om86gwhSv+SoSjdyMl4b9iQrBUHvxiOOaCXrxV7CqG7VHpUJBTvLUINY08Z+
N4q9f8zQJdmtN7bIZPVbH+fFK/7csUaAneCrKZJcdUj7ZiLw4f5nTdKsJnrWkwFSm54x7o62XzdC
+BIX+Q0dcrbyBhRecl07QmLUS1nU9LVuwf2VYoI5sR2KGja/TBFaCgcki0fBdNSZGeloPLUdcuM5
NXXy5XETIdUkjk1cjbLg1mjrMCSWJ8NUO7Le5lJ8CvFeNow9cnGHmja97jTpSVxIAxJg649w0mFE
j8RB9kAMrPYuR90pGuFfmTNhL26Kq2D62j4pL3QnzGMcBVhAI4g1GgHLq86AgRpGmz7tKK52siup
UDSExv8UiLKJ6zFwrSn9EuL4GCgCJnfkSjLnG/NHwEhDu0vRWOjCZQmhTcdxAY4SwQe6rEi3h1Gl
RtRTi9NaiIEZwL5czemdIB9xiLHsGwMZTtm8RWO5i1qEskkNxtycvjKcMNDa9QNbREB26FEhGTWX
Vmt/YtGnKyM3KpuecWVowkBKDpLrRjVYaBnqtTwoHC4VFQDdlhb1jEKjpdnLcn30JXGV+eOxKUHj
Z7GGxxLKrEGbMsgnNmwFA5Cq+aYtoRLvmuggKIhHFb0IbOwdW/o5pHVIICuElJ1a2+8lro4NlrN1
5KM6E3y9J3a4vAQZKYMd+okZ/Dq0mnJQE4Z25PYCG6Ng1UnKVSyMd4qmYGXSdNcLr4nc4mfECyKo
UEe1MMBJ3yNPmWL1Ili4lhpl9N9i8EHWUNQAtTPGCHpDgWi9Bf2g2UhUoHnLnekOVfnhl/KxCwNY
sXH+Yo6Fsa47qolBnK0R0/9Ied5fLCsDojOZT2kneI4qNOYtx9Luh2nvst8+e1N7HZA00gARoeVX
hN5bjONSmxGPQ1+feBYoNOavL4UeNZ72uWhQOGvhj9kMjUs5b1H0Guh2YdDcSG3fJvQJ9aS/WUV0
wN1wRV9wbcTyWzVZpYYkqjkEaO+9hCkvHNtmOw4nynyOKWFUJDMXC4pQdLZpDiAdW9efxNiJkFIU
4rGvQ6htEskjgTQdUNpACC4C3A5wR0SV+oIk7JWYrU6cTx9DGRXuJAU/ypQP+8j4JbAVC4W1wZFS
rkxd2VDZtbNIai8GQZjLkggbL5qumPvmmAfPbql/cxSicV1N+KjRDORu2GunyIJ+qBnUGpGgU/6v
2GjU2kKhYrYcBuPm9+NGRikHIQUf86ABQ0ha1tCtQPFHnMp9bU4fnprNwqf4RTfE/mgV2sYvUjiy
xVBc0yFcx7GZuCTOx44OwN8MfQ2hZXbpsZORGs/WCOkDBvKKNk8tFj+FlYn7KoZdpiAgRJJPlmql
V9sRIqeZytGh9IARe6bculrL1i5BfRE1Ht0mTcFa71n5ThH7z0nRjiLd9RcSd+1WtT47wx/spjQ1
14hkyv9o+xdZnp0FTd9KPvNtaE3fcdd+Rmj53RoLGdrIbNwxKG0jH7oHbhi0htptjMizFzyaGoiD
EOBOUo9OtHwSY5Y4QsrOTVMmu5DouQ6BQeRfRoReEQt48ZJzkTIXCiM+PTkXPSDpTwH9G0TjDGdN
MUSHCvBRpAs64R34+AKCYJdFPC+5cfMRdfsrD1WB/Fw/GLMuvyX/doS+E0yIxWIqqkc25pM0rmMF
oHBWgA/WFZEgapaJNFDiACAM3AwBl6c0vtWVn65o1UIp92P6jwFK7kDcjQbGtxEGljx1bOa6BIF+
J394JbtJ3WiNg98hBFVrQXKpoiPrUptvydeGfZn2xGQlhFpofBIM+qVVIFOovgeyKZ1cyp91tbw3
FCLXcc004quKbjdUqfMmuYVNBXxJvZpSb65oIb0GYYkDuYNPNSYFKKYMSi/l/QUaO6x8wvQZ1gEW
7Sg7UtVEiqNBfpJC9UVuJNlBGc/6zems6qU4i57g5iYVqbDBJStho3DMhn4mEVV268+YmHz6CvpI
xmrFfibJ2x2+YH9VGIhAk4JyYRGXboGdhLQbOA/oTFnEVQxsMRI+FGPszGUiP8MRGA75Zx5U4Umi
lZFTpMnbTjwlAwEfuWKC5tDbTaeFPdxPmZFWBG4msAbJp+jFVErxFBFvJli3MG6EjULG20qXRtxA
GJCmepdG5rRtxrBbTRM22AEggjW+TAz0AwTOwcp79Gs4qyQJ7rEQyU6VR0S/5KwCjQHeTVXKm8ZD
q5sWBFaL9we3fmSVjz8XcWek6uEIHEMr3UGABWNkN9kAAUWGK5JcpaIqbYxUnC1ZxKCCRLi2hzT4
TgUp3+r4MkGdeU+hGjyFHhqysasAC1LZpmikVhTfcvBsphdiGJ+/aLM4xRFEavSPnx9fWGNLgDKu
ysP6/R/m7jyIbBxFNKLzEBu3htDCxthEIzxmrM1IHHW0luZXqxZbZhHc4fN3/9OP/9NjQ0etxIoR
DDz+NsEutCzo+Sz/t8/y+H9eKRGzpA9g91gR4fD492tqcYoD/c/PDWv4FYrDOcDr37/5j2//vClf
B09Umsjf/vy1INB39/0cMYTJYuqv5/2//ZSSD2SSrra+5Ba4j6UOyfHfR+mvT/B4qrgAWEbst/XX
Cz8ey6tMRxoYm8tapQdgaeypGmgO2uNSqObghccv8vkKeHyHMR+sn8d09ucXVcVwQ9EDbiDyKzrA
eOh1aeKSCh5i/2putjy+eFG2y1nMu9KcqjcPdf/x5fGYpQA08zNqYXhAJ7dpk7U8F+7bWfkTJwP0
CDrZrNFlpONiViJVSJNneT6hNMTyZTNrhR5SM3FW1z2++8djqmquxahr3dFg3bKTSy1zkW9u1RHx
JmHO41+KM33uZ/ylSKOhaJD0JoPwgcBMAjcgutxHIp8O//0Sf8Rt+dzj+/OLXCdTxZg015t7ag9t
nT8BAvf6eP+Q5f15vOsGSH856uk5MbA1CnbcKa/5+CMr0K+BlOWOpanQNH2/pCX1+I1iwKsi7HT9
eMPFfKwf3/3jR3kcW2dSd1zRe82C4zO/g6RGiCWUdbWN5ajaPr4zuWX/+jEo8HCZ2KpWek3SRsVk
t63Uotw+fvzrMa67FfZEN96cR2faUhhenCM4CWmDgMN5Fa2Fm/QssoIrVDgn3mNCPLwOW4pKm9Eh
YGClQX+za5SqLZQw5zxtX3vHxdZGGR4WCzCKMdpbFLinjXdzu3ib7hE/u4BebO1CRdTZU65folpY
NuPCnbZEuiwq+31+sT2DM5Kec1ytXiNzuR+IInjNjNWrKTj6afzigXbFC+JLusGgmvJvotKEGNz8
wk33rx4eK8oHMJXaZWAu0RduWAVfeG+SyxLg4vLcmNp+aRovsOltpyU1TDT0oKFWebUqrBve/2XA
sRiVJZ8OXGh5ULMTh2VKXdgIufbF4Rlj0Z6mjaW9QcwY7sN4yqzensIGfgniULvx7Hx0RMGhPdCl
tjUiADjrpE769jBtRFlnkXPktb1D0vh2wkq9P/cOpwQTVo+SIdon8bqrFt0vScjULIxZQwFAn6CO
V95HvG9Nl7dB/6EaZ4Bq7+hMCpuo52OhR6ZRjlPI9G2+4UdLdWBvk9QARgiiDwAC9RTQhO93UFDh
pHISWBLo1sFkw/yFM0SmgQJFVl9Ld1r8PIoHoehpA66q+NY3xCHiVcBpC1g5O7L4n19sOEJA5Szk
b3Os/SxDWPLqeY3TeYXIxoejSjdvJZ4m5rVD69vAWLksEKwsM/A9JeMT9q/aNm/mqQRtckpoJ5Dd
xT/kLdmyy3gnXwjbJq/Zw5nZuPHLOC7DF+UEPhOyOaDChXrNDjJwzEOwxXG7gAGz6J/YYUqkepif
4pfYrqmH9qaLDeAM+5ID1v2UUIrvHJ10fPGujIoLSyYu5KO1Jyd4ImMlXo6f6/pJdOyBkXWfb8Lq
0AgIZn/IaJDhGi6VK7KSz4wcth5he/yCWa7yB0hcB/FK8sIqXGE3/kX+kq40zte0PBaHQAZLlj0n
xV7Y/KrcOGX/3m0GgOTy2iBbbaMxYhDjAYyQK7qDVFuiUkkVZcUSR0u2yu/wq/DO6SlFH3ObQaMD
Y2xUBFGR3d66Y/pN1nj1IkXElbo0oQrod9ANXvTiYsEfiIsnifTY8lJn7/w5dXnAuRwP9UTyGm0p
zjp2ZS7eYbgLuFzHE9cjp6xdvk5b8cudvcxv1ErusG27ZcfmHSx2bXMhJdM6+7WSFXFQ9VWC/p2d
eO1o5IJcJb+c/gLZ3UyawQ5xUYsDFxdYtwBTMBcaZ9a8ZdMheOHD8ZTcEAEn1qivePxL/CVAaXFN
CA4X/jQdMhV6FpY/3DSVU/c7VXAYDEb5V+jYy7cfXMk1Uc4SYXt7ULxclImxUoolBGAebEecPrM5
aJs8jlIWI65+Losnq/hqlW9iyV0L/le1yauNCHGYwlbl8JRhtBeqT+SHKk+g0fCtnBQqJIv7DvtC
JrlSP66l9kPxzh1uLm75tLzEIyS04V5m7yIxVkl+louDeZskxDyohTgjPb1T7m+JtJco2nTsxQPJ
5SmC/PsVY2X+Ute2X7EQg2DEwMVnrrgnYwcyKcRIus1L9cuEe+jE1aadztbdPHGG0dZwXLvlB7Tl
U7M4hqThuOMXd7BOwsxcMmRDBBJ93VB1XafWqVftD+VCr2VBf5ShPN6jD5JcvuN0GG63xWvMGMwY
+86lxGu40rb9Ylwd2BSNNn80bbNfjR9s3so+e6HONDoYm7B58Ul9lDwBiULCD8pzrh5OW7gYv0Sn
gNqN4F+NWZMfARffoNkd0KlynaAjg/fJQK9suQh5J8N2fGsIOeAYUHejiuFO6luLEca3vdPo9GA4
nhg5wz0nDtwAR8ton3kLoBDZWS+BpHLxmoMzOkCTxy9GH4bSgXuNtDiTadFbS1toK8wcKlgPO1xi
A6Dv/MJg2a7Y3AOmY38WMGt5M3U63OsnM2Ym5aoXntXGzX6Fe87kLjjdlpNFGUc+6QTWAI3GC8u6
lFb+/V29CYefwbPFLw5du+JdjFCFWZDh2eTpo1cqKQy7WriZPO78Jb9lqH68vEKQiLHM9zTJPoy7
zdEXno1Ls+jfoIrcjQvTH+fRcDlAwUf/xTcuvJhqnkXoNCOIhVLJPMzELnKi55lwTsigLSo8o22D
sEOPKzsXMlfkKTJWTGbTZeKMcmnxXrNFuEz3bOy5HGjhczoUDhdLSWKD+MhL8euDK4/pApD/otmW
e+Yv88RZsvDDLSdmYtjYS+J2LynPx3zgvhp3tmF7vFXLgAYqsoGC6B7xJByEZ4IwGTTHxWv0Miy/
OAj6bVhyXjhM2oEjzrd8fj4WF/8MXdjO96m2K2yUOlguL0wv9Oe1/CV5kW+cxnzP9OzdjEMD43mp
MEZhyWHI4lgZB2Y/7cJdlu552ugjyMgR3NLQhb04rnnFyWUqM/EB8qZRAszLEz4n9vQDQyV1VodR
tH57549Zo5B5ARJix1Dpb7JpHe458Qw+yQvDoEQONZ8WRQAK8W35xuSuHd75FApBDBTPFsyhHFkI
s3YtOLyUcX+v6n3IhHrnCxXPccmA6j9x2acbdJXGBTLmyG3EeckQcTjBR6btaubJTWOTDcNaAXAh
2p6C08YRTmESXBj/+athvkj1weEyS355W0z+vARb8WmNDa7wzvUXt7WHq5oxe9owZWMZ4Y3x0tYB
fixY9VUj7PnLUcfHfZuvUhWNEbQagH2KSI7FhqLxwGJBdfpz8kst3mS151+xwUzuOA036gcBhdf2
mXmzYUwt76iPoJr3Zw4BMP9zNC6RWrXdMt2QEeHb2c5r0egvwMMtGou+LGdytm2mBkqD9iBcyd0N
1wOHGC5JYdV7ih8dtRJMFPy/ivixTidzJVxPClv4TYNRFpsP2ZrYoAjW0J8K2gfJbHIGYX/4MG9s
0qF6LBgahnmQk3HiL/vh6BvPRA2/kcQ+5yfde068SDUAM7MC9oPcRMIwm2YDV2Y/H3wpeyzRHCj0
r0lKZdFh2VSAcVua3Y7UTmmvpyeGKIOyRP81bNF+WOFcBCiWdETemU57nqYPI8yi3aJiVhughoPu
OxTEsx50a1twEmmISK7nIYM5EuCudvNlgIq8wF/AKz37OKUn8xhUzjieWZmLvSsTu83lyopY3akr
USH9l802eGFkKUDiSZZOd0H6gxRAeGFqNZ4jdpRcwL6tcJ/6K1o/rGnmC2xfMo6w1v/immU6Z53N
tZuuB2uFmEV16vcOhQ4rf3QtQDM0pwT9sRE3Hh4sIsPXkeoMqsMcmGW7wDw2/EgI+lESyS3BLrHS
Fdt1XQa5proKz1XlcKXlb4xXXAEDjCpq2oPTWgf0OLytsDjgCUC/4aIbnxgFGFbGJdIcSd7QFGSH
wWplWIrfZugqIv7jp77b8YbZcXBtYZvG8Mi+dUPEAaHiJNY8ATmi7sginRmjbtfSEYgJawMINAEL
4Z4JaqkcgIbJ/ird119D/ZvCHhQudPeQUkzXRtvKT9K9XHFTGi4syBi3W7WDpmCyNGZAVsFWT6Qn
CatEHM4lFenGU9fGp1VJbPiD91LWifiaPaZsZULrlkRbrXmJIeNsfbaoTphep2rHoTA36b3IN4Ox
VbVVRHAwDiJgJDg9dhNg4Itgs7a0NS6uNQvbyuYCbCBxpuFeZEGiHOp3suO4rplIWbU2Vx1NFj24
ZSss4QsfAQJ/ccvlkc1NHBnwdHhuDVntzIrEl0r65SrLZqYQotlX6k0j9Xis9lSHvppfpiljZ8Fw
Z647MJhwcgOV5NYDbmIf6SAg50N/oPhIs7O+iGQKpHeau+WWTgvdk8ARKSCydEnhByGnQfyl20QQ
VLZOS6ynXKtvQNfjPBZAT9OoPZrKWXzHCMElNHArI9tvv02QmWec/YHqpALl2G8zwNwAPOelp9Ot
bSPhLeaygV6tHIRyxyMjO++XHNf6kcg97LAqIz940+Ft0OQlgiXcNq1dWz+6zij03mpLqXCjfDtb
jugeRWRjOCJiyfbSBCdL/KChzkfRQ7fI1j6rZ31l4P3Gd7Y0n65oWp3g+FiYwNRlc3S3jtw4xtXS
3PTHfx7PTHhAX8xwp4q7iMouQfVIVjsKAcy6OJtIzNhHCssQF4/Nt0+R/toCe9tlTIOL7FVoMcgu
vCf0NDhrW6cNyMDLofiIkVHS/+9p9ly0K+ZkDFBR6RKnDhYZvHR5JyCPonEHdqHx2TkFK5b3iHKs
aqldPRgUC+WbHKn0xburAkMGSku4SDf/QH1Xu1ogcwvM2DTWNgXhwDQjb8STKd2KYUy6e3vr2kBS
zRuTRCa7I0m4Z1bkNKvdJnRNee81jC/DlvGHS8HAOjTHFCDCLY29Bj6cRnu1G7sLIUx+/zQB7+zs
PBjdIHhXeANUdKEqL1K1BLeB6GAvAQQ9JV8TeaaX7L2/k3FPggUzMKPkDtkiSqMR6u/C2taEQCOu
IX1hUX3yb3BKTvJzc6YRU5Mzmy4oRuvdyeqOyB48xM79nNvkR7ZwSHGHk+FMpQ3hwQcjRo38DCFi
j5NsiXQhk+16qe1JnXNHYP9LJMIL7z6R6qDtA0Y3u9n7EiNhB5F1jjdwD/56ekIgCv/EQgbkc0S6
TW2sZs6QCbScKCtju44K1srs96BsfdSCeRYN7qlioy7zu+VIDmMmk7ldvkDJQ//7TJHFlikNiwdV
Y4exJTKxeW0wMpAxTaedwh19VCg/UCvZX61Bv7JG8VY6/AJYsmjUnHjns6C3TsJuN6Yb2hj6xd+V
rv8st2sSPWM3jlYahbkToymYuAOp53N+O1lCylpZpVcL3mSwDxjOgMIuhJ12klZUvBkVYv7bsM/J
ZvI/sEaKXD4kFGSbjObPynsvXZGoO/zvqPu3hasifMNCVJ5v3lFbBXvjJFBSWBgngu135C4Ot3Dd
gt1iFSrv09+B7d2pHFbDEywHR++X/vRG+ui9fW4wOROFtCqfgfUx+hw4WdG0F9Ej4O8El3coXqUr
OUn5YYyPeN8ImqjqGycaaC+jxwKqFDRgUvPwfwvrKkeJwWLLzQ/YZ+YxMV9ajPnHokEIaNj1W/TK
KCq+0yHzXdK/G2UTRozfZKuhw1iUnd2W9yJ8AjjDXSxdS/U8FjCSwG5il/udGWEV6vyFWG2Q+WWs
ulOEtFRDxcU7WyemP1YIQjdvYtIc0UcFB46W8PzvbL8TWBStor1pZ1tiq9NlvcElFjNmIukjuGMr
8F78TaorbOcxv0LCb/f9m4EEgTWt+ZruQzeFaNiSa1e9olHIfRJKQHTN0bDCjmYWuypaOrTaTIRB
JEgu2otqrsaDbC2x9OOnU0k8g+HebLJ2LUPxNFx0uTQGn1luskMf38iPmuW07aKwDes8SRdK/dif
5j07ShI75EUgMpLb2K+Ew+h8cBWQscWyN3Vp24zRnXwyaN12cAzWIBcBy70xLMQGfZOF/0ymlnoz
bHKndbB+1iJ8wWMDjlA9EO/5Po/eRIPSGloozvAW/4avBHtQhaH8vpK+NKonK2sdj9BWl0DGxXof
j/f6NykIJUQxwThuHQQ+DgirCwlo6BiBClOiW2R7qcTvs6ABJdfwo+jzrbPABsuwoc2EPojyAQog
VgiM8ig6CqgZb8UNQ1Pt9nQw1uaGRT6JVdt6mV5DrgzwRMVHfqkIdigQ4+zQP1Ecso7BSQXIka2T
V5O5ql/iM7SMhfcdZQScbFKz3deKBvOAPLB2NWzD9xbMlOsr8+4leOkkt5VXaF2jK/FeHdtnq3wv
XiipfjXRhZWW4KbquYW8qx6tfCuBFxwK2kzTmqEj3lqEb4Md7Db9UXo135E7u6XL9n7PLQk95da8
6u8BoygtcSf3NRSurTas/egct6jXyHlg5/7DEWAXSBycnP9ogCYbda8Qirazng2oE90h/pDZ9/r2
xCVC8qUD5A1Dl02TIKe9/EpS5Gf+ZR3A9LCzp65xQi6AWkApbwk3NPGQJMzYLFV+Imuuj/Th2Toq
O66OcE2ekOlqp6G4IGsOtw3em19yaj7D5+KVMHtWZSfvKVPWPuJLwvvIDR/ile79lPCcZtcedoX+
iZjJTH424V39kIiL/Hbt7ygNGIiDbSgjDG4LVgAMwOvQ7T4Joll03D48a1BsG+LMGuJ/2ZbMx3HN
SOJfWN4erCMMjyewIsfYeJsoozmiShRfR4Rhd7vCdLvTrwoM+qrv4o0a28sHDSB9Hm1fgleWUAQ0
409dGjkjnXkm6hDaKoGCDPvdq3EkDZS6+ElhJI8JxGXdEJHiZdduetBeh2/cAvlduebP3qaFtvga
bocnrsSfMjp3GZFP0Yvqb43rk0oG3uKrXIbPQECPGCYnRMjHeCscW2ZkLgXvnKwaAj9d+I350r+n
SBYXp5ksJNuy+Dbt9KW+ZXFGdSOWL01POm6/afBM58K+EfyzPzeA/HRg7//4FqIRNIIKbxESTeIb
e6T9YkPodD93msZWwFWskaLwl8vr0X0qw12BjodscFpYwWxHQSJBQUaG/sbI34/47//+DfzqucP1
94+q36F7EJ8aEYJJM3fnHn//+PL4r40a8UxjTOquMmCg+cffx3IlbXCjhCKNnUbQy7+++POPj8e8
omeJHpjah4VmyNbZDhtt8B//9R9/+XgOLadX9OfZ8srLnSSub5pmbvGbBjaN2rVX0i16fPHL+TUe
32o07CX78S0kDdBshoizoh6C3Z//3v37bf55zPKF8r+f4vHg4/+kSRWumWrgr/z9Uo/H//z413cB
ntPlP34TqwGa+Jqp6c8vTAUz1eLxc44/YSEV+I0eT/EfL//42ChCyTUQRm6r2mcByT2dFlZno4yi
+DXXcEOCpLoCt29VppuoK9eaZgQAviFlykp58NMZchJRu5qwncQC69H+VkvWui3Y/sWErQtdoxFN
wj5K12ZeJgCuwLyGvvBpxs2hVuW7BdB5zNBRNuDlK4Hov1Z5DZQKxg8tCwvnMTsg6j+jAIMOLS9U
TSuaqDWbbpdKcwBSp4JJldZihawg9rBdKxoy2YAEoJ5sB4yom2as0OCJT7iP0PrEHfYedXhWgMQS
cRbd8GDuUo/lmUj2azeuyK6TI8sGMrb3y/gcpW+45x2VKkfP5g3wz0aoB5aKmKyCPqkcC1ZYEYSn
oE4h/xmMXYp/nj5EU90aLRYVLRK2alo9F6HwIerTBT86kPbPvsO4CSXURyOgW0QaVoQKoFGBtZpr
sq23zcFoJQqgE0Udz7gPyEUh/WRnpGbAcapCY3OEOpIdAN1XZhHNAnWDWK9QKejkfYfHnYAWz4Cb
O4DJLeRvlCQH0Tfe/BgJq9xO5C19SdLW75OvrK8gCmYTi4CAmL60/Q0y85M2crZrRaVzc3GaSZnh
nLE1lUgTNY3tdCMj022yV2ME2N1I24ogX8QkgIXos0zefgjla111BHUSadJXqKOy7RjTEaqIpBYb
JyXGt+p11mIM916FqlGVn1vL7cwnKE1kGJOa3WqTK+kQlah5Ntqdw/RZI/qDpnOS5OhTZbWVzIDm
CQqyDKytoOqRcsyUSPopovaz9kUcW5PKao85vkLkwhEbdWPfGHj6hEoDhDJhFmkkjC1IZ4E1Kvqq
GC6lX6hfE7kgladd02Z8S4uKOqjVUk1VEnRG2Y/k45gNWmEHeH81qHm2jkvDHVLKYBrYR4jj9KlZ
WEaRgLGwjL5z3NQyXnw/7Z8Lk9l1bDT48l09bGBy7Qf0QKtam5P2qoKUrKQ4hrX4PhUQNUrZJLVF
YT+Zyi9DK+WbOp3usT4xpMgSWpkaBqAxCCu0ge/s9ek++UspQXkZVsSjKuoPV5ItSaRS9uZHM+on
j670ZCDVmMTheRi6XYcLu9JLlLtdSgCviCPav2G73qYScaklQJkDrvkr2SopBZ3E6mQ4Z7VdyI28
9EP1WWlNeEia/FF+iYr1W8YpEYc5h2uAJx4Y8E81yXP6kie3xpHJq/N2jRYSiVriegUnA4X1OIme
g8LXOyJ+3VlR8yP1lrzy2DxAD31GTV4hxER9O5ZwETvtQ8+QLww562g6YhO8fVuoRLoWI1masHtH
T2lPsZibeJ2PiJ9PUomRSKpGy1F979dT+mjft2+axDBXisNWS3TdlhS628EomajRyalL0t/K8JaN
1TOLm+algnU7R56LWfer1tMNtXOIjoFtISZObIo5CV56/Rq27C5SuYfTjaKXjjXNjsQsY7t4SaSU
0CttOhaC8BJwb3J0cUrrFrkZAhWZUNyY/kivEh5I20b3sZdeQQVgHwep4YoCO+Yw0DAnQKdsYiJr
vBrkZa0fNFPa6aGMNWoUAXUmrFR7/5z/dFXx7TX0eTQakOlWCSZxVaqhsQwMf2nI3rLFyUrqH1RH
Q5PnJSEdF0CYW8ts7/lE91MTKHsKjD3rKvGomA3hOUjKu1bUz2XWHznmR7BbQC291dBGdE0F8dU3
KXrBbgGpfE6nyRWK4hyqYNcg14OnN8D7eGn4qw43JR8gr8HBJEInOMuqEiMNTqjIizFEIQneMQrT
paB1KLp0coBVAkfELvkSchPD0dT8qjrlrTIpN74af8YM3stGCSBjkjaKNHgAuMGWn/E7KXHYFkDP
EIUTTtXc6jb8bUJ5PEsNV//ko1ZXrZ4SBLMgsofcSc0upDwIcySqy7d4KHoM99lJOStUQgRyrfz0
R0tlefmtq7QLyuA9aT71YOJWF/Er5qNIFgTsUoT6Wzm9CF519IeyPqKunlWlFNSlfGRn41Vrrwdt
7zXpixC0n5qsFNiI51bXXKsDI9elCT7pPMMNOfbPoQ5kTKA3iexTJhE7YAsbU69HwA7FISm2wmAY
rpirtIFjgSQFKuZFQxHERNs7FPlZyeh9IcXNoAv3r+IAXjRUzU2VezOSjmST0NJexUpkxS5mXLVt
QyGkip9AkXzlXWDndbuFyzX4FGsLAvnIETHJdIxREIy6tscP7YwNu8+Aipidkwuy7Lyk22RqLi37
eqkoW6HdG4pHu0mkzeB7FlqTIVlLseYdfEqOVoro01DGL7zk5UKsKRmlKSXajoJ+bMLDzokb6lqL
d0ufJMsGeDqlRKG9yK5tTdx0p5LkrteUAEx5K3oTA2I4DKvQExZ6RYxJiDjMrtviC+bI+v93J5iI
M+r/4ARLmOvzsP6HFWz+o7+tYMa/VFxbimFaoi5r//aBWdK/NFHXdB42dUtSRYyyf/vA5PlXPK5K
uAfwjxl/fGD6vyzdYDTVcS09nvH/xQfGMPcPuy4+MASgFpZdS4VThOf+f/WBMZKqUSLVwVZtn+vc
svCDMYSPNVDjt1GtaiRJqgw0cqSaZFQqmTc6DcVSNB3Wn9/6UPziphDm0AhsVSNhMb4nLvvQOo91
l24hNFowQVBNCYiECxUjrEwtMw3pCyT+rpAi7UVk+SZ9+Upv3IZS20/CQOKuZkzXvmYBkqc4dGUJ
v7DW0t4a5MBNy6Rx9JLJrqpGMKATNUelZohI3vq8KHHMY1Dv5P2QoLzKKrSIffRqjUyXMbMHreAC
DoGmlrYvAtOq2I5K0JMZhTVtX0cJ1gV/2onKxsgy2Rn8dd/IkZ3BcH7r2U7Oa9cxy6qzTK9m1BSL
kDE0Gx7+YbCdbPoU7Lf+QPhv0srET9fKuclMj7RshShjgPza2GWuj+khtqKK8aXC6zPgcAK6LrpK
oY7IcxRALARTT0ZkmyRrHB9fGl3emGU52rHI2ho9k5XIvTOy5lnHwIfYBkWKnUb4os0Z+aWGwlUl
VOGo8Xp1VUyuJvW7Ai3nIhwBeEh0cC2dbp1R+PUCfWSBmrkF9krBdswmiUL++FPhHxAtpbcTGsuG
meSung8ndWZ9Jihn4SQP5yrpDNRANE9w2RChLbCCj4gjjelqgnWxthOAHpp/lUw6e1HUT2lv0O4c
SGvPepqu8FucQM8s9km5t52sk0k4RJUpzw82Z5qz/FIxO0V5ylTWTCZnELyBFqWvYeCfzCSgF+AX
u0Ew3kSC7eO+xr7yX1yd13Ij2ZJsvyjNUovXlBAEARIEWeRLGlWl1hL4+rs2+p7pmWPWzSIEgRRb
RHh4uC+AXygmCMWlWDuZKt23tWV/xEa6hDRJ4axetvvMsTL4EECeVZZPO81ZSI3MtvTVqzRQaQLQ
RmwaaEvzR4J215pGTOZXs/znB6dmXNPyPGclyjgomgx947dJe0zU+h0RTb9ZYcsaandzJZvMcYnb
TdXZ2cbOULbUUprXa3Wi7Z58kNIQng4GtukDNk9rAR8skZVny6QVi94AKCO4/mpqdihQUh8STaEd
CmG4UVpeOuuaPFbkorRMEZ5ojQ3IiLdsnT9UrTk8Xwe2ERS3E0B+X4NAjgtN/mva6aGOlS89bZBs
jwV+jg3TsesxJRS7BcpMV8rTWAWPCFQRCGWxTzCTLOwyNduNIvaddTI7dx6Vb1vsSdIge7LYpRq2
K8lh30KFlFZsB3PQG06/yR44nHYs9jmx47Vi78vELngT+6HOxliIHdIWe2Ulds2O7fMq9tEUAWxn
3i0zfaFsswbbLX2zUuiIHfgm9uJra7/lM90vndinUzZsmw44V+9u9KyLvVzs6le2d3kh7K+1DkFa
dv6GEEARsUByJSrAJWCHbhRhBK4MVRivmWfqFfe9kGh8Iq4gjLjMItK49W3pSQOnaBKG0PWNMJGI
S5TlS9WaVxUlInDbcWPgF+Ai6Tu5pohrKMDTEib1j1r1tHblLoWFrxs0WC7FvbijkTzbX336bomY
6dcU8dOi/tRIORM9uPppJMQqRaxVEHRd7VselCIOK0VEhtRw68YN0Ps8wJ1ICc2MGi02uS7/dsly
pp2hExFeJWK9Dv0Rm+Av06YV9SBUJyYCw1JEiCALX70IGVt6ANRx+Yt8HKzEovkey3b00OdGv7xf
0S2in11DBd6dO2CIW1ZHk2MRJFX5KWmQGslTkkdqTVVS/p1nov5evyJGo1AtvzX9qRahLyFw6byk
IiJOjdubowN4twTLVxE0M96uw/RoEkxnBNU1wfUgouzEJN42ReTdihg8JhivRFTeEp7bIk7XRMQ+
i9jdJojPCOaztbY8XcT39bwbBYMTyHUi/K9/U1KBUuQEKsmBOcIKKFdtn1f2QbXWbVrRj6eTUOQi
s7DLGQ+5Fps0S0btzLS1NzUuP8oyzjzrnprI23a5vl9bBMq6WQNUIIsZu+xtlZXHNJ2MSPnTyksB
UzAhqdVJUqpMJo3MLOJ3kR6RJtGjtyAVQqrfyTT5aSRTgLN/yZ3pcc09LY6fDIXGQLoKvFT929xo
o0GzzN60Y94cnSGxArO8oYyTWi62Qiox9kNjITrIXHfCNW00yoDLUXYe7RHnTlPF5EG61sHc9j9o
0K9encMBIHdmAZyCTEW5fs7szyzLDrOCupkSY1LC2nKRyD/VeyJKRqqTmdp9jl6hBU3ISY6JAUhI
CtvWrNw5vm37VLptlrrH71a147Cc5T1C47zG/GjvafGVg8z+ZoPxqYusOSV97kQeXZBQVyKzHkSO
7fzJZf35mnT6YUqBluZrs7tKGSTvg01LlD+IbB2lZhgD6752bperyOcdEvuBBN8h0Tek+VV0GMYA
ALZAAlQggQVoAPE+ZO+v+H5qkt8W157WcWVbCjxhQLWOMKLZTvmblUFd6Hp2tbqzChAG9b2K5/aR
w4NiqF19x2LjQOWVSB6DvEyh7kyJGtHm6XrRmRg+7i5jUv0wVW9bKV3Yi4FFTG7xVeAkJYCJ0y/1
ZgVCIVraG3SHuzbgygLI4nQQpKcM+l9syn8GgBjECb1eIDPd+hQLpOYmMJupMnDwIopKBvCcSSA7
NyCeVmA9Ru8p6fEqECBE52L2DZYuwKGpYisVaBEJhKakQZvBq9QnUuKu+lKBl0ZgJtTsv1Rgp2R4
XUErkMOPakAprFnogLdf4mKDmumFvjMTHnHu1aaFYkvhMdAhnEI7B+yyAL1ywK8bCefQrSen1J8V
wAtEpH5UwLIB0IxGsJ0NiDYZlE2vKJSYDDFZ4GydtGE0hq3A32aBxCGVV+Nian/V0196xKaoGVSU
gQV+l5TN9xqDsH0jZx2lAuVTgPuGGmHGxPjBLUv1VwDBrHxsBT443kQpMqeEUwIeIhAW+5rAEymf
tQJfXATSeAVyvArsUQKEzOp2X2uIRRIgHJIWnNIWiCVXCewSEDMFzBwI/Riwnjp/3ZwypL7zZPXJ
VzKPFxMo1BZxpdxpu/pHByg1BGKaAZ12QKi4ndAUMyCGbrGR5sB5yiBtG1bwRjLoiE7h8fwh5T7d
bhMS81Rs7U0DZKuA3AoEdwXKpY/7jIIq2G4iX0ZFiNNVLC0rADDM5m1nm9tCIMPjStNAP4ngNN7Y
NPW7lqVu1hRBpZtJVTAbnUgRWLPqLPQSFQ53VSDRbUOV92bLKL7WixenylspcOt4plnJ0THBnaNR
ANsA3DlAtwXgbSg37GEV08OKAWmdG1q8gOP07NOU0NibW3FW7+i5abwofQ2ZLR8RURkO6pAr0Vhy
+1EY3dR6ve0LFjpd4PIZnGoTjyww+xxBARmlmhwYnyGTuXEtNhlRHplEGSK9ly7uvxr2BCsQYxlY
Frxs3ysS91fuj7OOjg97wvfq/ty/L6hcexmOE5/274/7n/z70FJTGBHXbPNfz/+vr7+/+X5g//We
osj3mjrVETqNoxLc38cOS23l/ivrPrXff7+qM5SNrS10jkM3N5rp3FgFfZfilO4/FPgS//z273No
Iv7v5ybqVjuYjXhlXdEvsj+r+3fc36X/37f+85y+k4lTsUmirHVvGJtEJetWTdikZcKl+14Ouz95
f8/9x737DIEaGAPmS5MCQPzX3//7cC5gNU4jStFdSRwB3/k/X6TQZxZ1XKFGdITdBdLTbiVKFuJv
9+eseaV2V2KWUaxZHA4U9tZ7ie/eNZneC3/3XyeKgTUNF0hUdEv6IFGDeWS3uhlIZkCWukDsNGFm
utCvR3eHg/D6vjxpZ5SEjvRqw+TfE7mgk3qBAEdvydvtjYgU3LP5hheLSZRHJL3LXhTBOanO9gMk
qxzJOLIgD1rkb36ErAVK+zYd1tZ6Kl/sk7be3G+qvWpD88KDQjzs0dZDebX12yWcfpm/5Cr0+6lY
TX8gHp7tcT+TrE32ubDwVIFcRRQQUPZD8riKxu8aaimO2FfYoX4zQ4/Dh91N2Vp87Ws4xI2HIEpE
jYn6d72EoG9oOrvxa/tS7Gc8xlN/odFYSDT70rlz84kt7VBGuFMpL7q+o/lgxRJJD0y0j6rEO5VH
G7KFB3WqoMUvlJXOTUhm02O1a56TMWyeJcT5cE/Hs+ChxsAGC9Gtqv6h0rIiFGzDuZEO/ISqYkvu
8IsB5s1EVI6PmdcteQ9krAgaLQQzaYPuGikrZngQ1ftixzo62iSYG03FiJGwbpKhDHqZp79AidNf
1udcvkifJxS2x9i/bQxAt315rj5YoMtT5iob6Drn+oyogie5WEBQ9bd9ZABdagKZixTdpxP+sZwj
TVL4N8fwyaR4h9vR5EMDAaDLkFIqVKTC3RnDYEwtsRbKP7F/3vTB9Y9+bAPBEE0enMNIu8MfOJPS
h+idgA5uPL2t8P9L+O102axIeME20TVfMAfL2Dt1GKFubP+E8xRPu1AK+QkNUvL0U/xjQ3e2fXwb
3uMXewvNKDJP2cHcmj/1F/8ujLX+Dd0BGAj4zcU/kPrGNx0nSyD6ExQIyAOEX1wAbePADPmg9yLe
QSsy/V/5VL/hQXxiV4TSaG6lQLCZkHvJPuL3bwcWAHwxuuZQyadcBc9958ACgJ9inACRLMhUYdr6
NN7BUUTtLAmaS/dbfIySF8poxvgfzeMxef5Dx73i4664tzBvPkLLLpvONyAuePQdIq+h068IX9lb
PUGvV56vWKFekEN7/NWen7N5K3m/Yxv0XxCkICfkxyxAnNxCzOfykvsT4rD7G1VJV8QiT2salTjO
0IVNiY/OIzjjHpwU6DOd9Js81ccrPLoWexcXJtdlgVG8z1hxots+o67G2dO2tEcSfttcRsCkDwgz
/3kWQCNMdjgmQ/67gro2zICw03If/qeb7G6QFi58bn7sou4XsybGsjduoH/Dpl+99nV4IENRceSM
wFnAerzbN4Pt+0AtLATwDqGsZI/ToT9iFqCxhFyP9mGFQJi9QmPfdl4a/urbftNpbklH2ehbwT8j
5begS4n2MyaGdfX7t+8i6jcIy72A+bB/14hE5xxK5dmjf4X9eZAeMWySXIiNoHZiOnMzGWV76CTJ
TlzM4Xer8PJygV0Yw0w6tvUhTrYWGAfUir28M76hiojWhxu0Zhjxk8lM3tDLnj2mp8QFkfSawwph
FZCEcucbym+CGfiRBcUOgk22I89pngiYuHJNBJlprp4olrnWV06UEsiH2zZN92FjhribVI8fTXtS
n6a/Nd1K12MvhZN36zZUAUyEiyFoPTaO130Oj9kz+pkTsxce1Yf6A6VYVl6JdIGyYM3B3CWnFkID
HhO5NaP19iBReNc/5x+DftDx0OFKtvqO+4HD6M2z/2Y0/mvuFz1LJuKTvvRodGFxoejz1k2+nfHM
jKhCvcVxECSKfqQjTd2IirR+9dtEvUTngYe7zG9tbG9Ud1E6pcclyNzuwGBB6yNIggTutnu9pH+m
pyWaBQMRymnnNR4k5/7L9qHrkBvBNNXsELohn89Ix4RLn9+RpOIWwUX8U8AJhRnlihrcjllIzRyq
3u2BOZIFcv2sbYZouig+W6puP4yUTJ5hDy1KSOs/vdm8v4owwF259csvZk5Qe9gxztoXmyVbYOet
e6y0WBxw5Gw+YPJiuJzQrw5LJ3mC0l2G69eVSBXh9dYH/mGBhrkjVh69+ax2N3fdUCWWfzR8phko
hzScN1DQKnotPGl6raI5Frc9I8TL1WeAy/LlY2AX/EyeyvONGfXMIcq//ZkTFid9YOlZ422GDlDn
0ljixtsBYR//9jhuZlip4n90lW5fNH7CqwqHyypjhurinRkUj3QXefFTfWouzSVJQEaoRblciRr5
1IbGlmA1o5JO0cm1f2/60SDYjXK4aFRVI2eklTQYGg/fPkwiKdhJERXI5VL9sjOwjLxBY1KwOMf4
CRXJI+Oc7S3eUdIJMHHYMKzyHxvaXwgHEkUmbR8yhAbmCnJjXEd2Uk5wdasn5QubZ52ronypvwhO
s5yXzrdVediLxOBzCMPk59EJb8Yx2211NqIQdwPXGGAjuTuzi/yK4pRHHdW0HvME2nbixk+3bfaL
iJKXDy0arY+tBX9Gfk1fHCRgGQOPxQuJ99f4Jl+YqL+pD/8r2Wn77gP6q8fiyZqBDQu2fF/WHtJh
kbhhskcKZtdumQZ/ks/4Q9pj87hPQskHALC9OWSL3TXDiRoVqHx5Uj+TPZS6FQSEjqLgvjD5LE7+
aoVYgpWvJ4rI1JIFZxO1Q8ERGy42TpUu/kWBuImIUnG+uf8ihilEMVAjt93bsObygNVRmPm4I0q0
n/hb3Fjr4LCFQ2TnPjMf9eE9UvMeSYOkAFYQDt2aDyRzCXiEcG61uVYnfS7pgUG/qoDpBXnvYR49
VQuVamNNZ8uO2uWMcZCbpZBs5W3CrTXzraHvc3Q56QS2vN/INj1ps/flCB7ig3R2HPfa09SLrgp0
RIwPBw3pV3f66I9pmDundmMFURyCZvlxiKa8xyh/1vwMUeFgeVqP8QKb8KvEY+27k176MvHWH41s
UtVgk6LXLe/QiZeyAandkzK1yFLTFP+a35pHKCPfnJX9ibMmar4I6W5G67O0GRzTtvVHBUep24ve
loG8pe+M7QqYCpEhIE4jfqgRIxaMTqn+Vl96NBZMCsWhij6+bWLgEB/ijTN/6PT5MYGSHcuOsinD
+pijnbrRvljb2E8IpBULM+0VYS934s5VT/jm9U5IuNJd8GnsVoCxLYEqE+/IypNig7WbfqENXiC2
YmXZsnD4hKAE1O3M4vE86L7x3GGsxrpNU4ZGBBl83/ZzTDkGLoqLJJuCRsHgFUDJ6kVjarNdBSZz
zB/rJ2RhoPyfb+2mDfVf/VdqN4Nn/iJXZRNGvLdH5rn1VgQj/F133oKYQFaGfwvoD7riVs8KpNPF
S8cAkLgfMZeKCthRxLlA0PRCwRC80fqOzh4sXrScaUIxz0hLE++oWBlTiwAJQm213qrMVnXdrfoR
SOVWYgYRSs9xTtnco1jxYf2hicDWH9c55PLNP3i9/XM9WPtQ8Z6KQOeYI/YEGn242uVRIvHY4/3b
0lHhAz/Ky7bTYcpz4TyEnYXgER08xWuxy/OQ+Uw5nsITe++LvmyM5MFAjtYzD9edHMxTgHdhU5zW
PZ5eqbhjY7erStyUfiX9Ic+CqvY/MjTjlEAmLFKDGN6UW2Bs6N3+wBmbHvvT9dIsyJcj3fg8d0FX
RBN02MmXLwNcQLi8HIFJkLbVzIM2nK/Sa7y+27RFQqYgZsjd6oOGEyLCtxGEmRA8xc7LUxGcxlvG
CWF0YuhJgHGNkulIgAq/LWoY8zB0oeEgX7mFeNFEOYxwrzvE4uoxlJpLeZaKF4o6u2tHz/XWgDsF
xe1UIuVB/YDx46rIU7S+spnbTV89melubbFTfSlzfHBJ4bzaXym6uY3GagYfeYRO1nwJ0wi5xOAl
LLXTpBwJZ9gfx3bHYrf82r8LfCcg2d7Pr6FjRUgpFdDYSuTXcLdOpbA1MIXzEJXUuTRHirQJnvAW
axtcCKR+QtGg3m+sat/RXZbDPvlLnoDlrX0GC8ElFKgRXVhqdBrGnHRvILGb+3IblfDwnOAqPQhx
IJroLfTroqMYfhvniHd37USUYwrkCb7b9Dnf1tZGCU36JvOH69UVQRj7iOFT6bnSMhqW6QNwdO2Q
tz4UKMbgLUeD7nOFOhMdV7g8wSueUbcTjT95iZMesTY34PZFNIi+nbkr6BJhMJyqAk1mH4bvjDNn
sU9ZB/VP2zr12IzIO7ZsRfVa/Wv50MG2vlrsw8hlftmVUFj5VeMNJlbXaSOfjMCk+EXLLns5Qeza
7kC+r78sNjI+O3m4aCHbNKVjGdGzbHMlXpYuRjhWYepsTGhpb9BcEU2CLUHsDuMHZtM2W184aNYc
TDo0pOPAQtiKCJhY627lE/yz+YXtgf3JHY/MG3unUcIOjwovQ4EDDw+JO8ZztQG/8hDNeEw+i8/x
4aPdNu5H+0M3y9s3kt8mpnje+NPqrODw2hPy/YyF6XrgJsC8HjcM0VdggcHtT+Sym+xQPeXolYGx
g8yS3n1K5zzx1zOUIudT8+fjSofgN2GX5WlsY9YDrHDaBXAagtm97b/mN9bS2u+eMsaewiBe+2iY
SY2oJlFFJkrlZ32sDsWOE3LHs7ER4EHUL6HYeEHdvxCwYrkh0yt29bFuN8vz+oOYJyFNpsJVlzcY
pxqAEYxqpCiHj5VR2Qbwjh0V3MNGBcWPGZmDuKCgEjxaYPFvacYqqOeeUr9bDmIjWc/MLb6JzD3q
LixjzdMUMeEwfz3i22uzZj3UZyYvMxJ9TLwFadIlimcNclXCp2WTevAL162CQI8YZddf7Fd+sMKB
S2UFVuxj5leIRNbr/soX5YnpzrdUJA2nEQutH1oTq9/sqXqy9k1k0XrjwjwTx5Ogj/mNCswDRHmR
NhPkt+2mPMbTsc7fb9ZuUNELIvem+afCwDinJYw98oOOsoHUlcZGz3nL/5CTW6Ey07+h/gIwSV9F
EFffNGxMT2pApMMCWYdYR3Mf6vXE0BqPZKrKG+ElvTfvmuxjWaaFR3nLHbei/ghWUrg2yBM9Bl1A
l9KVi0O7fuYp3wBH2UCDbABYTUW/jElcMN+0Q2FVhqb0h/k+tCGzBo4/zQLFgaDJcF5+rTmEcXpZ
kZmhN4Le4NrHmTtSfMwEmi1phkz3VnHszWNW/aUn8Y0vH5fQYUSzHXeCFpLTbI9ZQBLIL1LYIDDO
Vm08jKfEcqfnBb2VUN3GtKoQzeraqYk3NECBfZgnm/n1ywDaxhHnoHpYZLFkoaB4285+8dk/9Krb
vuAsLX3HOOXSdAhxYQ6S0DnNFHF0LwZ5QV3mwazDt+6brv0HJGH28Vt/WdgwSToXTBm8xHbTJy8Z
vXNvvWF5oTTe57rLkatj16lCv7n6MyGED0Wy8NnsO2jfn/Hf+dw4Dxh8Ke0GmKvIzkvhdqbPTGzM
l8zxLTqF5od2/rN8sp/xNR9VRHdXN76/tX+rkeIHeBM5my79bekZI8n4KM8vDV2yD8MT0cj0YbJd
N56q7rF94C/rZgPjAphxJI4FHRh+6aBKERx3sR67za78q+0j55nYfF8FZJjURf0JDFN9V99zhPtA
Zh6Tx+uyndTwqu7RtaeXDaqIGpJMsD3XZ2KB6kO9Ri8W1TBGakcLGwkdQZhYp90M9DkUYMdv3kdl
WPoDbW8Rz8rqXmIMrVuJgsZwkG9gzUH+MBQDg7uyLpCDF/1E31T7BubbWrBhXOxcMe/eV6/2eFz7
Z+76gd6fdtoX9JjXR/jmXlN+NWwEHRgc6qgYP+wri2ahPyB06FPL1kNc4wz1xX8gMg4UHPHPoxbv
K6QclvbiWE/rsDdFHGpmJxzWN22zecGp0U5/kH+bpT3fQW/RFMV/6yOj/htsxNGjlebXrW0Ffeyz
oD2Q4wt8hO7ODS3WJgsrfnzNZni24j2dOnQ10+sTv4PTEcIjt/pGxEu2BGAJOzH2MEWh3ON2l3gE
PvfoqXzjH4G4bYw357mrn6EM7mPDM98naUPi9ci4RzoR/WfMg2hGm1l+bm1AGMaqcSTTsOtPeZld
tiq75gT8tTywovI1wNdkbUzmlFWd8DcL+00e5i2OMb6zvPJhXySXaNRD4ZmOCfk6gK66R8iTHkyS
zzfpkW2IxndWGBgnFH4IotpATTa07jWRWjxmBd514boRF+SDIxoWFlIKYVj3iSyaHRF2GG2N2Pbd
V8DqwHJ7JldvzxVZjZk/rl9crfmNWItlDS2IHNE5Rh+LHnFp/D5d0m9SF+JisFwWSJyS2tCiV2FP
YrH/LXEVfs/0MyFmDuhHTWig/vjF6rb+qdD54j0mmkB7uumGQ3slUQbUYGo9ErWX2yE5YBWOEjPq
ZOmbginal0IR29NaoBn6XItoS2rvrhlckYgWqvlNxhaCLGxfWI6bv2DGlhVoXhwHO5DQUIgy9KvB
CnXcbILpsFz04LrrOpe4OmSSaV/jGS7ZA4BHB1pDAGq/E92jTsmvoP+kQoQUCpgVMQIs2eIVzn4P
qyMgGFG0jZIfJ1hTLnJsf2nKIqIqTA/IHbuwJcB6vYsIS2BGoAYxgyr9LsYb8kowrZJdvv0jncFE
WTKiIt0BKXFY3CA9mpffBDjnr86m2OF7gQ7oDUdld8kjrijElIIUqaCTsI/fr8tBe6uPRcDe9s5l
k/O3mDiL/NsGoUENFelZ+Wt17ffso0i2LA0cTXVZv/gklhWDhF2mK4Ew9VjCnnqhM77x7AYBzAft
S1f3KgvcR3rG1mAVI7B4jXOShCA+5MXRMiI+rBzOrFoqV4bc4qxt5nP1SiXZuD4g6/WaMgh5f5s8
YLk9fmGn7JzXPRMZsBom2KN9YICDNNlsPk0LohhwQVi7KkKsIiBRF+kI3I0lcGw3dygpRXLxavRv
1TWi1EYxlPy1eOG9ADsdwUURqEbIfeduzAbFpQAFDioW4MWZdcISmV/4u2XyCdA3WPiQSSxcpj7i
o5x6mwCOGm9UZ2wc+94b6e8IO4buchCmbAfWvpofdFibyabVt0TOg7avjDeJpZ9jlui+7qNrsin7
aKVjksGTicyDJZvUGvILFAlGZU3tN+A+6LS6HW8zaVuQSr7ETsBQOROY4JusAVY0G46eY+WT+UVT
GM/g6dzdDoC0E9eG8x21C1/ISsb1aFlSaOxTce/2kEanZx00kd9JuZoLrQi68pLTIaljZ154DdM7
/WnXHy7qtLzz53yPSFdw83VH0nNUavZcVs6I82oJd2buiI+XL4ekUK+nBMbLyDAqop5jzSf2Qq44
10vHn9IJc2zL6Cgiv3I5GAt9qQmwh7y45S4CUX4wOvlMc31i38OPqpH/cNYlYGNXvAL784DDB1kf
RThi8JIKbs1Kyc5HSo1erEE100C5DlSTUcI941zJBvFqJXLkprLPc1VpWZEANJBMYsZT8Yba0obc
dTpTOCvGVk/ITJO86XGM3CJWBYZSbLDCPUk0e/iUKD+cyuOMvtMQfsLcbGTprw5sf7CTjQKGNofg
JECVkx2IQWsHpvKHscJDIFfVEJ/9zzfzDdimcgg6aTVMN5czY0ySnrQazW0BazUHyrleYQSNJMPR
2m65/Hw9Gz+t9Lcdl5W/pzIubmji8UecO3qS3EZOh0GvBRwVk4hXeAu3Y4nWlNKwOG3OVl09Dq0c
aO8Rl4BjRHSZ87+hzQwtHfUQwcj0GATiJrXQNv0aZhv9Ji42fSSN9G+jfX0dHuIdyUaCmwF4VwvQ
gnAWjeLLB188n6kS0CaRoZ7hcTr8dxvOfKAJzGM8cnvAhQuyZl0/W8aRWWHoW6Z8pdGHs52oChiy
i/cpJwv/jZvIh4mJgf4Uk4FWvo5i3Yu1RyRitENuLBOE7+CN3HbOkNMULu7+bEbdU6JuJNaGW3Cr
nrDE402Q8XHJ5brOYip7dApWNA+icUNV1/GVF7PcA55IBWDCmTHPl8ewniWonMHVOuXow8k+TvOc
z8JQIh7cWLcHbgPvxRBQjEWIKcDPeE2TnEJ9BXEn3GGsQuu8LL9GH8Eb5SpzFLyP26DYWFjj4OkT
cfcIq4lGqQt/gDXH4uDD4TM+uJUr9jr04SoR30TNPS0JuNFBYapTBHT2i5h9FmkfR8Vh3x4obDAt
itYbpz2DbDxNzxRIkx55HD/BdfMF5ztQj5Zu+46wBZZORInNBsymp97XUMKoI46OeWykAZEjMiS4
C8n0b1QKLkTbZxpZWE6c6Wke33NoYkj7Nxg96gcobbIa2qY7qIeRj7+FuBY28pbSuKMFMMYKJUjQ
5jfeuMcc5hy/MPes4cxDTlcwuFoPDgdxeaxsLCGm5Csz45Yyl7iwyd6BokPXcQYlnMG7vV9+twpA
cGrNZUzaSEKs23+uMGuphB4GmgyKW9Q+uXDRe0sd2K/rFq4bZ3aVMMwVc5HrY2BnXWGRTdXJ60/6
KxgeVwPL4KbY0BfHKIRTYOFMKgVcsHrYpFXIreNCUbXW0gCuTgnhkwvLCsTj3kCHGfSHBjXURqCJ
e0W945oq2BugS3OfkKhetW4IJofWkcd9ZVjG1O10gU8u5d756p5izonEicGY7biwpHkcEucvCEEI
/EBkNQMk+rFqQg8qxk4YntCury63256vF4NgBsr0Zu4nohI4YsWRDspJVoYCFFWsYHXwlQRSw5fj
6i5O50Wsnl4nGv3gAj1n5h8mo7NPv2GpImLAeJU8Pnm2t1czzGvas1wGGQkuObBO1tYsL4WDa+uD
jIxeJ73JcDzv087WQ3MWVxqTblYyUD48bvqI0AK1L9aSljFWbzMjwu+1UgJxwU1Mfr3W8YzXlNyB
tRx6FxVG2FP+lUlx3c/aE5T+7gWcDSaHY+8V3GyUGoToySrjiGkg5o/udTb8Qr+FfndCRruZHniC
W911+74jqfAdCudwWB7jV66orB5gduUg94gq0GjEGqK6zrAxDfofNr39Jca19sS9BGiVKYhS9uxw
7wKop69dKkNm1jSEEC5BclmBamBS6FwVYhoW/QT2jnVYVR1Wf1L87tGC34/ZMtoU1MhnxFCFqA9q
aizPDSIktjiLOYlIoCUCdSZoH+QkJR+ku12+ddLHEVE/KUxkJk8w5hGtFMw0GJl2vm2WT+kbxgrL
mP7b7SQHKbjniq4jrinhjfPH6p/aAZlBup1wXtjCLKc/ziBIOTj42nN5bnsteaSyl3T7Od1fa9+Y
/2CSLapeQAlpkGbECF7Z71irVCCnUWw0zMVC9vRPYASHMk3UdhsGJreCIQvjH0iqzqLrIzPQAOsj
yLJcpkidIOdCGErjtSjiLfael1jaRcyRbocn6YvHdrrlo5L0xeQUWmzhPXbyWma330nFc0nN7CrO
gnc2qPrxkG5aZPYgRtJpC9naQv0dITBPzHsJ7uc7iAhfbw0+M49PpuLEvo1mOh+gMhop+l/FAiL2
7BIkbctKAkEZMaK6Dhk2k/HEtIScHg+vHQv9ELbzTuWjcE/NsI//ZsBTA4m1J6bumLHY+QyoNH9e
OSHIDswKafBvnW/KkYLWM/PyNnPD4MBMe40u64X+/FAGOkfSEGc5CjEYbc97/bYByOFyS/VTTMTF
wnJfjJis7al8Z8wwpTgyVqLbLG42b2IwsxixcnCLEjmSyy03jZWngrRi4vFNeQkqsD98QghhgWK/
k4wtb5+ihbyZeBkHeDhrldcoR5axKTv09KiiWlz4iSyUYvgyvpW9D7CMh1xDgjNmi7ySo56o4BgO
sL0oMnBb+asqoTEHzvjBUdjsaMnJ18Wt9Ves1alniniPjyIEKSKWkPI20N8BQTgvQIdnRn+yePK0
Zc6Ap5Xa5zOcAEoyRGKcvfXNIn8CGyVZJ18V2zfME+BPmEUlok7QDMYB1t8WpgVgMptzD8IUE5Gj
NCgpdmivTgWdVNfReZVZPO5a30mH0ajWjSsXU2h/S31NtWg2cOMqaxbYrrsNu6nvVFjCORGSuTze
7BIXvHq0dnQP02+f40dQCE2BRUZjzNSfsnbVdsqEw6zTIQog55Coar3a0rD2kY+0UdD9re4KiTEl
d8VWXlIK3RJNLRkN7bQbF8sulq15l0xxQhe9qjKTFg25BplFHKsDGXViZdld++JIR68UKjfuyLDo
l8VcSg8JeovGipWVa9S1YE5fOt0mkRJOurZwzbVuxk9fJZ9LzCbTauzONJdGk4V6MAtaYmMuC2na
XUYH93lLOa82Rgim+Mv7n8emeQ1jhPTuT/WFVhHkIHZyN+StiutmBbmpRVtQra4opA2YHSxdxiWb
5odMiKkX//NDTW4QMe+PR6GhPqktPunYnNDx0Ha7pEj/80MbIsNo2EqWa0e4IT//+4bczL/tqzkF
Wl1TBBI/+vmKjOi/j++/zQPDr6rR8RQmw9ndZPj+ayk3KJlITZtjS37b37XepaK/0oK/ohVkWcyR
DL6/j0bg/z/auxR83xUo6/2rCv/PH3bwQmF28sr9vO5PtkW8nXtysHEA6+ktmJD3b77/yMWdKe6H
c//1/qTRdtidUUlcNbqVkkruyCvZ6VpxYe8/FvHwv567v3B/jg7xjZYjeqdZy0NllUiLzUkH1aVr
gyUnkUsTmlaL7rWX1QELMJShR+obajIsvjwbhqeasMydhym3zcAorSYapPaygMzcIIsZtoC3c5CB
ev2Ly31P5hd/4Z2Mqtfc7ZrYGYOlMyiM3OC05UBouTVDIJjrBAsWiDJCfVFB0iFw0gHMs7VzQvKB
ziYLHn8nc+2uk41bzHJqsQELZxmRorpE3sm8khKVj/0qugltvfCHGf8nZ7W/quHcGwCCRq/ULzKl
kIx0XcYfKUzsLo8MtaUQAkii9+bTVVVOnXxtIk2H+NotCOiuhCdXOIeR0WN/jEmx8KkBn0OVV0tL
vDh1trRmnp4HeJUtqJVdlPGhraatMW/lTMFHrexRTV9x5atsci3HmDdDuYBDtXrg0NwXVCtXOrni
0zmOfo+DPC3rD0WCOvO16H7WSWKDTgiDTNC2pKWYjowN1Xo2IXoPLY+qQopcG1mhRFXmVrZDiKs6
F/X/cXcmy3Ej6ZZ+lbZaN8rgGBzAojZkzBNHURQ3MEqUMI8OuAN4+v6g6ra+9y6uWW97I0ulKVPB
iID7P5zzHR1ujF4BU7a7aw2KkErQYVRN9tbYwxE9fSbh15GHgnAqCLKjWNAgNUyZQwaE0hQxa6Lx
Qze8aX1nPCavb25E71BPVJs2IAPMipjFcbRBKTc+6cyBRvEPSsVN37uZJOCUhDHoz423Lxuid5kA
+biuD5NrcXmVFI+kbO1IYSruofwoGiRahmwxaNryBEvTWF+rznlx1q4LK8QxZISI1AsHLbj9MCJY
2fDUaAv7eWp+NCOv2LJA3MHau4zDRNwRd9eK6KmnZKGwR+zZpsWPYKAatf2fUR75l2Tkgqt8jKZt
lnwXks4QHfN4tJz5PKYa8jvUnXPkaowS8Jp0AIypFGt5L5p4m5i6vGIHM4BQiNnV7rV22qfFjCik
WPRiQVnOIvDfO8dFSqAt8hazhgco3HThvnSS5MnUD8qV0XfwFHohs9C44bma6mOeNcNxhAZTxC3h
a1Z/DQLfAP4YPmTii50xHVoVHt77zoI+LDLuvWzONmUSZuuXiD4nC4BHtsFX3S4GaBPettzzvohY
ZNpYubtBUo9Yuq5JoAoQM1SqPo6ZfU4D4R8NStp8AWzRBAbzXj5CR7bYAi0DgV2C+3f2voIkMJAr
MPZh+7i5unBObrGckqak+p/jT9+V2DkKc1U6Sfbza9UFWOVFdOnb7oKfZgCFWp3LWPxxZ4WBpmVw
xhXArgFB0uCffV/keyvXDo/rdqhEd7JBuErMs0r1zqlGHIHN7xhq2HLamWmS2ry870upTjikxns7
9r/sqqn2VSNJEym5CXr1zfT1h5HAAPQo9otb3tZvOk7dyN76VulcgnQGG9RmGydLt2GK5c1gUemE
2k/U3150sFxxMFmLpVlitSGXcNn0iyGgjHskGnS2WWLM3oaueBUtIgMJOhywnR8crZF6y3cae+ck
walqNRdLEM+bYkxJzUzUUdjWcjRuPT95aQo+0j/zFal+lrEDvBPx+tBM30RFHzdic5OGzZpRjA3T
/oenpoMXDtZ5yZBpWKtBsp0WUn1D9W22y+no2u6l46Nh5Ij6O0mj+3l0f/uG/gbHlWEmQFUkxHyb
2O+aBNRDlPnLg++53/uIfMZoWbJjn7nUhA2DqH4e6AkxYcm2QG/W6+nYCPAZTcoWmQSLWLibxsWm
Y3fyZcb/epoTz+yzGJIDeZfwDSlkZNlcxqx1n8Yuf41F1BFSpYqjk3+TSWPfhri9RMninqEPbWWR
Oa/DrFnqIMVSPQnOBlrRHH2RLZ8dyNn6M6egTx03/dZsEiynxyb8sLJFX6K2uYKmKvc5pmPcA/Zn
uUok7Jh9Vtj2F7tts0sh0rdaavo8NhlzKa7CWjg2Q20INQjSrajaN76l921ntVdZDbTn2lA3R365
zRQ0viHxXzyr35aLL7dYSn/nU3zJleMip61AgLaUnY3JhktJt1sWrF06jzVQWAh5HmP9OuSOOiY4
dFg8rCMSvMNJn2eAPbudF1R/VCDwB4hfMSZ1TKDGHJWbFdDVne9DlZht6vnT3uiWEIxAHzt/5qr1
QD36hvYoAP4M5+dNaBeNhpqfLLLfMGPrZVuF1SZqGniqTjRcnIkElI6jZfS0szO2M16ctnoEXvVj
aoaHvlLMCIrJPSy2vnhZm+yHNeawkebFY2oIr/6eN6/ZWw4QrGpIgk0gyUgqihmJi+XijHbiozPp
ktbC6k+DD85LSYYK3eCUr9h/Hsw8XSxd3KxcRttgqXBBUNB3bddxo6KdF4A109yqv+q82Za5v6V+
9z5jG+8zX/bn2hOMyoPwmFGhH6oEWYdMx4s1R88CG3JS9xErk7BGwL2xGpUfWq2+gczhaLeYKgpJ
s7Uk4a9sodpsQrJSOsmcqneSo7QZaRZ1AOrLbAH7FBPNodBITYYUpWkzMJsLSRr0bTHuvaBBZZ7r
K67Hqaj/YNy/I5vO/2yX967XISSjGDKp5ueXOF6WJcquc/oQ+hXahvHH7E2IWWe6Aec8L/l56Prp
0pO2iG74K/ElhXnSD2+p9Wx89OhFpLpdnOuvbPbil4jNkt0QQ0CcdXhNEv0rUUG8Jz7Nbw9dy+rW
GSbGAEtz7CpK+kLAF+/X3MdC/RKD3vcO5UYXMgTvw+U9ixFidLiE23nmMf4IyMLwkmXY+kKzbhYx
V9BS3MR0nd0svYwtK9Qwd3dGQHA0AU0ObfjQ+DS8ReoCUWoIjU+DH30WHY0z/uDCeZahU9w1K1Gi
3Rue020bxwB5o/I8iWXAbb7OmOzmhejb5pijg5vLiR/SweDrM6AnsJn1oHLxP8tu23cXP3OWhyAb
uytgAsb6MwULE4Iw1WorpvbBFYO8FBGr1wkjTpGS223yJeZsKn6GTZxf+nhEHZQXeyl9Rq6TD+HB
2M3BBJvU2dAj+WcxWWoXzOK7K4uHZTTyKsr+Dds692SIejPHkO44HDnTzHBvrqNHMFr5GVAEqibH
vYN1wJ7TNgBCxRMTs6GsiAofiAtb7Jp0FZUzAQfnb2Trb8tEnXKtuzeFbHHXsl+H7vAM6prxhdfy
kZUUdNpmS9+JmtFw79WY95qXIR9ph30Mdzi6jtnoOEcvih5VZ2eHkYT1tfhmchYo/Upr2u4VNmzk
wPy2CktSpQr/YyaKfZN6/dlgMmZoKT56r3uoGjdCAbWsyWU9LcO8pXnkzfWlt2pyKUmtalfLad55
A0CzLqOMsDiZyrHfmIY5SJx7Hw21L3R7+3fVgzibbAPd3vTpOesOQcRD2joJx5jLFzxmXVuaURxj
XYX3blOdJskxWRucFm6IVzZWr65dhtdOM9ltHEi/2WpDWCn4whfnKV5utg3BzwEOcaCfds2yVgVI
14vEBnu/IGdEEEZDfRJFXzyNWZTvSeyO74vVFtk0QYZ+fgaWGheggQHYqy6LCVmcjtJgPwpJGobd
bPJTWUItkkXBTIrIMUKBXMqTfeiWM9bvOXkLfY3etKjxjjXiPXkvAyz4sNtYaQVLcVER45QOSN5W
OnZ8m4Ni9QuwPon98pttMxeRnhCPbYgZ1qO0gYkL9mlSIU55FxaEFxAybdHatPFSH9KhOeNj/N3N
AZStpcmYnKiPUbbHxaoVI4fS7JZGnOIe5XYUqPrUM0arwXsvdpg8DC4frgI13tkLjaFPOKkJbWRk
M9oMK7f9XVOrd8vKIMg6OqJmyftjPyNHp4tg5JSh+h+W4bTgf1HDzXJ0cg3t/MHxjPVKu+tyd/5a
+jW0VxETnTGxCdk1jtZzUxPZVdMoBCNbTTvm+i4Htuh1cKMZAkbs/jJFKtE1Q6POvapm7bCg3xre
dTy9MXbwaZ9CTjlfHZqg7zBQRO0lHl3DQqI8wmpLT0Hbc7Z06Umx6YfnFu+LrtB4Ivk4sTTvraWq
7wbjr12orU+zchFOJuwMR0rnegWFCxf3iTDVMagG99Ez+qgZj+gkzojPsZC2R1134/vJcZq7pEP5
NmdnOFBuS+vLwVlwDkX2PmVcqzZkx/XbwgNNCYt9aKp3vWh2CtmrEhyjs0zkXZt4IX+g/9G4hJfD
nPywjb9CNDMe0bZl9Le8i8z+luasChfNWj6MTIz8n1V/PM8LC+qOlMtObN0pYUmJ1ly1yP/Tju1H
mmrarqq4TZn7YgVGE3Q2B+w9AN3/NAny6zltkWpYckVj9+W2T5/KhbzNZcZCFjEAHpvqRsb8tyWt
D1aZJC+l/11p/WvKI0S0Ka1ky5gD1ljWwqFGHafsk5oq3CEoSEQzoVcITzosrml/cYX90S8gGSo3
OgfQBu4iX4Zob/Wziir9VNjmt2uwkYQ+rhANRuxOBUXx4mfluzRvbdP4X4v3UmfFUzX13XGsF9ZA
+bQundkEqYhxa+FdJy4ksOXDH91F+jBE7PLg1pBzUi/RHoISkeICRSP8lk9rYbMgJFDfGe+ZhYZv
K4rvHFh6N+ZEqDEmys+tzn5lTfnVBknHVLd77EU8Xmq0lJpbNVjCr0jZYitXNEg2LG+fYyimmw0P
Pap4k+BWNPvOjdEBbPsycx5Frw9BUdHTmGFXc4Lfj2K6aJ24RydxKfjT61I1mllCwOqiJVIDusb9
NM/YDtZ8mQxQprPOXFZjoiGhIZqHloH42G1Ss1BMOe0DHl9WFx3Pbtp573UU/XYrq9nlo/pZSz5x
J4tbomLkg1sKJtJ5sFMWVVFAb9eGWGk8yOQjmdJY9BGMTx4kkAjfFp86j4+XbtQUoPWAvMuOM3U4
sLEKWMUc33TUfmWsKYeh+uPHJkEhjwe1R8DMSROT0mBVyIlEAnN8LtkjZyzjLCDlkep/1gIXVBzu
ZtU1x95rOF49WrlYp8Spq/dJL8tD6T9GFU7jAjzsHuZHjXYRqJJlUTErZukR/w+rVE9D0ae71Kjx
7v9rPpsjAFD+d3y2a/YLCs1n/R/5bP/7P/o/fDbnn55wokBAafNDx3bFP/6H+a2Gf/3Diux/enYo
IgI3fWn7noz+L6It/KcAv+ZEMnKl7fqCV6FADqX/+ocn/kkSqu0G4NuCSIaB//+CaBPrX9I25Zw0
9fHrX//wndAVruu5gVxJcJ7t8je1vz6fszpR//qH+J/dZE2wi5U4W7F4GfqO5nDR/qlxuctM9BPf
dX+yxybFqwYtuHGy5aHv5vRMijQJA/wOQFiIFSN6msvee6rS6r1rFkNFyu/8CVG3JfiWijb55VHZ
1I56aiw8G2ndkwgpmAUUNTtex8DyoGU9J4Xk4OpQ41lQie9mv8Iv3NXdM6xUQgMKeQ4kJ16vkoe/
FC9yzN07OgF1coKQtttUD7zXj2qwpuc6kIgy5DrBh02AbWSsYJ/mCB1TR+FpGOQttvfVOngS/qg3
88zJlvkKMe5i0k85dIdqouV1U21v5kkg/S4QGc6Ei28h/iCKSmOyOALXewJlBaInlo86dqyXKvc/
XV/ZT5OmUMx8ixfd/ZINmCSYkma/5CU6FqIBms6ZPxKb0MhopO0DoYHxupL9znOm8+CkZImUShIU
YKM0S9pD0oUR8Hs0LmTKV1R/EG/4+AhNBBF4C2c9sMxRPuqnPL0wYntoCc/oazxoYrCIAhmnXesl
9e9ZjMFlNCpiI8Hez3GavdZFgNsktx8aJ5b4VlMcuRrXUpIpfZGDfJF2Gu8dr8rvWynQ2pPLVASV
BKA7HyAihBejSGZNMXyMvkbJzR+/kdimraR/zJw/QN8sFvi55yMmwIXCT3ekqJKPcuFjSf3kKTR2
caVff17Y7Dz7Bkq1dIab1yUTS+CSZTao9KeIXAnt5/k1HTC20w5uhyHqzvEcEvrRvSUVNZ7gtLtP
7fbZdJG594MGa6suwvPEBoGDOIBSFibIKxyxDXMHdeBsi0cVTXCRNJTroKZUnV2+2605/YcD4vHf
T9b/qMeKpNp6WB+h/4JEdEKP5yzkSLBDxwcn+l8euFCNpox7cpGMDCykIA3IrFhf3GHiyme3qICi
HUH0vQxpIo51pn54MUv51EMcIZIq3v73r8cRzvo3/qcjgOdeiMDzfS+UESfBfz4CrKx0W2tsUJkk
qTmWRZXvfB+HS9ma57GovKOt0UKpTlE9jfKjYi73FDON67WAoOv2INCQiwIBBYhUhY9dGSERqOLk
w3gGrTshuGCPfgR8bpgN8+Q1+tVG/ozxO0LJMCKdFT5GOQ8c6L7OQ8DNivitAYeEZgGt6I+vspQE
61GhDCP/YSJbvUkAwJETuvq1Wn+88wJLoOQbaXPn/KrH6kB7Hhy7dexfc6MzZjqn2sWEzM7pPu+T
6ebZx8GNq58Wk+YNEfDBXlrptec+f03G4TLTlAOwDcL70NbDtiiES6SpvBaWSK5SgMh1Wiiq9PfD
lX7tBajfh4mS+Tns3a3f228strxL4xJn51je49JjSYsJPfSZd++iiAY3b51X+z5taI28fLKPIkFI
0Do5XQppUEleekcvRdBvkVmmzZ8qdod9l2OfRnlxCTNCXTqX9BSFFmKubR5jaqVzkuQXmYNSd6sf
FSOnbWZqf+uV0bBhaAyrH9dFU9PsFeP4PZCQtuahKNg+dXAkovIIMAvbfDtgQkPmb1XIbualOnuq
ZpyTkCTJLlM/1QF5HU595CU1h3RuiOyi5c1zBXm9M9NlWkZ60AD5bzt2JKnBW3CE/goifM1Z3mAy
StedQeJtnSpgGmEFl9TPm7Puy0PIROUMR4mRol8chb/a94b+RxAS0mZJtl5lIuXeS6nYhgFVjs9Q
HbED/9N8fUZ6H1i63fOfxzP4ZmT4es5RpXjMvgb4WufOi6rNpCC3zRDIyqglSQqk152Xet7ZWeZX
fqaHJYhfPKkjlgSZviohb+WCeKYcJ2LWvIyX1JTQBUIbFNWASCvysh0w4WwvnDfdzYD3eTrwZsfB
LmCGL3sSt5wmGnAs2ocmhOvpx8FTykiFbBiQnmGJWaSLo/CS+NlDLyILsd+3zuc7UEaYDsFEfTK3
yfZJhA6yFeleGIxNRfxijYj6S/bCVw8W91hFxTMjxlQODV66JtpHE+bB2gXZOY6h3k9eh/ZYvapB
TM9hQJ6txQ0QK2u+ziAXa49tCyUlGaSt/+JOwmOWs2vp2hmwOr+sDnXUtPBzFln86nrBW+MzqrDc
GsiAh8Y5b5oLVLNWTFCk4G6VXqiQztY3OmFrEzt2tI3r7M0RNSmxkvhVruJik+fztA1SGms1a5em
iOyQQURbekDyTTXoP48J0Ry2NfYSeMtVXaT3iluqm3r/JelLYBSWsugEn6hJyIsEX7eJsi7ZzvMU
ATnFX6/nn15LhuTKv8r7CC4ZQ5991s/PU4Ysp/PKj8jyEImuJ0+39B+pHTYIAyw85n7/puvomxp9
5tEtOoCptryNWd+HpvfPdm5Nm6KpD3m5OHs/fg3GdwzjORJ7QtysiBJoYi86JsPd5LIhj+QA8sc5
jGghLk2KlCstLexAANbarPRu7q9qcRpqhgrxJ043X/wxWcV3UcXo9dKvTGVyG60PYx0Tyss8RtTk
+bjaZPsxS0nn5owDt83DwEiENtC9AFsczvOQHcqpo4UUfnfyQFM0xuQH9EiyVRlKkOGjrSCi9KHX
3C0dkm7WTftiznE7zr57zNcn1/EYezoS7p5hLRkbPC/Vsx+7wW60FaZ4Fo2DYZH594ms0K6lc9rc
ggCplKKg6tUqu+vHW7M07ZPucWt4S39p5xbs2jBj0YsTdPnd8LtyQgVuetyJACNK7LS3uBfhY2Qn
0WMI8JQdkcEuZBCPaHe8II3ueG0IfioX6oD8yGZYKyxvi2c5W2evndW5xCHfNFlKTAsJPEFV4YOx
tHNP2fwal6481G21c8sluHRkz3QZjL2cXq5OaucazzmmywX1ukmt9MzKgoCixT7XTNXA5AZ/jOH5
S4eC3WrI4lDX7m/JaXwoprDbegLdmIySgA0Ef4KqJL7PY78+saHEszMmX7DO6qeuyGCRN80PO/by
U++OT0C2hnPNYXLrS985ZyODJ6sdxIXu4Vh6E+N3m/xKNUTscoZ2x8j31tS3ws5yBGHo2qvypEpn
dTzNzXnwPOSIbknvPjKKlBC+xwWnfpBE1zmzKcgYtlw0upaZPD0uo4c6BdSaKodcLLvjMRmhmS4u
eT11NZNfJtqbsdPuGoahd68S8znCYdt0Aw+hHpCs+ok3n7NwuID+jnbsj3IwJSh9bD2bnYoHhQwg
XaM2sWV2kB3vLIuH0bM6/xj0kHqsvAMcE0/6YuXmycJ/tfn7O1NA3vGCNoOdMqIw44p9KZ304C+L
feh8nSFSQaFUsdfhO/Z3gRQhYJ2O+ejET4x6YFbjVw/j71U7kmesu2o3TPaDbdNpA8GLEPuHn2UA
jUDPybjtQcfeaTXwcyfeN+ZM7areaNYDNluP2jHJ261cfPjpPEpHMc7vLnCzCzNiQrxaNtTKIQo6
Bwcgu5Ervk9nSAXPCGZ+F0hrzoVjiVelxWmMqJpKSlrqlv5L5OjJwkDcWle88nJIBy6y31NiD49a
+kcX7Q/GTBYgSYKnpxVyn3loc72JYELTqQXhKR97ZpzstpjprTAjngJcsat4ovKj29CB+pu7B9j/
QGbc9pCSTmjzXfUsu4dhlN60KrgMFhjaKMX9Iuz2bgq3hYeMh3DDCyWDVnNRzrj4y6C2nrm6PDmL
W90TjMmxe/AWRcbvBBGsT8uANPnqR1B2/bnL5NOSYjhre3AM4TQSn1qNeDRRB2d+ND1nqG62Iuew
cEsiodGCwWdKyD2PEvebYsoNw3KTRc3wyESLlZXEjJY2HWmt6y9jbX81kEaJSU9pwPpkPqdkgeHn
O+dj5HP7BwiSEeqMrJPurcmLOYf5SaAHTVg7VE0yLADry78byD6DGV6XuywjXrMYuZfbjAF5BxQR
5uy6ogSGiF0KskGcVhNqMTJB8xCvmo6Hh7JPa1QnKFqCFhmf00543GY5HJaq/B3HiDotrQ1/lHmr
TFLsx8GAaxqHcpSNLTHtfCurJJkfNQC5wvYforZrH9MuwRUy+Sjg/elnSoeE4K/HQYVciZxmKm/E
hRiug+67Q3cHOB3yBtV1ewozRuO6lt4nr4yXNxDunVDTb0ZZVGhuZ9IYyxl3pWtOwXr0DyFa82Rs
MWY4xbGJjKQNbTfpZGLuLbc5NzUD3aBuycNMm/Wbjt7Iqn7GdqRuOd/RQHKCIZ62iw6DLqW50vLZ
tQClhFZ5Tqzo1zQ69snrs99e1vykxfWwJ3cYzx36Bo26MW+xR0/gvPE9GLmLUrf4QMZxX84++0MH
/2U78Sjz7+W+H+YGXMoosJ+RhNT5Y7RNnKOrtbjo0fkpZqqcxINBOjvAK1pcbVkNRqYmtmITZHG3
0UCe7yyb2soPEYc2Ei9ho51y26XhU8xWgZsnqvZKafhgHyEn283U4tllEIGMkqy8uE5ATYTH0m+I
Q26wlMU188ClD9yHafpwhnKLOHaQIZwXwKHN5BCASKlRWQdheQwORdXtsp7yg7vCPf0KxGTfSrQK
qC7w9daSs90ZwejYFNexTH50Vdi/FAPB4uG8H8euvCSzCS4ub9aWBh8Jf45rLcnrHkQajEs0nn/4
VLJT1xYEdzduSiz70VuE2aE1QtasFCSPtHpCj/AWZxir1mXRfQ76dZdFTAs9wQEQVd3PuFDuBYA+
uxEvOIsin1f8UV2H19KwPGjSyCUqylIX4TvXZoyLMy/sM56W4MmPHZa3C6mlTGWx3FJz74qO2jqB
Rt0UILVUn279jsfbrTLvjSr3hZhyHTj9caqHGzVAcQl9ZFaZepiFy9jSL2ag1IxJAzaOpIaRhUHe
Bg6Olv6/vPpV356NHyHDjaaz33n+FRWW+nc1VzsxAJk8uTLMtne+pHOweoYHA7X7trLdbB/MavWo
AInISX35+8tChInnFQ9gSe1tnzvLdhzw1AWNfZA1TW3umK/C4UkymoLRobaa/HVVXY8NxlClwecz
dsvadfAFvJVageFN1BP1TsFztJpZn/uGPUccFg3nlGQhOOXZ+e8/daKCWpqVp8gbkHw3LcF6YdNd
qNDCgyvEQ0YM2zPzyfrBHys6NA4CfBnNfOfw7zbBNH66cV488qwgILJTkthHmkeyj3ZB4rQPXWHi
S+wQkXSnBa57MnTLM6U+yb0hl10f5grr6BKf+pL9tnEGFVKiAwCQ5ITDfAdQE8ENFeQIbJ3BYpsD
Rq6rgp1Xxz/iEeD9kK5PVi0x1yCjPI0+bYQOAPF4vWO9mqL+TqULaYH5eAX0/NjwlSQGCblZ18Jg
E9VCKsQKyNaghs4Fs4fEnQoAkCgOSrcgY4880VWYdA5Tp3ow69DLmtybXvOrxlom+2xMstdkAt9T
D7wWK7PTV07p5TI3ydfFeFnwYndB8JJ2AMcsUctjOsM37oPB2XON50/NjCvFcfXZboB6OD1nIzmw
jHU7bCJI1zPfx38nNUKQrHIexzB+0XTsOxcF8aEkyup+nhrrWBQEZ64/dO4WUL7IQAJTfnXDXlz/
flcGIY50w0+GWvixbUuYdesQsnVI1FwYZWy82PmKpc4wAIbloYv1A9pRknDQh4IPSJZCnUSOWDcz
4Uy9HMChwnkQVMq+pgCOgn65oGQqrr0ln+OAKo1VKeA0y94JKLuXDnPT7xwa+CUzHEuBZw8M9xwu
3r5CG0HptW6yoFP4cY9K9Dj6UXJdwexMCddsW/i/RVjEGKtQy5NSBFAl4Uda02FwyPJJqVC9ovqc
Dv1UDAfVLzcZsApMy9hcq2WMMYx02c1SCNvL2sUMbOftxlak69SLwRKeZep+0fFzNTKMLDyvP5Qc
6Ny2CPHTRfyuq6g9K1OWG0LVAHxpYe1ZgUKmiVDeTUPM2HVenQYDTLH1F69xhv1izIuvneCMwgmr
eDWNh78FSIhiZ0n6aqPUJE5IKPjLF3FsHDjfqrYRucmG8wIzaZULDGrmdxvVz1PQnU0N8oIT9TNx
V/42s3F8vGO0i4ZwvCc2WzH0uPO0G6IhZvZj5+BT9KKznef6WEry2wjK4C0qu299a19HYaJvdXV1
JPtKRIKkNdRCXH0MiTapFQeuDDJnZ07QrlBwU4cSXbUOn8YAJWm07tijBfNLmEFX69uHPvWbM0EC
7y6Qsp516VVmK6duSjzIYsvJ85vXuCp2fxvJRlX0jWP1PoQMdJSiubWq5hB6UNySgh9fzUxSG9l8
Zmr5jRwONpX6bmFaWqQMjq6bgXO0u90cUu5UJf6CPJcLCEALTWWJOntBg56oaMuHjC+eWOnWQrrX
WPppIDbg6if1e5pZQI6C6NNfWzzEZeVaSk+1BiCWVWwU8m0vUe9yy5/qs/INM4WcXt3rHOZNMV/a
CgUnLS/DPFY1Ow4atSs5xglmGpKzl7FwD3yn29PH4fJrMRWZEngVlfK3vM/v8jVxQDau/Zr4LWSN
tsas3jY2UineAEo3ApKsBYqs134nm7Em9RF1Baj/fCckyNbcfZsrirC5Km8IQvk4gpDuPnEuS8l6
YZ4zb9uWyr3OdYg82Hh7KyKAwWtp8vuChawSqr1Ynk1qQw/4cd6aAvkQ76N7pBKcHhXkpdbq2z1h
f8OmkvMf48juqjiZ1Ij9XTDp3OvESnBggmpCb8tSvsoPzJJQuhgOwn5cLX0rBAR5Pu6YOmRGoLFA
I2C8azP3VeLOwHkT1JvcSrHBj0EHx8SJ7wjUoU0AONBXTOqKvD9kiIru5uZutIncUHHNu5AwxaTS
yU4Yv+3kaAg2CAt7ufWefK4rMFOLnbz5KXr70olGTKZM94ZmSA6eir8KnCX0w9xZdtVjq4BaFfn4
YeKaMdcdw3b0SjmKdUYWNBlMhv8EtegurOOtl5Hljmzm6N/DlDHu3ll7PKNQ04gFSn0gPu0ur3Ba
kVGYn6o3mTINT3iXIGBRWnmy+XL77ETSIitvl+6itiwMLx2wZwFBKlpsuoGgtg9pAqWgasTj3EUp
YYFoPahm9uWENSeQjG2kx3yH+fu4rboUZ1qLYdOSH4VR7kk1nDvGCeonbbodAPgTlZeHexxvnK1J
FPg7CsqFV2MnyPC3faaDNh/R4L82nBxLzSIqj68uyUBPkOY3Y+hi+yi6iDZTtD+IF8GbHdWAlkqR
bdZV+t2qLm1FRK7bkJ0nYr0Y9CzyxPf0fWKclTEF/Tu5d/leB94q6hiyZyVptKOF1chAmxs1JFuk
SFzfdBTe+mKhd4gxXuneWOexUcv934nE6HKGBznVVpgjzHZK06OiBguQfM8zJQ+BnSMk8iYm3ktL
YnAQZQftuTHxzRR+HF/MuGT6UifEv7udm9DGoPqS7pi+qNlr7o0Bb+eLtj0H6y/IwK+lnQz7v0VL
6mDIb8geisogOTt8dQbE7FCOiYPbJULlvO6wO+ctwTDMBLBwR7I4+vzWipzqEq2/1NJ6k+ih7oYe
eb+IjH1rOjADKUf1MIinQhRs/N0/Ie6uQx3oDzfpQ6YZKC7TLli25D/NcCWSAABB/RgbD9p4gSRc
4aaz5xaQXC4/bCsBy4n3hunBFD+p/0XZee1Gjmzb9osIBBkMknEe0zulUqacXoiy9N7z689g9gXu
btVGFQ4aENTqhpLKJCNirTXnmEP0if3/W1G1+iVh5WJeUrkbmxPlIZnxW9G1SV+dmdCsNu4RXuZL
+0hb+5K5KW4mLrR2ezCHc/s9aZbciKEhFSl2kHTX2bgfExCxGqocEdwQMEEzso+DuLXrqdrEY5G9
zgJaleVlx9aAadEiGH+aFmhSUhbqA0egA/ILPDR972/nVEDQ6Gr6M1Z04jfLdae9+bVBEpXFmrGB
Rpo/KNe7tTG0cYiloScsDFk/UHE5gCRdcZvj6qKHKN1VFgr7pJCovQa6YHJuPyCp9XeSCKpNbw7y
bFoAIDxuZy1B5TSd762Ccf6cVkSLSfVZFsTOiRgdsOtnamsOYEyziQOK7tHGMww8iQZ6E31NaYmN
U7SMI5nSXmZt3wKHtzpNxfhpqIixTGbKQbpuF68fd4Kl9HNeQo2N6d0keYkDcWBj4SMygBJFza23
cZNEoKaaxHyIIwPrvI+BIMw51c4RkeZEeq2DnOyCMUAvotEv7mYkoLsY+QqEtfCz0U5Ew/Qg98wU
hlrZSOPUI2emGccqidyeAC349LvRr8ovZZd6Z+3Pw+b+X9kzmYtCLo3tHER8AXuQ4eO6nKknoGYP
npweu4wiLe5Q3Kjp5mP4OAZGaD304JZiB5sRzyFeKeYdjMUwunqq++CHXytjgkNo+nC5PZom1ET1
hhFW+WArEjq05izf5WGDl7SJP6nixxQGMbO2gia4DzcK+VV4DhbRfxxn4xkF6qowKu+J8o0mLCPA
uZ66rZPN9kPutLt08Mkq6mLY7rYr3M1YZ5ABTTSnLvTNaI45kFR18zhkGepE8xehIv+MtZOYE75O
ule/jeoXb/hEoB7aOshzDcvIZoq8733a0v1eIk3CWrYvo1PhAM/GmzHNPwZCEp4DuaWBrzfKxj3T
opyjKop/IVhzNnUlv+aWeEWWRm6n0MkOZ1yQEUoPhHAK8Gq2o3y0m2jXpkSxRXHwGKvuxbb6Y0zx
AePSr1ea29xBC+cHcEXhwpI30FFKVIqaHAdxS23Le9kA7TgI4binseHxCYVJDI0JAdJAlFjYCUSm
rNljR6n9/slNYpz9ecyV9NkPU5DYG3PcYZTimPOwM/FvbsxMwErnaM7wnXi8eOKhj3rGB0aa0RPv
yhUFSZSWb0YZWTwyHF2IZMKRoXFGVReRJf5DGDr64f5dEBiXpBn0sXXGTmxkKvsD+o7PQ+B9GAK6
BEqS4udUYcBony/37+5fjBkBXG+BVBnr4BrkWXgY2/BHRegdKP60Cq8lCKiG9BEEKsvPuuVnQ9O3
xH+wTzBtjQF6OOZ2KNxSYIQrouv9i7BksOvQ4/zzMx+J3q5umZC49hhfRQAUj6P/fMRgckvGPL7+
/5/fvzNF4XAmqB2UrbiyDNopHX68k3KKi609KrSi+slGzhJLYNpyhgR1YeTGJu5RqfP73XXQdymh
AR6gJB8WDAYtcdLaBnCGWdw04YAJkR56LFscv3Kyoueq3pqaw6+IFqWiVwA3tfzhJaE1eemjksQG
jeYZieRkR/GBjKG139Lvoxd/y3hn8Ugj6/LSa5TTIZO+8zZQecFnjT4UovyVD9FH4jwOVP5YMWlN
VnqieK5o5bQEUtUS+alR2wi7Ga1kEjxa0Z7cImM8PfzI8y+O0381Gf4hvccCVO0ts17HqfsphXcb
1WGzqwPnoieaxdR2nNqcrobCGDw3zFET5XarQFcof+mcgZpkdIR+unDQaRia3GIVAj8VX/NRw5R7
68xvLvMiKin7VAwjwM9KMLXpA0AgcXKVFiEHdu+AsOoI77NivNo6thaECBC0JVGwRi9tO19mMz1N
LnbA2cyQVHikYTgpI96yvirgRJStHaZ1QighU/kZ42htHH0fQ3a3dKJD1T35tMTB15P0EKbd1TjA
MQ4/YSRw0a1wPog5NBotgdeqTfFO8QvRMHzJvYCtPG9YdgEyzczmopkosYbfKdKlKmwOiQE0IS++
pb0Cp61kselnUvYMH0K2u+U61EaayQhX/zZqonY1CQ/FEmVdIHkmqhdRtIY8Ze2YWnEexsu6sTqY
v8zzKHLkj3nwP3DOI8u4Vy+6dDfRHP0YSVFxl+eiFiRLRnjE7dL9Pkdgeos0SfehNzwTZ3ktMv+J
2XGF5Qqmq0jGaufU5DJJSBFdQHFmexORRSgAqkq9eoyJtNvS4gnNYe2G6qcGXtlhSxubYGnowUCm
dxxtVOFgSSHNSvr53ikBkExEem9F1574v1+Gvlqg7NXZwnK9anIyqIfUfgktohJNpxHbMoahZwmb
dlr9ySrgB6kBgp5R/VSuOHBsBwwj0LC3yZEVnmY8ZMccEmWSm/k2m6tnqwajn81q5/kMkiTOQb34
+6IAH38ftqCcA9ASefjDHOWtq+k+2j4gihzaslAtwqvop2ubfJBRt2FY6e3cEeGnbgI80KJlk6z3
lsLRSIOHkGVYwGHm7dpEvDGU/ML7GuG8wDWxCh1uqqL1OM63DOjRvjK1Zo8paKOUDaCsAO9tYfD5
+Egith1WGXxpzTFsmwM1Z86UTTGEAXJA5WKt5nw4FEaR7oYpvjXOUpMmEN7KSusNHTQ2HKsADimb
+sWxODY3/S6P7XbbRwVzQxstd9MVmxmDSJayHQ5EG1KVA7we2SoCt7oENVarijCuxKLZJMAjVKRs
o6nbRsibtrFXwlZKngovhnmp0nk9G5iXIsY6U4ffMuhzZmU5/S1tyivjULBhS1gTzg74z1p8a1Ow
KiaI6zpBVZ0RhLw2yh9TXIDULGnazyTe4ib4UGjrkGb0UmoT9AcD95fOrPJVvcsK+ztxPkxXpq8o
m74mrGgrV1XA/xDUEKTp7AZfvFUTLR86GADB5cduAGnqvmad2e7mfOdb3nhw3fahyBjV+g6NOBvX
Vg6OUC3nTXtQ7TFyiDCcOcQLb4CPWL7VSF7WQxt6vD3NyzREAf56lJRFFpxUxIfq4NO2cfVR2H2K
4+SbGeKiUizGeU0iUjSEe+Hp12k8o3n+YrESbVrGUVAZ7GdBuz70aC7bMK/sKPmMbSTEAm19L4vg
IwFf+1hb+GySkYN6Mb9lOvvp9k25xzHrw60JyvoL8mHCCWTPqAGedg1TheYQzYh63HRZq3a90d/M
Jgsp49HsCz6LzCcXK7WZm5cx/sTc+YE64A2P93B0Wu9XP+ufvmLDrVJjN9Se+Ecx/H38n+An0aN3
Ieq/5HK/i9NcV/KPqV2tpfaIPv6XPrXIpBenpX/qljSYyftUOrA+0IwS2zkEco/DMactgVkt7/xt
kkLSSIyHhEJ/07l05u0E90DKE7YPOB39WTtnLvHF/1bOYTNW6HrxmFiura1/X5ztz6EbMks4xY0n
QWrQ/nJ01O7c0N7Soqefn+oHLbto6Wil6x4D7Q6NeeYwmDVMzmXDDPi2ycxL26FEtabnv1wg6uLf
LtBxuTyN0tAS4p20rw8Lp2t04J9syjxi52pOE3m4S+bI2Fdc+DpshpEECyaOIsWHnYITJWH0+ufL
+E1jbLuuK4TJ52hKT9vvPkPT7hojQHp4Qk3DkGIGyBc5myJTb4RsIV5aPswyRExSpOlf5I3Lr/73
J+QJ7fHJeFKYiKXfqS2rQLsl6mDnBBPBvC6503EUoZwfNCbU5S8OHGg0jVt4mz//zdby2b97Zdxd
lsmdKxwb1sO/7w3TK+IiTzPFCCqqHpF9ndrBgLjUmIc2AAM0ZCxbIAzz2ftVuHONI/423U97WefR
MYx+ZURMQ1Hr6b/lI2HHkHHSuO4fQHx8zRwO8Wgd/iZPlUSGv79sTCXCcy1pc8u8l6dOGS0fzcn4
JLua/ooxn4ZFQVAwdNgk0u5vErAM0owDAj17ltXat+b0ggAXFFDVTztUifFgFZcgYeZuQF+tu2Y6
JBbApbZszx1E+a5Gv+cSJL0YtNAB/cgGD9ZOEzNwYDSxyhBcXEoLcJHAJ0ErGmp6E1t7RtMPHLzN
1z9/Ur/fnZ7CqoVWz3UthozvPqgityvBO+3AVUFD2vAArwTwu6rvPsMigKxf0wA23fhT7SRi9+fX
/n1147VdU2lqEmUhCf73TYKVfUD93jgnUzjbfB7BZ2UmYQdAA92lbfrnV/t9ufKUq01PKUdrlq13
r+a00qpQSxJuZhk/CTP/gMYbWCLd/cTMfo2l//PPr2cty8u7Z0BpGzO9h7QYy8K7tzapsorOR6FO
iY85KILSy5F4bzbAhYpuaXYsI4KooO0fGM9lWefIvCS7beHRBFzGo1Xt2kcZlM930WhWLmmfkqpq
wG5XKDILWLBmvOaPQVPhDqaT+5e/4PcF1AOm4bq8Ybbku3dvWR71/jSkDhl0sQG+oaB9Hzf1zew8
2P64sA6maXyWDMIczeUiqOqA04302BY54uChECmJR/c7WB32pBlnOA+eUX608Iq/zvkHX1Xz/s+X
/F9uZ21pRru87ez3799zbQ2RmAkJPdFqoMGvmHYor8oPKACPpl+YJBRjdKAVDi7n/OeXNv/Lmsed
7DqSBjQZ0u/3Q5fmLa+dWadxcQ9U+TytTA/lTl8nZ1MyzffrfnowW0gJdtwy61o0tfUI5guNX/+X
u91c7q53dx8GGdszbaHwJcvlav/D2tKLiNB7zOyn1KlYrxb10Lxofm7cf+F+Lj9QlfPAcT40XOxd
f34v3N8fbUgyrkJQ5zKw+X1ZYdbliTwUp1KIL/QES5QjcvqsvH0m0+c5YgQtVUYL1F9GOCIO0CIH
DElC582NrIOfGua32nQPc1eox15C+wAYZ9YleA3UDIET97uIweXjaJu3OeSIUfr2KdAdEfV91Z8U
mQed1Yt9q3IH4DcjtxJN7TUgVFjSZ1lhGFG7rKrZ/SbYAnj09Abj6HMv20NXaeJu9/elQU0Wud+s
YAe7RDVrTgGwjZA8j7ThmK5rk73MzN9iETxbs9eQIcSgcDD9AwR7jxuFuKtgvIDQcMCpVeUqKI0L
PtHpbRwk3G5UScSPP2PmH8hYxe/bDzNzMc2ws6Giijv4bLbXe5fcTV/aILl1TWhSnWHT/vMH9l82
bC0wQlkYMy0KiPti9h+3Sx5RPU6Gr07BYHvAWNQepcG3OGy8p74VZy9AhpFMaAZik0KmWaIX4vy1
G311FHPNcJkWbFChK8Zjv9fmQJ8ALSPDkrI+dpX6oGaS3XEoWH+5cPX7E6+FyyrL8Vh7uGeXO/E/
LjxIe2QrnAFPd5moQmMyG9OvLgjUtyyr3zxjwoSt3Idknn2sTykz6by7tdqO+TDYTpHQgJtkkIfy
4eKnYAa1I1EP1qD2U0Mek6Cgrxh/DJhWbXumfHvbr7EclcwaGsZapv4s4wF5PR53+yxTJvkOMvUT
ZIHb/WTVUvdfshtiBRZGPVrb1IroITNbPtuZfBoNZiFp/b32ET1Dj4+YFLJkHio6ePUAWsJ482SJ
KSWLIEEu07KZ073kHX7M/JFwX9xgh6JF56Ws4cuf74r/YtfRgj2aVcSUPMTWuy1MVE049x5bWOod
NM2ea+PCsEbOhr9Iw/MM2myiEcdIMCns4kSyNt7fEFFEosGB1MlfVnfzty3Vkbz7tomFiLXNfn89
VdQwuMRSfuLjHY4uuVKe68IRF/U1sukktE9Ju+RCl+geR0FCwoxSPXcZvEVh0QCYIWz1L2/Rso7+
a53lknA1SeE4mt3y/QHKmy002TQPT1YYSWSmYBzpV/gD84YkNGnPWMjrXEdMD/T7p6NDemAmeuss
TVeu/3Itv533l2tBa2wKuRxe1bs1P8OdUza+mE4qMPEF4k44Nm21jxgDEo7Oh+ZbFtJX5p6b1iHD
yu24NmMgfykB7z5V2Y25PiF+bWdvKqpdiskoPs/j/PaXC/19d3I4UCxFCeYmCoT3pVkqw2h0SncA
pggUFbekOGaBuKCO1dRpiXegAQsVEs3/o+/DWdL7quDR1lFGjFv0LGdMKIOrPoRBDWOgj6B91l52
SaeBVMMRoe9zWY2gbrV1bXVbvrBCZGcmlhiOBizMHctwkYCVm+yk3s6F/kKA9U8Bg2pfTNLfGaLN
0FmVRCuFOYJwFUPQvwurw8rPdr2nUBY6hPqi1LcbKDCqAsFXT5m7bS0IjCVmobMCrGShTNvZnefu
u4aogd508wPNAok8yCE0sMijTQdbCzg8Om5wZyd6o7DlHQNjv63y8ygZC9+/lC2YpX6Cn3YvQAoG
eqhfZXuZcUviDsmdx3lCgtBvs861PpgTx/k4CT5A9P2SNpS4QZRuDbs1jzg4f9UCPUgvZ29N7+Uh
CBXojq4j0GXR2sc0Dc/C64E1dV9EMeONMLYDSqtLZBrPjdVixBnRUrh2QCL7Jwb+MZ4DrU9OPR3u
lXTk17/GHAV7rHveDXaCdT4H5tVMI/a4zD80EIr+cub4/eZXJpU+fmOtpPit2I1yHDKouRpydyTV
2kJ95lBaDlsPD/DOqBggDNP//elXJo+97doMKVz5/rzZBsJq+zEk1zxJ2p1R2A9p1+szTKL0GMOw
2Mye3LdtRJcGVVaGmecfvYLqHO/y54fKelfg2BzTXVgxgq+mEr89UznWD7Oqlc1o2nitXC+/8BCx
BSsatsh+99g37KMT+g+G3U2bxa8xu9yJqnD1xxhQV1hD0Mu94SGK8m8cRGgcA1woETqORsbZSTPK
n8MnyfhvU6DMXs9FvQMTtC3G0frbSu+9by/BI7Ic6TiSv8WS1KiLlfQ/NnY7ZVJpI9o+hYAcN54R
mkSfK3HKmpi+9v3fsSyap/t3SQ4gvZyi4+D6kPNbnNCr+7eej+QJxk5GpJw0Po4jVLr7l4hTPBJ3
yEFprTb3HymDZEib1sUqqNr5ZI0JA4W2Jd0MKXonqiU3FQPFYzcd62pmmBI7Eph7TBZIuPBc/9+3
YqE2BzSecY7LUxx601Y5za9MT8YpKmYg4E3TEV/QEDOTjUW4kn6PbCmV2cFWySE2SubasU3sNXJt
3yNFMhs92CPLtxNmIQYSp3z5cv9ONxEFpcgFX3Enc1iV4ilXLWaZmmRS38Yt7VdESURlehgde28B
5syqMXypOjYtVjEUc9Vr1mYIjQ12gdCa9274IcwCtXcr7GzMEtCLGw5xX3X4endm/mO/Qi+I5S7o
1mrED9TBBlqVqV3djOir2dYnX2bVdbbhsrR1NO4kNq2VaArya/wkBZML3Y3hxnNs9uZrHnabBi3L
dvQTRgUpA1ZzsuuzxhO0T1ml11PmeRc3kxt6z/6utM3d/Xg2DeXNjpcgoyAhmtduw0OLUex+lczA
H3Jm76AMCTASbq5e2sSKNjrhbqB8YTKPRGjjpEZ7MSSA8BjxE8VFieTesud13dJravP+5vuVeI0D
ofewPpHcaP8Fz/86qXiGhFFJ9qWGYLfQvav97IcgD9JHCBrANBMUWM7gOMe7XYdty1gFA6MrMHmI
Kdoce/uEXR631oF7kBCcPES8Ko18H4419UJDOa1VAPql+Y539tDKwXwd7ATYdhUYeEBpyU+Fyi6o
XBa1k7qoBOVZgI9i3yJy3ePcAsHdUj/pqmH26DuvCMYsSL6c0IoMP2TSFdgtI4P5T/CRHhGgDIs2
lGkfvDQ0j1ZmHwKKfTTq0Ptbvz5N0QBiBShKZX7OM/XRzrPPXgMLB8YnvlJc8Uerq3dG76qDDEys
fEEBMQ2Lfxni6qt76xPCWc7OeWpvh5ogwCaErGgRhVqPNy5zRcikcfynQykIifa8+rmoUKljJHu+
G1OnRZY7VvrVQt/FEIZepuLod8nH7rEw526dGzHQ/wF5VZ9Gn1DCVvseFiy+XkR7Pgrbm90zYTIi
J/pek34QzM5eN2D1hhB9H5hEAONxWGBrpVzHZcD9OltPM8qY1wGNOBFjaYg4iX9Nq+4BI4/Jaisc
dCN0F9xuQNQSyvEW1Zz6ZR9DV4q8+ABq66KVkR8gZILjTzEvjhj+trYxhbiwffmMXoCXn+uXyUrd
jVBiCwwKs5fjwcBm5117CSPP4mhPTvkCmQEKYV11DE9sMJYzE9Y8XfRHWG835FylAsspAoL0YAeE
c9tDsGy9E9kCrUACWYcXmiXh0Y5ZhRrBA5FLMDG1TJpNCwxh0zPAenAsQjM9wi714LHhu0yodSFR
6OEsIIhiSn6WCVJRtH3lRUTRokzBcJIirLzo/IlKpb3Q6k23NCDJB3ehwXmF7ZL8WAQAOxtOmU5Q
vXKuXRdebj9xYsKyopuHvO3Mq5ZGjCfiGePOkrzTscY0zZxu+pYsX98ehzN/f3hySH+IhDfeYpVP
NxRUIXcAmd2DW+2UHXo3I2jMx5KHqaKcJaMjiU8RPvilgTuc+sq4LDElfsCQrBOfi5IYD/QDr4kF
kH/ATL9py+ARAbH3kiTf2RiYsDbSO7UZVQ+VZBVY2DYR89r7FpNF7/cIoW56NJtX2vLmTlRgeJIw
T08jGXzZeJqSyMVa0n5NJ5DPUSYDkHoJGZnIks5F4T03YlS8pV/DLjhqfDKnRCOCmxC/7yLG2isn
JTFL1X32IUs+dA2QH9xW5wg1+aHvSbLr+WwMxRZXawLOwrxE1+jaHCthi47PBqDOEtygaxb6sWiF
uxtrQSxDEj/ZOa2+tuTBL8qcaHWBJw1a0nCMspyQ5Sn7wJbPQoVGlXdb0OjTDSBkjb5tzZmYUIFw
7Dcpw2CiYJ3VGBRAtpimxiUqIttrziUe3GjV6b1RlTzNQl11LH8lgbOZJLnq6AJwSatRbSNUU8DH
rBXC2eI8kbxRVKT35PYbBE9rBQ0B2qKnODenySOqez6GuBSbBtIDE+AB55exD1KMArjF5isjSRpt
YtYbEzfxLsS2vMUVk+39ucIroc3kXAsIgUJeKVvQqsGneRxqiZMfWSvaJEtuPXr2oF/rTeFa3gUB
XbctVEFydJyJPe/roW/TaVdUyXhUssJzvvxqhsJkPtYkgSHdgWvvji8Dq9DWZQn1WINeKoscBBl0
BLmxKimpXiqWygz+2m2einw/9C1QyNrBcNInWHz8ziOdFmwU72S8Va7CSzk1i2UkurQRSQHVPMZf
hf7oJFc76twvDryNRlUpfi0CJsHt9y+o1NZ37W+RRIxZQvU1c0llRkYUHrXRbivfsB+y3Ibk19c3
SsofFhw+r9fz0STqkqMUhdH4AzkH7sOseXJdkzzLwlQHu3OvaRJcLXrcj1Yzga8sfVDE6cVqBCkM
NaT0WSK1DbAnrrtgMPcc0bZdNDuHBvPEyqV1SS+OqiOEt+1MtBnapg+pmp1jllTmpqjsl/tYpmtl
cnSM2uG68zcpUHC0vXNp8+psL2LrMZDAbJJLEdv10Uo6xsl+gNG6b6Ftw/U6gBjfQ9Mbzk5e7KMg
NC+qd87A+39UbayvPrIgSYNn3871rRplwp/hT+vCnzuipv1NOJ/zSZdX9GVIiu3SODJ5BvIiar0l
bVFEQBpoBUEQmOLnQnvhg8I+YU6md6lqAJSzVJvaH77eneVthMaoysiQmRuSSlriCTQEGd1CvVuG
IW0pjVVHlGZVmeZmRNq6HSN6RAWN6C3zfDStZEwnMcRNLzOfSMlo4u47UL4KMYJd+/oYoSlZhX6Z
INDDcG/nWO+dEuv7sFgYcYhuBGIZBnXhN6TF46GEYoeiNd9McV0iAuj8E0UeOnms0Wuz8uqLjz1z
H1nqa+RL+aDmZjEqxUdLpJ/9EUo481BzFWaYF1y8PpEA81y7zotOy3Vix8bJzwjCcwoq0KQcXnLZ
iHNnBxuGqEScT3ZOs7g5mNh+LY7mz/T2XrPJEud0Rq8y+MkxjVLFeLvvYfLJ8IqcZDfM2JsBlLgX
s2sxngx9dKL/SLRMy+pLWzCjYFY3x4g+sozXZCIV4hEAIw+gUxylB/GyaZNrNyv9SOvEiRBQRkwE
EVgy9qua/o3uX/nkPN0BJ0Hijrf7ORTR9C7VMrxw3pcs40i6jaqttwZP/saoZ4G6MEBTCBjtPNsb
2267IyKPZhNIr38y9HAUYyAe2s5oUMITAlkqhxTQ0H2MhU0wWwZh0J8R3sEsQKjSRN/cPpmP49Dh
WNXZc20SOIvN4EUEdrmPZaNZ7mPEJ2rADB75Rz1W5XM+A0owl1QJm8QYoMfonPvkUy+blyobPzrm
4D/TLUIPVSbWY4/JmvYQgJkpbhDzgVA8NAlVC94mrHn9fI4aMT9aHeCBOhuMt0mmjziROsdwf/mA
Z2u0VV+ph41NbbWXiNSNuJrpgraJeayh526Ezb2RLqYqHGBNiemod5rhIvGHHpzK+wYdwMI5dr6H
b8z+lJ2SgnQCW2mJcQO60z8i4AY4AeJRxqmYi1YOwOcTHJ8PlbK2oS7zJ9TYxEiHHpjjsHvyZOZ+
HXjA9IwtqEvhXAaII59LB80Nq8kxCoAcjmMXY1CH8bcY/MoxC0+x/dmpDM6DeYMkuWxKE04ruLCm
rKJjmE23oJoLopln/7MTorYZHRj6cX8LeptnDiQtsT/syjXS7ykKrZsviZtXIx6QQaaXCS+1jlL9
6kk8jsj7HrrKpn8x1U+qKZunvkcR2ZcERS31w/2+HdCEr4cahkvTofztXDk+j0NNB6eT+iO7j96q
CT08Rp/dVAIk6NHHkigAdlUPE9RP6jwq7I+2HuyzkRFSbAgr3/PJfBrrXDGjY7X1Y7EuNerQHKjr
04KUKWvE8VMy2gCa5PgCAJs1JOkPDhxezgqO95J6X/xZAUAx9csAfuUfrgiPNXGFc8S2vowLOgvb
E3cb5sXCZ4wIfT5sbLJV86Re0ThDc5WPx0y07JNQZvGEkfyL13hbdJwH0koCuEiTea/TAbpBWtgX
tpoJPoSFAKnMf9HK0FumKmQV1yDgDWucjsLEFeGPSu5iRHoPspA7xDzJOWPYdGzdBXpNnsjIkMVT
BIIB5uD0MSFhTpJy32qkGqNojX09Te2+8MVLzgzgPNGQvre35ib8nvfMcDXO11XWwQ7GYs3SbDmv
jOBfh3y61gauLpsT3JQ3MY5HhVG0CYHK1ng9zb2RimbdLiyjJlYfowgPTtWkzdZfXE1Y9ZvHEqrt
Pg80PivTO7OQ9Hv81d7Oovm1ibrmq9V2EiQZKaRjinJn1QfLGpZPxgeBfDlQVAbORLagZ10Zlo1f
UqI+4mmXpanD0XbcOv6AvD0oc+qtvLkObZuczNY/wYctzl6VfAvayiAsBvJ3bjMFKyTzsDsiqUU/
u0W2BT+SOLCIFtQVJs4uV039JGMOkn5cf5tCPf2TZOBF/arxM7yfFnMXJxrTDYCU9twHrTxlkaJh
ViiSuwovuqjsDMM2eBircNhhAtArgJgGEnAwJw5DVhXyHuaoqNb0LbCbjSQru7VziPzxGiC4PIyW
9cutJ/WQCe8yefgiGhtPSjXFZJMjy9wIQ77ZKI63DhUFRVM/r3vev4Nbfxw8lgZLsq13w/B8B0Fx
NoJWWuqVCZntjplAam5e/YnM2iqsHwzVvVaoFtdNW2fb0nN8CvaoAwdrEhCcEUlejJdBjSePGuJU
ggDrUNYRzAZnrCud+uzG1qM5QDGnPuf2XAyyWXTtvezkJdp+xJd7LrqU2OjUDm707zd9rKutGwQE
n7rIKicjrC51VXbkdFWPZtlNn7odmvJVKYL6sUGIbuNac/u5uULVPQd9yCcPHgK0cPE21PyPd+uh
GuZ8M3bkzmIVIjUQ9WWFq2KVeO3HqpOvPTZkbEYTsBN77cY+mDAYRGtW/m+ZEeJBS63qYeA1j3pQ
H41Cv3FWWVW2l+6x1XLMpamxT+scA00aP1Rgb+9VZg0R+d5kSktHHnPX3DUmo9dZsXeJpWup+/Ra
WSEH3i598eVPExgX9vBq4lilDqIqrE+eDzG0+xaMeGZsd/C3oZXijzQp+0dLeltslubGb9pgh7Pt
EOCOSWYJkreHHRPq8AHn4A+74yDn0hhYOWalVn6LIwjBNG416zWRtMRMs3N+EMWVv5EREDwUYU61
45mvOiUQMXC+yF71j1aUHmvhpue4yp6DmsLLljbcF398GiZirhvXSLZt4niEPJbg6lvr3HTBtG0G
qb72ZqS2xqSOTpLLR2rRC7d84TTjkTmVtTEiPMb3E1zB6mpGTC8iVMf8SRpBGxBGF9Cpj19wPwv3
V2jSj8KVidG7QxYwTDyrDYrV0F3igIGan3UjPzfc66swmNqjnIk9oSTMt1pMW5aJaBe1w9maGIH2
ZkVW8AKCXARkwJ/GTewLWOaSrsQY2+nGVXTe/Yl7s+/QGecFdpaEZmUWv2hnsVc2CAdR++69yjY2
6N9IEzP8lpMzwH3Xjx9wjS0BB3MOegeL0DyPP10HON8sYkIrCGdZvILLgt78KOOoPsASwXrez9+M
PVweHD/6ClV+ODmDNaxHGfabO74LqgDspBHZfmC15WmwaNbeRZMMipOTQ/NylSiALioYgffXdGEp
67y8bPb2wLEbEn2j2IKcHj1vjrF81fbkkEIdPfVt8rVrneiBo3y1qh3J3sW56RgW7dPQanmUjcuW
Mol705RO3vIzUU8XMzODjVR5vwuG/gvBTe1uaAk7SBKH3qfr1qQiDxR642JRaQeENmEjDvcdv2sh
SRRFv6uptiqJL4x7EhsqULsxzYbPTkOmnY3r2RVXTLRCjeUxHxmZTQCHgK6sgZuONySeJOLVTEpF
vR07sip8Ftn/5e68duRWtmz7Kxf9zt30Bujuh/TJzPJOpReiJJXoXZBB9/U9gtrnaJ+NvsDt1wsB
BJmlqnRkMGKtOceUvttdFl1/WAinuB0FgBApNBzb48i1w0LUV4udoo++iRFqgi8kZ3MLZENxmDd6
AALdBv21XXxSilQzUcebxzJqRE5ft0f6J9a5wR5E/l2F/mnBWGVE7Vd+hvnFlMTppca1G9tbc5zc
szZjAKeWfh+E9d0WYotLtYhI6RGnyznLdaJujcbfmW731BRm91iIjLBZu6eUqJX3gngXxybYIL4K
v/6u+0CEm8Fujz7iBAoVvjxQ8TWeW25V54quRy3q+8KB5TYSsjhG3BAwmJ+RNM+PaQHeIp99pd9I
b7LHovUdws4LY8fwce+5M7iAkQgmM2OIXpLZvTITHeY7asg7YNkY2qCdPqBZpUnXuoTgumPH1ZjP
dxYuN4zDDflWTWs9EH7HaGF2/ikCMrNtJI5G1soOrQh15rZQYbD6yiPwUwBdThXTCO9skq07GA3N
mJAoZXqH3JDc1zSTcnWQuu/j/IMUbsh1JCvcZuZU3Oqi/IiC6qt0KJrMxXNXmuaLOSy4TdE/gvVo
LqYz/GDND8y/wkNiof4ldKnb2a5ZXTtAJQcL1za4ZvziyCgfhePsFwbOp5rBaE780GHSdEgm+1vT
zukreoMvvtHswfyKT4d6Z5y/+JVvXaXUkxubAdlAU3YlowzTEeWWk1Mtn2NaJ1gbCjpX1mC/RtE7
K6LnkorRYx3n1i5N8rteFqT3tOl8WJIEg+mY5icm9NexopyuZdH8JBqdy6efHTzerdxE0agyPKlJ
JW7cPeDxejWZAt1YzVUzUwIaK8C44Zzkkm5Q+5o7kgzRXLTvvrIiRGMz3bVtrT+MRvUFP11zP9fd
z0pCIzPHrDjmo+a9LbOpCHWLdlvPeD/ycbEPJkuvUyfJ3KgtrbuNp3sJBak+kmG6szzSixpKbFsI
JIxVaxiA07f5VaCeDqN0oQBIQOCCRQY/DzLZM0pOCl0BxOzErJ7GbHqLam06JCB0r0QbXCxVGnFn
MmEHPL+7shbzLTq6+dZkKNtpE5TzQM4vuYzt+2HmD29sXlrbjsx2i54mtGyHpwTL5olkHC4OdTg3
kXzSg7MNqPuuqJNj7dXGS5yMe8/Uy3dBd+VYgKk4iNroX7y2PDPx3w0ubvfNPsKrzPkIoQZUpPZh
NPP7CP/jNQmwgfuBvx/KnVP0+bVckJEFpXP2euhTrOJ9t7/UiQQ+zHPjAMk3qiWd4XcAXyfd/fGR
f5+f98RobfC/84/79R6t5RFeyMW5Ne/95+LN/UE12CSynBgD8liIkKUunO16ZhDpjhxaLDr7gFEY
OsB8Am8srqN/l45P6NgbWMWC4B5AnLv9/nZ/+36Ls2zz4W+MLflR+2lvHpywPaf36f3w6n+xfoK9
YdbbkPPbUs7Z4hHlMHtsCY11aH3s8/Lgf5toV530M4Em9+O9+dy9C0Tr+EzwRJFgSkSlDqpyhxNM
6w9yPFLLx72KEgQHiX6bzOW8dZrkOZHNoQOIhluKRqVs/OYECHEgc1faWPFFsM2sWTv7Y3WL7a6+
9WXyPhK+wYXqkghQWN9yJgIEulEgxazrneKqvhb5MH7UDTAAOWk16TQyvZej/rrE1aEbh+KNnQxl
Uh0zx0yLNyrJW0cgQYDz3uItt+03i5iMZMmYbmbVxcLwUfEint7E3t3gsZkP98SM4cgM73PAVdHT
vfeAr7JtRnfndHMbrpvWJvKxBff569BLSLKOG1w/mcqL9KC2hZEKV1wP172849SQZXk1aKeFdL6u
WnItqdweWnOqw6Ah23Pd+9uhoDtyWpxhl/lWFdalB8kjiVu2Bv2yw1T4j+tPiAZytqkjqBATHBlG
mXX1aBAe1h9G9VCF7RDXoXoF42hqf3m8IT3oaOPBqUajDNdNnEUlFzeb34+te2Bt1LDPPbvAtWyo
5+wInQT3GJHhub50J21YV9LT3cZGgw1HNmFENOFxJuGuu+iNKY81eLfFcf78612XVr+e52+PZS0A
J0MURGeXxctStclBeCZGpi4hXogbGkQora1CVj5V2GHrLKpsOaJjNBl6zASHEI1qs9D/ulkfiz1R
UNKrL5r61NcN/Vhqp2mQs51ckm0TDYmEpTPqD04KZUv0BF+qJxpp7//SDv77v/hruv/6D46/180s
qOD2fzv8r+NnfftRfnb/oX7rn//rv/71kF/684/uPvqPfznYVxRm5wf5KebHT95svz4d9h71P/9f
f/h/Pte/8jw3n//5bx8/ypSeBevC9Hv/V7Y+6hYfzce///UZ/vxN9Rb+899UsvP/8At/wvgh7hsO
dXjbR+eJ8eEfIH73D9c2XcMFeRV4pqtMIlUtVtq+9Yeju0rMjG8FEaCNHO8fIH79DxL7AgTWLnoz
sqrc/xWI3wv4U3+V0SHftBwkYfguIP97lvU3tcdc9v1Qeakftlb+NuF7ByjhEPGubWUb1GS+ZK++
OadXH49+ly4wkhuwUt5sfpCeDJGiJdONdMQb0HvDtfG/Jir1zdqBnExfFKpQNsXPeZbpaVYxcd7X
nsHpYhMfJ1WOnKcS5Syi5abGty6NLq7pMOu3cnyJhJ6fIe4KRtzimQmb9TB7zAyAvc9gSuDzIOZ0
K22EPRAFYT76T3bjK+2Ah1ykPJqKdxEzPCD+piukEvJosTakLiMMi4Fla7WH/tQgc7PKyYmmCPOW
BCuHvjQ3hUXucxYvt45n7DJmJUBEbOuhrVzWQSgQumT4THHb7hfhXNOgn8502F5alfbnFR2244h1
vM38gjrRDHG3fx9TS7tFGrIbRgglDgDDqDKmlxx3QmPZN6Yty29oMC8g7U9xvcwPE+A+iJ79GW4K
964SfmtUm0pX4FMVGvRDPJBkSKzq2VfZhoXG8t5o7kYi0FM727bBBFXFR+QyO+lFNLAGfOKKN1yv
C4pi62QX55kwxalVqYrOKUhIWSQ6bB+o3EU/mb+5KolxVpmMnkpnJArn1h6kcZwIbqRK+dUWxBqa
lFZkZB87XKZHg7DHVqU+dvBcw0glQY5rJqRKh5xVTmSd3/cqN1K6JEgay6MsjRbSDGwAGosA2bNj
QX2FZGvTJAYQMr6/9xQavIEaaFncvqIRLq0mrtmkBdcIprn7ivyANXYw3RRwp7BXJd/ssR2ofMN1
HMjDxKhxCz6KICy8kKe0/tR4eTTA9Jz0uJIFaybfK085cFXWJj0/Jtqoq00T0B7Bo+fOi3FrW6JC
YVv0u8XprEPKjWAYiPWsySVCozZu9Dj6YbjpeKKHb4PTYi6Tp2SB9ioVtMHkyxIz3oLSIZc7pjPt
u8PXikXZCenMTR4vuCUj8sTqsT+T+nJ2YONeFlOpVJiG19FbPd/RQY4f3AwNA73URDA+c4IdW8Pe
OY3/xdGs5TLDKAKOFp1RHz4IMVg3Q00qamb8tMVU3CQabkUHe8BWaBEJuhUaQQ+1D/2H6sIVRyFB
6JcSYvW5CeifIKB7k4qXjZ/RplZB7IJef9emThzhlrxTqKCV7RfLzhRWEpJzTwABia9mREwe1JgY
LBJn3fxu+SXFph5jtuZoMDJsj0ubtltBgyNBgerrOzmQElTYpM0aJU1u1x1PVeAe3MbuNs5cEZbg
Y+6mDkb0YS7pUnXOiYn5YfIK4nEGqEaywKowFvERc/6XvrA3EVG48UQm7vw1LdKAbF+cA3BOxMjA
ZcyzmhTqG9NPLwi/NcprnDX0M43FSU9QpkmBR/XEeqzY63X3UJjLTzvSCYsE7pUOe0mw8S519E/f
jc9urdExiWi4RiyVp6z8zuvG5pd7FIvSeVMxOdr74C0Jhagvi7Ns63GedjW2gmOfvk8usiJo6Puu
JDlgWPw9UEQUpJa9cee+3DpFTTpoj1FZcDfePgJmbDcLCIWd407END6imzt4tJvOZlNA+xgBQznu
94GFGHW3LN5HbgsxW0XZzijpEBrXJJBDLkZgfy86d9gHRU57Z4yPwAjbXemwwEYLC67szsWXt82I
5mT9QvA8HE2SuLTkELRE9fXll2YRUBtdp92WGXJLnfWM3S6AhKpxV9QLCIn5hxMTaD/l1H5JPTmU
9ozUxhVfmXewxp54l23vNXQovLfycwpGFm+VWM4CoFWuN6TI1/M1SAkNk2n1vZ4C4t+8/JY4oXnT
kzBC+zRCWyTpNPGSaSvEG1vUAWseE7q96TQHqX0uATmcKU2GTT3p8CbHz9wbqWUp1EOXWvEr99wD
2aREJgTpTu8N7OeU/ODfMCZV5Tfb1V40PboYo6rGYnNxYxNUrza8tZPcazpB0EaGdJB+xr4KzEsC
XOmJhKzHdsCKvUyYni1UhgBXWuswJYMHeth7molcRpUD7dvrdPMuhw74Ols+vuOsJ2HV9KYdpULW
Sg2JmlFnl7e6B+TOMkkjtLuOhZNXoQO1l/soF/0+kO2VJBZOH4d6IBFR8z0eu5qTnYjCNFuufS17
5DJeEPrECWxyQSwTyH1rB69GbL1WI7ouaM1jYvYAlBvy+0hhnuNyRxdl2dGFJXM9kQLpSdZTcyMT
enAWWCcN6Fq3NEGByksajdwT/Kk5BFrx4s8+QI+hfYFIR3MnRnHmDVOL/Qe1itRxULsma95+4XMT
C+gZZ6iLW4KkGHxp7Y6uuKHZfS3dGJOHEALmLkSLjsvEmersDmDi0Y3R/zfBGJokwjFXhhKalpTK
QHZFHq12rTeoHQLmNkuTHtMI17+BR8msRTv4xribstHljrwgxa6TBzRn5Mra1S7X2vbi9eUpwB+6
oW4HNFh4wZG4FLpFKlSmwmaA9KWHV8sNOC1r8tcABQh/7JmR+zeysc2TeMKLo50Sy8K/k8bPkZfA
ocRFf3SjBm5RMpGaTgyQT3OxwNNORAM0gSTLHKIVBmpLzaHFTHwlH5v0xcE5y7x29u4oyOBAAHjX
pUwDgtzZaVRV40J78tMkPuu970E1d2OaNDhlZTcf5zaOWdjP+radWo8BiNVPohY+flFk8gmtxdaL
G/MUL56hWjD0aGE/O7uocbtdlNAzFGoVKIX/w+xnbTeY5xgQeLg+uu7Zar3omXLr6aCFim54mpQq
2Jf4l1pCrDnLNDdEz064AWmf25LTLHQb62uW0xbJqmHaWFhGBIPYSe/1k6OjlF03SwHJ1bGDj7wc
u33sDN+1dQXG3KAO9VJ924WSoai1WOkskmqltnMn/BZ2ElMYSwMcOzKvLplJuGnf+TCUiP6FSJd7
3AdyZ0hJySb/L9bmvdH333rm4BuMoqQWqBc5VSMdVNPtEaGkdjhJSDE08GH9dC+idA+Qk/QQh8xL
lKtwbgBBIQ6MJqStdQV7G1Pq5Chu/CvobxajWGJRc8o2XPdMof25tx6um9JmytWkwUkaowjXTffP
vdm0NLrlaISi9EJ7vQ7r4BG8UXZpI+QZg0oPINFu61SUAyoAa8il0G73zF8Pht3cry93RFZ/TAB/
ukuEhSg2/9xYY8+i8PcxilZvH0fu2zQvVWirNeHQxAVVY3XZT6kYNjREkeAGAqgUqMZjp1ap9iB4
bN3tbD7enARsIMecb7rxhvS4Pftq4Q4bW0OrpXYLpyPjUpkz1681VwUA35FojH9t1wfoI98v5LEQ
aDu9xy3rWc7POlz3fm+sIG1CoQoNtl7uXPLm6GFQxjc9NHqUMJvQUZv1UCCk1Juu3f9+KIcNTxlO
Ms+qqubXZ+OsH8v6WXUmal/i+A7mcyUQrCeOsMNoIRLPB3rHXQoX+brp1F7n/8TTQ0jDWM/czwAU
5zFrlLrCLzmtnXXXPRE9NYS/N4HIx1AvvPoAWvilVMr0Jkm0sBjVOZdyfZI8slk02VGKZOMPNCp0
t/ss9IUm8jJi8E0676Spoky0lmfUxv+9V9lEpeqLCTJC6997VdpZN55RMVz6bksQ28DYB4WRUT2A
SKmk+W4qycMQMbyYhWzeqBNQnsf5sP5wUBe7hcJ927fg7Ygn7kAEqrKFXpdMyNXo4aohQqhnW/cM
vCMFgH6Ohz5+Tf0xpp/Od7R+F+sXNeRWeXAr74kUp7LYRBlDTouHx0uJHVjP0r+dvx1KHfQpcH9/
/8ALWGUNAfJo7MHb9USeGDWKjT233QkJ5s5fPxDu43/9vIKpQS1eZjI5s5z49RGs73J9vzb5xuHv
d86wXdGISc4l0ajNgM460a0fdYGmMaFbd/LAMhqsiD0wpzvHFMy9LSS9+mK/Uzbc+ubg7vs+O8xz
/aJVaBczH7upSe9tE/iYpPhW/K7bTMU4fyG6gAHWB2xE4ASKcNUf+gVRXknKajNhkt16RkrLjNBO
uwBmt9D3FfVJ9+ppa6bO45D4NPKCm1ajzxNH98JVco2EG70tQ2DteFhMBPSd/Vj39VNrH7hjkmlv
Yyb1cibvBkDeJahupuEmq6rvQCle9dggu1XDZ0AD4K3UX7MkBzTpN19Qxn4xyaqjCsolYJRQLtHl
nmp7etAhV9UtvIWpvKa0qDYlzhSmFhYZkqw8BbP3DbOdg/SQpOiLkx/iQp5UgX5fe8Nz1tAliUV/
Q9PSP8VF8tIas7dTE1XdJrhXR/OLepL7K8CxM56w6mhYgLxmNO+lD/caZSSFiIv/TaNOsJ/L8jRL
f3x0IGKMsw8v1sZeJL5P5oO/PDZFQWJ0gmOjBd+YONM3FiSE1mnarSZjSuLKDEK6zC7yQUTnJe1I
NyIOmPYz35h4yuAGVMU94KofiBYQyc4JA2gRf3SSyYo269NWl4ouP9Fw9IaTkzWPvjijxz62ZkS1
3Ecv6tT9PXxr5gl41DZ2WeyjsbyRNW0VlXeuT6+R51EujN2bmUlGLwSXhIFGApxVwpyZQIjmxScM
2bCorOoZ8yo/T89LXxNSte3t/KNzhufO9b8OfAio7MlSGDHMEzf5JIo89Ev9sQVbSHXB2jdi+Y6S
BDBvFlSbbOwebPgymUuLW+E/N3GRvsrJ2k2D+TJHUQ2CrQPy6XwKUEA7aZEKayYe5mZ5XzbDHvH/
Yk+XnuhnLvifXdpXdI0A2CJqyM3JubZZse+celvLxEYPmXr7zIHI2ujdY9mgU5hPZobtgtLft8XM
H4F9otLO3RvsLBL5dHX1IiSo1YyKfL7ktjzkA7rqwZ6+Vwjfk1K8LMJ7yo3gPUB7uTW5jpZ6wW9t
kcHetP59gXoZ1DYQKSguzEmPwpVfoC09Ko+DMdBhiA3y/KqEhZddFIeJ5BqsDdGGSonclDUrdy+F
xcPXEI/3iIWYOOZ7/UR+IPWawfUO6UjygD3QWLAdb2uVwX06dV+WOQo9ByVs1HVfRJxEmxGoU0/b
dYtJB1+YiAHCQuO6IBomi2bR3kWVB7vIqLkVnIld/kRM4h0i32Vx2w4fuikZ/DS5d2iKMQdnOHAl
gmIa0zjeMQZEyI2hYVGBZ66sFSmCXeO5U7xNvx3xnWTlLjMFmD/Uyjy91zJPTrFYDeNFdh0dHXDJ
s9OidbD7aStGnaYvCWUyq34WrYMAzW2++DbpXg1ZLrVhfPbAaHZJPdw2TLE2i066SVFAzZFNoFiG
LdIo1DN5+jjnyXyRGPvgpR2tnJZSUybBSc9hp3ieFmYj3gLdjK8JOASsP3p230g4loGwjp3jPQYJ
LkmiNYYd+KCNXRC/nM3uT2YWkAok1DmuUc+MjXAqX+cufWBdvFwNm+SsgMw0zZU/LRm0eHsoSAjr
Y3KEflyE/l7BDNkvi33BDGogu9Q2k6/QytYPuxAeQN9l2vvxSBuZSDOsY6nl3zgNuetRyYW8uObB
JrgkQFO0bXRElV5UvZDgfd8Rq7YtScE76r1thExgX7lrgJqOKATOdILjkaWaN15rqT8G2fLN1a3q
xqTrADhHc2/7wrnTAwciiNamm7R0NqIfTkM+xOcyoSzQlxYdWf9nRp9hzzKERocGYA6GNaA1ZLyJ
03zpqFhfGdZ26cS36cTiJ2WP+SAA61t23pww0jyRoSrDKmh/JsW4JR6A22cpPulPMOEef/oZCSla
dfV1cu1ju3hIE5TV+eDioi/1ay/knd0S22xTQGAgO5RM7920/yIH/5Nb+rC1pjmBtG2HwENJBvuR
Oy4WvkUS+Ugs15QxJ5O2taVvj5OmP2SdzVSWWxoXEommGizDxiNMNa8XsKdkhIZltKv94N4YJH1H
jVGGWS0tY300GQZ9IG2L9g3dprNrZp9UB1cyHqSPInfKW7cayc0p3YiMu9Hb8kxG4ZE9h0Ua1kiz
0+zRQqK2F/KmjlAz2PZXMXlw8waaiHCoTvryKXwueaTuhwDiGxJhok58Xhr8X7IyqJ9viUMO2zp5
r/W2AjqzC1pnmwxjdWct3fwQOQh24jJd9iSJ63v4Hsik4L1K9MZD6/GGTbi2ulEcBtN97LLGA7mb
Z6cWg5jVjlfN9b8lgXOjsQrbQQNHYms/V4C6WDXQgUxrBrRYYsQbwCeL5jSmEYmC5XQ7o629sTir
8U4TLDvOV9saES3PpjwkiIALQdhhcUkZJbaaWy98NK3KNY/fEFWVfWdD/y2x3pCh6RiPMad+YdBE
JqjMG7/nVv5cS3RgPulXdBIIQMTSPUiTNVMgt0SVU4GDq1L5/TGFWXU/kzBo0K2mTFZtBj1otrrj
BLtUuA9pat4jEZbQ5N5y6ttwBzmn1o0HS76F6UaOXfNsM7DRB/XmeuP1JhUvikONjOs9tWB63IJI
izTn5h8DyIqaC8Rs/ehFJkJKCde2xdRAVuwNtznsRjK4JQgdIMFUPWXDt7S/RCCQ9j1Too3XoONG
tf+Ctp2DOUN0mn8EEdoyehHiNBcDwNAJAkiOZrT4qtOFHmnEPURZvbMG5i0ifbAKXk/njT/IK1Ic
36tW+va+9Bbmx/aH48xN2FeNy0L5vOgsr9K++JS290hA1bDpu37nWNm3xrS/LVQ8dk2v9YxFLDUl
Z53vazdmOpBvW0ctcoM6JsmWa6vIq5ICAbN3DXuRUST2RoshneOq2FAyfbRauKqixc1aWvseinvk
1iOZ91l7WBZVShrLVwEley9RhVPMtM6uVeIQduRlnio3TFz7zjMSovj8TNvUZeDuurRu7sAyEhEv
yB0aMKh5Q8EMReTtFfDvBtBms6Og0h1S56Mahmqn69/bpo/o8tebsknMg3SNCUh/8DFCrMzIDmzL
LVWnhV4n/mQC/fydNOar196OC0WLQNTPZQHbGry03CYGQar9XBD/2cRNH67Hehv3lJpYdb0WndtT
/1B1hDLNZLge/96kTcJw4TDSaxXU5NlojsBJLXJn9GQ3q79ArAS++XXN5nO+JbiuhXqiaqoe6IlM
ByY8PIN66PdmGEeIEh40/1o9aTY5RYdeSMhQz25QY7z7lDIIbwhk6HvkukPSHQiZQQW4rRBpwqIb
uK/UOUKkPo7HUNJ1CEe14QVcFyOu0IfxuO6+ZybojLR0R8Bs00glh4ngMjvGbiQHMgSShp+6pzOy
HnpuT6JYjdiCYlkbpqrIkeht2ZwapjNxm2Zn2l0dkmjo4J4qiPxPHWsCv3HvmwsR3mphb6uV/IRB
k3RJZmpp8eyMJvb3KRrDdYPifAoX8oWy1CWwUS2cs6wfKW2xWfd+P1brI2oHNCHCMyjKqxU4xqIh
BNeEVHs9/v1gJZJd7RSGwrbz1S79XuRuc9IcFkfLhFFvm0U0i4STSdAZfR8WqlJEfqW5idoso9SW
4YOQdLe0jN/Dm9GFDc6TcN2z1eG6p/4HUHvs7oFn77reFrgl7gGbwXnu5cCJrxKKdNPgLbrC3jJh
M8PSNU0YT+wNWRufPTqfQ+cbYZSPdrlxxkA7eCK/Wx/LYkbOdY84SBN3vEuBs5Kf4BmmfeW0zCaU
n9+OBuOct9/Wg/VhrDs9ziZkltjcw3Uj/rn3t0MmvN0+b6wYkDGvSqvx5YNHNTre8OrHXzfrwzPu
jvNUP8huwVvKMiE/NkV2a9gJh4V6sesrzpkkbKF+wZBVr9GeFyN01WY9XDcudrFdKx5xMQ0EufA1
eYBY1fP/5UWoQxdEHShyxQVYfzJzIqQRU+ZkzJ195D/brbhDJ9hsZdLErLk2dau/lTGLlQUiPBQb
GNxEEGyd2UMIPVnRycdfLBr7dikDgzk9JW0yPSnXRrhuTXxEWPM/8qn4xhxoW1gYyWYTN6ZRp5/o
zV/qnrMkn3Fe1Ea7XXKUce4sdWS6fFxTBcQkmllLaDQPh7Qr9waFioM125eeFU1PatQRyTj4dy3Z
/dR3pOQQXxNh2zNFfKHoK1RujkiNl9oYPrWCd+AOfkcMG8gERK0bOqWcuYMXxr2LbXrQnzTNQHXm
4tdflRD/32o9XMOExvd/13pcPqruo/sXtcevX/mH2sP+w8Gl5znwm2wIoAbcrD8VH4Zu/qE7wJN+
4eFsRdb4h+JD/wPxt657LhC9gJ/wGv5UfFjuHwEwKMOn5uH6BszX/5XiQ18RP38BJylgF5gW3zJA
e4D6cP/GlqKr4hfMGdyLEUVnKyt0wsakfvX6kXGUcYSYTiLR5+ZIfFo7gLOgmG13ExkU65gtPT8x
mGmS8Osir18fI5mSwr8a0SECgUT852FtltuhF85p/WEVfU0juzmPqpC8qpjWPRIkq1BIaZ2H9vT7
4d8/Wx8rWP0iAlslSer3+7pj3LBwD68aqYQ52CG1YySowJu19H0g+AZn4GaICBtdlVa5ToXfckWJ
NTjhb8lViAVMmvynmtwMt21ORDQXWAb15yrG0W2gjl9zd0GH4dJw3Z9DL9ujZ5DTeAUkcvKlsPEd
QEdZNx2xOyCBijdWJ/ZmtmBtbHQ+b6TWOITUZxRVB633teOqilu1WjwffQIlkvt9ONETWTom9N0y
3XkFck0nUVSBRd6sswujwxnnItxYb37rpnBYTCIQZv5v91eCBB3sExhyVkXeutEWbqG/BHv0VJoT
utE9hGh6O4jcQDn842Wsr2VRL2jdWze8jv7Q6ePD33R7v8V7PQnOE924U5W10Yla8WYVxmUUH4kv
odi/dZ0iAbhAt9fyfWaq681v3ei0dg0Me8QusPbpS5LJyAvTDsuQPE1BOoX15KThoh8gEU6sB6kW
UxyYx4SSeZTiWWtxBMoFzc60AN6xnSE/+nRe1hs3Hv8DrQ4wH3exNgQhfeuMhRasmEpaHooLhBB6
h0OX7KeQUJCtUabeploC5CMNwu0aKiGLALo+o4GWoGmNb0Htgy2gO7HqDNeNKUv9BLoJxwfSwxTr
1AF9501G+VelX9L1+K0xXPfq2YGMWTzSNnjzZtppLldVuiSUVVvD9c+We2YCd/CTKMVexZkZZNAm
opooVRTIv2aPYxPUCgBnQQtgHpn4mdj3ZvAzaEuL6RCNL6KkuF/++t9NGUP7X/+n3X1O3Xs0gcXX
rdPKvFl0+WBTnzoYnqfvjYHU9c6CU1MA6a7hZJIEw3wK4jrzxXKZdw2BY8yw4XyUkRg3mG8r7s4+
19Kqu1w/Bic3moPeNDAZ+ABWfeW690tzybz9CNWERJWRJcSqbKQPxoWtNuu16ZTEC/y6TOnnMXGp
kI5721JV8u1U+yEGJJJaSTt4IfOLhBRWywGBcwnI+a6dWAwRQ7hfUGEDvRg71s2ob1yZ0NOUzTMI
IrTqg+eGnhheCs0lQEMG+Pyr9pjn6QkV9WEyI6y3/aiHo2puuFj59RbKiuoKLapP4WpDTmM5rs2t
P3eFOsnN7TjZUCirtuYFRGJP2B8kmIyUy5acBbKlQLGoVh6cPUy4AIRQMXDYlJNB8Tn+KP855zdF
UBy0Kf4WExW9QUa6YPlw6Wun/ikfoFl3DpILbehIDi6mo6H6iJbarHPvdW99zB+NYZ+72fd1IPBV
UwgDA6MBC3IkTy5Ii6QZqH0gS+ScYM7ZWgYNJcMe6Hm32ebXS4JzfsLED4OTZc/6kBfg9LfxWkN7
+TDUEmFdJ9AcGMJ8g9e8JLq66eqT1zo73B58nesZ8GvXVm1o6Q6nVcJr5PXXAGPrPreiHuzG/TwT
nivNhdIRohB71zsLIcZ5MDE/HG5xamgHU3WI8xjcp+XfB0YDJ2f9ZPPNMNvmZUxxPc9O/OKCkCk1
cKM0I3rqhDu9EBRY/jnmIYm6TLab/RqX/YQFMZQJ7ngiRRluNNoxj8cHcjQ3eIDhPTXNDVnGHZEa
0iYTIEXp7nkzZVACjvQljXcUetqdkwmsDC4SRQz7rPVYoa17VmbgANT6UykDmLQ1Xwc4b8FiCTH1
ehiZ8ker13KfJE2zndVT9WnCsOdZn3NuGfs6LYvLmOj5pSHThYqGE3PjnTI11Vt3142nHvy1Z3YZ
KiCGTRHXDlCdPtgkM2gqykVQmyhBnyEblliOivIyG7K8yNFt9gQ6UKnv4US4VR9vqplhZiJJ/ByV
NAOQBwDkxHAetootUQahrjPCxpxFJPWUjyQ67NreYnnj+w900E9iKcxjWbNWsjJifj0aHjDUuRes
jyF0MXcYKej/jIzzVBtnAtOwH1T6FDrtQPxCzxV/jIKGDsroEYRQ3BB0M53GcVpCqQ0bsida7vh2
hAB1XjaR5cR7DFRn30QZGNkxdjZtIFnNHCBcBZt22ueBuQMZGh1cStzkA6lvqhT6n9/UepgwETpC
rWItui176l1dLB8n3CGZa9/26RCfMIwnLKapA4SUr4uW62DdVD4AUaupXqWdEymppi2FmsCsm0rt
+U2ZnZ2KmnWkawhA1GPo3hgW0FYVn2Ia70qvGa+mgbkz6eNtbirbgTAes3o0NzSIPkwaW9i/KFEU
w1sa1x9zx+TNGkWOSUpaG33WadfSPZy9J1jWxpESBLCF2QvTqNnDi3gtnESFOcsM18vbnON6duQq
4RsAR6FbQ4cZ5hrjS2JpJ+G0b+XgPufAnDYJsahHJRZ1imbfUcYeuRipEKQ3PQSjo0mciaS+fyya
lB5fGryWRnrtx2U+uTgUm9n6iagCbw7dFRmZe0x2tVJMLq8iiElCsYeDtaCq8kT7ihQfwX/x6vVT
eUvDq8RMQXI2PmgnS6xNuXi3Xa4DQsKQhyD9q1fTnlpIFbaYP+2HJScEpir/m7szWW4dybbsv9S4
EIYe8EFNSIKdRDVUcyVNYJKuhB6OHg58fS0wIlOZUVll9mr4zCJgEkXqUiThOH7O3mvvU28eUIYQ
7kHFuMfMXmxzD96IxB4nW7lcB94r2UZkf9TOoZMmiUp1YOwhV5l3dew+FQyO+Je9uKhuw4TGmNMt
Vx/BpWUe3FUZKp1YT6SLlKt94GVDu0FcGq+UXTzCtsk2VQJrWM3KeG65JvmD/k3jdV6JXPvsdMvd
Dkv8SZPCipgxqM2LWUe5v+ESpOj1u0eDTioMniHaRRUzm3JAoIxJcCXU7JIvkwRSdrtoaDnpjOgK
yyHe72VbvTDl9eJNYTOdptG4H+IiXlfmqleAFVwTPNKk3mqoOhjOGDcurDHh4SVE2g5OxioP9jjx
8orwfeHS2h1ddM9LcaFjO9lYd4yO03OWFKT/WDmKu4KcVX9CKezoXaDIcXEdnyyX9KTcBZZH4bDV
HDz4aJCfzBr0GB8CUIIlwwmSnA9cVbelPZhrMpotUl/JJZs9nERx+TowikqSlEteGgel1xh0c5x8
U8SE39ra8Ob3nb0Vsf48OotswT2PzFf2tvRfswksuefYNyXZ4KsWwNbQr22LObGn5HjqUT6WKLHo
yhrA+P1ua8ziNQfMqAme6fDYR/eZi+DGxafBSscIJW5MRqDxExx6qKUYQ4lPYrqSyLuO4CTCpJgF
2iN3V/hyySluoWy3b9DRSB1qAlxDmBRT7wmhQkVCRXrdOTklaQtLpkIYbo3WvJfmcD9FMQrBieFq
YzoED4nfbdSwEOKKXdvSy3buQJCHpivyLca9Ct3bISU63GEuscoLQrxJWVt1HjPBqlfMjASZXeRl
5RP4MbSU04ak0LuITJgU7eRYDA9MJ35rGiEuBn+4DhHbytMgEvIXmXEf5IXytEe6JwxHsKryxpDr
HX9IT2FfGvpXQ7fzD6Nz34d6wGTlE/Vi9C+NoBPrerRGOuJXp8jxNnTd4qkqDgbC9oVgX9Agc9kz
TYtZZlApgW9cNthiORgmt5c7/Bwud/r5trw88qJqu9z4tx//f95WJM1JkD+3jJ06OHOraJGYWcsV
1yDvkN3y8v3lkPzzq8u3I1mnf/3YpWbEduidmrBsjtlMsXf5qnP16hDptGuYTpNg7G8vN18OxXKv
n7v+3Hb5ynVbqrf/649/fk0qnb/+sekhG1D8/fwiWETRYYqhXS/P6ueO//IP/PyeIQuXctEmjIJN
xT/+AEnlvAvz7sCsTgRzVf9Kl2tccqngwxYJfGMjWrzsti83Xg4/9/m5TU7L7v7n+7/dxxvCZFUi
VMrdVP7L3f72+1AHUmH+7bHx8pR+biv7CjzPn/f8j8+sFxZqNb8kN/zn1+W+3m2zMb2v7MaaAzl6
dwZj3G1p0OQeCAn8l4O7VF2X2+ppImAqRCeLFYBaa6iWNsrPz//8/j//DPv2X7/lcv9syTbolGQv
a29CanKeHdFzyaDT1r9shXGDZePt5csZbi5CABg/Cqn30VkEfpevfg7Jovf7+VZH+56zmO5/brp8
VWpRtoZ5MGJp+LcHXB7/n27jjElomP7z3j/30YW4ryo5byF+GMe4GDg05ZfmFlMAGNr/E2X737fz
aPu04v4fnUfMav1nNv177/HyoL96j77xB3lVdJfFYgwzf7xmvvjD8UyPqT1AX/vP9uJfnUdL/GHY
pjBoPgL9NQ2dfuVP5xHnG+1C+M6Gqxv/Na+Z9TdgO+h4HbObDyIKH5Nh/p0hD5Y8ZtodRsdRgRpa
NirZpW/jKg3kYXgKgfej42mOuWc/FlVOPeWX8V5X94mWH1NtVIeya3BLN0z5dQ9cRS4knt+Oqzxy
aPxWBDVuugo1V441I87Sh0zrcPmqIt/oZJDnoU6vQcDkGuvxi6C+xOhnjH3/fEvu/myj/mtymGnr
/+ffyStF+1dHxwwR3vxbeItCbwcK1ncPIXp2gADdViVZsb+4YsNFX5gAwlp1IvI2YtFjRga3RdIH
4wJqFbhYvi8N/bkMrePs6FyDG8Yic5YmV2nDps0NA9R+/bEXxpPbgeI3evlQavoHWxD77nLIC2yc
rlB6EAoy48hXViYcSW0pdat6ufySROjSIN1OczZeabk8YDzv9+gNaohuaON1IoIgkmCaU4n9nlkI
fZuMnBue7+NlPnQhQAtaNUfczz/joUurZMqkB+Pq/udm4QGJnIuICWxnbVphzntrEU9eDphbI8oR
weR8aZFeDpc2shWG94ptNmScBeRtUDhuZWi9yn3lmV8DQZREkKK4uwzfoql+kXoignSZwsU9r1kp
CDSKXF0/VlqEs8VlLC8z9lqq9x2u4SgpInICPw2bBaiT93mmsuM8xv6WzfXZzQearAvumXydKnAy
Vu4L/XnudHH8OVxu08i2hO/q7auCkJfEau/Ucq+Wj98izNlDt4LjRr1FxCVoksyk+vMM7gyoeIoO
WeOtw15AEF+wZpevpqVz1/7ChDBsOzordJawQ0QLbjuv91UELPGvDqhggNlyOmxGDe+NnyRgGa0Z
SGtXvwNfJL51GVhfRteTZdzr0F2DWTfhThF4JVyP/mk8wOZfDpWLTNyKZHI1aNgGe9kygq7658tN
l0ME1udqKGbSyx3rftYXIWTe90iTl0PlfxuL1jcvsdVE9luV5RASEOc4fKgIvFoSQGfnGGMaWnjS
2NQjB7o1QDsL+sBQW1eNbK5zLlpgqcw3333VkYAGChEX1JR/DMwr+sALvOFZahQNONXTQ1fZDAAT
E4Feiex9Zo4+XF0mCBF5fAi9FjV8K56Fm0JaKlMYUrQdumJ2D1hZYniSkbtFNQ5mGzBC7uTITO5w
JybHJslgyxfJrl4QjKr296ZwiK9BOI+hHpIL4X8FeA/+aQbQYpOpbtppXX6d6xr8NSjV5NniiWX4
0du9sZ1Df1olS4uaIrL5s12ndGbxRm2Wa8lc9DL3rgTJEATXUTLLXzzeO1wmo/MCTm+cXgVxTTcO
mMaui5FDpYJTtBjYx+uypm1b035O7a0tIO1CkoE3kGzMqntuku7dhcpyBIipZt8gPBv4cO8N9HvI
aCEV+yGqpuEKSxDmE/ZoY/lUF7O/qSoicS7DaZcCxC584j9Hgpjz6pU4X2trIuCnydfuwihucJMT
lR7xEvEpFqQlGqx4Rl0+o6IriInI58MQfcrJ9Y71csjFmR7rdMjo8K1FLtv1ZaHk2lfvQSgEYe3U
u1kV963Xe5sCOQhTjj4KivKxyVvMRDEqyU5OA3VbBa9BKQdkDEYLCzvcpY8tAfgfRPR04cUrjCBu
l32LKBvXE83mLNSCzBy+UqkvIMt065vpNXYLusu5eIk9aEOGAU04yp+RSchDPFY0OcJ64/uexW4l
Do9wvEGVpe5711r0rFGbH+NaM1EAZo9jVIEYtZ5KMz/OE9Mfhkg3sq8X2Wb4RVvGjsq3sGPxZU50
+ZhPOU0iuI071y+wiRLTVucR6SuCMPcGsyrCUQwnJIq+aO7MszSHIPVswmGnvlhReoabPqZcawFt
mG67jVrzOUy0Zs86cfas53ZJLh1yrUV2RlnKB+I8ZJjzTM/BdAp2jycTVKhUGCdgE9BwwYoGblac
6RuBS2Ez171zY+AjtQugqGmpA0PPwZV5m9HJnH2CzgFYZR+QuOGuSzGjWprMfe013YEMhOGqtM7s
6RWBG/qpiK1XG9Mmcj8oXF8wa25sn5CUqE0ZcKv6IIzSObkOfdAClF3b9dUGaFS9qniENXXejWFp
Md5lzLkhaUPMwBuCa3XszCbzB2x2mMAzs97pk/hQYPESdsP3c9T0mHZ1pEKAwiovurIwnNe0l7cM
WIJLyYy7qdxjZNw3E1CoatqnBfxAQ4S3eUhIokzqX6YRM+kS9GasCTReQvkSD82H18SMGiMLKqLS
KuaRaRck+TAjgHH3aVRhBxunwNfZf+OnM/agbU+qQXKWQbjZOPWmtQZ0v1WrArbYrEczLvuOmWsk
YEzkoqY509vbYQbrIgEMelgkSeDVtHu3XX6e0lQrzKNZzcRB5RvN/QxDOPGsLOg6TfbTMIhXRgd+
CxryRHeefEQCyIPcgTkOGWjNlBcJf12+JjqV2XhWnMwM8khejP3wbnTN+sGt8hPE8aBDoIvnzW6C
xtK2y1K2tTp5q0y3eCrxgpvZL3LuqPZcRBqJCexkaJq7WU6kWWTHeB4I0M6i04xhePSMgvO8v9d1
iBVaT4ZsP7w5HUDGHJ17ZGceY0U+loadYfvsDGA9Yt7JqMHD2Y+B7Hj7qyS1gqRzIY2g/LV1lM31
1GawfXXzVy5vnfgMYHi8JRj+tV7yndu56AMMaOBXtqAaXnJBewb2WoN4x7J35sRQ3PO9l9QUCLr7
cUHrusYd4x7zrojHnQ1FM05wOFfV+FiPSH+Qqn3nuJ/klLTX6FiIJ6MiYzTekxkAIoyw8mnTeqV7
SJnKbdpvBFsohstolXbhDra2cYh6KyhLzANzYst32QKGGzsScRI3FXvFQGDlZCGOvxxuYaFRAvch
jqco6q49UXMJebTNwty71QJgqU8+NhIMoDUpxi0EGmNvMFFZt3o0vk36yR796dmXxcFXvR2Awt00
bsvn1JlxdVbelUeLg1bN7wVYV7Rz+cKElRZehnjHlqcuxwZZai2TtsSXRz+zpkB4sfvurZoaYs8c
0cOyj6WJeQXh3hL+MF2TNZntKP+WYDPa/w4HrWqKkwe5oENM3xSwkH3CzKjd0/Y3b/qDtIZ7qDYx
ndLiztYYh+cFEBwTTOog7IXl8ETgK3VelO5zgGBqIts7F9PHTPMXeky8K8GP1gi28ZLee7N5O8M3
3ENXN6C90Xwn3/wWzuJezhY2XUK189AP114J+Y3p5pcCmlVH7v2sfHfTl+ZJozPouxAqZIcEvosF
oQX9G4QaaqnsZcrBXnnpu9u14zq2ETdAD+p4yhu89Khqi/bOkICszDFyYILSqdPhY+1C7UCkMMO+
xMSS2JC+7eX4vM1G/uqm3xCxMJeU7s1Ui2Y3lDi4wXs+maYiYcV7KavwQZrkHYlu+CBpytt6c9Hs
hXoGerPzlO3vrSmki6qh7+3jNTLotdccup4zOLFKpmtGsbFaWoRL82o12vRskYYlnE7dlki+NBgN
hdyo7W6wAJJOEbvb0s9Lon0BKkO9ZYBcrR2nvbLm/LmuqxvPsgFO0bTUjWgO8AFe2yU8SVWa5ZWB
CjMW/pfs38fWfOJ6s7MEoibX6b+Z0BzqWfF5TUj2aue5OVBzfnt9Pm6jAhDEiFxac8VJyOgK0DZq
ifEMtYSyEMJ3mcxnw0zOdL7DlatH3SZ2PufyteqxlCchZRByaD6H43XkVOc4ZYaa60/Eo9Cs8suD
TjecdyP9VesOxMdhpGXjw+FNB1qTIYTGrgBLgnkOTBe5LRHvrTFfcd2v7sPsxnAOdZSl10iqP0Yj
OwMj1HdgpNnJOckJfMdEeI97Z3b2CCWtZh2uLQg+1E/oQBGcRweVlvV+JtuTZo/Gxgmu/a6mc4tP
VcJNM+C3M1JAJYjfP2OMNeUw70PfqjeWTixJEg2BO4iasXTKS61TSEY+VOZc3lvOOB4a427MqMcb
/mansbydXXpEc8P9daUDI8j8PdcIGSLGdDht+6OqGGS7SbzzWtrmEVtuTEcbBjOQ8OP2xZPRLSxl
M5Qh4lqKmCbmj1aFvdUhzW86fc7BC4g326rME4MVjJjEnGAphLlyW6r62Swi7DeOhkEkcljJaQ1w
xfzqtf1kLfMS+C47EG2rsuoMIO+2YmenneNQb7ZwR/2dJhoyCjwglrSKH7N6eUlZC10/Wbch8CJB
ZhY2eeTC2eJvI7BLarT4VE5N3LcNIC6876pv6GIn5nuEDTmwDPO2nFm9GB5e1ZrzlLvWSW/8z5Ax
sIeMfu3mrBJ2DhyCYIrU8JwN86lXx9b45MT44oRcgFAYUEvqXQxuCSPvfY9rNiJyoq504o9sV27Z
myGjtocbFsc5onKMDB8OWneTlxalIIJETX33UwI/BiF4ZBrPoqEHMrXHPh4/qy6v8OfvhWWT0TYC
8c/KaB10aQJOZFyKEsO24Zjln4AmrkUhPiWkBKtniyhzGW1kf+gXt6TQGMAIlj/TsK48xruG/B7z
dnrUNGoOpKdgkwjE7ai4Cxe7Uy4/nSU8IHOnOw2jCR0AJzBaLKkx+QuMTdydq2Zn5S8JaT3JPyCE
R4aUZAU2ISajJE0YNycE8+p4vkMyIBDtWAoPGiW8VyCcsJwsCbI523Vd3O0GhbwSEMU9hvan0kp8
8s1k0GYI8svqy3L7L5O9iE1gUqCDnJ3eBtXqqzb1OOnHt7z3HxLGRIOW3ZgplnoQW6hqpQixJrx5
VPD6iCqpVB7ImVB7ydt5j2/kVsu9EhBW/cAvpmwCBxS0fvait2NQZcBOUEapje5T5HWSfIiuQ1Mn
u9ckH0tC9aYjUXAmqjJRstWlho6u3cwDDhFOC9khAnXvKmwGVb8qc7mpYqQKKfHak27Fa1l3QFdY
3bWBzSWCn5RPyVjiDPQ2jqiGFTGNKTNLEn7R1j/qERMV+AtBbKRQ4oHErfNwvln+L5ARJQxpVMa0
tqyybee80kHk46qSdTdVFdT4eD318yHW4xfy4rm+alC+/dpfQQ/Kq5zgFyUzKgZOB8qCftXlGIOq
wuP0X17IrDJ/+dcA0nkxPBdLILNrxwxbfJcVMLpWsQRY7koT5ps9I5YhhCqBz14dxajXi0z9O4+z
hyrZVnH+BbH/qlbobzHBE/RAYoCjI3IqB7DxrjO7KxPfD7X9cyo9TPXhk7AwACkY3yVFJAKMEF6I
DO+1mgsZmVZ4FxYtTk8s1Oz/xiuCUOEsBoEFDbH0JCk3xtJd6yly3jJrQ2YLGITt3Barbq+bg8QG
NSoujp+JkWAVMpGM2R42yzYz2ctznUAnqLDC87qFI1KeTOKaa8MQY4Q90Xer2ZFXpMyq2gUD0lsk
zKYW8bNOHAH0EEGF+xRbZfUhTP5gLU7O4XJGMsAtAlGlV6SOWMTPxLRPTC5I6XMV2c/5YGQ7Jerr
atQ+x7HlGtu9JRh3k8rb4x06kUa3zqYTa8jQaw8O6hLYvsXjFN1WLo7vomMEOwjuNu7NPrxpVEjD
btyGWOzfsoz6dTtn0/hNaRFr9RmFO0geR+E6qGfiEBjz1ZmPxkqz2IdcNcyzJ4sXkCr/SRmw6WxM
TT4XSq565J64vHdNZOXgz63TjHcR+DwmYRLG1r4ECjKG39RVw00pJsCMYbTPszA7Foi4ag30QdPu
WwGRlPjkVS4HhVpofsJm/sCA6bbzbX0Tu/EXhKidiyQUCYhzdvL62Y7t+7RdW07/TGb3bcvsDhgg
8QJi7an8yvayh87ibBmo+uPCPBcNGV0efp8ixDEZeVdExq6beV2UKReGPHwN2d1ofUKrSl058NGS
uPsympFdi4673yoOvez3ZLjc6su5ZsmvGrK89NhLzIyvnaH7nOWSDWngLmJXftf1bRUMTPSb0nwK
jQfNJbLKltp3200nH4AUn0XURXx61CYnUg1ao/rMcNJ4swdJysBu1mjvisjMlddqijPD+qBgW48J
Ooy+jV5qNzlAXvPYRKMs74bkDj2Om7rf5pDd4P+gV2ZE77El7kJ2nIvXhoyfb00rHuTyN2tj9+RK
0sJ6FnIfugb+bnNha7NEA5nmNYHgWPonU6wMBRwee85vw1YHtKfyptJPiggh9MXVIaNMXZekL2yb
Uhhb4CDIWDR3iyhkJP+Ixhn9fXYguVpUncgz2imhhZj683GiksRCtnKMKTCTbqCr32mHSBMPCXsF
q9a5SqfPWmjMe4SKxSrBNtLU4bBmptQfVDOjOQCgAutLv43Kag2IbMngkBunw9zkg1BXZgSHmZLZ
R+G1UgU6/7Dv2m0+G69y0hGSVRl6wAoWpVfE+8TM6Kbr7VXowi6mxKaFOY+fBe7Q1dBnAdqIko4k
e3O3ADaKQYfqVWdPdzPaMGy3ICIbNt6GudUT+9l3qGi0QXfXqgKrngnQPtr8kVdKCzCCMxAdoMsa
bCW2/kAcWoIHX8zZrzbFtqS15zrMse0Vcf6gwI8o5QJdQQi0dJ/2tZRvsiuecDTJbTzJ3za17lq7
z934RLQLr3TZJJjBB3Xtx83vLo7IKSOccScnFaP/y7xTSJFPrTW/q0IodCS5fWPPfBBqf7orZnsm
mCzaaIWZnirCbboGTpA5cQ1hBS06/zaOM7YYPcJlD0H6DmNQEuRWNJKnYkz7Zp8XqrtJ5o5emmGt
4t4jmqdDRTuCw+uJfTDybyvGkC660l7nE41K2IQZfzfa2LYb+DORk5BNMmzEbKO6lGAC+3Az2zmU
E6A7qwIk9KSJkB2IehxjFHkSpjtzojkImX8ErHH+qi55XDWOm6jEXT+7Q7VRqVCbwncehFkQCRJZ
cEvSY9WV0xVVMsvX1EO885qPpFC/K9oy2E6co1fld3mJi2KYh2pbhToxjmDMgjD1PhBN4dfzw2dI
yzeo8j4UvZ+rGs4fgnSr3apRW4kWo3WIJIXl3kpXftOmJzxTa9dUrIKyfYeSE64GU/VrNo4YZP3i
K50crP8WXSnTZ0dghwS3aFV+32qGfVpm9WRTgblLydfjT9l3Kq/OY8PJDXHskAz1eKNr8XNYaglK
NPXepXV93aBaW/kRBlZbOcXGI4rF0nT9Nia5ZFJLs9Lu1/Czrc5sA92MkZiAWFxZKYKYabJukxrA
QmmS1ecYpBn1Xk25H5MIAhF+nab2dJ7krTbEcp3qVX+flHqgN+aBywSKSf0Ql7ZD5Ml3E2n4U0X4
e6xTgnXkzDADVxNJuNeePiRXnv9iMRPZtRklvqfV86lvnafRtOQt0VAlUbQwL6jDi52uM04oogwt
Cjj+NXZsHGVDwxl6W/t5dwzzkPXbcUmnoCNq+cQyovL97fXTOSJACkDDqZvdFzBDKFr7l0xTzq4e
eUc99qCwHyFQJV81cRL3ldk/sV0Ojxiph5kBJaqflVMlIFTY0iu8nECCeomVFMGXNvdnW0Z3tI7G
HUvhysEZ8FAOWrh1Zv8RKngMq12O9+2YfCVZue/YI2Fs5BI/ZvJ5TMA9S05JGEPvZQbLZ5kWbpJx
SXDTxUviykcDA9dtqJY0iI7LnzVFLxGZpCs9s+/nEfcRu7qBIRi+pTBJflVMCbbR9Cuas6suook6
V95rb1gYh+MNkimN2m4Kg7F3rBMVRO9TG0YlutekrO9TDJXsgYrlOjHsTR/j4DDiKqGPmTspebb+
SFJ42B69LIuDxkRQg93zpMZp7ziRH/ggeNbEtGZB7oX+xiiQPmXOtupq1LT5SJ7AzDlZ3zhHDU/g
Kg1rEAl4VFem511Xp4yxxLm1wQF7tMDdZTcZZ2ozR5W9xvzlw3Fqv2yN5xkjPZNDSqKdbp9wpNqb
wZ8/C6RuWe/HeyuUV/jXXzBv+2g36K/Ad5Ja5rAmtjExa+6dM8Jmp76De2ikLoM8Q4OQR1UeQxhE
CTYjsUU6PMExCb9DaRSBx8zOIK6Jfl12E87FJ5ureIdEH3KeeFcVuBOzkiatRCz3EUZJr/nKxyEl
ZSLBQmKKjnPQ9m4cIC2FZV9jBj9nGRu8jNTs5dS79UX/FhEDNLQAvibN/1UXw7uMx/g6Y9q9ESnT
TlNmW4tXayjqhrlHRXOn0wf65fI2Y9sc1G2ImNPVNxZan8HqpkNFvsFqAMDJm6cePecti+ebpLDz
LeO3/mg4mA25lJhEkm49MZFEqDvuPioYS1sAW5Cuj4duJtEmr+RDT/ZX1Y974ojsFY1F4ikqFoGC
9kzaL337Rca4RGZvCUvtEGmW2eZV0qr+FQ82j257Mm7QGSVk394UOvFxXWdDrCx72EouV/qxJq5H
XhcLow+DUnuAW2JszGQ8I0t1D9kjXuI5SMFRuCNaZzwFatvpcc9CpZn3E1pRdxJPWW63e7BW5qbW
UUdpk9yZJKvhP0k+KRvmTecncm161n1WgwVHimitEoMKpAKQuEq94pxpgBRDB4QDZIIFq4eSHGX4
7wiTOVgS7dzlHalHlHF3XpYTlD0YNBtT9IQ5MnWbQPGkArg+e2en4GogkvnGZkPIot2vB9vzjrZn
fpYjhbpSCGZD04x+Zd1t03+H1Ob3s1mKm1YDBLsI6WdED1OG3rU3ez5u96j0HqwBSmUX0pYbI6u9
7XXjo5imPEgy7bbtEUVS8V9rBpfnIe9iYOAZqWCYq+2xfm6Is8eYbu7G0kCGne0a07vOB2JrevGV
xe+jB7dX52yqbEKJogp8rLT30UK97Y3R3k0mKRWstBT/aeGhKXaC2AZS0snUJ54NaICvG9v+VzpX
32XTUyJ3hMc01qtwZPnbcoujUwT91MhTGnvparT6nTcb9a7RWF6qJr+aC2MDMC/ezo7Hpiik9B6n
Fa+UzwkQrgoUNGtt1t3NILFENom2ysfxLEOWn06R4Ouodj216CSgQn54E5y6bjBAG6bzKdNa2vCT
yLbJNFw7kNG2Kcyivs8Ay7BxYLyhQKpH2iGv+uHKICSr753sulcvTdm2B53aCGZkgiA21q+zAm99
UdDXA5sYbSrb767GgeiieoQX5E3aGy1jbEfFfO+O2bQZxvmDakMDOfMObh8dJaTMkCjjI5Y93Kg5
xE1T2TtsF1z8JqO4t5b6xiVVRW+bJKjG1LtxaZfjSmGDPRAap8IZmMnQ7Wo7MDN3z2ztMwX9HSCr
TfE3a7TE2H4YJECthW8evdY+QD5g2uASrVuV+Tlp5zvc18MtNM6UrTFvJ1lzH4wrT6hy06/Z0w/s
8biYRQFZDtOGAqc9T1N8DXNtUzmO95G2iAB6n0hJXUY3jt1z7QN6xZbRCNLM2uq0ik5cNVbM2rpb
1yU9eDY4pbP61CT8myZrRav7G5oEDk6VXt6ZMa0TL9GsgHyQBQNZ7Zm6MzQ26WqXoFbo87QbzShf
RVreOrKAhWtCIOzS61wZ2YOHny9R+fXloGlpce14ITuLwdzEFZ+FFg0HRSwKYocAKFLcmKEvVvxG
splPCjNhcuTDefWgB+XesPUq9y0BVYVgeLbuhF6zajJXRDXAJIJs4qtOOS9RV16hh4VBG0e3pZMW
v4qc9xoqD2NSHHpR56AjWSadBvMqaGHmU4aRYrptGBEehU/BNQk/Y2VuFb9Zlle9S2RxUj9a/eSh
zicOkE4dnpOj1tL08h1zVzuutR4H2UHO1daoT1Afe5m6y0wACaqDPyTVLRHIcpe1+PGENQY1ZSBF
3JcqZ+aW9DHHvh8CSzA9cCEUg+51ZFAZM7FPEwVKQ4fIJgYDXQqJcWVB8s+Q3kSafwbeQNd6HjTK
ZKI0wdrQ/EJava/UgJVzmRxKgFVVhjrQNQ+iDeuby0H30iABIzI4VnKwK0IQpRXruwoOAjvRxkYX
lja/lsA8YjfKnQ5bY11jEehLP7zp9dYCudSb1/HiarBouVpwctclXv6V781YRS1xbRVsBcqyIUIQ
Qbpyj9KldlIdE5Ap2vtlaW4N9ARTNF8BS3yOase5NuMETX6LWwkl+jvuYFAWeQW8xCfhM5zwmZBL
8ksy2JzyTA/qwbxWioVJVvVBe05ttBuVVgxb+s7jPmm5uJtWyEmGC3KXG4rJW4VIW1F5RyN5toYY
5rOVd/7amK3rqM88cLPzp0+aiGk/VxZlLYFNelnhPHd7cso7H+w274+ViV3iFsWRKDMCzJaUPL8O
BKHxa63OtT0xRd9Wlvz2at3f1kAFg8pr7MBJJo8Ois0pMMtqN/NpkqbzkRcCoQ2IvFWJ/EzXvOu2
QYpSRt7Bz1xwSAndpU6cMA1GDymDxxSMCGUxK2P+BHt8vEH8ZcJMMp3olkkIO7rSP7D35yrDws8Y
FixsVK65kNAslKT8eqZat0W6r0ze9JbdAlRUBmpJw0P6iDw+5W6JXb/rGZDRvptabdfWyANLfAdc
xW6aEVtF3LdX0WwCcuOS0Ot435qYHkrVITan3Z3jnN5pk5eDE1I8UzivZjGBYi8ZVlMeEGSVEK5y
jpJw3ooksfc67LCNNpWvrv9oGYyG9IEAXOgmq3BJTqGvLjD6WGXxVuQmu216QEThnNnyh4cuZRpj
CAQOTWiuKwCLZ8/X2Su1B7otQBTSkdfMdI6jFLTiGUewR4ZdkOnT7RzjcU7ze9mW7JRUfIyR8+2E
bdHhHltytyY2vS56Px/NPpkD6zzVp42Rd69u5mt73aF+6BPttnaA1oYO6+5c0DbTfTeQNqkmgwva
yK/me1u1SWBZISpMCT+kdwgVLWZxVfRJuF9a3qoiCjPp7N9iYm+fi3JPqo6xK+0GW3k+HdPSeM6M
FEPjYiwVy+Hylb14+Aiex6Uy6wMQp5CBqaHazUU5fDlc1BhIE0iCynXFEDpGY9RYKTxIE5XSkR0H
A59EUrDG7KdQh5VdvcAjYM8sP7r8/HJoVR1tO81/4qkz8r24eAV0121otHcXE+vlpoh2NIazcZ8u
qjZs5U/xAuO085khFWvGgujrtlSdwSwFocDxwuHkgKYQAUjq6OzDLHZ8C3nlAmK5HJ6h3kxHf1Gf
lVr66DU9hKrBhZC73CQEPtWLGvW/rQQasx9MhH/qbZcoj38L2gBelrTJe/nvaRt/PuofGmj/DyAJ
puAT/mc+BvLcfyRu2H/oqJD5D7mz8adA+h8qaOsPhLqmLlyfPA6BF+OfKmiTXyhQmpHRYQpE0uK/
yF/4mzwYnZhlm5ZtOOTP2x5bawI5Pt/PSRm1/+t/GP8zmZqxl3xED6WDNYysdbHzm+mxnunT4J+m
3eNqQRmzSP9vws5sOU5l26JfRASQQMJr9a1U6psXQrJs+jbpv/4Oyjfu9dY5sf1SYTUuUVRBrlxr
zjHHGsjakPVAlBBeINAnWm86h4m5GSWLhedAiURIss2r80Ao+13tZ09cX9RaPfGxaKgYuzYzBs11
ieioBJVPuM8MRjAWBR/d6oNj1m+pVWUbMhm6JZjqipQ5ZqT1i3urwirZylpBuMoaKtTX1ImmTR6L
Dr2gsY87dEmDjWxB8+Vp8voWTxtb7ZIw1KQCGum2+pbkQQ+9NgdRZR9VarU7x6of60o1VHe81kKH
GNRZ9Jssw8S0RtBjRWfTyLX2ZwOVZN8ilUpZV9cSIyPrGaTZDK4l4NCPMuMJ6nLEj0pEPXqIAph7
NRwNt2aOfSg9t7+tR4V7tyA1i+bFOuq4np0BGctbaNTlypNasLRiR2MMYYpNMjNcwDg5y94QwYpg
TrCpTr3JDFoYOY3fBVXLtGsRYLuBxP3pWu9jYovdH5/o/6IgN/7zA2JZKMcBhQD8Mek7/fMDEo9u
3RVdWe7Bwz7qjdEtrw+pq5irObCzgrFFF5G2t3rLQVlgwadI/u/J/PdjQfv/ZzgMn1UQJkIXlgWz
RBr6Nym7qRn06iEV7nttDigs8zdoPBaZuVp7CczsSfPyn5GV/u0MfMukmf+sRJsngZ4QaA325J9n
YILZRaKvk+5BENLqwLPNB3vegoQz4KAx6+2oEUAVI9UkExl7uqb6fEs0CMgqdPe0VZ///TzMCJjv
J0JantRhpnD/0HWsFX9etLFuqj7LVbq3Qk4Esl9rqTwQPmPfbIeiEKR6onB36DyvnTg59nk6IR1F
3RZPCIkFwHPEsj+7oSQh15mMrVek2+tTOT7qZmESlezHD/9+0GI+qD9AL9fTaOPccC3DtRzpfnv3
Aq4AHK8xB+3V0yZS466JXZTunYYyKyaDVZd2tBJ99eYYtIGqgOsw8pmTERVU0KH7IiAxR5LTsNpr
xZ3D/hZ98FPqizV8Z6pugAH0ZJdpFX82RYmiwVTJAd6KYkUcP0FH39D54ESY0degARDxbWIs7NC8
p+AkgI3I7b+84vmD8e0VEzDCK2Wg4FkkLv3zbRoS4L9ZohPp0xBCpFG21VXElqN/Ct3JPAnC7bwc
nYtuWvEB+ZG+BHvkw1UhULacN92lYN/ZEcZL6YA1srbZhxBviH1iYQ7eY8dIjV3xDSEYSGxKbgJe
iRo1T/0PrzToI7VVcoB6oW9yu/2oimHaEWyeIkbN15Uvl1FgoYHy/3a9sDh9e9m2rrtSWrr0eJTf
rpfUUBJprEAFX3uPhdf2nPLptvbTT/Je2m31K4e6mZuGth4ohwkfsNFqrqUKqF0VSmB0Cw1zvWVG
P+/mL2/Jfzs2w7BNjD8EVgE/+udbUldeKpoahX417vQ6kYcpLV4LhhurSjmPBOOQU6HZ6+tyQOaP
zSYSKUbARoVIQeIROkL35su8Nd8VHlNrGknsRYXHxxKqale5y6LBUmpM9S/b0t1Fbj5O3niw86Pr
2pcqMOqdZvb6ukALtqJhfVEoQFZaEKEXLLMDSpT3yPKd87+/bOM/b2E2YgfD8AzH8SSd5H++bFqz
fRQ4ZbyfHPgyNEIulpo8+KENWU4TONlKEO/bbPuGjYHPF9OI/siowvs4s7JdTtrE4i+H9G1dsSBO
6hZFpE4pY2PB/XZIAFOggIRetA99AiYBxd/qoWNt6yzf51iu9mHjJrug04+m59qrRtY3kaQpoDLj
b0cyX4Z/XKbXI7ENRgCWK3X4nt8+rzHTUq3WuEybyAfM+qVCLGCzHWUTxX2/JKKBvnYYHCZ6huz7
VkURljuwQER/9WCmRSOfCFGnwYCEZmOb9roABvrvZ0vMn8v/OEaAW57DysfdZD6bf5RprZOiri8G
biXKvvEaw4N7mdDqKZ4101XvaO2mQM+OkoijXRl+ym4iW6w39Rs7ym4oKL/g5pFBXEKo9eKHwUBj
Aiani93sYmppsPIjBs+FZ+Vrd8pAUpjaU9uG1bIYTUWSFdWeC0Fek+Vfz/63ZWE++4bnsqYbDrFz
+vcrshuNJKpwVO11C45BBfsAFPR4jFw3WDWKmBTRoLAzGQE0wLURihF84ouRvqsq6AdKWJH5TpJS
+Zdrxv5WbcwHZrLKOo5w2V7r7rcPaMdet5h8Atn62NvKhnaiiouYtX58tHU0MQP+1mWUTPeuLwhB
JluBeVIEMBkdIPwlitCAhY1R7EoNyGhtcnyKUsi9ZY7GbkrVZqL97sg+vdWZgGxkhzEOko6xcBHl
w5hvH8XcXWmnWPsospLdeqeYOzdfQ2IRjjQZ7RJ+N7Q0E/mSnd21cHk3Y0GfCf0X3TMTMrVX9PUp
dJsvH4/UMWnbm9xM6JN3vI9NsqvssvkgJOI8mAdONYL1MN15KSN7L/C2WjKhlyyQElxZST4Hcvfv
H2v5X24CCKbYHkl2SJ7+Hf5Guer38KC1nUX5sevJ5UgrouqmiReetrZzEVl353swjV2/y1FLu+kG
V2C5cQy0tUZgbplSC/JmBrgsgKfsMGPGTn7X2BXlvi7yn4Wwqg1Slhc/9dSO69ldBh78ZJMyE/dl
H+3dxqLnk/ge3aXylqQE6630H/HqobY3TyA30009ea9xEDpMd+YA3xxS3diJ4jApi7KDKIYUqi21
03x/GI49TSwGS796JZuV3dszOQSTkqMje+qRTJhcyx+hollCdgJWBfYLgtCcQHnBrknYp0ca/ZjA
r5n+Vc3OcOEVl5CdVj2yVTtgNpQTv8YRN4uqhk6vFaRrTwMjc9v7vWMn45JoysvvG8yf/lHj23rJ
ReCClhAA/2xq1f+g8+leDtgu5SyBfiTmLFe3CUGA9ERb2ruEQMV2g/uc1kXlMoIFFfnopLTGpVvc
hbZBw1uajCmKdCkSktMYOjTrf/8IXe/O/7wzujrrOPWG6fL4fVMQaSYfIk3Rep1r4arvHjI/IGFG
Z21HJ7ToucyQqmCZ8fF6EyOUwn4t3seIMlkCEFoUSMetSTK1n9iA/eXo6Bd8u2+7upSuydbBxrw8
W6r/vG+PrrKVNaAvdWvT2kZMwpdBiwY0lsnGJ29+iRhvPGpWMx4JzBVMunbZFJsAXOZFL2TY/O8H
JH7v6L+dMIHABbo6WykO7VtVmtYl/iyyG3aDSM2VLVRynw0zG9Xd512uvfKjDVru/ESkZbjNyp9e
apYfonij76fT2xb1j5Z2oKYRzt3D6D9axU/Kmfboy55AU7SHmzASFwDyw7oPK3eDH43rmngiVGLo
9Toa1C0EgC5s1h2k/EstI7ZUXNV73spzPKivoiziM2iFcqcassRMRtEqwP8qOZObMAjc5eR1Ygse
9LOOw/A02Ig6kqImOC6mCrY9B6KTvLRUGIfQ4zg7xmDKcn/oULbAiVl1ebDE4O2qPDi2KU+FgFdt
bKSUi1gP7j1ncvdMq3t0GrO0zM+iQxn7/VIU07ANO/WLt1stK4ZWG/w4X6KG5pymNS8qYw42q9Ny
nEQ7XejgyYmEL4LIWMnQih9N942THZ5F3t/7uuVvZI9QMmgSuAZsoFnkXAOtPk5dPw16cjPSDdEF
1t7L61VEtpi5cs2yPrKgvgNNne7EgIJI0pKwJ/A2WR/a5APRuUAqEm2NIn2ThjYcI5Dli37G7LNt
yuETW28ZrWpqPaAYnlyVCODOOEmGY4Y4dVGx+pK147BiEZiz8EKfTO/ad14nk3Geua3Dbtw3mfkL
w7Z536bxh5zGnj7QqG1djMeMKOY1xHG3TLat1Ss3wZvM0LwzeuC96hv/Jp2H69CCYF0OPe+k20Ek
iU3kDiC0a/LF6fJ7PW76oVpa9DIvpZnhJ7CIeTIRhbG7MbeNOae75y08TQvwnyBylKwG+RwYTFPH
Mr9R/YBCxxGoanWmqGgB3twGrE9MlPVhZrevnN79EVro2TAxJid6QLMvNEUpSgv8kW0zUT9MMvif
wG4MDSKKD/ljGeZFs3fq/qsHL7MNNMdA01FiIca2u1IIF2lenC1bQdmUKAYH7Pbe2D9ZE/4Miqpg
5UztqquMZqHYNa87fI4oEpyj5ZG5GPUKn6GSW9Oqz3qchmhJoIiYcbKBlKytDKNJ0MgwS7NA9O2c
yLozRTfnLQ7UqS0jnKnAMhUPSMtSPwtIjKguUzv/CUeeZFrod3plHMOObWPDnOtadNe5jymsJWrH
IG7WdfAoJrmxZYtj7gvyRUB8GOtAQ0NU1jY1omzNdS3FAHM+wZ9ukfRt5Az1FBLnpPOiS5oy/JwU
y5dwnwumVne1Qa5em8DV9wu9O3vGaDyTEcbsw3wytWB4NudZlaWQIpkUTGiPQ4BiXWBuCkdtE2Li
Tyg22I+5SDUFHLlkeOjy0TlTA5Vx5qN1tSd0/tYtqW7BWc9+dDpencny7dWQeMx/54OOlHdLLII7
g47ThUIrs3TYJW8SMZEoGQbVygvxDJU4XEQY3JjjD4f5/Yhw45x0k7aw4iJb1hZTOC3O7ZOO3Z7N
oBFso6l7tLC4hZhMTt2AzwisCMkZOjI3xZgDa+mpM4az7/TN2gTwd6cN7cqYXzjusn5rdG69tuJ2
eHbLJkGlNz0lhnmifiSsL8vrW9fk4BImPC9hMz2jGPCQmXnGeXIrZi96B5owsrdZP4nnOVMC8nnY
HTvBLpfVMAqJQOKy2pTKzk+OIH9RRon1kpuBsxKCJPbRRFdYaEp/q4gkXsRYghQ6xi1bd86TS3/C
YNAUJczfDMOcJyLuj6IXHaM1C9d5TCg9TZ/7GnzEg6Nh86jH2DwadvwOOoNBJJcrpeTNKKM1hQZb
/2p6tWpuPRWIK/xxtCb8n1lH14Bd45dZVGpT2aLdC6V1t/hYOYWZd9clxGa4EkUo22x2ODmwO28w
VvloYQXNd7YMH7N+qG91sGMrCxMZ+3GsTkl/lv4tb2W6N3r8sB6ObHIoyj1mDDS1WiduaJO8GhQy
md2oQx9G4TnL0yMe/u2UVnd2yDVY1IKZtWcP3OtVt6xjpQ5pjwAyAshX9x95YT03yK/PSQw6kMC5
aoPq5BAlMdJme7y5PuugMBXqkeuvk6Gv1xg2wo1lvFtDzb2qtwHBpTomT/K4ulwvz5NCtXwlieDK
gt4Ik8r0DhgC+IhjK1m4ZOViVThOcVzfYT8qFq6C1GH4Brbu7qHOnHiTBoI4VK8GAmfEiNAKBxVh
bdyGtMNl67ZLphTpoZ+g5EaiJubZK/RdgOYfm0i/1vqU8tvBnpI66RFwEFZqmq5+AX+wzavx3Bf1
EyQPamjRvabtR5PRvGHHQnSim9wMIYKouOYNjkCh9Jnt4CNM6w33Czw4aYztI49vi9o+5Y4Tn/ow
qynXemahggk8ThZWNRbBKivEQ8gk2DKOmoelU6/qfawV6z7P3JPqgJQIubOqWYE3pXvg96+TJ41T
KPWCDIyDLmduXkYJiKmP9CmvaNhGts3Oy4FWuo9eyO7BGwGJaooAnojlVtcdGw+MS352M8h1V8J/
E1lbH3VnlioSoOWHpgGFshQ73EagyhJpIIh2n7BuotcM87NnhaCYaXK1cdni8MOfkfjjceqJLNYI
tdBJ52AXbjvsY9pl4QTDLaHDHuYpzPgd0ntygpJJu0+tOiSNlxkKQUPVKiU5qJRdcqiVjZp1mHDg
xdPegkCzlcxwFkxTwo2bFYhU9L7cI0B4dqP+vddehswhnCjCANOOy8r17YdkHnhwH99zFbiLyKMy
tGv/qeyXNSPkXMqdQrGxNAPLOJnZ2nWjh6ilzcglp1h0I2zFKK0Z60xQHsutkzQfUA8PAyvxMGa3
Gv3vBTs/2k5YU4G/b0YXi8sAkWFUznPQTwA5FSkkaDTuZEV2eobu3mk0DWcHPI1xCDZtU94ISVZs
Te20qQ1rGVv2AyU1ajqnP7UYLQMcz5uxm2CUtunnuPbz9rMkcH2JMAV/mngLJPafwU93rpU81rRG
FiRNvbY91pqOZWDfI4xYdGRSUhLPWJORGCvNp2wzYXrrhJCDdNwmEUQIfYorbm+5txgSAqyZChBf
Y+oRAtK1PuA16XQS9156pPqspwl2s5SlGQTVYz+9mng+10lAvI8lig4fMPFAg8yadV+NX2UvgBCk
4BWt8jnua5LZB4VeXIs3mks5gRVgA86G4Db9LYJyUSWYv9JaId20ub8jsQAIWyxDc4CMOGgEL2qv
VjOTQMYP9vZINSoyNhXb7XTYu7mJRDRBMYR7mPxZoZ5CNnCUFeRrUrZ3nVasgrD8NBxceA4oRfLh
Ohow4bnLadnFzjYWuJlUFWbrOvZmUCi8FAZ3EwE68aDdEgroodldoj9cSJmBMUPEsWBWDfE1w7bv
42rqGoRdTUoC1WTgHqbzv2D1uhVkOsJJGAm+HNg4tSGivrkZ5JXmBwG852rU0mWDurLW0h8mSngv
OI3OzBwfMbobek6l0CY3yIYblutaX4b+Jxjge0dmD6VT79DVPzX0GwBa0uSoPDbpFlqMBPxEDjrb
C7jxebRlFn7K5YLm+wfAzVVGns80IapukALRSzRW5NWxNdG8vTNjf99VkeV3mevtQm4FKyfBHxvP
3UC9M7ttXYYPZU2Owujb9ZkRIJdENWircarfKY5Ysjs7AbztPTmRztJp5Ft4LfiX5odupsO7uPWW
EUwfdLV8ef3B9VeuX/5+uBLvJM3TRXf9Z+93ayz8H9ffc64IuesveowP//d3rl+PlR7Nd6Hj9avf
v4hRiyioQT/9/vKPPzU/dZ+4AXzt0CeyCNgt/uV4W1YZb8U/n9lsSnNa//m0o5rJumhCrt+8Huf1
X7//5+8/9sezBJ75gLEGle+Vjn89DB0PPoV8jPVoPpbrf/92fH885bff+Xbivp+a388zP23Q5k+e
ohk1Bmf8KsxnGz3b20p1t0yFd12MOqCXw4dHACS1arsdcM+iLQ+ng1ZLxLIdnX0kryjXuKNd87+w
4Xb9RbgU+HHWv2YhCVVJ9NElOaGOtEFVacM0bDa1lRCi2YTPfTM4fNRbd6035GNH4JPWxtC9BGHu
nSVAgkrvfRwoYc7SRuhrlKHny5NSLQzRXfQpAXTsa9m+9sODcsv8VDB7d2R5ctwsuwhvPzhugjiX
LRgbkHAN491YOKb+S4VecB/rn3WPks1MgHznNWE1vmcNG3c/5dTn2jB9wNe7S4ZwjQxsaehAYB30
yBXdvpVwuZsS4HZGcd/vUwPIR93rcMPEXT3Ocwj48Ut3ODVQFMoo1QlLn+SyGknrQnzaboFBbUPL
QX+ZYncehyW0Tny2Fgo0V7sgIK5okeSrXJCK2peSAbnYBbZG/vy6Zse2DArLX1YaLtcK+/ha+RrT
zRZBuoU1Rn+IaHWv6kn+cLuWeDXhIRKHEOz0e4ePzkKaXyk1myk4Gw2GMtijFVibNJiDds4IJ8RS
mlq0HfK2PtOYoO7psGRm2k02VN6t5u6rrD/T1/jQjW5b6O0qSFA9ZYp9UNgTRCCbp1j47in0sk1U
c/aEN76VhndB8tds69igk5tpm65vWrIM6pncHsPTbZK7ElfAQgaeBK46XqyUG6oFMRfGzqZz6ps+
t1MATz1zLPFidliwnI5CpJJJwdHSTgd3farZUd+6uA2D6kbqPiSEUdiYu/CRDYVbbf3MGg4BaWfD
NELUlh7mfrqvUTn4SzHqT0S5EZQ8adFugtwGpZ5JjkMWUZKOC4PeA5h7MifrEg/TWO/n9AERMskc
8R9LMqAXWcsaOGotjDAdqsC1XnQ0p0PhbgCtRhsNoT2IdqURfcGCyTcZ8bX+GIfbYZyJIY3j3oRI
n0ipZG8ep7gfZOTj7y4vvDR1zpgm5MyVb7QYf2gkf6oUgYvmY98zo5a0JNtud20Yr1G85yVySF9D
+kxs2N6IBiwXfLDcKogf5PBl6Urf859CIJYQbrLZMlM47x2GJeI+PuPpAbFfusPSSwNfqPPoLssu
qtcTGlpEvtOHbVFJ5lF/m+b+YxJYX0yRrFrCm5AzZUo7kGfOQWapv+ukq8HngFlZBujBPd8WSO+9
cs1i9zq04Nzc2XCOzBqYXFPdihgbE50jiA1JcvKNYh3WTAR0W7IQw7hdjFV9NK0C7fL06eq0znJj
LTJEDDU2iQ2hzi+QUNDzYXdk3bQelUru5vHA2PYDq7YTbUSkHhMVnGz7EzO4T9dUu9QTupYwg50h
Z1BHOmIM1PUBrFDQ3QLBGpcpCC7e2tLYVZX9DtOLm4YFWcGwgYtJ1PlLs0c4LMrmFRjKsZEGykYx
fenxrPkbHzDBbaNfrR8Y0IqdQ9d6Clyv8YsPYL/sh5QaIraeDYlWjjof4bmFDl+T48YTJqZwmN6+
MPkAIkUJU/K5BQ1+tsl4CUeD9pyZZuv0kxpjaILoiHHpMDkpLtoG/dw8fA5MsqRz6K7cMCCSw+VO
omdPF4vSJGwBD2W8jWLjjH1h202gjSyPLqrV7e0xetRgWy2ZKQYrWaFZdzUr29ZAY8DWF8SkIVOa
VnlsFkstE3LdZt1jTNtCVPGvTHPvXDwgYOytATSFtY7uVVZVm7RSXCNjepcl2Xm0TX3NsEBI46sR
wlyrpjllQfXijVjv4tla1vbZY0leKZm1+BjApiHQ8huHRJJypnikG1lM1DMkxdUWzQSjWTsGfyYZ
VXFBsRacNf0m0rF3l4rphOg/fGQTeGyhSI/tyOh6Cp7jxPppVqO/UXPraZocNJWUFHCI5L1owo0k
oHLABGNXUpwUV0BYa58K7OCil69anbNhwW177hrI6Lb9LA0S4yoAQHq1xG1PMiAS10BpF72KyGk1
EMEns4mbBCzi5pidhX7dbrXcfQ5nCGClZ28OhV7VABM0CS9Gw0K7rB+cRxAfO8PH9K+4QpMJ7JAD
zrqICgvgS89+NmNOWsTDTo+BsafofKPW/wgt7DaJIJa0TYtz1NrvBPzGG68B3T7KLU3R185ooiPI
/p8OSEAMbSHJvGwSI99bqjImSGtO+XMjPpmkWgLYMvNqgSCv3GUmGeLsN9xoBPHWqnzTyQMeYGTe
SIBXlPkVkZ2LJErGUz/DKoy+APZUNfemQ0+jstJH1W40RxMLwd2TrSoC9bSr92lsGsc6nLd4Spmk
EjWPpce+3oWntWxLG2m80+nbyKLiZ6k66AoeVRyN7AdrsmriXK40vUt3dhP88pGfI1SRW0oRbss9
k+1JAa4ImtlxSTdxMXeoesvPwIuwcOrheBzibFcE3b4k2dHCAc2N08EcssoThHhANJ4QVyfL3CRN
GivHxbRGSAkdTWGB+brQ6eZx++7xdAOaTMh3FIhyQ9xfQ7GrHa9Z2xkC6wR9dDdfpODf0zV/EQMJ
oC4viOi3ZQvLDXZJHGac2BifkYFHwR0xQcD8IezTpgNCs6JmDAPChaTWKvgJt5/cpFq669gscUu4
yX2MPH/bGuW4wqA0FSL/oi+eVjDmkFmQtsKA9gUI2UtrYWVEGk1xZFRHbfZv50DuJwKhK7T1Nt6R
W0xL+F40eeQi+rIL3IXEdojDSJAELj7zRuuzEFMwEGUyqV8DI9q4hwDn1Y7dDo06Vb5nahjWZlHO
QZ7xTSWdfU3oCMEUXr9REh6eU4mNG++asosPKzZueJczHWgAZugxzLzdqI/3g79FPaetFRHRTlx3
bGewW0bvONLwIa2jcuT0GG25wF54nzVet6pFWwKSt54rr8cmq56rkHE2sQMvmJ3NjTbdtpYPr8Rs
znpISWJlzRkJ31EPxAVvEmegl3DCwltAHTY5uc5NbHfkAdqVD6uQfqdSL37rDNzZJPZeCzvawNJY
sR/jM4LJoBmmta0QrUkj7w5GcCqG5pE5Qbx0NS/DWx3fT8alqUmKtQwUTxUc24U1+isMlcWixZs6
afUJfaC17oaOksvD4mw71Y2vl+GZQJ/71ujofRb0I5m8G9ot5oCHbA6UuTpoaN3SlM4jJ1jHJd2U
399sO8brNeIgUxYMliBuLjJNK1liS/EUmMyo2kDTFkrFJhMZ3F7NVOSr1ipgtkJ0iXdOKNfFHOl0
fZABYRZWSOkUN3hA5gfHn4pVKIHM2a1OjOD8gP/kICdd7OBKAWptwZIVuC1BaZmHnkAhAj/InWp6
FR1754l8FuYEWjq9oc4lw6aVO2POqimHGgWaKE7+DPu9PmgzBfj6L5YrIiNoCC2v3wPxYw9VfEjM
uD40GNYP0fwvrCkMUY0+aLYFdClLjdUhoC11IMqSV/j/X4s2k9jPQMNiwRTt0W5jHONlI+j8wAEn
ZgAe0ZXPLXp8K4vGDV7MJPVRsa/HuMSJMP/NXISKn/3fn4/ovimoGOAPCQKlZR1nCy+fQGBN2oM1
h/6oNwbNCN/nn19/aSBgYz2YQNom4XODbpQGsyeZWTa5vXRK9h+B1Mt1ahD0AuWZ1EaLbkTdjRAT
QxtPTpQv84rMBFBe7TLXOwITcsoKPgHo+fX5IVEZpswbkNLFIbOgEywmSDFR6Ud7j0yDLe2g3e8f
zvt33kgGhcPn5AqgiDE43wPRNMGVAVtvGHbfDfP+8/oQs1SsBtpWC3MOUxojSOwZKCvUvjexk6FB
LcmdpIqDKRTAcB3mB7yBSGYYlze7Osaq3IwmiS9U273mmm+QTZu9GyU7tNygApLgo3IqbS1yPr9N
k23aES/X9YF+9spoJaVyTzzSCIOOjgYorusPr/9K5y9rt2SS0ng4l1qGnqEGtVPMvTXZDc8qLRnl
VMCk5g6OGRKz0T4VjhhppQEoSsY37oA4SBcIoBDRdCl2ZWkiF4CvCI7iV1Dw7anr71L3mPj6Mzwc
ppl+R5dXf57Y1y6QrF7MQbwYpvFsd2TTNEA3gLfd+1G3GacBcpHZ7qmJfxYBdfN7YLevwMFsVH08
NYE3t1Lr71BgPivwash1ngaHCoQ4Gxy+/G2jalZa9Skt6wPx5d1QO2w2S31YolnaZ25+1GjyL92e
lrlp4uUFRtCxo+T6tYCcdBklI3elAmjHeMKzzKZu/tb/Pyj6UQwd2nCfj83i+v1UVtVWi9mzzz/7
9qtROn/4rk95/bHeNnJdD9bLt9/rvDkP7PrN6+9NynaBfFnnIsmYCuUZALBRpEtGDb+w3JytFLVL
5UWv4HiiVU23KStnnicVwEJmXnPoan3lascs9t1jTXjR2klBq4CvWDIXvNOUe+uDLEFkAZqlIoyr
D3hDMjhyUeffW2KehNnaJkhA7wt8m7bgR8pltNFFcNKGppQPXHKG/qvFBXhbgjrKh35tF/XZ4OZx
cjAb9wS8uAmJxV4X38OaICd0pLjJiyQ+gCM+DopAcBum87Kee3dBSjKcVjafFTLPbYHkE+8UkaqF
iW2qemTbL6npqq1tg8WyG31jolFeZaQCr53WeDDiasBlH1B0+6zFLjXGyHK9Fc6NqEFfhpW6DOBQ
K6VDtfbNfW2HQLFceIixO+xCtiyUiiiuQ0TmWzqR7PUb45cEa35IQDKphElSLOJXshho0VjTWrLm
j/2LbrjdASzOhxGlzYbgzB8qdc/SUXd4iS5OE3xZdq4fIV6vggDyUtg99Ym51RNl41fDRqlT/I5q
29hut2c7+5TVRAFPBYM6Ixu/CuU+V6YINtU8CFCFvOHqeIq8EL2BETSLTLgbtwlxw/av3O15icXe
EiZ7iTB8hON8kTYiJ+b9UwqIKUu4zpq+3HQFMe6hnNotkq+f2hf7rJ5wQufRcAL4ghGUebwTjzhO
moNtjdMSNHUIAVP+KoseesaE304hW6vFgTlm5mnogmsIFMn0YM2x1rZJYFT2Ihzrh8wBlM5s7SVz
tXE9a6EbprGD5HiEH81aKuC0LUOkFsftNqqzC61eqlw25yJc95q5a1V7yoep2NgaNCfN6paWHl2I
g3iXIrz0QXeJEQOQodcCnySmDWothmuvonWdrGxNX2PyZqe5rhLnOJYY5QXDqwQliUliFQ2k4TEw
GAIT3fyliYlsnko75hXmLLc9D9nwZmE6XYSiv4Cov6sdehWNfa/33UuYdq95GOJZHnYxPXs7LrHV
jdm7K9GfAXRZCI3LwuqLU5HnH7z7JC5ZwR3crx/UWhPM8XBvjsmJG73OXOnLUcWpdfqfg2H9bBnJ
c4P+GFIEbcqG4xe1lynPaiyOao4kNU8yGz8z5f7CrUlBbGOaqXWuTuMi1BcamM/OcN7NR5BRMe0d
bpRTVfwYdYezH/4c3ITmGTy+JQCImzATb8k0twJMZhaqex49c2BPFCMWcAMu0YYOBRQzBO5vfC6j
dawTWkrBfTMG+nPjOuEqRidMH17fVPPzoBeBB2zgRx2H5Cjc+sFwcT0opom0TrKl7cPaQ6szywAl
tR4QPT03md3iF0jN6SSkYEjPgScKPgkMgce4asptPuWM+qtj2DZvTarnjP5fIjdJsE6Tp2yQYEno
C3AxKFxJXS4azb4NB1FtjdykDUoy/YCG3Mh7b9Ubw43oMHUiMIjHNtl2dXVyBgYbbK5vw8BkVYfw
jG3Iqp5qmrxOYJ+akd6VnO9Zpg2q3g/3Oon2DjMpWmvWj15HhmPG1Wp0jXBlBi21r94+uiq+71W/
gI9pDOUMXyUfL9do/eLk4W7FBxC+F+2/rNppNSGNgKzQCe/jXt21QvvwPfeeM0xkwsDa3l3GgFtP
Vq61EaQsFHGtbW6hkR+KwN4RPcaGwVwXWf9Mg0lI/Rfi57z1mBDI5L4oxoeumV7KHtyXZ6RE72Yn
yIztQuPt6Wz0jwYNLCP6gTAkScWdSLCoyMb7NGxdLaMO/mvYi42KdBQ1drcs80htc1GgclVIST4C
tHQLr/Pfp17/H+7Oa7lxJuuy7zL36IA3ERNzQYLeiPLmBlFUVcHbRMLk0/8L6p753cwLzEUzuuor
SRQIZJ48Z++1hw2Rg2XBU5loNweWDWGpCGqYV0rrTmvipBx8SnbUfENBfLfp62SNcDll/GkkMrTO
jZhdeQ5cfPGWpO4rUwuaaJIOMrTEP2THsmca/iMYg51sPyM9wuLr6Ve91C6ZgamZ5LiJpEqfSSGC
OGh3jqJoqN60jt22DprvJSBroPZbKMLtdvAjYyto7K/ngOOpLT4YJtnrMfObPVYFbF7DgK7N1Kke
pvlgmsPvqOf8kkt161yAalFS6iGyGZrl1V+dtiib6/AIEoeHEjXBnLW4WJMXJb61FNuRzDvulr4/
GWQPrpjc0z8qn8vOwDjWImqrE/IEMG2vM6Asc+yllzTo3uMKijPkAqjDdFNXzJLvBkOBPe4niLsl
POaEtcTWGEQgTChDDadbqDSuZwbwDDUoLVBlWuda0WfVPXjaQ6Jfg0VGrzfRMfadqz+59nM7A/zI
UerVyCsM1HgkSWTMKdwNvyW6n6W9BHzrO6KoObVKcIlHvCIyGndKxu3e4iBGkF0Kfs8i3S9qkK/X
LudLMmUMxs/ib26M+yJA9kTQCeuraTahh5ZxpTqkVZUs+2MKqG87+U0Llz94ifyiee6znBaKLYYd
5Wa6CSTsLqfP01PlzI8t87xzYPfe2U1bc4u3hDR00unORhk0YWyYl8As7vHgqXOEj+IwMRMbA689
y+XFr9N+Mxl8vHj33KO5+E7mqTjVEy1yvVEVED8OiHm+dJYWen9XyGC72DDnojT29M8e3Az13M+L
L2E1mWVYtk6wyx1vPqbCQhNEWz92R5hXkk3UsKEOjbmgP8ZWcv15MWaUe1qA0txWN5/BPTSGcXEl
IvqEARecF/DUtnCnJRQVOteA6tdsa/s8sRliA5cAK+oJRJ0U+jO16vDs4W/W1bPvkEFa6I55cmVN
jnzP9GsgM/OlN6ZyiyuCKjHLzJ2fccvFvaM9WvVrLGvs/ssf3NiYt8YywyfeczXYDmAmk8crtE0U
3bkQ6pqohH3VpZppdAgJQc/lcc3KPidD9UfYfbqzzM49FwpnldGle5cJ3dpthVrrCeIfL7KugTch
m5MkK7g5toiCTvDa9kZ7A/6335mA81d9BtBzHLDcz4HGcL3s+W4Dg2FVM+WfdXoufXCd/N1oNcSX
mXpoZj1Q4JZJdwbZxx6MGhneQDjK6PI9d0CsjHM8s8VBnUfMaGpEBeSThjNPcmRIoDvMUt9Hg3XQ
AixGCeVEkRnZSU4DGxbI86B96pWV0Ag0gObRM8dExxBDaeD5HRn6CbW7K1HeIY/pQx4zmyU12mtT
prhJ2xnB6KZv2ZlSwRdberx1uWS7xqURrzX0FYXo/XAcUF8gHsBEaZOLjKBSWIJa0TuSxHoDTnUw
aPxRQWmgBsw3X+fs8WPolY2drvVYABbi5Af7Bn8eG+jG9rONYcczWSvdJZ5a75JkU7FTfffQKPus
BKT0yes+80H7HdijjZYURmS8yFtqaKyi5EKg1+HoGuWnosJ8TBFYrvyJFUbJuz3PVzVUcCEHCFIB
lBwSMolYooazarbNClNL6mkbp4vTjV/O8YJk+JtHRL72dPOQOE1XL4tOy/+Uw+6beVAA26B9TxCJ
MdZMuhHuT2S+NHM6P/ijxumT9d8CUTXNySdIg6daaKvJiCOELDkKL5Jn2Vzh+zM7g8HEUm3XsCkQ
QK2hMIBw7eUC9orvRQYOJbBmWgNzrS5Z+l1UTkDgUUUD1RVglzviUu0KGWYaYSnWXOeSV+0C8MKS
HQc0wbr8SOMV7p+VAUoBV8wKqjMjc99xyWS3Ph4/2ojyI5FyX8Uc2NSYnYMMgutQ2sRqysUyDVIw
oGRyDQgncW7FVDN9srcmTtZZSUYmUKut2Y7R0XILnkq96J+gUO8z+3eUBwk1OIrridHqKcqSm3QG
7RAxk+5jg0iMtMKnlBgnkU1+WPsxAqxiKDclPcLlHtc30qI1rIK8Pc29sW0rNox58g+JbLqDjvkq
c2yGPYN6LIzilrSluyfAB6SQR1xr5TQabHzvgf3wVZ+aTx4hMH0aWk9fdcHBW9Kjazp5plm/mUyh
dq7s71WWkRTupE+oihe3yXSeM5CEMvU5BVNfiGp868hxUe6I6oSZx+TSnHVJSkkA2K7djAmJUl/t
0Enais5Z6NgH7IYTFYkk6JJg62ClzI7cXym9vObmwGqdiCUhV6HBfV7ZB6mQ0sSPVTPY+Medkw8P
xUG0zFTCeS9QRFjO4OMwGTB0V/bdUIa2rXKfHjoTiU06NWEU9Pcfa/zPFSurnhTt9CHBmBQJbKHq
tXH2OlS/VeN7J8GlDauuFmFtUyIWBvDMnMoKhTnuz9RjHt7RpPBtomUC53EgB2X9Y6H4MfvpY++c
XG7wdeRMS0qpo/YOiv5rYz/9/Kuu71BoBnhawRQg9q6oQYZEoIBK2oAPnYBEp0eIYPo7b3SDHTYM
qoLMJx1F1GHQgjCxq+zi6cxNWpKum5xIpABx3KUOhMXXghfo2+2PNVOPtXs8ly+c9ZmZqWTP7OWU
GznFJm6aOr8nY6zvDZdmsFDGJnfSe2UjYkXSAnB+8dobg70dRwa4VYmEKeIJAHzKuVP11S7ZLMCW
dbmgBDCAY9JEpqfZDp6FL6sZsXkjG93UM+C7iAGnX2Gei73PgmbcmhPmC/CYYQ1PH3JhGx0KiyuO
LopA8txYCRyw0kUzmxYvdjvxo3OsxvRM9nYz3KRFxQXee2CUhVoy6ggtDiK5+vmXHtmu/1xSc6ct
17EdfWZD9BL3MysdMyTka5x2JTk3Y6D9tQYg0mULzGZQTGhyDNQd1hB0VuB+NXpXQF5aHDoiy29G
Qy/OHCtrZfj8jLzNwiRBCjGawPqz4Zw61i/PYD0CFH+tEypqHTZWbLLOJ8yPkTPyLDgP2mjzIZnO
U8tNMvOufKG9QPQM1k02f/aSsxh5H+xWKR+2DXgtmTMKIw2VmRDhcmUYRoIM9CnuxASAbULhQYNz
5yEutMrCD6WR3H/2E9UueVPVYc5ug+l8w1VDURvwJT/tOxIwORAm94lacqqGj0Tx2Rm1BhGorrBD
I0KBxbLA1h9sw6p2bjOVpyyA/tNhIBCyn7ZlwiHXNynn/WLUXt2kn46jYe9bXb8q4YpL18r+UjNz
h3xcHLy8mg5LDewWY3uDKs3BYbY/ZTzat4EyUp/MDsNfsdEsc7jl/TLhUSGztiokGzzbV9L9JDK3
OP28aIP8ShItJse5cTbEAJy1WOrEoM/Iqw0OISfYe+/JSB44shHzMk96uo8UTnDW0SeG7cNOmfpT
4/TulrXEOVkyOiFGoR4CW9NwxN+3fvsVFIa5boXxmEBvDftZ24wum+RyU+kL1iGR9odGwEOY9cv1
o712dGacaXZ0VDZNUH7L8xSQRtEHJMhzmp16b4XAST/0/t5ri2BHk5+gP/R9MAb1sBj17gDqDzL9
Irs15GCtDRM6guTTozAgOpEyYVxOamZnxhvBAKavGf3xIMZA1dOPbEAJmnu4GagfH52c/I4pxlKm
wg53jyCJfLEAcS+N2rWmkkHiQNFUuPmz3TsVMpw/OOz80CVSmd1wwu+Fdoj31szruoMvObpvfeN3
HIMol2LUPZVo3zoq43U7sQb9LES0V6A2BVYAuZntOCo0h4f9rqrlNCo9zv4p2O+Wp99jLsHsnuK2
XbUTJDiUEYfSY+pPZ22AzvpQ6iBLxmhu9zqUiCXJJRxMG0UH+D5+GquxFMO7oWG4jijLyMmk/83x
kGSkdV90R1wvqG0HNtWf6+S6H9qINs02lkRFHEM/bxjwPdFEVFv6GL8qCsGQ0pW9HgaKAaAoZYi+
TbgFEKYYfwDfTSHPZKjVNm4siVjCHyOK1olGJq46Ogo8qylYJsiqGT0DFizTYKnJkfv0/SCpehg6
JOQ1+d6B8EAS9Zrk2HnJfTH/96K4lxV3E0JaxN6GBpB5sZ37w3Ns9G8ztxUeJUgq/7oF9Y6hd4bn
G6bvi0H4JCtWDoJ7XcHqbq/EV7M/+ofUSD5w0YuwGjGiQYWgLOEf1b23m0uHo2/UAY/O9T86Bna6
ZX6odyz50bVURGkLd7zQup7XHjgYgjD6lRMjMkEfIBYKPVcAq4tRPnGOv2oxBkEPDtjPSj6I7YAo
As0+K7mYOfDl/HO7o+TDIEKr0szugZgvPy11bCTEwHOKRyZR04LL5lCz3bO39ClZ2tU2ahbKRV7e
Gk9eUhaZlVbeyVZssRHz2zR6uVGQpltb7ctIJKFD+5wIHz7Hf66JcjxqRj5ugzG7ExMDp9HCLEPS
UGoO1qnIEFA4Y0D4KE+7Pz9wJkmuLVOoVUnf9n0Ykha3SB1vCw/GbonnUB/9pZ0h/6Q0dPYtUek3
v9b/TNNzHNTmF40KFM+VUufUdrO9Y6luHWNWDzUaVLUOkrRu60PqmPJiTcOhHDj8BYS9XkAIg95X
6Kxr0n4CEihw80JIqZBvou3ndm5AHqxaj9yTeCxCguaAoWvV3akMAB4Fz+Nyh3SG/O6D+dU0qwtM
getYgwOJuiWEin1X7+wDvW8OOdJgrEefeVzuHkdvWaSoEvVlJZiCnG2WRcUiCY5HiifOjv0vBfHL
K/A5u3b+vqyHPCeoDjzyZNJ74kUvdd4+Vsr+6Ofkd1G4+2SsWNUyaGp0NUg2oIUP8Pe5pby2RjqE
Vrp09gvKXXt5iNqJHyRqGnvKWayQZfMQN7DIUfwQV0HZge+WeNmZ5pvOihwUkNALb/+zYUecbXXz
hGmOpCXyQcOMgYfMTsPJ7Px7o/uH3A5wB5oHSM/Ys/rmOxI+9yw3ly6dl8lnTk4cFX7mKijnFbnk
cAgxs6iKzZfcOspYBilsftndxUy9ilWwX55dMxNqW/J2Js1/mXqWu07P8pWm9UALqRXlUk5MFoGu
LW5lv36IGh4GvcItLWh1O7F9rdHhrX7eeTfg0s7cGcK19iwHW2Mcj/2NKqJRwdVcvMGzYiMAByxW
fcAil+C1mjwg9Nz+PyCqn8clhiqJQeKioZ2mt8jnG2NCkJIIIqdhWYK3u8Gw8eYuf83zMK2GzoJX
ya5S468NS8AftRGs59m+QhfkKthexwIGGDm1VbVb/l6fkVpRuvphMSAVQjLURS2fpM3EdCacLJLk
v/Ozln8rWODAI63qGELuz3Gn8XRzbVo8STK94IhauvRsOklFFoRv9WioaIdUGtMSl8W2kdwUPp6m
wu348Er2MFkWd7O0jl3uYx9bOFlZWu0Lj44i3HgEdi6/tgqyeTOXJ8eHT5UsZ/tSgwdbO99Ow0kl
KtmfE1rQXtIEu0IjsJHK522APa91HO64+4krwzLwY831QapzAy2dQjL3IpL1WsFRvCwoETxyNTzg
Rwx3MGRoo/Xcmk66Qt7msot3S7uCbA045e2ybXJz1HjS1Q6LhrZRLe4zgPvcc181nxz01OBVYKwx
Uu0RUGuMlD1gamrD1kR3t446W98ZMOZDQjme7VG+9cspq+i8Uz8Qa5PGbNO+zrg8GW8Z3u6wUOl9
NHnoO9vdyYXS6uaUtS0uDgxI3T5G4o/GUiEpUQEt4+V+HH/4SPVg827//qzdeOloNBgo2Kd6P4DV
p27kI5ss69lvm+zqzfaforyDMZs+GIPqM1BJp0KIX6Dpxcl8AE85H1ujy3E/20HokMi0RtaQP2T0
HiAcNjRhXG9JEwuYgdf+M+OcdTUmZsi32GIURh6E+87gCTrYWbEZg+k1l3MSBl2OCGcWjPj1Pl3T
PASdDfRTH43ooilWLNObX3wLTRQPP24NsqL8NlD7QYibwXs8ZR5CttnpDnY6tttufhB0vBS6JT+L
3oLK6GBqd1t0OO5uiHENqgaeBswIA9A3VtOg2/aWZI+NKYAwN9Tg6iu1ndr+BvYIU8ucF0+GhfKm
ZvnGSEOmpG3K7CI4wZM4WYZEQVe3idPik0LAKdGT/BPp8/8rVNByLBeSyP8bKviW0pWq0v/EFPzX
F/2LKeg5/yDAy8Ro6IIB8E0fPNi/mIK+9Q+8udAkYOo4HFYtzP3/mykY/MNmhm3835PVeVcW8zCw
XKbJLPl//K//+Z8YEeK//Pk/MiNM+wfb8R8RAz4/n6Wa78nb0P8bOsUf3Jp5UGzse9U+uoHRruy8
yjbeGc4L63uMLC+gV7goHArF0z2uc5qnO7d0cNuXCyZ8zkbJCWy2DqZ3rRfoqDkh4pww7tdNl++H
3MQC6A3HstFeF5r0PGivIFGY1koZBhxXCqtA8QhctHCHMDKmJ0JJV7H0j60unoEVK39hCVYl1qT6
Uhiu3HjJNf9LtN97E00fkdfo9BaZ4c3x9DWKW/rWOYwCu/GkUoCjntl8QYq+Tz9qnASsQ+M+paZ7
9tHhhL5rbWiJzX9TAj0hZEVk3lbMhjxvIN7Up+zMTe846rTGYpMxdrSkwC1CLlHb1h57dZg7gBRW
dkK3GLAYDnecHewYCJUaNRO7oCi7qr9eqTtEArkPbRdI1m9jDGfZ/qLZitAqz546/a0IfltO8GKl
A83G4HUyeJJLc+qPxaJy4+N7SiPSJ2LLRN61vKCKISAWVR+wxw3KOlgaMqYpAaaUyREeaFOv8FCY
OWGQmh7ZVFVHF9J2CFvZ/sgwe20V+v9eRYQ+pbx/07LcDajNT18kGPr6xc6kkaFrdehc8+A2o104
So3qVlnKJmDvtQG8fAxiPPtuwtpCK/k0QD0z1ugQV91ETnQ3aXzdUOzgndoJxyfuti/oYthTOmIt
SmG+OWmVbF2dcXs60Rec3H3qcb39Qo9Jboh3c1b8oUAmicXYjXH9W/naPUG9tR2XZr1OMiIqsE1G
VMBRwMIlrXNX+dW5w0B8NI2K4N7EPzLV5kglnLAElotjl0EoAt9tHg8oastyJALRX+sI4w40jk95
R6EzdIXBeQAfmgJaXhvzfUJThPIUaV0ghzPcIUiXy73tTPYIKC0jbYEC//jz0pXYxhVuwJVZISFi
JmKGGd+fgSWSrX55saWGMjRzSKYixXEqPvEBfNp6eY46R1uqK2Sa37nv76BOwLvoqj6EjUGQdTeh
uep0tTGd4i/oSfnPeyRF+8/zjGMxqX8XXvneMafboryNZSs2U7vEo9Wefhgj8BKaJ44/L5FWHNJZ
jTtn0QeKRb5H9cgwY/H+1aFHY5uNHJlkPqCTCUist5YLo5XtJSu7V2SQ+6ybCmLbHEGTAixttGBp
IRosnl8K1TqNxanWxWMn3XyncHr4pElte1RxOA60nRssCcPZzWsxEQonYUpB+dXHMTucVY9I9sn/
6cn+7utg28d6fwBMTTeVnITGZMI9NMjG0ProOES6TSe0ek8rgspH4DUf7E4emWdZ227QH9p2XKJw
OUXi+t3/832mznMaLzlUtVQoBvmE8HvuonbSNsRg/CL2RTLsdp6NRTzYYcjYjymK8d/6otI0l5dI
WSt/fMrHvl+PUqdd1zO/VeII1eXaxB6XlpZDXmflYSqstZi8eW8sN0qrGSiYIjGvpFxy7bp452km
uIDq11jiZJCzcYtHEolkQ/RiV4n77JkE3qFOC4UkhmEwcLwbPNrB0AENmw8RqzyTAARANCIlqkXW
N58oVszNjn5kKvt38pdUG8P9M2qMgDVqOkZVx7K1jevcOPGzp9kNnnI+BZemQ40TN70Ewi841CM8
wVGN0EV5apeOKZA3xlXPCUqLNjEe8oCp7TwpnLhuQFt/eakI93a8U5W237zXoqaTS/1M8lBH31VB
fuKUrDdwuiWwpkdPmNGaPEULA95iMhZpe66E/cRQ6dyP/fjqaLI9gKM9E3hXruUo3VdXooRKr22k
kgN5XMOVsF3QBYR+HqZFRIxtpFvpM5obpGKozFD9rZEEd6d6xlbgL1FAzlCkO88usflYsXqUmiMO
ZSt+MztxyU6NQPXD/Hsxa3SEbdd4rzDMgiIntYpV71BihMCU0bS73hi/XZACmBFA4uFRKJ5xVFy/
qKCdO7ydgyD2VrXaYzuqDPF/+RaTer9OlM08x08OfkRQR05c09lOa+M6lfJCutGz5Wfxb1Wmb7Ye
mY89KTij7Qw38oVe/SItDqC/55I4Z4+p51ZmbHFAqZ2zVnv3suEQ3AtZ73vc9/SxGZDTC0LQrj4s
IxErlBJXUpH6h1HvC6I5Eu/E1sJWpaPkG6wUlZFw9M1QkFqoQ+Lggs3+Q+CwCtSdbmFEJF1ybAqi
ZUi8eGXStav0tPqs02Fieuk+mwZylBpz3Uuk+iUreXBZmrQ1qJH5l6o5lZdd2j0AZPme3THaE2Fi
r5pZuCeWzqb7b/93rDP39PNitPOLApK0+/e/+vm6avnin79LguU7/Pz5578Arv+dGuYv3EvqbESl
s7PVNaecfqOrDpznO5eWF0aVRdXgJAN9T8fjeKJZF9cuw1arcwwGzOx7IXDL+0cDOe97DPiUgUtB
OL07ztt2bPtD7GXdzYI2oy9dQ5YT8+T8nxczLs3TkDNEoXf/UDNeZ5jFxG5qlvS3WEux6GvTE4FI
M4LSJ7fu5qcUO9eO/K9+/fNHIqbKUPBUt1PHsJgY28Ah/52xmkb/gLFHiWht388QFaAjPk4eA3Y2
GlgRPtZhG8M8csdu3XTSW1U276b2+1OWWqFRGywKvniZg3nYxD0NIRccW8gQ3tyYWHk3+EMajhrF
XngI3XqwIdLmv5VGNR9dOTIMiuUhEYzm4bTkTkbklY6zvog0e+O+IvCZJmK8qxb5KgMfpDPCcxkn
JW9uV7TnuBhRTaHABBhNrMGd/J3pcVIOw5Fh+G1Mw0tSk6GW5Rj5x9YhEMv+0+rBH6eYzB3ir29Z
uQzk+mLfk/oSmopotqhpekD6mAY8KoKV5ZveXrMfEkM881t9ALIZD3V6QrCX0Dva16IbFm0/GFcj
IGxlmDdJf23Nan6PYuUcVEs/f27t8gnl5YEY6flAXPd5GOSbQZ3DOD2wDk5CXrzQ+pOGGweVLZM8
1fv+Y42yXQTmIXZE/81LqBo4PC1i2iSzQq8YttqYVBvP6+qTM8CW6MwknJo8fkhT6gd7ID4gpqZz
NUg7NhcMkDATcbf7dL1FQZPb8SaBl8cNqJ5IZ3ueIEcSD6BFO/lBu2RgqyYdujNgN2kR0j5GjiQb
N1tdQ1CCsycmKhrfUNNjUkjVRsvrfWIioi8ppEJIYTMeR/pzfAo4EXHAQwr7hdqv3txMb3oH3M+5
eyK3R5Nmt5fIkPhE52ue+DlxOSWmURIE5tCVJF6L2j+5uifXpuafNGAtIWtr+mkmw8Eq3eKLI/nG
9jTAimkL4yWwyJrzWObExBxLLcEcXUfFJZC5PICgpj3Dr4QrP/qNSL9YM2EoafkCCpk1uklD1j9W
PikqhI9a8DS0MqQnVod6IOReZfzCbqoRUe7McMgrI9l33E1tzdbhgR+0mj/ETfUEGLUheJ0hbDm5
3GysSbsRM/he6y1y2IPUuQTsBBtvlh5efvPX0kzt2vhSVMWEx1xsLBeTVDLb+oOZR2e6CvUp86ud
wIHx4tBMtnR8nFLaz+kIIabtzVOXys0QOC91qxhqHRHH5Ggvcp7g6qv1+vLRKbkpacsyA98CuaHF
NwTMeYUBXwkN75FJIj2SRWgQJzkm/PhikldbzoyfewDOdAswqmnotNmw2RrZ38ALcVfVTXonRnhN
HtW7Ie1rK1GipuYXhqxdF9EOm7rqoUNLEjaKpSeABwqg7ZWrO3SUQQ+O2XxOkb3PJw6PZfqoSgga
ngfwgTDDCxQ05i753cHYWfqvHfNc3PgvrjlaqyXZmf6mK/7aKYRlMK4bDLGYVyOG0NVsPkzItHPT
2VEAnDgHUvpw960qnbzuNHmNRxJsCyJoCxvBWaq9VgVdwKpFuGjm2N5VkvCYyU9rBtc+OBcvxdEA
jjPlKErYLpMFWBZZ+T6ayEjipn537J1LOuLKGctdS4AT5l5yVCa+qqnVp5nekgRfZVN8cC9+2SV6
hKFCsN244rPHIbwzDVo4EWSKKSdlSdNPDZ7dfZQQ5xsxBLGNlUYmdahM8s3MzHhyZgoyE4SA607w
NgqPipDLaif5Y649eQaBys5oUVV1EPpml7kMCc1hNdky7EpzZ89okGOS222izEwISMsJESlurSns
+hyqDG3aSIEWFmgs2zgfH0m0n3Q4Z4IKXeL7GAD2I79sX6q/heaf8xjT9kScskHbauERbAxm90iL
Grn3BMprzid36U93D+FUU5HbS/Ap5pGZfl2pOSfYacIAYOX1tAAZ2a27qf3jpkhEXcGMEP52WBdX
mfkATSb7hADdxOnkBe3egH1n2nCAiIA+y9jMV/ACwC4Y3g0bAeV9Z3OA78e9PzoJwCTxBefs0TPw
QeqqjbZGIE74vtYGgxI7ODJWyTc1AMU6RhCFspFmcHpimPUdewG0t5R0lnaoLgaOPFKz9KLUQhFT
VukZrqgxvcf2KA65j7G5tG4kooCjKWN/NURZaDNOFYxZYHBYy+YPBSapLZQH4k+EZeNB0Yctjfh7
NO3hw/XRRSOgvjiptxuj8c2jAkezGSccaBVjV4tL2xFNBC9Btl+YacjO0rz8AVUBfVNNIfrnd0Nh
FzM94kQ7o5tbPriBQMDugFSezn5mt/g6sBjA5bzGuZefKxoImiXf/NY4usOBQOryS7cYJZfaXw2D
+lEq7rhisuKDY1lYkMDl69h7WaSmCIQfoUyzRwPWGWCrBBPwtUbcYIszVjeLc29p/tEsKJyQoslL
AWoI8YjVvjh1cpgMgh/gwJVwPMXNHmoDYTeRcWnS9IS9tO+6UN1n5jZyM0+DtidTBtCThj5wihi/
lJpLQO4wyT20W3sVYGD0LeccVM1jEAtjLW+aIoDZ1Eak3h4aJKHDp20Df165SXsQCXZPdAfXqpmf
3Km3yNSmdOrANHLAeHQB39R1+aIr0mTKgPkxgjokRSPtdVPjBN3W2s2qr4ZInhISFzmv1Q9qLJ6U
3jebjEyxdXYtOzA0tANtgqWhbQroOHEbU/UP6isy9bvEKc+dj0op4d5iuTHQDu80Bl4rS9zj0SgQ
5lwQWC8b+TBvvRhvqhAjdjfRxqAxrG4b4EjcCe6/rIiLc6UXQLipCXwpgq09vidzxMcnYibEKjtY
47xAuxjEIsDDk0aoZKr+zrltPzo67Zogmx5zySkgzdkUPEvsbRe9m5eyBuiMNEOn01689mtq2BgQ
M38kTsypusEiNj0aM+lPwjR/uV3snMpUu5GDfugnGLeFbsB0W8SqUYug02zu3BElE2nsHc3F1ii2
fd3IL1VAFcERirBg1b8C+aGHJ1V/tgqSI/D3jz2IBVJQccXV3VsW9E9uW7trv6XLVfawUxyMS55b
/CJOEJ+Z1N+gPSDwVmg8ZTqb26GbGeQ2fahAf4uWEXwegRODcSWQlJgnS8927HWIIbXgHiCY/yj0
L3B8w9ZqE7Gf20puARhBgab1z9Ikon17wJ3BmJN0ldx79wkPnuHVbqJATO9LAPvE2DxlFqhK82us
oWU1Knk1hha1HtC6fcfcbJvC8P4yOn/jTmX54JUxNvMJ4KTwwxmWcJV+DJSSF5QvJHI6aLfBuYmC
A2/kd2dFkH1jUNUF5NeWkSU3THQQ2PtEjhrmk8YauS1b4yWLIvYj8qfjyD3OSWssAsxu20xQQ21+
ErNlF3xi/adybAm68Td+gGXkbCchVOo6NAgfz9ryQbZcsX5eMbOmPzdTCtIr2qMfjmFeoaAZGOaU
UaPRnZFPval/ga5b8JtMGZDt/i4JaDpqpT4/ur33OAjWrXZqt3a3UAFduTQ7xu5aoHj355OemPIR
k+/DLHGvZvy7jnQ/epl7m3AvvNoKECiBL/TW1mMMdcAhpLvJhvJojPI96DIfscQb0B+cvJP3Mqj6
1ezls5t5mKYF8sklY3QsD9Dq81szaPktoxw8Qr5+jhvUDEy4LnlCpDyuepZgV3ugt+U2l7Lr6zMD
J2woXnrwyLZfzZzsTjT4q4/F5NtAOrNz4d8WhifldRuOiXXwtdi4orvPd+kCGeAED0fbPJOkB/Ym
0vEsxRS+LfsWG81a2A3VBb5cy12EIw6hzU7Xs5yXMhxB3DHMvPrV+DByqFmxsc7NhGW/fRwsPV9P
dvshvwH3wddT7pcTOCkHccAvuiyeZ9PhuqU6zf0Jz8iAzkIu3p4FeGW49IXVJsfKH7aLlMhfvDtl
RtojEqbHDo97VqUxDabcX9vlsPM1Ph6xd6PgJbcnSSMkXpWdhI4QYYzpiuZIrW+gHGVPyAIkJhmD
76iBm0rmX5vYrzHTZzY11ozcYuxF6aXPZ7IcYMpnNd1SD8Fr4xV0U1jqEmc5aAR5d5mZcYv4sSdx
YiXSRO30qb2owGRKSX6so9ItbbiE2p0bM+nvWWMsIN9qi3afoBuDFbo2xHgdg/tA3CAKpPnFrblR
YmuEry/hv+Tmn2KmjM0V7cdEc9+c7K/MrD+j6s6N59qbqUgbMnyqmF9mKNc+TrW1goLSjob36JFc
N+MLJq+OcXD7VnXclr3Vv3mNMRwnx3lIF2Vnk5bWA4F7G2uMfueeueDMHO0A/MiCHZT/kiWT8dZ5
MgzWUTFGr77yAQJ0M41z3Tw3/nQwXeJQSRcqQqOrv5XMODYwKVyINPjyEck32HOYfifIofSE2Nvp
12C4oTGgg2u8XxOa1rUofgF23fsOePCC5OO1R3MrHCT8SQk6b+VJw1pbVuqEtZZdhzJZB6ZQm47A
YD165Apu3Si6kcnS7hD/7Ac8GB1cyhUUmH/j7kyaG1eyK/xXHL02XmDKBLDwhjOpmRpLG4RKpcI8
Dwng1/sD9LpVXW4/h8M7a8EASXHCmHnvOd8BuYizbBMM/S0OPAJEhDsyqIbe4c0RVLVCpG5dj2Ph
7B23+9CS5wpeV+645a6W1vWUDIAdcNXTREGyZN2ViIhmsbLvMKFsKGcOEXHWqeRTxW2O9fFlmGqI
LX0JTSatKUQzpd/XOYJQeCK7Niqv42H6AXydw2ZUP/hBYqVbnbYP6zMJK2fvbpoC9dh77U5It7yS
rbgWlk76rZhlt0xihe+fkwzqRM5M1+Y8tApjwpHNpMKhr65kVd9Qja02OCrORhRcuRViEsMayrUl
wIWEtJbwgW/NyEuPJJU9+66LCNmGm9OxgRB4jBsaHPu2Lycyqqi/h9O0Iqt9n0nCZdyUStTowM2D
kYLom7NrkUJ3lZULY4tHHOmig6jVQVPYe0azuumL8EXRmCLv8rUg/py+lXOT+uKuAgSi6dYZlC6D
TDu9EsFMtzUp6iAkf/CG9yyDhFZCmSVOPl0bKTNAiY1+Y3ky35QGx1vO5QhVVgev9SWhZ30xNwsZ
uyI/7xqCVwpGw8Ch8PmzR+xrnea7VSEVDR1l7AeS0xmRIdB0HIXyKZSYpvpiR6EEPb6MQCOF40vj
IuLM0fbj98Imj0GeIPITbO5DjHUPwclAiyktLgzZNrsuIiHDMOzrjkxJQAF44wYw4bOUAxIMkye4
XQBMnUfA2OhaafQlI1cWt+OqOXgrvczf5mcjNVzBerqpNO+CiddWw+AQGE8x31wS71NKKhFK7my7
Ro2h7gYsabppbKdQe0B5ri7xzj/ohyZB6xvWV4ZVUKIjpvHYEYsYN/LsRdnwgCxxa4RJjEo3j4lJ
CHeBm5HRGhRkvQfIe8htREvYosDLY76gM0KWBZWwnYfAphNscr+f4ylwO/QSB0UGEIDJNaAvNNNg
wMlicHft0JMcwiAp8NDw23qKMlGX6T5tBNbRBIFHadMjbBIq41SO582m21uDgv6WYsp0C/XyCkR8
v/OjMNqYJjKIXhLJzGWt8PMrP2zC/UBF+Bgx7MoMF2V5tQYRruFkKm50h1RmWGRMPdLp0vSHi4Rt
shau2rlBmF1auXpTo4aaz6YI07jYqXu3OE6duaFuvrUsr9zZ6KDXlpEfmjThOKsPgApRLAKp3Abf
/GR47vw02VqxDXvURZEi61MaQq+R6iLI3atwBJajO9RM56MW+xDCmX5GS8Sxf9Pm4k2H322ICLvI
PGkYqz5Ghb0regRFo97LY71Nkrq7lmBpMYIfI7d+I9+XjAJ/SLeJndQXph7cdHEGFs9PP/BHxztb
H36gr7R7pmpW3CPnCZgjIzfv7qR2KGmCYs0c/W1spAcwUuu+gCTbFvk6cuD2JhoZuQQC0VUc137e
O2fdFuQQkMMZdhH57EVJkJ9rQCkU7Q3qADxffsTg2x03uHVgb1iMSap705pLNxCWLWyFGIj3DZm1
iLhCjhOztDdFnsbbuOCbwcRL6NJN9zER1ntZPXYTihpEMxgPwniPWO5Kb8ZHLxOPMSit3Ri3e4mK
vUeyhk9nrKByv6E3xID2vR3ly6iAJkU27TkVGec0I+FeIOhbeZH8Hrqz3DGqim1X0IJK14NmD5s0
H6xNKhiyV8xGnCJ7bAYusvGV6W6hvGjrNmh0uNHTMY3kNqczx0grn8RbEg/jVuMicYrTPKc+O6CJ
CnJA0CHTS44nn1DrFwLoMKfGP3KRnWoV0NmQI9o6BoEDl6uG2ueWOfGxYLj4NFZXTT32ryLEDq0n
OrqFI2MxJLDQxAGBFVeUsS9tiuuHybvPveLO6szm0oSOAkcBekRQJGsPfPPe8AY0ckRNHIqO3Ylh
FzXnsSzeavT1mMXMreDsRUyHB0XtZ+zG9oX+njM/3eg0no6iRAkhMxKMInyznATo1ZKqvAtCQUBM
hRDOAK1GUw5xFtJb3ad8IJ2Xzu72USaNW0PrjFuqczNihGKw1YkXohGmtY/kfU/JvN4OKm3XQy9e
dFAAVbHS9YApd4jcy1biW2bM9DvzbvCuozY3n7lO8Ltj0D+RFWB6nDpqKq65DRy6pUlUqK0NFSzV
xz05iOm6TKjBGk3HbMnjREZfGYNqbD21/avflURb63OO8dDdoY7L9moIEa35lyliN2YLc5G24oHy
Nupxmbp12yM2RV2R1NEzKChDa7PHeshuWurDu1z5u5zLzDasA1QdEsXdGF+xCar71HVvR+Tbay8N
GZ2m51G6V32Vf2sdFx+eV9OZMGGPgCvcyoohsSmHgxiRmLQl1LPGsjZ+Sds7851k49TvsNA2fj+C
atBPohGCEwNk13HS7voBQF9Qeo/1FEJgLKydaDO1tmUarU1S21el3aR7jHEMsLIBsiVsFnq+aUW7
hqEQFgx/upoyzKO6neJspKm1RYh1aEZxGJ1sOmahz2DVFBSVO86pPV2xdesU33su+HNuyirVvAid
KeVd28yfE86L1LR9uLwg8RSkrwNVg6bOiMOs8sNC8kkk9QzpuQzsMQwWGskb7Y3ecExYhDRgxhHe
nQcrLPHl9yzsq31i4vuvs57zMqvbqik3mUzU15OjYVsIZYgiJ3auPQZQ7tRg8i5LqNOzaXcMOQRH
z77K4/JYOJ5A+UaAYCS0q6bKPvw47nfMpAf9GwnnkBamAXHKWWBxgtdYt0ctxftB52xNh02i1mQb
W+lEMJBrH9KebjMF3LgvNoXojQ2ICSDSsbgO2x6RAnU0LqlM4HLa7ux2q3Rgt8ywaPVNx2ysZeQy
0QAbh/hc5iiJrcZ/NJs3Y2b3LAKbNB3B5UWNs2mivtqENoMVeuSgnBysOOXc0yen+kiqQrfVY+Nj
GrNkG1iz9if2s9NInaqiqXkEaiKOWY2qO9XkDkUUzKFarx9SvMi7VMPtUevsL7WumaioLXAMfnLS
q2GTEIrIFaSNdilEM4wqLSrzsjpNQFfWWkVxbgif7OjeMYzp2JX+2erAdi8SjrwCCOY35kG4JHMM
YOTwKCGm4Epwg09W7Ih8P0lcL3vq3cOJI+yK0jPFlbZ8aKATnXpsaQccQBtB7dKRRrP3QUVgcgM0
dKqhok6hHxyXr+NLh5okdzdJfK9gcJ/o3dibzAGR8ymnmmY9WNRDxbMNLPAlQauaCZ1B74kC6ftJ
QQKhpocSZQLYoYnurvPLcS8YBIwxpNnKLWDIzYdmxlaVYxitpeFREvei8hTkpti5WnUD/QWdjh69
l25xUIqDQ2qzOyxEb+2NDWHl3o++6QGb0wOXhjyoOKIwObMxEnbEJsvOHddh2E6zaKSYdTWak78V
emZufTcErtujGp1cePCBP37D2ZrTonEeIDy4qyxDrbE26sDeO6I4dGGWbZtJezWoQNBeye9kIsTG
M+D/cNheIewCBRWarzBD9RN9Im4qhSwfu2YJ9mJjB4xhPBOTmG8nDLwE/hjznOgl7DuisV2ahZ83
FdB8Drhhv6RlqyR6gZV1H8rxWpMQxkbq2l0wnGKcyYPI6c9Z/kXAQ1srGm5qN3ycnDfLBQW4qIFS
z95bAuxraYsj7tWfgdZ7XGYRkieeT4prGrOZXeiYaVnZW8J5M4aZGDJHP2m3o2viVxHIstBCPFmm
Ye0rTnKe0+fHmLr7iTAsF+Gau5lyFEWuRawHNalZKxOO8ntqmjZxOjkRESO7BHmNw9psyzemuM/u
AGZuzJwrLoDRytaxAhRpQAZ2Edu7qq3OSKMU+APn7DEdEMxIMkJWKc4Th0COJfMifPxlU+0EZUZg
5GvjvhmKpynE9KEK7UU2+AHIJEdPlL4tyiCH0cenlmmkiLq3Y++OiQODp/ENixNqu3ZK9oXd3Wie
R+gg4Z1dcI0aC0X51FbrmLFwEEwkhPr5nDyv7FNON9pju+UkyOuCI6HjEk17C3y/RymzFEh8awvV
yHyQG0CXV8oMm22phyRP+bcW771ddstF1bTcTHVBi96/CQZ0ha1251QIN6mIg6wrCWg2XaCohtfv
GHQ8K8fGYV0lwW6BF2hw6gy/0/eqyYxThyWdhs0lp22ER/O3rQsdg9S8p+i+Hl/YYxDOxlD8f1LN
V4fxG/bG5qRVAW8h0JCWLqvWmblqyq9uxMR0hZiHF/QUpKnE0cHinCT77JyavN4IJmhxaajx+/rg
g/BprnPAElejRdNZyWzXS4pqsakdcG2xd8f2aQl112c5XRsG9sEkSEmXNH+UnVIwC/x9hZSmGK3s
6DGeojA3rHUfDAPGhw3qwhneVnfDDwrkXPdFTouRC/pyAAYWpwSsSnQyNYrVBK6ug34+yZnJfWdA
v6V93STXnSHQwI+Dt6Mmdu4TGqpeD9bCBNbQDDo2gIbDzS7CbOMkzFEXffH/VwW1CYDoLxXU10Xd
hv+2eUuK9p9U1H++8E8VtSf/EBINtWMatoUwWpL/+KeKGszxH7otXQ/3qosaVycR9E8Vte39gYBa
ejytI0zRHQTWTdG14X/8zRZ/eJahWw4vg1imW/+7ZHYE0/+UHWe7nmNbDtdKvqEgNNn6LfPT9tyy
kYNDUPDKTLn6LTdpG2F3bS2Ucrpj7s35SrVc+D6v/1/3lwdbPcgY3OVys1x8x9piMCNq8By2cQQ+
Sd5NWvtME9WI5xp44oT/NAXi68zS0Rr57m4ItZtuThtYbrj86dkhsnrvSAbJokgNsGvlh+UoWO4L
0yfzqgr3XZBxJUex262zc95TQJ3QpqWF+xqO1lkPcEHn/fVQGtMpKdDWjcAk/f4m4fhigjKRm16V
j6QCP2S6IueSAjuql62XUHGWY1Lu4tClFhu4gN5t905FnEv8kAnfNOt/mBRUxLlgJSm67awXaA0j
2wRjhRcvi3DH5NW7VZAVYUrntrTkSwX0lX7Y3ai3z6monA2VNwptTGt7iEJrh0bTHq+nuULad1nl
SILbyPspB2SzDPIGgHI8gIUVheCV18XwV9WVDd9kq2Hvr7LxBkrKnWFFr6KUjNRVBgnAQd1LIsmk
nyVubtptr0gy4BzYptoMAVRR7Jv7+Q3bsHkeRHiy0RCMA5wLkWXNKlEDQ5fAo4Yd4fMBFsY5CWfL
SuVnWCp4GgujZhC/smPrMmzz1zJgrQ5OkGFXQyFuGdNFGNXfStd9YFpzb1T1rds4j15oPNFyBtio
4gMURcK6fNY7FkGnujO1Gl0BOBYsMtNQXuAWwT8eVD+qlnLWDMp17dVQ0NJNJx9fU36k5/+uVPPu
Wj51bDTfQbIPueRwoj7BdkI+Gu0GrdxZekSNnnJ/4lAq0e2BeDS4Zn0u/G1hVz8xLsDH0adpH2KO
WQV35NXD1jWQabG10vIh6xWDrByPZxiKn1mAvwlVX9xSOe8c+DhyZlNN/GhKtZR6Ddal07Hj1eEr
7hiEI04x7mqTLi5xnFGVIqSgrl+SAEoVmmJI/qJ0C7oV7AA8zTQeofzeG89I+SnNQwJiHCd3jD0v
iRYE4JycS704FLp7FxgjRn+9QSkypbdoK3MFMwate59JxoLyxuxH7DKTAJocaSgPadI0yfhjAiWW
0pxEOhXfELqo79sEAXUHTas3srt6GEHe6slTbfjPVu5dt53U1ngetkEE6AG8+gDlxfxht/qtBkUW
8gOGU2Nal6CCaRkla9sNIZyTWuSW5aNQ8gfWcOqYwEe03ldwUNJ70jdhySTxEXvVjeXCoygUVUUT
3dQs46kqONBdY9/mjl+uqtS/Fml1yALK71x71x29Saux1/po7Q0zuqrd9kElKlnDZ9raOXuyNMFT
U/t9KlsUDwyvAKfj7YvVui3jQ32vepeN7DjUQvStGgUSHwz9XSIpCwoaN4N1MaU63La1YKWCeoOS
lZioesrxJx/wLYvsWy2soBmQFmln+PZBkVCtvWfs8J3lCIeiPLiahrk15vsey2imyvjxJUkb5xCU
cLdXJAFj0Ob3NAIKgmW69Nbpeq1NOwMhJSzk/1BN8bjcNIbbb9BDx612CLzr3AODVOtnL0CR1xoc
031s3XYhWR90MqO0uZNW9KRsFHoNcThV2x3VjDLRC3WLNvBMhkjKVYLdK37tUeyuskb+pIxNwQa8
4Qpy8AU0iXtgBpzJBDHQTqs+dHHte+NhCNwb+rsfmF8QPabq3Fo1fvq8fTBw+a7sEQmtR4zHNpxD
1fBecFz5iBf798YqznrZ06HnSzJ7v7ZNBuqt5u355RvXsW9DKtAqVmgKu+xNG+pHQ1kbzOyPRYrY
355c5IeU33J8Cal+9rkI4Hz5aZj5g0JJYUfxzyHIL2ig7DSzxPQYcDVpW1iNmCmdCM9him/QgPUU
U0cxC8ya4KpMGidNlz/qvL3pOvjgfARdiaUf0ABu6zlbflp77zLmXNGFWATF+zTa1P5ClzeJEJy7
6bglNI7+GgZ+0I32ddQjDEpzgOH2sx/pH45vnrD/IdKfbLKkbOfSN3sycNSFMxr+us+m28jvLpj5
b227h6MhCISib9yb6Rtqf6peZ90nbC9Db2AdiX68tWe7g0s/egbHbOvOO0UoxM3W2Kdpfpf26UcQ
W1dIlpBh9MObS+rzhur1bV8Z62g+uhAe7CzNmhkG4QfN6m2vGEJCiKP579VAPtONpb3KhjY1BugD
rAdcDqoHNZXTSLcc2rv+ew/gcN0YSM/y6XtrBk/DEJ0DFxJCH2ertsOrGUm4To2jv8z0gZ2wQLpr
7ngcKqK6MC4BA6svB5rbI0HItBDXwuEkn1OYC6XaQ6U7G8xV6bZSkPardY0KAQGXfaXn9J3jNtmr
WB5KBe9HOM/gEjGss7cj4yBnkgjtTRCPO7gD33AmBOugsb5nVn3Xo6AJonjvZS9kJh6ccfjwMMFq
TNhSZT0Sq3ef05NYOUP3Da9jy2wV/vNkrTvCMlfAoc9VMBKjpRASeKS0udhPBqqshXm2p/DC9RDk
4hdHnJ7sCMi7pRHlr6mSDm7+4FXerimTN1uZOU2Q+Kmc2BH1mAwImV00Gg0oh+Y5ImGxQhVf7QsY
tDRqdcDygv2mLyi++OhyuolQMDetyEFFygNMgU6Yzp5LmhNizchkoqhzdWMPsex6H+TpQZb2Ser2
qUfxg1RlevRAltQK7VDsfYuMPjrCKvsRJuZeQt7AAKR992xaEqW4ESj1jyqxrgCrknhQpa+tEvq+
KGOiWS3aqgpDEqXonQqqdG9j/L3As4+Hmil2GeUPBGwqKsXVm0VabT5yyqnr6sMamwSJxaMFzwPM
uYKkk6aXlJDgvRUah4P1WPQcrmHpPjkk+5TuY0QnCUO3/5wklPJEWH8z3fQGXSHAvCI+E0T7keM2
2mrISqEYItgbn2XLXD4itSciTq3VFM6nbPhulWW6NgP9ugS8UQC8UOmD4YFXcL5l172NJCAwUIfV
KWfEzG4eXNumjpDpzxoqqBUsznzlgz7rG16iF+7zUBaSwY+zogFJT7pVJ4BQLeIrOocYs9aZ1QMV
Ld8Rj1qe/qqE+6MJ6aggmrpEjWGCWl2w+huzKB59L5xFNvotoCfAo9Ns84ZWZ7aQpDB+bbRkgJTl
Bjd0NDqbRq0eMT5Kgm8pMtW4otGWALizYkQu8bXh61fOKJGVZvqFRbW9beaIIgxKjWnQxQuHJ3Ln
oPNO1f3kWq+5Ji8KITz0z+l9l8rLwuA3NoNfrCNtl8XqFsLDsyjoa+SErIjK4rxLJYHT34xteNBM
cis0NAg1fDDg5sOLiCefk1d56zOw5qfQ/xvxpm9UzEUoDG4KYQLIzvYeJcA0+ZEb2PgplwB456Ll
ju8x5Us9cLQVyaXpzh3pHDfighG5ZmfuKhLFbj7OAYs9UABFVNzqJZ3a6EoHFEntT8yc1bvCYqIc
N5zgxjA9+5rgs6nacOjkE34x/y2w0fS6YAa03Cc0e6S+bDfFc2LAs5AVfQ/7HNPrw+Qevg2uenHC
/sfYtR/mJDeMtL9HHp6dUmddhX587jQAPmlHO8ejbmm3MWkh3Znu9X4U6tKo/QtpCn89BvUrpUCX
cUe9iwo6E+uyieNDHDkvZpxd+FX1M2y5xI5G+qpAJQvDPbQDA3qm+3dGBxkJu/572JKZqOfqytCT
Gw8iJJ1k+b0Fpko3vdtOyXzBI/pAfRQd5sFA1SjpZHYkNdXcj3rF5b+7twv3uxX7qKtTd88Jlxo3
YBYHnoRO9qrqGgrQ7vDOCedshfB7/TsFoSAJ1Dpv461fhOhVo5guBGQLFUOzsGAuH0LiXUT8ONj5
AyhYLv9r3CwpIHWIo4nyiFzRNfYXeksMCHZ1J8SqEgN9zMleF515M4XOjfIRoZcAo8YK3V5F87tt
5DpyKbyY3WVVqHuzVnPWHcVMImhc3XuHFHhurFQc6q7C1Wk8UY385pfxpRYjJfJ1DjAXcZEESYVp
lZ1XZWvwzcc+4phqE/ljbAwkzO6+HgjpSKboMsRdj0rzCYl0sCuIr6UqqetrRPc3tQV/pTWeEmIR
pIuPxO8RVqvsEDvZxeA/YKbExjinm9D8WikJs6oCXiO06Kpr6nAXWcjTrGI4WCPnKJoT7sr/5iuj
PaJ0WBkBPovwAeIC8DWnxUcwuv5J0p5WGXmGmfMIRunJhU5fKOe6ZL0GBIO2RfrRmTP8oL+kOWab
/UeE4SCY1AtG7+9dSE6mzXjbc0/Mv2/t0vlZJXgdXJcsk6jcD2HpoziWq9ArQDmKdzqrR8MYLuvo
hvpmS1252LsFMobU3xtWd6hMBgtDllJTVGMBUyKHLlJQoq+ogcW0qJK5c+HpVU03Jn3Lqpk5gReZ
GV/4LaxvEKUJHM9c5j0tvGyj5GxOVrP1xvAjhqzaBQ+C654pt+9ksOMuwCIF08hG30IDY7nBS0GZ
YVmMWz9Ak25E2+Uupq59WLKvD1M2gkJC3UpZfDp0/4hB9KAVRpU6kh9O8b0sfyyvA/ZOjRtbxMZr
zb+/N+jY7JT7XrwVCEo/P295bCjNbh9rQziue0ySyzu4c9Gj7w1UKAPq7q1u1m/+/NhyQ0DovsMs
SeQx0fSrrFK0NSCTpbSj3GarRfw0RGiUFEI9eO0VxDPi9DA8SzvOsKXiC5ojHWTi3qiuH3bTZzFG
RclRKGzRc3cknXsbLY2FDTr6P1MN8/l3CUH8py5oObdzLWZZKg2XD1sWPZxZJ2RT/sFip/WKPj95
wobyoi2L802hBSBmtT2gIojkqUpo3s6/LW00oPO/LC6vdkY3mjhqrfz0uYgTDfejjA7L5w1NM8Bl
nod1z9NgnpY197mWIo0AGZGiL5i39bJWkpZrfgNj7Jf1v7xi2RLL/33uDsv95cZKPQKcMNNWtEZa
1Z37+WdDLWTDLqvma29YnqkHxezTIwVuWRXLlzRJYGa9BqjxzZZyxyiq7+3QbF3IPJ/r184BVgBx
t3YZQWvsdZRAoPcGRDLnWPI2rTmeOcHmJ3u+QXrg7Mk23QWA/ljxzIEOVJs7jHpJDtNw3ga/fPDv
i84ceGnQm/n8z8+tF4U6Y+jeMjdL1AdZI8Wpq7EaS4iOwzlNE+xJ82YaKPfhc/w6avCmEM+wrLzf
1yAq4+siQlI5NTsrzI0JJk74qnVYmb/WMIfIyXQwCY3zXrV8eXLZb7Na9bvlu9AkvAGKpO9KXSBW
aDIOdGVqu89/nY+r5ZXLO/63j3ndrD3jcrNZ9oSeEE9+ok/9h53DHKRzsGmNfO0+8z9ILEnkPjIs
LoORkAZ2Xty+6oAFfz11UNocylKwUVkf/+3nyiI9+iC41h6WGRhtfz/tLN92iq9oKM2S2ELWx889
aT40lz1pufv1WOHY2/mMJMzJ2fpOpXahk94S2cOOuPz/cvN1tP6yi34uLs9PlEEP3lwHmVf250va
EAD5U0v21+dWzaug2ZtBffw6wpeft7xkeWy5G8x7oY6WvGkTVpMT7Zbn7GVnX/7j6/W/74LL/WWr
LUufr1nufy7+9vxy97fHPnfbspLyz1PPEtwoUvsYlE23Ss2DASkE/baUn+vH9GZMlokCF+U8xIyV
KxpmQ/M+raTpbKVzg0z/ziEWzC/cSxOqO4Gpq1YlGOusgyKRVvQ2iVtDeZdnF0UzAITwzJYaEXzK
g4W7riTD4qDBIzwtN4VXtKfaqEH/L/eddA5xKvVAbZwC7v5k0nB0cwDQiax4Zvn/f72Yu365U655
n6QlciH5MNpxeKHmG4h2XAWW+74p8Q8si/gT60NU07myBkAYIFyCi+WJIOBCId1uJzPO0Nl8+Cw3
3rxrft39emywBlbx8vTn4vIU6dvs9l///xfPf71zNDjFgay9eLjEsQXV6x+f/svbfS4SoZmdfnn0
86N/eeDrC369y7967OvTl2cHSQakX4PdsBqx/e3Jr9d/fpw57xy/vf1U51jfovbx8+2+Vs5v//fL
V/16m5YSGD1P5lJfHxWzcxmp/i3E08egEYXD6ZfFBetiZqN36FBK6f9ovywEmuVmeWxZWvoyy91m
SHadr2t7vYvoWXqzIKHC4fZ5My4PAlum5DgEOGqXy0g4X2P5Mvnpl/u4oSUZHkiduuW8D3uKYcx8
g4mIHWARgnh1SaK6ZdwtnRmRKa737Txs0LnAbUXDpAbNCae1KaamMYspln90SbM+DZ89nWoZQrSY
1Q924m6ZL9MRQjUW6tuloRPM1yMEZLQuc3lYerDpkm21tEyX+0vfdLk7evVrRu9guyAtzPmgXZYY
SexVONVUKiNyCXU09QFTG9rluW6vYtq0MFpp1bszq2Vp2i9Lvz1W1zpMv3iWiiA3g3QChmW5gd1S
nz4fi/UBaSaaDiQyy3MIK+x9WDGWnDE9i/pmWVrEOF+PRcpkHxAIAMYxzo9NTZYXQy63POG7YXHZ
wst9WZtPfgEPfmmvLd22iM4I5pd5M39130YgRWtm11SM53FdNd8sS8uW/u0xax4/Mvd5JxKBy8pn
B+5zednQfU5NrXXBnM2bc9nEXx05rP285vP+Mr4EDxTmbXVYmnGRTtjDJz5mRIKN1GROXkui6oN4
inK7bEFbm0Oivrbo8mCcw2zVGKt2ms4aAMDf7CVneRKpqhMi8/IEtp44r+V+MMaojrP0cWG9pH1b
qIuyiGeiCukZeC69OWzu6+ZfPUYF5qBFjbFfuv8EAzc4rLlpc8oADZ7e7ddjYxW0pziguuzNAKI6
wIoPCs4KvPJIDVJsVdO/CHIr+H7zMYiShE20LHacQnwzCHdG07Cvf22JZcN8bZ2wRotHnOy4XjbB
140zn5y+7n4elK0stsmYfCybYdlA/2pTdfP2UYUJCIVy17J9SonBrszkfjnSPjfRcuQRlkAG4qho
iYSgc/q5oj4CeEn8PCVxwwQWNI/Oj4LsZOgiaB6iBPQjnYStmldbALvtlLpyjsae738uIp4ECxky
f15WoT6vx8/1PS8tdw0bUY0BK2s5WqIY0WyTuM/LCXI5Yjx0CmhX5wPq81gqZISbivpZ6dKalpk7
rMnoiNcLoCicdWikDEN+183kgLt5S/+SQvPy7DTDb/wcJo6cyqdlX1pEKliAq9PX3WVpeUxoGo0H
BhDLnhbOq0Gb3+P/tSICZayt/xVT7uotyj/+9m8feRu14/HHf/ztz1f8KYWQEuWCRAJhmUJib/WQ
V/wphXCMP3QX/bdrOJL2qkDU8A8phANQznVotPxd8PAlhbD+IGDaQR6hA7OYOcX/G6Ccgdyi/Cec
nON4ls4beS52EKxjPP/+doar0/BT/r11Yl1rB40SwLgSqxkRbFBfRdi8Mt+NE0W5B+0YbLA3iyPt
gl9W1O3np/xKszP4gb99uGtIzu2G5/FrhPHbhxe5KCqpw1S0BsT/6OTbi1RdE3ku270erVBBuvLD
UP/XjxX//JvJVRV9jTPhUL+gKg0xTGr7bUetgYJYcyFKxpH/w0eiXPnLHzpvhV/WciK92ofxMB3I
5+ymO8rjUUPhaDVGmzZ++uu1Srbdf/k41zBcmxxHk6qbYcySnl8/rklhcwV9tUA6/RPgGFBJ1hy/
Cp03dyuIyBCJLKAxK+kF7Qb5VnzlZYrqiiPoQZvJlZOR0Rdrvrtjz6VkPhLSpaqygNGRiY1B7Xpl
NXq3mxz92Xd6Y1XEhr7DmYIkwv4B23XFqJQISOXk5GQQxFVbWbvH6bfyk8qnGKVufIrIG8rokFwp
vwN6izdiaPKNrNxdz9+GfOOwLfSjTUOpC+jrTWAahgHGSD2JYWXJ7NonivXkExSb2/UzMCuKMtHw
aLkgw7XRuR+wadxfdRFWXbOM0JdOOvNMcApzDAEsJeMg6ze0Yex5FijPiflKPj4KXa5VDrjHTsWp
kT3yb6vBXVOsTSFOeUgb2WwRuADX9WlJMAv+EHCforJ6RZz7qEYKMk1zpQn1PJrKWdMEoaUc45dt
8FAlBlwHRQiLZKC6RpaAjuM7DjN0diMij6mHAOB26hGNK0Lssn7VAywEIYnmOW2HcdSIU6AhtsKx
N2ys4lAl7+SkfVgar1MWW8KE3SNN3soMcFMgKlgb+XRXGAUmQ1q0daf8LavtoFUjRtiTJK5y27YU
78kjhmKOyiZiRF+iGrLt4nXG+sURoVDd+JFMw2MosfgHZEfWw+OoohDFcrnvc8wGiTN9WFb2GJQ/
8qx562iPoSinYUr7A+WEth6TONs6qnz1hxzYttyZOfVMS/aPosw+dEWttG3Tzfw+mTU86qO4GYtb
WQFZThqIGxCRohIdKjS0lSvDcyA4XZX1MAtT+ZcCnx/+jikCIORkqdp0Wkn815y5lFpAFrKGteaW
5kZJ/Sctn2F1HNy5qVjYHxrunD2B49hldSpB2q1vKmPlxNFPrs+8STPXV7X2MkGkRgsL16SZ1i9E
UQzg+ZofXkEOrxY6MDqS5JQl/Dc0vg8U4mglkFb49EbWnqTLbBTluprlPxXUjvWUTxnTeQKQ9di8
Sj3nUMkKTkzFd3aa/M4zalqp7CapYVwWsResezp6W0unvpJq4ZEwvS1ZzuRvVOw/VdIiK6HuXACl
j3wgV2FS1ewyvABLwLKhPTznY+W/uZ57y3sFgN05x39O4ep9SYAMn95ujFBdBaV5N8JRXnbf3KQz
5pNEaMS4jnEE3s3jUgwrzYT02j0nNc7DIeXX+ZpBkXJKmpUloAY4MjnO+80w5g9Jpq4xNgcov9pX
o5LBuiHltChKgd8Lx6Pm4ZntTZ0PwDqSi+4j1WZ3A81pCAuEjEwXjunEtPlIV0JXtu2T+pYQU5rc
XXPllu2jltcCrj6rb9nzdBAtnHfpMAcljHUOwzSqsj2Wsm1U/ydPZ9bcprJF4V9EFXPDKxJoliyP
sV8oO46Zp2bm198Pn6r7cFKJc2JLArp7773Wt8IIs9MqqyLje0PbB2OfO6ixN808s42pp5hV8dnp
tZ9F5IE7Ha55PLsWhZ/6r9C6J31Mr5mubUjK5slZf4E1iym8Z4035Qp+wKEq+Izx8H1ArJFb4fZ3
+AYRk+Z555QRnnRlbZK/QgnVffpwYoUk1ISdYDZj/QReRNc17FHncTs5lTJsZ53FLOoSctaTl9x4
lY1uBqpTQ1kp7LtVKQHu990QZ6SVVTMZDMRMhiqPOOB7aCAs+b/Xk2Q5BjsZ6uzu0ls9RQ5mPKAA
vCm3ISyJH5JG5r+OBrY34K/b5g6L/zSuorpHhxwEprHTi7no/yQAI89w3f1i2I+xQSwWL6yb+OJq
uUrM5C6HcW3uvyh6hlY6mUmST+Tvv58W/LuienP18aUZ5hfprpkm4U21uZ1RrAkKhOlljUsiSO+p
XxqfRZUiejT/6RWvk9xk1hhZfMjEemlKf4hqppnS+FelsOwt7kbWMlKPjDty47umFvfCbX7cRcAQ
0mmcrc+xyRVdJj4uSpYAxknPqBUTvtUURK+QLY3jEVpke+lVPgra0JiiSfWJ+VghiwpccaxBAvCT
QN9MsxqUYDTauOrYfzZyni4yV9g1XXybutT/EZ3F2pkmz3l3Q/zULN3rzMl9YP1UXN4aDCAoTcp8
aCn4149kbthiwM8wQ+JpKjL6f9jbft+gphDmDCLp+HvDW3X30bTpsXSJ7nAXjAzceTOzewJarJ1o
u3d25AgqWOzLlAvuIpDw1ba4C7O9sLV/xEb0R2ax5iUCeJIA3jOzjfcC2zI9pZ07xSi2dcPvZf61
aHZNocSqBhQB05IGK0yTC64ycsg8uEx+uGYhjjQanVHOe1T8eKDqkDxZ0d7TuWRG50oNv5i902Lr
LGEPbbRYzhsN8aYseSj0aXxAlX3tw/bS4Lf31mD0fN354i6/EM91NxXkp3BqntijT1zCcIuvCGEt
YlhnfKknUQQmrWUvS9EXdJP700XlrpDsAIQh1lutBKTl8BaYCREIj10LRI9FXYozwCG+mchtrJQi
3qR2ovqsssqurgumqglC9WQOg7k9yfF5IayS8cGt0yWQAfrrCIycPxKKJGuHyxCcKPtGDP7q/scb
LNFeRG3uqxbfik31u0V0VBfmQ5riTE666ZzxX9VR/s9ht6/1QX8jiXPrWMUOTA9pH2l/GtOuP6U2
8rgG+BV5ZsAYVqJxT9WdJCBUcQXagluZkTA/atI/Rg3pDn7HMq5bAlqW/jDYDROLyAVyNN0JAVRY
Y0ngRlNDhCh0z2FssWHg1USowJuKS6bMZo7GP3WzFdOBPAtrGulj+ReUxZ4deWGvoBfjxbQ1WLSl
vqXeTJEEG8isIvPY6ryiYewOaVMaDDeZ8UXi3tvhlzlDR8s65UPpwEXFysynMQ/7RGyqqIEmVFCq
s/A9KoNzkEyFt7jrQPvXFhKpKRApBzjeSo1ceJw9tV+cvWLKs740N2O0y1O7ZK+RwuIzEBPoG0uK
mXozWYO6d5CWBjZoPRJRsVwJEAJ2C+Cr0dAuamQd7Qdn/LsImCypAbNssDR/sMDzdcOz0/UmFLM1
IhprVxerDmW4c5wN9nRpjjD6229Wu/FkD9M5MgjP6tYRujP2BMf2iEis8LNq2ID+exEQ8/AnWntz
vunKcnan5APZa7JtyJrZkM888nzgXYirCpFk4uobHA9BqiDEiUKi6rp6j+Vd3S91h6gAgzxxIjFo
so5cbopQL4vN59lIUCwIjA4MRI9SN8utRLrtG25YbrWK4w/pzXI3Tc7VJFOiTIyjZO9NGzj8SYpR
2hKHqRJfoWNa21yBW1aD8lim70HwUIWxVl+SND+wAHMo6EKshR08iDiq1X2nV48gfzglNe3flkfT
r+pvgk97Iunjv6ZOyuW8iNlL6QYTcMyokRPvNp270CecLbOm70UdNNobgBWUmIaIvmQ8LSy5eP9X
Chwv/veOYqFIhJPwvISXhGSYrTsFoZADiQIcxeazNtaIHXtsPQ7myz2fhLFWEsiaNawpaRQm6PDC
h9z6jnIudmtXjLdLoF/ZkvuI+JNNi5B/wo2Ncyps0D4kX1kHRHIqEioQ9H6ma5MzAhkQbj/TftPJ
QlgOneEtjS0hRLXs9BoTSEVXga8qZDPqmZ9TfWF9bcQuG63PogCrTuDL4kimhsnMMmCBc8ItE7KF
M+kh0MYYux8GDvTepwzKNRpSFKDI58BcIjKWO5hhWFXriB2dKHBu43TbGXVJ6WMFpQrCW9cbVLNE
gUkQo2R6XUWSKRsjJiok+Q3JiVeRdUcqNKktWdXHO2DzvSchEnt621QBNk6Eq/rGRSuHJH9IcbwZ
cHDJjCuJoGnwNwod5C+EX9yM5tWurO+egpWUKAKtpKV3BL6x6Zviu4j0nxJeHC5FjrY0uBKavlxX
22zd3WQ3B1JHQbWpZJGQevEGdv5R1MSZaJVYU6njQ+RI7gI97O4ynle/++jHIiVjqP+x5BT6Vt1S
2M7pi6HmoAT1EYDokl0tdFR6DlyVfl8VaPrQnFqOFgQnKiqy5mnKUp8zJcCLGmBZ2vYUG4wYYrsH
Aq1mgT0n7S4SYWDIiaC61vnTZZq1labylNTiUa9BlWdK0e5yY80/hQxCfiGnZvTtjWw5xM41Jk2M
AIOVXAwrfArhTlrWY5tVkuA6CI/lcExTTFUq4pMQRB7o22VFgltbi4C9A3/6EksXAwi0g9El/jBy
MWQTB8dqM+wM8w1UdEccuftkG3N34GQFe3CCFsanRkS5K1aDinXmIFzshonn2h1deEWg7hJaBjES
lg3qWWyzyNODTtWfSb67KXADTYkOQdCA7PPomo7ueCgJ6Qhz9KpFPX05KOdYFHnONPIc/ZFGJEo9
opb4dLndu9Gv0hS8IJ5JTAwFFZ2JFquzJ6q4tjtP3fq4pQBSbBgRSzFArFjjrag2uT1pOW+mSAaj
sJTdMK53Wm6qWw0tptHoPj87GGMqRrny9kZWS7I3yDBOAEcR/3pYFM76cQPjhksVV9GWDsS+dFRr
Ywt6Dy39hjIDulSx1mBl7UAv7/HenqqxRvmJpdW1551O/BT6oAyP8SJh6Ab1hLjYLo33Epyo1IYM
J1D+JZT4Y0zJkvwL/P1ocqrxaqv5RAVNXTBppI2apCaE514nksqZdsrQoGXKijssxH/ZPB9MtuCN
K2EzxsALWf+5fzFIIWIo31X8fYTvaHAP6jvYzM8arSCeOIqvQoW0OJswPkA/IOdDrmq7j11MHOhN
q2zC56T8VkfQJ2W95p+XGpkRSRMsmcC52k/upqoee4tKNuwqvBUkQaZGBJeyNEfGsaSp82OeSshw
+2yZ92GIlcchiLw3tHMonBPzp91gvSqTKHeLbcUBCpar7tACS0ivjkM83UWZWL4C0hJ8EY36/l/R
1o9wi55EGb7+BljByqJkj0vbi3IWVaGAf7OUbRGbkjCs6g2Ttg6Swq6C0PF1+lFeA1PSc0W2IeJn
OdWIlfOIV8Cne56kcW8T82KALd5ItUp3AKeCPjemg2nyanLb2ZuWeXaRge/J1LkoIZ2UlMvGqdZ4
qJWcVxnNa3YSbJpZMZHaTwKVXxEUoEvVkv7JRGBouAYEw0k0t1FdPEC0Z2Wmm+TPNeVdN5Tutudg
j2GGRRAIGzSD4aEzoH229hr9pNqvNoekQCsVONsQD4XZ2ycCRg7Jg6KSGT7DzoD21f/Ysd1s091v
1FpZk/eltxFnJNGTrrQ4WJ3ydEdxxFCi0cJjTsCmBzAgL7JyT4aIWGX+pEEkbrDWd5nVSH9u3nQ6
GBubtJq4ZHlLU2cXqjOJbzHvoKmvveBxjOc8Pucpx5/ZVI6Vqj/mY/tHlJ26XbEqCPnhBwvpsqD0
2METezeLbAlirDW9hk9mbNt5OwOq+o1IykqzJXYNLRek8cvUTRNVWwySgJbgfi7mMZg1JIGKITdk
+45BldfGW5+Kc0/eerAostyZ2ONPVTaRhb24nqGCthus9BElSXGodOtuNIZxwpQAHoGlPlPFUSWL
giTnlmcOpQE5ZBoeUTq/RhQVm0aJgFWrBDzOi/EVt/J5bOubLmIQBWv8nTvPpKuPMtAFpOHaci9E
UCJ2GfPDoGObairrNKG/NKNm3NUFuyvA+Y0cMK47zYkFh8J+3avtHiHWSJmWIm31XJcNG/0GR91Q
uLTT1Hg7Ls1btRS7okd56sSs7NNCCa/JflUAOpzkRPgAk5vZe2tAgOdBqqF6yjVEGp7PbRrHtzDF
YGPryF3zGdv5Gu1ZCUMemvF3XUxf8F3IA/EmaCkR4LWyisCbApAe9CL3pUmrtbHewmoxfH0K8R7I
77pQ3vOM+6zNpvy4ZOwKueX64/oB6pY8aC3HCsKYghoeIvYTkxxV4CkljPXNwNqrxaEVtKX7il5F
wRvJZwqJsvUtBxCiI7ewdo75zFDbKu6xQtewddkxx6nixJJtUzptfDJlMK4Zm9w1njZnhFKt2bam
qtgIt+aVF4AhPyYSruuNZKeaUEW1oiEAijsnV0jVmtu/Nj59rO36KwLpS5KXfhsl8OhkRGn0bpNG
csY4n8/TbpLyAA5TPXYjzcdySXlWtPznN/wsi9M+sCyO5WHfkfyrcc9zc08nOr7fVt/QFMx5ZVIx
L7mh3IZUBvY0nctSwyoz6RmSU+WrJN8K3OtWV+tPV6oDJCaZ79mKtGP0YSs/BC9gQsxZgCPCh1fV
l7uz0gh3xcBQQXiUQPouJ/3hogEOQZULDjXh/6Hbe0+M8qyYFBDuolnEvKAsn1jfZ7eB/P9SLZNf
CDSugwX2phGYOH8z9XD9e0jDmDeumZStKM6WG9Oes7j/HMW+WmKNT9NLcKNr2GZijNamU2PYaCHU
HyFBEkqbThCSRxYg9EHQSf9L61M757l15o54Ez5ePcPACDfDnYt7Qr5A6wIySkG6KdBIY/Lk1l00
UcCZ4hHDHbloXtGjytfF2gRc6I1XY3NDEl5zJLZhXY7Vy9iZiod3NvNCjV1CA/Pr5rodSM2+jQoN
6E495ODGiqF4Vr5BxYGk7sSGIEWB4BTkGnzWrjbIw1HMwBrioKnrQ282n411mGUGrbChJG+t8MsO
gRiSvMzhKnBN6S+rIkskGjRn23kzMNDZwJwHgVa/7LSzYtPGbtqgwOTpjrwLp5KfGcR4OoIsp/RG
e6/1Kzl8uxg6vETLr3aGxSZDXxql7exXj5N9NuyZ2FadyW5nFRwRST7wOhmu9OozwmFyeHrtWanJ
EXJQtg5rkcGoGIlrfI/K+GBJfB5NRVCImhlvIVQ5s2k+HX1maNMrd06onzVZsnM/v6WRc2ZOcG81
FrtROdaAr9B4gdbK5hoNIVpKeEHEBlWfNAbfksl4XhQTFyL5Ht14UZg54iHDhBLVKbhrrfhs7eXJ
VMp3U/KFTJEnYO7qdraw8Ctu7QPtfszrGH0qm2W2YPGdJ6JZZu1Pt2Yi1ol7LrgX8MJWf5GnYeKQ
rGdyDcibXwtN+2hmh4/F1H2mmlSJa/qhqFjJe6JCmgbXaikFMDjWBZlQA+NDzamvUDqwizT4NLAW
Q8eY4ssa6KdR1ubMh7YFQZ4by3ysbNN9IkML3xRFIMmrmzJsVG9qnWwna87cFmMWO5V47To92ZLR
yyO5wXc77FRV4m5wCkGEczreCdPYCzF96CnhkYmBtxFfXGo65qa2pwcKSUH/HF13Qa9Jty9ZS4rF
3Iq3xbL/qDZAOb3g6BTHK82pBJ9DGJ8ZSwMLJJU7eCgOneDPfyP7YhuF+W+Rl+NRQIPAkU5Ng1hJ
vmQ2T9fWYtlPFOzPRQRobI17XTAYbDGG4h9xseHijrxDCOHgF00pEu25Puh63QCU7Nz7WOzU4t84
uF9oCh8Unccc/vz7NLBadABjBudZkRM/D1SEl7vzGiwJZYuD0UJnOnc2eNKYJqYzPeW1sO2MvRXC
dIZJe80NDSdScYdAyCVMWSCnuIJWSs6r23MsERrIWC16lE1PA3UgiWJG87AeWBqyFD2QvPnJUu5t
mcqt0oiHCenNmZTC+m6rh8FQX9GsJUErVZtAqOQt7ZuI4Ne8DbLZCJQKiEfFrM5Tpf1iNSMAI/OB
tkACTN8OASgTrcaIqWlqfU/K0OMghuaKDvFQdbncLW2U7kxtlzqLQnyk8RzP0zdiVmZDNP1PHPbk
CSPgRpkKF/AF86iQah5MALtJW7HpRlwIHf7h72fmiAo83SCfpfVSKEl0IJgw2itvDVAqraNVIHF3
1fSvmvWc+rsXRgrfINUfUQCwG0z2NbLYsp0+u0If5mLTVPVz69IYTgi/p3RIdBLPv0m4copRgbhu
kIQts1G8Ko7Kxftd6FEslB4WxXtnEXLakOL6e+sq8N7J98wt1cua9QQa0/YblZ9cMzkIGe5ZJcxG
Jfl8W2TDNVkiNE0kcgqgp56NHXYNJHUGglV/n3PqlR9Dct1JTpWJRl+5qX96SOtOyLdF+p9u0roC
+TWT8LzeDUPuPrvra6zW4xa2r23n0LpoqvVERB8RTi3IqRJvWjzTCF35gzXjXoQb+ykhCNOt2c3i
FGtNaixBrznYajRLP+qp+0lejnIkfdKvc2fepyju4XdCKofHvS5EKSkbJv2OfAjvvflk0Fg8imqh
QbdyB3mPSQ7PhO5wvFEd313YlRG2M/qWoCn5hNJhnI/anECOKwElCby3qVEsnE94kTr1hr6MAFUA
k2GaXPbUXpwcVcV3JvUHPq3mu7ErjoM4ap39vbSxezTaSEUNbxrwO7vp+vu7vgW3xY2qMdCfksAN
k3zbO+Rv5xwFEoDyiPmHcW/CR/BGTsebmpzVrTJjXe+y7KBlezHddewMXtoVFrkUMMXLaa6Os8Nq
HWlvehKemFfmR21QeJJj2hS6q2q3WoVMX41DBFIIO2saUfWwP+6lMj1Yjkp8gFskt07N/+Umu8xk
y56WAo6kUM//NKmxk6q7M3Lzvcri6b5YM6Uk8Q10ZoJogRSoCsakusPURjMA+ocf1qAIxv0Gjs3i
Yx6jnlY2hLVUXMp4uyy9iymvS0GfoZJsFqDAUdK8lVlIN4piSjmqCbHcsZb+mXnlPJMEAluS2q6O
3G2SUbSyaZ8ri86C3kA365uaJKrK/jsygLdA6W+QGlSwMyNwd2n+LqrmYVw3NAJ5jVqqbHgQc2Jw
k0h1MflqyfzTdwMoBbyW6CIeBuqIFYb0XpYN2k7lO6yTC8RzbZsb0H30GBBkAWWKzNaF6jAK3wj9
UT7EEAijI819IXcEMs4kWgg9MDQUgJcm/d66E2ANDVotZgqqfma0ujXThFQ3YX3oib4c1axaeFGU
+0Re3TSSvOoSCP9cDO2hqbNrUaP2LPUGHEAGtQv+zk4Lh09lLMvnqacV62b5jr7WSwk8EaQk3hBO
rIS9ZuQZuMw/EwM6U9sQ1FsPV5HNKykhAkMY0Rxy3Gk4m7UZ+/3ol6RWv+iUZ/WAY0wJ42fNlOGW
jQ+Iejmbh5D/4GBcmY4fQ1uN6K2lLlgx5zJrqIjqQvvMO2zuU55rmKMJ+M25eQMCeBe/EoPcFQrD
T7PMzkY2/+gMRLY9FqIjvN9sR6AmjmiGna4+0Rxiyh/EUzCEoEr1xj20ESYL2+o4Hen6bkoVbr5l
gRiLMYKJ7cB4V+lV1CYwQOto1U5ovmUKGqVzOT4BiwSUbLGFcrBZZafzwRFL84gXIu4bonYr92HU
aXTay0QR7tj7UjGyoEuht5ijdqyXwtnQcfXLJaSZQj0UNQBktVzcahFplB1u3B5/f6nYxY+GVhL2
hNLg/7/VVW4wrYVcQX8YqgbAlet//5T5IX/1+/82nVyMP7/fIVEh0+P3RKxAZYFVqDMHYoq5jvTj
+bZpAe0Ow+QLgS/k2pSX5xL66g0PObklZWTsqGwA4Q+6iwJlAVTIE4CKUZs9vHUYx90ALM0KAI5u
biyVz0d7IcSnbd3wOsPG8kr9q+zEv+w+RwoA2y4vgnoOb3U7nrLYXR54D8lRrbGpppYvnKTHjzC4
NxWnJEF5kT9HenIvE6bHeY83U/b/QBYtdMhMgbANS2jGz3vS2NAXR3kCzWFkuXtWRvNQWl0VpHX9
DjWqo5MwvqeFtimmcLiodjzsRscsUAdAD8xd4xJJswvmnGto4Cqf6rGHqU/r1OiT7FQU086Fx7kt
amAmemENlwa8NYqWaV9X1Ho6R6YiLYPENU4yCTNO1tljQYoCSuHqZQK98evrWdB9sTYTCQAR4K2r
wrOd1U9zBpMLbN2DLcmgGe0RzUkrT/SkiOlbhsHv8sGC30eWFT5U82Cg+9tY6rRWWBULQrfJRPVD
a5FDupW/kauwLRIRwKOuubxH8oPolDZepaUntVifdBN5nmuAOSiJ2BhGIbyYzqGvRa2L07c4NCrT
5VGvAuLOKX3GaJsWkE9IXlvj6FYzJVKwMRmdQAijveJW3cuo7a6Gqhe7ZXHl2kZzdy1jNboPVv+C
Siel8J6DONHrAw3A5Bar7n7MNx0VKQ68+d9cOtkbggrPKbXjEEfTAUNh6SUx0+amnEHRWfTyyqHD
befqfZBBq/ZQa0FWKZpT38aMvsjt8u0QZ2yv8PxDxfxeYkMEdew81vVIZ6JmitvMjKbTVYY0xBZk
pMkK8kIS2aDbxTZpxx8dwkpfrS5PZndiqX5Sw3q1xvlvT6gD5aF5toR1YvYG20SlGakBF6Gz9IYs
DwprXz5zE1tXEygGJ+hc7juAGU/2g6MkUBZBNKV6RMNS1VKQmbjN2yqEo6yN4lAWNgNsMIY5062j
RI/KozKIS+iaJFqKnKYZBfledoVzSmkXEfumuNgyQ/fQGG18xH1tH7n9yVtwbeNUrakbODz1s92D
Np8y3bikYe0EmTFY1ypkwp7GYEHN8IoeSvexwagPQgtLv2yMcr8w7UHhQox6V7XRo0Yfcmtp1vBI
B5aABMVSHg0Q4gPQw40TFdNTZzJal0qXPDemQoi4bNTn3m3QiZuieEGyIzeNqDgAxzZDTgblByIB
BdPRHrgkFpjXkTJmU6SZfHVJGoMek9QENnI2ndS+fO0ahkj1BA9Hc5yMTgFzYVXCP6B9mb626zfV
SfMg8qFBNKdl0WsI0HXTcUh9mUpEBHnqOi8sTDTk21q8IK+qNhpMv4cwc0HZVjodbuRRjkSR+PvH
NF70qxVWqj8lf2AIwGgcma2HLnELbaM8xKllHRKbkIMwModr1yXEHZS1ce5j5pjr17tm7HzCXAbm
VMK6tFp3kqnYa73tvHaZ89KN6CLBjuTTmEDuWccLipb5hPC+p0tnQdKUjI8jgKj2ZGp8SukUVGMi
/baHl+EMXAhlqmB9pclf5pVzkEhp0aaGWwDuiraVqs0XnXMJjZHM8LMOJM28nFVVqx5SOx13S30d
wZTugBSKh4VXjLH8XEbp0U2b/LGwWI6ZABf0Xl3Ws6FEF8XrDzMpTtmoh2xETATNGqWEWVqrYEfp
gGFLGuCKL5PYRhcghotlDkxPRkiUiHaMbSn7R6KuT52sll3TjkxrrOxBJsm+lyMOnFXzFS4s8sPA
PHky8jP+N6hHBN02wvZp7HOy4zjFJtB9lGq17BmytX4xy28nTGm4ZVd9XbWjvFY8u+jlti8L6iNp
MRtd61qmJJsROSiLO4tIObTnRrI1kFvE1M/GyYoQCyFYjUBAp8sTG5A9kgwyRtVyYM8HlbvKWc6G
ZduXlMMmRZMbOCDhT5o5ml5JC/gmqpTomOHUSgmtOnSqAFqjfmBBmPbcfjjpi5syTA0i1iUgiofm
uZgJ5pkxLJhi4ZSWx9a+t21q+qncggnXIO8MVA4pg0UzfWltrXmIZhgaBk0xlu1lZ1TNfKQU0qPk
lQSd5TGijXAWDdqWEjzvpSVfdwPqiGQI1T0iiduUFelJYZyzlERAmnvobvNET4A3iasv7pYHsWiY
x5eLQ4DQtXXsYB5785wnA+c8oNs4XkiM6xM44CuTeoiUtS7Tb0wFEaoaxpuS1v/mXL7ECJm5s+ab
XTMsnyzNuCgLK27cAihpWbX24NtpWlb0anuZntWwpSmQQkef3PGG0GISLMcQCTEFqmboz3YMT2Me
3qqJ+cisuvMm6UvJfMccwd1Reuji1pl9RW4nA5u+1vFcx4PKqt+fJ+RlB2ceRi91qubMyewaLeEQ
9NxvjNazjaHG1TNlnYbayD7JyZ2OMM8lvfuh3dXwjxjHkuuIJuJoCUX644wSr4reFRUyv0PLeDev
xIapYGuQmrlnD/0Da/W9ig1nbf7spZAENSnqBlx1GpSNk+/CzGh8dwUgdHZ07J2CzbOW99agAh44
EGyLfqSHWsbGdpkAeeuheuZkM3MzDmchumCccnmaWvv2WzjySXoSZhgur2Uv8iKiXYCCYLB2aFLt
u4Jha9P0Vu73vJ8g18UFbNHKiB9sP1OpoxtVRxmuRFeilepzi+3bV4y58AvSjlF5uHQJEeMRzIZu
fEjTVyMK82O2lAcAkfbJtbvznFrd3kzTB6uCilvmkb0xGrM/iGSkFuqiXDtFVa+dloH5YL1u/r9f
+/1lWP82XFxkaZacaVYXa5Y4Xr29tEkWsoRKGEVNXpUt08AMm+JgTLMKsYe/+P2dXjLmL10ivZqp
C7fOxZGBeR86DMubZc2/8+xjsnioRJ37QHiHZzyDTz3AeX8o/zgfw1/3rDEujN80JSAUk8ZusTVf
KRfMe8ONYPrj3Zkv4Sf4qW68Q/R30RIq3tpWmTetGcSwZ96jIah36R4O1w4C6l++cKuebP4pMnrC
fTVoCa/6PWmvyzuIEh4MRHaErBBiSfv6RZyTYLkoaqDsX8HO4hxaDWc30vncZ0aE6pc46NfU2BhP
2ZctArMi3tRTd9O2ybbld/2c0WhrLqK+DfHWvkevZrFvG+J4LiwI+I0N9hFGmeVJa/0ZLxysoyjI
U6+/oIwG2UHbmtvMdUhTomLIg/QckhLE8vLYfFWq1++L/OKIZ0X5y1tHnBcYL1kH2tmnxzR+NweE
JR2jyE/SRKariUyLBNwjmUvZc/HEqdssD7Pmq8gVWTvueEj6Q/maviofSAloJWF78Ktdb/nGq/mV
6ydd9YwJUOa/7mK8QEjmVt2To2OKfcQw0RtODUGAAdEb8OA+i8Ez7vHWeeDNzRvz77Qb3+rpOPyJ
n/tXDebvBqntBYcYJvz5iV0NCdGOilPzkYsMV1N49UbmqDC88kWttqhJlOdUgYPnTYNPOEvYXZdb
O25TAvGY5zDwoV3p5daGRLL2uDyNe+wvVcCwR0l9plsnEvu4NvOxPBev2s16hphn2vde3xNGF15M
EKbeQPIKc4gn9S6e9ZkcKigcB8IwOF7+6Y94AxZ6w+lGORcn50LjmELyOT3k03oHRFQc8z56Y2A3
BOU/eWnelft0zFHo74rD4punF4STPrGuvJk3WM0Iaugm/8X4m3wSRHBVr9o32SwIkbcNNoebZI/7
wA7xxgJcGIeq9rVkN5o7lBgdm+rVPcCeYWpGBlPhqcYhfXHUTU8lOx0FTWYe1W3/3ATllTocLcG8
UdRj/JqvuuotV6RlxCK37Vn30mP0NL0ou/RK+saBzJjywcI1R5hjtH3T7vpDeOBsCjOvfAMak/2T
JxA3I1T07dpbDSKTfcdr39tt9UeeQtqAb30AW+ox8aA58S+6PemjqEni6/SZH+VFPNS7z4moprOx
q31Uuc3W2U5v2QeGkCdxR+NS/TG9il40abhZkOBGdjbdT/pDjA7iCWj7iBCvqvHQ7bUTTZ/xg6XM
+GLOtwrqUYDv6H7nyPKuADFVlJr78sn9srJN81G9KBtGJvXOfO5OzojcYa99tR9q5jNodX3l0hzU
FV3uuZtp4/xpDs4TVksizr1qK3f9rXhaHT1IcRdP3WdPOflDz/SK0o5LSjtIfTYD/W/7J/2Ekdn4
YmfdF2IE3up86zxRJy4/kNVIai7O6pNxd+8x5MrWCyHAb5UrnxDFenrMsFV+Kea223HcKH3GRPYx
PlY3+88YiI/wLE/RrtzXP20Qh5v0i5ScGaxKcRJMT/jmUMy9XoV8tmdOd+rFY37P6XUFAzjnF/r2
f1QCOm8pSYccmnDa7AsWIMwzqIF+IvViotft2RI98Y2OE4up41xHpDUGBFlPPuNZaNhruGl05GAe
qatIHy3OngUBJAc+ea9+jT8Vgddo0/6lYp18gvRQJzKMJQXYb/faQ4z6mDzrrX3qz4nkYnMzlRpx
Fhtj1T54zq2+qx1dwi1BNWVyUsadIL6rJTBmY/vtMXyBnWHCcZCPCCKn5UF50pk7PqYv6LkVWsFe
XhD57WuXmZhjD2g2XfENq+7f6Opc6nRLqozfnZWn6cE9LzeFISonhot7jqxL+A8EHXCngCoRH4bx
zI5IrGn5x3oWD+I9emJLeBcH41s5t3uev5SinoZBgR9tE+/lK75WYkNQim7Um+tjZtjE7/ZPdEIm
DuqDlue7RqN/9JjiDMxI99rVxXa+W8FAxzZCp7BBAKwaW9f1nScJX+1HjXzlmH6oXNJH7aDdmv4z
PRdvIbc2Z3D0yuP/SDuP5cbZaLu+istzlJGD65YHjGCUKFKipAlKETlnPL0XdD3oZvOKZXvwd/Xf
iQTw4Qvn7L32pJpyakMmk874n7Qiy2QUP9s586HYLtVVmc/cVdwvgm+rehKGCfSvliVT3QEVpdEr
WDNXIwkFvxa/Vb/EqxIXMGj1YmIwzlfCjhYsKut+piCWoQFiDwcvWYryJJm7AHCmhGEgzT4o/URe
VE8W8LBltsEECRotX3ZbfWnxmkh3wnM4J8GMtuq9/+XuAsiTnyIMfubUe7i4aBeAFsZLdMJsgtSP
xCagHU0yl5g/NtWkb3HtTrsNMl9vnu6TF+uZPbq0zYmuN6a0AYU36vzIcUnD3oftRL4P1UnhkEwk
Tqp3S0Snh8B4VzhMCzPhoB/d5qB362ETzcplCTFqmi/znTtp3pOzfOqf42BivlP68dbmJtnH6rx8
8Z6yfl5+8MqBdaw2yrvwwN1dSGtgZ9wwo73jRgz51C9n/in0bMs6BKA1JSKJSQyjrMlT4p2eKGfR
XxMp3K20cEtsjS0Rnjkvnyu7QrlrkoYw0T8dfO/drCSKbENihLFrvivRhsMqy9SClslTiWBw2jwK
LwN3Gmc1h7E7c+Mr9Jvm0FmjTZRsHNvi7D/Jt56tvqvWob5DmAhxb9ovyg9npQhTi+zth0CzhXZR
Pgo4MABjOhhoJjE3b4NBsYdOSvvZbu+0eqt7S9wY8tb4Thnb/kTTJsaOnrx2qFnuBWIXZwiJtafi
0CKTfweKA40Ap8e9sHCR1KCsNVAmT9R0zouZLLOlaceVXQx3jLDyPs5WRK574pSGFfKHehNVMxMr
UrKWH/jzhgCLd0r1qX/omo0RLkZtZQhcb0IfSfcWSrIwtTVndl8/sFMI0kdd3VXgqswTB0mh3rFh
y76Kh8o6gtGDx6m9BvFKOjBBIX+S/UeKgslDeeffJXgq120+d4/1mcC7kMaLxhyFcWhmrEw2LtmH
aEw9Fv0n7a5T8KksOBWjDCBsM93n4ZriHNs5VEj+3n0zX+Udk0T0FRyaV1CEpEfNldd0m6+8db2p
XtSHjIAgOsJoSo9K6k1qbFPKlAhQmPrZPDds67WKlyaKIhgzyrRP7hJjhgXQI4nrzh2O6Wf2mnk4
NyYc/XyTrfmXC82Vq/nG2xWrX3jL+me8i9iwIvJcUIBqWBiJU51UC+OukCfEmyyEU0I436Y80u10
wFNOSOn5Trf6MX0OzKljmyeX7dc6ecKDOlXIU8Kbt8s0CDf4nmaBPs15WXlKDLYDeNgCBco0emQf
VyVvrjcBs5XsOup6Z74n5lDMAyxf6xBdN1jKBzpuTnbWmoNwHx9xynTqhO043esAqeg7Ys/hi4Ut
xxixcdlKTExnI57RrRxLTh1rAUI8vfa9aZcIpqkrQpI/aDt09MFTv3DYo74z8AWiZtbsWzH8zCiY
J69+Piu+6m05I+QbwwjK5x5B/hP8RWHt2OxbZvEh3CjFjKC0NcTIlb8ztxleMJNd8NTYeXfsHNxX
3plo06RroBWoGitxkh31YZ0Fi9FvO4KsQVieyMVFTSdpa21vxJNuQ12dOoVqOzj4MjBLczqe2ZH2
Lzm5TFjsqIIZxpJkE5rL6MmRSPr+fBFes+5VTA8EYebPVJ1dYUVGNavPEokCQmq2Z11x6tR8aT7U
2Rx2XXSoEtpuU+6c9cnDYFUN2cZzoFlBqNzFp+7R9CfNq2XMijVUFqrsn7020U4YWuhOSupsuC9o
+S3ys2jzGB2AyVNO7X658dj4yQsKwaZsE6nCxIJyfKGu44O7RGQLndVcR6tom7415sTdRCd3T4x0
arFXgtwZfFEIeFDf6c9wEGXDSgAak98WxTJAR8Tia/8+eeBrS/fiq3hQThQz+FjcUZwRXvD6wKBg
Ly5u0hkPV9hEr9TuOChEX6WzQUAydtlP7iezcSysUVRVe/OMYfc9+C5s4gnNVTZXP5ytiVnT4czH
HnmS7qwHvIzU9bJtuyboTpuVc+8zJuicNQrMyQSVzHOxhthYgKmb1M+UCliv62dKH8SfFBhbZvLM
vVMfhJd4IX6I/YL805JX9T5kPkT4yS2v3uB9qB/FN6tWm8+qYUr0Tbvympkydz6cTXl2i02AmHdF
buXMWMfY3LxZ3kxqcyUu8hdLZybiDeVmfyOhFyBorvGBGGglZk630JbWoThUj4g5zwTlQYqj6sub
zrEsXPRb741ddfDN7Ecm15ie+N5T4HMnX02GynLBtgl9Nqt8da4PnrKNPrVnRueD/+YsY9tyZp0/
szbGXsJf+ElvAdGFNTx5FDDnhOxMmY1fha1ok/2sQFyc+DNmf31D62Tm7RhWEO6CFcE3WODvpeM4
2YwiMc5wxkq6z8ZDrEmHYUk9z933j9LzM6HtY7B2QUN3guechTF/jdCyT7uFumfg8JC8g7zxvrC/
mg/Ecfrfwan5YBEQjtIieQEWGi9T1omDs+xWxpE5ipfC+KTrtlW2/TrAKPxCnhkk0eHIP9a9VO6s
HlYqBDXSBYOpt2JH7HyhHOe4jvY2+CJQJmZnpKKcnHg77FXiA7O8O+mwW+wCPDCndJ++IUe3tmN9
U6DrM3ce3KPH+zRxztEXY7h5ZgtNmk8+FQ/+HdORzJSD5Qzs0LQ8l2ftpTwzPXoP4gYjwX2+aM+c
XckU20oLY7MKD+LceC5423IEpWBrxXGy1F7YWz82r61NN+acPSJQE2Y9OtI1cWHY7Z45sDvwnUj2
Jb1lVi5EWn40+56sNaPpvTjkMDTdaYgoLJm1J/O57zbWrNk7H213DsqFEC81YM0qZ8sJqn7b2MMS
5+g3Onw4xLXYGCfiy/gCdfscyM63s9Bke1AXMTuAeiHmtrvkD6ZLbdPvsztmQTSH1rrnyxZLItDW
3ZI7IG6VOQyV6BGPsTcJqQclT0CsU+pCLJQ0t/bj9hkv4XvCtsybg8L8zM1lWM6ZwM8CE/koXJhk
trHL3spn7BQyB0/pIDz6YEFBf/Iq1QRWIYJurchZC7Rm1j8/Czu9wYGaWbNyEIMZYWz5FPE+hqZX
l+iflL5mO1Bo8CV/g1fWE8ON//PrISKsOKxyhooVbkqpIa+qYB3H8+TM/ADDlDJEz0KklAuj0rhu
vRRkcIwJP3XNcI3jkI4fSCLRZ++FShmFaFvfh2KQL6OE7+NlDVbnnpehHX8IkN2QRZsDzNUGBRlc
uVWlju1Sl/6fHzqz2NVqpi/BW0frriXquVLZUJIVnK+tL+srLa1mawm1CUY2TSnCok+Yx5nASeXn
B314jAzBXdJcoIiJwDibVwXRJJFnnhFZguPN2Jije8SCSOFZxXuKkoMSbT98ilpwAsUOs3UOJZHo
XtDH067Yt6r8KYdiOUkCDnO6eXC43rWf0/7LCfxOc85cDuRywLU9J6L+S8mcHSh5mS0seY1q/Qxy
t+RVAbaFgRIGrmyjV44nZACzPHYHo6zD5YDVgsoMjTMne1LLc6+iXh1/7psdobB++SkEwcmKsmPR
lQ+VMITMkSCCu+it1TNKqP25zwRlWamiTWV9IfXGfdi7NtTXvcLB02qch0RSj4bD4ciQiarUe04s
hWLLkXNwaO7M28p8yupBW4QuaiCnGx7bQb7jcbCBSVWHOlH2SeaSR+5APSvE7sOUNWFtOR6OPs92
lGJbJl25qnFZMc9E0aow2Loand2KvbcvBEwnmDH6pZPXy0Yku9hXxy5maezMyOo2TcIm02ooBuYE
J0vCoC4tS/7oKRrPRzLnxEecMXMlB//oeai1b7VF+Cg4vHWQlBZaxHahFmsgVuo+yD1Ow5L5n7FO
H93/dL/Sa+QaEEB/A11MxEuGpltECUl86AXQRSdLN2kEs7BbFT4E8RU4W1kvyHddlTEMcaiWhRqs
M+D3ICr6x//+3/7H//qP//Lj/+W7jJ9uSYpo6nSI1Au+i9FpXaWlRmGLYfvtdOpMLF1KBwFVDGEU
KJFvSrVLxCv9++dKypXLlmRimEyN5pYqj1/sD46NWOpZJ3dSQacldiYFTrFCX/pGe09m4lgzQU0f
FztseDsdlNUI8+Zkmyor1Wr/EyP1X94CabzGv8BFPAFJNmRFVS2Lb3TxBKRQE3vkoYUNE7CZBbkA
FkL48lITVeSdd+dm9CdHIAzDt6N71jxqzphgMUYGu/2N4fB3mpSmmnwXWUKLqpiqJluX30XzHUkW
Up9eeZ5gqApY4EesAFmUbx5eNEcw1RtPQrk2AGUsHgYWE1FX9YsnEdKxG7JMKGw9odxntPGjoWjo
JNlpEWWHeJPbb0jVa5Y5AGOSJUxpNe/Y2iMHwGUSrZWIyG+FIpqIlZa8Wvb6qsZfcsIFtlscV0Xx
BA9xkfUoUwlIRXVS0wLPIUdwIEIcNvfN6vD7+Lr2TGVFMbDImmPM18W4JoEyY1VyS9uMWQh18DAT
PW9vvDw/g/Ry5Cgy744mwt8yDPnvQdzhdO4ri4TqptBOsGkOTWxsWvhvbsUbk1GCJUn7MGQNOAaL
n7Tmqgu0Hf6PEWYeHXSPERWV2X27dVRzy7NfZqb6ZVUjsyR7jfJiN/QANDI9X4qlcy/W3ndaxMXi
95sl/0PPYtQpsq7JomVKlqSOQ+SPlxEINekcssJxwGJr6hoptAIdjROtlj7mmQ6FH9uxMSaleHNx
LCubi6SInlypReAYQhjRuy/Xkr/MsHgsR+aCQmTxZGjdeyc2ixvvyNW5Q1Fp3LF4GbL+8/t/fF2l
tPTU8Pm6jKxpLUG1wXA1HUbslBQ3jyEt9dHT/9ppm0ChdukigKMmM4lMsbr1Xa69PQoTt6iiqEcY
ejEEXIQlEvkrhR1qdE+MPOxnI22k96gJ5XIOMZD3qWposbu0MVov/vz92V19fQnIk1URzpvOQLx4
dvhN/nMMdgiKZoUkU2RufESi/aNZB8FEJtWhHN88fFkhQJDx4TTyMTCpK404mQ6bHDb27ouAV540
Yv9pRZxtZYQUXN1dFmWwe8jWyq0Ke39/ajznHU7EBhslBdOgWY+UpWrEUP1+YdL1O2vqBquxrJr/
zEtoUBlAwIPLdKPVlNh1BVcgqrVFB2qmCtASD5JFOjinJsgvv3/6tXWRETYSz0SAe8rFmqCSRVer
MWtCP3J6BEoT7UA3tWmDpeQaj4GWUCBpqxvXfG3WUkWISWQdAroxLnByYVcnTR+1hT10PEsEN6+6
mb7+fmW3PuPiynytkvGJMmAR+ZFnVCxVM74x+V4dk7wMkmLxXtDkvhyTVgCrRa54KXJpobS0AHpm
EatjgGlpcuh+MEGqP9fyeodf5oCpiWY8+mHSaiIn3/hFs2tE/KGmLI3JSXSpDCoGXk8EXOaC0kYB
3CiM5FroH72MtbkfgVGu8ZD5zvsIHCOqqLvxcKTxVf57tldEUTMVk7nHQrJ/saaoWlYrArAg20Wc
PqlYxidqFBMD0vrTIOY1M8roEXc3LQdwN66Q0zXJ2PpmVjL7/RkSevnvNyHyks2qJkvG5aST6wYh
LpmS23nyLbg02z2Z+jXJcfRx+0NXVGQ7AqzwlM3vn/vv7gTVpImwztBNWTF/7tAfE6/lStVQhCTH
EZU0M2TeyZKbPU2zBj8ak24B6/73TxxH/MU95/pMzcA4rynq5e7YKn1/6HsTd5hK0E2AMput7HNW
BE//D5+jyqLEA2Y2V8cr/+PKdM5wilUA4Cb+cDo48lIgudjPnRt7TVO5dj1/fM7FZot8ad1BOJLa
IClIalNnaL455esToUMWIKUqfcWHyE9XaRl0zNvZixqsCBw/cfnUGpqaCDpr1Fwp8VxBjyUpnrgI
2AnB/o35xkRB8XuQD1oUbLkK4KZ2qRmpVof9PhOTJfxQYd5pIope6D61ZSKqcNyjG+MDkx2O+YGy
0vLSXQzNIo29eNuqdOjIv0mnlqsigE+ruZcOH/jMhVXLgRLPZIs8kl5+Vn80poi8IPRcDsQJrp0u
fGuNGcdTWm0uCSdWZL5IBkoJsI9kwldtNUtXyJCkEz7Gtel6L22siwhXoetonXpwM+9bhIk3Cx06
2IZmUsMcJGNRaNqzuJCD4Z5Dc750qLCmFg1wkrh0spcRD5iEo/vDcHL9u99HinRlYWJDaWhMBsQ0
K9rlbimKBkHhmJbaQQwQAHr0sSEiTmnlo1lY71QjmonYhwfsPGcrDu5Ly1OBNLVY/bepr637RD1i
Xn8mAnouednjIESvkk7wuKxUxSSN5OXQexR2cn3mi+5TMQZjEbdOPKskLTtH/CxK/NVGeMDWRpeK
oJq0oXUqAARVrPeobY9aZe2Hqj7KISXXxlmoAcnfQmzti9ybq9gIK5W/EJA6r3T1zGvxcgaHWFa3
eEkOctUcscy5xWfQJytFkT57V1o6grGHBxNOlEJ+qxNpmXW0Hn1uuwP4WYWjTqlpnhcD4go8C9Px
e8pqG85Koz56uvT58/cafVum5QH1LUm3ECpk5HxVZK07xbE12oJ1Ib6VULSdjjlNUp8VAnLwWawj
P9kNnnzvauqdG8KG8IpHYUh3uF1g7njeo9eGL4WXDduKNDXZcYWHKil3am18wvanmm8WZ5LCh/uw
sfBuJfdY48hOLBH7GA6Gqxsj5MpCIVvQUik+aagyjYvJxImhlspFjzoaDFnqFj14bBcWgkUdMi60
hR9bnz4CdiQZBXIWkccelh1NUEdp7RvfZVzOLyZQsolVcBMWLA/r8ohClaUh5CZObXAgyNPXoSD4
o1EtJkvSmNa6RCC5kpLBkLVvnVF9SKl4LAuUNZ5nqvO0yegmmoK7aqvuxiIm/XvqUDihibouSyZU
zMu5vXD7RvAIALRdLAPUuzITqSyNF8Tl7sbpihcnHqATGnJklwacLU9oV3UtOjcWtRGOfHmL4Nuy
npmmxn+XZ8WqD83W6WvwsuYjRIB4if8vFuY/3BBMHZMu6PoNQXrzWklXxUjTqEbPudpYyIqjAEej
/qHFmwg7AWX57h7e37BLHQH5E8YSWQ2nsoVy1iGfbdCFe6WJuBa/kiHOwdZSIbg7pNNg2YhuLJ7X
ZirORyRxixq1DVm+2IeVYZVFIZ4qCK31vpItWu/FGwwq4j6LU94mp6jukf6QKQqi5u33kffvDlod
V1PJAAltWJp2sc8Mmwx3kxRgRzFpN+FXIjunP1GtW/h6vm3l+GEQEA/9/qFXxhS7dnDXhsHGSBH1
iyvOyjSt3aaO7DRE8omWMAvLt0GvgX4Ed5qDTjrBI9e9xYFxQEX9+fvH/2wB/37bVFHhsmVJlXRd
u9yYuX6UJSpJFfagVSq9xYbRoctI78QppdW7INIPDeYA2tsaPWkBtEVLdSJvyBoUzXNRKydSxNCe
+OFdX+LlzzryT+P0re8flHoHxm8dpFj0jeLW0/p3muCLc+hg065pfP1xSvtj/5Nr1K31OuaLY7r3
FNzAg/kZYMIHQXnjdHBtYCgU/XRuEzsh7eKjiL8SHbOyQjsEWK8YODxcYxlr9c5A541ljBNlZZ1/
fzD/bpi5PIjpCpDzcbK53HaRxQbz1AxRAvHPW9lb2ksnkAwzMZMef2556JB0LBs3xuO/21eV+HmG
xLhZ54MvXgKtpIhROUZoC3W97qPGVtXwztfF7e+XJ127p5pIuUsxIQvKl2Vctl2d7/Nv226iHfSG
M3zKi0bBjaUyfckFZRuq5PqIGhHSAVisMXREwWlV9ysfUSCQKg0O3GCcBefWyLoyCXEPJKL0WAtF
nRPh30OrE+QuCUg+RitNCLTvHRWtYw5wCKSrNnXzIjkBIp8ARpR0a6hp40p7+T6OU5+hAQljpbn4
bBaQirS7KrQtDbiEitGPCgisBdFImddTwulguk0waIJrgERCChWrtImqOCa8DhP8pG2cgfhLf/cD
vDUljIAmL7Ui4T3u4hBiDSuB60947SmYSXIxwxmHKCSrk4VTJg+Riom8GwkyP9CxKlMx0OMmwScW
jY620w/LQMjNudYCL/r54wDxLNhJQJ8wkVNqBQfXtq8VGexFA5JhIKuc2oC78Ewln8I+Bsnhv1PX
Q/nWAfcjissGxGVNZYl4WBGvx3gMuDHgxpf0nxtrWmNpRjIt9XLADQEMV09loutb4dUJ0Mt52lzv
13GBGi0HiOJo9TpNIJFgmvrEnTNXsvL+9y9x9eUicoD2hUUG2uWcFas5mwc3jWw8nUiquGwxlE6m
Ud04tF2pNzKCLZ1zL5O6Tq3v7xGM201JspzA31ah6YQ20axBdjBPl3mzZgt1gnmAHpxnUynawavl
beE029Ycbn2Rf3cqY4Veok1kUvzk7v/9RYZAxEYMmpWIZLgXNT/MumJZum9h3D9ro5WzLKP3Itf2
oxE+Nt//7284d0FlQVeJsb+syPEa6E3oMZv1ofM53u8CfVlcODcma/nfQzJFMGZG+gyU7+XLt7Yr
Q9LwUmYMPaTFYMH5n0RZhDrLOIS9BOWBOStQKpvsYmvSVoxyyPOTBo2JXEARDzE8cHKwB4st79i+
81XrHMPMkR3CBjrkgaWEwOn2NHxttiGGQpVoO1wpy5h6YYLwa0KUnfVaaAk6y7I3buU0keVtL96c
9a/eJ1mBdQf2wvyncxNxkwyd6pfdd3eCVINEDrO3mrIpSEgTZU3kv9fRuwr4pRXAVbXsSHXylYjS
urHMGeMbcDkd8KBo8qqSQjjJxTpn1TKAJzcPbUzGuHQA/ZuAHyBQ5lArfbRfmKTSqrz32E2wJThY
ZrkUzRfDVE8x2pr0q3OxrvhxY5dslwIWSFDTHlEO/NBYEsr2TttplrPrK/lkdhQzMgaDqGRvahU+
WUp1jLP0zerEbQaonjAevEzFS2Fq89wVUNeyX6JUTQnSOg1S/qBAa8osfwQPf/kpzXbPjJV5Kutb
PMYPjQICJjOKjVcr4C3EBR3+mWMYAE/1c+JzzGXYiyhOOxGspbz1GA6TUPNh7bz+/NzQ4/nPXc5y
Kipe+h6It1ZV9eqzN6iwMv/h7bvc2hdOOZYUYla2vFgnwJbMsFm3NDln4wtRtGOyrtfbmlQXHGDe
de50YEmnoEjeArf4qL1yNYjqSSCcF8sQE3Ze5EdYHPeDWrRsS61pWHgfwbtkgRypPUQJen+Pw8tO
YZGFI2fKiHSU0YL+2TC4zEwrp42C7nGcixWD3xIh4IOXynDrNDgJUvehKulnGcKNZeDaBkMSVY6R
GLyt8Rj396wYGXUX+ABEbKGSJlKXPLidsxaDueTmj2nRv4kZWh0nOlhpf+OMI19ZgiQmw3HTTLNW
udzvyxJvtYp92x4c6RNc2zOw/ydD8ua5lRyD7LWWFFux+y99NJZpCHe8ZzE1tqmjvJlNdUxygHpm
RtcvGytVy7JDQCE7yYJ6D5Yqqzp6RbT6fRK/NrtS05J09vvsx/45djfQVrvCTVO7DVC0Gckqr6nv
xO2xCJPVkIVrsTUWiodDC5Vmn/Dl0JFMWrE+RhXqCMPDOuPdRcbwEXTqc2yKnwMsuMB8lOL+LSzF
G2eqq49XkmhL0ovhTHe5+qqCFfiFWaY2drp9rrcFoqEnt8o2ougfXDZbCSHAfeAue5MQ799v1rWN
NZ89Vp5lSbOYq/8eW0x5bVWqOWOL8JSpzGiWOnXLW7PU0hmpXkec9WtvED+zSPykTr2A2LZMWmev
yfURa/4krExkzMCnFTHZ3fhyV7YDfDmOMwp7ME5uF7Nu7BQqwHme5FClz+DGFv2gPQca06XrGWQ1
a1sxobbkatped6212rlPN77BlXMVT0a0FFPngGVebgMzQ/WrOKG6lPfNcXw+rW7ZbgnEvHpWreYo
iuFTGuvbLjT3Pn4ydB5poDwH5fBZGe6BcPvnBMi+oOKaNaQbb+eV5VhSUNVYisqa9E93voFvmQzU
oVFC15yr0y9Ny09RyQDy3fxg1smtZvCVUxgTsijLmiQjKbmciBgZTiqXQ2JTHVgULmp4eCYTyKuz
TPeOgdfzi92N13l8xhcrL/16UVMUOtAqMa1/D9BsaLtCdChe4Vg+D+gYO7zhRrVz0+RW4du49rT/
/KyL8WYJQRio6lgos+Bjlb6DwVSC1MUJR/Lf8i4FwGYia1SVpSfm+yFLDUw45sYkc5LhOMOyfhqJ
vrFqLFz6eUXWr8RUPQOqj+nkk04CbikalplU+2B4xFUpZCcssR4IfaWiWAtFYmNssro4/ZCPkWjG
tB9h82VfaiLZvcK+UGvArgTDqvSkVZ4Y8yRt7nr/0yXE1ioTlHTG2sSDTclF7lK7SvulmFubrGj2
Vgz0ReiXxVDuhTY/hQB8agGrKQbQqNnFTb9Salxqef0dBNWpKfmWbrLvEggmsTMcidOm3W4RaZRi
0p76BgibqBsm2bu58kKOZ6lqwXxxxGeibF7CUrcLkGVCr/RTQNpWN2tEQnIUiDQLcuNnP+xMi0tZ
qKgkceOpax1NkBG4+SLuUEqL8VuGNIvKYkkOVrUZ3D6ChZqwjug5ST4pIxC8wFJVBsKbLddf8wbj
BKXVsgzcFuFm1cKmAxTV9gEBEXX4UMdsEhVLBQwSiRH/xEjdR5YIK0Hbe53hLSELIRmngj0hhOHZ
ydFZB5ayTIgFMoXsAEYPjw6jfjCTA6jzmZKxHzPEblUmLIUa1LgQv3BDdpAVflnYgwy/PJmOudHM
grTL9OAWyUEoK7QUDponFUt7+lGa0lmO8C0mYfoUdCtYhhNDB3dL4+BsAEdyMkzeQIotz/Y0/q3Q
2YmEWtWAAxRPW1TCahwSnZ4frN7YmHqPiZQvOc4DQNKX6FuXSgj30PG2rV8/p4bbzZK6X/4+XV59
fyTDkJgcFGQr46H6jyKbnpd51etMSHLpzAqdGdlr7/uMxAtUQmqvz+vB2nCJN+bBa5sU6h+cXhFT
oFW6+FjN62GouD0uMto/kmjtkzCmnp/cmImu1V7pDNNrpGNLG9G6+BwVcRDweuLW2zGQt63xREGC
j3HrUk1JkdMB3fQOViHvfGJxcun2TuHajM+iaujcY6qwlwdHK4vzOGs1Ogp4OKIcxWmN/r0V9C2/
vEcowKHPnDju8MDkP/d8FK8gEbdiASDZpPhYE8hTVcV9KBOpZeobJ5bpYGnAkh2CaFrImZNYSngF
S8d2o+QzdauH2nOJJGb49Q0wBdKmGq3AoZBQzXcJCnExEMdtPetT/aTUYOBCpsu6H3uEkTCVC2il
Xj86ncT+TUkGOxkI3PGMqWQZ+9gTEfJ/ymWIMKfBgE+u18RQ/Ic8OxRmioZdxTQgVsPb+DRTyGD4
v7pwZgb6E0epMNaBNvTgs4JDAW8Jci87kVdHaBEujB07j3lDgaM3k1yfQk1D4DqbVLIKiHf3qUKV
sVHN5IDk364A4yiBEI4cf0nkBykECNSrKPvCSAWYVITN3TVg+RFGtK5KpEGlnrKuzRc9mn8jq1zw
DhYObQkOBb1Ho9HXpYiJMircSd3hsW2CpyHMoG/Eo0gcz6fv8AEjVvD3d/DaeqkrHNEt9G4M1fEd
/eMd9MVSi5OwSaAf0mOSH2M92vStuAwl4mr+vz7q8ojWZPCGU5CPtmdAUkzgCyfU2MEkTttKuHFZ
V3fJOucqdCnI0TjO/X1dYi5naa4WXFdolx5pem4y97p0Me7bA6l/kVzixXCygxu+cZnXdj1UaShJ
sdXiHHaxRdYLZAVJxPTS0faFgB7HWF6qam941kbKeL78/+839vonalTyx2DTf6oNwKlRt8AxtIug
wABWnKDKvElOf06j4qtiDYHqNP/9I3+mjst91qiPpdaJWtm4FP8MZQbVnwQFO+gib6oSctigccRs
aRE0KhaTodKPJWwmsuDa6GiapzyE4liQJg4+Y2z1pXjMqwPpxpsSsys+07hiR0rottUjbdCEFOoE
ySNGrG1CRG8UuhxMccNKzwx9OhTD0nWyamqYvG8trjSyBqhtbxo4ujPelY3vw5eieVtOJedYRBjj
KphwsaXYaSw/dlZ+nwhJP3GoxCJonnmVB03YEsKZTH4CtdkW1/HoPs9LoEkIAAkJS6ecPpMpHP+X
wIQ6oQHH+/2uXh21jFmFVhCtaTSof4/atnPISvOs2G7z7CvqnyxoI6EzrMDX7WV1XtWzAL/jcKuQ
eW0AwQOikElBV/3nZFA2Qu9lsh7bEKq/goHHZw3lWx9Vb/GoweiK7AD35/T7xV5b/ek8oXgXxx9+
dtd/zDwEbIcIkiEfhiwhKbiaqYVOa1z6i1QjW166i9L8NO5Pfv/cazPeH597eX4OBjVqUk2MMTZ3
SzNijAVmuW9l6Vykzf73z7KuHUkpgSIS41jKrHBRKq9ak0APQplsJQkeuq5pZz6ydZdqrFxEFTEu
2bdGmBvdp2HZix5edhNmBnVDiQftOKVBZLStuJ9RCv1I17u7wFUOsCq72AFwqkSI/ATp09XxYpUq
sDxHewnQSM5lGVleR+xeCWPQCwDnaMNjVYM0GcIjcyPsXshTC49YagRrvo7bpMStTXLb+cdcopuB
SOwTtjtrH6a4kXKB84YE/nrCyYuCccpeX0hOxGyUWEKoOzvS0m00Mu6qkjQ9giGRUs0TrX1pBrUl
BI5jj1RpS+Ree0d3ITm3wC/JNGEJrmBMhFNXhiEcKt1Bjbz1uG/OC+VssiPuSsYGkQpz1+vOqjsQ
g1WdgrTeE/dAGHwobLqQ8HTws77gfQtD0c81r1qTMVvttcIjLQrzKwm9N5aYay+NNQZQ03jgbb0U
dUZRVqK7zKirZ5yuUuXcgKOoRPWsZdqGhu+5IqLsxkwvXxu8FpoM3BAGreLL8cT50iW3kAlCj4y9
DPAe2a0jz6RymkPC9cd0KGlswZW+ZetOQKRh7Ow7PwgIb4+PRU1bMyPQPI9J7ZCD78TJntHbE27V
DCNaItzA4oWXUANUB5s1jxoswJIGDeL39+KKU0DFY4HOQ2a6oVZ58V64Qh+hqYxgHjnxAv0UDneR
indXSHs15qrI38omPqY+oYe/HgoeYXuWhTC7T6mQuxgRBataNjWzcJUcSdVDv4XVaUlqAU5c+O1E
ekRPjbJwdAV4fAbxshIIoIjEMRpaJPfVbzz794v6N/Eb9COiAWncTJmUf8YR88eMZum9GVeyEtmd
HMxziuqg1MxTlerNtJC7hWQ52SyNQYfHsnTy4Ctwhk+w97pkg1RJuPRDjgFQK03PvDEP/W/uzqS5
bWRN13/lRO1xLsYEENHVC86kqImSaFsbBG1LmGckpl9/n6Sr+7hsR/mu78IMSZYIMJHDN7zDr4AY
gLZpHakowf2pMBuOzlwFPZtt5UVHGWcXLasfoxJitGNDRO7wOGnQ8W6d8Rnxx/to7G4dWl+LPiDz
7Fr3PGzyqHjrUh4UKvXA3PK3CbcCd+AtZOHdYFoD2sfW3n8zpvovdlCwEUAFALjR2Pmxq6knQSgo
G+XgsxuMlFL4fnJi2wj0A87PYEQY3XEu4/0QHfwB6YEySedbX0e7YYi+6lNt3tNAo7udoRhkBcqf
U9ag3ozpEs4slyn7jD9ksR6K7h51VHRPcFb0K2ochWC1OHGvrRJ0VfHtZLFNqI47Xnxis0Kgsijd
XZb6Nm67BbmUZx1KE4ccK6IurDpf6KZEBwTUEOnLKFD0vdI1Dd7gKZ4+tLUVgTX0tbVeVyBPNevk
OfGHAhjSwpK2sRgqYiVP846p/8Ud2IJFIr+Gjr4KHKKZot8BZFvV4hXF0rcwCA9jiPZTmDir0Cof
1XnSuy/YYL6qoLDLrA9t0zwbUn416fXRN//Qx6ZB9583tvTuOSLmH4Z+71cdDfLoBtX6fhXGw/tt
oFt3PqdBaCfplmohlPSmxjLFdx+xQyZ9RBGQLbZH86vqdnOmdEcn/bUopy+/mQu/mgoA0iwd0ApJ
7Y9dtYlmQtZ2Vr4bkzJDFtJaIO97ysN23JLPMT6x/9jbGiaeav+CZ5Pmxm+QJb8IWiAIeuDMHXWi
/1jgxe66rnMVoPklj2/IqrNwkRju/ZqxAU6686d6PcMjXcRoLf9uFf9i96dUQk+HMi4R4o/V94Ie
uxzyuNilEhPJqkh2domGmYvQ/cqqoVeVkJGOnvPksAY2eRAhHtrugqrE9znqvK1ZJHeBrM29NSkL
wN5HhBBfLt3Z93IMblHLXGGY9Bx7GIcSW2yJaogJm+bbKfZ//kYxbK+syy9lhfFqGHU/fPvf27fy
7pK/tf+l/up/f+u///4tf/TXm64u3eVv36wL4DDTo3xrptNbK7Puf0ie6jf/X//zX2/Xd3meqrc/
/7h8ZeQQEYat/KX746//2n/98w+FFrS+m6rqCn/9t/oIf/5xe2nby5dItm9d1/7iL98ubffnH5rw
/02S7ZGlgdunRUldani7/o9r/dsBjWNRqoHaA4KEk6Momy768w/b/DdTnuAcpDapLICmP/7VlvL6
X8a/6e6RY9LwEIqlJv74n0F4+JaqfRv0XxNvf64VKWgivVMD1iVVrx9SD9+a0GattGqnN8Ndiecf
3RSaWxUVUa+EGezpvwtmfnVFk34gHVsoRT+V/7LCJp8bDQSE1m1g9ZRIqxdazoNNxXoIIvmbmOPn
xUOpUagGMc0r2Gk/dAbCTgvmpkqrnZFhtwvhUnOnczWnF5yFz989/r/G9l+FzB/KuOjaP//4xaWg
xUCVUruU/lNy3LuZ4WMFXO2mNn1Ps/Q90OL3GI51Gn7+5yv9XMs0uJLjUcBhDvz01DoYk23kjNWO
Kpa/9r26ptmP2nI6xr8bv1/AfiiYGuw6wFeBF/3YXgsrPcc2mk9l0e+mua2fPTxSKuqCaEBjMlfr
hNre3mg6nKOmeuP27p2F4dds/q7T9/MuzJ3QUqK0Y4Ev+bG44/a5p3X+UO3I2Dc6xW0hpxOZ/9nQ
pvNYjafWdt+COPzNDPpFgMd1oZFgVkk9F6j83wM8zXBKyzVKppCW7hO925tuj5rUcKq78dRIDUX9
8JgU85n6QIA8K/KNdgPscGD92BxXoyeeE5H+JpH+9W3ZiiJ3jaV/XLqiKaWZRUW16+y2xtDR2XEo
KfAV/DLd67CGvZVNzQ8S5J50nLy6MnucUqVmI/snz5lwCEYwV4S/KbT/8jFRAWd7Ij1ie/n7cOHv
ISeQ9RVoz7rZVT2+w43sCaJIeAebFeFSwDG7TzTUf4fA+UXxnUf13bVVLPFdLO4RSvaazKrd6Fj3
g86BLEMUpcIR15dmPI86BoF6gnCCEJ/j+KVosHr+56X5q03g+zv4YUMd0jwq+4I7gKmB0bw7nsWY
XOZSQwiGLeGfLwYz6+fRBvPkecxL1ye5+hFbS0TOaV1WOEno1cat3RtRpu+DDtFw0ntjg5LItkZi
OItfaL872IgjB555w8lBoKLzAQNRcr/x+Jspm278gLljoWA/Dv6mavUzdhvowvd3oS5PtiVPZbIZ
8QkltH734+QijNaCWzOe52zj4wRVhVspcmz4St5H/b4UkxLOWZpDieqO9TRNwbIqzXnZesewmG9q
wQRNU37J6RCptORdMeOL4DpIFeJ/VwZ9e11QlFBOti2wg8SN0Ih2mRHni8giB9D94taNYgCftoGQ
6nQZ2hE6FGL3oXUIynF/tW4q8EmY0+Khc5UoVKSsQHOCKRGl+7wOd1NgbdpkRtAejY/2ayqTS4Zo
cWrRO+xxbbIxgaiGfm36yXvuZO8lSbSaT6bPFDboKyGh8Wg57RdPbcVqZBCSMJeR2W6qAf/t0fyi
uXT79D7CZTRGB9u9bds2WAx8LmMUu2Hsn/FXWTtOu2oYz+vm0QnEDWnKLbSm0pbjlF8MrklgBmKL
HW/wG94ATLwRY3GpS9QO+XAeziu4lC9k30ULJEnArHQ+xUxjxKHK5bGUY7Ge8vIgAzYwNfyBk7wP
aQqDU3t2Ouw6tTJ/b/IWnEL0Dj7hFv0KyE1TruGrifZgjy4TJSt75KNqA1uPM+tn1NLvEv9t9Kgq
ON6AAhTnhDmTRSIHlVT+oY6wLsL8axHQIVsE3vw4WphVcAj7Xn/yMWLKqflGac/f+62/fsShjdOl
Ci8+nacFtnBIf36t+/HG1rOLukQxD6doUBMtlht1PYxwX5UXkK9lF2vWcRlipAh+7sZK4I6jn7Uh
W2kkq2mZXowkv/Qu/ANrPNcYUJCiLbwyfLRwJVlMjXFK8M209Y45FTrdMgjlY5qjOOVbKMpNsMgX
NkWMdVYee/TuF5S9bmzsdUHITeeZO1oWUYfNYawt2zq5IBCvLTkd70XYv3mqQmRaPKwGVY9tnd6V
b7mxNh4cF7mfrhAH1tXxevduyucbjf6kzt2kxms6vpiVh6ZkfRmQURom/HXBmgE9oEZNnQLBCv2s
pjIdD5ayLu40aVCXD/JdYvBsYgLVrV2HGKH1ZwvPwA3+pO0+TVDXiovmaI/cm8wiyQtNuvRdBE21
wVB5ZH5YGI5AILlOx9oJ3xO1cOecedBoGTS18NHtCnMZuCrdVluJF2fvgxjPfsZaKXdst9htDudr
pmxo7MUgA7FJw4UECyBSOR9l6p44wsbeje/S7TQ9tTMx4XXb6tVRD9RwOYxMoSq0l+OIfGHSTWdD
PShIZvoX9D37GFDkDAxYuvK0lGn0Ds4d8KzO1tc1IY249MVt0gvWcbs67l6d+NBPrIGe6WKE6YUO
fgduD/UpyZHlD4TAo2egzgyDYHv9BV9uQ3wkuEB/9tQH7TRuaxTcukWrf2FwlYBzCO8NC4V+dLS8
6WacuiPa1iUyQQ1Utc3cjDd6E2urFESnLhkbf9bkdtB3jt+vx8Y1sQiIx81AeRdN1jDegNK/9RAB
wBDAPItMrS6BVqDaMUUnp6VTsdJpUubLxuiApXQGLhoIrZd1kK2C29kJnWOqMTCV52Fh0zPh7eFQ
mS2y/dFwIMvdux27aFupY7IcgwV4r3iDOdozayveJkLD5krzlmbX3tYT8rV4SeP3VdlPkfIc0MbK
X2dV8jKGPc2cwkbzLGPgMkNfJ3jEMzkZKzFMZ13VC64T8hq8YKj4ro4DPc/enVAAM2No2OK6Dkk3
aENf60AHOVQse914HAL/ZpLJJhuUjJlABvPbI5q6D9LPt2MeHq6THxQHmNeDJRGI15QnXZGgs0Kd
FJl3pObbCfk7yi5L+EtwH/pyXU7yTQbw2ZxSPNWFP+2HINkbPjqicT7rSn4GgpoM2o0VNi+1ZETC
Nt54dX7sfI1ee218FhJN/GBOkSnET4UCn1nj/lybK11pKlmhtq1FGfMAMRx2oPd6Lv57caW0Hkeh
6CjhwYVPTCeMdWgH3QrRfWshkxliMYqZ0Cd2yYyMha5j+VwbXgdVyN/HBTTjqKsx1nSjJQvZxFa4
vC0AXEHUIGz3prfa6yAWsm9NnJmLoH8Tel6s85pB6lNU3zKsE6U34jjscLGezRyzOBRE4n7tpPS9
rs+uzFhD/dy9F/a5beT9iPjLqssbjJx985JG8K5TbOHR26xXJujrZZTx2MEpXPhDelltvC1cXPFs
qlbXmMg2xy9+4pAk+Ym/mjSEqlK0RKtMyUc6MKidiPwCPcGVndMuliqWDSR2hfJt1HN6yJ7ya0ev
zC5PRSfOxcgSgCb8NBfDo6n2ckfczbqDCG3LEg0HS/lqd9BleRyOBFKVGOh3VgFr2VzGnG1V65xH
13vLRpYtOMwXqnA6ZrsJdgQzHrD0rBQVha94Ktmq88ZjTXqwsSt6LhXP3LJDc5mGw6aT8hgi5bXq
wuK5E1W8dgN6eSLJm7XNubiaJwFqMTy2wC5Z4QQGkrW8KoAaHSWe3Yviyey8HoCsYG8v21tz9r5M
+fBouN7wGS9ZfMvEIQwn8Rqu8QbatJ020COxj31vVTuSb/zWh/ij1/b6Te4nw1Hz6KvGWYAvSYL3
Wr+tlRleWI/6yhcxmidmaK8oX6KOEpVfYspaHDUUAAvqlbFx9hFNFTicL80xe4k5Sld6vHHHud5P
NW4IOAACI8MXjAkNsX9UGKzcK8HhazrakjVyqiaWu6nYN5F1q7fmUzEIpApfrzk5umyLoUASWrpb
rw2MDQ5GzTKzjgVFtUXjmA/O2BTIF5b3qejiraN5uwqDLSAnNPnxx8QxyDtj/1fuOwUcS1HSDHP5
oBs9v+yiDYmf+w19hhsML+oNjBX8JrqpXxeYmiF4133VBnEHZIUGvtltYguH7bHKbyDU1SyK9OSD
WXHyszeEyAmqkKEZOVERsNOWVYDSblSKdR7g3WwQ5jnul27k+NDlYGy6IQXxUN43lnEMXBuXMq2h
kJysdGyaQNDbH20NHe4JHZ2FFiJrnoQkJrghsvQF63/y7V2fpx5krWjrWlzQrzE7nitHYr/OEdCb
gPWBHaJHCZ05oRXmU7GdJ5wi3CnGgQI3zLBJ9ZXsyoGcD9nFBh4ciuXIvLsTEr0Gnl9TKDmRxo2c
2n7r+c19OvTp0qHYtyo6e2UAo1u3LtpIet9/oteEs8Q8oAEImHpheVh7wNjc+nQ5Xa9CodqNkHPr
k3WrIzfbDkjlhQ2OBdLZlVqATiUnDG4UwbQSla5MXOkiYne2NrTgc9+mTCcGdWmrq4uu23YO/niO
iPAxdQ+swWx7PemgbZNkwifrRGssgzG0sW6d021InYDtDIJaUZzM2kZPII8OsRdaO+lj5MmpsB2R
eg9HM7r1AepbQfiC6kq+mfr2c1ZrCGSGmEGDfXots85fW7hnog2GvFe/SY2WoKiLw62NRLbXCfhW
abwhexOYafa3YmqRQElKZfVYL8ChlCs3GFe6SWwwS2/njSEBYkGYbiDsXBhMglmFlLC7etpbMJRJ
HwArIj1spsHCmwjTNcJkB1fwxVRlF3VgfqsuQXOBaJLGxD9JyfRhrdsL2pE9ZqsYaIWE0Dwn1In6
hTFrN6VWc76bxFlCJzNDTUQfUjZB5W1+DVtBrwGNwCXDaD9kHdaKAdlM0nfVpsmHh9EX6Ju6/hZ7
Xe7U4gEN2iIlxkMmlDGZLe8ZV9gH9qQPQN3urqFupzgnnolzRxsnZ9MjeEuBjBmLpjTfuonP3ej1
BRMGFSmXgXkuEBG1zQoWYqH321jH1TPWPjnsHWyCwWIMQPXMuDmrf0gMIGTbJO9zIwOC+AQN+iy4
1xCmXCBPQRQ0IJyR13JjEto1BYFG7qQro/binbayvKY5Rh5yEMBNq7hZJjZGFD1uQrNFdOFJ8rs8
0NYBEiCBq4R7kavINB5jopItqWotUo1C5OHKJmP3JWiTz3ATz07SQDSy0otpM/7D3JJxkqdRLk4O
NU+sS7B1ychIKM8zuGX24Pbj3ew6T7mHlweVw0q16JJu3Xs11nBqiTnz2eGcXlboVJd46y5xNHpy
VBqCxMgzAKQainuWbQyvxfgWwSirx6netfNNWHvjOoiLT5MNJp/8Eky+Adn3Wg0NFRAVVDLhXsrL
t5CqQ48oYZ8rSL4m3AcXVRtgeM+BqtJS0fmvZrfTbORjY7pW1xkaSiSIoA7hhIe/RYVdRAMO73rb
0hO06Ixw2RtkC70OH97S7wUywSuagNkS13MdGpL7BLhvl1ac1EiYnazcH8BNGbvQGk7WMKGIRHAs
XQaeyJ4EbZPH8btGh3idyP6U1sQ9eRYewry8FaUkM237m9k0z9dnIGP8rxS4EPAu96D21aJUuYXK
j/Vo+mCL6SJz1MKrJp7QTvKxFrSgolyzZCubd6Or3aHSquyCKVbPrEOjx1n3ehNmW658ldoWIkcu
DBUWqrTojJOsVsl8I50XDFWbhVZiOAMPDrZ7ivDYhMZugVPUdJOl3T3MvA12qwdwOfkyLfgN9daq
oOiE/eehfLEFfj1yylYJc6Swogefkh6SdrtSeq9V78DANcYjhDiODDe+WCpFxyoy1dHzVeW3680b
6sypbOarmVOoSPi5EZvvnUDkt+QvkROlzuvLPZVnle9iU9Iy4dNY3AU59R5jvPFy4xGwO9L11nhr
JZyYmoN1Wr5i5F/UhiELEAY4LOjsNu5oiAU6dUxShkerSXS8rD0SaBAEk+tJj8iqfrpWk+uQna5x
XjVPUDwzSS9Te8LwQ9yZXbjoZnx0eta0Sur7kpBdGnQrcPI+glfjBMDbqAvQY6pDJNaVR1xHJswM
5i9CK17n4dbQx+V11c6qOkbb/WvVAY69znnPqm+qbwtt4yFsL9vXdCQBURttBeWt/9rU/UltJeqp
RrPcidK5AIS7JMYXxGWWYSvSZZYVbDPa/WSZt4j2TKs55mOrEkTfsnrCcTw57nMqoy+ogs0FVZVG
mCGn+p6WKoLLakxwvkZl86P6mEJTNWU2xaoTd45HMdNVFG1VuJQtnitErRwkLyaro8ZDdznAf1+P
oA9X196A1dUu9vQo3QYBPGnNmM+11r6PVXaCn7yZhxH/BZY/RGaSe4BBY11qS9XAAC4ZYkprHhKd
oldffJywQqa1Td6hCj5OGL1PNlUNqEgaGFptT6tnaxAkumpqX19iungG+PIcOfIaG+gFcrVAWMTd
ODIF25oGEw2LtRjGB1dgR3AtLETPGWa+QPQ80C0DEy+MScA7HzHuigluTJvSzNCOIBKQ0kBYzaHO
nlL1yDOMBFTFw/LzC4aGdz1q9D21E+Go3JpZaY74wGgIrLYU58Zr+SzZ4g+LbrcX3A7oTU4tu7rP
4CTYPamPODbDZ4qH67oZ1pnEZEUaBH65kX/seuP2uh66wOYRYilYxiRUE3IWIhdfnRm6eVpPXDnt
NsATsdL7AFZj53WYRtEgYPm17rOFje/qmmoHEDExVjwY1Bj7kpxtGjP8M5nQKr3nvO/r8F2EbNxO
NuPpTFokvHTfDPKUAWmbKtNao35EfGDY4TLqIW+qiNqhCnvNtEJVKstGdoaiQrcNXvTKU+cjDRdU
o1jXucapG1N0K5zjoJEeJRG7gQiJ3grADn0VUpyKeCBOxpSscZiN2HT9XEnSxRWmuxQpA2PA/XaM
trXsyUH9zsd6LX6CieFvkz3E8WKDcpq2MkiQdQALkSCaLDq8iIL2zsQ8x1GCWX3y0oUltkItW0zm
ZF+LpjfurrlnMYt1nCDXlbUMUYeLadNNxyEZOKUCicFEh2skDdeLa+REDHehZd/ZY/5+rdJoGh+6
yeJVXUFbF7rnbZ1YXzogwJcFpcnrYUeomK5rnJdih9QYyUmcJhPC08n96kZey+NkHPMAQfgo8d68
lJS3yRGdriJ8lFRBrKqoRjcWY5f6cIwzYuRF4T+USe6iXBu/T6oXUPn0kCKj+GCP4l3C5PU9Hy8E
qgixFb0n1UM+cYQkMxWlufzYzt19pZF6ByXKmlPmsKFyvEFn0IADxjfXnLlAe2t5PdtSQRjdueKt
bjUMgChWz6o0ZToszMJKXSLGe6oMC5rVSnscFGDobzRcD/mVhDNL5pcG8UwPc2DNQ5HkelYhU7VA
I/f+Gs1dP6hSd1pVjs3eTJJHZTb31UO3Ot7U1jCexCY6hGfcetVnnwYjlqa3UEU/BQ7hdkUTIAiz
VzeuvJUVWQElB/zU1NgIm0hyqPdlEWZLNevH9FSneEZpXsaqrBHfLaZP6FMT3Lnx3ew/Dhh18wAC
LHgy8tBOmMVB3qL3STEwaMxdXOSHhI8G+W+vexVJQTN9DSyEPuyi2pCeb9EwZ3PzJ7ms/fxjVXeH
sMK6DmX+0WNqOUW2ybE9juovVaaJTeTcB3251/Tq0xx6CJ265LpB1x5bO6z2RepqC7bLfuVM2c2A
F/ztqPfyadLzlzztESFzxh1a+U6l+ZvZGU+VH2lrl/LdMtYhV8oJ5SlZas25nTczvKMyaD1Uya36
CPgzuQ9KG2/tbCVHzDb0vr7rU1RXtazHmcHsvY2QqOlVoYSQWmftJjMIGxI53rexpR9NhI+iPpo3
ukdnrgqCHpDg8NxIS+xzXKuAceO5Iy/FoHxIvRcHAJWTw01oK+21Q/iRGmmYAH/0/HWlpx9yIN7b
QSrjomAwt7ZTPBSDB84eueCTqGW3Kcyxwz1DdAfYXt3BgV2xT3osHczRPVxfAoOv5Key6I0DcwHL
5OsLktyHLpkI/3Vfo9BR4BzdT9Uj0kLicH0BGSMODitnCMMSI/mKt8+K+ywW2Kn02jr1LD6MMVA/
iKgX4zHOgqnDjgohux0uw+ZKgBbftFn2pdU18yBz/VNR0VDIkthYA37DqGYw8sP1BXX/T34z+WvT
qnEn8KLvX64/S9C3X0d1+jlG1Ao1Tph9TWEfkHu2D9evfvjWglyPOG5ziMu6uIFViA6Sj96wViT6
4T8vmBzjT+4jWtPXASWceozbfYK1ahlUa0fr5c7C1JzVXw813Dh2ASs+pqH1lA+Rtxl8uRmtEWOE
KD7m3WQeri94t1uHBpUJrJCyaP2f/8CROllnKRUNQ7OMw/WFcr/57Ss0WUDqI/5nUKlUtUmEeFit
cf3g453KKaCf2tTQT2WdhFiCUxqMArGPisI9pngqWaLB3RV6EYkj8D4t00Mc7qxTCTkmH/XqSReN
Yh+Nd8KQWOOmWbLH+hZ2WFxgSu3hFe0VjfXoGBounZFerUUSxWvfL/AoMZx2g+oFmoKnyVfaIF7H
hFLfUmivHwaucf1uHBxsLrFrXw1+4W2l5HZCnMtPs5VXp8mGQuSV1CmuP3MVUtKX4sHW7scUs50Z
UmedYPE0x59svczuY8DKQJ8RL4x6qvuzndocRIxzKxV++vqlU0Rf0Wg218JtLVIAw0K9kK969RS+
+5ku2k0f2h+9AUehdAjw9TbdT5qOmezop/WNXSALl+Oc4seYZ6qX61djHz1ROJsXSJESfbX6eAhF
9p7QaF+ntA0P1x9dX/QU69zrV1XT4c+EqAhE/Tzbm/QZTGqSByd65QYf055ZbpYdBryZfTc9AtTH
I0K9eNP0heMINXF3DjD52pZD8+RoHUL55bRD13dtqgXsqtXZTbhNSjs51nkbMv2CtacV3YaK+9GZ
DH5ihvgl1w4WfOOdK5v0xoGpiSey3yxjtppVVKv4tFlPnREeGrXE27gB9IiKEPhw3djb8WMeJ/LQ
p8LTQdmy22RqoymDEnCt9LeWXSf4Caa4slUm0og6OeU2G827yMOqxBtMzL82lZtiTWG1N/yuIKAD
JpeqtxI60P0k9+5l0kU3KXIjy3iG5NvPmk4QUXypa649bW2lsdLbjTwgCCnZ11JijOuXwLphdHlh
sqYUgcFzENsHF9mJw/Wr60tgN399GzuVucl9j5NT7ie3mnD8QF8nEjYXGaK/vrr+zAlfhhCaCNVj
n3NupDwOmQ896you0U/wurWpOTao/fZ1MhjW2OWInvqHKoo/ZhEEVmtssBJppp0Rdi9m6vLkkYGa
Jn2dMpkpPAzhMYixCJfYvKLgVR0r36FIJ8K9TcpTZJg2xpX+OfDsbeLetIm+A1z86tfVGeW3D+lI
xGhM1m4gLiXzNZPDZBLCh5P14iQD/bkYDOms4ZpVUMNoNY26h/2qmzis932Li0tw2+Fsv81Cs1q/
W1j5xobDmh08Zx9NJrqvLjAyA6qfcMFYpwEMFrf9mDj551Z4n0lMFo7hguaV4eexDi6T3SxHtz0V
IYIqJVxeqqabUIv26gPo5rAlLvNYEmNkbeeUWC+ZCG4lYmFEye5zFw0riixLFO0xIc2ooI7sbbW/
NCz3TklRpY14jTPrUzPzJs0cvXsjx9wgoVpElBoNJ/8QVvhDOZH3DEP6s+V2ny1URNtaqfChgR8S
wUEXxQ05bz4OWnqcrcNcmzTjTPq9Asl7Zy5IZtF/OeZl/JFd6DbVo2avGbSn3LramlI+mHWFtOwo
cbvEITVH4G1t4VZNfZgDDsz0kl5cv2geR3gaa6LZ5jgLKuC0ot4Tsx+/VXlsDU+0Ur9RHyNSiUCG
j5KLkSqARCLq7NqvC/zOxI9ihwbDo4F1o3RJn64VvcQP31UpaLwmVGh4LFFaX3Ym/jp9mi8TZzg3
PpZcDgSXBLiF3gUkkNbSIdExNfIWO4Ep2LqwUOthbYn0Evt4pBIsUjskZwZyD7W8WHg9dQEwu0SN
QAkkZaEMmLtZe9piZ9f+b5haV6Dv3/hvvk5WAKzJpytoGfYP+KJ2nkNbtpSvrNLZFRO5SmXo0Iln
6FL0SNwq/0ykF5DGZBxnOfUJVWryaahJM1/4UeKsW6JuChSxschVZnAdypAyo42cmTXsQ5N0lpBH
lYXbuzERdJkdkksZkG9XDoiR6V1YTAKZEBPq7g6JoAqZgPhSJsLYtPUn+EiX0cFbEvY+pYNsM7Nd
E/InuJVrRwGM5Z9BSIYCdP00KGBIEXxCOtG8Dtp3oCs3NMPJoySya3LjLIETNSkpq7qlePRuofTM
wy70m9U4yt8psJm/uDYMZ3zabajAgGJ/IF+0du/klPqzXaU63nlA/sWFjOjsUGbQTOeuNKeTAC0y
jcYZHuXeH4aDysJoi+JcFyK/AM2fOIKWcnfbZP5+tCn5/PMIiZ9AYVDsdNdRFB7kcX4SbymasUht
kTJtPO4ygtew9Np2WLANk0xOqrxWGOmyErCZQh9cFZCxekjfFZgjRn8bZhXdEZl5m5KMGKzBxVK5
nJeB/nRLtIya/JJRKmRObGyToCxMoteyjQluH64QxFBXebsqB3a1fVd/TCbXxeWNpPCK0yBNeKcR
LFZuFi3MnkTeTAGCQzs6hPN4k6q79KzIXLY9rbixyXCKtSG445KWO/1pyqM3SEj3WNFlJ5WwUee5
iGY4ZU0LG2L8YKoiYyzqvYPlOiCPcqb12FjTUzZGu38ea8P6CRzLYCM9ghyUi6zuT4DVCllf/GFk
uotF6izh6q7BqJL9KrxJo3Yyu1WoKMxFqdH0eBFP+QpJUvPO6O2NGPWS44CKsufGRMbQvW5Akw87
2JJbaN82hzD1nDnP3PwQhdRPGr8/2QEN4Mooj3Pr55ten9/zGUq7AyplI+ppcy02hxEVC9iyyzy6
hK0GEM6gXh3z6FRDsYgpkiUDe39DjqKDUVlYOVGXSUHUSsxd5VJ9o8xQNpTbBEfoOukehojGVGoM
KG+U2UeoKuw8JO85LGhUw+Symth5msB9zTCywLyX/48yXq79Vqm9ZclQbag5aEZXrZOi+4Kgheoy
5DhbUIBYZ0OMhklxkTgQLXNL38KvouWl56iV4tubWK5qjcThZij0FwI96lVUfGxKc6nZHDWKXGAY
+NSO352utfZKK3FyT/dRpb2VJtOnKEJjVcJfNHrCvcCeaYykJFg6uLI2bAGyQBku2mGr5SY8/qSu
NrRLsO5Mqn11Ma1kOgzAppZp5pwd/pMOwSEsh8/2ECG2gvqkLW8RO9lXCiQgYs6Jxhc7q9Few5x1
rm613odl9AYt9CRTpZIi8BM0pA4YQI5nK3AAa+BhkA4dXs5l+/Kb6aoY6T9snpDVhYGQoHB8lJf/
jlgNJRgTW0O9zlIfWZ0GLj8jhvO/at1N4SYkrRiqgcjBhqpUzTvVMEPfl6NDYRjqLvsNfvdnxLdv
+RwSSIWyithbf7glxDkwPsPUbpc54acK7XbC570qfWcDfpXNtA8U4qwc+rOCXuVedgn0+oPlOb8Z
m19s7th/UGGDIgHZ3P0Rei5j2QeiKONdF8HwGiWrCkG1pMUXqALPDFL8S0Oq1s/OF9HQf4Fge9uq
+oZQ+DHwFMt2wggtD7xnXcbPph1NayphwTKuxt8gcX3rp+eI5LKlEPJIdCGUpY6A7w5BAmybNvgQ
7cZUWU/TRQdZsdL7Fu3jwFTNbNL6ORMuLNUGGqZ+gwTwcHB1u1lDCqbqHB+nNB7WEvGgNfgJd2mq
alScI4Rs2fGKOiumoy3AvFL650VLS3KtDznJY1FqMDn9dj+k40s+JeVKn0HFmjmqAwE68b7m+Gef
XMjUT2bzpKVZs77WxEMt5vRp5p2ZWisqff66HyisZR8qB7HYrC7kupJxhBkthukgK19Ebm4ECvoi
miDbIRUST/QtNGtYhbjZHZKGZWPVFWx5w5g3sa99aKo2wwqop7jq6x+nDLCuZu1UzfEKFS2oqXm+
9hzRwNU5IyIzeugFG/JcFE9+BDYqtPJplVva3tedh0KGEKd1uRXWLkiyZle2HgXtckw2tWiipZjr
Y+1X1QkhBpLTlN0qn7oRhc4Yc564XF0X7/+3jCbiVeDo/2uM9zOjCZzYW1t2bBjfKFJXHtS3v/qL
zeT5/7Y9uN74iTHHne/pTL4LMYnVCjEDzXEPWMx/6Ez+/+XuvJbkVNZt/UTMSDzcFlCuq7pb3twQ
ahm8h0zg6c8HmnNJS2ebWLc7QiIo211dkGT+/xjf+GvDorH8xtFEH8hj3vyPncn8i7w5mgyWCWFu
S5/7T+xM+LD//TwkkgbXFHE7puVgEjH3we2381AstjmPRaM/yDlHVRwHTizE8o019LoiLy6ZqU+4
3M0A/WlBA41A+Gx515Lckf8oNWk131s91cp3VrzOyXtKKgbR7nOcq/iLbtSi+I69mZVhM5NeUns0
TigbL2pJw3HMAOHVsTt7Iaia8mM2Mr6GrgI/eO4RXeVnj35GepzRaroEX9I1OFQCRChlIn9+HRce
Iay1N8Ftxepdt4fOVH5yW4bEcR4wnipoFKlWvbXbSWXXXrFOOQ2ERKpT0UnoorlaDfReVVG+lG1h
aRQfEsMNPbe1EKxhkVq4rFGLXU+xnIqvzDMrUnEnUTZBWXkj+epiXm0gG9J8b002nSu3s233LOny
xc5Bp0Vnc/p7jUiHh9jvUi7Phaz9bLxQREQuPKi1jPUvwPBUeUl6OGmHgV4yaepG6eiXqqiS8VQU
JKXnYwvIIKuQ4gWpgxD+yEI7f6GlhnZwBnVb3FrT7aGoAYTA+akqfyhP9WAhkrJnx9U+1QshVMdG
aRJWgTRjwpUa6V7b1tWuiaU5Hc4AlJMfM7MwJ1rvXey+GWLlym/2qHfvZqx233TYbf2p7TQzDxsa
DxnehtElxN02x8+VBYYqEs7U3KliCVbHS/FuIqE16FpqCpGMFf54bd4YobLT5BUQA2qsee29Jhgq
YRAyapfaOwtrpTyqYdVm0JvFrAeFo+o8TJBlMVUpZab9qNPBG5BmWX4dNcMombTnLqUpmWMmOXSD
J+zQynScO+VSOupouWVcLUSey/o5s9de+0E/lRhs4ZIlwKUmEVqPckTjBZZVrZQqFiaszoOWg/yN
NFefs2Cdx9p3AmzT+TdhdyPSlLoxHWTV6VKePW+tVkLH+ziOxFT59p1qd2eeAUtBUEfLOmlD6Ot5
Ft/i1GIW4Fsqbi/+1MD77X2ueBZlkq7UiqjNBpMl2mG07ORVPZDKk0h9igoU8xdRDVyjjUXgGEnz
0On7Lqpl0oV43kjOXufpadXGd5Y9kMcHD3q7cI+PXafbt5Sx6CAAUlxS/FloFomF8YZRbPEUyxE/
tbgscey+QE5w3o6Z+8mNBRDPAgVaJagJSp9Y0cmyyGAp8vlYiRLrDNf1E9rt+mLDvDhZCPOObau6
aIYH00IQqJzItVb3ug7ddFMNPdy1Gh38FpoDZa0iSxpIAdetMT1p9A+uuZl6D1aR2SdocFzyxiS5
ttJ4C8GA7muz2G+kxl6qyN42SmM4bfSHqMidN0lBE9tpLJYB0m+bp84cvky2v36rrXYG+IEE2FVK
PsXCjc/1VFP3nMgmqemsPy/VTC63Qx2B4nT2mnRd8ofkBpccxxLJUypP9HY6kESuX9yFGHxUg1MX
lPo0nLxecz6bEK4pCsL0mnLQCTEjG03QrjxpKSsAFqx6f8PAMB59D5VH1VnIwICTR4TDUXkE+vbO
Scgkd/11PWNqbl9Lb3XuWiXXB83RkxAERB3Fjm0w4U2yBye1UF+tJY29VX+zKKPj1mKfljn2DhB9
XoalEpeVUKTnyqlyWtGpw9K2tJ4oshKJjB746Plr9W7wpv4EACSj5FAixsxYltDFR0Zl2PG9rER1
on5SRvz+9eu8zTXoKwPUq1kDN9aYFFetGsrYwtf/uHg5BGBvSd+PDfnwLSChaAJdxpGDENljaRXZ
vZPx4+wGDKDCPchk3O0ujq76j8PcuJFXNgWGEM9/FGPpfAXCoB1GYmaPpYYguZGeRkAZ6pORJJVw
bfotfGB1n9fOzl6N47qpTlUaZnhbAMQIxgZFm6HrGc7tupoig5egb+5t5Am2ST0JeAh1Bc1+tVSV
fqDSvUQT2spgMajISy4KxxiK0GOGoOJSorwM4gHZ22g1LOC0ljMR7SbKAq8NjIpk72prKc2YVb6m
jtFfB3O1aQzm/tOcJPKaw6mBfdaMIWolAs97ZYe1YeFnGTxK50u3nOCkLOfetNOTg9Tn6GM3u0i3
ts/LtLgcq8p4zDohHzLTHk+u0s0ICUt3MvrZC6g7YEvPp+qaLf56xARJLXldmqBxZ+fo63KNpKHx
3VWaRUQZlzKjsKct3KQPG4wOUd8SMIPk17qMMG6CdOtOueQNHWu0LgxhDjrXWOphpRx8BbxXMNr2
EtAGiINmmFTotjHeSl05t0nr13AsRvdA78SKUPAiQilN+66XZnvzWHacoOnpBLimeZQyIN/1wXZv
shCQdyqO945p9Mn3+vZEylgeqkLnw4wOlWC4j4G/MHb7U0WTVjenE2M+UuAhNY6enrN66TWWsYka
LtnmI/AFj7YNZE0bm2WwjuTLxgSToUsg4nUa1k8+heJDpcXuMe+pD6HDs0NTTfDkSgL5Mn9G3d8u
M6LadTxlNtA/Arp9NAA8ZZwlVEw1AVAVGxWTqKnDmA2Uzc0EnJ3FwQRgLb5YjTediIcUiDd0O9BL
yw4H1Sh0ySkRa6PpnnIbWVjH+huFwojE3i+NoCxW+2LFyosySOWIVJIhyiuL3gylryteN/0kVhrY
Pj6wW7HUTJx8t/poM2E7W4U2HoWm9KcGUW0Yy9ncjtDxuFQZrrSyQPch7fgAh3OFQFZ2BHzq/A1x
4kEs1lUk4vWHqXrJRd1bbhiA3qyN3SOhpySTm1YPwAMaaLpZiqhsWWE/0wDPBBJYA4USRQqdwchO
WVg6RnHlCJ5Dd5rUkyz55tbC8WEazYQxgrZG2afkY8/89CRat4tYkhBWt8r1uJAuE41jkkZx1S/H
1szcQwYS7VAgjIs0ySRPGrgt3Fhbw2rwINihnTxbk8vRsZpDZM9cmFWJaMdqG/RfVkcc2ozuLC0q
l9qRR48iZ9GbDAi1KDuMUavmkfbQgna797XHzjSdByfWN1KpWiISJQEJVYis/dj2Oe2oTRrOhCSP
ie9xLPjrtZ2dh4ukt7GasKVG18NsaabHSQguvP3K6o8uQuRTzkLJAUMRchsa8CTvWJ+VRSAn7GSj
PghcapKUvO093djHHTXZaTjHxK+UNrQmRdc+zApIpIMLcdVcYZGIiR6VRnh56DGfe5gs4b6huMeP
dJqYciTOFd/WkmPSU3A3awOfZo6QKoOawgnCKd/QpowmY5wCNAlpKLXBQoolkiP27A8D4kNUNPpy
4nIhA6OhUK6lujgbKanfc9GAiWtaC1QM0X01jQ3gXDnGCtx4JwwaAnbvFD8PViMoSDUK3XuBxhxc
xAaPq2gO4bQQs1++Btxv04+gr8ElkZ5Vj//jMKw8ZyjEix5Pxl3OfXOalYMhc1lj9M9jch9n27jF
dp0H6cq5YblSHGSVT6xIXFW/d3DDIA/t10/l1Fs5UNk4a+5zPfp5VAnRppEjEoc29OCKK+IW28LN
tLlFB7eY6rdJZ4/QbcfBM5iCCJr0Bb7hYCq1aX3oPS2j6Q7rpTlOflK1Bsfkaiwx0jyVqqa9zonv
xxejKjp0Hz9d1P9nV9aG52DM/u9X1o/fX/ovTLP+bWH980V/L6x9+y/6SRtWEcCAsK3t/f7mhID1
/0vYrk0ZzAP4AGHy18La/ItcJbBTLN8cFt6/c0LEf7KQJvn9D2f5BhsTxJxwZRXmxjvbVtq/raRL
jHNiiVN5q6XFwJYymPf3ehPDxFlcXfe9X5v//L4k5118ItERpW3v+t++NXx37dgkDcd4yGowx2LB
K5vOcf5+pbSAiEk3s5a2uvRkHMSlah5Knwq4S1e380gWHFUP7eh94zXGBeewG0maihgu9E+VZlx4
L/qQdjld67r/gE7M5eqJCuxgfZkmjZkXXQ+b1ovpTPIk0vmAPWA9Kb99G3vpx3ZiqdtD8x01892I
aqViffBst9SmelwQgUIVcY1reS9z/KJ1fynL3rn7eQ/QDPPbtVXuxaAmfUyJ/+PiLiK9j2kCLIlA
Uf3e9Z0vStEHsGIm9qT9UNd33KstFAprQ/tU4ZQ9VKOvX1A2H5bJ/Mbc4lApeaj5OfgTDEbtWcPk
mTR3H65LUDQWWg3PnZ4EFvvjmOFudNCbEHKKg4jJSzgc3dybCBG1aBm19XsjT86DY08XS5M/lJUy
iKr6TSFyIL+TP4VxUVZHsitTb64PrUkoOl9U5HrXwgJU15jKO88I2kP9DC6jtTX7CLTusZalTyDy
HNXZzPoeTR5orKPcpJAWaUpo45Ibcaf4zkh1bRyvi2T/tnacb2Pik20ixHhfMhTdCvtEn3bpCbXZ
WtUq6k3/A3rCNysK7aNlYS1xq1dI1j7JBt2DpRVrUCddDZUenSyJt+lBkwO57trdy82L2RX0QXzz
q8Szhmyd4yDTrc+5TxxVrACFlc57pkfNsUEaTEO835zANGFS4mFpZoeam9Q09B7jXtyGknoQkLoK
8ClAw6ULCizqc1tHnfC/SEfnw7fM9eKl4WqCWVcXXxsp6zC3v2huinpPsK7MmF0sfdHdPGYbocUJ
iX0DXdxUFnx7TfvUVr5D8SjXOKRTDHiO9bTOOMlJlHtwzYoJ4WhepgwYgVSAIrl6vgdjhkUKS9Jx
gil2RNd4cch/GToi4NC0BMDOX88Lk54kbQJIIyT52QunwNxf266vAsdVA0dbkyBVJOCFxNo8Ekb6
SO4jlaZSO+vbRZhfNcVt476UffWSdiSoWFCfpeW+zsfyu8DlG6T2Bb+AQ016aa+a9aV21xIJU2Yz
w19uvrIvlPG/5XLGvjG+sqRpkK7ahHNReq/0Ais9MtIiLSKhzy9rKT+lM9wRu6AS0o71F1ZqeTCg
VdJM8x2uFJSViu9KMzqbFtqD5r8AI3qzja+4WCyfL81iIlnf/U7N53FytvI9kk1liVM9x+3DGGc/
nKJ6zfAYrRgiT0QtNlFGGUhzaEqolGK/iqzJfGvU7du+qGPszHawKRE3oRsbF89YZX0A/w3YNTOe
8955VUA2DPM47fCpIuHRJ09cHeOU06p+dgsW7GQtHXRHEB3nT0GfWNe54Zxwc0DXfY2Dop7uuVm8
Havpa87ZRaXsyACA2u21RmPRJGwY/KD10GmRuWYf9s7nOhITlXeqRPZePpTo58OMfi+aUttUmPxy
tdzyVaFsMr+tibTuZjVDlYw5NOCMTjA2kpGcz5LgNzcZ3DNW5ixwi3ek3bSHxG3NMKNwlLjei9sJ
devt8+wV+VlsfFNwpa+bzCuPSYkwQnW0RSY8o7b5JBANHHL6zFFSeHgCbGqP1josrzKp6qe4swMx
IsPp6sAx8k+WL69Va2JC15i7UU/acADEtlotKn0vPg7eCrJ7/d5W9tmRkzoNs1tHyAk+sy4KhukO
NjSHKRe2Fp7RdsFenFb2M76mSe9durOs1Aw1od8q7OrR7LPXOvDqbvHMgFqDHfar9jKRbocbSDeC
zeB8oEtMirScsrD1/Oc6ZqmiJbQOqTxDsSMxyJoRVsK5T5nKMzl2kQ2S4rymWIcnywyWPD5up9a8
TuqG1HuhIPTNoAAS29a1Xw0M3g5tE/TB3zslPzIgcW/O8nrSb03afGsb9cTF4NYnpF/lKYNuahH7
I0oi+pqbn7Og6dWPzDDI3qz67yk2pcMYMyU3xh8LCbDXoUjf5uPQnuWEz0xPVoiV4498HudA87xw
9FzrhkztY42IsnCzksse9lIHKDdjGyk0Wuz9WEd6N3WKXqWQyWUYiaRAtFhp6Op1Hw3YVNpPlCsx
a6B3wuqQNvfU0l/UbLzul+U2JmoCkbnUN4KbqZohuzfK9/po6de6MOWJ2iVDbbY8e3H9rhPYMuPc
59zZHATrFjVK5iHOxwpKNBqyrkF+R2RhDC+vsGcyuGaX9RfBC/Abiw67OlX+QKwWQnrO5dqbP+HY
FajEzS9kOyCI570Td/rR+ls2h5XdmtFZafZnVFrAnCT6dfPvWWsXuKJMomJxftgl6c1E1tCZMyR1
wZ4/k+2+5i3xRkD8ZMKdP2cCfbFuJLdCddqNddKDaH1KPLAGWe/OkP2ME08G2gei5MEbX6uWWUYz
9KzgfRev28Zp4HwijGPLCQNkPKF7DVtd/97BMQAY1Ab0cj9WVJQCmdc/fKkHgxLdaWRKFyDETg/+
mJzltlgcKqkeloxYyB6ztNXTkKeL79EoqcJioELpdag5HAY2is0PWdJox6zAlmhnkcEvjFRXPjOP
RG43p1no10jnTIZjoLTqjEv+SzziCPSaAQ23qb4nV02HoznUBVTOVftk5Hl2mgd3emCuQCGitFou
9r7PhzFHUkAsuhRF96KX2xTPGyGfOcUNJcIDLcAn9HAqQLvrk/MuItfR9HCqLD+0fPjKSTWeTZw/
yyhGis04BWQx9AcQzaFY8vaAV2/TWMEUgN/1fZoYMEwTz6hLdAlEgnY5VIuePlJi40DpuhmwkZaf
sJ40d+wwB12vXVzaggNoJsJTmtV3dzGLG84mxqKzUNm3mm8Sv8zC/KpSFwzZYLdKfySdPca74pJR
6tkJKlvN4DTSjIjamX1SK1fWNiHYJAe/WvJzfbVaQb0M3VEIltqDqsEPWEhC7Fm80gazJW4e6Ezv
6P1J5unruu2Lm62hJ20GJgyWM905BpiDlJduFZhckpjDs5bf3KH4Rqriy9C7b2IKILgDZ6bM0/S5
S1cvWnDoXXvkIVCGjDSiSvaOamF+dupqvvex+dZfFfJLwmSRtBDqK79Zs48XKa1CBnVsPCWbfklP
XMNU5GTNQ21OX1nf2k++iyvPN8eT02pvq8prX9k5MhD74nVwQ6y6r4+J7927ht4thrQ8WJNWhqZH
vXs1kwlywnx0ckEA6OD2Ydll2kO5rFAnVPVk10KdQPXlDAIbEmVlTp8gy3mrzfYTMprHAs3mmV5+
cxal5YMHCQwRN8cUDzED4pg95o1j0Zkw7MClKnB1KGAHotU5eZtuCugup6HpYPvJa5wbOvyEm8gT
eZRF911sWu0BgMbDvgdd+8m00SobGmkEjUv2BCv4hdmCTb+pUR808EonVSw3y57ImHE5se1sPC/5
Ml0Ul00aYZTHyeDRIibpj4SumhfX26btro8W2mQqZzQEUGgJ6YD6NIe5bO2jsnPIGEt85kJx6wd3
fCjjJYO+vL5achmjVSBeQgn3SuY5dqW5W6+jdF9jJKlDH+rVJc47jHWe+Zzr0HZ02NCFQe3KyN1o
0VE2LsJ8mNo5v2NLuFcMJBMiKAJCxPPcId7XF7DDpvNpzMgkE1Ycn4u5edsNK+lHbffG9ttwFbV7
JgZ7EN76vIo1izqIQkevxqzr+02NasFxAroQ7pEo0ZygUe2NqFQWoGyIj7XMyEoS+gdyxHH6WIde
Vgqqe9081eqWxGoIVo/JabNpqBH8yOu6aaj3zR/3eUX5NUuYcdBSkdfWk1wW0XchzdL6As3gdi/F
vBDdrTq3bT1fnRkBhyjJkcHz9c9tiWX3Qo+Y9YOBPlxWkGEROf3IxcpyDcDPcN03TUVO0cGUxgOW
1y/ZaE643S26qFo39Fffr7Zd4ffXn7dJM0xaCpvOsHRXnWIhwZZca0mDS8M+dbvr/sC+ycwu1GQy
nSeMePKBgdw+Q4YN3LlSa4CWurlWFuoJ5MbsygrHyqQPH1K7aKCne/VvGzWMf98H9udVZ9n9cRpi
yCeQtxFbxM11f499IxjYWYC4m1r79/tl3+UHXaZaOCPG+fnmsSY0JL7bD/t1p29l58YQywnbX30V
zAuuzLXiJdh3ex8EfKIjey45G9K9djAa/+zGelVfgYDPNJK1J6JZ+GDWSFdnHGbnNFM/2K1HPg5O
/lx0kVuKwyLQNytQXQvWG12CsQAh2nRwKVfiGeJPv2+07eM4t6KzU1pzKzPGWPj4rHK+pe2r2vfm
ytzq/9rB5Kp9BfvdXE0/Y2K27bXClqgEZvfjxAgOSEK0V8f22mvTTmtzXjw4JbEvzlwXumtqGt21
IJyUpu12m2yc7sr8hEaaZgZz0vTXscMwtO9ZfTGdbXcK4frQoNk2+17ZU/QcjfmT3J4ai3AcN/iF
bv598O17mZfxueVcL5BIKNPuRxvyZl+P9g/Ol7QdiC02RNcsomz7xON2qE2+PVPDrMpTilXilBRp
d903trTaK9iC7qqGGIvV5qvb7qKphZOSZShiy3fYlQoO/Lpur952BOnb3n6T1mYfzeb0zfYErcVl
fNWNtB2oy3BkEh6a/rO73V62eAOapMhita6++gm55odh291v75v95qphC7D72q9vU8UyHF43R9c6
3VjExbROOHA0lgxRGlcf05SuIopgPsH+gfbPgi6QFN5rZ+ZIsZY6xXxsuLK9MiC01xy5GZww59p1
63B1NXe49pmPMsmzoLDExmvbormLo6/YQutHnCnbpuBECfsGw2O9Hev7hnP6773FGfksv27vDwPw
5E46aCryF9bI/3odHA+xRvvtEZF5//GPd1tpv18G8R1AKp+toxt7/bmLPL5kFKeYvN+Zwyg/VH3G
OP/rmXIou+u8bfa9/Yly5jpM9WYJEsEhYeSoxGxSRPZbwueg2fd8s/+I+8+N9lt9QaktEgmSf7W2
dthqNVqVRmL9YTr78xX2tvfHTUevT77DqKI8FqmHX29vQsEJi60/vv9t9z8rcSMDjRn+1PtG/Wvv
v3oKXTb7LGtGdHs7FykzcRg2eiwiLemds0vBk2W2VT2hTCi49nWK+lnCMThso4uLp+Tv3W4hysvN
aUrOz7T05cUDAHqN98HJ3w4vb9+ljNuFK8QBWsCvtP3bnLYv8bfddRvzvJ6VdEaPnoYlgySXcLaN
X1vnwsqDYuK7oD3vRa0mSINjKPn16+83s+0Z+96+wbD9aVUTjqxtPCJ4h5GRIYtj+F+3Y7Wg7J20
0/7JAIo3132vZvycpZGdKROT6G6L6edn3x+0ByLjkVMAjUgWVngQY9JtfOEESvvzvjtrZhNQ0wY4
OmDH2o1Z+ba335yTnhXobtxCwooEQl5299S+MbnqMzZtbiqla4/k7P55EG7HpJNM3XU/Jm3qb0dd
Wc+/Hd/7Ljhx4kWU4wX7zdZMixNSERBQ/zoP9iNbjPoj3iLz+NvBvz/n18/odLqfddUiM9x+bpYS
un6oZ2awmUW66f4L7i8ZnNZZoQG67QF89hrmQxozgduuftl2kiOerK9/3NwfMMlc+T/eSNFt8b9I
FIch4x8m+n/rpfx83T8iRe8veiZkwqLX0ZkA/9ZL8fW/HJospm5gG/gbtm7aNFGECSbc5qf7pLr8
S51oir+I9XB1FIosThwGgf+kqWIY/1+Srm/bPgJhz3TMLUDS/gMPnLlZZxeElV9II8rOvho/Txa4
H6r3gUV58eohGfQ1eguQc7xzntWXZF5gcI2pOPeGQQ+gBWrsLs8FPvsHBI5Pfjw2F0drv5RzA4JE
B4xXxSAdSK66FmjusEarH7Ix6tuwtAQWQ6VyE3ICBizGOAuCJVlOi9tPUarJRzP/SMOb2Q3W8HXe
DEa9W54UBSRqVz84YVc0ckDUuPg/2M9TgghGtMNnGLoKfXbnHpd8MkNsTen0NUkhCo6e9capZ6JQ
WE6EuB+ooAMLVjTjz5UcT/PUggwTPX48L9POjt74T3mBCW3V6vqYs27ztbh8LDS7eJ5B+JE5JodT
NsM0W0uxXAlV/Kr1un8FD2i+HUcTsXgXf0rNPHv0G5k+unGSYQwWWehuq+3cXekOSPqoVVZdrApl
NdfO1oj6XNOiwQfo5ruJYJ2yYRHoTZ2Y5LHmNdOzt6WIZMRj3Y2iui8+XV67kHcuS+iQi/ZUxZl6
LtP1DW5EcNN5UbzxxAtgyYtMa/m9z1m9DvEnhVE0qPyVYhp939OSd3rYEemRZVRsqY4cqH9ScHHA
YGFLDA19eau39XLyh543wijWgaLYyMgxLQJJcpaan1eXL5SxbTk1NK0vawcLdNXKm88arel5Y9PT
zChr+i9g/YL92cuYPtrN6j/M2esqLh+82Oq4PMDKFLxhTsUowMxUhComi2nx0XXhv/TPNCGuMeCH
k4f3A4SHfkWRmD64XpLQSc6+ytTOH8ZtA1H07w1BfMVvN/dH9+ftT/mvbu4PxFYuTvMWVLG9E8V1
O6jk3AR9PsFo+uNn7O/X7o/suyvln2OXOK//+DWsnJxyGGwfENRVmK//7Rfd35MLOwFxY2eG//Ov
t792f4VVmHrkCXiN+yt+PbDfTCgJND8f+e33+/lMDaCXU9aHJClw6P164m+7v36JdWgprdotdMIK
7Qw6XMhlbAbdGMNy5TLrcCG/qaSQB0tSC5Pb/AfPCQE4yfy2rpjxyuK3jbZYxc01Su6DChckJWJI
5paUrhTJzWZ8cjv1aX/Nfu/k0dehO43wivaDrYYPPdrhqDOMpA/NvBvOi7ylWnfP5gYdDY1GksMq
7UaWkHbb98y08qI1JmiOtQm1CHe+Kopalz6nLjR2iImKpkLUeXaq1bzhpjMBVrKhYGzcKH0lhtmG
pIJ8QOhmoqfiIWOEfuUOEjqbtjzUms2fGpzSUbbKuiWJAwpz2xtLHJMDrGxfHmDd8AXjjL6tRm6D
IddkgDZ0BJj0z31uOkXmxEx23p6x9PHX3k/xZxbmOVPKeWgrok5TbIcHPS2ao7X93VdcwxSpWg+g
HKVvnzZ1DneoHew1WEtP3PZn7RvhlPrPm4gx81Orio94YBoGz/KLAkF4opIJI9tf6uvqTmfD8+2H
weD/IrpzldKR1RMyrqz6axEzszC7vDrWQm/vlVu8r9vROfWdqvCCUkteCD5EwgtCyVyb+UZo7Hxb
8tQ7+RWZWvUy35ptM+cGGWF670fY6uab0T8rssEeKkZ6DFbpY/qcKcsJtXjUoT829gWXHR7sOr3l
2waxvbn1DaiB0hQoTS30BuCxtcsbygwukwOm8m7Wnx1TlLcVVYyyNroUBQXFNPOmgWq5ibhfbwMC
9gupVcTJc9d+/6qSjuqRlx/3m/l20O97L53FMttrblQ0lealuLIp9Zv0+2+1r0gJK1rjqbYwJrdj
5QQCYJyeSfh+OHVurLjLG/XA/MwipLbHN8w2DwXjxm2ZV/1CpfZsUeZvQxu6Dj1avE8merhTa9rv
9wOrNzWKj2kJStOLy3tnNdV9HQDWD9bSH/ebGLuG44IF7iDFUt1Hv29C5dKP0/ohcIY4OWR58qpM
queerJuocT1gzYXElJgMY2DmbXmh/D8EszagLmsS/cklTLgxzfJDptXYSeP8yXAA5Bl7KWVfKux1
nF9VlQXrQoA4U8L6akX024p6L+7sa+ufd/66vRdm/lxw/3p4f43B13P0zelp/9H0jlxyjTMqdfti
fdvsL/jtrX/u1lX5boiN9Nj8WtvvP29/+lpVLKt6tORBAjCWut+/Vv2/Pb+vQX0aWw0qEfr4d8ls
r5N5W81i39s3e23mj/v2ByZMDSfLYi1PPJJG546ijnOsE6JLpi4ipo4mUZxzwjkvXZ28jDGadFF1
L87qftbnXt4nss/DQmblKV8/2pagbpGUl3J2OIEsDO6ofIxwzq0TuT+ShPPCDQE88wqjCVCkldG8
ZrDXy3K5VK3+QfN7ioa0cAA3Wis9dyMFlmi7KKcdknPr5TVC1BnlleQzA0zQiJOesHYVNojfttHp
8ELc1hKH+noCAcvySGoc9TW/VKV9s7N4PFO2GNy4CXX96ueDYpLmdZdSw6NmSQdQNW/fODb15A6k
TGJ8xKTQhFqau8fKjaq+EnfXgHXQjcNboHu0tT+kGCQPW9MbDp65hMrqZgpkHmXz/ljgGaaTqn2u
2gqJSLZJC2fv3KUFjQtbr8JmWDPSprOJqgyXWgZCmNbo/4hXlnztF633pkMtBx8MlEQjC2wFEm18
KUbAnkLRdIq7+ZJmJij7LEU+3xFWbSY5kkjPvKS2XBBmiDnSYWDBeqCchjtgPnT+3IXw3z7A8ZiD
uLQBl5ruK43voc+G/BwDcjpURUL0uw3NUoE+CIF0fmmRhxR0ZaYkHYir/JbZTYpp4A36DbwcVntf
NDSBRjV8dBJizZ3YkuCIqeIsvn+NUYheaMbghNM0dAISWKfhzphF4O+PK/TmVSYPqegHdNjdwFzM
eV4w8t7qov9cv3en0glX/NhKa8CIiunj4MRF6M/ui3IF9sG5DQvyrU4tDAkTR9KWpK5CQ2lMKmbQ
gqLYuLDtZ0PkaejfgUc/t6ibo3jyy4u+gJtQxVmqog3K3LYCb/ywrvH3dPLPbjN0oGtx12STc/FX
E0/obN77OpkP4kFfZXknYPFpBM4QKuWzaCi3riWMi9Jur+gi+3dIWEhOA6HT/HCtHjNVPGG2J0VN
1V8a4CfhIJpzb8PWWqqR9rRzE+2U3mtY0rCWuLrBliUTgdpXJkNp9v6DmcmLZWBE73Tz87wuyyvH
pMGUFv09AxQuPCc+u76OunrkAAVF/ES++JtquroS6gLyO6bPq01RMCb08v9xdybLjSNbtv2VZ2+O
a4CjH7wJCbCnqFAXkiYwRSjC0fdwNF9fC8pblXnTrlVZTd+EKUZKFAUCjuPn7L22Y61rsv/sx9oQ
NtZkb9MUQGVk5nssW0wC+Ubdhm8Wp4UWlCw6QSYnBrYugDzH38c2//W9HVPcZ2QuL1backlFjEJa
3TwMsGXigcRgF6qiXbpXAuhXdwuNYQKHKwMO28x7tBWDUEYkBia6XSFTevfmeDAyzCyrDiyHDWHq
B5VGGG3s/tkxk4/Jgc805ZkMCkeYeCAQ9lqwAXqWFTsBE1l6sWQoD2xvnm031DX/eerMlzTrgMrX
ObmqLel1GJsdxGv+UqIvRisH3dTcYi4i9lxK65xmN8fIMF7HsQebjOFhTXbKZMHGbRNcEb58jYZc
P47d9Do2VRN6Y38XJ653Gab6DVPZzdY9yD64DQJj7MXBmXztY2IavisRvUdLKoJi5n1DswX+0RTr
OHDcFgSN7GyZQXHAYS5imCWihjWJi9CCTj2Hs4l3gzZrwigUBDhYZxGWUXddSxwoKlvHztGTueBP
KtT/J2x3hENIYjL0eQmGWiMLIUgilv1MUzujr7SgH+VDRHrtuRpUWOcu56NG10jNRC86hosJXXr3
GpU8HR/agR+eXH3GmucfbNYQLRWIAkqfab5OKV8K+uBR6x89/beIcOhgYmmDWSILs7KGv31Ib4ZC
fLv6OWJhYG1DPgftpwxW11xqj4iZk5rcx0va//BMGk1wAjMSUKZ3dqx4f5RBD3ZhrfLiylhLuwgi
m59srajiDDbVtcU5LtKiI/AEsKtGzPzVGMjy9R11hD2vI8wgPmVx30rV2ls6WB7+EVa8r+Ze36Sv
RtmSBBvlJ4/6aZENFEhpxaFm9QULOxR+H8ic3XqM8zXrUw5rNz967DjoG4lNp4zO0SwJppHW75gW
xkb0CZgyFGFj7JxYqUakB29m2x7bPGabDvhHaC2EIAPtlB6zNDdvbclNyer733UCL7vgQJMeAy8z
XrejsRivsRYrlpzkqXV7dhZFcW9iC9wkevEzWrOKSYXbYPWBPmoX6WFENVN5Xuim9jfpE9iJ69nK
x3Y/K2RpCKNpJbekhXcWA6tSv+MsuJhegSLJeyjH7Cr1B2QpVz2YsEajE5cb2WLRz1lOdOtNIlAZ
bT4Gh1BKf6K7ncsXe1HOvnRGWNnlQ83Os7Ej4sJsssfxxYGk8napwWh1dKM0xO/wbmHjwhnkk9aC
1duPf4qUgNbBGkm5aJJz5KJ70js/CVS1bTJzi6/jvkOWMWjgItvUczfWbNS7+9qryFRonMfS079l
JZefFoMvysruMy/lYUxya4+6/CeqT/3B0n55hToMnfQfJqQiGDb7wJnsvdkYh9pWr21KYeHN96OQ
VP6F/CgHTi8N3yl4ZkmJvCB4rzeitnYcdrLZRYuFu05+jY31ht01Q63IMp7WURYuKd8eRWfgeMBy
peBD1NyD72lgKVRWBo5i2a3t6gNC6YToE3pSlcZvbmJ/mGUCqJrY15Mwy6e4pGkjn+ti+SSeLgsh
BQ+7wfFeF6c2DlWsHSKx3KqKzxVX3laybdgm9vTelwVyWW9OD11PG2F6SJp+a8jyp1MuQZvuvabm
VbXDrJfvfUM2vI2sdwvu8ZSk7Z3y0uTYxQp3Rma5jE7m5Y7Jc4I1qHov6dHgEX6Yx/Jds+v0kPQ1
zom53fdzixZKymcvRcHzVXKJDH+r1XKDxuYTbfJ177vYfoNv3ju5Df5Dw0Mla19NX+mwM7Vq59sK
o7vT7NY0GD9D3lbq7RZbaRK23fK9KolPVtiKzEnvINDV/m325k2X2+ZZuQBRzIwgidGH3tqijJlU
5AddG937+XSbx9+22be7qUAoPPaZtfOA3IWAhL8PwxoK0VqP5aC/zDEKJg+4Rp8O+J8q8yzNk23i
KHvPMnwLvtNymFtwzJZ3FtNYnqeVMjpbzSsTwHyPSe2X1le/pGDZjNZBOTgy7FldhXWqEBXexrsK
N+ltLmh1aD4G7spi9xl7ydHyjlbteQdPZpQRXgr63hn7S/st7RY9SJLUCHKvWu6HxbrrGyR0boOx
rqoX59zU8TOIjeodnalccqAFI/IrSzKTKvxpW0DSKH3X3le0OjbM3ust98mI+jo6CNeSt9E0g6xW
OHtb5zEZrN8I8hT0Ygkyr5/Rg4OH3pKX212o66rM+BFTNA3RhP/VbeHHNS4J72xKd0QCTst1kJA7
uPpPidXRd+BPn9NpPw7u9yzyqa5FoYJh6ainzYuRZ0Hh2VBAlxaxMNqHo2eYV12Tz2WFKtxe0Le3
fh4HrlO8afb82DNB507b6CExEG80w50j2P6031mZ+DnQmQlssSTH3hQv49yA+Jr9wGhNb2vrtxwc
AAhhNJLxcPbTgZuihhFF1uCr1YwQpqWwtivG2HVzEZ59IJKl2siF8JbJkZuREJ2NnSGrUs29EvGD
7lt4d1LB7Wrqn3R5YaKnTiB4hm03LSGiVI4+nDrMosOqdvfZvKCYjjSfQAtr+N5FXWj04/pRsMMB
HXvnokPfosK+OYXu0gXGhS7te3wVZ7vor0bM26GounKcYINHNxHjWGbc9n2e0LVPVfdS++NDVlsv
jTlQ8fa+Ckote8D9Wm/imklwHhoJ5tn4HZyHgjKWqyBLm33l+BGtDVyp40OSRoSPaPFV94jcW4bU
CcAtF+mp8/ZzhkPa7EpoaGLcmQb7GKe1j42h0rthKO/ybkVxslrU9cxuDu/6oaPLH6PXFa++RHkd
jUUc1qa4m0p9ItMgMymlkWn4mvisHc09swnCDEDzv26pkhe72kIzaidejujWs5YxOiii2tlIwB+K
3vV3J+4Z+5ooDQZuP7TWP838cWiACZtSentGyw+JIKBmbl0P22xuBbX8VQAauDQrjaYcCBWpp0B3
Czv0ao/NFxjlcGR2z6dYFgjhk8NUcFMkjZmqaG1h9QePPnnIrsfZ4roOrMKCe+b4fThM1SHqmKQ6
LB0RcOGtigWcqOgmXeuapZ7acSbbx2gan0Sq7luv87bRrKG7BxXi+rILHB1YVdYdK+Q52Dyojvrj
mBaELiKTrNDzYXcuuLWKy4pc2WD6gvPf4bfAqmRT5tMild7i7tlWHq1e/o50lUMJdom/XZ1nJVZI
eF4UHwvJdYTyIJ5jDUZSpUJ/yKZt45O7MVT9U9pBSO9iNj1FKoxzodojswbGFLrGvtDViN8cds2c
PuEFLLmF9w8MDCUWeGAn3eDQi8N7t+G9Ktcrgy7i9j64JzV05c4lE2FHILfcwDHXDQJ9XAGySPo2
rr3EKsJ5xEXQ1mkDaSCC2A81c+BuSQIEuALD/uXqIjmDjn1Dq+f1WBr62Ep38WC/Y9tl/cgVWwzy
0hLX/ZhlTQJ9PlAHk880tPOdT78Zon1qbecq5Y6V+1uOGFsbIAEzRDc1OU9tVMLyRsGMPVoXO5ul
n7jYNyknSpXSe5FRO3CMS7o1voYhc2DzjHTxlA11Q3ZW/K02liP1G8MjHRHf0rybtKyN7qXNGySo
Q1ddl0Sb+YhesxXFCFTiR0uTAoq/Sd+7QVq1bOGz7ryicR+03MYtH9unvpxq2oB4m7PM+uUv8mXu
+gKCzpQxThJIxszxo6q7Yhfr6Qs4V5litmtjgksSRKa7hdo8LNuXEqIr9xMaOa6W73pigOwcFryc
SmOTFakXIKOM9mosnkwZDeHUr+53vfzemfSAl0mES7Z8shVcbKGHyMSu9Zx/i/nE6HGn3OfvzZES
usfAkk1TvBl855vVpL+zybqpQj21GjYl12HkAZ5rCbgqiaiXKjQ/ugg9q9Y4KP8SNqQLUF20pclT
zs7saFj+w7CIU+lO+8QT11aPMCmIVW+js1dNXmgaFTuGk0QKFBhtrP6hXy9S+pEB8CttW+bWCVRu
ch7dTfZjUe16qqGIN8aZMZ0ZEYgJmT4dtGQ7xBYpOsvBMwUWT82dd37PmUlYKU5eRvJjar2QMGtz
hnbsyuLl9zJiYu01iwsfWGvzM5Jqj/H20VOkesgJbv4w7eNZO7Ve80qczxCWFepKwhzoX0X+72JA
8okj9X0xc+PAbRPeKZkEJCapG6dFHxYr+geNTw1fBGcvWkO0vrN2rzOY3fjNjxwKbevVT6YiuyqJ
umkzoFqFg/xN162nMZ84vToyHpfc/d6IjCGkVSIBNkJXl+yBlx+GVRkQIVqyOUkIWWy2irK1xCbC
oZ9bTnqZsbvC2GCnM1a3mlOE6xq1dj7KmO5x/tqSEUjkmGFCXEAubQgEHvRYtC2Zc/6hGGrY+EV0
ku58NFuX0loPUml92pr7BA31loM13EAS+Si9GqfIjCvKMXGC9N2V9mSgyS4/aMUjKUZpE49n/L7v
RV+G9cTs1UgG1M0wD47O9EmNmT66DtNGeyAnxauOg0LUweFmUz6GZOmEmHHZtCUD5TNdMFTZinzS
xP2FlXnjOhYEVZeKvOk6Oi/lvfAZPMeWNgdxO/LWWLHRUXp3ZIgYBzvlz8918zOTQ7kz2vwTTE9y
wBIUBXgfGTJix/+DaeayeG4mDddFzoIWaL1GX1KWmC2qYpct8qo7c3usWupDY/T2tSdBOGCqSMfh
BCctOWrkDHgJesIsTzg1mvl57mH8M6/Pd3PrHfukSU+WSgO/sJhBVV6zjwfecWUv9kaVRnKxtGuH
p4LyurhZaXeZS5qHrZtVe5fW8clUdF8683sVjXYIR5X5g9PeJZSvds54fIBJ0GvjvZYY7oErhq5B
n33zh5R75ti2MBaggXSFtoM1DMfN9Pt9Zfj3fa6/ObautkZc7ZQi1sR0nnNS2DY5vEAsxt60KfUh
YH3aF2D52FldF/0oFs27jY1/N811RFsQTDvCnKuiU7CfvcLcmnl31ZxYknmRNuFsO2qHVhipdnmn
ys9khkxmj0fRcd/sTExFivwd5Vs/E2fAxFw9mvn9OABpwZRIPRtJPOWa64ZaaUXbxp7JVKfLoGkP
HqjfzmIfaiDVsrMioAlE31y/9+iWkiEH3iazR4r63LwmlvPkuu3e9vph3854j2q1uPDOcv0wxPQG
posT0e5UA3QXsza+ld58ttOcIKLJVcckn67CI9m4tmg92kmFD6KmG60o0ackNMnjXTLxwWwK3/IR
YzeIl9aq2IcmdKFHO6dJ8KONffnA2vzbjVHC0zmNEdsT75WzUQpb45jAlb0nveRSGQIHqSwvAMhO
XaQVR2PJWjKM1D2T/44pTgmqKCXnRo8cGjk5jWrVZFyLpX/VJ/U9RmgaEubAAc4GL1T95NBJj1+o
RMxAcFILXd/GTZ4cl46W6qy9kza1i8Cbvrqzs9fIG7pPOjArltOTwalX83ZSZDNHrTvsKy9eTqMG
357xwLDnLk77s5s+XM4EBhKHXo8V50eH3sHCJe+IC/4uYFJz9TysUqT+SzW5atHsYmTw+Ofzr68Q
oP71e75+xPuSW37p176ef3315899/VvCFBuLSaJzKazSRqGSZVssab7TPPH4l5f547f+25f0chP4
/9yJ4I9v+vo93A0ZQv/5y//4STctz4TbpVRpwOZitOYq8yQF7/on/vn+/ngdqBUXtIT+7i8v27bD
mT1Tsv/7K389/+Mbv/6SzrPRq0Uq/HrpmNbTKkL8z9/y56/6OnBfT+OijLduiZb56+mfRxRlHQp3
0yDZSnuOFMFktk+vMknr9xzlbxDrzhpAPEIUGQgoVrnGzkVxx5yEYCcJ/aAXBgwTxaaYmvnbnWM6
euBNwj+mZrp3dMsIZE8njKj355wVLu1FYBnyJ1t+SWAhfilusWOYOjPLPPrW0Wd8D0VBi/CxTjN2
Nqcsn/2hOeBpefTsFHPAD5Xjv7BBH4FYyO4wozAymbFxz5oLkVlejHI+qyb9uY4w2plEj3Sor6jX
P7KuRAvbkC8jrL2PlgRK8Ma1d1qp3WEuZL1fDO5PqRyDTvWAfrifjEV0r5ssqCkuQgyNGJSiEVr1
UrtbLthy8QlVZoks1YBXg2yE1D+1zZoGaVowoh1ADX6KEzq+TsmCf8nBI1jDNx374sdCSipJau4O
RCg6VazLvtk9k2HcbiQIt8DlpAWbMh25sR202tvTSDM2cHU+THp586i9otMh5k1MF6Q5W5Oe7UZ5
+urdACyWdWMYx+bO7uY3ZDnsHPpd5HUSgVeKIbuLcI0CLdStmuwi57MazSlQzfw5ukXPBhErID4k
tUkl90Bj6ItQLa+xFE9VTnlbs5IFStVZUH0fdLqgE74lxwiF0JNtqyX2gczJKCyN1N94LQP0NFlq
dEfevtEBU8KDj6LECNqZzoBllvl26L9y4tluDK5hHHscp7DZh9cGgN3GtbKnMaKucHA/M+x5W4iL
opGGB01vf8yBHPIfMze1UEPisevx45EONgJZEUFi2Y8NLc5mauVOuEzli6W8YxkL/Qnxgt1rxF0W
2NcccN36En0jaA4unVqqcOqcF2zW28krnW2p5c2un3f8X8ZMPkhsaGO3fvEJSUEEm/UfxZTcLyv+
0oqHN30anNAGTIOWB+PPl+bJqd3uf0A7i1Ww91d+K+MiYZtArCyTUgld379SEuLImvNkoDk1zwxd
CqX5JwhCkMqM/D7XUXckVgSyryGcqSgF85k42nmSrjBBc8ZWM4/kGO2ZoRiYKuRwNgrN/2ZNMwx6
t7hlnAiV2z2yFMj/4Y0bfydnr2/c0TkdALNC5PL/9sYX0r6dmR7tkUFwdtQAL3GRgE2dXCZnZB3Q
Gkw9Zvp5fLPTODnNJq78vzAw7v84Sv+nHIr7Kin77v/935U++feDR/8DSuMqhfSo8v714CVNkjoT
9KgjYo35VufimBlpfKTyM6DQu9qhIid6F7E70BpKhgFP9G2Jy/rtv38f5t+R0RwLpKKWDx9T9wzH
+RvxNoP7gpXClcehjgg98lrrOBDK2OksgmOXvqpFVvsqd57IzmuuXmZgvKHZomrrWEeddgUJ1lwo
6DdYscerRDDD/QoyWmzEWMElyzSKUOLCiO6ILBtB+Nhda60j9NllHt5qzKTLPCKBOjE+HE+pw1Q1
+8yviExZH5L1oc+X1//+z/43564rfNOCmGl4uue668fzF8LHoPcecMJYgiwTxXYkOiSEcUA+tnR3
tU2cjLW0F4Xw3ZrVcrBFfSymkvk+UYhxM13KQqpDoY/WgWQDdYysONkoGftwDCK1z5dYgBcYH4eo
Mndf7/z/WzzMyiP/y2fzb8CrHTjU9u+S5vWH/lPS7P+DzAHfcsXfoKv2P1wXybLD1fNfgmZL/wfc
c2gAwmXjjQiT1/knbtV00DpbQnf5Bt1DHPW/wq0Klot/vYSJIHThBmDBYu1zsTD+7dJpgTyQhC7j
0xdiyZK0dEoon18esFj0pxky997Oon2+Pvt6QLAUtroOCWDO6qMyPu2krk5fD/CGAKp+famzScfq
v9xlSRFwbtGnAqJ3QP313utRTCekbIm6BEmH45aw061kRbvqDdW4os8+r239FqkhP55eaCSsSb+B
cgbjFhVNgjxfNpfVfl22JBOX7M3wwnA/8oblUUFz3tfwYsF70aUE7XXEDEX30itAAlKQdWjwgMph
//dX+ZeYsluWhc7ontbBynfCd0ryobfIKy5Vxg+X0Y+udpxAVtFlAfzEjnrndHTkABYjhWFcvxXe
XAaovwFsDNN4glfIsDOqVYiLIt3AOzEP8VGBIwCWgMzKa8ad0BJshsTzJR35NbmfUXzIaW+ICEJf
/GEgudsM+HYx9Oi/TPHkd4QnItcTYafNGUEUTHG4t5HE7jGhq6xGhvnaQ63VM128NUrTbkNPzLuh
OtcmOu1Upr/x4jxkaD7J2AbWpQib7E0X2bO8B7Rx7I2ULrFTY59CUWqhZTEExBwPvCIghpukaZyE
ulutU//q3JRJHTirRX+MKENiISNgDO49NiqcUXjWgNp1iDeYfCcGXTOV8Y7dheORRdkTkewDXJZR
ndhpnIrqITWG5aMTu6kZfxGKFB2LSGfH5/TBOLd50OU6vf0qf7RHXOVeAxsMomzQAOwBmRrrxPVV
U7iQ0U7BBIOh6Fu1SeDCH+EBn5bp2+yV8YG0JHSFrvXkFy3Wul47Wgrra1tDT0nds9uAHpa2+Ust
BQ0t5JIBATUm+ajafaJ4mxT8jFf2k85f1+a0YN22wzo0uHSkM4UAyXKBt9XM7xZZzkfmKUmYtca3
ZTGYM6cifvI0NyR6pNuKxkTQlOtUVH2v3XTBwcwyeaSD8DYNNr19SHfbfG0aQIwIR4iqY6cCKhkU
x1pe7VUzxZjPaAHk3+YYFI/M9Pm2MHZB/GA/04Dg3Qv7BAmk2FamLgNFn50gwG1vmu2DI1OTD63Z
xoBiOWYjRxxz+MPKZh886xNKafEed8eusQG3AVWaGYUYSJAtY2FX7j3JpXwzysEgYzqxDnES4Uqo
HmQ9J7vK6g6+Weqo3cHDCceiZzvvqUOgDDEP2Rdu4Hsjn16sTXBqFbqmmDhRbRY7g8GVSqJ5k+T1
XVVw8TTYC/q5w2BNbFO7HxZ5bwKRFLazc8D8IiunadGX63xCxPq+RytQu4IuPyTZGNRIiPyIoSj1
a50T1z6QUiBM/2jncXYVRnJDgFWFUChJ574r5ue+05a9XYPIIaFeFJp8NPn2a+ql7JW8N1d5x24E
rWFo7qUqrPsJotumIDzxXAv7B1F3QbJU9d7p+IwvSa2ouPl649m6f5TJczKuEPisjXey6L5FBj17
7EZY00bQLhVRxqUqt/mg5fuooOEAzYS793KD8fCqqfh7apEoDrIOFD4JrOCyCBXhNZi4/2DMT2vd
gbuUe6EA4xPKkqhGzdc/JH0qOvgRrEUmT6MMaaj/jnOFGbT+jLI5uhPoPzYjkxw6P1Tz7eQ6cKqW
OBA6SvAIkc+2wZa66YiKHMpma1lMSHrk0tvcHVGRJQd7YScGyPe8LM7NTKKakVtdh9nQ/bAKpt+V
7/9KGut1aNL2KEr09sysbgRMJdt4WpogFnq9h/C49rRTWKS2GcwJVDs61bt5nol/mumT1sshUm53
0IsKFGQSX01pnmmcmNyJEEMn9L6acux3XlZgvkWYlYPoaTGImNEhdfVqXzMMRUvOZqaW8x0bq355
cSf2mlGn4wNYvM9xRmgiuEVg8LjEY3PfuLI5pFX+CaibpGAvPUeKJnGllWpH8LTbZ17YApwNbG/i
CzJiLHv5aJOW66Vdfa0GSrOaLhCxmZm9aZN8PGT6+HueqiokeeA6dv68Azge5OnUbFW5aGE5tURo
JrS1rcemquxPd3xxkvyVJJDscYTMgxKOu6aFKGGb6+Ov3i/UtzJVD8xYgRP77EFK0z93Cxtcy9Df
k/bCRuGKVOFEXi0sY3hVAGyCISIi0JHbvs5haUTSD1zw8ITocpR6pX4W9ndZSPmox+Wh6jpWleJu
9pGs6QvAiMnXX8zu22C2OWQI8nXBG9XhhLFo4/8wvAXBEm4X6aGgmRPzUa+KDDdgzMLcZIeeVuDO
xV5rTbDICcoxINw075CAFlzWwtn6/hgRkFkjNKEIDWNnemYG8ZpYdU3kOLvgEXUf58d75ZGeW+n9
W88eb7s4EgKJ4Y7bPk93nVHtXHMqufgd4CbGIunPdkgaEjTaqIZeTVekZ9vR8C33yFBsvQvb1ETI
6zEaQNDR3CUML1F/RMl1xHNrj3hEsSvdV8ZYHCUZ9wgVmN2VaxM8dbPAwY/kZJ062dYCRA1oxybD
YrsvKDbyZp1ddsyduNfeALicvBr+WI5Q+qSLnL0TaQygGclqc1tAmHZ3aCBar8ZRZ+dWOgFN6tVM
mEfNXRnqmNHhXJKJV2Xmz3hWMLjtO62rGaGIbF/WBpEuKHyR/blHd9Ae2J3cj5xGYKrO6FW5jJNO
++mnW9MatSdfT2/SVBIdfA/zOMhBzJ78hDT1OPFWA8bymtVcvJZA4USKKM3csnvlrgMODpdFMGH8
ph+EWaHVF1jJC40100CAqXvyVsGZ6uphQ2cU12zLnEavwAH1+QgWtiQ10Vln4N17tEactbMLI982
fiU9dUa0lIdUa9K97cpdwzSCYbCnH21ZAHEuKvSNXoktDkvhvbHCADQ7f54YzK5tA7CyYEHuGGhA
E/Ch+bnukl0yXLlBQa2wjV81w3zlXc7wkxfWakOTL50NV8r195Z0zf2gKCLbCmyfS1ZYVtjpictr
7UCPxQYP1hGGRLRFQ4MMu2ByPnrmxcJNtvGyhLtgLQn2SzIq0lFk36pa0OygUaU7UAgKY1csAIZb
30Fnxmi9M+xDp0yDLZlxl/qJOOtTlAejbX22YPUODurPxaZiGewnzk8BU1oHkIKJPMC/cNJU4W2L
cTCO3Lw5M1b0jqB17fleSWl2YGgWnwHswpMbGgoYTfySGQO9wkC6xoA0mNouIOxqPDZr5HWpbGIJ
oCXXuGS450B7xUIRmugSw4TjOVcdQ7916cxdH9xFdzNr630SnCuJ1Z6JQSC0LLPfSw93xIzN54le
th6Igdvj19OGYQ1x0VyN2Ie4g/j+fTpQnM62fey5OIIhHSAa5tWj3lolSvZkucAlYP3OfW+LvV/t
XYe4QWusHhrTppua5btMqealkN1pcmo7hI0/Uxx3mNn08pr2FOw2idGQ/IKm+abpoG/y0o13AOdM
gsRI4HSa9OyU7r3BHmMbaS3jCD7yImXlLuok4iSsXlRTONclSm5msXyvNavjJqxZZwOwrQgar6sO
3ogpynVsjdFetu8ixJs+ngRMS9mPKSXYIseXvnGmsQhyX5wtmI8XCpGbHysUM34BId2fGbnnTMKG
5uokiOG65iInpwmzztzTDWH/4SJ/FU73Hd02VTWuztnH2NPq1WM1mVFoxCYaOURcvVE5lzFbprDL
2r3l8uIM24UnHiYxvHWJfxSx+zZXFf3MDCTOUKGLroTcpugJcM8j//dTc6fgIC9mEvNOr6220DyG
r5YTNrC15cJp1nXhIt9R4cyntt+mETsYNg6vLTSFPTkBIHp7tWdp/ElslvUtN4pzW9DdpV46mv0E
5KeGeWjZ9UGeYtwO+1iqn7brkULHjX0bxeBwsOM8aqn6zH1ASkA9e0T5Dwol50sMxWCfxJ+dNum7
oWmny7KkZ8atZzGfFmtqQCK9+bQ66EHd9MVPSMYeEWuSsU3tCkwS+vK2WV4Vn9rHnKLwmrLytwyB
ZF75zOctkCjkEA2ynd5dwzq9hrA1IXY5ZhBamjsa8ZxK9tHVSVHPWyGPrZMcam+QIR84wyXp/RQO
k8BRE/Q14TxtGtU9yxrjgl0H0uAijcvWD8TMebT4D248XEpSfjYpdIoDGrRjZQE7trzuQdMxAvuT
b30UhBJWKQjDVCs/RUrIroK91NYNcW05abtLwZXMHjiUY8aIccJWl9zaXuRPPa4uyFn8/bWhgW6Y
VL7VRISrxIS/XurUyhyXreDqhvPzlX9kVPvMRWc2d7faoTcE6GDd7su9ruPhyya0UAW31bnqb9O4
vJl1cT/pYrgodL+7RPTUsx3hulW5FlZducUEx+VoAAuEG7iJwQQCZx63uAdeCrclz43N/YRZYNfa
wItKJoeTqp0dTelpPxBLETqO+I5rOIP/MY5HLRckMRk/O8/LuU4JxEQOErdpcjWUugk221SZmUZ/
VHRHFaknPzOcMzTnJYizdWhtuoGkLriUYqQYK5qcHn5EaVnJa113v1BvOSH6pBBhOzJCDnZqajkx
1YYezDUdAL+sm2uTxttpbF9aVyahzzqwm0i72Rm6Mq6oGdqeYaFqIODRaN9OuWtBeiPEsEu+t04L
E15DwKzp4jHusU10yj0xmMHw47rUOhollqt1G8l742NTv7rEeO4maR1duTFbedYjK6GYYwujhxKi
ShzkisWk9gfcLyJ7sGbrDOa/2Y1JV4T0IPCdRghDjKmsznoGBGUeEDBk0CKSymhQCTMgrnuxcezy
WVTJr0XwcoU5sz02ufgnJgde+iEE5C+oWxfJbGhTVlxtKDMNBLK1dedjjWA5Ojiz62xKirfG/VJo
8SeUkul63ejf4XypuJYU93ONk6C9ad5TMmZAPiNAtnBO7kuyzk6NTggq65RL5N76fBkq4pjXr74e
QAZGQ4mY3emQMcM8gtLCvAb619dDYzew/taHr6cs3mDfBARNbG3iVK8PsMdgsvVtfOc4TrondAz5
a+7fY9mJjl+/7Sto/OuhRjpxUu72zzeh9zp5pkSBhBO4bf4fD19f/bun3UgCeKl1xy88mU5mw6lz
Pyq9NEhW4cnXP08CuWGm2l96azAuRxSGPHKhcFrf7NdXpkpuOWX+bpgiGD1f/6Yxq+W0l0eCEcWp
kMM/j4+ZltbWEIRVWkPqnVAgqHVo5gLmiu/7Hgul2wsLbJ7eoyIDcrticar14esr/z+4O4/lxpVs
i34ROmASbkorkiIp7yaIkkqC90i4r38rUd33dnfEG7zpmyBIqkqGBJB5ztl7bfpzfx41fEzLv+jY
AJhbs8EJ5AzIaNjNEs9uoAOz2lBinCyHDQMBFNyz0ndY6v+NY0sByseECBIuQh9uFpjX32yvEbkb
6ct/Ab8IPGCvWTPZoNa9+xvotTzyG/hef79WsFu/KdBaLXyvzjGG43IgHQpfmxc/jY5qt7nGQ1hD
U1kQTz38klUle8CfY1Md/z4YitDCJrs6IhkcFMSeHN7SiQGx16AXtbT6g33KFLXFZY/OCY3cSTRQ
n4oceSUbL9SE6qmW6saGSawSxtEhTHJnAD4lpoPhvDM7Go46IvZ9Tcb7aJXDsVeH5XWvJDKXPmiP
Ec4j4ansCrUDnmR/9BG3HuvMRzejpcDd5vzdSM6D4q6ko521N3D+5FEjjAgxE/SwNoSS9fchUwHZ
qYO4ohyL++V1fn4CNQoLn+KdhX8hp6qCoAm6dcS1YVDYh6V7tCBh4AmIsHYoKszfh0L9UJCFyO+W
F+8shU1bYF0LuWphdckpg6WzPG80kvLwYTToIconQh3YqwofPyQujBAmc+cC/LV0yiRYX2B+Qxh8
UffiIyJmmAnUOYLu3CvMc5ISiUD74ctUCGgXFvQAEzrA/AeWB0h0oKTeKVlZtkJIDwomTebEu+eW
92EEdVHv7Z1MjMca/vSkQNQoO7U4ifZljdx8gmshjLo7R52AAQHHOtEe4Y7U21EBNB1I1xPEaysB
fS0VBNtXOOx8+p0rPLbHdZwrYHZiZpdME6jKgeopVwvGIIqGm0Shth3vqJmgt0sLBreCcUN+9FPc
RZ0E090ysuGWmj2WlWehtu5+2NLJg7TZlWrpS5yC+3YU+BuxazaROmVzCjqqXc5kYIXLCMysBzY8
Kfm2nkKJMxk7WwounhNYu0uawlllQ7/Swe6McIM7iORIrKknFKQ8gVYuFLa8VADzDpK5pZDmvYKb
O1DOteylzd15Q7COtvIzCi7Tq1bSSeG/D+6hVbB0T2HTiTB0zm7RHNKkf/Ehq/cNiPVawdZxCBBW
rQDsLST2VrOea8VMVYj2fNBeS5wjmiznPUM4qsyi3xtAFQAmYEYjnbZ8X4KhgMXsMoCBzWusoPD0
7ultwIlnMv4O0BC9nkPcUVmM5iEcXhIFl6eTtXJMwtgUdt5XAPoaEv0Y2u4G1MrOdlnfah/ct2vI
t9722O7VNKA65xcDm+wTOPE7ik38Sm702c1uvKpmDej3wIehhRJp01B88obDfEoIFnIRWprVyrXK
fdibv5GLPsaoIpRBLQyDuzlwp80o6Xv6hr3vfBogtCVWozPG+wbJXpoLjzs40m6ZlP6W9ju8xJtA
x6Js94G+t0oX8okYEhhYDbK9MfzGO0IoCBtyZguqu9bfzzXKT4Ogs7mWVHbAEVdGmd1OIqk3Vus/
UyGMqwkn9dCxR4jbD3oFH6SmqQAORK2YiSiWLJaSKC7vENjFdDla/caCrWxO0XPfMC8H60mjiv7q
ui2iU27cNQ+zyR+eMmdlC/4+k6i8c6qJ9CPZ0wit8S2Vw9my0mRrA2FeN2cuLc4uW1ySKZdI4u13
AfuF0KyHMldpxtb4ohu52IV99xFoMttotk7Wjctp1iYRnYuEjQ+w2ygq3kM+GOpwe1OGkdgliJ7X
koqx9QhILWAbF9OcQRVUQ6g8eJonftMA8+jOcKH2GHZ05uJaqVFGhhBiK7wpW/e5e8DQX6E6Q5ni
5jJ5EHcVGvyNBadHtbYiejHWUa+9X8rDdBuAF6M8t6+VScyvnQS4v2j1Tfg0EL98TMLTjkFFKLhB
uHUYoyaKMuMesNkbTs8PGtvFKgjxGg0k6HpGeOLeisa227OJ2xLB42zho0JYxES1iZDUSdbevY1i
Urm6niIGK5Qmv/Exk0cbQdLoR9SZrF74eC1n52Xal03mHA5F/acBvznMo/ECMnPeRabCyYj8yRnw
/sEVoVMQpHLrCt/Z5cFITlVP/xmNPPcs5SSi0b0CTl1dRw3vzHSsIud5SDvzTr9p621bcuYFKIEP
ZdmG61RzgOKVz8WYbVK3w5xfo3IOvfqmtkWxLlK738RTcSNnbuxmFiZEGHtbK2Q5xezx7smo33nd
RKyZfeGGZaKXobgxobyvMlqTFJeXKHux+9heO039Ys4JUfYWdiw/RNRnxPPL0Hvlpgswok6kHDWm
cyknixatCZmnmW4ypSqN/Ze0ihuFRTL3BnpL+iGQiaf43KchKmS2nyKrtoTyfIZaO8N/H9NV1jtP
bDxf9cjSaGONe9dn/S+jBh0hAdZZHp7juGm3uv8KLjMBFpVhcx6Hlyio6Ca7R7IKKEYq39i7k/sI
3GU7Q3wTJoGyCfMYCj67olQuf5VZ/1ozOVBYE6RZ/a+4HIjIbIwHvDpAcU0SK0kBWedlONz2ury2
efZNM1D0DvZtFHC9ULS6gD5uWwbxYYGcLV9YDgvkLFeoiiTMXuhr4kaY2aUsh7pmcyq56Xo55FVU
pSEB3uIyTFgG/OYhz9thj5Acsskx67EVOCV7huUAUEb+eTTBmFaqixhnXGBAXMACSeRVZTJakVp/
mgIR7hHKrT18BzLWw21MT5IxnQg2jD/rVcDILxTlfHRFO95kQXrOMxYeKJjXCLrz3k8MzwB+2IxH
4sUOqQ6uFB74eBz9ASkdjdvNf5EIHfywZtKWh+X1Gt3UPh8ainrvvqZ9v50l48k4fRiCzsE2lPtH
CxfykTSisbPjY2VKOoU5RC2fURbIXzZCTkt2X9bZw7bQymKFdLTaTnqWn6zZy04zNt+TCAc6IpRX
4RRDqRmczsdvhjXYd5TSymwTZClA7BaS3fJoOQyJ4o4uD1G6lkdUyJGengqUgadRUY6yxPiupKiO
k8e1ncHMp7KK5ZZu2e9Q0SA7ojePC8hxeUqpV60crbtpyEjFycdH5gbxPz8tt58JF0ia23p0642H
RWQ9N0m6Qaky0bCPMWtQ/K1j9aPEWNA7D4vVzNuBPvBez2Ntbwm4k0lgI/oHPfj3wSrgurZmTCt3
ebh8ZcI3GZjUC7Ap8lPUoQ3ti/hSRNU7SRLFcdLhH6/TuDlrxeDu/u21zmnPPTANLlQqP2fuwt1o
9gxUOeMN9V+XR8yjO4IsXobEsY7cOa1j3odcCelKU/oGoXiLywGAiGKiCjCoUdBtfCunN6NAsb6i
My6PloOdjGQ+ELW0aYc2Ppkk0CcFfWpsqGTC0887au0e13t4jP2GXp41khld1R7dZrWtF1BLIJU2
nGNqq78c3Fj6OxPMCdAA89jF3nc50SVlWT8ojqG0IrbhbOGKmHOnVNtwN2xdypaRtoHSdDCwi+EO
tHCBZeW6UK8nZwUDlZrnr4OPApL0SErYBZbK+5pvsfH8CMWC1RJoscvB/+uRVfs2oEjOUTh33g5y
+iW1gn+pRQCyZKlT3ZAzOLs6PHtS9TpHrHtVI+aqWvSxOMKxo4+7fBChos9k84SaA6K5g/uQPnvE
Jo0hPlvyqsRr4zUFUlGEtx0jIBqU+ajtZ4XfDJOZfqpf3fzR9YZV2e/lJDBHo4/Oq+Ah8P1it/yc
YYHV/AF0kmErdoE13HfezDjHlezVEXRZtuj4ZXuBGQ4/iCpjKg0aQ5+Wb4vTHsVoedTBY0OMweqR
KDitWuCPC4ZzeQoFvdtjETiQg0BZx7/YBJaOgX8W3CgtVQv6ETnhlIVUIC1wJSi9xGqDlhaW/HTM
6SGZk3a34EAXzCnUCIgCy/Mx7Ol5NjHvRV8SFQNC/VDRVlgkOKOKSvzzsFTnZ4OxCTNTjziXm0NU
v2EXag7Lb4pQj4LIMruz2/IR9gtidKGN1tmG4axPQlt8KvUJNotzs3z3ScacSsvD5aCnODfUz2ZU
BQJZHUxiNLN/e973VrsuxHyvyfQjCq29M0Cyaon05M9RZxdniAH+fcb7Paqbi3qtEU5NWKpA/qDq
cOFKRMjL+5Bo7duMy3qTjOBM1Bej2wIxztEl8vfYtcS4DSC//lyM6oPqpxoz51Qzp1NleZN7n+T2
PGeqPdLWU7h3VCtFPQOz/rsf837rKsZxwPhwLaKgXRsKGrz8qsv1sjxdDrP6wiBBT/c+PfflNx8n
jQxQy7z1W/sSigx1CZ9u4trqU4FPW1m7FIAUkT7y0Od5enQsLvkcDyAd9DdWMA1ECZhm3CAQbnZZ
XT1aEpOGn8qLURiUD2EAowsB+UivZQWe6tzH+h07CJqR3LnMjLzYpkfqG9dA8VCRyn1tQJkftKNZ
8q6aVf9V0deET5s/eJX5lnTOu5N5l7oy/A0VJSrvCjuWa9u3WTLPe+CVLOd6d4SAcGrd6t2WFvMO
W3+AvdYSSIsqZ4rQGLT5R+ibqPd7M99mZJMW0IkBYusELHjpvo7Fs5xOVh2cS3SWIPqHTWzKSzJk
H2QOcp8VZzlgSMWx80U7vn3o6VX2GR6eMZoeskAn2TMmuhPrP7vCg1tr3YZc8WDTZM6ZNv2dlwTW
yr033GDckg2DINeJr6NyGMakCgFDwAFtUhizSWWj0g3wfcovrsgZtBybMjMmutbUcZe1idmQyor8
gWlBcZpqm3xJqzgAgpGfpX5nu4H4igJs1dQnrPIle9Q+DzfeoL+EQrv6NC62iZGmB7zuP4bPvr6O
+vuxBpjSlpq/Wy5Gms7yJknQ7BeNvod3u1/uIn5jJvN6eQiYnJyz6YAMAUXB1BlXI5s1ojYL/zjm
rn74fy3RtAjfQ0D5vyf4PX2Pv9p/R87+83/8K77P+gfaR8/TUf0RYm8pNeZf8X3OPxzLNF2kxWTD
e/8W34cak+JG+LT3ARLphhJA/1Ooadr/8Mi+EZ5guE1EsO78X8iztrCN/xRqGhBvhen5rolYA7Wz
6f+n2FdHZ9+jA9EP7Lh65sD9I7MjLvoQ/3HpOmfHt4KVGVQPOa5dTNUTZicfJRIpXBP/xMyqW4vR
OoIGb2d7zYNl57+alh2Zprs3VUl9pzMOEQbEJh9jr+09DphsmhKRZETTcRG8FLN4plAjgE43W1xI
zS9lZ9NoOtWMU8fYhDbksrVBUZJAOkWNfdOQEeVKBpRUcLgDi9u08pIVMVD3EDwvdjN6yPiGAK3l
SKhXbd1x66aepXZCrbKzx+5kyg7x50w/W/tKfD/cOalJ6kXjwi4x2SBB3B1wyGRME1H/gQFDCuii
N9x66byXhnzJdYgoKmjM8ou9psVPrfLoDK5YDZLEl7keVHbpaO71kPxgme+8oP2oPWMnG3ErXdhB
oxkdHJf3Y21RVR2N5lj27nQkpJb8GoZ5qOxQ4VQ9NJQ8n/QT2Xt/njF0NM/L60bjWIdM18+kLxkX
pDNkH5axv6e3a/FXiPYWL9F4ot/lQGKYjY3p+Nq1sMvwLrAQvJW1ti/KgdQi2EnbJiMs3Ldr/S6c
7XnrYUb481RFud1NECj02N9ZtGG2sR2LJ7fH5l66vVgx/ozOfRm8hni/r7ofVjsZwr5wNS+4LofG
mzR6E+Vjb30iwnVvgpmZwMrLnJlsODYZRW7ugSXwmk7euxbwKSexhtHcyiuH9mqL4c8urXCHoz46
oTxBtcXpjY0s9W6HwnUxFdkrhH/Vye5Hl4S4kuwXvg8W6T66Gxs3vsTMZMhXyzxM75KVWjfHPf6n
O9/RtbOTTvKxneKIcCDottK1u8eiscU9sd+9fyCIqnnWtZKD/hFac/C4PDGBVaIT6O9Yf9mWJ84z
YolVUmjxG+Hx2cnSSXlIHewCc6WDfdHJ5U5a6w3kxPQUWN1Lz334k70oheIsxH1PCC+jkWJk9Kiz
BZW6PFHGgEIKSfZyUCt6I9QNvDOrHqzJVidP4egX0n4CFnrxnaS7OPoQb4rGfBy1cvrt1aiJhgqg
P1w13LdO9F6yOjF82jepAMHmjc5DNKTJhxEY2mowSu9xSuyK2Sn6hXYgY9Ar+vmQ4Ya/qfmc72dC
K9dx6tkf3hweqj4NPnsTtYY2Xv2xG55bt8QKEI3azmut9o3IPYhRjkkK9yiB9EGKoTmEJXUawheg
FGJX5ZBDvNEPXwiwwQdpk8e9fJUp596QIl0nwvVu0kqiimuN1ynVSvJ1LRITcWgfvICNsg3v6Hf+
SzPYjKekG2APqk9Z3vuXdszjVai0ctkYe7eRYQLEgu78FDlyb9Oz3matoW3rZO6fvKChku7NZ8jf
Z1Fl4a9co8cF8n++Kw19Okfk+6zNfEQJxcV2qiuLmBxvbrhR+ONjiS74sTBxONhE9TCJ7neJeh1i
CF3rGIrV8i/ctvGZT7VE5YCy7t18uk8bd7ynLBjORRwz4PvXS3yW6Z4p9il2HPY/Y1G96pWV72ev
1LbL02kyQe4T225SeJyaoQeEa6TXoEzbe2zz6fNUTvTVhg+n9ubzUEfFE367CyFnIfZPno3hEG7M
KAtvUq4JRvneE3cgdov5FN5Ocaq/5mh8vca2n6ZxkHcN+BBCizYumtAHPLDZfUcgT4HHdy0cQCl6
kuVn0YzZWUtRPFoy2XmhSXec4hcAhPkkAC0ciflzd6Ub2I+VcJrVlAX1d+TvUXH2mEtcRhYaE685
S4tzUbfNlc9PW4V9H9GtCoob3S/VPqh91ArkHpLlcoM2qtq5VYU2wrGuod7Hvz3PuHqZrn2R6g7u
JnPD6VUThY0+lf3h8nRT9sSWNrI2D00r3LeMsyqLjPRV+L5/cqlr1hMRVG8D5Iu1zulFY7CykOCE
5ZvcsuQ3b8y0AFfFdb02qu6n17ieTMe4VkPevziape302CCerA9swu7bhE6KFtwXBlBioMPlWjnR
YF7W4q5BfLfudS7huoAtKP282PSyYcItourFLflQcreLgXMXlwBD/nWYSXCMQjfEQmEkz66N2DLK
pjcz8IHaijB+zPVS3nswcmKhR4/1ILhXB5TNdklP3kw6EmzQ7tGxYargJfK1sbVdEpcFsVYyBg1I
FYz0vD1UkMifTdiA21jnL1q+isHTTTV2BDkZPKEuAzoMzXxnO/KeeEB5+vOaelr0KEmqXH8Jqrk7
e+qwPBoKfp+ht6NtN6b9aXRpyS2PUmYL65T0RPAcbLUhxCM7K7g9oS6kdI8XlS/K9iRVIaZ+Xt9l
BkHbaftj6Lqx93vF8BEWouIQ+IZwsmNcBOHO8DCzzrwJnD/ejQVXaM2JD9y9fqeMGQ5pHN5EmS4P
xDntUGeysA+0zE2GI7dVQAO06JILE/20ucu1Lr/XuMsiVUuNneZ8GzMbIsGisM8RsUJrautTnwJQ
cWL9EWB6QqBOYNzMVuBQVDT+DpM43bj6PfTzvcG8hliNdLixh+aTm/C8mmrNv4YTBZBTQiZ30+Tc
i/EXAS3MaCpCjG3WB5nCraymx7jPmp3ZB8Sxdh0/FmKDC8PjaLlfLpyZGbCID1ltQLNA+2O8N+wZ
GUdT/2D3hA/T6JvaQWXZdsad1qGdsMz+tzUSwY52kgLMiHfgFmoUb8j9vMQVawqzN5R45IFK2q86
MBqYJEr+UcFIYhRU+dVX2NLM4mp90TpbhSttacngcwhBgdDytmrzC2PjuXP1i6aTuynFu1dF+8Hw
7mVJxzHJhm9XMmCt61wi5HWeQ9m+pPC4IJ06ewITActM34yHHMQRSKe68dUOqq++pE8K3+XEVsPF
006gH1lHY6O4rfcEIICi2jFu7LfQ8j9KH9lL8VvGDidzx4yuqdo9CV9kujXGHtUCkfAU1XZmM9SN
wy8zbQC15PZ9BTmnJhwsaegW2PAGe6KKkWYPcX4bGNmxHmjbz7bxWnb6Y+CmD6X0GduCWnP1n4Fq
b5hegsnaot0Gq2SDpdOODJuuwQzlZEIalVeo3vDK93cjpCOvYV5pRojSLO1XOrT3pOYcwAZsEs25
mdzyJuVOzEhofGIsFK5Ljfo7lTSCI9nS24UXApw17bOHwoWfFM+Q+DyDHh9TOa7+ceV7zpczxNHO
Q2gzNMmhNu12ZSU6mqOcK9tybiELArWtn0sX9Z/PWm8d46q+1iFj0iZqb9k/pXvuanATKIyN8WIW
eGoyMUAHAZwZ2Cb61ACohu9eyVRAV2StC/zvJ7Pmkdp2xzo3mDx8s2UAEcvv3928PpVz8VV0iPjx
Jz3pXI+brmEEKVzrJjcRblZ1sELZo765saYQc/FtTXfGNKggCxwaHQmfq4qPp4nk45Tmp1xn7AYB
sVlPFqyUoAFrT5L5SnoOOsRQf9FL65LquNZH3yJ5zk7e59pyUYfyd7cMk/04IeTXHNnI9YymrXdS
FgGbGPZ72GSwoolNnVDprqbou1aKA0urv/oKnlErWwQkz27ufxDq/pl4v1kB7oKm4VetYowmQLVa
78fLp08BkMHsEL3pxLEyC5V3aWuT4w30F/bRL/odL5Mhvntn+J7i+lZU322r5ANlfiuK6GC3fORY
Ub4iO74nthQnl139Qq5Z3jJGYvmaqpXOWtTH1YeTcC6zDuw9e4SQGJ3ZML/hoHoNpf3QOs7Fq/z7
zJzuyhIh0JSP77onz6gcjqLWTmyNoCs30e/IsAAKcwLmZAuushLttUwaInCda5M6J6mMIxBbNARk
brYpvfYugGTMuVZwksxErOEeQsMIH8VI7hIUv7Ye34Wsv46GIa8E8LjrW3kbtuKm7q1o26pQ0mST
NPld32MLkYBCcEcBCs/zawghctdFu6ZJEWhIoLf1EG0q70MoCVA9z9+SAcKqUXmMzkVDGkF4XLBm
0+CtUHqkN9YQX9vMJIPS6O888HVl1nwEvjyUmotPv0fDloFxL8b4LOt+3HadYeydGFS1qAltI0a6
1Rid4ZQ5CHfEuKZr9oV6fyfCqmG/UZrslqiPDY/3gNyP6CwgDJPTGt25TfBEKscPjHdrJXtrBjYA
1194X+FD8uhJ69Hxi/gpLa3XIGBpD9sK1EpAF9gGXsUuqz1A+CM3wZfjzWwWV1F3rwZpLbdDY6Jo
gEC9IzBsbFBxT9GNrw3ntk5otmVPsYW5wrQrsSH/VNBnu1L5MZmfuJuERHxtaj/GsRX5O8PxwLz0
TMG10Yu4dzsvEZnjW9srrm46Jbvely1cMLB0fGongqeNtosOk9WH20rPrpo2qBYfiJrBa0kJy3dO
QjqCIRCqVhg8mfdId21p44cDzeRAnXiwoyjYzp6XA4ZOwZeV5rHJqeKLVifbvmm4yDUPajNT7MpC
qWXm0y4zuvqtzZtd1xBZSuH/mOagSNHN/jItJKFhyb3vg4xVANeRmImkpW52+PBXtaXPqzJ27yOI
YZS1iHgb78EBIAhwzHrRTYflsqELqjXOKuy8a2sX9yQM09HL9HPLYHFbIDI8+dppYHn1cr87YiGn
QK8mDdj9BM0AYmvjx29giTOkqMN5KPSfaLIUdiEubqo0D7dGLSisQxp6asDWOPSDk0ylzf39fHmR
pPLX1Jzd7fI6TU7SBFvVAf+vf7c8TfT4SDVW75f/Cj6KP5RmxH/90+WLesCOUIwkiKhvubw01P1m
rN0ZhygLbWCFxUl3GcgmOUg4QZi2ZR/wW6GsoJFUDN/AH0hmmfQ3Gh7n+NCi6F+ZWnco2+4qugYc
MikTMe1RAHtvdtx/ptX87SbTd43/B4YKpCzfOljD8D2nAXeCMnpiETvhRUU9BwZcaVZtE63rLMzv
aVpTUxJ/WRlnXJJY+37Pc4luJ2MV6G3jtq6cjYgRMJXS0teMl5ADeZXBnZOZUaoOS0LK8mjO6Nei
Q2KCJonckKh3ly8uhwgr6m4e7Oc6HbVtb8a/8ihzjnqX3fSDqClX3VU2SoDuJjMsBDXDShehvjGK
HLXjMsH11OB2eV6pUWUlb9Iuuy9tQ9+3hO3QsCoHMqwj7gtRhKQuK5gdsTtDLPuaiTnCicJkqJ5x
jxZR8jF7inFohdg7MHv8OZh/PXLo/7GVCrmIxzw9MQlKD9NQgaVOHtEko6m3Lppr/zYdenD6Y2eG
L8DJTi3Epi42zr7dfEVt8OzGI6ZM3vCRceFmSPNbdAQofgnxZBDQJ/PZYjq5coR5G2r1VtikHsHw
jJmYxRANgCpnQFGgQBNlAqWWXzYoyWxQaUu5oNR34/u+svrjJLed4247X/uojZCVwS0u8ej/ribv
gLWZ8XxxwXKBPAJSmJ/dS8M+of0iBxN5lTxXRX3R4nCH4xf3IvArYr4V0iKN660NPwVx0ocx62er
JiqincOeHl1AN0UZDARsqsLHOvhQpGZwY8nh4o8IZDTBRgofZCtOyEKcMlqlWnUr9IRcriZfyZp5
o2deTfI3oMHX6zFBj9wUA6o5bDFanPJnupzBRZ09lZLGZZkdbUXrzp5ATVAYmsGrofV70K/UF+PR
N6/CbTAyZd1n4CGhwIAMobzK7szkYBFOBySs+kmrCWWZdvQmrz3htz+C+ABwX1D8jH55qVRM18iu
BcUR/kgMfFnVV4fWzrejR3ZQJ2/rPHguKxBBukivWK3LdVldJ1F4+0a8T/C7tSxCc9pGxzK5k3aE
5qOFsxPZESosz0At3e3zYmZ/2SakVeWvATSr0bDsdYb1Zd1E8VMlENa7OfxXqgA2HCvPw69aNY8z
2/2Vh2xt3Tjgb1sxPUc2N2/RN+FGq98j2g4YxQMqJnIo2y+BRLQTab1N4uQrKXMPdzM71hRvA+hv
pucfYyBxHbScnEXYbMVQMWqNonVeiWBVBtHvabLkJRbsHsnGJk9NWU38V3w4DSJv+ZTECjSK/1cU
wxvsrXXSZd8DZhhDYDVO56/ORz0iNbxLtsms2wyGQz4/AmYio02X2CJHcrZ07dlzCTEXESPRSSKX
kfYJilSWxQ+MVa4hBuWim+77EIu40b0JnM1a9yrxp1lRtR1kjf9LPCTFBMPMNS6DwfyOMWzLBNf+
aTTrTE7YFv3otawnRUM6Z0ELd9CacJbVlzbrv+s5fg+TO8uoX7NSVJuiynN2k1gGBoc7mm13u36I
bv0+CN9lVX4ZTnogPvN2FPIahC8eF6LVswvxrHpdecG9gS9kE7IVcYz2sW71V0FMlj0Wj6GZY6Mf
WKPTE5EaaxUYnis/X1f+SuspXekxILUSktqqwysTCR/i4Sw+A8aQGL5J5s7t8imK0sd8rn4ibhTm
XP9UGIv1oLvPdO45rnELGcmlhfk5x+NnwE3BMPIfzzfOnUR34rofhLZ/yNmnxmw2rUAQwUQf8ogB
HBDd+JosNIZ0QD7fGzEmN/48P7We8ZjhVQzElqvrudSH+8zzPsCRx+s27nsa+VgNXLpmiGxv/OlZ
5p23A5B2JA6Bk6Uqfjqt22NEARMXWM8NS4AMjSv58uRNkUZmTMWunIm/iykFEwiFLH07um1YlFBu
2l8mS1gVEPGcmu+WcZHs3pypuJTzcOjG8D7p5wdHsCmb6RRL2h42OsYhvRMlmNg41q5jlx9bG/AB
c80YzOUqttzHOnHQZ04HaG7o3/Fxi8F4H3T/IYoq8LaxuXXZG+qhOcOMAGnlZvy5ZTbzbqcJ/ZCJ
HTTStpAND7kJ9+otlnn15Gc+7ljuCKkT7cwu+tKoyxgIY5cu+BOi92Q26Cm3xaabkBi2if9sjsZ5
cHhS4MRp5oa7Z44Gzs7yO49MuNaeziIGDGPb2lsWZ+9W7KnSyt94c/rShKSRDs8DonT+W3xdLqQu
49Svfth8POexW25DZH3ILanRvLvaQS48TD7dds00165uUH802gqhyavr8EeZgfKdICGkI8Uymc64
9KmLnPSW8RjfC82cxRnDil4TIxQ0wB/1z4AcCSOFND4Yn5nrcZP367vQ6Lju4XhNJTPozOQNbBI6
2KrcLidkzmQy3ToV7Foj9S98+oe+KOI1gHJMpKMeISajbZTyB4agsifWjrXjOs0msJ/t2vkYbXLk
XeM5iGhw9MMPe9wXmT3asi938QQFe4BPxrmVrZCWTLDVI9aV2NMAK0ahsjQdg0ZwU0jTHxtdzLaG
lpSOEwgFfn4me7lDrMWCapqfuce8vsU2ACv4bEv5PGSAt1u9viDOyG66FrVjq59IeJxXmUOh7YM+
yeWk0A3sS1uaT7q3inqDoRuBZnGNhD5D3sqKjv/ONN5n41c+JC8TIxgCdKCX+OoOWbfv2tj/chja
k0oTbZ28N269jH1o5uXmilOlWY2lDUkOu/AYsLYSSE3f3RQW1Zk9sf4AhXSNNWOvnSNh+Tc2dug+
k8aWljZW7AR+adVFBs69EHJI5JC706nWK3R1pSYacGog5oyeG2mN3LGaXdP5rzPCPWvovmTtidUo
5olrLry6mX/fmnRJO+uxq8fXyvIvIFX4ZWvtjY6trZMlMUaM6HONFqUTxayzLGg4nD/jaLqJ5zpd
U+b9zA5yyQbAaMKcb40GNF5h+YNo7iPepq1+COJP2vYul9BMM71bF5b5TkwsS3YW/8YGvRUIkGlj
gZUB24b7xX1Y4d0FF2CWL5GQ27LjF0Cd5676hq7y7MutgSzzVrO9jYQSjBRbTTd7gqvq3NrXAmdC
Z/hfbG+eITsQ5Ttrm1AiVvKy6WeMui/4mLsudtm7YhteBYZDAYl7vrDKi9HJF5QHiIHbK2IuPt6T
G9JPmsrhqpWRtUEjDIdX+kiD02f80TSjNmyWpLi4Tj2eetgkZD2Uxm2EjhP9XhC96JVJ8vQQ+lAr
0Jr47S8xO/U67NGcBf25GAXMcG/mjYsQn83tjtvztLEH6nRmUEevRdipjU96Wp3dkHueX1KgpdF0
cP3qlzCVvDY8dPlIE6v/9ip9z1zlFbyYuRqM/Hkc0v9h7MyWGwW2bftFRNAkJLxKqLfkvn0h7HIV
fQ9J8/V3oIpzvKNi37j3xWHLsiRLkKxca84xASbUOl34CHE+1vFiidEujemCKfl3odVQCVtrK+jz
G9WL0TGXdmLcZ0Mcf1Wnsc3V0QUJriGctRcUfQohdHJ/961L/5+5XkG7WtOWFSDHL4ezk5eWb/M6
JwsOPx0BWkRMVSGScdN7RZZP3RAqcjUmZNXdxjMAA3YWSaFM7DdtK+/Z0D5hUfwkNUKi3kC6XLjd
rtOt9yaX0y7ARrVWY/PRZosXD2uhH43AeYwewPBk3NoMCu1Ar8iNZOWztPSsVfFWjZGgqQ7nl2nK
xgy4pFOyV/tWYtaoGocSNINzj3tr6u0RzKTWbnGtDEJnByPxKvQW8QW64fgJvClftcl3zchsTXbY
k8zYNpt0AtZNobGy0wTkmU0mAr5izIUTvP2wgyhGgE9hrKOb9qQbr41mfgk1PK55byI0cgf8qKBf
/V4ffwHUhzuZm3eotZO1Ox5DJi8+jTFuHR86u59RTsPViMqT8vAuNR5qHMcl3YP86imHdFSZhD3S
cn+YWrKfCB0M/arGN2+6To4MV19EBRST9msgLTB8JAYFMV1CF40YGPN3EARrr39ZTOVwcT1E3Sow
TlazMwpZb4UJO6R5kmR7+YoF5pjP2YXlAd/qOXcuQcaZzOTJAiOCZB5eq45iUFnY7rjIVE4zcf0B
WMDmD54JF1rP3jYl8mjMnOTtEj82LZ7XYZ9nc7aQpg9LkgerYXOglr4ve4Y9yRCdNYtpA3zcQ5x6
zOhIZwoJO9vPLmWIIwQ4A8KpvTbYIaLz7cSKt0VLiSCaceuqHqNF3JEF5bAhn1vtrWzkMa6DdFsh
Q61xeIbVSBA6DRWrccnqmRLzqDJFllM6sxaVHoGH3fRlIp44Z3ApmZ5lvp4/xOE4r2tNnknRHRnS
cmKE+qYsk/SGELDHoB8oPMgnoD27pNTbLqJ6bR9HeIqYTuKn7B/Yx257Xfc2RsKkVpE0dFRFuZtj
pL7FnV0wWKjYZ680N3sA6OK9IiGlh1NWtvZNdw7+rrPLlLk2Ji4zwmtvA9NVBC6peMfzfUaqYtVU
IFVlzjheVOXWUsXXkplWtknoz5FkjdWshUTA2xUmFxuUPZfQh0o6ByULwAAdLKlRlCW6O+rNwEH1
xV/RbJO/0P8Ue4ioS6hc4m4MrlFO2QJgMIGZ2XR8BuaRoTS+Cgjep77SbusUxriUz+6kM3MPsvQW
oLZNdFbFv7QPsaAc2JacNJEJ5ge0Q5BGHGBzIfKGUJTo+d3UzzeWxErCcAdLVnuXNymjDrBRhikR
qSkEbFJ1IcMldkywxiHWR4+WW1jrOiz6XRZX+r0bhIwSNesZx/GDisA193XEllNZz3EALF/M7Uow
dISfg02n8QbAQl611ducSNVivsu0i9C6Ysdxd7ZS7YKoAOXH2FzMWdGXYA+HeCdGNT5rn3WUPLtv
NPSx3b8g2TxYJdu9IbQdEgS49MAxGxTApzZ7SQvgofSCmDj0nzqbL6dCIYS84R5ydoXnjU9yRneJ
VDN3NsLRGA9aw6uCWYAw2drCvqwRt8z7ZKru1RSapAR5hQ9ykxC90nHpI7mXyBNqS0AdKvsigvKV
yYuWylOY2IigrJTWWv8eox7aTZUL+CwPaFSQrBC90x1kJ9IhSXbMdWr2pGt1LhrQJtow+RCXDGvS
QKpG6xJfm+fmOme4DAHewRUDhIIl3KtOiiHdumrVl1MKbWULAK2WemNtRwNYGN9G65KQKUncyC2d
2A6P0JOdGyh/aKJ9ABKFPS/1bwqAzcvIZqspY/uYLRVN+doqoOGlBI6xp/PWXiqAPaSs2HZPW13R
+LYdXNd1EEwX6LCSa3Z+GitDbdMejSZSk72Q7Z/QSGhzpX9E2bh+xSfiKsfaOHV87JHEcB3Yykh8
TfFw69loRo1kEyygYDdWz12ZPGJ0RAM/JMdgHp4B2a9NPFhT/NnZXbXJ0KFsIp24L0cWW1EUBOZN
Ooe6GpaPKXnorBwmDvofA70msmy/4FNju58/puSB4J+Lsp0qJWiiMv0GTwFJ2imfgmDcI5t47xm/
Q+NmIfLq9nNOoj2VtC5nuc9Cxby7LP8wqHqZCU7V2d0Jurb4pvoXyP7ndnKDLVabiJF2rq+LMofQ
kn06k2Wycponz9S/A6egoqX2p751n5SzixT+qDIZ7nARXDwPgyQKpD3Cmh6XaFHhJjXbnZu236mB
k5JxMDZGXdb3fS1OsbS9Td6l21pqwTEzzMeu2yumKgwKdXJRouCVwVSzpVnBZ7Okw5RmQkBKhVeH
i6ego7GOx/wDjCRE2eWy5EYj6753TLiOr/uMFOIcbojGFdMe2U/ieExWZd7+ZhRXsvtAeBUWDJHo
0xWTlx1DwzqS5Yctk2EXHU2xdhQHHA/NypC0YtecSBKl0yG8Ry3KMMyp9htpF5uoDKOf6UzdbrJQ
czO+ijiPtV2JaUc3jJdZ176bcBRHcKSASLz0wb1xn4wxKk5t6GKeThz6neGjY/12sqS9K5P5PuzR
8ZaxH4zReBkhRfbLjgtSCXo7FLuTM5O5VZ+DOVdnAgGbnWtVpFS5IXw5pyvWdVu+2q6OQ661HxrL
/irt9I0c1QB7CiEsrGpKPmAntNDhpwkpLxHm7ZmCsyw6++zkLJAphkraTI2vS6LZQts9jNVr2s7j
IVhcHbpdf5WtqrEQLLlQ/V1XWR0LAyVmuYS2VI3WbJoOiEdo76IOieTUViH2eVgIWnYh/SY9GGqa
bnESknDYgR6MG/3gzPotjQO62cm8I8hy4XyQNQ6uuxPGgsQaCF+kQ79uU0JpwwFgE1+gnCXBd5Qz
YhtJe00cb6c5Abw45ku+bmqbvh4Hn+YI8evBRdOwIQ4Wh4FLgtE0OY9GGVgPIisP3tCI3RgajzGz
qP2oFyGlaQAgwSHSMMcOxmD/aLjeWZNm4Ouj8WzQIbSFmrdpoGvrtBiMo2m5n7jAi/XU4Hsm9ovh
IZGTJSEHNUbAjSGwSKV5tUQN0c329PjFmNvID9zus80EEZysNIWj5f7U0CELIvCj1ojUPhNo1tJM
kXPgtQd0IDpLyUeGpALEUaFtmb036ypmDMR3pFrF+l1b5ym7blgDffap7BqRNHGQQ/4V6Hb6Qhri
fZxZX3bmbLoq12jG4rdtgk2Kv6GPhoeMQwFFbdf42nX3q/mBdL67pnvV6t7bxE6xDSSmjQzBOhp2
CqOq+Sawl8LUk5icuup26EyulIpQioqg9RoksdLZTRXR65CQVZlaSPtyL9iNy47zOyZi8yLi+L0q
uS6DRjmRC11gf06POQc1Xlpx1FEmHaya2noox95vNtJazJzh/EH64nbEKuJUSbrRS6YYcfcWmACL
vLR7b2EywFdhakKF/HtoqmwHvx3wate1voeXj9spkPsBlih26VzjeJ2HvkV027JyNbxYs4D7gzeR
158whpAn8BNrWYqZ7rD+qlPd+1IpUsGw5gM9IsephAjak6uUx1637VpnoucEx8+O+mklWZxUkgbH
yS6IRGmjZxh/+dosBdpZ01LrZtaKrR6x8qElqTehNX02YAq7dKwQSsm7stHFzvFme5sxd1gjXHkh
DoLr5Vy8EP+BV97qcf/I8qL0mh6vSUSwWw1PugJ/XPu54U+ZxS110Nq4nuF5ECAx8o+K6OTlY85Z
joPo+h39FMSa/+/bTHbvxK/+7x0BV/3nw1SUQvjvo644ERJYr693vN6nqp0lE3f5Q/r47rT+ecYg
rfjV9ed4ivjV9Q/+49ufl/n3N8TztKZ7+L++ir8v8u8zcr1rZ6wUy8v+e0sogsSXteizk9NYHB/L
a7o++98Xcn02M3LKfP/zxBXhkfn+etc6debm7/v398Gvt/48yvU7XY4N5wMH6cFTHyHYzqOb46os
ciz4nYE5yXDx112/C9A+/P3u5zZ3njEb/fycILKiq/a/97x+Fy4r9c9tbUBgbJCI/fX2v49w/e3f
P/55rp+/++dhbG2R9RiwSwyHPjoGO8Ogbghvf15IbWpMIK6P9R/fli3H6ubn0QoSl7fmaD+n+ZLQ
oeC0bt1ev706aq9ffqy2/9z28+P1u6KTNzItvO0/t1///nrb1ar78+NMFcrep+hotxDj8fOLH0vv
z23Xu2Q0sujAL/f+57Gut/3zMNcfvQ4fttHa0ZoOyO7n8f7+u9efrw9V9BV+ln8e5u+d/tvDXv8m
nb2j1/YAVRf7aVtQlhlCU+y++PHqRiWT9X8sqct31x+JkgI/8s+vB32bzES2ekvH5X9dx9cHun75
5za9VEteKVmYP8/w3571//c2wyOWGlXn/7xa9IX1sTnO15uvDyKqgRng9dufB/2P3//z/1x//PfX
mpcDpUn6zX99C34e9ud1/NeHud7xn/tcb4tQkG0Gaf3uydFco/NFRmgwQltBXWX0YeRW092F3UC2
83U5HawXzW6zYD5HZvV8XQ1KWnjHiGTcg7BSGXEFp/uAwStNNVqKbNkcS1suYgRoGwZBstD7mf42
pwkZ0gmgX3OiW9dgrqqdaoOP1N7xP19MMuZWups/6UGj7z2yG9JRPdV9TMtRo6UpcbhifUX91zug
gAN1Cxr0bM9cOIKemrnNp7upUt8iIK0yQk9gJR17D+aw9ADrRa47EU5eo0gDKLnLDf2bFJYno/LS
bVQjisixg3cdvAtA5PGGCNB5G2JAL2toujEka9JdoxsHFdSZtLl1VFqghKb8khtoARhi277nFAgC
KIWZolcbkXbBfVX3h1GfSFkZZv1euI65J+8BKx/b1VG+UpqwtemAXAIVVrTB2hCM7FKJMQNXOVt9
3lO/ZK/CTu9WmIaD33vSNnjcmOXSj8HUgtB/frZEdiiq6oxKt4JHLt7roT6W5ZRtKaDijc21nQrl
JgqZSCURbTd27CVglMMEoo6uBHuMhDagppetHybGSreYAgSdiLdDzXtnd9Y+cKPoKWSGOFcmIVIk
qfgVG/PWnW5TNf6BFJKfXeW9M1NnPKq8m3BK4ftkPE6R6EejqsjDM/QbE4YloqeEfUsTvdbqTxJQ
QOo6FcE42xjngFdoFbZdk/G31rgkeMB9HQTt9KodxIba+IVacty2tV6SH9p+y/guDxnaowtcYtFo
Je8sILQPphaiahk0KvOMnMIg/WiVF+EdRNhUQTVHiBA15OwaOFU7OI1oNDam4B8nNmrap+79iLF7
77a86HFG8wn+QzvqBR90tbUi6REZQuaEG7o6YwPOpc5kZx9pf7oALm8znpcjyEyc7pxF829G2JTJ
LeOBWnx0miRm1+x/1Tmca5PTb40MkEDbCalcFMlqLXQ4LQHuGsYUg9/gDRFtO/oZ8i1LpJilU2Ju
nA62Gw1ZZjhm94pjHzG/k63QrAFPy4mYcnkuByWZX3Rk7/SjguvY2+jotC3IgOB+MrrVXLtfVYZL
NNTDz0lp284lEmYwqMsM60w/ITpFBVYuL/rWFuUr9m362uP85tWTjvpkb2i/pUfkjBlb8cEywA4S
xHs/d4G7tqbMDyL1NBGlHOneTe9SfZcanVeIaCvCnX+ltdFv55rCmMZjRTTVS7RU0HaSB7ikit4X
qqAXopU3M6f0esAv7seGcRuOdCdypq+9/mnXgrJnkiRCNY9tWj8jps/WxEttHK96Nzp1YYaWr10L
bFinXkoyNNcARemMB3pOk4a0k9kYYSaTD4B8inFHIqO9LTTcrrXx4CTiBbZgLbCtZRl7pDavdb9I
AIvBb9ngVt0bFoLLLJteQ099BmHdMDUuv5P5DVrogEwt+gXpmtm9+ezW0bPCfQDUoTO2w8kztrqj
vM9u7F2fdtU4IcZLSgpyJzD/FBl6at15Twb7gi7zFfzUjTC5W24A2dHR33WzSDZgP1Zd1d4E6ENo
TU27NAIpHM/w8qcvh/DzIHtKi/7D6AvmQt10BybEH3o8gw6dREwSrN2CQRg4V0RSPQ3WBoAlx8S6
KXvUccmn4k0Cj4IQBpvFoRqxYGHTqtcde0SIsJmU+H3a8mRV2ya3g3vUKB1YI8DEywjZGXPfwrCN
ZY2OQ5a9DQQW+YaXLcp42hFtm79WtmGBTpn8bCRZKUyHGRayTkNmZCKGyn7TQqdyEvNejUtz+lU5
TH3rOMVKiSAiNr9LLQXUZf5qa4DkNFzXvW4vYUo5jpmeci0PSGowENK4GVOtaArfDFQKeMRB8Uzl
o57Ul5ogy7yYbqqeRmdLw8oceMGRufVarHd6ZzbEQUBkB6Z5y9wKwKIjFkwQ+9ZwPAB1i/hECmAJ
W/QiS7YSANrEODRM1WUrMQ9l5SVPaWxZ8lDXzmcbV5tyFHeRm+W+gNoQGZKE2QB8Tk/c09Zxh2PH
ZD10ClD7XHU3vZUsEeIgxxyN2Q3ivgl9QzGCJNB+uTUDvkCNOyu2mAwMaJSks2Pq/QTxfye7XOxK
uDf2PJzTqADVo2+FkSFEj5CHTHX2HtscZlr55ullciRWM3JXRCc9oAF+yu3sZZrxo4umfYqa+Vc5
Oq9mia6G1nAO2sMJx/Ps+pJErrXRImUl5+dMyOvaLVsmqSVDGUe0hzRAoUIq2BBruEtQqr0ztf/w
wuzJqfqbEcZVog8IXLM9cXvvAEnXdtIBT+ipDSxFrCsiogmfm97Q1Eor8y7WGt9qOD+hBdnZnl03
6sOMWV88gEPiFa45Nz+mbvwIW2aCMkMS6pa0CWImvnn6a5Dxs1WP76qefycMaSHR72YVH3pIScxX
mcjp5UOFq7SPYXeqFDYr78ejmBGklHOsNqlh9X6O4VV44WfrkiXdY8uhu7kpXEBMQyd/t+RtgyZi
cN53SBgKwfhJR26hiWFVFzpAicUj1BX3aQhTz0AYscEUtSM88PCetySI1Iw1y5ExvT4gbdMmkhSj
mGszbNw669kvBwjahTT3i466roJiRbLRqbN/6TnGI31463lRB716jasUsOeUvXiNBlIGalkTQHjr
JW99eDHAe5e2ueuSYT+WQHz2LS1kgjhtFgmkEjGWq9XAmPAjmhgM9rK6xO6iXuigH7WT44/eTVqW
j1lvoWYw4XTEnL2DG/zOsvFYpoO9Bov/iirkxvS6u97N1rIf7qsu/LBzxAQ9bniIxdm79GCGzZg9
yY+lqWUJesMzx0Yq4AeyiL3WDYEIZQdgyNJvOCV3ggTAAyjiALw93gDUNpiB8MxwuvSvTkdbjlAF
aABheQujv13h8uHdFOg5rTx8Kp3sd7UYV3Jw5kiv++eYRvy+iZiqIOiRuBbwGKA7L0J1QroVAZsM
PrDB+Cy5xJvn9Va26mw13rkryYSrA7T0WYzni9G6BbaQyf0raRBYv0KprayZEAFl8SZDRgRojoMg
R2Xl9yYY7hYPO30WJqv5I3pqQmVSxExoqFd228QPndp0gdM9cYGjkrz3vkla62+MqVsDhbH3btA9
aeBhGWD0IMHx+03wh42h/2haICDKZaoRT/wWyVxGk6ZhKpKVJQFYusbJQxFWowmsQ8ZnzPoQpObp
Pp+Ve3Dn7BVGjVdxBe9VhQ6c2piQHXydBLgnwLXwY6lwuCXklMOljh8Mlh+/7TnXgiBlTAj8Oi7/
yDamPW4wLk+t56B1LwhOvowRVcrctJTemISC2N0y7j33YX1yKBZDmmzKCy+UIKuksc9mnL5Qa7+4
jgVqNjTQR5vjL7pSDFtcNV5cj0uNM/mp23+GYI8T6dxrIeQLmBlIt2vODsKQG3q3tsqZNjkZnDeX
GszJgMqF8R8oi6I72aXRrJi7E6Y3Ds92OWwMk0zyKde4tkr2wQ4o02Fk2Kuldxa9cWauX7TEih1j
tlt4q0wx50hBdlxZLfNtwy2IPwi/2CnXazsFuBUZTPwlB432xwxMaF/pIXCYDsZRdwK7m1e6WHsR
YuIspxCd7RDBXequPUw5yWyfm957yrX+N6MdyxM38UjeYDX5E07pFVajTafCu0QJgYikfh8bGLHF
/DBbNGdU9VELOGOjh2iM6ILnSiAZHavg2R0Q0NZ6SN25xFaKBAO4i5ZDByGAOIXxyrxXDuEuhf2Z
9DmZmIClROiYW2FNT6aOeSnhDIx4h1MRw9K1td8gNhRZBHLFHjEyHJQg48c8Hpn7PGeSszTPhxqE
Pe+TGMQlHPPzhJV52SQRcji15za1XzUYAwIbGXJV9Wa2J83YOgCjCNEA4VmKrRJsx1ikCB/RXXyg
04u7eHeHYFOlKQubZp2sqH1XkfVlOtoEiUo96lOwmTojgV1EoHbcUBESAZZg6Zq8DYVJyBlCggs1
fhcj6SOi4Y/FuALoe/+bofZ13QTNYpvrydTvY9T1q6iWfuoxu9c8jhJpm58Ed/2OmS9hFQQJZhLc
PpkekwfjobY9pFMEbKw9C+tcWtrLH2zi2O58BFj7EdCKsM1pbSCKlIZyqQOSag1bnv6u070lRk18
THfSECjWJaK/Nquek6w4R7pzVE3tz2C6/aGDFIh5GLBotlj+En9VtvOFVsBbJb4nJEkVobCkDyAm
s9r+XhbDu2yHX3He7WeG2o5pfKDvtP3KGtJ1MQNpGxtsffPAQICDpxKPKpX3PcPQ1ZTkZ4VjSWNG
uSoT7z0BKLVG//QUdA+90BmEsnUn8gtGli7Jm4iKc2YLAomYfKbkHDgzyNhGl7cVuw4FWMIHRnMH
CPPZVNqz7pFcHUbTAw43RdCyvM8JKFUqIfiIbE7Xe3DptSMyyeWqYI687rqEApsC05H4khKz9KfB
PiIbWy0Eu05G6IdwPWfPNQ5QYpaCPcfkuqkiazMmBjsxheANv0Gx0Uwyvt0FvYvIvcXnF8YzgaJ4
Twu5GWr9Tcuyo9v0ZEmO064cg22pMkwvgLKRVHW/ooVZZFsH6gs84RQYg1zZVJXsvoZbPT1QSduE
QKI8UbGHQkZBYmydDfW+hu/DeytgZa1dN/meZPQWddEGfDD5Rqq31olnIrqaXksRZ5vA3GVgSFZk
EMEAxNXiJIz2RP+WFkzYA6adfkDsh+6RWM8FYcDtaGDhlHANd8kivnLS53Hk6m2XCFqrgZJDET/i
uW21YghQIBLyjqL8rshSXKVRdenCaGuldozpdTxVqfkFCGIP6L9n04Yeue5+xcP0nKJi22oECJGX
tVxEIBqvQWoVeDPbS0FqfYZbdYpDtJ5dzeQLeJlWBuG6DjYiU9UqwWTngwMkiCz+LoPsRpdomtiC
2Wzr7Wo1E9QRjSVMXOrsVVOa34OFqSN7NphdAzs2PiRqFjkT+zx5+SG1qu+SGdBWkgmUZFh9BzVs
CZ+6zOTOQupLU3inzO/1+baJvL28G7macipecCp/xmawNW31ByTLJfDwecWsUYZsNrmSLxBmTxPR
Cpu5ZhdfWs2tagS6MqZ/kulV6pk7bWmFR9V0AxO222Rx0W9jBIwOw+ZVVQ0vnKOoQYwKkcsgnE0T
Tjv+DghhH/op8ZwwrZ/xoBJTxfTvRZhoR4Y6uO+ib298rV3rFf3MEyBTqk2oKzY6i3VL2OwKUQeK
JLSUkt0CBS/nJppdki7rxtla77pj4v+wXsa8J5Iubh5K3jyaghbsqnTyO2G9KbgfRjiQdotWi0/G
C2+wEJAj5uyNRfcmwqilFF5RAcB4ZA+LSRF/V2/l9OFwPSrzzovC++o3C28QIuarrZsRmFIm2Kk5
jYluZ6iREOhvUdOaAE/Li50NT+MCZAZLdZdIdWN56MhcZrKCMazPJvAGeq4/Ttaj8YmU+lPiXG51
DszUfpGR82g6hY8//xx58y7tsKBk07FtOFtCrNPuuG8t/a3v7C9NIgnh/zpgqtrixqUZk3D9l3Ns
rXRTHWqgeLVzblkAPBETddEZ78GyeXW18GZu0GoY5U1qQrTVVPurqsdFK/CS9VBp6ZAODP8ovHUb
sUjA0UIV0xelt5913FQ2E+Qy6L4Koe7Bcc/wAWz2NP2jzMQJkQVRcxomlhCpvcvEkhemab7Ik98U
AAZDGRNeWVL+ivJon9jpscFbrKf2Nzmq9KmapvIJ9QrB+u3MqbqkTkowY50dKjXiJ4FdWZf2Z2q0
kNSZxHp2vElS/LdJZ31FQXHfxOAdHRRR0a2EhtDOw02hQb9JHaQbMfiLwXoIOg13RvBnLrQnc/Gs
4dh50lKY3tvCnk0AyjqJyYOJtjOvfKszfsm+O5he/AgRJzyURfrdBcubHWUfk6Fe0wKrSmHhNG5L
/ud4uEzpcC6T+BELxSclxKe+yJxlqbZ2NX30VTisXJ0LuZaDWgZnKtazKZE399dO5bgbWTJ9a6I1
q8cmgO4lgjH68LAELTPVmzwLT6igH3J3AJama+9zONzo5CFHXnE2WcKBouy6slyyeUxUNR3J0fFb
nDVi/ae2q1+2lX0FVRVQwJf3uVavkLCxuDi4YwLMH059mhcWObZXh45elhrVycryR8SQq0KiISlQ
v0wDFqbICF6TBFWs3UN+mQd5imdhMaZGTK+V8O2IRlsT6D6TFiNlnG7nUJ5I4/h0RP2BdPxW5YG7
iTlOOUNecTvIjdYTalES3uuGO7NJ1nIgzkQCDLeS+aIFBMNnat7VtrWxe0g/XPK0jZ2tXWKHFhWl
2tsKhfmipx5dLHbLP1VZ3sMoad6AaWJXTkXHUVycrewFgowfZeVdE3VvkUL7uhyC81SbEC1dHBkO
Bwq9/At2vx0d8bdAdhc6t7dBG+jsEsyB1cnY2El1ykT+2EXmez46go1eRFk7VDvXmzeRgJEMOfQR
9QLXYZ2mDM1jwgy68bGb8reqS36x+30a3K47SPwgVjEHPgSBN7u6IRr3nfKgP0QRJUpAo/5Gc8Wm
QUdFUr2dgmIy940mltSYyaJkqMObfNJuSllpF/aar2NOb3fu5bap4sJHaQHCu0OIg6GGzrjI0j0p
qEWpMSDgAWBYab/Y966mXj0JmHT7cdYuFbvyQ5inNDHd8KjigU2j1mwtIhLXVYLovprs3dTmxlHL
0DLXcx0yiZBs1NxI3+WBAQjVIx1Gc5HjTwQp4QDLH7SpRVMDmWN3/fHvbcHCZ/0zM77xZQbRtSkq
k2tVZ7ONz0tCYV1SosY3V5Cwklukoko8VbU3HUqZpzgO5IdDH9nAQL2SVq/t+X+2s0Gh2ouATp+R
r9navMxZ0+4UFXozcA1TDQ3IuHusxvKz70BAxQ5Xn1kbDsJQ3k4Gf6QkSmjKGA3V9I3ntlbIJVER
tHhTtH7qsDBR2juD8Rs3MCcNFXYeBF9WQjImLSLXh6ok4LauIh0JVuOwLLn1EefI0jzXEG26exnI
X5FnYn4RgP1YhIM+OFhzfKMLOlYApl+99NIjRcAjfK6Xp4uXCYzlGDUC0Y/Bc19cARHDLfbwiJGp
T0Q/6c4DOOwqAcOAsuaxCHG4Y2Q6gMmlpSlv8TCuGul+E44muRhC8rKz+2QZHXga7PN5bE5CDwdc
EBZnhFdMmx4WY6/QPUI/HlflhGQNoRuntXUolPjt6Ta7N/gp6MTrNKIT6gRkEsqq5ciy5MqEuroB
IXXbJOptzFvKoTHB1mjlf4Z4bs9d2sGnJyPFZqdshUQacFAyH7DwBkb6WzzJsxf+QQVFulazeBHY
cFYxMUatljzmw0tgYUtRLns0aJ9wrbB+EzyISrhEmeEl7J0lsjwYMrsk1o1XElyxX3RA6lJaLNCg
7J0Rn4j4hKyixIU99pOj569t7mYbrcFgoAwQFGShopIzd/EihUtQZPIhhmza9b2gc0iTCp0mbU+M
v8DdTT5jsyKOY9acC6D0dIcyiL8yTxazsK3uOp8zhsR8oFUZKIYrKuSv2oXx1o3s4TQLwlKRuevU
cYxNMKsnIyspVK0aZzGknxWBCZAvvtOkvms8oPzZtLiLMjwjpjh0edcj3WEw1c40n6RMP3uafFxt
Sg2zKR2zrIwOYaKWAtp8tx38r3Qrwx33bu70HM3SYCJvW0ZPwUdNhwXjkkbt2t1gHMA0iKEyzKDp
UYzcB2BegMzR7Ox1zdupi9IWBE3eVxuvsBtqfsYejhrcQ1/T8YvnnoxQMGpbzwpTGByNj3gO+F2T
9vd1zhCoXQInbZIR6MufQxuuAglINyNUTmOgrUktVR0ShYWG3dQuqgXYASDd546xO45SFjFpSjw2
8bkQ+q1XCULM9L7eqqk8zHWCQSMl/4rAndUccnEIQ9GeBvrtqYulIUnHF6fAB6p3z0zN+PyLGdgc
HdkgbpNjVtJWZ9+aY3wl0Amwe6FbzXogovimg5q+qhua9hVJF6eGoxgGGLDADrknG4g3iMCbwl7q
z7KzT7M62CkraRaXL4UzW3s8Z8D/SVw9inaZCTU6AVJGjm9Lpg11bWavyp62mog4LLRBmCfmjXnH
icY2y7Ff8gzbmDTICHTFujChRNgDySWCU7St3OWUvM1GniKdOIWtrLHXQggLFV19g7/2tXN4bwOj
c6DspWhoOO39fHxpHP7j2uYpzRSD2RiS+tkykiHh8dX2bBjxGL5dmpKnsLzXaaFwRDHo5lPZRGkL
5REkwibguY1q2lo1S6ixVFmSWc/GcVGCJ6HaCzbuK13LtY3Zi2LHsNiK7GLrIcMkxJPnqz91R3QP
uRlsVDK9gmO4qZRUUBOIJ8sxX4LaYUQ0AxAY45k7gZHONd4BO/yqLKf3IaIfQ2aoNA4902sAWNA2
d6pvk+jONe6EO7U4dd3Afcki5e7xKalNWFdkk6JB9c263vfFqSk4ku0A1xQnEmSW6iymjuVmLIj8
MHF2UlbYHHOiMr5J9PjUzT/q/3B3HkuSI1mW/ZWWWg+yoeBo6ayFceJuzllsIE7BOVPg6+cAXpUW
FRIlMrWdjQlg3GAgqu/de64cP4ixvXELgibM8nqsLdKXQozltfeKdo9XG8SOqcm9B1lqJaHkrkHg
niyl7049PWZy01dR0K3rQHlxK8NBqlCpS853SAoMIp6T0XkPYoOeDm2vJcpYxhojY5GBESvz2q2W
c65M5RCvuGzvI90bDhZWnEXI1MfIWgazfi43SqFswefeNUqibirnWjMUBobq8NhJAFW1SlVYVg9N
R0fE6vHd+WQOy94FryOTkW/vXwZ180IsUV3rX1oXXjvM9pkEc1XsOvlkaEwHWvxqi8BVGLPvqtwk
5jvHlUDQCpWXcdXX6Hnz7gV4BJpu7zJuCTA12o/eoaBfRJTgO1+5bygK5NoUQa1lFsUP/aHzmB5G
SZOu0YK8Kkzdq8AeIIeFxj6NohvFKIDQmNBt7JEcDLKqqXB2zPmgxlH8L7JPVe/fmk5lxGL15GHW
RM9lOazP5A1HucdrMZcoDjNjza5u+UURexW+oqowk21AeIQzlitC3XapCluo8vTrkgCaQ44ueamX
8JHwAg6Fe2Q/ypYChPk6aPr+VGDNMiqELBJ0VtC+DkN+xRWWFLFMX2AqCWGiZuhAis0Q5fUFzjKq
/m5UXKtj8RHVaEGaILrTVNdbBiWl1yA3IfSVFE4w0LVXmbUMU+WdWnv/Q/F3dF+RsSvGqatps8E3
f7dt+KC2wdSoqk/l5MyJyDTd+lDtrsLpxqT6liqufZjvwqfy3plUHorY4tfWzj3gArlLEYgvyNqY
8KbxxlFcyIJVN6yKkvOwV4j7qA0j9gP1qS6CfiU0jZRefedYeMaM0X0idwSoTEVNO6/Tfl15TGRS
iOWLCAJzXu5LWd93ZDFvNQxI6w6YkowNUt4yunOwQMotBw8uYgeLUuPg/RV04hjCcY61UNkz84qB
q1d1e+oK5zbJ2KDZiF+1ENWpcRvyYUKQlLweAbwyxWOXfXRVeQNFfsqMOArfyDiFSWrTlo9a8ahb
pY2640dRZoRGSgzWOeiyyr5K6YitsLBP5O5m7RXKpqPFKhKlXoE8/4wwbXlWhzU8P8RVKzdpSvxy
6J2Akl36FnMVpmXoYAt4sWR9LUn8PeDsKBjkyE9OucDYbOda6NVN2caUYSxIHAP9T4Prkp8Qm6Dg
zfS6a2DU4hSaOhE3WepvlAT8WymcL9vs8B42j7JBaWYQRba0BxS29cD5WR8/DOnsKh06a/RlE9i5
HtPkncx35DV2w9hPQfWfDf6x14uHKkZM0bBzafW9jOujW6Hwwae5Rmf+IGK4BrZrvBsdqTi2LkDL
EeG89DT7QiNNNaH/su58aw++mpyWSD6IEQufXyh023M2gG18wA3YtoGyxCmSbKRH2DVpE/cQIuib
2jj5kZET4jFcdTrdA9PwXoJrFCicVZZeP65brVkpXXUJeCzZIsvYD513VYCaR6ujrGJB0NWUUsbp
f3hKM/OzGuWlAd6AUeoq8IIjhmQS1C1LQRBUb2IDn1Y8jc7oo1xZUYClO64xbHbQ3s1mLyAmtam8
UwjKu2zRAmmFyWUg3MGlMBm8659arLcECNZPSt4QIDLGXAzYblpJDhaip8oJjg29NGpur5rRNBfo
PznbO8NGaRp3VcNRdo2AvSW8SXK4fAR7Bnm1rQ2xt7qESzmA5HUiih+JFWKtk9iVNOXTN9vX2Ijf
GojK7P3ati/5X4ywX+KDijfWWIOrpQgZRelaUSI6aDp+Pm1OxcLFRoWBjq3JZu7QLCN84gx7iJro
gf//1n6r8EuufOoFlGkp+teuiu+QaZXpf8pa3taa/VkkzZMz1Hd0IaCQRgqBU3ZD3xl3WekxHTDE
pN6hj6rgubYM8EZq4DqLNh1LpvwqXWfb049FKd6E14NZytCJTd2srAFEz0wNWFhW7DtpHbvqMOjD
1uYIylDvpZy4PUt51tvwq9JwYsOyltscUHPv4Z6vPjO7fiIpmWp0ll+VxkZ4XDk5pyfw63ap0V1K
gBJ4Z3uaJ+vWCZHUqUax8RmoloVNJvdkc+Hk82FrnzQ0nXUwupcSSdoqE8Y7ETs3mIWDAwyhgzTH
2VB+WQAIY+CeXliAAuOsTLfNYKprZHNTkDDExszail76F3VTlBu/Lm/xga1VM+fwj40DiYfQpEqC
zlrQA6lbkpftYySLPgOIa5gWmr1OwMvKA6doWFRxGN4yCbP8tTL0WCAC90hlYynrbLoOhoLEyOw+
KKprvdXBwDtLvka46vHRrhyq5cuKmp8FMHdR0i5fhgMMPVuPLyKrvPFh3S40WdCxkjQxJLHLKKe2
ZaMAKCmumlEVUJu7Da4J8Goxg7Ki3uVEL+Nd8VdhBnmnkUDxg/EyhF9N0G5JtnjRHHyCsTxfRaiO
4kgAYFzDr3kKmSwmEr9LVzMEaHw4cAz6AUB8+DT0ygiwgktq7UoZtFerKa8MtdmlbjKsG8F4N2lw
hzCuVoj8y2Ft99eNr78VxtHXOWvKsLdph325aBxyw4RY2bmf9tC8UvwySueRDspWZj69kvioMykN
fIYRoPGv7EheBT2S6r5F7SH2hU9onqA8YKXWtdQww1GeqrZEjR7gyoA2q7SnWsK7KSmYmimYlaaL
lm5mnbJRv/P06NbgnLJx7HYbV+PWLcTB40puEKXY5jTILJBJUUQ1EgtchEVCK6W+QkbJmuMz2CnQ
xdTwjNUm3Yc5qOpObOymYVRCsdElmWNRKMmFIasPjzTjuKZXEY1kA9wmZdty0AxYYfJndPcfoTQ/
2y5fe5DOdTUptqoi6ZcNgAxLZu1W8EZJloY9BjKKZ8qVno/3gWk/RrbcqZq+x5RZrpRGuwh7ZcLL
otFpuSCaNV7biy+01OtSLbhg1NWyc42NWXKFVfs3JOvXSfxm6BPgIN5T1L3BEqbx/+VPo+euKtAH
WJ3Eg5sTIlK6L0GLtJ1O54UCJoHUaUCBfiovzNS5w2tFgTt1HtSqu2i9/GpG+f/3u/wf/zO/zpPB
z7P67//L+nteDFXoB80vq3/ffuan1/Sz/t/pVX896+//usqL/vGmq9fm9V9W1gTUgfFpP6vh9rNu
k2b+OD5+eub/64P/9Tm/y/1QfP75t1fkYtmKtOAqfG9+jh7QBIEA8y/8/oHTJ/zjldNP+PNvl/jO
XrPX37zmH3EFQjX+4K+zbIOJg6arhn2OKxDWH6ophK3qhkuSq8onZej9gj//Zrh/qPirVYh3jmka
luP8FVdgGH/olmG6tq6hyrYsQ/wncQWaLvgCxff/tP/482+malpEKVDt0nWTxARiEHj8/fU2zPz6
z7+J/1OMOcUsIumurKG+oTZPEySGu5GVo1ykirofM1BvUaIf09aJ1kkX/nBqBwqutDgrxczmyuDY
Eu+4weOPHyj7cqbUvaIxXzSnuTWKqRLdsRcPDH43ggoQfDiSN0r7sTapofcmQerscyQJOep9PDRv
I6b7HNXFWoQBzN9Kfwli+Z5p2dYy0uaKFpV6wyQIRiFmQEj1iwQ2FgQaIhITQ647+ldE7gmylq6B
UiJpT590pDHb/IusrnU/VFvA+fh+mSeTOE30QAlSbuljy4PpTgk0mKRpof+cTNbh0B4+pIECkK1H
o8tgIkB7XjVqKLzuAF32VY5qfJM21G5cekP1WEUXVE+OCgxsMvA8DsN2wNPeo+QK3fCjbJ1j1nE+
dU0kqR0D+lrdqk5OK5kw1xC6SGrU8ZJnyK1GC6rEondQ4UDCeEW6jsF0ZTr8cmMSA+FIhnNrbSYJ
0tovIHe1fbzWzDygoD1cB8kmS6R5VeKY1zBtUwLxnWWo4xQNQxK+KvW66ehWtQpSaAzpIOaKO/Lc
qrUyCaw1I3kWVS3XpZa8ipYqBoHyyNZdKoFBwVjfcxwaaPWLG8Fs5EKRr7NWPWhu3l8UZQCH0yBP
hfYxdRUwOxadeJ8tkIQLKB3S/iGS7tYC0I90evL2GiTf0DhEFD+OwTJHbQ5ftDqGTvIVxYpCldEx
VjjVg8Y1dkPHe4xx9WgX9L8pWrmcUbVXktfkTjc7JrZBt08QP67UJPd2CaBl/lh5UvSpBD32Kxky
edUz1YQ36sC0sVP62OplOrpvwo9IvYvtH9mIZTUPUPx2AwIr9RSUPvm8evGaNkbEmRq5AMTXUykq
ZJrFaG2kfqFr1kGBl7FwK5TvDoAxcEZfrhoU+yBtn9WQtNVKEizn0ImhmhTSAKSvh4L0SOWozt9j
MNiHKNPgKAHA2Rq6OVyoqj3FS2o3bh5DxKi67DYIHr3ATY6Qf8SyCcnlUWh9KRFV/LYGhkWJKpLh
Lf5M1QqidWm8m+U2gyqwUivyI5D7+dNFHuN7kHJ822JlMq5fxKgEApia+4EIVCrvXP3MeEWBl5q/
m8VkiNivaeV9NJzAluooFMBYgDeYE9YDLWBjMD/tTCJZznjvqCcLlqvkNFhgV++Y3ne1IKU8RDYg
GAB3TNF2aHkA3KC6pxFfYXeGu/4MxlTS09HH6wqeomzxElWYNNdG6qyrEIaYxzB+PWZpu0K+x78G
oFTa/lYt0ZaRHvMjDJtVjrB3cHTKMMygwDCyxbFsNpo4xoxlGlzPwuG/bexuQ+NyOWTGXk49In+H
4Ye6vZprxzjsX4nm3uR1i52duTjyxBq4lAoJvQ1pneBM7feRFjwXbnBSc4dLu4PVs8vZ5cK4UOnJ
Mkx0snHl5hS/ErDtQ4P7QzUyuS1ctB3AjTeuAsotT55RMLCHZRKQUOtd0bkKlAixez3sAd7qCVQR
oXbNhurSq0MrKE6CV3qbV1mqm1eKXeEf9nCRQaS8iVqiFR7CEHu/AHgSEQ0rJ8W+j260r3PE6KGz
1ZiiNkNL+gu+9b6QK2XKKE6qqyDSYnKD0TFmbQepgKzujhbI2FeHkNznQ+IG9aGHkbF1ffV4vmt+
BsI+VSNWe37N92PTC39a1wKK1oAh2EcdpTsgAoO+Mi2JXr+m4P+hx+RvBbrYalNaGNPE4mCaDole
0+p8E1dWujZ946vpRgKzS7uWtNLcK4G8GigeU5ZamhwLTu9f1WO9tzTKYZ3Xu8syMC5GTtQrK7A1
+p+2cgoYlqv0QDFyU3SiwpUdnAa0Cqm+LM43dVFhReUnLcfJLTXf4KoGFzc5UM/3iUaKVRb0xVKR
o30juIz2ZPshAeRMGI3VrR7mBNgT8Oxr433uoEuNc+dEOswuoC22G5hMq4ouDvNNYfraAbXFHpKd
tc0qER9K88h+FR8C07q2fP8JE8pNLWni+gIFY+5fOo3j7nVbhStWFT5o31hjQD/9c6YogXL5d7Tt
M5rL0311Of2bpEbu++YhJSPg4GQrxtPDzk/DnaVhh5TSeW1QsjSRTv5Hb37lw2CuFceKiEijzDUF
r0nqZIfYJ7hQtU/Yt0YMY0qW7+bwNVt7dwlh2dlDTmfYH1eAE1A5CJceyHTjKmp1aMkdndpnLIqG
02Pl58261Ad7p1D/LhuyOmzgm2vwqFSQjJwzrq/wD7XT5m8mD6Qex/HBuLFNeWeoaXdI4UTS5qQr
CZ/Cw9vjx1a35+D8oQo136SNtQ8RQVJ8FZTh4NWkfU06goGXqPNisf7eA3SVZnhjdBCTpgTK+ZPO
N7/cp/ktys1ea4nAblJ8qNMWQdgt8VJB8p23UhWCgErD8nPeNuebOZjuvPq9FMFZtk31tjOIXp1v
RoSSqyGs6EyO6BeZa/kUIqgWFUZvyWKbAsXFSZrzbzOmmm90D2mHLbTnLJZondkdRoXD1wd1yoxC
+9IGjS4thH6VolzvQMt4C3CyKHLyNJfT9pXTLu+EXno4r6Yx0rPd/IicTcPzQ+lslx67ybZsDzFe
5PkZ82O02zdGV1P6rQl6PL9Tl3XpytLQw87P1adjbl76fpvvj5i+wfmtvj9mXm/TdhKzsp/+9ZR5
aX6b7+edP+r8nPm+nEhTY1BQTKSR/eOXB//t6vzAL+/5/VV/+lrfd8zb7Kef8dPi/C6eQycokzKW
F0ml5D9trPnhn57+21/y+8d/+9TffWk7NdoFjZ2NkTAwL/U6OEojCo75IKS/KYn98IBM7uYHvEEU
1vdzUp/mCa17nj4/ZKYPHCQc8oF5Z9cJJZhRAo5LnMlK99vFGmbMUikjbZkJD+EtMe4r/dsIPJmF
FS2hQzy/1J7W5xsRZN2uIm1Yik5UuyJxmlVRS1gG5THrpx9hjIiPag3oLpfRNfpht0Q/CwF0ipQc
5oxNgwvRyg+LKzstMbayQ88WV8yweKinVRmq7Lnn9flOZdrz56VfXoJtBDxMw7BoihKdb6opsnNe
0uJIroyIccDspZ3fJE+hmS3nxc4DQ7icPz6d750Xf7q3d/TnzGRAYtVDeRhwSqydvHyxxCwrRBnR
RkqyR+KNQj1yXGVNWfQh7IJXooGYB03H7XwzIwIiBsM4mkHQaUPylg3awY1ovaijPMZGgf7KbXfB
dMYQUkM27kL4KhrYaz7VDLaN3nykFCX28xsyMU2/39oDooR6Ym+F/cfYu9dgj53F/Du82LrDqxJv
svmEMN/3DRgQqr3ndefvp01XTHrLOcqnf27FIsXFSUMZFjc51SYcT0pOlN3J7lXc506opHyMLlbQ
+SnG9AdXevJcSAGJrUrqEdIC50AKMOV2cGzoV/otwng4K0LC3raWKWrQnZyChbW2zLC6C2JtElsT
q/lbwuU4VXpM7uf0Febv5Vmh3Dfa1YhjltGbfvP9xAnCMP+f82rWtu+RDltQ5ogNBqhrE2mNT2mn
K1Q3LSmza39ej+fsXIFJNY8hXoANVdcitSC0mE3WX7aqbeySKZ/VmcY+fdiWB/aFL5wZ6ff/O/8T
9fzW0999/mNCR/9MOlgrA61a+m+4SktEXxEWACJNcBGt4DiuCzbZ/M/MuzX5TpiwmF54ufG9y86P
zTczv+K8Ov/W7x16GgL9bnV+8nnDnF/7y1s1WScZe1zOh9y8r81fZl5N5wjN8/q89H3nGBIVqk6x
F/OH+0pr7VTcNvNT5o9lrsmRPC/K+VD7XpyP7/nbMPL75wEYzx90/so+XoglzMYL8DL3xhykPh0b
geIh+J0PE8omyGOAR/3Iq6zYukEX7/I6CCa1LMOE70VvOlDCpWe2jCkwaRBOPe2p89L55nzfMKaE
4whtXQjYtn+dk+bfNN80iPYGBGecjuB7M/qZF7+/fTHKKzOi/o7DuWO5zgdEBtJFtVImEDws482Z
v4hRHWCzqft5Y7vTITcvnbf9+T47h4wJplFB1zANhKcnzx95Xj2/dl46/43nB87v98trw+yhpRXK
OYxNM5844clU2W5en488tnjcHOf17y9PgBWFFIXYgPm95v/0vG+54ytMS8zu84bX1IkJOy0GbctQ
Zt5Tfr84v8X3qUrmQ71zClh+0+Atmm7mc8m8Oi/N951X5/usaRT8Hz1vfnLvvfeiyvbz58/fr5t3
0HlxvtNzpt34e2ee73W1DP7m+QU/PWte/HX9p3f9fq9//9KfHldEFS4b6x6gf4SqjG04X0bmpfkd
f3ff+Snzo9o8CpwXzzfz/3FenZfm1/3bdy1wzSPcmr7DfDM/8ZeP+t19v7zrL5/kTyd8qa6rlijo
+ZhtqCTouEO3aKv54/+6GYGYjct+up6c75yXzvehb+IQn9fLRmfx+5nz6XZ+8/NTf3pkXvSMCSJM
xvH3Ho0Al+r8+UD5af17cT6ufrp3Xp+f//Ph6dpLGQKNikdBSY/Bcfmu1mtLU43rZESBYPnNxswK
d9uUFN/c/iGG1bhU6xbLQY5QzJWFfUNdGDno2JYPRVzvDfJbyGe1hpfMyHawwZUHTXjudafhKtS8
7i6OQN3mlXTR1MbBnjAhqVrmbSZhAQsd+iaJ0QW5qBTjbb+J9qmRXox2SLmROskyGGofFH9abidt
qaA5SQ93Osf9+oO/TydjhtdymlSNqSQKZqb1/HWhna+u8417vtr+dMmdF+er8fmZv7tvvnTPz/v+
hN895/sT+ti9sOqtCog4nS6J840zH7vndZIzGGFSOqcsNl83p/V+2rG/7/zt47+83DKxztuWXSyU
ZjqpzS9PHTuLruZndnGJi1qWN/MDw3wI/n4xRLw3yQbeRVhZWJFCXLP4PJMe6aMSotIFcvtuZxet
UvBH5489kaG7MHuOU9yTYV3tKNjZh16l+8w86tA5jfFYF+G1qKwLokfBWXavoUOGgKPoa61OzRez
NW89qb4XmmcigFDtdcjQf0deBeC8EREuKTL9YsxGsmJxIq4IaK1XZd3SczPTZJVGIEOx7stto7TH
6oflB+ZG8xkZlooDW7i+9hPV33l9E69Rd8BmGDHY9wGZUIgRdq6HblqY8VFwnYU1xS+xtJEYFdtc
AUJ+tNr2xSdjdUlDUluZ5KVL6mxU+TqqYBTCF6UzVeC9gXQpe9JJ45+iUjCcOvIid4qFmSpT03yD
q4kMAooWQ8ESwesohHuEQfUUVAnrap3hq1KEe2UoBspIRC1WoXyRTjKsU0UL10XAN0/Mx8TCDG1T
mCuL3L4GQ/AaDJ2PuUnHSIByl2zglp6yQxPZAdS7TCy2ake8hvamu1lzQl89Lt1S3ZgRUrTKs9ZJ
mn0MToGgHKtVHki5YZIMBSLOrstcda+Y973bbgD7JLdRVmPJGKfoddEnxh4fRgHggjpvVmxKzCz1
aEUbzcswPDkJViAlWTNto3KOaa4kpWuHa+IA9NfapFKtCDFBvavSRHBhIGxEQSsea1zWOco2plWc
ElOFYYSKp5Lpd3honKM5ABeABbSq8I+6o6evbBuKueG4d5FsCCVS6/AmMttnwhG3cSqV+9yFbkUI
372SA8SzNddYcIKKjq3wLrOxykhQBoKJv3GJyUg9EkU8rrNOmLD1DCwH5StQxBwVEniVQhoOPMu0
vrBF3cMlyl5aBwcb4AgNFM2ClgSFcmE/pIN4ZfbJrBLzDaTPbgdd3+PnQjTwMspMrYLAUsCW7ZGA
ukZ+6BIF86zeb3S7iLHUdgtEcJz1qDchJ1giuqEmm2QXVetvYW+0+6ZHaAVaUKUDDE38xZC+3MQU
WMu22qVXRkOjGp8oeTKiehn1+iN1TUSQwro3kAuPdfZhFyJ4G3T1LSpIF6m6ODqQWI2rKhcrdjlx
agZq5fRblkYFqmQMCRVPxAWiD06/yDfy3r+QVVbvepPrSk6HDQMMGor208crdB338YdDWmhYE38T
VTnNucY6Qf1ZalZ/R1bR2wgx6ZIzRUwFAfUylyGQD8DxtYLTf1WWz0lkGmsoPPZSqZCL19HenKK2
4jZ4BScNZlhPGH4mEQo34znfoB6tUXbXP6yeVkI0PPs9ZMmR3rnVaz8QG7rkAiNpdzt0ordD8Z6V
ZnATqVDhiyKTiEQQnJuopDq9qi5IwoHlZPUvGrEWm5Ya8RBiaca9+C68wNp0Ch4Oy0woJepgHbHs
LXXVvh98AylkTdJF7skEWgNE6JozhgbooYqQiHZTLzEpkKoVhfuRUmpLZb8tvGG8IP7nxi7jI+XY
SV6+jwmRiUXy5IZcDdHnY51dDEql3Dk+n4EpPNcms6tpbiFx3WgOStEqPHH5s0zS7lDV7X3+x/VQ
3uVqpb37WN+7/KnPAm9lYCYhncFb1gkbUhHJsY86rGF8HDKuRxyOT26fKhuwWWvwQvwpWXudmumx
l5xIdQWHtlFgOXPw46Bk4KhtDXwFtm0+dmauHkrvaSQH3UzstZ7WjwbjnYXm2sgXR+3oVEpMEcS7
0UBt5ZVHcnEL1rIfi2OVTEVyVWEj5OLSacOdURXyZEjFW4UG+q9w4LqU+uWIMboaLhjPLEric4zc
sMgrDJAXhsvRK5xtpwNdDQVgJmPM9k1VYb7r22xfGswILY0UB0VwlPu5IDhBG/ptw586lH1PZm6D
qIcm86agaRO6RbULyfxY4HinvhJ2HIFtTz+bwi6M+Iizi03mUSmNZuW4L8RhALuuaAWBVPpS/Obd
Hzsgg/pN10N+0fMu5YDSNgQE4FYDN5SZgX+pj9qDqaKGyYY4PraKfoCfWZI4eErAwydFkFz2Cr4i
jH8o3G0KKiZOFhkZW9IxthQKIKSlGOSJNyC0oaqPoCbMRUu9/4nz49FyU3/pI6oHIGwsWp2TlSbQ
F+kEplKZXzUk8W5Vttgq1t0IhEHwIxJEyzlwSkBQoQypiMqlln+Jbe16nJzVFae31rPemDFv8fCk
UEkvaYprMCEgBNDWoxHq+ZeapRVLgj5OIGdDsPUjAaCdoFtlyRszNIkoggm7xGWz07PMPUIKoxcs
ORyPqvKQCLauT5l+4XoWEfXhk1r3zjpBT0RXX4ETu5ERA+vQb3eY/jvVIq5DuSnJ2jlopnWDMXRL
Yy7Gv4KJwQPXpQ0k1nOIlw4m/2Hq3sj2B91tDlCPN8rRt++8RMDVEg8Q6ZobEmqQB+Xa1gn6fZuw
hTJOLpUro6PAJLhQIFUVF72s3Vs/9Ps9Tvw8TIF0WlNusyTdKIW15rn9LiKUIKajnEBgj3zzerDC
jtO4Hq+4Qh00gguXfcJ4vMOIlmlE6hVNKlGACk59Y3jXanA9htRiNF0q9DChlBEzX/trTbEYpJXl
gyeubejScY8Uyv6hu2NM8mpHaUsr13owyrVqIa00A9OkFxVh6Q4JEC1Jr2enbo9mR75DER8N5Xno
Y3tLygBHfaKgKwrrl7GH1lzp470clOuwLtkMGc42dhJI5omyzTS8dr1jvgwoNWRaHHslEeuEnImF
LtNkF3b9o1MHO2Fn5b6JADRZREVxkdt7doku1QnavYsnwHR9BsxhYC+kco3lfAEfn/Okv9KxRN9G
+obKcBIoBi4T9QSOW548TMNuTPNJi5gjVcMrlTaPCMLgo8jGC6nbEIIRaQ56KDYBzjZ/ipvsrsYU
abF+h0oCnlRoKivZcEFNrGrho91elcV44KpEJ5iYr0QL0XOl9XOH+mLlm8WLY3Z7t0VnqdaEU7jB
VzrELyhNgM5Ql7iosuZWG3R3E5iduZO+8xak8b0JhIqsgAipr+00mzqRDJOEeRfYTynzH9rRTr6q
ksJaiyK8SM1LW/lh+0GJN4q5w6AclR7/bT/1qgbF2tQ54xa/YSjG2RQXbXAbdvXRJglrb3u4NpEV
ksbDSbnUyoS4DVwNSY9RBG4B0VCarkf7vm8fAeJ9VaUF6z619KXbYeELhkuU3chsSixGTjNscbX0
wYh8IW4n4Mm1q1nlcrC4FjtaRQ5CSx56hHHcl9Zeq13zgskFc4YU+rN3kPxVu8QB06E8Z73GQD13
86NG6EqWOnuuhsZdyNnBdibl70MKRsqiTIUl7TqWqrtJ0v59bI0vL/Mw2yMBIgo6WqbGZZOQfz0W
HfSCzt2UUb6yWqgmuYmBsfe8k1p3GiiavT31CqHjrcew7bdZVIIJD9C9+iGJVqk+nYE4+el1f91K
uCSMgxhVQWmo8eOxIdnvSVVIlZi8Gdl2BH+rOxmlxg32CkQvNEKDnUvoAKnUpxpIy6nJSE2QQaVc
Jb7AKZptrKDAkj45rRw1O8WhhPo4TU16EgQG5wcJBDQIdZBEheWU7P3OQ4BimbS1vfSK2wjeaS6M
rdHhaiNGqaAYW0erxOovkmxc+7QlSYDRHocSAS3mq1VhRkwWbBBihamnyySNtkwbnsscvzoQGDCC
mMqVGKkmAS8TcarcuVm1lXDygEGQzzD0B21sH3pEC4eMKEIVuTXB1cHSydLXDOg/3BbCMFx0oy5E
BfxUZnekDm8tOn9P8hXOL60ZTy4uZ9S876Zj9s854X/lhGaq9eQjjBRr5bUYyRnu7qTO/pUYpyo2
tceksp9qlD00SMW68YmUHwlLCDIMLUpTE9I4JVR5pb8TWfRYNBiF64kKmCYpvB3ETlGoPGTREG5q
FS11PqRr1aGKTjbakxVU5VqVySZw+C8tM2LPmYiXaCHXnmyDjcV4oCJsbOUgTCP85zAQ3d0p+qnX
e1hdOurNYgDUmKH0VwDN91oitr4NLtIao0WboHKvrHZSaTLQ0aQEAWKqUNGqCHuhf6Nxvdkodk8f
JuGSG6P5wkyrUt5ErAI1c9T8TU6oBZezxlvIssYDUHcMOQI7XvdUQ7FFR4eqH3Z9XDQc+tCNhobi
c+KA+QJUGoIyeAJPyOWFVn6OKm1pVhUxOkjYxg5Zs4OedaeHprqoaIvJioAWK6q7FThICHdpddVE
K7xHTD44kyVxfTDtwdwEaeIxTSQgthp7gmkCvHuWwSy5c+ptGnLWTNNhN9TRTWqRFhe4cs9Bna8j
4nsgCdhXmZd6G0ciGrYsDBJF1d0QYsu5AfFWYBt0TirUaaprYmoZGw449sANMUoZ8h8U84GrB4Cb
k0c10jnNc9HqA0vZupAVFrUTeIcqv5V9/eiEt4HRPEZNngHnjPNl7Gy6LLL2/BuVT3q9ByMAZvjS
JtqKfAaiTKy25IC2dUJHIGo6gfsY4GtY0/e+EZpvbVGUkZ0yMVBFFK/aCnujGAFQCjIFV5HHYEZU
Gu5SH2pi8EUiAgQt+EHbIow/QdC90b/fTl9xH1ntD5MqF5FIyUMle6phQ7MzGx/4bZQuHA/5b98C
SifO23YvQmhdJmS5uMTT+AWgJj54EzODS8StxhRkoftRQcY1RhWPOE9z5C8tzG7DvALrZR2c2pyY
HFMSgkZhGA1e1XIZaB9GrX1Oha+dcrYe0vLqpOLsoyOQwyA1s3odtwkOwUq/i2CJLWCA+CuBWyVV
hqsWzNCmFjohsyVm2kwHf2mT9XB0RLP4/1sSrKsuEtr//ll0/C+S4NNn/1+715RdJ6w+/0UY/P3K
fwiDbfUPSwhHWIDsNPMvUbCt/YGOydJdE86QZYtJ+ftPUbD5h45U13TR/grDMHVxFgVrf1guMwFX
122BjFfV/xNRsKn/qyTYcGybd7IQA6sqWjmL7/CzJNhgkOmXjj3upgFaHFqXyADXDhPTh/Ii2dkW
VSGYJweSxCj8tvfNq/Hu3zePKFwp1nBEeMOGDCpbeWqKY+ttBbPGbFu4nKBQ2e9w6KUUCKhxP8Dc
KrN94d0mWxSqm+yV4E0GMSKCnbIKHsRHeXRX9t5dmdH/5e48lhvX0qz7Kv0C6IA3U8IRtCJFyk0Q
UqYE7z2evhezqituVXX8f/S0J7ou86ZEgud8Zu+1//bU/ZMO/T+A7TxVSdk/hMzi//QzcpFZmqYY
/EX+55+xDWX2bIW5sjQ0XgZJusYDSmBTeUon9dfQDj8CceqbOkvecXxc//JA/F0E/9c/XLUer+Bf
RNd/XmGVd8rAzGrgyf+XP70qSApPI2Xdmndr2os/1bUljtMWP3qv+IHTTfbE8GM8q9eK9n0fgxF7
FjzzaD3j81vPRImoF6k9kry9kz+L0xpkl2xwuhPuhuky1HbnJqflk8BFRpVIMlIf7hfakl8kGh6U
J9GvTSxOuv5IoXnJvgmu15/Ud5ryio01suCNduxJAjQ2G4xHw0dzL+4jVYQSaA+prWtYDtZoZiAY
Ksk4pfzsDkRWe+LvGWLmFvybCWXQcNjOQ7p9bk5SZkv7zjd3ilN8VHdavPhXeuPH8ebX8mf1heua
eMkx3DIdzOTN+BmZ2+kwnFPucy/9XrYAE511can1s3rzI+9hd/X4RFIhEJFcf1GtDsZGcIovmFCz
6ghB+zGaTiG77d0kBETdwIHBYQn+sdpYsAj9PL0sTytOSryDdmveqkv2HZFPiTPtWN00f72iyytf
wSuJ0CdTeuZNdFjewK94sNHwE2k/uL6Mo04emYTujVx6O4q2IymYFAIpHjuqHSCWG315AzurKMdV
Qj4puSVscNFj8GVc2o9pr39VT+G5r07y80THyji52gLHigFxXRNfOLEdOAEOWbfRE1YtsmocyGGd
Ytef+a7B7wWc91I5yk/qkloweEy3EJVjxiVokATLjHQ0B5wfGD23rp6SWx8fzb3K+mAix8VO3d4t
9+BMvdhFoI80BFG49i79Do8IQvTj+obGxHKKMyTWj/goHyEqCAHJNTBlqGEKjQHPJvUhij4IXf6y
N1+xkwCwXSon/24vFMHziUBO9Sy+y6OrXaOAqE3aPbC9FYZ+ybZuI68E7UsPG/PQYI3app9DQJbS
Wb5KJFrfoy+dEN99L2ySV5iFF9gAPNp0/oBzNWai+qk4TwF0rUI5GJdOdZlC19vya/IIekq3zTZ/
sxC/bqxtPNjp0XqyXtYGN5UPs2t2e7vg07HJv0eQFZthL6c33PDNmWX5uSOV/FGxbRiyGNluekPU
Z1xUNhPkuSGzdXK3/9S3iZOzrAKyYa8uLAJ0/RdtF0EUACBl6wUEgQApErXXr9aGdyJvda90jWBM
UUbxQgJk8NPjsg3rrQrPzG5PJEoDrTlCVEfqH9+V3sHnNY5uCLdGd8bIpUuRfuf32GVb+c7sL/cB
aG3nJ5JoYQBjyAjSe/+xONtlG99V0QZfCHGVzFUUosSO3cLP7kfodhjX5eM4BstrvZuh0G6sy0Al
Soqyv7SByGDGnwG14N09K8PduozH/h0XI6zD9+VKpoxTOLBKxKt0bqf/z+HM9ffPp6MJX5MxviEx
lVMkTf/ns5loXLoIXW62HarWEpwXo89XM+mc//cx/G+H8OOP0SxQqyKXnaw/roi/OF9aPL+DSILx
VpOm2+OPgGwXLNH8vXYJmOQCGMDacMX/oxb4H45+Wf7329WUVFk0sfWohqlaItf4X/9YJWpUVBld
B0794UyBZEDid7qt56jF6KoQw62BfbRyL6xf0siCr2x+VgpRbCGt3GgIeqDWy60Kw5GoSUiHec5+
a9AYnySKeMiG+TxHTHIas+08SVkYo4oJtttZNr1WlqA0IbbeZE136meODCIuH8L0PbP59Iyhrjmo
E4HISmrsMt0Lm657ketBY4RDlhGIB4v9RCW4irle+4JSn6fcEKJlKysAUMzq3mvG8BxpnXwE9bdv
0pqOI4OEi3WGRJm+O2CeTPwl4iIjJfXdGqsg0uieC8PLtV8DzJymZNTX4tpD9o8irGAG1u/EgjxF
RVwDg67W09k0b1T6WNK0iPdrSZeymDhOzNQoNcanpORH4G3vOQ7gixGVCUZY2FUik3gK/1dgCoJD
aClB1G3yM7R9dpInFnxJJT5nekj09/jIA1v1kYMKH3sFeDUzl63WtBf9QVcSwU7PCW2YqgEbECrz
R76B9OJMLePZ4ZHDk439zoFZq8Duxn+nYqrzCO7yhEfooJKKxrHvjGPKwNpBqs3FZ6jnpcWKqwvq
12TN6snq0RLJIEUGI9+OoywwcNK6IOtwoE7pk1IJvyyZ7wzy2g3+aPTgrFRmAQRCDbdaja1/XuVz
OvbHGBOU3Vc629JEfxkIY8RIwUWB7YsxGEXCSMcktcRFrbr+rK3Rs4ifP82kk8jEQ1i0J2n+3cza
dQWv6mPUeZ31+qWe88/4PIhx4XZzd4Xx+ZyG0U1Out+pic+R0fzLqg4ZBkZ8iPWLCld3SkxmMwKp
h4XikFTK2gBqCaki6hYB9lTif9JWZlOyKjuqzG4SAoVCFHh0imvtnpBsSdYvM2SLd9qUYchUgi/k
qgAPAz7SyFJIYS24aYfppazB7JhTZc91ZHrC/M240hGF/DbX8u/QWHbTUrYcfFmB480XsgHyAvJt
Lgr9iQkVCWvcDP1p5B1Ywogqgtn8epSW2qnriCXRc63Wdl9DjpIzpwZzry6xX4qD83jPxFDw5vwb
8L1nMPMGxuJMAERbEEW92WzVJ70uuUGBmhorsYYsiLIGFcNgaxIt72yg6A4GFDgF2OhQ+tBGwTZI
9MgovDDdpyzF5ud1BB44j3ezmw60zSjbwbyTnv4YtnYrgfGUaOOc6HsSrvW9AqbHT4rivJCjzMIi
NGQXXQ2XRjsoh1AYTFygxmmFhUYUaKD1Kp5u+kxnKcHPMuJetmkxbLuMfSAt8jzsy6a9wqoju6+K
ImfO0tYGSiLtom6VdjUnH5tWs3PMUY7wa+HtGJg8wAcImfLiYZbEZLdUiWfAbNr9+aIvsrzLk5aa
DWp4jC3afAr7sbRLcmmcVGJnpy5o1qdYzBAqT9nO0D/JKaNo/fOvEvMVJTniu6Rgx/X4RVpsZX/7
u1H+xSci3a9aCTsrkkT4ASqEGlSjGyD0HJ+zlYcIxeTvJpIFT4bB4j7h3UJleF6v3WRTLlIC1Fvo
PccK8ecm8UeWoTy87/J93crvae12TnvMj/NR+oQ03e0x8umWY+FoIVPczt6XZz77DSRMe/4hy9gl
Ea44KCfzfVNdICyI71DX1XP82R1Ub0b+uSE75KvYU7LDjsw38hvvkf5m7rtnQjTZkYEG5Jw/G7Vv
QNTWWDNjX+CFssl4n1Sn7WzjBFWXwBTK04xwkR3lLFOmhwbUCKSLicICM+OmfSfDcDEO8Iv4bQYF
ok0qpfZlPpm/zaD5Tsb3mCkK8ODeVgd+4/jTgBF8mQ7yYKPDESy7zKh67Axr/Qny20t1o5CPnszN
/GL4ho/b2ycD0OASKyk0lJ/8Y0390ja/1g/M1IbfdO4j5TGFukPZTKSAg+pvKzW0Kt5j3rirol0+
coBatpmeDGbnmq9Le9yOkewt8NVxIlJdTa7S7SU10EA982nr98BdxCNeCc5SxiboWjvQq8TRzpvH
0FvdCO6kP2kS80QnuzScTfvCnVyw5LEA8oADgfsElp49N07Ha1i70Wve+7WjUZyeTL5zxkkBhtf2
Ta59hf3/ZBNEgGgp12zg8dpZxjYR8OXIJqjqWCFtSLQ1Yd450xuvccbna/GZg7UKXhnb1A8zrnjo
28iIRncRNj1xYG5yqXi1qC6/seEp7b79wrXJ29PgcXIx/bOwzM+WvgP5Txeil9dpDGbrXThxhFkk
5e70dxaA45bHohACXuKHKTN6Nk7qb7A1Iikv7ClqFJjsVIlIoWY0b9h4GOCmJzPZ67+x+1zWl/BM
/9S9t+htymt/Y8HEnx19UPq+lQdwEr/pycAaqd+Kl5z0Y/EJFEOEqf063RMIILptnfjYZG5fbU24
7Hgr76SIPMe0WhBk3/kEKF8FzVoKLo49Im8a7abd3B++P0c7ZXeNUnV18O/pKXx6lyHl62hsomlb
8/3v+H7F4SiTA0vZzUvtzjCKxM2NzR+yEAP8LamYmyUK+DH5X4/jUyW9oXHBqWiah4i4mQwiqs2L
aNBIngg11Q4SPI19uDPpQE36Gt4pj/9Hk8EY2eAtDV+G7CVaAR/Zeubnw174Uks3uUbSlrA5zfIb
CrGTdX6MptdNMR/nYDxkOP0ijydX3YTEaJHgOmTevOt32ZH0ayqb/Pdi2ekbMTr5IcQrDXAtxB+7
EdGJfrVwuenmQFbbAPeNN54ropqwXuJWbpHQbxn4fQ1fqatu8VN2h3hbzng8nOwt98HOUAzQgOG/
fWGYm517P8SBOLEK3sCoFhBsyMR62yRXAbKIdHc6ABIYS2c9YiviYedoZgb90YLKB3qv2fGFjrzc
Zdlt9KnyrJtJWNJrRYUz+5CfA3A+b5In+/odysXeei9QEHJ9BPkx8ZR7yVzBNQ573Brr81S48xMD
7eYpv9DPvPde+pAQqkeQC4wma8fi4P4dw/LYFid8kG/jG6KdD36GC50u+MZ4RwDOCgyHn5qYFbDd
AevY+Uwq4NLaouGhxhFP4ZWNf28PdHVEATu05f21OwvvzV57xujYvxG1UG0+4qDbo5hwKRMu4fwg
gA+c2uNzSsCMv3LoB5Znfclu8cIV2j+VTIcPs1edolP7a1Ug6NFdkQBinQUiiCi37vXX4GiwNzfq
TTkl92wfbVV5Fyk7dSGreSOTO8HqLDvUfVCLT/pFPRrP1QuMZQpMBJMlPG+eOm3bEmbmxQxU2kB6
M7rdeqalO3HDMAqhR0y+8Gz2MlwPF21CZzjGwL7FLgDQhzted+Jn3vDLYBzH6PomKa6i8BiYJ/jf
LdwLgQihbSxsZ8njfQpjj5+lyi7ifKjUQAb0RvQ8E4XBg+euEvZCsXCgq5R+d80XVYXVOFV/UC9A
gTeKuZE88yL71jOrlYZtHXs4EQgeKj87QXe7aYMYUAbu4EOCrtA1rVNzakmGU08NekQ+lT8jmrCA
xy56XX8Vpz/HnOpGu+KD6coE6++jiLaURZa7PBU+BsRLlOwU6Yulf2peoumYfLAvmvL92u4ekLN+
bxJ8kutHDv8B9362D6fbIPGkCz+bsfFNw63SJ84fa1lowW7Zbnxe3PiX9CpYpHltpmP+zgRCeZPO
DEBGZSOd82D1mgtTcTJfikv0wb3EYaAon9boDcfxXF0TEDO/ehRHdvGKZ9q0YFnbyHxom1OuMs5H
Flzcw1Aq8/tc38mXWHX7EZX3WFWg0PNI84aw/9EbdnYGlbBc5rcwxMPPNMyGXcMTm6JXRKLhrsMm
/IigKSBFlNz6q7lXH1V4UF/q5Jo+mcBDtK22Td8fhafgJZ8z0h7cjqD40X7sUrwt25WL4lXasnHw
B3uBvMpAZCv6cGwB0B0TsL+t38je8G3CE2BrozlRQ/zKZng3n8X1FD6XW8MN34dvVuw1VcCN5N4i
hzXm8EGJTqJb3PF2hU/VRbWja33AnpB9IohtfhRv+CDaNvpZdsWnrFyKBE6sPZGscxz3ExtpivBn
7rzkgj7raRR9LQn6XeIuH+rgNHdOdTagRFlFzMZOiIqex3r32PlszRdW2OxPrDMDpU/FE7/5B0nz
p4ilKxtWR519oHRpg2bODm8oscu9dmXtpsVenF+Kb2WlinUL8i0Ifbqs1j6TPME1SxR8pwih1dOo
ByHX4iJ+qIxbcvULoDLNiYjy820lEaTNuKBUt+q8io9eQmM7qZx0MKYzpDXgCjdN0tKouwbggA5m
XupLAKegcHn5W4lc4NgqP137q42d9omfCXkIcqUwiL6pYcozML7kgrcdkH5OlbCDoNa2LoTs+p14
Sd449TvkbSx3EFShjbHuzQC/b+LbeBh/G7+mj1BH8GOvX803XaMFcq21w58OngEXDZtrc8csWXuN
5g13FtBqyTd26xG65aHwC6pLZwLxfsooM4hDLAmfEjxS5Wp8G5vmlLirSNyLp/4WSUyyEx/IZrRX
j82WgR/HC/nBp/y9DFJ4cHb3BfQUIXB8a/ZVh65gw01xNv3mZJp70Z+/x2/zxFMpkIx2I6jyWP6y
btG5PxZoa7+sIHlpD4iumJ83L/PiLeWPtALn3ZS5Teu1pEGJe4Qw5l9wvsFpzhatDOl5POgojeek
UOzRjGRbnRdxv8qPeJ250aLdShcLqUfcT1Eu7ZEF8x8ksT+ORS/4IuIit8+5bbH5SPs/X/78uj9/
9+e3GVPEQZ5lHYfyIO2tOZHAbjx+Nbu7ehcuTzDut1ORxpdOlJCdPBBFpkg+DOdM33SqY6Lqcw2Z
16tWotkvah0lwIxILTZtQ0vPCJf5YBcsJWHzJY5mZJfEive6ZvK9WSScCGohImTkBlkN0dqEJeLa
Hh/5Rh5RKg3kkayDDqZDhu8aQRtjCyu6HcpItCEiwyhL40cO48jt0/5dyvTYbYZuepYgRJB6knuN
zIRdtCi4exZbBCNhfszl9hmepemQMfEpx8D9Y4HkdXjbRt5GbONz2UEp2LpT3jI0l0MyD5M5fiHx
iqg/1RZSQ/LYkKNLUsLWa7SHArDkKqwQOFwbqiNTidHkpOamnSOatRnFNLKxvTpwr9ek9IB3nvZx
ml+EEBnhKCIEjjvlXVdhIK+cD+mAUQHyKUAVIb3WYAjM2tgbXE6gtfYjC1BpJdiyaaiQpyq85En4
gQCz2/VyybB+pn1OOf+6lajrzGNxj7fKqIIs2tNfP/W1mDuPwD2ieorMXRJUMtZCUQE/JIgm6x4X
cD3SZPBApu46IzqE9fwGfkwOxklgT9brT2H6mQ8tfENL+lZrkHXaaKIqWNLUF8OE+5c8j0HN34kc
pQDIcG6uZo2mYu3xVYTzdY0uRVlqb7BHOqESsWT07+yJGS9PDnTOW6P9oA5s2TLnL2Occ6825AZM
rfXTlMZe6sjKQhzP5KTke0Ds7CJ+dCfZFGh911fiScdtPyuEP4jxzxoSGwGjrTWRpsTTGG9DZnlw
u+4Ne/gtflWU/AKUkQiVLs3V9Lo8/jBZpjuVEFZbIVyxGUxvu4LvjXtS64hFSVIZtXksb8Wa8TT4
GjIxVTb+wEywhO6H9XVqhNexjE8P0vNoKUwb0b72WCj/9nuLVPsRzQAaP4f1RP/OPC0xUHDMuXnO
dbFBSibeelF9K+dsOzSuPtiCSnmPQpTi2gIyA4B+MCO+g4ciuHuttGmHzItgiZISFRTgvWxwUJcq
HnZjsr7a2ZGS8EvVKY2TcUCpRcEM0Bk5PwBV9d3KpTdElR0tKAusHs1aNi2Hahw8KGmtLcesUNIm
wR+R577UFlFwjTWWSpAXHmKvBpFQQjPTidDMjAuJmC9COtE2GS31tPie1dNXOnPTmBj6F4t5EBx6
LelJfhhQiaejRo7EvdGBrqQKR0pOcK0bg7QmhWd1+0JZ3GaR+61JwAAItETfjRIXgBHdBmBIvqH4
I31pCvMVQZqI9HLwug5No5DcSIT51B5pa52EkuVB5pdzJUNyBQk4l0EcKSNzCyFSyqBrmOglbBA5
Il0yG2CxhdBpFPZt0VCfTau8JBNMzGZ5jMkW9NCdRHBCf7WmDjOGON0LtSebUUbVnBmLvgGlhOii
x7dSsU4WjWhLSJYW6YKHafCi8NLydMolsBNKWq1VO6Srw2ta5dQjObsYzvDiYDUvCvwL+v70HVQV
66sUi4eKzSGNzNs4QYfXOyeUVWitpehXqAw38xjLkA2FxUmzRT7X7AGJ/SMd2Ur0TY7vNgNTSlLX
jNQCtIWUW58AYw0sGMV9HriRSDnYkHdCiNuMZ0PNmhMESL/vw+9YJ3hyHF5xOv3BJpDQkKepWy8s
1kR13nXjzuzkj3imkK17sl32YH1O7DW2tQEM3+y7b2tmcV90jtgRXieUx2pRmM0U0dG+VqYWFE3z
LFrmaa5b0P46m7ZenIKibX/XSO4X8TOKCq7TEs2fmaB9EjrcHotBZqPgdRnb31aLj3mFAI9dAgUP
Lc7y/qmDx4INRmHfxY1djsxJFUE+9ANTkZY4I7auEyzgksIjTS4iSadariFYalj7zhUBLZX1HLVp
4YHP4mLN6m3XrUGvj7swbcV91eKqSMX8Oo/9Ow74BmgdpJVIjmiWqYngeVwqQficR+wtsXKOxnKP
dOI8zRZ5dNZASmBKKymhkxKM2SNJHZizxj/qCPS2IQJAhFhIyRDYUEflhlNZxb2aJ/5VzVitncZ9
Hkd30ZidjvDCrNMkv5nynNXqxPR3lP2O0wwuLtHY/aicpBW527gQiaZm5APkO00r189VS/ZStEKV
FqVL8QAj5319n+acJlrvn2eEsEBZjcvAc2ovKge8bPkKfDDHHHL6JnatkfqQ4hma34XgXxvFCZN6
qyiCn9QM+pQcwnQilQF6tv1oJs8CP/9LwvA8q7K3zMhibmK0oy0XmVQiTy6tSQzUUdyLFlphWSFk
ekwVzqmWhOi4prE3upYGM0SPmghDFaQpfceKolWM0sQLy3E8Z7j0x9QkBnTC2xLJoLnWSfLIhaUC
YwCkJuRWYSP8VDNiYyckwzZRisEqgmGpzEBN+8E1BUnYxAOy+bLCrLjOzoRiAy8Xtp9V7uxO5P3X
w9VTYvoytJa6HabC06ICcdRq4FytiY1mwI3VQIHy00n+mZqRMW7e2dNtBJHqmjo4iyWldeiGYyfH
CZvd2F2xNi5m/0x0AXPNvg2Ay22JsmIG0WqXqeDKrdchSPC3ZbxEdhIah1oPBaeOuGxYWuV58tws
HZ+YTnuVZ4KrxKx4z0LxPrXx4ms4QvrEejVEHAUyuTmaQpxGYnWwFSL9DbUaUwdCezVJyVjSlAZA
ewPPRD55lSS/oTjG0QBff2M+ZtaanF9XgSCMen2GQQZ9i42UiqaYj3GhTjezrLA9mNJvICntUU07
nzk+Al4VTirc72vUBVVufOlyIpIRru+iYvlJK5K+TB3MXcgrVKmqO8zM1ySBii0hnNsGQWA3M59q
o/lloFfjveSRiLuQEMm5A27tSUXW2PJYSlD0pXsoDtFhHGgUVNQRVTiMULCS56xAXM+C5qE3RRUE
7ZRpKBKIh1kPauXMRgMEO0Lj3jjKCpUBB9vREAnoHCycqSQc9JDi/KQcQRnDFyefS44HMl3bUt11
xaTu/vzdv/zjnFcg5ADsR032lbAZciWl0XaTGf/1y59/ZxK54iZi9BE9/PZ/vjQjnwAOLMktaqo2
QJ/v4lApu04vf2GF6VCnW4jkRQKlxSbqd1o8MuGLI5pSiUY2NZXSmUcBlTp0WTWnc4uAt45RVAUq
UyctHx5D3PzvX4alvghECHuQLvRdly4tQcVaZezkWNH/9qVEV7rr3wkjM3bCP74kyAuwvjRB2kFP
yR9fiB/n22mG/g9OqJhMpmKKVj6J4SQjfdSyQ95kqv9n2/1/FfepYH9GJPCPff6/4T5fv7v+P16S
NoK0+0/Qz7//zv/W9hn/abD3l0yLFBJLQuH3D32fiVJPUyhbVUvVZX4B/+m/9X0oAhXIU4ZpWLpi
6gaisI48CnigivGfElo1KH+6JaqypVv/G32frEn/Av1UzT/aQlUzkFiQnyP9i8ICbMUEShysGJhq
HFly9V2gGbblKTl3Rt/uJ4XgjrwGoga97xOfcRGQjZRNEhx4AtpUPZgGnrEywq9AK4E/JHQ0/DSb
boq8Wjc+6SzOA+tut9LnkDDeCAkbccUIr2B6TlF4ZC1ZL6uOuGUnK4y724hKf5DbzIVC/jqRc6XV
dKRE2A2o5IZ6wjJebyduVqbcWQO+zgL1qThrQzamOfP5UYUCigzhCHI5feKlKA6qOXmpjvhFCuf9
GOXrYWItuhok4mK1OBN+wtllYZxl1hizmZtyWQoA27HGDcujUEkNzrURi4b8PMQFoMZsGCG/jMdc
BEwIRE1wi0VX3aZjxtXhdNlISwY5p68td1Ys9gdSXPgq0B4G/oJIAiB3fy3Pz9nAEkhj6jYy0lxK
LLby8NkuTFRV0Lfn1BKRFcmPoTcLsQEFsb7Ux3ZibGQkhuDoTca1IBANhsiAgAQyQXifEg9ATOrF
cZ1C+4y8eF3mmzKahJ1xX1Z5FcxaT12sdQ/WyobLtpZvdT8SgBYLNwC1Dy7hix5PF02l4SZUG6cI
2+FlU7aMdZPXlZIzsWgNRGE/1dZZr9bjOFgUQfWnysRlrNG1ZUrr9dnSQqM0g8d/VXK8iD1LB9zi
H1NKcJBGVWX3hTVuREk99QmDUFEn+htvxl6Z5z8FCwE3sbTNen03RUT54W3awfZEfyyOR3kk0Kjq
MkgCsunIs1R5nIebshExjciYByHh9/hXVMlPRzQeCuQQJ5T03k9VBnAj24KiQ5BW8YBveq2AkNkY
2n5I8uYNb3XblyDljZYHLqqcBh29U0tE/DZywW5Pjnwg5dBZ5l89edKiXNQe1uUBXXh2lFtIsaGo
XGtJPmShdpFzTNVY0ohF+IArx0rywbbE4H1uqcGQY09bQQGZlLHj0ZKZbBLA965AgHPSIpudhSw+
dNrIAJWov6mUfHD1bDjKhrr/T2wk5eAyLKDCmcdEigD5PwrdYhhe5TwvgiisoEeCWuQk4GM217Yo
sCmu2/AQtsJllLXGMRpojwpOyI6NdDdODu5eiN5FhQ3A4HZM4uesQ0ZGHzzaPR0YGPdTrxbN0UhG
jz5wusc3Va6vSXslU+0RQlqim6vX32lfsNmr5N+a2ZxASXhWKfJZVLvCH3KsCsbIMH5Z28mtzD5+
m7SnEBfzluGYgAuuU4i/NrasufjYvKXplQidBzm2psvFJI9s7ITZghDJKMbI8VpKCDyE0fDjUWN9
MAcDrZ5nSA2aBNIA1kyiuZ3Hp2WJcdZUGiRSE+xqOwhOOg2gg63G18PoAp/Zs8Tw0o3nUO5Wt0XZ
x4N3MqikOAAe0pQaRZChGuRPrNrsRBVTZ0sbqIAScSt2n9ayarbUfc7zUCDtMZwlEj/F9fEGRVDP
JFn1jBABIj0jwpYu2gomEYC4iX4NMuOiolBVP2/XoJEt+YCLi4mWEl7nxgoZFzHazp+LuKncPik/
lyFWnUqJox3FGz9MFX/XNQgpa1LAq6PezBXjrEThuJvj6QXRNyQc9SXUaZewfpDobAZJFpuXkbFF
VjM3nce1YENBpWdFFSkycay5U90fClP71tOfRNBf8hVrUbFYvaNl8jcuW1yPqAoWnZWJoInkkRad
O3W/okSZToqG65/+WtyMlOKgccFrGV90fYxvF5PRncKB1StEFJqtY9acTE21+nNF6zLkanSB629Q
uPYCkVl1UvPutknhhxo6WIyv7DAsoqQbVG/GxHhV2c9I1ZBLJ3Ybq3dStZGTx/VjdR8g/kl24WMk
UuUypmbW3REtRpFIovfgT4uKMRybIro34paMufM0Tv5c1+REpcwbR25JXP3ypbBE4q7R7jR1Me06
QAoOxDENm2UnWGxK5dmNJrTH5KLBVsxYd+poGcwF0z2QTZsgVcTYmfWhW8a4LX6svH9LTTUDrNBc
uqWeA4ngQDQSZracc5HoU13nhON46esBveUjdq5nnprAOGPh1/qKjsoptJrYSYi2bLRQfMrxvqea
wrOT4HBBpkw3m7GcjSRAFUowtlxrU9E8McU02YCzG2T0gVaxfGOuzcQ4pomByhIMPWbhvO2rQ6LX
x25bKrrwYA1s0lgfCb4ZuCFpFFXRek46TMzVSDq6MIh8wQ4YCKm+xWCz1VLDlfrheTWau6ayUwt5
UKLslRocdYg5vVoSj6U0N95UD484wma2G13xi0gg00ixgiapSSLvAs7VxltQrjIyOptTPF4yc884
j4wgoz1Z04LAgtEnyhZ+HQNEbxmtC+kFyyUcmpY1KzlSC5qmZG5Mj4/aR91O16FfkDRHPP8WYGim
6mRqNAYkgxAQ9boAI5ZxBA89YRPVWWOZCNathnJuxU41MdJS6+9KUwevmavvZliQATRID6UEWB20
Tg8sswQ8gdlutoB/6+L3YlZu7WBm3qiqV1p/SB/pSEeD8A0cIBEVZI+KBXCuhaS4FjGwwnWUIFWl
qyABUdLHozG+JXKyDdcZjXuDao0lqEZc5VlsidNI5OijMYzOS/CKbsURkWK1xvcRRAtbDiZFYeJP
q8UFT4iC1c2vepvVrtwUNykzXjWidfgf2zpcRGZICtwI2KslsmWrH0gr5A2tJAkhTvKpCev01orR
ryrG3tGSYa7Iyl4HLswHiFfswa/dKLJ1HwknNxKkLTJOMs+KJsnRDYtrDAtg8cAS6nr+mfYibl90
9kaDelprKt0WhPFaLD3RuuPKxJ9g76on3XJtEOla/SGa8aRiuro3xOAxzuHk6iYhO1ZwDRFGrfWx
mhnxDejz6i8xbBSANAJDTJ3oxWROd+vSB0USXxKp1vZZrX3WIywKqV0vCTu8RItsfY3eCJ7iRGw+
9Fa4ZWnPMC4OSQCCCkZaDIF+eMGOncq8MM5XtgMaUW9Kql1CU/opCtINVX3cUD4QHUn59IjNTAOs
Q9j4WI8AcCGxwkKWm3oG73NAtZIfTGmmROKsSyZ2HkWH+gUzZO2akca4IRsXr1lmnq/2iIYPkbrx
lTLv3cwTlsX/4u68litV0m77RNkBCSRwq+Wt3JJKpRtCpgrvITFP/w90umP3fyLOC5yLrahdRmYt
ID8z55hY9rJUfgoxQqCW1bAS0vhsQ/luy1IdWhHfZ5yiJzNHVkyQaX0n7guDR3QBj4G0k+IpqOt7
021pRfvkiRS1uoweAzvNN52KKSkztH+F7+FDnll3VmV+Y7OFrsl+REsp16QarqbasLZNazyVoy6u
HbWPG1Gi+4xTjIEpoCOXh3ti17t56Rr6J8fACTCWzaNrOWcv7y5BOjMl12O/B5TC8RLUdLOixaHg
oE4c6Z/3PJFYdsNw/p3b9S9KXmq7lqGipUtmDlX70BcsCQcTYZpNTmNlW/Ut7Vh9FjrpL4DnNd5U
4XF383q77BtJjXsI/XHEedu/jK6JmLmg2449At7nLp9ObM7iNdiLO/KxwgO5vAP56rI/ZuIvzxis
lHWfI9M8uDXxI1b/2jAMYH1FkWrLqw49VCD8zHcDARtsAhpilciYGn3wxK3TkJHGc9U1fWozMXvb
Fmr5XSfc9D4J0A1RJ9XvdTWyxrSqfj8HTGEtEUYbhYZxBdP61Y7d3ewWl8lNEkJ08+EtqJIvzaYl
II/xvo30n97CN5IwQ1zXufNg0GycHbaaDelirBGRXgXKJKuWP+L6KwO7Pagh/mwtfTI8rtGUG2BB
7EMGPovc4UsJtJvRUP+anOmPrNOnNjHwmQqyc/pRntsLAXi7oi4u5PrwPbXsMPEqo4oUaIuM6DNM
iXOhEnnP2+bgKRQ/sN6T+Nj21Qdd1KPS0+tAWK5BfuRaylOe1e+dGIg5RY8K2cl/yqFzONDT0G+S
KEmGFYZo6NxPqvKfWJZ8eB6qVB+8jINJQhpoBsMPdK4Hv4H5YJugqE3quOEiU+ILApP4ZF0eAUEe
jcw9xDnjYanVzrEjTOpqr4Lo0zdfxpnEd7o3PVa/KySBpvJfbBf5FXPi0b8Fk/9F9fnb1TxDbPQ4
ovotzYtPrmGj2LZwtHhGRm9QQNbg8ecGD3MoT0VUvcZCbyo8Z7PXPtg+k9Muc5+cBA93NLe0SkWC
8R5x2pisvI5+M2Tyz6dKsvyxAkeilXVk7sZSPpDoZwUwSBWdq6F5IJf2rWjKfcL0zdHo5AKe0LAs
Mqc8GUV4LR2ITWBf2Y7k/siryeWo6i1ZPY+lYb5adbPPbPapYep8olcMyvIyi2U5Xac337YuSdXc
T654kKCtWvUbKBsIG2RBRBci611Xjb2ZKygHb01cJFgSjFtUGCwDeSqbh6CUMLAS+35s7Pe6rG4G
1oGwDq49QRYkjrGO3YRj+k5SJvVe7Xz2uX+m/kU5EY2Mke3+a6yBuVDipBDmKpg2aQ1soaUQgJVR
U9qppLi6Eil5G335zviYBSMTgYS2T7oPmDHXVqVvcSxJUWRosLw1BfNsx8/xU+39iOadKD4h62cm
o+naRDvhjkSOSTSMlQDdVgLM9a19RMiR58hf3tyj3+TZPnAiLa+5GLwbmnxI+dEtqC56qD5cg7kl
kq9AKzT7jou7zX/o5fAaajKrWr3xg6TiEbRiDPJCWfHK9CKjjKJ7FlHwAMd8y7i9uLO17Tw/VSpq
TmS19ygekeMxaQWnIOKDNVBPMXG5ADQwzrEDbaOEhN9pHhoE5elhpo8qcyw+vE2QAg4hpLNEtRWN
sqhXlqd3nP3EflrdJQ6N+7FnAsDBheGvyi9qEM9xKbcCI+xeBPYDRswG0x0XfpmRmZtOwakIx/Oc
uosHI980Zf2nJDuN2kYze/S2M9ni922N8SbXel/SRUSKKenYtwhDEiR3s5ivGWqYVAR72ZPmB17v
o6GsAzFyF2REBxqmd2axt2NyRRkXWleCJfute1XepakpC5JI0sxHoKfqT1dbn2RTtw1lXDJwWhBv
AJO9hlQ1LSo0WjQ2wjEKqPKzirUHn7BCoe2jdDTzYRv57UMVgsnoRPlLqYSETGRkMOU+GzFMNyO+
rz18Aj7Qr1XQOTeyVi4cfQ/aSpB/G8igJ3FTWtz31vAqW0YwZcu0yqj8rYjlvesQpduX87uZ1oiW
rMjedh6hh2W/57rcysbAJJCjgRqK9BLj273GIUEWgWRYX0U4C+LoKFLQrwGqsLKGJJxx3bHS6ndR
Jd+tsqSIrggWJFFuJDaTtacD/MLdJNICIJCWH2VQgbBEwT27Z8bY5dUI4+5WxOlhwUZHEXLqjInn
2iGfDc2rATOCzaVCBA3nga0bwZlWdQLo7eMcs+nbzeE7TzAIZS4WjwiQOCm6LBIYdW7ydDhbg8bJ
4soTJhZuMpajJNVSbgWrvOjeTQ8lb0dhgzYEMbuYDo5JNkPodKcpYsDW9cFbaCtINYvzJzW22Hza
9dxY5t5shithfzH9KMPJeCYHrlZ/c80N2rs1naSj31SHQL0cnrNMIEdqEHzEZLGAwaYrGVjZAj0i
z4UA6sc+kwVKGZluIvlj2nB3o9WleykDurvZ2XOmuqSDE0modUuXQHHmJxy2g9tlh9Rx9tOojk0E
D6PGPWvbgWCOwngjNyf9NPbfmLtYb7XwCssODLpnXerehpASGsPatxdhPOvKioCurmJQmVXtdUia
B3csd+YiXBlGTUSPgB5WfzkBo8BEJd/zSIJ0SkNHSI/55QbOn5xg44UCBtDQc5OTroznxm/3hqja
td2HD50RPlqxuAbesvnxXchViJxQxCDX7QlIWnZsiMSSByBOX3GLi9tL9Dkmb2I2g20qm+UWtZC6
uXXCPq8UaDrEoZC3YC42s3b5xOzexim7ZgbjyyLpSGS0btDxGA5M4r0QEnuwaxw77ZJcXoMgCQ1x
AeRkBaLaxgYaPhVTt4Gu2jk50gN31wTda9mGzGORKlc+aYx2qle2tNpVkTMZLQjP6NFcoWb5FoZ8
UTMTKQQ7BF87JF8zUN0HOt8HLn2HiLF6uM1YHOHs7KoQNatr5vWmcCl+QZusokVaIw91cM7YE3dN
/UWegdwEXMpLy/RIbh4+luVD2FYSTHLmQBlpH+Dam/sYU4ZIE2qLUsHMjNp//6oJm3kzDMXy3BDi
yI1CR0ivQ8gTs8+fD3nEPmgipvUIFYoL8Oc3ESagl7G41dlcD8c+ZBtlMbA6JIBkcWKYVwYyDta5
vD1WhUEwkGOguFno0z+4adxAmEDYJgI++QHjkxkfs59qFn2XubeneNoxTq6P1azRpeXTDmRXdbS0
zYflV0NHUeNNBxBGPO4VASWEeZl1nGzatEFW69OK/Hz1CHgdbqBgrYrSxyTl0bH/fN2fb+bnV4zE
/w3F/uf3qELXY1LJPZwdedR5jRDRd4P10MwEaZP/hQAE31ChsAz9fIgK2lY2K7+shVT9k3YQ5Qts
/+eX7g+J9Sez4SeSIe44fwrpnOsf3HJrO9ir44TUHX5AovEIB6hIegVMgtK84EX8+dBz16B9Mj7+
+S3peHAYIYCD3PhZov/n71aT9e9/9fOXkwlzztTxaP/nD4aSBYZVU8yRpXdgAtjuaCXL4z8f/GZh
Cf/8P4FGm7qRqB587gIPuc1dLnuxc3scgItRtgvxoXl5/exmQX4pQ+phTYD3ODDAhsuPC6wwDh5W
5MzQhKvBPFgbGhdeg7wu68HpROmB9CHKB3irZUGzkvhC8OBJkTiGMSoyDv4By+xTFjTXuKJGSjhL
70Y5S85TAsXdJERpNDPkJWyH9HKt/sxSdPuq0Ad6AufcT6g/Oy/fVEylxPgswxoLNtUtU0jE4bZ3
G7gN16ZgqohY7mVKQG/ai1+Fi/KU2NZXLDlYgPjrbTolNzOAJywq7HemG214Rh+x7y6HQIhDXw7w
KYL+wc789mTM0cYsp2ZbFcV29uqA88ZK9mS/c6q6CDwtX614zEE81T3q+d4YV3lq7Atj6o9loH/X
gpCLsZWbhHmQKo/9kD/SJ1qIlyr3QAQd7RLwSh6SQLjanUh6PpQUcTL8pPfNHiphxlsVLMnbYJkL
e1g3RfVdy/K+Na6hLfc1xL7F/5m5zD1z5zU1kc9CJvxDcOtzQ1Od1dUpy6bsYGF408ImZzNLLpYl
X9Lan+4c5y5PvYOycXZTkxGwo8dbO7nHJL1pWTBvsYb7oLef/KY6DH5yNeIlZrp8ZRhPv19MI61k
8TIB97Rm2Pa61+9R7j8sX7byoK53mBFcRaJVFCffRYnjhAk+i7jpLaiRdQdWdCeM/Nmx3V+2gOOr
GcpmkfGG7oPM8bn5HhrrreMndBIGI9C276xetr+jiRl2KZ+b7lz26KUYVBJwO7W/lp+OhHXfu6RK
Eew5dx+uDh988ANO6fBdRjyGqCc6fUWaReeG7MdwblVA/TNze2RVVuyCynipu3Gn5UyXGPff7dBR
XtHn/sCPEnmoDFuc2u4mkxErtpF3PM+8A9zbXSybzRixqFE1ZIUhzlFb20h8UAGscb0lMTLpCHU1
2tgRj2gz31nmdKuk/6VCZz4RclJdTKhCq3Rqu3sxKTTsQ03d16EBEVHDxGHn9Izp0SA5GFeRUtZR
rB4Kppilg8nEYJeRldAV86bDaDfzIxRs9paXjkWR9VGn00bjGL/mRIuB4GYJ4fbOm1ADVn/1bPYE
XqjSvkhWcPiABTnSzLwDk4FvUF8ahWxzeT8aICrbJkLEASMLh6v3SzfGB4ES1roord+aJGl6WX7m
GicdKqavtEFEAmkhlE246wZU2nbQ3BSpcQhIFIUNgquCPO5hqNFaMxcG5oaXimHdHmqUccy65HMi
YYHww8dYtX9xrAqYWARm5CWKIUcg3PTRa6csIgzeRWyuOMsi632uPN4en0Rj2z/Pfv0U9NY37Dmc
agEz17IFe9oVqND4xfJHcezWmCHab4lUsvTsVxVzkwax5nYsXxvXvPcnPWydVA+bxha7rH6lyUKk
yO4eH4GNKGxokoOPsL5NaSnz3LmxUV8EjAx//cGlc7NwCrpQF5MULWKLvcuP43WNLmSu12AAOVVj
3hKvOTlu+csQztXGnrpmjJBE869W4621h/vOJFixU3xl6dmrNO4PYnDMvVbRLYmcGj3OoppvWN55
wt6FITLQTtQ8OJOldqfb8iXpZ4rBiITi4CGn0W8issJt4HGYn1LXPDeNeicIYtUulnVw6eQde0+1
D9XTZXPDZVNY/R9Zzo9V/eDCtJ1sxoDkhy/4p/4PqHoWwXXwtlzwSyx2H/sbYYcHyxakf+HcjHr7
MU3BvkzJByizvY+anG9tXveKWRy6socpYBJDsYBZZRpfovLHYy6e8jQ7V/pTgN8kmqQ7ALg6THVi
r1QTws42WR463sZqEQWSX7GRlYcKHAhNYIl9qqYrc6pH5aoHK+seF5ViUSgy4637n687dUimjZSg
UkUuRuOWT6hmUbahSjBnSm7bgBIcKwz7FEhUROm0RU394kZYA/IM1b4spj/C73alJzGAMVOBG8yQ
zQG0mfRPLYLKO2245cpriotfBE/KTNfWNDS73P7wmePeKcf5Qov3MBDi0zb1S1Inu7aJTk4hrpav
j3HEU3H0HzymSVbHoCjsIG2zhf1os+koJve987y/XvZplNCY2Z3dCrQPbZIgyXax7ZRs3Rtjz8MV
9FnDhHU09qQcvTPGpVn0EtrIblfwoBVF/ZGE+RNiivsGM11W2fOePPtsrXOXRIlqOkdGeDR8++YY
NopTXrOcH4Da8hAj+MQV5b4TAIz9hMl7hZSiYg1zJxifUpNjVtXkI2AZzFl39oyM+6x6SfR41PGT
4XRfRkiNIzGgkHWecZ9w0O6yTt8bHAZmxMrGng4VsZ+8L8wlvcrMV7XJtr3BG5VM7MSqRO4aY2bE
XMqLR7LhZOBlm41lexWcymBhhUyb3p0yukR2KQZ+wbrCAaN/tWmH8yyO762oqe46FKdDV3x7HhOk
1O7fSOnctF37WU/2e14Xr0VGWdDHKKT1b9vFTKWL8ZFaAza0iyIFYe2INSX9iDpr67OdgJHNoqFo
Ph3ezwDUBjcDJCJsjV5mpntveg4T0T0mpXEmY1EaNUTNarTus8DMVpw02KJruMEOt1JprcmcRSYC
oHJTDDFXgoPlE/TeQiRdIsANFl4de0kz/ehqFAEBBwVrMWtLgveF3Lsl9AdPtxNjUdUD+1sZ/m5h
iBoTvr+Oysf2OCmRkJyYvD44wkDTGR2S0f4YNMrZZLp5IM0ZmmVYBPRO+GgarLz4Wu7voAzrVYuN
lBFbtcohP65GW92AXGGqBScaY+G/G6zp7ICkvPMaADhKEsISZv0+dDvnviXvBXa4+ALqoVaOeC14
aiJMxteOQvEOUfYvpAF7u1ANCFsTqR4j459y3+2+pWI+1YUC/j7xJBzN94UOKFRqHpkEK5lp9yVs
votWmJ8tiuIZYyvJoFw+xUYh5FnJxoEnFpqHlH+3F8caFX0K7XoblqlDY/VgoO079WxKluDTcp7Z
yJQsSMvg5sfqzYjYC4TBeJnS4LUz9Em1Ht7pGqdoH4GEL6o/U40NSMr5sUjmnRvDlmjz9FTSDjFV
YBUC/AEbbYKqyf2w2nhGuO6s3TEh0LRNNsSD74scXhAbfgIZYFNFjEHwJ1kDnirnVz3Hw6Fuc6Z0
JvtJN/5Vy/m+p4jcBZ7EBynTR0ogNAqT+4bwZk96G9i1JMLOZcD6KC123P2E3bvA69YDUnI3QG9H
HhnqfWRcsZmRma95c+1tIaKnug7rjRmUICmSrSrD+zJq3+QMrXMY8cQJhEktLkXpkbxq4j/j1e+P
ftghaWRi4LJxZRl0qlq6irJ1rmaAPsPyxhcuBVg39YN0huGA7OdRuMnLYAC2Rr6DjrbgIKuDbpOM
OEyRh9VrijUs4QU/OY+oQ4F2KCDTedW2yKAr7hUccSlFnisQTCm/3w5JUe+r8DDPcC9DGkKjRvSu
B9alZgeIxE7Vgz8hDCmd+JIxt9qxczZ22kyfnIqQ+zBNzoZz8NMlBax67M35NEYhVn+8w8bMW9IR
zAjo/w5Gd3rnhB7pd9UMMM5wMDgnaKWY5lV9Th0ZYe73x5eOsdAg8c2TjlxrqXD7Na9di1PBct78
6kt1brsWLYwzQ8ZPeTw/FRZjuoadJcEow1OQPnpleJqZibiCsVjJ9F4tsuBsFn+beWalFGPDIwXK
B1oDONzp/0o/V+ssmHZ2YrzY4j1L1R/DJsuGNO2TVaCcwY1xnpGgb/xQOpTv1iYeiqucs1fb4bIu
fAjtDNsSEjlyD1ykUJDT+yrcDy1oFHMk3naSDAc7/GKRGW+YRwN/T2tIMhYcln4iTsziDOFdo7ZJ
Dm0/LfvAaDXBo0fjv1MjxqCycHfe+Mp4hhmhEuidO/1ZSNYyeRU8g0N5MyWGdXJo+gKXGVoY0D+5
uo5Fzyx6+jYbJrJZT0nTLP7wTAFO6QMAAuIwV0a/S71+wLAeOmvOUC7TrH1IFHxPMoSh74BK6wrn
APoXdpuXfMwZXVufv5HXwMXfv7eRvy26hr18FdQUVMOFhfhlGtkcIPJVj+xmXav4o8iyWKUBW4++
H5P1QPsZkjNCrsm9F0OEyGeoBhNHNgRZee+ENoUWo07H2pL7utMDxmji6z6h0nSrNIPkESZ7zr4Q
r89L79v5ijUx4hMyPLYWJgpSNB4SJwJDYOlHv5DP2v1uE9DsvkeKQ8AIu+shTACEbfJL5iTUNvw3
I1kivQRXURDM559s01zipimkfWTdvUeYjF1wZpbeGnu6PsHcD3decmnGjSpz/DqgzXIoNJXdWGuf
+MB1F+EHL3CLpSU2+dBce7H6tKcRU06eqI2OzafINrrDOBQ8mif11n96pYz2ac02iRFj7+KtI+yB
cU9Hy0W6SBTQ0qbDi+fUl0iqeOd56q4j8Gft1C9x0NaAVOdnJSGlki4cU/CRC9HJyl73Y9Rum6wn
8NbydrLr2KwVe9PqgBWwwJnDQHKz3jskwK/NIP5QnowPWur7Vjhs58deryF1J6soHqf1bOPBLrT7
JJxpodmeEwE4IWK8gpwS7GzZ4GYdbfwV2Z5lTrCBm6P3DgSGSvePach3JhONQk+zwwUdYhnj94/6
+P9XfbW0zEWJ/P/WVy/s1OOfpv0z/W9w6s8/+4+42vqXb0gEIjbbdse33P+CpzrAU/l9DzoUmWD8
wX+k1ea/LGW6ricX3Jtr2fY/0mrvXz6fzTD4E8M2DaTQ/0G7/hvn1v5f///fZE9Tunyq/wWv8w3H
cB2PJQZpCDZTcf78v6hysm4I4+4dHmQjGRvRJC5zRzeKuACnZ9MMqzbEAFc0FuO8HE5Co4K1gMuE
ZQGmYRrUN8QtT31YG+ukS9JzgfZjFQ/47dIG49XI5G+VZGWybcfKvPN69W7nY3CCv3xtytHZEm5k
HQNHHUyjTXmoKbg0b8mQNye/LZnD5ORXlHkfw/rV+dbufQ4guXBiYmt6rj8CM/lsvDKBpcjGw4aD
UuSQ6MsmfZW4bleD8AmBbnWwxvHHaicRAhUAPSnV/oNXdN3V09nNq7CHO7rdYcttDyEPcmEYr0Bv
xYYsyngVjdPfGAyyXuRWPbYm6HcrJexjZwPoIfq83YVjfq9jP7gxK/sSQ/JeW365Kw1PP9TwmSvG
pocuY1chAF73EyyolL6WszNZXRqI06W0kkvCcmjdGkD+vXYJtRjByU1osYluKG7JbLokGdGpODjv
Arsmoj1M8l0TDi9T3+T7Yth5AVBoOfCZK8WYg0xsCLdLCHjJGEOL8C2sKL+xRN0aJtHALW9lnUyk
jwD1xxFzZN4riijeqQopT29DsyHxalWVM8WNDljP0dGLAaBr0Tsrijr+rwFbF03mSvsgbgpexDVS
MrzNYaGxKiHlYYtOw8UDaGKAOdj8osYG2XaMiJYVS5kMhA6M+dat+ORZkJ4yS/3u/L7YWRZ5s135
VMKdvxMsxFZto9G2hVhzcgMl2fIvBuUKeN5Q870EBqef8Hv5CDwd+NxD1017Q/JyND5A35Yt80rb
IRPXV0OMvCnRYSLQc21ZpYf2wt7P/fyKuCEDW51tvITNzjy5zXPHs3GIgwsjIbLC0u48DKi4KSWG
9eSwRLVMli0cAUeZjhsBMnA3aV5enb9Id2SA2SgyfyrAKOlx8nwGicSMbOaBW6PiootN60y8LMvt
YJ/OtQcq9FhG86scudQaO6Onqcct5UWwotrqZu/YES3GaV0frIjd/eh7u5AjZos3FfoZ4yQXS70s
yX9AjbpSgyXuJ0TJxXxfgvo9ZUs/SPWM3JUdhAOEdhhZEaU+wqV6iLnm9fCp1FuVmPq5F78cEx4v
b+p8tHsEpDWAc3IOvDPez2yTztFbjwPsaA3zjDE5hPeIJXaTU+RHiSxfazfduiDOdyOl2n4k5gjR
IfVLaTbPIZfC2QOsCAHM2yJyaMjdAXXWmHqn8u6RI0vuArL6wOSSRubm3Uz1m2J/UMa6aURF4DMU
HwuBRJymuzIorR2ruNVQcfGwXdPkBglpzvsmZ/BO+Rtp+AOZRc055U3MUlatq9LfW6D2OFvfzc55
bCweJHGTPePmCs98K+4qfIC30BMxXLTPHlt6d6JNMV2dbYKejHiPtxS3av9HlRjBEg9X7+Dw1zo5
ONtUKAjTsHuQYN2yMMOHOCLnCrIIgRgs9XZsQdaYGuK0XTGiB2o8FgN6xzz7jDU2z3xKvhFywLIJ
EYWRx3YXOFj85yXeI2kYKPMuIFhs6QibYhQY9FYabcXe/ht6SJ6CgffZ82e2uuZxdhuTTtvPzngn
wPK6Ea5gV7NVNhfxdTVvdGNbGBK8V4ayXKKeOT+mBRs/8QdV7ks4L2pRoQ9WDograluDfeMurMs/
Xlnsq6BwTtKANBLFn2JcdpdRtkfiIQ+qZSAvy/SzaQUle7gddGytDVdgquhM5OQVN1Aj0/uyw11i
I/oEBZgDpOy9LaEUJ6IX8o1a/hKJJZjui2JPsYqrsM78XepQxBVLQguRf5sE3cBd8S4tbJdh1Ft3
41TbdxA7b97C4ly6fR86A0r/DfveABt4HUPTZQ/cX1LTv7KSYg41BNDjyirY9oUbk8qC+jRDFLYe
4vBPIqp93y8P1fg7jPQFo7ZG/WnotTDLTetNcIpFjvtTUX22o71DwYKHLux5bIkCNFYZXlMsOXeK
fCzSvr2/uGTkWdEGITJUv9vKUOfabCUBI9ChRiswrmNc7ywbqXqTk9tHvol5DmLk+b2lsy2DDZrT
if6yyMQ+bKpH6JzVPaKu+FxkZEK1uYX1vu3W/uw+jr2hD0S1iLMX1sfcbNLHpq3cu4RTRZSiBpgp
gkfdTVfk7mCmGAtsi9j7HhFNh0IGl6mLRjaP8u8sGZMHOT8EzQ+LprhuL3ULeGFOeTR13J7U6WyA
45glk9ef2nL8TWM1bdPZWS6DfR4x5xpRzOS6IFpuObd6MDXIEa5U5OBQA/7eVPOswy4o0G9EpbpG
ii7KGhHpI3HjtNerZPl0Y66fx+ZDGyg9dYp/3dMj9C6jTrd9g0vHLeMndjIL9+/ST2GzozTjB46j
l7Zuom3eQbNkg4/jc7kZZ1jVuiLhrhmCzUj24Nrxwk2VMoK09QipGmK8Gs3fJG3RFGb+1Q1GHCMN
ShnhrgafZnIKMeCQLorV2EDuwNx2jsdrXxjz3lTBl2eD1AH8Gq+swQOhPrSYnEis9Hk94cglxp5m
96kT3lpZ/TMSrp2tMsk4MgZq6Dsfs2T9OMCtKTomqRN5KWsauXHj2QDUulRrhGUCtzC5NhuvNf9y
MNumOV2TfhLbRvXXnMX5tEhh4g4Al5k3vy2r48LgaZsG1bk1mS3bXoNEcTI/yQf6Vdo4PBCt/Rxl
VlR0RwmYkH47XjkDc8aR09w1F1O5IXfI74OjGQHZZ3S5RmeIwC2G4ZT8bmMDmUICsqvrIxR57RWq
MHYhf+IH48WlKWVhOJdoyBn5/qoEzr1BlA7qVsc5jN59AyvkUpoOzj55NKJo1fKQozbBAc6DgZAP
xHNZdTDlWtmLChQ2DmdhvEoW4UtVqfLMbos3tB/GFTINa2N7PnOqGHQIcTvlfdPiW8iQuD3hrP7y
ZvtZVYF+MDFVNG2CQa14LtHhMyqMW9BK8YC9DERf75wR9B9zzsYnyMQs/NLO3wOjsXaE1xJLw4Q+
duOHyq7RqKUzT1QCZO2mWksF16vxLP+MI/47CYr5GUHiNLbGcz8e8dzo28+HoUpepnFKroPb6ps9
AkXnwNX7IKyzjcJqtQ3nAFx+AxU8JrDSUXymDvvHIwprlpBAaoHqmjwDY16IuiDhqmK3N5UGh7YT
3DgSy6sdBMY21FFNcPjo3oxQkvZnu0SQJKTWFXNHUFwgQe7X8281Ov7GLCaxafuBvjkFy73snAxn
gvKWplujMNvH//Nby1y2GIziNLGMc6LOvqUhN0dbl2jpUFiuyRxiKQSVYmPREW/7qBtfTMHta2bE
8DkEjlKH21/OFAH1GnhzJZj1qv5qK9/BdCKR7jLxoHNVMdxGeWwclojuDL8QCwYYfDUCuBsMslJC
INO6XuJPgdCW80bwvt2day/ynkysc4sI/iXLYMuUFiYYTAVblEmPE/pmt8f9LmZxrNizkTRuhgg+
1LSah+5GSAbxpQCo1Ri7xBUeFHO/zdAHPgU/4Vy4eV6zcGr2tkSTmYs62nPEYYMcMhMRjflrMNjv
IFHewSEC2dGXoHXQqAprAQloue/YJ8wQ08NmJPAPqIp/KgjiHDm1DqZfvKD6HHcp1IWwivZOryC7
8QqZlAt71O79lYbjscDGn5suh56vDSCROQNCrDk2vLCk6t1tFHv2NrGRhqBruuUjpKRh2UHOXVkj
Ywq3DZbKYy3Nz4wHxRqiCWR9i80bMU6nnvumKzy4FsVcbUlFskkQrUkuwvievOH2pEAsGX7yYIWi
FRviblSwrMa+Q5AxkZk96u/kvWWu9kgtArqPi5mww7Nj3ZSDKsKFHLXulgoFufK5ke6NCWt9X8/F
jui4T4pzENQzlic19sfUHz7btLIeedycSBGLVqkcrBWhYSBdzbA5002NpjKoe6S114IBdQ7h1HfT
v3k0IP1S3AJYV58N9jjSmQ4etcmdx44MZYL3x1HcGwbdZN6Oct3WgHYFGJV8eBxjI9+PeHBHkD1s
y1hwvIWOTRxB3O4Q0JZrhKfI5aaZ0CKjXTtF8gyH+M2reEfyNGUGRXSm5S28TR0SBDtSLursOSj1
WTTBu6doVuKxfdZFQDjX1H2HnLvz4CJUYv+1wm/45tU0qCn2oM08VqCVoyjdx5p1WAWiUANSR1XL
FNWxCWogl3lNHtaATDtlzKvoIozMM86SQoKfLoRdI5P+HM96HQ7CPbTeNkO6+lRTm3AMwvMccOz6
Yfy3CsstJkRkuHFQ3dXwearo23UHZ9dlgEvRHI57Bpl67/Idr03F0R2k0QDtpzDuVmNGm2ZD5wYZ
4G5YQeBT7IOXNIS9rtPmMM6OSwc1+KcGTbnfR4w9OSRuevZ2mK2y9ULoXwRya9y+oAPD6qzMvLsf
Svu3Jy3UZJG82gBw9imrAXaCOKla7BsGgAelJndt2+RBdkgJ74dZ3cMPj7lQyg/Kg6/UZdxJfkjk
qz1KxplU4+pkuO0tXAL8KOF+NJ8gg9K+Y5tHbudsi1encMRu+B/uzqPJcSRNov9l7xiLgI7DXqh1
6syqusBKQge0/PX7wN7d6u6xnbnvhUZmZbOZJAhEfO7+nC8XI2BOF7HJbF3ngPrt2mXVUkn4rZKT
ZANXzAihL2vKmfYyhSPuEsVeJx4sidk0r80cpxen/uZ6XXu2o+5qVf4pTpDOtelGN212kITJuB5V
zPmhq8jvdEM3bhgtDWsvYEntVwaVrKzy0vbqGswpuR4dOSIDjlB5DQwPxpl0SaGS7tXoaEh0cIdD
AtGSMMqGBdZPjQN+Nsb0yAkYbYpv7CbqWYUNLV70LumzFWnDV6f67tckKIK50wdYPcBQqGExSl6c
0HpfNC7Yng4zMxsZe0aNDmfqNrRUp1GB63UGy9ylEZfysGPVaAe2ddY2YRezk2tK2j4XmB0nF195
XRQ70iGm/zx15B1sRO1tVkOcLiNCAYLUdFfgxiSZ28IyZJ09h/VpJLNQAV2bmnOWcipnFSbF61SG
0YqiO2zaeM9IaHhZA7VLQY/TxCkRg+QVzIV8ui1l3mxc37ly/eqXdJ4i+lFZS1RCdKuk4csdhORo
rYE51QjktSkUwWA0Zppj7Ze8Ri7ybJbkM+Lc2hw/MByJfYfhR0omaGS5WTDMP20TenLsxl8CFuDa
0GrPcuRr34IYdLARbZBmA9I79BH5GjaklbGZcBqfs8Zsf+/Zh3dJV28JWxIaiL7ZMpeIXqOxoYSw
Wftg4LAnxASFWBqy9dsWeZjv+u7BoQuBNtWzm43JgYJ1oF52Q1eJdB7nET5mAv5rHVXJe4wuSoNr
aKIip3BaU2AphfcFUl/9OX3QNlJ2UAB/zFwAHrPxPWoZSzXhF2nxBIp1PnTogmgC+EwFmsBDitj0
uHtAxHOGNl02B2Eyw52GJ5MwztouaBM9OjZ9hfwFpLmIyTcCGI9hbMMs+TZHbJlNwShmKpIz4WK1
KCo4ksxFsyyD18mZbVqS84/7Li6pwCNTnhdwMdvP4QTqFh853q39fSvhNwHPyooxqt7aWow7OsgU
NXfjKZqfBlok10bRGfQTw/hCr8sbQFJhUsHD9op6v9QOl8u6v0xmjqIqOLM9c2gH5etbsSpcZmjY
AqxVzqgGl2NJlICoeMilf9tUAwyD3O2PTWt/S4ye7f0gTjZKLmyagja2/OhlL4Z0PtUTqFPhsSXW
FYY1XCrhMqqcemqsRwFXe87dF9WmxiYdehTArJKH0K5eJ9TPc5fkj8GESTWLKoyvTY5UXwYPGRun
a19Mek932/ch66JT0GQvdjdllM0kT607XKAOmZe6AY3ZsvHeMiWB8U8qYa3SaHrOrfijw9TNaH26
ZU15bsAEnAsXGvGEy3/XyY66uDJbRzlgarscX+IZxYZjpEmUvoQTPYW+dM7/34UHl5qVfy08fGaG
/TfZYfmP/kd2kP/wHYmSzQkMF/FdXRh+Nu1//ofhqX94roDyAtNlgb2YfxIenH8ISeelEHS5/ZXp
Yot/2EqhYBB48v/QMf4mNPxL4WFpjflLo5jjWrbnIImgZPioUX+VHWTvVlw74AhNIsweepG1zwEZ
1YRt99BRX4pJf4a+ZdOWGPxyCGscZvIh/6ZRR/5d/PB5Fb6SgreJ90Iu7XV/Fj96sFzMW+GNaXgK
u9IJXnqVX+d+kjeym8ze8xrbIcsPYtVuKDnXOO0vpMJoHxHVWNlmXf+bLiHzn1A3DhV7tmlCWoCc
AzT1ry+pNizTI3aijyZrNepwjZaY6izXbEd+5G1CXp4UQFU0LdPx8JuNSW/dOaTuF+MFy43nQLN4
6vTQ7S3HIYpExeqK9DJrC2FiMGLAsS+tahmHtOHWLwMi4h55KFLQgymDkxGOb386Mv9bc/qLxrTA
ef72USMxcbQhe3qUCf3tTa4M0TCOr/VRqFmcLW/EZoSSvS1jygFKhu5mUMf7hvTHQZb2ntUPYde1
W7TlxR/1a1x45oM2/Y/AFGr7b14bh/o/vTYOdMumwpAvycIw+vMB0C4UnMH38mO7WBYGWg7o1z2y
H572oVAu+RpOspNVQaDuIFM5S1RxqI4ECMa1RfD3ITceQsHF6d+8rn86MF3Jl5BXZUNQ4oP6G/Ao
QZ0oTWSaAx5VMm3eGumbqiyD7ptS6kvrtCsawNV2Jma5N8PhHbxDQdMy3pjZmeU1hy79r1+S80/1
U55z752i0JHPElvnX98qYJYCPXrsD1YisaCiuJwxeW6F6Rt0J8X1SxZcU9MKn+AKJq9autvJQUOc
bWrB87ofVwJY7E3bBdvqnsFUP2b2aSKcrItZfNTksr0+qK+zlVFcg8N47aT2q8vU+uL2XAE7LD4y
oURwfEjuc6BlIjSXVL3GIzNCKly3fTB9KzrgJL6hxl1TFBf0wH5Vl83RsYrPmD7MFdN2MudMviyD
udNQG7uiqKcbvgp/QuNLKnMrGDBuCMv1G+8+SluGaq6qY7xZzAYGPdCBweztX7+9pn2HWP3le+I5
EpqK5HsvkIwX0ffPxyJbWR85r+0O5oC9zMyLGyiUc6WV4tpr1cekAl6ZVgiKI93iwBTn80yV/WMS
aTgWkJnY7UNEhM1+Vn39s849gNIYrjZT92OIyHEzCA9I4M3BOQq872WVYBmPJ8X7i8PVxeGPklZ+
DlrY0ZGvoBObDZKKSf7HtB9T33xVU9Qfo8YTN6Pm5n4vVWF4at3usVcknqwIPzV+tgiHAjdZpHBR
+cVxKGSwhdd89hr9zMfY3YhcjoemdeRrb+vpKQoeQNF2hDJzuRfpLF9nDLQpxtMHleBiGiZ0BQ6e
edOETH6KbA0cKtnjX6rXElAu0y1woVFY0M+pE+hac3ptVQnjyPk2dSTiADWFV5PlNoViXXZEqN8I
Bsk7vtwxydo6PURTY19gQG6SC/Sd9uJSvXVrqyy+SnCKuRlCJk4+sC52By5tEBTkPJ113csbmBbT
mHD2euIREwg4oLJGJzG1ugxRVTNbA4KXiREKVlHKIxd2xhhYH1eDPRVn6S9VTlHcXPAor5N2xkUb
2eOlyUoEgM46IPp8BVT55mM3Pd0/IzfDIldFltx4GJt2liU+Ux1ElVGF03UcHOdC0zAijXGD10d/
n5F5F66qR1V58ROmvjPTbusSyTR+CowenmmicNuJ6mbVjHkMo5Iv6B4k5AKfTO9o76Tphhen5G+s
fD3dENCHjcmIHuzNdDG9BE4wa8sn5cbJkaEZW5qy/RK3ob40o1xKVsnodB4d3qkzniaPKLI1cZVP
jDDf+r0NpHHMkgtjp+TSTMI6BEN0S2cv2CmJXycqJKdZf3xOBq1PhiPjhxEb7i4h3rWeO/Q2/JcZ
lk72EgDrxWMAYjeOk/hYTd3Xsa6mx47x4WPf5u8qTc9z11IcIEfr2RaVAXqI7NHyyLLFK+MW3mRZ
UILCWpQdlDo52XzsQuU93G/IPcVH5SPk3R/OJDD/+IfU4e+AT0Yrz/KzKIkHjzPUuEcKnS/3X7YW
Uprja3urckp7iA/26zJswDgtNxkF80e+JBBnl4cTgWDUyGi8Mi5A5edHttAAKgZ5wvA5rKHgRnvT
TMMX2NLIcCnYK04wxvP9RiTOKcqm+SaW36BXHD6FT1begkrZWO7j/QYsuCasN32/P8prf77x521G
Fo6nCWYXXQtR9nK/Gfvgsw+0YUf6GAg0e9ZgZSQCJgFNATU926d5rMpHlQ0UEYyqfQkpEOMCO5N4
0oDLLfUuCa/hNQDDbhWAiIrwvaSy/RA53nTonISohNt0iLJg5IRqDJo0AdB1MyGyMcAZ7SOzxe6P
IU7jt3biIBbUvNqZ804DIT1LRe4dpY2hrqtsgO7m+D0rOvVIGCTzzC9+btF7QPCjm947lymKC9OK
kPDBxWYGo70/TC0DHrIxm6RT2ZmZ83HkewHdDHNyN2RHgL/YrofW2cY52bCauW7s1fU+tdlChx7I
tcknmaSqgVBUnjKMHwSzTkY8R1HGv0xObTtVDjZnLnaf2cB5ojZ9mkP2aB1siGBt5vUYPEVZ/qW1
6Hy3Ofkecoo6qMj2b4XREosM6FsQfb4XJYEDYzLfktadVpy6qkc30sw6h1c4L7jaQ1Ino0MDOSMs
TemiiraBT/SUTNEf7yYFcdgNKSGSjolRNLUH0hkAdbr2UbTkrSvo4/fz05z51uvEsVw3n3xhlE9c
qW546oYz+jXlCv744pFp2IOyGtmH7OeMn7J0d4mHjUSehvGL3djzzo6bW2cOWGgGThKu72+Y1SIA
lAz67GQ+RL5f4X0j6M8TfAZ/+OLSAXeJw4a9v7aKfYpXWYyD2goVY4YGxC2beq0imRPc7x/9ECWm
Db1HD1PpKhWBt62m1KBB0Ts4GdkJQ/rrjqXwgkuEReAHwK59C9haTgHwGIe0EUUaExR2bCgeNevV
blsmSY7/tCvOCcF4fquNLqMlz23kDxc7hOum55vs+rMuEuNjRmZXVJoNZjRBI8/SgxWXt3nRNNmQ
ZXuv0vHONqLTPEz03fYfcYGMDLTllUQCAWThvKThRL6ZQSGHo/EediFBR6LT2PYhsznh/OhXT7WT
QG1pINx45Vjyvweyh4GCC2s/n/0R6SGamOCPg8weRO67J0UTYAyQOwyi4ZgCVDmVfs4KfEGMTxgg
LtGyDsjpAGyd+uSGtnOam95DudRJ8V34RboBhpMcrK68VplJ1F79jAYgh0FgfWJR4xxTp/4ZA/df
VyQKj0arHmRneScHXt5WEw9cpjQD1VDW+EyZgTxrz+Zy7DNRn82UwrV2rB/rZWLTa9f+ilxXfo69
6L1PB+dkNZhZB6oCN12WG2tXWtaRCHh96oJT7dbl3m9g8Ptxnx4FdISqp5YkJoC1+MeMBl8U5mmZ
5AU+GroQywKXGTPx1mOMDn8mWfleUB/vL95ow+ap7BRx1NLAgx2Ty0QdW7ddLK4qT5kV5RKywmvf
VzWngR5oRQtMhdUyigvaZrUY6FrwSjZ/2WTU7YOdYLVvyFBhyAaApRjaUqrSr6uO7mllVQ9Z3deH
sYFIb5THoi/7Qz/+rB1dXIfCJxAQ1L/K2ScCFXIBTxxiDPh+ZEKC3qe+4UAo3TpxUdNbmw9vrWQT
s1XFuhqlpL2ahlNhF4wfZl+S/Zz4E1LMe5sUof9oJhxNy3O0QUBpIZyaPUfQ0eoAKqo5Ictkhi2m
JGa0Q+psx7Dl2hMqRSzfveRY8hnkGJesb4mH1Q66WuNtOUzMTdvClnZ/ZnY8P0LrNmPPO5otLqU6
wYlhT/6pK0mtojUl+5hZxapHeGkURrxuYEZJr11Y1tV5AKJaRBb8MYyDxLhy8q4fwTyUuzZWrwTH
arg6IJkGfH68HHoBlK6JnvkJDBLxqwalj+3eS55rJrJdM1lfexLG61kuDEyjLdaRAZcjaXtyqug0
rwDd6RjpYMbINrm5jcfa1MqTgxGNKUwdHnZdP9IwxicOb/octVyjetB5L12eH1NDbftqcK++joZz
6TpkDyc3oJo8MTfIB/knCQoFZ2D/0/KaI7OHq1+XtElQ6bmuc+2e4e86uB67bit6k+Y4yReEn8TD
4J59kxlfNZNbSrKY+ov7v5T3/6orzzBGYLHmlHNkOh4udRcCfROk7cEKDGfXm0LG/GyT7NrkoRH8
UNJE2BtKAfIt/1KzIQM4G4eX+737jYdVajMIj4rPsCDCUglipyALEIN6+3T/lQY721i1xn6c1S+v
NeNNL6YbhF7r5Bqu+ccN2SQYnH0VMF33lgJC6Kj4SxOwHEX24M/xZ4EDkf6BmxwNSpaqxxGI4KPh
cPWB8PEsMtM5VExwVkY/lc/3n3XOWKOC9v6+KS2DpbRBIdsU1c+wS1GxMMPcHwVAYk+uj33g/hDq
nEaI5zDWeNjyeOv6MHs5ZKyn1DWtpymNaenIaDEFRUtGjWnLsbLQU0ZXjjcxtBcm3tVLyP+Dy8az
J/3wVExVfrBtXk5dy+riq/RNQsC/yNYnuz6gKQkCsCKM5HObSvEcuXLNSL2iJ1TZO5h17MDMcMto
asDDv3x9fL1Fpjmw3SguPuffNSQhZBHDeJCNEqdpFuIElQsX5/2xV+IiwexTbXzA+gkbpLMx+SAH
8mxaNwzRTrYRPludX+9ni0ks4shw6lnYYX6YSYVzQ3y4y//0OII5yvdtnLcm7zOXzMn9GctmQpM6
MMFGdqucp6zsevAPbXFmXU43DVi8PC/Vhv8iOXuELvdjU93MYKbofcmTCgpsMk8QjZ2HI8aFZIul
KNt2YU4nZ/apLtxvAXC+s5HVB6ESl2eLLz3GTz7Y8EkMyU3N8a2m2tJtzVdWeIdEdriieKmTtHlu
QrwkubJLy1XAdwaDYNhIfjSiTNFMPhBfyOkJiGJJ/Opqtl61dbRYo/WBa5MQK3DT5+o7IsFXb/YO
g9+/4YPtQKZSAejOwCBi8qyvUUk+tm+TYo/Tjh2gT3fZAF5eNsMhsdsnFicf0XKFyexhjzOwEZRz
ldXBlAmu4iO83cdUu8G+pTpBmOQd5SLfBEOhOVeEF4NIIdYO1OT+JBrxteieWecH2wBA/2oeWdVI
MsAwMwJz7fTjobdtWhxx+x0yl+8U8bBzLAh5C7/7aRtet3Od9OuYzuVKeP6HWbjtkWzLGLBCp/HG
PTJqQy/I6HCU+uQtp8v7Te5s3DpyDzJRP5uZv3OBAyByHaXfiq1tO08ufQKrlqJKs8Bya2i4o74t
MPXhzUstMFhkH1F6jWfDIuBQVL2Hhyr7Nipa18jaZH5OJDr134WpjG3g+tTxNCNFc0B7ydShKxcx
eH0unfg02A4VufwV8FaXQ0C1o8F125AsBNq0+pp+tpIyfywFVdkhQbDdMkHW5dz+4MTxwGkIVh5Q
xwffoIhAD151sPLi1+CQgwgSx9zJUTnvoWvdVIUlNW4VE1BXnnQW2eyvIuvNVSXVN3F2ilHTLzaV
P+tI0apiEqND9few2i2rL11/iXVRfvCRXI0seK+rHvp0XX1FAaMmw63mfTOQ2XB74hhxlBIh4RzC
pj0949YdicdYDMw8K7oZmdqgqNa3lh6PXdMa7+SWGDGwa0+m3t+WJZcvn5jMxpQWQbk6iA5tZqA0
Cfxtt66Mi33jleVTHDMxxCqSd6mLpcXz2JS7wPMlQdgiyC99VsLH6t6EbMVFDFaJ2tdindQVb6JZ
n+0KsnqJ/3jjZDX5PgyOR+W0XzSDI4K6zakwx2jHeY/zlyMerEx6jxEDam24j35y7Il1fi0FdWxz
6NnnJFM0Mgv9BfK32Ke9/yRm9zoHUCaRkZy9LyNJWF/hmB3weGevA0PlgxEnPUy1oHooqvjFI21s
zIF/4VNDP3eYJwVCeVs/ZaScEE3zutk92ynf/qM3Ql2Xvddu7tcNjItvanKsIwuFS5GGVIg2vPrM
Tp58dwjeikTvSBS/Ax0eFg4PjO+JZiU/qkFsxIlGrEyfpAFYSo9AaCR6qyxnJP0hI9UXEKLimF5Z
YfXQF80tNYibRgn/DlUsX8UiCNgWVaTQKnMdaDR2ZhNDm+KeK2bgB4RrT3IpZnBzr9gF3kyWyC9P
DqPrGUgbdxsZ40pvELTjtvxCv0awGsVroYFxpYNNVK/xKbHOM0A+JXvK0rM3WfXNn7NvyGo+hXAB
ZhQA2v7p/ljTPjFGcXS8E2zuQJt6odrcH95vbDnTXvZ//nOAje5Pvz14lNZPQ/Tim3ovAXlWvfvZ
S6tu3diZ6W7JSuzySaeHvsrxxC2/wGTqNBc+lnNnwp5fZySzvOp0v+kTCvimHxF7cGBfI4u1S5B1
8RH4FUuvh65Ereni/knjU6SUBaRNbmUExPOvUw56wbAan8O+M04k14ifduw0DX/rpUsPrBsNuxB1
GXYoDmWPOPKOqN0TdCYaQV5iAK218GmMgidxEo4DMC9Uq7GuzfMk5421L9XgvXQ1sorq/Q+BhetV
YVh8nT3IA1QOYiI4GoWbngbLn27RFINV8GjrSwui6RRp8dZkp0BE4hDikOWD65hkTPo4A9piot3m
hE9GOH0+AVCGq/bLwtEsy/SkivkHH7bHKdtwjojoNI6aSYtwO30yh1bdhmi29hkJGjaKtLTNXI1r
AF8ih1jSFz5j3YzJSpeFQL+S5uoXhT5XxCwUR/LGEFrxWxhCrBFrgmi2pj+nn9ycJE6gGTYEcaM3
DXrZJc30zZKF8V7SVrfzWCMcszYk1WdAyUV+aL+PKa1bc0u9bWu/wCst9nwF9CGIIv1eaDh7OjG+
djSzr21f9rcRZtSNSzQbJRxzJYvxr2HJjKeL14U32p/7MHpyg9j7iTFr08P/wR7hkka3+otGdwcn
MB0qu3G/5doC/dFi0fIEg3T062c1Iuj0HUNeNtT0ImGzOZrGgN0lx8uLOW/Gc82pY8JEwbWlhYvJ
YLIoB/rqqnHPiKOBVk74oI069xZWtHUyTJAbw+2Mi0fgcTM10GnZ7P+yqubAhtI94ilNKKfXD6ns
5SvDthMOYC7xuZrODju4ySoi+DFBt10eeRVyXJe33q01Lbmips441DZEYnvSrxF7hHXSsQsO6xwL
q98Xe1u02GemBCNjYTyN4XVKHI/sEIkhYbjfa7+BXPBFj4SbOjqjxhFGlyPMc2mB4/KUtI9DQlCg
LnvvOtT51U90fIEoD+JejACy7eLIOfPay6R7MnP3a0qchzLEHNT+ND4mojEWotWmleAIKrd77hou
xk0Iam/05x9NlfcHfDs0bzFcpeI60jtXIODWuKyTGqcN+NHmSmnZgOuvY5cw4yGigmHx1H+OIqK5
41DL230spRwLJM7oPkvxtbJsTIWgd/Z9639yS8DWURlZpyye8bCCb+lMytKCETxtGs7vMdn2gzmB
zCvI5ePFZA+U9jNW9Y4ieh9Kk/I6c5+GYt5JDjBOERk18kDTUqbD+HYAtVr1h2qxvkIOWlWT6M59
1l4YczoXrN9elz9op6mfopnuJhjx7dXIyR7Zd3ByM+6d6fOkhpvSSlzClEZ33t7TFOtP2UzLI07A
c2Im7k1Pw0eIH+axg9XmRZi6rMFN12JEskkn90GVlKSmYEcxtTcPM6Pt0EOxsQcqNGbYa+c27p5n
l1yY7/yoLDAMDpXAQ2iw2E5oa24svezUqZigy5D1MaSLwfL2ruvAmx0AXQxTdJ4JlG6afoS6eChq
iHJ5MXbXqKK/JIPbvDXm61D5zt6ayNGKEoLjfXLQ5CS2gxZotwqxLnkDUOgUVGXs4zaZUt4O27Zv
ce57n+s3KvFyJ2gfJrOvT1OfvoSjGd9wk5vntAWyXdliO07KoTGwLPCkraViF6lM0z0YS53XxMYz
YqA3dJ3Yzw3bf0bF5Qdne1bhIqH7OdFf2plgeXzqLDu+uQZaM4ukxl2JOhAPcchKyEN5egRol66t
ujUuRO54UhPeicMwYKznq28H1KHjcNpJNiHUno8cFzPvHwtb9xwVBBm6Qr0NIxUMFRzBtay19ebZ
E4kzzX+EpZqS3k71KCqJeR6D5GdvZS59IaSkdPeMIab71E/iU9dyhfU07tVI8hHbUGvxbs8RtbP0
hkXo81OONCYT8PIF7CrMy6K/udjUS1A0QdLaFwjn3lGNxbstk+jiNEAdJ20q7O+BRcSpgTg8GSTx
eYoNcOiZirQk2Ito380hCRvvELP/Pzct1FhHTe65YM0Y0CaySXuz3bPDra4QNzr6GJiaOoW8xpH7
LnK7w4xsvSNVGAzPi6rBIM3SQtYIvqbfMF8yOfpMH9i/mgZ7NZJa2HJ1gB/a0WIdtYEEfrBsTmNz
hraX9ns7ni6S5cbFWm5ikzNyHXYLmc/ZlQIMRYcsdYpdxOYylq9DTuEgFWrxxqjOTFLzMxWNct0M
xq8MKDj6RFC+WtiaHwyCYY7/+W5Jb4ivvs4M/dsh/RyLvr16mcRf3AUHbyDWTdAtOPGOkKxkn9hO
Jd0c1YyehzWWpro8B+ts5+cIc9ha19RkVbLS59HAjK7z8WokLPkisSSoHBf7pRnG1FBUGV52h7w6
rtqjat/zsEA5kEmwdr2U0IfLhZ1xq8ndOgvnU5yW5TZgZLFyG04YvMARYh6qAE3HONH7kKGfl0z2
2jTC/pgwF6qHKqgPZddUm6AnMF/gpSB1w/VlNgNMejZc0lvk+HKXZAjxvW7fTIv4jSblRL2RRmLK
tDVcwdDNilNy2ngPdVU3D+1ycz/tZHyD8aGkB298QLRkrV61/sIpRqa2SQ9enZGubyc6+NQ0gRbB
1DNNMn2IlnteTHysYNOt28E9YHdHG1X9pq8zfkZ1kVv0zcVOsr3PMvZckyrYlnOaHSPSrWkfRais
HjtQZb3pOuMyaQsByymgmkKH7nVocSvisLymVIapRudnNdCSW4mMZERAps1SdNNMnJv3WTF/jTwr
ZIecq5dOxldACeJzYM1wHwZXb8UsH7uGjX+edyUeFNpem7jSe7su8PyL7MsgzQhDnTqX2tGLau69
KwBerPdPnrDC17qVDOzG6Rw6nbmJEo+6OMv/Dvi03k9BMWwNCL8RutFnPHqb2cUrWLMkvcmSkil7
TEKWw/3WZoBy6lnqSa+Q39Kh2s30iHjwFM/A1piEdkaNtmky2dn3FiSMvGrUa4J/UUXtemDtehkz
5gk9MQgpayzyonhgRL9NU7OkZFL8dMLuu1Po4hCoZnotGU8zWniNSys+DC3DpfvxcD8ySGfubZYc
2xIT98bM8+CYhbjpObg54pv0za4rauIZZ+wbbddPFE5uCOaQVLUI9FSMytChvvRRK9eS6wY0HV1f
wkS+IoCLTUbWcduzd9sx2WLbh9wJyah57tPcPlakfxeLOUAjsuLvWjk/jQaoXJJltKkDJH/DZKw2
ejbn/f0kTIwXazxpx70ztt8HbCnXvG4Eadyq2EwaZbNOqPzp4Ndd58Z7j4oCYjAEqWtkme9p9eSi
/7+4qRO/Ql1nQq1jSYpVYRNQoj7ZQ1kKxgLcvT+2sDX9cY+wUH26PwQPiM0qjgn7OC2XhDhRMMeU
R218l1Wn+43WwwexuwUhEe9tFdP77pUo9yIT/3M3RdY+DtOVYXNB3IIbZ4GhqmXbdb8nupirR9Ey
AOcrTxu8b+mT7zBMZlziLeSt+33KcLGW1lbiYFHIjkFMNaAe5H/fUI3gpSu3Osu2EsfG6n6kLQzZ
ZJ54gmECUgS1TZ/u92RauJzD3Y/EcyLKeBianf64Oy53YyomThU8WWKhDrVdC3SViGxJ5pSb+8Pf
N44XxdTNoNXGDgDR+xPcn/CPp/rfn9W22sxeWBxyNmDzOkszkIfj8H7/tfT+s/sTpKLgJd1fwt+e
MC0xZwFleK+YkZ4Kd+CDMBJ4qX88Xn4YRmBHB0wZG91D4gUbo9cA4YoT2h1w0+Xe74dBZLBQBV/6
t5/f3/6//ez3w9//vYXMk65+P3MWOuA1fd2xtOcDjH5/ivfHhlHyScRNeOLgFwiXsX0K7No+ZUNE
t1Pr5BgyVLofBl8xOny5/4JBs7zZlMfRG8vmrBa+7P15vVlzdNzvkiXRKMP8y/2ejPxmK5L2++8f
3X/uL792v9cov9lPVIX/frr7z/94zmJk8GeX+OfuvY1M8Fpia257ut+739z/oaMZZslIACEpXxTi
57EtQcJMvZttlcHXKlsAwKyLwJBa2fH+MUf3w+33x0pveb98qe7fpHFh/t5v+uWe7ZIigjoVbY1w
GE/gh8eTyXieoR4Pf9/cf5ZHMztDuAFJ2hJXaTM6xO5/yO/+TLL/4TZM6xG7iK/faKLG6oRfgC5T
vYTDwAPiayJvYKX1DtYoDPyYcZ8S09bPYUcpB8eW/2r4sMKQm/cJUFou0e6OYMQPylzepNbPVsoI
dhi3E1I+aLMQtGQosR1MexZo5tnHmh7LFBYPO7wV0uFbBn49NxN/Z07pD9qvAqxIzZtb8D/M20VZ
5Dtt6OLDn6xjrxt7rYMo3DeWdSV5wFapwqgX4tFmCvpuVs5DaybhJbTpS5mXYXNM21rqRiePF7iC
ZTs135jFoZUjjK4wgGGn55PhCfFkrEjQTBSfMf0nZc10ExYETW6YWlL3GLjWNbAJ2YLxGhdtuINb
3bjJg/DUGWIqRCX33LcVGimdcE7TgVCtH5mY7Yn9SAGaJ5r876Xz0eKIXxetAvOTfudsvUEE5O8J
431iUJqRVNP3eUa9hyxyAmiy9Sflr8LSeTMH76sh9qKBkTN6ZDlbdJZJecbKlOgFQZPO5OtRcCKT
zQKX8djOVpFD6XjcwZYzArHtmAHRXBN/qeIqY+tBVk+a45HE4lOCctPn7C2D4DGm42KNe30faYAl
XkngX22szO7oX/MYyEBf2dEGebRbY1z8KMAaCtlidfAJ37srafHONezETgEsLCMk4YyuEO1KMOxb
reTnwt2b1GatrJwlPoV4O5AmT3F707Rjb4uc8LTqSNiyrtnQTwbBh45oP9mw/EIIdBEHLbkPMNuQ
RKpgA9hMJU0zvgJsfplaU60DFxwH3ohnRlRX/nYI7lOMo5iY0M6DUTLWSq4Sh7RX6ep3vp2/JAjn
mTlp0iBws8A/2iEHl5QmTU82GoYV7ec+XsrpxTc2ENj7j6asKT2RyYb1IdkwBly0N7Xlx9QCYyuL
+FtcDhPJN7HBIRnQWwIN1crl8+Q5PwK4M7TYlyk43brlPe5qAc3czCGk6TzY16N9oNGTRO+SFhVL
brRdEqTmkiUlJjJtWSUTS16SpvWSOU2W9Ol/cXdeO65j2Zb9lUa/M0FvGugXkRIpEwpvTrwQx9J7
z6/vsRlZFSezblfhvl4kkiAp6YQMzd5rzTmmLnyoM4bUQjhTcfygBhAG1nXzrWJgXYWTdduFu2LX
CperLPyuxozztcMCqwovbCFcsZbwx6bCKUtEinWMhHtWGjARasJRS18RQScm21m4bR3hu62EAxfb
C3R54crVhT8XzDQl07q814V3l6QgrxJuXmnBCkkNZyWPCq9vI1y/Gm00KhM4gWfhCSZV/JkbBdEg
YtHPp1n4h1Pi0ISfOMVY3AiHMdbz6ckSruMU+7GUrj/zJBlwck/JXULGEPF4B60OVa5VuRNY1ipO
Eyl5iGKLMD7tUtGYtUdjPDerQY+gB2BaWA9ar1kPM8ToJV/HO3lQH5uy/R7LhcNDC7XqRStvTb0H
Sywr09FWMlxRYYvYpgKcjve83hdO61d6R/Y4M7uxKvszwu+vjHeyQ0oZkbrfTMooIGq43S9FndqM
/qd2H3YzR8H0hNCDKNVxApxGjO2R3MVyzeWbxrT1G0Nd9BuQV4AD0TUcTOzfnMkpJiUoOZT9LZdU
RuWiK/p9M2JFksxo3lOu6naV9KrNo3mj9fZlRncVrGuTkHkoeACUTb026YVavYhBifU/l1x9RFkR
P/aU5+OwL57N6bysnYO/0+S6kr2SoTBdQmepb1IJv7RQ3TQtVckEPE9E4sRo8uf/vbJYEY6Bv+iK
bVRXhFGZlqpgAv+71WIdVRDsllYHmWJnwTTS9O4LchXQDD7biBYf54IglHZdDoYQd8xmn/yHt6D+
i9vDtm0uqLJiKDKNQO1vcnYnjPshRdAfFBJyp3AgPkSElUoTKebcyL7kKuNzBAH1wSHv9EqckOuo
BREENWH1XUNMQ0Hh8CzEpvKoAFqyo6ee5vKR6ap8FSrQrRr17784VQiu//bF2YK0ZZro8HVU738V
ZONmyLW0mvninN4kfkixj9EYXhVtRfYOvts3RrsiH1s5juYS+0ybsi+rFig6Sd3Tcgk73fk67wnB
iL+ZqvxSUcyh+EMypZ0aOtcvhsBUY+46wYQrkmQ9/Yf3/y/mBr51QQkzbcfkY/w9NXnpUjwzikmS
UlQydNex3CV9x4cwWppsi3xElVG6SJ7Gw5pbb6OZcHnQb9Le6QnxqPQ92v7LZH8zsrQNVtN+c0QF
pEnrL5x5d+lc1/5M4IbbFTEO31S/6n0+uNuH+J+KjNNMgG2//Uz/Gsm9VDC3ot+NW3++5k/jliLr
f8iGpti6IX/A3/4Zxq0oCg9Zjq1pjq1vJLl/AOOEb0vDK8J/Moeq+pnFjW/LcTA+yzStZNr8ivrf
Acb9zQQi27JByDHjViTE/B1NHHK/0eKUVe2yFoXrVWveqDRYIj9QOgAcMfQ7ufgPlpPtsvDbCfgv
f+1vl40m0uR6nvhrMGd+oTIxXypSCAEg3dPhIe7OeK2yc3RDdZTKxU5/q/fJTyK+j/Qa0e/AuHbj
y/SiXDBCH4kvhgYX71Zp3zPO/zAYfp//T/Szuvt4T381OcnOX68Wso19jN9N1ZjNG/x4fzNuLUqn
EFaoK6irZaQKzdoRtMHCmTS0mMgxuhN9LMute5VGcflkdet8BBOEb3poUF32yoSiUaylEPV20dzq
XqyCNmp0whDUIcnO22KkSHkIdfl9m91scxoNaIVbpMQNbftKjEz0OZfaa1LH8bKkS1xqopzldsE8
R8zot4XdxUwuy3VM99z6oJjldnlCQCKm0mIKvm1v0/Jts5ZHUP94ODMx1TeNZAWVU4OvaSnMfi5o
SlEUsVITGEl1/Sx64H2mvG3A7PxnHaTdmtqrpVBs0NB/KHNbk2b3zyLIMNTZvp8tOjfiTxrWpAZl
Q8dsDcmFkcaMBvW23HZgL6faoI80q3JlcSe7DWFZjodKTPJ1bhKnbeK/rTmiBLBtdu2l6hX1aHTw
zgvkKnTZRR96WzRiDV1ajRIO1M02RUVx0J6sUifU4HO7IrVjn8/ha0OXn1qKkFlk/YkcBJrchnwj
J3142Hb1qySDmlaRe4R28sWWm44En+wXMjXGymJr27UtPjeVJn2DbsUMRcSvbB/XEF9C2qPTcrdP
vv0qdhtdrK6gqiQ+7/Ypt7Vw1ETMgNgp2xlYhzV9/PyEaibhAt62rX4SUb1UgupY6lAeUeGy55qD
9PPDbmuKnucBpwMc9aE7QeLtTttawtjahxV3tOcmOjhUXrbH8iSMjqj10CCgpzcleojbtD0uc/60
o/bRwR6ql49NTVRBFl8VR4Ih1A/b2nZ0qAyCg0nHBy/2b7v4xSFfOBzzkZPxFX2UzNALrK4SA0Cx
hZJ5jiTr1CPy2ekGtXwpbshf0AbEcNNksRqVS7NPqCczREzmUyKK7hP8w6wqgT2Iv7UdtluV4WNt
He5FN+vw2/Fap5BqabhyFOM+IxcTP9v2blDK/FnF2zY/S3nbZrhBmCqiucaFgya0uVQUFUfOtrkt
ZvHA5+bfnkLMaYY6f5FAlvF74UdsT1GRAXYxqJz7NBh8Zatfikfho7Snv22WIRx0x+mIDE1HsqFz
5mMaKjPQ3uIlJtxD2vLD2+c/v631aCSCIadeLZ7FeJmzjqmI2+p8X1NHuXMRi21t2wdFnss3dVgy
I8aYcGjxxFUBc2g0Tr7/ePi3Z/byT2mUimMqrlmZqEdua7NOhuPbtrpEpUI0hXh8W9Cj/ApCByd9
JAEx/nxge3XzufPzX9ueI9kwEvKSKfP2zWf//PrxxWHTl9QHZnJAorjPri7nCHHchijZErnlBNNK
rNn20SyIhh+fd/vQqjZm5CjKAKLEB9dpI1JfWISU5+PxWLVhDWqv1TIL5rt2Qa+8pzYvSlniuduz
tu1KISjrc3Nb2/Z9/HO/vaaUhsJfppyKvkpJCPbYnIqT7L/6Zz73qchVVojz/Q+rq6ArwMWLRf3T
noxpr+TW120rFbvkzUMZrybJOmxOCgf3tva5+Pu+glyanWloiS/xbRSSREzU9pxyjX8t4sP/l6/d
Xvb5SLW97nN7W/v7n/rrW4oGPUYiRt9aHV0qBr8qrmbotLnNarGyt+Y6D6RSftPDxCCGnLvetsBV
xwmL3dPKJXWu/RFavdFEQG3x6oB7SkiWkfsFHqDeDlwoWNiG/KClYNY/kse2+DGxANHwZwbZ5wNl
0vzsEtp8i/g7cl3BkurS2U3Fba6c+kKGGaIO6MmGVgjiy9O2UMUN+nPzt33irtcSJMr1KheHvUXl
qtT5ksHKKd6ADZQclZVI1aY4qI5+tPOhOmRt/87XQb1JARYNWcMnWGSmn3sy6M1wTR8f9Vs9y7KP
v7kpoqztDGp0HCFzRjnJhtqyTwy+nrYlU8NorKAU0V8gL6JdKEq6Y9GRrbatbtlq26LtY2MXm9GK
7bZC77GEQT1+374gQ6N2CWK9huqtXnPxjWzfkinud5nV3abM4f2o64x9MRm/hlRrzugzdwDOvzYd
rsDJigIn65bAKb0Bk9lJj57jlJO3EyMs1HvtCeUHRJaxDh+SamyQhLNPHA6aqucBdCHeMEonKurq
ZVK4hXQNqlwGS/em4rz0jHWXJQLmPZ2rVsnISS/I3Y1oOYrsN0XSlI/Fqg+3DuyCAJYiRu7KvtZ2
uYvV9Yl8s/FAxBo9vvohURjgVIrVegQJ7VoM/Pcp9RlX7WcizwwUaNtCXGxPTjH/ufnxgED7IsdC
2pXS2NkWH0fAtpqYGYNg9JQoTpF/qJZ0tWJLRdy1MuGP9ctEe93Fm0B4Lzmnoz1Ft/1sgAgloJKg
NMat5mDdmms++7VMBCHBosqvbpaLvSpucttC2e7Soom1bYJ3x9Bm2n5Z6T8AxN+VOT6hzCZtZVtr
0gIZM8Y7L644CQs+Qc5ZxS/z2zb26OZE6Vzszpy4+3jM5tIxGm3uf+7anvHxbxTDyJCMpoOz66LK
oIrGvaURi5we5OpuqwOl5h15Sr1n6QMjIhlODy8Sz6ozRhvbk7a1Wdy5trXPB7bnfbxknZMfeap2
+20fEi7Ht1vwNDX5s7ZYyGtJLXnb5mCnaLyWhceYrT9t+yyJaC4wMRdYE8Zx27U9GEf037e1SsqQ
aDS8vXxoMcfbMhXM0D5CXsYAbuoHjhRakmp8zNtw8icT+5j7sa9vf0YYZvbEgTanbZdRKJInaw4y
NvGqzwc+N6fbmhEuMvl8LzQC096WIDruUAtbvmKP19yPyObRzoqzJ95oei1/2kpxQ6w4hXfV7zzz
Kb8y7XhA0O0QeuCNxQM5SpBC+xQdy07Fym4yPEfW8dBNlzYhrpWIHC+NkAK9DOrXcazwLPmEGGQq
1O0XPb1VUr/AeS2dq/TWSv1e5ZzxLeVsQ3glYhdeTJlem/kykNoLccohS/rcS0e866ZxH6Eqc7wo
QeV+zJbKbak187kO5qm82K5Oyw/Y1/eVfPF98YuEh7b3QSxYEm6YncHnf6SkS3KSKy+3UBeK7FWl
kYGsz4ufQew13xQJgTqp9U9DvI/pfqHh29GH1fAASwcT1KvmW/LBLI5DDevuAKup0W9pk6XPbXrX
yd/yG/lQ7y5Y8b4iB77OO6HQchN3PWkn5Jvvy6Xz0l/LgVwl4vP2VMsIv9kh85/fCax17aP6Q7kH
zXvM3mSvfsEA4s0BAsz4VkPDRfLaLrmzEN7uzDsmne0O1qFX3ChB/S1hYtlfIf729Z4uRw4kGBTa
tDMvZLzXA2ZvNABeRfKa963babfl0TisT+bq6vvsHkv5T5S5L/Wv6tJcZmb+brsv3kpjB1LTesZb
Y1zVp+5N9372wXo+Du/hkXeV+KufuLxhxiGn6u6kzYEFyGu3UGWK9oC/yJhBxqf5JZzf5q1PgyR+
mEjPauA8H8wmEFZwnLyFTysY5Z5rPsJs1ntX/qFX9zBAly/A5yR5j9BpXbwZsUxLjTdADayJ3s8u
pTgwn4itJ0h7VajKEWXcvrfni3Xv8LHKo+mWj+Z8AoTo7JOjMuG1fdXWoILVtey5QgLbtZ6Hwxpe
4sC5V73yJjrM74CmSGtDzwAFysucIEo8IpOWxxzHmHPo5wBIxxQeU0rJ5gMw1PIrmcN0Z770hZeq
9yii6+o6HeTvtYTmZU9mr8wdgrByEiW/WT8sRNsQaY1zZiFpPYcMhbHO38KXy16axT0bT6O0k87K
gT7Bq/Ej5j5ILBfEM+cSPkSyZ30Z8eKGbv7uIITXxIP6WdeD8X15cuqLqgfyhbHXff6u/ERVSmVC
/oZ7Nz+NX2WOyuaiVC6jH7+EYA/i75gzRiHlZ8bqjISJKeNOfS3hGyNh31kv5rfxvriz35rjfFPI
2DV2NaySdA8w2iYK9XHE1kPj5kfktj9JRNUVrKGAwjxQsDk4dd3nHfLP5xOTfle50U7wKglEJS2u
CCbS6n7KN9NX6Xt+p++xhJ+SJ/Ut+pE9NdhHqp1gyu16N7xmr80rSfH3VAdoae6Hs0Go2bUKYGyt
b/lRv74sD8ajFGh36U98klbkaqjfPPkXrHzzNB+qfYPEZPHbZ/oQ92qgn+VjluxA+8be+JXZcXbs
vHmn76U3uXKtQ+ihavOGp4SM72onSD28ekdPt1GQtLsZl2wmEPfje3GkYawShoQdI9mhCfW4pr7q
yinbRY9V6PHRqz0O2HGnMvvFELZTD3ZQ3jtfMs95AULirUH2XvjGXiJiwb7VsEMjV3a5aHoIBDoX
ggc67V114XRLDxTpAkj5xivH4YWWurKj9HUiG54zX0U7dcVeY88Hw5/vv4dBdGHmGZQBcmg/J8/s
rg/oonDlaQ86NEOugBrKl53qNY98p8f+jMU6AzKPbxTScZDwGQgjIQSC0/rOeUMSRLulitxGO4Tm
TuPIV3fN1QpCw8XM2vmw8wY/2mPP8tMv003VPjP3Sklh5l90DsYrwDOQkQgItYvtRcfmEh6Kk/mi
8559VPzBnLm3VuFa56Y+1IHGPcXVuau7EeVI3Bjp/udym12cr5BLnqMbGNjfkAca11mALj9vf3bZ
UPDZbpEal40CfW9A8egk61brxxrFfpuBDUrnChkE0hsyBnFWThM2jM4c9omKEDm1GVsHujmpsBXq
wdOogJ3w7FBAE2uRmJBsa0Dh4ft9rAKCkLFyjmdarZhgxXPybXbz/3+1RkyRS6ICk5IeDmo1mG7W
V93Ztn7FJBIxoYqd4TT8c5G2CDclLSfmTqxtD3Rd/S7RgKSOhKTSmVCSROuKFT1Tjx2VK3uSFHdd
UUx8rM4ytcfOwF4I4KnT9x0iXBe1Ib1um6i8uLaQJRZlTBaYRg0i3bZDi4cwenpLli2B2YpsZVmE
Ejs2paJtrY/FpOBzu6Xo6CexfDZH/EZ13i506EUMllhYQrS0rX3uU5xx8ot2uAvBricKB79J9IHL
9ISZblPSmltSRfLD6DaiN3KyESahtCwxz8Vt5w9iLL0tYNhdm0WCiSyqC5+LSEwFPzdVvBWHeJRv
tyrbh/xIzEzaGuE/cnNWt526if3aStp4v4mdTHVwCbDSg60c3IuS4LZGZlSHzlOVIaCTJGAqj7ms
hQcbXB+3jzEjbo/bRDjUkGtlhdawxvV4eJmbZTpOyXSQAGz4mxZsKyDJQj+0ZFAxyzIZ8Bs1/Xoq
VioxWt9yVXcaOH8qI89hhO1hwMTfNuUpoRvHUMkh2oOIBvkUF/PEmG1VnurWbg6bTIY+wIxUaNZ8
LbGDaBW/eKsbr8VS2/sxB4b6IV3SM23ETmPXOFH/IS7axELb4nPfiEn4qIaXTYWmjC1iFX2oFm+B
TSh33RU+mKdZoRmMohC3lehEFwTDIwroRNSOdXhinLRb8fizmKyq47sBrB4PRIV0g7zkU7n0Z+a+
MVfW5tvSZw7nyNDHh6rTXkdhmNoWMlaeUp6Gfdeayn4rq26/5bb43ETgkZz0jImhzJj8U99G4qXC
xKiB/lxDwt0ti03hZpOXfSxEDdmoW3ZGSFoKqKI7rekFRlqhQrdVWPEBtKePbRtH0QdN7H9qD43S
t/Lv6Yf83PH/cr+2VZ6UX39vpf350n8wEI0/dEM1LZ1j2MIlIChqfzIQbf0PjW44QmFFN3WaaTS6
/uylaeYfBt1qDVudrKm8jFd1FYfF//3fmvYHT0U/oNIBkxXMJ/+dXhrFcIGX+63BpeO1UWnmWYap
2oqsWdpf22lWNjdFm3cMdmVD9825fjZs5E9yOu7LWh3uU82K76N0wt+m5L7cc/xotaw9lAONnKxY
mSpiNMym0nxgqgcOrlPLQwJV9zItSG2pSxp3xMLbUT3emUOE7w3WNG5+BtLJVFw6YZ/Q2htHycjw
ldd3gtFKUkknnNt9WZ+zteS2nnbAMihS3DfOSm6KgUvOygYvi8zIXZRQe7CBXx16VVHPRpU4XMJ7
5hANeh01hntaE1C2q5Zu/t470k1sM2/KCjM/k5mZB+scFsKROr3JbeuBNJm/JDaO4gbKTt0iBEkL
s3pdFnXe0YuBTZFzoS2i4XlemITFEkKKoV/7564A/FshqvFquzZ3pqzEzyjPvcLIfbBKWBzm6rqs
90sY69Q5mq+ORXUoxRqgNDMBGolhUwFbY78dJLgI+5qe0FWDZepgmN9bZuw1azFeHFyzdracuxCl
Dl/Wi9y3hBRAPKEo9VSZhbaXDAjbpqn/lABBVRV/jmoLU4O1gb2cz9OuIbEB31JQrtMDrAlnb6mP
E0WZJNKLQykr3UFilEEY+yXtBudFPqf3MtDxu2iY38KpmA7FTMV9KZgILO1QBeSfTNF46Camho5C
wg6ChDt9Hh82NFkxpPPOLPLYd/gIqnmRbFgpddbQBUVJhfq9AHxkq6fOQrI86G36EkIngtwBVM5u
QbQ2ShXU+g/OoybI0kIPrMXESuOQw0vczlOXkauzt7r9bMfdra0WKl3hsEbhRPhpa6hUjihkHQx+
nEPvxJjXFubg9CCYSzQM99IMJUpBnJ4ElDfoM+zeUm3EZwUnR8U0uZYw9y1Ro93L0gn5hUauA1w1
Y3AQuPKPunkIJ7qXzeik0R8FA9MQEKwRNSGFqeP3JgQzUu20O8xvNpZNCgqhlr+3mpxdarHAp3gO
szEJ4nJgapblHPcxQ91OOxF6UZ0s52FFsEeC76zewDMtaI/gQ0709DFL6kPCkXWyQ3JxpnQ54R1K
hYyKiCPbvJ+1BXVaDMvZ7DAgtoxXGCKWaF3lBMJww5y73ix1EUiWQrIIORllfn5s+VKVWF68wkns
q+WlXFRMKHzlKMtXBswUMswCSmAaEtuqFoyutcUcDxalBqWmwvU0zeVwntv4mxb2+bFtUEcaZu/S
38i9SgbqYDeSTxpQGyzrA4ki5wYr+50lF6VbKOLjL5RwYC61wSyRM9brZDL34mCtQ9RBFYwer1No
zuLisvE7ZK8yBoc7p1JhNlEYDdGaqpH9EkthdUaqDIdGiPjNqHorKsW32g7eDFfgG86dV6OPoDx0
4PiVfL1fZ3U5yhaZAW0CyTms44MGRWAflxVG9AER7UCikJemsbUbZLKM5SW3vTDPONF0LhNtVUPx
hF141ZKkuUmRIaZt+a7roMgrguKg+rjd/CzRbur1ZLip1FTZLS0eVodJA73KHrF0ghzVIQlsLknR
0ZnkKUCAumkGy7A6bwzTKGeUFrUco/iihCGpGnp4aGyp+pKAzVlk6zA0cNYiwPZX05nnByxLhZtb
dXyxltXcNTbiCayvlDFKg9B2qRhue6tV7/VMvlWbvry1J+uehHkJgZyIsonM8do45OTYjfVtGuN9
UxnHqE5fogmMP219e1961ZimR2S1xm6A7HccLYGSKCBXoz0E9RgLub0qpUFaS9+MtJoe01C9rXLj
oMcodE3ZFEl9bbXnPlRdTLAo5TK8ygtXfooDVqze1hz9+5iZy7VzUDaXNkLaaCYXO3JW1aVXUQJ5
0YEydaqrN9ZX8PLOixYu4VVvlVObYa2f6xAMFOnSRPQW88UsJPWwgAgGz54e4OHNd2tsV++pMem3
liY9AwM8F605PFfWnlgWXdsplg35IB0Pcj/8ShPCcyWZVknWVRjgUAdgO12ToMiIkW/s7C1PlEec
KtLZDpm+Z3n21C7f6zG8Hei9PaeS9FZYw7murdRbheqZkAgSkeNBdVVoW/uiwNbNxbu9qnFxihaQ
vOu0vJPi/b6YPHNEC3gY2sZBVVU6Lkn3JNolfRI4HPFeHzottmgMINqPqIqdFwKKjWCVI/TCee0O
mR0/pkumutOSPMxy1vhly/+4o2+KWPMKop88pXbGs96RQIoR6S2MjcadsqKiNh2P7mivhT+vUuqP
IZU7E3uLb8YqKa5G9TTkg0ZfqZj9jWdoa2Mgkzp5sFryP4zRkC9OQ9ERsJzt26s50Q0DMRUxFvbs
WFcIcysjUI+4Y7B+vKuK7IFtVp+JvqP2kip3eJKo5Oim8QBeX4+m6WCSnXTC3McE3FApLBBf5amw
KTykt7/UZfkKi0J5WZSzPJbOy5JPDwyMvq6Icl0QJ85ez7rnaHRAzPTy0F3WhqJYZn+N9WU6VdL0
VqM0UDRAIQ1aF/IcwXvqyvnjRmIt6RGEHHfF1KJv3bRy0HbcEwHaqYwBMJhmLcGFsd4VQArzdreq
X9VGNu4zJKnHnMDli5ppySFtuFPHOu0rvSvtoO0HeltKXD1VSUrusM1tfVAFvb3CspwTfXJuVZKC
qyJSdkNG6SDM7YDTfYcM57uZP+QCuNrgAvV7BdpB22TKQ5ZHntWPzllrKqJ0W+fUGbQ6LO2WfqX8
gHF77urorCvJqV2qCjpfTzJWBaRpDnErx2a3M7q6u++cEH9HGF5IOhjcGAy/37WdeRnL+GQ2FPTS
mh4dooSfzdowKoBpA33vvik4suFOzpQIh8eeMNmnlnpo3puyCwVMPth95EsQoi9F+p5rwKjtfvnR
ykaFFp2ca+HlEvCum3kl4azvIOzujCwi9VCuht1o5yj4M4UUrqh4n5AnHlSa5vUU2a7JnPea5Bz7
Vd2WIFdn+cAvreEm/mI7pARSyRu6vdZL0XEiuNtdbUElsIfb0cSObKeoZxesxeEE6r9rDd3T7Ybw
tlGNL6ZR/STpC7wa9UQzZm7V6XpJYdtu77Duvk5VLKAm1PWl6jH1t2FEJlcm5eAHjBnKQW6azJuy
oXwbmz0xNdEsrXeKkX23UoYdutohxaqtG+R5FHkhlPnxiiLfcr6UxgPE1ukW1/tXg3gOv1gDLKuE
Lyhpdw87FX18b53tPD+A0VEudD56PS/P+bj80gh0uPQhyVRltHJTsBLNdSCn4qEkib2nkDEk4bKn
ohEzWkv7OzLg5lmnNB6lA7HQa3Ep+BbxkuLu1Wn5BrGW4R6XYmqQWkRl1TJfCrWjY5Kt1Bsqgy6/
RVggLsD+nOE+GjXoR3peRQEB4896NyS+plIQkNpESJkS30in25ixG8KNFYDQgG+j55zHukNWg/SU
oh4P7fbNIgOHYVCNkOm21su9Fk33DplwGEZOCvLfQM700HOURT4Z6gnnnXJtUpMZ8TSQhNPCJgjN
cX4o9PolpuSYDUZ9tOki1Um9PmRKuZOTeLmpknY3R/N8V8HGGrREOXazrh2l2dlD+CbKU2IQ3k5V
tx+7TD7EefmjLLnlhpKWXLJyQdu21HSaeku/9vZI0spsrj6zLrIVJArBTUyed2evlZuKO0oHpLEA
W3fcBkO8X3wKM3WPvn7skqEWswD1Fhe2G06rc7Ey9OckyyZ+q9ZktolweCVJD02c32NoTG94/JSb
NmZ32rSulKmFmxggEklc0XalvgDLEYOyyZrmSxpDpAxNtaEzlDpneSre0VBTfJHK/NIMaYO5B6CW
JYlsGDIySuZEe8da6r1tNsvegS4fkOyd7swRalwT8afm3HhsNWiXZoUtTuZuuTcIglZdpZoeNAfs
fWsxexIPJqMd87bq3VrUC8YzAvYco8AeQu2Z4OgTCZz9sYoc8OhjjQqUwfZhMKgWJmqTM6p0jpLG
wHdIGFNLrebaSVEFgD6g2GHmp7aqBlZv35QOEcP8y8QBySPGHfBn1fCO+ZzDjnkAmhHKpPr8y7Jr
2+swqHh5n33XVZkTUgOQD+iIU4XAGLek9uZGnbZ60wpPnlzx1uN2jx8KmErujEc1oiCWdL16BcJM
FBXohBAMOGFx3DEbL4/StzQj5C/sbIw+4jLAT7fv8pcUetNtt6oGhhe7PfZN5q5xRIR3NU2UNxXd
U9Xo6sAmflLq8s1pRc73SC+IASPBZFzrw2WOz/o8PwITG/2ql21f0EuYXHGnm5mwyLlgvg0J1Ots
gRrUVgfDMjG9OzAjrcfaBIat1itX0WwgKRfqJaPpsPUtSRr9PF1enbRRrjj3oeCQhuc54rBsCVRQ
BKWTUKmbeqlfE+KLOPygVdillmBhXr50BV39EUf3mUgZ82B3tDCnNeQHTbK3ARnyDq534mXD2h1G
28RKIZUnY6o4UcLKOuQm/Vt9zs4EPTZHpTF+KCQG7mcYR24VmaBrExIp5yicuK92mreMFZzTztsm
3Im9ZNAGisdlyfjGR+UXXhcVNzDl5Dgavy9Gzc+dgwSjLX/pmXy6cQd42ikaOxiEWl2eONWSguid
aZHIJmssWqEZecMZgCmvigvtAKq9c+PWDih9l4GuOLGXWJClslplYKeYZH4m1Y2kayfTYrSiJ3h1
FOiiMWXv7wnJsqHcVHuwtWTThT24YHA5mN/ijNt9z3UbKS6QL2P53q1kamGfXrvZualHsuaqsnRu
Gnqr9Zx1AbISzRssbQbPPJv8hgvekLpjWt5zEa5pQ5TqGt7M4fjOzJUn5GN4Wu3+lYBW81irRn/X
VnfgHX3u4v1tyP3I1ynleA1NkpiilT9o0PVy57JOCB57/EM7w+jzg9xm6EhwO3lJt/6001Xx5maG
ZVszCUsX+5KrkvJkAkG7JACjIHLWDeT1CfWRUj7EsFE1Q+1vUVHQDeqj2Ddt+lF20R3b8gqkRL9g
s8uPSUnSvWuV2OgUC/5Sh/FlrxBmvquEILUI8TpLek7bqKMHtRilcpX7+gCq3+uLOHzBw+gPcp0d
ohRgk6Ix2qnKDqLpelmdwoeKkF2ZEdCld8jnrvNI3tvJSg8f6rJrairsa3ELnFtVxmGTPpttP1+I
HJ+RTQbr0pLh2y/wGyYXyEP3BDW56DQk7LFj3DDv8FOS6+76WX4AtyLqOS/gBAjoNm1SsaKQlN++
4KIKqQM2REaHMdzVSog7ZUhWvwmNYV91hMQmrToGFtNMmiJwoFb7Xik65a6y38cOlrU8VXe1AnGq
oy8MxNHwJG4HR4i2bjvQmV1LKVgAwoCbN+dDVlOksnTJ4TROjotyA9QiviEC7S3vpe6lsVcKBuW3
XpKSRz1P3sJUcDDC+H27Y6UU6sMOCDfRUsDNVul5pBCzKmb7GGdcX7RWI7AB+E489KPPRU49cllh
yH6vRX3+Emta7JGKNmlgkMlIIP8povuejOotkWY0pbsw8isO8h5jI2pqs+oCslYA9+PBZSIiB47E
Qc29+qqKT0t8LNSWUgeenk6kl1AWPybIOWbGe9GkLMEU4okj5BioUKpSa1KiX+ZqLXf4IwOZuIaH
mSGgSsSQMdRfUswsdp9SO9IypMNzTm1Kr85k6f1CPCXfkAe4N4q4gWGrqsdUKfWdM6sUMTo5vpp7
3JL2sZlJxjNpl4eND1kKDUSyZudkJqscs19/iObGugE4JAWE1z5WWI38tc2wzRRtADO79MfYoWub
pZWnL3Fyk0+G6teY1HfRMi+uM+v6t2FEK6Ifa2Pq3pTOoedNVXPHlfwWs2oc5GnIEL+z6JlIzo1c
/bDn3p/p87ht10N+lp0vscS3ZVOfofNOKSDi7nbXFdgQV5rSGuylO0Y2013zbutrRbRni2IC+TQx
ntWlKCTjIY5pgHTya/z/uDuT5biVdEm/S+9RhiEiAJh130XOA8lMDuKgDUwj5hmB6en7Q+re1ilV
2al9LyqNVJFHYhIIRPjv/nnfOZ9D4z0IDH2OHclQRwVHZVMHlXhM/MEaXlQrSGnalFhRY83EnHWe
p7ixMQwDMSY3H41EQlSEkvYwWAt8ZEDNBeX0XNBH6QPSWoaFI00cXLPlItY6Q/sk4wYx08PnlZA5
286JXaxLUbBYmMVrmz6OcB+RUtQ324mAkxqAs4SAkaKHF4g97kUMR+j78s7nuWxbQ3CQ7ZivWyr7
2HzTLzwrg6l5PlI67nnBHuEcFatw+UuSjORpQKcvAGOawMPQOMQwnlcFBcA7msu8ddUPwcru2nBH
BbW1uikWPVQJAqFuvjdiRkkI+kvnvJHvajyOO/iK/t7lVp/hqiMCRVccoU+lw2mcDswHPer+FQP2
TCy4eRiE962Xpf+cJpb/XAkUghFtwhPXgRQizRVwG5Gckx0WwqMBX3ZteAETdvpdcKUW90OYvrUZ
x16Wy5he9Np/RB9Zl2OZbod5zI8jez1kfQyEBIEhXWNbYUBwmiyQvwa5xFVc52BV7A8b1RyQp9rq
rIvflEtfZdq81vJb32NzvdXO96b5U4HTQ7JE/vBCds7R6B9dlUJOqOoH4BhsbOmYfkzG8lmRed2z
+xqP2SQe2OqEx9BM8cZEhGijvmxB9hnGOivp4Q5qWxG1J2estXWS2C3Rgpul35JkmQGM1XML9kc8
KxKbWQS8ta99FS897hQB4pC7jjltTJ5RfPEMqBxzSspnccoGjCbAtWeIDDhjSYpMh6yxcUTyPFIK
USF0h30Sug+uSbCib9ajNhcTDLJxmj0ZZFud1B9P1vJifh9jpMGckbW9WHa7WD6bSCg76NifjXqh
J5NsSHCUrtjc0/7coLgafJFRJAyYdXSYcg8HXo1TpV0mxb3n7G7OYLcV9doD2bIG/lAeJFxJ1fH4
cltYpYQpbMD7Pjt/pSmSYFc9Rt5OJv6EbBRvR6ccTjoMh9OIh8PjbUO7bdKVC0uWYwVZZjomnVxg
p4OUZMITa7UCCDHXjyJYKJ4Zs1ID5tD29u9MezXz80rO2FmXrU2H998vP7m6vE9EaK0pcttkvTce
2FKzuJZ0RlmxLDehCZj/2w3OqJakTDIRwc8n2olqMk63l5Dtelq65nGqEQeHIW23OQH5iuQLVYVv
ZZN9r8oyZi0K7/IFDlHEHB0dmf10Sz1vdahbjsUe7Kmm6HCopTX4M3c/jPU3EIg8RQ2kqhRgl/8x
B+83g6s9u+JQEgaXy0DdXV5CvH6rMJrszc1NbBoeVEHI4RuxXCK3FyRfDFLMXzaGP/Un2lnSfaD7
u3SZwk6jPWzLaPjaRX6zC+30GV6QtWa7R6M3oDRrAI8nTG8dFvnAoQFPU0X0dTcU6VMxwWJQcUGC
IjZXSqsT6mC5gyBC7CLP75aWoj1bXQfDMcPpbcohC5ttOpA8YYdBz+NX0t3fSzHvu8p9mZPsR4B9
3yx7XIoAKNY8JWlY8Y+TgSfWcsJoR6Xoa4DFHMwFvsWpnz5LLBorSMzsArN9OxrXdvSs44QZa/ag
HlC8Z5wmc8QGG44tshu/iLr4RB292GjTbFexElhYxyuedh6Bpby/2cyVSPKdaINzOeCStJJqxqmX
cvGE4WsvevtTOdMEHKXuQbIIHN0a+nAIZnY3V9MnP3OczW1GMrdlc3aK5e96uLPiiSYhT6cfVOvi
/WH3Id0WzpIlXyJjtEnxuw5+kenVHka1JUNFYTBYG8YY4T41BtZsHYr3SWHMsshPW4HYOAtUBsVq
MtcV4xPOMjQMi4hAHR2HC6iW6bouQ2dVo9MvyJBheZnaCpMhBv5f16UNSGpCZ4QooT6JuL9vJvcl
97/L7rXBlmhMRFdmXX+BpTigXPjQ/wqFt5Pay1mnP0dz2ggf+I/C0bMyfOw2tvAWujD+zbZTGEYC
4AmlcA5V4dong2+ObKJHol3qdorOXR7Gawc+ymHgoiQ4goa4U5pz+ze2Kb5ytn6Lrz82sHBn4gnF
cZ0tzgiDxLFnV5/NGFtgUZz7lA2weh7b6xzSwuEvSRYX6DtywzvU5rf2mxc95BZOJiO4M1voU71e
DtU2DNT2WbjqZAzIMlP/VHl6YbsAlMD8F6AFKa03pgXXBKDrpxTDS2B4nyK+9ORipB+cJD3IxRQ+
BtVAQMZY5yP0zNpZ6sz0KV/sKJNaLNKtZiKk2fHOKGR1DUADRZsh81p1cbsigNxxHKytCY/eVD56
6UhvKpMkzNR27m84sJqYc0GXhCHaHbjvMg6fUrtGjSgsOF5t+iDAfcw8wqf4OUR+YvsCuc3nsRM6
w7yJnJ7RMamoRdIwTy7RUgpm822rx++3LEhxqKJu4wEgYv2hHwSYyqaaHNx8GHuiRvr7kAORpbrh
4EzAfKJQHOC64DtfbEFmIkh10gIkIU8dXMNZh6D34UwWh35YmNZ1zTHJ8b/nS97ODmf2zLkNhMFF
+kIfWBsq4VDp+/eEM97ZEANtBIfsLWkIfXMfjdI6hE0ISt4ihJcFUCcV328lFJjKKeTeCMwEqpoO
ty0dT+yUBgFIiiTIPJl3fQCej/0kGh5UxdApySvSGpPXbKtHSjqw9Y5gC/x+B872tVq+LVisQl7N
b6c1HtkhaBTm4GKy/vxOw1TL2i4AJxOq8a61GZ1HO+LnC8oW9xCBTDJEz7UkiR4GDhtiiHKbnj4V
1rqas4rNuRDjWsmEevnXklOn/D2cubWL/IJroV5DMMhXpQ4fTNrqAz88VaQtqo52F5Vyo6fl9MUb
Fuc1c7SuaDg0L0/p5V9++2jIvvRxYK/cdrTXY4mVM2LOhzftdXwkKrlW2LqqikqxiY1vxXYGedYL
1nYBRK5u1hXI+QTuBc+rYdt09ZNfJgLCI/g+aWqGAJaF2zR37/3RGtd90r/Zbv5Fh2pcxzSmro2M
7W9u24ITsvPVX3YnkipclmenYKjmwb0y2J6e0tLyTvjpimNDUkNA/N5ra3iVkmcGy3m5mgPAopEP
Lb2BTLjKq1psM89L1jJL8Jf6AY+uDM9eZPQ+KEH7Zy1gB0t0zHF29rfnNgKWPhrtF5JiLyIeL9Fy
pXhOcA5Ddagt8dTiw9m7rRusqy6dUcuYIrj9dNEtuRBgK6OpGE5Wak9T9OvUJyGXd/OQduPZQREC
KBttJ6cRT04DpD2pApZiNd7xm+wwAgwvYT9c2Nk+clrzNp5ssJP7ChxmXPyUpExXnJU3vrlQ1ebs
zeNOqjXG8QBCLZ0wh+4tBTdynNvJXRcDFGgV9nShmD/aoWb3VFLdxkoX7GOgUTixg+eGIyBQpra5
oIg2QcyRpfUOgV1gGc8qUp963GcZeCR3EeYctwx3WIwTQ6+LKHpknQiQFZExJJNtYiNWZbEyWmF7
1MQzti2G+qRzvRXibX4tc5PiZ2XsG6cO9jJts0Noxe4axW7BNxo7nUvzaHrtrghb5ILc+4jJbx1N
i02MO116RiLnJvZQE3Dc6Hi4dCEmADYmWaO/BEnx1eRXvFLeNK2lpdsN/g1qEPr6c6Hsz0ayzpxO
ns3KgcObYIDFwlJOBIgdzxiOo0wXx4jVrgtO1muQ92ujfyrt4ciJx+IpuUp8s9+J2LG3PB+LjZ9C
Eiag2ANhd159yqEOlv5uWsahtezg6AD+I2eIfdeS1wTs5aaDuL23cpfURJ283JDM7aQPaR9Yp0H+
CEooJJEIj5Kz5LpRWbf2y59NGWTvfoG80uZHu43Sz/6ecGi4TthBEv0tBKBX+cOvWrVN2tZddaQI
ApIfMY1rKzWP3rqPq6PTWuWWH4D2DYVAJmS6Qly2NwxAU9LCGOvFaI6rQKhXLgLyIAhCUVvZnI8w
BoT0kyyT+cDPqYfLwoPdPZk91h2DBgqKQtjgLVXYqM5m+AX4F6mM3vymaAPfmHwyJDS/xSE9YB02
2z4AzZSajdqR1ucGz8Hoq4EJkRXwdg4hStNz0yThEQvWBORO0JOV9NfQbXdVatOqbn1HvpdXT2N4
Dur7DuPgpg8ruuVj5DrdIrpn2cXigC1zqmDbMNyzQCUHr6zkmqP0e66PVWZ+DxpMt6EzYjgm7Lth
+FXtA1nsA4QhVit2KWayoSoKFj9pGpceJRoOxxHLu3CpUmqadj0KXFuAmN+IylE4inOaPjuiIZ10
u4PtuD/6+3kL35mZHBk34h3kYkpFmoUSjXFrMkDbBYn4bDcvjus0Rz3gUYhH8OLMr3D+4P7Ymq2i
3ASRq3SwuaTFI+YKb+fSzMJAGQtD7h1SYfA4SqGUCE5QctZrpjIc46maIWs3MG8cGHcV4jyay2kN
hw618YSzw7Myy3d3hFOngJmxCro19TDsqYF6MsZFs2DRMATDpjbNv+KPnqjO4B8mK5/mm4muwyIQ
h7ilfCyO7O8eenBtnrHjFtswSl+yqrbOE+EzpyaK4vYUQdXwAg0ec/inN9jBmtUEOzOhAZOWgfqJ
Ux4PaTOD6RXPWwuGcBbr6SgyfEBNixuVRGCUD/DI5vwR6meyceL+q9vI57lr+jUy/6aqkmNwUR6Q
HMthbITuuM58fTTBbXs005zK1t6qyUwPnQaWGWSkqIKB6SGxiEw4oHtT3rvQGp6MJvTJdtCqmcoT
g9FsXQfVPhEG6DA6kuVogl6gb3ATuva0ClvrG6Nfmnor19m0CTD92R6vJoVpm/HpFqlcEBF4TOKd
8ObPdUywoQxqDPbJ+K7K+9BvG+Y34ms2OKSXBtJS5DjDdV72H5h/8CF3bgDr0z8zCDb2GWWzHt+y
yyiCbIpRs9MbsSEt/5UBKsquBrBfC1xOXZm5SEHHxKGsTuU0pGb0ejC/URsRTD9LMxoPTgHUyfNh
iGjGEZxVN44d8eBNS7Gzw+gCc3UVBJ04aOx5edbfhYVnrRzR16sFhl/V1bDBaMygmbnFBnQTM2jM
SNWQb0Mj/GiI9nTF/KnK9wCjtmJgaz3YtrWjZqxatxDVUCdNtF53IGhp+nf4xpwNM/Fxm8NYowTt
vcgmvfZajdFlfA7zhMO9tCkjonVpbebL1dC6TOEzqmBoImygtm5NM3nRynrzGB/lokNfwSbqWWXE
Pfcpw4e4w6LBMZ3rAxOZ0z46kRedGVPdDxgPV3VGVa9vk69TwVvkk0jRnbuDkxaflSCImYP3XVT8
rlUYY3RImw77/9kA6mYxMcqngVSOiFKYef21rrJL4NJrZllcNp5oAsx9sGLqPAaLQb1nU00fxN60
+OZk3K5TVXyqupopb+9/jkHc7CJs6xQDTNjgrEWGzM/ZzNGi6DvuCdxghFY5vJ1CJ9nik18Y5LHN
c9lnFMZ+Pn4NJC1Dk2OHawjmR2XK7jQUy50IUGRZ+xbMybJDr03dd+dKffJctzveWBo3wMZvqIjr
cnBSk1CbG7nBmOoUkQMzeZ6H2S9syo2VYi0Sw+2j3y9//2c5sd1Vx8Fz9jNSeR7C7Q2r2Scm7Xsj
58xJaWvnNd6zyZEwLYMJtxHk6yYdTknSDafbR9H/++j26b/7s9uX/P6Of/clQowcFmKpN62wUlaa
2iYtRwNvRMXGNrRm4HplhzNvCuiLaJFnopk+lKj5JAbxPaSR7xJTekqhD2k1UXuwisGeVcosdgI7
8lrxVQTVaQ5yKJAJtniIqpNn9wiCE2NX3aEWDn1yx5W3Z4kF2zexJ9F+NF4Go151EfVshZwIltkd
k0pkDsmolvRAfCb2sRRi6x0+lrWm18Fogs+foWb6MC9/smaO69JkmdPtJMkXdnspfAJW1pcwcfRm
CigVLgZUJCthlXRctlB6hfhunajgpPWUgsNAbYrR+VzZwXUCiL93OcIvQ2xDD1/tSlnnIO7ojWMI
qlx0oQmQYRpdGj9x0AwdzI89jiJbeSt72VGqwHjV+U+z9fPnwfrorOkH4mq0mc3gU1jDAU2dae+0
XXUq05TOjhFfzdzYYt14+7SiCzsYONkPY/mdlMc9exceg2b7ih8aXXpmKZi87IHtwtbjRAQe1E23
saWf8mDt9cYTLiJSkrb8NFAsyyk95itMWjXs+FuLQEF8LR53VOzkB7vxXgojcrjVhmlj6RgqhNNf
IKB9eHqAHMfGwZSEFYec+oiyEogtYXj2Iu3s43mmu9Gp5anXnjyJ0nvJDEuz5+VEN+Zjt8hFZEbH
yduB8n3INIUtNdH8daDVwGD4ey25cQEJhGcSG8apHBOErMcQBbZ26SYqQY4zq16xaOpmm/Gg2cQ5
RWRT6ZNpHPPHedLPEeBaxut2v2mW/jnDGt2TyskLehOk41YW4gg/FPs7cirA6H3KKsi/Di09z6e9
35gsKL59pAs6O0+wDro0Hw5iOeP1ZZUyPyDJETZ4JfyS98IKc/ss3PmNg+Jq7nyKYf0hOlRBc6qq
FM/3SLXA8vNbzcVRLhLKaD4wLT/Z80Q6WuZvbppe5Ug2ccD3Fr0C6kzPnlmZ2BIQlhGln3TCfsdG
frr9h3wJMZ+fyRiQnCNl7Do0gz5q1AHfxrTKZrRY8GAhbj4vgPtkE6D1h0Md9f2hnyh0kObE0Mpm
ql6e05gIbvaQFMmpzDV/b4+mTwA8dNXakMHJrQ0uHPbDeFw5/af+jk3eRxNxFlwasXMP1MBUsX3L
0pGKo3tPWm8ABYq14wdf2sq6cxK17zL3Yy6y97Hp8TTSOOEOwYcTRAFT7EQ/9060MmczIrCWc6ph
ZCYcgeU5u0H9361amzuXpod1HU8faVVNTPzRo/rESLdBQgLTo1vnuZT1DxMEbxOlyZPGyLAya7UG
7LAfqDN5KiImW3rOXl3P9SnsYr/O8WHrMpFiNO0llzxNDqYRRDvCRBFIPOXTWkdxlZ+jugzirhx9
4wDOmIljAz2VoAMe74jSU4vjzBdlZ+ldMdParbdT7T6NSDkhE8cKU8cOrutjtpyiBpfcs01DXuMx
eWDuSAAyG168DJ0j04kL+ZCpQ1n5XxPSB7i5dLG1vGw62cvl10mker/lbQ+LuV0zXj5H9hIySlG3
THak64B9BtDX9iEKFXOrKnlLKghMtJdRgMj4FTQ39eY8t8FwFAO5QhCCEExDfMBaMXWYRnjsRK2B
m/scaSTYfDwzzHaGj9/ZLGdhKPkV+XuAJeG2ipv7wup7mkTVg+dgCspq8q9zcgo622SMUD32AA+6
ZaBxe9EVBhVpGpSAesHrmI5kE72GNLGM9dbpx++5Wbprz8fqXGvKDQ9TCYi1c9JuQz3pS5GzUSQ5
Max6BOuT0iQdxfIylz0SYcdk8Zbzs+z4dQZzzxyh56mmbH22wdbNefPdjlMaapbvwQHAwWpZ0+Bo
/vQ9D5Z+LF5FM66oMGWgXTvMPPvm3sPf9FFVTPAqjGYF/arNMsGmY2kpyk2/Y5eKjr1XmZe+xf3u
aoDdYWy84lfM5yC+YjLu1iMl6pwuUrEbWgVqS43MAUxgr1BC9AY5bmll+Tmh13OSEGeShXTBLE0d
xWw1P7xqS05b9uEaQBFPFed90AyKTRMzlhy8+JKK+g79PNvjyCjYl+l7GrCPjV+UT4Erv46t8xyK
aP4wyvLsu8P4I3fgAVODMkcftFuVlCHJmAlOhTvZS9oNU7tXm16SZJbDrk9Q8CciA3PEENW3q/jd
1v6HM8jm+9S+0fhEE6l5DTuhOC0NciMK52fgYkZNypBuxsZLtkFvczYsMGw5ZFE2VhRGaN7Bj3QW
+Kg7mjQmbIBhORf3k4tFtLFm/9ldLOB+2XifrQF4eHvtTPmk6ljTdRUSzPa8nZfXn9CoGFxlS1og
p/JnnL7I5CrGOHopGgsZPZabmKE+dwYrm1snX+ysCc+SMrC7rnP0jl12dYTmYrLlKp9LPHJVYLb4
i1uT42xNDSmufd/pfxGl4U03L1VUncD/cBcVT2rSNJYBpqonCzBVbAV4BTB2TXUVkoAhrj/ye1SR
Wx1DDw3Wnn74dFdSZrUvqXP7adfR0WuwfHN4V7t44I3yaeW9aCirR5ZCvRc4LJ7JfHHOJdP0A6ye
NRvVYWaHu3HDWZ/DSJKY0da1oSz6OjaMFV2lKNssKaYc6vs+cuarVjrap3aEBIzcdu8p87HDLo19
uQVvUKdMVxPE1J5GNNZ0bX209hzvCK66EPAYU9xecs6Ep/RtiLrqvkiTisqFWG09GMKrX58i5O/b
Tkxrh73KJObh6nXRezSR8aIYyGFBtZ8SL5BAp3r8VHVcbTOjXmIiPsVHEZl+Q7qsd2MKdpn2rxRY
9bFz23foxOldKJf3vEK5Eakl7urU+CQ1FTjoAMW2i35arloekdMr46CeM+qMH1LglpaMgzVoY349
uBzbKsXkms1w/2Tw0OMHcLLhFEdTevWeB5ViIYL5Tsm8xiDh0wjUFNZSBg/4w8jZEtsCLakiNAMv
rj0YeeFtvYBCqb+wQv8NZlL+yfIlMCjJM9rEBm2X8ODC5/wLf1NHAe2/dEoclN0S4plb+77vzFNM
u/Ijb9dOo02dUuEU3QrdZqugrPMUZ/I/F4RS2EphZs+mOMPRkrze0q/l0hkYp7FxwL6S5+SBc2iM
1UKpWKJQDknhddm4EAaq9qDGOAHXErN3TjP10mV+S/ZDW2cnxYcPjsxESDDnLXpSdLCr4ONWI9L6
dXK0tXOpqIO9//3i5UV7yEL9Elo1cy0qtKseB5w5uYoeOd1W28q0nrTrB//hbRR/knF5Gz3HYt4l
XM/hrfyD7Et3gsWMoQvpAXK/V31ofegmgaTkJB5VtoZC4ejj9/m9migPIfHsgKgYnSfcjlC7s6w8
apE5T8xf24tLsz2eBQIsIif+gtj9zI1LGEe7L+bUGsfUp6cKSe46pona8N6321Kpb9T6EAG34ujR
JoaI5SL6nDUZnqJxzl+teCw28MARTsWCDFVt8OBaGqbiVJ+xhF47m5yeaOtjx9yZ/VlrvXqC+fnf
X27On9xm3iDaadgC2oqYrOsu+dW/XG6Fo4Mywhdw0HawGanN3aqg3VdDyY+b2BNbSUnGvKm7c29i
ZY2AWnEN7AeHrkbk4YdgqT6LmFC4E72+twBbIrv6IEPo6TnzxvV3WeXhxdvW4zx9ysf4AbgUFQkp
XkYjyD9oVOqfjUGc8fD8/c/G3/uv4Vt+OLX8D7uwJf4AthYTKdain7G9qyw7Yi9FPt0NpRN/jqqW
CGRYUtci+EUwvRI7yv1A9Bix8dWrLZ5dJZvgJqsOIpHZtvAYtjI/peFo0uanxpdUlzc5UjeX1aqd
qbdBumovoeNmf/kolRENSk73MOmkgKKUdt96lkhlTsWbAo++o+B6GUmQyrUe5pL+xTA03Y+gyo+5
YBpXjOar2SUfsd3Hn9jd6H1GAuYg6LV7yjCCr/AiYcQcKJGbQ+MN1Uc9E5VIVzqJxbbhzAFjw6eR
krnJYaIQGHgOd451tqNr41FrW4eW98xD74S1XMN9yKK7yqetiMMsC0JAlrJJxoAe3II8vep/QL1Y
BwKqnJ4mPO5YQW351PX4GFJX1itLUgdZoeXvq3ykrYYDNU2+BEnzGjufq3v1Xo/lxWpm+YOl9YD6
GZyVGgnUxkGw6rQXviSBoDbakuqBmB2JCyM/ELqkRJaQYRLteG43Oxi/UTfs2rlqP4i9YRxvj9y7
5HcHv7uzE1IuoudxNDTVe+Eqf+VjUsCLJU5JJPND5zTTXnZYMfvEdnFWdc42Y5sRBaX18fdX4Q2Y
zPgkLIvj9//zv1AZLIl6JF3Ht6EzW3/eYQx4YgPqfnbwMYkcTKzLDtLmvdu/Zb19jZciHxE2aouY
aJ8zOniQ/OhSxELPid8buu2vyjDT/ppLdF7B7G7vmszJzQmIVT5Nm9kn3mG3JAX04qqfO2/ldm1O
7wUaZNt4W6f00e+D6ANjG6YN1NG1yOd7s+MrM/CPBypz/8PNt8Tr/wi+46Yg9QZY3XUsEyj1Py0s
hqyNWdtudJjd8hKnk32xpzhcq8yIH2jOOueFnR+KsHgpKQqDW2vqF040F2PQHDCbVl9bQcayd22m
PzK8N4JMLWKlg02GzHLV4/4O8x7n4GKEnMcvFum/lWOQAAyT5BM3UbUBQGSmTfugnOhkl/KAHJ3u
QPgyn3ZrucnsXO5quW+Zf21mxln/4S2w1L8+hCASCOkr8h6oj3/i2d3erEgE19Ght6v+MmWhd68b
h3mZ/a7crnucadk61WH8zRV4N0RcvQ1xsGnccNwp10SQy/3qI0svXQ8+ZEpxMee285K7oQCAAmKY
h8hZ1k3/5scfATaFaz/0X+vRNA92PZFzM4T56oDdwpHCndYm5FWm8tI5AfZ9xthRmb0WDN4uwC7f
jLCL13GQJicq9PSz756CoKheNIrQps5B5GtdXrPKHC4NI+S7MZw+e2bbYzPNd2014Q6X6rWlp/TS
ARW5sF6+ZyI2N8q2uEy7uHvCP+SA0Wof7FpLjoY58ZDBuNekiujTEHIbD3N1aRnVbLrJvr95S1iz
j23Gkb83qSKVUz0/VdJ68nRVnnXdPDnOUtuAIeop5zBY+TOOY/ySwCOHs1FWZE66It57WpKmmD06
Ef1zZ9aMCqA9s+R5j9LS6d5QnbmOulBsBwNDKjHFsBI40N3Ku7Nla2Bawv4yYi3boX98d6kG25Km
TldEwAoYZFlwpZ3+guKQ7ZOePpfKw0ncFgD6Yo7vWxOGLM2pLuY7y0h3sZ0WVzPWByyn2PdizuXB
jNgtLWBOczQkZzzdLQhlRHMZecHWqi17L7qUpeCVzRX7Pxo9VkZE8Ln9Kq0K5WuesHLN/YfpOu1+
jjChkIxE3NQEHCuaS1FPODdQPfmzzuwrvs17C8vWZcgRRwUJUw9jzqrm2HVtMu1vlSud7Uix5Dam
44/ReoEX0MVtMcXmCznz8jGLxng9KL4zChR79dl7xSm2clzOfThM1V2uJwY8VWB8+vsFlaLAf11a
XNsVyvKEJZQv/tgiR5aBMNS7BpXDCNZLiPCSuRR04+i2V9Msvvccop+KKgk2MNuzLVXZgH8i63Nf
AA4dR4Q7g07S+9L3x2trwFfUPo81QD0vkr60QwOyYNdTF3lwHPXWFfRTV1N+L0tJX+JkYN2re6h5
UdY9+HSY+tIrOeBdadCMrsu475ENKdkKy3a3cYHrN2A475kAuby+61YUOPF9IXLK6BYZTyEnpR4R
80MvB72htEHeS2puVlFpWUyGyy+MzVGqvfJeUxaDu5/rMZaW+2BnXb12VNzuoqFJVlAm820+dW/5
YLvXIY23DmmzJae3y6NTDsP7G0VPx9jHfWsZV9v+inzRH4ySaXlJtSqbiAeXHS5PkmE4AA/Bf6Jo
mWVB3g49f0toK8lcKpgPjgqvXZFgueEIxmhuOsK9kJtbDl66Z0ch62X0Mh5yFJtVpgb/lRjtfTrV
0CnEYzEDXWDj7Zwi6RMH7Nz6QHyehqnQd7bwLvPVTHHOJS3YmmNMusOHubaMis0GQa8mwxkzEE06
qyI0d9jYF1Pb4oTAXI3fRb4kJG9QvihK6gO8mElazgffS+uHGD/IDLZiK0LCeLgkkzDJv/kpxgA/
sVdWE9hn2yWreLti/7+l8wip/pbOcwEuWhb/ROX59S3/U3BhqX8IBeHDITpDTEJw+PpvKo9li39I
JSWPL0vBaFmAPf/TcKH+wQWkpO/A5GF58fk3/DeVR1hLwwWnEzbyghufZob/+t//1NzQ/vH5PzU5
/Op1+cuezJRiKcuRNsceBwjQ7eDwl1NP2tJzOmg/vhYBTzGsWbceB5WxnHAbsFFGpCg1AZmagJaP
SCia9JMHEJa9E/2BsSjWN+bV75cb/YoJ792oKHTIkPdvjQq3l8Yh5luXPBtuRXe/gFPYf3fWaNxz
OraRDnkpXTrB5jyxMY42W79v6qOysLh0EatJkikFPmimYDmMiK+m4Fuxz6QH7fTnwBHfkswIrjXW
/13n+K8LBmQ1yzWMHveq/E0TDtNV13X8mHr5kan3A9XePNxaljWdNkd6Eb/GbEZ4uhjnUEDar/GF
7mrL4yk3L4RiKiAKxhd8dFNblT2+VsPiWi7VxemLai8z+ZD2Zno2IqT7vm2/B2PwzYzoRh8zb0Ll
Luk5zNVwEt7IZKvH/d8EeldYgzxXy4vfQ/Rysi9DHjbnOgBu2QjMOCE/jZH86sR0YjB6t67F25z2
9hFOzJcx7VJ+ZVDJ6Is1Dh2Qa6ZxIXwjrGUzOuaqYIh/A5Ldfga2bIoIq1h15EHn9e2HM/nbsMBU
0HGHjlboMnvB5EpI12QuNNkMEUsPYGOTuksWQOKlti+xaDacKnbp0iZgGTD2Tcyfm7xdynx7k8cE
QAXcBwbkgMUjHnfqGAZeS9UyRbcrqwM2KLWiJm1wm3MwO/bGTeuUXzKR+jx09xi/raPj//Wt/+M3
8fu3U8YpyMpG/3REsTcriNuWz4PBWnjozeLJvb0QLac/r5QAP0qy0nrAUY+bb68XYrpabobbR79f
xsWKbmeMbMUkd3/UgPzxKU4yeMRzwBjTBmEaGRXOoRvB7deHuH+uA/kpQtP2x60XdR6b6nT76Pen
t36F2W3Ewcuz9e03fetXuH30++V2Mdw+naex3liy7XG7gRO83Yy/eitvA/fbH96uDmYc704OTqhd
+IC3t+73y+8/I7oGETQ53fCAN1BgditM/e0BuP0/GW2KG69awKWLzeAGCfxNCrzd53nc4DNtF8/6
rRLVXgo6GofqNTKUZFD+8jm1l2rqHkXbDgBfFiJiJPQ4s+n7AviZ2UVfCgzh/5e7M1tuG8m69av8
ce7RB1NiuPhvOA8iRdHUYN8gZNnCPCOBBJ7+fGBVd1e5O6ruT0c0m5LbFkUCmbn3XutbnkINDf3P
8gzO8PPD/cv7g+mDobXRjS1y8TUx8p1BX7rqYdCGVYdAXzGO8k0soMS1QSqcFc8zS5FQw0J1R9SN
r17JqLVkjuPGzGo9y7qNAEg2Q2cCnb+/KHvdxXGGeoib7f4NY37L7w/Wv57dv/RbdN/MV7eGi+ph
nP+CGbSMJ5kbskEgJYTWmHZheXRyJr6aroVrzSIqG6HudNBJ9Dv49RBvJlu9xTkIjZgj78Gennln
U2MZoqE6QHrqZy29pGlJGgnwFBAiXXhsXPvmJbOlaH4j6/nTjnLUgMohd1zNy9j9D/o4yes3V/fr
/TjUjnE2huQ2jt3EHa3PTC8AHDUqZHSoa9m352RS37tGs5eWBgdA7x/iEOLrvNMxWw9+xOjv91Nd
GYhgOgY8zZfM02MYrfJFt2sOIYOFwNh/zzFAMGXNn+jn+k12wOD8MORxtilo1DD27HYk60wrOSSg
zsfsVOGe2npKfVXI2Q2Vfg1xz+2R+SHLyj0ssdVEOTtfCko9Wk2Kj0TqX4OR6NKSahNTlDxjpwo3
ZeKlRPVKZ4Fals4uv92io9hZN9DWVoXZM2EuHrJqQldQ9vGDjWZ2crmawvwkUb3p+KKOsdBWihnr
nlzJE3S1L3DBjOUgAL4ykJ0HiZLQGMn+JrAZ1WJA3gXzvPJK4CgqIrA2HV9AV6GzTJAWeVHxI6WT
gPNDfmh6aB+mynDXlpdhnQErtaz7p8DTAG76/TNwrHRbJeOjlnjdPhyHfkMn1VhU6DGWjgYa20qs
o9uKfF+kHkIHaxEiKloy63fWIoCeIiqilE0bcwKWeK3xkQQWdb8Uqq23rSTg0WoBoDCbNFfh8FiG
+NWFXXdLy07JyIzRV6gJKjiSiJW0JIKWBNiDkCX+XtuyNpYFksfL05+jMaG290cgPeNj1jjDDS2e
uZ4sBvil5SJc7qyNzvQS2Fq/8g1T7swkqDZ1xT9KqsqlYx6x4INXzDFT7azGiL8c/oho4529TIM+
DBAIbkP+rKpOrVM3MTZGaX8rGehs8GMcGLzViwgj2mWc+/ydp2+mBv+h1mhnHGR08gec8zLvKdAF
CtUhadqNsElqpfGwdD1pnLxKVGif25BdRK+/Zw4shsngdcWWzLAmDbgIPet1IIdLHktfByZRmPsy
6le6Hv9IwwjfPhXDInIp9HsoFCNKjJ79fNcpbiAoNjOfoFrp0+CuerSVe61AV2ORtWSmjnbixfxw
7TFZ9KahYaKA+T/9MArr4uYBOeTuKc14T5F8fuv89qvHsCxQ/mko84Ptct/iEiF1IIFxhA5uZ2Yu
EF9u1Sjl7sQ06y5EIB+wRojnyQ20zYjlGyaUtneK6jmFNiSFdgA4gwbQhtOWkZRq0idaDQgwGRNF
L6Xjf2RmwnYyZ9kSraadsaHIvEy2MPS4J42cIeegZ2tBz42ZvrzA0dLWPfJgTgbDRzj7Y8i8TnZT
JlAt75lbvA6tbq4qzf6qHOpW1zdxaDx3cYa+VrM/08YVT0Vza8a5VUuMpRt26b6hiGE2UZiHooS+
ZyfBroViswhEmtOO2DWEnFzM1P/CC73EcSiXrcaMEHgadoVwj17/ZzJab1MVmpDt9AdLDzw09kzQ
QqtaxRG2V1I7N70D3bpDpor4VwdhFQwYeLL4qFv1Z8VwHI2kDn01c5gAG9ocMUQeG4G2ZG263/H8
PCaaTxqHXp/iAGUZUZDOUqXGQyfV2RpJMZNF+gS85troIKrbvrvZ4JaRXWBpbY4RupNmHjGHolT7
IcXOmxrtxKUSw6inkUmnix5EMPfva1pvi161rwNB66vqMS6ZzuIYRTxkj8bOabOtlUoNAYv1LsQ3
a4yDYxOgThQRE1edux6pIqmNiHUGl6OMbocd/IHN3bkq02zjThpcK4pvWbxFYcxJfLKJL40s/l/+
a+QhQCLmnvoBJE4VAaqXFTpilborn7D4NYFcP4rJ7/a8EXBikscKR7Bfac1lmiex2jJyE+h5Trx0
portSCNEVktrtRhKNZI7HPqHXpGibVVIA9ixj6OBTyUOJG4voNyVpL9fy6URxBpR7SZv7DjRrzHw
/+sxihwmjGMGkCVVJdpR3P3RgCtmIebzyf3r+7Mw5U/uXw4zdX7UOJLNvqT7A2dT1H3/+pItsUDo
ULwou+L4nRfJmgdBAgdqlLvP6v4wzIE4v3xZSgXsTh3oCeOdZDehyzt+sSy0WX0CNqgZ2vjoSrhw
FSHNoH85SjDUA7PY43BoHQmpiQwYVWTPVqmPWIvacV2nnLxqg2mBzKKPcLZO3f1TE62Qw/0hIVaX
NirHoB2ZzswociymWGdWZhujyp8dbAV4xUM2PxiipxEWxQ93c1Mx9u9pSOawZeb7eEAOc/82yOJl
6AKIAAMDEr0eDyTgAI2cH2L0qSthIWTR5oA58qJ/kKXbrr170pwRV2Lf6wfMP80fHrr5VG6GOaNd
yz85c/lzf6hmyXsO8HLpO77AfQG63JrdeJ2NfhLyJF/7OMU2RPg8AsKtOCVS0SzuT5HjomSY7YT3
L405WSbY2BQWhyHtYp2QKJ6ydkU6ElUIy8N2pkCfmZUigrSNL8IqXwAy9jt2EQT5Soe/3tenyc7t
mx0Gy8TyLhoxW/u4NLTHxI1/SJhV23qgazNiB9wgnMF12CXqDOJBnYOo+zllJPVmwh0RupGOZDTU
R1MkfaSWPeLwKNC/xQXHJ8P5wHdRrW2oRMs8hiMp5kskgmRAJlbu4JIYdwGSRnSrzruks/ZQw1nJ
ojg8Fz5ElD4nljpFMsO5bWg3bWO+K0oud2jLK6PMvPqi1SWZJM2r0SXhzfE0HCgVehKqcSINcI08
9whgD44Jcd/uP0f606fOoPfIKA9f2lwvwh2217bouaVdhIDRrJwdHMH5E37atknEkSvPY11lyXRi
o+CuLCdnFTsiXNlapE6mPz6prD2Rjnzmg/B3UBzRtxg/rbbB71jvkwJv+xCBwrToxEHHydDGT06+
yVu33LQ+bsq6isfHhIbyBgzEsk+xMbWlUujKLX1hKhQiyJtpNooRPZHWIXkneVy6mDh0eLpamDd7
BX0mKOzmTFsTz0qJ2ruKUcHT/E1OrYONXR+an2KkaeCHwRYoTT11pw5G006N9qWNvRKBAcTxRKOS
uVs1hYWgCRAV4xiuZc73y6rVpyOrwr7tPf02urRGRQbTA97Ij9qcsk1ipuWOSeFG6yOCIWoyhccY
az5Wz8vgu2+uZ18iqYz9OKmFNggBviDCG5Gq98YPv2nFaF26se7PBTnCYCO0E6OrYOtL+0fcwcMp
bd1ejNRYT5Y+2/eEWuWcWtDN1OfeKLJjIXrOcx5eIJJFES+ghrVICDBSVircj3Ae8cE95svQceNH
Zh0PYpT2GTvoUQcYuLNV/tHRS16PfgY5wUuSs+nhgyhkpp7SOsQoyiY98EDVPD64yiSBTUeVU3RE
mTQogprsbfQSypOSzzUTsH0iaaNvHMAURy3aLRTm1gIRF3rIpOq3jET9RV7zauhAL1Dntdt2Gsl3
SDGDjg0q15SC1aTpsJN18lo6FLJT2j0g5saV+GSH+rWmS7Pjny3WaEpqdnn0ClrjkvqEbZ/PbW2k
Kn0045ZgN/iEXqAsmMX2wTXap1RXw0NTuMPD/RklCsgGLWEa5DTFNqOiBjyQVNQ9SPeH0d9R9Z20
CJzzmF1hnIa/OVqZneorrUREwGbEMAOusF3G8oT+P1rMKuxNMqIIHXpsR/i/Tcc/2DkT8DSV0dUI
1eK1TsXW78qPzMv0bTrXOFqYPEr/kTh7MjuN/jlSgU7g+1fZcX9h39nUfU7gtFMiCCu8dFk039G7
tEvkWN0GsYMbLU0YmkObE5XR0ytWpAc+tlmYP3pVlJ6z9vugh9kStFCzx98S3qopPGhZDY2m4Z/I
kvLHYDxAYHAADCD9IEG032RhU55xQDI+GjHZz3oL8gnf3cywHqDWTojDCItNDMSyOZ31Nb0OuROl
9kNWLn6BOZJeL5wXqGL9TsAtllAkzkYkZh2LcbsvtDCqr6Ggr6GFYjgbSU55P6Zb5TIKxD6L8jMf
D7aecSHICCCwZ1zseAhPUpgbC8DTJbL0M7vR1zYwmkPhqScXGNApLrkCO8whEqbzQmDmXY82XYjG
TbXFmKlq47r+MwtNtjdGc08J/FGJJjuN4YyFwhO2CTIwI/vJL+p1wsRtVQ7mwURfjg2orTiteC6f
LFE0RfmWYjPiiNmd4tY0mCr7xjZJe2tF1xgIVU7Ig+ak+cpnILKqzOZRTYO8zt1UtZvlth+dM8ze
ljX3VLuLndngUcbzNVxuw+K7PTA5lXW/A+RqHJTxnSPGsIMoCNhQwKdIomIPbCBeFRLbcJHWCDxj
tS1qEN2Z+xMCj/lsc7qXNVVkpGnOyRAEaOT1DHx6x5xGHD0Wf9RpIwP4llCbDrPBc3rKfbFPYic7
92kpnjhek8DRpAkD0TlEQCfW2DP9z3Zi0FE4XcdRN4qXiN7mLJTAI5OGA7Y0ilttIdueRm3pRUNK
RWt6my53bNx6eGRbkwPs5HCad+bjQD00IC0a83w/iukM8BaFYDwly/alyzySH5vSOADIf2YqeLBx
lq0EiidaDSGEcxmSDqgz9grjEDShQlcOFyDgsN519K1FQGy6M4kTFoTZd64RUcyQMZTZh2pGUrzg
Dbid+ZI5Zne0NPvoJxIqMyHxixyjletmgCFFEtzQ7EIkGN7tYYqOQ1azPo04SfU0JiJ+qlZGCLvW
z+eUKdPjzEnonG6kE0jvY6GXzcloz1WPunhwiOMTXj9+QaCzTdtk2NGKshfm7IGEc0WicJxF50xw
9kbvlW7gd/+oQXzAhQVxWOWfjc6waOH5w7toSPRLq3wtakKjYifoyEgMZiiWRVtTA01nJ9HJd10a
DoijoIcFa91FLjxx/FnGsU/VapKUZH72k64I84X6QsUIVbhEkkwEmsFMBTZqsdZHLV6FYCXZM0qy
CzsaHdJkMlsxgj9iptj4DcFx5BkUz42uq0dp4RO037skka+2TNjZJjC4nQcFIs0i/F9+d9YQGO/8
Qohj0ZI9ptv9EyTdEfV/4bHC2LOLuSFntmpof7bGFcs1x8vcfwj76HVEYXQYauLsB7TDhIGU9THX
Ien1thbP+4x+6mXKfqiykqQrgjBKmWkoOHXc9Pj4drkx7Co835tivmCtxlwhwCIkqlIn22+1bVpU
b3rtNQ/lkERHl1evwNSiVs9NdNuVscum4B3JcvU8ciNCV2GRnYeI6GS3U6WFEK+L3dAKrrGC+YeR
MFacWq/cCmy6sd8xYcWcscoobde5HgpkMToswqDBw9/CQkiH3toNftEfoybN521eWwWdZZ7i+adg
hgSKbUxspCWHec/CApQT5dB0wrhZMSQGRxFT5DGsoXyoJRDla+kU/poJpo0xpzV3ERpvI63LsxcS
VdSIY5OClEGlPwvUsidDI/wFV6q2cn2yDoZwls1L5DtM20AMEcC8jzEJoaTOTjQmtoONS6GvzfZo
DXDa7BaLcI/Dk1GQa+w7p/wwBYcio/ewlGHwAFZOSyKrjXDHqWhjDSHvyNTG8GnA6Nhmjyi69KjX
StIa6EH2K3fAEQLhvtje32gDAAcUg/Gs1djSrUA/uhXnYMqznp1oKrCCJsAbOyd/CGK3eTJ01OVw
FpgoC1pd3wCY1OBdypueJRMyQVw/pKGDgDK7U5njO8gmg1U2pHWhbDqKuQQVwVmZBmmbvtmoCLci
n4jRzXNc42P+vQNSsyAQ2d35vZ7RjyyYnFjFQ+xwuAhor66wyCZQbcrNbzNkxcRyn7qVvhc6QyeS
B9mTcTR1QXZycnvta2l57vRuY/GbbSsVUxiK8BrQ2zwVOu/U8BYDaXzwUoB5TmDVa9j5UDddnyKt
1K5ECrrH+4PXELzuaw0Rg5adPyJhTjf2kLOchxwh69xrtvHguiczdooTv7YnY+3RTpyvQkh/H8xf
dW7yFTdPc6So72ngsxYMiBJyVyvO+GTKc2KZVxBdzTGJO5RT1KxrQkfWlTkO12J+UH67zgp59Xsq
1UIlzWNtv1SuL49gkeoVxYOJiwBS1FSX4J2ypD5OsQHu2gc1VmTGBdes+qJPcF1JVE5W8YyVMGzD
XMCfwE3cVi5cMyKyYh0+hmBg2c901tjj7Oqzdi1rGSRYS6dHhT9oV5bqOx7beGfyoZ5xSC+1fMSW
gHkGig+ShyyRH4MS9lPCZQiRT/8C+HwRZYCEwtI4U/PuJ9IDHmonXdr9xOGcxLdZmuHjnNk0lasv
ilY+0iCsj0MYj/S37RStAMdGQeM2G315AhyLz4nNgNJ0kcEgLVLR7KucRTjPtA6mBxULHSdk7FxE
Vk/wbZA8QL+vkWB1q1gMJqEg1m0Q5rFqavLKEmIowYfgsK87hie1nz6mY/8IzKU/ZLQDcVINCxuh
3j7PC/o0/bgAMxUtEuarrTHaCwaYPnQnSZM5Z8SD/DdeG3gn1sIpyYrBfIfB0PmMk+YnCDBQfIX3
PRrdw9D2+bns8E4NpIng567lWjTTubHKCLGDNSwjmtOLivnwdlSq29oZW31C2bRB/DM33IhXi7UK
AKFrrCIzlC+5aB6kRuSJhapnMY1utR1zaCc6OQ9HkXVXHf3Vsi87XqsCPFN58lYFvvdAAxelN3tJ
FqBZjmOCRB3p7sGdlG1d7Z1RWHtqbi4OPM/aKOQ2F/R2jalu2NdyjerRe+oU7alB4PIDSUiYaCtm
mh8dpdpof1qhKo9F7a5DXZS7GT5j6WwyrWxfC6f8qo8lXoJxeJeoupSnkvX995AeMj9rcnEwFFzA
MQjtwZDPkYd5Cx+LxtjtcQpeHGWHm540DJZAhwaxz+SW5Hj89Z19q9IjAmP1Zgv2naEhyUUTcs5x
/T0X7Je53z1a6v69MJC3qC6KDd1cmr353Euq5mmsbMu1xPR2IEIGCnoPdGvulGm+zFgJEmwHhBks
jEKfcyVmDcL9a4AYS4ZW4Z7moX4YYRIvLJTEK2OIOL7bJHklHckXMVArREfhUyh9WOSAM1b3uX03
j/E5Qw07o4lWuoyRJuj5e255WGKwq/vNY0Iq0zZkdHwY5k4Z/BEXklhFDKZjDIcQjMqqtgJjcbca
3x+iLIFMjPRUo1VzaEcbhY3i4gZCX5K80lApC/OJm2VmGtcvYhpMapaYEABqGbjEmREuGfrnKx0A
JGuqUVVHQGcLF0fNPsN/RhN6xnXP9DZX05uDP7HzmhOpo/RBn41Eg1ya5O0Cv87veVsxjKYlJUiA
XYHf5P7gz381m5t8//6eZpnJBqDc8y9z6MDilJRSjQgVDIf7b35/VlaF+sOX9z9wqzFZNRaTJMpD
TsGzc/v+zPvXs/uXd4N2aZq3qavPUU3cYl6Rv8vCnpGrDZJpmB/8gsjKzNLEqp/9bvcHwe61n8Av
kXLXgwym3ls489MKDsRvD/cvJ5PDaJJA1oQ9+nuQUTjpnAN4M+bXNs09Tfr5swwjvYsUUlbnOe4N
MnJmcOBNrIa6z4u2baW/GaOF0HrunBKb0h7Se7+UM0hLvrZ4kT5y7IbJ8gFuWHe4P0vnZ1FB5Ejb
JY/3bzFIVPvIfenmX4eIhd8fuqqPVhDsrEU/d4TvSpnQAYRTjsA9tYpISjLdeo+mGfrFfpEhCj38
+6G3ygdpGs1su0I1InrIMPeOMMNBA9ASdDKtd2gj0smEInGxvdTY/P+t68L9hRLr//5TKrV6797/
52dBO2o8v+c///f/XKPyx8//QU/7Xvz4k7rrt7/4z8w14x84LWizWo5Pdgdsu3+pu1zjH55v27jm
XUj8LnLof2q7zH/wNzAWzEJoW3dM/ujf2i4cT/octWbw7X++uN+tUn+l60Ii8Isw1OM/FCwWr4HX
Zf0qta+bUDa579MrdIkFAfLxbZyRb0gYCAjRg/LStHo3k6qIVSkwdg0+mO6ySPBMEsEoM/ecLGVI
vm3d37ySQbcp3jiqoSuPH7w2oaQmEDdN30mNOrmlvsHRRM/tFOW0LsuzJeKnunDPDO2rJTXxtmfY
4vv0gOvS88AJTNdYcYEb1VM32Bu66ykn7AFnUBDuwjw7M44BGuiVdLKsLF/W5NBgydNf5HRyGw/t
h5L6Erb+IbUy6rUEPoNuMeQyxGcHo6bQvpVppEh+1F80vLl+0eHvmMiJnuvGhPzWcmaWFyYA5VEN
C691z1XWp7SCjQvAq11nuz96eNCNn1PXtsx2ndbe+VZO0hM4VRP2ojZs60beOroXgCNWvpv/HMaR
6qtZA8z/OWJNpEpl6gjLTxJjGmtfXHanRWD2p5SkKPI/yNNQ2qoo+ifmoqe4y05lAYSlwK7NrNmu
aVAN4yVu3LMW60ckvvNc+eIHOllTAqrLeOGIgxV50+TGS6MxsU4b5DzjlgbKqeniT4PwB1+LX0HH
XmOOJiaaEJmG6/zQBu3aLT0g4wpjE7LbNHk3xHQcB37NFBav0V8jPSBHYO+nFFOx3NhmepLjdLGT
8ZjQPZrR/4MP0TnRUJQnpxggrDDiU2UQsJFu3F5uOlJq49Jl3Dyg7k2Zo/jnAZ9p6WJ+GduNq40X
fXJO3fiqZ7AbfDv6ZCpEDp9THtGyA6KANVHbu6EI1yNbPZBKvYPoBViAn0y3gm1PwYbs6H901lva
IxAS2UM4kF1jXKpI7KouOiTInA0zPACHP82fsBEML7Jl8jGl3+00+xQhWvAO0A5vY6VNsMa5qO3p
ZtRbENgfow661iBsQFfbsXAA+CJrLKDBppLdeLj6BRSspkTb4cB7C/FFtpZP02y4qMnZyREGjMV0
VpzLSZCsxDtYqaMR2TsClAB5ZZ9eSLcJSulsi9/odnqyxPQyX5MTAUo6VDVbxIdAqA+vMk+et8Y4
fnMQ+g+V/cYwCQk/KD3ygRq8vfefMcoUWZPF0KFG2YAzU9bhJ1EPziIr1DZU2TsQeDg37Rop/SFy
ixXRERzJTmU3Xno0lrEevwmZfDZwbUerI6yKLDHUN5qdorZKTtQpu6BMYWIhX5mg++FBUcl0gSlO
7Ee3qROuVa35klICJWrb1P3VzuSt0XImLSwH3ncVTS/+JK+0VMpQXU0+EtTd723/1R+7QzdML249
vcyfoNTHo5alJzvK3+c3Zr4ejXC4ujFM23LCaSFXpCqSHY46gF+JdCBkTeTXuzbkcj4ajrEXhAT4
CIctwh8TknRoNfx7DfPn9JAygkY5vRgG8dYqMqYnsYtt7ztesSliTaCV90Xippmv7TRVx/m1gcIl
1IuZfIxaPpnMbZIUpwSOy4KG8dERcjUF3Osylwyhsk/g6Os4fhv6do1R5WYaNL+5mPy63dSx+RJ0
4crMXxj/ba3efVMVvNZUnxBK7VvN/4IZdYOx+aAlzabEr43r9uI26hIJdQPDuuqKNRaziybHFzcZ
thjqWWXK+N3DBsfc4OmhVeJsN/pH1BAqG4Sr3gzjpQXI0HLVhy+C50IMkMWSz64Yj6bEI8fFrBFU
140Hgi3OgD0q7RIM5YNV9itnMAia6Hb1lB7ojp6Z7d2mWr9UWHHU/FTshDUdre9Okj7ppAN0jbWr
zeyU17x2yJjAa7gkeKedDIT0t9ZqHiW0A7/qbmicNgQQkvWnjhM3wvxfLY43uBM1LNxsGu5GhMax
FvKjDdRFcW02trzV9DkWiQ3hLUIl6JJQzWIVt9xWkwHfvAuzAxrD27xg0wJZhXQ6fHa2LpleaP+/
d3X9bAZAatSN4zxsJVt9mNHPNvYZxTtMI9LTvCbovnvm5LqZb6LW5B4zjDhe9qH3JmWF469gp/Ht
Nzw9pCLQCuz17oop6myyUC3S/hJ1yXvHz8gKVjdq7wiX+tzD4FbL3xPokI0WPTTRef5Zueme73ec
oc4w6unfaPa3TtPOBjKntY68q49RtDpQPhbRaD3TXo4XYWUmB6V11sIEkJ4RRQIcg1CNpH4f/Y55
SGJ8gLwgYZxBudsF1QMSLbU0B+eQsMQ+pNFIvTQyNXcUtHCQuGx3z1k8jbukJ8gkIuYpk+kb2jry
D8kGHcv82BntN87o9sIKvG6dpmhdApRLBfsskKOC9GaaacZE6thNDVF/MGYF3B28fH92/944kY4w
5N1eus4TcBJzMyWORSZljARufnZ/0Ozm9y+Rl/Gy/xC0raAScBIPX3syJle91T24+McPOq4UFCRZ
sERvPodNNROd/PlhGGvjkCd2twkmAthpiQLQCQ6BR3VaZq9RbJLU0FHweH4V7nNiqmUGrXXU4xfD
NaL9yHTHiyaWEKnvgBhtDE9bT0W/6qd0XdjaepDtgj0AjO6b1346ABFTRXEDqiEZuxU1vFuTOMF3
OppOqGIYCZMuX0utPVbU7r89SGqIIy9uwjtIWnTUqA2HItA4ICMjfG2ZFl2K0i7XnL9evIWfifdJ
+LuIXWBdR947xn3sxrL3DnEhv8XgIgstIeoIxglDoHghHcVunNkU/G4HXQ/4Xq7BT2mEjiIbGU5Y
cGETYvCRaemhL8TZs0nRi3pYEcTMlNX4BtOEvjK3edKweHAL4Aq+5v50DZtxyc22HgMOOvQKvmZ6
3j3SYqb94xugRDyWP2XSOx1TBteacxb5cDOb8Zba5TlzAlJ3vO0k4vfYZuSNPQylwR8O9f8FMWD8
5zHZN10fK4VHdLJwf7Ulxgn872RgpC7d9BPQGQPMG7PaW+Cpc0PTSCNXkXOUcuv13/zkX93mHsHK
KBl1SzBRN4BN/NkU6tuDLJzRLXZBaFxGglKZEDr7bOUAis046MQ04FQWQNSGN8tR6W9+PNXOnzyp
/HjiW/HZ4cRlsqP/8uNptULgoeOwMzsO8aw1xOxstLra+vo1BY/oWPF7W+479RSL/NjYrGocbKNk
3P7NC/nVHHt/IZ7pOhza/Pl///w+hFbh47lmUjF/+EL1V8HJJCPB0tUfx4qDAU02F4ApfaulNJp1
kUnQ8/W6MNh9Mg6sPojKwl5X7utfv7K5RvvPt8jHujt7lg1AFH9+ZVVK+kgCRnXnS0oovThakfWk
tXG+RK/JIVQ4QDjk9/vljW7jGGfjByexW9heSpG86776sCIWgPvx0BPTJdyajvZaZdNLx9ZlJYjw
Ro4hnO1wiW3dWm3nI4jjD9s0EbuIG2A+pesdd0qGNyxKDl6uXyZL7Bo+CxIGV1lZL6Oov4ImXBv2
G6OBTc3mF3iIYeW4bbz2Wo/DLoNjRxwdZ1jgZ32wKZxmo4fturYYB+chbsXxg7y8V7p+qFusJbDS
iwdBDe/9Z+1L/vmEfHIEgZwSTdudmeldusgIf6S9yVZVKlz2Q39jTlr8DZXhv10eNoMRYTgGyMdf
7UlmFoPqMm3SE80WxYN+kX52yLPv95O1ejG6Zv/XH7vxHy71+Yq0DWuu2j3MUd4vn7sPYYjalDsz
dMZjmyVfCANwEuslKYdry8YHaDR9HxWL2kRPDZ7ijXL3UNv5weJcn/Vib0xforbYF+Vpyvur78ul
MotHy50vhpmYSxTixSKKBezAY2se445RvlOQJCTZOobiYWI9RKR4nP/dwas2mCZF7+xsDqBzVZBx
JfhRfjBMdWQqsEQm9NJTVdGsXtOHWo75NwcVOrC+LfU96TbZqUAjFLffGYZzTIGu7DuYwhXcQ5Ns
lHg0nbUaPCbvBnp2G89ESMPSROePA5arKDgF3sy8DNIPo5NgnPqbSZoeVMzHIlUvgxvc4lgue0ow
TuDWm5lxOiZbNxPW14ZyFKT2+3xo7SoCSkR2zqEmNXL86E2OY0VMyR5d62aPkRdA6b7nPQ4F8YF6
Tgim/Tb71Yf+kNvjg9KST82sdmYoVl4oN2OVvQM+OrgYxayLqixCNsVuZNXuO+/N6ZnYUO5xYjmO
a43bFZnAvU4qnZ0pJ5ZdPOfFkzLZtPg9tIHzmzMrpEuEq3LlGv1x8PSPwLMBktAm+Osr7Vfv7v06
QxjiGug2TLx3f15fJpI5a1uzCjhGuKEp6RDEvhkvblC9zr8yg+Bd8Ter7X9b9YXOkdMD7+mLX1Ew
DdwBN7NHFtuUgqylMC3/fkv9L7es6+BuRGiCYdn05hfxB0dhHNVpl+k6+XMeCKJBwFg0s+nWKFSP
TMkQAS5QRdXXiSjI0SPg09CPkK8/51N2409H+HPr2CLhUoBzN2lHaOY5pezpTfvNZSHEKgy6gr9T
kjGTJN89hx9T9+kJrTOZJ4BOWYjTXL3I0HzpE5ZqkozAUZICi3W5hYChXHm1+PxlkL6jLjx2HRoj
KEJzXeZa00vk2+e0snfK4kgOHEq412lQO0GhM79IwTmkdmByWM4NIx+XzBr/8HNFhwGp2RSrS2ol
J3+QN8MVb2Gujp6TnAoSyJgprbV2hKXunDtCtPSJABhGTFwexwkyTEDro6VfYELVQWaND6QvXw2w
AIsgKtYSc8NCN+NPwXahjdQkcXrqFS4WlOgZn6SXWbu5rzD/OL1hoenxeBWOvOVts05r903HwD0X
JTPTSeO1BAFWDFZwm3rtry9usBb/uX1yiWFJpyrSbVv8Qr0oTJwY5ZgXOyNj+wSnsyxr1JlxR92E
JQnyXaofS0aMSyPiM9JUvB3aah8p7QvRSRlW/P7cUOYhLDtK2zlL2zu03YsoccFQoc+lW98TDqau
kRY+tJ75AObpq88guio6WnI68+D4dfTS9wQAHVsWb+lQyD2hhxtCcT4LgVAL1mlS0wLoufM5jc6H
CkwOVxmI87yq1lP/UQLJ0PT2GJNw7LLy5yxm7v/j7jyWo0fSLPsq/QJIg3CobWgdZFBzA6P64dBa
Pv0c52SNlVX3VFtvOxdplpZkMMgAHO73u/ceqziLkp80eQeNuobSHbcG4gLqXaCNN9/rb0ZHh709
brLiXR1SXSJ0tQYYY243JeJIY6mJH7sd9BccH8+V1O844I14IzCJbtVuLEj6FVRe9uD2BT9DaFD2
Vze0OwxfE7X9ahNkN0qysF79mBY/VSBOV2tXDM+OzW+MMQl8b3BfItG13mdiazf27u3q33/Q/8Uq
xsZN/QO3A2X7Xz7mIazctB16nCbMqBvVX1K66JoDPmkucquFreMcAvjO//7HYuX5z9eXx/aZJ7Rh
mJiz/2X5rIRF3bHo8l0r7ecMG516zmHc6NNuPeh8GGl2DoaW9A1nlbhfkQze1Wx4ygnhBYWTIrid
1dgUY5q42JCs2GQnyJo1qRi1FzOcTwchRRT1Qu2XPIRSF2A76gZpqtfebzZDFR/UkjFE507Ttk3v
bPEvuQRsFqnPLiybvsLAuUjTwnfRceyDH1OmZzvTn9W6G3PRxTkSImW8dWbjlVs3cXZmKL9iWHYL
2fSwnyiq+Ysg/srN+TRjcXJIRPZtcs4tzuPxfBvT6UgdBc053MOhlXyo39ma9efZ0J9jTEgVdrUm
+dRcjIaCYx/fm0RgNNx6bdLESOE9odfp6I76seWybzi5KmJRlV5aAml28IoeqMIs3qtSKMJeZ4Qq
edyKC9G4P0oO8frxmrMz/y4qfwua7kyWlyHsnzqNN+2QnR3BrmOa5y+87FbASpRogH+WGAaJCHFX
qm0dAa+PGQM9mfNrSI0Gqx/jXFkZCyCfJE3oRk/Sw4Q5WXr6uYTFAfkc/lzy0U3uRanWBnqdUpsm
so/aJNZKhOPs9aV+aYahj2Zi3FVadNAhDdRxd1NP+Ih7Y+jtSxhMd+q/sYpgUybCmh7qLjrnyMn9
6JxlQ0ucxDsUJVjTAnoh21Ts1OqrlLWC86Jo+yuhk99D7NQ9etPwZRTxw4w4Q/zwQTuoVbdDJNeD
+GwyOjDm+ENgHDfyjsOm/BCCd6XZrNCorxl9TVNACXpCTaNtvyqljfq4Tc3dm+s2bTIo8CmPD3aX
pXyI6ZJQGyYjnZ5FKl7jUK6pcsaVPH/1kkcdu4k+z8BnxgfarQ8aSA2TMHLoHiIvpCAfTbNNkRcr
kt4UTCWHspyOvxc8Qw+1jcRntRsH/p6sXgJVQORQR3gKAvK9+CnEEhtaTDbs1cMnFy0nSJtawZ7W
/y9dQ9dXF5xSX2MequXI2aEhjIazhBEE8kLj9s/pzIQHrtG6r1j8537bV6jOLMdKJ5zL4OffLx+G
5f5Xy4drYzu0HRYR/V92+elkxZUpKMBq3Okrb/hDzsPeCp7QuRA8SLQt1GHU67ITMiYzGkoAuZGU
9qwurAZHBHw6zgAtuRtCsektxV+tlu3fF3DNzypmg1tHfwp/+oo9Krvt8cLD+8FX2AzHCxfpkNQn
9KBhjUtcM/uFTnfVGGnmQfQ8c3KytWsdfqY/dtPOquB6WF13l7kc0kNTp4m6ZMvszUA7I6bTqEjO
zG0yOlm9Mczqo6yh/4ZxqS8odH+sC7TQtkDb1K1yWFyolOf4SSZxNIst/kKU8O4hbqdnn5xk3//R
awv0NTe4Wl/kbO2LOMa8pi/Vqu6I9rg2WZzUmvOAL++iV/WiqOWHTqbW64dnwgO3MRa7tlSF3LRH
12v1DE+pDQ+gMChPSTWw1VPP3S49+1yR6v5rXP/BsB565hpprN+pV1PbpNBUR2O6fq647uHVcQDm
qkiAmqsX8dH7a+RlpQxojBOYux/USQMD4KOROHjDp68p4w2g22cTQTbf2Ozqkl1Q0d30U6Q4ysY0
bPsEzmEORalq/qRt90jT9J26oVv3H1v//601KPQFKuXs/z8ufyi6Vv7HEhEgjfKPfx6Y//2t/xiY
e3/ZvBRD9N/CEzX7/rsNxbP+smwXIc5CjvNMT+0j/p6YW/ZfJo1htmeSCxEmX/X/JuYWw3Q2mDb3
saOswNSr/A+m5nRh/utuBq+GbusCsUd3LMP6V1msU31UdYzrivsl3II8drk+2D8L01u6I8XHfXNj
gaiW9dj3KykM+8Q0tJ8zZj22423x2vnFRuB+u7jVfeBqwcrHm7MtNONgMedaCRkE62C6THVJR6Tu
f8Ux4w7WyBi/rMZUBsM0djHWoMEZIVFeqH2IWTP0NcKB9TRBv1tlI8FpY+5oqXSIZ2O23rZ6WFBa
7IHGq1nSRc3gtzF6KBkuWiJlrvHOLHiQlqO/cfMQr6ethmVQDfAqrA3e6KJuZbH2azyFBZheEvbj
qtYHapUApWzzMlonPEk3jKoYcXJQbkS/aZoyfWB1IbLVW+CzknkXaX2xqiKDRtWxX1jV4O0zUkRb
U45PCH0SY3RcnzR7240eUHaO3kuMW82bZo3jAk/xlso6f6OlkcBGhRsn4Ho5OEP+XSdMFHLmk6u+
MA1MhJ2t+u2BvtO7sxZR85oW0WnqNYlnP9/FMZ2BQB0shmz+3uSqOnaFaxzAr3zWiiri0eO4p7/c
jQz7kb0/YaqI8m6zFps8k9kpHINdF3CkI9fG8GWNyDV9zH1zyqwnm3MPXn186MBlbpYec4ZPeWI4
eurRZrgIezdCYsluARX2pH0acR0mke0bH4JGIqkECUJXP9qddiSrnB4kScNL3PvEzfzyqXd4iljd
VK3mSNo0EBTTQsp12vXBKWiA9AwBjgWLLFtNHO1+LoyXvJyrk167z2PhEs+3UXimQHdvRBiJDGoF
ICVAOw7ZJtIzGHEpeIBQ0RbLOQrs56Dj0WAG1p4x001MkbWp0hjwainXFUAZPXACiqwqHk60h68m
6aC6JjOFm619X7sWCeUmwqvnIGQ0w2OpAUdofNwlWioZz/cUwc7l4IGpL4alloTWJqy/DX7dBWqw
eycSmh0K663MjPKDnsr4lAZ9fk++jbphvYGVZfYO8xhEoBhxJy8pdyzc9Oo6KVBRMhhc9w4Gv2o6
Z9KFANo/OqFeHiU99F5urqOufYCwMh8mius83OI07DgnvwksSjQGe1e5lnsf4MouTayERh7uiJPV
p2hk1bdaYe0hssB+xkvaejgccDOSyrC75thq831V9JQl+wlG4W8o3aQtIp1jZJY9OGNLLVk03Rdh
8J11NHCZqPB8rjklpWGXb2QFzCzOHOUYZ3ZJ+g8SHtBJrcyHncZ5+2gGR0N7p2LvsYrq6poQy41x
b/JBkaH2VlPsnUj3AnA16EHzusY/JHXypOMz1mzfP01pfv0FvHhWdx3NMb3m2/BCFuNYOGN8HOGi
LaNQ19ciNonZeiguWtNvfVkOG7soDsFIp0LSMy4CG0hmk0Yov602vpXLx9p8zmtnCYJ6ZEdq0GMZ
UukX+/RrGJp7FxTOI0uQe0dl2h/ZWDTcgy9eRkVWrNG6nZMOAJSyA9CeXUfgRBfONq4oOAJJRGGH
U11GWIanovUDjpHU4dIkDBikJaQuPKZLZTXQZO1IQEo45DDuW2t2r9ZqKn0gAJb5jpwvsPYn/laX
3XfDRCsEULnVwjTZwQJiIizqH7dj2jkOibFqmaeuh9jL7lZTn3hHQgdP0MrNTUT1PtZEQL65g+23
mAoCn6FGEzxxu3mU/Vpa3h/hB8+1JbNlSR/DItIcsS1e8AZGl8kjhB9XQcD7Hq/8aQnXTNmtyn8y
thhPdWcsCrhOseC8qIu4W6uWEYPM1OgNyzaM6bA3zAxgKT22A5ORVd9D/Rl4CEivTVfu9BOUtDo2
FS1P5HPmTdtUL7ENVjrqa2el8zWYKF8JVhBbdMNiWYnxKaczdTWNrbto7OAkjYZYgp5/zV516Apo
a/ROfAH5y5Z09O5VV/TanWTMmDBdWwZtjFlqbJHsrUVnYS2JCOIHBpzxNpw2CIzclLiuOGVzVLJU
KmjGvxxShrThre9GX+4Zb7snIbSRIQMYqmEmW+sQ93bxyeYzC4dVo2SP4ZCxzI8YgkU2rRvtRUTh
09SM0RpAmbWf/GZZTsMnkNtxyXSJU70DRI+ijzfAokjdaXBf13tmGv0NiwhDRpuiWBHdhZFhrJiG
k/FwYpsqK34Jik/va8kwf5y4NevMClcdxbp5Is5WAJCZukR/YyRhuawtlHUrUXzJVmBYIlIwpxjh
df3s9fasUgr0dJW5vvPy+HOeSTEPqOqLmT4qVrptoXuYwUjDh+BYLpmAlt1m2cygNaaz0DFNeuY7
ygfy2F5P1MYfnLlaBxR/YMuidmW26heLc8fObMkBGnkEc3TIP8ABEbP04/08J/aiJW+2Mu2Rq4QL
LK2QBwu38fdFeec4MeUAmbbLxkr51OZdQ0vk5LryPMfSwm1rs/i0f8B7G480lhOFfDVou0R2Cl+U
FkELQLieW64ZPEDk4EgbVFTOaBaxvS3Tdu1gdPWb5yTVrkrDYeUT5l0FZECWbuM6W9+dswfDbPdJ
oIFfZv2mdzaghpNfwMJYde87kA5zLXqdkn08NsHOA8K2ph+efsN8DA62E0LB7MWDF433TW7IV/pQ
cBmAbyrjzn6kiP6JZQlpTrYvoGC+peibJZ32jM8jxmQ+O5hl2Bb6LqEYYJW0XfpAuLNYeWnNoURn
zdMrCzKIbILX0ZnezaltLwYjxpUfn5zQFB+9zuhtAORybKlJgg2rH6UEbdY4rfthS+81KIMPSY/L
XlctADj2yX6FqXuS9Swee7fGpKBzvxhhv6FsNLzZzPwWtZTZbp5Sg1IpWpWQFNEi7fEmsr4/k7vI
V6aCHjgYJGcgCJVGw4utwAiJQiT0HtHooAObECuAgq1QCj4qMgdHuafuX/yhvoelMT0N8BfQUE6u
AjJUCs2AJXUzV8AaBoVtSBTAoVYoBw2mgzsBd3DyW6JgDxXUB1/hH/yWi5j6wv5rhA1RwoiIPGAR
lcJGULa2TuFI8KdiNEVF9b5rUe8dhZuwFHjCw6UWKRQF4aiOD8XGRQamwlbACofgMfusHo6FqYAW
rkJb+DAuePZuHAW9cBX+oqOguoOHAb4zUHgMT4EyGoXMwCZhEWSY83OkhB+p0BrpLJaovj9k8ORS
kEtalQrEoakLBxcDJa0K06GpNhUbckfcDDY5XmAeGVQPj1TE3LyIAdiHBfUjMMF/6AoE0iskyAAb
JFGQEAtVyIEaMpI8R/cAJKIrpEij4CKjwowEdznMkUDBR2CFH6XCkUyN9aC59mejQCU5xJIJcgnr
ESuIB8wkhWriKLyJwWW5GDuQJ87wajOgpIaKXWmx9Mt1oQApQcvn6DYE6rxeHGeFUdG1P5bCqlQK
sBIr1IqmoCtjg+gHIksA+wXJkio4S64wLSAbM4Vt8eC3sI/DkE4zxRVqqdwbUF5KhXtpfsEvEGAq
7BuVQsL4Cg6TQIkJfnExLuAYG4LMCEkmUEgZF7YMvh5gZAo343aUt1kKQcMx4duCSZM4Zkf6ssfL
o4A1phlBaqChjKPHjCCisDbqe36/8Re4LAWtIcUvCGcMHspBa3AOkxfijBVjB2h0+Uzc1SUPNX57
VFetYxNUYopDZzHA3HF0lSIswfB0isrz+y/W573Uy3tNQXsKhe+R0d5zueJMvMOFQaMJG7DzqJA/
VLkSR+nAAP3+C//reIhgBBkKFiQi0huWTjKduYhLd/ea8DzpghDIUNqbNK6GqFy5QhDprqIR1RIw
UaCiLrCdwLSX8YsxEbntSEVoCmhkUARORxMBjkjhjga4R6HbNUtbioYTJ1AkiyolMuKAkgb2lmvc
s2rb7Hy2CqeUYfJZ+gqx1AftYzUSzmgUfsmCw0Q5YwEOCTRTO8n7ygbWZJM8w9h0myv3VhAIcuWn
k/TJqf2W+Ag5P4CKsjuCotEABspogJKl4Z4spTiN/QFphWIBBY+iRU2eDQWUgokCSwTEFHYODGEy
XodZ7NIz4/pnAmvPhUJTqQK1WwKtyoBaRcKTDbIEZAVLd1tCtvIV4kpTsKtBYa/SHNUtCWI6nub+
TRu0bGkD/EAr9V5zE8NrgaV8i7+tIwbEgLBR/l90usFqH+bY95da6L3FkLgmheTSYXPhdn8jarht
S+PkDvKTcGe+JK73otVnKXBqtT4H0YqwtRnz0OqD+dq10xsptc2sNwt9gI7gKVhY6AT027CySThi
4IT3HEyOSR4zlUT6siFUFkc6p1eEAHC7cSqukdp2uUKUdbDKGgUtC3hmkfwGZNZxBlyQfcdCTC14
qnBn4ahfBVYtzMCnX7K5BRmtV4i0DlaapqBpFI/ptLsBUovkcwJXzaGAlXv3Lu+Sl8AqnYPfYh2A
xCYUko2N/e8LFQrWVkFtq6C3iabkwVFaoB/0emErwlsI6i1Q0DdJ4n5d9aTxB4WEs9Xl1ylMHNX7
a1+B4wKFkAvoKyoy5pQTdDlAyc6h/gXOJdoVA/CytUHR+RNQOlfh6RD4XLpMSeMZCl4X/WLs4Nmx
8NxHncUeR6HusgDoXY/DfVzDsg8WA7hikdTHMC4W07VUwLyyIUSL2ZnWQ4XT09pvTeH1ah/QXkZK
nENgffFoO4frA45vUmC+39+fwoSOU4/3yMnKPsD2tg8xmzd8FsD9bF6vLH9xfzbtEgYw9kmtaT5U
QBrD31KnvZoKF9gNgAMLhRBkL4N9vKDXH9wUZhsmt4EMv9gN1ezrw2ghpL3F9vI0KDyh32u3nK4g
PDeGZyTrpGXk0kM0nL30oivEYTgDO+Tx+qwr/KHmyHPopt+ZlxoLpuxio+lb2hHgbCcpiQAcIgtm
leUhYVAo+pJxCqxFV0EXO+iLQ/4GbS17MM0fZ/afIZHgik68xUBvJDI3AEdr8kz4Glcwp6TLqBeh
b40CjbRZBXI0jrHbftLEvkPvpp7KdLet6d3FofHeGasm7+y96PS3Fg3wUFA8aE+zC8+ii3fFAMMd
/KSM0Wwt48NHkVjYECpbhaoMqc6G3FeRcTN/wD3550s3+f67iVJGO1+l3NQDyljogTZugGFSbdUv
KrPdFDagTDmFYhUy+u0SC3Y4tTfkcHGS0sCwHaMsPpls9Zdt3YTI6jhQ+wbgpFjbYJbFRHfEZBvf
wwiEE9w4ZwCUEa5L5xhoIby82KMcQTXbDHxVbBdPetnGawz/ZJftedWMNELSwjYuUwM7uSag6rpN
ZqLTDMmq76jMDRL8LQC2LAZfE/k8TsAVl/WuTokoz+ldkgO4GYsfcAV0kspwF7m9t9TS8Vo+Sbfd
DiM2e1k/+7hgCbakd40PXaeJ3k2pFUwDUqpy54REuPskWxa0AilkNi/c11TDlNRhZj9ly+VgWtVR
BHQP2vVwllpPh2pAg4UJPKOnAkyU+YeO3biiPKbS43Qpme8kgapJEpSG0on4MeXjrrd4yvkWBAOe
JYuMYxwlHGutJZ/j2jwXAJvo1kzlgYGZ+tuL5Te6oS/jhzHMunVC33471q+Jk7wNjpKI96LmkzMI
4AJ02dqBfS9DfuGaCRwNJLgcGF/kRJHTYFglUttjXt6Feg6UutqPBURqPG4H8H9LnWqStWCnTF2K
Q7ip1fdCGZ05VB31WLsrKTZE7bmGdfwY9SWFnWT2WeE3gIlWbI5u3CPUgN7jmPpxzCxmW+m8hP14
ARG9UB3MlArdEJjAUGmfUWA5C0ZuoMvJR3jwpgTLfAhrKdDXjVHBg6Ccf8H86a5uHULgIytuL8i1
FC+zX2MXFD/x3DxlgiIW+gtjb3huAodOivELAAVFvvWE/9361MaKYWK27OPou9eNmztDZPb7/Zzk
1AQYRLQL9CMY96uuSz9GjamPP4zfDGLJG7XcPnwOHFQuwkQ25Ziw9yOnWOCkf7Icez+VyT6MiAo1
xB/L9q2o7MeBU8BAGX7KYo63ZNf0OBNCix4ybZtl7kq6BaorNkUMzhYfKK2+SWnEdLRY3570SWYY
86J1qerr2vSZ5DbvMWhuLqcQ2PL8L0ZiFLU2q8krP5GB7+ReZEyQLYVeP1s1bYq6nhSLeaAhhoEn
0ZTqszXFMbCnfTGQhI7H/Hm0w4KDlN+Q5cEVratm6vRnEvtcC7jCU3W68bLdJLaj4X3XwfAmejul
kJG9ZgG2zCnzazWXR826S2nz1SooIDamnvbO55oKvWVWRSsw3oTH6GwIEzBvNvVwIbgg2CEst6Bz
7YYSZcd1C7hyqVxUdUPlT8feWtraQy45BQWxeE6spyTxaJFB/yj49hkNGuqOgRg6/ilFwjEq8Z+Y
+U2QRec36RE8swNr3lsQfOIEtQW26p8mty6t7U7cnv6+87o1GHgw6TJnzl/8TOhgaoIV4VTFAEq1
qNPdqjkTex3+BBrH0s6SaS0G9Yl0t0bZgFKvBzvry3OQNJJTOcVzc5CvCV1csx7gvRJz8ipSwXiW
XoyylPlBwKh73WLcSynmHIyfdCO+E55f1BFFJRKH7C8Ozsjo/5hq1fjUYXliC7MTZcVoVw8AmpJD
IadMULpGlhIld53WmUtTj+G3+TzxvIYzZi0J7EcU6GKFLaaTxm1l0h9Fapfat9Swl41bij1uTmrD
s46NJ8lnLY8/HBkO+1GvkmXmR0uNS5/xa6Iv8XxGCzOynRNuNGsk0m9qGoJ5hsDvHrLIYw/UYYvv
7afQ4K88XBzb+MjTryrorSdPMiGom25h0pRybCaDhJBrD3s6M3J6q3RMVSmDzK6vF0FE4xAdi7Q4
i7XM2WnlfWxtGjO6zXFXIJcLOnsrxE9Q8ZzUQ8LFgZSL2i53dV93F/s6d196aQmoHoXHU25i2yiN
jalNBVnh/nEydZ9egNtc0obSuEgSuutLLNq07uS+Guwobl2Bk7xMyHy1pOjMscPe2cJ/9223XFpB
/jyhwtVh+FgSHVgQjX9JWsoG7UFcexYt36hMwoT+nV6JR0PiUDXpWzo7tTSVScJatr19K5u43k9S
cGxJ+s9aho+tA4BINCHrDlaEoTDrtd40D14KZIk6Lnflrii8XnCY3LdTHi5xmYApLXlClAj1m3rm
7vR8ePWN0NmLWNK/E9gfbIPd2hRWXCmBfsIq2JPQMHcJqSXel/cnj/1sSSfbzpmNHCOBs5NVMUHe
fqknrbwTIUWzNZdhS5iwS2lrI4+wln2xjHz9mQ1uvXQh2RxMNBF2IOlXV2jmojCfwsSt9onPIcz2
M+uqh/M7pcoO17VVXKAPb7K0esoCfCUWxc9Le0o55A3lSsuCjxLuLgIgLpce4COqVLo1U14Wx5lY
Vf0zaj+tMx2NWdNhtLLvoe1XjYmrcNacN+HksMzCtVOU24qU9yLu59e8Sch3+/nD6PKm9HtPgXUJ
ErHjHdgPv5vu8ODlSBi+Mejr0kZQCMm6avlcbThVVNRjkLV3VoJ5OJF1hyLqSS8XOpAkkac7Y2x2
jOK58TUaHlsq2KZg2dQPAZJONLJwu3S64EIk6T4E91rgPjQ0LbEtQPqfoQXlMSwgyrhd7nG/MQfO
mhQuUKCCWG91t6kWCVlZtPRGTz8kX5yI8E82fdtY4V2dDj+jZOxHn/3NpPXDj9l8iy34rkuZ1e/1
0HLFpm82211nHE9UG9Dthe6ulRNimEuNmNXfJepsYGGTIrDYZi/OyORQJg57Lr2iW7PnmJJxSkHu
sraq6dAchxemiwRwLIwELv6Y7s/Mn6S3xY83pvRolbzKEO4yrr3I+rBw5ZtJ9p0ZqzH074vJGZeG
WS5dfziZusP0ldbsrHfua7J5c5Ms/TBZu06IX7N5b6CT1xSLscsTm6jz8DC5Zw26TFhzal3oeDX6
rn0tAVCr16ptrF6FOLJj3RJwrfya9IEaOY0Hg2drJIZtEOVHKvcqN3/1TVogdedGYmHVBltn7l9N
0z3xSfpDujIpt6dJbNXYEOsjVh9aCnNja7JEAtDERFHY65RFqm7V+USnfayYOeqU0xljuwewwnjw
pvkxavLXEaGjBeE8uv0pc2jUHoqnVDzyVyMmOe4jHbsF85B69K/20F3V59VpCLpZfOVHXvQEq5Zz
H7TN+1Cias1x3y+cjrP2iPupEKDLg10Ae4cu4hj3MIjkGv/3QqCtl1ZN29xU3Ttp90I9Fn/uhieA
eTMdb6G19iJ25jsoDmtqXzaMs99i22oWRVzRX3+fGypNI/e1N20cCS6YbfGCEq/nqDM3REEOQZef
SQlaizLRHse8xn4z3BPupEzT9RnWyDrepmn8PGrjN1PFZZo1tIXSK251CWUwpIPJke9GgO0CDtCi
obZFqqLJshfXysRs1cnvImXgKivaisfoGe0ZX6pR/4YqiJlD0nAugXhH2DqmU483kQiV38c73Q+3
gKt3BafkbF4NLI+iuwudcd1yjWjGdI6EsY1iEE6xfDRjNt6atZnbiY63chfQ6U06nNY9pi5ljiNz
ZKpkrDD240Syu4cAEbjVONP6+XYUBXMbCtvMIlpnUf6gLvxWI1yconrwTCv6yzAVy96qKPtwX9NE
HmvNv2CBWjet98Sg/ZVQ1Sq2xyMnbJarSn8xCBgs9OlPbuF9GrPmfuKWXxhOyIfTD9pyMPIjWw8a
asXe1Ott1hiYGoNHE/WhZP9SZOaF9r5LHpcfjK/fmtHbGTiWFtLMtu7wlYt8lTP2FNq8qtm44LM+
eK32ORvNd5eJp8n0nhqJ7o4Y8Z23zuOUOGtNo1u1rZ6ZY77TEG93wbtuU/o5N3+SSj7lebJJ7OSe
mfN+oCwsmRi04q/w8/iq91sM/OSwuxVDqk3kp5+mzhzYsR5yorMR1mVkmN3crkhjf9SafqvT5i3j
rtfy8tTJ+NUsh7eh1aguFNaqT9xdkmV3MyNY+orgfJv1pkp4AKmSrMwnpR2veMbsPSd8Mi3jruAz
sTzvm/e6qAZJ+1S9LbInnUmaw/OzMrK7eHxkvvQTTN6lCs1Lkybvackwzo13qQxP0UznMK3alkbl
liWOWL5+IoKOddIfba17tbipHIcJ1GRkq4iZaaLfp030lme0j9Qmeh4H3I7FhBvsxdbskx1F1NdH
i9LFRBaVF+lSZ9ozTNHb4WpBtBvM+tDO1kXLiBDTV8ClQBNBcqLp+RFx6aHmmbKYmYgUBmz3aV63
BZc2q6dt6IvJ4/bMzLuu5Px0wzenLdplmCFFOl17dAp1+qrrNTyO2b3aEwWKvY35xc8nuVQXS2Bm
d0FI+L/eyJJeqQj9inWGlkK3qdNlkCNaUfsdZNaEe6LcUPuWL8Kr6OFVtvkjlR7r3pqWbmFbOOmq
dauXV0pY1p37YMXD3iZxi03mHITmqz3lFrUKSEDu9OA6So0ZOpS0+jr34hxP5p2vVZ8W3OCwLrcy
m08BU9Rmni9Z0rxnXXQrskdfyoAQu4uH/T3wp/1IAUChlUxSDPPSNskN/sI8Pg1G9TGQjqgbauGa
VymmN7cz1lniP0uPWy4Xi1Q07ddkRmeBCs5YZFvqBVNMk+2UVRf7sTWBqYS7xHXp7W2ZbOCLocHv
OPhocWCSx6Q4x3LeBgl7JFaMNWV3HMxKCiIJZEMck6Yq3cRCrVEqLB6g/xAyd40npltnPzcXuAMO
nHF2kUifRc9tP8whrz4fdeSH0mp2uVFz+SE82eKOPe/PxP8PiK76/rQZjatTZY9FWm9D636co5dm
qB8c2974bCOYDiCXy2VRSs515UbTJAI1xF3HEH/Uz6Xq9l63/KOs5FnSvbKoTaw66gdm1He7mU13
ovShONILJ+G4NFwpMnoyM3PT9sWzuwTFfrYBtqsWPs4hst/SjQnaifmz+qIxq146lyZQGf2YjSRp
kBELMcv7Tm5oyLUo7S7yBw9LiaAiN8n8T7MJKna19k2fyfX6/mrmAEdiP0YZHhvGiPOzNXckpWiY
1mgrjrylIxBFtBqRm80OXSYmAnOTaNR0ZIXqolsN47Cr3f7qBw4yodgHQ3OdNPc8hdY+lO02xsIp
XvsOEXt67OdoNUbTzvO6q4jeQiVlDsVPPHifqK0gH5iBSn3hhO5n5T8xotmFQfoTCO8cyCBeTk61
9/TmYw6cW5DF66ED4J6j4ID74AeYC62hvXhmiSyzZIuEt8Sj/Z4zTVvZTMhBSh+MZOBPmXRiPfPU
Wrq5S8sjY9Vl3GZYF7ANMIHKl8JCARgz800tmWEzvjoZlEmmP85Sa66O15LojnXIxdTOmiyPuCbO
9iQJh/T9Idf+b2Drf7NrE6vkf+faXH0kRfufPJt849+eTR+CnfBw0RGLtG3hqDzk36ZNQxd/kSbz
LKHmWaZjE979R82R/RfVQzpzHM80XHB1pMD+UXNk/iU8G9HYAWyHBsx3/Q9Mm4blqqTHPyPsfF7D
1HWDiKivnKLK6v1PgTNfb/I2CCrtGGswY0tJKXTOpb3syDfg10r2DYkCLsrmlYPmtNSn4ICz4HXO
tLt0Clzm0PT0xUO9ED31EmY/0/aym5L1lArVTznchQBP3GheBQIgRO0hUOiE1q2cGTJ5s00hQ5rB
YlRm354WnQ+Tt8hujcMTdAYshBEAPSi/yDHfVpV3Z6iLWiehv7dqQ9UgB0o0ftNr94HCpifGDpeB
/gl2aezMBKtbNh1FzmYmGFU1z8lODLKYkupcldXVzeRWtNGnFc/hcuYJpAGs05tbwtiGBsbIXZcd
pXqtXaBcpuvUHO2TwUG04VntZWQsei3/I9N0q4vxGBWbvOzXM8xhamspm04b4phevQqKP5BeYN2k
UYl3Sjx1NMcOXfKsuWiCucXvbAfuIhka/IhIcknHKM8Pza/ZEDQcDBhNK/NWpbjDHfuBwnHqJUqV
0ur8lVdr7y3RurLKP1oMTm22Ap67N+K6XpoWTGiglWttrJ8MHdu4PnCmYt238TEunWigpco5a67b
LozxWf8/3J3JcuPKFl3/xXO8QN8MPCFIsJNKKnWl0gRRLfom0QNf75Wp+0rX1zcc4aknCJAUKYkA
Epnn7L12Pt1ODUwkDduJU/HvFnwLPYtspDLTPTKVJoQzzSIiS0+Ffnap5Q5Us/0Nfa8xFjcbU9bQ
n4Gtamb2jZXCtNPWjGqdXzBtvy8S544m6aM9JpHLZ0SF5H6MWdbtZ3rHpkWgUjIlxS4H1BEX6Lgy
Z/neVcWNloLFgGybRZARyuyhdX/oOEvmtpwvA1/C2jbLw7ogXF2n4hB894vsqrWdTnpJjC1+u4fx
EZpxhlg/m6C1FkSQLcI7GzbxXwiLDp0Briot0+fRmv1T2g23RWu21xavbuNDxUnL8WRsjkxzZULu
9KQ9cDB3U19wKufGl4qgxr1rqfZKcePi1YuMLmxtRDYw7E5On36yJqNlQsIdJp3q18pvXwsEI7ta
f7G94ktbtGWIMGfaIdZ5Ker6xzpBTKlvzaogf4B2jbA3kkVdDy3WErVD89jM7sNW+YQk2dlubedL
B+S+d6uRSnN87zp0F+pPHiCavUF7k/TsBTLNydkC5glWNx507oRWA7YR8HxoyfTYjw3hyfa+qfkX
Kz8hOqwoai7oeX2ltwgNitamP/yiU4QEwYcJtpXoW1dRPbcthwjF6YEuXWhs9lch6zZDilysRo2y
bwnLICLyczlMAJx0jYUSFW8xdfmeIJR90DE5dQb6R3gtkTqgO8UeTUSd3Pt4ThOsJelmlH4NxYDN
aBMEq/Z6uScH48Ni+69/vUjjm7OnQj482h/72tY6+wrQ21+v/e3jKm6hdqvD9DDt8bLMAyETRFSq
R0XH13QwMlrolikRa0tMb0NUnie55wE8digtAHh/eDqry3bE3HHqExQ5KxXcqk5DL4thjORykk4H
D4pi0AyXZAN3qPZmq71fVxiDH0+p58HrfsqWzIs+fp4lyF/vXLmX7Denqoi0IbDF9Alwaa3tWG2e
eewykxBP9ZwuX1A/ojZ1EhOXQ/NTvunjneqnMkyXuIGBKDK4GfRneOf7Jw3q89QTxN49JMGEwa/j
7Ham5rEfKfEXdWY/zZV2XddjOwNHY7Xu0a5guPGtr1Q74o2WSiAy/ygaT9wbck43D4t9Ra51HMWQ
X+epeYII192OZmqeXKP+5EpEKtqOhC5LnZ0hfNTMlpAlbd+QkkJS31P+pLpHOSuyKukYEvknvAXI
K9bpqcq05lBPjbuLvY0ko630L51nipOZNM+9VMl6lg5KpkWpnLfeoczyw5ASWbNRrqFa4K9EMMXb
K/NsVm3a183ydcqM3XZclnz41BT9uTB14oi3/pvoDe+k4TE8VWvz3V6Izxoc0ttTckmesyAOK9cr
TgjV3EOrEaOq+clXsY6/6nTsH1zJFzQnvPY0TT0NK81Wj9lla+r7MV40IryGhqpccajW9KHKU8JM
ehdjZurmh97TX6eBtUaRCB80FzfcnrCWlHSHpQOe9rnj7ALXC++U/I/+YtRoWtZ6FPuY7C8YtTsu
YwxOU4KY215EenSRUdvyEssdLqy0Q/d/Uo/9KcytKThDPtCrk1IdqQ2a+LtpomvPbKK6LJnuFbth
UEmUtiwMTZjd7L7nivQ8EknL/OIukiRe+EQ7bmPmImUDUdzJWCK1iUmuueSBPBk/Hq+tbh5bIB3p
QjsoNJeOBEy5we/rEybFGdpd3H4Vl6XHWaBp9bmle3JRMVTdnz313MdDb2tftBrlj+7xGVZdt8hy
uLvv1no+ZMwVcGN7MZUhwwzVq3bb5GiLoClVQ2ZhgDL6XVuv2bmUmUhq4xiWj4juT0aSbzlfXHfy
D2s2iovDrMC0J7wUIhkurN2H92ipj4fYuytpeJiQi7tAaRcJTX3fZT3WwavisTZDys2L9oedbD1E
V1blOd8nZyRfAwxlSGHl6q2nefPDQaqmmhVLQZBP4JTkcd0qOTimctdpK/co3CBSRznNySVhOXaa
1q2+fBzlUdJ/e7lRe+qFci0I8NHRsVAWvDQsrt436kT4eKj2NhwV4dAu6ftxVzlcapPJ00CdC23l
MXuJOzeJKlc8q2NvGxvtfbVrMG+gyqH1r/StnQPSufasZ997tCKXWI/RFSY1/U/1tcqvaJObAb/F
Yazpr6iHaqOivJK8N47OMmBAB+37sVEBWx8P1Z56bnO/iiYfzv4w0/FR36k63dQeck8XkRV+InW+
fWw+zsGPExGkxFnnwjpOmk6Ya1L65JU3W/SRh4b2nuOioM3qyTlrW8Yn8UsloL0fu/drVG9Yxqvd
DBf/ySzw+/w5cF6iERL1b8cQZSYzeG9EYcJBm9Q1+37lvu87efvDy0F6qQPzcYjUEfvHc14dTKEA
8IjzhEtYXb3vaWPq2KnH6hVTS2MoW/qLIUPE3i/erpdxtvJxT8oJdx9UPGemfbusRgW1U5eMupRS
FPHv19fHc0ZiHL3epFktA5JxqEjPaeh4Pbg5gyw0WxJ81WvvPyCfaxLorZMzkqWnMx5iZCC47c/e
P57TOkHsD3P3ne3L6NuMlUPklRkFWVBm1yDbjqYaOCZWOmoPOpNxQKrwpg4h+dJ/xdyph5UdM6ap
I9pmtXvqc+39ElSXZNOnKfFricFI6RT+ge5gcuoMGaP9Ps5+CqSDXu1brkeE15bTapKXpNtTojH6
Mj2oi9OlyPfXmxClfUYpDwhRHuhauC4ADnm1qk3sc8/fdQL/eDHSUg9kOl7g2LxbHem/PQaGSS+0
1Jl41gvn3D/y5HT1ZDUN5HAMeaT/GZ4dmSynHqo9tVGHXj0XkxsQ1yIgY+e/kXJlvKHcVOly77vk
1X2tgwRHRdHbUSBvMpX8Z9y1QC/mq39hsRb5j6nXzKQjL0z+xGIwPzqpXfUS87C/3qseJqaOMgDG
1PepbdP0ezwUBM3InLwJo9xF7X1s/u25WsMhs/v4GdglfDX/9hELa5UD3N7f6mNK9T5iyrGrW9nx
b2/7t/f+47kiJe5t6y1OR/m3qlf10vvmzVij1aNmGUK3Jx/c6IafxixvR7XB5WMn3IDUZur5uj+e
m/FrMV/UtUinoXdc5vJaaWN1tFx5LNQ7kjVjV71FvfnfPka98Lf3BKt3cHLrppb/fNpZX4zUpCgs
f/f7x73/7NRCENz5fBuGRVCiel1tXPn3vr86bTYJwZwomt0yTFDRZLprkDbH3U3M595t18M0NnV3
mgziqV0wzpcsBeNn1vVxk9coPMv2sqibe2vJEG3c3aBgHxs5N9BkjKVQs4TU5Y9J4uq10yGVxPKK
wBoRR34702tJ5ABnIvupsri+WbW42zHI1BcFx1cb9dBXI696TJPdYLigqas45e8bNWyr3XawOIV8
md7tExyCKPlnZbewJuTQoexonpwFq4f2O8a/fvY94M2oBJu9LUceDBY1X1uMPI//RT2l/iG1SXLD
hTJRHofAWdpTLycDqZwlZPLWCK0xBXnMLVCB7TVuDFLFyjQDLRsMx6Vew9TPGPsUy10B3NVeP1Tp
ZeRElAOoU+pfHTAYh1FmTvZyo/YIvtxjNR1Pgxx6VRq82uuAyndGvJ3ek+3l0F7MJqfgO3NdPp7t
kqISYiCbIDnyGuT4AIAMYZ7p2IyS8eswbfMWEhPPbEYON+97upNcpEmqsjbspvL/BJvYXdQefgt0
a9t4mwuHErwpew9cQH8o/+5Ic6qOAd20clJBAZb/W5cTioa1PH6NVNswDsbVPse7cplTLUqpAB63
ck4QEcurcdWSe+E0RJOpodQg3xy1NePpe5A8uk/ZpLsRQbKdN4cscZ161hqqXZWyUFOqPtZoPy05
B1dZ8WqPY8R94eNJfUq1/dgJ1Cvyn/jYVH7uHbfeo/b93+dV1MSQoBwZ+pgSie100aJpn9WnKYS+
2vvYJHJeCKf0y1gl/kF9UKnuXWrXXSq+eBuoudVNDuxvFmPXeErGU0qD05FzcLUR6lRz0r2V42TT
C40DrF7QGtQG/iC+xfLQqLPNDypcXOoxUmd2U0wwHFzrmzmZ17pKkFqqk09tQHvDcavq5DfFPnGA
qqXz0di2NqRXZyGDFoJkXi66bpPE9PGYviypbEQzqKAFFUDRkJ6BhZBgSDTrMnQhyzL+OKf+QZgC
iQwB4WTgTiiPy4f/x3N5F2r4scNqvpnMurkTqKM/jXFn73qAIqVOoYh4AaxocbRVBFYOrvY4+Vgm
Mj32otR03dAPmvro1UiqAMRIYuqWHTrd3+6N6mHVa4KnAwIWWvHY9pt/RYn/RC4wGc0Zmr7Bcr+S
+5jeSINy12z6/TgazU2ZnNrYv2W6nd+Oq25dFwMtWg63GbL9AR3RcMgMDJ8+kiWquS8+uvBzMbWQ
bybvIUe2QhVmIF5BJyWmoFC55FN86uLtcxFDsha9B291nm4my41PMwmoGgrDCHPsst+I3h49lh9r
n4uT66E40WbUsMHS01Hpy091TBw3Ptz6aK+c0a5wxzNi51OQoINLhANdxttu8mzUKAWvX2bCMcLZ
m1fSN2fSQDRCh00cWGf4KHdUtsS1y1Hoqr2xEL96qyKuTfSgelM1ySUro9AW0B7UOUPi4VGpjVD8
ccAZlzohA1aLESY6pZ19KsuKwier8ajKQxzqyEssuznlNH9PNUL4bfLo/+DZtsbMh+kMaZ84A/wt
tT4fE7JKCe4htJsIXMogSb936LWEHTmFq5WMN6YvaWLtOO0t28xDTLLI2nz/1gKHHnn0n3cptRmb
nCFKhZ+dVnsqA2s4+h66noFCamXRIc+aqxWY84FS63EkmxNNAxvsTNXeWoKDHU8/G5l3uBo0O9FU
idh6clBt3MYtsc3ktT4vuokhIQfftkjpfptu/iEfx7cG9iyuI7jtHZX1Nde/uz1F3Hr6idDM2LWb
ToU/OG1LtoWWO97WvY3Yw5I0fUunElzmD8IlVAMDHSwu6WEGZax/7m1ulnNd7je9NknvI/7Q504R
yjzqaUiIggocYp/InV4EDg9HA06gIf/2nKTdEchsRQX5tjfJmow7l6l/ZEESPrebuYbVQqL8jMCX
/AEAihZT2JtNy3/pRpKCEqfGqRu17EC2IHOq5taytJxSE7+4dUBElquRfkL6uzKX9fB/Wo2/H0aa
GZkvfg2OnG9atCcLFph4gZv9WPTc7M2Eu/mgD1QgqmNmDcMpQRMUYyDfWw1elTgjbU/0wZ4u8RzW
vX9H+tc1ABIMb2046WVbnYtCfG8RjYSNYf3FF/v/tulmYdr4vzXdnn7V9a++/wWw6D1w5Pzzf/4P
6/1df3XcfOM/BFZ6CAqgoXwgUgL9P5bhWJ4LHcWzJCPlT7fNcv/j+rQ/AARQyVQttf922yz7P4FP
PklAJ87xrQAc4/9Lt81X+NO/ddsgJQcBjTZbNyxXD4C1/O/dNm/tLC2dnfqcGp4WqpmKIacrs20N
50F/UROlxkKzE254nUMSpPFX/5lCqZc1Ui+ZsMpJlHqsZlJqT20+Zlf1iB5lGeEgyw6PmpH0cs6q
J6T+vT9+3/WJmDXLYDjWLvp5bu4oMFkxeXLCovbUZlSFAZwoK6xj605WmC6GKuWp3Tlugg0RPs+q
mTHpldT1DKtFhSO77zAwxks6a2dhuwkXDMIU2y9enJKYIoGocudIINR2nZmILhURP6BwygnLyzzD
WaoN6e6/GoLc4qoX+NdgLeWIyKIiTb6hbQUBvbTPnQEBbCi8H9qdZetfoSWkn1aw7g5kxKiwt/iU
smbAzQQxrG3Lu0Gf7mc7xRi3zk24GoBaV63b43XelWNi0athLjciW9Oh/p8cm4lysmTXYfAIV4Qh
o9fpa9tZ13VJcsg1lgGPDRdHUtKAssbPJG8fM+asIVUJsdEEmJ+LdEqjymlx2C2sYuY2MjHL6W75
1M8It904YCVXYhCvFy80quozLuACibKL+1ZrncgPHv3EmJi5mtzBDP+1pi/Utt2Cbw3l6KrDrph0
AOQVCnZyzEh/hTQTNkzliWmVISCCyjaahkbfnrX0YR7yryUrsjrbNmpHyKEQs+0Lprg028aZ+Egb
OzfyrtnXSA31UGkmzmPFBXjSs062FWBrjHYEyQbyLYiqEmTlnrwf6Vj0b3HDLSfbNn5rtebu68wM
LqJs762iE5/N4uJMMKlWybFccQMlumdH9FU75EukxNSGMaJO3R48Ej8joMAHbfW1Y1YG12SgELt0
TNNGa/lqZm0SFk1mIHfxiSKM3e+kc3bcIm6LfHmt8SCciBsHqeNvbxlGOHjzrBXlFbQ99mVT7Vdz
uddrOp3MoxAdZrNFiKD9IxlcojEsr6CFzWkT5+0ZaICJL6879mSuhYPpwrgpjl1V4o3UiTPRpYFX
xBJw6HPXS1apjI2WdAj2buEXNJIsZrsuS6opi3ARkVE5h23noselF7CPPwdmcSZhdl/70xS6nfNo
ZtP3ctSo1G/N52HQYXxA09NG7o0Ma1ELmPacYsk24BwZcYtBlfYrbab+oe5mPB1LFsKY7naa4+yx
YHIhDvBxSXXJR/zyC96rohUGkRXFU6djF6S+fdW3k7BJNTdHfFNF5ZzcRr9h4qFU5elukbmDvtV8
5+xA5jXO2UHPXAt9eZPua0EWnwagxloDbEceQXndK0W2hE7CUa3LjKrdxUVtXw19RtO+Eiw/0BAi
0pFSD37MWoqMWBwdei05ZoTWl7RQtAaNHpCgAMBO+7kB5dOu62s/B0wpbMs8rDahEQK5bzhaybAH
z9CfAQhUhvtWgAWOjChz9P0sJN8Z2iHwA4DS8eTvrGhmNuD9Qow3nFwftl8rJZC2aTewJPsvJafZ
ybMAIcA0Z4RiPaLVOhpoYgd6/G9tcEuiH4en2gWTVAM59THXUZ2nQdDvEYrlpP3MJSo246dYz0mF
dSvBCGxQecBCm+JU59IAYAAioL5z5S9pRHXc0HUeU1KP9rFMGMepay2dcz/q9s8S/lQDwXmElrtM
2fAJscUaTl2XQEl6jJcgeek9B0PAmi0n5PznjnNMH1eXeJCVDEwToN6aJetxQo2+IdRzArh686T/
MAsekWf7LdHCLrOZhxVYeCRbpiohUaQPaxJr8KjKO7t23FC4mEqH8pD0LWdjSpieIAI5sN0Xa0Gl
AI+v3i2JTDEHJoRIWxZ2xgo5vZdA0sIEtc0CCSn6AdhclHkFWAjcEVONwMmZV/cwzf4v8J92NIF6
Oq2kSYTteaTL/1a69HRi7lR+V7069m+tEsBwNWcCL5lhEctw+Le//aY2L0U8nbTOGE/JXD4tVZzT
Rem6Y03g0Z7pvHvvoLYm5gjSpxafN4Nxc/zZCvAe8Wa9ULea9kthaEz+ZuhJdWAeOKuniBRCvNrE
u5Tr2WOh5LPo0uIxBCbRhzN2Mk5hbT7XKz6yyqgm9BHf8ZvwOdbgXJGCASx5mybxZrFo2dkGsnMx
opHUsejRnKm/Y23+tqxRi18/HLUFS1GL8VMPADgLcnqDO90zMO/WRXn2zPhr1+jzWeadm3MKzqJK
j45DxK891F5YWlt50hDsHDva0LNj6whMtupeowGJ/dHexbopXTxNf05Xl5bhIBGT197gkqSaGu+7
NP+8svAL+5cOmgmQUL68dhsmzAIr2p1lwVYtKqA4qFZzdHXA9Qt4K3e1hHuQJ/YkyKY+bOYMlEiv
+rCoGTTm4reTTNRCZ6tkjbgiJ9JH89zD+GiJ4V1v25EZuU8b2d3KLwBonLAV6IlkbqGT1b/rwNXC
wEG4WqcYm2puKkm/3gHYeurcfgBJm683E6D5zQA7R6vHfkiM7JBrm3OlcnplnP6UuW0SOZZ46YLW
Pa4E+2h5RMVxOWq9fkdOaopRR2wHCHRa2NeYrlzbfdA05xQQ3M3qyozk9IWeWrz3Bpzj7vrJq51H
rpxXXaIFRNuS2FOkJKyQtKg2BROJos/9g0foruOjhMKu6KQz04eJnEKRNv0ewuauEuQ1VhsBnY3c
WKn5Rks53+usFMEGeQehb85+I+85pXNNXHvwRgGjOrRo+pbEsY5UlRfGOltIB4LzpE+kpKTx+lX3
AZnNNk5DP8XSh0TcxLBXf2NdOCKnYPY1FRpF5aGqHnQAwBEL+DDJCb/JWufE2mVHvVFEcfAzZhGH
whjmZoaiFH8F+BjmE6dZ074z5vcRYt27ZJicKAEZQy3WtkJ3Duj8uTb3rKDEpi98TGwgaelSojvL
VqnexENa7ONKI8561+nOtIW6HL9zjPPvHUCzJlGGktGDJZsKM71OQlERQOEe86z9bDGrLqwHIEU0
bWSDRPV5YY+QeMrv7KXCpBoagA+Y1/ujK/0/er/3LCqNqqdFufXJolyKozm7VagKzzKn49LnIH9T
J5qX9G6xIFQQGd+FVFFIk8hLLAbwBlQbkMKVAMTiP9T9gBMxe1zTF4yzqLxHbFPqz3EDyENFlp69
oCKPZkIGYQiC6pcYwnFnhrVEGiHBzgiWoelcBWYZaUP79N4PX5lJR+Oi3VLvcM7VqIAuNjxV5u4J
PQwMA1VxILr8l3A0woUqF/sk7GDhCYCJwogxBCPpHbJJ7PWsRwEVj+17l0012Kr4ze6Bum5Mllm5
J3suEt3yH6rB6k4zrTvLdPsIeNWUUlyc+zLej+tY7WCLDifs+IcNMUI0dC7hh71+6anZEIaLxqkr
k+3S6Lp78Pzqrcrofm4l7X/Zo/WYRw2gDZykfhPTY5X7v+aM8SIlo7rODe3YmOUlENbzwkq8EMVT
JjSTSoqEkvTSfJ+734KM0uzmyBBUiuN8DTHWo7llbs7lZCTlyxaMGDbwpCVV8Mo8MEW1lN80tZtF
BXmMYBR+TTCWiCS6xEkBQU1Pfw9LeTXGxrq0+lMLbvOcDBZJuXIRgV08St3eoYbWduHYrBOzUd0L
66ARO04jDF7JodZlvnjbevt6KT5rwhHYzaeD4+vi9N5nLpuebPepDdu6X89V8NCtLtJvuZmTH2T3
rucNEFBkivrFAsBZ7fTNCI4QTiBHErugJWkHedDpjxYLNxuHFu3J9iszimDnVAw2nr0fYLdRA9U3
mhabDyK9fhYMtpFLNnu7TtcsE4/TjLmnGb3pqvlLuG6+cV7Hk7eV2qXPhm/MHl5KAdVNc/srafZQ
EXNiKItIhxlyMd1A3yE9EfuRcvil9t2jIRkdvTMuB6yc+a6tSvNCNrp39poviGAWoi4wSKiusD1X
n01h4n6TKhAyyQU4f/q2rt0QxFx6KwnCjRF505sH9O9Mxgrht7rWhclY3pQLfp3c1QKGFRMuRrVw
dfvwsFgRYiqnBLMLVlyqXZAg/KogvwGhhkyfXdb7yinHcB74OM9Knpo1caMhH9LrWG3ueaDyjzEW
B4VLnEmQei+JB8ks9TbJPOMkcQTB4NRx0VcjmuN3j+S5DSNCzCSmp9r0wQtYT+YLMgJXneZrCtKF
gQe5ovvVy8y3tGjxBK3tTW4aV9eyRkBu27VMHCZCDnaklrQsBdXodKbUnkN9TvaginI6p/ZbVePi
Nptq2gv/t2J1qI2uS+Vk7FifMeBwjsq1q500f23KdnyZmn6JZmBL788LF7OQlU7tQW1i1wPgXlKv
1HVTTdIPGz1kpZlQGhXKbAbgAvGN0DqQBhnacsxd0Jg3Z9hXskieob6/lFvqA+90CeSmJOFWBIel
JaiKUhNTNHzJGIwQV+n2JQMI8b5XzC7yCcFozX2I8ByHFIakpuNca7iacX9okAbm8dQLrOdzx7LS
FvdwIdKj7grvtEH38UQQXCb52sdGPVfmdA0TbWkP8E15Z1PFFzfPHzC4edGygpe3ss+mBOcldbz+
sKmrhKusj+YN0sxd4wafhJYkx9TVuTMHXrwfBG1ADG8DMgMyJlEhvs6y9YhfhGzEJi1I7TR/Jcc2
htU5UiuoCh/bQtlhSoaV9JmlmLioNrfaxPIuaaTMdnMxbBe1QZ6LQnk09xYiT4aNhmmsFEeqjaRp
Wpp7Vre1j6dN7HUO19Ba4c7T5WYb26d6sAO0HMi+1sz+FvdFEhmxSQKnx0mV03Y4bJyjRMmSFb0V
87V2p6qJxpqUdHKmBUv1EhMXgB7c37EZRIwBOneXFHN7Wtn3alNp+nd9bB6dwevDITCeBaRpbpzx
IevIpy/y7Np0DuILc2iPXc9drs/Qi8NebOvjyg3BLdqTEcOtywi/G5/bpxQlbqg0T0qGMwaJt6fa
xP1bNig12Txas6JCVtpHpFgiDsfDG2I202VCxXbxO3IKGi1/Uk9xD1sv90LGXqvNuo4TMX4Wkdnm
pu/xVHWXSdbdBrnRqAYHyIwKn+QCC8gUxdqR09fQG4y/yXMxQsfpJoa5xEqjD7XEanb3rMZQw8kG
oKmKZa3pPg8LnH0lEVEbpTfzXRGBaYAJKUcKkd7zhaxn9bol+7q96lPXKWN8pS9t6Jo9kyKlilR6
ErUxF5gQcc9qT0dzO7op8lZFGVI3KwrxoBPlf14aeYlM03hRM9SG6ahXpQZaRqM+LTWtGsP4aQg/
PcIVI7/PpdXutsHVTOBSNhOFnoDlMFYqlskreOQ24a4+LaXL7CSgwbuwEhDjcdTXmliNlOOu3S9G
YYWQtAzIvND37MX9Na3gcFbbv/p+blC2kfqCeQSA95AmcMQMgov49BH2RfHkblbOpJOqXybBIiRN
Fvu2EXe54HdNwjbYOPeJmcSHKXaBfK1zfItQlG7Z2nBqN+Y+BSJJN83f0juyFtu5no4N3aLELznz
aNey7JfIRW69aXI/Wt59PtnoxYoEw71pnr3ceyiS/DfFCIw5mkwxj9oUsy6IMHKj2um5yEEW2YK0
XV/mW8q+Qsch2HXkzZAMCU/X74016vLnMrN+jWtdM6nFzzAnwN/N+G5MlmMRFKzQ+5hoziAPTYpC
u76cokUwtKJlIofsyGLUIthHh3KlwRfFN7/Q+YGqRmQe16C/IrTO+LK9TVR7r4fvNliyV+Ls7Nm/
KQCc7cfN+14XAeyK8qYi5YxSNP9+sH1xZu+SFwdhLsWdCEpqK7DD920PCwTuaUtxbs9v5qZUgCob
RsoazUbEzGoUR2/cHhcD0R6TjvxAnmsb9hYuDGG1Nzi+KUlpuXFHM2pfmRonqJ/RlaNIZ9go011z
jihDQwkJxK1Ljaukd7Po1OLmQKDgpfxpddUb7DTnZFbxutNLukjD9sno6a9ZPvy3QXukQPt4EDF1
89Z4nXrKdXSRsnr+prMq2uUm1o5qy17h9poPfcu/3ZO1i1G/olDIbTwrk0cmcLlFpjKgvCRLH/ut
1UI7ZqSiKx/WbfXkmsmtx1yGVnl6u8gDLVZb3Hh5uBD3ChbV/OEJf4u84aUOSkKDYQpRsn9x7N44
pKNtH72hvJ09lrCBCzyIMiEGUx8GOjQ2uoRGzjzcO/epYZ5oj96WOWiHWivicNTRWS9fxjzzzliW
n3y/jAx3DfYtYxY+4A5JirMHwkpb21oGirBGG40G7lYAcKfScR+AJ2DsLK34oJPyvBnurUsJpe8B
lZVV212qHvhCBfu1iGkVa3h1zM7AKeBFegyJdHWxCa+aYAE3wysiB4um2hDaCSX6KrAC2ma/tGD4
aZkp5oOmDROtKZnQfE3S+3QEKbYmuAFMLMy6VRg7FrwUHrDA+o5LA6+fb4zKMkMDKrNHexx75Sb4
snQGFdBwWvfmdPbv5UdNd2dXJvWtturOTZWkX+r8ByuMlKLLUBwQMo8b6F7S45lqI6bPkGxvAdUG
W4uwTrdPvc0J4m2PwtF95rkEzBAXcx2zt2YcuNJmNw439zU35pllnQUVeAUxXSTdfoTE1haQgdtm
jaaZpZydAstIdAsvOMtjyQl2qhwOwiuJD9M+h1tjD+b3zIIrI4gpJ6SjeakrSpzoV4tdZmD9Hrsm
GpaFKQ5VoHo1nmg6im6Nkphrrh3tpzgLulMsWQFNQbrnaGPb2+q9CyverQI/SnM8uibRAolBF7V1
kFDDSiWrLZtCQzx4LGjnHE/gYM2RW8MthARc2JT1s/a01WQS+572AOJseExt80uzBl/rol2olqTB
cWBI71P3E+aZ30lOO3qdE2uHu0pOrHNq/TV3ozTWd3mC8LiX3B2vbNA7rOkFBeK+hvWgnceZel+A
UebgWsR0aI2DidUIkh03tnxXZtr3HqumE+M/M3ps/lLg6i2Yn/wOb4s3HYEB/eBi36edzmGsFwkJ
NFkUpVromXdWdZ0MrjSRP9MJx3oJPRtUMEXmPjFeSFjKMEL4583HBlnTVCfJlcILFnviiW6KYAMP
VkZpvRIn6B+6EjS3bqU9H3O7MSvniygeRWv9NjsMp5S6OXewnnsQoOM0GM+VKG/TJyxFjIZX1yHE
FmElX0PAR0xpK25jbd71WvmG7YjJSjZ8ofjrhMIy73KKOvBvNBKZsRXZG8gyi1iBshzuALARQjBt
FSzFxouIX6Pbv2ttU4O1G3Vd6oaDV2NzgZmtCdHAhw5+DDFA2XRr3dsk386TvKB61vaxBgIiALwu
WqZxTsslwn2ix6ZEpZ3BxZFt7H5h7bCOhJoXunfwXSC9dQwA1KVW3Nbk93pvVKV+CFR1zMng189n
zwj0p6zxKONjd7M4SKCqf2TrcC3WRj+bGxB+4sJdXZo9vOTg//SORl0hRq9xy2i5XOpP1EYBL6a6
flea+Tc6IyLKBsAEVF2dva3lj11TuGAUi4dp5RTTFxotNZc0RjaoI2VbY3GrQfa7PX59r7lUVZdH
viCAAVXug5e2+h7KRMfVlTKoen4TYTPM8Glv1PsvSedFaPpxL65SewSnWCzVqUyMV1HCeylNCC9i
Mm4zGlNzWX+zf+ROaX0yW+CZY5dBHGrsM96OcJs990Ar2d2ldd8cwEe7u5HoYsYYLxS6R3bwMl2H
hKrwwphxNGRKTbqNB+gE3yGBXr2NFh4+SlbpAAdi6CWGLPk0k92U/nGAe3aMlUDqz8aTQj0lZft4
QT338VDbjAEdnRR7ibo3MNQh5aqVyPBv0kNWfyKk9N4SfimNANzZmovSf/3t57vYpG9Zlc+terv6
mb/tvn+c/PhGLgJdk8vDkKI1uDV3xmZsdF94UW3Uez8eZkr/+PH7/vbR//jx99+3zkA6E2NjqI5z
EDl/pHFKqDY7OUIi9asNNzVO1UYmFXmcz/bz/+LuvLYbR7Is+ivzA+gFb+YRoCclkZIo98KlzJTg
vcfXz0aoupitru5e/TpVtVgACEPBBCLuPXefwWm2EVVpC+VdUicCBLPWz+mhu/zTZFam9a60R3WJ
GulNiNKELlJ8RKISQ0x+SSTFZKA6JVH1+aLUshXtUoPwGjgOTL6/fy/2Zwllm/gqmY8mpsSHqSLD
+trT10IdvwiUqHR4eXVe17v+rK99Xef/ap2/WqZLjb216rUQ5xmzVq8nsgP9ctS+pHtCGypUouLb
q170OiuWiR2IqevK37b9NivWS1tcLSKNa1HNsehvuturbPU3Ma5YqBUVQ4Xr90LqGgqxrlgo5sWU
WTJoae1tP0dqcQyYFNKDTF5yC1WUmBRfiQ9oBkQkpO1182+HELOajPRMqFj+3+p06MRSrf6vi+PP
zXvwDxKdrw3+kOgosvM3jIJQx8gMHoTx0J9F8cpcFC+rDkwS3SGhQzn634vi1b/JjF9IwMqzhEbR
UfD8URSvWX+T+Qc4tGIZlq0gIvovZDoqyh5kOL/JdGRbx+AbOR8+RrrqmNo3X+2c6GaQj/Z4YyoS
foSxjwpc6I1/m6QUF+BJN5dxfU1+X4FsN9EJa8auxrzHQQ8dsaRhOEfB55pIKPm/3iEAB/+8zXVE
bWWIL6V0DCwFHEVrH6pKgpQNOWIJTP5zyKXwmI3TnGsYiV0OcQRlRQLmoNNjNAefkkGkAOvI8m/T
qW9RJEevaJRfqK63ZvRnuCl0msa4B2OatuUqnaUdjq7U66Q0YyKiMRT+sDcmT/wlvJiQsIpJScnt
6UFM6ikMsL095f2CsTyvMBL6f2wgVNlfp+K33YitfjtLV+02iqx1WE/KGuRSJy+Fsl3BV6B7EZMX
BpcrXQ8ehWBZLBIfQnV81cJ/W6ajZ+FazSr5L5GymPzSyostxbzY/Dorll0Pkwl1s5j/p8l/f3Sx
o+t+qb+ADxpWw5YIJQL+uYZWTBGP/GPq+kUdU/d0nRVTvjHXN3zb5LobsYmYpUoxIJaA0vavVoYi
MaF3mQ/62x6/lorNDXjI9K3m3wcXrZvK4OvHfvtN1+OJfX07lJgN5ptCUnVAfH/+PagbYwYH8zzo
f7JaRTdrE0ZCBZn4DOcYei9qs8WkKMWGVrJL/Cpfi0VfK2bzu/66ytc+xNpfK81fX2d/+xo8J0dr
5+rwr0mx1rfdidl//bU4xG+/0m+gfwVOCJfZmUVs0Vz6geb3j19YiqoPp5eKRdUAjfiaz2c+v1hJ
rC5mqZqIdv29WCoWXPc0mQ01AmKeNxNluH9+iBUzUdt13cYG2I3YVQVLGKCAAwONcD+bmZTXyfaS
MdCfK4DE90OW0q/A6dHtCWl7uN+A02rJFJHA7RaxfkoNA1P2jB7KxSY/l4X1wcIpjPiGNG7wa/YK
UdJgz+VUX5OKKHTgbAIznOOehpgUS4Er73UsNtdiTnyIDcV619nfdikWiq/FitftxDKsfbBGBlG/
Qq5BioFA9Y9uLIPFdKn205ytg1GvuyhGQ/eSNG/XELtWz3VGuWjawbdQEpRWyOTyinjGHEsTGV8d
XsMGV51FPJa3k14+5kYyAiGuSOqImjnTOFQpybog4q+3579bTF0/xLLM1IoFhcrwMObzMVXQT7y0
JP8vUQelR8AJXEuBuFlhueYH1CpcfD4SU2EwNCmP4Vcma06iXrrLo2MapzpEaVLMCYcmrLBN6kHt
itmUIITe8FeoXctwfYhJH6gkthAyKzmIiagF/DEHO+fyTKvCdNZ32lVDSHartE+G1r1r8I5Xae2X
+xD3lT3aOyCMDmGVVNYuKOymB3z0PLNo5U1ZTnRc54JJY66xElM1g/aNhThRlEjbIcZhhllTKTiP
KkSQui5sanfF5HVh2Ml3Gj6x5F94gsSHKEi+zoopYKQK5f06Dqk8SOIjnqtnrUzZIq1AgyWSMpJ/
V8qUH5qVCUoUbjwFIzDxMBmpa3R6jNGr9qg6Xf91I2rzlbvefmJKLCsTdGZWpycIAOW9lOfJGjhO
TVKWRJ5RzUOH67yYKlXgLy4+LxCitGQhWd2wiwtrvsIayLQsw8YhFPMB1r87pIJclV6lBkG3Gn1Z
X+a0jJxNjB57CdH6pA+7r0kqep22VrFUm1aXvtIZvNrw3AvZBBEG0STI8DDLFQr/54+y3eo9HXqz
jexdU9U2CQSGPqGdQaYUQ7hhwgWZwIwUIzhYUsSOBhfxYhdulPFUR6vxgRSlFmzrh+GNTAB2zjax
o8ybnpASfeYBQLFFCZ5OhYntxb9gTcbHsFsX/gsSr2I2QNyM7cvyp0Z8E55GvVGDhRwsu0H1llYX
LikoNvCUGa1NZnvhdOvLR2Vclvqv9vKOdQm7pp5GczwibMmwaJ6AoFbU5gfvqXYAM4yRvT3sW5vR
OsGbRYS+Mn8JCN5PH6q6jIzeLYJdiBubv+2I6EiUmrt97HV2t+r1s6lT/7DVtD3OTNaHOQeKz3DP
8hYWzKaKbnLzCcBpmRwu+N4hxBn3enzIgptK3ha4U1WLulnmHSLRNbLZqQUVoq1rTqcqEa6fK4Q3
WAwrpdc64B3AuHrS51DUrgX4r29fqmGBPRB7vBR36P5SDO1kT2oPI2KRZN23zylWGa1/LJpfZrem
am2PBBVEtN2tjXAXwdHDOS7ZBpLh2faGBCuuFH5MqI9XHASzW7/bmfamhhxgb7T33p+QKa1xggFV
rsaHFC5R6eXybeB4dUfAYploj6H2RJY7PY7+elTpo65l2OCfKo4NL9WTLe0GeYO7DxBg+mt3yk2K
sjHZXIylGSzDi5s762Tyuiec8ZxlfzdDZ87NTQhjEcqwF2MaTzl2sx3N7aCtQRCSwTGqj8aisGbv
5zd27CnhJr+szOlgqz+iiS41zWQL1e8gA4mVFrm5tqt1AAbGOsbtPgp33cRzobkD3nZRjEHTk17f
+NxH+8KZzzdxfdlfk7IkMCh9QoOiqoM2TOI2HYIdmVUf3DcXsFtDMDc+eWZ141cwLYNhUaoLu9kp
n3l1ymKqSzxNnk8Y5wntNOU1O+5O1UIFtY1wiUGXSUAcAivKQyLIexhI4bDKs9XYIN9HWull0Q1W
Opnj9bpn2Xu5gRO8kA/FvSEtFf3RSXaTvNGDBXpVCAQVIP2VlYPzXPYVXQdcVaAwVQt8KFBn64cJ
atByeBvO5E6ijeKgnjg16pb6Q7frDkazGqPVAMrU9U3fNZJN22zx+TVRG3xEb8jlTKiBfb2GuNSr
9316wLpGfiSsqEuvMsZP1l34ggQNeIzZ7RR4vLqXvjoa0dzDxV+nyrGoInjH90T2sGUjiCIfqwj0
AsH+YKHoK711qaNO0kXfM/JedJR0K24V75im2goOU9u6jXSIqh9NCqdEByf/2Np3BOyraJNStIcT
1C/giM4ZAyRjqd1SFQCwAeJ27lCTRw9yWRCLe41717TWEciwDIXkmmFR/jITWGk44SwRoy8X7KWW
1lGAic+Cc46jpGfdOLfaPl1nGzyYpGbFexwiGe57bs0J0zw09/ySENeBHKP4MwMnMljFvn0xtJcS
DUyybDbtvfrrArW/2vDTrMktINQm9i0sSn7TpV7b6QHgPGpox/PPxTOyID1cw1DEQqGlmnaVqw/Y
lTREeGiKFUoF+4Mpr4IfOB5OzqJtt9I74lbyWVA7JTQqtx3BWxV0tBees+f0hordO/1RWjbTfRCu
JkBjSEi1uwD1VU5ZFMwDUjbRoivXWnKjDAdJv6kue38mV5/HfFUS/Jb2TnLq0HGDeD8hokfMj7MT
UWJEttD7n0mWOT/BN+5xake+v6xA8RN83vqnaR/rqCmXwzMER3tc4yfax0tU1CnPsrSIXmQN070l
Inm3czZ1wrvOmyXBAUZfLrwnDIuCA9VshuS106OOseh46hmU1u8Qcxuinx0qOlczuMgEh10jAvGP
BAnp1sNjGzyO5PHBcjaNF0a7NgEMTXnsA0nZfnwlWesynnTD4DmFUtU1N6p/1wWDJzODeSjJqgRD
TMCR5CQ38eVg4sRByxKi6FqEcECLgyLt63jNGYp5FcKNJ9k8oDDGMcSF7eWgemSaTPMvG/q2exe8
hPqevcd7BjQBvjUdGhcXIzavXPf3OaQslRzlMiOQ3LoZ42wUdEsqzvB/sdx8HVRrAtePcukSMN2p
nuRGK8vjUf9pUBH4XIwL8wjvequftHg1rWBk7ccjrB/t7QKk0UO4by2506wlCjX5V0Fz8OQ/RqEn
P1i3fbTklxPhInL4PDgLakRRCPln/Wj/Kjb+jX/zUT23kmvcRsDfYCpdPMxAJe5YZijJ9CgYuq8X
g3fZ4Lzlhm7gKW6wMu5/uh/Fsv1JGcFiS65FPWq32UY9jjQKdADOODfwxGTP0bNMfSbp42fjvrt4
muWm+gLBzeWROg/+HyQ3rNrneHwgAF/gJ5AvLseLtexUkuMrO1o35PAveC4Q+3f9wcNknS5UviBD
R+pym3DHQVRqvPytXhd34XJosbxY+7D7sPNw0RJ4frWCX7/TF51HDFw1kFyuuuwWnJjlQR//4bgl
zL8I+irSpmdcdxb928X3tAOynw2GFPWt9BM8SU6PyK3ffR4DiDYnY5Oe5LO/i29IzyPhSUGGRrfI
TvNzvo74VevwZL9KjAxpcZ/RX5ZY4P1ALu4vyRFFyG/zbe4x0gpsum0ey0I3WoSnGs4H+FNO+7PM
E0aYiNHTWXlUfa97UJ/qWwDNq+5oHAZo+Md4b3ragpt9RVmrzknzjIN2qG+7Y7W9rN/wtJkO06G8
1UiFeP4GB80D9gY3PN64ZcY1s4i0qsfmwjvDXeGshoz8gTVyV3IZ6RyMVfDabA2yhu/j0t5ddm/1
+3BIb4eFkbuwGhfZAcnOAa3+tKJkyIs9aYlbqks9jhvdQLhyWWWR3yAUWqledGy2pu0Vj/Ft8Si9
hPfDon1HiONGj9DwP8unfllsDbegQsZtXv1nc3Ih8KO+pYmnCVjwmaICXigr3hrPtGTcOpzhOXdI
LbHHHUvxJ214f5zuqwM6/GIb30obY2EdjMcCw4SLl62dY+bBa8H0DND5IsCHwZteWw/yvouVr+fI
HiXUJl7aG9QgvFxeSb15a39Np2Sb7LkdnqLH5tB/xrf2ujuU75TV5US+XuTPl/Q2vB+Xl8/gNfuV
bmTOBG2MsTf27Y1DlR/axofsgSJZ1Vu1b/I5PJm5Z9K2uDUPVeg+yh8ZqgpPRmx5njNx7qPzo31r
VK5svC9PcE3e9XP1Ot7SENJA6u/Va/QTb4vbyF8MD/E+3qtnzN+O5Uk/x0vZ46Su1Rs+PSCbHOAH
XmO0PiuQadTFuMbB2pgeOK+X+abbSM8kn2neUDLQwpVvZCDbG1JbLMTe6IRR1R2vxF35wb0KqD5z
t9M+WtXnae/TxjTPebzMb3g7xR/ivm+eozu0x/w38BQtgJhzvSKEp25j7rQLPsZeIcN5wZnSDT9I
6jbPfMfDhDWlqextxiicGh3tOzB7z5SoJHCHH9OP6EHC5Cv2Lr1L+RtIa31cGzJWODwm0g/5hnbZ
9IzVsEXuz9NyNHf+ZtgOXJDxdvhVvVLyUlPrw/2ePfZ0yX8i1hi9/Em6m6gN8jfYW7WRsqGsV37q
tZd4LW9Ru28HTGGQFpGB1XbSDcoQqO7Wffox0rWrkTP/wvUTJl2K/s8ZjvGzbeEvsQpO4728tu6m
Qzue4ptqT5cCDxWeFfkV48llt7kcP8JTz6kGHka+CggxXeVddBeepudBNICilaBYhUalJKN+zj8Q
08wl6a7xo2XD0qXoMaf94DX4o7/BJlF/arbZYtii7Lbfm7ty5/wA44lKj7o0TNvfmapegxfs7+5w
XeBXU0odefV9h/la5XHduwfrWT5Xd2S9Y+iBp7l/8Kb8KN/4iVEBs2RRIto6TM+8ELsfE5eRSq9s
boxp2Ogi9Dc1zdK4lFyKY8bduPzRbejhgS27125RG7sA5L3A85fVHW0pr8m3Kb3px3V9Tu5o8pK7
/obzGm+gayylfeu7yp26C3hC6QJ5ypu8TdALHZylveXB10lqe+gqFkjWaG6wx72T1/JtvmmahfHo
P1erYjESr3IDmrEnf/MjWBRLYw107LIZTuahc5FMexEVKi52vgqNJAblK0ZjzyVvnB/Wr+m16T3j
l/Jq3Nm8u6OVc5s9F3v0wPsAO6p7lRIKa9lGS15p6pHuIHEYbtrzsNFonqst1nkLaY/vw7pc00Nl
z+ujvTDu6VP0H/b81/u7bp+vIZ98dLQTm3SDUZunbKJV9BCe4pOxz1b9/YpCAOVZ5RaIKVxaqOeO
J/PEM3vBAGXBBdQ/NCy2KcF7Gt/H9+JYPcb36W1zAAB3a/107oJH60G5g9I+bdG5rtNb+yQvo0X0
+iNaSPfDvuNx1jbzvyYWhb0bVp75pL4nR8lYRoXbJ5uydpvOk17kZEMlHl4NjGdD98UObmb3NFy3
Dnazol+8M3cI3XAydost44UTGFQ8Xua7Vj1jAJGsaKdzvIUe/R0OhtMii1ZILibrQx5DYMGn2By5
ilD/rcfmkSJ6f2dyHyFBfszvnWd+xA9/TQcfbc1KsK2o4KLHq1oYiSWMj0TY7Rtv7mtZDQzeVqlt
njEogrklpgSSS0x9RaNsfAzzPjoxCiEIJUhq4kNEoq6zYsqfGXpqj8eQiEKJ32PLya4NIHT0lvIQ
99OwDXycfy99sdUK1ERNDXS2py/YhftaeusI5sx57NlWpezUcAM+z9/ZPNVzCUco9ZjJUMkjy/4d
YoqA2i3qJsQHQxdTRu8ramqEcl5M1TWVGRPUdAHV+oKoCZ4aAaC/o9XiRg55C1BrZCZ1vs2Q7aqh
TQTTPvvU0mGlphEhybL7fCopDcKyGjJhRD5p1MpjpRMbFJJuZV409MBOg0DBMGWMfyiNSfRFRQw0
qy6KAZlzPgxzp3ym4Cc3Y2HSDZqrgIhqkRGQI7QRRhyiTwRIsR6mHEM8jQa3lO4I1G4qv0poOPlN
eKdhAJA/D51leW084lo6F/001pweEZPtYBLSCOfabhHSFYFeEdcVU5ZI1vVluU8vfroWhQXiQ/Dj
RInBdVmB+fwGK6aVD5SWkMqsBRYyYCEIFrPiQy4IXHU9IzARBxUfhSSV6lJMIq07NS0AEhGX/YrV
qpMKWqsM+ewDU9qA0cI9yKJmfpgjw+OfU5RO5V/LxBffZsV6YrNYKkhspNn4ptjorsz6I5brD3mw
PXKrNABxy6Mq855plHyvNKq6c6rbpClmlCRByt1IwfKuVLSBgnAMFC7bHnX6Qm01WiKdqHgxZ22G
GdIlphBA76csiClFGI65bFKWf6Ekf5eWc7mIgtajLStl1UlmuZtU+FMlUXVipOaTpdrt9mtOfOHM
yNoQ7a3720Kx3de8mOyGpZNZOORMxFwNGny1Iojc+BXx49owAnJjYlosFh+YwhFlnj+us9dvS7BY
Q9lhXfPnGuLLr71obYVu7vqV2Wcnu7VQjZcW0mU5VCjQkI2b0CEL6qr1GBNl6GZnA5PTO9MOBUdX
79SlowyveWJgKuLo2+t3YsqfIVX2NKMsxQaaWdbyUnwlPkpV4qJBx6GIssDDRqwkNiJ6jSO3ItKI
8/EGK2HNr11dl37Niw3EpmKnkTUTVMXkdX9fa4qF182v23zt/vvquAYCaK66h2+biAP2FtzxviKm
fd3Ndb3vv+y3+b/8ZddDl0aM95cTkXmez5vY5W+//re/7mtSbHm5nuPfjvQ1KVb4+gMdkMWemRC1
vf7mf3lOxJEt+O9/XLzfjnz9O7/9MWK3//QLroeY3qZGP5Ome63npIaAbQgGmPj4tuzb7F+tQvif
uNa33SgiaXVdXUxd1xG7zQUR8rrO9eu/Wvb9MGIX33b7tY6lTfcN+baVgJrZIhfrR2O+LimmFFy8
dn7fim+/zSIEhpdGCdgfVL0vlp5Y/TesXk6sSbUNKg7mE/htF2JWfFx387XKvPLXr/mX2337Yf9y
N2K965HE/q7LhjkL9v9bMmTIqvrvJENPH1WaZ80/qIa+tvlDNWQpf9MtTUONM8uAHEND//OHlYal
/U3XdEu2TF0Rnhgc6e+qIQPVEItt3bCQYc94oauThqU6Ckwfw4CTYSA1+i9EQ7Mi6DfFEIIlQwET
xA/UNQvvDhw7frfRsJWuncLcNja+6fzkpeFSQTYp/YAwuvxDLfZz+F//Iz9+7fV/sjY95mB6awBH
885+O5hum1Sq81fBJnKQKMnfKEKXtitVytEvm7FSYnrQLdHhbqBirNTCZTl5lfwLTf+2Jfgkj3gI
2S+lNGyTFAF62FFwazH4SoCtVn3dL/oGU+ABzyE9BvVvZ+E5tKlwTai1N01tHyYGBQZq2cMXrAmh
xbY3DBYDPiM85L696WtZXUrdSLxcqo6/3QF/8Ydas/nI9z/UMGVbdrhSFpf3H89qQKs8aPQ5NrhT
4wtnM4CPbPT9oUEmBGi4kuAYGao/dTn5pKRmUwzVUQ6z1Gsus5Nr0aCiTzeBnH6menpIkq5f2Li0
emZFLVemppSyhRADEQKoOaUPVao8x21A34HALFxm1dbIHeq1N/m6uiRrCtknpiCjoKYYD4BZXiCp
lIA5VvT0W51jgCzDKwINXCUS+AQLpNn/jl+q87Obzk5A2EHocWJqMy2/eRlLEyGVX24CWzln4Si7
fgaRwnaiTWTXKD6xO2KT8FOJRjxK+iNOKzY1Qlq8wBJinD6wpTzGsv9pxiqhvTh8KFpUCv3QefxZ
9mLUY1yJMTO9ON07fdiZPJH0i/9wreab7vu1slDLKWhFDJ7QbzelTEG7ljbAWoKAmiWlvDxGWvzm
AL/oskF2szi7EFNqWwzbIoPsBFXCedWDCDQ2tUS49dI2awU4hR9rtmfhnIslk7m89Kq6UMMeNF1m
Lo3SfsFmOvFUHQW7DIQmCiKynKa/rgpy11XS+Ct7PCnPnZxAcfPDTyMiUVGAMnHpxAXEhrnvy05a
Vn3vLCfd+ZEEZNi1qnxJguyg59jFSiExRztsZxzzPlWLp7bPjmnOjWcxmonH7kBJwFttZMdLPeKs
usOCbzuq5kJVktvoIt21anMwoBlAVtbkmrxgB1eVFQb4SeEngEDcYm3nJCugMS4j0Hh8Z+9w61pY
OoCSOv60SZhxoe5ThzvmP1ynv7hMtmU6CvJLHRza7Af0m99PrWsthlK9swkZkZKjJ+lr+8a4Usjl
NepDo8cv//6AwkHo+42B1FMzMC6yjX9inhmdUqeFwhG1QdsXpnmcbIAm+vwwYJb1DPz6VpPimbTX
vsQjd3CIWzhOcerMare3Veh/Ujnllzjitq///rf91T3rIL7nbgEV5mi8N34/GapSZxmICQe9ysGp
kTQI/2XeZLWbGtAg25ysbkbk5r8+LAQ4XUOrStQBmek/HpZsnmonvWRvqDr/HAz7US5oD+w8+qzL
9rL0sVeOa/vx3x9Ukb9ZPc2vDUNlsQXuQvvnd1TkK6rT8+BuZPRoXujfITKqCPgQqSnkDv9ehSR4
FyOAOl9q6zGOdAZnA9KU3JI/FcXBnWPqUIw6tP5BemNG+b6MaGQucjyuQ3aDE9N6pNLDzaKR4b1s
JV6RIC1NzPSo02eG7xE+Z5V0ynRzRwyE9hdU2oK6cMIfcYPMg2BEAtQiKvqGe/NIuRAEMrNGX5Kk
W8fkBeBr+wz7Uzd/gxGG0jPD1E0LcLtHe+mWOcwS065+NvI5LuJ+gYgUV7eSGpcLGf6ptN4aqk2w
d6INjtFUxPRAaRZjYqc2tWWtsacSmtFtSLirSIelHRNggtVm0t8f54YnGaYDDubLXNY7av+5bEW5
kkx0+eFgGhQjjI9al59bZV6XVyvEgfHeanjnlFIn43bkPOo+D97F4eQapfZiEtOPqbSkYNWqXSIU
2YKSatkO4g1QMTdvWxlrdFyhkir1/sMdoc6a6X9stG0Z6y9uRNWywRwa39y/LuolaYHXDxvfUWeU
zyrKujv6rdNautTwCJyTLQ+4hCrFjaZdEFc11g2gZXiZVOaPA6L9bpl0yDDAGeDbbcsbxSa+laRR
CzaVFxF9Fc+gkK5vCSFLcusfclU5txFaLKyNSi8BYFKbi6aNskWgdwDDSrKSkvEztOZKcwiCY52S
3bJ7mA0JKfHcgsOtkCbVCBjHuR+sgnT8bDJzZ6mhjM035TTytgoIeec98rnZdimvm7UKc+cmn/Rf
sURG/nIZH4figkmzbSxzbqc6XoBYeNDk4JAY2b1dEoUzhwrHkjwmM6WoL06b9CtVt1ZGCkc0aR1K
DSNpYRBNpJaILpavpJAiFOo0qfGVsqxdBZ2E2YcBqC4YkQVo53rKXy857K+qNvDVJiqZJuFDhKoT
eShFsBcy6BfrYCcE4M1aui2ndguwKlx0jXXiuNRc4wrqt9W2SW1gW0H/oEXFRkVNhQ1LSP6sv6nG
qF0AwfSshFNFSqBPMHIru/usND7RmOdrQjI4lVWtqxTOnFzjd1+i4BQgCEb63RBFwn4odqLCSyZM
e4Zg9IYLFurWNCw4V3NBNRbEEuVeFOcjadDQOPl0vlAXDUPKncy2kPTHd7pmmMST58FpNpl7p8pK
Vy4UqEdwHZXAXtiA1rEg6+5AFIYrnBUzL46qRRlpGGtSQcfdwC2BXJEYMqWAqz7S6AJqKemJmMi0
H6v7KjOQZM0vZw0hg50EzdLWC+QGSvoykh+CXxw8TX7yEAHpCKkIjsxA9cp49N0IHzOE8BsqlDF8
xhjHMtaBzs0wUgcmW4gpMDRD9kj8G/9g7u6cdOHonBzfJMwodQ9+XZKBUKpzyuPqdop2CnpLovAu
3iu1Or1n7c6M2Q2vEhP0g/5klMatKZeA7ZQADhiAJqjilMoPJa2g6qs4R/YYuo9kWdF6xMM+Uqiz
73NZc/OkOA9qic2Tk9RLZ0BQlbY4XuC8vtGhY2DSTSrakQAME8IH5hfSlyfj1Y9B4HWYuuZhsZ8C
7W7s2iVRyvc0H050Wsmtx1hha+os/iPnply6V+DV977M9U8rWd4b1bDDWWirdvRQDXorOSYxq6yV
HvDyhkGZ0cTqfgaDOvCSKDxFs5Fzbff3tdThI9hSQQHE9zBVsxWPwlPdKNFmjCEHk9h71Xhs0KHg
lH1Bdyb1EcjGiCY6XVPV+FppqCjqEEGzmY6kAi8F2MdEe3dweQnaXyWtzbbqeY4hSq9r43KblOVD
Zhvb06p3ghtkmqpr49CLv8TKjFDpWcFTnHYfIJCwb5PBgSrFbY2M0Cxfm7J9xHT9LdZ3MczrEs9X
mFZAy+LRitymysBAW/1zAkaxbS50upu1EZMsH4jJTRmglKgj2TRCJymC9Fwl3WwB6LzHNok2Ix4e
EmciT0gk0dRSEylD1wEaclaZZKt3TZVMixGO0tKPUZXHg7JGRA9Sx0RTmCSHLrs8Uh7u9QNR2q72
oeioyWuUcXYC/amQ0XGlFQWiUBpkj67ts6PyNpEiOT4VkpORiJ31KwoJYlAMq5zRAfWQG2nALhAn
ngvjRjeyRjIoKrmsRG/Yv9yf7R4djaN19yWJ/kjnYS5yFdmE3pwtJztJTXEHyw5dCrhK0gHE8WGf
lDV6uHqyzhbjm+2Upfh3DyFt5FQXbppe4nVNJNhugmQJKDdznSB6v4SPVQ0Lqx9pNAPtlFGhz6CL
3I62bgZElkqAVKCkJY0qUkxOY9IoXIB65s5INSvR067MF4alox9pKfcObQS/fX8unBEbcRUfGFim
u1bZhn3O6xZZVThwrfCA/CGFbzzl9ZJSwmgBuPmprZ3ToPCu9p34XBfVWh8ULj9JGPckA1DdmjXC
tdkbUgvGHGpSidNf167kVD7I8BE8+pGupLe1a0zaS+Hor7buqkXa0sHjvRl2SATNbFdo/k9NXXSJ
/zPVNRLtpZR49KbOTQEqoQGhgCq/36mX+lmWnJ+XNNyYBW7n40V6ik1cMWH/LRjrd+USuucGLORL
V42PKc0LKi77LrLIEDYW9suds8BakpuK3JRjfUYRGRrDrvihXf7cO0AqLFNZ9llwm2vBy8V/qdV9
kgG7lmOo1JHmrJViINGPD5vYtgcdiaN1u6onZzkOieFqDl2DXjFwhzC8qYwHD0vf58DsVSJ3duR2
YEe9ykIUW7VAZ9tkFfZdsAGPkCwGvs9k2twGFmBnUu6dxOS9RuU5B+G5KGVjqZZQFmUdchJtHLEI
aAWhbe+Hyvkc5oNNds6jBtYrKCj0LQvfHUv/HKgM17TII1H12ki5zKvzhUJn40WqTlEo32NbUC0l
qhhcVZpmbSZNfFal6WucS2uFd24/RhEiSBuyboHIVHKUjyAiW9KO7zigH/seJKtFFGErFcNLY/mH
BuBYl3WwcSQslQ3pPI6Kvh3kZknJagfEeKax6YiweQ0kC2osjnGxV5vZ/JdCDYmRK5Y2F9Mgiz37
aDAA/INBY0BTQgEH3alB+k93dUJPi2DbnjNh7SQR1xlQ1FJWV+L8+fe8nJi6fvgmOuE0QnEGfw6k
8swO6mzUvlRngL8j16PNzkvmDJVrSMWJ0oFA4IfSMEJDSemk2Jvd4ArTwkcsDURRJIR8OyV3nzS3
gs4TQyerbHB2AocEbZc3R68iCLHgGcQR8mFNvSkMmKaZtsh6FYFao95EGPnR6J+5xXnt6rFGZgd5
ZYtA1DRQV5USZSqy2uwn9Nvl7G7vS/EHJdjHfkrBM9jZh6EkN1ZwKkLGHtPoHy+X4YZuEnwyKzj2
eX3Oagr5sQal6vSj6jFshTGs2Oq73ZpvOrpChp8dCpg2zT/UxD+qSDQVFfu13KJSPcI2lV7GTdea
vNfbM1ztD/pQ+66cuymodyN54tVHMMyWIRSOqJCgvtCYNhxlAr64LJz0jXHfuBNAnl5rs2VHJgGc
FJhn1zB4XNVM33YSlMiiWItyB5FVNvGYXBpt/iQKN5oZ4R1zoePa2Pspj6gUAmOrR/uyEx9ZD6gN
rswt/e7LSsCSppZmLOmNNUGaEifN2Jm8cHYpK6v8MYqbn3VDX0VcXTEl7pVwMpRFOF7oZ+NYQPn5
n+UtYsqe/fyUEhZVMOvIK+fRVCvkDen0AxCZAt8x2IaV/OpHRH/6LnvC+3ydzQENGb02FhKPDJgw
EwTY62TGQW38M4iocD2aDpQq2diEA2+3TEb5pbRkxUfiO37TM3Dtmha4U7yNUjpxYY4IsKTr5uka
gms5M5aGOv3SR3wB5hhmEwGkhLfo+LXk2TnqmSI0VmjLXxi10T2SJXlpTnBQcvqDxkqj3Vz2JsMT
rOfcqok+O52AnGFIH0MXOW5V8Qc0qPyNYlBcEKp0buhi7iyGl5V1mbOqFI2X5mc8v9bn0J8YJF4K
FJ1mkbs6Em8StYorhtwT+URXCc0RcmWzLdTUXgzz4cL/4+68lhtHsmj7RZhIeOCVHiJFiTLlXhAq
B+9t5tffBdTMqLtmejrufbzREWiSRUkkXGaes/faofmqY4bwvYTzgxLeWubSCv+lEfkXSOLMazP4
FiJPv3Vh9tOa1R6qTODMfL+0vcZCIycjymdinLBcJL14Sg3cG+HEm1z5oI1wF0gfNY9Y5IE7cD/c
4+/Qalqc9O0VsK96O/aoknQH6a5jPIb9mDA8M4WDzgGmIXy22yVv1yLi3cwQRg9vhYMINEHTkFMi
vxjJhRgvb1eEKIGh/25jED8nl3pq/9ZVSxIDZ8ysYmfXLHVMRxn7Ij6MOtWDti8Q6tjzzmqRhUTC
g/q6HEoPBg2cXpEHs801PixlRdhqyMKn+da77ffQoSJQTvJc6xHz9ZFChZN2H0OvPrqSCgfZQR90
IjKQOoXUMECbtZYR7vKeURtDzb4ymTRRcy93ResaJIXwoRyth7EcVN150Lm418MTc6dJ4oRcrTD9
Qk5YTWZF+cEQDGUplcHJrh5SH0VURjLNTgunJ2XNSMNVzeWRmVfNRIBjUzhJGmbTnu89acBWNjP+
pW3PXnFTqhi5k3xOhuSmhdR617Mum+N9oYul4czsZJoFKlbxUynmDyic1kJI1nLyKBNMd0jFkf6D
gPbqveSpBe17+TdWbQ0nVEDE+HoAyLRgSb1UYtzCvrWt9S2vqQ35YY3OTPxINHEtred4BDYnY/+w
7tIE8uLehHxIoRLgN/OcMkG1yAevsjfmthUTnzG+uMVSx9UUqS6dQPs09vupz56Leb6mFdX5sWIt
VySWtxkEURm5UoR3FvCO6uxUUmzY2AwUe8UJT8QGx3UtbpcU46hsTxhq0TlnVHg0pyj3VTYYKFtB
lDYIn42ZwnBVWxiZ+ryn6ITgNSrsYOinJfoy/RJZVGF07TLqFCXaFMFAYT2FXpMdwBQyHMfuuZn0
eF9qFTSo0TtAZ4UObZX9yQ+fYxqdxzhUXLQJxZoWKB8EeRs24CGfWCkoHwVeIoNWsyFNFT9ZFaBS
K0N0C9nXKcrGIBvwkeSe+lmI1345ge2YwprmZ/CtQFu1IcvjBTScUTfTW3GbavdYmFTnREpZSdmY
O1hVdsuJR/0CLFV2XnsyMLN+Ul7hME/eCyEC11zhFATtvGcC1eVFv3frgekOSs/1HFNWOe3m1AT/
1wBFGVtjL4bm1nUIGuIq+ykUd9qhvYcsiMoyKdAiSJtqmG6cDcMCwHjURdEcDSPxtzM86EJ01NU0
zFTZiHo55tD5MGPCMLxfqrhhdukb+USmwkdRcFHPDraT3K+3wOSWOhqz4Gj0AickJUpyPfMNux9N
nWEASOKzrYPnr+nxnVKLAqmfTieNe8o2jpVO/YFWWxGN3QaKc7ifkqfMmd9a+JMMsUTPy4AF/8Wf
qnIjqBgiuWGWOLPM6SyY2EavPUT+qaiSoGpOrTAaUk8PmUWOT11XAZ2Cj4nV30Q3naol08JIkU56
CXJtlh0gbfACMDjDSibgmBDuyfnc6uBEAYO/Oso96YX7NnraN7QrCUlnmrU1mME1ZuDoTAuTNKEU
ZZvblvVNbaQf6xxcZCLnL6494SYbs2A080tW6KxrSozEfo6kbnS6a+gbJ7s3XpqFz66Sq2jyqymT
21BBScqL5KJ8DFth3p78VkTnpnK+6kP+qY9YLCZevvdHAacNgGjmYuMIBf5UosI/EcUWwSxorppv
NUdKtum5UNjrNPj6Vj9gYvWz6jxLpilOf0ss6pmbZDhJBS/TsM0foTIa5EchzGzqzLh3zErdrZtI
NAPBWv9+3vqUNRtoHFpXeee2WQKDtOhpCYPDjgsM2rW4h4yzJs+dsjfcS5qdyX1pMysBeDMm/Wcj
nVbcrc/9OHzQyeQmvdIrqC6a5SWkIasmr6RX5+4FxYJNnBigeCdxdKacvALN1O/6LFtQusvD2o6M
u/XRuskyjY4pY/c+76Vxt27CgWDNpoPj08eZ+eu19R9UnFyo+c/7KKVO2FbeIY3M52gwkwsqzYbg
Aa68rELUTVkEshv9SUqmLI27YGA4ss/C5w9VjNqIo1Ocvv/e2H4NDM2CORdXTXnWoDWuheD/b/Ej
trcUsv8aP/LxrYuTMuqr8s9ygvXH/gUh0Z1/+FS+qb8SB28v7f9/yQl0w/oHklETPp6BXuBfSgKg
JcKwPJclgaOzpZn0LymB/Q96tzrhY7pB839Bk/xfSAn0P2sJuGPTyFgAJ9BRgNSRZPTn9pBCeDlo
3eDcMgGRpmwzGXR9FPSRmOAcM9wV9IOJGsLz4MNddKaKlght6FU1irm6OfitT1DZIO61PPv5hz35
X3ryxp/ZKOun85FN0KEmx4Ed9FvPLLJnK3fj3ro5WGMaVVn3uU/9uvc0O0hy/VZZ4ZOtU0UtKwrR
sqKsQX1BJ92xw/5YeAkRgkx7QkXrybPTC1nwRKtJN96YgLgfhjABM4UEVtF6M6vw6998/D+3/P75
8U0BXtJzXIfj/+ed20Z9NrWVbt0YpuvPrapSquwpDha3BrytLGIqAN89xvRqzOmzjET/2DPeEdke
g6u0EuJv8rum98qrSzSTp9EF8Hr91a/bIKk0b0d0X3FIjKYNxrF7MlyjO4eRTuUSLqBZC/dCv/H2
N99p2eXvHdblO7k0vHXBVNHnHPz9OxlmEpV+mps3TvQSmi6yWtRe0UFMUTAYJY5MavuXjPPjUGcY
hsOq0e5sPZaX2QqnIxFnr94smzNTtoOfNvrV8l6MJKHanWbWk5O32DxLks78qP+lYvpLKctvgVj/
/OhcOxZXFFfV7x1YInfCIap946bXjBkklz9J/TgVzQKkpGjoRmN8LtE+bxK5rL3z+UsNT9jD1m1r
4ylN8L+CbEA8HKn5YDIRw+M9JUd0yduGr3DWUuNeGyNy7d2OSJq2jB88zdwD/hfn2CKfxXU7uU2T
zF+QUPmBc4OqoxWrRS+Oo0/v5n1fGP6+SRQWlymGNOFUyVGb6urkmg92RGUpt6roBJqd4gMMwybs
mSNRLgoaGV2hUvksFthklItGpzjaTjxs20zcS6CugZ2g5dYL9Cwhvq8pquQXFmb9xpuSj6NWEU+q
WfmeWwUx1iKEvZjqJE2JfnxYH00ZZrAU7KUwte7JNIyKaUAYVHRivcbY+dPkbCZnweda7baFHAtL
iKg+CasymDvRgvmov0tn9gOmuJ+MErm6mj2LZlB9souuPf0/nKqO6dq2Y4B4+o/Wtzd55jC7sXEj
1u8yugOFI48slhC03yq58VzjiqbeCyrZvcaJjc+28ICbRmQCKgMcakywzoBZSs9axQpTv03aLsqo
DZi+VDvV+vfk7/gf/+Zj/7l1/us0RXPmI6zhlsz//3zXcDSIbrPd6jeFcZUbd/wUZc4DwVCsRpzC
OzSlkXLgFwGV65X3FuW7RMueO/9N+MI4OyL56RFLfppIrQs6bM6aFSNrb0qq/jFFj//9cfX/ckMw
dbQFLqwsbgu/36NH3y8zKqP6rWBV8yjkYtVdFhf5JcYjDDOgbHZp6WE1sC66KrOLHqWvSeb1wf/+
IL8p1db9ZkKBpLQr+DT273l3oXR7hiaO0lCO1N5069LiHUqdS5UsPWNt+FCMFFxZYyYqu4+M2QdT
ZBgP664EDnJI5JRfW4jlOyWZUVPgSY2gbkpKbB1g4iTVLhwc5nVleRrnwg2MZHwaKVxfiaG6m0Ld
RwJGHk/rNuKiaaUk3Tn/lBKx8zfN9FU489tN2DSFxZRCd23zP+5krIcqAIChuHVz8s0apvQ8UQ0k
Xsl0d3lqP0mWy07l3TAIpPsaOcKX1DHvdTk6eyMx1aFO++EoPdUGscv6qi9Y6SttPirKybtGg2Dw
v4+N858D+RqTyJjBf65t/Cau0+tUEBsxGre2672dUcDu4CZ9VO7wrWb5hQXDgqqcJ1Rh3czeD66o
zkWbWkFH32LI7EedldfequZvxJV5Fz3OMrrh1RekL1itBQcFLHMWwP17mBRdBsMZzcCzPjo9skER
m0TgVDERafyF09CZd7HvWLsC1PShFSZeNN0tLiT6FhfqqaYfVWfXmJ8yYXiXnjrt3kshdWizS97I
eCgpC18bbwwYFeh9zFiISBh9LLvI/qmBvGEJrt+0wb0zU2qJVao/g581XwuCoLAGV9ad3REqsEaj
OqZ2V8QtK2u+lNFihvnf+91a7hW/nSiuwSWBAsg2fW4of76XpHkUDp709Zvv10AzXDU+SbjAMMpb
PGTkYTxpgGm2CfOLi5QKGdokAwcuLwrLoj0VgvjgobPuyOU4WqV2HQYKn7aFBCYV0Rik0I8ir6II
Fr0OC6Xd9PxD3Qy4aymvgq9gblhK6zkq8SmOCM9o0zmwpDWwrMZZmYNx71W12DQynO5RTRzUlJ1q
r8qfSUEyt35P1kcMdGFmHNxMqVvvCxr+gVEhKPjfe0pnsv0fewqhkoeclv1lr4KmP2jVtNkYRie0
9Ntclx/hqtPSHuJPWc6J2DW6tfMcTVL8axsQA0VxtmW/iYl63WTWXJ9JFEMrUMv70nTl34gdVzHj
H4+hI2gmeiwciAsVqId/O4YFWbX0VmVHacaszumUdY8ohGlmZq9ho4Huc7XLrNHdpKSKb9nJS+it
LGE9B5z4evrWZjaebNkCMzA087710N8lwyguMvTvlYEbNQqd/GgZtXaw+oxgmk5lu36I5b40kYBY
4mkyP04O46I2KX2japA2mdu/aWUOymlBhiu4x7lNf9CC/zrn9VE2hHTETY3Mq8Pu3C0nvwkwQhCf
sy1A5c801Td94scH3aX0VSIs2MaRXx9MIgd2k22y/NblNcve0kwOF6gmdc6tmblHxVzdoLWuY/7x
MGuNNRoBkg/aLYk/0baLEJLAysVFm1TRzi2T/O/uv+jMfjtdWC4JLiiT7El0OA5hrX9S8ykv82nr
y+imZVN1LTScdZaWYzErY3dbaRfbbr4n4Qz1Q0kv6GHI+GYZv/RKw6uJwWQbu1+9uaVxIsG0bwxX
qR39EqaNuiDhraWlM/WyhyiEJDh1vuZdxNqGTgZRyBPG0y45DBQTHoX+ue8b/SkL59d+dMT9UD2m
fvYgRi2C1d6LY5y235IBK+ZmicmjhBc/TaPhPBc9sQI0WzZGaoz70tqT7jcDQ2D+CzgbB7nkK40W
YSlVGm2JwBA7Rpz0jCMSJ3j+5CYLFT9mljQS2YAqbZt6QP/qGBSbQy7AUbQLD3m2DJLMiPI0nWy+
/HpkkFZaWHduOJv7KAnDi550e5ERA2BT7gU93mxMrXWPbk66QIT5uLMFeSDerKPYNZ58NYU3uWRB
X0pnWgJR0o86biD4CviUKPTsVQYnpVUQYAqiqo+IpKn9uMlDhBR206T1eHTTzkXEgdgl6lIshVPI
YmzAlpzZM5lnFdZgusX6tck/IXzXgwH1/FZ1Ito7s0G7VJMXv9aLfdvtO5/5AHEO843if0Tfckiv
EoHlZg59B9ZV8U1hIyTHO+Z72tZ1toaLBiTuIScbNmofzCRuqC93+m40JyBDLibwQvTVnoDRbWGP
P2CqwXOZumsx5hSTvBDeFUoKh+CUmzVx9nB482NduN/1VCN1L5bEdE0NSAsxXtPRNx/HPv2CiO2t
9KDXpVnu3GQpN4wZejB6zqPVhp9aglcf4Qse6P0mu1bnhEiB2Gt1V52ajBQWu+q+W7lhIJZSMP9G
hPsUGWlWCHXmsIEq9yA5+1I/mbYZbfMuuyYavaK0RnUksrw+59J5rLlUTnPt9/cYV9sqPPplfEHs
9ANiHLXvtksx1yNTNByzO8RhR+VRJt01b/2dKtCiebpXnA2UGJQzUPSFjLfk6siN6qaCqPHufkhc
atKWN9/cjnDBmviHseRrOUkvH7ycTAIEVPUhSeLyUNkEvLlTASFeDg6QUVZhkQpcoWfXKf9Z5Vxg
BEH5J100V7B09yFTrirq5ntphtFusC1nlxA+gBCAGTg3ZHqSmumce2ccjmQBgQjK2vYhVlH3YOX0
HJRpsFupVZ/bvI72FTZDlIgOp5qYP1j81EUT5FHUSvM+EiIch8Tw1IhVNpmyxGNOIOujVHJ6TAOi
1WmA9ewkkidK+siIjwofeHoWJ9EV6OVdX1kkFsTO2xCSRGK76pT0s/Og58B6SP9aoppAekWeQv7n
mvXeaP1vMra2+Wh+mUOyb8e0I6Nk7skgdTnz99hr4ZmoaEml6n+4fTpf/WXj1rDbGo+iEGs79xxC
vzySz/JdFlH0qPqpDzQjfKy8EESVsl6qsrtv2zC6J8RV3wx+O570uP1QNJnx7ETGOdakuiYADag9
bEbTQMrJafuVyODv6FHcY6VopOi9T8ZlTeC84k6p6+18ru3XuGYtlKHc2BZ0PS1fuY/rXCZKk4du
1pJr6LbXKA4R/tdFeIwyl+Dg3GR+Nzbks3Wps48RqtwRmLEIJN3HoZq/NE5/R35U/Gxl1j4EL7gf
TfXJjiVU28b1N/rQwEsb3eplsh7qFNhO1ugP3Kfi3VCnp84A9eESsgL/adyZDoX73nH4sXFuT4g2
f8S9bgZDGz6aFWKezh8s2rHGqxareT97tIplYqMwwqO7hA79+yGrd54fEXrA+FwSnVbu7UrAXZ8a
K3Nyfeil+PI92gDWYmS2S0+JvZq5V/96LhBCh0nnbcmkrO6ahdW4boixvkfZRUrVohAZFoXI+4ag
KzhcdvCLBj5zl927HqyqJR/JMpkXOW4Iasd2JRx2Nm6k5F1Yu6jGjPHUkN64crbjaRzp6RRBGmmk
F8vx7dfL1Lfpt2THetEKtMumWLzhA30hKiZYJlaMeWERg8mSnvY9LQIq7Dh31028ZJ9pgk2fx98c
8pkP2HsodvsdfYNKSEzn+WtEmlLrIFfwRkrsPmEk+zVSPJc5AxBKg5056snZLblYVEsftFby2Yi5
UUPgyJkK3ZXDbCPBxCf8jpj/7amaUBsrIvhIaeiWHMwawkRHB1ebSiYHsIPXjXLH+tej9SnoSetE
qAzxG8hWVxQ4Y3F9tz5dH0WTCRJ6fZ7SQKLVAw7DLR/aWX9OcysKwK1Hiy5XO07c7HdGTLMPbvxu
cMBtYB5+0S3qoGNEFOyYSaxMiGE1r6c1Uml7V/8hiHaYJuSRoLAhTLgjMgvPIfG8UQ0xLE2IfMBB
DddMYpejuvamtLrm/kvft8khcsNsrxn52+STtzglhPhYiyVlJNEEQsHBRX68iWv0yzERCZ3ETt7l
BPPRuWBHUa+4m1rxU/O1NyKqYaS5XJ7EcMD1y4M2nfZtD3Cly6xdNBLgwhTngj6pDOwqDryGsT+3
9OZETEmpIeT1yoEEh24JjI0GEkHGizET7cxaHaFwrj07NvGfwIQpZ0a1vSt0dwQeR+otIjIES2B+
V2NosvhGV3Auw1fgR5BA15dQVGOkXd63Plpfe3/vr5/9y39+/w12THGwH5Fz/f43i9XE+v5n6kYk
R1/O5z/87l8oYaPBb66XS5DjQjx+/+XkLVV7Ql5+tKQng0xbvkrF7Qlf20joM/K006+/sv7L+8+t
H2V9mkW1wZwfsl4kUaK3RGXl5XxI0Sqd8SIu/S0WSF7Vf0/T8KjNJqYz1PsYDMLFJxEm6JOXjTJI
MB1SYW7ttOeGL/WDIYHClKSpb2dSpdAko9VPsVieBSnmu8wfWXFYBsWw2vgWp4kTJCK28XQ09l1G
BAM0GGxiB62PnyfP40pe/3ndDKyD7jwXII3RAHnzSzMhimb5aUZB+w7R3blNU3Vc37e+tG7Wp4Vd
QqpDgNstv2R93c7J5Vsf1TnSR1qa/u79B5jJAx9htbwtaumdbHSKqaf1QZERq2e3DJ7oozoDoTvi
oELZp/RTNKFtKWxvT/kJS39kI+9dH+IU6tS2W+G16wvrZnIEcRTpwhWpaiZhQ0MO0iqQWjf+gnV4
f7rSSFzbwtP8/uLKCH5/+v5z67vfn66PZoJ29n63KOcngZZwcA2KCMTMch3QLVXLnP0FnVRyMFbH
94opft+QTQNk6/25tO3i7i+frv/QLzbp97dEMvYk8CbMbevmt9+wvsZ0AEUKMPddPFDr+PXuokCt
++uhIlM627z/JEGciKkZckhK5S5vhKfQS/Cw/+UfWCEv75/hv71v7Ya9/4k/fPH1X377EVLGiHs1
730Tfg7l09769cfngaRPglGW3VSHquufxfIwLLKiOK17ps7GsjgpgaKpcO3Teszej+j61CfzCkgH
QS4LYmt5vL78/tb10Xp4k2qMFEWW5U3jqGtyW7qFOpppchqFwbx/Un697wa0vyzEV3lgK2H279cz
YFZG2n1alYP+eoOiOR7tdUQxmxkpt43bLcg6Jk+lMf9z03beIpr69/PQJuZa6+LF9OIQw6RsVhic
XOsvXTk4eMwi6hLhOdeKZGNr7SER3rRd9+p6XFomvoTUVi81qzoyWpnBGMsBVj1ov36/7sDfdv/6
2h8OUb2epr/2+vvDMKs5bRISWbwh+uZqCV0sYpHOslIzEF4PIFTjlrdhDs8zqUtoiuz5qcqyDIYn
Ky7hHTyt8w64QNwjdJYBBQo9TCuDYAkgJt7Xfd8dRx+5eMVUkrw41d7TgrifG6P5aD9qTmhevPIW
6jCF0Y4HkSB0QVVozYZY/6r0zro2lXixpzEJjP46ZKI9+4V1a7zWOFFo+Zocks6WV8vN8r3FLZgx
jy5R17T7ymgcKLHxi2q1xbpjvaRTg/y48b5W3Kw2Q54iC0Q1vdcSxvo58b8g+9CvFdla29kyw0BI
7ZyHNaUxR3zxY885jEaqTr0HvyqLFBrkZDMYhbatokW3r5pDO5QT5r1wPpQTC3rNkm+Jmr+UhDLh
lKECJQSLJzpMBnMD3zm0HawzM3ONDbnXcwDj5JuiAXyYCs0nabyLHkW3j91dV1pIrCMi7xxCfmXp
fi/DQh5EN/gQgyek68J/asooeXI7Et7qMX0diYTd0xzOgcTWBE3LytunxWS/GSMFM1NX0bGLkmDi
YniIKqpVSUwoImYmKIzioy0tmyE29BG1ztGO3X4tiWDcJm35TSuh2o71jOBqCapshkduSM3ZUshT
8wS/buqMASbFm+WL4mUYI5NpkfV1NqT40OYnbK3VudJclxxzAhA9AjYGNOHMXcY0CL1oP8mMoTBt
fPja1Aw4Ht+Ua15Hv7bPScg4GIJ9ozv0s6ioU2YCk47oAHPaDUKPu4I+0KUYvPIDvvStZuL+bb23
PAIXFxlo2vQqyo9us637ebhkDjcFDDjNI+wZXEWdfsw73b80eJa9XpuZZ4cK3uT4MEpsTa4+y6ck
bk82FkLNtYeb0c+UUEyC6pvCy85Rn3ScaikLPQY6zXNB3C/x6ClNzLSMCDjOj0MPwyjFcj9a3iUf
6w/R6OqBhVKqGUPMe5IaorARNrZhhmV9lPZ5nrQvwyknOgAJuX/JY6wPoojJlta/appG9t5IO0F2
kcTD3/u4txtI3I4NoRGzlzKATRtJffUpYu/Dyuu+F36UXFNf/0D/hhksK/SDrk/EbtrVdW44sSQi
bbNoy7Peus9xbRqX4k3Rcv7Q+1+NWj7JpAxvemJ9MRtrfozmEMu2lPe08Iqr7abcxHwxBm2FpFJW
3Yd2bu1no8Hpb7TppRNEDrbUqNBAO/dSIwETP7i880W/UzTXXzwt308iJd26gAlM+teHyfTgnzXE
fniaOCbmfEFETP8iGYOavolDhhqJdbgnDCPl07GD0fxZ2imX6jWtc/htM5mnBjhB8wDFubshp9+2
lXOHMz2nVExXVM9dpkg5bE0l52ObWOJI0waoH4YSQlkiAQbTIQUvp3/QlDI6+6RylTYSO4Nxtc16
e2ciPTlj2P84j0Z+sToiQkZjULArqRFKjOE7M7TMMxOveVuSKXHCwLdFikjuazlsyTn8JCc+Oat9
1NBt/0mrJmwYYx7ea275Q/blp7h2D7ylPJhGyNkthvrczMPwhPTg2WgN6gk83aGLNem2AOV03a+L
zeBa1t51iLMukC5QalbF174mIE9i3KtNJ7nLclVcaLt+M0T1gvPrpY+kd4hq91TZ6j4t6k+V1l4d
u52PIqTX6s+fRZ/puwopzT7123C3tB9184dIg4kQsDf9kxGW6l6L4QK0Qe0OZC7IL4lrmgEBbF8m
Y3BOQzo+9Xb608aheII6/pDZBKLmRbwbWcu+dHSoN3Qa2qCQT17SiP04O87WIhf8eRqpMJolB8B0
iCpg1Zo7qfaqG+LkopTOU+MlNpF+0w642AQIkCngw6jVYJxKbxRnGYmgitvDaMuPpFB0+zrq+qs9
lujFqsbf++6zmKyWdMOeQj8E8xnRKg5eVoBSc6GgU4/CzYq/JZku6Ke1e3vYIeWrn43Oo6RlQqEf
pgLmgT5c0O9Xk2xvHuW6wZiemco5+4nuwZxP8pPZZTiB80tnpvEzRsjVmgXmq2trxPpT/KqZ4Xhz
YQEnykf+o5zhNspvWC3ar1rnAOVuVEIeOyct1ciSZTQmIded5bYdI+KT66y+yZ4xzcvJjx2WRh8X
RHsa1G3sMbCsr4Rm1J7NufyRpX5+ciyilCSAeDGXF2gv2kl1zKEMUnl3XcgFU1fpMan5O1Y61kQj
zkQy2RPXBZ5kSsNZ+ioxlLVRRRiBV6QPfTiAHFQFHQ+/ZTOXDzNO/TuoYwCqTXPbOcZ56BgYXKfu
dnUvvzt2f5WVjiNAJm9EwLlBVC637YJaNG5Srm8mlUy9Wv+Q9zOle4noYehPijnUo+v0R0ARlR3M
noZOcWx6hl5Le86hSXuW9bMk0vVDbad3mcAgZYV58tTlWMK7JALTn6rH2M/eFjfafTeWhDjRp77r
b0A15NlpLHSICGRou7CUt9xjI8uIejdWg56qqOEEY+VMr5RWOH21XhFpaG4rM8IQQxYXc6XpjeK8
OOYpS3ivmfx7K/URDykDz2U2X9vpFtWf+ZMqmNgLB6mTOOW01kaKGJuuNnZ07k08hhYl05A9Q8C3
i+o5Y3qh2S1K+5CkwCz7GOV9SEfPUNt4MrpD60hKc4Lebh3GqHaJd1XMVD9ZVv46ThYzWEqsWPt7
QsyJik/i+SWzSVgGKZ8dpil6mFuqn5h9622qQXxG8HqaTAmLM9EoruChEc4bzTv9KtzhyI40i2L6
bJKSuHfs6EeE5H5T0We6zTPu0qZH0O4/ztEI5aPMn0n6bXZjgu+x07n9M4XhrJCKpEMzvfNZK0+9
2z0o3e72TjR/SFg1U0FWyUvoDPdRFJL/aUt1VNLH1WCdzNT/njRzfhQjl2uPgGifut1Vy3rSAKS5
TzsLMKv1k1kdhj5jItjWJsl0HuofNHOe7MEQ300toZDsOx8ZverFs7rTYV7c6tx9jVWh3uLIIWOY
5FjOj4Y545h5ZFo4SFCNRjv6Lg4EzZ78oIvuGELFB9GUX12CWP2kIy4vwckiLQjvhREOFxXF/qV2
igfdcZnXox7ZJznQxC5jpdEyl76wFMch7960bpl5hcQQhANUC927qaZsT/1SLhEKzK+h19Uhzxvs
17OziyNroCyM8ysuJgQQKczhMEudz36UE0Ky+KRyp7lM+ki+wByRpSDjDTYAceqBKGB5MR+9svAe
7XI6hi4VjHxKzrQET5SyqatY6nPjF2AruBl0tGN2+kAZrkJTvEHbFt41g/mUopnZEpbcnxoNy1Dl
ZARtkNm7zWYadjmT/TjHewey6IIogXqxhQ0lfa1duMO96EkIcAVCJN97rGdf3mWG+IwpnhhynQHF
palKEOiFqULPJ6hxzbvz98bWH2Z5qCc4Nmnhhucm8x9RgT4YOsUWvYHjqNxs2xO6gZHMfWzS6nOt
Z+dkqLWj0A2cvsoNNyndt2OHMWTDtCpFE9GP8EWLp1RqY+CTVL2bNe8nEx7zrLWwB1rfUsGsT4HD
2PYAcytom4lZBXYdSrjzm9PRgLGAYb7aInsoMGDOc8i0yelI82xxsWeEfHqVaXPRWz2eVedaxkip
veyLXUv3R9mFb1b1OTHF/OSkBLwO5ucKaemD69cfSz9Dem1Yxd6oO8l8cwLfkdrgqPXhXGUTiPgE
qV9c6pBGGlbADCzILcfiihbrLl5+Z2H3kIC2TuPrL2Nen0wtLOi0KfJuYpvWl/CeMu6/uQTrkVc9
Vg6Jdg5xYXEUgBWPukUQMGrbn9TGn+K4ZGdVLocPJIhTO4RbRfrnihR5pkcdOabOsU0jdRUJaoN2
fhyzixsVnxtr0h8NmK8bvWlqjPuVesBS4Wxqsw33nkYd3xw2ld6bx1D2j7LH/JzZ4V1lPTtNbt3r
fY8TItKreyMebzmC/axykns/RP5eo5o65DqpbT4p3q5HCs8qz4zwdpBmHecH7q/QT4yOJofd0g3C
nVHFI4ljy2Q80+br19GkfzMshgWXYbSIgZsDZrli5foGMXRr0aC+jN50El6ngsGpqi17AQJ+okp+
c7Jbz3FksrssKupgSqafyBCPsQ7WnuYL3X6aNZvZoF2dzMwphXVucEY2EWBvZDiCyVGV3cEJpdxY
6E/xJvrwf7g7sy43kbVL/yLOAiKYbiUhKTXl7CFvWLbTZh4DCODXfw9Z56yucnWfWt2XfeNyuqqc
SgmCd9j72YlvkDnv1bd4ejMahJo+Q8gHBNEZMnme9x+/5Ihdr205fwbTgrcgscvLUsLe91v6s5WO
JTOUSAUZIYmcyyPtzYvC4NbnX1QnkUoGQOEjt4nIL2lp0jQ9yMfaqbbHU6Yjcc2i9tO/RwOFIe7i
3DjX/OGUX/jvxv2M3HRxmuBS0Y9sMhrnXc7D5pgH/jsb/yOHwXDGBvDY5rl1jjMX5242k0Tv8YGb
jnGVgV4w1kOFsibjiSimn/TX6mjMznd7qqBJG1Vy1EltbeiJzkAFvrDg8+/8nNRtAGzv9QIw2Fsq
Y29CSjoPA4Zs7ptjM8JbT5Sh1tVKtDNtkr4yOYSiksyFambwsiMiWeo23xRB2d4xArbv2p4vk2aS
6Ahm8wSODF8haXihIgB8m7H4ONARd5uSm2vL2KY4VzXmEPgrD25RGrtVaDN07G6qtK03VkDKD/oE
1FehwszAIkJ8dup3E0e1N9f60tONYc9sPnPNqLMSTz1Tjcc8D25Gw5QGM325HxJzepgxBvd9Arxe
oO6JYykfncA4M1/AmZNV16IXe/w6kKlNUOO0hMl+aTCvJhEZUzaT15OdGcN2LBT1PLIukL1lj1Mr
/YxJK7/iUSRCIoYvz4ALT0ziBYdkNvMtOkx9MDzqzAbV75m/bJYRt9jczkdXuajdOhs/5DogKXr1
TpR6dJ2a+MGOx/skjYJPU28hUa5M68xztweOjpc0pVs0EQaeKmlRkhayPAYIBUNBBHsonQGLJbyI
sqjbQ5/jTDfmpgwNkUFVmTf4DO0nOWc/a82ONVbVdMgjZ7gEZR4cHRZl26q3fhnKBEKnoDQPXXuv
tVY7N01PC1fpdup8fCUu6/N8XW4nUWHdjPKYwyO4NKy8WK7gw2M/NJ1qL9APyZIRs3Q3G4m+18p9
bRrj6uIf2kvP6ncD0eSIO+ZrnwVy05fxAPyuuDfazty6a0MSA5IjaHT4vAzJ3htz+11DvCjLgDww
OdivmiMRUEP6MnY9i9/Ru7WKpJoAIHInix+2HcT04/Zz6xgpaSyoKAB0pZtSDOXj4FKRYHTGvYyb
qw6wbM4+uU6ITx6QX4q7qONuKJokpBjD2ti7GckxMz7RFqINWsq1ZdBDCi3eUzYCOm+82kSt4Umw
QzL9omMHjoVZFotz3RG21psz3fpalGSWlZ3ihh6B9SWb9qY7tgniyyVF7NgI/SIcOCURa34WBhGG
0AwvRp+foilRezvyd9IeokM2WMBIyTLdql6m7O/MbwEVlNN2vMd582XEWnQaHDt7sgTLkAZmTTdv
PywJvk/zYkpiq5ImrnZjHH+XTj6yZnyKOS5uiVH9KmeQSIKW3M8npDxJUIbziOBSDbAP/YUY0I5W
b8sexSAYPj3Fmcq3XqWzi4/5dybJqq7naIP5dzn46tXIqiDM/dS4YwUvUDMtHkhuuz99OJVVKb1T
3hMdVGCz3GNis1g4yT13dIVQkhu1Y5cH9s6uJlZX+GjjzBzOZu7ja0TdVDzE/ZTgxuaY1TN5Uj2p
7Id6bJ/zwvMRgV8FK/wjOm8iFCq5/2O+ZqqnLKCi7mB43M8L7UJnFNl+qaLPc9M1YWz7JIAUjSI1
8IGnUXoxlPflYwRTeARtOYltHfOvoi4sdrgIguptz+22yIkl4mjuVJwPB6P7mXZOwThVy4dqHN+d
0iUaKdKhykyU+ljmiVpznh1VGdu2dpBNtJic3Tp4HAMLU2HT0bOKKWJK2vzix34UbfpaVrG9U4xM
t8Lp6CQbh+JoZIqiVwlHEplvEHAgDMa5iewWBEspiPyyARze24NJvqncT0uXHsi2b3fuUi17I4na
o+0R9sAKjj24aIonYIOv/pg+BVNMMFOcTqEcKUBccyz3ZlDLfV06t0l5w7lhiWDeZB2BHmjEzwGJ
xcUqnR1ck34XBKgnUrPjcgtcwrhLQrTwqEYoU/wBcIE30SdbOXE1a4ExonFUjXNN8rE8Z3l0rytz
73u18003V3tJ/IsomSOVGe4TJ1uAbXXxtjThofbd0t4NaRpRc9c/P8Tw0eR/rxpXfSa70M2gLQII
ALvE440b/t7VYJDsV2ea9K9F1NuZjglxnByPo/Wdgiu97xcInqKbiqvw64fRTRk21gUMsxp5as7d
vGXavC01DtZa+xcntqon5rakKaSut6Oaeu0zMpdZN6MeSB3/guDoq2ya7tzGeCQGT6ZhV0Sgb1QB
w6NVKB78idVH517cyN3OZokmCQpeNJKFmVYBu/0gJqSKlQRS3dWhXlvbrHWdXYT29qhM67IUjbxG
yKKJT9Nyfp6LhOibpIv3jJXggq2jR5CxEEP7BzufmNJDkdgD5PnS0gxfMtf4NEbsX3w0n+c4b+5V
uooXA3IhBNtTiM3xSQdPjZd5549fCkNyzanyqfAigXJT/kzoUREOo57baKP6Nmc3quT6UuGY/Zyn
HrpTnM9Wgr2hyoOXRgbPBTfCOVZB6KpgvatzhnFTwYgrT/p7lHDq3m58Uh/MgjM+NH3GrgYmG5in
v9pgJNq5WXiQKRhyeWmeWbKQBLh0FCSwG04Omn8rNy4tuIDXdMryx+67rdpDldb5K09n61LNCXE0
7QGKVPZsoqzHBj+zsrHkfA2sbosvVB1g1MN5UN1y+JgtWN0TLYpxNHWTHhYiBmClpRvT79Kj+T4l
RnJuAbofcmE8Vz1f2YOD59gKrnOZ3xl16iG570jPtOy3tB380CpJj6p9fNvaZ8qbTvZGU9R6siLl
piftDE+L2OZ2u2Vgkx7njOwaJ7GiIwoR5EJzyWyp9DGzulW1oxlx4QK0z6YCvK+tZN8nwnuqvPkg
erR6tW/dyip/65dVQTM26qmC0VVpDY6HXu3c1A7ZgxWDQiut+3NrJId6ss37pKo/8RbgCl8owWdh
PYiEH79iQ0kaa1nuWz9zt0NFuq+gIj6g0e1O8FSaZAKQ0br2ZS6M74YeSVXzm4UUwo5wvfQTjuHp
mER6JnHGHRmspteoyslxKcb+Uvj4f6NpKG9d/j2oq13q2+U3OIIjsN5uh+MnvjZ5r8PKFtnegWG7
rdwUWtOEicPQlvjiEBDGqONzXhfRqVDGi2h6qFwx55YHL+5AogAJpcHy2E0jzNWJNEenD8dkzeV1
KiLRkii7Jw4dV3f1pTMbdaqxjCHNM5HRpMuIRrbqryAt7HAEubiBY2Xp0bliOnKubpD/KOO2uKv9
2bhn2f8cFKw+GNd1t0lvfDPaLAyDnnnmBHCFSu+s7DBSRA8YuDSPY/DE3Dt/NoxfxdyTAEbK71au
rY5u8svEZORamAVKnDjlaoM4d3FzcZ/Bmb2HeFzeCvX6xxf2yHWBJBuaC4I9V1be2RAIVo1Ky/AP
kzXN2Utqay4SKx4vogcKNA4zAS0dJvMPw4WtqaBsRUfJqqg++Cbyxsz1L+3IysqOjfoC1OjzoJnk
mZb5ULOwUsngAt5sja3XWB2TKPv40SnyI6D6zYyjp3o+34zz3nd6BLaud7DTZdh65hzRozO8m7Lp
wYnpOOPosUus6Z5XQIXuz/AQ7CLMo3oK0fweaj6sLTWNtUMd6l3dpf22lES5TAMSDvCJ7l52+dd4
PU88j4CotjceYzVm6NPniWwaj5BKAkCOBDwDHRwei0roK3sD49BqUtHade3YKB77OkCzJxtCidaK
taIsRhID0mzg4cCwy98Y+C82VZ9Tlqr6TJAKwyeew+A40GR5VZhF6tw6QxCqBtncOOI342dCk9iP
B39gIBdP1qdxZYK0+gcDzPw4yzkhlbf0t1bTeYARkfMLuxeXRlvnxlyye/rkhlYghWOSANYBgVFj
FiV5resd64WB/sikmxnr0fH0/CIzmT3GHFnxPCNq8eZnrRz+CzP10ZURRNGs5VlK/MZiXxguYDTK
iOSZ69nfRd2ALgcLzWwl9osn+EmR8JYSEFEpGPNqv/npilzeGdTFt0o3WwZxu9xI3TeBR9EjG8ob
RM/BNPhnaz08S88cjiafG+Em266ZXYo/KyexM+2Odu0xvyvPI2o+XLSJg0Z6tU+mjAhZYp3quM0e
RuYZW3di1Kv6rD81yC3Yabq3xu8Jo6HhunSu/Tly36bY7T/xYb2m2tfsKzq9ccSAusCd6DvNRO4T
SQKSqL9Lu9W3yD/YZaDon2mAmiig/nDLpyXBkDx1h8oZmq+2Z4S6TJ9LWxPgOrj9w1KXd7JdAxST
YvuxmcsLbnUYxf6xt2Y+PTuFQtPa1s2W2dmbXwaJAH2ui4ADspjv62RCoOXqrw6wmEsWRDu7FkeD
TulSyO8GctxDPMArneuWx+bg7dhgxtu5cJNzXwPFMKw8+lSupMoE90hlkeNVtYsO0y5lGhKjYC4W
GYN0Es2hAvIR9Po8zKN+eIkRK50dmWzK7BOlU7tDzEyUbt7B73GXox8JViWGK+7sqnxFKj2dA9Az
55lN0aQccRp03l47BCuHwCeVEFLM2bRFef74HVzH6qxz61PcQgj9g9gg/8NumBaBMxQSw5AV6uoZ
DLZdjLa9g04AYMO8tW1kY34ao5we6ieNfYhNMh9zNZJMOmXBim6t8CvkBJrPRPtsWw8bexdDx5uq
ZCKjNNh+2Msq1qvPS/YDIdZ9KyP3q6JfSQLrazN5w5Mo4Fh6GqZir5tN4xreWeSrqSBlGKjq5WqP
vX4U2RuyROcZnPVBzgGoHXOAl3OuGzXsrNoG7tP/qtPyS0Llf2D9wFQX9ToP5cXbU9ueWJlRf5Xp
KY2nL9IsOeYSf9pB5KeJLLNvH/qIKZ4ZT+u0vS5SEx4YA9EMNJzz1gc55CfjSxJk9sVIOCkZQ30b
eCEZWr0NaopfVg+Kx3G4jTvTXfUq/XmU8lNpTU/I88i+yuofWbqUsOiM3Ww71gkM3FVCId2pHvdu
QGBlls40hv547lgXnaHwXZohzne6wcYra6pu0Q/YNQLyZhzxGuN7J8fXd3c9W26mpzwdegJsP3Sy
wF9uKbzMfboKl4FSNqwDV3rOUMJPx0cXou/296pkepJqYRAXmrBLbl6Gwm/D2OeUqMwI4znbKSBN
hB/nQxlv1MTAvAuInk90H2FLz7NQlUCBh7x2HtPULdCnOnfZFQ1k9CoUWE6H034buChSYAAzG63m
b0jD26PpnGLDcK+Msij7bSNMiR549QvvZ9mii+K5eViJwuWgWlTvforrkpnu4jg8B+b6iLBKHzUS
hCph8NyOR6FN82iU3zG61IexTu8TBrKkjVnqqJQbKlcf8iHzfuijqrtQL3p4qu3u3k/WWGbHKHZ6
YP4JWAIYZT6KXZIHFpW2bd23ZM9mEttyWX8pGamRyi09zpeGAKOGPCEd0eV5iCbmoGrDY1D0+F5c
yK1THBCN6ZXFdaqGH1NmMZeM8jsxe6+txYqkhakJDTrDLQ6zKuwbh4Eq60oqaXvn+gG53Gxtu8jq
QJl0X2Nh3uxalQ+9Y+9FquOr8q2HeUgWBrVFtOMgnE9JjKHerEz2Yeyf6P9WzaO+GdIDo7yopw8/
QS+tFySa9V3fUxdJmT1nXT0el8r91MsVW9V4My4V493RPCnKJCe/bw4C7DYamx5bp61bWOJS9f23
uGv7czrOq4DU+cP4/P8tyIQNKia1/wIySdUPvBfpXzkmf/xf/+aY+O6/PizpoN0dvOWBid3037Eo
gf0v37dcOwgQfnIZrlyI/8BMvH+ZPsYW3+Lf2MSW8DL+AzOx/yUZS5qB40qQZeSj/F/BTH53Ga9Q
cUcAThH8dZYrVjfsnzycWOeSfHASxirrsgwDwnQvexQgLAGdlqWXX4/JzSEiuWF3elcxeWNYQW6v
J8zDIPX1T2/f/4ZeYv1u5F9fjme7sEtW46Zr/eYRzHlTGmCszllQMezmBttRZv8YZ6+5N6tvsKOa
reOXPVHVzb0OdPEHaef/yLv43aL48e2ly7sLqMP3P0zkf3o34DEtCjSvPHdT9LX2x+HZmaKj2yse
vGaEjgiK1G5s+gvF3j9SAX43HvPNuVTAF0BfMD1T/vazw0RP4iFH9JOvyjrGQbBjZjDS8wBgsEvt
FyOLzxjD8tpbEGZk725Z4NHOmPQo2R8Eo4YNiv+EkYpa/gEM8Tev7/rirJXFQ1QEdJkPKM6f3hnW
FbAQjU6iYVQdC+/2q7Muhds2svalQg83KEpX7CE7A7fMzkjLQzGs4QGj/VzUxnxXkUOsJ3//3y+Y
D9jOn52+vC7uBiuwHdfyXTIz/nr9TnWBrHci5zsZI3nAYjHx+EUghdrwFwA6ErXN7CDsAnI7RcBO
FSNydBwTp3rFkuRHlUm0n2rE7NKyH8JYvzdMpKfai7N70zoFwbiT09A9i7q1NzO2ceqI1Dprd3p3
k859HOqvBMR5xyCXx3SZkVSncf3m9gFjW1s+GXnzwE1GHLVV7cw+sx5dM9sTZ9lA+50fhzj6pdbG
KKqJ6sRRJEh6JASZatu0q+Dy398t6695AsBeAxeyjktkj0XKhLR/QxdlFosZ/O3ynNa1ycJByZ3r
sE2gtYfjXUQpNSSVd1q7MXjy7keN/2H7//pCrBXEAEN6hTL9ZtCOMx5wyTzLs+P3+jSYybWEnvK0
DNOBzumZgfLBaWZ1lhH5fD3gft+YXv77m/E7aWh9L4A3ES/lmdx4v0M4UlYHhlsPknD45JdhH6VX
LdtpmO9kEDzIlH2M3fzT8fb305bv6dpEUfFPHgm/Xa3mmEkPWKI8YxA6Tl3t7Axlo1bxHwAQGXuq
8OVcsrexe2iCiAquLBrodCzxCb3LP9w69t/PG9cUtkcWkIB08AHM+vPRTzNijYthCdb5/YWVvrgI
/Jo+dgUzK4In059/OIi4d+QpEA2CuHm/jNXVAnF+p5Yq3TG8sq5DT1C6Qgl+0v6M88EtngSQV/gw
uF3aLo9AidfAz9W8z2sOb2ukOGQp+Q8sAvvvJ7drSp5jKNH5DQEtfz0HIttCw+jm8szUlp5taaL7
rlvFwlNSHibE2e3afTarZAS6M6tpxcIvmmmp66Z9Qly50Q0bmmbIq72PQngrdJfvavbfd4MW59Gx
DYZBcRiZeNzcEhuziUOZKiqmvaY9Iz07nzdOAxaSRKN/4vIAO/sLaWG9XqQUeOrXy9X7nWeQoxua
yrzhusmd9jgZTYkCjZerYVsyKf0yxFP9D+inv0Fq1u/pusJnYUcZ8jeQ2NT4Xd15LRFjToCYI47n
B2AJD1bDqjpwUMoFuIIPiG3888cvPug89x28dPkPD+Xfnj086AnDAVITSCoUeBy/36lN0tfkBjTG
qY9yY59a5rMsAnTXbszeY6KvsHVm7huIYjAmgTXYSvEkVJ04+rYaDgwMd3Hcxc/QGbt/QPk4fz1R
19dGSJBnCvyn6wW41nB/vokaXMYrji44IVwiDb3wQsvpIVGNmPLcmMyocSABi9d2NT1YY1aPvxoF
E3FS4y7W6ETIjIBlPwrjrJ2Und+UHh1U7nsraM9smINDV3MZV5XjHScyyAOqsk26Dvsnm/8xmx00
WjOGCmtwLuRUxCjuIYT5qdseEbMEOA6jRzMmGiD2g7BSzqnvmhgHtG8StQ2r8WPVkyclMIp82gOc
LkPKoxxpaGrvsqwOLYP0RiCS5oM+plZdn//7McxH+Fcc0tqBeTzDuXEDUwiX6u+v72HlT5mcSiFP
cYy9UDnuq7kkMNRTshDcqrxngad5aA8mqoyeBDVeOwMnlwmRPyYAK7tcn7KM50iLxDRMfbouswYv
VIoZCjUSnw8AZEq00J6y642subslyzXXDlNAVBcCV5srToHnPk6arQODGWScmB7RhtAn57Z3qnyV
HbSrb20M2QGSKbomw1OnRMZIY4OI7ImPzGQLNfQpK6uZhNjVOfzx9cRscacCnNNmJ3jINEiF9gD2
tmJpkjt44mP4wSlJE8bDfopPWE/HaNAzw79lTwQQ9n0dV1vUoP2e8oBLSOfnviVSEFLGkXMjfXR7
wZwVoSIQ0s8wese7JSEj2ncYdJvJcS2LiLx4m9lDstNSz4ndNpsRf2iIs2raNq4boZimVzZL+dBz
ht5ro693MGWSEAsdtG520W2WqEupWARD4vTCnDiljTer4EJAL8qmAKKBcuzpxPYq2rZLAVAQNMzO
LI3qJGB2Z639xTPBXqfxUGzFOH0jwAEdLaylKvsinCPq8jS0hr4AxZaCvpCsVBZtfmY4ACrPcr4N
WOvDRmXMU42ZAF4rqg9qZV5MnmkggxjFaV9XLBEkmXJ3znhLB+FeVZAdlqkez1WnEIygx9YxqJXa
jVi59P0hWCL3BCXgNVsV2MjDjrZjJneYQX5WEwsYNvhtWHgrg6hOEWBYA3PYpI8fsIDBS0dZKQqV
vOXVfC/96kgi0Pjk2XzmWlDI98OTC3D3EhUEr8ROVIVtVniU8cmLzFsPllvUMVak8CjL7oDMsr8D
+VeQ4VD8Uq6Kn4wx+hWZNtxcJy9ZrBTBYeqJhVROsVyr+FPe4CDHvLdLB1Iiesw8G3vx/S+66UjR
qa5tplfGgGwIdPXI6oo8jUGBkQjD6w5PzRAGHdQ2I9oKX81PfpkccAVPNwMTs2DzGi6Nyeaay/rO
YqCJQMCwQr+52e1ShQT5LUeuNYF8nyWdYfHZiGD10NmVz61EkmEbD80fV3hX4X4uI67UgN8RQvgr
SDt1rpf6PYh5BgfBUj9of/WNwJxukiU4xCLLYeGYODoG19op9d3g1niNBPEqhEjlKdE1mspC0Ekf
moSBsK7G6xpiwYyzfVYiPsRSRw+92++yWRkcH6W1C9yfaeX3oVN23V4ZibUN8rG+Y95/VugTkKJn
yd5dsvhxztpvYGPVsVPIu0DKfIsQIHJgBDfmge0DP2C9GTIk5aR1fZNBNJ/7sv5lyFFfY5jk5EMD
yTX5VDcIMdIXhjcXwk1OCgb1Jxk9d3bKVTEM3juhhIC5GWKttGUMpFvpie5eVTkhjGV5KghkQEz5
K9CWcWUV9Y2td3svvXFTDsv32KxWb/2sQicX9SFPuy+peYdw1/vMeOwtJddJMVC/d2sW33EUy93s
B/k1ikGra08A2OIbTrUHamGV2XyogCEh3AaELwcTl1ZolgEZNWZiYnk0sguMyk8d7fDB0SjpO0Ks
OAjqHyUlxSZX2Cktq3lo8liBS8kvsJsjFJTYA+2lejanJNq7gSBMYXlLnFVB3TLXtwyvwLckd1E7
vnWg7JltAjtRHgZ09P/IuFbAquVeUt86ks51zTCXPAoyeiLf3rv9OGwlLmtuu1qF3UpNM8Btv1Te
MSb/42WwxIg+mewfmU2XjyF/K+XPeE1Q85c5p43mlYzVIB6LpvE3pauDT6ik6xscBRSBXjHuqsR0
IGwY1TH1GIwTC0QiU/t5okKDDRN3JKgM06Ucg5eELC/ut/EgJkveg8IOP0T97aRgIVbO/BJfJnOk
upamImbUvKU1gPExRptuZfHekvTUJagEpVoiq3rroY1af9cCwoHw4l+NhT0BnM2P5qyiM97bCPWg
yHcJUlefGDHsg95W20tBvfi8KMDL0ySZS3M6PeZooetqYm0O2HjOl4eqR4nb2ehZyzLtQjNTL4y5
PAIscHkhd36LSrd+KoHdbbMemICLtm0V7YnPo7TYUGOvmgwOJ8Gu/1La6ueCgYz4EDHeVVGEdJ1u
aKOddgir+qDpGXYJwtAQ9fbERWI/xgZOftehlwjsKOHWxYKG70KGTVW8eMZUXIS6zGNnHIO6HXaI
XGJWHUtDt9hMD8pHLS0BCcEMcS7wa16DziIv3BjJxYlj5zANDW18TqhOAvorLLDMETKLJs8wytOE
KPDe1vmwyT10PngovrRq/oIwqzvCXBoQvrVfjZYyO0Zij72qdEOTfequgid4zBeUjx+rLTSL6n3O
7JgDMjXPOQrxDV7XImwlkjDshzvfcMSlTbzH3m3Lex9vAhK8ZtrjMLyMY989UocvfLsgDoPI2RdN
l5wLJVuYt119Mpw9anQ8OQn9i5hDx1zE3q0TINiVQN3mCzPUSe6i4proLkW/k4ExHhDGmfuJxDqD
yfQGjyF2N5RnpONlHZ8jaXfIC+j+JfMbCyvspcXhh6ynYQpsF9tuGfWJc9isaIkDb/box8npdese
yXzg3nd1224JICChSiYIR1zLPOMyuwVD997aApsWKydSVv5gLE1KhjLPhpuK3BQffh6E3RjcslYw
6Fua+jBVArhqz8jLZpbKw9/O9v1UdTtobmudnK94XJIf0S3r0Fc2AI5AIgESZbQvRZpdZzgW9qZt
DSf8oDoB50JJgQoTTNVXpAOarWdgbpnkway0M+cC2x9ZY9nZF1mciMhFAFfNzh2Ccz+MIH9cJ57g
B5xhjMs73yTEFsQT0yhWDgFIH/9XsubLKl++jZX73jQZ7a40wypCvQV783tuRCktCUY0bYwPY9k7
MJsmrn/CxZpOdGEEKdUUbHpdlpIom77aRnDXT2egPs2htJqfMKfeRGBzd9mkFUZTdrCmlGeH/FGT
x4OurPwy1HlyHHNyQkx8bspynyaSHPaR7xDgUSVvrnteh2FTIghRrSdYUM6vqVoI/7XL7743fHZU
DsTJ3bvpRJ50XcYUceSw6HXTuqjniVs2VHDhcBi+Kb/JD+VkYVoux03cTv1dEcTRvpPVrpsR60Yg
zmTbsU/K1NWw/eloViTSWf3efxnR02y6SXzy+eds8bEBbXsjyM/dYxIi+YLVYeH0M591/c0s528D
cXTDbP1wwhGrBVRSSIczcZONn8mtbOSx7D5hgrC3KHFxGDsKVL/zbhMTuVV5B5/GQq41FPlm4sOo
paLEDkBa1Y1NXsHk3Ih1q7e6xdMzF/D0RKOAXmYGHwvxXRrMCoi96nE0W5CP8xBaokfdgCTNxz5l
ziifoEokXYoszmsv7cQWEkMMyQU67nZV0VL9urt6JQIUZGTtdFrf6gw3dT/uPdsiO2Tqn4eGGI6i
tcc79H5I8EwZWFtlEQom9SrPHAvCF6ej5SJtXZAWbF32fQnrYKJj1HG2sWKOeJmN0cnDxkCNVbKc
BTmo5AYNIatcFJBWahkhTV/dp3hzvSLZZgHKaHe5b3MiT/Kv2OHfygRYLtQZd9ujURBOdW94GOEi
sydrlAOdTm1HjQh1TKWkWEKMGtr0Jx3vUZJIFnYyQhHbyU88GB6oRd8RrdecSTy5Y6/ZUXdqDCve
o2+gtrFJ0xKd02KEaZ+KyqrQyLNuy9GQU6Fvpj6/K2vsKsPEKeeZx8Zof84OLYaoiZfom8/w46BA
MEpyRElZGRsWHGL72Uw4LcoSavni1WeZsR8tRf5MV3FatKpRu1VE6EbVoYrFzDnmHoOhSXeZEhUZ
siCCCzZ8hyh/RwfyU09IFHGzeHs1Z4d58l5SsjjCvE14EGRRWJaJ2LlxfDEt0e5Fb5ubETIWzsLo
sWzAufn6qaEI5vwAWSFJihsNjsqxY0zP2ifeAzxzyZ6A1gk5yXkWWi4bU0evuhPvosELJQYG56VX
7Lo2HXetvZ9INo2AdUM2gOIe1zx+VO+WQLW+i+phKdD06sBwdrkXxoa71Uu1QqVEvStHR2/q+nth
IFvrq1gdEYXnoyaush6dTbFASzTa0JordalR7+reImrS6bZuX1xiCkFSfsdj5ZEKIZ3G46Sdks/o
+Vp18yOHnGGNwrKQ6tFGIhQaERE3vJA7oC5AD0wIfeOIZp+/DvBjLpvuRsw53Toy5TFBJy8cmHdW
cXLcr5CcyXQCXUsa5jHKbAupmlMS9ZIYGw28dcOl6/P+5zd7jAEKWrTjkmFVKEEk+nQTHBXf07d6
CtjETtM3ELY86gMqZd/m6TKIYEMqS0+kvMQnvSUbHU8v2Z2EFjxJ6FabJscUFGFrCVXsXrKOp2tp
OQcE0Z8FisapPYwxeFsbSKLnjt8650th9+8Eb1CeAO7gEWZP87CLlcRdAUuTLkdAYbMuKQl728Ts
+x0pLyepk6NXxp8qs/lFJBKhZROqKB3QDjv+tveLW8xTLrJRJ+aB+2D0M6jPIt8ujKePnrvEW9sM
njRk0EJV44URqH6Og9oK6S1AjgRMicQCvcLxq5qnD7t9yyyOwoL8shV4G0k5fmPiaZ66CI4u64Jo
lwBxP1qx7zHCmsz9YEA3LgAjbduWFbKnU/sw1e1PcsStq+vWl5Fj+GSlFNq7wNubI0Jlm/xnBPNT
duPvyW4fvyumKrslcfkgYOne/a8/R35PGuqCNEWCbaejMhH/2dwXH19+/EJTAu7Wc3niNgK81yAz
IofU2B/Gok1ujRC5STU7zqc20nf9+mfdx5/NffKOMzA51lMX37RtHJHnmCevTeL/4e68ettIti38
Vwbz3kLnANw5wGUWJVmy5fxC0JLcOef+9ferpmyLkmfOOW4/EBcYeCiGYnexatcOa639avzH+P7I
1HYyLK++mHWu/U5rzY96pDWb2uxIOkUltEvPlS6p+fAn4JbLMDNYQnBGYUWt3NxXl5kfZZ+jVZrV
2ayUoniT+E1LmNjbs8Rq7HktISChxvJnouJuYSlDuxqlB01+QsVd+nF2XyaBIOcF1byEow3ny0mI
fyx4QKtMormqQ4u70IPS0qPIBhrG2nJLTVKuagPhD1LbV4XR0tSYjp8RxUMMZ6wvLJOiv1FcDmie
z0KX/JjBMRMaNW2N3WuapchrPaVJs6xck5Rx5/5ANAcJMJrNqNKGEIzpKFo0/dsy1/bISpoLwpOv
9SA6Puk5G0jkGD0N7x9d49ggSz0nJUoivbCK81IfvDe20lyWqubdIEYQKr531erJuqND5JVWms2l
sJRtD0LIR7f1XEsE+9EF12+7pXwOsUJfpOiQoXXh2BddVleXdpnDoKyT6xLOx6vMjVKYQkgJoOMg
gJC+BN9W2eg0NRT9i9XzUu7gF8ZIIWqpd0v14spSoQvbNvDjIkODskPS99qskcQqi9dyaDmbAtdi
NiBqdqsYHCY0iGgWEs0tL0ojvi4Ng8PajdpNgPr1Jgx7+mO0Vbe2EloN9hlb1MtdpP6U4LxLoRFJ
QKjKakA4jrYo60Jt0huZVBmqpSkNN5zychfQHk5tP8QIQywobxhovibQD/NrWkmFl8gizMrcQlou
872VrXLJMBjsNedmiwLNTSKX1hI8p/IandpQwH3ane9+aMr4lZ0p3pc0W1U2HUJ9E9h0lqMSLKmg
Gdktn+j+EW3o2z3MDhDTnmZEqfUusCrMe9shucCthgpaeR3ngAtj5zYKziNVTy8ML70r8qJEpTP1
N0NjIwvac7qqRvfZaaz3iJZBTSiUGA0Lz1tnMRTErkPcu9W2OKrhurAB0lHwAFyVIOtHcBvqjnvV
9jfqACG8c1uXpljoQ4BpRSumpHM3FUFINEbRv8lw7yu3zi/oPPBBTWN57neRgVwDSHU7T24dUPmO
lOYr2+T8r6oovkxj8iduQ+BDo4wPEIz2kq36WzTf3/RCnQHAxTslMpQLpVOHmUmObouo6Du591JY
QNo54ba9SHNFn4/Bp5rSYh125hWZIvemLl1AfwkctVBz83VM/vAqkxv5KtID5aqUoxSqk+6sSqRf
e6T2eHJ8T5sYzZV9m0D7lnSzfO3pMpJs6FWvfGrAJKxwAeYtBPse4hykFr065yik73wHTW1Rp+iV
pkISOIYZhiKWnjSzpqMSACaT7Ejiri37rZJJCEyiNKgNaT9PE+ijOeHPpm3NtwLKtsmLmO7hSLKa
pEXXWYuksg2NHA4nLM1KbWngHRA+Q7WYozBliXX8Bm35j3L3Ea5mvQDzR88+LUSLRW74DTwQ9VkH
VBqqwkJLcD0xWLIgaEG30Xx2I1eLkYO06QY7PDvb37QBFPw49e59jSYhKIKrenJFOV9HJ9ZIVjGt
7Ovi2iEgo7VeH9GUO/TuNBhSywEG5RaJO3QREVW2S0ndwvEyz2X3fQb+ejv+wz56M+jBnS5BF03t
LsfskmqhSxh1+Jac/fgo7fQwmmWBWi6R6iB3WiFrLxP0Lxxt1wmZ4R6/3GBWIpuUJqrw7baJaHZh
KlvkpfyLRrC8WuL+tqI/XoqSga3MjBY1PmQGRCc/mlRrGfkTW7uEdBtfyJhm2ZU69GGVc9C/EHGc
KDovC4IQtTdv+9a8K126ZwbmaF+Vt23eGetGyV63Rd/MO8z1sjO6az+gxbff0E8QhQRU8UULOtrf
uTr2q9TAEEt1AC2bBnCWViEDVYPK07tzSy8vpKGlVoWrvjDpwheGZKNzN/2K/J50gfXfkIVD4b/W
+01oI9RByNebWrtO6iLawvp7lw2W/9qH4G4jzFDruYl6D1fcGVKwbCqsIyEZrTAL90oxaXaTobmL
5kOAl5UEKRi8nQbRdulGlg8LhOgv82FCeTlkWK+I0NNE/kuukBaQSUWgiuy81xpJvaCL6i0aEiID
MrMk10RlheS+7QqVy9a5lkMSVE5UfG6IJc8BQgOXjjBRDYs76OngV+tLlEjz2VDK4aqO6NapBugL
AcAF1EIarFf7LWHnDM7ncKPRwq6lhTlZ/rVr6vB3THTLhxoYHSjPgZ7iBrLsSzQaddIgqK7EEnUM
I9MXAT4J0l+oZlqoAe4k7ZOPrsxaioqrSi/i86hTFhRvoWxn0ZqSgj334oyWE90dqTmJaI2Unokb
Sn6Rps0QA4b8XiZJFEewRPpcpHw6Ggd62d5CPveV170evF7fDKF8o7gZHQAd5AfaxH7l08b6PFUB
+9ZSPYMUUc/TtKCMrdDuQi3cJcmQBkR3vIC4AUHKrLk328OrSzhvMvMh1+N6hS7ka404m8AnmEdS
+sHkYFi5gPBtRUc9bPcpduR2mSsO2jZxQ0P1EFl9FO6b+UAvtWVnIZhBXM1gFFPg4yyMLH3dhLvd
Ssm+lCTDN6ZDGz/P2ZF/fePqtC2s1N19YUoPhqtFy2ZnRzMcv88+eB6kg3CukYkWaGXiIN+ztjKq
lSsMxDukFW7pRuEuEdb41MYmhHeUE1aInSNEUYJrCDH76wLay6KKrU0ka0vELt/vXPeTU2gtCP0+
gwpju4u+h1KZIrSxTIhWPZ+ueOGOYqqGjrqUNyBlumg5ELeXpaa+svrgPXwhKh5h8SYo6js60LMU
v7Y+3kJO2Un12+xilyDsS3XPDkiK+PVykD/CKSSF7+c5wyM+lkHQGJzGR1HLXCBlEF4QwJtde+dk
IsVBRXrR6uE8KNBLkFIXN92fI+OwpiLMiRd1gLOU/lIhRbECRgZRD1Z7W0aovhXZAkwx0RBQ3q2T
gen1Y7DqQuN8kPTPtGI1sQc23AA/Wfamni4dVSvm5J3bRb/TMRaQqqkLfzWCXl4URR4tzR6wKMlp
Uh7KBahwbU3xFRvf5/dAxNge6ITJu1KFsQuUvwq8bKHWyipUSAK1xOOOhQM+NCQyUAFE5eKdFKev
nQHWmiRXm7Jq5W2e0Us903ukHeSLQDiSJL+EjLhPjZSsNoW4rgACpgS3HSH8RZsuNLBzix7XG5H1
AJ8UMtEcZA1cgdZEgQLxna3hF6ygfPhkQUN/BwHIuDa95rpuHPe1Wu42jtGGb2kkRmG1oOXwZRth
E6A9B2tVop7cyuiHx3rfXLT4dqrlpqs6PgdomV2WcOQc411i23szSrON3VuowlfWdUYLK4c8/WqA
kb5C7umyjVXCJ6WMrqFDXcS11t3GlAwhsFdvB1fa0QorsS/12sO/0hct/dzXQ60768zCUcriMiDl
pBEHq0RHMTSqwaerRGlSzu8TWorkUDWcWnkHcbZblnq4SMJsKzW6e2sM/kMtaaRy0iG5itPulVHb
7bqHrLiUs/guGRpCjKAsEe+w90C21JmbafJ71R128wqRLjUJy03m++DF7ZyCe3eT4HBtYbpd6Lrz
IRXFjp0Kk7xLPyDDpcworrkbvNI7NeVu0gaouR3HlIwGmg5UAeSetKo0SrPKjeyia4SiILD+DHfF
p9OG0iASQLONxKF3B0yMeZxAO0cR0kP0I5UpBVMlGvW+DDe5T2mVo+dyiGKPcmWkEK00v9mEoEnO
C5t2cqkWzSMv1dZwddulZnBCU0OyFyXCaHgTmbtJ+PgsCW3Y/bWLuhoqHOSsagVlNO0L9ehqTnnw
NRh3fa3ZUTDvzTxDP7AAf5jQvTQwe/QEJGce+jt+HrKXvpFR4er0164Sr03YPq9QvgG8UCwMH+tW
00lg1u/oJE9pUV26DlJTGR3Xat95UxcGXSddDUh5Z5tLgKnzMo+vEqOlSXwfbsHquLSgoeFOmtSU
JamHKx7a347LobvzeguIufoJefzd3AMcEaldBs4gPJexnHPbpyhKQjdEs+Uc7USaNs88vSvIQuJD
kxFclEG5oXeKt9WWKZ1uI+qZNNb23mcQAaDnN/OUys1cBpdKt+WQfAGEf44auC4GWoUrVS7QgRiA
RzmDmV04XnBBN5TzpCk+FlacrBtRG9RpjEsLhuBr76PvmbXal84I5U1tD1s96onQc9ddVGW/zmEE
XhahDkqxA7pv+R7i3VIo3e7ytR0ai4LuPFSEwI6Yo6bPgyUlc7fL9MsUQf8FEBV9hs71OjQNdYPA
ETrmEkw0XFWt4PAGPTPXUWaUasunetaSbG2dZU9lrSrLfO6ZGSvUQ0KFNCi0RqkCX6GANcsJr0vU
C2CI1ucBnHgLngZKkZTEJXBKc3LjBAiWh85oTPDpWvpSLWhtB+0zuAFE9VYGlTZLffVV1NJIAvJV
sgjUfLdWcmSvPqodpD/yM/GlTn1d6oJPRNk2pytSzrvC+JrbibIMbCCDir+J/dilAuKLY6MESe20
Ww7QV01UrXXC0mujhHMoKSU9lIpiHpkuENo6u2zM4qqhRd4KIZILvUmhDA8K8eegWGQORg0l5q7o
u2ZhNshVWm7pcXj1ymLX5O+snq2C4OK7TK4zejG05Mvl8mIoPXWRgstYGI0xvKqZOfA01Va3+Oqs
bIoZekwD3Ytdimp+fQ4uZuOq1UZzcpUIV1LmJCQKSg/ErgHiiDOo34gRuMCuBGoeuV4qKJCWYO/E
6bIPrP6mNWSczl1pL+06vwS1UNGvZbiRzKRcakRh8KEygA1wg+dOqUOOzZR+3fQmjctUq1vAgiME
1ezdNmzeB3OzlNVrK5UCWvDI5crqQJB4yGnUdQ5lEf2HZd9RyckaaiZ23LxxgQreIrVxERbMW64E
uy0y//Rur5el1HygezAtuFxjQB6/WASuc9F2zjtjCL4otbfBL6w5eoOn/4zPNccvjM9JqGpzIiAc
acuhtNQzitGjuL5QvA4sKHSAbXg4Pjn+k1t2MIdB087rIinWKRDNHfqA20ANiq000JObE4O/fzxp
oZi3zTm76GohHo7vLHesM6+iyB5bFvF3i7VAC6zoqd7z6TgZLnYpx2Qop1zD+M3eeDnjQzlG6hju
AQdIkm1//JM3MPiePGn1+KG+GdyNev45t7cdDPlN0dJKQjdSYy2p5Xp87ccbaLBoErbSsLKkJHO4
WsUdaGE4Xvj4D13Piq1VN5dN7ge49Wa1jdWOf8S0t2z/KKb/zNhXgLIqrfG0eGWIzgMQ7K8d0yQV
Kv4an6JnYroqXf1Wj4MYC+qGKDSE6blPhrUiCQ9HLEW3ZdPsKLPmsbs3EW0ePx6KXybT7QJ13Lel
DiUfFZSBTuNAHkaU3f9X5g2dfwEB/j3xZuHDofPvqj/Sr3/MUwBwX/z9017Ch88/UnAsOgnLjglT
xja1x6bBjxQcyzpTgJQ6lgAeji19v1NwNPsMYo5D8z0BjQajCLLzkYLDS7bsaNThbdOwVJWX/ot+
wupxGzUD6ywbQEcFHNygrbG486cQ0l5JQnq9dpDd0OaBgxa7X43hglblSDJT1oHhLOvBIiD7tFMe
wOnMyuYWxPxMHu5VCb0Pebf0O7gXcUBK56bNNrJ/XeUfFTozVf7Nk2n+CUFHtX92tcQWZLyYHtVR
ngGtU8M0QbO6XG0nbyFdghyIsxvArQO6Qh97B8e3CcWiRwsF+p78xuKsygbaO9HDRKq+qPRSbXRY
7NTsXEJ70kpXPn2MWs08R31m1rbxzKerCz7dDCk67aHM+lmIHAftwxkmh0dCtDh3k+xGDNeblJvF
c7wDfMdKz9M78R6AArMqCxBwKWep4WxaB+dkkBjaXpE4RP7tEnrP+JR4ixgyz5S1uAI7a1diqNbI
tqVd4wjfAU/9flGgORbimsQFjhect6tUNpYm2Clx4T7DublofEffDtCPZSrRRKUg7EMKiMc5j8t2
N99REFTjEMsRUgWTr8V7PKAlBYGUx0d5GQcGf5uPiLe6PBeo6KwkC7u61sPuXKXUnoOnzwug7Hxa
952NHO8+myURmRjDR+4h9zLEo91ZzmdzYjcX74mramPnSgynBhd0IQRDilw3f4Z++zrn3WnV48Lx
tW0lf1Vt4NRhPdd0vIYLHWPHJ8KEAfiO8br48lyhRvp4q+L7SoRqLBiXFdD7pIGjKc10zRv/320M
+UtJGyoVPNB4A4yjZ3ipuGRiesS9iy8X96CTRcqTcCUeiylE2WIlXivxlJ10EYRvZS6t15L3Or3a
VEp1MwgWKB27MjEo0u84iYL4a/KYzHugovEZL2SaF8vV1ifNYCJWIf4Uby6VbpaW9qaXkc0GV5NH
QsmuWQkMd10nF+J5gLuikknaB2gLvcXEx5BB9WG9hgwnhoCZTI8AJEFqn260fLeqoEZz+CgVyHlO
eQEpzqXvA1LisXgtF8MS33JnjBbq1OZ9hXYG6KjHfFxcgfhYGwGc+6Ro0jLE0WyQ124QZZoFgCXi
QJk5pgYKH3Fi0lxVRjNsdy4DPNrTe3Ve1OGbTtq9dVypmqF28DlEqCxSzJnTaze7OHrfZmZAZgC0
uW2s3RIpDWQgSOHPB3rAVECmEFG5qjsq/2g2KKhtgOTCJ1Bt+22YfFTLCDkMyuPzMLB77qm9S6CD
xR7kQROxEDBg3g0s02XZuKwzJPHa6nUk09UbhaM6RbMS5Q2MmPsLR99m+Wb5P+KwBBHTF77rVaPB
/vHX+iF9tY8fyn9809Xt6u3zNxwNWv5rfNl9SBf7an/0BwljuqW9rh8oTjyUdcQFPB7e4q0vXmWk
A2lRvHpDnqV6m/7am/55oD8exut622cPf/15h/BSJa7PxTA8PU5VHaLS0Wk8XtJ4N/80QrTnput7
htYcWKsGJ6xuOJBzDMEfjFJ6CBxelhxOW9hptgqJwrFl3YTfwxc+maK/m4R/vr9vc/1Pk3l0B/v7
mKDq0b14OgcK/sNzn+RvZuHZGD9mQTfOxDGP86DAVTJNHTbJ01kwnTNVhuWDQ4LOn+BEnN4s6Idr
ejahL5fC306Cpp+hFAidR7NMVYXoCknu6SQoinLG1NDO29IO83Bqk2AYzmF5TpgE6wyeLw1RKQSy
u2h28HwSnDMTfqQKQVLToLjiZp3WflBpCAlN7T+xCn+/FNj18OJVFYo7zG5ZezYLeO40joQxBAlV
M62Ronhas8AvyPKdNgnqGcEFy0CzZZjMUN+Pl4JtnmF5tO82QygInNokTLaMpnamIBYG4JH4wYbl
+NwoGBpLAQSSbkIWA3l+epZRt+XDJv11q6DLhKMahlGzLEflNhnwqWm0nTMFFQlylrKsOHB2YdKd
2FJwBENy2n7Qz/AEHLqbkIYlHhZU3qeTgGwGehlE3gShOM7jfjmtSbBGGY1pkyCyD7aB9gcbAqfp
uWVUZOPMgHqqaAhlGOooEHJak8DJpR2W56/vB1wFKL8aVoGt4FByfGYaAbmdKTLWUTCVH63Gac0C
+3iyUVDO8IQMOtnbhxQVs/p0P1icHxpJSB2tGMXGVzj46ifkOpMuEr/cpA2h62e4y9ZT+/90ErCM
Fh6CjqqCylSMlvO0VoKqc2FTJ0E+41eWiZ4gwasiRDheCjZLgQlAn4UDErqyYKOf1izYtrBkk1YC
oaSMfomKahHSBAY28HgSLOOMDAdLQPDulVP0FBRkNyZOgmoTT6vIlnzf9ceTwErQyUxjPC3YQczD
ycXTmgE9ZOIs6Bb7QRGOkq6DR0H243gWQFKdIStAgv7RcBwClhMyjdgEbXJA7ZyhO6FzSFLloA/H
y1jSPDMNQ1dk4gx0Z07PKvA7yVMPCE3lgLCpnmD7qdbwqx+vBVs7Y5GgnqLgXRJwn14YpWnK9OSK
gvFT0dIgmFaRAGTBPz0mHZYKU0T2RWaeTtFXIM5/XJ+/7jYqzhn8EwNnyMJpeplWwGM+41W2xGkG
kpYyNaeAt6TZqKkQPyiqTmrhueOs4E7hKQJMdmyk+vSTM4w4vMKaT/IUmAWZFJqscqNjdPDcU8Bk
cDhA9xx1FE8x3aojQjhxFvCX4OuQW+K3RgNjLGQ/tQnklyiKWwgeKiZWUZSnT8tnVBXWwtRJwDMm
jJQPDqO4x6MpINnKgYGHDsVZxiycnLekUBWZmm3VVbYD9+YQJY3G71n04HBCkngxqT8wFafoOaPu
pk82jSo5NLQiDVaVor/MKViE22SWHBXLMKbYTm4/YLTVqZ4zEBayKZCxyL8LEURRX3i6I6jHkY4m
AWdhPMnFiUzkaVkF8Drqb9gRLHhUrQwT51l7UZXEYyZ+oGJH0I1MIsvh1GYBk21PzSpo3CS/M+4n
9k/knZ85jbbBAUGtjs2HBuEpOo2qgtLIxBMCZ8Fmy1OFYOv/JK3ALJCFI552KNCK1Pvp2QVHtada
R00+A71IYRIVZmRRZeu5XVDOsJwOgqnU7AxtlLM+LbuAt/BYFvn1AALrSDLRwSyASBBH4fNZENkV
RPoo2VG+PM1ZoJg2dUeYZxpS45jHH5iMozNCP8OvJMaybTQXqOMfDqVTyq4IbOfUWUCKXdNQYieh
ClJTc54FERSgSDwYMrqkoBZO0n9WKRxMnQW8Is4IoklyChiA5/VZEgs2wA1ZI9y2ZczG6a0FKuiT
/QXtzMRzpihHFk0gEthiT3eE8B0tMu82WSYL+ZZH2NQp7QjEPSbPAlVqzcb+4TQBUHnhO1rkFixK
VbIutstJ7ghC3akeNNEUhXoWO7U37XHFH60FAwCPLIKpUz0jSDcK9PbUFAudI4hOsY40kyd4PN4R
4GPOyHEbZBt5jc4OJ1eRAmKgTF0LGvlEYBsA+BXC65f+ggVugw4+nB94aCIfeTiaT8oukP6Yuhao
xpB8xn+EFTD6yC/XAukHSANo4INzEcCOE/MdubbJHjRrgdIjfTIAN46x9fEsOERbtGBQieEPuemT
WwtIcE9GMuFBmzrbAeF2QmcRTh3Pgi1jHdl5LIcR3nh6eC7IONPPCI0zgh4/KlhPW/QpeZZ3PNQn
bYAdPBKJx8PRfEp2gbTo1B0Bqg3jTxWaoJLuMUzE8VqAhGXjT+BW6TSYOZRrTssuaPCyplpHkWXB
e/7uND1fCxY7hiw9ZyT2cfSbTs46UjqYOgs69UnCRTJNrAZcxOc8ADxonRwv3vWplueE1zQ544Zd
wG/kRoE3C5DKS+sI7dCiQgvO7ySLlLi8jwmwCVkWA2AzrvNTjPtTD5rCFMEFMHN6nYnswull3DTc
nal5R8pzGnlXsu1IJv4M6SnoEBapJrYLnPX/KuP2Hxwk34lGc8+P7keKkf9QPuEp/ds3fCPgvBzg
kVhzfv/Xn4JBdPRGwTg6DP2DgfSvI6LASP558uI3MtD4PY8ff7zBl1999F3f7urbkxv/odgXd14/
vtA/Xqbgf/315/9G+y/7eH/E/Bkx/j+u5K8/j67zidf8bwYuw2fjCtj85HELf0iT44Fxvn/HwOE+
oYvAt5HEz0jih1hp6iXPEVz9Sm/yY872gVUzeew0Sov9ffrtKsVVH/DY00dOkoe7yr+rq6PBR4Tv
1MEXD9G+3RcPT0c+YCUnj/yfUeWf0AB/ZXWvmHX//ngVHmCOU68fZmbhHq+UR7jY1JE3zLjvP53x
R/DR1IHP7/fe0QJU9BHSM3ncKPKT1D/ekQfayeShk3t//8yKHLAnk0dO2+NlcUAyTB324qVtOpTF
Jw/MAPVd2B+ti0OVderQl0guli+m+VC1mzr21d5PjqzHI191+rhFH+2T+6fT8Uj9mz50We7vvLp8
qKqjNf0I85g8vn9Hr839MZP5UCmePjRnQZlWRytbMJZI5kwfuyx9/suyI9v0iIL6HaOndfF86N9y
4WlSPbMhUDdFAW7qRb96+FLsn3lPsMhFsnn60M3++Nx6hGRPH7j9Y7OPs9Lzj491xheFqN8x/vah
KB/6b2ONfvahvvM7Br966Py7o2PskdL1Owb/hGj1s+sW2bbJQ9O11/tjvi9STsrjzXlI8/+eL1js
w+d7n6QpuZGpw18jHvptlEPYxGr59sRBpOFXvLPrMMIjOY5qwDWIXPfkKy4e3OdiEWPidOrANw9J
UvZRs38WJtDoWWQkpw7/xkvvH/44L1+cbYck19Thb5Gd+/lCfMwf/Z4veLkQH4t6U4d/y+w/lOXD
kUvxmPSZPjZ9Hb/9gmKVPxIfpo77rtp7R8MesjNTh33/UMScbEcjH8Dpk0f2iWyeLe/HVPPUoT/s
OXcSlyZux9c9cq4mD/5QVn+8/9nFHypHk8f3y7s0Kf3jaz+QSCeP3acIvLhHs3JAkv7zyD/LNH3X
p3mZf/qmO/Ozjx0n18Q77qKHffGv/wMAAP//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Data'!$Y$10:$Y$59</cx:f>
        <cx:nf>'Map Data'!$Y$9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Data'!$Z$10:$Z$59</cx:f>
        <cx:nf>'Map Data'!$Z$9</cx:nf>
        <cx:lvl ptCount="50" formatCode="General" name="change">
          <cx:pt idx="0">-10</cx:pt>
          <cx:pt idx="1">2.5</cx:pt>
          <cx:pt idx="2">-30</cx:pt>
          <cx:pt idx="3">-20</cx:pt>
          <cx:pt idx="4">-60</cx:pt>
          <cx:pt idx="5">-50</cx:pt>
          <cx:pt idx="6">-2.5</cx:pt>
          <cx:pt idx="7">-2.5</cx:pt>
          <cx:pt idx="8">-20</cx:pt>
          <cx:pt idx="9">-10</cx:pt>
          <cx:pt idx="10">0</cx:pt>
          <cx:pt idx="11">30</cx:pt>
          <cx:pt idx="12">-75</cx:pt>
          <cx:pt idx="13">10</cx:pt>
          <cx:pt idx="14">-60</cx:pt>
          <cx:pt idx="15">-100</cx:pt>
          <cx:pt idx="16">-110</cx:pt>
          <cx:pt idx="17">-25</cx:pt>
          <cx:pt idx="18">-4</cx:pt>
          <cx:pt idx="19">-14</cx:pt>
          <cx:pt idx="20">-5</cx:pt>
          <cx:pt idx="21">10</cx:pt>
          <cx:pt idx="22">-20</cx:pt>
          <cx:pt idx="23">-55</cx:pt>
          <cx:pt idx="24">-10</cx:pt>
          <cx:pt idx="25">-260</cx:pt>
          <cx:pt idx="26">-150</cx:pt>
          <cx:pt idx="27">10</cx:pt>
          <cx:pt idx="28">-3</cx:pt>
          <cx:pt idx="29">-1</cx:pt>
          <cx:pt idx="30">-30</cx:pt>
          <cx:pt idx="31">20</cx:pt>
          <cx:pt idx="32">-35</cx:pt>
          <cx:pt idx="33">30</cx:pt>
          <cx:pt idx="34">5</cx:pt>
          <cx:pt idx="35">110</cx:pt>
          <cx:pt idx="36">-60</cx:pt>
          <cx:pt idx="37">-40</cx:pt>
          <cx:pt idx="38">-0.60000000000000009</cx:pt>
          <cx:pt idx="39">-15</cx:pt>
          <cx:pt idx="40">-80</cx:pt>
          <cx:pt idx="41">-50</cx:pt>
          <cx:pt idx="42">200</cx:pt>
          <cx:pt idx="43">-25</cx:pt>
          <cx:pt idx="44">-14</cx:pt>
          <cx:pt idx="45">-60</cx:pt>
          <cx:pt idx="46">-25</cx:pt>
          <cx:pt idx="47">-7</cx:pt>
          <cx:pt idx="48">-10</cx:pt>
          <cx:pt idx="49">-70</cx:pt>
        </cx:lvl>
      </cx:numDim>
    </cx:data>
  </cx:chartData>
  <cx:chart>
    <cx:plotArea>
      <cx:plotAreaRegion>
        <cx:series layoutId="regionMap" uniqueId="{B360365E-194F-4420-BEAF-22D7702A4F3E}">
          <cx:tx>
            <cx:txData>
              <cx:f>'Map Data'!$Z$9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1H1pb9y4svZfCfL5lYfiIooHZy4w6t292LHjOPEXocf2SNS+b7/+lti2u1vxeCa+xgs0MNCIxSq1
qUdkrWT+e9/85z543GafmjCI8v/cN79/dosi+c9vv+X37mO4zc9CeZ/FefxXcXYfh7/Ff/0l7x9/
e8i2tYyc3zDS6W/37jYrHpvP//NfeJrzGK/i+20h4+hL+Zi1V495GRT5G32vdn3aPoQyGsu8yOR9
of/+eTP5/OkxKmTRfm2Tx98/H/V//vTb8Ck//eKnAP6oonwAWaqfMcwx1zFHnOmCkc+fgjhynro1
Ic5MXdcRMTEyEeKm/vzbm20I8pvHP7Nt7m+fqa/9Rerv2T48ZI95DoNR/z+UPPr7d8O7j8uo6N+Y
Ay/v9883kSweHz5dF9viMf/8SebxaMcwivtB3FyrUf92/M7/578DAryHAeUAluFL+6eun1AZfX3r
Hfw6KpwwpDPTEDpFBj5GheMzTkyCqE5M3SRM0Off3qEyiqPo8b6Q92Xx3PHvgTkSHmDTD/IEsbm4
eus1/CI25EwQ09QxZsxkgnB2jI2O0VnfYxpwZyBG+fNv77C5yB6dOHqm/XtYnuUGiPRDO0FE1uO3
3sCvIULMM8EwwxhzbhKMCKxRh2sYN8440rHODaYTg+um+fzbO0TW26wNttHDM/XfY7KXHKDSD+8E
Uflj9dY7+EVUYI0yDIYwMRHhOurXqENUTOPMpIggWN8IMgxY5J5/e4fKH8H2z234DsXyIjjApB/c
KWKyfH4vr32Xv4aJQc50TmEqmMwwTEGH2l5nBKYKxSY1DC4Ms1/bdpbGCybv0vUAiZIbIgJDO0FE
vv3x/Fb+74gQfsbA9jIN02CY0J+0CTfPDGEiwTEWCBExnCXfZObISL5jmuwlB6j0wztBVP74QB1P
6JkphMA61TkmBsGgMQ7XLoHPKNgABswi3cC7te1onmT+Nsq3YKr+vZ3+ulX8x4vkAJV+eKeIyt1b
7+DXVi9ABQuCONhcBsaIo4GvAn7KGSgSQzBOBKcGEs+//bR6ZbKLo3dMlT+eBYeYwOBOEJPxB/qP
RJwhBMYwI4jpnCn/8HCmcHZGDcDCxIYOltdQoYwfg229zR6fgXptQX19ouwlB6D0oztBUC7mb72D
X5soFJ2BZwiAgPuB8W4iHIJigmmmgxUgOAAiwCwemF4Xrozf+mteR2QnNUCjH9YJojH6WBUPrqKO
EAZjmFLQKcfKRNfFGUwOUP+6IODLk4F7MtoG8q84e5eSP5QdINMP8RSRuXjry/y1edI7jsJkFOwv
ZlCwhofIIHYG/rupE6ozCJMRcGEO1fwoDuJs+/COubKXHKICwztBVKYf6Dhi84wKzMx9dOt4vsDq
RcEcxjrhlOmgVQZqfgqgyIftM1T/XqW8CA4w6Qd3gpjcfH3rFfziTBFnBBOIOSJh6q/NlN704iaw
CJ294qbcFFv3rb/mdY2ykxqg0Q/rBNGYwXL7987AL6KBzwxqEgibmCbt1TcezBByRgEkBgaXEKBw
hk7j7DEGr/EdM+RFcIBJP7gTxOR28XGYUAqY6PwwcnJkcgmI2IMhjMDugrg9APf80zvf5Fbm93GU
y3cEhg9EB7D04ztBWJaQzvmwqQLKBOYIZhAh1uGuN64OcRHmGSxq4OVzLEDr/BQbXr7Tj3+WGyDS
D+0EEZl/4EQBa5eB0QVpKw7prZ+j9WBpQUjMZAwmydBdnIOzKOVbX8friuRZboBGP6wTRGMzfusN
/JoqoRxUhYGFAXlGFRDWj+cHuC3gwAsK0Ufd0HUVCTs0gTdxVrifxls/Lt6hT46lB+j0wzxBdBYf
iQ6F1UkgAh6KjimkUugAHR20DmR/ARphctArg1zj4mHrvsM7eRIb4NEP7BTx+EDXBAIrMAcg/kg4
FzBpei1+qE1McQZrGjc4R6ivpdDBMDucLYsgkFEs3xEX3ksOUTlN5+QWLMaP0vH9GgZmFcABVq+J
KR6Yw7uMvIEhp7Uzzwaz5Habu1DBU7wnK38oO0CmH+IJzpfN6OOQIaDKYbowDCtUn04ZzhcO88Vk
4DQivEvcD+bLTj+MtlkM8+bd+mUvP0CoH+oJIrTYfCBC4kyA7kAENAjpnUkIBR+taMYZNnUuBNH7
FD0eJIQX0YPcvgeZF8EBJP3YThGSj1zO8BmCjAl47mhnBotjSAR495CcBKOsX+t+zqks4vodU2Un
NUTjNJew5Y8PnCCQoAfnkIAu3yl9UB5HE4TBBIF8JBR6UdqH78FEO1T5S2iU9377TP334ci95ACV
fngnOEdWHzhHCDoDlwWSKhw8d8SgLvUYFaGfgYspEDiYmIMKGkbAVnEp8/etXAeiA1z6AZ4gLpcf
iAsYyKYAXHpgTBNBfeQxLpyfmQTcegwL3LPzfzhbLh+jKG+DavuubNex9ACdfpgniM76A5P1lJ0R
nWEI4j/V3OnH6BjiDOIxoFd21ROqGOkQnfVWRu9I1T+JDfDoB3aKeHzkbMHgLhqg5CFnolMI6Q/c
ew7F+VBhJDD4LsqbHFhf622eb+/dMn8sinf4lAPxIT6nOV8267c07a8Fx6DgCAwsAjYWePriZ3x0
ZJzpCKpYDShgfSqnPJwvm8f60/qxkffviMEcyg6Q6Yd4ijNn8XHIQLbFhEkBxawwOV4pOzIZpFug
2htqxfoqV6hPev7tXbplLe9d6WzfkW3ZSw5QWcPwThCV22/Pb+Y1y/QX5wsUq1Lw9SmCMj1VDXas
X0wEhS7gaYLrogpdhuH928e8+LSvS91Npdf+rNej/APxAT79QE8Qn/UHOvvUOCMUwjHcQBR8fvAx
j/ER9AxiAZCXMU2u6ivBPjhcz9YSthXl74r0H4gOcOkHeIq4XD+/m9c+0F+cN1CPB0pmN2XUWnXk
YUJ5GKT4Kfifaj9Rj9oxKnku4b8kkc8dr/1Jr8+ZdS/5LDxEBoZ4ishACdXfLx2/iAykh/udEAyK
8FWwZehn9rVI4OnAJhfYgfSzn9m/3rjM3gnMTnKIymlWiK2/fhwqEPBHhFBTh+JVtSti4MdAQT4o
IgYbVsF8fiVquY6j4l1RyxfBISYwuBOcKZvzD8QEUmPg2e93sgxmCodMJYckM6K7bSxDi6y3d88f
s/yxfetven0RO5QdINMP8RSR+UirDGr3oLwVnBgkwJl8pf7YAAXDKMRsDMOAPceQAjjUL5vHavue
cspnuSEip2mHbebPb+U15fprWoWSMwMKXKDsGN52vyV1kLDs/X4OlfkmVPBxDmXHg5hy/73Pt2EC
acv3bJ0YiA/xgYGe4oz58YH4YNjizUF9wB578nTowaFFBptaDPD9IVD2utbvX/CPOPPf+ov+fiXb
SQ5RgeGdICoXH7h5tU8mwzYiAdYWRqqYb+C9QKYGQVQANrbsQsuDZPKFH0A1zHt2FO8lB6j0wztB
VL59pC1GIVvJABCoQnqtgAyOqjAgUmMKOD9EQP3l0Of/9piFYI79+lR5ERxg0g/uBDG5Wrz1Cn5R
v+hQ9GpCyRgBnQ4mlw4a/Wj9gn5GIRXwN2WWVy4cq/Jpkb/vUIRj6QE6/TBPEJ1rqBT5MJ8SDhAB
zQIAwKkU/abIgaUMUTKz3+JqAnqvFcFexyWUXO6LWv7+73pdxwzlBwj1Qz1FhMYfhxBElymEKakA
/1Lv3X9xPH/6olio4mew/wL6OBSWPf/2Lrq8e8PvLYo9lh6iA8M8QXS+fmAUE+wA0COwnfJgv+Th
6gYHi8BBCohCmpPBHvGfYv9fIccMJ1E9viOTeSA6wKUf4Cni8v35y/2/ezUEtIoB1RZgDBBM4Tix
40kDJ4kRsKZh/z6CefNzoczXx+Y9ByY8iQ3hgHGdIBy3YOX//XL+i0YAODECZgDELsHzh2TYwAgA
0wDOqYJyANgprqv88vNvP+1IamM4ds55Jr72fbyuX26fBQeY9IM7AUze/hMP0Tni/MVz9+DchF69
9HspBcZQATBAB/YlCdi8B/7OPlWz++0dOoMT8f7+z3odo4H40Uj+Px239/dH8b2cVzjeFtuJOujw
4DS+t3vVcOHgxYHo0aw6Gu3z9714+P0z7M4/gLF/xJPcG+/8Re5xmxe/f9YM40yA1oHAtNpO1rs7
NaQ1f/8Me8wAcgrWBLhL/eYBMCqifvfM758h3kNgn7k6aEapq7w38UAEPgKCoY5NwBFBcFoD5i8H
S17GQQvHyL28jKf2p6gML2MZFfnvn4kOo0l2fP1f2W86hFJ4iAESDJFYONERDM/kfnsFsxzY9f8X
6F4W6bXPHlMSr1mEyE2TBnicuJ2Y6ZWBb2qa4nHYZWKmepGp6btenEVk1xsE/lPva7LqUYr5NVld
bKUTu2OnStKluphBkCbWvi2aNl3y/jKgeU6XPDNq+cqIimbu0C5b7S9BIg6bkobaMvbnIhXk1kmC
cEUM4Yy0vpm2EZrUtctn2EjpLebFgx8V9YXTdJbuupOYZ97U7+r2jiXpKCp0cVs5zZQJryhsC/GO
jgO7s5dtm9pLdWckwl5GtmNk1r7t2zo5ryrP8lvkTCi3W6vIiOeMzbrTl02g83QKmxb1pWq7Rnmh
xTb6M/GlN289Gq28zo1XQX9x7YaPApTQ0aBDNdXFkFm88hNfyy11m8yFU/sr1Rc0jTZx3MabOE5b
TRvSmRsvz6qpk9jmxu3vuqZprEyweJzoszgn+TeBUu2yCGJ/5mtubDVJFW+q/mJrPlx42losiWqr
KGqnTCwaGuE4SR0xI0Wx0Z2i2ziJRq912BAzwZXtTLMmY9euk9RrJ8lv0jC0x8hFrLryfS8/b9wR
KLP8qkRBcQXjqOaRlHJHUx39XLGE9JyFahoddq7eElIPClg1J1kcL+qGxKnFZNkua9M/vChagnlz
0KFoFU1unjA3yab1qjnV6+AiI9K9tm2NzXJq6KOMGu51k7e6VdV5M/ZwXcxSvyBL2LNSnie8ruam
nsoNazxjEpldfIUbk4yY5ru3fsAjq25EtUyiFI1j3AQjr869b+oueLnLa03uaPs7TjCee4FrTPQg
kyOdR2wmXLt0R6pdRxWbOaFw5pXeluOqc1NLy2v3mjd+NO+yKp07DTKvkrzKrEoLvQe3qSdF6oZ3
hd3qY5dqcs0KbK8c4tOxXbT2NC4ps8LEdnQLDHRmwUcfT5MAxxu3deMN4lm8aftLymtmNSJLpqoj
M1tXh3kDPZpbMMtMk3teNuvUDu6wF9buKBGpdt43o6iq3FHMO+2clPEdTE8Y0Eszi2j2Je8WOunC
ZccKklrUp/rSiwLfGRewS3FC6i7bEXf9Xq7/aSShO+chk5PY1YxRWWmeOWPavVaEzdrnNtmEjRiZ
Hg+6b1VQBxZKpWNGlukUgaWzpLUc5reXomPN7hLRMUjIQ4rTmFacZt3MpsDaBM2oobidBdyRX2I7
xhZus/Be1s688crmluXZhkfpzO/XEXWBVc9esn4dUc1QLSb7NgB4YXeRtHime6ui0sO1m1E+BnXT
fXdstDJybDy4srumHZO3oSnqCWK2t4q7LFxLIZ5Yq6hbeTSMbw9U4SvaBfbBDbSLQAKDTWNQtZkU
o177HGgXroeydA3XfPQNGSyk8L3AwkIm51pixOeFj6GtboftIetB+6fboWzedv5IKxo6oaRDN2Xq
XKWsbS5CKb2buB7ZYR6O7Li1J0EPs7roRkdhDQv9VRQUO3qIY5dYqtfsJRotsyeKby/2IrGnM9w5
xFIS//wbaZSt06iOrlsz8628iusvEmfZyjZcb8yMItk6fnXuNMT5FgpNLqhph1MnM5NttSyk42/z
MM6ncNq0OTcCP/+maeEi9Hyr7orrxumiS80o2FXolmun5eX3ljF33kF+fKLzovweVWlohVnuXoQs
d+aZw/WRnumhJbLWvavsvB2FCDWrKjLb69BPL3lPz83GnaCwsxepZNFtV6KRopfC49O28PDMDn33
Ti8u6rbh3+020uZVmdGJIjsVXRReIm8cYRbLgnb+2K4deUewB2GOl3OsX/v6TAjuH9k2AvJksOLB
Bn8CFg58isdfX+cRM4cyTfng6T7x5QhUl4f87o6izhjVLQabIbHJVdmZoMrj9g4FwhhpTpGvurwl
V66j3bYwYad6HXvjNrD9VUaQvwqT7OlO0TQzvPSjzpkP6Iq3KY0mtxTfvtsz0suMZPDGX3mcoqHc
myVu+YUzGk+asqxXqAjZys9MbxLGnfO9MLwL3k9uZrPLFAoebhUrdukTa9XhA9aYB/wh1sill4T6
rWG38URPdHecuYVDXUujWpdEl2ZZL2BKTmuPeo7V36GA+o7llO7T3XHvkE9r5LTxY5A45ovNXD/H
WUlHZiTQSmu7w4tI9IVHjGwxoO95fTtBK9U0WLwqmtCeS79tS2vPspdVNBZHF7gOmrkSVZ2KPhQL
BbrSfFyPm9if2l3QfgXl6Y10U8++G20hLVmY9Z9OUqw733Edy/MLS0qtlFYoE6tgIrvSZZiNNBbd
6F7jXWAX4ZuXViccciNleoOr0LvQ+1bfp1oYNNWe81/Jdf0vvDxl/3sO/IJqvfTtf6/v27de/jIW
BXzhJ7K0PF26azNx6KhhOB6HnDprRVN3+4uvOpyAjgy9eeJ7jdltbHv+9kzmECY6nMjgO/WlPeCf
9AHY3uk5nsiNKzXsZkR7kB66LrrM/GJyz1vnvl2N1IwGk+C+jIj5BUwfuU5f6CbQ8xd61cl6FKe4
7U2I+4ZLccCv6MTh94G9lZm4EkXQlRZMbn1lv3y1u7uehro8nXjSoJZwcwSM/UetutVFfW3qTjHC
UQvUMgiFJyri7uGmbkejtHPRWIvBKE4DP7GiSkTLtDeKw5igmYuIHKsmiszgS6F7u1bccxDbSSzZ
hPFSsruuCEam3bJlkBb5RY3rZFRIP7xPmTvybKO5C8FMnuw5DPZgs/O8Mo0FJ8S3Ct0AI2vfTsg/
WAN9zcgQxd7ZhUPSITMIJaUDFJOyjTmsQeaD5gQ60yymp3iiHMNYnwUl1r6qhu/Pa5ZoXxNpxNey
3VYhX9q556wNIwOr8KWZ2Aj+YK+2d71C8uyLcNoxAn3DuhSvCA2ceZ4gvGL9Help6k7R9r1xYmuz
PZ+6q2V9pUedXNVcgA9CcTMt0iy/8Dvn6aI64lI04BQ+0xRLB0p2pDoSFjTMyno5OOHk6TGKWzEK
vxXW2zPF+HmmcHAOYRcolLj3+9x6DA4MLodVUkONSx5YVDijXEp9Vb5cjFzCl6raRUHBOkycCSlk
fr4npREAE8iKTDrJ6EaTPt34eWB5xM3XtC3pBvcXRZceDSai1elo0KF6GxGAZ4vlpCiFViziTvJg
g+LKG0scfk8bqS9YzPKLvCnzC9Lf9fSYGu18x+t71L+gpb+saIVvOhyLS87lMqsTckP81rzs+1Jk
HvTlfYvS+mscB+0kxlq6yOvEW6o7r26f7oKXu33v/s6pubf0cZ7N3sYGinh+mgAm1ML1u9wQZPtg
L+8xOC537cBrUfbgF1GX0wlPxDRzW20dmOllojXVQrV2JK7bnZVFZTt24DyQUbBr99yq3/Nle17z
bNFGprYmocuqWSvig8eoDsUroZJ4XMR1YdlJ5o28uNN+MBxdxUmmOxYESNqCw/8dctngKL2r7cQZ
BUWErpHbNZMo1ux1miBvgWWULkzDJWsflOZEr73smoSRN2pz17nrn+j6HPVPpLbjX5nEzWZUS4hV
1Gl4D0WAs7Sp2++yCu1Jp/H6XA8M+1JxBJlRbwLP86xCfa7959nQEq24+mbrtE0sRpxgWr707Blj
XAZj4lTRKKpJ/kU0sRWkjXtNU+Fe47rEYynMfKpoLxxFk/pjvbGv0t5/ZJ0bTbFty3HeNxVNBjyc
pgJsP648TuelHYGn9kUxKpomPG/c6V7+RXXsnxUqxzXC1NJzrTinqTtJCzPalE4D/nB/x3EYbxIW
saWeOpMBXXGozl5Sse6FWC+Z9ZIvj1Uciq7YsGx2j1WkgfjxY3MR/4PONn/62BmG3VHwr170hepQ
Bz1Y7QtDIq/1Ixv2QUdjyHkbsVV2KXjoCNx02AAXLlUzZbZusczrxnEHPqGlugeMnulyPtqxK6am
f4bi3LOrR6qmeqSZsIsAk3AqvaLdSEoSbBV2UG6SpaJ0NWk3viLzxLOnTo0aKwCljq19P0RtS4vz
wJ91umw3u+6np+gQRbKyLGST2JkkmVkWEDEps5XuxWk4VrfqkmuBvQydiWqgmmarA+Y9W9v3uFAv
s9SCCdT1w+MUaXdrlxIUECf21M6DeJ1HUTtNwGa3OMTe1oqmLgwiC42lbs2arxLUZgvDLdwn2p7R
FcXTExRNJExA1eyb7hcdOP+wB1sgCu4X+P+wQsGRasfLnSM6j4mk0P70c39SQOyCWFpmpmM9Lpux
0hF7XWJWotmYd4ogowRYlU5pQ5KO/a574lc0JdnJrtlU97CS9E/ttdTuWcfP3/2o9PhfHD4Cvwnz
L2F/qfiVi2h6ubMZesMBXPA9xTFD/zLxVrTEowZw+eIXAbsWWuWMcxrTmWMLdh11hrc0UpxaqrfR
G3bdC1Ab1gFFgogrCNSdFeR5NFO2jSb8cgxzJp6rphOm5RgHejxHfTDdtZ97VeR936si76oX9cwD
Wd1H0U0c1uGiS5q/7BaHly5yo91Fc6qHLvH1hSKpztIMqoWHs79CPY8uA4S7cSMwgZFAVVY59Ygz
rnrL0atyf9Till2kLSqXPGfJhOW2c5dzbZTZLvnedfbYcdJ4ZjelOwbl4l5XKXGvdb+ZCKfQLhSp
kU0MhmzijmvmgY4razwRRRlNXU1WI6bH4iKFvUkXvL9LmONYEE0JFvuOxhd0nWrdSLHt6eohZRFV
Bx0QK+wsgjQwNqRNu2WVpRDd8MGa85L4EmnGfdHy5ntbxdEUDqNrZ0aStN/tMr4wSrO+8l33HxZC
DjmcI7MXomKIUgTn0vb/mBYxBjGwsrbNDKVd82eTQaQfWVGjRZZBG7YGO+1LzEI7GfGC/kUqVyw7
D1XXELbN5z4P65FqqkuVfDWiLr1SDSzhu4FNKPZUNV09YmvHY19Uq7Sj6rqS9l9+kJZLXGnJBmKr
dBfnalttEte1tlQxrF2sKjCFO3WrwB/t+YiKYonSnqSCjbXgXBlhoQBL2U8CNFZ2V3zcFK0IxwVP
ppD2YmsSxNcquK8uiR9eOlWWbFTLBggmAdQ7TXbZAC8z9vyx3pJRBQbqOfUaMlZ3odGYX9M2W9V9
nEbRaevTc1HY5tfCTIZ0UiMwhzyZjWodOfY/WXKsz4qByQjZNZU1g5PS+wPs4bDVvnyRQnzzeGkz
U5wXbW7Ef+ZtbY4j284WRVhuvKb1W6uJ3GbtxFmzVnexH+ULI8s34M/l7Fwx982wtr3WEuQqQAFf
i1iG80QI97zQ6nDNvc6Y8ChsrkGzCCuTMtzysFn6ZZKDgRWYFq98/MDb1rMixDYYYoJrCOJHEOEy
W8grgUWSdsg0LSNoo8uI+5bg3awMbWy5FfblI4Z/X20ctW446nrVs78YrsxXZn/Z06oosZDeOBYc
malPBJh3xVVcGYvIzuYhbsgt8dx43CaULVigkdvCMFc2FslVGbT1lVfYS1gC/W8Jv+C881fwp/gr
dacuZpe1ueVVxTLOA32uaJmoIEOEHTTbuc2QePoaJLk92zvayjffN5VjrfzuF15FUhyGlkxsVhWL
PHHa5f7SVUm7DINwHoYFnhPiJKm17921uQsJK8PuFsyr6UVn1OMyCtM16VuKVIDWWaKiWasWrDFP
9CpGctp6qB7taYoFcjh3etnmsxpivNmfHkHRpC4aY0EiA9yvpHV+hCQiI4hdtsu4DaNbPfN29Ni2
40Xret4EInPuDxLnEIuCLR4XNIyMLzotboyeDifSQbZSNPYs0ngESaTW7WrLThu9XVZNbVxHJJY3
RTxVgSea66qh4kfUNd2+RzWCns2pDtgcOU094U7ethagUu6nKQVrI9TNwYnRYDnA3vnjKdWQOkpE
1JE/QxfmC5yaa67URTM7b5q2QWHtadQt2srCEAjf8URBgFYw89iLlOIdNBU/Q21kBSEMiafFtat1
7blXCQiM9peWoRGlYInsSYbMkdWmOJqnOKY7NpcY/tRAuTlSNFL7+pilIp3CSdnNKGnycKE3qfia
GhqaGCSBjG7fTDqazf3CdMHtgKbXRpAPjJPCUs0SCkIuKkTXquW7XfzVYTtBRQmNam57Hr90hLz3
UBgtQwOCziVtbEulwNreARnQUE/zj/n2NI1B5nqXaxvIlcRsl6zGvtVpzo/SD/1veVVpEx27oFJa
x14bHarGAfPRD9Q5C6SXxsMxq89B+9CelaVVNZZNU8/MzOWQeancjdlfUgThXITckSsDd2OwNESW
6lXt2mw24OzRhZbhAFmKJirmbjLNL0bEbaPJgVyqYT4LTKgDSF03uCBdcdfBRsFvngFmGg0hOKaa
WVLTGffdaKKaOQ7khJi1PdsxB7Y7wkGVLVXT0dLvnLnlheFk+jfXz0dQw/ZY2iUkExlh1y1L5Tox
9O9KiykS5OaW4N/KCx4LvnJ8ekXbGPKcyiHTww5ZiQ6xpL2ntnfLVC9OIaA08Nc0G8WLRpfmuehs
WH2KsvXOU0kXboNCy8MmpNzbfEn6iwM7hCBhCHdd7Mew2onxnqTuFJviUE11QQXPl7at5zPIukvL
c0pzhm1OJnEs5XcjjltLdm239mvH/ibaC5dX8juymb3s7CgaqSYWIR3DLvNwoZpxES2rSLevvMz7
YefG1tdbPnYMuzkXsCPjpnCDZRZU7Z2iy54Op52+SucQUz+XGukslQ5tDOFPVFPlRFU2VHXs06Z7
WtkV86RDCy1HZG0jN56C8kOQ9Ibm/iJemjZiocVSKmeq14HYR7vjzlLsrTu5sJOUrD3hpROnodGE
dMRcN+CGW05dpz8gcNCNpGvYywoikzdJacNkl+kP6mt05uGgmOYdSn6kmK4laPZrk7piJ971bAPx
sNTGig6mEp0w6a1kamoH5Q8kTjzLCzk5V+UPYAnoF3mnAw5QNNFGvBixDqxEs3T8C17eyMbmpgVe
OTgHkGwcN1LLJpUHCSxFg3NpIIPBb0QZH7FF7Ltfg+djuYkmvtD2qoPgXjzSRaSNfUzklJHSvUYi
tfvOtK99sCsD9iy/6U+yPmJwaHTB2R59bTVsR4S9i3B49yC2yUMtSquoSu4Sm1ajEOyvJapklFlE
6nDd3Rs2Y8uKJ2iEXYOOmOraMaiu3SVjycyrZWBB8jOdVWEU7ALRsL0unZnwbU6Uy2XHRjKLtTyY
KIfMqOKnXq8K4y8CpqqqX1D1DOquzMubjJdysafvSyHq507Fr2oi9mwC1Tdel1/FOLK6yJc3vtdM
eBV237EewJySoQYhrqz9LuqusQTEeDe+qHdsWserddhoeKQMHrAu0NRmutzlxxRtbwkNMhp75oE5
NWjunwx6Su6yGPuH4qZaFcQzL0RTbFReMpT1F13z61uasXRCvaBYCc0XK81p3YmmeeH3nGQbOJCt
3ZYqQAyHsTpXNuhSS0+K9IIysH1rjM5Ba7ffSc7Ced5mkC/om4oNQynTKtGryIrtNoWwdhNe7r9l
pw1vqqRB57uPmRhJMych+LiKRV2K/sN3jfimrGN0vqfvedUzd5NGY/HueV7cylHeudkInFT/CiLR
+rjJmZgkgnlX6oJDedeFtF2qll3r5qXtf1cNJeNyGy9IIXIolgGZ157TRD76BxOLDi0sbMDuEg6b
S0j/D0TA4Z3HFhaBTLyjiyS4k9K3jCotL3Wi5Vd+gf3zJPdTC/JMxZWiJTzXR34alDPVVB0d4UOp
RtPnbSwK7ZoZlRV1I7MRoW/Rcn8D0fDwC0EOnoD9AEFcTop8qS52yNJpzNC207R8GTm8SSw4dTFf
ov6iWFSTRgXIqdu98IGMek7TZlBq/NZ6A2c1/LTeEDjiHApyYdNUH8UcOHl+4+eh7cbJXeHi8BzC
mO46oMJZN3kbjnzw1cYs/1/KvqxJTh7p+hcRwb7cUvteXb37hnDbbUBCQoCEgF//HtQet6ef+Wbi
uzCh1FJdriqkzJPnJAHvlqbzPw2bASmC167zxcHE5TK5qDDvb8agbdst3SwuNsa0BuWc7Gy4fWAC
lNrvTR3lx76Ng+3oBOUiG4ZAL0mi8qXXiHqp2zHcNkQ9l4gUV3VZgO80Tckl8LUTAW71nmPuk73p
C2d0hYwWUpdZszHWNPpqpiaCCqZ7gQOjrjs/5Vni38XFtDJvirkAamwaFisDLmS1Ku6Q91+Eda7v
zYzWr5Dv4lW9M2YDFdNez7iYMR2v8tOGlnpT+RM/Cn9YSjiX51CM43lqJGBZp7D1KleWXBSx4uHS
DHWW/S0Rsb8dk3xa5HlebOuR98t8GJxbEXX9cgIWdsvp2C+HuUXmvjqL3ZNlopyIOglcihLMg6q4
BoWLLNN86eZ0nOlHjHw11lTaK6T9k0Mc0ug6Wf2r2Wm7Op/WvbDYxml1flCShLuCZ3eyGrqTYfhJ
l9NdkbQZcrs4Ac3FYtkdpVF3MtbnDMMQNKv+vIaZUebDmHrYINPPY8ScDa7TFSeZ/fzSbcyod4sT
kD1jfJ4w5jgxY5n6+Xm2mFbjn/oubsPzfLaLmNAjKmUVe4TZ4A6RQJ9spwa3KK4GwKNFiQ81IE+q
8PuUyab+3jB5TSo/+xXKt56PIUgjjljVIFz+7KTzjYcJf81pmC848kN74QJ/cC0vOo0uiU4kktGp
DLp6xx16F1PuTcti7jMDPL4PC7jMvW3NeMWQkwXv3XzziWQOvFrXSX/Cr+Auzgv/x59GlZOPHvKv
xjwknehiFT09hHYVn6yiU1OqWyCxKrBaRG7oTBwQXpeNzMSa66i8K0kQ7IU9lGmhpF0tOj/Il5ZN
k7XxpbBZt3dkvFRWvGnA+Tt+HhcRPo013GO2+Dgp+u4mi9haRQ5Yqbqk1QPmvziZr95UGbK0d5Ab
C/yk20e28FZNi5RbxLrUzKiVUy5l29ITUyo6h5kvsA9H7s6Ka/gocRIcBAL9QztfjPl5aRt7o72q
2H12qZDqjTfiWZZPTtupDfIDK2CVxdlF8vY6IPF/jS0SIgKdok0f+VaW1jHp10UT2gsz7M8Ty6Eg
CNRy5H0bsonLKkm93ks2pGqnvcM4P1ZUOmvltPjxoCbuoguy6LmJgh/DFPB3Qb00SsB6TKd83FpN
O7xRC9QTV3XZckQOIY37ur2vrSKFMCK8q7q4ua+JKle2onRtBr1SRpfMStZm0HTlDrdSCfx2Z0zL
rvQhyAPgIZpKAVireqyIV52mRvClCEBfXjedzVYlQ/aoqJCLQjkspJxM03SaC52HP1p4fF+dCo5c
1eccY2K7DTexP1h7mhVulA5+W+6LkrwM9ZBcsoYll35uNW5pLWwqxpUZ0LQetlmbWymCvWhBsxLb
SjyML66LROMQPYvezQ75ILoFByLWMJ9MTxO3bfxwXXIzl9x6VFmTXS1g9DcZ8OHgjO23z3Gv9eOV
FoO7NH2u3X2P64HAr4rAx9tUY4nEUi6+y4CFyyR062Op7ejsOKNe4JfCfvyHGSK3nbUW/ouHaPaW
Ay72EJM9GosE+V/WPAbHDBn6eWbtWKtPax4bw5C+M2Deh6pW5KpAMfy435oKOZIBwPFHdGN42rzr
D5kPfmMm2HmUjvUUxN2ibaf+IbO6/mY7HM9IqK0nnwfDsfEqJ9XzLCJ0tCFNIVZmtCJFtyw6ATK2
AOPCvLRbV9XVkeqvWKrXfb1pM/L7HZDcYxuZU5J2NPaOw+TeFIumCt9MWa36EJlxR8fdzVyQXj4P
og5WMusugeH5tB0SikUpkeuY6UMfndUY1JveReY5ywmOsNBCKOtSfhVez8EctvSFFDvT89n9ObVw
AnY1AxVzhnmqHVnJpheQkmzL2nZXSCl0Kci41XsHLp5TZ+8Ri0skVKR8DKoECgdHTcdBOM4hstJB
LeBTW8sP7lNV7pNw6h/tPGr3fR7/1e8PHjnVU/3GcubdcPgs7MpLHgwwVcfZIim1uBmLZNGL02fZ
B4zlAjNe9Kqp92awz2WyRN6y2hiz9EK5IWXkLs2rhWM77iPXitIgzrp179QECHCC1HrWBkfbRyKq
hTY31Zks3nDv3fUOzR99DweYcJm3tsu6OY1zQhDgw6ZrrfJnVHksxRas7rMptzaqGMctSFv9rZpi
lZophAKcAmnmW6UtfCN9Aa6fy/r/lTIw5I76r5SBG2FjncuGQuAFJttX77tr7a7QzNOvbs/ZmuUO
Sb35gHTmi2mJosI5Vdry1pYR2Zm+cj4ldRNgAHmAbhNZHklNp6JlfGIoEHekfYQQqM4RjIbO5Uur
dyv3o2/40/r/n6fddi2DfNqYPGUAQnBa+ADWTFhszNwn9GASk8ak/kD+Ms3o5+TPtbLu4/TL5E8z
71r8ocrKFvbgRMe4rutLPNItm9kd5gK83lswPEN1AwC2uK+mhF/CyFv4rt28tXS0UnCU5R10Gu5W
UASRRexTOLqel5KhD3/SLO0QO/wMqbJSVg1kLxzsMaHoRBoPFX/JR+xhVjE4G2PyIXqw6ojfcRfJ
OLDzznjWBXspq7rbFpaC1MCYZJrSUGfjSZN+fPL4O2ETf9EV5wfPj+c4CS8NpUG5rGO725vR0bcW
ScFbEEbtAf4x3oF5MZuV+dq8gw/TTx7quOd3KuHNreuDM8uLYBUEpNwpEOuW7RAFSGmI7FqSmSNL
m/INodZrGdfevWcTbxeWTrHuAtJ+i6M3S0bF25eFmXKe/3s0BY3il2gKENWsBMbjIlAYBE8q/BJ9
Th62ASsJ2VM44HB9QuUQf90VJBzXebVUvcoOVuhlh6Jv7oo89zfGMv3IrEVt+mlDTQPkHTSwrdY+
240hQdBS+DVbRK5y0iibup3XB8OtaUJxrUO1yNtqvJkuXg/9ure4XBrTDPhuch+2CoTBeVEEcc6x
K6ZHY5nLkDkC4i6gKj0ovyviQrcUTV20qVU2rQYCqiS8pmLR2rI6BiAjPA8lWAkxGx/BpMt3DYnI
ouj7QM50qGnh4vmyS3MTf9zy5lYuZb3x/faQK9tNA+yzG5JM3cVH0uvjIqjvpn4VVH8NFPMUsyKa
V5jJXIRvjpeF0M8I6OP6XCE5ldDmIP+0WjNibCR643iByiE/BpGA8D1PtAb7LO3w+iWwNeZnXzmm
E1hsR9NTY389fcbA0s0bZNkyPy1iXuyhALGecpJ984EkXIyl5KXy6/iRuRm7s6PigrST9eSqYjjY
tl8u2kBZTxAplZsQUGunwU69QYDDb4j8yV2HL6SgdnBvEVyaQtdpIkhzMH1MJJtasnGTEdEfrMxS
B6se+0NSubFIP23T+pwTz7ONiTjmXABkdntn2H5EJQWi8X2RiUdDozDECdPyC9WkQ52AaT4KRC85
oOTPeUENBVhnkQnnneNfnDIIFmELl8CbTXOxZR5cuC/uZkbvfmyDMkplT7NT22fpl2mkkWP6oY6z
p8w/0K4tLubCh5ae4/FqDKCBgJ2BLD/Vyp12fNLMT81IVM7JJ98BbDsvTfBjOsSSnLDjkNvQRWlV
6+pqLBFShvxFOe9G5GYurEKKa4K+Cuflv/p8UcA5FfGC0b448Xb82WW990hDERtLlMR7JNb0l4Wc
24fVMdd9pDT7a6yHKGoJ6JUtcxFO+6Ag9t60pB6mj5bpgw7TS21dgaCvqmYfBbHYe7WTId0WKV6l
H23Hh06RkYqnEXLeu7gZx93AVHV04wx6PGvMzkqzaWUh1XmrmSiXPi/kIw+aKM008hZDX74TBEg/
Au7g5zxIKABKkvp9CS+6a9s0ojnLIe9QR9ZY8VtYdL+yUMYvPKmT1BcOe6yhEltmMcRI/31D/Ydy
F2XIYhvREDZVbKYY/kKvomFWcN100WMhMzs1R68WqllUmlR7A18PFpSqwrarvTl6zSgru9+jtlP9
Hv1ca0bdYNgptxZ3/2m9eTmzoHDBMA7a1h0PvBnAa5EFT78oAkIFyj2iu95NP1CZmCT66Ltlt0AA
qB9Fm7WLPAn1o48oVIHsalnuxfdL8TzF5bQfonrOyMIE9GWv4twbsUnCDPMIVPpGNqdJOvVzENSL
ZmyqjQpkssplEW6h/Wk2Qe+Gj2oKbiayGeVUpDEIz/dEB8G2y+1mk0sSPVq9dyshldrmQeFvvaHZ
213NXwML1HwopZ2T73H3UOAJ1aukDvsn1oVPBuX+M5V1/PfUqM+cj6lxMjzXWlhLKCajkx9Dlrx0
KminSK0OMing06kxj08uUrAnT+r4zWXTLcRN+WZ7zXtUDOGrJ5hKE5ZNz1CtQRIZhv3jEEGEwRJX
3VeEj8tGIeq2Ldmv4qbwL5xb/RrE4OKctcLeDMqXx1D70da1hmSPRwayvWfVwy7S2j7ETVNvxxBi
wKSsy40aRHQWJLBWYTxOVxe0YKQAtbpxUldLUsbyoWtdBKcu10/YuLxUscF5KSOrAmtCW9+iaXrB
/6T9AQfgFE1N9B5otvZVXexzJG22jcZ/p/d5dRnrsbnjonkbiOe8OrlvL7vcafa0gxDSqXRq+tkg
o00Lbtt6yCP7tciDbVHFxYNWlwE3925KRrIVkEpDKdWVCyS16A+/UWnRUPU+NnGeqlCJxzKr8rUb
WN5BNjw/xXnAVpXd5M9Uh086mdS7RclaqcBfhzVxtyMQ8kXtUXVjdeatPWX3hwhsVmyIuVirthD3
HSPYLguPvQXNtHZEKw+0LqtFREV8QOI/+rgYE0+t6eCDBMXSDKD+k25T07QZQdNM+mgm83JPTvxA
y79exkyOS6kXkV1XO9dKuuWg7fac2aW7VyF31zlYiw8gPHIcOD5/94pXPRXTD46DeTG03L5zm4lv
LeLHW9/K3atVxLj1mqh56/J2YdbwOP6lXLt+FMyna4Wf3iHwoMy2HB6BwlsMwFdbG8ciYXvshvel
8T7mizd7Kaa/VdM9mJ+/uz77kZW8N5bOXIgiqrL7eI3/Z595EfMXhr56YR5oAmEZB0uIhfIH1Tfd
WbL46lqkeDBdYSD3HZLJF3vuipOWQUBZ2hszSIKYgU4GdNuYiTsCYAo3fmSTbtEN/QryurNXTfIS
Skvey6I85BUFLuP01bZxAm/VzzANpNMk7d2kuzSep+5dlf81TY1gWrLk2aPRuBXAnViiweJ1m7g9
DgG4a+ZiTEZHfH9BwJfAQ7xr5tT5lZR7SHMBwJkuSwffPDuRv/umEDc6aADNyozCyxAoQ/jf0h0I
nP/dQY8hGEHNahepVdyceFrPFwJO43E21YS7j8h/Iruwxl4r9nqKNyGApLtmPsinJNlAtvnbmsc+
rXnMzJTzsT7828x/rjMzu/k1//yFP+tKarUb3fIpzfoM+YFMaeQLkqPd9eBMxuF4Nj3mMoIstbFI
hVIE/z7QhRWiAIN8xjGzl0nL9wUNoGSYU264wetz0GZbY5mL35XBBhtFu3CCQlMwEGO16JN43BTc
WUzgLUEDqJJLNJbZvvTIXclJcjFdpmWVyD+ofLJwYvxrAHBNu+YsH88k6VY+m9xrPnutI2vEMqRW
A9oJD+4Lh9gH+A80HZn71gK4fCid+H2SbvHYOr1ejzxz9k5GgzOeN1aAMZx3O1HrZAV4BeotGdwi
wcQ9FXxDWVg/h1yTY6AAdhlzAF8Ru1Yg1+3AxfM4ueXCcvZhLdTZqjhbAmRxwb+vQ9zmOqjPebua
nA6U0c6ydnAl5KpnEMFuxmn6Hri1TkfayxWg1vhRCffmIdn6g/XICQw1JCGgBoXbykMm/T/MAFxX
L2XmuBsIeZz1JCRQepexE2JgsWLCZk84y35CKJK9u+6rkqq7VlAW+9ssanOETiJALrAKrrqqnT0B
UrKC6CJ4sYW1LoaA/XCs6vcMvHt7P4vOVng6a3fqhN8tCkbhgs+UX2DEalG1iJVdAZILOKelFevD
B0UuK1R+LMfhONh5kwMiKFNpddCDdiRA5Q7t/sod/wzclL610AWnPaiwz7Fo+AJOKX0Y+9JZZvjP
XKsykWsO6vgpKNi4HSSoLGPZF4dsCOptHdfxCfhZtSYtSgLgG0NRBg8J5TFnYbeGDz6dvGaENsKt
vV1uW+MLHXAGiCEBCJy1pwH6g9T0+1k3Lb1iwLR54xqa4a9pNm2CVM47mDVyvJoMfk+jFBJvmvzC
0U6ffXyEKKLQvuYod7Cqwrg4StK058qh2SKHQO/NQeWR3A5/lLZdLyZJEzCjEnffybbEm3WbZ1qz
Mwtp+INV1Tu3dPsQNY34X65v8EVZgK0qcTx/ruqKcu4+5G7/nsmWA3WiStXjI9g6ya31n2JPYeNF
uYx90CdQDFS0eWUlEWloSXXpdePdDa6D0hropxNd9aNeFtBhLDwx0J0JRIxZdsHfphkNa3loSnGX
THF1zJxSr4t2ELeqpe1iANrx6rHprjS83CTeiSBqfnWh+O6NVfxsQeK5YNphO2QzfuGJTfbBsjtk
I5QYvxURv3WoGHTfzv0FyPjL3PfGb/2xIVl90TawZBPR13Sy13qq84WJ9w0ugIzNcCpdEezCKvLl
JqhtnjaBRzZR1cOzhHAcybeYt7/R4Ug7S7Cl+2NEeA4HyR700dhZXutjPgQKMPtAvg6YKaEIscRM
lEk7rFg8PEo/vBomoeEeQuVeHecuC6KBu0JEFUpMxHoJ8aV9iiPZrFD3EsGQbQuUACmHn7KEctXN
g19R3NxIFlsvKCgQLChpnesEsTr2fwdY3J/lZQbOmFmOT+5jeRjk/q+27G+TN+YX5Wd6G5UDv3SQ
FaR1HvKXti3lGg9qZBur7fhLEYWvKvP1tWym8j6BbNZ0jwmPtyiegBI/8yI+Ivrz3TY7+oUtn8t6
63sZe0lqER6Q9mwXxhys8R76mwuZCwLxNjtHJGgeci2rg3a8fmn6c55fQKprHjw5LnkyOaldibUv
JVxwePJHkMf/vnz22ZHUK79uvdRM+RwwJpiiegXNUrTkuhuXg8uqu6ThyQruho2Dsuw3JWHNMW/G
ekfhFu4ZUvEHDzfo1iNKoUYIc9Z23segL09sNTIy3KoqyRYi5t0jlXWWDo6jXuyioykjo/fdzeak
pqjfW9GtR5plRToFmzgAFzX1xixVNC/z1K6RVcgi+UPl5b3XT5z86sEO2JkU0NCBZZIpemfP6aE6
LvcZ9rc7M4YUxceYN4vi/4yZJNM/1yW0LZa95u6HeiDxyxCk0qTYGgYmtLHevhYFxFmzRlrmkbX2
dSVAdcUvUt0ndr6DG5//glJxV2R1+QosxMFGMdBzlVTe3kZpmzUjbnQft0jLlijN8k7CBe7+6Gfr
NHY6udy6xc5UbyScgf2Qo1xS3sDfbNxqfK2b/FAmlTx1NvU2EZC8FMBn/guUU8Z975cl5GuNbOlz
pKhYNrGaLl4kxu3kuWLnZcpfU6sqDqiUUq6ronMOXuuUJ1s21QqkL/rs6eoJdQDUO2gba0X94vtI
UbdDhGNxhTACO03Di23e9t5dVNACYbEbvEX6G1xmyA0q7ulTaWQK4SD0YU646VmvYAZAcfnd8p1x
QH2DekrtMQivvZavrUiGlz4ex3XEfWCNMxFLOv7SVlbyMFa6OULXVC5s6Zcvqiagq+HnsTVmMrUn
1eX61mZS3uma3rvzrKT2qi2TI4rSzCbAOyCfVvGDB1qdkU/ARyEgRvokSU3lGCF1WgLL/0O2GlW/
tFBy6mK6Ih6V27YqNsgVeIeKDhBc5FGy8UWHncGurGXnKPVAwyFM7bbX32Qu7gh+HXkqrBWltC5S
TsRh9Pr8TU4OhP156T/a0/nDMbDoD2zUT5n0vWchnWmrGC9WxkySXi0sC3faxyj+W5rnIYqE/jc/
PfzH2Rd6HgBiFwx+PMz0HwpvR0+QSIeN9aAT7oCs43mLsZn6i60Z3Xe6zdaQS9YPWQ23xHdZ9FOA
F5hL3MSfc0foGncjPcMtwPRS8AfRFFUqai/8nM5sVKQyL11B4Lr/mDu/dDCrSbpMuosPoTafFCj1
VXWQQHzfW+nsB1XTb7Lr/UUpCb/6tHW3NeKObV475JpDNboIrTr/xqDIzuGUm0W9jihQUBAPJhAB
3HknEAErH6KcpO6cbi5Q8OqBamQz5x3EjP2xRjp9HZvXgbYR/Y+yMuCAfQ2UoDjxUMPADj38AwP9
370PwDeZDzph9OAhV7mkaqTiuQqyFJwpugHzqTvEtoY20zRbBXKbnC8fI9wfk4Xp1FUHXts0xouc
BWCShtPJEDcMv8O0vpA8vphaByOqR8jQ30IshdpAqu/hgPfxPaqAw+mMe3VwrCY6Shr2qw6lNR5R
qiRP5yjonYkjijEEP80iZpVYFBG1tj3E/GZRR3PclkXsPUaVgKtfXVxXFD+V1qvY7XCXNHm9CEew
O6Du+x7JcHpJHNktoGUJbvZIIYulZXiSxLe20B/aO2rT4hQg/732J23tk8J/KjIAahVYI0dAdMkB
/FCyttikHzg0cTgr9fiegd4sffxAQDADgaEnj5omwapM2t+LAISXH4sQtjZ/Fo0m9d2iVFdbueXH
IjL/pTls+vhLmWvpBzsLkSIBo2XT+wlbcRA7y6dJ5t/xPAHnqD1K9pMgCZxdoIxdBl+2G4Z8688Y
ZOPZdRo0Y/KBQaK8VDrHm4+iCpbaBn/TspzwRfS/upnnLpUc1i3wlG0ckGjubjxSX3OfvrCIZSiP
Bq1u17nPKGOYnU2XuRgzYdUawDs5fun3O9ddKKbbFR9vVHnjoZgLICIDAjHx3Pq8mD6a92JL+RE7
VNwjbrPvOZ0Jx1UWHJ1ZghqF4NO6MQ+Pbh+6j2Z0VHZwbJP7vB26ncuo90ynZI0kXXhvD1Fx1xb6
vppFYLXfJVuH0XBpTa63shTqAdWi5VsN/H1p7lonHvk2GWP1YZpRFopd5oybQMhfwRyaDSDqrwHj
hOiCaRHn1IDQeMvqn94YWccuGaOTcXALZ11GdnP68HndOJQT0Hm3XwKchjtDUd1N2wTV07oC7Gq4
aogy8yXKFRRHQQp2H0zk7/4JUd/AA3Y/zw8US15991iNYPgzCY0tVcXKN++oZGIH1z9eaq+3t+EU
4AtgxZQyKeOTpEX9aMl8ZeLMkSuxY8CHF5q66n4cCrERsUfWJlGYUealjPrJkeIje+bkKmxnfAKd
6uGD1QHykrecPMtewzeO9ixT1inuJcJLIpuXQNJrPmOdPRH7kPHgVdOBgCielJcmK7NdYnXdpswT
/1bxyk1jkC9+Snft0+4Xh9bhldc3gME1RIT/aljW156/hzjYCyT9ew5vZPRqQ9xnUg4gc8w5oghw
6/xz4h1SRm7p5Gsz2kMm2dTjWxylfESsnuHrXEBKIM9VGdGjCuoStde66FWxdtVV0vnBamWniUOn
uwpOEphtYbyuSp08Mtk/mBktKxGwltWjFFWzUTEvd06lmpuawTczA8WnNyLox5PAnraUc72Rdr5o
G2Iau2DOMnaKEXF9SNAZhd6iUhF5ZEN59tyquZrDp4aFBeJqfsbz2Kclvfwv68+6LMMP8b+f/okd
/fP8n8nbyPw4SNT9sxaSF1idldvD+DAl+9ZytNqVDCSbJPH7ZV+T8GCEEaaVqwwBkA+N05J0mQVy
VJ+tFUfZH4hToMMHNnFo/CFG9tx+oBFNViG2qs3oS7IOMw5UeObKGtYsmWvcyBr1iRoI1koUNTqE
2Fmf8DDWJx5T92IsOx9Sj5MHWgK1cUKe7bFvt8ucR8ErFNc/IzC/7kTSWWc69UPKoDA7j4nVAIMY
7grZdxD/qZ+oX528tkDWwF3ox2fiqXJRttWVjrk+1wQq9DKO63ObRNmWOLrbtYhOGWLI1aia/n5w
7elYleqbM7n9/dhwd0Fkn6/DBFkFgbPuZxJ2qYfPbksdYm2bTL6NLerAMZ8JfB65t9RO0n53cLdz
V0TP/uhnG8iB+SZshLorQnGqwE19rZi3NHklW6Iu0ajr4hqR5k5bBdkNQxkeMg4tirng+ATlrm5Q
bm3WCc26qv6XdnHeIkNTNslLUWcotOnZ7SGORnlBSgxHqSrHlRcMzbqlmX9psTstdNbE61iDUZBC
tY2qTYpGtzizLx54Xd8dEGbSWtQ8zSIhEPCM69qOn4uA929xXNZpo9tuRSZFNmFrOwvsAPo5CcMy
bf2i/5FDDt/mjS5S5T303E9+Bb11h6B4K5GdX44RFAsjdRdSOjLVrIg31JfJoR66YRvG1j6bar5y
RqjYq65PbdCFnyeuhnUPote6zhQicC4vrgAhrQOL7k1RfY2RbH1HygmYTZQs8qyI1ygXJPcVaDFG
7YcJ/5IF8nHqwcOvjkNekDtzaRrbOVgUnLS5i1pWuyhZHKxEUDsnHY0g1GvxMsTi2oRcPIBm+uC0
SXVBESX7sbacpzp3orNLRHcag/YKZjs46owQhHDvxFb8aJf5LYGue5dHrPQhxK79owUAOllNRche
dQjUWCi7XRvTGsNLLBAehm6vzyqUQ5pbnL/6FimXra2Kg5uoE3iHMQi9qCJmFDRFglaDmk1UFPmG
jfp3vxmkADEB18xTjI1qY9+sqObLPhsfkRnhl6Yij/BOuvM4ENxJk3b2Wnf9kx1jpwbXmW0AkvzE
uavvWNx7p2GItkHlF+UCBbUA6PngVM+D9pjpu36Ior2Y6BtyjJihUSFhl5SoS/Zhl6iIm45QTabZ
wPuVALL8BDdGrcAlx7E2m6EXJgs8bV7tOOozr8tEjAstOwvlX0KPHz6aka8QJsHjihd67qU5DqjY
tRaFPgtdJHvejddmJMElZnKD6HOFZ9j+rLUDD4/IN+0H/XWSTCzcOm7Xbfk6tWCuEkQ6oyLdL+3f
6zjSjx0tkmOTTdAONxV0AlRBFUGwpaOEX7a1dclSgdv5yiwlrnxuRb5zZdj0D6bLDPZ1xzZae/nC
mCA3sbPltG/0/2i7siZHcWb7i4hgX14N3u2yXVVd1d0vRG8DYkcCBPz6e0hqihp/03Pnixv3RYFS
KeFy2VjKPOckUsKlcKxnnqrdXgqb+9R1WDQi8pZ+S5TCfoa2sHzM29LPpl5VgrHJoq5d92qvnMap
AZrs7SpLjW7bxfa3xbS4Lb4eGMVIbeDu7zMdWxwBS/2jDiv30Nci2btt6IES2uc7ZmrRWTImtjE3
0gekEoeNURn1ZXS5s/ZySHtIGV09/DLvyrzMj9Ajbg4xvv67lpXuyYBS6kYf1PHS1025DgH+eGzH
FNLTplSfq+zGuQXUgTvmN+haJ7vO5HyfRF5zGVjLEPfK+Bc9LM5qjW96mgFboBXia8JbwwdSL78a
SLvuAKRSd13Vpn5d6qDbIYq612ysJi1l+smQte86hvbNxsFCV7n9y63yJw17CF8gKniVhrKGuEj1
hwlSWYxn4ZeowyuUcVperYK1Oz40Dy6+SttUd+W2t4CVUR0XsQU71l9VS3zX7Tz5o7DPQGlCYAFf
5quN3PMXJzYqv+408Qi5l3ZTZ015cnt+9BLkBMNIEVdQZlq/EMgE1GXvxyXPfqkxjllegT2J7ZrF
BvTC8jiOhnXWgSMJYk9qn005nBEDcZGo9DQ8sjdCtetvLLbGtXTV+oAwpfNYCPkLZAE8KJG1x4lY
2LdctMnRYBGU/PJueMi96fhiWd8TrYrAM2iGnRY37daOsEWCZNGtBefrhweY3Eor8uFxyE0JyDRX
N7zo2leEJ5AggQebNs5uXeY3XYoSOACxU50o2zujZ++1MSlP+F+m20Ft7Itn1l7A5CRX1SfebtDZ
cCoq4Mt75oXPlmmKq8P7QwpmqjTkyqiR7o36JjszCPBtkUFu1gTuivBeBrZk9Z6gXy2EzYEUcRuI
WgH6JVp31ULT9FlVu+JRDUuETBvraPEu8w2zk/u21aL16GrFFzALfiHr0l9rD1yF0oh/sumZa6Xe
quqUymc64rCDp9r7jnXDtu/S4jHSpYd4ZSt+2B6HmGer/VKQsqhV5nyqVXNca1r6xR14FZSF4V3z
qQHBXq70BB/U0FZ0ZYVAkBaM3KnWcci9Kzl6nm1u3cT0VosNym4gbFh4sEyrkFtm9fbVndeeF8ts
bRsB1dDJ8XVQonjtllVxViIEAMEPxP65M7KTl3hfndTwzszA+ToWT6NhMF8fdQjWemC58/DgeK52
rsC48EfoawN6AlF8LxP6vuiy4VJNDdsVQ15scDhmuwonhcC0W/0VcqffDN73fyA/NwKpjI0KTttc
yfKVaLxyLRH7xuMyi8aDkuFBbSrWrcdzZKcOShJkta19spPI2YWpUkCkscD3Vcs+AzOTBaMrsOFS
q+E0hkCP5KhGvklso4ceUFpuXHVwTmXdth2UlNonq3TyHdmWRhPuny7C1RFXcwD/wm4EioRCvLpC
ilXhmOylg6h70OWWcU29GEdUYCHADtwmxgjMOxD2wPdACFLqtVyNrDlLbuAIiAjVU4480wqk7H5P
Ni037FU3NiAVK+41MZjzC7koVEHwmzByHyMDu2Smq99URRkOQJ6OB1MBdWIVQjuZDVNoolYkNoLp
Z0Ww7ItUY9AfAQeagMsuAuDxARzHDgJohu2nvcvXNhiZVsyQkIxydlKrvtizscD3oVKVoHZGHak9
L3wcHPkY2dEZ3OgohjiQggBL2m5DjZc3xNNASVbqAsSsBrRxG7smUGr5J7scknOPuAZCIQ3/lFal
++Cl5jM+P/bzOICeAjr4nwxxZ1KLWbhNNU5xQd0hAUwEcRpIahE+NNUP6thxrK5LR6aB4/DxmkIa
a2VoTQ+ovTFeZxvUPrZ65gJ7MbnQAE4L0EhRoAEDSyWT1FetAhvgSUCt95z61LbZ21VmVOkaspEW
ZL6kaJCHhc98iScRPleZ2m0gmQ9dRAuSk4oKaneueeGZGnwMvH0L6pABbZGzxW38AOTJramVFF9/
PBaxg3Vu2thDHAXvzN7ilnMjW+OWBz0V465MXB0CU6AqtZmNLHwPNTi1gKZKPTwg62Rc1WGwfCOM
o1uMV70dnCHbKTha1no0gl41TCGECxCsQWepJn6mgdz0Kh3kksT80oGldo67n4NRItHaDtXGcxG4
rVjqHEQosBebrrQU8jmzkfrUNM4DsrzDpmtZs0bYFCmKCtQ+qWRfwjROv6KYwKSIojQveN5rfpOE
0ROwKGxtJjy82Co+FCz9hsMVEvAtB3i/tfDTMnWpkZ4OVK3lIToAohaG9N6xD4UMFJnpV0M8MlOA
qafakF4J8QZDEgHKyarHs31o6xJsYE1hfjUiHmCmVhawUTFu1NQxOG7YbbUbLVLfbLxpWyRs9Hrf
Z9yc/aSmPSChZ5/S0vI2VTLhxB3NPDQMkRYPGtbPWmyLRynkSoUI7rPpdGsvVZXbtFEPW6G9GkCs
nhAgCOeuVeW5nwwy2eR6lXBo7aICRgX5/y0kmDLkYssfbpiUqBwg5QHfNYYTs9nfLChp+IOXjVvL
C91jypWXOCnTRwnKn9ly8RwNA38ugUaqjEZ7qCKFP3uGtPwOGtV4wqKLKizhVusQmgmb8MEqAaoC
Fyl8KBL7pzaOyWuUJ3zP1BgZIS9KX21wr9emFGxHo2BEQLszNiugVzCKMhNQuU2VJ9U11Uf8fgDG
AnPvdCDixaW9snHQPDrKCMBgZxk7yxBZABURGxSgVECwCegxEJvtTzlCCahf4aoB4voYHVRtW5X4
eVdSx0KIJYZ+J2Cia5qre120rbSqXc9zW4DO8GuPON/kjB2e2JQjkPE0mnaI/ZnDWM9dwLTwgzX0
6oacC5khv9mbkDOc7qtGabHmLQJj89y+DwMHCe0tORtdowc8dsN5NLNFC32LvN7Nc5lE4q1DSoj+
hHSMFR8Z1nSLYjw7y/G6Swfp+03OxurkpkegT9izIvxOU+Wzojndc877F9CCvHNpFv2u7sBGVIxe
XtoGEnSs88BEV5g92xrtWz1CT202dRAreDCRbA7VCjq3CU7MAJrHB1e68kJrFJxl0Dwp2NYtej93
CoktHnMCwKezYxSByQwa148CwalvVRWjHERpWJc8tJId691D04z5tbXST62aRq8g2OoH1LWA4rXX
R688bZoNYu3DhkYBHhA+coTegUZLkz/louyuEXONl/abqPNop8elGlTS4lAMsXkgQMTcigRJTtS0
gAySV6E6yDqxnD8vs+nS1PJa9z84fLg0c63apAPCB5H1GIJV+GLjz3vyTMB4ey96MfBpu4VZeaCe
YknzkkTDI/WSsYAEaiF/UI/jjwYfmdVIt9bxy8ihHeT2yNHRqkkzGpsQyJQgsRXjMoTqW2Mqe0eR
0WUxY8NfHbIw+kROiz0zW20dD8gU3w2UUaKu6hBsgcWZXBCPwFkHOmby/XZhhwOjxTXtEwjeGyab
4Ys72mEwNgA1D1qhnlUd4S5gpwMXWi8gdPPYZ1MVFGpQV+ntKjMsF1/vAr/hDuqf0Kj2fpWVubfu
OxBK7gbImUZlq0QfRkH2QfkVWwpEJRB7nVcVwl1lYgRwrwVLFgGWYSwOkAt7axJsFQ7Z1NDVMrD4
LQN3fv/CZVl+BCA+XdH6yzzqLj7Lnf6Fy91Sy9zfvsrf3m15BYvL3fIimoB5d8N3d1qWWV7M3TKL
y3/3fvx2mX++E02jV6l1Q71pY/a4/AlkX7q/vcVvXZaBuzfiv19q+TPullresP/qbnev4L+a+8/v
y2+X+udXCr0Cjt2hUfpQvMDWjk1fQ2r+of9hCKkozCoy923W3G/NtJxXmfvzhA/T/vYOZKSlPs76
/Sta7rr4qMg7j+tl5ONK/9f74zCDo7c0E+zOlzvOq873We770fp/ve98x49/Cd29AQfCqmW3We66
vKo729K9f6G/nUIDH176sgSNZNO//M5GA//C9i9c/vulgKlvgwEVflZmMoiHto+dNQci3qdu3E0c
eLMQQO5gFBgty1drNwwUV5T6NhMo6ie4hx3lNEyO/RABEwfwygmsa37QS9RsCmg46tammXlnYH7B
oCNTN3rZsfawC6z0St/qg+EEJpJKPnh/PtIMgF5O5drmYm5U141KuoGzB0lPurT6MVX8pdCb7rxN
XExLKbgwNBKoHKMeesiEsjch+ewXeZ5ukZNCPErNy0egMndmXTQPUA8qHhVEX06W11xpjLxqfHM3
ns37ALTw4pHc9BSlxGIEWw7koocqtkgFtqZYlRyyqgSGy0y01bLQv7y77nZXx9JDBFH/5s7eACkh
PfweFQYicIUrzyOQWMPKhpjFmfooNhn7fea9DS8D5ruLbSpwKXu4lPJtGs2lhvy891WsOo03pQny
rlaB0WLwBFkAuqQGUUKIlC79D06p656Bvhy2H+YAefqn+wcrxBUz1+8NVUKmDxr+KP1mP3Qacx7o
KkPtiq4r2vOdHRsiFmB/is/Q3YS+iU9dGkF+4M81yIOaCsdbyBrZ3Xax0VWcOd0ONMhfd3ZapBLu
kVejfaBBMjmZ3OTqIPc18PbATCJPiEJOFt4ixy9s7s12GiQ7XS0N4HX2kbojCeDRpYtkSsiTt7k0
TZgsDJjBG9Q8y/sNIACdz5JR91bQ1xPXVa0hSIKiRgo+tYBQI2xn95vEK5urjNTmyrXKOTid+0ym
xQ49qWcrb1ycNeBKTQ448sY2o84fpplkm+9BKy1Guo/rRMN8HxpQq/FzXnKxJZouXUHY6PbG172j
7kKEz6tW89h8TZxdYu9CFhZohybwoMsZI4d7UBvDyKBrXufioNSKjetQUflfrhvN4KpP7mHDu/7Y
oDTyKhJdHojEeONOp0rruYhugB29NEYlINaJaD6ZPrjcM69pPEpc0LE/uBpKKGk6EbEhX7Bi0PlH
4TTErE0DRGmRufYxnkARqBCpfs1LyN1MlTQWj9jWNIgGy9zX93egnzQH+HxDRmeqFgr+q4UASFC+
Y4Mg0nMs7AiZoykCiG/KI0MWFcKVkMWjBoLsOerKNd0smleRnvTk1yAbNvsBaiHXkPEQ0EKrxG1S
KNiwhidBDKn32AdSsAAcJE8CGXr8VsmB38imTbYWpG6UHEKMdkN9Gr5bp1eTi2jDaN/ZQp461epO
nkSGeEX9BCr0R1d/KNuyL4J5AMEn4AF6p/0eo7gNEvd6B/3lqAqWFdoieVvrzhZP64X6w53ZVpmy
VfT+1r5XCf3wu/JWRZSHo48YgvbhF2b+2UEK8Dj7UP/DzPlHRoZM9SOAnnww/KCPqyBjmmfsVYIX
ti2mYnPUZO9XAxWVW/o03Ml0nnFnpy5O0N0WyP/PQrbuuELgE6wpDyTm3GTKeWmKULx1zahZtYCJ
nGiQ7PPcDmwcPxr5uF6mIaoeBl1Va/6sdmuCcAgalIS6nWkwBhCwVq8VR3wxhjaPDk3hyFORFDiY
MlHvkzGr96mRueqjtBA7UHu38MmHT44pURUGD8joFlk3xCEfyOTGeuljMyohDyI0Nfc93YZece+M
O/zMaReQWfULXeWoA6qPrD0vdh2l2065bkGMB66eClDtSusra+vgZYPiB+PSIKyHvwSo74ApELGe
h5npQary/W7kLaZb9qWClAzutryAmBfi1AlzvtsHe5HVQMegLp4c9f2YsXqLOLX65LU5hCqV0P6p
o5xH3Obyu9sU0ucg9V/Dd19mOOOdr3Q+c9wmq6GnHGlIAbQCal+ZJxBOKqKdAQEiOQ/XNkNEEkiH
N1sJYlXZ16iwM82YJ9M6Mp6CenXsrsQ0wiHMpQW0ot3HO3K5nzKtDWotg+o7ZtBoadVBpjtOb1+A
WS/WroDQMP519k87Bk9ES+tvsZ1A18MS2aXmKWr/opjhxgLP5Zl8Sa7lr75qN1pI0wD6oOhcWTka
fpKIMyBQ9QBkmBTdCUasGhAKo1FiG9Co4wLoQKM0t2yRh1Q9w/S4H2Id30SefMWnelKI1yMCXwM/
tXRptJ4qUdFoXqKqDDcBaBIaVH69dmWGmbhAqAQMnulqGVhs8TQKBIe2tROwFciPGgk15nkA3I2f
IzJ8o5RIoi4T6BZ3K9EtBqidQBEaC5Pzcu9selFAX4lzDViT4ZjV2h4Ax2N2n3wBDwrlYNQvEd4A
JAsZpIZlq32pLQ0gq2p4GkoJfp6SZsiER9oXp1AdJD/V8Bxlo4oCiPjATtNp1aIp+L5HvPffrRr2
OrQxFAX1fbB53FvStbZa2IGZDXzWCoJY3YnpLHqNq3Ef1Yj2N24yPpd16feT0hf4c+WD3qJsVDR5
gbSIvbONGjM06qV6jT8FS9IoLQlWnjzRKDPVD0sWQ4FEMdZwm/InUgoZMgxeCQS90z6qEBzft25s
b1Dsyn5RRvZAv8OLRwbg575ijrWJhQXRZRNap3LFR6ve0j55TJhxNJ3Cv9srg1SJHfioqsbRSt5G
32w0wgT/MDL0+PlZzVt1JHx2Rime0ql8o5FlUNExxaFRpSIf3rtIikZnasbC2YMcXZ1tBfXssFC5
E5rLHqnxAPCoUmDxqAdtC/1cm83R6EwUgMmHvN/mrezwkMWEEd//RyfPGn+qv7Utoa2GIjGNeqia
1jmTy6CH8sF2x+0yQbfHdIcnKFj1NAFUZstvIJ8++8z3HdNLVZbxvIgBvcJLPCDxSa/CAQwfZdtD
a0W+1AA1nQXANsmNOS0/Km7l96iK8KRkgZqgjkrZCvk0RFz3mUThW7L1QNyegIr66U0CpmSqSxNS
Qbl6diaTBDp9k3Ibu8ipW+HQ92hYn2mM3M0EPFIvB2WnUUPzMOThF2iHyKMXRfI4hD1Q6HRJDR7v
ioK6Fu8O9171+wj5UDcsm6heUR/CuWytW2M3r7n45GUyhP4ym9a1+PD2OuYlqF/lzrMqebS9c7GF
il/UyPsUWxyVVFrPPLidwoAdHFVcUrP0aZw8adiBVNabJ/XtxXMeIlckJAZfi6AzQk60Bl0tt0Rt
AsXw//Zu5IkzagwZPSATVV30FweKeUHSa+maup0Xw9YZ/aVzR2cloUGxuRsIZfYzRr5lf28v+0Nc
5dqRFzyzUU4Fi/Tukz5U8iHSowbgpNzZeDhZ3iBqz1chH+WeutSkrfuoml1yol6dJNqttfqgQAGh
Szn1PDOKbiBmLlNqqHCc29bahYMYme+1DVQGvPybBvo386HxMuIrokO9jqZPN+7NWG4Ey4FTqrkP
eI+8cUeNn0AEAK4yfKLGSOwGCCIrPGSTzRUAqo6jguIuUxfZ+vZSRPqhNr23CXoHCIOFQoJkAhUt
XztjBx3UyR/Y2+LUlc4fiz+ogYB32ahuNznUXT34URcPO+qOTdUCjGYzn7qKmxmPRfWSp9nb3aCK
VCN8aTt7I2tSoG5KA0Ebd6pbBnHMBH9ZEgWQWC/PZGOlBRDx0jf3Bohy0OqHQzhNIi/qUmMwOwGO
poyCu4Gli9ot5ia2bGAEXwzNRZ2cwYhQKsVFsqmHjr0F4GPQSDFukIWHdL3L4pvK3FUyVPl/jNJc
EyV5yDcz3OiJ5oPcfz+fPGKorc4eyx3e70+DyxoABUOcFiB0D1L/GyuGhlfKUUJvZYO8c3aVZg1m
RgQhAUv+4E0SHZIJY70i79Zmjj/ERn+lpoEM6LkKBWTtm+Fa2CB55EmYb+k1QTMZJRksfpp7LtJo
QrH6VUpvx/sovbr8b0YzhMQ+zG2nuXJ66wo1tXbIVUdgOGWg3qQVPwAuCG0pAGAf+9jP2JTwnyyl
mngHuy/+oKHZiYftOqtdtl7mRLLMVkMXva1DA1Dn/X9cZ7l3/7+/nrYbVd+woFBWZ5ZxKoW+7RLd
2jehgf1W1nXGaaixDLZemXHKbCM59KAAoyykcSKTpNHZh9xrkHLWWuOBSzJNIU9am7pKj+oRQR1B
8KlJ62FNRhqe70juPUhIa5Cv+Iq5LH17SlcDcD6ryjSGHWpirFH9jpk+ghrmgdW5Beg2nvlNhJ88
lJhA36PnO40jljO466pumt3bvibs2R5RPuUBX5Do4raZu+nLxoB47582dRpA/Tswc7g+2wso76BY
8uSCCuafO92q9jSfTDRBw8cnwCcFsijTfBqQXe6ebH1QNkneg88hqxOwEvVp1Kzq9HddGiCXATLN
Nh9Brf3ffWmljEXfHBuKaNx+qhRD8enKBGhlviomW5UpKP73PvrPfqgHqwAVjGCmm63vtLGoqwPG
qxQMgNlpH0cmanjcRR/KcGeAFmShAdm2PDprTgTyGfLLppkD49ybBgDMyZMxmcO8TQ8DztI+da0a
1HtoJCkAMI/lq64hCI8oEARHJ2fs6Oc1RuxprokTP0UgK72iSfG1NbGPQYULO0e9t21ZOY8itFFN
cumCHLLvIgiabBXhzaMRxMpuiW1aJ2he99cRMinWYLRHiKAN19BEI5gCWeea6YHTVXh49Ymdnkb3
bQLNosY1snkq9Wh+b6XJ2gGUJqjcOkOssx22pcaMWwWi1bqtECczLQsl9SZbqJiNX5W2mF1oYMAC
KyizFYdKH361kaUdEBo2bhA1PahJrJ61tnGZX74O4IrdmmloaBvlrNn9rjEcj6GQdj4cUkX/Y/Y0
QdYCOt0sfbrn8mKyCOLVCWAxFTDsR7Jnjdf4NUp8bOellhdDw/QCEyebX8iyXPmqeamzLxI9gmAC
DnbGdJ50mdLtAPUHb0vBkX61GLVhBO6WzovkDsw3PKHCPvssSywDi21ZBtV+ktWI7ylq3fcvCKG9
glCpPDflYG3L1qx2Tc6zZyj5fdcBfPzxV4eeoeAFjxCWISmgQQVPxoCQF4kBqrFtBHadf+yaU5ec
aZScly6N3s0tbcDTG2CsfdlaxjlPgQfqQ/cz8K1aeIg06H+DxAOVL14pA8I0iXlGbNc4k7fomyDl
hjyWzR9ZaZmHGBJPRzBJ8a+qFdSpBDO05BARgxV1zPsjQkI0OkwudEUNFyBJzSP3fZs1xsHufqCk
mQ1e9ORHy1EfQaQWVOj6kAwR9MejtMtBg0ZjjFqs7PoaAfsRvyN+Z9WF+0eWmfkRaOAKoU+W50cB
RJSfOqHm0yThZt6atS3D3qpwFPOMWs1grcsBDMCpQvrUhWrUcPHisEURcu9t1FI7fhuhdX8GAe8V
p87yc5sn40orWfjatoAjaV05vIY1s1ZeI4rX0EHZwbKMPJQFEMpKscDZbQ0wmpA28A4aqtPOPG0z
ScK5q5HUA9RqPnSXUeLV/du5WRYx35E4kjcT+9NoAY8xONOwV/Ccsz2pnSB9BhT7gJzhUUb1mmw9
IJdjMA9PU/Ku1NZ8WsEEoWvtaTpfu1ypdpBPcdcpaLtf9DR5EaAY3NSu1i8yr7MV2Yu8M4NcBYzc
m0C9oD9ja6Z9Dse6OeANECi9kadfwG4TKxF54QOwgONjpTQ3skd6Xm+y0LQQGMNNmGg2rQk4UQOd
zVf21YiT/qccI+jv47F266pm3KGcR71TzTx6xHEQGHq7sH+yr3oD/RPyhLzZcLMTyMK87ayhNwnm
E2o6BpCwyMCBei8/T0ZQDbL1MDjZGWg851LUiuIrkYVfs/erqEColGzs/WoZna+Svjy3BcSxWGTf
Yuxe9/gsGg/UgMRuPlhJiKqNqBy4uhug7pCEt6rK3T35Lh4QLkckzALmtMuiR4j7FU8az5J1qAL2
XwoQxxKlqnyrc7IfTZ/4ozn0XyNUF1uPPP3oIaYUyT96kE5UljA/ZzGqiUYKCB8FpDa3ULfJ8S1S
1PgSUp3l2HMCS4Um2FxEOabDibPUXI7Ab1CYdfSgGdoG3jRAo17m4kuT8fOgVBykkOlM82HatDZy
wP1R8HMzldrVOwR8jdqrHgcAE/fSVfRNP1bKCyJYs4cB0s8qHyA8ZCegRBXID2tT9R5UAf+G1LN2
hLJu8wgdxeEBlXR2RoGX7avlUG6sQZcB+VJjqNk3SNhpR+rVLRvBqex2qA4krjhc+t3IkZYMUcyN
CuU2AnG40kB0ZBTN8MnRi4Ao0JBHxXEY9UECYjm7uqOtXNtWzyAo+lmsdcoTC4dhDRn50gZTBrK4
1MS2qh4Ua2qANc/xFMElsLWmDkpB+z3HsxGZgmmE3CdO++8uiwhFIDnosOC91kN/Y9PzGmJfFnI4
mYVjPYgLxa8xbIrNUtJzBO4W1f1q1AocnB3Z76t+kkuRGP0xG2JzNUKFIyBHGliWoqsoFdvkfak7
t9S9KJ6WC7aF5IqeBE1uBU1jF1erynDQNNNky/UmC4TOcNJUMxDnWxV1Rk3+XVa5t9E7dYS2PupT
U+1qsjVeN/q90osbDfzWpk5zwfADNXXxoSkZF9Jvh14LKPG4CETPacsPecwY5Xg2oZSfKGs5D8/a
0f95Pac3TQMl6WbN6bZs7U1Xtp9cFkD8cmXpfXaWQ9fF61QB1dMp/qObTizjQiJCl3XNlnrvrs3E
ReZT826nFalHdvJ49ye7OVX8efenW5Kr99WuIcBUTarV1JRVaK9Fx8fVYqOrST/zrJceZGzJx3Kh
Swi+/tu8xpUgBZGnTGvUhpKpsy7r9KPPsmID4bUtslE/UX3LPtS19TC/H9SF6hVo0XgDlr8IWbbZ
jUxu4SAL8D517tLInQ0R329hxOuVpkt1LRo82UhdoBLGTwDqu0sEaDEwrNqKNAhEVOcn04ROKHnR
JCfqoL4wSZn/56RGpOe3VInGNFT6NgvQ3ap0QFEklGdepZXdn6kfod7LphuQSiSbMvl8dATreo2n
lTPPpmHEhDVkFhF/A/bagPBQ8stE5m2vFINxpWZsOidwpIjWi42DXocUohqt8kI1cSxGqXY5VcKi
BtFq6K1yxLyLPoSC41QJK7ZTA8Wov5LDB3PbaRvI2eY+2ZY1EJMD7kk4zrwGDdiF5p31CFvN6Vbt
+/2AAso242jK+wHsOX4g9drtl8VrD1+Dymzx4fP0HRSUIAkzFW2FqCG/GXoJnrVjXkSBKvQoDslv
kwOZyIGaxPloItdpIsDK1jzxr2sty/91raFsPnss0Q6uHq8c2xKP1CRaiYr3Wti+FWppSogi6aNn
7ls1ax67LveuXR5PMSoUR5ER6quGKrznPgJXyMUX2pu3AzrOtcRR5t57uR/NUKf1yTaYvXftsT71
2kp7ZXn82qfMufUS2706NeI9dYm6443OESw0cSYOT5540S3RjtQhpxjK9OAyms9s4v2QHd7hNu2A
muIWyGB+i1pwgSbwzaEZ5AMG8tutlqWmWzkI4qLsNl6M1pTxLeTg+U1rqGBenSRuk3tTZksNi02k
xgBZAKd/jfPugY/ZcCQTNRVUnbYoiq1DzBFuiDxCSz6Bn2oBPJAqTn2oezNxUEkYZbd3dJRI6SeO
LqmBhmMYNJqmreiYQjY6ltDVYltm3NloARNZv5Xqlu06BgEUkCHohX0QDQNZ1NlzNTvOcmKgu74J
hpUDX1uWDonMDtXyNgr4kxs+JUjHtMo3oBmkm3rKpi6jQ6T/6DUgaJDSYz54Ss76DiZPXRqtkHKc
RxeYPMHpkaWN57l3A/NS02g64pOMYn2IboFFhCI9L2MFpa5Qg6K/22nWS9jqX1FhqLjQYNvoK4jk
6c91zr3HQY+3ZI5zVJYzJHi4vc7sl75Uxb5QqzSgUSsSyjryEuTRphuEqH0832BesnfuboBk4ocb
MFe4G0iZAvUKmktzsuLURxdhF+rmFgB9g6b7WdodIODpntpwYIGwGPteg8gx6tA/RWUzcyP10oao
RZl+6hV+IwcAKB2IXUTGZZmJenfx91rDIdgLzc/ZmFsbFHfBx8qCan3W59CHmTAr3QR2WRqyFSi8
AnnbYrvYPcblpgZQEnEuVLu6m0pdhcCU01zwdFEA6X3h4TFh+DBZbcSrVTvVp6DGLlsEquiSJ4Bg
NVOzDJNtGKM4GCUCQTRwv8S8TsWRKEYUOjB0bp+WRradOHQVoEvv9ghopJPRQ2gv+PMSlMNuFB98
yob127TxvndRXz5AK1k/c2VDHUhDo8yzje34bK/zLdnJQlfNNEemQj9jb7OYI1RIhKYdkqx/WfTD
eov9L4tGqPDUFYK5jq+DOTWdKegAYoWuve379CuZlubu/AGi8GdUsQKedpoJfJm+YUmPaPHUXXyd
abU6Zl/nExCNzueZrpYBAE3uMTHyGiGdgj+JDAQ+VRlBRslrBzrCtfM82GCmQ7DmD9Rkcz9peH4i
hqeFpzHh/KgbAEKifpHxhPdcrmKlUX8qzYUKV01zrFp/mxNqSngSEUNp7rQc1poc/CEvcSpGRPtr
g+fzqoOIy4WLDnIeaoTTV5yPX4UD7QfoRQ5+JqDl6MihDJBRSS6AHvd72x2Ure6I8uZqXo2TD3hY
hge55Uk8bGDy2ndC/3w3SWu4ArVVs7w1HLoH7qA7e1N6Q46qE9hAgh/EnU1qFcZLyvuHbHCzH6mR
gkmJ3dsj9DU5OKbwiBXVeOGye6D42d95vK/xWw+Q2Fy/AAs4cNv0E3Qp8isBHdq1iuzWizUIDgJY
/EyAijJW7UMPja0Z5pBXBqCeqIaxMXqoV7XQ291WRtH5ZWmi2vaEhEgKNi9K85uAFh2AlqRFCUMB
YqczL9pqQ7tOULQE0GJsU1RHXiO1Lk6obYATCKptzV0qUk+6sRpMiJ1AYWXa7pB9MvFELU60xPs6
ZEKFSt9JFA1vM+T7bYAeQbyCyEd0Gm09vYipMlwbx8WPNgZiqvG8r8OohkGGg9bsYTVqt4oB0vGA
tNvYIgGB6j2eCjkAcSmrTMMA6qINFD9djBZ0sFG3UcHRhWYjaVOv/oe1L2uuk1e6/kVUgZhv9zx7
2Hac+IZK8iSIeRAgxK//lhrH28mTc059Ve8Nhbpb2nayDVL36rUYOB/0Czn2VtU4Ib2miuKuqMEl
SrrmfZOOAFT929F6Bs4S2hEjozbPyIYQ32LtiNPaOTEbPMTnEamqohKmuL7ld6TtF5sRBWoScFtF
gzK/dtkLpC+L78j0mcskVNPFAr7phAZ2UIS9BZRDsm5zA3g+Iw22qus3rtn5R09Frr9CuiTblCBS
BMoIGvPkTgzmHxP8PqAfggBjjta7fc7QxE6/GWDWaxvo/5d+BNPHzQ5unLWTZ/zlL/GetrMkrIBs
FOAiq0DvkWct/kp1TpLGZhC3C5SNXSi0IXcR1ta4cLyigwZqY78IVF7aDklIJAcuvO3rBbFsgmcF
lFYG+A5p6HjOf5/UWA7AeaU6I0lVgf5WXwzwVAJeCP2Mbvpl044UMmVQhJGAPZneWoHduLaC5pQK
pR64vpSjuxZ1BXZ3PaILAP9OIrDp1Jaw6M27HrViGoHSEXwcQPZB4zc+3kzp2BZHOZhfyEQXrw+r
fWCybp4pkpbvy9b9AYme/gjuT8gY9WM2QO2y6pcgQndRY5I18u3aSB6KpLs5nMZOXPwoc9MEXiYb
TzgyWetmGuSCsJaWRPcN9uXw0Jhi6I4uYEkDb0F2uplB3wsAZ933bxNaAYntZjLvMuZDysjoQh/P
ZIPhX65vo7Vq4mCVZrZ6EgNHHtUNH5gJLBcfa7CHepZxJOckTRMNlRBaJ28A+qcdVJijJXkDvGrO
nvK/orNYPbnggr5CDqBq27ZfVq1x10hwi1Fk5aI7u1Gluad1WIs/HeFKtSYvE708WOh3BRsmfiLg
ONL7lNUHWpYigIQEYZ/RPNIoKUFEiSNnc6LVkLPqQWLfKNBoeRDQdKCH51oDjmETZ88RmllR8EhA
EwVpzZ3EF3lvg0b3jK5sPJrbuH5qQI6xMCWU2Sr8o0VI+MSQCxIrM07HXR+XAFzonCqO09YySXgD
VjwMC1ZxewE0Q3bGSwl8LbWDZhvD8Vdpl1rLPCp+C+Q+RACiptiYZQNZW12CM3QJLtKluRw5oHAY
uwuZyOkJENiYoSM3FEEOrweRE80n220Ry+2B0S36C9lNYUhI0kAzC/361qntm3JX8+ghmgwH1F9E
aRUXDERWFjhSpyj9XuBdDnIV7eEixC20YLKNBzHcBRnB3Yxwup1DQV1ZrvseZSnoLa/C8IVXnbq7
pQCU4aAtIEqMHSUOyJEIZ4Sys2hXeMDa9+TImUDNu7JeQJCRH/yqKvHgC9nWKfrwUnfQNSjcBIIK
0TQtzdZPXzoZVAt/KqKvTdBcpERCfjFOrzUOfPhXrTp0kAzNj8wpPrkyK197A/+16F9WzzgPFCte
5uKhHyokBBzXOgd8nHYq9vtDY4YSMrPsX59cjc7HT3b1Jxu8vtSqQp6lyl9RtP/4yUOffUrrwlym
pTPcTUm5AYkZ2Lgnx9g6lTK+2hLf87DPGMiw22ANiv/whJ7/4YA6urW1ZWreZyA0W/qiqT+7on/R
oG3M/wlqI1Q6p+yrYRnmSzz42Yrhj/4+ziNji/7t9JBkqTiPXTqt3XCqnnwegTCaO9Y3CGm8/RgW
fgwjiuNvvY0k4B8/hprCf/0YiRNUv/0YLTY2Zxv75GU/4u+5kZCvQBGieAIVbPVgd3is6JETmrgA
y1f6qryQCbstsQqF3W9pSNP5BKwSDTt7nKejr9sXSz0VjQHoMQcpsj85yWqwuXuNKqt4wFELwITO
vUJPwL0OsU7CQATpSLY2jjXqV3NdgeT4CoRR8eBFb9MhCYZ6YuIim+D05qnvnLeL0HcZ4O+eMQBd
qkdeMkzIreQ2EqfaA3IeqPZY5t4ES+WKdB0cC9kFlECmE9hgoalnficz1EUhFaOjSKeGospJqVPd
mA/Yt0TLpK7Bh6mk054GzaBCF9YNA/bHIINOQP+4vzkgjYBo8z1aje266qId5Dr7pY382Z6Kd3kG
7iswTAQgQwXOmrzgvA73VPgr2AR92QD0sl4UrWfgwCQ5X0SRDLZVYrX2igTMLW2EpkKwJaVyUj+n
O/IysLgtOu1tOmBnetlBRhwkYXcTt58YsdTqkfLMJ6KwJZ8e3Xw60nyP/H0eFHPnyNpubTSSARYW
SVetsw4cSrQFnHeDZByTGjoherNIpXK6zNFOZ6PLF6X52yVUhlqrGrtfyb1d6hg2QAqJegWwa1Xn
YfaikrZGqx/sxE2bJSGYLJp8tgdKM4wFkXrV9lu8xZwf2L5JPMOQexk1YztduoyhW0T2CdJtsN28
sY4r/G4C2IFOi2Ve8Ets4cXVdRKdFsofP4dhFK9Gu2AHqu741f00KfHyR5T0U11bPOQ4wT8Y+E/r
bQ+FiyDxnVVQchQ4tTCrtMX40Cj8l1JZY2A4s1F5bbQN/yF3TPsKlp21gfcNNFPc/mTkOK+RUg3L
LWznGEcTkdaxgexLCWg6F0fydrl7UKCteITGu0NrkHmAtOiJF1iDlrSRBwMeKSsWBa8yKFj1/Fqr
pgH9DoBKjZ3wawXifpC1BMtpBPvssrEHaBpGkb9pHO/Nm+FYTVPJ9Lf5OoKcPhrs1i40adA70Ppd
rX8VMROY+5XTnPCrQN1dl8JNl7cn8k56SF5UxxHMwW9+89JfEw25zz7O/VswrYynWnaSxzLxx2Xp
hcaTEat/3amRvdnk+90fcUYKcfJRtONWlJl95GMA0h39pQUO4lHVo7q6Q2cf617lUDXEl7MF3beN
08sHO32Zo1/xMgUX6DRU0jPXtecjQQQSk+MkODsq1nkraJzbC7LdHH8bIpfAmgXNu7ntcvJWHYfk
8x8OS6+f44276gIbEl+Gxe/oUlT5E/pXfSAef5noDrxu4RKc8vm6Ir1MMtapAG2KF4AC7ffohAPs
nnvfbmZbxcntEwq/evsE3wV2S7PGhUsW83xNM27BnlFcY1nsDQMsm+heShdNMaabDiqf0JIL2L6b
zOZi6kqvwYvwaPaAGOhKL9604lEg5wSZhQa6rTqCHIVw9hZ6yOZJaC/uVwLiZsqaogvkSLuFkYf1
l65GOdJlBT8W0VC/QI9strcKKkUQJHLWTdY2X2rsVS2rqh7tMgJbUaGANNb2QU9HB1R8m95AcvUa
e/0niFxUK2jvZVdpIt1Cd2ST2qa0je7+b+KMCumF0gTX9DhyaxnaE+j29RPN3U6D6j47jKujMoFZ
JmuWF9ZylHii1NyGfsW6n0CCHUKExwBB3qYVqbUloYvJty+uVZmPWTFm94lg/5CZooIkMLel46jP
OsoM/a1dAA9TGc4Ve83yaLl4CKAe717JVnG+GtHk+GC7tntNIdS88oG63lIETXAU0p1aAPZKNj1h
8MDeOucBAhYnAPFla7B28xfApdt9NLRszXXqy4fd7dyP9grHolcd/ze7nHKozzbRgo+8v2SlDDYZ
G6p1VfLiGTSG9g66lOGSR13xLHmLpmU/9hdGiGE6RUhK1KDHpGDLBp/PUMgLObM6nR4zkJDF2DpJ
6GytirhiT6yXyYP0O7kbMi8wkYbzukONl2W+kFYc7R17a7lCDP+Qw6hAd3Us2Ngd5nDI9kFvBiJU
QE81YGGZ6vHiJFX/0q280ZEvpiE6CE6N+YKGcd1rhkkDMrDaC1XSGuIKaGWhYTFCwSx25RWV6fAh
6L0zmfGvC4aiGCD3OmuxZAAVtAJCMDvy+pZ6jRzVbbIc57vb6xbZkVwtEmRIoAXw4TVMb9vbyzca
17qp90MA+TgpsMA5QeZlflfTRIYcdAIypJMDdnecIS25GXSVrejH7jGZok3X8/iOTL0ZQO+Yt/+Q
j0y3STfb75O6cWqOVi//ofj/30lJD7QY2B7wo/UiQJ7UH+/CNAbUoxbSbr6pNj4aKXab1zLqqqcy
i35aetfV+G2yCLCZPINO0J6H3u9D8t6CkbES59tQZug4s/K4WYXGPnJ0Z/FoB9M9RjH1GQ9/Hdl+
WS5k7jWPgISwpVtw9hAwS20gK92eQAQ3HKSAWE7oB+IO+WV7ZQAw8Tw1ENJQVdN+Cxq+FxbwtosK
cG7wE0AotLC/QXmHf/aYz5YZym3zkoOhaR/98m1JOQGw1Ev3bUm0lJ9ifHeTTsjPRsUGUDPiTqEH
bwGdA/m5FPhMupPa9te4yp5AExuCsHQ5dgXfkDZYhLTK2fNBcdGAOHlNw7ZvIRQORU5SCiPNsLpg
/vndTtJiHhIYeBlnKfaC56CEbPACN06E988CUh3zzUfXf4kxAfg5DFNib+Le7ld88qN9Eobqsw85
615W9SdhVek5B0P0YoSux2cKS5LM2IMjGDqbjr+o2RDu0oxFW45mxRUak511Imv8X9f51K/sKofu
B41V5/SgFXGc9QhRIeiCetPaNv0tsEz/RK6K98RbD9BVd0d37/abieyTa83xRHFPJlcDRkbY8VaN
92QnEzn/p/2P9fEd//Dz/L4+/ZwhITre15bM3YToattYhufgC/nrMoDIVrH+ri8z8L43MkDpoky/
tbYfZWtg25H/aXuQjOgJc4w9pRB6SX2owqR4Sv97qZvlfbl5egpKX28soBCu1RCcytXfIlEvQyvI
N2Qj7YQezKcXmZsLe2Dgxcar1HZia4/SqDnjxmSQOwtXBP3ZB8v8c9LYby/gtH4Lm2FkOizsqv4M
1hDvOfsVNnXjv1b7PYymV1GM/2IP3357wsEYCkx3Xe1Ck95u/IdEJM4D0J4S/cP4olfmKe/AbEGR
wrG7nefZAbgSGQ4lOr6dElAd8hZctxSjDNdbtAJoOoYayxyjPwHsy+6HTzBXc3guo+kE2oh7iqZl
xxDPLXsuDpliPIw+UCtOZBS7HDqYn8waJYnIj+IzDUH1t22LLrkaUKS7FspeKd3jmuU2Q9eTqBY0
nCbL3oGM2Zy9+cgBhBnLckdeWpJDcONMQ72kysHJR0uWoNfJ+7g7u3EEWhQjRLKCLxnlTfRFtAVg
4pCDO1EupY/rCZp4SbyhoZVxeWQmNIuGhpdPMepGVyefUykU0DagfL5NF6Ixl6Hfr63OhkphnIYP
Y4NWNabVQms5gHbC7wA07gewP/w7QgbdsR3xqv8jAsgppMV1yeMva/g4v6/GxIY+PPYsBVsDiYOU
imc7uE6adn9IjQ0R6c+22Q9SfZDsNy1YYN3SsLZu46AqwcBqijpYc/JpiJLJPCSEDWFquHRn0w1T
8z6J0DoU9W6iEYW+T2RoRzjxGK3UKavu+jw7Qn7QvwIa7F99xj6hjas9gyTWh2R5E6yR3x7X5Ox8
IzwrpKw67SRTWeaXys8ZWGkxO0vcdI2W+nZD0wNTWDiJtt/m2XoSpDS2gPcn92QygwGbKhA/b+kn
GIegP3LoAS/IS2sw1OBKkw0PZJK1gQ4i6Wc7+hGgrt0cXOaZAID8+olA+gPVL+ORLJ1ZQPVp+hal
ybCnBJwAQe52avp6TuDJxO4ueNE+kJO+ZKjGQvQ95Q/0BeNZh7aP36eLoq5X3GOgby6zYJ/gPQDs
brDvwqZ4cllaPhXYJ9ljNt7FjY3vuMucpcu42JETCOlpZ4MoYUkT3qfjeVWAxFX568Cr0ottXwk0
wfASWgHSO4F9B3z3WYOicivH5BtocL96PfR9QDQS7gsONUY/z61XTCQ/TVS1EazcFKCZcmWYKdu7
GoJvGY3aoSxuaeiFeEBd2F1EdZtvArAWSMggfe6zxAbbaY4KRq6VpLSUi7YDWcs+2H+PR83wzMKW
93u0Lo+AsGZAKujM3x85wNpP6qWdoKBxc3xIFraUCfQlWDXLBM/wYajApSGjB6h4RQ+ehSoLtsfh
doCM7QM4ApDz99D6JYPwRBEsSq37sf86KddNl3nIPU0f/iPypZcuXc0O3OolKZbWoCXdpoVmn/6E
ZmBI3vZQ744GNL3pkx2eSx5k/OJuT8OWmSsOVtjnBCcPbFv+HUavisGFgnZYdH8Na/RqBGR+D9Pn
mHk1stOHGr0jbh9Kq/UDGJWHTAI4AWGybTdl2RG6YPmxsAxnq4BCuOOyAoy9soJrHyF13TC3+sIS
/iXhsv7RpNC7y/yRL+wREOiWVz/6sPmiDF5+KZoyhTRO5l8Vwx9zbfD8DgIVb5/SWOPHT/GcJF2j
DtaC/vi1sc031hgoTcsjMFvEEfPBDG3ImVbmbzaapCk4gtiCxEYYrHPk3q4QiakOLko2EOZxnSvZ
YvG5k87wKC28DkIXssPtBC6sWzykrwBpFCZ2qa3VPsyXl6GbIFpaOfeuGr2DrTerHrAbGytTKcrY
k7hDsX0E2vV34yweT0ZbR6Zr5zCKIPinysyTCZaT243vWbMl/HXzW0yVhupT0jWvtEem3TJtlNUA
sXkRmXuyyzC443YA7EM+feljyA7c0ruUBtZ2h0Hs3PHiDXUeKPmpjqFUAakIa5WgzgjJuXS62JEw
lxTghp+yrnGWvESzeivifCkmM95MietcDCBu54sVMn4KhbMeigjpLXJQiITc0rLEH9mGbAP6/1am
m8QQpuvF3SBBF9K52bipSoF/v6YykIAU6oBNo/oM9lwfEpWucej1kLFNE47+Sw3ymqMbQL2Pa+1o
q5j8ZS9A4T/5RgkmrPpHrWzjVd8EWf12Y4EfNxMQBHEtVBdLK7c+NUHXrXgvnDtpQVsga5PigIIB
GB2iKVzXDKoIqRWVy7wG+U6s5elKfdcHQHsDyIOxaaHol46mtf7PMRRIlzQF2wnX0bfF6I4XX8uy
C3Hcsk905BwqPt0zYzqRDFmWMnWvfXTCJF/L8G3Rh9N333+bBz4UsNyPzmsLWYYFiI/4ldtRsFEB
MDYSNIZnlobJum+E9aky+q9FNULNPAEPHnZ130H3bC9GPclgvyYBfDue0dCTglnTMD9N4zhPgqzq
PKmtkNAC3MSIhuyYNK6xzCeZLpFzyo5xNIKknTxdlKq3W3JNmYkEiltMB3tEAa3UbZWVgUbwxILw
OrTAklMYgUHDKET7aDhpvaxqwV9VIe98F71ei0F+HUTQ/UDL1E8euMEnP7fBwxyMzl3mmxl0nwQ/
4F+2PmfKZmvhBP6VpeIlieLtpOtHdJGVCoGt4egbp3Fuo1ycuePBogrUh5h3Nw+4OtCoM6E436lw
2hIkqBqhUz60yOjNCCENHwIly99twgMDBYlSUzDFje9zCXVE61Hcf1zPbbFHD7LuBP4NtKeYvrG6
ZVgGx3wCSzowNzpJUzoABVauB6oyjY7WF5oUQdtpfbNNaXixjNcGx+5DEoQ1TsmmMeLfMF7Nw1EW
3p2SRYrO3SREugDESYm+kANMdtHCdku+/RCN3fKqVflwvgW7vib2zurrhzAIuSfr0S1acIG/gCAm
PIuqdu1Fh3zAPrSjl5qx6KIEzi0rwO83ng0GsjkEPVfTIk0iA08XVayAJ4Kowe35NLK8Bpn1mh5M
Hdkd1TuXMu+KldTB5IlyVOAWpgBAMBVz8B8PP1q9YLYFskW0pWu2Q0/TI8asRF8m3ZpEfHhzkVFa
qQNUH7AZegpp4H2I44NV8RUFuomF9iC79u09c+Rsm1ewVb1rIdPm8EVRF5CbsCznPsmmZucmXb4v
bVfdTRCChEZc2nwZIffoG7HxI5DNzquY/9r5xbikSYWXNjuZW2AeCXt1Z2PJeVJhemd6Ijhlt0OO
yJsnRcC13YepWjMo9C0K3ang6U4FutRjs0TSKjzbjrSAq9FHe3BtcNBfofUAhIxvcTg1gblE1A3w
5kj5LN4nm1Uit9BHg7wxyjl3wAyPd0UmmzPzoFAvWOFBfAcUKGbSqkMVmg808rSJ7sBbku96T7cn
6Km0CDlKI842Zg34nR+15dsqYZ53K9Yjk5pYQZSsSwcHzTFjICS8fRRqS/hpgKDZ0WqjSndRmoqL
AKnCOghksqa/qEr/WZlJeYWSGzvRqI3C7lw2PXj/4KNL2Jhy7QFxsU6r8M2GztWHqDKC+W8RXbXl
uZ7sO4qnP0WQx4t1zGWzvi0kI3FvQ7b4TOsgOQz6DeWnSDKBUqXW/FdWlvwUMvXv3QHi3SICaz3Z
hef6S6u12LGNy/GZpXzbqcD6kksLStZlq7YUlqGEnls42LfTwA7/admJGfXCk6DhomWLSJYHm2CB
rdHbO3QNRuvCnboNsZDRMEVu/cOQ6yFRlpltE61v3kgiKWGWP2O8Fp4HaAodRIbfkoYOR7a88gI0
Imhv6mqOSF4Dl6iHZgrsodA0/TREySA5Z3WXzcNYSfMc18aPeSVUPC5pXH6lUSxc9zJ05id/mqbn
rhTdnQEdMfJxy+b3bR5eyDcCuXjfKhucAfhEMGo0D9hg7SIQrDwnxmQAU6Q25CsGZj16IAykeb3b
t1fVJUvy1VOcPHnFzxrfvK1MgXXvo3K4yqLMQMuVD0dPkzsBNmzvUubU0NIBX9Qcgm6axnbdBxql
Zc6AAUysDQ0HCxjuMgsvNKJJJTboCyQIhiMNaUk/6B/8LH1SmvYkH9rs0dBZ27LmzhYbjAFyN7ze
j+jdv1AIijL8Ag2K/W1CVwhzi0YAICj0InTpi0TMi8RFM+xtQJcXYJgIUcquvUXahEAz145jLJjh
cohsiXDl9FN0X+dVdI9uyXyXQN5oYVJMw9BmV9b9hbx0oWB1KMPYu5+DshYPlxbfgXndLARTkulm
8e426fZZpf4YKwWFbZiV7goNV8CQhLHJji7+cd73AoVMgNam8Ye3/5iofN37SILXnblN+3zYeegW
usbc/YenU/G9NENUDvzquQBd2t8CstZ/DlVVzwF48Q67WuHQpVfIcVh69MEjs0g8aNqXVlyf/dyw
X5jYTFGRvNTN2FzGJAZOW5v7UvJtBuD4BsUo++U26W2I3XqKTNY0Vcf5zTiyEH8jCa/Q3gd5pA+X
PgLgjQ8KKr9wtPrdSneQefcvOPAk9hiuyBIyhn1OVlXbKC+hhuc6IWRdc7F2BUufRYGtYNLF3T8V
clUGc5yfAmWs2lfpF7dDUiMHPhsn7R7HQ2y/D1bdotlOT48gdjNPnwKzfUbJY1inOXb7rcZCeBof
IVoHr0u/v9DIN8GmMHWZWFrKAr5De/tAvnnjGO3yjVsBMaWnvs8Pg7HcmCEYTBNQWCMXgEb4Qfeo
5DZoVfAHckXdPgBXFM4Cg8/M114+kT8Ct9uK2eF0pIm5nthRc8s0PjV5og6+bqtouqC8uPqOhrEX
4e80Gk7WBK1tsHCAn7Gp5InCKGIy4mrb9SCL3QN81C8Dt2hQ8VTG3BsQ5Wm1SCxT3ltDUF+AfTGA
ZkXp1JN1he9nrcVJf82w4yx8ACEgOMxz57svAnGkl1PfJuEFMmjbjuNNv2xZPGzApNeubls9PcGT
eXckkwRN38YMbICkkR4VqTe+Rnm9B/GO8cNyrROES6cvAswCSx/9/nfgzTJ2bm8OO7SXArWpJ/ku
+hZTs9lPI6/upsgpF5kq+TnXXalZAni0hCTQPHq3u8ItxaqQxaG0waV4I5kBLBS6Pkbvg13VLA/k
yPH1Wle5gxo/i6Dk2pvq3IAh7aX/WUurf4nZGIMjF6xoYRPaLwL8X5vUkuOGgsDa+jaHeY3zYn13
4nwnmzJ56BubX1lhAxifm6CvatPkmouqPeGJ84WcE+f1GRTV53L08pOtsnwFZVwILOph2OMNuKBb
ukRGikeY9qgxg8eHcKcW6vHWZBzcb4DE5Q+O8ptLDvzoohtC8zNvR2NVNazc0zBDxQLqmPI5s/QR
DDjbBQczzOcobUZgK8xg7/MgPaLr1FtiO7ToMyE+TUXMz6ahQhDoAgYAIdluZVRBfKj0UIcJHWbG
DT8jXwlNtLhFMQworBWobPiBhu9hll4NYDFwoxGoYGq/obMDDFt19TX0kFPXGfPUbCWQVn1wGcOy
OqEjzlu9R6AkgRaAVMqlpyOiDpTyFAFNoupr3LytQREGFOfARQSOZDyQzMcOxbT11KAHZKwa6xGt
9NZjLsJNiyzlHUUUSWoDcRCOC2SnwLPrp960wNNG7SnYsdGTLVQLzBWm0oxWr4l0ZLt2KjkVy9oz
NuPgfmHQ1NpnoGNadJoZxp2i+khDiNTYz24v3obxqJJNglbl1dgIb1eXEAyjs7qH33onKpms6CBP
XhrSaf0W7HQyOiKpky6oqtU5HaiC03LYJG1gAKRc9Afh2MHRBGprro5lESi5RlRYaQLZqXTWqjHZ
KmCA5pVuE/5cE5kiqBKuMo5tD8sBdOPFkN2HGd5o4+Q/NFEJEzAEx5EFrzfTkHqQRHAKuYy7vE+X
Pi/EKjW6bDOP63jSnOWJvZ/HVoSXb1OVF1qiKrzsXo09zod6MvB28/o5WmxBUjce8uRYxDI7Ybfz
dpmCFGCfP8e8qodj0R7JTjO6KLRBo2oS1Yx98TXYfBoiCAb76KW0I4MtyOZqB/77q2UJUNT6RgNC
d0ijo4wKpB1PiuvkKvdpFIDJqOSuF4b7RBbbmPagj+jvhTYNttks0rr3jxRRoiKxagWU0Fqj9bCj
QqukaMAhRVM5pGQPaMYKFzRES6x1+R+f5NtNf58A4tKiCh/2uYtO6akpjp2+JKONca94AczQVBzp
jtyV048gJ7ZH8Da+z4kpnPwUWU81+Hz+vCW/0Q7NGlJaydbJ42xFuuH7QneH1fierFhrynMPAP7Z
zfNslZvMPo5e9UNEWX+yZP92iVOnP5HNC8Cv5zr5kZyTjujB1oA82nsIeUZ00IHSGbxqhfFwK1NN
g8+Ppmq+iPfOcgdlBjJRmYouRgeKSh1FIwqliRPv5olzRevXWrflf1+L7O+feFuL/fpEWpmVpX1E
LzYen3gYNRk6bwnBG7wPcdxhz2mHx8rNi+3ExyF5URDnOWvPjmvI88hEtMer7dCxFIgdss23AQAq
+9SyDmSjS+nV6GfWF7QZgKT0hXc4QYC3S/jq2QD8PkiNl7prqm+lHbwE+CJ8AxX0fAM86Xzzm8uM
Rv8TpDIO2l3qmf9jif/zGEiAocsL/N1rt3fdUzN6zoKIHgqe800LndqZHcL2oexS16Z76fArf2LB
UzIx++Vvk6KAtTM7xL8njWltv8S2k5xkiebLvjDGe7p0iZ9DK3N5s0xIxN17id6QZ1yLvpqazbKs
ra2V4IzqSUt9mJr3SyNqqmhecrDA1WGOOimhP0Hn9O6biFvbLAIRLNkcVCgXbeeXoAYt6/WAnvp9
5Iv8kzKmbdkwgFq13bSz8GaXcfVm98HYtm+Ar/vkVjhDvttv8b/bqwb9a1S9mgtfunoFyktoMqu5
WNaAtvbUh+3TrX6WD6zZDm4wLm/1M4kSJrKwSbC5FcV6J/6Sx854JNNs58sqQkcZ1dwmI8pO3K6f
bh/d44GzbRqulrdl2mj4uDQ5lJXPS9NCJqic73uPLScLHYLCm5AYzAFJueS15y2NVhToAxijy+zB
E0rt0dfyXGgbxbUsgoIiECRbWmGeSwu8ryLB7oOGJr3o+wXb03mlm+m2ZpNkW7xv/CM5gQN7TN28
Pw1o41+NhY8dt97IzDsPvPhq5aA0q00BeKZ3Va5A1aWHtF1xyxi1NhllR7J5AQgOAAq/I+ccptf1
UArf3Gwl+3lb1lDBx2VpUmggmZVKkeEchW0QLTuA0ZqcdOnel40Ejgqqxq5q7Ax3X3fY2dF+JoiB
g6Ah7Wdo6AWDRCMSShO3IXnRy4a/l+wUxDj1DOgg3kbj9DXscCSKfXM4gVAcezwa+9pId3RJohIS
sVm7pakRWNbx2tBTaHxbIapA8G8P7eMf9nnlDx+i8jBZ+EEpN0hxDPvRj6/MGcxXH0KsYeQm34s+
HZbtmAYXCP52J9B4oJ1QVeFXqzlTgAtV4mXlg1O+Gev6XEJHZEUOb2tDY+oblJ2bldfI5BzyuLjw
CdgDlLaS7x57Gmpr+mqjKX0FHdtSb5ujLUrEyD0ICHfinateC9MRiySz4/uy9JwLOXAEQG+Fdhho
sZsdtQH+5Yihj2JsDr7FQa3oagjUKOQj2WTnAmWnBvXYIDO4sWND3kU5Z3dWaz4IvalNUUqikewM
vjHAmA9FYIg8xr7PDsiq7Kmp5dboQkOoO7sHkJ/PToonO10USksHN/F2f9r1smCHNg6V1e0+xGs7
fUA2GfyIhpzZ+cd0dO+ifmzK+ce79dtQGCCR5XGq8+1tWQZM/TkN5LIxxHj2PBR0RmDy74YIr2s0
miWPIgsB+62g2DC2Ybm0HKt+8UWLNj7Z5q9BABSAlOX3MAN5Uun1P3unXGVZ4UM/9BHFoBSnlFws
69COfqJ0Bhh3nn0bk3/Qo9c8O32v1hyPxlNjltXRQnV1MwUONpUgH1jERdB9t1m8NKa8+AkO7k+9
q5yX0BiR3Efm/eIZprmvHLTu+ziTPaRlMCxlZ1qvyhn20rPyn6Y/HXoVNq8AbUKgC+yHfi8WXA7T
1WRluo2cJjs0vsjunIDHKysc5CuQ9FtVZ/kPU/HPfZ6qT4McFU6fVnkKrd454S+7WvuDX734PdKB
OtTupn3iB/zYtIm7rOO0BwW2K45JYE3XTlhX8HS4r9BohppT5HQn6IfVj6Bp+0Z2/DLIygyNPJeg
rXtoBQeQOglWRojmOhBgxhejKJNzY3Ec9m17+Na6ay9N/h9lX7YkN64s+SvXzvPQBiSxkNfmzkPu
e1XWIqn0QiupWtx3gtvXjzNY3VlS6/SxkcloRCCAzMpMgmBEuHv2HcU1kMmaHKxaDltgKIN1ZMXZ
PcAv2X3uAeCFgEOBeL1I701orzmLIsU7HpM7MgHDZSAz3bl2sOiNfOcbTbTppqIPfNXG1XKScIGw
cXewp/ve3OEBLTB6+T21Aunl59QKzrdBSY67/hCEIPH8a6IMCeMVLqZoY1CJCDbU7xOTjwrMepE6
1XciexsnPs4i1sOxSReZmCjfZuK3+Ug+dPjQLnp/PNaoddWmc4CEzUJIsHjkiX2ZaxZGSGMgOBBt
qMbBz6z6DIDGJ+okkwzMs2W37/41KtyRJvPF0agcsSQ6Cp5XX/KQmw8Wgman39jbMvtoj6zmi0jq
d/8SBUBLYq/A7+aL60XWQ+8DTTVHsjKvrd/5XZEEOSkJblCqSSCoWgr+haZqwD3h8Xt8MPlzC0mm
XQMI96YZbPPLiIXX1yr4hlsY6FPq2DgNWox3UKl2QJQBQPI0Ejnd/LmfRtY5AkO+LOaR5CA8gMBo
pI2KijsdQXRc/TmSXpMplCjSSBE47EuN4iNywE4P2At/nfoVf0CFeLTBl+GeujgE3zDEq3d2bRfI
CwQ21MI1gx61DXpV24q/Q7poMxRq9IFJDNbg6DK/RxzIQlTMRp/EyLqVa3XWXd75xrYd2+Ygy2Y4
Ic8O8XGVlw8llnnA89rsBduIJy9Gce8ieBh1BcawQhWTqgh/qQ2WLX/33kZt/+29+QX78N5Cw4DI
7oT9IuhW0NfpsraD5jCDs6YmquabA8G+ast4AI6k3hddHHcLRFZBIUfhOqdS5doOwRgwGyXStmun
D4wF0tgZnlobtekhZrYMeg+fOhnrPMQ92hencVLx6qdDppna1D7EzlXRb+1eZQcDJSHnTur+TGd0
0FEOhjJPytWtoyy9b2HNvEVaqX5jR769d1QRPDjDBGkbQPWLypMTIJ7FZ/IYuG0hv2k/A/3TLaHH
7h96LCX2La3/IcY/n5LTCCdKAagoFJuuD/DYDza6AcFdoRxgULxkXU5lxbVdNwuzQWVgi7KgJylQ
Is3j8Qu5eQw0p6IoEIFr8awRhk1zaSa31geWbxr+O7ceV/42QykiZKyUfq7SdAsoN/J6uPI2lgjG
bTo1u6RYRtAN+RxnJTvEloTsuDGyFyb6P4bIde6RaO7vwKYNxPrkb5uuXNZaIXM1TZvqbEv+Q6Te
p80RN96NKZDtoNYGw+7GQc3YEtnFcE+PttQsWBTt5wffqReIjfBDE7HMcB+VDJnoEuhShwpX/VC0
C9NsxdrNXHYSVO2Km0QrN4Bn3L+/ItRpjn6DOE0yWs0JIBPQS6Qgqj5BoNOzNn4BUHmu+m5D/XQw
VPgaycLa9pmlgWHBIcz89pzXZQ4ofyLAIOPIfkHGMK/ffWyp9bKoa2R/J2/q0MrvwX8JpYW4QPIW
Wuv6rDsPxYTQl1o2OSQauxjV/Ejd4xQ7r2YDxrdm4SA02S/IWE09dOagUmafl+ruZi9MC9Qfc6+2
V2aBQsMeOwOB2/ixpgsNl1BwbmKOa45OA+exsJMICmeIm9MBOaqkQ0j3z3YDfqEMvP5k+TCS2mMc
mtAsX9JctzEQEkIofjpYqbLXvE9kcgE9WLNh4AK/FKZnn5l+NqdyLzqQmc7GoLOXMhqydYidisIz
iOecRj9dkktMtsHNKuj3BHx9m6EK2TOeTgLQ9Dk6WxhQJTu404HO/Fg0GZgUJIx4nnPXZG3GiqN8
d/ISikPpvB525EMmLvI/R9OUtzb5UDPPU8GXtx5pqnxlSghKVh0SRl0Wvh8iRCMr4OXRTnqnBOGQ
/8dsS6iH3EWl8k2bGj8oAvkhSBmHIVR+ApCnN6hmP+HZ8WM085fgJg12hP9shMYnVEHbZ8sAP2Bn
BwOU4ofoXA5JBu4lbVwBQrOWZRNYiPEk/gKMkdlb78drFClmqP0IIVwjvOAPHZXfcl82X6oBeXtD
BuwBGx4H3JM1w/eYx3vctFqw4FRA86t4LXFzxfUgMnwWUTec5lPD1sbBrLCnyuISSKKphw6yQ2XW
AFq8Hk+DTWgBtAc6jBcUXl4h1lk9OmPhngAWrJZkNzTIF/MqKO9izx7vXdFj/zINCMAVgIxRLo4c
+OInJ4ecbseyZz8fq0UPRr4THYbOSE9sOtxs1NSdrpcisTb5iILwLqvPtfTzZxdVsA+14y2ZVQWo
a1lVMkueRd/kz4i8oryx0A/k6OfJBVVSzh21qqh667NymCeBXh1oVZMA1+E0Zz490GIh6vbUTEYx
rlALxLfUbJwC6UEEuDfUHEKvxtNY5azs6UXBFRrukd2wl9SLTLxxKHPQW1CvI9vw3DTYoVIv663q
DiGDK3Vi6xouCjGwXWoY9gi25bgCIKM6NNgcIJSUxt4Zvy3vTGdGV3wBX3a3s8xcjAur9FoE4Acw
wZspHgxTKDNPZ3TwoQpw8EIcbs3f+d2G0QhyoWG35v//VLeX/GWqX97B7TV+8aMOVXd635qPXgCR
ZQMqIfmCTm8HEH+IVW4X/QJCCcnx1qFCUNKXefrnEGrfup1pxluTzn59gaRBRtJUYDn852mC8q83
Rq9C72Q23l6VjLIqeb6Q3LyOOsSz2/QmbkOoObvQKQ0piugzlDfLvWGH+X0DaUiBVNApmxg76VAM
AlUghlcsB8t+t3V0FsUbA6JG52G6AlAbretNpWNgJf4aSyPyCNVyvbLON/vIgN0eE6xE9Kq3jgH0
Op3s4kvmBNiZ66CV67gI3eX8in9NjCgVgNvg8O7otROd4Sm5NKPVPBUNDvRLorrgbp4q0WaxDkKj
nF1cw73YICHagmFCH6Rm+jCfqaR9P/uNjVx6h6sEFzbG0SH76+xmk9M0t1mp42YrwRK6jDiueNC7
uQ9Fq8BNFYBJnZqeiN0HbUFCu4utu2DyKCGvtgsa0S6ps+SO+5Aj3pKWHTvPgzoNpUCAeBD5Qolo
puvszrHtC2hSyrdiFBdDsuKNa3UJFE4yWBwvqk8qTMDN5DJvr6r+mQrSqQzdn2rREQmY7TcTeZA9
Lcc7oMwXbMADQSKiexDo8WsURuqCBWlNLToYI9icE7t5awc/RqavQUVe4Zb10pEeWAxU6h+rhE/P
86V8af46iyPz3UZnbcLlSxAMyYLlqXqZe/0tM93HWOv4KoSIr+C9lqe6GY9kgjhEfG1QiH/nYS2D
al7vL8mtba8ByJjuyYsOTVXvYjvvztTqwyi+Vln+OVcZmDSmmcnU1+CskIbl72+2NrerpROxeEsu
1JHoFKCLHCAestGcQQk5Ub/h8er2qr7S9jbuwUB9m8+3E2uvzB71WqaDNxzlo3PksrnSMPqTUBdR
Qqm0+DC7WYKGN5rfwu1PiPFE2YH963IzZV5137sqON3emVZeuDBBkwhMKj4w8q1l5S0MQ6oPf1Vp
eSgjtUBXRS50cEdwgNRmbc5/FU2qWheie2mql7eXZU3m7IwSdeu3v7StWuPAnO7L7YNDgBS8/zrZ
395dnwn3LvdfaK75O3T7Yoq6Dndzcyz4AQwb3QSm6fbKgkiCkaf9a1Q3T1aSxk8RJBsPijFU6E52
6NnZRt5cRuzDUfzp1JsGVEZ7Jy34swbRHTkxaZnLRrLqHNrCWBkiTxcaAnyPbW9+6pohO3dTSxbu
uEGtCJiTS9d8rGRf3TsgvWqc2HwkU2uC2stP/fBItr71i10a5mw5DxCW/9ibG09rE0ycKNHDvrqN
9jQ5OHHjA6Ii5oKaNMDFj8WQZn8lUzsilJj0bbWlyYE2SU+Rnf1BnfR2jdA8IoXr382v3tgdqs1C
uabJHBV3F8aLC/nTwY2i1zxW5olaPbaHW09ZLehE8AeNRu9fUamyok4y5ZDIXPDK6w/UjMfC3qkQ
wTpyobfQARnHxkcyGAoaL245sh29AdB6sIOvezxK4pmqCz+z0G6vI1f6vhi7N69z3S+Qdh/WUAQc
dn6PZqCNFUi3UKMZue6pqFIo8AFB/QU8hRyUuGlzLNoQpWvWdTa3UODTZQm+EMRolu9P3KBQ2811
erfa/Bipj2ObFYsPhXp2VENM3LQfDLztwvc+U/7aZ9k3Xev8qUCSbadrSPwgSus+TQ6U2sYe8Buv
vxoIcn6LBAog447/iO3krkkG60VHzQA9UCu7Sjtst05p9QevlDHiFDEDayDvn+IByrgZBDq/T8Oh
Ucp/hBiuUgSD8RP1Np6d4KeRMEASJhx56BhgtjBjgM+SoP8EjQpwOcN+c+sm9HniKqQREVCb3SSw
9+QGdMT7bMPkdpstjL57RHQAyeMBNN+AdxiLdHhLVYDqUtf6DNnhEkWJZrqr+yb+VLb8pAoz+AY8
T7IsUB590cpi59wckFqzh/DbXyO7BGIUNDKXPsq2bZutjChCgsjPkk90lvkyns+639h+5+czk2Hd
LJIPeTZD2sMRzGC7D1m9OccmhkdDjHJP6bW5VyFLthZGCZjJXzk6cqZZkrLekb2PkkU2IrF7Kdqi
2ErQD3y20mLms5KJY65j26n2qEKCOG+Sz3xW2EvDHjUg0LZc49Pk7yBOBpQayhTEkINH2So6az3V
zi8D6YIHuwzif9PulpFeeKH2jm4M2RGUysT5JR0FEi5mt6IO5AnzSwgNQXsVjf0KNVTe8ebmDSLY
DH6ilj0HmrNDocZRp237FHRWtgZLWb+ZmyOI2Lis8JYs1T7pzhxB4JqcqJMOnQJhGEBdV2rRbH1s
vs/Gze59Nt82/E2rswYRL8eKF8SZBfmhU+eY1YVaNUvqXeSm1ZKadECQF8Scfn3hpYuCzcmjBoHY
kk9SImT7zRyzxzTg5zl+9yp2Ce3XogX3ZDDw4tGIzSNxM3hQJ93FwFqt++migEZfOMWiu7sSot2P
vBuPDOKvayyO6hjUfrBsnJGf6ji3PzHQpc+0dTrLD2ChLFY+qua+kJuXlPxkMn/rWHkLUL38RldM
XUO4okTM4tow1hwbv3VWzI/Dbzo956Xtfm1j0K6OzRgeWJpkj9NA6q/iHBo6FsqF7DCW+zjBPLK2
5JuPgE8QNN03ZEu7Zcvd4D52TBNiriNYRu18hIhy/O4roMiiIceYrUwkT1sw9IL7g7NVT2c2HlW7
TDsIF+Bs7p3O7OBVND1U3B3AhKYDSDG1v61R0LsVDUdSVmMlarCNAL+/Grcu1plrqZBan/jS5i8j
aIZVLRF0pe8yCdroCmW5SYPrXrhMfE3AtQsxxe6rNfZsqeOog5ae3+0a2Ro7hkznXQdI+BJ5ufGl
7PsTcWi7Gdg7w7z7ysoEcpDAXxhdlD5lgN4Duo0zvyogG4ol+cmI9Lvt1ktnGWP1ussqMANxLJSA
aKQHesueTJKTLKvX+R1Pf4osQPZFHmmgd1AsiJ7dtDjlueE+RSB8OmBFma7Cbvg62ROGu4UVBPwg
FahSfraPSGQscrMud1j++jM2/P15FLKDPjTPt7FVhIuS9dGwoB4VhOOiKUWwzbsBumYGdBAcdwpq
Tc2bTcXJsENtW3Vtp0MNYn1kL2CjJnXcbHmt6k3pWe2Sqtyo3g3PwFfFpben+rab3VDRuGWoHV4k
RNN6U7Zy7eqK3Fq9zjRWD98wrbssFsY6nM58Obyfke13vSgsBX0OaiW3EX49Bwepg009quK5qrI3
G1HGt7CsNwjEdV/N1ItXqJ8aLtpxENkz83qTJUourWw0Fp6TmieHGBEoUExtgYgc9jn+gUx0UFMU
mc6QpoCWazFCiBbFq5tIaaCVJ8AdFXGRDQQA0L+x5RmBnPziTstvpq0Xa2zYLuICS3Jh9PGeMwN3
iTKGBnpb+xxiOmb05uGqcCwpXgs3iFamEOnFjZlzDMa8Xvc608B6Ay8ONc83Xqc/hrxtnpwgbLae
l6d7PxVQSpsmI4/RhuJ6WItXhPajlafGbKWYM+xAIUg16nRws6xce0pYa2p2AO89yHcHboutTFOU
iw/N45h5gPbHYbpHTgMAQyg8XKEM8m4r1dnwon0WyPXvNCs8G7faqXOcUvEqC9gKJYud8YjoGj6F
LvSLFWH/Y6Sudsj1WriFQeUJRIrVNUAwZrZRkzpQ3d7s7KWhQIDQ8tZ6Bgy8PXCrmLipHYQPK0hD
3JoSBIr4XO1zZPuokHaku4wnhnFItX6SdeU/KtEkp3aIvSUxess/7Tq3k1NuT/JMiMCvweWbQJSw
WOCyNb+Bb0Oj5t9K7pWWA7he8EUkImwfmVOBcGhaaofg3bcNwGhsWzp4CEyQV2sPiSw8G45fOYMy
T6+Hz5CLebdTIQY4Mmc7+Y9Z5K19YwTGoGniHe/CYIMkB/J6zoh1EblysNsAFBInyc6M0+YLeQRN
yLcRxPkW2Gyly5l6vjFYv/1tm4jnkS8DSkY47s6SoIYLZA31M/pIdfWxSb2I+Hd7+vzLsPtb7y9j
b87tNFXpGHo7+uOhG5B0hRR6eewRAdhklWk/ZigJg8xxNr7l3l3Rd94f9lj+sIXjPOvExJOl33sn
VIFX8xidFsY6G4BUouuNDbzaRkaQI/Y07YH0tOHppkPijvaSsdcbZvqGqy5AJrFPS4j7cCCvO5nW
ECge9DsS++YHTQbszdv0mbOa4XfaVeCmSe1NIlBcHMZlcQYIPluj7Kn8VCnzO0EbDfkdy1b8dhvD
wjFYGZ540RJfJqHWUGFcbm5Nt+7LDeSRg02ifP8kBkCvRP+Zqt/zvIU0XeANF4c73cnSeJAJS898
rePZwe4fWW8ukC0oUSGCSyLHDhNhYV6cSIYmnZpialKv3QLbSb14VrSeqfd3Y2MZIHORZiBQNbIL
tgnYV0KA1ip751hqhq3mZO8qCcKAoXkptZPbP3SsnAfo0a7AcOun18CfAAw6PIGpW/DvGTDEK9Bq
8DujgOrfYKj42U/yag0lqfEMyFdykEUst2OR2/d2VIhlK2Tw0lrZQ5rk/AeA/ahvdPVbUP45XAUa
5RttbIHIH/cK8CO4CMW46Uk0rYfqgf4TXf5kt3gmt6qoZvUhd7DSe2C7j1kGYaSbIFFaBM1W6ABk
uCMEiW4dZsEh+GHcg8EGTFQFqvYRXFmUIuyO1GyG/L1J0EPcHT72Dj83qTdigIf927H5iBqdMktX
oLY9iVple3faYKEaEYpsTpkGZ2rTYXLx8jHbR7EKTyY2n8RnEOnuD0/kwb3sev7AxvhCZAh21tlb
lI1GG/Ia0vEPoPT8e+xtZy8yW4MNrz6B17Rz/Wsu8FfMXlldyI12anuNCCUKhPuKfQ5tcMPhuvau
WVCDjxuL/xkYGeSgvDZA0KWzzyNKxSGOWNsPTV43y9zM+i+Ra7+2ror/sMoGw6c8lEhKPCqx+E26
EFrtfcEgyObjmvZrcKN0A9IkrRmePdN4TQyPzxvKNjbTUx4Fr7RNowcEByjXhWO38YE2ay7HbxBg
+GJNbF7E66V7LzkbFW4VE/MX2ZteA9ox2XnnLG+uZIdMZ4Ibg1suQNg7bgGaST8ryItnphN8Sz3A
oBW42C5REnQXBwBqlBo0wbcI0gCCgXvDUqG3/XlkbIbjfZbanzPsbM6gYMrO2PVmZzyBRDvRG58c
OwyPdhRufCstH5Mkau9lrFDQ0kEZtEfMZVl5jO2o12hFc/J95+vcywb5VgP8ccTmCE8tkhuQvESE
jHzpAOK6jegy445aYenK1b/+63//3//zvf9v/4/8HmWkfp79V6bT+zzMmvp//iXZv/6rmM37t//5
F3cd2xGCg8NCuGAfkdJB//fXByTB4W3+r6AB3xjUiKxHXuf1Y2OtIECQvkWZ5wOb5pcI3bp8Z7sT
qwKQ9A9NPACGq7V6Q+oc6fPse2us5udYvwviIxAr25h2WJ0Q7Q6lZiK5yDFItw7xykEulS+CoQy3
s8pgHDY/tYEjvgQohLltM6JYRCtkY1IIhICZiA5+7H20kXOZJiuG3/gB8sSonp0OIkv7sz0d+qip
NjkWPTAy/dmbVPoLyPTTnWgZduwilRXqkZx2dqGx5EwTQE2BLf75o+fW3z96KbnEL0sI5KAl//mj
Bz1ebnS1ko9NFw47JIF9VE2Z4zrlRvlSxUiaTNuJbgQOunR4dU8eEpgnQLUZysR+71VlnnFIA+fD
PB2baDbsXkOs2DgIUQcvSVhZq8iOu7OCJOaxLMCTMSA39WkE6TM+Xvk2uYJ/GjXekyvzoDTiJ8OJ
LjOzGu50ENkHzi2suYA0qP/wu3TtXz8czhD1xafDURoihRQ/fzidE5cOSuezx3mTLgsBXH7OPyFD
kV+hKNteAdV/puUwrDNjQ0seNScvlGtl16GAVrEVuK+IAeu1FGkG1jQsTEFWQ6xBiOaLpauzmvaI
uCk+ZBHLPwujgGRQ0cF1yPmxVveBkVf3KLTfIGEvHvOJTb8Ety3oDmLvSDZQhsXbpgD/I/XSgCrs
N2Li5UfUDKq1VciB27PTJYJT0X5UGVj7vQyQx94DZ4bdxdWy9oAiDJpHaNeLx198uXlfS2vvQLnj
l609KcxZWriHqZPk58bWBzqpQ9AD2192Mnn4R9W56VMzHRApLCoRgQAMjTSU7aIF9PCQukX2ZGmz
2hjmmK+pl0Z3XTKPzkHeezfHG3lhsbXFm/gDuXzbqGlVNpsNdZQWC/7DL4K7P/0iBGOOif8CitkK
MGRlT5fTh5UKK4s1gErGfxS4RUE+jvWXzgS9MuEMw/KT6dbWK23CuNH2J194/cUIXGzRjApSkFF8
JlXZWSWWxGNneVg6rdyiKBbNpPYWoggQ2jtlBHGZuDzSIOqg5r+1zZP5LPa2de2gymawnWSnutE8
Mu6YRzrjfWyXiywcUG2FRBHbcSfa37r/5jMbeKW3/2Ht+XnZnz5MEEBJzqTjWiCic+XPH2YcVMxM
UuY9qL4ekIpN3YUJ/MK9FRouir5Tc90mbvaSM7GmvS55VFUAlF7HOzDcgngWacTCAfa4LXY18gzT
OltNq+uHA0BG51ZDvA0OZIbGB4JOZoBwmj9myyo2Qe9qsfRqunG4oGALdbDUeO9AdiZElAC07gbX
2TIqCnDZeG5ylahz+edPxVV/+4nZXDGhTAuUu4zbv3wq2FFxP2sS+cAgl3u2J8EMUJvEKGGbVG6J
E9WXUbTqi2sox2T1gXo5h6AB0SWTDfx5AMY6oJInamVPDaiD62WzqqvIABd3Wi+pFDAXoOeAFLJ/
FFPFYORvlS7U55tXLVGdphikG7spNFR4EUgxQsPfUVNPts4BQikY7L/ZyK+YQk2z8+RHtqF2sNXm
xks10XsvlD/yRyzD0BWx/AhMXbLcU09YQmPLqyDDRb0fvF1e1xDI5e4p0Nb0Exi+4udUbCKrHneZ
QKHKZGd5L7FGIKgI1hQ88YOw30ExvnAWbe32j9YEICkAREbqFk9KU2vq6wYoKCUNwnKQCAv8DPTO
nentIe5dXHQTgmZ+bLyjk6ovSaabBzLluHWtEuQwNtSkDjMBhIqZr//8G7HE3y4dF3obrglxAVdw
PIVP/R/WocFluN0NdvkQBOYUdc4+R3UVfss6FB16vWT3yPyEKM9DATD49YJvBRgxkN/3XgqklTbQ
TQVLhpLh088j3apleIAZTm5qhMC4gotFdlGFmBToaqnphOM6KPT42AYKrCJ+tgknRbwiN/IzaGJR
ajo18YTR7Bw1sdxMzbQC+WjpiH5HTQCN3qekJqSQ1yFKzdaOjV85IYJCz6rX4SibD9BroMWxM6qq
GTiEQNW4TzigbjP0WqQgkoASmDlDr6E2l995tvgAvS78vl7rLtXzS9DrDADmoO7bitWLZSl9lZbr
38Ut8K89QDwvtragFM5YekKFgnoy/XLvBYX5AlaRZoM11duSWxSB/7xArqtrHNQ7tXiCILvkzett
WtsfEQGehtO0hc59hOKLU635iLpRSDcOZRs8gXOdoz4H0bpK1fuhRkYAsAK1BPtF+IbtU7ZIx9J7
jtvRWnlGn9xlqA3d6by19jSTaJABvM3UsdR/cIse4GToZLVev7QgGofgNLDJznQgu6iaYV0LWy9N
Ob7bqIP8eoyyGbPnOZxwCxGr+s7xEUHJuE6/ggD+QMqQTdQcRT+6LyhilMtIDQHwE5BPVU1l7voQ
AXvTsm28Ayf96oT1ofayZ4AZ4juG5fA64MEImhcQuBZ5+4Q8lw85Oz9/ytOxhkxA0W6pKctE7+sW
hePUhAizfV/XbBNpO78iwm6ucpaoB6vMkztWqq059OqBTH3oNSvP8saNPdksXtZQ7pjdvS7JLlaR
7SlYC9EgsBsmck8Bo4AyZJOt6RVqo1sGQDg2Sw6o216MzLyGlUBQL6/3tleVP1orfrWj0QHmtfaW
eEzn96Vp11ue1AbqgUbQNQDFuSlCnT/8bp4k3vdpUW4RsGjXZQtJvCwsHooJjYIySKgkT0CUzMgh
2lgnGS4p2OggIBxAvnLEKuWEJXLy/fDFyfPVOOTDcxQDoOGU0kSuBU/s2N1yADRy3EgnckORFCsA
i/pDVzUVMnBd28XnOsrLZW0y9wp+0mBrO0UIxZl8OMUWovMoSVSP0kKiQOaB8w2YqnWS+vyHr91j
2yAjQ8NRDuBeuR+EWxQ0jZt/XgntX++W2DVwZjPcGKRpmlhTfl4IEYYqG6s3WgjGmwixdh7SSwQZ
AN3UvRtocweqMEREyNZCOypo2qexkSUEb8CSL1VhXqM2w36gK9PvOX6VKC7jn28eqOH3kaj2wp2a
KFaIZ0WDZBXPP627JlIVPQnY0hkkHCGMu/TrOp33ETaqj5eaD/FFB411Tx0MGZD7f/4YzF/3pdPH
IBj2DdM/KekJ+8P9QPU96rwdpi/vNe3KnZCkuOQZlI9B4oUwgG2N4Mu8XfSJb694b5e/LgY0okhQ
5E9Xf1CAzw6Zsmj5z2+Zm7/sc5TpmI6Db87B4sH/9uQJpKkJocEwuswb+tFTFZjQ/fArYsLJFJQH
2068LV2Pbf800z2+MlFK9XezD97G2cxsHX6F1MbNu44atRJhmYGjaU1hzlS54bMlwOWSJ+shqEEc
jJTHKovN4MHwy/czCCHwVacB88h8k6+G6ezml0Ei7z88jtPzwy0SInBPx2Mwx4OFLV3O0P7559wN
Yx9Wo4h3gweol1jaEGVpR0htK2w0EUBSD93YQVB3Apx0Or5H0Vv16ebhGXxEfsjqF53vQbXRApQh
7HtIOQUgmE5wzwEKNA8eBUvLQzf1UpMOPhLBg+z9U8AZtKr+Gp91IgZO2DS/se74z78Ba4ou/Pzn
4uJ1FFhCuKUUMFk//7mAWqQDMln+bsZw2cVyjsggtu+eLT9D4hIcKtV0iEe/Bg847O2QAdMGgupF
LMHi6OsWxHxMIWztW/Z2AJdzgOcFQHc/tG/9hAlzqv/wa8aXZE/RgA9/jGAW/hLXtS1EeLjj/BrF
YlD1zVUY1NtEx/ygIRe+RKUQKtg64X8JUxcUeCg8d1QFpCTvwwXZUQGkNuBiRAI6zIIvLssTiB0J
eTGRc3hOkRcltywX2dEPEHahZi5AS11HHQOpY4jdct8UB2TMvqHYKvqRFhdsGnFHynwbGSnPeZmo
hpeIDOoH7iXNJmVleWqSVh2QRO62TcXHe2Cz/RWWcuvzNE/beOGPcXyfxzLA9CiRTCyKi+kHuIGA
QbK9oND+7PhxfrBwdZtTeEiDgcrX59F4rsC7cSEvMlNz0OW4A/r5lexkok46DG3prUxs+5fzK5Cx
nqaszb5d6Czzt2T78GKOarZ6iOrjB1vaZumpYeVKdCX0JmkIvZQA+GtrJVX60UY+hqjySQOtRcDi
7+8aUtR4JnSYu8VOq9z7DCyICZBjUHE0gc90kmwFtJ8lTlFhIVwfmx5o8rTRHqmdO7m/bHwzxO52
WCdeLaGqNsbDEgTKuKPIJn1UOlDnkXt3kgdoTSadeOaibpiAVohIkb/x+dHg6Y+bRyfYD5BgKyzt
PMZ+ESORiFP7RkFmmeZwp4lAnA7SAi3O5MGTMt4hNo4A9NRJNjvma4Sugvv5lVJ32KTDMK7mOULs
eKMxulPVNqxjMMVN46zaydama6r1PEPulVcb+pa3SZU5hisAPYstzcrHwruEiX9wBBP5EnBAKFIU
3rBL2Pw6je/xE6RbPpM7zdMjrb9oQKR5oKYXOHxC7aCuc3oLdCh98Gkk0jrRKN/xjV1V4Duhd0U2
2wIcAbnuC/mHPAQ5h2cGK/psht77aud1eHLADYc1pt1YAecPIHrkD/YIKizoSbjrRoogW/ZGvIBi
S3olF9QY2ICwQY00tKx8bUW82bot2ITr5DXpkmTTjzzcc8MqPiWjhw2ISl5RAVmvZJNbR6iO9g9G
234zSy9+RV0UthJZY14c343vsDuVC+rIZP+jLZVxDb08Po11k6zoBRAZPzpTOWPeDhdQ9YHGvsdX
QS+SeE954dpgX+2TbVJ07rbmRvEF0tvLgVXexkpqQEtdpHGM5thFJXIPGsHAJVaXaG/GigFjjY8M
kUe2KPqQlUsPi5hn+tmVek0Ztiv5/yg7ryW3kS1dPxEi4M0t6FkkyzvdICS1hIT39unPh2Ttpk5P
x46ZGwTSAsUikYm1fsOb/04WheKBZ8J49TpVzXe4IkZzcb1OfcYQI9oGOoE8WazyWr2H0ri/9m1H
+NlYBRTboDF+ytmc0lF2mOxaK97CtWddGc2nzLiTbdeaHCZEBuLtequu0uZH3lmwWlnu3Eh5v0JE
BNpQw6JJPPbrnpeYaEyybifvoytU82SY+dc9D7Z7D5w4v97z8nXYom1QbORVUwsE++w4ZNKXCywH
ed/Em4frff23e5aDxkb5H/ccJjWC/eTd7tt83A5KYu262juU5ObgoHUlwA6lZ2shT6e0q4GtkhMp
I8fae7LFVQrYinmKrdu1ZwupI7bcENe2BReyzDGAqN4GkfueGAIjaVmnIi8qTvL0Wlv2uuoDtQty
JVmLiAXASJ7jpoLPUaPyxhYkfYZ3mT5XGY6Ug/coOwAaMDYqVKqNLJZqoj8xWHaUQ3AAc9eDGPKt
rGtcksVdtMIKdToUfbr6Gsa8jWjB5XQVutt6nz6rodXeT5q9u/XIqqnjz+yKvZyrm1vvzCeS96uq
LO9kPzm0Dkfs2NSxOci6fFSH02TGn3M1dwfXqNI1kd14Z7ajdVSTPDuHY81OfVwHeXlwkwJ7KzXP
/FSU0y8xb9PcaX5P6fyTN2j9zS1ILsR1kIMJR/hubkxeLPU2fBwDdGTyXs++6ZpLrphBAGZ502n1
77FlIMTfztmTvPI4FdYxjkf7gDTgrnRt5IX02blrY/HLGPSKNKmCuKXtWueIVWNrlqEGmw7L7Cmp
vJUagHlQmk1lIsyRgrL47obqBQntJf1J1MYd+ZBjgAIi0ou/lC78WeHs+mGParIyhyl4btCnXGPD
oEL7mL+uDYu/PP7julEXuo/wIaDNCTG8gRKG4KyBKPj/rodFN3y+oim33lSiYI76+bZGA2QdpFjo
5L3Ghnvqte8Q8/yg15tPr4FqL1CN26vEMt480z5W2TJr7Wkrd8boyBh77T6PEnI5ciSxyEBU03Pg
aeXRwUx6Iwdk+W7WY/cb1JIUg5yhOQDTd19mz36Q7bMdE9PVquEiSsLzsBvxO1+ulHkhQl+m88LP
rj2Mqki2lV4H34J6ex1ouP1G7+biqKlEuDD5+7jeCKhZX8n54BJeCM46+ZtVsUwIcOlYRF3+Nrti
2utQwbdZ23WfSTn5soNiwM/Duy+7Q3ypevJczKfkpRoL8nbDruEhBANxslHAXMsGxWq2Hk/N9841
zJ2LVOlOJKPyXpj855drInFXrWfhpqRwQfzgkVxdP64CY3UfvEv4ZCs41ASLibAcUccgfggkfbaz
He7Guaz3uJBMb3OBz8ryQScZugoIYGZne1Y8IHix7s8sSa8kq16rCQePCDzBvggTbMOuiW+y3xba
CcSzbFKXixCMbNBC51kZMedcVtNaia2ncjm4KXu7yoiVjVw+I6+nwf0p7LG5LqhlFs27At2flRwk
e/Wgdye2k2dZssfOw3VjYBkuCn3HNlc7wqDyHVAxr6mpKI9JWN5pQR++j07BhwPZ8xqLrGsNmJOa
jRvZamdhulZI3R1k8BEk6e+0dNWLLC0z6qAoXvNlRuTpEFYnfmlVXPc/ZPFU4DcJKeQE9tQ9dVbP
7rSvRn0/ON29vjTAdYNE9kezMpZ7Hvr2YS5jPOzAZbmnwNL/czoJG5edefwr1L4NZojYd9dnBME8
I1kJR7QrlzVyVxmqmaywY9zpvWtcGvgmT3OtirORqfdfnXOFhN/YZetrWSdeCEOzanG6WSZrcnxI
1fgxjbz0idQ4AX/h/erslDa9c7ON3jZ8zeSFGrP42ZWttgGJrm7AOxsocdnxexoq9iZTvAJjG4rV
gCR7IJLyJIujoe/BoLGLKgLrOZ/LTTHlyXsoajIZi6kXG+nkHbcEd1erwVdrnI7JGsWm6SBbe9X5
bhaivpdDlXAzGyqMhbQqHwi+vMrrZLlZHeVNZcv8UMb//aZka0b0Ud6UgsInm4Wk2gXTrJ4kyvOK
91yKOQlwP+BN5ioWILtcZQT+QIaGSkCAfenkSDGB20TXTnLOaOlkZdm8rtpwwyv9ClhS/AwOZH41
QLsnLexgWVKHgi0aauyy5GrGwZjV5FpKy+lkhMXwINuC1rtHr8u9lyU9VJ8rpCWvJVCV793oaBfZ
lofZD01Y0VU1XMVhntyIOZyvl1Dr1Oe3EZykNjgCq7WfexOAkOXmgq5As0BL3TvZmrPO+1pmkqeR
rfi/85tKQdp2ofpqO166ytRza9fJgdRY8TLbTrxLFFVby2KYqu3ZrYMPR7UjvsX4lIYTamOyUW25
VGE03jFvlOJlTPpim8eE6GXrEBjZqZl4ol3HtuikuOmL7JrlSJUTqGfjvlxUdEO/wfEhJfvORB4K
DEfQ/2k9NJfUwFogTTJtTX69uVgVPr+AcjiNBRiLCceG7bWyEh5NVaM9xFlvHgg9TFjCLXOoAEEy
I/uoB3EYZzDqiCPmz5o3ZJcqEhdV0ZQCsOjMC5tmYCe0tFpR094FE4izIKuKZ1mH0dU3K9MBYi1V
kTdgGr+8CE1ygkmDtaAXDU9fxo8a0KlAYO4oi3KEXm5F0qtPskYT7PUmK022sk1MyfBAGOTaXfYY
Rgyvu5JIkiy6hD0R7u+fZmf8hlROe5LVrQKskS9of5TFsKlMmEbQBWRRHoZafzHaND3LK3kz9IqI
1QvKEjcqD6q1xntjzRclfRjMUd0YatdveNJU27wtnLUc2Bea8jT8uv61TeXN6wmyObA8ZpljQ79P
0niniyl/lt2tnMSsrs761+27ock7kPXuJfhNreCLwscPVzg7oeztGMZD4izIbMU93qrkWTI6W5B8
41mWrlUYbpA2HMcdhNqv4ej8G0DHp36F0sFBlKOzSU14DhMo2Ic+drPrIWjcxXAhOHpdgcxM1iB3
N475Vz/D64Zt52Ds54kyWg9JqJ3JZ7dnkIDZOhlT8TM4yDDzrV01+//aLsezNGe8/KXFliyXs65I
Ed11Ldx86Y5+K0oRnVsR6hDyM0tnaIp0Zvv9emuVYxtgmevaU8eDSwbrvjG03zIlbLsCiba6tncy
Jcyu7TxhRPDUsguVvYLYeZ0G9IrDbPC2Vw8lXXvtu6h99EyvekyN9E0iYco4dLdOWXrbjqWTlKw/
2dAqIRkXu5vOVqrU2Unw2pIkkShBAf2ni9TYSkZRrZHCGTfTUCST73j5A7qH8UECpK51EiZlj22z
vpq74fkNQKQcUUC3VZcPDSFlMZtAdnOIM+j+Ga+yFYsxDI7xdUiTIdyOIXG6UhlQ09T0Qj2LxNto
ZMcejOUwoX7xEGblj0mvk6MsyXq307+Gyjp5UG1lXE+8tN1bBlrHEeLUd5PT9C9W0jWbthLNdliK
pqI5BzsOo5VsLczYu69q8ygbZVXZ92vPULVHWcIvB3neKSvu8GD/czZV20ZhbT/ilN0+Kcm50/Ph
UVvsz4eMFLoXtKov22SdHSrYWEUDAaGlv6zzknNbd/qpj7PLbaA9jaovi/8YaOQWaXEGwQcbCFPM
X1eSA+IsD/aF7rrpJWefgOiCRggrdPaKkut3eTDY/+OMHf5WcwLQXy3RIyJpRCkWFgLwgKHqrZMs
daNi3WGM8V2W5AHI/7SKcTrfGdmAUHfvhk898dRlsJwmiFpl+XVH675JUN1eZmyFZZ2GQRFPtgAk
leZ4QM5vuvyTYmSt16awXSRQ+fjkIa7ru9QwlLMsTQM82nHQ3mSpdob+VBfuvEvJnJ2iUOAouRyS
v8+syOt2bVJ9yh6pVn31kMUpTVeWWcbYEpotErSQgGYsa30PtezLUKXevbo0ZEtDYQJmRRAWmn4x
ePeQjb9GwHb9PZc6dB0rPfQLRMHQZvPRRP1y1punbIEpODza901JGEV2kHXDIgakgIW9DmoKxXx0
vG3unG1rXNmJHgGWzs2LPAzeiA0bHrrbHkMlXuhpEO4CdJ6WFhP+4mgQUpP9ZCvgwpceV7a9VNbK
PRtLFNu9k8JanobGvi8bZHlpVYLwJ5hP+PcCL6HcG/Tn21moTGJdLnVKSKuZeH+23vqNhXXC7OaH
GIbqk+As6RD+/RfyrvpTRTZS1td40BM2a8q9OkbVp+A1KRtL+63v2PAgwckr91J/G57jUnNXA81+
aHUUa2Z8nN55kUAAfTmrlzp5Jutkq+w39LX4Z6vrDV9jizqoV94g9J0yG5DkWoFIEkr8RwAoG1l1
q5dnhd2G5841m51nJfOLmQZnBZOOv5YTIJODPMEU/lrj1Dj5Xq3IA/4TXdyJo1JrD2nAO0Qk/3Py
tPFmzHrcaSBAwv/UXg6ywZh1cfT+M8LlL71cqUAOxi1gPIx5rRdjuxvcSnvhX6nshjTM17KYNiCN
LcI2viw2Y8JrGjuFsI70bmUo+nYY4hjsEEM9EI5+xS/vTmkN7UVOXMcVgdWlKGwm9nJi7QERXnSC
J/cBgbFNKfTx4i3koGTEIlS1wnUP64lUdtCaxjuKYUgaJlm50rzUfFfsnGitklfw3CrjvS6bz8ky
0oeQ+OfLvwxStEld54Vun3NstRUlTtgrrcMQ1CW/mHUkT4Z5zYpl723DtraZoue7CYw38XEWX1k0
GpM3q2XxlcUWP9XVnInqcZpS86innrJCBmr6UBFNWvWdlZ0IufTvYNJyE88E2UuUpgLdzBs/PBfR
XgSfspPRK7KXHPxvvQwFLkiu2YJoSNK/m8pZzlC23ddlZfEfl6VXkw7FtlIGbU3+MLvcDrGBHlyp
nm81mcY67oPJWtW1VZ5kA+4i+QXye3dSEfb9yDN+y6wzr7iE2ftsqqxtQubzo6+bdbpglmIHE4Ow
bN1TjBLs/dhjeX4FMzEyqOPkNa3ar5FakF1Hyg7p3yMrPTOuIyXaCYvJx6lo9xFeFd+bfDciWPW7
xonSr8refrVQ6dgU/RCd60pJ7mpl1LeeZRfPRFrIbTm9+bObO1+OSorpsxNz9N4SjF+DKhMXYZJa
1Szid5Bgk6e4CcQqzNLqRzS4qDyQOUsCVlSlbD7myKvQbGnEPXKR/cGti082/dm6Gk1iURgvofc0
ud/YcIKp7aLfi9FJAuvtM880ZxUUVvSgtYG+d93E3heGRpII/D02vcP4adoFNjasrZoSfHYsCJ1m
eZeg0oqXHgrBqsQjZK95RfGikqqC7unNq9IU5cswDep9i1siv7viRfawRncfzlP6IKvs2mtWseuK
g+w/h721qzItXctWgvjtBXm0R3kpWeWKcY3VTvcoS60wPPhG+JjIuaOoVrY2nspIw3IzdmgUgGDL
b7LvWGT1JYssGN+RYmCmE2UvhK4ufZoX34wIjLSJpM+xdl2wtTOkjkYrvk3BhJpnZ/KlwMvjo1R/
yO6KBjZpdNnYyyK6DE7RDp+F0VV7nPWarazGx3TdmnEGlyLTD4Uuqo2ctFesY8GP8cXOWyh5hnkA
Q5Y8JYWJb48JuLtxevypij5gKaxYq4kmP5UtKCMx9ZC88iFZ2WHd7VHxUkiQLuX/5eDrVMvV/nUC
LcQFNG4L1FcWxYYWZj96Fq+xhhhZp5WWL+tzbZzXZTgY1251Pv7RrXXTP7vZbJYOKvvk8xRJS3CS
iH9FSev5jaPhl9DO5ruK826OHvSbqnri3rYr4c/LQ5T9Qb/z4GZsZNGuLPLwBApOshgYr31ot2/C
qM3LmIUJaUwm620LMnGHxGHc+zY5/5+w2deqnhOcANh0F2ue9800cJPDOlF9Qqyl345Jq9wFXtXd
Qe52t0ZUKo/xhOCbgOP9zeq7iy7HzwkyUENU/1XmWFSMTjug0Ir3cBl4+cUpp+6AjPW0j4Omvc8m
BVVhrEjeSBD9yuJe/A7VvaUb3Eel6a9u6o640fDbUxaSWRxX2g5mQHdsxYxba59bmwjtzxd1eVDw
9j7+UOwGLWtiYvhF9vvEUIP9pNThum104zWPWndfVgQhZHECUrZPlCS+FjE5Nfa61yTX4hDyK82w
PlurRWy+pupIttzIc9ZXiq0VjxTt4trZIV29rzBSvLbaddjuHSJC17GicNjnpQKrwWVsaZM9aSYN
+8flrqD3ZNjGKf21NbMgknauigrl0up5ZbQPNWW6tqZeoOzCXlOvrXMaBztS7JAxlplrh0QIluDG
tdXScHq2dATH5VQiUo2d2qKjKousbdpu7hpkC5ax+TjMO90KME1Zrqv1+rjDvg2q1tQcGrds98GU
v+I9NI4+LMvmLA/8e7/OYuPeaebx9M8espuA8uqTyEt3stiUmAznwsI0abGPzEzdPXtzC86oDO5Z
fA0HcRQ72lYh4qeyUvaTh7CIfzgRyFJZko22gv5klw3beBl/6xqnxKLSmFzYrU6etbr6oudYmt7m
bnBmvXOFdWyigBVPdgtiOLcVWjlrObGW8fDxI9jjGSzru9vFggL7kUopHhJeyP+4PhSOBpGjPN7I
vreLOXpysNymPN3qu1DJjmhXv8kr3+aOct1dERjTrnM4z4GjQRVd7FbkQYlwWhEeLtnTwir7T3Wa
Cqv1ZVnHKuPvU4tUGvotSA4YSrZWAVicrqeya1umii9a/Phky3+Zrk2jnR6EpBaWS07LPHbY8VYk
y+akuEiMePpGi132ZujgeoPmHaqQb7ks2lbi8N4kirNqeeFbjYebrNdG1zhUtco2FvDVh9ZABbMb
4M6gnM3XjGiArE8ybzzMYoQcKCfHloccCbhCYiBsaDVSAfJQtrF3qpeDLLatVW3VAKK4rBuqiiQ1
Of7SV3XVJDIVO+fYaZ1zkjbrzjPmOxZhk9jY0mAHTr8h8MW6kuTss2VH2aJF2DYuvcUy9lYvz7xA
+xomi9exdWgdzQLN1R9V2uymSVdOQBpS18zO8jCZEYJVy0GeybqIhNEaHHS9+kcDUuMQEJexsnOs
9LtJLYvjP+plDzmUNHmwrdkuX6/4bxeTY7Xa+0EAcYnMEfpNh2Daqos94rQcwHV9HUppoJhCKznY
obqpZfHWZzBCdaV6yrDTGyf2Lc2KMJSuw4NTZuluEGH6FgXJo6SUzE0Q87Vo/+zhAUb/7z0CpWrX
09wiD+uhIOp1LcGrNsxPuupsTAOv3VuVk8aII9zKtxG1nnR7o6jO0GOyk6y/dnYm1Vn3GY52Vte1
D2jNw2wxcewYiZ14pPtqZ48tVeFXk9U+XCvLvNkB6FuEXKkrlkNTp9GGd2x1Lae5NmgO/jEJatqz
utg4Ld5OozKpqzQNutWtLnaF41zLhfRuujVpGnKqvhwpK/9ol+WmQQvjH9P9a8dxuQPZIg9yRltz
v+puRX51LOyyj5tXOMJsEwhoa4+My+iX4VSeR9wYyewUlXpXwU1RDUFRtnRBo3frsK3hVvJf3spK
u7YXU5DJiNdJjfapMTRPVaTyLNEj5+B6CeGSoU4edfdDtskaEKfx3iHyuLrV2RY+HlEOm05LrPpJ
gBV4Kp5kd3lIDY9tu+o612vIOlOoMaIhotnrhTvstUwFA5Nl6ZlgXHpuiH3sBSoQVVBoA99dl6Ns
kX3AcrbgsXt0nJfesgHupLYtegPJsCzVj4WV9M1LkGH4a1VY4Xlu+JxZ0fipZWDWaytryUNXmNKl
IQCJvJmOUwWpno1j+ICQJgaNCgzMhFdnf8jM6S+I9itIKEPop90A1sjwwCyZCAqkUfeiBCTxeqNG
usNBeltNk/igLPsuuEvFxhin8aVsAJNHNsr6mpscrjNhdEpwJUDwsePnl2b5JZgzRFTb8s6wdPK4
zpSWZIf+U5Zn8tBETbE3GwOxpzA8238fCK3BfR95rGWRq+9Ut/mUjbf6f/Sdx0os2LZ/neM2VCRu
f8STbyPnvtXLs1vdXLrRKUI2e7mDf1zpVidvJpmRXnZxIfy7q5ub0a6yc4S2Qqs5IwyLUb0TGtvR
zZpNHc/g97NHz4HIqRSt+1Lm+kOJ/dK9SiL1pem02Z+dNr3rh8x7mYOuWRN3cfgMaDWbwd4abP83
+lL0Fi/dWQGCI2eK+1rDN0Z8l40WUkFPAT8X9tynOrFKbNhCfup4r3MMFjlbMlBgGWRZniKTPhxB
tC68j9F7zQJ8vtNxuMgSVM7nLFeH+2tJmAS23PHhWrKdfTYX6qMseQkREhvdgNxw3sGfQxse2vle
HnSAsJs8MFQgCtTllfnVUIOoxHLFdTetanU2DP+lBVEVP+QJtb/NUKETcB+HYpenEWb0f88MOd7b
5AboSw8TTuhOmblBe8x+aAHdPJiFE+8n04FZ1pdAS5aDQVTknGE9rwe8jbArpa4zwp1RzyPbU0qy
bxyZul/bEXR17H0eOkyTYmU8qdE0rDMiWz9Q4ak0+0eN0t5aTTL9ZCilc5l60mqyoYJtjm+n+tkP
FhzOuf0FIcvdTU1bHDPMGhABvJ3GwLOPpHWbeRWHenFsNRvvrlEJDlg6EHOGUGlbdfkiemDgrPD1
geBe+ZKxwdnVWGGvZWsGufBcD9kbwei0XXXD7Ltd1DyVS1IVlZnZtxxcHPvQwxQAhhS2Il2uHhst
mK+HJB/+LP5QZjtD6FcJ74gKwUtZzoK5EH8UZcM/6tKlX+nmWNDKIdrcbni2WPsaONAoBBmPKRMb
R6g1rNgoftSsGiZM1VQ/mt5+8UbVeEm60dwnjhls07IP3hVoBCNQmh/VjORo3k/tJVYz4zyS7VxV
9Zjfj5FQm10YwkTLQXmhhzEEB61J8Ips9OBBXw68NVWXYSGyxYT7N2Bg2aQ3A64xNMpuLNG/CF/H
RzmHPAg7AgQebqGlgksT5oy3OVKGpjF9M8oSpU0S6bhCdfEu6kGEB70lLjE6DpeiEmi+NoFNJILi
rUEsxcxsgT4ZmDDdGhTbqs4KwE2nylHOzRvnwwgDtJZF7dzZEIvfh+6HvVQHeEAduiU4SJag8kEw
h3sNrisKWIOCO6qtnCAPm5shzEj8LA2yTrZaGq+5iLXTBzhstUKD0Fey2bn3WhDirmNGP9QpfWqq
SnkpgXbtm9nUt2mVKx+5paxkhwmH7XVXJeZJjgxyoDrSegWbkadMU8nvfllBtFbKapcY97Ft6fdE
JIdtmCk4iPxdJ8/qWFSrJZyxnbyph0PIm1E/jS5fTMbKg1Wn+sUrXmTBKHhA+Bmgv8NYOH859dQl
G/bd6caEwbe+jaqW8aFR9n4zBc5ONshbCcA+YOETIjK/uGI7UPGVrhFvE57v932phT4JfQLO9Tzt
nKpxNrKbG5AisE2PdXdp/T+Psvqoeu0wX1IMvX9AnKh/gI2A1IeBTzKZpNOtvotyEsXz7PI6SDfZ
kKSqeiLEepCDZD1/L6IP7bCEuBzjnmw3EfbBtd9VS/2Qojqxt0N3wPmlhA3y/ZpbvjmNYq97D3yd
EYr20OAYtQeZZdxbZfM1mk/0A/TwbyPsfjFdeL7q/EkFQGeRphEWLk5RgKHnTRpQNrT9eJ+nibrW
Uw0wcOOeJw1VNalIFff6LlQj9yxLsn6pkr28WQS7a+JXzwsAf6YtnstJDx6V7AmQMJSX5TBjybSO
qzHayiJw0cVGuZp2VTwjbOl2p0Zrp3trzhCyJOu+glI1H2Rj5IzTFhfmfCNb8bsd77IcHx7ZWmco
ek3guGSjrIJpAdTWnO5lyQqIMQTNKeD1JtfXi990uthp9ABK1ymA9JUs3vyqr0Y3sjwufZpKaVfS
01p13BFutDY9uy6ynbqCkSlb3vlZgdXDy8T4Oi0lWaXq+hsyselZ9m/4yu6wiWfVWXq4wIgee2ES
wGcyDzIFIhsgxXRsdPTogj0WW8CRp0+ZPk6qze7RjM7kpdQ1NzQ8Imuns7H1eW4+jnVfAq7Uk9WU
TfjtKT0uAd1H2FreQ3K0edg8OnC702ki25pmzs4kur51Hc/emkX6UcalAkjfVlaC9OSedOwBIeDo
0Qt4uGtwFL+5BLrNFoVmTTcNNC7M8SLPFAu4UVUi4Kjb/FtjZciwby8X0WNvRfyJVZpQLJEzluRB
DXA7bgJz7RY6UdxkQZLvnfFx8pYdkYe0b8j1kcCYiqOh1/PqVY9geSOfceT3P/rA2H4WSOw9laoR
HkI3+/T68LuIQ28XRJq3TwKF2Bavw6ySEd+i+dWKpnRnL2gGtxkPcV3yt6Kf40bYFJuWPyEn9VDC
RNwKZA+SAPR5pb10hvbN03TXV0GErc0uINqpOH5tkCBSJ4A/Q9it+oFfD1GCHM+pFtsuNEPUB89T
kT8nT+jrs4AARCJiA+jZgXhajs2aTMdmGDrWZTWN70Zgi74o2nNHOD4kYv9XYuVIzFZGuwkLrdqW
rZL5gwnAVE/7FbqSAJ2iT83u5u9t1e3wLzw0s3VvlLV65zVgW1mc+o0X1bmvRdPvoPte56gv8+77
CylsPovmE5XBXezl730GmEQvO6i4xZMOWs0faszldeU9zJOVVVcsK1WL/Zgwv6f5B7pfW4NPJvcw
zRud5pfKNmFtmW+wAaojkGPeTjB78c24J2SgKMNKn/MUgJX1TY/0GcA3e0ovKsSKDp+QSTdlzgI7
ZZhNVWVyiWyQ1XNI3s5K8CgYi24HWvS7MuT5Sxf8rpDQ3UFCe1WIjrJPmC/lSAApixbBqTFl8Zid
tarpF/CY/CVzhSoT4QUgksOvNA7rizYZmKGlL13fa6+Gc+xBUK6UQLxo8ELWBcoG65FnABFP84C9
+MWcx2MhVJy4kuwytHg+aVBkNnPCP4NEb7+LwJMeo/DgVe3G0TFPDIoaixxzeOy0qGbz2Va7yEZ0
sO+7B6Afa7OeBlDI5lErXMVXoygDadc9O3NBwnIq5nUX5PVRxMOh7sDmIrVEahb4utKp+2GAY1aY
OcBXcF3I1pPtjxwsVErSRG2HW1yPK0MU2BfXAeaMa47oKnvXdhHamZG6skFACqQX9vMMj8HEAsjX
glw78lruroZOYese1Adi2L5ZtRMoDvUYewJ+eFVF+qaaqubYJQin38vTCt5b6v/RNusqFXlh97tG
7Q5FSaALdCSj5CyabL5OEOIRFAe6n43zsIPskcN2Nmsfq/cRHY25OQov0rdWp96relkdAZLP/MIi
F7sU3o/XzQTIpNOnX6xVNjSZ2XtsxKImz87AZ/ULj7aOuEIeroLSwYMqdf96ws/pM3Z5gZucKvJz
/YduO88i6HydnN4hhKu6ceL+Z9nw7xHe/FCaNgK+JdrNZOCLfBHJ7r37Ok0i9IMxXrXFSx7N1Sbt
ACLX3a/MQbMEoK6DbGpZbmYlcu/7Ojhks6s8Bwj8BlN0pxnda261xRblks82T5WNEzT88xB2RP2n
P6u26Enhk6jWmuK5ifpvYW22KBlG9i6xSaiUQ7cN+jpfcb/JXZaNOy/iA8lKNFv0zOrPVcGHpaXi
JRvI6+sVry6B2CVxtp0JKO9t0ZyyrEDaJyleh1JdicUbBp9KbKLwTCOjmWzbIjjVJaoSCT9GVesf
ykD7iHSHUE1T36m8b6y6ue83MBeto6Irgph9Yh5SgchF3Va/hVYUPp7Uhlr/RqUn9kczxpq8STFM
DR/b3ND2KPTWYWetUUAunOZZTcVbZaqR7xkjr75udokcO9zWxoC+cAg2tfayg66xSUjc5KOtvdnv
EndaOc2pbFPftSfbF16O4XtWutuCdM+lA7JYh017ya2OaC5yJIipwcNqhYomZdO9EtOPfdFbH0YR
wsgi5HQvVG8/pGieuM2xUKZfnoP+leV9WkOG/acxHHIyT34kSBezOI+ryQLOV+ieuyIMPe5580rJ
rqFmk2bVXTy0PIPd0dxinqH73eL0aaTaG4TuEexqfTIn11vHZY93RgI5VQzxnTz0worvyI7epVlt
Qx22M2C8/bObQLAgsuRntuJ3bf07Nqw3a5h+1npLDiwyT4Cx70pYiM5EHNG03WqNDsJ7g9noxsnT
F2TFrcvIcu+3dVrvy7DJHrIJHJ4SdY+im32zy9JNxqZurUPMQhQrxuFLG8DSZvaq03BWrnRhIAjk
Jvs6c8MTtjQBaj9GdDd7mXUI2KkdRZRox3gwYGhG+XxXxMmwzxFBPgENN3aaENO5j7KQzSy0VuAx
1bYfMEYk16RtyjhxHrI2jDZhfa46aD2msEmmYgCJdgZb4rzC5zBC/He1oCBXbaKSNzeBxFtCWC+2
4WEXOIvqtWn2vWLjN5DH7mtL0n5VO1aH2n6ExnAHDMiYsGRCIl99nyvenLSqLz6Uipyol7TjobRM
aw3ltfFbHpcfowXTJ4LX8gGtuAWcDPYBnCquf50wPljAcFaEqvUx2l2Hh69Q8da08M8gLvIRIoji
81gfPoin88KWVP2H5gW9///YOq/lxnVsDT8Rq5jDLaksWbIk271737A6bYI5gfHpz0d6Zjw1dW5Q
AkjRskQCC2v9IQcl9ZdnIYVkzW7zV1QyRaBjWP8FhWxEVBuJt0gxThgO6lf0Jz0SEk64WbuJmPVr
ocAiGuO/ZplWAbwkE0x3JHe1ObLImuYpttkTh5HZXyUirteW//U8us0OwBl7ZRagTeXlUC0zx3oh
1iaj5L0qc6O8yZSvbDCD3uZTIjGUIuU9DmgkIwrTRcaSBUXNB2gUsN8IBz17NLXABjK+U1WlxTil
/eH2GSVmtEHg+JdPajrTrkdPZANSyA5wwzL8XjOyW20Njj+J1NimpIB9w+r3epl6eJInw26urn1a
T4euTcLrzP+iJPYFzOJ7FofilURq56NJxZLVKOoNKXQU/Yr51TYnFuyymQISCaDrUO6mMMVOVu2T
LoDMIHfGYoLaFUkAIz692UNXHr0Zp1WkHfFgqea/y67EZ6Sc9zWufNup8j4AB2+6ZkggvvD8hzOI
36l2Bf+KDTYEw2E5g9Z27G2YxpEfZiRa2wYdHMHLXZJAGRIhGl/akL3aSnrVl6k7ykhc2XnXbDq0
QxV02Fi4BcQHEgJosYZW0Hm546t5SSGS5UEmof0YKo+kupXv2s6o/KEkqVF6kbtJMYDzWyrL2zau
7M3kNv0JoQ77JRFawk03g1toSZdpJhNqQQh9c8rkUhg1IF3jMiFNt+2tKTnD7aj3BP4Wn+yGblp9
0FDMEEobniWPKuJQ1S/TmTuM2IR16JGiieOEFPLkaFspw3JfRiILzOS9tbX6NZpG3Sej9jezNxXm
QUynwvL7qa/8uI2Um1213XW0R8UvKNe/tGIQAZrN/OOqd4qx3ihK0jypbF7JdgNu6AD+lA0KlIWF
gbajaSjTo3npI0rrqlp6hd6445YYr7Kl2oiNoneKQhfH1Nx9Qch930dK5veuejNJ6GwNe5p8TSon
6ZXvQtjOpZDKn2bkhxotzXgxq7rYtlP6uzXA7zSIiuOc81p2TXLJ+mH0lWRy/BGXAcm6jyoEy4pq
5yeMvMPtFOIeJHqY0l0YYrqGdIdwlD/maA5nMwS+NVZxEHejFbSC+6Sr9PykiB4KqEFidBrLozv1
OIO4ZX1Bc+yqNmypDKAiBpaIOpYbgGWJyERun5vRw9FlJHjSmr7dQ7LdxqMCZa0W8yG3shZoZfUm
2/KuqADeENhu907bftdEpgdGo5k8YRkPn2fe5m6EJTdHRzfCtWjJiXZ9nG6RgyaCj7Rpo7L7qLxY
nOAoqVSv5r/b1gArR1iw4aGAQ4HPejCPI+5Dnfc9CwvTl05PrgOZpjFDG7q1b5RKx+sIyBDNonaX
udGHg1jNdvR03ExFtp3HyGYz3PMF9b3Y2VGoboWTfWAING5qUmZbJFfVbRaDJiyVCKEVvboUI3pY
bcgSldum4TtIwu2UpHcCmScyEGG8JweXnVKkd21Vt8/E+BfMLiUy5smroWnKvuJB8sPpNQPAMeSJ
uLfsZyOLQrPhUjcR8Epk3bJjVRudSJ+dXWVE4z6vbG2TALDxhYucbHKLxGgR3rR9kIOQ3FhOeo89
cbYtt9lKJHKpW+fqroeOd5gd1YPxi8gJczhUmj7Ndx3C73Nnl8h5JXgxoKe+Cyd12zpu40NXznah
ZzGThCLaovL0XUN3Z1t37fDUctJCOeybWtex+vI8PEsNhL/qMBk3mD8++alccizuD9Kf2U4oOF1M
xsbJwMhEJOVA6zsNjiYNgnZ6mAPzGcVHTH4GnmuggA0E1C6boCek2NUWCuY1ShCgw0v5qDMoXAaF
QI+afzOCoM9Gc/JVImmzwxqM+ecnMgvDWSTZXQnrOehVLXwRrfHdNqnDz311SrpUHIuJ6dpUgHOV
VDMq5+ywy4R6esZ7d6PhQhfUtYYiUhlCnQvBKaXtSeoFIK8xQ9Mxqv0QgdW9qrBn6Wur+WysGRSE
WeZYI9nWPfTSeQdHEzOMFEJqNyvs1Mc8AQjg1UcsL7vTOIj+tL76aiLb7E55AnQKTg0rtUO6HXz7
fioyd8+PW52MTK1ONvmunZzL64TY7wlJpPmU5GzaPHhJwXo1V1IM6LJxX1NgRIbmTPbC9Un1X4Xm
Nae0Lj4aNyeBUphDc5jjnC2yB6vZzSZkibvpNBgdWuZOixeureW5b1mos+iFeeyVxRCv2o/TXJxY
RQo2QWO4tbryw45BBcg+Krk+qZYWn93cLAMlLmP2Um54WhvCV+LQOL1apN13oaI2p7lr0MsarH3D
dHhq1BTsYkxY6tdN+Zak8lcri+7zu1pfrV9TPFton0/h7KL80ol9uLhRrvuM9ZW7dBdrPn7vTVMV
Ix+axh7D4WRH75CaKia6rYbUP7sLqrKek3wYRVRoQavW6VHKmYL7vNGG9K4pXoKbPf8YxTcLGUqU
IIjg2zYMAyap5QPUt75sr6nCdIGEbhCnU5j7sRqG+zmrD0NbI6xQ4IqYxMdBwktUCNaAwY7Gaf0E
iHlQF3bmd8p2FX4VhjsH68tWiyu2v6HhxxIQJVIh0L/fysJjazWY5GswpDoBdNBPAo55UDnw2Oqf
7pz9JO/i8s2GaMj1uuWyO6aPBxY2qLE4rr9VpY/lqVmatbs2JmIe3ObLT/n/HQ4xov+vswfHa3fT
IEguFnutGgLMlr+zOemC1kQVbmsrJgIjRXro69yjqMMJUYX/d+kmiKVPfuM14DOFUwO5o+lB/O2m
3wJPCSqAo6bIS5h18TFTcuTcbx02gbsu7u9FWF1S5oETKtk4pFX5D+TkIhLlLTStDo/ZWb+1aMOT
DlfcrZM2ig8wmnJClMyPsM4L5u4532lDdHeoioX5E9/190Z1jX2/pAlUy8pPY4RMZNPo50nD2mYP
EcF5dg3PsNe74CXz8s1baZDYDxQRRMp+OCqlnfLouNNVTAiyWY7SEjWRZ/QQb6j77BSqAl1uqRBW
QcY689Uc0YJRLH+m6uwrIyAt19D91IvMJ4pHRVWlJ6+cf/Nj408DaPVoDgXemnoiNzElMn2Q3nUQ
s7EnqVzBGgsSthAbq2nLm5pDauzZRgUiqxK/y6LyZiVUnBGyQrS/2EO0nzdUYTzOQvDZGFG2xeNG
d+f0L1D/zTksEjPAErnYtMpcX1KEMwytVD4qptmdMzbuMcOX6I53JjVpa5a/xlTsnVniPS/Np+OI
cs8jUBxC8ugfZRGimJAoP7rQrALkaXsQoyK7Kir7ntbrt1UWix9RFb+TSQpw4Da/95G4I4jq/MkF
+TTWBb1Q7FsWEr4UUVL7jYptm9naP8nMu+QCmKMcVXYHkiUPSoNwXLoaohXZkk0ZtelRR3F+4+Tm
fEDFdN7PlA42oDSNzazIdkv4uCmrIdmr9ZLv8MhIFWRapejsK0B/7ApF/yjgkxhJGX8PlcqGCU4x
QX+mlVou5JV4qxr2/GgH9btstb+KQdaok0OYpNpPHQavlsRNPHSAhmKD5nJ6F0maQ25NJyaprZzy
7Fzn1XC2luzdBNR3MJr64PWN8o719VZ4BilVGHubsMu2Y5RE7yAFfwqMpl7MRlfeDNVSsM9Qh63b
5SAbrTLeZc3ofm/IXzeeC7a+Daczic9ok5nIKfVUkA8o8m9clNx/tN5gBE7qaDd2AMaxqeJ238I9
e8amhPVOJfxPg3yw5SW/GwyJiac14+6VWbV4j5gHz+jF3ahDUhuKKH5l1R9kBWJqpHHlz43tPUEb
h7sodiAM1zMeW3M630gx/J50eZwnIZ9DK917h7BFXIBnxmi62aMEznS01r8zPuxprXmn1NIy/6v/
eXg9cx1c+2uznv717q+x//cS62F7Dtd5HrEy5RiR+YT9sZgaf74sB+yO1/76al1v+ljlpLX/Xy+/
jn+dvo6tzf+MrddZxyZNFhtDrUafvV2G9ltRVCyqy0vVIYQhnfrvUaM3CQiW45kCZHeLH9u/+p9v
/WzFRBlQsZRdlIr6tDbVsswOZon42No32+nffdSriSL75FJOevSwNJXHwc2NABBR9FjHqtxmdk/M
Yb+OrY0KN12Nh/DyOZTb6WvENPb1Jolz49FEzf9zbD1QtHNDfWfROl4u/jmWKK2vab16/Bpjxxkg
Zm/cSjPTtrFbRXurQmq8VGrrqlameg1zL2bpG+WPxtU+coDIT11VxtMcinxrY0B0L6eZ7VM0+Ui8
ld9jEBf7BAPIA4URWMuwEzHZ22i612/6JiOXEhYvdtm3FzPJ9i5r7BknT0KkOc2OMMf2KVv+c4Fk
6x5xl/eiyZwr9EN1q7DtYlqJ7JdBjgkRvvqSjvKEGEp+xr1XYKkDkBsU1bw1PM3G9CRHP66cfwgH
2Um+aO9JQv+lkI36Hb21YiMGu9iqs/ZKublji9kh01imY9Cibrg3m5JKj4ogk6ZDlCP03qR9r77X
zgBgVKYLm4JMUoY/FBZUkfFXUv022q5lpwygsYusj3kwq00Od+6RxYgUVGP5k1z+dF6Hmkjvrl6W
H9fe2kAUjnYt1O/Nev46Jjv93bP65rL2+ricqTCNL1JOHjg1KTZlng6PQoQFNNh42CrRMDzWsbgk
2AUcdV17Hq6c57jO/yBD868T5hGparKSYFCWa6xNrv8TD5a4r5fxqjk+qlgX+l8n9B12D6bSZMd1
rOa5vUglvHotNfyp3KCXGL1qc65i4plOO8eNlvQE0/Y6FlnxPS+ooK5DVtmDus3KX+u8vg7FwzwF
aqXp+7WbTG35mMiKf16hwAJbB6i0Yl5XkCtw0NekSpxD0jK/Itnyb9Dt5yntTHyuhd++xv/3PFL8
BXBIQ9+t1/s6sdfi50g1jp1NPgQoOJUvSAaaR2Nc9HPqePTXsbXpS7V8kUsTJQpwTn2aF80nqDn/
OfB1spbOzqHS1devofXVlIXly9eYm+R/VK8h+mliz3ebNnkpdUrGArPez1dfY7YiARE03mk9Q6HC
9HlaEdXZQdEBw0gd1fGkMjFDUXP5HpEI2obEDLu1q4kyxw2hg3ftWO27CMMF5LPkCpeT40Hkh0QI
QNVLdxBdhWMwOBOkmth7Cfvd8DLwbaVJhnnpmhTVD3oLcl8Onf0+Fs1wEAoR23o0G9v0IJtq2kQm
XPle2s4pbAhK7JTsnKpoApG0zH5z+oItmCc+1p6Va+lzqROsvdgN7TfDtFBJkvl9HSq7iGgir+bL
2gUxZQZ4OH6v0XnY6GPtvVlxryAJFitby/PcN43Q6KAWBHVrt0TqBf01gpz1ZIPp4hUGw3k9GILo
ePumc1v3wTAZPFdV9aouF00l4a70vOKynogtMTHd1OGMhHGhv44NrDxb0aJC5bG/9+Kqh0TDkjeu
C9u6Nrm6E5LuXMo4socuEhi2Ph+crN0Jp8/AfkbxvkAt5C0a7lXV5DtPwRg6Gxbdy8F+kiSwKP5q
3bYElfWupD3ZqUz91kUpq/tU5O+WNk7E+cxymMZkxOKGc55j6M7oiGbvvTJSbPHCD+SgseAYEX/2
OnO/9upqaN4c48jsGG9tvCwdUEEnR9c96FspUtRFKN7bkUxWVlOSgkajH7QicgJBTWDJ8jlBD9Jl
G2dmtyONteTGXML5/Dl1RhGYeh4dPH2D+Kj7ai9+MGujZwfDVG5G0XzrdAUrHreebnxoZDjKkXx1
xt5FMaBFJhSPg8iuoBrqaAiimlX+kEX/Goa1+oaT4Yq48RvTC585ea20JlZXlZrvZ9JAFy3N+kos
MYZdmi9REWWfQ9oYxifF6B9Jm/2qbNc4tNhYXIWFPtxEiHvO6/wvYu/2l2uKaz/m2h9sNnap11ps
lm7tNPsE5AU1bCmBS1ip7yGu/C1a8NeiaPwIb4x3M2mPMUDeX1qOMJzymmFj8tDt8owyb7ErNfK0
hZIUW3dIKore8TeCvnrfuxAZhPQE+vSpfDX7siERYMe/GvFDjWZ777Xags4v3M2kkiMsElFinO2S
tFVBxtqzfp+ToXgbumRhF2bitHazGr1RQBMXmPf2a9hN1KG6oYarYYyvcWMu/LKk3YEKTg5tjUaI
pRQH7J4wccjs5kDSr9maC62cnbnxIPTnz8/UIClQbABBbROFQj9FrcxPdBmTvLF9U7/jOviIZmYg
g6l2F4V6idt3AepL0ap33ZFo1ubF3WK39t7PrnaXrb5bjyF96p07PLT90f7dMTm/m8LxnnmFPD8W
Ge+9ZUy4aGPCvBwbEYIj14yr6dJT0Vt81D2Z+6XXUyx+FDjxrj30gKtH66U7EVbWuyxrzHaLfL8e
6zxLvTthc/jsVWZ9l8N8NNVURdZCP6R1Nl/zpZHqcJ4TqZOuoVd1bb/rXcVGy0i3r6OuOex5p9wn
o4NmwDpoLEcSizVmmvJzrjf2VR00joaTnLdmHPcI1i799dDaUMDE5qm/rp3PS+V1a1FULUmj5oM4
DH1OWrIVGKa5ViMgDKEctnbL5Q9QBLB59wJ7pmoBnIjuKHXOnl11PnZievvsrke0pupPsZVe86z/
yyyT8piT8br2ff2vBgVMZ4uvXB38z4FB9cYXnY/yda40HM3w21GrfQDkSIssV4klyaBRTxAMMMPo
ZqTuuBM9ZEotU6MbTxIkAbufp8viYbSOree5WAPd1q5bm68w7sgyLO//Gp/rFvmixlbQZYwaQrlQ
24gpFDBOaYpEFgCMoVgOWUUReRmLTWZPhIAi4By2fMut4r0Ka3Fde543hQu0Ekfy5eAgE2WvDHbC
Rrro3lS70F9sfD9AjEhAL5xRA0tlc/xcO6KhxoRe/XxZu5oEygEZL9uv3WoqkmM4eCCHl3ci45nf
5iH+/MPrkG1NQdxk0WPtWflAinVAE2Xtxni/b21zSUQvbxe2VZ3gYtj+2s10x3ptoOCuvfXzyUg/
ZHbevK6fPV9wXqOVKPhpLp97ARZNulZt126FuTy3ZoHbzfrZ7BwZpAQhqKW3Xi0O+9esIsVLYZnS
mqUVaqDUbXOyKRaQSJ5q5mqzbA+qTWUowvzz3RnLyU+iyPkBgPjc8ApPOp6n1pr/IW/xMZEJ/V51
0EUoyosnPt8s9YSGPh6d1RUER3aoSjs8SWMW5zBU4gN1yOJQIuJ50/PkI0Oe7becnIc54dfuuNXv
Ii9tLJfT8aRVmBq7Cegbcj/x7yOF+JYMPhsDLXKTazYWCUicKDpTIt0n4/xmz4XhI8cJfKPK7Bc5
d+Xs57XG7c2T2mf5bW0U285uZEORyA5/OCg8Bn0KA90dauppUd0DuAJ6DodORWOzg8XiyfEMWH4+
Nm39E9tM5Whp+fRmdTW33fiq4Qf/ge/ar2J2Awr0KHdX4U7Y4k/d5ektTmJ0azNH2UHTVz8qK9EI
WuVOc3X7Xdh7SmLZN2Oeh52hxMnWVbJzpHi/CNfVk9nEf8y4/NmNwqS8UzsHDcQoVTYX4yyExsYm
yVBggvzgCSP9e6BIlE2WCxSppljp8GCn9ehtdEF5qQYI8CjLPRn5hJIfpueySDB/QZ2YKoH2rZ4j
72B5VD4BvmfbWiCPaTqAlQaw8G3bhxfrbxfW93UotIehtieI6LVPFSraqSUZMQu5SxIvI/leldi8
cYzbOP6t43hi3Etpu4cp75A/HAEoNwF5RuWgKdTV4DTVO7jzOvIgoXH6BdRDvWZkwDboK9mbwi4W
H9n5yPKIxKYdfa9zt3nOOos2Q/rNoXAPuNsRZExpFHMUl9FLfk0FpovjgHYuVov/zNBgKql7uAFG
bWD1Qt4p3mp7q7bEKbIKsvJx5W6iQjU+QH7+HKyk+sdEBZNa0J+462rI34JkfVkhDjHIzlcRqTvi
3Dc81FKLX2tQKmtvbWpLajuI8yTHljPWJqx0kC6jdw4hqzyQUdGA/SUHsBHbBC+GW6+Z6nOitLr1
dGrda9dCSPGaJ2jBLwd70IXPwYCMPdr9ZR0yYB/sndiuN62bak+vNyQoTwBES28d0gwLwTeZpaf1
DcvqczRYmYld4kOphYvaZ9U9pxBIqxlX97WHJ1W0zdwQC53l4MjOhnq1PK09T9e6Z6xkIAQcJOnX
MR2PkGPvFTYsGt6wNgQlOx4N7EWXN0SuMm3TOlVBI3AGUXXy2ulUH5aDytKMA4k/BdLAcT2DVPdw
CktUoL4uGbnZCfHV9PMz5/FQBrE3PaeEdMdkafqzDbFGKxpxynLBSlfK5B9b2uhKEzs9HGE/suF3
hSfuGznNYDKsEWuSwnirxuqXSBGaWI+RolUDxCm9A4hR883W8DNUem/YrucWhh6damxqgvXooFLp
wX7d2ofmK+t9BRimmfKTJ4ggoKLFj7VBHKXc1mlYbtP/jOlTnPtR7SHebevxY4pGUF6hh/a3uc9E
bDzdsjOe6aww6YNpOa7dRPG6ozYDD1lP0QbbeLKATU4ef55ftJSRR1RaD/by9jpqdsDdQwTR4bbV
Suc81iZNWma7dhiPTpQ4D4k2+nVMFGjmOgC00oxgR+NIs19PJiMo7mjJsacJZRGA+m23fEHjFmDz
v67XdP+UuRJuYfYDjMI25QGXTsfiru0+u+uYNJtNo7GerT1MTMv9XAOw++zqIe+a830IcOO2Do3G
TDmvS1RsPerouY5Nc3jSCh6MtddIpT9Iqyk5gz+6Nr093SrAIS+fQ7AgcbQaPN9wivjVcXnMJdpZ
9qSbPrVdKsXGED3WxlPFXi2N+br2xtBtr3Hj7ks9i9NgbpcscFM7/nq0jFnlM0snddamye5rzPDS
P56qsuj1VXvXYlhlfxy8RcdWfawN9xEKHj3V6q+x0Bzem1gdLyj6qI8+CpNLo9l/fZ2Qsk9BeaNt
919jLnZlcvy8aNsPCFYgIxRYoz1d9Dh5laOXX1kD8ysl9FMPCeK09jDKtFV/fell4qFJUx7/a2x9
m9WWPxsZRhutqnNAPoVzXxu3IUvoQAiAoc5YpSqAdKnFNMMmhaP6bJKweoZpRXrNS+L9OpbHBbnK
BIi5KMoqmOpQ9bn3w+N6smng0VqiUmyYwH8qFTusjGl2G3Vx82zm6iFJFL6g99o8yxSRW1MoYaBC
B8XrYTg7ndnzBXBQAJ/aUEgFKaXZzVOdmuTWJu5xPbgO4TOmkbxvvaM2DdV1Msez3Yie33Mw3ltz
qE7e2HSggqYof2mialtUW0Udqk3bOs1Gs6IZ4FHY7kzFcF76FIpG0ofpYj+2xcftW2uEJXz4/hJW
/YvVRyi2C2pS8BJ+hl2yswSCB6nFTqckAvAqrT6Msf17dgsQbM1R7SOYE4oA0632+kYSgwQt0Ufh
4S+k5/4MSjgYYwUiachqvlb7wMfArjfBoKvKcAIx8a41TryPWBBIcKtA0gEp971+Vme05qSmGBQX
YCe5yj4b9Q/2XUw2oBc2laFe8y47YkatXOqugh7bD+4x7yHAGcZ70g4J2z+XfTJoz7wX7nPOLe00
UdEm3yFJJhqlnxeThDPlqyNOuqgTU76dcAPwqj715cwayWb4Re3vmmi910WEb4LEYE+1Ce8xMi5m
m6g7BWMUv4w/5nl+oyK0iaVW7Upbuuc+xw2GRAAvv5ppQAHeNuozomXfQFiMuNDJflc5Ah9XXQ+v
ffGby4gTciuGj+7zEDimQeW2VLRLTqyaW6N6NzKuPNT5fLYQnI0EIJFcwXIx1eHkTemh1Ybm1HRh
s8U+cti0jhNdMreZN6rUv0Uj/gEgprptNEPRUOfqbgH/uNe6+a4kcX3IUWu8IJMIroQ1ZZu1jrxU
ZUmWRB/gb81hENVTfwFIcOgaBBllkwZFU+29fPSOhTHVm4y4ga2VKXwDN62g6buDVS+IwKjTtuZg
pzsAwj+RavqxmIkeTKrkAd9WHwCH6wLU2cjgcd/YrQJcL5XyrNGikwBcCy0JduydwWpv2LBt1J91
qk/w6szmPAA0OCpLwsNo72tErS1hNSEKt1FHHSQTCLMUKZIR8SDVdz3/0dvKNcvg+SKOEmTJHfTy
P7Nr1CfqbyorYdqguaaeprLWHiYMD5PbnnKv3Qwp+BunDoxCxJeuqKNTNBJh5BrP7yTw5cm6Crm9
Ybl7q5yUldOjSeHE7xj1EmCm5FDtumn2wp5+uqbqXkY3lQGpQClIhX6CHfBWo7ZkO8eoFzhCRJBp
tALTsrJZMiXfIAIUwZDEv9u8wiU7Ng+s5X0KYgV5q2bHF/pPk2ERM5KGp/qAKYesrVcSI7qfgC7b
hEn79NwWjpnb4v6mGuVRNMyDiWIG89C3QdWRE2iKVzRN1Usfx9pFLo1jYljpQMLMCl/oUbg1O5B6
QtPZoShOx9xrtdsoTd0AUNYuLqPfCpUHlBhiFIVIZfzqraH6kMias2gfugIbO8eF06RH1EDUEXqq
R3j8ErUAeeY7OxIZUPesK/OKrXnu4wbwniWq4M871gKh3kyQi2+jR4K90buJqnD0QFiF5VPWIJRC
tQOHbyaXEeSlj20WUQWbwi5V4fCYkuT1nEU721vUZ+v+d+SGOQJlBvBGV88AMZgFwMNwL2asGnUI
836nQWWSfwZIgzGw323rAedrbIess+ObhVQDhKbLrVp2IJQ7BQMWTVWQj0QvJopCCguV+5zq6TEK
u72QasyDuZsQRcvlDfbyg0xz61voyR+9SQcFqofW0bHdkxL23klJQ/dkLTidOul+tK53qWKmWbNV
mMayuj7MKCxhofr3ABB1X3fd33gfGHCC7WirVOn0MuBVdHFIHpcLgTjK9GfmuGfwDxNR9hjyDQ5/
j+zayW5EwJeSZKsbXei3JSSKPKlJVMjIpOpWWYfarUvfSm25B7peAorzLEA3LAY7yMwnp6AopZdo
biEd+6ysziXLU2qbNEn21STNfd/U3l+Z9waXqVNl+Gu2mw2cd9ZSb4HIKL9iow8KK49O+hjhj1ir
7YadunfoAZ7tLXCg4E4oSSkhm7cOwr1jlSQ9VHNDzPjijdbwmg1oFDn0EJNJt9KM3opcsc9fTT2U
zmfXJvI/2g0UMWy+rlZI7OgNFjhGNwfoWXveLoxCLxAe6msaU1/AltnX1YhHMTSN89wklE2JPn5n
hb4tonQ6qTPyTQhF3bUk+mMtDlFQdS7oFq83I7szFuKlWcRzzGLULqrZyPvQy+kqk2XmpudVkbw3
MaFu3WT7KnJUEWQOPyOYsKMi2X90fUbkYcUfaaajc2iWr5Yx2ruxiNl/L03ovsxeBw9Nasm27e6Z
06YnwfbglIVOvDFKCACwseOzZZt3PTJgb3gjdxR2jwOIK/J7yXZQmvuMQSWJPTZn3SJwpuWHFQNm
LxVpqMLAEk1r8boCgfmfRumoF/Vom5YedhmGQFIrrEBqjLknSbPg1+Age74UApRZ3+ohtq4YbsGR
wAzUg2Md9aCxpmiY2HGGvJfUyAVB6SM3anluzelVFfMItSO0NyOqNMG0dJEpmILe5McyMxegmSMy
eCUd0pOzBrrIM8sziIzDMMFIAa507czurkj8nwozSTc6JppzsGLmxELgt8CfbZ1hKuAUzO51zDSN
ULDLbx6luVPS1h8zcKN3vDZAG5Y/xBBn72qBS4wnf7tlyM29ZgmcJVXQzDo7nYwbyvFc7WVtJpYw
AFaesgnXs9EAx16tWlsFsGcIUmBqCvO0XgbXyre4iYpjnlRM2WPnbDDsBh5CSQEQXDkHJYppsVPa
PBd2YDLlvQwalN4GoAD+a8Mubfl7SI6ELwkJ1kM6iw+BFBzio7sJa7mN44wQ3Be8EQDtTarx66L/
mylB1jf/sK+RZznk+2ZsWCZBBaYOltZqCklIwuNsmqMjvpdFZXxDQh5FzvGhp5F1yAblMZMEWOit
6r42F+OB5G+1Mw6JNwqq9Rsvmb2jiK1rQiktyHRklaRaIPxngBi3z66pTxctS95GlV2qqCNkFAWU
4cWkqQ7RtUlb/h5QoI9PBYgob7qdTcEbLFdlfwpHZNM/3eBoT2C7LtLYysRGwGSe1hZcfZH17abM
bO8VFoBzU6e3GQTfqwEYwS6idlcn6beKwAD5yhhoZUUxde3OmZ4T81U5AE1F2aedK4ifjAz4i7Up
os4I6qrsD7AjyrfObNrDCFskWLt66rTgjRsLv1ClfSFc5v+Rnb3Rq+j3ZCvTvkyy+Yzwx2s/A/Y2
XTu9RUi5/B9j57UkKbKl6yfCDC1uQ0ekrsySN1h1dRdaa55+Pha9Nzl5uo/NjZsrIAIcx8UvnoJG
q9kZRgrT6Z30aNV2dS6hgRsB7AwlQWIu4+ctTA13QCrYCdlkLIKdM4/ZkVn0k8E6B734IcueuhCw
2M/cfsO0rL1mC2amXHB1IQiLq+k8RQtutDYm9QowIlyQpBJMevRFUQz/GP83S/Klera8dvWtDLiv
XgudbpcVKaEAPRsd5LRWV8HBP004Ql6s8C1uQAr4r2MTpKcAOq/dGnCLhvEVoXLUDfG8W3U1BCMk
uKHMZMLgxg5K3ovghhR0fgpJcvxjcpvgBi7Lmo8MVvklEpU32qrgkl0kmsysIMHC4u8NdQHa1211
FIRK5TwtkELGstmt6IFbBw1eD/4uUbRlHYHcACzWkV2V746SHxI1wCH3T7MfQDEvN65ZziixDZ9o
a4k6HwWqKJnjnE3ZRWpGTsudQRYx+Pv4djmJ1NJCddrZTpYe5FcmaE2zAYvw2eLqdw4a9SwKI463
h+Q+XMFw/uqW5zeakXPJUaOWPWAJErn/Eo2ZIrOlhfGdJLOsOoelouM/s/ymHNxngHfGRS4pPwPn
5TCqBsRJ+uroleWfclw6BnDMl8e4PmHJFLxU7rPrYi2k0S1vLPXujNQKnkyAPlbsr7QGaLfsUI9T
Oh5Vvf4peGAJBmDUXQ2/jvVUJEeyarAxI6qclD7ebY6y6b3ivEI1+NHDXDx6TcgTtZEQPbVJ8yrP
3k7cp4F1n9NcG3Tr1hCht8fQne2t4pY6TP/aEM227aGBHdaBUDfBQR6XPA2JlXh8JjuJSiuwQt1n
X7nbeUWf3/B19ECfSXQJICLQNpRzhdc7fcuQzAARgDljNYwR6LuoHO3gSAES2TXy2xqd0x40lB1d
5Hpj07BG3RziNvk6j/pN7tx6l6CW7gornQ5yr+WuJG3B/L/VEF9ZMADyTOQIiUne2hwkLYGR4hjS
dCEQTUQfh+6TPPi1acqt2VqDlNSsfO4qMOwHuRXyI/W+5v60QaHvWUFnlGtVf7SLbQhyl+v9NXOn
nwFeGaeM0QCt7lWr8hambXjKZ4jOrT590peuQz7bWWw75zmYQQJjx7dToXOihNugJ2QlefH/XPjd
b5AotleQ3fVQX2uuTw81GRxKe0M/SBcg3/cOufGLDSBr/JTC5V1v7gqnePfWvANVfLyDBtt4RQRr
cm5ORphr8zF2wx9Kl6nH7Q7TCd50x4XSvXUuav+cYWJ5kt/S+9VTas/qCY3Gft43WXjfDroCzGPp
h5bXWo6U2L/meV05IxwQJgdpCX2cnhjCMHVZGoI+Iu1kwrHems9Swa5mKpj6fkCC7SIteOys4TLl
FtOS6pg7A8ZH7gKu/Nfr2kV69UOwwl5uAFdYAClb25vjB1dfAIxGYdeLvA3d29ItS0uS5JZXsPqz
9EiWPjtH36kGMCvpsxMo9JFSX4LtbX3XRNeolM+VN1y8xtxLS1gPwVbgrHxpGzYIpC9kwt6cUei+
bm/41pYlT5LB0grVvj81gPTOoROdpMyUxi41tuM/NkFJy1OT2HqMpNfoh3JJfshbm21Z2fbfXQ+2
cmzwp+Y1gCu3S4HHFCkgt94G4bx8OHQPommgM1Gd9BM+FOzTMy6QJz7YOsagzlM+ty8OYwPmh/c6
KxazWuCxnbzkgFKGuruzFqzqPJYv+eB2J9OcGUo0unpQg4K1mx6BmR0bvCfhHUz5YhdpzkN9CKLy
ycG8eHvwclVJrq/TlpbMrZl8OKQY0vbSYz8ojVGCeumuJaYn0JfMGM6T3H05SQGecQKzQrPrfWj1
e3lLYLWTK9F3uYNrfMstRJRk3jLhGnyEVPfdFi5FyA3rYiW9sg4ONSRe8A1jon+OeuDuyJgc5R5L
II89XoYnCOUyR57SP/JJv3mxkZ3UebxLzBKBMq+7SCej0Wu3cHZL1HMPYRGsXwCj/RNSfnaVE8qT
lxg9fbuwYexo+HMevGfM4twVs+wn9quP59kplxaxdQaqpjpXjtt+n96O2qGfIN5vd7HMHHrSZPnM
ZG5mHXwLupCQSuAFfAOXbDAS95AflSrsrUE5MdBFGTXruOqYyWALvG51nlznOgHMYT/3DD0SjeLI
3mc4hq2jq3UWFWlBwZ6brq2dMFzqx9pIjJOcX36Xb0fjtdWfZiNvT6ppvMhT3R6txPKu+xUbU7Qb
iwKlfyjkf0/Qto5DkW+/pNeBHdPTEkcapg9g/I9aZuew89t8eECQ3bwATatuwtoZoq660RZ+l2GW
rc9XnsTWx2wPhg/0Xyn0THPy6oMFQRpZDMfA4aTgJXDpwQ8oBB5Lbpk8GWnWgcraowU82C/wDflv
Zy4Vth59e5Jrg176++0mbKUSkyr//1MxVhthLz1sXb38GEmuY/EtLbE1c46w/WBAizCDDHSVzr6o
eCxKFbnsOuSSKA6bvGprlH3tv2H164dSfue7UcZ6bJm7e2AB92wIYo/Bh17Gr2yOsHQtr8lcIAez
DybzB1orrCeHfXIpmjBUj1J9jfrLFzQCDNIF6TqOk5YqI7ot2PKmOWPLQUMpUgMmtgzC5O9swYqS
lPS7sez668t5hInzMBbouvXEG+DpJ5tdqnmPXm/BJtQfrvwQs77prq5eZVgmgzqJSbCeehkWSpKN
IDSvAwggW2WpsiUltgXbY9zytmt8ODbKP3cIddCH0WdKx9kBBMgvkpY3jzueMI1fytcfP5dasYuU
QX03jJRHuLa8+WcA0f4qzTVCSRfQ9PIMwq5DckNayj9H5ei1qwKU01zcMj18pIIEMEW2KdwHTogQ
PKR0K9jmgFIgwVZPkoP/a9Dq/Lr++qUlr2SP7Z1ZxzNrY5ZcT8879k/++95JbK0l0Y9pOWg967ta
Hy/w8ShFY2Ojtd+0GalZ6Ve20YMc+095WxUpXcfZEt0CeR5bUmJy3L+e9d10RmpLxQ+X+qe8D2f9
cKVg6fAxmqu7EEbf8orj4cxeRTWvc1V54SVgKQVyJjQiJu/LMtsWbHlzhico9DvqVK1BdK0k3a2c
fKv6rkSivhmAEGILfm3R8rLIe7K9LNtL9a9522Hy3km9f8r7v57Kn/OF3F/EoP3Gg4tDG8PaZSws
H64tWGeyW/rdWsU/Vf+Qt84nltOuV5DzfKizXmFIvHtNGX6rnRfupWuQOajEtm+09CFbUmLbgGyr
/CHvQ1Lq+T2CAf0vrUYSISlsiHy8nOy9M7yVJrxGJVfSM0vZTKuzKjvpXvG6de+AqaCNb2llXmjk
kpaen7FQwIqSlVnuunTkB1Y776V7YPUfSdYGZeC/6Wprp2GrrCFI71KUMyRMxN8O/9Tdbk3BkUn/
VmdrBlveh+YiSSkdgyZlycKF6TWos3noHD2d9zL/TQAYsFyUjG9BO0Sn9Y2Xm7IFa7e6peV2/WtS
CrZXV5IBCyl/d9+S/nAGyZuzBOyElvAabZ39OrBey+X5bEc2eJUwecuuFgsjxrJC8m7muFWTYyWQ
gcGWlNiHetKJbnnv/riUfDhk8CrlOBsPoAKfa6gUuAZIDVbKDQ0kx/LhKnHEa1+l6/KzJMsucmfK
pM+zy6w6uyZzrIu87NsTXd/9d4uZ74YKW1WJyeONip4VvbXSusiVO4ieGHGETIqOVvYweyXbMai5
aNOjvKLrOqW0gHHW4+abvMh/r2rVanDEOputk4bNwTzPrgkSwbDEIa1JUDfsVu62tG8FCvpnobUr
F91hZ7YwIKND3lY+LF0Lzqbu3wln22IDIFLRrpG7Ks+lzqAy6VXxVsbwTIRPri8PeG4R3WnX9cwP
t19u6rtHtE5d17sucxaJrq95xObk7JnTUe6yXHYL5AdsSbmxH/LWWZ2UfCRzbjWlePtLehjqextr
vR02hljFBbn/pSvi8WwgBHjUYcyShHqGAGlxxWeSUktn78xwkOlZSj0PmKeeJHg31cFrpGVnbTmH
mtTZQxnU7U5qzV02XpS5NA9qnwHSG4Zi10S86hJ4mWvubQ+Apwam6D5N3JMahVZ+RDIIw2Vm9kdW
JUENT8610YPmCU4We82IxkI8zxzci2L1PvXHtwXR/ilABvYT/Jv6gGrciCoHScnLEDzKErYn6hEV
iNiu0k+x56AsaHYPU4wWggNs4aSzt3/2LH9+TqvmF3zHS29q5ZcxN3HVSv0fecmQvMYH/uYHKkjx
rHnrvdn66bFaz86uH7DhoLWo4wzDLmjq+ms9g+llSl5+1tXU3qOoA7wqQrZLLRZbAJOl5Dm3KvSb
VPVQIRGMMlQJjhsjxupxXEpYSsJMYMBRIEy0c1PY5eM8JdWjxCTIisJB9yzPERZmEd4q4uBQVsgP
+dPw3WTz7Nyqi5RfplYGdiQocRyWBeCd6zNzi4sY1WsVwqfhYySqomB4aLMCTJDXDsyHm8K9gdRg
e81jsb1F9Wvqp+h5WAKILtGzryY/kNVUrpJVZph0o7uIKleB8JlhsVvjBM8NatjPKjuhz6miaftp
HANmEBTEtge0KrW5lzmWonjI7qZh6B61pPOe5iWoM2B7Nm0LdjU1toJQz9K9Vjq4og3szpgTZnPj
qKML4/81JdH8uKZAc6D869DmtuOryPKeUJmJ9lXY7tA9NY6OZpmHaWpyNN4A0xeGZt5sB6gzsFbt
oNt60u6wgkcGAwfw0gvL+wqq3X2zBFuS9nlOCtZQB6SNbLhppX7LZzM19pppaDcJiin4T2bRV8p+
8mC5e2HKYjOiBm+9D2DUtcf+ezLk3wy20sGFQ/fn3TLhM4NMBK1QVKjE9PNfbHd+DfNE/z41CWgF
BHHegjEDdo0O1tOssZdsTYl1V7l5f9P7uL2kaVw88gg0KP+t+qkZFRpXlpoPqtG/1agGPbhR8jTY
VQP1Vak/xT0bRw5ij0dJSgFboZ+RX8+P9bjrMe7YTUv1WEsx5YvBci3HsYNNlqNAu6XPOLw72Mp/
OOls3smp6sbUHh0vvEAOw6kzQxbtxAenOmy/oA2S32E4J+t5a2Nun5quPeYqsjZ7H4vlPsheMSqc
WbQvGubKtnkH0aL5BPe8f2Tp+CopjHbbT5jWQYbKRsSalhqS5xjlx4MS90110ePCNRCgNrQfViyW
qAKD7h79tP6+HlhWLlPUTqTAQcniigxmApqNW6GbSntGbFPbS1JuT5aqy6fKARO23B97HAG6VMtA
Lz7b4+/176RJ7p/tooZzttw/VKdB5GWThz89bWYcTJRTJCpBFcww3Le0tLaxRULyXaYUS0kHueMw
PAGcAYEXDDtwXVgqlBWdkl5/q+sgvPT2EKDxHlY/yvIk5fEQ1qdUR7WpmhWHBWvFxS2c9cBrE0TB
fbcEQ4LuiWv453cFfZ9iJ/Ml8O34CIUhvivHDA/DJZCY5JnMsrFssFFUi7WowW/wXyrKIWvt7ehu
xBzw/3JI6g7gK1Tt/PE0bVcgcvsyPpYqq4H7D79OastFpqLUm/u0XXgUbDuaVgsDFkXKh2gJcgQm
HiQ5+T6KhZE/QF5XYxbXl+JSRbl8t1WSGA56d3z4OvaROTh2WVUJy8rDE2NSlJvzxQKKj7KUlH44
VJJy4RbV0YuDEPh6qFzt3RGZbh67EoDGx4LlV01lDNnxZS7sbyn2pCCXZje9a6cqvXPHCMCJhvJm
l7HPqLJbcUyKUHtVy3C4d/X6jzzU1NfBLtRXPawfOzrYR/amYbogOsjXrzfQ/3LqVr+zgZZ8cTNO
xWZO+ZCiZvAlqpSv8JGDJyk0y+DBL2L7WcpACh9TCHWf8qXmWH9JBs180/yo+KwlV6nCNyd7VZsG
+uVjWKfTfR9o6cO4BIj76cPOTGqidjPv6LNB4y1JqQPRlI0c3/1LTQbcS13WLmEupV8yr0ZHWzPa
vSSNvhkuBq6ph9K0UMTf2VbXf8LGCukia9SPEYTKL02PLYIKX++88Cu/AAUrD3bmm5cRy8zn0h7f
gNB0363y5+w27ldLcdtbVkZIJ9l6972ZAVKojpU/I6KDlm7Y/w4cu/0OZEs/zDEu4nbjv2mAz9Cw
bQfwnsTisD3OWMPCF/5PFrTIvws/5OmWAyo2m+/LwauP+LWVKMw5xVumWPatSbsJze2+eNNhTH/C
+n0nhQowtjcQGF9h8qoPkmX7DfsL7lCeJTmiJnHVvCnZS7KOXfN5ZpdOUnLGblAfVLTedBjRd8E0
g0sorNC4q9GKgRZd+6iw2fkDi+5xdwCLh6wn0rLHyh+cm5T0re8dTW2waHe4ncw+PQ+CMdGXXq36
PRyf6CZJJ1JtYApRfydJGyMifCB1/16SszL9dPnmP0pq6rNn+uv82YjB9/hjcAmjQXlJs1Z9iHxo
xKGPXdWQV88AfY7ITvQvpdd+TuJWvQOsMLzoesurEqMqXyXuvVSQfHQRT6VSZ4+SJYGJylFkQ2Co
Ox3D1QL32MwOXqR6DB3tOTdfmqY4uZ1bYVhYH5ExL+/sySnuog6y3CIWXN4pKkHTVS4ys+p0iL0e
0XE7ap5CzcEKfLLeUAhLv6tW5R3RzSwvkoSjA6ReL76U5ogkpdGDJViqaf3k79D0A1WTj7grqy1A
8Sr9Doo6O0PHd046ex/fbcu4y13FejXDzHkoEwuAxVKtndS/JtCSVz5t2gPDOg03ImLuEsxa6u9Z
wWvA7/4nb6siMUtp/6p6XTv/0/F6CwCms+Onepybx1GpgEsXLtJ3oLpMvkR/5ar/2RwH+0vjjOgD
5Xpxn4WGjbJxlYKIG+avfeW+SNXRSO/ryPC+1U2uHtw6th7S0sOApa5RS0EX9jN0pF8K4lfHuNi7
wIbu1ZKXyh3jn50GQMwy3ObJM7vgpthOco7SUH1FVaXeyemd+Ztaes2vjn0jYERmjA7jZFxYsy1R
3S2tF89Gc5zX3UHYUst3SVYXKOOiUXVf0qfe22V46H09vtWIk/9dsNaR4nLLhUcC+BkZ/4M6B2p8
kPIQ3OO9nC12XDLtCjph5ZjXNSnFuqcl44lXO1prBpr+YpmJdVbtAe72dgrLMe9s4OU3J7SUY6oV
OrZUg3OxwPte8bpp7jXDdE52kk3PEz4uh75Vm8+8jSrQH9f5wdj5BW0e5XfjvblDwpB0LKzTy6vd
FuYvOImIRZr087Q+XtoscSCpBPOxrqr6Mdbb+mIa1XCL3NbC3dcvsSXoHPSxAKvS8cHM1Etksfze
/x4H4+ckMpW/FJCW64WyXEMqrrD+nNLhZ6gozjfNbjLUjrX5NbTRBmeIEjxBoXbP2SIqrip+eten
sXVmOSB9cqECgXFuLNbP6Mhsfw6/0wH/gHyo/KkH+CCDTmKEzSA8CVzzrwxlZL3r3wKsOZr2U9+B
WUanuHnzWuaEXV9pT+A2OuA5OCzBu3IOLK75/kXXDTyoRmeRNFBT3OK0LruTmOPUbAEigfDQJci6
4F/zSXMG7y1PvW/aFCsPZu953APke+swrW+S7AyU53In7q563CNMpTEuu3YlULeicb3PAYT0XTWE
6kNflf7nqJ6/61agP0pqXhDgjm49SVVPc+4izfKfJRX2wblNy/STWej+Z39mL7GwmtfScJzP/nn0
M+d7zKfy3I5qe3baIfhR6Od6qO0fJYgsLHOq+jIEQ/ENm7t9b0XuJ+aR95g8FI+1ryCeH0De6PpQ
2615S0FUsOOMs+7CZBnPiB1NvEQIrxmR8ZfYHVqIqYVO0H3eKjRGbRwqu7NOA5aCj90S0DCmQ4M3
8kGSUsCGbfHYzLhtYVl9B9iJKwddBboBw9Eda3fFo7EENlK8d65iPORONX9iFeBbV0bTjylagB4t
fA50oJDcS/Vv8TxMP8Y6svbjkh8t+f+7vovk0lbfd33OAzxt3wQugm//Of+W/2/n/9/15bp6NcDc
9syjmVvxfmDC/lIOU/2iO6Z+tpc85DLqFynImfyueVIFocjmpVzyPhzLlxM5K8U7xzrfRAmshW3p
VY16omVkf+ep2Ed7uXnaqknhGHverq7hGwTlk5K1FoRJOF+jVg/B0eFdP/To2ByyUSueJBhNnlfR
f9F3WlMd9TBR74MKIh6dlCRQaFfv2yWQpG0okO7XdFYdeqZraD3+p1Tyt6QcIXlo293lEYC2LWs9
05ZO6fTm0X0quV0/e+w/UCTzvifwmWhUZX71fLik+uh8muze+2kgQMdqoTc8Wa6L4WiC3kqRqhG7
r7CJIR5fm1I5Gbo3f0WRYTh3nFUET79Ay7rKNcIMOF9ftdYDTtjeo99pbHQt58a84knnrn0GN2Lh
OmAYJ71px5teh2h2L4Y74qizmutYYQE5l8mXFEjQo9V9dAFZwUTvnauZmiXiOq3/kjmJ8oJAdHfQ
Lx42Ysk8o+lioB2DCLlj7hiCwIuJx/qsVFl/ZvKHLL7xuzLbH0iMDF+jGCf4pGv7p6jptYsat9nV
H1PzMQx0PDGUcv6ShulvQIfZbw4OsYO/KaaJOhbWvy/4yZyNsQseq6JpXoolMFSGh2GBXOJSwdAX
KlIDZMNqy0cthRePZLJ6HLyie5T6Ug2DpyOmkRMGaIjTJIsnO5B5vGT75CVArANftSZ9RnQIgwgL
YzSjU8cTPmj1oxV0ybmCWvOQZJAqjNGc7x0XZDHsePvOyYboWiBlfOeZkXVl2aO4edM83LJqHK+K
GpV3mVFg7OP30X3S+Eg8DY57n5QTXq81iyRRl/inuG1VHBjU+uR6xQjRFdFlBKD6Z/YnymMaO92L
j9oTusFgB+lxQANVff86d1j9YO48vkUW8sidueu7kEWpoFA/N+xB78NRNb6MrouWN7qnX/Ge6XdV
NI0PPj5USFDn6aGawgglLPTj+DZB+PDT+Y+kcY8+fmTf2L1u0LWJFq79HL2CJf0d2er8h5IYf7Dw
C73cClgoD1z9lLV8nP3BPPfLGdwY/w5wYCUWDyMTKntCpBOIyR8FuES9M396YA2YAmbDHdqo43ON
kfqixj8julY/eNbUIYXMG8DMqLxkjYaQDOJ942OMWguD8vGSm0r05iue8+hosGnFCD40eyh3lj9c
+nSYvpk2cydNC97cgjdFm/IC2QB1/BYBADwG5dBf5Cg9Tq61MWi33NGGA2uJxQ1GUMxUdUEGWx6G
HH67W7PMCUFEqSKxd5n2UiKZH0u26mMm+oRcYDuP5FWVCw+NDbx9hmPgo1W2WDm2Svelw8DyNvpq
hnwFtyRDb5t1ywGmx5JE0c47Tm2Bz+WS1M0J0pJpFVdJ+mmt7WAnxjtMHiDJ2Q6TgiXQ8xC/p9Kc
yrvRSyocLIhJsNWRmOThNE7tRgeiNOSgsf4Px80IRpUQ1P/XuSX57tIOPgJXRkK7d3nbIXL9MSrn
W5Z+a6YwfKPP9XdF7FhX3Ydb0efGq+o5/tkYQmU/5zxmxyviZ7sqLpKSg0zDe227zHuwLOWCdNH8
6HUNlMI2b7/2o1PtjMEJfraB8gahyPvT1LRT7tIdoAO+D7Rcj6iAKG+Xxb9ZzHhCHST+o4rqmM9O
035b7O73idWVD6xz36mIuD9AFKgecq0KT8iZzrvEVKuHrUBKGWD9Xc/Ekqdonb3afQEig3PzcgY5
RCpuyd4enZ0z1OxZ/vciH06tjAl8Id3/koJRRTBzuch2Akmmg3ph8yu+HdxBce67McCACOtQHF+U
PoRCojvPJkqOz6m99L5aAcLADN01D6Yvlkqpe3FYKnhwVIxLYhWp/zW55OHUPTxESyB5QDC1I75o
7IIspVuB1JO8qlazkzngCiDJ1jbyY4QszKGLJ5b3q/qPCOKCV6j1dy2YoL/15fTFKZm011Pjv+Zz
3h+AivUvehejhumM2ZNrIKoSI+L2MFn9cClA1aLgGIHZx7bqaqUemiBLLz44avSYp2p1ypjrPqto
7bJiwOp1atUKC+tF9plfF+5Z83a/JjYKKNZsmj/wFP3mN6n9q7T8m8pCZoASDrympE4YSn8uytZG
vo9FBjY0ut/j5N37eV78Mpr4p2KySk1vCYAe1JBl9bhhmUgtWEh6ZnM2fPbroUHTnAmElI5OWN6F
GVRAKc2x8Lz3+7nZSWmchhmel2jKSenU2uljrZg/kuVM7HjkT2ldvUpZbLqsOSG0xJg8eipbVXmM
cRIiHlhz9CQxCdQs+D7ranXdsiSGG2p4iPHxWY/aSlUnc84xG1E7yXOaELlJt4F3ijjofqu3XUcd
sofGLOybP+vUnWNcqWAivY6JV7JF5LN5oqXaned22p0KjwrOeqSd0xmpGCmQYHRRDdorS51aUabq
tB2j+cqvci5Rtvvvad5VsZwYDpmcfDtbj03Hvnem8rCeV4r9NOYS72rOtqLsscMyD4btQQRbTq8M
NRRBGKzvDpSC9ZLyA8NM9U+eaX5Z8wz5BdvFJy+hCfpOp16bsD3843/aav99Xu3PLEC3Yf0Ny12Q
2Lsfu/y49TdJyXrRrsyeYoRdoYqfrdZV74qlmlTwzZplHolKiQST3H6Jmm6HdMPwh8eO0IPSDSdG
G9ipjc1Dk0TVvsbAIoigmgVN/tMqmgkNPTCNvXq1Q38+O173F7Dc6ZAirKhGv3o9wTrStPGj8NAH
84buGqbtn3XmeyfGTHcuEqZRpUcHzZ4WKVvvl61gkR13O6WmI0do1kQO3/VYY2xwt3Lr5AvzzAsk
vM9m03u7ntcOXY/prfYrwMXdZy0YORk0PxSxk8debe6dGP5lBeqJBZ1jyupWYeo/w2K4V9j1nAos
ESckGMplw69Q2HRI4Pte4BEzTfWSu0jRXuo2UZ7VmClviZ/Rc+XfmYxFsJdbsoaxhyaVJg9rnoaJ
y24uhuy6HRWwknfIaiSX8E1VnqUADtrPdoZxVbU9VM75talem9QcngcGQq1To4WeMyUfZiAjiJfF
/JDgs1JisoJDDrYHVeeg7NCOuxGqqemBN7TSx14bcQBbgin1X+oBHn9W3DnBYIH6JyhYLd7DMRtP
eoHWmOTlKDCcZ1zWWDD9T143M5BA0lQ/V7joFa7lP2VLgByFVzrVc2sj15S26OKMjGGe5yWIUqO8
uJMz7SRJD2I8x6hRQBhq1qwtv7HNr5HVGjfJcpVKR5dsnLELbYqj5Elg6L7ONhGajVLlXQGKecbU
rBeWbEsv2N+divwqF5Y8Pxx2ttcah3aq2bFefqQURoma31k2AoRLlsWy+qPjKIchCOOXojwWEIKf
W02LXtgz/z1GlX8dNOMBIfL0fsSs6lkCd0brH1kr67TlpVOfY+KGMn+iKrECpdE38LzubomVWM8s
9lvrsV1kH+fCx/0obBtctFwmbX6Kx9Bsle55TeOQVJ3qIjX34HwpD0tLv1sGz3HjPs0eo4N+rtgr
qjrz2fMS5cmK7oIlYUTx38Fo1d87Vi1vk5ku00L4Prj/AczY6o0JKkfpTNcrJ3LUwsa7InrG8K57
LIvpsLaouYwCsMbtDlXk5qmos+DFZJHsRY+L19IPxjupJgFDMn2HLVB5kaTU1VBZP1gVyHE5SvJg
VKRQEpIH5nDj3lMD7znNDe8ZXe75Zhjdj8CvUQlZ8nUn63GSind+7ML8l2ooYF7ZuQ8fpAYjv2c1
0oy7aKb9FVPUXpTAs58hizrPOIhVRy108TIYZ+dZCrQWcU+1ZHNGklKAYIr5WKUMGHHeUFCODVu2
kg1j30f0v0lv3W91Q9ZOMTNrnHOqV/HJnUBMIGcZvpSwIQ7YsyRHw0EZbe+0lX8yPAPlcPRbXpB6
jl7MtoEbaiSsH4ysh7pGiqnQ4mUiAWOXGbcs3Dz1eWS0UQbY4SmYhfiLUp+P8PDfsSWJvt7XvMXL
D28ND/zdYq3iYw59kxh2zRn717d2YQl1C4RRYhIMApRcAia1ACclE+na7uzp7HiPMYIvxfQWrsCr
BeetMuyuv6n6zDJLyyx2IT5sAWNkqA6SzoT10JvZV3MhHnULk6ZefgLeRDCPbOEfWRXCbqhBsiiA
7u5NAr1qxxmDo3rR3/hvVE+9X1Gio4HR5Mg+SnHfzzBEJRojO4PkfxKzzYFwPpt2qOytd8ydsCBJ
0BmJXZstRLmLazFiL3fLqswZ7RPsDmCYQV8wj8pkKFDsur+mzvzTRy0iLarziP3XwdJeA3wdb0XX
f3O4rXcRdmCnVjN/hJPpHccFVZtwmsK7o8fJjvJ/t7stMXkC7GGFRzPgXim4pN2pnX6ok8C8tBi1
3WyjKK82k4SkiuudonbnwbQ/p/xryxph6EPqUHnCNAGtZkzuIkg/K9YhriExL6S0fEFcO8vDkliG
aMOxQhaE726v3RqULYLKZqPLKFHiS9Lx/t2NgaLMfbO9BglFR9srSuaz3s+CWxVav8wsVI6GdV8M
9XhrQntYA8OMxpuvL3cum35kml7doPxWNy+vEB2XaO56vXaUqFivSkyCxPEr0E4eahgLdr5Y7FhK
o4Kgw6DjHxtW6Tn5NcoQAlg4osvflED+8JbsMgNlGQ3fTH/hMM0LRlFuRyGcU4m2MwteeeZMh+3J
SDvdkhLztAF7Kwi8dN4FOoEExgL72wKrM8NzZ1p3yYK9l3YgQbQkB7Y4TnPU3EtW6VuYOwQuoxGx
NejF0cBWep5vXxSfUq2pcR81cjhgC2tsjTqdPlwTRL4gyXNPF32IysTGQAJJxhEqxFqk/K4ZUg53
GEO2u7lxelxRlHi8c9ziYGDT1RbjtAsyrHVD/KkPqlsxi9FV/8zaz59eOr5p5SKsy3gE39gCwzmo
9BNb50c96+GNJg9ZUYU7NMrYKJ3L8N4GC/MQ+N2e/fZmN0zZY6bxici9yjp4qKzeqVW7p8so2UJn
ZbGsuityA8vUdlZfYN/rl3nAQch28aR1vrZ1m59MNmFAsXc9XixNcIpajCjNfKf0GfsjwAQPfHDp
NOInU9fs/aRNytFXWmxhev2E9j/ydPNnw0yveVmyfoclUdSY36uhwrNwSk/IL0VHC6Jf0Xb3YVCr
Oz6OMJPDojg0EDLC7h7hV/AkMVu6isrWaxCzqAKXao8oW3QaqsUjujVA4bJEweb0fi71AX9jtzmU
SFQ0LmuN/fi7cbgxbu9hlcLxc+/dB1MS7yMMtvw8VtE1xaI00liu7lWEb40YdXxMM6v+d+zDyFZB
Uu3H2XLPPlo3StleWj3kJqBDF5k2d9oM4Yo3gwkuZvjiucvSJUaQjMeaPx0+3Uvfomloxzj2NU/O
hjJBBFbA+3eDcmZEMe/Zf/zB4Dk8uhP8/VKxE7SJgOm4M2NPE26Oizwa8E3+eJB70+V/uDqv5VaB
bls/EVWEpoFbQMmSLOd0Qzktck4NT78/+d/7/FXnZtWyLEs2gmb2mGN+I3fvFQikPR1P/YSZlvQM
lwQGveKDbpjSZWZ+jAEGu7Grk7U1CphTTD0l2r8hIlumU+frGWRmcjgXyfpr882g6rlRtmyyNSe6
rc3xuy2hI5lcooExT4Q1LTP9xsQhMUfPRIggeqrzngRcyZwYE9xhgZxgCYbC11wvAjlckSKwln1l
Dq8R94sQyqtPLjP5oCUtHJf3kq2XwoRYpwBXzgLRyz6PrbYt4z66XyCur6371RSk6sV6/LlM2nZw
2QjOxhReC8BJWskRr9zW9pIfDQ6rXyuyiQ21vnktggUCpKH9OkQkwjWy0oNloOR5mX4PccENrKUI
o2R6Wgx3SxAu9pEEK5YmdLqt7JC0/DtvjXG7tmoMl6Rotpr7kmhV5dtZGW26okKfmaqtLbX6tCa8
4DygDKaGcYlVNoCmXA6j/snOPwm8xZk2Y/fY50S1duR1oedvpNe8G8MEngVAkmsRejxMLzhyLWBH
WRKQ4ln6VINGsMJf9T0CU/1hUaWfOcneFpruTyC7ZCZeAIm1ApMkmK+C+qjVwyojfcWFGKob496w
YpvvLa+xN31GcdsBdap/svVtNXPga0XyjTm3DHvzmQjF5wm/JF0XaKnz0QOZeu1tDGp0Q7Q2tYwO
khkmYBmZ/5BvQJjI92y2b2tF077wTsLkaaUxny2d6p81PdtMpA4PTX+K1pEA2WrZEc8rSZetkv3y
RXI2evVTXo0fxkigvD4sdyKj8h/XK663RggkGp1Gn2CFroBMjniGARvGnBNBV48AwbLPiYPkdw2h
wJqlHRpFkZUIow2GHcdeDwsHwZ9IgaPVbLvSju7JNhw2tHayQLXOs1RlaFUjC4EGhrYo3si4L0LD
o+Hdd0Pq9335il+UIceBPbTKU/KScG/KjiDha04szmi16bXiBZj/Peg01+9fJwmBrk1z5u7ng5ua
P7WW/5Sp+d23FmGBHWR+nT0UCveumsdl65Y0C1IDL7tb4CNKlvjNQAVVJbC/eakf9ay9ba9CVbVc
G7G/Vu8QvTDzCydYZftJ+HDvuo3S5HXcublMSeantUQtuRp121gdaoObQolHSALvg/XCqinjIDMO
XZleHIwYflPUt2Ve/yst59C28rNP2XgpcZe4RRkKvdhjVEEPigbyWuaIuXp3vhlIM4tBVYctDvTN
aGUQeeYpD6VGGr2pDYuv2ZUKI0v7diEbJdGEET21NoJQKXNw5G5R3RMxb7ShS7FDBdjZK0pmUj1X
St8KUr23biLxD+NZSW1OM61+8/Q6u5mCOHGvDLGHyUqgjRcvyzoUIfyZp6Rbv2slX816uZ9kYJay
3cpYnVfQnLmEPNeTP2lIea7BWLt1D2ewNumoif6QRxE2bbmbUy10U7Lu35e0+fDi4kk240lJPI36
/JIMxb7Hg5Mrzols6Lcg2UDTTKcEcCCGNsBoXWGHecMOXOtCq+P6hCpvF/u2r2dE3AVmHHxooAFk
V8T2xzKoD7KpS98ptOfeBWQzpOZ7X+bfMzg9q1XvzJf9YtvFF2vt1ik9jKJ8WhgjDwq9fmhG4OUp
HKYpx1HN8XgUhIjtatoAeP4stKN+3dGABKbWH+JxvCfTiAxBF318HpzfXvSgKbjDkrFN1HslQP4C
UPY1MRN5qVdgm4qTOVT3OWge31hneyM8b6ekd3gvewB90IYOtbIHePs5ZvkFe0RCjiZp7EdCMepb
5oax8Dlg002uyCZC2UEVHuxvvRxOuT6/jfxSbP1eU0wYkD6LF6/Tjqx8j5jLGn8cHQ59fGuQTF/b
5m7I5r2qo22/7+dq23NYWCTY+dM7VD69vZT6fwYF7DS3KSrVfiBPTe8JFlPeKa9hfY5WTj+l2s4p
V+/sRr9FQYRyjj+tUt2rHIeT6Q13o1sE5DncN0P8YZfsGxkhI7phLt4dZurhk9ZTQGuGlAdB9OfK
uUFHAGx8RdnQGTMVjdq4lo7BeNwJ9hkHj91yXd4SPdpRB6Q6WhWXy/gqB0TltXCVD4fnUmSq91sH
IqAuMBxZZfxUy+K3GVTnl0Mxh603khjJ0GGX6IdJ9x4ciyJySSBnV/F0tHqq7GaMPsaB624dza0E
5u3009lCvYOckocg7qRW0A1tI1CieKdA7r7CIMToFCOhWWiH3WRxkB0OI5EnKwu6UYaj6XgM/Luu
P2VzGZaPfQkjaso1fWtaMBv6Ln0gAH6IYNtzg6OSvPd+dDWOJwMQGbsxe+9Gw5MmFrCb3vghBkjj
i5biexk/ut7bxhNI0T4lo9jLvbBAIuhocBQY48NK17h4KMJakQVtjCIw6nqJYp3vy3VyD4RMvjop
8B7u4OPU/BgDtfEyc3nW8HWy9CS0moS5GYZixunSpg8Gy0/IdBKuJvJ71rQ9xWn9j5DRxBfGSFvJ
eo56l6CS6suAXOeuHVMSBolgUeqSz1mdx7g9SorFeKhuJ4+mIfkioK7ODBC9UGu/uDQtAju+ZkWY
6nux2QHk7qRuXY9bjVzC3B2vCYPczSUBUlkPR7V9zc2Wq2MOZLfqF3sqFcV4kfvCpQaTBb6NOP03
oWcPR7u+ErJsBe9Nzc92PW8M01YUVoRmpA5sBzneabNqDqmW31kxBTmZtJVpVzsLZapt15mCNpl2
DGlbvSxDBKFnmcRf8K1gp+Z49hKj5QrgpNH+Ifp9pnV+iKSlSAYe6Fbelg0YMxD3wi9w2+5XO+7C
HiKmN2dBttrnbvTwpo6/tnZD1PIpJZi1QoQG+Ij3Lm82jDLeZZMQW71q34Es3IzVCvG5viKaP1pB
cLXyDIb16+S5EQ6VEB4oF5HAb/WYurNOwUxiQa/cHaYlm2hIZw4yyXCPXJgKsT+zEQTkNC9ktktz
K6zlydTlqc24AhOOcC4IlaAr+Ws70RQWA8ThcpMYcpdK9bGqG5wzzwWOVJ9ckHZTGhwnosRvmcTA
NrKyX5fMKg3LVYK3XzXIfFdvWwA95M3sj5qxlQQe+Z6tPYpabCcAt9dFqvbhoDIKtWCg3l3pcqR/
5CxsmnUEHfg+JdaXKbVlG5kTsGRGSCEasj0tCvB2VIS2x9lfa8wOUJgQm5gwv0KNP6QJjKTc+mfJ
ofKlQu63oSaxbiIh2uAFTf0+dXUTqpwT5qSc+prHWeLY5ieCyy8Zys1xyulamzTuF6KKctN4ANhX
hlhlGKC0jFDPa/v6A5sUjTg0TRr7br4TNlxaQ6m9Y0wudUDWBKDmeugpw1tmtOCoh6OWcrbVnfD7
onnOiopxJHkDGDNca+rnefBI9UWk8GWR7GYSx6F2rrcSC3sjfhbD+27KNQsxsjWcpuO9U83vTj9/
QxLdr8sSSNP4qFVqQ0ueQfQyfBGpzoZPMlcBfRC9EY9T7tyPvctYRlaeJ3ekgdLqNLK998weSLQv
radoeBiFDqobhigJYiTu6E4UqqQ6F7Y4CUNy6cYDeU70MTrduTTsOqa6msMk1e8IHHk2J1IxvbHa
xsnykET2hBfQuaehQoBLFsFsXt9c78GVGiYR88riKwcVDENGgU2BCb4uDjOzDhcotsSc+1M30m9I
dlpTnaviGWyeR7Mz2nNOBl2TWBuVGezEJoOnmmm10UxpBe5NHwPsRPTDu0A2uDfiOamczdzqb1pR
0GoZzV2kYO6piDC8Agxa64xBPA3fSYv13rYO1Bd9VVBgzI5vU1Wy+5oven6gkrahDhekVKVeYNST
5G3IQyg8LYjw5latZQSum/0sTvKW0KdclrEMtAk2YOaZy8FZXmuRFpvI3BWChnTFHCozqPFGkgNT
i/Etr+KrQs3OP8r41DzZBdwQ6JV0BkoreXXaLmOIdJH5s1LcvW1SvbfNTMkxyYE2YU97OCEk2nM8
GMo/TURGRp40t0OcbC2CRLbeoo5Nbn4VGgO7SQb5/cobaodvHEnPNMTrrYZHxW+54jee5rA39LiU
5rm/rZatBwV4WZDb8XO1YZTH0NlqxgJbJhEKulpZz+xfEaGFpOlPHRUn3dGAmmcNyUKRTesp7fcJ
gA0f05Ljd7X5M1tgp4pnQzrVLq6ND8fQ9s6q0E883DxW81PXoE7hdf/Am/mkop63rZncriCHIfvm
eUAaLBSC9dIlRLjeKe6mXIoMHFafWGKwfk//yLe8jTwillPWKIOg83JyXjxDHZcOGAmcObLkre4y
deKz4sMCiXKf5p65066Ry0mznApbh/qeVuM2Tdmn6dT+TTO/cI1iA8FUf10O5aaLlx0/Rxd8jAHf
JgdihZ5zw9RCErB2LwySRv7cRriHfjz12rrWK9r2k1OOVJsYU+0VxxnR1YxOHIvcY5vKEhVZFLxc
m5hs0XrbDnvNuy7Nj9bAS1XimUCwfag5eH41W/dakSMZCuttom9pxPMUkv5z5al48SmxxVO8yr1R
UKCLmFA+VicqAEh77GFdE3ZrO1oYjSEJI1jdeUl83/yy8EZ0fmYmK1Uy3ReCnZrsmKfJZmJRhP6W
dAQ1LGZNHtT8BIC02OLhusuc6URbgUE/rbgVRTyEbAJP85XculiPxmdcuZ/O2L/0Oidmbr+QffFo
yioUMTmFRABDASdIdrnpO64WxrpwiO97S38bB/tLcyZ0ZZxuvUV2XaYjxmTc/501tZiYmA7teJu3
cMBZALDBXeHNxnt03by6WnxaIRWC1D7lplwR7vrvplXb1tFeCiKJfSex5mCuKbx1GzdDxNlCFTNW
tceouNB9WxQ3dTR8VYIRimRcgVJif+rGR6cQR6uUfWBqIzVVhf1eB1CtMk0LxTWfd/SMDaPgRNFn
9XdSJnvAFTddmmz13P5J3A6dqqMLSJIqUYrpzlya21wSKNq1xaGZiEwd9WaDK/wzN3rsoiYJ3Xa6
yXIaz9mA/y2qAAfbG36F45hcnLTCJDyfKs2A7ySNxGfoMZqth2hghCKK/q2V9mQSJaRknTxp+QfM
xMpezUCLddxYs3m7wB4LrcH4dsbhYHrpYz3TWWcC8GeIrgc7KT4WY3rNK+aqSVuAflXzN6fz7ZLP
5zrDnhfFn5QQnwSrJr5TT1u7WT7G5jqXp3Mj10oPR+Bawx43cdtRm1+VSrWji5eE1oI0q6cmAfAm
akLy4dkkUuR9dSoL4pRq+6F0Z0EHXXtf4/mktyCkvepssoQLx90Nde0G5Qzkrho26Zy+pUUngn+t
3XzbVvEVNQ1eS7O+L6E1Dk7J4iI70pbsATzeca3mTUR+PC4nZrWN5sic0aOpTZjTmfxlymK/zGAJ
E7JBs0xH1BuribMRz/kqrFCnpwqDK2YWpJoDPRhWlZGUmObbNXaOTFB+StF+FOt6meB80VaTZ66Q
V5lDa9PG0KtqPJhuvDO7LHDmEcOxRlpUtt4yvHQDtXbdtba1scEbcP8xyKMsAtfk6ppWfdqT6QBF
Hxu4ckcg6/xRjeU9KAfxxkFP8S0qOs7i6mwVL6PIQwJU77pkeEsmWuDXU3BdiJjCWKJvY8mJwvzE
7VpEOxTxt8gZblFuLxGgfHYJzKEVrbEhhehYiPJxSMz3UknBRi+hrGWeyvWgPImBG2OVPv5ZBWId
UQbxuNmzG3skVPutGbJvdr9PTIEOB7D5ZCqvUcjcy5vdnLomeqc8wI+RUKJECPUnjUZOZxC2Mi52
vnFLc4/LCFkvWyxKhjYmH1I71U6j3bLXfFUl2u46OlvysquwtuXMnl5523IFRbOKIt9X3bmqNRoE
vMDGzbVv9r3+wiyESCN3r1aNuckSZCUhWbFy45spndk0Qk6gt68FTWYTW7zYu6UvjRutoIPVMolA
J8Jho+YmOuMZxm5ZvPbAeFzqdwsZTMqwygdt6YHGO3m/+/vyP4+Boc+4LvsiCh1GOADxNyb3qoGw
caesyTK4pj+pN1ekwLgJsJCOWoLWWw61w0g6Q04fEh3ZEPhPHWvU9vw929WgUB1FhNIHxJ6tzcta
dP1uokLvZu5hU4cAmQ6P5At/jkNxnezi7rNq80EYk7dzon8OmZ3BUhif+Mi41/TY3TJdxOQcF+/a
CFC1tijt5Wz8RpXLRUOFXUbRl5WJMUAickOwAcKzgDjrFX+TZFly25t0vpZsiXZMHDx8kfOdeOb3
1GPfXliEozE6QGIGkI5iNXjmq5cD/ba3zaKd2+vbpdcOjCWxT82Q7z33BX4e2MOKZIm1CqYlO626
fCibS5OJyc+K+bGK6T4XrnvoGoGk6Vxyk2lyx/3plA3EP27vFru4z66tA08rkQ1VdxR6PAd9Z3FF
eKTAM1V2Qz5GFbZxq+jhDyHF9cxlbR2qSRCoY7N721txIoBN4OzQJUQCw2lgouaWA6Ex7jaZ3Vy6
bHpT5TVoUWXTLrLKf3O69ucB0kaMvK3b7JSt2OMGu1j0Byxr4yX6W7o4Zy/+Z/YWPdmOPDSXDWeT
uhXLY/ZYzi+RlUIXctmjJbEV+4xY+2qA5aBqFbhext7ZsWefnuouS3XjNfdYrWHHsrtFYlEl+VBG
ehQj6oucxC177Cepl6996RYbrRMpRov4DcYII+yuuWOaSQ8werAMXk2HDrFDKIeIVGNwlT03k8mw
uslnbF67ratGMKSd5zuCTPkp82jRC9vqrvxcmeQvZ6TKaKK5AkKFEXc67vOg2MNp5C65VeEGuZQG
E03Tk1EABNQtkC9T3WCrQrCym588a2G/VPO+WNCZjcL2DqY4DOUw+ktMY6pfEZ8cJ/8cEfm429Sa
X2F66Is6OcTZdC2gzXebERcftTIGd6K6O70saayY9ld9bT1FHy0KS2DkGrXrcOrRLLHJdjcxo4Ej
xch9JDkrqxqxc9SZO5luJ+brAjwqzcarbCjpC20PeU2sGVsUv3QdZ/plnDCQEfJdl0CpoLzzVZeP
9y2Z6WFPvNEVyH9Elz/HdhsUI7qNgqhhzMia1FLNIZtaiB/cEZJWREE7pvp5mPVtSU3pLw6T0+lK
YrnQL14jrJ3Qx3YLIfKwtpnjy7zaJCaBLWvMzSGORX+c0dtzF4N7lqsXWWEy1YdnumZ8/tWK9QdF
Nkr77KaokdXZt8KpzSTRK9MWFgMUibZKT4ND/7TtEO0bS2kMxcKDLLxysw4WN+O5fwPRs6nsa/1Z
Mxq3Tgc7ZyUt0vqlkqu1d8waN7OolxvRX3tCHXYa4jfw8Dl5R11bkCfO7MZGJJwW2iwYwO4RArnQ
2GZJ+6UsujJwjCoKQK5UeDmZem2ygMi2CgDU9ZK8FIq3yBcuYavo7EAIcc1TaE+2yF4HybGNjEHu
szTHwMRlz5jPSyf5i1ubt2SeCCUmlixrtGSkO73ano2xOC9PoD7VMa7vdSQUzqjKj/hUNkneg/vu
O7Z7vLfRLFuCRia6zlRZDr2ejXSbOsjiaS/YuBMvXBKxOopqR7PYghGz9aZznRDewqzspy7F8FCa
0WbKlldrZupycqbnPmLWExtQt6sIomGJHi4qXXmS9k+QEoSsE381lhxDxx1vYnqoCIeeCRglXpDN
ZfMDv5lDtGR3kz5qhE+7TMBMLrEbFYMJbYOf1kShMwkbGUnYrDiT7QjcGhcSU//NWSwDy42qzAOg
knqlrLA550Rj/KjY/tTNf5Naf0DPEG4BKNxu79Ze6pBxInTo6BP4Fj8tTLnVCyYoaBlCr+kZMkH3
0ObpdqbHLEnxyZJp0yfau9cJdzMaHYFraV6f6fw5m2J1SccT9HRoewW6QaXDPofhXipW9rU7wD4i
gImRh9y2D5kVLTcy0ultsPURFZYcJ67VVoMFjw/5cdAKfdu5dzAuKAz15WVSxn7tdVRh1T0PEx0R
OQ+BGVd9oGbPoFAsVn77+Jz0w3shaZFZ/8wpvXPZ7bMJ5q44TQqrEduBUdGATjyNmn3fMTd+ickj
0WrCrAl3Cude++nq6d2KyfUqonM+4q0U48/sIug3GRI87sqnAVGAvDcP7m8lET+s5ylie5hBb9gw
oPOpXafXEmc5KofogjLL7jXRQM+3F065tan9GitKaEzs+ZwrE79vql/dmr+GSadikfPeYO3ZXaHb
c1184d0gvRL6Kf1edsam0z3wF2WcVUmG/GIXuwQELmbDMNeyfakT6NxF1l3be9lN3XNuW20Yc5D9
pfGwB9IEN1rP3iTDPN827sbCPRu6SpC2MX4uS33hDptRBVu+aBif6+oKH0izXbLrwO7AvoPQNgzy
a/OTMWTFViF7NHUvCpIW6TWp7ZT/IZwUcT1eKslkrvaN1j5/aPGe7qsO2kncTj1ttlVV345zZbMI
tkZdj7Fu4lMx9HUXe2t/Sa//2KhvJU7am7+HZNESZYTy0OSSv7a/RtBEal9if8STa7KWEqzuah4U
/25awqZlHY4a4ykb04zzQH/twUuEhmk6QWztXSntUKzea5wmgik3NO26L+dNF7GRKWfmIDK/U3V7
aFX/NDnNujMzK91MXXGrsIzRO6Y7Z3VFu+PiIdjYHXM4wopeLZ04SjjWWKb0wVSgDm+srh9vp8Z9
KCoOaLUWftkY3e3gDQ0Z3luXm77bwGQZaG9AHbt00YLIj8w4JOprHg0o4g5t+Ww0XiyJs7DpP5oW
kgsTXZRC5cbrnEtJRyxsVtEHFK2biNHBiRYrzJxr0Mb8m3VLGMlpIL7wJu9GtQX8jXMxuvXW+BxL
9ipsy7a52STBrOXoMcZ8Y5A/QJGjfllygUc57p1hdfftmCPDyPilWOh/Cu5LMQTpTlv+KfKDs8gy
blPbmsKhKuOtVpCM0BruP8fGo1kOL2qYIl+AQQ6cRQ+cfmF9ttYfodx9ZxGTnf1zJCfoWhbfrWK2
VncGaj+NEKNqiY+z1Tx3OWaKgZPL7J+Y4zh6HQ6fOEo2UdpB8RhN3/HE93XihEIcOknvmVYQmc7J
xHld0H/ZTLE8eFh+bhhUfDauMeNxo9FtrzkAjvjpC4YtmSOqEV+3KnKB2mTFkyfpU5sOGUWwQG5k
vVwmi+6BLaL35A4HCqtKEM3rZjSx7k/deRnzYoct47BM0YW4EEZf0CJyQ2HVcXjNeFley8r+7VZ1
FmK8UKWCLU6OecQzODs1DEH9NhcjZ/e1OqOPcpFZIihn+xLlxNq39nAwFDnopXrUltU4j3iBTHzA
2zrdlx0l7uBZv2ZujX4l+1etHlZ0rpybAcfNZDKzxfTUuclxoJeG5vZpimE4GYTFZom7bLVh8MJ+
rQNPJJwt6X0BmSGIWevrbgdW6YBnklt5rpvM9zcfhSROLFIWidPab2yPn7nIv4YuWTn7zd3c8rmI
lPBC8ta3cu0/YgsRMsuu4/QZHTSLjCezduNAgChDYaBja3OYp27aYnxihb3JhuyZz//B+eqazgtj
9AJkWkT/3tN9bWZbZce/qlcPven8NsXw6i79I12IKDAzDU6+Q3CWB1GqjdgOCOPq3qGPqpEaLAWW
bCIPXH8s15Ytv07X2YmsI6C0LyOa3aCt8Ildu1nVwHg+O7UiJHbnMCkJ/OFmsZadwxVUxfWuZOGO
pPZmjek/4GYVynOrdrWOrY3x96T7rZz+lZwp1OiqvrRia0TcOVnToSt7+1JM0I+rLzN38aarzeim
WOp00ZDLwNxpc42f0RYMdpHx45i/NDTdTbJ6Z4UlLawM0AhYr9NWx9PrJTfKXg0/S5NzU2ukVlrl
STKtlldtuRsWW99gm7OpLuZgrOTOmFUMbaxpiWBpH0xeGMIal38ubjo2pTETnaQ7Jgxee+3ACr9b
muw3qdsrdGo4WJXG300qp5CoOJS3bMKuGWjL/GKsiXdE2QhUT/a4a6fGRjnVU9J0d9ZIEASYan6N
NJxLvK4uajnz3vZZ5myFWtrlQbroBFdZ+Qmm3j32b6B/qqFjpWhiKMKdcE7t2kFrNnNzGVbdOFbl
tJ0rLQ7bnKKs6fd1ZVC3ogmnVcqnp6qNm6zntGQBipK22ujNcBO7BLfHOrELOI4MT+s3XqExrjy9
FarbdFNPCTDEd5pB0T9X9U9MQ6/NCKP0Yi0NtcX8lEN7EfqwL71i2QwG9W4x5BI9yGJYqIDIEs13
Q2x9NeIYW6ya5AQ6tMP+eXgcamEz5j55v2SkfCJ+idZ9oYOyU8TAMdNytNiUJjFlhIrNCwMrl2TW
L+k84vYwDk1clFsDeUCW8k6Z3tXKQznatAQpLnhdm8587VX6hMOSchQOlT1MDGpU8rZarcfIyh4E
a8rWdcZd3q07rzFuIu7kDIsGY02DjGjKTZahRpLYmaWdb7bKCrFR8pUbU+w0+GL6EtWcWe60TnbL
ZGydYaAqQWz0yCzwG604CdX9RNn0k/f0KrLVN9qHoh1HLhpG/qL6zUzkT6rs33Gq4fWboaUXzQ74
Pf2yBbBCy65dJl9IsjTsm6pDPNMuVr0+Jbbzkjlqr5vWoU0oVbXBPIHfYdxD4NEZuSHavTv6p3+G
0Dat3nDDAA0xeWJrt9xh9fmrq8AG5l/CEuSw5QdE3XvpoMQVQ/26Rl7YLavYJYPx7JHD2rbeezJe
HfFpctJmjBQY7UiBKNXJLsk9rU0E7tJ91qG4jVF9AXg04byaHtsJLWaIGYatHXlmcIxAu6h5KBlk
8L11OVWjF6arTYoST6FjcrLgpNBmdbe22z1YdvnZ9WSVaboDax9Dmj49eQJ52fIYK7Ddx3kwKNjs
kCWXDjSMBGy44jknoJNxE/BittV9VvoYarhUW1JDVWpepOGQGQo3MENzH5tof73l0Rd4Xavc9kVS
MZvOqE/U2vet1d/anXIDeo1suwmt87XWuitG2W8qPD2zi/NRDUdzpBsc007ptG9IDkQ9oq36cwdB
El+q6fDRzvTLi8JgX+ockOBZG1Oj4b627kZjfCl1JDCoSNeJ9J3GYHfvSYoSCsWZaZVrGxCeVAp2
Qo8XxAGq36j/aF1jO3biNDoOPJSGZMicNRughVMjaI7DeW7EcDbqdDwjQKy09WZtj31k9nutUYey
F81DJrT8gW319f9/D9Q9849wirhtyggWZJTERtDZer/732/zRE1NG2IN28vfQ9gB6EPY4v2/L5LN
ccY67qqNvfbNAzpM+4Bd7LHRgXf8PWQR73rbevr+P0+4PqsgwHTLb5uE/30hhHSm9GdTO/w9D7O1
ulct8fXXV/37h9mSfcJAJW1rfrO/x3rZDwEOOxuMy/89VqRuYAD1ufw9A3bXgtslQ9C28/ki1PS/
/7C3u3dFNd/8f48LagNQOjMNrf97vtFKKBbiRJ/UvP3vwwXRarcxDqO/F/17vKgXoqcS+469yLYx
2+guI9PzqY0wTtXNPNz8fSm9Or9mwK2bVGXjk9fFxdFs0RKreB65cwzuPRkIQcH4zRBUjjrPOovv
348undcHMWa9w9+XWeFlOwYbRPifF46j+URWIaLZ9W27AupcbvznqX9v5XrNK10Xcf57pzklsnGN
3BhBgqfPY1vu2U5rwd+XKZOn59kzn8tW4/fQ9YvVGv3j3+sY/CRSRtee/l7IrjD1tZUXbf++O2R2
sODpZaqmqO///rGLttvmHZcWqKwkCUZZw7qYyz74+zaO5vqeN0z3HRnMrOLX55TpmuC6oqn139fJ
+0WxH6h2iBTmdhis9ILEnmzrWRV3tOCvzoGmuQdR54R1nE4POUjNsIeq8Lh0rQwipm+eqL26IJ5l
8TKgvnHd2fNrssKzcwrbeauUXfmFNtYfomt+CZVlXLKrXt0pK79VUzE2mFk/1YqRvXDrf4Oioijp
qdDhqINJb1g4Vv0uUlQ0fndCrcKSW0KhETLDfkA0MeXOxLPXepfQC/mlEXG0hrX9KTrn3sHh/5XO
2btbJd2nzp6A6q333k16t36eFcs2bWKiUTyjvSdMHq5m4bAEXQOX/x6L84aRylWj+Jna9v7vG0Zs
OCwSUbP5+/LvG12KOJTFhUa5w0v953lNrDYSi1n49+VwfYHaMd3NpFyIev/vPch6rrFP00ez57ZO
grVz9K1mGVCIr8/5e32PnuBOtfb0n1/17xtVH427qqen9feUv9dXmo7Pf0ro99ctfjYm0vfrlBMX
SQv0QlpQuR9b+38YO6/luJFsXb9Kh64PZgNI2BO7J2KXt2TRS7pBUBQF7z2e/nxIqkVJ0zP73IBI
hwJRKCBzrd9EWIIWwZmfmbJulCG6Q8QgXFaa2XxOE+VKN4veJ0d8Mzle8K1MzWcA3u5Tb+kOFsgN
tNneToiquOVRyXJxtPXe2bB47fj9pzp5cdF97L3uo5kj5RKYa9gDfEFTPN1kdmF9Giw9X/p+P926
WphvXCtFbietuwPofmeLa7N3ja1pvRJlrD6CKIwQTAoupRrfZpOuX4kiRWhBWD2pCXKBbRyUV9w4
JIr8PL6KWTptBVoL5zg2km1bopKSZCS40rgfz7Epmq3IQBVkBsn/1tDSs9aO+hZlG/+subq15Ydi
n+IYIkDOA5df2SEDdLItoPbvhBkFN8xGmNJptvXiJwd0JayvDevwRd34463sGpqTQlTmr65DV//W
VUBzvlXx+N52jcnTt43vQE9FJ7zPtr2Htilqy4QzZB0Bz21XFn2w7rELXRWVStbP629SvcZZOfKm
tR5O/Y3cYC9rLwVyEhtZ1OZ+WgcT1xeFuS14tGHcHRHLRtXH3+thObyNCyKCyo7uVQeS4F8n3PwQ
qiLSD9b/0hQusjfwlFgNOrscFxUwlj1kYHgJNwJV4RWgnWEt6/rc8W6Y3YPRR3GTnBD9ZJ3di1U/
Is8kS33gpVdIlO1kSR4Ifpq7i3DPA87MMeTGNEwP42Z+Q+914DkrUrmWvm9/9CP/sdKRtruWVYXr
ZEi6Vbu8wkJ9SJJmpeo96AoCKM1GiQy+O+wggzVsRPiYyhQTy9Lra5vXAkCAuZLYZLx8K9dlhQAf
cdy3nrKIcD6hpnnzfgjZkJt+c22RUkdz2kEGpq+vNW9UdzJwnykJJ8GN+W8qfdNSd4pGiF8OlB3l
RjbAQyUdPA+epgL4eOxae39egJZBJa464j/XfloCa0E18DNRw5okj5lf9AKhCnOCj5O3JByFnb1m
eu7ehD7EG7ckni7rU9u9Q+5DvXPn6W5ZQotRgpb+WX7MC1ShzBG3aW/MyrWsbwNWRH1bPJHFsREn
GrBXjUhdpiaWs1rQK8fa5m5ayN1mxLk0GzqkzE3lKKuqKKZVlt92Ze17e+dCXEtS5dtv9bL4W52p
O9o+LeN17xBDxfdqPAb6+H2jqvVN2PK/TgZ48TSwzY9aBPlALeLiM0m7r6ZRWM+KnT02mtbsDUsY
W0eLgrWbClQ/0IB/NHKN9BkMj0x3eJ76GrpMVRI+4XiJqTEPTFAZyroW49FBZcsbI7ECFc7zLxuu
xrJMX8cCUc+21j/6Zq2CIM0dVuy9cuifdrrWISuqkrpfqL3wd16asbRuoHY5evpcuNon/MmVWwSz
82OmIzMY2hOAhKHdlGmRPHUqSbRRSbSNAoXrs+UtOUC6bp+6yi8OWlklGxWC2D5v/fTRGcc9wcjs
WetFDuvJ845p0EW3nuF/kx836Q7fYDnk13aedleeT5ZhmAfM5wGCkpxWBDYws3xji5zklwhJ0rPc
iGxoz6XRAq81HSQOFFbpJQDJs9BDY1jIPnA5511g2nDgjOP34o9DyO5pUTylaZLv3g+dCGDBhtI1
67aEGjAM0x7dFvdKlrIYAprdIXsvi1EFigV46r536iubhGCzr4mAgA5Tw2VeKtXT2JFXjTKj/GRP
5K3DIamf8yR9AubRv2DRfG6Zj77WnQUlK/NxsM+nRe5AE1goLOTncLTrw29JBxAyjm/MdPsUnngD
T3kWl8vtEoU5XSsWIdbSW1l8b4gTJcUHGZxlR7j7OnxUOmzEBYLUJ8cKSndTF0B8+8Gq94FoD7Ik
N7KLOfeTxXJmFxm9T7yssW/CQVX2mQOvK4Wlziq9Q0RBh3y1Cudm2adSPHWZJMREK9OkD6/VF5b0
yuFtiK4ly0r3zeu3znxPVxrOEmZl2jcQhjjIj894G997acWdxWfUQAqOQ9H0m2UDDvvWj9Ps1puX
HKFagdX5UefUbbOKCYEB3UESDuaKfqlUxzmVelSd4LI8sSY271VoVeiNWZeitpGUjcCT29yIJ9lo
omq/AgdS7NQCnGDTiWKb2eBdk0b4D6GX2+uiQxxBjwZ4VNA7Mc/poLoNqXU/JaBs3NxXXjfk17zX
rGNKKqrGvE851hqAbHwaTBGsiiiBQARS4I5o5nrgWBdhCvNuqjwCp7bOChOSHWtzRN2F0UQL2WoL
Mp1jY3sn0vMIjIZhclXUVnVlg1gjhV6FX0o7PVRZZD5WorDhVPjIgUxp+FQoBBDmDvavI8ml1gTV
neALeJG3kRZPrGUx1vqF3BIRd7tM7vsEhhICnuFN5HnoRmlNTooksbf9aOnHiHcEcJi0JaMd5See
b812TFX7yuD6rO04Fjd5gv1dqCr2/TBLFqHHuyhLw9nWrTeNi3T2YGjtUTuT6kwIXKK6NVdlIPjP
xbx569dURo63hfJ9hGxpxhGH5N7wsCCE3E6Oew0isb21RBvcFRaaFSFCb2tZlBs6GLbV3jKzn1lA
CA+9d5B1dNAMwoFEQPq957YGzrSdf7SypDr3QZ+u4zRpHvUwepFftSa+hWYffI24VwmmjxhdzGMc
pIqOxjwmsYkpVJFRP05iTh/03quRvY3J3ERb6E76fUxpgUuJk+wIpco9as3oHkl5kt/qdRISZZT5
m5h3Q4UbNk2ZbPp9l0mwWCltuEmGMm0xKTDg8eGqu6j571F5xkd99BFhWJiqwzabK943TRJiAAzq
9X6CSLtuBxzX63AQpzzT43VoRsoTJPnrnrvwqxl2F6PuxRO8hYy0eP0vXb20vZZTVyMYLoUbfu/6
21GNScVjPS9jwojPepWJB9Wrinu/+6kQds9aZ+lvLZr7U8vvYwq36Ld15QFCmcoOZ/FaHXjHwvgn
Iaoaa7kbawgChPOmcCMUJp1rFd2uYxXP6zW5m6FBq+Cp+mutLKMMXx0mQcjaHZVDZvpHKCPGNiFV
fCArrxxkPcR3gqeyUksHB13kuTdJPzdbyF6tpbXmTnaoZa3clZvSMcmV2W20KFDO+N5ftoya/7l1
q+A48py/+Pw0dslAYE5Ly+ziZVp2kXvMQh8bkqmH9/rB87WdI0jcy6G/9gVt+r1vg3bvAo2DFtlh
xz/LjYnQJ/dRaqztMkW7pGnhfsvd9z71SLrj9z6y2VJNxFo6jGVCYIb+vYL4+zHLGpX49LyrKyC+
5J7c1D7vLuBJweK9rtOdsTy/l2NrijdRio6ZHAzFEaWm345DuJIkTV1bPK4ccmQ/HYOJk73MxkEF
X1PA1UKur3PDC0IG2cVXg+xSJqMNR9wTK3fU058bdk2HgN97bSGEvSLTKlZyoNwgrZxd6l0195QV
dQ8+zGLKsYWnkeI08zSRbjxjhlAuZBEqU76tBUpLsqgbUEYVuJonWQytcMULUr8vXF2/xKlxL6v7
EO3WxsBDLhqz8anWSPWyhLD3slUx1WucNKcbjLKNuzqb3g7tJkZ77KO2QE+JQWQ8xjW6QqxH59PS
EtQEc1MRVz2+Sk+6hzPJv56tMZ8t07BgQyZpeHo/W3nImLNNawSaS1j6W6mEnvK62DS5Dy56Fkt/
U0ef9dTfi2UdwERzgdDIVtkwDQlPdllO1OxToiXZTpbGtDzyqITik2hrN2KuCy0wDC9ouw2rmnj2
eqjtEShTkC49hAqucqZCWCd5JumHCvks2fttoC0CsNOlM/t6hBdTqcMLeDOfpUV/E+N/cUJA/tgq
g/Ok6nz86A6wjlz3UnbxQz1XZy48myomnd60sfM0NCJaEogPT7K1sSI8Mcb40ddATzcGFjtDrzhP
FaSxTVZFw0aO0vWecGQbRVeukriPU3SSH+konXpC6ZUM4PxRXhSRyK0yZSuLYzx+mvCdRcOqLu5r
31vLj3QbcmPahPN12yX6owFrLA6dc5MIMh6qCrkYI6szTtn2uS9Nci+RZnngQo27cUwM5IZ+NA8K
GIb3IdM0jTxEkdg3ebUKE9ZJ0N35QdvdYbRE6DABHOr5FJG8wUCmH5/fe2it99BHIjnL/rie1FvR
QbSUxWo+4JzFnY8lx/RVai7RFHG3rjC3TTtW10MG354JAFD7SuHXqiKS2QrL/xrctEGXf8XDKQUn
6M9eAwZs26lxIPr30YNp1V9coWRfY08H/mKVH4VulusGZcIT0UjrXExaiQeSa3+OlHIlu5YOeT69
V53bKcEbblRD3iRm1d9Ohdst5OdZkBSTziqfvQKoolIOTMaU2DzWkCrXeWg5TwAHzrJrE+mfOkeF
g6hbGidFREf+D7nXl0ubddRf/0PMGurtf8hT5lTyf6hgDT2EWfkF+G638crY2CRqPO0AB6QrHWGP
B1nsqjhb6YGqPxhN/b11cn3xU1GN9XJH0ijdwHYmTyKU6FHFJ32ljmp1BRi+35daXO+QTUZHVAmT
lY1u3sdx7J6AQBvfnPpYJ8r02pQ8JhAhjyCUM3pyveqqJp6Ztwgu9CJ77tMy2KKXlSJ/l/TFicgc
llHz3m/FFpFnbIaNZsk6gN5l2Y+wI7CB9prUuko0sfYGJTyRNnKWCXHXtawvHR0sEETn7CTMfJ03
PZYRfssI4YYYv7iD83aAfi9sA1ctbbbXs231ZBhgQedSGfmgePJqfGvsqkBbV1WHIsHcILvIVrfT
8yMJBFT0IxJUKIFtkso3zwbxzbM1b2QxSHrrOGEuKUuyXvbQUvJHJH1slKmzCOr7PLbP8TgKzHQT
4HqzlALsMF0fCoT+70IfwGStgbOQQuj2VD9YrhPfkU4P3uqLxF62ml5/Rm0Dtnn3FbVx3mHAX278
wvB2PtJBWydIsru4J8nRKGr3VfTqEgHo9llFtWmFjKN2hXQqDmhtEm6GUqkfK1V78Ku4R1IHo6wx
c5/MCA+VSLPjU1uUPR4gYkS1f/QvrDEgY2f+DbTy/iT0xrox542hg1s085sxCq1ZUaw9A8E8wv8D
a1kZcbXXJ6YV7/3bug43asOSTdbJYV0ACn8M23Qri7JBDatXZOvNw3s3GySVXefpNeRN6yYpvfra
6ZTleweUZZiaRePL+2FqYZfbZoLUJwfJhrYNh1WcBB6UCw4k67QmGzC7DtO9LHa5Z22ysAANoeKN
4/rmk8OS7ti7gABksR7HYI1SjbqTRTvOHxrSXRfIVN4dDPVN3bTmUzH6ENjcW22IjDOpCyT4ffUb
MCx1G1UFSxpZJzdhmNUnOFfQlumrTrnYeFNV7Jsu+wQWGOq56+krTXWi237MzIuhf2mJLUCcwa5i
j4wZlNe5Ma/y+FY1QnWlkh1ay7q3Bq/4JEZdO8oSUormxc2+yO6yJjQ1dc+k9efjREmugopolHVl
dx1E0qb+5MOhejsGiwvg2uX0CfKLs6xcMtMRqX9tfgCF6L3evZc8760kn1UDKhfvbd0vpR/j5EPu
R085jpxTf6f35KrnB+CPnm+fN7fNgjt/M84dfNCPfr/3+zE+w2yMz2bs3bbp2O2QY4nP7/Vy762u
HEiY9SAb6P5enVU86ReyXE/dS+IDzMef4eylZn6We3JTlyOaKnrSYiD2V4OnqeHwU9mww12u+ukh
6vGhfDvM+xG6WhnXWjRr983Hlxt5LCYF3eLDH//1z/9+Gf6v/5pf8mT08+wP2IqXHD2t+s8Plvbh
j+Ktev/1zw826EbXcg1HF6oKidTULNpfnm/DzKe39n8ytQm8aCjcFzXSTevz4A3wFealV7eqykZ9
MMF1P4wQ0NiXizXiYu5wrVsxTHGgF5+8ecoczNPodJ5QQzO7dwn9HWI51870ruMFA7xWdpEbJy2d
ZVaB9y0XSti7TFQwCUg2fhQbV9VkirdNOmlXBo/WA7lhrjVqScYVqPxiq2h+u3jvJxvIuWGgmYdI
JhchQVEz25WZ05/NLB3Ock/82Jt7oJySMY0DdxqwNDl7urZvwja/KUKgtJ4x/lRyM3VvBu64+c9X
3nR/v/K2ISzLcFxTOLYuHOfXKx+aIzg+P7S/Vti4ni09za/6Vk2ucLeY92Fv1+Q35ppybY44kwHb
GJAOmTffq6PKRTawrL2zQnJzlRqqieDNUN+4oV0hoUDd4FkmcFK1C2D1/VUu2uqlTKoW95ngsQSu
fx2SDX9U9cckbtoHAWnqNgbLLWudtonOmgfFUBYTjaTKIBTE8+cxJtyDtZ/UFeT91nwEa5EsJztL
jrI1y+Ofjj8UPx1fEeq+byuIlp6G66nnNYh11N2Z6PN/vtCu+JcLbWkq97ltOBqUL8P49UK3TuYw
YfWzVyIiPXoxXD95hf3U5aKaSFlA7EMtT17j9+Y+Rxa1zrLDW7+gbmEKoyN6CIypOhHWgQ8bc8Ol
1thimjlXds6MH5a7nmfMu7b+vVdhWq9dybyr9At3j2aVWHdOMz03zWKsiYdPGMRs1FRv921qOPem
p11ke8oqh4i5XsDk9KyrCnnjZd0507NXx/cDMeZ7ngG/HTABfnCrugKg4XJI0C2dzOHS2XZwavvi
LEuIBI6X7/XdBZ9nFPi6IvMWnUD5EZiLWHnGexeGNkb2NlRXjGo1MT/Z5REojwDpECTsw+FW9cr7
cdA0DN46YklOM/8vvvLRttdja6qfVNT/d4CFrLeiNYZXGRzWO+FgEhTmZophKqP/7qjz8EqghSBv
jf/65fFXy8fhS16MVegHzW/Ff57vNvf/PY/40ePX/v/crW/X/7HD9jW/ek5f6987/XJQPvb7aa2e
m+dfCuusCZvxpn2txtvXuk2av57fc8//38Y/XuVR7sfi9c8PzwhnEV/FlTV8aT58b5qf95qq8uv4
8YKYP+B76/wf/Pnhf5LnL8/p878OeX2umz8/QK38h+M6iPa4DtLSmmObH/7oX9+anH8YwKaErTms
atjyPMvQPQv+/CDMf6j4/NmuowrDwk7W/vBHDUVnblL/oesI37qmBdRdFa724a///vvb6+37+vu3
mfbr28w0OIyDY5emg7PT1X95pkZaoRu1MJQdxC93o2N5tsTREMWNPt8V/kZLi2yH9peKa/GMfUTb
YDl1Xvx2W/1yV/38Uv3b07BdYRPAEKqj67892ickMsdu6hDoKVCiHxPdOTI3/mLXSFgiMuyXkQ59
sVDWhBDsZYMM8yrQB/G/PPg0voyf3u3yariaJoShC9e2DHN+MP70bncMLardTng7tTKKlYcU3qw4
qu8Vbynw08Gg+mNseRcrdD/yyEC9OW+WhZbCw84IOtSig3nDSnT90x31N1MOzTDmScX7pGM+MVuA
LTFVjUeysNX5a/zpxMDLmyUCDN6OiT05JrXNt0ZUXmt54JzwYXcXw2AMKxk2rSadMDsPhtUQ6cih
lnVLcK+z8rVpGdbWw8WuK3L3pA1JdbLtbQxU/oSU1bQzXfwQc904jT82SWED2TR7TG1HZ1xnfW4y
mwmGaxJ34yFUxiePHOhx8ABoi1DJz/4IPMrK1VeldKyDcWP6tyXmO0t36LfjLC2jTL2yx5bjm+s5
AxQzKL0gOdZ1U+9IpJw9LanXliqCJev15qym9dduwIVx6osl/3Z2VqPpzgFUsFHGF89vYOdG+WZo
1jaZ8a5vto6d5Kt4xP8x3msOcYauWzZWKjalUl7Z0VdcKhEH7AOkIhKCJ+gzLwThTBK7/T38LESf
29Za1+6RTMsy0llBJ6phbTQ3ahemDf/E6U95GEf7KiBm2aGHG4+OsQEnhmrH3gmIN0ecVpx+G0sV
a4ECq0sRuK/N/IVkAZi38Ck1rXE7NG26mvwOEgkq0zEK9Mu+Ng4uGJ9V2DhbpH29bTmGryQf/AVh
mTUI7m92Nl0wKrqUCFhHhqcvhq68ie6ypPwC37niTYcbQ5QDfuVxcg2qbIHId08vOAG+OS5NAdfL
BuOKYuwWiQDQxy0JJgUNJVEh+e5VOzuL4cm45p3GbGyra9EeQ6JoNqXsFwU0dTPtHxwdTSpsG9q1
MhCsKYbyC1MKTBAu2mR/9u1J2RQmFGAl8J6AnCaoACF6zQzmphmaKztOXjVjNBZNSpagSid7SXAX
7m/fBavM/qQVBLvQrYJIGF5H6he/KwQeLVDxQIAGacwPYFDRoOpfB4imJuEl2GMu2mXkNBdRkYCF
dVoI1dlwbkcNiLTfiouRZiisVKiLOCMYrgrdMSLkL6OvEZkjYbfMx/5bYulY+ILYWSQtjsYo/Hkr
OIR4bKPFscH91V5FRmGeM68ix9h7q7CEr1FoAF3cRCAjLcxVYBmYX5lsYNnNUuTzLj4jP2/SJjBX
ZYRhn2xQzPLLGCbTGrHUhqsZXFt+bW7AD2APO1d1PgukhSzLTdNmD8Ck4IH86CL34rmzHPHeIOve
i3KvModpGynmTqojs+YIJ7xbjSf4ONabsrdUtZatUu3bGJMn5Gq1CaAakt99aOQoZswS4LKjBtUG
8rRtvQkvyz4Q5oIJGCTduWVAXnNJqyXSGqAr5oFvlW9b2St0Y4LQPXBuWfxNa3uyWkegRTAP/elM
RlUNdt6orZtahTNfaviizB/5fm4O0EjYyvIUZO0oT14eHtIvJyZ3S3m6PEIQ6IM4YVgJuiWR+9oC
mQdtzO2p+NqXPoYcppPq2fpmwyoPAbcm8J0NEk0XJB62fa8iuYWMWTVUQHCH7j406q+k+TowKY+W
pZ+y1EK3OutuMAB8NEQL0rI/oJuJqKyJYJlX4OfL2izdiQmvYn4X6l7hwY4sje8Qg6x2nurfGoql
r80Qhc7Ojm7hZi4iS1x7seruxrK50X0HOjVoGWjEa7sNxMKqK2MVzCpEpl/AGnGwbstG75Rln4lo
nIfCgQcXQVHh+Q3/zi1em87GpcuqdpmA/+PpFVwmM0K/ScUxLFPDbd4VV8rgBYcpSPZGN073usi3
nlK/kFzAp41wV5X1w5JFfczjubzJiDjjD4bIbxEYLeA0yOgQE82Vao/KIhwLfzVOxFRZWnpNGPE4
UGvYq/jAgQ5BiWpAuSocnbUdpjqP3+kaqtFrye/3U9leW0Gbr0JFTJvma2z71onMdgHAJosI+g7t
um3mlxb0/dYycBx1oPTWLQgeOLhqs0kR1yV4ECKplw8Po6XxOsv0atMxwYP0d6wHsM/25O9INHsr
HdrHJmy/Vn36akzTl06tHkylym6Vzi53uuLu3JhXnU8G6hqBWwQ6/Hp2iIryo/GN+Z678FA1zdGG
WGAVm4AE6Z7rgUyIXbXaUthhvoZIBme/0o9BTHjBVQ/gL3kAoATQNX6+6GAIKRPCFSks3wUuuh3y
DyvM7xwVDrWugaYviuBbmHeHtNSOZlV+1Zyi3yBTvi7Kayh6H0P4dSvdRm7JLtsDiiFrpBoF0pXP
WRfqR80xoWIk5bADaXGntTBTOgNosxbCptKsL3pavmJWr0M0LMs1QXMoU9i5rPLiqFnDOXGMaYmu
xNWkEK2YTOhGuoIaFuGIJTJkC1flDtBLsaltsdciczea+ilORqRs852KaNCKG/va0oNxo/rMNw3L
L3Z6vtF0BEHbblj7Y4D2YoPvSs5sZt8NrxM2BIvY86cNcMwNnN7PYa5OSCMl48IPbpIwfeEnvu+I
Y4axna7twkTWKF2hO/LgNVnEbK66t+CedLcODt/OAGvcI8WsVPpz1RU7EYDqUgpSPqETfBRhsbRU
BwmRbAK5XVxHEzIDZYdCsM4LavCWsUvUpsNb6BRW/kUNALyZ021nidsxBZjmCWdpO3jlEE7aKJ1v
L3XrwsxvH+OIiAdCvlPCAJdxf7itNFIS1kwDUibxjWg39xaZmhy2Zman7rorEI5J1c9DCcUwcIsX
I0PVD6WSZiER3GXIWywO7wC94xnQgX8AsGyfLVFcDxHyIbx+AkjW7po4kbIY9qi3HPTUuTh2eakt
FOIGBY+fMf40eP1ZNezHKubR5Kbch8oB2zvkyfrxMoQ+F3p0bryqXptadw9w1+f2gKcLEQA5DQWd
UQ/qhhcEsBZ8YKE2ymYRPmAkNfVdYXdPqFKZSwc5nkigxNEFCSzKctNkyMEienyykE+woalYXYga
2niymgEBRkU9ZQmMtKlrj9V0q0+BvnZ0oNO+V3wuBHqwAIwfIzg8wGDEvT0dnXCWdvKCswp9foys
V2dQn8dhGSvegxJYh9jAMpIpbYARCuaVFdrx48lwna9Znz7lhUDcL9y5xxH7UvLWNspLCKVc2Whn
qwvy5hh/l5ZYh9nIampukXVvzVpiMZeyyCrnxX3JS4bUv/5R9vKKtFoXLR7PI6//K+im7VZXuW0a
nUiz78F9xJAuu5oQbz/pA9ZbQTpewRxdN7qSrhNMThCtcmf5HjTSw6rg16hD67ZLF4UvcgBoZlZL
z1G/2bsuL8eTQL1vHYQZUB8EBgF7nUWjk/XUmOnlCIZvbMKQYZHoS2vileZBAjhryn1o2/yH85kY
ajOtsWZOearaXL5Ojdcu2nq43JEKaE2kGcJvfjNl14PI2SDRiQdC94xJcYcqhIs1Y45pV+wM3gxv
Qoyd73vib04SutExIXML/VV3e2JxyvBZKcQqQYGGJZJ3iprB2adkd+sQbYEsg/thokurT+2Vk8bh
GsWkb4piXcdo2x6mxr/udSF46TXiSkOHwfaS5PxFhbvAkHyv5tZez7v20JvV2UBnB5VO9cZMdHVP
Nic9FWO6ChylZqyNBs/8JRZpipkKuRHU0xDxGmttXDslAp6F2e3Hyl7juJMvFLimrVG6+6YsEFhD
bvgK6EafefEVAu3lThvLL2HuH4SB0KUb9fHBHaZbr8XlFHI1iWq7JJ4WfwssztFF97/u+JiUOyue
TOKaZnzGx32egptPZcZzHzzPTtPLFaaEnxyTbwWl8IK1H2QlvULtN1Z3vJfGQ+DgLxdrHqDgqlpi
bOcRoypN3v3Q7TScJNI6L4/uGOyzxumvknnj6v0rsE5jk6rc6Bamr+6YLswdZCkWQw0zF8OOx6VK
bBItqfCL6w/9DlGo+GRX+SpNVKC5+oTRx3Ax3S8AIbgt+oPcdPOekoNxI63Nbt1qk7aUTcJvHV5S
rOiC8lCgynCQe1Fg5cnivSwrDWmnIXdRiKedhfz3/n9bWRvuKhZosWZt3i+bgKttzV4cci8EFfnv
i7ILkhHfO7+PlcPei78dyjGQ3RpwKmdOxgfJA/D8NjG82HuzIZAivYCkNdCPzb+tc7IZMvF340qo
O6GVx4Qlp+Kth+xmk6eFQPvj0GmZ1gdZfDvW+0eF0jpGNhnBMfU6Y1+iFKva8Fbm4T+1+8Ys1Cdr
Y2nKI3flRh6vbZFndkYdLb+qIdU6f2Zcgt5fy92kq/eJrz9gWcWswIuusUhImHgKJN5MWM+5r10j
VO8umnhEK5Al3j7yYchlMZYSgE+9VUmUEPwoiZUIJvWAdmc1cVe3ZJXQfgdpbeSI7rY2KBI4LpsS
4vYZSHG1UYIaqOVc7HwtOYcK6s9KYA5YP/fGSavFY6SaxnbCkmWRmJ6OKCTqSSu0bXZhVml7x3HE
ySaPPKnVHS5VfWBEuxaI9ykKwuRUBNVsQMk7TAus5dTX3d6p1OvIdoljT+ZYnUZOD2cKPdiM6HA2
U37C5+mBhfh06jJlOsk9p9KZJOQub9q5QZs3mUCulckD8Orwezd/0qaTsEYoaZqGDK2Ae86ZTOan
MLWyc4T+8mIaWRPUWBYuCuGtiKhra7WBvC0s/dAlnn9q5o1G7KKOfHMflaW2CJDpXCFIqShnnZXK
wUet9ajDvuXFxjXigCzneb1M+XDiaQql1k/vS920eS7To/KV/hQrPQJL2OmASsIjSkG4jmV6QoRh
CB9tvSoQ14fFCn4WMreRvQQuighei22tW5c7JwCtPqnmERD6zitZ4E0J8qu5G6VbawifPRDzmyYK
P1auFW7xMVFPauLgKD7vyY3oR8gWpjot9YSwfYSiK7EfRfAVdFOMcq7sVYxuBuQoRaSePNSxTDPr
aAoNzTvHXo2a/eKynD8hJwEfCTlfZS61853C+oI4pWF1vKn+qgtsQisgeeuuvy1ANyyiKTVO8saS
e07X+5vIRBUUvMLIxLEh39BaOzOdxMntG7GNo+hpchHBWWGcEZvayZ6bZLvVF+LkAK0KEiZ9Ov9K
2OMBp+bTHt7YoRhzhJNVFN9tE7GfgR/JSVdT5ST3Eh9YH24myN2mBZT6k90gMBu2JvgeYSrZOknK
J8QlD5WFNgZu8+DM4i4+WXoSn4TdkFvYusagbWQtgONqZYmUCE/uRCf7R0/ZXW5s5xhZ7T2BznjT
jnFzEF3qroyRNzEoffUUzBgXZ76GzXzTy43Whjm+JVrBu7VgIWhGxynov2+U0O+QbZrLb7voUYzz
qh1RWGV6lA3tPCSP2vaXjrJJHk22yyLcBIg9sdDePua94f1TZd170W1KsQI/Dm741xOT/QpRp4ex
fRKR0+TwvML4p1OH6cgSwHA3suvb+b1/4vvplfLMk47ImUcuYClbem4uJLzV7Xs/uffb6f1WlF1+
O433S9A14Qs6rucKs7GtbyQq712UN8wivosxTnD6gFRphWeHQRblkhNw3olCfMTFEBvaSs+WPpEf
8GJGuMQszTy76B71eE5fefimCXV4USul+H/UnUd328y2bX8RzqgCUAid12AUSUUr2e5gyLKNnDN+
/Z2A/H2WZV9rnNe7DdMkBSIWClV7rz3XekLgu0LS324ylchjnuj6OcFHRLrQdRnVB2Mz4Xf2WNti
nxCz2OpV/Kwzzt06luvSSTHTNSk3w88AJy2feGwhDDHPLbF5y/ZhnthUn+J63vfDdDRDHS5TU9CC
dbk3W/Lu2ShQJCUfA+Y1e6IbTEcNPET5qB/YCcBONcNB5UbOTpOoHEf/YvKyz6kYnccueCqaYFdU
g4QSu0qrrjrTqu4mA/C3asiEY1tFmHtyumobZ/GnQOOxjJkdZcslgaS+NZ5BGjzHbWIe5kgHMDLI
us0QoXnsPtWec50qYe00E40fcJxIPjJPU6dkTLaYeKot/TlE4VwSUnXg25UO2Nc2cG89JfR1Ho30
RKlDAmAALg1wh3E/dBxsWiavZurkml8o26CiXPSHjFvwg57Higg6+s8GUdPeFQAICgrlhoqvMvRi
RIOHtTSRJE8tdWt6Lb70Zf25EUruQJdtIJYZ1Ox+nCLl36Z1vAfbZe1oJBd9jydfbkbXHSq4nV0N
V5R/XHYjAR1uZfOYnE2DGTMFg1HXWNWNcJttFeMT03ZadkbFaH9SE64i4RVcpXpP1cAxd03rfHDG
aQPTmvJcAIGXzefIs5zzvhuLu8YNjw3hy0PeRSbuGV69JvildgHVQmtZ5NaV2TJdylMzW5n1tOu6
Qn2QkY/AFOOxLrcueq2XFx6maVGRGkdwTxhReYFzKsP+mw7qYs8L+ecxGc+Gpm+3xM5ieEXTtPdS
XcPDFhIsHBvtwIAEDgauejFT4q1IRbOOIHnvArODGzpO2k0xBpctZXsHK0uJcrTWzMIt9LN8jL7j
1B1fCTPHRYMWRaQNZm3Y70lYtztXg+CN5l5t26T/wqyPaidr2saO0g+AKw6xtJr/j2zv/6FcLZIc
g4ze/56svfzWPX39JVf74yc/krVSmv8RhmHZljRt0xKu+W+ylgTpv9lZUyc76xiogEzlkKd1yMb9
k52dE7ekVPm7SRZzVgf9N9lZZZLofZ34EySGbdvSddcg/4e85Y3aKGgoDs+qwrgIeFJGXaW2dkXO
BNBpR1CrxdRBw6YgSgWpmae2naJ1EwfqvCrB7096de/lc5BR+cPO0rx9Nhs8UbdfaBWjJUsSnq9K
QII6xiSaHJ5k0O0Cr6+3bVvj2GfiOyLq/NBp01nSymyXD/Y9Hs8jonJq2VyqKeheQKA6R2ST9UU3
Wis9V/YGMd6IkwKWtSsxHWsjgBIWNbdGi04MfuedY/hyX7ZeswNJ6K/neoNtpHcHgRjzKClb2sl2
qB/om+6U0T5UOBQ9Gi6dEtWcLtyQg9v2mCJ1RJdJBWMBbZZXKEe81ahgRmKY8mxrCH08D6QluB55
8nQ6HoHqS3NwSKJ2deOCSjq1Fl4gIkpg/QF1iNNqg3PiI0JYKrimk4vbEoz+4lOe19ehGC+mIgg2
fceAWIev4QQ6BlkVJH8o+jdx/0l5ITlCCVgFZxQM/Sb5wfU7aKvzLywf3iMPMoafDtAnW4GNsRi6
rXnosO0BZwQQt93ai69xdC+Y86T11tjJPtzLNIENVpqc7OJ728pjlQt6hwbHAkwhd5ORzfbkXy2t
QOkCNzEJDOvU48B5yfjJkkCcanUFaiPdZvEVDqxQORmVY9Da41XTfxpUWlI97G/9KKSqA0uKsB3I
c0Gg2lR41K/CLKkPkwd4Z541qKzKcPRBtatwLwp6EmbUTLjrXDTwuZpdVsdbvXG6Y9em0T4k8L8y
UBNtogkXqY4Ha1H18QXD7mjrYAxjgZ9lMhAb28R3kbRjdHvtR1p4kcQdZjCcm3yKwDd6mwK182qC
r75L+o77wBlbjA+yuCBjkCTXRSlOnsqbc/vW0WMfI3NSKlb7XVWUkoCu/5KFZrwH00AJdORaYI2D
HnieeITiSjksYHROj3eahJsfCvzSSPeY5M0749Ko63Wf+hU4J8IqJKgeoetQZgcqloD8aQConCBu
OEVGxMOT6fZGmhlj0dC/d60ebCj05Uu3ESgKUnFJNqLeB7WegksauouKq9iHrbsPQh28kRYPG6s0
kjNhJAerVyC868q5Zq9JPRPl9/tEbccOBkcSZ495GNXnTp5jVGLcGUnQkgnJbhM/uxdC6zY4dKgz
KrvqzTScAMT4p0pqBY6YlY1xFWaDo+ynBysEUIPzjvakGUCye8rOE+HW20LShzheh/0hzzXTEJdV
2Pa4V2r2zgnTR/yb84tUx4a0yJmG23ak9jw0DcJvWOWZOswVuqsMYJ1RbX1/0tAzyYtGOO23si3y
c1t455MD4R7+h4ImAESvhnUOWwvNu9AakO6aI/aBl3+ChOFhgx0O236ofcBQcXn0nIa01miZODQP
yZWHbfOZZYfeISzMBFQ7aSwQ8w5j07rbqEbrtqqu9Q2VEC3muYG+8SqcTbRu6FZCKrkH4+VtorTH
3NnzKA4zo7uWGU2OjmGNQwpp4dRyjrlA5+HX0zXH2YwGZ4Iq91UIuRk7mPQcFbb18pJEEQFJ71AD
QCop59xrFmBn2TfNlWsM38hiqtvYB3CTRs3WLxAstAw6KAwujqWwPo9aQQ28n57o+yHdmh6YSfBm
G5kROVlekGfWxzaoe6aq89vl8/IOKAdDMM/BAvnl75RuwImcPy9///nxZcnlS+ptWNPyp1dvlz8N
BA939SCvl1Usiyzfv1kjlmjY6MY4QD7pDt7PLSn/I0OkxQvE+uetlvM2KHhZ3i0LLS8/fxPbtAjc
AFjGIbibUAD6z+p+/ubnd8uvlz/MEXbyYMpbj3bSTsxG/93sssWXnVm+1Zb9Wt6+bG5Zy6u3L8su
W3l5a7jRidsdcuu/O//q4JY1Let4u6VXn98c5/KbofLy9WATgv253p/L1VV3OyofoPHP87j87OUA
lwV/bvrnOXm7+LLgq6NbfvPHPXv55avVLyu1ibZNr/awKDp9o2CBryqcO6b1sv7lxbTKWuBt8+uZ
f7OjhWseCpg4e7rAT77q9JcfvCw1mBZpPNyKG4OCPRKpExvx1EUED3Cd+765doKQzO0AG0iT+REc
b34kJFhDbc8cmsvy7c8/NUgn9pZHnf289M/vl3dq/vGyhp9/fVlL7Ves69UaYQ4iLjHq41DG5QnX
e0gEBEE7B//m5a1WEs99+TyGpPJnDNLm1ZfE/LtDnD++LLL8YfmdF+A5Poie/H3o0g9o1hzyd3O5
xQKdrj+IN4njnuAFFEekr3hEz+8gOuPP2ho18LuEJHd6jEm3hq43zOYJ1cutXixdQaFf6o2uc0dS
quNOPK5irhlj4Ozg1O66rrtvdv2NntxcEa/7TCEtMThpYwQ/zS/j7Mu9vFgtjt5/+vhzueVnXA0I
uV22Lmy7PRsGFGJ1bR/MAoi7GL5kgVvtqqpmHu9O5AJNo//kpdYtFjEoapAq4HBF32GFxezkxiaX
jyWJMTCVGUYie4MhztEBYncU2JAdXTuq1wjx4egDNDouL/X8zsmJCa/StPMxOYB9iUsFCyfdUczv
lo8FEdB95+QHMjXBaXnp89hd+yNP8xyzkHzFEzijsguLCIZuDmYzWIUvL/aEGARYHZZnU3Yc/n3B
SfN7IXFpR82Y5ysXlwGilNZ11dfhaTQwjBm1AbJm4WysxNPOcIQl3DJlBxNR9oRGRhkrSGIx/iQM
HamYrEhsSeNo27Vx1HwNoHMfiU1g4MxOAAasPjm7ldWVSKesC2IUJY8zzls0fEiJzB6CIkj0rRGD
rLRKyKp9YHkHweQS/OzR1QJIgubJNvuCsTFxTjx2+O3sdL6860EuV4aRn4GCwwtdJ0mXSJFvM+Yt
x9QnSlgK7cc7mH8MsnJ1gWSrOy7XgJZdNmd+i8CNAQBecPP5t+eXvgEaUyYfnImbUCCnPgJqwDWd
mtQzAf5mv+zDCIr6GNuKZHg/v10+A5JgaMAwr53FPvp8RVTpYXst3WqC/GD462ZWCrnpkL56QTXg
4Jeampe9loG7VCbyH21u32p00EAJnTqXKHDX5tz2fjbA5d2b78YGi99gmKt2597QtSHka/4Oqwna
tdGZxVGfD+nVZ0zawi3zsxCzmLlzsebjfjmc+WSTAflx2inRB64GtwnbJxrWcnhLg0uBTsWrl+sw
/8XxDmZgi4NQKj0uB7y8+/myfIdKQgfMY3z0ZJodA6J8R+aP2RHkJsoo598vEWd0q66py81y1y1N
aHn382U5B8tHniYMVyMT2ShPZ+oKi6Nf0usvLz8/jon41Ps+zuCjuG7CXk1rR9Fzvbw1TMSdnaPM
uaatPOoosY7R0qrnlzcfQSHuUjAs+6ZUFZ1Z//plJJHz8p2vO+WeZnF0CO8hz+z1b40Yq21meM1x
eQkC4smDx/Wqy9I7M00c1Or2e0HBDCXCtKfl/GEj+uPd8t3Pj02SHWud3I+nENS2ytp1hPxmbYaO
h49dnazWQphZwF6Ner3EVl3Jej/yzFsOCI0aUydZb3qB+DOr5/i99PVko4Oj5c4CukDFwC6iaKAT
+hVoXcBanW0dw9FEaTzq7SYORHIaQJX5YXTX90249esi2crKrJCqcQDIpP1p7c0dOuLzs+V4Xm4F
MHhdhmIjwfFg05e+f2rxba7Q7Z4traMx0ng3BNhpO3T9L1d6fvezMdilER3N22zIZmg99PJhnhuZ
yRPwHeMIw1Cd7PlFYzKolQ0Czbyujs3yVHP78AgzBV8ZFxZ36ZyFIthRvPrQFq62w9YW+m+Cmq3s
gipFx6TOwxbvlSV83cDD39t1cVPG6AjNyQa1HSbaSikT20OYtPgqYhmP2C9BFZdj8TLp8VmAUkMW
9cGI9JYJQY8z5dxZNCZdmekJVFbLZ+lhTunGPGpdq/WOWSa6tSmdEmNAhs1iHmAP81OVuiRmqq32
YESQm/XuMoH9vLVr99qJKu6lqrrrrb3BtBczz3ntZs7XSew5lFGy3Z5iRcKw52lmb3x75hsMwVo2
DSMdiwz5rGGs5qd73VfFMZC5tgvhwxaUKUzr5bvlr1MUYHFWN3fBnKmaJv/eI3C6Q+KSn2rzy2Rq
41GvfXlK0ZRRX3ocgDQdw7JDplbrQG9JgJEwRWIHrnm77FjmRPW+jfXz3M2vKuICWzEhANS+BzgK
nwI4vrL2UR70gDf8Xt910JJWoLkIQdBTLi+ZRpHnqhbfTLCB8I/x96rFreOV0C+PUd40mKDwsrxb
ckAe1pVH1LLWwe6u0EJF2ygI2nVGX7LNKuqnXhbg7j3E1hN14C0pvl6tOuFtyFk4Z8KrkQ/MxxZg
6rEWQw+KzZo73fmlSzNeCLJsEsRN2NQ85mP14GsN3i8h4oLJlpweK35oAguhf+xhGWaH40XUZM4G
PBD5KJ4Oy9lJx7nfJaeA6IY07DrtJUqkkI50eec42FLxTP7nS3f+i1aPp1QTwX75Xp972eXdz5dl
Mevnb5fPy1rjMAv2heQCzut8tdzyVlBMiKLD+v7y2+W7NOoPYSaoO1XPsUhbNJNJCbIXqi9Ka21T
K1TiaTxRkiTjD2PlTag2PlAPp20NPcMXz55DaPjGGp6BzywGBbAcvvh9+jAV5O0pC3Y27YBrZ0GZ
Bk0O5uhgFY/ASPapI7eELMxtFVBqUM0+nKXReRu/Gk493jLP3oBcrC/czznmbXhAEVPyutJemzUQ
RAKp1VYT8XDsu0n7MOnBswRVRNXK59rA96Pxe+8Kd9OK2gBNkvIPxydAS+co5Kx7ndgXuaOy3cFw
6z7H2mn5e28k/daSfQKOofJuS9neW8OEC2ZQB7hbePZcVIYvJxiwJeTyFOj5hwxe17mf4OZc1KE6
NBMm5XM85qkWFBq38VPtxsmunSw8hHw0gyhQL5e1ctZo6qEyL9wwB6g7E9yWPzSO9imI8Hnri0o/
YjkQb9MRB3KBZvo6B1oeDu70qZSDvcsoBz8ra3d66AsUN/NBjk2PmUEdGudFXcprZj8zOH/uaSy0
cdC1IdWKyrvBwFGe2gFl/rK3CG8hDljxx1SDCm4PjUS83gYfFUTsZa8wmh82QQSXCnyoA//Egd+6
nB2KwVZhExrXnT9K9AWj/7LK0Tbh5yr9YcyihkQFkM+4bvpPKZ7Byy8D0r4IsA3jWCs7vkWf+Xn5
XiQhMDvfo/x1TI2LyWr6tTlvSgb5pZOI8p7IYH6ohwoSumb5T6p/ucAkzcxtWNXWoetFe4et0Idl
hX1B0VunnOYyGAvrEsNCCkXma6SwntZFgLJjiJMtyt74CPpzeLmAoj65gd5/niynwSuD+h5kdep+
Qpq5rHUKbFD1cxNrZ7+hpdktazVL8Uw0Wv9gijE8kZwhZT3vfiYZXup2/hDm1lpSjbAby8I8BDZQ
R6o/WsSSRvacteYRWwT9ccDohQpn4I1+VA03PhWnL0u0fnZQlhZ91EIzIq9WoW+iQ7qpUTZzD6b5
cziYe6ju48c2zNxtYJQT4zeiozK3zlyDhrZsKR3b3WAmwSdGWzr8W5Qh0vXq67FxCG3O61FoiqNe
6z4likgYdQkp44csuK4qP1wvS/ioZHzReZ9q1y62cZH2JyYG8oowMdL0+XgqBNg1ZM7P/qhzuT2d
Bz2lyVfCC8AOz1uxbPCOjXI+T6XtboZCAlPNiUMnUIhflmgh0HbTVD85tcJ9MDEb3AdDcak8CoGW
rQz0AaRgn5LcGTbZoBnnIIqKS7sGk7lsxJ257EZyviwgirbe2JT1XTTYYVzwiPBelrIpVolG+wsJ
tpRnul1fxGhdaILURPaU7TwnP3YolxhXmL1xYZh9fpGwrU1c9fILcc2X/Skp2If/GFx6WuWdh2HT
brDNSb6k2mnZHzlRnYJTQHNZdJUAHh+IjTcl+lNHPcV8VkA7UykgSvOykWNxbtbYtzV+I6Dcc3m6
jjC1VlRfGZITiuwb8cH2A+h63lRjTJ91HyZH61cdBh9YnLgYY7fmU2mks/8X6yhpn6eMfSSjHGoP
WuN/eFmbG9wWTq4ePC3RtmSz4hMOweYljcmlrTvek8PFWhaNDdToaRuWHyAFd2d57CVnRo5baG6R
0FgWAai7zgjOPpl2D/02LqtLXZr9KVY1efquKB9FUl4vi3L33LWovB4IrcS7hlsCf0cngDnrmox8
svqLQdmCOR+xwaR2ZTWWdoPeUD9j8KTtJ8uIbm2fkHTGKP9rSqsUbqdBnjGzDRZFWu1fBvZgnhof
NnsInP7RnHAnmk8PYOQHBGbhg4nJ8m7wB3nUEWldDbUm1tTCzSOjx2XJqfVIFHdS3mB+456Ba4u3
TVedhrZsbxFOo2yeV4ht+jY33fGzFhU1udoGNonwg/OhpTKh9XCqntr4YjkWt3A/Ctyq7+0ACs1E
BfUxhiBwJW0NoAZhm2fZXSwnqGQmh9PWVN10dR8fwqAb903sq9uww2FoWcSzKE8gXfXZE/TVDgLY
C1vX8nM8RzIywnXzUabytCxKpO4pDDKekym6AFSt1CppQ0522XVurAkTuKAwzOcWaTHuZdqnuEX1
1TcYQ2VKBpcqisMNg8jmS+rcUHWingct4aHo2tg0pEI/FiU2Mh7K2McKcPOyrqAR37XIj+7IL9j7
emiHM3yYNZotQhv2Wj1j8X02jJ786Kqp205WMJwigCjA9nNBFJH9WV6Wj63vYjwqaExy7pqWn82/
X5Yw/OOS8P1RKfyjmPJNxfKbj//v/1BKW0ph6H9Lae+SvAp/zWn/+M0/BciClLZ0KJlUUln6q/Jj
+z+WoVvKdaUuqW2fK5P/KT+WZLEN6pYtXUCfMy1IDD8S3Lr5H6WT+nYcQZpcx9Ppv0lw6yTUX6e3
TdfCVcEwpVKktw0hOdbXda1+T+oUKz/YUTgyb8q0QvUR5dGppkilGTpJeCwI9viRxech3nPrVi/n
lEy8iYprs5gCbCvaS62J8eElrbhGl5edq0ZflwncWLfN6kPDbUfxLAlokZV7F4u+d2qXf6VSKPQ1
wEBQnOvCIT3/W+lyWfqT200DDl1cqnUNWDLWqAjWPARAma4zMiz1VevaX+1cS97ZtkSE8Pr8vWzc
dRQqBJhdwnpTN40UgD4sVc2+KnFz6fI9s2fC5fB2El2SAPP8q8IqtNlVY00Qsl2/ams/bqZf6rb/
tH0um4tmgjYGnuPX60eNQFyMptkwB6iveYDGG9lL7F8za5Xavrau4gMSmo0ISWY7mFG/A2ORb9rP
cvwGR2/SvHVDvUWCDB10uAT7kj2Js2AdVd0Hv8pQ8o2MnwRqmpVhMAGynfC5AjWx7keKTqndc8Q2
S5nmGEWlvXNK/rxHlNTPNxdVsm/OSDMEnkeNbQOgljyGjIZgi8FTef7OiefmfHPhlc7tYjuOaYFC
sd9spvYdCgFKjAeGSRL9cPJoW1FB9lB4/Tq2Gv8o/My7nLBDdfROnrUInK5JMlENYJf6OT1wsE8G
yzpFIZDZv+/b3OZe1apzTRSgAweggNRpkm/pIYpqNCOQTYt/x1ewwSRpteAZogHJRY9qSBxhLS8q
3mkJv592paOS0RX18aak1/q1IXpBHBHgzNs9am1FEh6oSkEmf/v3Q/vTWQfj4LqOjThIzWqj190V
QFg9knHMofmDs5kcDqPKrXqVGLJ8px396Sy+3tSbC2xho1z6Kmn3zhi6BGs6+G3R1yKKixXItno1
QkkOg/Hi7wdovNEbLRfPsR1LGWhRaMBvOuQxiClw77mhdRspfqCRbnFTcWpCO91NBeGPzr3C97u9
KIr+rrHNaDuWszTBdBEV2SQsEnzW+0jba72ln8WJTRigJVpk0e86LWKYcYjPSzWIVde6HRUD2K35
xrTXPP3CG4E2Z5X/HbzbdEadfuXkI5B9hXJw1MNznLn85ka22mezVOE77Ielq3rTbA1q14S0FILP
35qtU/uWTniq2Sd6E+/kEN4YDRC9wOeotKC7aUS1Knsg83bn3tWgIVaROV5TyGtvhkF1WwvhBcNO
zGhdiZOXXDH67nE5i+qNHxqrrKOx6F0nyCZNQNyp3WEAfkatN1A/sZGTjq5bN6OLoX4O00zDsa8X
Z97H0YJ7rkftuaZHj3+/2FL+/uxS4DYAStBZKf7Nd9UrrETkoqGfVNLs85KCSORjp76Mvg3M8Fd1
fz9FVNdPrYOls1LDWTZyOjT1fXTrS9GEuwJdzrmff81i/hfik061yaYq5KfAo6YgNPKQima5s1qF
nWlj7Xwjse/c1jtzxZcIcuZ9OjQdVYo8J7Wy1dc6vVnTpeMcOBUr0aSn1K0b1Nz8zYzSm6Fzbty8
uG/acxkzg8hGbOkgdeoNRZOZIrDAIBM0t4ESbBX25bFvO4h//b3TneIBsk/OHGeTm7co+O4dldxW
kUIewyh6bWWwsDqkU3l2RFcTrCtK93eTTb1ZrlO20JrhQ7iuHJjyaNR3k+PfE/+9bglbVhax9LCL
Vs7YP4+FXqw1LC+ppCxTzh3CoPioO9fUDlipdtYV7Z0pVLPuteaK8uBTXFPZORT3JZYC0IEToI1d
cjQFlZvRBNAePRspgU77IHPMHnP3OajUc25X14jorLyenQLUZ11ad8yBPtopruKaiy0W3IKVZxvW
qnFYSdUR/vKdjrxeRdl2Whgr+iuSUFVzlQTjO63q947LYVBk6HTFDO9s+00Pgj5H4TvEfdQS/y/S
Ye90sbaW4XDnDRUUyoDiIwS27/T/f9wq8kmQOMqeHwS/tmS3onW4E2bwmniojf6mzZPvbWVdwvW7
h634iFPHx3funt/HPpTP8SSQrnRdy5wFoq9vntp3qc9JWsZeJuCqLE7p26LbSmvqbfWkbChfrjih
aKRGTU3Xf9/47zcuSTJ9Hp677qxYfXPj+q3qor7LOVw7/0hwcQenVTuYUwx3o9GP2Bna2lcNIsg7
p1nOBJxfe0k2bFoO41zDMDjVvx50KjwtbXrOs9naly532BZPxG6d+ONwiLPwKWXOsFYdxU3EfC5r
Ok8K6ZMnq3uIVCvf25vfn/rsjSMBKClb2ow7ft2bONQmaRVuvR/IPW2Ybq+EX1CC6tdI9B2cm5O+
lqBXBcI5M7+KPW+TJIQq06C/yy1cBFQiNn+/MvqfLg3jYakcSWGQNN80i7LMzSns7HoPcAkmK8GX
woJx2YXdQ+GP35nz43Vd5h5wEd3nuZc8pkb+YbQJPoNr/hQPFBSc1WZDgSbQy7iVJjmKAs1uo28a
4d/JSL9oQswDGIp0e7AUiCbSi3IKvgemh1tdzKr/fkjLsObtRXdte54RwptSb8e0PnVfGsK+em+b
E6BXglcgY20PPWnX8lCWMQZhUYgvsWGmOGoPMcbfuBUmar7xMYXZ1MJ60ieGLlaH/XdM6rOgONly
axfHYGNj9yBbBODETex7xqEF50ZJLQW0VjARm0NqX7nn7mA34K05YAiVvsFjFVehM59zhN9e+s7o
y3zDxWIc5MwzY1hQtmHSnb0BLmEB56ajM7vTYnzZBMFZQDKM0M54NpXyvGvKta8CIr69luAVAxA1
D74Tf9uogAF/1wLUYngOV8cbrA0TQOJ3xqym7kZ93Uf5x3Qo21U0T2bJPe2a5AtVHSQUEofaA0lo
qZ/HP5axSYsKhYnq4JfoRBmtLj46fo83qEdGJSBJMNWpIr1oVuvEg36oi/q2z62vf28Ay6jvtwbw
6my8uc/6JulNPx/rvd/KGI71WK31CcUJnhg90UAn3dIvFIAJYT/J2aRUr3U0wuq+i5qrv++L+lNP
zwB8kdkDsnjb9TljZ+Ij1dZ7N7W7fY+t4cnU48fWc7cWdcvnoSITWIT431W+T4eQyKsUTNCV7RYH
16T6hB0/9+bsy1ISU2fjycZniHpR/CXTeYwToVmlROWL0llJWOZPjWy7g+sD0/JKCOycjDtWe1c5
bbSZCLnBlYW6IeEybFMn/J5kkGE8W7/C9s3bqdT6mGJbtnJcwqzGhD4rRsoyQnMMdLoox3DSDV4T
7m5wW5Ab4pFS8CcIHvdWG/FsLyC4NOVjC03XKIPwPCwRTEHExiApeQmO/a8Ytt+nN8SJQIxBFFQW
xSVvLjOJKzv2IrpTx4yffK/JMSAQAQJsxvR/v4p/6CQt5okmSEWc9mwxX+RXA886iS14pqgiCj/7
HhVohO3ijK7zmlozqhmLAN8NM1ibmXn39w3/YcjLMepUI1G9Ydni7cS5hL9e2J6ie86opOmiegXK
0TzETf2sGygh8NpDTw6f0spwAVa+gFc5MpMnmT9LBxA7285XU7UURhWDtUZLHQEZ23kYA77T7f6h
oVsCF3p75tERhXtzjho/LCmFxrU0C7Dr7ctTXkdPnUiuB03hIRl+r+38vWDWMmh5c6cT8dNdR+qE
5qy3T1Qi7VgOh9xdsmsvKa/b0PdjbIOdpmVTR+s1UErqYqe5xhlRhg+65xxwy+42vRtTmJeb1wPs
500QNN2uwld6NYXjXSj7U6O9NwSaJ8C/7ymPTiQXtineDr/CtukUofMaB9sccznyZvSD2LNZAuCn
CqLvf284f2yxTJEcF/IN2cG383E3QklIUcreyC6wi8H7na3qmDHTORurhPYLNXSAc/9eg/19Ru5Y
kigpzZULYjrmr7dKVEs/l2aBee3UPPajeSNtZodegPwqGCoQDtlaIqHdxkOgrakymUuba2TuGvNw
D1o+Ve7W2hDdDljNcSJ7/c6j8i00cX5UUqXE5FFwMztQ3X7dwR5U6RTUMXeUZj7Rq3RMZJpohwPk
BfPGb0HI6LgzcaaEXuzY421h+guTgEomVPP0Yt+NkVP498tl/ul6MULmSjG7hdfzZq8av/MQB4hq
P7Z+BCcWjoWWqQMq4QhRHYPXunHddRT6Ahdd4W8YOB4KnSBiGznp9ZjCs1fhrTEM39oo6G9b6d8E
Xg0WJDu5UKaowAwuJ3qa89It243lKSpQGWheZjwX3Ig6B0cidnUDl6ohHhNIrigWEqO1DSy3e6zL
i6xghoD3Wbs/1E3zlAyKZFKCDNWI7Ae99L+CWNzGHX6j/YwNTCSPNaOaCmy6NnXJGODvJ+wP58tx
QYrSGduMpd9irQPNCUeVWRTG+goEaIj5sUnups/aYJ236i4M2htLq75H/btB7D+MtVyeOrYrbInZ
2NsgdhhJwv3oT5DIJvZZJFrzLNQ8b697xmxRZslDT7k9edL+mIAuX1OGo47BaPz3cyrmUgpW65yN
+O3JUGTF1BRUku0RX1xVZtqt0FmLbYhtPAlT+YRHkbwc8+w8MvX6neb6h0C+w8aJ5jKJsYnlv7nL
Kdf1o7xl442NP2XrB3vk2F+iwvfPU7/Ut6HmUmY9TYeo83dFUAbv3MV/6GVcQcjPtCTFjxjJ/HoT
M1LKGjdQJZXXU7oGuGx468ip61UYpTrCunePmKnQH+aSjCmF68K3dQz68V+3iaNK3kKsYJuwAL7k
sMjWfdFY1wNBG2Rv1W2SdclGDqV7p1GISTP0vhp2EJzswSv3/uC515H2lEUi2LYpjsJ9GAbrGAfH
6xaSQi1LEyPRVls3yG43iW1o95QO4txWqRXj5Pgc3Yj9UBNiqoVX3OpB8liP3UhBXhU9NYO7M8ja
3tRJiqW5QX00dzvT3mwI77Om6LdhkfpnoBapBjPNL8jM1LbXh4w7vXUufJg8a9uU3lNsa/uoW1Nf
Kj4QzdHuTI9hpN2rB3CH0YHwl3fhhRi/5rmpXSvRVTeT7iWrtjduSGygkPlu5A60PLRXj47x0E4y
+tYR1696RFtteGczg7jJe4WndeV16wJlITrEwHM/ABkByOVjwtmG13jTyIc6k3AORsP96NVRtjds
cNSNbppX+Kw9MJJpD9Xs7jHo4qQKCg2bxv3MJCi+AN8ZnTsTlew8IbOHYYzuROVDBegnd4eKb/yE
lxCj5waNVa4S+g4dnuCkhatYYCiB0D6/pbrwWce+4lnE8iZzkk9NGmq7TDfDi9FuwwvAV1+x1etx
B+oTRNUphVppEU7M99CKh3nGDKxJpmoTxtW4igCEYl3XDWs7+R+uzmvHbSXKol9EgDm8isqx1dn9
Qji0ySrmXOTXz6I8mAvMiyDJfa/bCsUT9l4bT8ZcVlT1ffbRabLfGcujx1NeMvsh3sV8bemeuHJl
F9euLLvjxJjk8RRcPOfY+eYuK8R4lstNqdvDv3uP5yI8eS3hrjtBbIpMLefM6NE9P+79d4NDcNjg
oXdWvgPaZCJAiEytUlyicRKX2MZnNsZTTWpeip6SLEd8AZjcTrXXfCm3pHuZ0SeLGE7o495MBicY
DmC+6RDDOiyb+Ya8ziyj+vZ4hs3fdBMZCmx/Tvdl40LNiJyn/27qosf92plXCFa45ttU7fB9pnuk
Y4QVmpX9plIr2Xdevhs74HLdGNkRemnbPwZD/U48VblNPC/eZIYTvdg+rtypMD60pERlmtDLaJTJ
elVpz11laM+qrO8IArpLSZbFk9EwOw5EtyOfxlo7sRO9Qjaoj0m7GPiWh4Sk2pcF+Ni36tAMWg56
zkvHJ8oEpAYIe8G59E9tuvZ0eTIh3dzrLHAWFGd2QHEShQZy863UXXm3Mf7fGTAt8gEB/gyA46py
hwT4hBhO0UzASgd8+j2bZLbDk+EBqzCjd1e2WljYXU5tRdQiWrD3yTYYYcTDfCm0aH43U3ScthHc
c71p3nOsMTyJvDU7qB7NBSLRXU378hZHwfSCNwUZpVG/1Qi5AO5h26qIwdu4JWjKiZb45qLmuz3u
UbqO9BorD4cbJt+OGklOFkDmeva2Xp1+WZnvHD2/c485tDE+3/bK7iLSDFBbh6zXmh3yjXXOv+Vt
mVGuTMDYGAPiYSsLy3jR80WRDqieUM9NMPPPDoYoeBuSwiXsxPd2VspfPKCuXisDxj3S8/mkqnbb
gn7EoAsnsI/u3TD0X7GyP4ceeQaQ65sLRe2KED/CNI4+S2vy7tKOJeCVKvkDaWkCjho7zCD0elvG
Tr4ZWpiEBBblL3Pe3ydfuT9y6SPOHioifJXWfjrq3XG8/N0S9saqNAbHhRzgKtT+jz451ubkfrH/
VVvVzN2e/Kr003FZtC/Pu2RxbTIcPOGgOFYtv2zfXMTPodmY077HaFE1s3wHI/zFQZJ9of7nx9MX
ItGaJ99I3fdEbq1Y5O+qH/u75YtLMr1Xdm284k0ub36u3uK+id4cMadX2Wm/H48yW4hLQQjBKo9K
cz0WGu8Gs9c7F5kV7NHoJVhuJkTmzIVm+5SxAiXT1Gz2VkGcz8xwaV+ZxvQWRPhXhags9m3l9JbZ
TrrJPP2XGlUe1qVsXxB2GpfAFs8NwW0v3XJjIM9fqdI3SW9P4RYPSHubIhiPI8hSpPM8lERQvIgC
TtWofwEwHHa1r7z96AafyP5S+jWX76KZ8hmxvb0Rp+JX+80bPe4HbUQnP/q4zV2PfhzrT9Y65A7g
oypU6u/8mqQ0CH/1hgPPPTuaD12uwyu+8B9vsV9Pt8c9yKbOqkwzcug1uZ2UxT5PtemTyqvk5mbv
Ad6DbT44KOCs2Dzpg2WcKpOJjVd789oFcHt0Da69QR3MezBz3gnA+DqtkivxG+UpNtLqZFe5vmlb
GexGgHh96hRQXc32bgo9XVvK9k616VennNi/S+vNye1xsStt/jSRuGsYus7Xxw0QyXcjDfSd3jYx
qMd648eGebCj6OcsupOb4J6X9XepDb/dCLFoxpxtMU8EkMv6LGm2dNTBuvSQpNldfDL0OF47Bfry
osyP5jTvG9qIlWOLjUYInGVVf0SaPqdphNErm7bxLL6BKO2aCt21tljRW5vfgrpvUO2m9Pz9bM4s
XyN5Rlv/0dVyBZH3jxzONtdxGphQdfaPQbjPujZB2xb9nXIe+SSSFC81ueYPDtYKakgNAhUBJR/m
1D3N47JVrm6ZFy9XXTZLkY2SxAN0nn4QRL+3ZwcCT7Kz4cAoE8A6FPFU+wsg9jqZ/p+5UwrIGNin
OKJo9YDSNBnQPr2rQlahpE/GJeaIHhIbrPAjzZA8GuX83k/uEzJ9fPJZdUib+WBN2X2AzdLTMmXV
eCDWqQBvYgB8mHet0DbTYO7S2F07GStHb/qm47xjjB7Xk9fYYV7ZTCDzyeJlo2R1+GdVBbWynp6G
bhjPbvWWpvUQutJ5ljZOir4F1GkMEVWBw7wWW/66Ff5v34CgKdAUruasuxdB9OxOc73W1GTsWkll
oun5MmT0wpFpXF36t0z2/maeR1B0QX7oWiT+OC7ZTWo3odRPMZNhDUlzrTdg+6VlfBWVfmVUMoS+
v0NQufZmes+gnf8kI0CccjAJseLzxTVpCGsNPWDTNP520uqLmepyjSKkDOvKeoKoZK1ah3DwAcZN
Zn6Cs7hOLcKfweGjSgJvtTFTCYoiqa+jpxVbXRmYLqFvwgIcyBUszSu0L6KGm0ps28EEZ4rv1LS9
b60bqnXpW3+1wtJxa5UWUM7gmg7zXW8DOmTDMVcQqTY2msQwLbp4nwJsXjH418EXARQZhNZvJo+l
hTtfCEHsjypJSI6w4l09lmfTEG/dDHDJKZwjk8C/BaPkuMhXbZ9/+1L+tdoSiOhcQG6lslh5A0C7
nPfYHtp3d7C+aoNQI5rClfNs34TGMjoOILECflor6Ink7mi8wJWOgMHRwkpC1vS3ZdpWa33ss8sQ
xdvZdH+i4gDeVIMka1wnXtX9wGXXcNeGXHwkU3e2pJ2tpa4+HRgIO28cbzjkLDK9kTsY9XjqS65L
OE8OuSkwMxf4/mJ9PrR1/7vgAiirSdw7ohmHBaPRC4jFRV2pUzpOCs0u91qyx5o46A+4yy6Mc+zd
OMfVqYJ7eRIebS5zRseoqhM8ZQ0pSHIKCsSpte41m0CQmgoJJF+R37weFhOW38cNKoM2HsLSYQT/
eLKXVn2quvgMYt/fsbupT4bWMFGs9BptLV5mPE2kbuRjZe56vb94y19Y21N18lyP09NQDt9SjBuq
YTBe2mRRLb97kqtia3nyN6sBQca1EieX3h1vYwvooxlMjivcYYQvtienljbyvkX20ah5Mwj/Wqbp
3oQ6sQEf+2uIqwJGOKjefOjLU7+8CKlkuRAUeFa1SOtPieNNeA+cXcKyPVfmeMgBBbMEWn6AJhDD
EVhBy221tR/0+6lCNjKOYGosz2xPjxv2gluvNYN9A0VJtbk4NJ1jI1HLkbxmaKLDenH6Ckf7aLRo
3D58v4+naMHPovDkBmD0ScDUOc15Upx8NX/5DsWS1SMsYxAFxcol8KGMZrBvcnmV67Yt10Y1Fyd+
vQKMCt95Yg8O0ufCv9j4gNxkp4ehzxiT3ewk3T4t+k9/iMotj6Lj46aEbr21C+O9yOKc48QB77P8
ocxgJf67Ozpyw5jO20N3iU9Tmianx70gmUFJA5+MRnvb2gZE1mrYeU0NVHlo6o+kaiH9Ph5qEOJP
fKT60LYwaloJXR6mtUwT8vS4mTRHAJ7+wCWT/3va72wfFCwO5XGuMtiJRHrQa5D1lPe9dmzq9BdG
zWjDMsPHrj5knOPD1SKC8pggyq/FzoetyA5Nx8Tlc10zPD4+ZMlre4N3fFXlIt0bdHAbc7S9cM60
tfAh1mdMrC6Zqgh8CPSKdI/K5EueIthovWYbJ9+zb0QnhnzNJkuhKzTFQbq1vnUih+Yag8SkweIZ
UziINrsHraZXzVL999ij1zZw1IeTHvyZzG6r/ERtUiIBxiUboHnEBDxMlv4jPOBxF9MNeQgPi6j7
eDZ4hA48bOGPZx82ZTJc5MaCz7bSCCyYl+SCx/OQxQlWePyc7v5LOXiYOJebx//+8VP6kowgl4yE
x8N/f8+/28d/Wi7JCnmPN/Lfk4+fqh6/7uPuv8eQ+tbmktbw3++m/oU5LH/bv9/EIezBMWfv36/0
3w8mSzoESTMf5SMw4vG3poRItEuaRBtX2GuX/InHvWy599/Dx73Hc//v55ByYKoizuLx/ONmjJew
i//+W+ATDr6e5PZ4Cp4I/P68/NV2Ba2yH5WrnCQzWPA8/O9mXgI3yrnm3X7c5UwnkCNQztpfgjqW
xI5kye4IxjpaN2V9HnTNxjrvuutqdlpy5CGLqtyAO6Q8H8Qzu0AlJxsqVvdXSfJC1JIcIogQ4UJE
jseSKpISL2ItOSNI4a2nbskeyZYUEpc4Ejja2TZfEkqaJavEXlJLAA2AwR6/syXPBJo361MiTkhE
0Hq2vUL/5S8JKAmjDvrsl9z7QcUGlGnJSqkfqSk5LDAdf9/KJVKlVd21ccw7ghVkn0vqSkT8SsnE
fqW5JLJg6PwKvCeHoJaSwJZoSW6JMM5uSFyg+4+6t0zS0vXQv+UARTUvxSFpZnenB85LQczFqpiJ
N2iIiZmA/wUD7Ms4ilYjwxPL6M4Zls3Q73Us/qj9LBeGR2oTpDCyBBZLJA0ks3Dw8ibMiasBR090
jVgybCrCbApCbSy40KYs/3bg9/Ml9Ybr5/ew5OAkBOIA2u3WAxE5csnKcQjNiRQKCxo7hkXMWJiI
NVRIHU0pPgIDb9g5t6ofqr/1evEcpfW4a8CeYtT3gydvKH8NhUw2qV//qeL+VevqadPrxAyJQp1i
mfyE7q3ljcc7u8gSe0zYTdJs8hoTclkEp7hBmyCojYxi1Pa9+e0WkbFPhrcE+dYzCUf5qhLRWUOf
cjKmwwRm8Kos/RwEHfaqQIqQ+ESx1kHMrnshDC7PV1n9Ke1Y4V8r5NZw4niVOiXxgMIAU6gP3i6A
ZrTKU30FErAMjbbmYt+kjLWM9KppTbxvo/kbjWN69WxsuXbjn/JBCXRkw3i3EJ6JvPrQsqqF9tAr
dh091Y5d43sS1d4ZbP0wpWLP6Old41c4OYw+VlU0sAYkrWkz25m9LT0Z7Vuz+kl3OxCAbJa72DOH
m3BXek/JV2is5asepHAB1oYYB4vd+lSzUYQbypST3p0RWL5pmA7wB+KVhmbaCdZEK8le9hQNd3RM
ZC7jVtkgNTi5jfs2mH5L0BLpJBkSF3Lp+1w7zAjqQ6EKAkvdojqTQcuVKK+og2E/PWysM5NEVFHJ
D0+CWcxmS6xhaTRn0Her1keZZed+A68dhps/+p/KqLKj/yst++ZWw4KMGhnOjnntQdiHrdLEPtXL
q26g/hgcI121CTZsOQ2EMzgkIKN9DdZJan+NGe7x1naTMBHU+z0LXNoKULbiw1KISwVwyrUsaZyS
kiK1iYsshN6/1bQMDzb/jrVXjiNjrGLalVX/5JhZQ1g7MxnmXAfYfCtbh9LVi8zfTAX04Mw3r5nJ
WjjVbUr7BRYblRzMmf5z0YCB+6MY4dWhr2Oin81/C1bJWil+aCVEuVHZkBNmbUUlT9C9i1wrn8lO
Jg+MrxH/faA6CD1G8jsR0VYVZINTcpfrRATeJRnJpsksQQpJgZzTadhJM/c7o3PySQM2QZcyVdza
jZr2TVmSOtQJmOTm+EeIcrpzAiKEGXrySWvVH0Uq6+00Ep/bzLl70OjmlkQ00M/JLXbr8mQMFGCW
Tmy7lkdg6APrUBq9QwlE6so0RISDyHEdBzJ56ZT1B2xQSRCkZI+jDY61TILl01wawSXBh59D0F8b
DRjOx7dotOrxUC+A17ihiQuGvNoQkOZaE7JMCuVLvdyMoUxsRnNF5x2xHNo7rW7ObVCll383Jmdj
ZwV/ozqhwGIJsdGDkdXfymCWuvPq5IyTdzo7QoYe60CPFSDDQSiNpKz1pxbh/ImGUq2hWOBViKOm
REEnGK5zUi3VpLlzmvgQNExWTIE7rtIKfzFJbwrP27tToW0bUR9Iz2uAF/20DWmElVUJ1uSJuX4n
H8zdZoiwGG1FYZ/4yTYumxiZK6e1NuGNdINxb+v9z6mYk4OHT/vQ5aEWAYTjumJueHbjVxj0q96M
Q+zIItS9jvRS6F+rIhFbV8Tt7zEffps6iUEpxQ5hQfSxqjCoE6fv0rQOk2vtpnRymYWSCAQc+IzK
eTdQwT4ZRJRIehnySPhEmr2FuqaZP4UZg8QQxcdMtmoSsdTAmi537HI0Pm4YPfK+hDHD3hnlVTO9
thGnbJZ0zoZ18w+GjU5IcYt2xwQ9rmaTbU7QYBbfBY25YDE5o3q+mQH/T4vj8Vbz8k3JjTJ13FY9
VAbcUDLMU8PbtvKNkTfmIwDOhXULZj9AWestwUUiC71qvI5x2VIxBKCI86XH8rPpGGRa6Gm9ekra
UzeBS4SReEupAONMa+6NVf0WacCHzh7SC3F/nynpYLuJ4cu27Ietw9QMJIIfrwXRGJtmAkBYp8Yl
selCSiy8YzkuBk/JyoBDew0la96ODRDGRJmbiUl9CDVX3NqAi4s1PBtzjH5OEvtSLZaYoRLGZvqB
pSN/hpoAASgt7NArIHyUjLy2pY2ADe80xsd+PkAf/DMacRVahgvgM0hZ8GTWL7KmzJ09NpyxzLr2
RjNHm84jhoWF2oG5zHRw+iY9tY1HhlEVHbQcD+TKV780B3hi3cngrIIg3mZoKlFjmSzbVFCuPHR/
RJ7AzEgzsun7SD7VRMefiFG+GUGp/JXWl/LpTmA0QfKsV/exIwnvnQ0dRKWrTMzefvNkRc9DY+Uv
FYgREvrMJzQKxQva+HTrF6Ctjf4H3uHq1ZGyv6hE/ODrVr920D9O6EwKGE5/zUHmn6If6pNeaZBH
l4co4/J155opQPNSHZKMGUPtxdtRjcZfTWQnvwJvHKj1UDveZz618SICZEpCrAv5uerm48nD3gAc
VGOU5ERS7k2zHtceaMabxcu8ciAIHLKCEpKUWrULtAy3efLlqOGQSX+4V24SX9mZkvVc5a8i6/eM
oAzkaNnfzumG0OqbeGvn+t+0u0lE/Od6/MVAAkO0xKbVZUgrkyI4yry3Q6e38I8LIoCMtufbBWgj
1vrhJFlmjShgdjmiHnZblJ3EG4LvGgBIUj1uijgSQMFdjnbKFJKaESGbv4Xfw5gaSJ/JYmNjk7iz
Y8n1ZVr/GyjsGIwLo7xTB6edD6MstkpgVkqneatVifs0gJQkLsM9sLTdD9347NhOd51kg8PaNIZt
VULMiXOurpHjHdDuJTtiu4NzVlPDjsVnA2yTCkmw2zOCfV6Zv7xOtw6BtC7KYoxgKWvjjn2ze+DA
MvZNK6tNaOJ9+5yr+BtrHQNRzxs3qZzdTVbAYl6SYjpCc4h+6QB+924ferHNBTeaMuYJysY7vfWG
iMS2ZpS3gVPXEIZzFyRor/Qo98gTkwRGFkxENFZgCE2mjStsC4hX2+/nJosOSHkOpKqZ68zPkFVx
UoyNu7UYVRGYQ4hKkzrTyo2m96Q2nJOFY2GVm0iZE5UH28JvslC1onoxsnzTuoyUiU6vdpULDYZF
lYAenHNuMR4ngaud1h6LN0NvD5xICumHOzD4GBJCsBLImCXkkODbsKPhMFhMhlvLWXWToOgb4RuZ
dNlhBRRqG/tcRvXc1jam3V+MFJJI3tf6auk/TzO9JXLXiCWBI75MRqwH2w++IHsMFxihRiKTp1hh
Fsl6nzrJ1QnbEYAzrYrujo622euItS1VF+dxOiKcpvGTLQTuBIagJcQOESaKc1cdorTB/dl603Ys
gnQ9pk9S1t61AVeC+ES96XDiZKN9GIqtDJHfcqqJErXU74laEVgBjSfDtbNPhNgGWHu5442J9o39
AR8o2mgi0r7c8U/kFe6HIX+TChRtAockKtsf/EMDqhD0bMRFPU0uSYEDxrCLtxz85yXqUuN5GF+r
1MQAgSzhkkg/veYdJwmj/F2K4OSeJz3joUy4lyG7OpC977GPatrPY0BRedvdIyqYv1PWeFdNTEyw
HcSrBC+QoaANgJUYLwxOROTD/6VEtDa5lY03eyvKxuAa6HfWXiAX9H3clOm+medXAgflmRXF9NyQ
2abNGr1GD/uuduzPup39++OGsd1epuZ3VVos7/QMektDGDC1O2ageHqdI0k4lGsPz/agHxMz+RoZ
EzO1HtjQJKjSIDK3F3z3IHKV1qxRA/GyWsW9tFIj1DzIsvXYs2OfMyssM7TPfjX6ByqGiqlc1DyZ
8xqkO6EgwcYGTbLxXL0gQSGXZytpoar586lgULyB+2+tFJErJLgOrHMc1s0kzewI9RzvKbqRkSVl
LZV/xjuqjkGMeFtU47eoR7Iv1Gxv6qpQR4eGtRQC139SY6vNY2PdJyaJyD5jReOUZnH1UjiCVykk
ymI6T1C8gGQk2wZW7coUDvV7BEiug6x8Fn7xlCYWoWUsGJiATiHZa58s3zlF7EJslZT52iXz+mbB
1wjZj8itmUX9puglYNCJZZDh/EKLqh2cpPJ3yhDHB5H4caM1UK0qxQtTlSK/5xPxgQhvXge+8Uc5
tEQn9jq0Q+H/KKL4W8O8+ZRZxPLRNR0QUxH6GFkjJWNRbeY0z4GYgWouG5PNce3Gh7yLoU3ldbzz
5r7eO9UIecZlcjdNitlrsuz4BbtnBzpT1O464qU2tfA/ya+8ZH2J7N0aQSt4pCHSrX1ijO34SARi
A5//12Tr1L9TNh47euKdNPx6Ld38To5Xc80HoW5RVJ6myYCtllvOtuAUIiQwBWNGYCLqoeRjajWD
Q5LgYEtDwBf5klJIAi+umEjcnPhnYP6tvcH6CMoRXZ+b/Sg1/KHKVvIHc/UqjPiIjbZ7oLF2Ob0x
/I2JVSMZsJptko+vuSGbS0lJ4eRi1wOsWPmcowcsMEwHdmlHGh0e+9cigR0SEasYjt5I7dH57lak
hLrLFAhcF+j1tT/pufft9ybizTpy1qYzvdpubh96oDG+3iJWMBEh50XBO9oBOCZDD/sZgjekNp2z
EkByWNfOf1wbFW7JcpzusSq5xk31rtS6kP0EwnfMIKDAqm0kswbDgodkna4o7VJEOYjwmGvNJu9+
BJq76Yt1KoyfdbRpDUiSOD32dlcFuwzoJgAuYsDtCTJZCZirQmcK4nneD0VVgXdB9A59eyRLM/Cr
nWuX9t9RP+AfIauT8NQIkpBmGBC9a21f6tkmzRhcmYr5jxv1lybXfqhc/Y5NZiF5T3pGMU8KvpRt
HEptus0DQJdKS5uzUXb+GjVVzkKTJWptGNvCMgVEP+DkFfz7VOXN1lKfsjQpU7xj3eWc93ZN/mdd
c6knDsoOJBGOlFNiGjflWKh9Z+GQdyMTySUjGWoJ9HUVGWAl29y8lGRJyuSz7jUmtcz4aVLR81QT
rZxacljn6Vjp6S6NJu8UO1vDaNGOa22x9oBO874G3V4LhLnqSlKYgFDlbEOy7lg63R/m4frOt+p2
hVF63Iws2bK0/MmazN1NscVYizS/gipoE5tEtwpXP+UOmY/K6qPnmuHSpNjX9gR6LGlIUNiK7rlO
EygDKSEVwOnsl6746Zl2dkQGO0AGmYx1nVTOvl/6eihtQB6FtZ+w94aawLXgMArHcysZo9dUjrn3
kWiBH7akv+/qBUFSVzN8swhQFafhiTdL4Wto6E302roNhXHEfgf6zdZHallE4s3CwMIIZYewFq2z
jSrnkI/5U+B1JZmzkslP2zRXz6PmdDt15hCeiYZNg1smmIMIZmtCEkanYNxRQcE2Je2Kyz0cP9+U
axsvP8tPkPVdE+xmPUdOoVZ+XXprLYdN03vzq8GmbJlIeUfDzHKiesqJnpoXbiTj6ZIQh8DI03it
07k7csId7clNMd2MP/vRNEIpSy1sLcZ7ycaOgmRj1pRvcWn8SrIuY8tR/Glp2neqImJAK7+LtE3O
SOx8mKLyz+gsoy4zzvbwnkKHxJa1iYtwa/vRL9MsbhGoeOa2DLInkz1Zm2D+7flUB5ruHowicUIF
OSXMy6wN467STtDbKGSxFoZzXNics/k3e16arJzyJZol1+2BYZGvSQYLlSLH8YsZRigpRD688TB1
jXdMjc4IgWLx7vg1W9EkrzcY+EF0Wz8bT+pbWIzpUVVuh5Df2Jhi6A91IXsadI4S6sh7Ef01CPK7
67YzoYbwYWpWUu7cmG+mF6gVM0ci1ek2qgDbSGwtF9Y8OKTZ+KPLGnGKu+leFV4YN3V1JjxIC6Vb
siGc6Yf9FhnWCPc2LqkHRMYwaErt35HBiMZOO97l0dmX3jisXGeheg6BdXR87RcY/zd9CQVg5Mj1
YJh8wFb88whPdPGP1N06jyBpxqwcb4QZ7i0PSRcTWrB4dWTtPCKlUxI/49wvV+NklAdfc7OdZOy3
Hewf+qQRAqO6AAPrKA6efS0ZslgaJ46m3WPDgSlhBnwCTICJY9Z8WF40HjH2lbtq1t2wZP2kbJeF
vlVXqEgqzn27C06PG4Lk/lTM1pj9iXrL8EIcYLpCWa/sc9JYv6gp9d9ZY98dMEAAz2p/ayTi4g2j
5Po6GBtGQsO2iOh/cJzxBrdRRq8J7lNk4kMG5XUee7XKFnZ2tazHuvi1Q85KwZTJo1nkhzpts2Os
x82hUM7dKjy1M2sOrTmtWe+FXDISYkcydB6/O8q1vvE/oozI3GS00p1K7TTMA23hTVtv0iv2ed/+
NMs2fa0YCe1Yl6HwGKz6mvfNK0XVdFBkIadzkb0X1EhT0lmHIWgIqVVAJb2UNq1KWk6k0Q6HlIHp
5GOwryMQRp2ZHCFosblTZPtqtYPBvE1pBWZcGEYsjzVAgzOSOTJ/fC4MKvbvbUI+haYqfQsP+8tD
uBbqLtGyENyqDdatPoTZta/N0jqpKYakRi/WScZvKVgEBg2jsW0sepq51BdoItdBr9rlMbuYKdUA
R9LoXlwSOVtweHmPv5z3OHq+ZlHmbmXQkxQIKHXVViYTmqSILmDi9rqyg2NGLX0YMlzmbgVbkPSK
azJk2l7F5DM79OWafJ5Kr0BvQ1ZQgGUQiKC/Nckn3OXsKVlBKQI5KptWWQOL3lqho9tybUEiO3QF
4U0+Fq+1rxMB1dG31cr9zPiuPOXG1FAqwBdEQXXLK+2aT81wIOCpvQZxDPoATjRZSFqYWLCznJxY
01pFgBDQwiXpNensPmwzR5zTiKyRaejMXVNknFaFTtDScvD7A92kp4FELzvTPHDtuIqJUlGvq6cy
ljfLZOg72wMgLzmceDM9PkIdB3lV6fsq7S9M5euwqRv3JQKju04a86UsqFGiEfHRAMEa8YDxq5BV
8SS8dkOOrf3DZ9ASYgXiV8LfQeREbr3rw74bvruqs19rS+/As3avRYt+in7YDFMrzt6dLPkuXXf4
LmE+uuAuV3ODHhZE6sEU83QeNNc6tKZKL75JAmSgqh9cBgs0iODvUrdMjr0FpTboJ++aEDy9jeIy
D9XQr2Ojzg4aq/RImK+tCJ6TfOZDpNOdT6VVhRikJySLORkSDdePSHbObQCsGSaACEpGebd6uZn0
PMMt26gnW40m8wHdfptRjZPH+I5PLlh6XLAaY/Y0VZbat6r6m8NmC33p1S5NP4Iie1JPY2DEV9i4
OeuG5yKi82V0450c5pxrHzMD4/tEhiag+Y0W996a1to51G0jMAHgbZsr6v4GLa2kqEUHV8JQ6Gjq
zFHDxxunX4Zj3HAnaztsm8nWbBC5cdx/ecbsUJGX3UGUY7zuRJNuIPJCxy2Sdm/jdXpJ8/kvdNFQ
+EPxage9tSdNmsKL7/KsD/ptVEvqkZeiWSVRJ7RESuJIswhbbL9ntTpHp5xAcWiu4oyhMQVKd47J
rOHDZ+UISIJ7l8XlbXTL5pgOfOpwDLUn3430y2AX7dVss4Nely+WozF+xplDOGdDQdM5oelRcRlB
bL3B/X1m2N8dBz9Z21gEVlMZRy9ohN/t0R9h6NbpqXaj7G7C+l6VsK/XnkXc2cQ07xLIkuGfiUFX
JWZ+ZkdLj1UN+zwwpm0vO/Neqocp2FnXfUbM2RL93Ov6xeDMWLd9aW6y5SqiZYxu3VigvEPbNLLA
cjJyizP0pM+xVur3IIF6u8Nslf2GMF6ErtLbp3Z4KrtsYSXaGo1nanwiTMTAbTQdXrB5/KBfHMZL
VNn+D0t2JdsfLooG4x+qQ4/tUhwTvhiTCa8k0kW3so+50X7REegns+GaEAhro2MH90jMOXXoyXlX
OJzSbEieRmWRAU6tZxsJE5LlxmdBBXKjv0uu30/YIO6GBX0URgikTNj4UhriNEyBF3Y1fqPWGVe0
rCOfWm7ijn5bm8dxn/X9bhhS4PGBI58jhHGuXm88zkXCZob55DLA2BOiPTKSyY+jhi2wCqz4vRGM
XeO8jc6868X/cHceTW4j257/KhNvjxvwZvEWQ+9N+dIGUVKp4b3Hp58fkrpNdb2evjHbiVBkIE8m
QKpIApnn/A0MxoIEtB6l32KXhQhiHcE1SRt1XVEdfaG2DUzvSmbP1KOzmgC4wxc9t638JWmm3TPq
AmW7kaANHXVPfnYpaP6RaQWPQMu4mA2ZvraSuaprayeqQlhEsRiya+yzBlSiFlmTnLKxxRnAY4ue
Rbl8lMn1z7yoeawBKPN3TYNXvyC9U9jwxTpsXXVl0NjRKnODRWibtPkxj+IS3egIxZ3C4SYcGu6l
TMwP2zOztW+2j8iOnksEjl+aKO3XrlmxaXN5mVKPr4je23vq9BmV4C4kTxK7mxSfLPh6Q3vtYJd0
8A7ezJLEZxQFVwW2IYUS1Zzxm4Tl4W5h/63MSjU/G3gKpourObkp0YSGYp10T5ePqDGh3ChRD3qL
9QJ59JgvvBKl8ltdtg0gNYz2tA54X1P51jqW2uSYBzgx5obRPPt8uUn2Ri+AqZAFNqYt1ehZ2xx5
65nTOfn3gRLRECh4iIZIH+TYtu5UbWzYyKH8qVWU6rVE+2EDFXquSOGwGjCKuWXZJZiKrn8YBjPb
S7X7E4nf/iFww3GVpwAVHJGvSsGYpjkeFSJ9ZeJZcbCHPyxL6vuFpoHsRFRGmaNw16yLemIdBKH2
bIwYlgdqixyu22rPhSL/6po5zzvU4oZVGbfNRs6Ahcdpn2yHboAskHjfhkYLnuP8ATnJ7KVVXe+h
0zowF2F4xQVdOiN8sM5994msznCoNMcHnudY1yh1/RdF1CKaHtFrpKwdeJ9PfoyXqmNYpFOi4SnK
yLRBMtuXMSAMtjkaEsBQojynLN5GlxIW5IJ8h190uy5Lcg4OaDaEBRr0fhu20AYg7HSCl49G2a+r
pLPhl8TpyRjgQaYaldwBqPmyRVhwRXUXRKVRZSc1S/4g1WCvC1R3147aaVtW5PwkWGzM+oQCvztI
3GZY6c7luh9XDWK9M9bWw9FkwT/Ps65lfScpG0fR63M7suXN8RF+Gag91I3dPPDG/hjK0lmMwEOW
TeR3mxQY2qysI/cA7LteUtWkwOqW5jkCUWxH87pt3H3rseBNUP7n4yRB6OHzhQ2BtkIne3oUK9qF
na5+YVvZQPkxUPM2+mWNmMBSfx2MJHoqPKl8Yv3mzWQp9tdGzvqoS9ljd2M9noyeRFk9WK+NJjfP
QGzZ4lrJcKW0o5ywflg0kRUeoXAYVCCHb6VZK0fRSK1CsQcOJPkLYpTJNmXhtGscKvZ8VvEOtJ7y
4Bq7AJ3ja1652t5Neu5pCtsa09KeRuWxdiT1VfkRV83J7h3vxZdU74yiyGtvOvkiNqwMfpvfnZuy
6s6JPR5gwLrODskbTPtG8garFJ1u6htIHTfoi66qoqyEosEe0Xieyhr+20YeqJcG6f/QAXvZ447z
Ck7KB2T3WLfsSEJT8VaZ1pZHv0rPlt5KZzYMgID8lhzPGJZ7xZN2Vc4nj2jKqzkqzUZvLSQUrfad
nYWyhTim7UnZebjIKMnK6eHMlJh/LDFMa0mcRLrZs1X1raXquZM7m4r501C++GTF5xS7P2Jd9Z/H
5mLWfrKE+N8tx6r52eb1w5Ar9qLXM7RVLWPXZpqBeJz37DkYyTVJrSOALo0LnhP2GpO79ka4/P9W
iBSKzW+E4sVH/fG/fqY1KenTR/Lzv//rf8cfVfTxX79i28///i9FnPFvZ03V+ZeD0oMJFwmVNXMS
aux+VjXTLPVfui4rMlAQsH7OpDX6S4bUUv6l6fYkyqZDKzeQL/1ThtRgyECCbxIhmsj/mv7/IkOq
WZMoz11MYHo/JGgpjJsKSrOTt+cXKqrVDknSyPpPXDH+ID/vHfzRCE5tE8cLp1TGjyAkqanU4Sek
OlKnvqJdy7AKt4oF2ikrsfDyO5S9fTjdTZP0FIWM7LEs2+ra8MRy7Th/FA27fGPexAkwZm/IH70i
14+NgUAYtfucu5IDGzUiWX+bLNnDrmGzN1k8xHOMpvKVFrTYEkMhxXzreG+svM2Otl9T7+TGgadT
VySL+7A4EnPEUcsu7eBWt4uI8ESHK62kWeme1C0q6opvsaWcjKJsfipRvx+UpnkfAHEsEII3T7EX
xegba9hFw/151OV2nBWgwJbWSE05lbMSZ0C3OEJZyzdu5j7fQyIumnussNFsLwxnJ+KAlasDdCxJ
y0zcLCes+Q0sH3n9XnT5psUbByTQ1zjOjwWoypwyC/w78PVTc+tnPRwQRKW5WmCzMIy7ZmOJ+Sht
TWeh4oOMnNbMLKhW6DpW1dXDuWauYy0DYlFPyLaiZTfzo5a9xcD66n8cukGSQEqS4i0ydFa0LFO7
O+Lz2x/F0QjaaZjBqg7Bo0coBjJQF/hSpdQKVnIo+Zh/lMV7MKHE3bYlKel49htJIy9x8nfHzb11
zzPccpr+RK13IGNl5e+KEjjQOHR2NmGjvygqfPUuL9571Uw3lkY+TkzrAvkKyVh7AAzX/XZ64bX6
XNKgnOdWg3lrKlFdsu3icuu6uOKcsE8Dmu+a7dpM8Xqa6fbZNFVsnZu85RtRSItCd+yzpWTO2Zga
x1SgHeMqdY/zFHHxT/GuIiQaZKOds47T5yJI2E2KmO94eCl6fbKq0rA7AEPswOYa7WFM2ngp9Xy/
vgyIKfdYFSTjjJpgtsyt0NpXk9YpSMlX0WtGvcZebBr42velmCFsUax9jJ7HDMinhtrLv2emZTJ5
T7fqrzPFCPfHpVt40ZRQrx9EIyOnWFqSdWInUT/AX6n3ZRpci8QJP1ulOg2yn3wAyFJmce54z0OF
AFaQoRbEemhcmzzl9m7Ywb0IvH5NFbJBZT6Xume/btxy6bIPOfmVDIqpGJRN3w7B5dbEaXRI8VX/
LTQNSjYVSigKzvI+ELROcPlU+97/de40MQkrdxmmMRhzVmyzoi7sZag4TyjO8D+bGl3lc25MX1/e
Y4E7HpxQ0o5J09cUkOPmINvS7SQ3CL2thZglG2YV1/pmTA9RshadIEQk7Ra/HYoi5+Dk9tIrJwmR
6YxuakIV9c2Z7qNtNiAiQOGAZKg9eIk8K/Rj2HDfa+LCP9VTnK0RcdfWQZ2RPl7f5jVUYm/jGOx8
aomyG1qqllKtyw9VGQ8PlA2m41vTqTl2UIM1L0BY3WKIPL2UkVsekJ5WHnr8cw61Fb3dT6rRZSQf
9peLwiaZZmdeey48ltqe7KcXO2b/D5j86I70bqGoqVaUKyeHBGKxUqUXkn7Jfe49bgxptUokCVQP
v+kd9gDBjGyae+xC1UEPxkh+4FsAjnT8Ltcm1LUmIXs1xEwwfj0V/vMEI1ywJvX+o8TF14esIzua
qqAdiLyUrqlfH7JZZVLIq0bjp+lYzabmL35ALUg5UCxrzZWFdSp19vpZUhV2oImOkF8djCTSp78i
KqSLoVeNs9fwQQF8yLbykOqgRhkUMd/DH8XqU383doFxVJJwm+hlBIQgDL/HkGVg75Vk5b2PSOUb
GrdFjxd7ih8IPdF0AKrYtv/q5MFB9sfgUqPx9mTU8AhQsmgOYiY7NYxK0rLciq4MuqUyM2dmwWw+
x1hs7LRxQPgvlsPXEWMED5jCpyIHb2gHK8/YKrDHCCJrRb3okPitOc+7UL4EoW6tS7C0O7dqlaNO
sW5Jqip9Vii3zvyqj9ZDHDSAn4GbqV1az/y21R/AZ+kPmJSTqE8sd4sI5dQFQJKM3kH0xDS7wg8o
znnpgfQGNcRp2rZRAvzkwP1dMrvS10hIk8ZD7ffZsOSzWXrtd9eLFLA7zngZi3LcN47nLgCPZt9d
eIVKs1SSCsNvWJv9tY7M02+LyMttBfa7wDjKnV9WZugOIjlo6aBdTAQIlS8rMytU+wT/MO+zA9a+
iMlhPbSeMl41D0yWClC4aKk8jXVxMe0B2QW3qpda2CdPcp7gBZ2yb+28sN9rBbsZadTdPfcTac9a
1Jm5eH6ywAc1fB8QRyIm5onul9j93C8Dfzf5HmOFCSWut7ZxoKbLPNCNY65H0hYlSXc9ZScviVTY
1Ick/W2wmkeHnMgfJfjJvNK8HyBdlJLkFeoTnR9R+5qsICkk28lM9H2WCFibT9HboYiatYEuE6px
t+nTiSLOLryfRbD/D11ohhRBgH/lbpKfgcbFiyRCIQRVrTP1MPdnIKWogRX5NnHMZK44nQzWvBlR
eW7xg2mxtI7rCU8gDvu4OIfAAHdinggN5NaWRhLymIushEeD8b0vIudQa/zWxizxl1XWakukzqKr
F9HI+ZRezlgVlHoWXTWseK6A0RKEeSxqA1NMzNMhbW0Sm7q86Iqmo7S5a8Lh7R5CeSM54tS5RWAA
xAW6KcD4kQsniaA9R6SPERIx96KhgtMtXSz4ZnD9rFvsPipiVdDAO/27YcCtuP6pvrS4nyKOatXD
0hTPmg9ctMqD6Xg/9bhXTr3dGC9W7Mw9JAiegOR2jz7YnSQ0gBejD3KYcpZzpfaV7yYOTK5nq6/W
mFDjar1426Gk+8jD5YeYoML/IV9WPToG6G8YQfIqlzR4jI291nPsbBwEhuYaTiJnM7LzA0+fcSEG
4rUHDNobwX6QNKFk6Y7eMRpS/zggiA2Xz1e3XaV6J5bG/mPh1pcg8+VjAb3hEX86ZxNaoG3FoGha
qbwMpSIfRe8+o9ACTp/O+vMaYoaaYuElrlGHnj7r1ERdFm4xpjMb17zd7TDMFHsnaTbR3w57GOwD
vFyyscvCaKQXt0UwlG2csdFQT32RNQ1Suc3TQIyaJewmy5Ye/SiVHrqkWRvTrBZW0/o/3bb+etey
ZB50qBsiU2kojvk/5IiRo+8DKYrTn5HqkIJXMVzswEZ9zyFltsjX+LPopAQgKGat1x7C2lKf7SbT
dzVS2qiAIsEUaD0g1zzOKAzzxMPUkGzi4McYDGOptArrbkCgGqtDM0q7/6AFJmwTftsO8/a1SXHO
MQ0F+Un+F3/dDoNlQ3TB7N1PqQuPqAZkKP6kbFtt7a3S8mabdh7OtZqmv4UyO9a2LdhQsGF+KrIE
imuuv2k2aDfYUbDjp67bZJ/I9ADDtqmbW4b3eDsbNMBKR151La5dONm1ko960OzS7ht47oq6PFwl
uZyEMsXhrV9b1V4cRUaB1o6BbNC+BlO5zAa0CLMsC9uz71CrNHxzFjYGb0JvtpFttJAi2sjeB7Fl
3ZqwrzoI41O/C8GejehyzNoEDRHx9NNdbxnUtf1G+aJa9SoYbzTIy0d+Q59iQsmve2bJkv0wjrG1
dbF7xCvdqTDasnGRdbCNq/xoFfXc4oyxVingyfIqrXLqJq35excACtQHTYLnp3tHCiH+URyJxsd0
fGbbVL2+DAQjTNx//vYKCdUvHz97Xnw9DPTTTeerxKqieXBf+9D8bCtI1ScDWLTXmuWxT+RzFQTD
g+bUNJBfgOnCUADsNDyIgViql6FqDrdpXtW5W9+LMZHqwIor8hap91q1r6EUuVfIks4e+vpLm9ku
nK/OvQ5KHq0Nz1HmbQzPbC6nnYadxYQLnM4QE0fPI4dpGntxhoibM2e6qgiknm6Lq4qeOENcNVF8
dX6/ij+U2jw0qEyLeRQWdwXscNCQxk4BKKfPb4dTXxyJBg6NsetM1v8zcdiEI1xsDWBVFKWrf/4U
lC/mODq/QhJfMOyERqpG+uyvv0Ksq+IoDwz1k0JtOQ/cIjonZfzg4HG+syi8nkXTDkp0DkHkz7Pc
zlciJuaKo7K20IFUnBZiCmfcB/qiq7dotLx9iQ89fMK8e/wSjqZXV73wUGeIENwvI6ZVUohKcaxJ
t1cXsVujtdGyamqoL3++319npONGrUGufBlIKy86euxv7vH7i0nIPtipIu3FoIgHKGXAGy9BRqRF
y9Lfp6kjBxd40f96KCa4psKEr4e/neZrWYE/6NeLTf1ayqUFljrOoil7ACBybB/FkZXMQb73RyNs
HoPee9S80j4UGRRNu2uyleHXVI7VzLcPYsQkDXkQ3YH81ArQbAHgEDtm7Li750pVXken8h7IQPUn
K7OAiUij/B5jiTBXqHweRs9On/JY3Ys4m+lw1dV2vkn8QHlXzQeAZRTuyFJtc6VEwnU6+2+uqqTF
uPjnL64qBBv/ev9wFA1WDfKxPEO4n/31ixtmmRJ1rZp8kvTgEzZdwH1No9rHqCtXtQsJSPSyUMUq
j6p4vCTjCux5mvLbSBduejcubqF6kNHK0NFnZQmqQ378c3KP6cNtTpVHyWEIAfb5eEnIHfctFbOW
QIEYrYwd9hGYm5zxLMCDPHWuIpTWabVDdmkylLDtqzo1+WgCAQ0lUINTV8yLoAKBHzIbJACJdbG3
T3geAxjA6jhVOmMvju6NiJk+EG9u0R7OwMyzcIOm4jwdiubLeb8NG2iEACBlMxu4+tfrfznt7y4F
r6NC0GXxd1MdrBJ3MX+j/Sj30gGkkQTcgqMgqF7ayMCE76/xfureYxqaNFBR9WlpQh75fv6XeWiG
55CycY//MpBlBWxDccHKS5uFzbuFaPZnUFzRJEW2ccijIUyk711k6XAzJnM6Qr2uorJaSTVxMWj3
EX6BiRYYt3n3M8i+XV1XHtb30P00cU1fXwfuI9ld+WDzXpayVHcvtWq8a1PqO0K+vSbPgIEBIo4k
EYq1S5by0mMMWJp28c0e7HGBHjo7jKawDn5lQd7XXfPdIVEjtv1mjEuqhNLHI5ol0cYqsFCFeL7o
4sI9q4CpBaIApitWXXH9jqJY8RJ6UX5oCgj2ojspxwBOh9lym5sAUSibERDSNLkrt5J1SFAlmeBD
3UXrw3I7yOa4zg0Jln1GShvtROtTdt5DGw/PuFAoSUjB+GAXo71tQ+Qly0ibnujN+ADMzZqh5yFt
RMwIq/ECdeB2ggiR7G9WqY/sreeF44O4kutpVyfP/KOY0fYZ/0FSXKgdFt3cdEKyxEPplYvbHa+H
vAaAjizQoBRs5blTikaM3u+M94GIZ4uBbNDuHurERe431Psr3WNitvLn5d0NUrLTIxwhVZ7juDtD
wpue8Lf+NDIoBjUNxT3eQ/fHv/I3qwEx7744+HK5+7n8CdCLE30kWPz/sFjQ/qqhy1rB0EzbwHEC
FpPF2v3LLVeijmplyM/98DQJxnyGxSR29u0mSmxcF0TfCXz/UhV4R/UgfTa3oF3Y+bEfy6VVDyiL
+L7mX0Z5NKFkkBsRp0BccudlBpabvXN4LiAqLVJW5AtNMsOziInGjB0TsS4ZHb5pwJga5AG8dWuP
Lrj5f37KCFnpvzxkkHxFpZ5/YMmpLH6RR9eQpQMRElU/dOjQqhmAKM5dddVMBkalM6L0UlT54Xbo
Oa+gqK0dzwb5hye5T5h6mi+Kr8lLtzecPZa3wC7B3S6SEkG/MioQmW0QXVArsz2OveY8mYm6Qq/H
fkuVNN20lo4SiuU7b0AiP3BjMC9I4sRXz/HeSetf//n/OtVAfy9P8unaiuGgrs1yUFbMr5lTBdEX
tQeg98MMe31ehr2JnoULTBeOpOjJMhocKZmLeYzSGjIwZgY6mY9WjCadWe5iNSnhc1j6CmoxOrkT
eK6H/bYXR7nWnVt5JBE1xal4miUwIQ5FYwzVwhwHedch3ElRwnR3hYRdah3V8rrFNevsBz2LDLIQ
TzYCYPPGyfFXxYoPgpiN+gCus97BgxqOO6OBb+50JGKjrqJoYLnre+g+TcxtEDvFkHw6QyqnawVB
e/KGoHhm2Wms8PZLV2NYSC/1kECk0F3EYKeurimvkuQYZ9FDaq3ox/rFgRl2aYoRi+U03Pzzx6R8
LSPzOTl8IVkQyazmVeVrstKVoBjmUNK/B5KRo+QgoSfWplfRuMDWKdCEF96mQ1onSORjIKcbyF7p
NTDC9Fo2XnKOMLh2JGwK5rXrmZfAnuMcEyBN0nwYneSexbWU6aq23lBK0MvT/TWMgM/UZokprifi
cCmeESNZ1JE6XhuUTvj4XWffuIayz8J6BK9nqg9xmABR6truo6uVTQJc8A877tZpbNofKuCZGWIQ
3uMQjvWqVVIXCIhVL1uk6Ra6iSbpvUQ0TioqmhL9XiIqzQfHMbSDKBENTtogZl787UmI+stIenCC
NZ0grivZfXOcXqX2YwVXP3QDfnsFQyoucO1ACRVZ/ZCgznIsg/IURHL9IEL8KAZE8LRoKbpK62Qr
0iheny2KwTIPultC3sizS6cFzrXX7MeOX9VbaVYAkXqe96nbmG+F3xzb1gkfe9RYz2Vnp8iiEG+T
Pljqgx1vU3dAlDiKUXSR0MfVh3hl1p10vDe+bP7qwhJ+dqOWHPujD0psTx77V6O6uraPG8MpZq5X
6dvYiBciJqYMCIftsbBX1hDVvFmJYvir+qOcqG0y8jXHpMDoSHQlKe9Brw/myiwD7bVkSTDr2hQY
8O2czCv0B8XzzTX6HcUJMpI+j/lv/KjM4yjn8jeUJWadKbUHHLWzR3MgvSGH6bdiMIaFEUj6zurq
4Rnwwyah5vJNo/qylLQo2WZo2byFwBDE/MRHMGEMc+DT0+nI904nv6ca91ASuf/RjxTZ7K9PQn51
FjLOPAMdG1/Wr5sPw+vyEsJB9t2u2MNpuW2elanBIamf14mM4OvU7ZocbZ9SVjelzXPiPs+Hd7p3
Y/dQdFq9t0n+oGzZK2tvaJzXFp2NECAXgKcEFyPZRis0c4edNqRbT1LLS2qYPJBSc4vmeHURoVpH
n7Q1KgX+0r9jYsCAUj7KcXt0IQBfihJmNrpWysqQVTaDiQbsgnJBt1d8tOKMFhyJ6HpeHhY804du
fzsUUdOsgD79NkEc5jk1nzDst6JXT1e7zZ7OdsoSsSk3MvetLpEolVBB15E+2FTwSjakgGXcVGED
pWjPobcEpzqsMv8gGpeJhyHHKYdCRrq4x8SRPY3+X2NahFaFaz7dZ4mp1MiGuS0D8/ehRVCCbKyl
JBUwC3RMS2cNVL2tMe293GnzZub1qnIVICpTCBfs7IygxEKbeiIE+Av+W4KEZoCNykW1Oh77bES1
rBreixJEme5pxarJzeHdD3ASZgH55GKlRNkP8qeYxgdjzFI7Ck5d6moPbak/iDhomA4RDsvbii78
NDsck3cD0mCVNTMw39E+NBCvgcDhP9VTA12nB93zeIv4CUQn1Ot2vlkaYBKTHH3Deq/2TclHQCPp
fDax34W7UTHLx8r35F0ZKij/TKP+2IJukId8K7FwWAyhF5yAqZS7qoeyXqdR86COsjNji+5+7wpk
n2rd/Yky4Ssl6fK1qzpjIU8nFb5UYRoC3Tj2AtRX1TJiaygOrUng5tZI1OFRA6Gvyfgy5GHZo9wE
MhmeI2LhXelsPL2O5DVuPjgxSwncSmo7qPcXlA881J2mwg+S1N0WAMzOBpXzyiICCu7oxEfXt8dH
Urgn1GOUd8/FlyeqpX6h46+6Q1nOukxsKQjQkJ+nXpFniJhNR7aczR30GE52HFCVsPtVJA8urvbT
jRc/CyggavAu7rsGIORfA6KfjD36SpCivtyfA0N7gDSFsWIY5Dyj4Pf70IavVhZmC69UAec6FHrr
KPHf9cz8tCI5/9FnA+SAxEWgqbtKoCORIqZjIuV6Eo1dmMkhdM2lbKFCdBuQJMM9ZanyFowaxWwx
IDWOesqLdu2kjnxwh5HGTpSD6NqI3zdgG+iXlVltCiu/3OZNoduo6PPzQGZsasQ8vmIXcam+is9B
iYURegv6fAzl9lE0Cgt9YF8PZkYFyg2LeFKHLtdizMv8DPX/FjNQpjdu2j4WZfgd6ow8RzsF0LJt
uGfROAWebDYwlOU9BrVIOneuswJ0bx7ucSuypl1r+5NXks6qXLDn5F6ezGGUKysRFJNlbFPxJEhP
kQWPBCBI/IZ7waY2EmpfJJUvTRN+F2GMjGHjJnWzEt2WLzoKwn5whuZsPzm1NJm4xm+1bWU7qujR
QkUg5Q3THGWO5BmUKeC/48XMlG+ZlCPPk3MjSKF+XPI0ARymOOWHG1GGB77jXcE+AVvQOrCmfdut
AMsHi96VaghNNBHWSjls1n/3e2nEuwO56EU7xRIx7IX5xDRT672SW/G2Qb5rWYRSerEcCeRqKQWf
iI5ZPdQ7arw9pqhBc0YQ3KSy2vAMw1r3Bfb0VcxE8+Al7Bz72VCGYSVBQds5vvzlWh5MB5Lp+QVy
urLvYsUqVuJQ7yOtmInDXg/Wed54W3lS3TLbH/BnrVnlmO0WXfPiuUjQ1zPjLti0bBqfZTcAW80T
ZMWytXzOcMxb2X6lLMWok3Q8913k2sQoiPtoW5kIC4lulXBL05Uec/LpXL+V0wN+XGw7pm7KB2bF
uvngjYgU6Wnr/3QQ9m3cDgUdGa9EaiHWt9BNvXmg2OnjWFUS6jmKy3e+zXbYy3qbTpmrzRzOgnUq
htxfdk6mPulprcxqKx8+qhqcb6lJ3yJV35KM957MyrcvI9oS7LfDap5J0Tt8ieSoSqH/lGElsDQa
3cMkVk8RQUKaLsM5IhmSg2gU6n23I9FtFCs5dFNznyK5oJUVIyX5hWbGSknDpQy8cy8aMt/1Xsdc
OZ+hHEBBK7EhdZQ6ej4kDM6iyRxEa9u0/riHxNEolcpKDzJlIyVJjUCxNnxLVOcMECfCpjko9iLu
TfFQls5SNDz26CHtOyA7i9KLXFQm/OxEQjmDacqRDNH3FONXeBtFZ/tXTIw6MVCYzkWYCzOEfK4O
snHSTGROIH85OOBWxfcWa/URBYr3wWvKVaUm7dbIC/Ux17wPdWQFDFx04zt1ecoQ9DmJI5V834JN
tjknV8bnJNkMixHbhK9ZeQY6eNMp9wFx8lAZSBlYQ7oWAyJ2u4KhBo8WS7S1rlYHh8cYCN3gDL6O
mnVha7cuDCcIG1PXJVU/M9Ej68reRT60HPZ13iEaoljRBVpERwYaFRmL7fLMbHrsKWorXERKYNyY
H6ltFOQk8WQsJyLIvSuVZrdyB9J6yYdrZ3yJISk+4XIZvOMMCW0JtsFVr6GO9kWt77NYrvYQC6HE
2nJ+Ba6Bdl1hkgAP/GzNLzc+t47+kgapvNWmnggFqRcj5t6EcxPdkFVqUArnz8Jw4kco2ivTH7Ys
jjaSUQ9K147rGou8FZDm5t1PYuBkZvOkYF56yOU4m6tJ0b7XFk4cfRP0x0A1R4hJ+tFJ7OZdRdge
tSYV8Mh0Ovgd7CbS8FrApBOFexIU9k4U60VjCY2pqYwvBnAxoZZ/n6PHiAOlKAsqEFQe8cFetXFb
v8b8PvcJcKu5q/v1a6h1cCug+N5G+SjRcSw66yBGZWTtUi2xn/S6cC9pAa4vHORjJrshUKzMvVCW
DY+ZSf166omQaNL0fehN7awDFLyMEkaRUexcZPxsF4WaZFsX2b0XFS0opBRKay+6aNl+1ENnnEQv
ddWNLBdw0aaptrSEWdI8yokZzMMCWZncNA/V0JmYd9k5xlLToeiLJuh6dwa9Isb/4t8TxcCXbmNl
Gtiw/Lfr3S/yZe7fXbMuqIGigO6zDomNMwJ+aHaVQT0LSKxgPMG6eR5gtb2Uo9cB9u1n3fKz0rUA
EbICTbwglt4rxygRctcgJk3f1raTh/0Q52TeMwjTyiBHG7cnz90jgIqJEOV4qE7DNzTZzqUn5U8i
Pql93uKpgkIL66QHtf3AD8i/oL9ozvK8L7/XRnGywt57MdyKxXrKHqyCEf4CY3YvJkDUn+7+en8O
hlA5mGOT8/vwqu/o8sx6sGnfEsnUl2VoZzvFj7sHE52d27XtMPz01CR/7L1Km4Rc4lXFd/x9hDIu
rq0hAD7v6zGnGKlbpxze8jyd3lUX6xs/CxAYbakZQWJO9gIQLhqB/xZQcXF0H/gy70tXTC4CH7cz
s/eQEOWi9wt8ud79NVQW9CDzxnyBREi0MrIBDjCy9e92ucraJvpWmRoQ2Hjio2NO+o0kz7x1rYFc
qDaC4SiKpZiWZPXBIYny5JpxsEs1SZ4FqNbv+84q9zhpVPt7t51ikY0+8UwMi/5t4p+n3GN5huBL
FpXu4u8m+3UZbEojAFSWZbMgQqIPfKDy1FThD9RK0qM+9crBRte0M8YNUkoY0Ac8svAkrROY4xPm
mD8Pqmhm4P6WckL8eF8Epn9LMtkOmTfYpa+3DNL9hFs/lDx0+Jksj7mM9pHh7yQMNajwNcjLqIiE
i6MpJulh8YcOgRsQhHPQTIttydSI7r3JPIDvtfLzHvkya9R7Yz7WcQfMrcGjJquwAmGLNIAlAs5X
NzvRVWpJZ3GJGK4DO+HJRIsd3JX0jgcf/gTa6MyDLFaOkoIakpQ56Tu6dzuY6ObngLOZBv/1JfVM
Y6mXuPqEiSUfm6DA6gLxYNT/E2mnWgkIbVfBC14zpbM5EbRE0+uounfsWtamEnsXEaulrj7L0D2n
WUOou9bMGkqc2hokv6Geoh5bTv4H0U8FmqzvxH+0gf8zkO38RZIidgX+OCLdKQ+7cuyS9Wh3+QPQ
RDhmPKC/x33MDE5ijXRBf8h8kys0DZzUGM6NCZBc6/WlEiDIhBTpwpfG+nvRrgTiOShsa94nRXAy
J1SfAi1nyMbsqksxckN6qn7HiezsQwZ8VupAXxuyzvo1Uspn9FgeqtTMv/WW8YyMTPZgRW36IFs2
C4VCi9eiKwakstokcDJOIiRZCdV7CoG19spuGdyDkn8qUfVaJi5kF6uqV5rj9Tt5jMYzW0NkgpG+
+qFne7y6is+kLShSO0p0jV2p2PLWsTOmYP6EFFswE1OqAaJ8rXTvUDnMhVdY7uH/cHYeS47rytZ+
IkbQm6m8d1Uq0xNGW3rv+fT/R6h3a5/+z72DO0EQiQRUUkkkkLlyrdFR7UPH427RUAT5abTJRrwu
AXG+qOxRb7lRmssqdbtTb46/mwx41x6pHsop/rE7dh8STApB+Bccm+ZP56fP0JEuyAbFhVUI8kJq
rNdhX/hvbPVkKNH9ZPPo2hUi5z5vQnRHJUznoRuPO9E1Ig3Fh0p29gTT/DejBt9QKFF5FKNB7X4Q
kLZO3EqDN47BJ6jWm8tjIRLtXuJFNzFR0RDg7erk2gz9/PHcTkhhdRHEX+KhLWxNF5I1Lc3j0yTs
gOS6gmhyDZcZB76QSoay8dfANb8qdQt8tBjiYpvF43eAw+OmkavknBX8UAqqud+aARWfKKoQAyDJ
rA4ZoJVCo0afSPKXIDXSuTwWzc11p4OgBNTWdDs0QglerHMlra9E1eW5DOAUnhu0hSl2BctTgLXO
p9p10TgNNAQgoU6PXlARpzWlrTnG0cPBloxxrUGTPIc/aeY16k4yov4oGletY4TGp/7gfLSQOI1U
rr9lruXvu4qiMj0anbdAHRw4Jy34Gaau07moidYKJGZTt9TiH3mq2ycx1YjbWSMTLiPwkd+02Hg4
mXauHnItGmdiTuaZ8SZNUm8J/9/S1dmajJ1eUrQxOMpqyK1i2XN3mmlhZSucCoPqIIcZVWliKHMy
ZSb8NfEvSKjGXHhxos5FnanS2O0u1JKr6GWGV5//0y6r3YAW3FSTqsaQx02+mq9WDzcwq9X5zxrC
Lkw95F8HQlX3DCEfcRgii6Uu24YcuqUmwXs/xg87ZC0qwm1ZuXUm+3/6C3sLm/Ur1N1rWELcfTPV
E4srNQFeDnkflA0RwfKeItJNVozcmP5sOmEx1Q4jis7CZE989OIrW7q7mgzftsgLqSS90r3/j9s7
MaDWxs+8QiH26SaunlvBJuoUYs8N3FzmB0ETiJgSmFFcI3SW1tT1g+5MfJSNUByqR68i1SPsCHTw
xS5Hnm2ymb627PNLzhueqt0lPwkocoNdTUpk6TNSpS8IT0If5GjRKXAQihF202Yjx9E8J6DltEs1
a81dJzvujq8ege4/dRuVYsF+Hg019M0AXdlvSBcXDUDRE7UfeSiXq7FTe8Sq8IBGXl2OYQMhddEu
AaOol7IvjZcwtvKFQSn7mo/XeCFoLkPLoUUzL4cRTbj8mdAD5+SoHALRhJXltYfqcFRhf1CnXlRy
T8yS8DWUYDypKmvXmkigQ4/eu6fESlzKjJJLb6jZDpzDLo3jmlJy6O/HvD7CVAhxy9So08ErMqwP
t2urrTCF0wHNnxqToNZ8ohwjQUMKTxpdaTZK3uAs0gzhTc3tj4+uiB/qUX4M8kkRbQopliNiTYUN
HTh5wjWbIPdFNEA64Zc3C8oKHPdljKDlZfMOW/TUbVx2LHoufdGj2oKCP89X7K6Gi/DNAgct5LGR
HqtpwRR3tkKDWtJCetHgKHsZv/edDHe/BPXHzNSDdtfXHXyc8E1t9fAtBZ/zS3apVXGM+sPzcw8i
PPOHGVSQqyPkQ3Yxqkli6Cb8+WF1LVO9vCp+8zClact5fPKo+xq21mlQuE0m21V21HbkG06AQOgo
B7YPFuw7CIEqwYtcytmGDQ0l6agJMTINPzwLZUSiQdOq+b9mCieUFX5EKL3Me8Jqt7LSromuDx+j
zFGf8FG7El3qBb7E3LwuFfwywkupianZk3BawEFxatjT8GUcW4DDf2ypl/pbMqQFZYw1vCsyaqZI
TBOODNmWdtCcuL3p70VXNCPiV6SVYoSdspytsDAqseT7K3GJjtcImds0XcysoZWU801dmcUm9tvq
5hU+9be61f4AGsWF2n6TYxkwQKlRs+823Q5BWuIPnQm0sJW+kJpof6ghim6Rck1iWd7Ba9V466Y1
SKEHZPsR5fGPxOrYULXNeNE6uVuqZardWyoYktiQL0Yqa/eeXjT1xFhHxY0YkyfPaSyHcuYx9v/P
E2PKhIH+M093oPFt/cifV8iHz7U+JaM2uM0WlHm35jGQv0CvU82yCc5kwmOoExMMzXrZJIH+rQMX
NRuaRL1IY5ntu6jIlgp4mC8Fe7N81L7BMcm/HKJwcrlBdAJmCg/JNKBo/txUODGVHT+asvK1XWDU
fEGhDZ2JteOwO/eeFLz5CmETtVOyjVJH0gEQU8SmF0GAsEiMXRW3v6+QdN24UgfhXIa61MPlOSqu
ntN8PZepJ3PDE9v1WV9o5odnqcM6j9Bs7Z3Y/egTZeanevKVx1S9VJUk2pncnl/5mC4mN76Z5yMa
XIRj++qWPuA0KF9XziC1r1IY9UTOq3QuRlu5oh6RKANsb/B1FXY17xotuhmU175SJ08gWNbH/XOl
ygKvnk0L4w/3glbuSzdqDonjaHOvDWESFN3K4p8/Na1tanC6TZcPx+kKTrM3hW8SdBv/+ImrYvSu
oO0otc/LN2771a9yijlQ2fCDLW+LkpwTv+YmjOqG3+TQJwXyXg/CcA4D+ykqrf6KoMxw7eOSLRFA
AWESjdEXc9WvmrPoEcHur49RMQFesQrASz1/rlE63L7jot891wh0e9g7fvkmTAm3kpOSd4CEplJg
AOrWvp3KheupeXZRrnkP5DpYe6KiWAyA65cR8Jqqh0VfNFXkRhQrwTQ7LfD3qv/qI1N/K1TdpiDd
SDYKIOKFYqFYqavAMKAIQS7Vq5W3VikKoDe9sStGJd4OU3DdU0Eq+WmQofrgJ3ffckY0vk1l4Ztp
fA/TQt2afgnxSSfH99aI/ANUm2gfiK5PlZLqZHfRK1DcWzlFWaPrG8EhE0KxLK6ejRTYpEhEPySX
ZT884Y8q9mENPWOQN8rSlJpX10H8JfHq7h5UYbUreyhZRDc0jXifqqkxK2TEVzN/ACik69SDTs5W
L9mHto9juL6N7t4FtnGEUuJ7OvVSwh2nMBzexFhdxHCcB/lFTISUW7sMno8SK57otxrXwpJWYizL
c+vmejANTGOwhkrQp/4UQ73uR3eFu5EXBsM8jDapleivwi8d0C0piYiK14Z6akGa3V74Dby8WmOm
d2Sft6j3WBeqBbI7JDTvcuZUJzFmw8s7U8M+OohBfuYJNHhliEAaMyULcRWdHfVGdLOWOEHa9/JK
DxXy/rm9T6HfO+b/2QzDopU75SDMkCfnRKghVXm4hQqBVygcFo0XqNVC+MA3gA9ENeMmVnnePrpi
ohgXs8MGYlDX15MZERlnl5udvGM7QMyJRzaQHiPWDloDb7xEMn1Ru5rDv2oydpB2gzsVTnYAkloe
CS526nh8NmPvyUc1hKcWhN9WmXpiUNijgfg3deBOue5GqOiFMVWoYp89nYifB8uqbKYNjfSrzUG3
kfIFqdsp0SLrzfggGt8DGN4+sI+iRQE1eQwlRXoLBmvi4/jjIy4lKUwOFh92Zg39ObKGFr0V2JEK
PazegoKnOxytHvEYuqVa3Eb0OS+ipyOqPGrt8MLuhaNGdoi8AqqGspiIrEiQB6OkTXcs/eoX0bAa
gsRbhCjWhHO2OulCa7NsFel85+aJRabdk8mbPfpK6Zz9iawn0VX9Ktaxcx7gqXYZp/WyMKhhY3KB
nPMSwkTB1QiTav1LmB72MYazxNerufgjhK21M8p6W69ZQs2D0LcDB6c+naIilELO3ki1qO5qsFWU
1bmcGmGXoKDwFVk7Cle96Dpjxif1sD3dxKw/vsKe2ENxUJDXhsc4GL64LoQGSiZ/9Mimb/rGqVch
tX3C7rnm+GGXiD8bctGsHB1hWTYq/kEvQuiai0JfN0nb3gYr6W4+Elx2rV+FhR2KuiHOCSPl6Ljx
PEyhY5Nso9pKngVRPSC+i8L5/zEKIIjiowDOdjHZT6Kf6Lf7C7MZoremL7Z9mqhXrYkjCgthQOOQ
9qIkgX33vwpjhdrFS9laJF+YkPaEKzKz3osxk/3+2YF9SYx5hGuPqgoTG5yv6s1ujTdvLH+obta+
hoVnvuTmqpJqB6be1rpLjisd9WnMjCtrbkewlgrX1tbGNWQlFTcLRpPRdQ5/1lGHSqwTRuxXu4DS
Yei9z9p0Miqm01Keai9o4mlH0fPkmlhQ3XdLKeOw5ARueZr8xSC6n8YLRPp/+xO/hUp7GnS1ETLn
QT9biQ9oKXZh4rV7e2fmEGfnXa7feEjpN+gKDGTOnWxbl75xS9H6OQ95AA8fg8LNR5dhUXmE45+z
jO4FzSD5Kuaoudas4TIzoI3+ZxLCtjfbVcOjmONKmb2zpxfWJ4+/Xlh0vTA8RGVwN81WOZdGWS3k
yHffoEv55ZTa+NOHt1DSYPWCffyq2Or4WQfQk/ejBviIx8yqKI1xH2UugTWJQ1AGQvIaWDD3d5Zt
vLl5svFS9HuLPnmppqb0OmpOJBAyaRYnL47NRgKJAPQm6AkPq6ismePo9VbMQnsqPJSD883SLSNj
2Ywjc1Q0ILWgc6YaGJXXCEbW1u7VbWK1ZxARUK6Xog1cxzsq8qfweJgovYQcc5pRkGUCGSfvlckk
7ObI4SQNi34x8Q+eM63iCBJHxedYaeWikJVhV1Wa+96Vr3ai5ogQyu6ma2u0XYKoIAYZUxQTjRW3
UEmeF06e37Kp0d0aBd7Rz6FppKspCgFfjkGN7d0o58tuLkFY0B1ZOxNjwiuH6IHCjOJodK2GAA4N
KsHtvDPQdhK2Som0M2QS2tnyrSsHF3X3NBVao58C5apW7AtmYnoOVJwfPOynSURJzY/RjIyDaCTb
IdQlLrO24BLxvWGRcDqaP52qvvntTr7XYAf6T9f3mm1PZhaR8PA7942f0KyR8ezH8aC4CGFVUta+
UPBrkc6X3a+paa0VVZN+Ga2zkjy5+DaY5kQpmRgvgx85y1GyzEOoVcougE9pglV7VygXdqHhgdMy
0KaorE8/TmCBDo1+rUxdieQdLEnGu6251jZsFW+ZRSTZMx9Kinh0tQ2K2QgfeOldtTXjovZp+DqS
XRXmKvLDveSnUJRPXp4GUWPSJvr/OknLoxRN90ljhuB0rvjfTN9QF5NaAb+GwTt7KaLKtZZ/cK78
1GVQNa1uGLeicA/CXCrUJUDXVy0RsCs+0siE9L/vTBLMffBGJuYxu1dVwohW0lxiO9n1JGM+CcXA
4AFOaBXng/cJf93F7cDkSdxGz4TxCyh1sMN2A/sxehjELT3/s0AJKzTyDwj9TDYaY7jwM7TPYD1S
luAtD7JLAKXlxHhsFRWC0Sm7XXaEgIZWC48gZ6NXHi9o6ZLmLgO/XY12baxFcpz6tnlHluetBvW+
H3KE1ISbRvUPdW9letZh8rjCOPkhli0yhA+hQALKNL1KAw21W3xWMXxUllmHS5FZb0f3k8x2R+yz
qrijjpO0Hq895lKwMEAHbKvhm9HKIQIw2vASIiyyyclNQvep2v4mpebpMBrkEaIG2nS59nXKGuq2
PtUtJQx9iGy13SoK3zxhy4Jj7U2MufQMvUXsK8+jrWQO0r7MM3i0usR5DYpBOhtOfBC9SNPH14nz
ZBqy267ZZ1lST2ELqoko0TtkJXn6oKF+0UXMi29X5n8ktvM9bw3phwvjJMmKwEcbIVvZXTl8h2cE
SvegM9CSMoMJYFQAze3bZRf05cuIADtUWgWUE1O3pTL54sj+YlCUmvC2BloT/VxOOZrrnnLVbl88
oFXcyG9B39HpkmIRaZAciDHJz3t00wqKNBn0qwiPSPkROUN0iCgpWPG6JLUirZ7nLeeLsUj0c97I
ygMEpvbFr1QeEvgDSKoh9tAuBDhMaftVyqH/XSmrfKPpBpi3XjM/y4yQa1V95VfcL2OU65bcWn8h
hTRQFwOhOVwOpbaotIE7cBSwCeqtnWgo3wCQKS5x5DIbTJQtpubv8X+5PudrddP+ni+MYvpjuKyJ
FxSperUb4kZ9HrVfLRlYiCVnEzGBXcAtAVDbPweO5H9VvVSdFa3uvEJCqXPwjOQz4XFl7VAxCwNb
We2lsPJnmmzGuzIx3CuUU+3ad3x2zH3tXoWta1IJwcVCW7WpTGA4bvkexvDvpPlYrBsgzx9DCW0t
DEuXkhKGlzTR1j43CE6rzTiPRhMkMvc9c9n0BIlAMTQHV0Vk8jjkwBgcv1sYAwnIFOzHrQYksZF9
NduAu5FufsdvKGffdEdryOZXUyXk1tzyfcx7ZBVMIzoaU1dyJKh2s+AO5Q8Q09a6CXOd9ogY5Im/
cNkrvPOMdwHla+1GjMI3+4uyXOckBoVJdOus2+tU/N/7vhs3DkrTS71rlE8iYsemdY0XNVW8I5IW
r1FvW7B1t+EEcuDFVSVcNVnvLNWpC8YO+k83jShGpUthgrSTXDLhEFwFdy3IvZPiE9eXjM80899l
YzBeqypVV2DFsmXFB/CqIYkDYUzpz9tKMl7RFCtPeh7e465yZmrd9Sup1A6NAekMzLHtSwpBDQBf
ZHSGCfUJm5S3HdFxBz3AqPBDxXNesgG8il6HjuPCTIBc2oVzBSQMiWxamxcfKADf26r/rjQFx4s0
+YIAp79kb8/2RrXlU5Mb6lx45LDKSVn4vSZqNa9s8vHoWigHq7QQa3Sgbaoaa9ZJ4wnloYNbVumH
FSo+aLGo2Rmam3x0CNN3PIbujWW2py73ySHwQXwgy4r8OK+z1sqhnPke8RFIvxDiU4C4ZK2/jAu+
5oFKmZula9IpBNmJDgaPGX7/xiu8+wi8F3l+1WM/3CSaJB2dTvndyHFxM+Dk2D7tNcjLWO9rBOlg
bdf4jn1KY3ZuwDj/cpMIUlc5/p4GRPTMErATVZfRCtV7nkS93O0hQZVXspqYtzpXUZKCuOWblaur
EK2gX5rn7gaiMV8qNSvn8uA5BwMl5JkUlQ1E5F35FmhpuIOaZ5iLLszP5hrMClm6aVSFWn3pJ66x
Ap9WvpG4zRaWYtkbhE/KN1MlYGTqBcGdaZTNEHXLNf8JieDE2wjmNSvy6CpWyhtqELKqewWmM7wO
WjYh3ngBTU03bp6Z56bvvwLoan659laX6+onyeBk1kdKfjcpp1lWg54e0ddGZ8BP0jVaty4xf6ro
B9/IvkZ2uaFGr/6VFMa2I9DyJfS9cp6iDHON1ICibgkybpiZh6MuRxkEH41616ZUrU2x6k+zmbP/
q39xC/iRmJH8Bgm6BZgATQxqoMxtTPHtuoe54WI4IIDV0FoZFZ8jMP52J6WvgEaVYFtYdbmHraYi
pjVYISkSPSr3ohFDz64JBe1StuEt+9ecNKaqQikcacPjIzuVU1OBOVkgDNgu4JzMTsSXgLCJYaWy
o3+NIIwNdfLkI0apark7nCTqfpvZPIsfjZF57I66elV0KMUIG3oZADPSSv2EMMvdNqILfbQNCyGA
1WmubIw69JhuS/IFunUy4mjMisvBU6bLMa3WmdueHiNF6wb7tkXPdiUu/+Xv22c0LM2ro1ergOjI
+yhr6ZGcIpCyqRvUXrXRNG4Oitt673KjaguCJuNGjPKkLmZj1nRHMUpSHeYuSX4xhqJ4mZbsa0V6
E0sGzVjPRFcs2ZH9Woiux/bmsaTowg6xNvTC2vAblFGDJ1oFfzhpgESGivmPTVxBfT3ujK7sk8eI
MP7l899sbFg2lVMfyfDokAncazRuLr3W2pfGs+yLTS1XbGbwbv+x632vzpIYzITw4HyLANuESqyJ
xJKh+meqWvLRqOak+DW59DtdIynL/Tlad35jH8vpCgG631fCxlHp9+hffv9tFFCC/Vgvi72jC5tr
FKnWru6pJ4SJiApZ29F11FemS10f2XWIy4eD8CWZp858u60eU4WtFPPF5b8mkS6xdrli1IvBtxIK
BaRyE7QAdZO49C5j4nnUbChsK0tgOkXqkHz8MzBElneifH4u3J52J4JjlvsFcHtC1fZMDNe6egRV
3O2fflKoBrsqGD56w7BQtnPklVXJ/U5F0HfXGjri7KI/2kjzBnLm6svnuA7/e8L5GldhfPg/+qru
qeACAYHC+jQL5XNqp+NXLzPLpRyn9c4Pgu5FVeoPYXfLHBbpoUexwk/Z5sWq512TSpEuqQ2DGl/2
elFWpsS2w9eqDalHGba6HtLZETb5PSjLh7eYwubSOUf5q+iQ+2NWZ0grxD1g35zWFI0Wgy0Gwstd
RfbdWWtXU/B0qpKddVWKuCGMKPyyUmnXdhGlqd5wd7WkvuayWlzjPHrT83z4gDMBdsIVomHyvb6X
rtXeBZV9fUfQsb0Llvvf16YG8WTijWfKtO1J0ElddVqucr6CKArI0s9Sa6wD0sj9a1CC0PRlTk9B
6PavbHW9TcMOfCFGpSqLj9XofBODcaEpbJH24BLiZh6M5UrRvLM2tCAa9cI5iiZpSHLD6z7U61Zy
QkSgp/5zXFxZBUz7eqzuIEuXm3WNiOciT4muOmHe7o2WWMXMdaVmL/rWZBRXf9nsWKWUnsgkGzEN
ChFVB+9ja8Ghbi3v3Njd78awoAvuw7FY/TVAwQA8V4Utz54DxPe8c6Kn4ZHvy/wvu1jT9bOXAa6O
rej1ptqRVSOQPNUGiRqfUemyraFn1Gr9U/Yj7AaHNErRnoVE+Gw1/J6mx5VN9dBzOWETa/7xFaa/
Vld9b6+YBTou/RhJVDND1mG4zcaJkjCnEqEZSNN1WbZt7Wi6pC+uUphSZ1ocHFQ/5+5judoJCi/9
pKujB4fQsFBaKT+ZA3q+yOamyiKUwhTQ/TSqs3/oWmdWjXxRwCrz7soheB9Uvkap3iZL0U1dFMMg
bym24IbDd00Jf6oTtEkMRsaNX4l1x8e9kGC8FIoUvINldHZmC52hcPL6ouR2VaigG1ifn3U8Bw9Z
7YUz0h3HknT01TZN8ml8J4S5SowSWlozePxRqs5ZTvrygD7k6WcRmdFFQBrYo1RXLFTwxJcn0gEM
+l+WTPkMoza6ABauHniJ/3mdx+tUxsdzja6nWIxy5V2TDmAKCDT7e/ScB3MOgB5o2NRQ2Vgv0hGN
YRQdG8oVpSY8JBSsHsRVLYzjaHI4V2ufk9vkJMaDSq1/+z+8xIQoIaMO1RnQ3L8WEcOPSaHlR4dm
h8CRvY+cplq3jfNKgFdCFa03yqO4DLrUo8IK48APkpsGRQ2g/awWjB2FjnwPApdoSOhK+4DoyCxL
T73zo7bdcDGFEfOZSDqKTOR/T0qKIQABxV54Spq/qrsy3elOD0EKBaqFOqFJS87nDxq2R//PcCV3
Unf60+0DeKpngptNgf+oWsRRP+8KI9r3Slh76yeTW60NjxdAIMXpTn+6jxVgMOqhy0k6ijpH1HE+
TcPQrqIpTbU5hroP3N7n7tX6lbQNLASo2rTRrmkV68jbelSMSK48f9oc7sGLKrJIvE5LiYHMKtFf
U8kwPm2ybH44iCHuxUrCzn11UYEfp4yImZqShRfJKh+vJ0ylraekZ5ubmBNaFNy2tboNOGNRvJ/3
B63mftW6TssOtQhnKYQdiISoXUgrlwbJrslhcJGHycN+500Tc+EkLl2PxKMS2uj7Tns30ZR/rp42
sdF7dsXVX7a/uk+XKqrqGYCuZtWj7F6O4Bu8xivPLnBm2Ianxuwu3mD0u4bHPCKQkw1NkDcisPpW
9KyoLM+pphRnyyl+9EYBqvqPSXgMqoZ4HYy+m8GAijhqc+kIyypCun47vMcj5ZR949a3vkvQGc8l
9+jUrbLRFQT6VAicD5U9emstq8uLpKMtHCZBch/HgkNza9hvcdO3e6mRwUeRILGBadIgVZcc8mKv
pIFzQEqGQaiCfw8KD1UdwgMCGTOZg7EcG+ElmxKLYRBaJ9tsl6InGom7wC7W6h/t4EXh3KqDbp07
RUXFgmsuKjPWd5VHsbkX+NJaH0b7tZVKDq2puq8NMIWktC9OcLIMI4L+kSaapEtqqHsT26rPovew
e86Os6B0IAExTrV21RfXDIyd8JDjOL7akC/PSF0bG91Cu3BOgQaQhKr018/V5QQi0C4lcf60ZVUs
LUcNLVCxjFiwKZphTVqddzT9UcbU9GlUb3Pfz2aPP8GRNfYGpvKqV+PgzU2YKY5+3a6ff3Njaik6
Wycx/fEupnfX9QMEMgmg+enPFu7wsD/e3dP05x0+/4JQt0mJhJ65ebxkynEDoArbh+drhpYFA09K
Bu75qi2SMUtK4X6/Q7FgGaALKt7h49MKfBuq3+ndPdZWDY/9Du/u+XeLd1hBnPb8I7vpHSb14//3
+Fg6FFfLqP/97sRsGR0VybNBRU2fo5idJemXUC2N3XN5i7QjmqJSuACGV7yAO5rqXWWkrMzGvpEq
e6lUy/mk+AaOPXSNdqniFu+Zks5zU0IyS3X0pTMiJVAjYsiNyXhJVSJy/uhylwkisp5ovhwkRfsq
BkVTAMbQDGd4+JctRfM1AdCVyId2od8c7Dz68fR3FOKHPPPZcNryotEk9nrFRNOeoPtUhbZy871M
vcGhdbD7GhHGqTcUVrdDyh5diKkr3EwXynp22z48mNjc2oeOwobyeFpDNGqd98uktfJ/2dyoWjmm
VZ0frzKEFTF/V52JlxGzaj1AFcTMk53o9spQIbTYPXpiVl9DZ1SYBXSkf/5eX0W+eFTsizCFED5s
IJPI5s+/F87wX0g1V3vhEdehf7TU6vGXChPc7sRB+8gn2/fPm9Q+I69tHh8JYP98LYcJMH7tS+8c
NTdNTwh0U8A6eMFZXBlxQulUV+Yb0bWMGCb3QgWBEOh1uPjL24nkfltS7fhcQHiIhldw0+H3KzzN
ZpSHFOP/8wrPgbhofr9KRhEK/PHsh+QWjmQZeSCgzIS22XSsVEPSKKn3oi3becisEX/ck3W2SbeX
xclxkEroZb9GMhXRePI55qvk29681dL+w6g6f6b02vAtzOpjabfuL2ckV5P6qKRLLVlltmbeLLZV
4FOy/x1h65+15UkfKDraMIQ16V2lrmeRwK96pXSJo6mmyWi5Jsra9Ftrb0mtvXVSu9z2Et9cBMuF
DAs7L8X9zo9rOADVyptZJVqFLX+ttclWjPSaM1UcpeSSZ2qbDIeH1dKcWc+DYAmiIuVfUPNfTudB
VRPvl5R41ShsT+ZFOiWrlStix/qtgH9oHVT5NiiVgJip451lBzwI+GIJAsoW5Uo1qY9jZcq3UK7u
wm57kbYIR9QHubsr1FRqqKtZ0id4VtSPVdckkcz0vjtmagPpbqf7W34aylKYOSHuu6KXX8OrMfr2
pMEXI8buONRZrtgmEoQk4xvvu16P91WV19QoT5eIQrlr21B2neJlxBf9BYKTaN0PaXJ3TNJnTY84
gm2Z8T2XkFUwM/Adots2lFyFmfxL9EaptmFId45iJpwvxg2W9DncyDyLp8ZONyBL6lfR6aJ8DXN7
fRVzk3C8614gn0SPdwITseuHaEYzL+4AATaE6reED6TXhPPnlp9CLs/0vAqI1dOgyBrMZSvVlmOA
CqSwjQn1XDBcVwCFDcJ+whj26j/Dk6PZjPnORZ3xX/bcmAINrRxxIx3fItRWgFUX8XsrDSr0/zz5
RVfLiXlqoe7tPEBa7+wB3mSjCC+Uq49vjbEQTkrqxGctb/kes4KthtQzmQo7gWkKiryk8yUXlMA0
OijcHDtrtI9idCT/DQ7Juw+gq66GVp9K9InfdcUO9mMdlITjmZS1Y7YywVisxCQjR9d0aAIODyis
7GHvd1feVDEpmlDo8jgBOjzxJNkjjBpYQqKjUMGMXlm+hIS1hqhRr02klbAtB9Ey4xNeicFusN0z
ecZHT5jKpvPmaTzwE5qmO6S090ptkPHqcxKQEKHepcZDyW1aiUCwsw0pLgDB/Esxqm8wOwD7CaYy
cQSEL5FeGGvTRXS8cnpoDyUe2cjsVVNltTOD2jv/WlmUTylTGl1pEIsCuvTddIt8FiWZfM99k1SL
rqoEsnVn08EQtXWkccKT5MESLtnsXsUczfhSdt+Jry0eKxVptM27Vv8a6VQqmBSGvzQ1Ua86DpKj
Jmdk7qLe2wSy5Z59S8sWthIl74Ep/Ugsy/gZ99fHOoheXZEhlz8bo6sBX7XS1YH1YeGOIypNfXwf
kbV6DdCDeG0rlKAiK70JU1jp44yqDZDV02DRJMUqI5y+FKPcG6NDq3dARKfRHD7l13r/XIt83BTV
iuqDGLecBLVIiy+Z9Jk6Tfs6tMmigMD5vTFsBfhFoM1EV8sNa2X6TQF1d129cxJDyinqKZ+YnLXE
XZH4aF8UNylvlFY9zL2Z+Ps0m9DRk1ec8ZujfASda7kx9p1UxzPdkLrjxE+xkCu/m+vm2B+FTTRA
EfpjPDVjWJsLJJ1wmWZ0UPcOYFcZEX1VhqL1OSxsYhQ6ONBTqbmXqzicN93onirTs451ZvXzQRvt
r4Tgdh76yW/5iIBD5lbFmprM4MPTR7QlYvurREHzIlVH/RC0SnhJSd9Q1qtaX9NweFcQn/DIbMx8
N+3ANXbB5dlYtXus2OjsKWYs7FlkO9F2lEx/JlziwPrt7AWwLutyekQLFOVNk1DdrDDqit+/6HO6
WBUJH09gpMOlgtBsh4h7S1nRVEcwxN/LEWYlUTlQ0wPS48PmRFXB4ATfZbMJTqI6YBqrJ8//wzyx
im70W1spg7M8UiogVSTiXSNClNnonJtdAR+xzauwDDJBH2hy/h9r57Ucua5E2S9iBL15Le+NbKtf
GG3U9N7z62cR1adLV3PONTHzgiASCZAqVZFE5s6964UYEzbTrle9U49n0YuNKNpUHcxlPiJwqOy6
1QWa3v4YTotlrmqvRlSkAtUwH3w0VqDQTNiYaLX5oGajfY0tYC6MCUtlGtLSpZ59EWcVrI1hFC41
CkCOCqhsuyzDeRhG5YuSpb+PhI0yq+Zx6PM5GIrgq9P90kw0Wq3cTLcWBW5LYXa9YO9YjU6yl7sV
0jFQGSRd8DUc5R+U7LdXP2qy06AN1kz4V6kGVQRymydHk5Orq+rvwm44uct7QGFCW8PvzLGLg7Bz
b0WzvU+abWgk3pdQJzk/XY7USfE6hoJtLbpcnfHn6rrO7pfZdBUwzOyLxvp9dS2vUvNOdVcVVCph
0WXvhaWcichmX8YwMxZm1MtHt3aKfZFB9th1QfQ8tkAUiNNk71SDz6O618+NpiaLRtdcqC5RlRRH
9yZppGFtttHBMRv3w6Dw1WX9xdNt/7lt9b0Sm+oXty/gIUsj/1goDeXxspst1cS1Xns1PruBrfwM
tewBVFzyqnn8WV2ZSftQG7sj7BRUjup+9QZWfuvx7v1TcfOvSHPpz3IppSs7J/iuBbV86rwRqWg1
cr9GEhLokyt0SCg6OXn1lFH9vWr1xtvJlLKfYY/q56oy8CMeELJuysEF1Tbq1lYLnQ0bjGg+kQW9
jmlZz7pxiL8aefA9R+v4O5GEUwZBx3uhjkuZ274/c9ojpCdZOGtM6G+oGJlR+rHSs6R8d3z5gpha
811rg/ex9Y2NZDrdSkZ55NEFvJflj9BFZI9tWbABHVxlJWztqJdnCsc2KOZmNw/oCr25E+uEMVCY
G7LgwU9D55wHBijm6YhK/GrRxFmwrG3oRJY+DGP8B5x9qZKU5vHKvtEooofbKMLJ1SK062AZWZAX
ke5uWOevKTcbn+ptiljfVzJlGfZBvYrtVpqFUiydXbtT9/EAUC7ysvJbG76AP7a+x2WDDjvMyEf+
C+ZRh2h5Xk4DzfAjoQ75W2h24dIr2QeYAxCVXO6gV4tC6/uo51RkNP6XvIvaVWCH8lbKDRQ7QuRt
hUffmk8aNZjPQap7G/hBbcB7ZvncJMqjcICSKJlB6gfkrKrKtSoFKh8B+SKgmMDrqi8WmOyNFCf5
qkQIxkLh9gXGf3Ub6063tHvZ+GoOzQJx6+HVLXt9Y6vohgh7KX+v+yB+a5BzWzfAj9aKE5hf4yQx
vmo2EYU+lq110XTx2xB/F2MRNc4rttWIsWvB+Dpo1ULYFYONalglKjGv3n8hoLwRpyC+Yy0CKVhr
ZizNS8NH6oy9xF4c5VP3bhMDul/+Xy6d7ujUUzT64tPcHqT9Dh57FC2h+BNNGYJTLoJc+2BLky47
cxHhmkwBWkR/nONpAH0CG55t4+cnu1pTcut79fGT3fWy9NiA+G8jc5hXVC3Pu657TY2qvBZTcaIN
h8/+j4mq9+qKOM3NRJatJIhEVazEttbXB2WRo6h39TJDW9Z6D+FJ6zirXNPzo8NOb0NVbL+Xa/6f
pMXdrYdA7z7J/HZTwfJ5NFwYdeooJ4MhoeIXwYV88cMKTgC39B4TpYUhNuRlNFTlEzCA7Fyamrwy
ldadpanhsrG+fRbysIEjgZ2paaZnYRNHbuwYOyqDTqKnOaEHlVHiF8eKhFQQd+n5ZgvLBAnBRI4X
/jDIjxSDe7t6LAGwuvpQsNfz5wCgu6sYNeK6WFgB8qCiq0V2d8iH7HtWJvJjRfX9CbLFQ+y5sPaq
CMsbvhFtRFfXlW6W5qF7Gw26ca07kftA9tR7qtVmIbzskfeXUuc9XqZaEeAXXDODgeZ30LnhwS/1
+iXQy3k0aNAxW0QKR71tlqLb1NFPauOHi5200TVl72nUMSBRR9eWuVnU8F4yKUGtKiNjgkQ3+q6W
aVQPpU0UWI+DYzOx3Ua1ERxbHv5iTDReV5fLRvXLpWkqYwwQurnohimvPRAk2zRwk7NoFL2IFnJh
IminZenNFtRjQrWS56MCagJnnJyFTRxRwVlu5IYE593mSkjIw/aizEAe5uOyjXtyIxMHT+I0yS6k
qGkd078wDzq7tmm4QTnPjqq5v4J4xwPDfg8L95fa9PJLUqJ0DLLMP9dZZW9ghA/gWjT1U6dQv5tr
efGihHlAfqNo38HyGprm/NLK8Cl8SktZ5wk1mLemTiwY6trkWkQZkqb/am+nwU82YhsGlUmz2PB/
FYZXqScHPDMlGfK41AEWHLNRU8BGhu8QnA+wugzDXhzdG8tQkrUSNVRRI+/mTI3PewhVj9NhqJVP
rUqG+C70JuyqRJ2+sN2c//iJ0btzXyrFMpZ1dyNRjbZGbHUAbWQGr6oiSXAHysY2rLzg1Y+Sb4Hp
VGce3MGrPmXB4+rFc62e0HDyKKaMRaXuSBl2c+EUs4MF+UW1B1FYnikDj42xo7LI6C3t2Qx1ZZFE
Q3WOFTXeKHKRgF/QzEMRxvHKL3vlwaJIbN5RTvLWjdYDQfYJyM/rF0mrmUsle+DyGuLrWjmn3LF+
0CueIEmhyAcFrtpdakveZizk8Zz76bAYEDJ96Tp2yfkX7jnJQTdyUgBh1c0IcMnRAnhrfPCmMimn
oRRyJvqiAZIXgnBoRjQao79GxBrCXfjc5oi+KsHY2rVvQ6UnV3+ivlb6Ljv0aXEWpnAygUAwjmFX
r4VJNJ2uNmdiBTMx524XR+rEiX2z4XFz/bM+1GDr24JyQpwuiaqz7afZQfjLYyCtXGOsAGJpztog
sLUfi7DY1VnnEIJv/KNdadoKfFt0gRffXrBxGR6zwahJGGvF9MzNEWfSvIXdUHemR7qyh7EFEoNk
YgtRyjpaCWOopHZxO7Q9GJpdomnDXh5UIGgK++nMa6rHtotBgusuwepETtZy00GM2Of6dkjKYptO
kckQRsbV6JTxJZdEKFv1nnQ5S+amXBVf0BH24QkltNhCTEo1Z8qr8rB2p03UDGDhsu0KqMbczFpb
9jAzJsBHW0jBjg04em9T1/Ibd0a9hHQI46R9+ePWWKAL7Z6KmczXfru5lekiWoabw2rCLlYzJzdw
LR/deAsxwQmM8SGq63ItxTbJ/WhQHwPTLK8+d3B02o1i7qoUBbQwEuxKJ1YfLTNVN5lnUMk/OduI
2zymlPZMrnqeZHMFrNtGuCpyHe8aCbi26OpWjeClU6ibziIlBG2Q/Jj4MGsajhG95B67nmZUzS91
yMsw/37lWzRCJeHXyk8pbXnniiHaJlYxswlzhTOvXLPNQHQVPM2yipLiKkmVPq8aSs3LsIWjqUkI
HZIE+EYR+THzG+IWob3xysz+RX7u2e3D4i1PjHxuSYX+oIGSW9XwqB7NMNK2zZBoGyQY2pNYEaqf
FFIuF9bstve/lRlvpzy7ptjxbcUiAb0zrai3Tj4fJpJCHVjUVuxx/m4X9MlGRqzY+Qmh7dHY+BQp
hpnepyjsDMkygX8Ilm5Jy5NrUOfZc9EUz1mnqafBbdNnrjID3GgQkZkGRymD6s7Wyp0YtZoqhL/T
aDdilKxHAbuTa6LPyVzCsMaqItbdV80JDE0B/l2L3+xAPhiT6oppsT3xXOdLqpsT3WjQnJywApjZ
Ki7b85qCsKhoZ5Vm1e/jyvWk/L2M4x6ACJRYct69UdrhHFyp/N3UTTUs4yzWZp8GPnXNsmK3RXGk
sI9BBneIg4RgMurOwa8JQ0O+zqY1NNjhF0H/kzcyCJn77hfMhy8IivtfnASeYOqKunMY98amoi6H
Whc7PyckhBfQbJtrUx+cOY83PvapaSgw2JuKDY9cryEvLowZqqgISw8RmWnD5fk1BrNA9/RDV1Xu
k+t10w9FrRFmpJu0TrksGwPJi8kZlQBzPWo6dBtT128ceJwRQ74tZeVOc/Kl5llMHdkVP0B4NLcm
V7NuujmvPsEqZj9BXaQ3Ros8ZuOZaVKvvTYJt59qwb6h92dAknuUHwJIB4xFHg3du5wrjylZxm9u
a1Yz1TKdFxTMhjmau8mj3MjBEuLpvZNY8AT6A5yt4Zhte5A4MJ8oUjavy3bHq4YNnp1RxdLjtWTY
8SKL3PQxmZqBzAKZhquwyK53cKxxKzN09H3TOapKZozodlM+LZtusgAi1MkLMV4ORISzFr7iqnGP
IXH5eaH39iz15afIovrKhJJhPZB+WpluWs4Fs5AgDgqnAtg6yyfpeGCt8lihrxKrL5bOn2dH6ln0
ZELoIK+f0FStLgqcw7syS8uFl1rG29BmP63ESK65U0kn6KFJehsdvyN0HqZo5JVscvU98ZufBp/Z
Gw+XBu1LYAGh1gRzGJsvqM13p4wipmVg2yCJHQvJTKWrtqVHubUL3+SAWhACQ/J44NfyVRm5QaID
guJd3Xor0wFhCd9b8NPhH6OVkrKJlFDaEAD8PpQQmyc6BOQFfOi/a1lgiEzV3HrVB91dI3WSrs0i
b66+mR9jd1CRIdPY+pfJD7mG2YWgs3+xwuLaSX647fvA3EPiDSPk1Bjx2cu/ZYVfezOvo140C9pf
nbqSNXndB4Xzxc/cbllrcrm32UCcPS5xHja8ZGkwOKxQ3dbP5dh4845YJNVCRQhTtONHs7qJLMo+
5bOmNOM3ZZJYhTwFTlErz/lGDatMtl99uHa/23YAs0pHwRkPlHBtljCjuLLRvTomcK1S99sfnjGs
S68gcddoT22qO1TpSVfPTDe1DtnCYEE6MkTqvK4Rme4S315HcJLvs77qN6Yt7dwxS5fK4OzHuGpn
MkEPAjFNv2oDzVxlbvPFt9IahXc7mFXpEHyHl+liG4X1nvPjgcoZDVho0FeOVNc7qF93DvXNJxwm
MXMqFE7pAC49AgbSe354FQ0EZcpeimCln0yRJEErltjGktyOcuysQTnKXf6lt/NLYaZE47PyifLx
+Ayxs/ycScoLLIXWSQ3z6jgY5aULgfLkSRjuA+c9lJv0IEM64YT9sPUs2FWA92f6QTq5DZWKvpm8
daAy1mDToWaautJgnqfI1oOptt2pMWsK1yVAbboUBotSbvy96jRHpW5sOOsnxOEETPQdjnhF+Bnl
PhipAfoCYRcNxVjg6YWL6Dt+9ZWX/nTRusNzj5rSuYjD51rJqhOBVn5JY0eGr6vaF9lOwxlFFsm6
DNqfNpmQKzLB2rHvLUobdT+Y87aRHTi6ikFI47srugjAlcfoO2F9PDrFGLZOEOWzWz9QrX42VGoM
qC5tl3lvFy+FFjZLZDDzteiamsnjx1Hgl/VG6t+cfJh3NWWgRNm0dH87tNi17l2dSr/5BKrYR57+
QCpYmvsdsou+s0ur4VIMoXG2E1CtXb3UHe0n+7piJof190432stYJ6SdMmg+y+BtLPkdhpI6H5qw
+tXpj51twfIT+c6hIM00g4WqXfQRxTNNiBR5IDXuBmk8Ak78nC8JTJ6XdDoiDX1J1LigiBOTGGwz
CqW6jnul6MqqnpwkpfwegerJUDp7KiO55RkELZToWoE3HgebYBnPuScwn91D0mRzyiDMpzyTk1kA
TIDEef9RTW6cunGk8dT1zW9/JyYnPMSAw+Nhqw2c/Y9mnQVT9hDEvwo3t3d9Afej3aBvQ9VNsgl0
Kqyoz6QyuYSbjC33sNJyrTiPdmlRbCk3xHC8i1MX2SbjVX2f2uTlfH7+G54hJOcyqBQgPBzPkDJn
SzcI5IdmjCxUhjr5KY+vZckL6CTXe23bMNy0OorwoefU5yGYki9OXL6pbnqUC37pUdyjtg6ciSiX
NjctLblojaFvGneUN2ClUTLP1HipGFaxVUxWA9w9PTK6gsw076VULS9VuTTf7Tx5VAZkgqpMlpGt
kZadEea/2OWdfO6Fb17LFXZ+lEHRFDSbcqhPNj+ldaTa3bo37OEiW7a3gANafZVJUKpmEv5KzSOZ
LKDj/JgvZl9bb5YPz2nRKtUDCaZmVcR1BtalBBtNGIt3ruqSVXozTysr+l5k/dzPyvhd9ktEENIg
fjaBBq5aqE/246jB0mKA5fWdTiGnPxzVWrefbMdRuGWviHIV3wLfoLzTloudq3cWeMLuXfEibpS2
BRTfqEyA8E24h4o4XBK5GU6JY+az1jC+h0ruPVGKOGwUiFPXkJ46z+zRoYpMvR/QWAAgTJPhYUj0
jrKfUl6Vadu8wou6Ex6BWYMYL4jPqV2VrZu+2siWF2/hhDC3CvmHA//LiNRfbZ6hnnAWAUT+y6Yn
6D6owXBICfvO+sBxnwxdJxxU9rsJe9JpMAQXPWjBvo6PAUA9KmrKelkayFR7fJYLE8XPLQ8X6aUJ
R39mtzbp72m0amwUZwz9SZYnLlI346Wo5kFaAqnQ9LbbNg3R69FW0jcntt47kKaXwgn1S6b5PxFr
TymAdmY5OOo5dXwwLDiyuUVEalj3bZQ+eOoUuc6a6ocJeVYSNMo7u5z3Qg6s5wLqp6WiRG/2UOYL
8p7OJZkaMMswqZI72rimpErwe1TKYizBLPlu6VyEo+OYQPNDkth3Wy71JtFfbizTKsItJq50sW9r
3xaLTcR1mnPfdgSbJc9f2lmeHiWvQoBgjCF+arX4AOriqwVg8hhoxjLzq0coqIO5OqqHsXL2ekIc
13Js5Zgj6j4fB19ZGHXdb5y4UrfokAznfGqCTToQcgFlEGxyzwkWutmor+YAn37Z978ohhv9jh07
tFbPJfH2WVU72bKDIInbZeyNOzIIc1+XDISicm0jD4DY4sJUiNV41saNpHTOV57fqxJ/8R0VGhgb
ERhNzofDSLHqPNFIR4em1i86IyJCLw8WJXVN086iunmELCjZCNu9oSrsL5fKVrtlZ3XajLeRo06q
4NWuOsIwlh68TGyUizYxtEvk+M7KpzjbTYw1GanxQIFRuvEMFG86tYDxJ6iPXakljzAq8F6Nyh7Y
K73fCpuSAH2BXRY4qGRf2ApY74pKGGqc5MjsB0/jLRm1iW+yJA07X8/GHXhsPh2XDEZAUf+hAXvE
i2D0RapIO3QU4S5bCJg3SdHbVxlBU9lSWzY9KM1T90qsNGCP4wfNPPaS4ABmON0GIwELG5jHorBG
daH5jgu5S/fgEQ13DJMU/hhK5rEGoehSr3aVMi+78i49VTsjGzGavDV5oHefTYQAEDf0ecmL6/IZ
lS+C6JH+xPfHBKMzh+E9vdjNpKTcPFsUI1+IfCa3piAvvShgCFsOk5cYCIvKPdX5D9FB2lVekjCN
FpZVjhcYppyZptQ9WRZtvNxssmGu1djWwb/iIgbYLehnA4jkZMm7MJrLBgLutdSUh96xikPTxL+P
YqgWYOiGhhHSa0DKwud2yJ2I71Ust6uYJ+GxNNAzlmQjXyeK41JVScPXwNk2tUX8Ph2PRmnyAEjC
a11IET9/bou8wVpo28LQjbAJJSSlYV2FrbYzAo0VtKWhrbJNqlySdER1Qf2tRzlNF1kxnBrogC4y
zAZzzfW9q89VrwnNxWQLO1jzvfFiAyY68KOrOmUBr6DOY9rV906uJus61N9av42OfvuTIHh5ipsh
Xzm2C1tMgAJR5UK6KY7gVIYmRxzem9o69UU/EDpFfqQ3ZROhCQu+ail+c+E4+WogbzEzdKl+4X6v
zOvQ9R4Lu0SpLSzdsynzpQgiSHuCaG82qBGrjcGjZeqKpoPUgypIJ+uzmRhSe+LWabeQuli9aNVD
IMiZZDNGnocP+MbdJBOO21IVRvpipKiEXa86hfoQcBMES6IpfIXXAt9sVoonazcCp7JukF/tVfiF
Jgon4dehawVftHmIMngE8tCLF42l6Ls6oF7fAcz1pPhm9cB2eib3SfYE8+MSmKR0nV7U3aZSXrXY
KQ5lEri3rpEnyTwcunAFgQsaK2nbS0vkWqV1DEz3odKzH5ROgBFLu27Hby2YdWSqrkYWgZdz4nFt
OC6Aq1J68dG2euiGZK43ZfXkDUP5lCX2JYdM+JR7UvnkaJ0xb4eh4Q5L17YVd02KIly4tXsysrw7
tvngnlLk5eHnDF+9JCy3geznFG540asZEZskDhlsxGhEHTUYeVJlYtSVEK5KI+lRtnX5gefHRph7
q00PsZ+BbGKjCUBy9CFvIINpaFW8oB7CfDbiCAJvFe5wKqrM56Qi9g3QTF7YU9cYZGWdZzzepcgy
nhOqlICEKvFSzFWd1lvD8N0sb3MbkMM87TUYfnHmDa9aZaPrwZPGUlHbB5C2U/8luioilUuY+eWV
cE47MOk6tKO3UdmLUkI3fr6+ze17dwHhj7wWzhrFFIvSt93baGxWzcKizH4jnOWgA/TUTmlYcd7R
l+Z6XUdrcKMbw3Lac+sN1ioJxvxgR/uMCN0Tal+tIndPUyXNU1L2L+TnnGMGs8AGhgfY9bW+Ozd1
vKWk3dlbmgQbi7DVyrdipDLrZmq1LjrpIBVcOVcDqEtTfU92ZGd36GsL/7QM4gX75wDBdtRNrLTj
FS8gTyyHMbJ15C4Spf+R5kb7Lc99FWF0zThTlx5uAnijatJhl8aInhsZqTDTSdUdMfV2Hjq991oS
Ol5p8BysxKhSIftRF7GzE6OZDqSvytqLF9jaS/OtKhJvo/oZpOUdYbswMctFJRXlGjQzzy3bG4ed
g0yFsQwN66/DeDrUlaRQ5x8cPhzqiZKvoqnayzMeELf1Xkz+PIqWh4UEDdCLxrft6sYIEU09yej0
c+gND6IXjml2KkDniR4YK+OgodAzCyZ69bGE5Mnue/jOp1UR6NRWE7vWIjQl7Ty48u9Gl7aWRMnh
3cwLf76LXcCUk9PdHutwLvpDYM4/DWReKM8KNxnWd2fhQjyCvY4J1/yf07ktG0ajVJRnhAlW1HcP
b/ZououxdrrDoKTyUVYJdzUqwMGQPbI/QDYRTDpCoikmWSFxFGvGxIOBMOxooSgkbMqfozibkswt
8rSfBoSzGIW1F9GPaWUxDc1fDx4FiCyWIyDq26oVsWVgTySlmhlI5kU0jOkuq4LfDbWB6Y7Id7oT
R/eBu9994JPff+FyXx64GYT3Yv37PNG9+9zP9F+4fFrqPvcfr/Ifz3a/grvLp+UrT/rr8v/xTPdl
7i6flrm7/G+fxz8u8+/PJKaJz0NpB/Qd/eBBmO6Xce/+4yn+0eU+8Okj/9+Xuv8Zn5b6uyv95PJ3
Z/tk+/94pf+41L+/UtvzS94OtQzR3oFXu2D6GYrm3/Q/DEWVz6yUHOFt1q3f6FH2sX+b8GHa355B
GMVSt1X+k//9rPerljtUaJb3kY8r/af1/tP52cyw9e70kLfz+xlvq37+HD5a/1/Pezvjx79EnL0e
xotRdO3q/tfer+qT7d79fKH/OEUMfLj0+xJiJJ7+5Z9sYuC/sP0XLv/7UrZTQp1bat8GyQj2jdRO
DImAzfbxn0aMRMNQ7FTtIszCIo4qMeHua7pluBfDJQmkrRMjy6Z13kOmNfrcqwxqq2pDumZBDIFa
3T+xC4bIdurFOZWELfiWaVzMGQPd3JF9/yXGhd2FJ2o1ljBiCZtoqh62DFMHBFZDtn+ALvoMqUd8
Lmwp3na2g+BzR52vbUa3BobK+JinMJBOXloUoSQnRgNLAs7myYebTQyrkf7eAqAictZALSOWyv2e
OudclZc3RxdWyUVlBDY8yQb1JdmIxA47e3CYiKmu/AgtVxu+G4P6+a446wQNyNuHVPdM3SGwinOh
xMVZURpt7ekF0HUxu9WqYeMWIBs+zLZ6B2By2rxBLsiKYmJl5sgSGfX1vpZY2u+0iqCmt7+tFyRF
cwjTGFrev04p3NK+648qLxY3N31ki2apG0cue4qY0QvyJoX6m1g99MiUqH8Qrm9k6q/GoVsb/N/2
gHK9g19NWvauwSRhFNPvwwU4EUdy9F3SNaAq7Lyg6DSF6SOztnlh+beOowQOaJjJngPHheCK4NVt
hjDep0nWGM1JetTLD3NuntVQLrs4SfefJ47K4G+bULp+Wkt0jcw8Euk2tkploFUfI7Q2yp13CprE
O4kjwF4euq2lt3aBzJLXZvQ+IPw6Z4yOI5Wlk+t95m0hrX2w7SgmbhroO9GMhM52KCPrO3GEYNqw
TaRkJgaTP26i6+q6l1JwwoyM4mjEZqVZ68jAy1Ab8yEeawr11EqSchLWFjG5JZhabS4GbqOTuzjq
RpmQt+odhO/dg4yTuZJyKD3Aa/z2vY9Giv+IyJBKwPZfBrUx0ze6an+7203whCp8WmlGlseV12Lk
fjIHDUNQdR0UJtNV/7muWzelVI9SQ3spLsKwPJVPpExg2LLdnWiMLEOx/tberV1kYs2oCSFaOPkm
IFsQvh5QvhvjTvqwgF7kBAziLpZuC94mfViw7OF6lWBoWKgwo+/1qQnDvNmLrji6N59s1OlBG8tG
bH4f+J8WuE+7nUPtnVUGtV3KxqfsDwlbRBSQ1eTiy356CY2U3VWIoIQYIN4WoUGNSO0kTgkvrb2j
FABxStEHe/rbaBn+E0IL8krYQY85u/uMu28phC3FMmLu3edTN/d6qjGcejvK0ZvUpGQycgMmNz2M
HgMAalvbImgg8w17LVptIzwo4HLYczv+xZpg7GlGdV1uxiWQKgsK/wlO0k5wkmYA1JOPuUnqcToU
xnoaEUd3HzGl6ldWj3zT3VWY/64bCIjKfaVYHk9uWw/X0TEuep10TwUb7l2uq+VyKOP0m6cbpJQA
WBE6GyB5m1JQcuR+KQyAq1EB/VpY1+5MqoetABsLFLJo6sp254bhJMu7TcCWU6rqlgn4rbkYuMGT
XccN15rNV/8D6Nmr22gL8+L3m2NDFXcVwJiLwJW7cwrH2bFz1dOZOBQNXOwGEIIKTfubtaRMuy9U
Y6XdPSE7dZHhnHzIGyETOzViul3UAQBLwgK5WfUwhqYQqsujVyObE1SnMof3WRyJJh8Sqm1THVSH
W/0eiP4cxR4gB5ic9bVwljUNOejIhxO1tqpzn8YvoetYkA/HQE6lGDWsP7aQVNZZDPjT0T/Zkz59
if+sEbVPhC3zQ+3k0RHu/+jYlNaicgh9Qur12yQGx6IbwZNUSr6FhPYgj/bQzYRP1YGgJu+JMnzq
RNQHTmslbV0Fa3EYN8a7HajZ+oNNnCr8lcMLfhDHEiHTvtcSiO50Z5dMTW8qMFLe++IInWB0Scxq
89kutc7u72y94bs7CdEnNN0nn9uqwir6Yo5o2oHSk7kYKYpB3pBVbg1Tuei6n7/UxJt9GSC7Gfv6
M1GP2mzyF89LZRTUO3D9cvaiICF/NjrzUcwIczs+ljkvjblOtNZsuNHolFzv/dR39+Io6fKvg2eb
K9HrhsLdexWQZB7uf7mEf47utg6YKWo4LuoT0+h94DZZrCNW/HS6mmqdRVonEyf+v8y7O/+eG8io
UFjBSvaDbF2MuneV5BIW+sKJvxC9ezN6XfmFuLZj6KR+bS98jK2ofnPaiJRO2PoPfmhzzzRCaW/W
Zrz/tE4D6dfe70r4bvgSHxS5sradlBN/gnZgViOecwiQlxiODayAqzYEegkWwSxfw0hyljFsXTOL
QDkJ0yRawjvWHJqpIVn3sbnbhIsiK8uotKXt3S4m3LvCTdjSXDM3Y+Sg1fYvSxr5+PEM9/laSDqi
TpKLaxgUQsWIO1iwkq9FN5bz5OQk8QmAbZTPmxQ1C89HbcvXani+ehS4FC3oZ5BqdSTO/6XJ0OtF
79WA23smhsJOgcdaHOZeggpsQVjtg9EtMnOpdSEoN6dqVoESKVPJgf8omkaHQAKt+6voeQUEOHeP
bnLr8Ais8S8P3prAPyrIeytFWi1IO3rHUpAkFXXMa7ub9UthhDrTPw6CECmenITxn33uc+4+1US7
JAbCUPM2Mlg9GIRy7RmukMhV8ue2Qonur85fI4VUSKuU6iiKYab7nuZlyxAqh7m4Dd7vitkAM64/
Ddxtt/voNKAPLoH06bYqmvtS94H7tPtSd+cMwSbitUnKfb0eH6n172c2GffdGKEXoyaWR66VkqLY
cptiXsFV4jfqQz8NQoxhzxsFZLbw7SXT2AfVpHebaW1BWiXY26UanMVokPMfSRNozEXXIjN/0r1+
EhKSH8th2VIfU4GkA7IwyZ3bmbZwG9PfpghdHBILFi72RHm0EIcQiw/VzM5AdlKGWq7qIe2rWaHJ
v11v4/ep4qgLJg6Ggb2K6BJlp5qpB4QXSdmDTbXxya015Wkg6TnXIkvfgppSnvzSsmG791wUp3Oo
wmS9m5tT9tVA8nVraMWPYpRttquTDUyjBwisKbfjlIcVje4p+jao6x+i10w5W+EbULrzt77Tmvfp
4kisq2RSuYWlK973UVdQv877lMLncNZLADPC1ipUa9aO66zHIpNOOXW6y6FuUZvrvXzeV4myG0UT
VwCcsklOcCYMH4am8Qyuj52XtL+PhMsHby0KvqSZXG5A75Q7VYZY8o/aoJAcFN0syPakRfy9MNVC
lbBKSJ2Z8v8h7Tya3NiBNfuLKqK82dJ7tu+WNhWSrlTe+/r1cwBKoq7efTOL0QJRSBhSbLIKSGSe
LxcI/l/6hLJzbZM5p4w6ocdIFv4xYtTKo2U7wfE2gWy5zzLn4K5Xv9/G1DcclM9BurSi8jtHqeUz
J1DVs6Kknznr70+mqGmqNe4ImUTKSvQoK716LqJuBfp8fpD9tWpGiHgkRUo2KpbdPOotrnsxXA7y
/VQj4Ait79sLuGl2znKL3H6jLJcDrpKFnXjFUXYmimDe6xOZQvL1UYhQ95PLsSTgaqc33rumNs6O
QnisrDoBUOW5JStHVivPaRaqmTjnPFDU959j+l4zzkoGZ9yvPOP9PoZFbPyg66j9hTAtIyf9mhGD
cy1EwRGmdg31zFqPQr30bpMNmVmgk5Cg8iOrspBdQjN6HolOPNxN8oqc0dHGOXOfh7ND9+DnIH9/
v9ytp06uuT96xLqKtyCL0TEhqOfhdvCV9mix9yyhDejtUR/rnT0E087V2hY8LaZUtw2yVmRdXkrr
bYwcbjccIhKKWzXrcCb+uWuL/xhQqOR8JpGy0zq2ELJI+8An6krUG1XRb0bSXX423zv+ZZvFiM7u
vJ+DZbNppPpWIy7/76mt1HMztD3/NW1J6svOmOA3wgVJVwmKMx9a5w08aU1EOu2g+NDcV6DIzhug
s/rcxEgGOmOaf+T+VK7dgPRyttiAnmt14RSqtvJEZD5S0PnREpGb8kraZgLRCSsWLbIofl/JKpg0
mj0rBcsziAdvMexV1swnuNTdgxZm/YOuWf5qGFC8udtstQrOTelvpWkg6RLKrEC6GpM77qVRFjFg
iK1NQIfgXHcP98J+jlu/eCA602GraJHEWTS1R8A9L1jFtnrOLKLZSDFdxeA1dyWn1W9dwyfUxBaS
w0KJmfxfsqv9rj2aojq0RLCSIeyfZKvthl+GyZsucigRsNes1qsH2eaa5bYz7fRJtkVKuyACJ33R
PM17HZAfhvDi2cpLBCnvgYDN5lj4RKSKWgba4HbVeSkiBFrf7GXDaAX1g1e73Q6SFusR0fne0IXK
XtXMDsELusm+xLEFmy4gMOXeV86OiFyVhOFt9K0trAnHUAxtrQSBv/GGEA5BGhRXWagW0lBzi4Cu
rCJo/LOhKRvQNKoabO6dc9GK5MSwCpMS9NzvWZJRK65BqHvroSsRCPrdIEdYA167WHGAMZnKxoa0
ved17H2uoRoj4JSqkNpDlgutYIm1vNfvzQgXAryU9altq11jkrwcJvO24PwfylPQP/iGzvdNXBnJ
OUYD8MqZ8k9L7BeD8PrwB5IdRENftjUZDAST4i1e+0pKnn7swQkEQLsfvNZ5mERBVi4qwDXesVSL
nIcws5wHS/OdbTsmzuJuMzVFO5HhdJQmOVT2BWOzaHM9JEaR2WSjFgTR7WXutvvLeD0Zxz1smqMX
Ov2exGyS09NyfrdZcq8ys8MfKaouNCrS9s3HsVea58R0toGqz8Sa9MExJcJ0Gcmq6STrtAuanWyN
qvFL7IujeqJzXiu+vbIXbBXA92wIEa1g6qrR8g1Yjmgrq3NcEUWphd5ZVrWaiE8lf8+NsLvwpEpv
g9BngTwMqWEte5WGpSzqmnh+Wc0dgJ06gttmxdfWLguUFsAB7ZvSybfcdI1nDhu4kwMS+CeywW8D
xP8KI3BcOkh9X//qa8IJQIuFvnmKyjvLxxXJu96qVWfj2ItCXskiQorq6FShX8FAp0Uh3GrRG0kL
cJNqUjdPhtfG70PSevFLmXfte6l237Uu2rhOVT2Wg6q/kJZOeGTdsFKMQuNlJNpjFViDv5Wtkcl+
H9USgwAMOk8ofx8TnzCpRHSu8SE+kAJ+kI1yfFx9S112Q9ISlvGnoFYgXIveSgnYfwYsr1qWukr5
qT3JguQr1QqfBqsvn0jmnPElqcAuZz9Jl27KdjU3TcCov/u3fbE1Qsu66I7+3c8QJBsHLb0OBXdK
lpPQ8YlGvHaikA1jntv7YMxeW7v6ZRID8twtz7UdL2/9Ozs4xOF87iSiVMDn5dW9aP/DNmXW/6vf
fVgc8/0vlHZcmWmQECvtQ9yZTDKGRc6p3oQ6xCAKedWXnJMsZP2vZmJBo10Y+Sdpv80gh/zV7277
o08Jq2PD7+G7plY6iwxe+I9Xug+RV3+/m9zENzSyrFv8rx3ljPe5ZT8jVKx1xV0FUjcaAcvBhSrN
tzYpN5ZgS8s6aJOI4GECGu+2YTTQMPqjLgZ20ijH3IvadeJDWQ7KI4GD1nPf5N+UwhpOsobLVd+w
N7NWPd+bZ4RDdlFSjKe8czVUcsjUmOxYR98016/SJos+t4BcunqxltVSmYndrfp5j8+W739Xh29E
Q0dkqGkdWoFFvjG9qTsnSeORpxIFB0WQX5kUxzUBQuFcB8SgB+FVXlk6T5tC66Aj/7sBlTG8x771
Lu32nMVgKEQXLf3RDBwkyTmywg2BQ4w6tznFRkGW3NDbxLJvPXFg4H9LESY5Zm1aHJ0xfoxMK9vG
v03SXtl1WC7+vhzJaMfKB30bLdv/6PR7Nmn736csfe/X7G0ZbAlyctfa4OXnJo16QAtkGpTkmCwi
uw+/54R5kkT0g7/MhwEb633Winbla256LQpIgsD99N1kV9rVZo22svuuXJK673H40M6n0CQ8e1OH
pBI5jTOu/jDKS1kYAQHqfWv4hGsRs01stz6f7s0TiPtu0fl8TOgmf7k3ROBh0VhD81LNiieettyO
wZHKGpkS5rEp5k+yJouhNMWXZqjXejMVT9KmRoBg6tnlx43JRzSbo9poLdtMYQJ/om9nxeiWd1uW
te5i6glWv080Jl99De3y26ykgx1Ik4sXcg5pyz3Ysn46xhtpY3EULSs9andwRq5FOSHxgczSU+/Z
4xlu5jkWNdLkq6cJCv8GaNq8klVZ4MP/TqB8jHeSbmljeVefE285SJpasq23kA36ZQ0YmjzhcSKS
zEeacSz1a0p0vFnO0aUVNWnXQ9s8snY4yJqrziZRivpUbR0ktxbSeCsaVb/6OlJhRgdpTtrCQTUu
5hQvmqyO17anVJeotDidBc27Sx3NuPD/dgl4drTX3uYARe3N8J+p1JYZMBSSuXvzkJtR8SWsSFx1
oVIBO1KUdTJXzsmEUHLwGtXcOjhFHnryIVcgWNR3q4i+csJV/3DiLYoawYb7TL11yJ576DzdXhZV
gM3uOm9RsDY/da13kK22kkC8Tye+4miN2juVWMh9isTNytBr+0Ta/HeQCiEJFBqS3sJ0L+42G0b7
rlA78s3pIe3KOJU9LOtfw8jd/P+Z7r9eVdrEO2Tfpa8DIuVrcXzZiqITJ6+yINloFRPwe7qbZI9A
n7RNp6v8QUVfaZPjZZVE0Cfi3a29rN3nJUsmhwWyLUiXOnSElQuZ5eyl6lOSRZ3PoOy9a8MJ29Tk
1a7Q1eiSDy3Zv5ZhP+INQnnK84EroUO6QBbD+jxa3fOQ8A1WxmZpDZxxsss/3viqf6BW5eXkZfq6
rkxSZQRZVTcsCnklCtllFnTWTnitozn7MevldOWOBuZ6DPuvJKscKtIq3wPgRlvyy/tdFfkxMjbq
V4vv2C53HfA7hVO8jSQgbT13ntay2oxtv0aoKd/Kqj8P8Uq1jHgvq54u4FcIXRwnbpVvASQr0o1A
b1WqqpzRfyauOQe/Vqmu/jpq+c9qLfytsuolng+KrP/ZKqvZQ2mup0D93s+zB/nVVlEdSk1ifds8
ITp6YAdjayiW8J9ZZUqvnmVNFlmYCZCF/j0ejDxbj85et3H04zYwSIdRjduVWKyTGFMNHAKRaCYb
TKQcbq381ExSlETvtLb0dakPsGd/N3uVZZQrOeNtWjJrF1PuK+sWqZhln/bFwUoydAKRi13NxJ9/
VS0gDLr3WZkHaz1rYXToajd/NhLjKyKe2bYMAuJ0uqA4y8L1x/Y0uFdZmZqq6lb3RkMJtKVVI7E0
dtWwA2j45ucVyYRerS883VEurRAM4TQguOYptCVLM/6wl1UemIvBBT4ZtR1+A7rJURBo+/3co3TJ
8UX8qdNhVNqW+6UdAh50SQknvicvoxvaHmZE4X0BE/RFK/v62TSm5MBSSVuDeB6+JCyPU8P7YuKp
46S2VImF1bUnc3a/y3HsA3h8k3byOJLxyHlEZ/Lcjawbkkwdn03N1j6TUYp2JyEie7l1lEXGVih0
Sh5TYjcpi6gi7VNtKwTCc8eFNFzOzrn07JXchLqxkGvLg6Xmt+q1SWL1WjQ+UpuBtpc1WcjGOPEX
A7lx57vd0HXz1JXGXCFVqTbemz0b89n2o2nRq4gKzkDm1p4+ultZzRTrFVXnJWqsaGIIbI2pxSGf
mh6e5FUyh1mzkJdB4CbN4t6kui2bllojMpwhf3T8eYns38JsbQ+a4zyeYlEEeGHyVW0MH05hd1vZ
gPqWj/RJVLzbZk7GYVmHDX/rgegheRkK7E4sRC3EA+d0KwTJ51a/deo4ctPQ+gKIJWKmZVR0A89N
Y/sZOmiMwqVWcBWj5zrru9bvjdeGcHme6rGxazNdf1V7/2cr6Lv4MA0ow7FOcBfk0gVfZyfZ1rFp
/oCwv2/iDicfkAa2j/7ebpziQTryU72aF2qQh0dZDbQwXFcqaDI3cV6bcUYfKZk/275bbtJ2xPno
OfWHsBeVPn0mZRYsK19hjneWFRFSh0Idow/TTYAZe81LN0GBzKL+uzS72RBuS2NcWNnOZo92gNwN
qVlcmf+uTso4CPlCmm+Xt+4h4VZIhwPP/T3mr3luvTXkBfLFfc7Acx4d8iC2de4MJyUoBgTvkbKy
Bu3aoWVuIuaLTbYm6jicZFHU+YsyBs42aWLbP0sbaBBiaPSyXsgRBJlEuKfFrFU+JzuN858S8Ve0
vslJKtNhk/xO5uIP6MwL2WpF8aeiUbvd3Go6WQ1iRBS2nASVdkSW3u+OMgsMpI9NgNkXtrFJAtqy
Z0FTsgipWw4xtkqd2JsSnhm0a11TV0HQ/ihLXPlKWqETSN4LmRW/xN75vyL73g0/G6QA/M0mCBl/
Nbi5Q/LrfRrZW6rE34Tj/z3/f01zt93k43+PyC3IKvx2eTeReDeRkIeWve/v1Qr1p8DMjYWmNNUK
H0PxgMJY/uCIK+ILSGCyr9IiizlERa4ebOePrl7aTuyHdrchv2cYqynjNuZ3azlSTm26an+Z8GVJ
k5n1IYoXlokbOQrjzRxbgbfQeK6eS3dYa7Iqx2VlWnCcqZobNSBtnDS/vjtFRITe35l8dfJ9HW74
c7+9N3ht1x8bnI63t2GqQgRMWSHk7DxmuJ06D0epblXuY9p45pm4l4NsU4WpGBxAHcbE6khUZUNb
dsO61jxvpcesw5fs4PxFQ7tQg3ZuffijXm3gPSc5C3eF7hE1m3s7sX/tHqrL2XGTnRt11qW1ipTn
a8YRqNaohOhANrjEs2ld5JUb1MY+aNvnWz85JBjSf3I/n3cZ/wwc34xw+Ens2saIFraYVfa7TyXi
QienLA63l9RgZURkZa0Gcdo49F1ACl5Z7mQVrXOEgC1SkWTVzUB91N0zggHuEX0J51b8VZUN0tZ7
cbQppzCGPEjsnxEP6QJ9m/oRjbn6MYo58zJLnYyvYar5mCnIM/nTJjvzFGxX6QCtQ1ZlPzm2jVl7
mDiYb2P/mq9pwnZbNuRia6ieH82i/1l4nXMcWDSQAg9piWSqXw1CsrxCCAEcpxU3Rb2BXQ5zAsxg
pVXBSs7wx6WcVvaWLT4EEX5oSCPNKuJRiG8iiVlmaMK3sXciZRon22Chll4Ombq61clCdU+3XpMX
QLCww69/tFhyUCHGQz1n+02eIMvwlPWKWfvKcSarkPUVhZWUCjLMnPoB9NG1QzKW0SkizxX6vHGI
s3QT4OPcxQ5pVXNZWQfObO1dYA5PijGQZQ0VeWHMfbthAzV9TvAikH86fegBTAS+Ie2mTvubPbfr
+WYfMv0Pu+w/E05y62+mnXJGVREkywg+aaiqSy3UddOE7XFbTtFhFtq7g4O0gIaA3qYRYrsGG5cd
v6hwJVsD0Kwn3054QImxVT7ZD6oS7TrRF+kD9+AG/hsI0/mxsXtj0dRQe2DBLSB2G18MrUMeI+gj
cOYmKa56oy/S2EsufVSmzyguXSto4p8Is8o3dtAoANa88pNHJjP+o5JkPzTaOfBHNTE7k6JZn0FX
IyBUIQI0uPXNFNghgCJO8uuzViv40jLCs2Vn2Uc2yKosSoc8dj9AkScIBfPl3lFeKQLpXAzf7tNL
s5zkbhvC6HPnfErHYt7URhNom2q2SVpU2K6tECKtltxHG5ZRosmKk+o0dgZ38cyL0w0OpGzxP0YR
SxUfDM9Y3SaR8906mUn/rilGvYuNOLrcC7sginqYlncLeKToAscSrYQ5sl5wSQZ7abt3kVdN6c5L
X9OU1b1Bm1yG4TUNtlafkXcoXuxmlJdFTWQH9KaVkZp/vgvDwRXXld0Xt06GQ+BP/cFTnZ+FtMmq
bLhX/+gSV0q6+KP+expl9s2lj6zWUrbeB/+vcznihZW2DHdoNu9Be8zbaHTCRS0QWi1kf1AAbrkq
Fc845qEHekuithKgUeeE853lZEU4e/16UlG5ZIxa8EeZZv0ou4AfiCArIcAUBKW1G1PHYfVYK5+G
QduTOQeNWw1HDr8Eu1zYq7n6biSQOqI41C9lax6asNsMSn+IG6v4GmZuw1PSUF6j2KxWY6MMD7Zq
RVsHtsbRRXpi2aVTibSdDvy+bb9kjRO/GqXiPBQkEufg3l59zmNeiuAgm2QB+oGQZrVBN5DerCse
m8ZcoLn7rUIr+CVB3BblCmUpaxZiRi/OyI/MTbrVxFp75RgLW4mS5yDs+udkzOKVm/ntNs3s/lkt
ivjMHfBNNspiDPzPLqvFk6yB43C2jUnuZqziFloymSsm85zw52Rzk3ZbHMHnqWs58JsL1jAC4tND
yCbmRFQhn6ydVt9WKTSgKFIGHsK/lHikMI6WNoCdLeJL7w1VU35B5sUBsYwXQMlCTpnG5EFGWhFl
eK3aLHmQQViirRE12RbE8bVRU3Uxtaw6HKstOS5M1AWx+uWTU5jFE2tpkiXyOd/KqmwwCvKE49i5
SFNj9fVJb52XW38xKFCEXGrApied+jhdDmb7NfaC7ii7cJLhXtvZXt4HaGq7VLlJnhrNXCQOi+Ck
jHoLVHDq771MucZ1oLBZIvDzgmRZf8mGhvN/NSVpxQfluTUcchbQKKq3vq8ZfIh+s6yskCMy8TBN
9QS2cYzsj6jJQjYWose92//dNvWo8I0Nyb2Jsi5sFzohe2oX3Mh6ijP3OI5hdUWjpFqi0pp9+3/3
yJhj/PccnVahSWIUwa5K0va5mZQPn/d4KkStzrtwNw+jtlQUs3k2irF9TtIP3UyTJ2mx0BhBydAa
NrItmjznYo5wkoKmfUxjnbDmyrywN0WZO+v7rwOP7NBS4o/W8YxN4xnRvkhU+9JxM7AH1z/WPOZq
0nW5HGdPWbslAZCovrvgMGfEluZWf51AL92qem/rr13vO39U762y83+NzfH97WDeZrPenmThqZAP
eOgWoBx/2eSV2kG8wBXscwqSiwDPKUNWV4UsuboZOxFNGnfOLrON+TCX0LEllL1DAYlnkvPSa7Oy
m/qOUP1cjz6plbEE+hl+JXCScLDIfdWdGInEkhicpAfsakQXa1D0SwJBhuQmfianLCjXt0Y7bp29
HajvISkNHPX4b0XDLcKz527bI2CzKrzZeKlCszly/NEvZFUHDv4QNQkiPbXSLQ3jXdPL7lm21QAW
EqUKL7KmlVO5dC9zxK38AQaOe5wSJVkSAIC8yGRP576ajSVyS+FXx3A2rJSs974toYroELLsSQnf
SiEIJjrIkYkQJqlHiE5yJEvr6OtcWZt8cqz3YRjKbZ+swwD090zEcP1PVKFzOLWa8mb3w9faqpOr
rKn6W9O16ishdd0jh2vnNC1Q/u58TjL1NFjKqp4P2ZZQYHtNnN5HRn78vqrtfCbKXpl3JVHXeopr
SBWFFY4wp35fjRmkDDYDw0Y2yEIrU/vWzwH4cQQatryPTxsOUZA/6hoIEH64cXJUtEa3Y2dcT8nF
61SdO2aqPUFqHpZJ2bh86HOwaJzaBMdljMvSDYqj3VWVe7vM/LI4aq6FC9opITIq3zoDOjcOtwKp
oZEw8ImnVGEMyOJ07fCs+0IzPDPjb6nvL3E9dj+yuH8wgVF9mid+MKZRlQ+tl5S7frDxEWqZfjHi
Sl2FGgf2MLu/yEGTuy+hEH13rCFbhGpev+Y9Quu14/eLOkABnPPBHqIov7lmMutdm9jdCz4JoTVG
bLtsrYsw4JDH/CYbnSLwnvlgZJMskDt/Q7/bO8uaYTfu0nAHIs7E1KCL/3Mu2Vgps/vvuSIET0xD
886mGCznivWXIM3MlXS79VaXom4UtT/9dX/U+1Fxl1kHcagRa+tWh/0xw4PZwYqwXlItdjZVnyfr
Vqy1+7gGfatwB+5FVR2N+YLXmnNfaopW6s9j8igHyskcq9yj4DHwzKMdgaCKbK3MO8q5VGP871cK
Xssg4tFjBP6tCPTWInQ0TKJN1zfdQrZ4ffWzWVZvfdSs0fbEeezvg+OSnUUAP2ihTQa30ZoYt6Nu
o21GGCtngSn3V2HyBfZcDbUpQpaJy1vvLCK4VtHiwwwiT3W1T5YaEmbcdv5mCIrpszHDnvpl7ipI
u9KsOv9p/ldvOUkufHr/6i3NYRz/4xWwjUfV7XfsnKxtAo3+xZyCb71dT9+AhDwpAIjeTD22SK6y
VDI3a7Y/3TwvZA8wi5uh98jm9MOSgPbu3Yi1cWlwAn9mNQl5VVXa4izrHXHjg+BCecM3ltbIdhXm
jzwoL+jKuJ8GvUbtqMKr7eBP3dZwdg5O0ymnvvf09VwMzQtg8wGuXDN+K2pD3HjMHziGtlCHF13u
zS89gS3wSVRivMSnZtWEe/yHHQ21c2uW6kvgwoIdLOtn/wihqHv/u13070V/36G/nF9+oP/uf3/d
gHn+6i/fz7/7/8f88v3X4v07U7EeOUB5MTzre2h0w7cOCvScpOjDuAsy6SKA/1a+w2Wgf0M//Z8x
Np0DkNueBadl7aAHxRvf9afP8NpAsdXKu6PDPK6EHfHi6TNEnqX5256TaHezi/6za/Y7vCftIkNw
5diYSV0v0kyxj9VgOAh49PpKtshCNtyr8qpuDIb81VzE3aELx3F3t0/aYOEpC9VnZJ3hMmWJ/qns
m1eXU9Uf8HYzxYE31s3DbkSjZjmCYdmkpVeD9qNAT6s+yaq8koUycFwemG0DCYVHkkKKVjm3Z1kk
pdeeI1HIqm+N1hLES7u622qzw48t64EyxxvDDOaFHCeHyIaphCpLTmcN3t9RP/WzgdRbHbwWrhWd
+sHRbvYpBnEypjZymiqKJOwNzEs/gH9J0uxQOR0q6inRXFsvR7gbdrtywtFL3pxDKvJsCP5dPj+P
Edsbr2C75UzPqIPMzy7aBaSU9ogvChtpNxPCriw4Ips0P1t/ILltem5HDwQuYRmQj726WgajS0ZB
ql9kqx2JPCuixNaaEc7PHSAusRtmMdkuDdXwPuJwetfgEv5IkwcHkmGwsG3iI2aRJwhWf92lrFv0
grCDXu0+62S4DVuU58ILCCixxTQGpHwhcY071QmJDNAAu6lVeZC1EdfIVV5V16avxtu1wjN2Zekp
n9lIIBA5/GQNZQGp5xWZiec6L8diW/cTS2aAeksOJ8ezRdpWDgsK0o/Rf/WbYjmWkwnvtlTWgZpF
h0Qb5qfGikHOApbbjarlrd02bDbuiGKspgTjW5sI4GObh3s97sa3yY21BRvAHB0GWucq4YmCAJ6Z
RSMqJRVPjN8FIpA/q+yP4oPiVfDoYQFdSIPqXxunW7IW4dQk1rhtJAGaOKJKnj3Quz5fxaPBf8lw
BF2zIJYYF/zaLhv9o1SEhniTeFcO3OqjSXQJ2lBKT75kGG6YvF1ULdkRuevqj7JgcX81VA2UYQC7
7GYHO2Aq5UND5PZjkZKYEukz2O1fQ8yoGvAbhh930wykc6caOLTv03BOirANT8bb0AYw5TKdu3yl
+Qgh1wTjnJNZN95B8VeB2r4Xlh5cXGCeC2lWEx0FDdP+0KBact7vbpBgJ24qwaG4UnQRrqzm+zqp
PWXVxTV7pCI3N3OvZVc3CfJbkSF1gjA0CGybUJRLQWTlVjXQYbOabrpmQW+TfaM5n0E0b0ozKL4X
Q/tR1Nr4ZjrqsFb0uDmh8DaciraoVoPetS99lfkrjsijXaNF8xv+BcJogprki0Gb3kK3+6wQa0Ka
IDU1sFjfZMOzmbfmi0rsFH/e+S1HmechnL0n2akSXxlyHrSFE0Fa1vNuq6hjsqlM+H3kvoyvRu+d
FJ67X2wXDqYxEpwTRahOkpIJl24c2i/VRApd4aTu4whZ7DhoxAFMRGp/qXC+GZ5TvkPeT3eBE0Tb
prXaT+LISHZApRcG7pT3h7rX9Wc9qt46/K7bAF/Arhbg19bTtBcRcbRJaic6IPpLEiQwqyViX/rX
UflR6cr0DwGl3P3IF38KPSfaGWVk7NzGVx/bALY34LH5H+KHAGgp3+rATYm7afSHwEG2uukdJGcJ
dciLJj56giAtC3+a1ROxP9lmEqEVd9vtygUy7bZ8oW4tlugYanzEjmFidH7Pw2djI4SKvFpV5uMh
mB1ci39fyrosdNMcDyppJP+zk9oqKsfOwTAerLhiFgIYQ2KEQCWoBJkZkdZfgjqyHst67B9i70ts
Gsiqp1mYn4LJf5Jtjtdaj2HZq7s6JyZ1IKUgXiZWaK77wtY4wxL1AMrskltzAfaN7p4J47F0t1kF
5W8qdW031xxJk8zusA7WOPFpZuK/EbDsu4emiQj7V4eLrAG87R5K28XDnCf6WtpkIXgKaBVoF4RM
mEraWl//yDSlPdx6WB96FhzwUMywRHtytwpiLdCOEfGPle48cnofX1PVQ2QmdB8zo3Ie88xqD2hq
RwtZDZxRv6KmiAuvd+cvjTYcRp1IF8VL5l2rmOaGRYf6iQBE8KfKvhmVRzxP/ePoVMnBtXRvEfjB
D7NMxJJPaFhbz3bF2qTl3GwxQlB+1ZM4XTV+1fD6KUIARAmenYYFi+OQsq5mtXvsQrXhxLbor76Q
KwAROz13HVGCk6lkH0GAbLPjAKqzbegC5Hk/ln6TfEXFL1j0mYmwxwBSLXEbHTGImNAMp89ewMWi
hdXFzmOH4289jYQfkjaubdqqIRuDwIOdnevGsWfRuw96PkZXFfcI1W535jwkZ9K/uRXZY3JFapHH
IruAx0mImVRBOT8jb6biHkGQbXRcC/bKqH2gn5CQcciP2gFk24ZO9Y+pTvsyFxB+3yJjuJuROMjC
aWH3mvM628jjRl3NpjqoyZDWk5XXBPUHEUgoQxgF8GHDqT/KdMFeKPiYVLs4gRJJl7JX6pDzbaQu
siNiEMiXlZvmYFH1pr9YjV/zm7ZrpFAr5c0NPZIiPbwThd4/W4GyVKdTaF36tIzQrBnzg46E0jej
zP+xVCv+pGqEL0axi66sZnPumqYzgbI2qIssqC9SrkcH2u/YblUaC3Vo+qsr0shkJq3MuCUWsweH
3z+5Ih1XmoYkgM6S9vrBc9PyeSZ38YDIdL+o6qTfjcTEbZBHUq9JG0XwK7SLrBEpS2CKKCAXttsE
PjFPyMCM15Ux6AulzOwncCz6Yhpt/3PfVVdUINxgwaPWFkBbXvUc5QmZI1UebXKj4Ek5GIlCcFSK
pqseOyRmtM4ZN5UxrwISrlgndqdbtep9fdNaAJlcjqX5M8Txxk00VT2oSYPOFpjRRar71VkWmTi8
qfnkx5sxyXfQa8yTbFQzE/oIPrJ1ZSHmkbpEhbRmEF9SI9vYCuj7iTgwfsaF+RD3nvEQFn11IcEQ
qusvUyOuWgiT/jg5x7t9TBRzaTd9udGiJIATjWDn7jYdd0RidybrNpWcGMnR7tTUww+tmWHrj2Hx
Pbs0g9t+VxKrW5huNT279ezxPzWHAztbbzW0xVdWADYqGhwh92oechJGip2s3htuVQ6vEq/Jz3/Z
R7NTVzFc7ZXsdi+KAheGmT9Ii+lmpbsaJ61b6qaXr0f/oOpB/ySL0OWj9fVe3csqpHIN4i8knrHp
nxS+hU9gLvNt4Lqoy4tR0gZNk+x1LfYOst/QkviSzP7mNkB0K/Qw3zSzP63kqKE2+6e6Vt+QJC1O
0jS6aM32TXyRg4jdK1AbCXclJxQXbcARN2koVxr1gDMWLD93T/2TEmTBxrSN4IBbWXvSZvCussfo
NF/xbqnPjerW+9pqho3fohWsFvG+KUrLQORF9y9VS75/51knqCQgXNESWFmmgFQhTbgCA1vv8Vu6
HzYPl6h0zLcw0uLTQAzasvRt98MIG26Fah2zyy6sN8tH/iRzw2VbEDGvaW6ybzJDOxGfFm3jOB6u
RduWa2ij6hPeentpNk38VlWRBl8mg0tvT58VBCG+NX28LxPD4NnmTtvIn33ySii6kJuzl086uxu8
8bYPWD/9P4Sdx5LjSNZmX+W3Xg9soBxibHoW1AwySIYWG1hmZRS01nj6OXBWZ2RGt1XXAgVXYAYJ
ONzv/cT45onEWTaTOx3KuLOfwsRaB8VEPforW21CN1VkxvCW6USlO2RdPSIRuJAbpEDm4WMOLCwo
huLcFlN15wX9Nzm8cHRrlQpk2XWy13GY3hJsNvauC9S8LYbuZNh2tg5w230UpSagsGbht9rCPVpu
eap+H3a99SciB0/CivO3MM/LpVpr+n02jP5GXrFn63G9oo1u60lJe8ynBit/LIdBAO3Xwm8i6G71
WGcTxRUzUBU/NDJe4x+z94yhB86bFRr8Hr1lHI00MB+CHhhGn9hvvQGURUF9YG+iIv2g+gm7SAQK
pkLNMPTKrig6PzPbAzNHu5QoOlCt7XLMvntOGWJA5TnLSqv0ne9S7LsEsaS+xzWZeA0Y6sbchgoW
4bJ1iNmhBUCyl7LVKCG121AL8fYTB8XVnRWaxf73JFjz8te+l63WYNqVqkcR1sl5VMxspqoNjzPC
rMj1fVVb4xN7/eLG16NgLYFlv9eHc70Eov1eX7Be+E/1sr8yFBUZyVTs1CTyN6mrBVjQG9FT0BnK
to3RP7C9KH7qdaW4sXTML2VrriUK+46RN9Lc6ro6bupDcjtpcxKnqb9LuIepdMlN3yNT8In+kHXk
O0nH/0R/KIOZ3Mg6CRCRDbUgL1ADDrUNhI5dHNpunckgjaxE+lvpMLPXuoXlSfHW4Hj9XM0C+gQB
UTibuyYfIt60OahGGSkwx9Y8yTN9PkPQ/zwoU3Ijqz7r88xqtv3PUbKBhPhfQ71G/DJKD6Yf1VSb
O13TonObxvYqh+6zEgUq67JOHnyoDTu9cHG1gsRzrquuZYEL9w+el7nsprjjL/w5BHewrVu2zuHa
T17L8yBNNjNx5ZdKRfWslT2Bd2hFHSqrzsyrXYXQ7SJx6wDDzfkTYj5BXlte5zp6/gSz6OxV6mnE
nYzWvbMmDaadNlQ/XOOjyKPhuygyY8nXkJ5JLYubAIOwjY7d7jnQYoFHWm2vldRlZ6l12bOldrBz
Sr3dDXMxExXSy7FT3chWxBw6oExBfxzVMHsWbfruRr11gtOdPZsRW3meqpsm4LZREz61ntTiDQwf
8kaBGZ0ixU0fYA6dZb1w8hyEBqThCUelN7svVqNrZc/YvpuHog//Gu6lSIyFqKifDCv5j8N9QC1v
1pRfhyPCbh5829WXdmqAxjBCbxm7RHtiY2Qv4LTRS92+uogaPTVVrVz8hER66kQvrRE4N4R4Gjxt
ivhlYNe6Ue0atBS/ycJVrHqrjx4Oc0YVnIYGd/YBfehdPWKRpPhjt2qCQjxPofVnkeBOUSZ3UJNZ
Ys8kDPgai8jKT45hDkfptCv9eOcq7nfsOMS/LHp/VlUlnoV9GnlAWKt2XyXlfYQ6tbqFE9D8UsQ7
pt1jFXVftmp+CuIKhqHnpivDNFFAnA9p2r4nyKXsx67EOHBsovSsoTi+jGy73cii7KfODemok0Ss
jOx6gWqoVq6RgMLrjPFx8IgiREb9igNhSYZ8FCvQSHNAAcFtNLmT24GX2rNokkUs4ubVNCz1xhsc
ZSlH+b7eLlOBTbRsVV9H5P1eCbSExzTBSQ2Od8PqPUpXY+0VN3WoWivCmsGmS3iDozHQWfAY2YHZ
5vU0R6i7BpB7BD9ElKQj+x8Hdbo3ZpmcFWtvZ9H0Fe93NMqWRB+jJ6eJQWbhlfqR1iD1POtHBAyB
sLE9PRgZNrTDYPoHU8BnQyoiXCs2nHtR5fgVTYSbyaajjyi+98zCpAZ9pC2xTdgOXmHv4W5bpzp0
y5U7JvprpYuz/CAzDHYxXEis4XiRFuoE1CD3orM8s+ryh6IENonA3+rLqnExsMddPCX0uRsUNpyd
KrpjZ9X9UZ61WfTXmd0L5aCGQMXp8Fn9pSvu6P21te1mXRWrIDAZkzaL2yDduVhZXdNmPT/QbalH
r7KxmOEiebgYEyd5lMkvWzG/sVTKbmUT/gHZSsffYisbWYIk12uVoavcpAPp5CDW/QsmdmKFURPQ
phA2u6zz5jPi7mtF1UkX41J4rS89vd51ZG8XssfngCREWsq1hxKU5r8uEqb8U5wQkZ/5Y2S9HBV3
jrlyY+zIZcMvV+cDzXMYqcUdW4n2qc6c23DsQILMJUdLnxQ1dE+yZNf5Dy+dNTnGtHuycXTHa7KY
jmIuFuCZF6Xp9EAnGKkiWrPUfbe7aeupe4q7YFym+OTt5Vgi3lhLRua0k2MHlQl77ANze/03aCiM
eB2uCXKsQ5Jr0xpqspGtfewJoI+zv16JBWeVWlgodn3x7FnRblJ1+90yFWuVAH6APBQUj/AHL9d6
VDlWMfv5ozpkzb1j6t9kvbxOONaoc7rNdLEyuNddMznvQ2tqzLZNdQ7C2D1ZurAIQ2hoCDbpsKoH
bCVLJ+gvsDD7izLT8ytek5PqAjn7WS90EaxIXApWaPSQDb7QMKvIUGCZq/xCVVyEXcdzhlnJQdal
ZhwtmDHFqtw3EeBvjVX8unT1cR+T2Hzs8+muqXp8ghpigaNdd4+WDRkRh4BjP5euVQFqJhWas7IU
wVfDyzzpD7I4elG29pNg3HgxGESnba1NJpk7auC1i2I+xTx+Y1ZdMC9hqGtndo8GrrdYNVEACGfG
4WpTvE3d6SYrbOWtYUoVKStyttY7REa5u0BEvjWpu8NELX/iJVEfUIidHXapRyPojxHXG1V7EH2W
B6vxEpSldghZZh8MeDJOS4RcZ9JeiH6o7jMlc3fBGA3bIUrGx1Qf/iD0b/0RWcwj6CW85IWZbByQ
FzcE08MLErjIyVix9YeT3Vvq0H5vdCx+bc9KTq4GKKCuQb0qdmoe0EaoFx7rHqY5ivLgxb15mAMz
wP3nyl9OXVlrtGW6IT+M5uPc3ggtXrrzVpPl/RJDAu9I/Np0Vr2thqtQUexVmzb2CQfvlj1PxNMS
FOWuMwwbfA0NvqgBjHZigKTIZL2TlWS0nGuzCALIJq7VLQaUulatht6JaljTPd65YjsbS2HhNTYp
s/HwgblLhU1DNN37LhtORFZOsiQHkD1UV8O8VVWVok1Z2LbLMqmri+zi8Q7bT7lmLQzUgO/FfPB1
xDf8LHb3smh0fnIK1B2M5wuUe8L61bNAfcFfQJy/V/knvwV+HGOXFOYPKtyVtZpiMVCgyrK3vSnY
s1vyT4kb4odE7OUh8EtlwYPfvHdl8tcVdXIg/7pijW7W1p0ydY1VqL4ztRhNi6ryXhFi/qgso7oE
MAmwe3SfZfVoqIRX0sndOnOvwja2Qg+1R3bbE6bvuuC3pr5DH3c1gOW+wZmqfs3Slfx/mBz7wTLY
8kKns/MCLnYy/FrE3VJZkISyluk4YbTUm9UxUiCcbsb5tJutgOSh1kob7xD6FAigNAtZ+dnHQLl3
K4pUXYYZYUfpDKzp4y5rSFRFPJMLAUbzabQTnTzQBA/Yz/11XzXOc2PNd1D+grGYe/L78M9rCdDm
rma1twrMNn8Zy7RhavWyve8p4crxvG6jlOCudRenrrTjTeX13ZZbNn/NED1p58CtCQVmFRcx9p8I
0d4J344XWJtN31qQpLzB0uROj+OE9KkPW/GnVKM8k4KLV1XGawsbbVa53uazXxf16TK0UmOZ4c3X
t1l/GedDUjrE0f3io03RAJElWW/4ISzScmQtiv7ytZubVOW5EK+y12d1M7LAEXqe7j4byoIAVmQD
YJRXk59Xq50G3tXI4m9F769NpoZTUg/4XLVjeJ+B5VnqFijUsQLA0Ad5+a5pzTOml+FHZpAN1Vtm
XVfbZq1WsAU0/RvdqTGVUsSHMQbGq1uOARGcdHjU+3hYZUVpXjokYDZ6HdW3rQ6jRO/NmdDZd6tP
vHwXDO3SKVwoeiTMyLD0QX0rm2v4oDjD9B81G8RtSTgYKZ48xiYuv5taCx8dDRhXphTE3mMd8zeM
Jvm1w+amBY/3CjNPdo+Is+zjrg6WVd3nO2YpZBfryFwF84QrD00TFcG1HIsqqxZGDZP8H//zv//f
//1j+D/+R34hlOLn2f9kbXrJw6yp//kPy/nH/xTX6v2Pf/7DtDVWm+SHXUN1dVtopkr7H9/uQ0CH
//yH9r8cVsa9h6Pt90RjdTNkzE/yIBykFXWl3vt5NdwqwjD7lZZrw62WR6fazZr9Z19Zrxb6Ezcq
sXvH43cRpQrxbLAf8URJdiSQk5UstprQDxXmO3zltIJM8M6GFx1lqa89+xHaO3ija6vByhLJy7Ns
yPUBalWZo2vmINRldsm6bYzi1XdCZ+9MSbOSRbQGs2XlpNFxMIvitV2BqE5fY4NkUDJpyVJ2UuOu
W7mEQvdmFj5lTnaamqG6aKZX7Fw/7xaakUMfl5VZ6UBXC7yjLBFSrS6VpozrrHbjlVOm1SW3u29/
/7vI7/3r7+Ig8+k4pqY7tq3//ruMBWoohGab7w3KOWDq8rtirLq7XsmfpCm8kYEpyiZhbaTFfNSp
z7IXu4mEzTQ7Al/LPoqZMyMPotNaPH3iD6B51R0/OfVR3N787CXmSMnPKtW3TFR51XZZ+NHwnKBb
MXmkC2QJbDBklPA5aJL2PpscyLz08RWvPkXCJCpy+fsvw7L/7Sa1NUfXXcPRdM0x1Pkm/uUm1QE9
Th1bxe9TVTcbzWzTjcnacE8YM3mK+vzsmJH6LXNSEiytCIlnB9E5cBNlIRsKx3xCW9d7gG4c3XSp
O67jocRmr2oeMB/FsnJKgvuuiZL9tRjMqQOZP1AJyG5bJcJ4JkhaOJg/W2SOYUTPPe6xKvvMOMgz
XTHs28+xctTnRX/pzHj5ubLHZ703AGdFOpD7HSjHochG/2DDNM+v5cDAxpJvaytbrbnLZz8E8oLr
CFeO+GxOojSzlpjO+/9lFtH1eZr4/XZ1DVszhG7Pm2fHsH7/hWpVq9Ezh9zdKWG56VPVxT0I/R/H
hVBJmIF9KdZop8irumPRuJD0u7x5tWs9PBhJl92FIsrutAT3z6R3zb2sux46mB9+UGBIOveTdYjb
psQuunYri+1oZXd9oTsEUZNmM8oP97yCpG5edmsoIR4yGNCUY9PImsVQKegyGzGnJYh6QqROvYxt
rTi6SQEP5pfTBsHhXTR5F0+tQbtHGd94n4gdz6Z1nIYy3g69EZ7zKNHXwEb7u4gnYoURY/zod4So
2KV7z0rRQzEbJuUtCYLvigr4XNGdI3rT0yNcrPvK1JrdBDCKMGcbX3RinRd5BlfmBxdAmfFnVd4g
chg16bPpToNzHVCUPszMFFzo5/img1boEYYLFZ7GfBZ8m6y8jL8RVoGYbCOy5KulvTRFj8+vLqD9
zmexPSHVLk/rKXSvlbII0Ny8af4UMblffwlWO57DgcnabQIgzPLgxzvTGZU9yc0YBWulNpaaE2AB
AIn+iAS+d0yUpjsQb4YAT0nWW37FGvqXU0DNa9TYp5vPPrnLom0ly5ZufY9Mv956ebMP1SJ4CtS2
WAli78d8Mp2TS354aczB7jadDSUT8corJt+QPTT3GHKTH/Va8pWVNV5h+hKZP3g+Fn0OVM4ZyD92
LnHWGriRbAR8G537Cr6/8KZiaVbpuBjVCPurubPRuKRZs/AdjHdznNxePYGW/OuQZRjQsNe1t+xT
J31Rd6l6ijRgeci2b2Q/S/tQxyY4203s3I4Z1uyDZwXvbg/rIx4F242uFhd7QMfNzY3wvepyiEee
k4CPMZUH0kwns/O8J2Iy3cKNbsgRjSfFq1R/3eEdSVoTGJlbFmdDgTeAJC3W2elUHmRdBpYTrUut
OBOpeOoLtCMqdqD+mi0egR2wnbsRkWJ/XQgWbUoGLkKOk0PkmRtEEGkS/prPa00OgvAJD8s6CRK+
2Ahs2dqcvGBls1xea43OmxvV+BMsh/wgvMo617ZunccINN3fvzlM4+u8ZBi6qpmuphqmBoPb/H1e
GiovbfzeFt8Gz1sbs4+CNh+IvLVs+zkTiNt5YNP+VVk6Q7CqSI//Uid7t6DDDnGumKiNzKNlWZ4F
A7Ly6pSSfJoMpAWbdkP0O2ELacWnKmDak4duyCL8MuQ5sgqqihAPvWTZr1xYRX53kGNk/bULEKIn
9Kx8FHVqTV3kIoPPZmB0/fffk1xO/DZ/G5ZtuI6wHFfTTUcuE395w4oywt1YsYpvihllS5uo0DYv
C7xFATK9dQIFO3TtnnPHaQ/Ek9EvmOudCKVEtRDTOZkU7+IL80dfWCM+texfWE7UN0If1JeoLBay
PvCMcEc0tNjIopZhEQqC45GonXE0g6G6XrbUChbkjZqeJhGkm0TXeowXknCjO77D3BvbLz3yRvEM
iv1Sn/pLs2jzd3+MnXWPMdA+QXfxJVTzK8A4Qqv0Wo+befuSEE+WQN8v/TPqJWDYDZUIHYdDWDn5
w5yXXBVZaG5kURmb/AwrdRcT7yoQXtZheAddvo/avHjAIJsMS1N/jKOirf/+13L+bT3Eu9YmESb4
vYROGuP3u7oqa8Mhixl864IWJ2gtf5ms2ruL0tI+9XnVLxrR9m9DG4Af8F0LtrKjPaGRs8ESu38T
3ZBsnVYPt8JMm3UdgHQxwJcctPngkFk7yKI8k3WB0MnV2PZNpMfZhfUOki4qj02JF/IFsUDsYgcm
l75Ui6Onjf2xwCzjqRnFOaii6YwoUf7k6uKDfEdzK0vBHKRsiqA+yGLahv2ycu1+X80jS5+tmj8Z
9la2huDG10Za1Rvf1dObYIacgYFsj93MJ7Jm7fh22dR9fQS1B9RS1si2z15lryMj7rBbyGqUptqo
/8Gkb835vVS3yI8R27znPVbs4qgmmJKohDBila5G3M1d68bf2R7kzNod7VsbKbdpIczcvs0r81Tl
YtyXc4NslfVaY9n/5YeXP+yvj6lOjFJoqm2oJps17etCuEeKuutd33gfdb9a5VYBolYo/fUQc8Oj
RuI+51VkbdhSRLdW6Vh36YTwro3AoiyRB0/OojOBg7IFnk2lunXumeEiq8HVjD1SZvKAVlR2cmzm
fr8xFRajeI47qE4RahlOHUvi/d/f1P82VevCULmdDRUmrGEY2pclZGyK0jG0SHu3Ne+lhtR82zDL
/HIYetT54DtqLOQme5EiLn0LaqRfmZnnXspUzzcx23uMlNAgFVnu3ZROaN2oQGh2XTJNt143VJsC
a+YL9LN+0RtjcyhCjVi8WdQ7QNeghJJp7XiptzfB793Is0KNuutZ9vPsP7V+1n32I7EW/5dX2r89
/LpwLd3RTMcQ7rx5//JKYwE3sWcfq/coTT+y7Ex43rsdosg6hTOWR+JzhJ7GKxSPxOqzTp7FraMf
NQy2rgNKNGoW8jSaZhCxUY4beQHZWTagZDNHP7zDSNJ6/Avq3aEwUAZjgNaK099e4d/yVB3qWapp
TNY9MVBwBxBGdQA9cMP0+mxLHZO5zg5b7fbaBdTXtWjMXXw0VxZozY7IwNbZparTR90R5o00G8KJ
OLv4qmh2AhFdCFgU5UH2zdP42jcF7+8sRBm0O18ZNn2k19B9nVZbtEN5C1LeeQ/UBHt6BzAeERKb
Tax4NRvffbd6u1nCXEBdROudS5UgxqrPDYgNEQ7Og+wMssY/F5OH6ObckI2s8RpvxAxcBPltO6hz
eIiGaCpeTACRf/+Y2PI5+G0OsFjTuABbbdsBhGh8jQwgWZloaNm+WwPI8bIOCX7hLrCOlN5+Lk2v
X4m6tnbBXFR6MNyq0WS3spVXN+69RIXHQojHjCWmrB4tsFO83L6jBmo/txr4Dyc31aVsdHVsWDwe
FQ5zq5PfBX3/iDtReRKlsG+FH+rLFmXl78DcYVQZ4+tUF6D+cE3ZZ6FfPFZK9SI7dEpWL6x2bO6Q
e4wPgT8l68QblG9NuJAdcj1zV4UbjAevyFx84j1e/fOl8dN7ZB9gPbKKMXaDoeBGJomXTmoR9vN7
fl9kjraqFtV343yA/vNXXZWZ1Z08IJXya53s/DlWibr62u+zTo9QSmJN8du1vl6/tEEFsZ3UyZ4/
2LZ6CuCEvCUG9kJxOWT7vFbs1z5CN76237oGDl3SqRVqTZ71ZpfYgUNZZAHfgSvBYASRM+qhV0JN
qDPr0mUDmtcJ1FDXLfddQeIPoZCEx8TwsYuG7h9Bn6vG/sDCow+e3bx5cHSwL3peP7sQBG4ns3Ee
gLMZ695F3C3Ejfhh9KsOmzt8jyKkK5YsXECYD+1Z9h0mHLySSvFgrdLX10iGVfmULGTr9ZA3S9ON
pruEjeNRDJqx1X8KpUi9ky/yJ58iKxhpT1usmC+fVXLAl/Ffil8u18LoW5VCtxZyrJRZ+bxeiuXY
jVpgaZTbzbrrc+MiCq0hwcHHGvPZMNfJVrVw9evZ3/fL0QzfuCo5Nm/GuFsS7i5P/dx7MlrLvDYQ
m9aOrkTIy1Zn7i3PisEHnEK/mBzRZECCmFiLgaJWozt5yL0GMQMvTJczmuZa1whz2tvZDBee+7Xz
QW1a+C2xfv4cGtmtctKndtlHo75G3ejJdNzxzlaneqn1Xb2VRXkYMq1d9J2T7rummO5knZYCD1Yg
PcmSrC9Gd587xXj7WdWKCP38NrpkhmguIvvwNFLFdYKjEaHW8RVbrw/yjf7FVTTzftCCUzPaw6so
LQM0DepNOKT82quPmWmgVp7GtACXD2NwGY1GWi4T/+QhbXbvqsrwUPsR0QZShlu/m4YHvRyN48w/
dNwuK4lP4gEFzgWkIH27XHEgo/By0uIHnXcEuvzjHdvl4kEd0nZtab2+lsXRjcO7bCyXsnTtMZba
0vR1ZQtjmRCjTywBYS+72hieaRxCvWP112c7bCLtnTCtvt7LBnlIemCfG1cYs5ZVXy1kb9nS2Opt
kBTlveYinl02or+NbUc7eS2AJECk5fcEAbIUWceXPE2zbYae4k6oefGE9ded7PAe6r59E9i1EqJG
B6/DbczbwXEGYk/jcIYCm54gAyyuPTRWMgclNo+fPWQ3v8hwUbMakMmm6rBYrhyiCAHW5IMY5u8s
qQ6aj4h8kFJMrMbbZ1lvrFFrKFHWJKBjD1763UBAp4yt4QdGRQCLsdS87yYfeZy0sXZepI7MvY59
7ZLwzLmW/YdFUlmyKy5Zlo573scpihUvLUwvTPoGBADr/K+DOxc/64rU5GeciZYbEG7uIiCX+4pV
31IqB6SVje6eChAzKnP7HKi8lqViwDQm93Za6sei51ueih7FZ1Qb3ydnpixpynBKVUJ6JmYiuskm
FeT3smi08h3eEOijwM3h0rTtG9RcK8nK9wmQ/9arp2Iri4l+Uwwe8LBhLHfTaNYbORhJyGUOz+2l
VxTknbx4XMv6oA53TaSJp2JSu5ukN8VKXkar7JOaEC70sh7pgBbdyURYJmxBb3gzsTFelLY0KJrG
O4zc32W95oPdBt8tjQ2G13g4BHN3vVHUnYth31r2KlRxNmuLlC8I6FvDKhQUO/vhbRQNEgDlIsZv
bdnHjniy1NZeDE09vTZ+HeP2FI7fROTDW6/0H0aU7UiT+IAwlT9zuJERAZ1zyY49WJDm3vR5Wn3E
fnqnDJ1xN/lhBmNaDJcM2PwSwoS3iWN91vZVWm836k3OWm8I6rUXJYsK/cSzK5TMWxgaDMGKr3QT
Zz4q+dGbHqguO6yyUm69XlNuBxsdsFgvD7Lqs16eqb3X80ex4PzSYAaGsp74sG01WDh0TfHZSUJk
e0zFexozIwHR7CoXNy/8O3Y4zsKAwkEmljrL77OT0IM7UpTHSDX6gzFo5lltfHHGLySeZdnWskoe
UoA22LQM7Q2pSCLYLUsGV9WCpz4GcAv0JQZF0oZPKHXY57grma9otLx4ePCNj7wMw6dC1auVM6Z4
HrlDczvMh0KPkHfIqp3qZc2t6tgc5jPZKLuVplEsBSS+taz70q9MBmwvrUdIO9qx0tXp0LtpiYFO
HT1OA2lwH/DFR4hvRmN6H50IwoWH9BT5Vn9a+yDGroMg8JWbKNEWAqj0wdYRjtVgpHUIVhrdTjGb
y7WIqrx5HGvUYRb22oRv99RkGBhUBY9JJNLqqYQouMYYLNg6vlU+ZQZylszqNm4xFPXSxEjUyRG9
nIuhbdu7AC3ppSw6bVfesMCMrkUUFd0DvETwR3PndLLUW73wfyT6oxdP6jeg4H9EQDTfhrr0Fn4l
7Mek0utV7ljBHey/fBP1g3o7KOVAkH9Ub5KRHymxCiRW8PNZWqreXmDYxjuV//aWNjYnSHli5Vej
xia7+6FpQf8nj4ZSJcmfESu7RYw1wnMZjsG6KoAI/+lkerqKrYQnQI0s99iX+g6bRR6AwrSeszIz
bgpvHC9zqWwKvik/yJ5AAScLRTMmREzV9Mn2TSDRvlLdyFZXy9BcRNceSDytejf0qNy500YWyRpH
256A3noas/QJPSpzkbZKfHTzOjjruvYnk2H3EgZpvivg2awthClf/NzVCPsVKqostLpdcNSDJr9v
MmYQ4SNsM1fbpVkdYDPLCbV7adC7XRdDrW5lKzcLKvdJlYDP4pJ9v6qAKT2byOid7d785XMhBaZr
OcZoh42OPaOldvU9jmM50OQSy67YCk8+Uosrp0rrF+TSX2AmcX9G/ZKMt/vdmTyAWvMgAfdkOwQC
q/B5UOCA1DKwNX6ZguQ6yHL6pVMVzne/TxGosKP63p8/KdWDXz8JEFz9klX+i6X4ykdadr98Eqze
3aRYC+ZSAUp0TsbLFL08VGmz+S+bvDnWkctk/TUrTxpNN1WLwBkApH+P87SZVwSKCp/CjgID4c82
PuhVpj+nevQ2+VF9RvhPfw6MGARrXT0OJUuffvRWshNcbGyNgVpfhwTNeBOZoIpkcQZMblGhM/jh
uIQzKP0KbRJjJ6+IRCQoiyImSTe3jmF0jrGguWjsym+I/oSnPPeyXZDgs8BqDeEPMYVH303yRRCx
pczDAXZpOuCMlViPsoc/vKD51j3I9gDbET67OclSqPEqSkc1uRnd4NmpXQvBFIPduGptvcpQZiCh
c4RbCj1oLtZKFu3iOIrAG1F0k3JAXtO1d7JoNhbM0KLRD4EzPjARP+uOld3bcZfdx2w5QGKSyegK
noWlH/Hwhll6kK0gRtrbv/8FNeNr5mHOhLquKojVWLCExJdwVmQzm5S107PDG8YtAcLJIHs7MTF6
KeJYDWba0W0rVPNgVRk3FX8rRDuPRLM1iouXfddVJ7ovqjy+LzGx3juxaEgjRhDLXbREVYSJt7Ua
KusxL7pXtePF3KZGc/ZrB7WVYtonit69Tl0/7SYBjDNAHO61NFDemAiBnSwThxzw4dfh0EOavVPz
6PTz1YoWhqzrWOVtjz3J8wg8Ww6viym/KciiY8BFt3KGU2RmWh1T0Kcvzl+f6bp1fHDczFzKXr5A
0E9jdjzIa6CJRFJzXClONCwHIoEXHYW5S4H5gs/0dvqscgWYGGNAtE3WyYOHFc/GRF33OhQ5Z+1o
ltaLionu0cdfcZcbKXpv89ln3X86+/t+duT+dT3359mXq8ShK7ZAp8m1qnd1p3jbKAjDJRu0ad6l
TXdaGiQb0Xb56rPO19pp1bWasZbDZENn6uXSTO1u+1lnCwfBtFEvN6KffoADRx6z1gRPnq/uhUEY
axI9StV16Nyj/54vrSxo3/ROPIIfCwDhKGsqIDCpTnkyyq5+//v7+98S/obBHoG0mgULnbCtbP8l
YZRZbHJCvQneEKoJ4xvL3tVG9gjBq/mwnHYrxlp7V31HLAPdNs4lmvr7KpisLWT//Jijfr/IAQ4u
QFhxk88HBVn/lRWDBJVFvW5Of/9PNr5mTQzbFbZBcNMyHNMxxZfAmaWpfhiQlXqfxmEVuVMNRISD
mRR4Ptt2s2ObHC961furTh1sLL7xs1voqdm92Vl9gNoH3FyDYkUaAfJUmvZvPnj9RSpS9bZHM+xB
GdOzlar9W1HxA+lYyuzSYAVtuvAz/XZsKkKbg4m/dp7wkrdcR8M2kRZ5Jg+yI0iFHt+qMP8vUA3D
+TIx8Yc7toWIsmWbZEXJM/6ePIJFDxIjm+0HLCZMkZT5kfyMPxt5c2rPh1T386NXwDkngL3/Ui+L
ssdnX1mXiByt1sTE62++yJd+n8XPsbkLcQdWU4QmrNnfG4ibHwLhvkEcIAZSmyMGDbYvNo5Z0zp3
gQm6HGDOX2QVaK1hz0w6oU1Lo7xIr2LjVDuhuUOObrhXi7JHTOMiopxLKh33pl+1qLbMA+RFFK8M
FsAn/IO8CAyz8RRjHScbRd3Ga6/oTZkoOSTECFlyAmOI54M8a2rz/3N2ZsuNI1m2/ZW2ekddzA6Y
dfUDwEGcNYakeIFJCgnzPOPr7wKUWdGhKMu8dl9oAEFSFAnC3c/Ze+3cAbPcrr8cyFJY7c7yQJOf
iqsqgGSrthDg9OLJDbSwuxeJOZ75QG7btIPuNd+UwzOOqfju87hJaZRJcn1cjiFiUbOsOeYJmTdm
2cBy9QOFzAZNPiZK+cfWct9yE89Hvzx4uW85Wje62Bk+dJp+8ouDbLcUH8bkxlCKgrr4nzfLwckC
eL/J9bE4LPs/D8sRSGOaBgNNWpu8XWmSNto88irzjYx+JVLa9GzN4zAymvg0Ndml/xyGEclvCGtt
0SnMR+c0HxCcGZ1EVBXLi3RlKt8Y7WY5tjwqTKdqB3V1ZKIyj+X/6a8q3bgLPf2Pvxqlg+xag4Fk
I50mCLoENCYg955rFD+40gr7gnHTuiy7vTpKz2pPFV8DwHDsBjW7pFnzQr6wdoYqr5+XLdPTWQGS
kmGWhc4ycUKEsxyIWOcTI1GX62X3583yjAqu68+7ZJoPTqvEYFKaXjohBALGpmbWJpBN6bTc9/Mm
MP3A9Ysw2VM9jg8wvEgAnLeWm1ryxtxZNulaJRvYqJeoDZJj5GcQsKwiW1t8DasqKqp1CmYDqgQ8
aIpcA8a39sMvc/gZfZfd1Q11635U5fXnbt22NzaxQaqme7lrZBWll7LoyKPjwYHdt+csmo4Uf5KT
Tw8P7KlhOV6ja4/DoJrr1qin7bKbEw7o6NMYX8qg9r9VzFgUO9Efk2nsMCz/8iyzu04xyTDdbCLq
Amr9yq95PyLue/TMvNrmPcufPA8KiJbh7fIASG+jIwLPvB5CuzsYRQ5CeLCLV9Sg8wtYhWStMoRT
B8BC6nU76pOzHEAqdkOlpHnoPL+ALgNQNs5Qr4eWul8eYJQwqSWKLp1Fnmrhxqmnd/e9zaLVg9HG
yrnazCacl2EFOBGRVYyBjSmzduWFqv5Nr5FmzYcjK0bNbbJeSfvKXFuBMexncTG+L9BzUiAdyoU4
N8irTADPWowZfhHvgrpI8eXazWHI/T8MG+rQ/aCfUNyQgTaeq7KkPYUE87nWp7USNtIF3sJ4O9rU
lQo0pFdxpg63KpTFm1Y/LseWeypFFKiTAtNddqld3Oi6bu7JVAx2dahpm1hW8qcxqzfLZ2EObecG
zVSf06SkhTcaxufHC4h5lWV59qxo/KhJ5ZF3QzCUdwaBT8szMyUGgVYYeBJqhEqS7ttrexiD73g1
Pr8I1QOy11swOjWyOi5yUmauWQFGkDqQl5kO27Qu8clhbi3tz41x2SBJ6HPj34dG+f/nMb//CV4n
q9tqnhb8/BOSrxp/Myyrv4/KJFNpMiJXXWim/XVUNgy/sVOzHR50fbIucdJeiO8on5WWfMwORst2
2c3AdpiVSsGsojPo9i0lyLFfebkvdTEfjyjcDCAeJkEpQhL/55akC5tZxhhtl63Po6X5N61JMCW/
LlvnmRVtSVMQkIuESPu65mHtUJcFGup7veoBb0LdlStNuRI6MM5l6+d99n+4b3mcnV9IDXVGKaUr
BTMm2YUUp/fdVFJ5TGxv36nFbsymSNsqgyc2Y8vI87lPOs0GnjFMlCF57tomWWl1JfalDVDUqO8i
ISXMysxsFwZhyuWZ3WjsfpC+qFxjZdIw/YU/lkdRAUjXmkWS2bJbefcCSctjgaxy09VWZZ6TISth
zYXFo9oy/6iDhvzHeTcs8pWvedW9n076Db8/5nyzQGcUJC/lNombASs9K/aSbQDJ6dLT5T0Kb9gs
e2Pc2pdlq2otGcoYeXqxAD/tLHdKZvoMQcvb/Xzw8nyqVBt5furnY5fnJi2j8XJnN5A6HvoaLllN
8bZ+KJfMVfrikRKwQAlQJPvlP4ls+5bOpU7xNuweuiajwst/ZJJX4OIpHyBuZcJ4LtLwJYim9C2c
ome9ynWm/YPHCWqhACUc8n5+QMg48RAaJZe63kYyN0+XPjeXOZQ6xnyzytjWrq7xJn5OrCqlLTz3
51QKQimZC7jjtlOrpxsrnMod83HrnjbxjaaF2ktheDHERF87a1pQnP2yZhCaD7TBdC74YT3Ycubv
RFh1m7LnglNHb8txWs/BekqIpNcbec5m8Pq1xvT/nCTMK3rFLl5UO3rE5dWB9VONPY1cabXcz6fu
RsQDP80s1W3finorClt6CoDXLA9IyI9aq71W7eGrR/dZSIFmfkHZ1yvXGifrhHtYu9RFR0tmPtB6
NHwhWUk3qld7hylNy5WZGvZ11ONwgUv6ra7yGnxZ4T8YrA0KXxkfOyGK41jp8JPGbHzE5hFumlDL
UORzNCwAq0pEP52XoxWeJ6Fnj1CWhnNFbAJLEh4Vh9O0HX0JGFIbTo9N1MauTPzNYXmSsP11C7rt
Xqp76VpkJMkufxjfy07YQbdankToYrJqPMvcgTSrT1UEm2UaJ4Qd9bxqCiPt4ecuOVF/7JaFVx0o
Lf3v3eVoWFFyWJ7bzOlKYelT0k3pPdo6jX8j8Pah3xl/bDL0dXM+dentFWzc0vq3Y8szJM9Ya7Ep
ownZxZnnGU/lUFcgOwDOIVSlZB/ToOlUc5fkM5rOK2RypUR0KEbPuIsn6/bz/sQ2qbqhJLaawbth
Nv2+3F8zJXHTGiAApqXkOm2KxglmqYk0EteSBpZ+MaeyP6OTJQ8iAqvbtQhrgPOuRdaI/ecmeTVi
v+x7NGO2xG7CyGGQBYajn7IRjGVdEtXzeV9ZmqdQnqT9/xLXzPf5ys2IpN3jYsH0FZVbF4WvVe/f
isgL37u+3JJUnAdOkb6mBIRHTtFeWBkbgZPHEUQLf3qvR+9iVlb/SvrOj6nKlWd10geoYADuBsre
DpR4MLueECAFE1YQGNhsxiHZg6fZWRS55s3lQctWrTVkRVlW6i73SRWWGUcKeI10eQ06COEWfufH
cvjn86ye6LEgmPJ156WDY4M5x2sa+2vJLPUza1wZN6ui7DI7ak/otsDEGUF9JwXMla2p6r5Dirt4
PmpFR1r5Wdd9upvC2dS0OJsWF5Pvp8ohmFD+zP6nZiSawtTS3OmqQSBA44ZiHzaRgsw624+YiGBm
VXn5awhq3d4P6idlzmdbbuzZSdz66YmAeOmw3LU81AyAQnpwTlc/HysCkgcVI7hKospYqeroX9S0
mUivMkeS6RL91ERyt1btPLsnF0vFe6v5r9qABKZmDu10cbGKwfq85UM8E/gU/cEOgR8ur1T5yh+v
lM8BrZopqVtTqowTpa3cCIOTNe8kTENPaT8lgN36MtzUQppzETgiEj3Ch0g+p4sSkqpJ1FyxkR6H
eStSyvToF1VzlZNA+LkV/Pu+L0dzv+7XMlZ+1AHy3qY2ivtm3gxMWd5LBjfL7nJjaFZmrj8fBNnQ
UAna4KFWbCpurhThdQd6M7G05BHJj7q39LZeqSZWZ3gZkMECqgPY1dJrK9HIYZ0PwEMrVr3dWvvS
D+xvVdK6iakPZKRgkcj6btwsu+i+diTJGfdk+0S0izGAJdC3W/Jc+aiZfedh7X0ntD1003wGlEla
tcmSMDuC5UXLDHZ3W05+d6PY0+gGAe51OaH5oM0VJn+uNTV9qO+srHr8edeyZZW9vgrnNEOZwB8l
Tq0jieQWi358c5DmDFedd5f7lpupYObi4DkkItICzgcx6KaiAOYq9MMA6RagFJb9ad4fah8V07LP
KP7nvp9Wj7qcwfzK5CcZ/XBaydkHC0SgnZnBegmhQRDr5i1aYXMTWEV4MEXqn1prbjhJTfXQ5hn0
C8i+7+1rksT5R6aiIa0q1XqQuOwhHEiak99X6j4XabxNyra8ZdUJ4iMtk9eOwM3lWUpXXPyRqxXC
Pc/l0rr968qfavxqT6JLqNtClSkL24ahyZxOv9a8qFEGnSUX3puRz/iDSfMPKbU+PDAfau3Xr2k8
rZ+MFsx1RMC6G4enUSUaT6mxFUuGEl5addiRhETkX+lpzMjycxhV9a61V5oowm1a5MFtkN0mcXPJ
NV/fy5Kh7akWEOiSF4kbdi0KGB1TBqsmfZXLI9SvIZG5dPByOGhhfG7aR0WX9FUzwm+jbtdssZ9Q
TtYqLDVNQKyFsjdn8Y2QcU8BlH5SFeBamfYUvaOc1a6n/IEwOhulDwRjlf4myVFWdpQVT9mmVfsg
2RNBRT4NTLz2xhXd1NTFWCkdRHRH0QOqt9rXF2MkicvrsCOFUKQPkixouUNIdTJyWjcpytRV75FP
ZQWJ6xlKvsHqJm96L9E2k/HW6mq26yi1rAX1cdcAZLqhAj64oiqYexvtzpvC5AovLlqZCd1QbOQO
iF4MnWSoSSFvuc7p8cQGDOe0dAY5nO56oNGRRHrjGDDmY++FKaLGYo2OSVojvCs2o2apThz0tO7j
plzJANlIfoAlI/XqS5yD7OvMrFxnvpc5klSmq9RXi9sINSCSAvUExFo9NXjBYiVsSWQIXAg3wx7B
sX0gwRDweY2RjJ5hcBdjmnSTQaXkSK4bIsSy2sHhW8HDpJkfNbsJjj2whsIxByoG0dS+pXKpHZHP
vPqBthUBcyazzKPM8bqx3FMN9xs/Paaa/m2ITG3vN7JYxQb4XmYtvhspdkN2pFnTY7lnVZceMfOn
x5KL9BgAfW1xZFSRV9wFenFvGE26N0Ja1Z5+oHx9AYtlPnHt3QUW4e7kjltBdso1M3qspGSriL4n
1Cqs3Zx25I2OmK6rdCcJBOqHIiAAjgQ9nLKR03Vdc2rN/YQMYj3TPDeE+p7axJpOQY5ARRJ0xbGw
HQuPlFkZ59pGDLqxL8roW556/ckbKcrGMDMspfKu2lG9sViPOlySrR3YUqDQ6nCnRFV7Xm5UATlx
KDMi+IIK0VUpawdtrJHKaeJY0I299ChRVqMZgO8XxNAitnV7b3Ia+eSXlvENm6ZjBcGhpIq9l1Jp
2I1295ziHz/p6oA2WuNr1BC4uqpGsDAresSN6CdXXQUgwZssdTswk12lqnBDSXuT+3KthirDyzgM
JzlLrxu8i6TTo6/FJA8eY9SaVZy1BKGnwZqChb1NfJGvgCivzMF/MVWt+5vLmvJrzYCrGlYAzVAM
xOBYFH4zXVJZs/MYP9qPFLzWHgKgeUA/siLVPCIiKIHORHSI52S4VB2Khx453AkB26qFX9Cw3L++
yNrKL4v/5d2QEg6w1bYVWp9fneQDknO14/T+YTMnhsLRVsRJ5++dFcwWmrFZTbodO2YEN8QarA9N
it/aphmObW9Pu1y3tqUsmEFTxLpipjLsPSlA/tSEYqMEJZTzCbZh2wVPKJLkcz0F57gWClKDLjyl
rZpsW3IhjPWyGCc48VHKQ89Ri+g+bMs7rqn22i/6lHytxNhWsvYYJsQORjoMMd2MYZjN5e6otVs+
LpA4bWnKa8Xvdmlaq25gyJ07+kpFcpTA1DLvVqaZrOteHHyMSKQQpE46kE0INvLDbsJga4TNs5pN
gP6K/Da3dHuv+sq+D6U7SFXRt5hzyFEs+zXNQddpYysfUInoV5nP5SyXkmhreGp1iPx1Nats2/bD
GPULZyeerCpZjz0008qL26MqNw0KT5sIAbk4NGXbnJKUcGDTz1sXem7sxLIVUrVQrkH5S3QTQnIz
63H6+OvvX/ltjOVMnM9H1Om6KoT1ZYzN4XaK0vCzH5mQh+uusgvCnjy9d+ky3NWByiS9oMarzmdn
UebBjWFFf+OPUX4tQC3noCEMjOLU0QhF+qqNh82XCbuysx8I8dTHfERhSJqS6CQsao2QKENg44eq
ti48Plm9M4oPkmTENmCOR3JQfFTkON7H6E7asBvx0TPa/fXHpP72M5mbpYg6+K1o9CC/Nk4VSdQD
Ptnph5Inb8SgNUfkDgk4ttRH1glaZenmqnF1QhmxZcni74JRGdbUgNEL97m1CQ31FZJ/expIl4Wl
MkqHBBN+NGbyqu879Tj15Gj+9dtWvtT2+GhBdcs4KS1Vsefm4Rc9gxKz/kIIJH6EFb8POTZe7LZX
VyT1QdXw/HKXCRNNydR8M4I11e4dtHHte24NO8Y6XLAE9zFqF/1Z6gqHcqW9r8WYOJEFzB/6v6tw
WjF3tJT7sFTk9RjkVwCV5FVT+wfFAtbgkfln1umKwBFzN/hTvaLUaG17i+JY3ySASVICNkkzmrnY
yaMnDdlG9OCLA5q7hxK95br0PNAlftgdhTnSAKHviseXDM82j2qnjMbXTKcZGGAhdGNpbNejP4hN
blgBC7e8W9VRV2IfHO2N32qbIDeqG61vUkz5iVgPBF1tPF2PGMJtpneG31MOmxoMYlq5qnS/cb2C
mZ4dveCkC+ryVdJ141QmTMgkibxbxSJps8T/7ogoHCkeefd4y+xdr4cfLRMlbD7LZHMYdzBri6ui
bpDfUqbYMsQqe6CzIZTdN1kjBxeihlZ1BFHlTbAz5+aUzvqUuMiQSMZA39W9P6x7mF+ubRrZnQ3G
/Mru2ncD9mDKLEBVrhQcZNdFzdTugmKHBZGM0HTvjUdbLeKroOwVZ+z0cKK8kLlGmbgjWeHXmpDI
YS2BP/ayHWQOpX7pJsyeMp2OP9ENSnogoJLJVKas/P4DOnd6V+e6eaV39eQ21GxlQ7mGCD/nAmG/
y6em/puR6ouD5vNU1uFJCOrVNpy6Lw6qVvZsfpfC+2FWYcD0o8ucWEj2Jkays1HksKVL23Vn0zS6
s+4rBGJG/iFP8MxzbdkMenfXzQl9WP3uU76Uv/6lqb9qv5Z3RwEdh4+i0rwX+hdzpyKrSZWWRfQ+
EKZICgYxvb2c33Ce5MS8j/2VKggeK2iduAXl1k2i1I7WI05eyPvFBMgqGsnh0JKNppj1Bo0Clb6w
SW9yObPX8hSom2lenmRxH/L1J9paTw1i8/LgseGS8zf/zm/XO0FzwbARHCimKn4DzGhqP03x0Mfv
fdhekA0rd4qN3L1CYex6jJSrsa2S6wYaGjqJzlXUEUeaYiluY3DBljRSvetayb8PVouCNhYaIsio
uxP9vZ1br6M/Fvc+Pf+/E4vYX2czfPCaSidG0yxb50Ly64rRVMI6rYkseJd8wDcTSMU+Fw9NEjFV
AF+6MQd1cALJy3d4dmgPIYu9gzZ8LRJ7nymmsVsWU52snaR6QK+X7dSetKy8Zb2jkE/h+KgrRdPX
J00pdhGFw61i+TOwBGMNxDR7X/WT7GhevSUa6G1EKfasxRbClaY6RalXbakNx/dpV1E242LatMPj
X39zXxRsy4lo6SzeLNlQ0braX/QyU9pCThji6N1K1Xptx6bPCO5h+66tGy0s4oM5KOYar9T7KBEU
1Q57aayNQzpUa9xLAIj74KQNcnU00qCAb608CYLrrzVL2pFY2EmN/g2zL2mQmDVWqBdDp6yTzqWo
Avsk8svzlHnfW7nlGu2xqMLn+uDh6zlULSzyv/5fOX9++77R/zBpUS1OUlMxv1wTqj41asvPsvfE
MOQVStr+jBvYJmi788UuZJp5ScN4hU4mO9mTf6c3wYdXTqoby6qxSXTbPy03uU1pF3IPsAcDZSV2
q6ht4xuuvN6usOpnIpiHo0S512rSdShVZwKVB0AVlEdxN5513tu1DnAo5Ny6snWfTPtE0q8H2n3n
OHsOxY5xOiHNkhwHqAaZrTlGYWF3lbWH0mzXHj16LdaVA6HkaPmbToa0S0pYi24mwx5fCIZG6l5X
nh8FbktoiFP72dz8YIk13Rpp5oy6KRFqkoJKwaBzAfuQHZuZeuSndkmEPUBwtDS8MaOVvkljUq5o
UVzQL+Zndbhvmim8YsnpU6c3MXWnWUHKcJe4CMFVd9IemBIi8az799ZsD3ZZkeXD4AMM3KGpGF8S
ptHOhKB1HZF44qQzh980KqKKy+zMnN0+WGYeHmhi5U4T68aVEnjDfrTGjyFsVboOmbL35kRXT83e
g7YEdUEd0yE0YDgWpHR4JbmUDWy/gSv7xmDWhUWOgocM3GcuherGXIHrOuEQPXMYugqoWJR8M/WK
TMs5gVe1qLmhGcIboxzqYKxPevdBg765JEyGHDAiO1hv/Vb3qvgbQv+9V1EjzsdXK5H8I1fwcjP4
UL0rpHVONMKOoDYuH4z5Boe0Q0JrcfS94hVG0XuFD/xKyY0zYGf9Vm/b4UpAU+3h0l7UEEnlYKRv
WVuddBMqfWP51z05W9fAUt1aSW9Jjsg/hM/Qbp6p7YvHTJlMZ6T1cMhk9TwYino3KsF2tIr4umeN
CfNsbK64LFHf7oOeCKEAJy16vSszpPQPnpS5RZHa64iZyQHF+3jyW0pVk2XX1z75Z38zoxe/rSqE
qRiawWAobAW94ZfrcEcyJWed3r6bxMe4cTAyi0vxZVl2yzWUGdDFskpOyHqjkuVeOJEP8MRU/FVA
MOPWDKe3dAiNbRIDnI8MwOPfqXoIB0yWvYujuULFyonh/EhCJGYQUHhc4vwT3gwnNrOe9BfPdFQN
m7Tfj9ZK8Ufw/Wk/HuX6e5xkVxqiz1sQATkBgll7gkFibKJc+VioObhGtmSXaDtjoAcEvix+Tusu
WWEdYxRpA5Yh/K0+DY0Nnhh1i3kAb6gf5oceqFY8531mddXetZGquFN3n9L5grs2RGs5A6EUTNn7
YKE0Moeu2foeDaV4PoW9Kjx3UTeeQtO4bqai+lzD/J9fqHH1QpF7y8GKIQZrvuz+z/Y9P7+k7/V/
z8/696P+59ddnvTHi65empdfdtZZEzbjTftejbfvdZs0f0Lr5kf+vx78r/flVe7H4v1f/3j5kYbZ
KqybKnxr/vHHoVlOL4TNWfNvKt78B/44Ov8H//oHjqzs/a0JKTf8/rT3l7r51z8kofwTLT5TGMGc
gBRqhcEQxN9ySPunUA0hy5qA1SZsk6lElldNAF5P/acMr0ETpjYvicFV/+O/agJH50PyP22LuTUq
CUNAeKOc8ucn8Ae27/MT/88YP/Tkv4xfhm6hlLZZWOosd6hvf11Wsgo0ba6L3VWVyFeIEXy39cuj
HopwPk04z5vmqZE+0FTdWojFnYKJ9TprB+QFFBedzCIIM5TodnRW9ljks8/JuqfnQBAug/6hKz+G
NjkCLyb5TgI1kCe9I4e7RMaJLQggcWHe05/zbXY7QimoZaAltFAMgAV1sukhtNvIGZXprATSDa1y
sgM18VIP8YOw1ZtE0WS8RP1Jlyoyia7lteH1zUoFkA62k8YjM1mnStNjP5vRlZdIycgRyuOVPMyT
gshVQ/3GHm+7xL6vehZUU3ZfTcFHgFTDNKJXikyX2gxOfQWLqsn2sczIq0wd2qh0clq4jW7RVU8T
lOLAy287dDV1Um1HeVjXuG1XdCm/6Vpw3Yr4o6t486ZRPCV5+MGEgKEk52MG2HJjFuTQG8oRf1Tt
xD7v2RfVk56vCeTZaKlKRQSjPr6yxq7WrLa3lkHEoB09JR26DLypUG1qmUblDw0DT1VZQK742MjJ
ixyNp0SeARHZ9tZ+k2rIbDGgmSNRFRKDJ11eR4+vLJ2IbiThrlzyHpIZ8IBo9krWs5Wv9s4QkPdT
yNZOH8zvnmjevIrnERNWOEmEsq9PD/gikG1DB5kNNpwpUo2/fPpON2MFM7bYxMHMphrokZZmCIZf
v2GePPF1qlfzC0e6BzFi/ra9WvqhF4+0dmqnSLRmXQ7WY9SqRO5Eg0UqT3KDrWxvlEPnphEg0n5O
bsyMndGXq74bnFqvUyes+zNKphKNb7Zu6X6vtMLki5/8h7hmguaJ1lrRIP2oNYp8cKeuchQP5LQR
L1X428aqDQd9BguKXDyCa+0OduK/eQmB5U1l30cCUnjon3zsGTXZQSJoe6eWo8gN0gjmMuM5Jebx
WuqUN7V6Q8Qm3aq1t1ISO3B8JoorLViVNsEohrfXiT/ZVIIgNnvYM2XSHK3mvfaG2BG8vQtYKS8/
Fs+2B1dGZzmViu5O8kchOnmljNpN2vGbqWQbGbD/GE7JmV6UGit8QLJx04WViozYvykpjWxiyhwr
fR7Xyox/s9jQmQ7ccdZEq8nb0HluUWQ0GzL11m6ayvFv5b4lyN0WBEGmeKLKhOAm+50cLfRQt4Wq
rYFjbRFwf5ieOTiTOv/wyniXQLhC4W6chzH+GOxYc0ASWU6l5o9GjyUhdxDD8kuQHxUz33OODk6n
SNkK/K7ec4qILoePlPJd+VmVO1PvEy5YW6smNztO0xooVl0BSDAJpdmlZLw6XcJPTOJH51ryFg4V
LDtOh1C7p7pHN4L6A73t/RS/xqW/iVEVqCWfdcu7kBVyyypl1fYbfQrvSXDdKOQJ0QuA/ACMl0A0
ZppBStphnu5KfSBXKfUOjSZiVCAcJ7LtVVMEZf0BO2hfek9ZFYxXLV8hK917FeeRS8t5zZEM+wKO
ZMjI8SoxuZ5qmUevPMBrDJGODnb9JGL+rikQZ3Kt3QY1qhGunrEpIrcvruH88sXWlrJhwgiXOE5f
JS5kKIvKXVpwYclEart54CZqbQDiKWVHlckRkgNzU5GX3dIEd1kpYTFg7uNSXUMjV42da6vzb7Yt
SmcMxXmIuFjmVfWi5vaHOiSxK9FWrgPsU145Ivog7CLXpYNVS8O28bXrOJj2VaCpazQ1lAiCb3XN
5Yiup+qOvXYMe7pXWZvXqxLUt4MXfYPiJ2MwiE8aH4RjpNbJJzU5RLxuh9od6o710NDNtJAEAYwG
Mx7FHxplKzeQMuI2CC0DiY6CVTdqN/PNlq5yRvd5tB7klsq2pQQuVpvyJKfQrfIWEKac0lmxRc7l
Le0NR/jt2ieRe9ujNXYHmNSdQj2UkJDc7XX7mvLiRtcuUspXQeDRUaUZjNYGSqoSr6iY/Giz5E7r
+bZi46lviPeeRDxt8qKyt+VYvBYU7JGC4nhj8HVNLeCnl1ijI6m+i4CtXq4lfq3ejFUcrXy7uRVJ
cCdX7Y8BUWdFkKtjNQ0XC9O/FvGP5SwfbPxugDoigB6Nue11mvRpPRJrJfJLiJSLiSaXW/Alu1Kz
BmcZsJgChu4k8UZzqfbcri7pJNrw0CIjfNXopA8jSXVt9hHo6Zb24zNi7dJRlOSHLPFbxCJmu76a
blNdNdZhp+88/M1MpyXDSWQaZpHNqqf2tsZgbEuu9qPX7iQfFY6nmuepF6e+lykvknMGS1x1y8Bb
tyHKKkFZn/Snd5L2vln4wJ0gGW8mDVjilJXPYQuxqfAZjCQl5lI+ALMTJr/lqavwNuvJWapt/q/M
Yn4RpS9yHz9WhbxX4FGGA+NkzI9Nlt9REyOe9IbvRCaSnaITZ2/6LyiWO7crjkb/jGk1WVWVAUFe
KRF4k4zp9mSok7lg7uyWZ4umyTawha78lPJyBXNCYsrtCh8qSFtw8emFdF934H4qi7qp16o3XVu5
ZTsMhNFwgTSHGTlTMxLLZCG4SXcoB88p4bvT0uWf6FsqclHQ+9tRF06iEFrF95rIzSYVCeuIeTjk
x6M5OTOOZJ594VJ2BknZdiEXRLSn9xPpJUM8xfshb+k+gyyoDP1GluJVqJDBQOV9cgLtZDT5PH9j
2iAZxZ3U878E9klDws7VLSG8vpSzY62s/VwKzvPUJSzUk4BZ5whVOZPz+bScObaW55wB6BIleh5g
ANdikHKnZYiDs0u2HRluBKRL9QVa82MYwfRG6O/4Z1toJA7oxEjBcm5gEnjX6tQHRBIIvn+qtxFQ
7nWOLr8Ks3erV0ogmmaxKWXvpWkNCsVdsA5aL3JIUSzFt5S17zqWmGaZ8YZ6t4MtkSDgoos2DUAR
PvLsSjXN5tCwlvq8Kce8ORDQVjvGWGVMmdYshuy9ptRbqymUK2bgz0HJ4jiGrTBnDMyT435fVbaC
ujZ5TORhFUj1/Gq3RiBefGFAqy8KdcYD01X1a24+94nuTlZZF7EeBP+0D/LkEkU68H9NvoNGV++L
Uav3SpbWyF02rMWjNZQrWD161e4NCln7Ioza/bK73LTzAW8z+nW7N/XXXombvaA/tMfZg6Nv7CcX
QGxwQA500XGFbmJcCsQsVjYVaQVligYxSK2sDSm6mJzVKwQV66HWzzgPla3M6g/9DthNXS/xpCBc
sPE8Z9tab7SENiDvha57sx/S5MGobFI9lgMEeuhuE1aEAJR+s58ahag7zE2kJvJ9+j6/JDw9IVUg
C2H8IcjOY9zI60yFHGKSCUVvpaHSErRulXglk/baP3pNcpRyVd5qgWbuLWj9e1vX1gEirCsTwHWV
ZaRJvpvEmN3Vk8YEzO7eciz2x0BAX4AyFJjnotRih2hMY89feQCSWuD732sQPxB8gm6G37wuK04Y
q5aHfdN5kuIum7FQmeKYyceyFxZJzIxfTI4yRXdRavYkVFTDftlKYKtk4JT/L3fntR03sqXpJ8JZ
8OYWQFomnWgk5g2WSInwCHj39PMFVNVVpTPTZ01f9kWpyGQaJBCI2LF/B8kdOBiQDXaU80ZgzhA2
Mp4Gh/dvDo5ye6FrxnlKcuNsqwYmYX/9rs8xqdBV8qPsF/2spqgI/V8/muDMi5NTO0Z8jtLW+llT
YGnCuPAgR3dpSJmTM9+5K5COfkENokDuMIljsypy9/hNx5+PrJnYroLZHetwpKl0s/2Df9QfP8kI
FuKlIjLWemfHRoWI4rKfbnqv10CVcBJSHRs2tjqyN0SdDG0hnS52lDi+oVtQ71sIw6tqAbt51k2D
Z/SvnyKzdUKzh3myPbY9ZYB0W3UrVKfM3G2P0E63buwKiQKUnxn3X/UW32g8PLLxZ83BIixv3wiT
rkLXUu27KYrAm9AX3UzNZN8uinLJVqpw5HlPhIApd31p3VQTzXaCQYubxhk0qMi4hOnCjg/brxZ9
U2L46p0zUZvVk6o/F2mmXcjBhK8xgoYt2CPvC1ynQ8jR07Ve44MzO/ljbul50ObzWzk45Ws9eNYO
rxfyQCqL8twmOGDgbCeO/fy3/sIf2/e/u+7/hpVbcrcuVaiGbTNYXODqf6ILhafoqynaAbvGrjqQ
JyP3qkTduaFRuc9DS1VjkBEKBi18M2X1+p98vqnR7rZd3BbV37B6bzH1xevr4Ui4wYu1Ii52KCbZ
7Blp/oNiXycl0h9s4D5t/Q+AkGzY/WVt8MdXp6ln6yZAD1DyP786xb8CaFgNx2Jhnyg3jN3gPSO6
JBPeXAJIckcVausvzO9/a8tKVxkif7um/9azuv2Oh+L36sffG1Z/vOjPjpX1L0xCGV62atKb8lRw
xj87Vt6/TIikBmRIIA86kv/VsDI8elkGjocuJCD6zyYwyR8NK8P5l8uwxXfWYp+jOqrx/9Ow+o2p
YfH5DHwVbIkxgPJJdsb+bulf0dZoy4Q0atxbp3AY8eMczO68OGqQo/0JyAbOw7yIrKBpPCvA4wRP
aWyzCIDQCK+zf3iQjol350Zx/iON5J9g0HZwDgUruBdfE1XTb03nnq19r6z2clRYmYGRTWkLRJHT
T/dLD1MMy4NXaruDWY4HrXRg0ttG9x8gKXkV/nGjcIZcWKs0DXF8IlTqtxult6jLGyuZj/hIpAd1
RIrW1BA74MhaOMs/41WPUaZxF7X2z/dMVPWOMDzctLCy4hALnBOxxX4SbE10FIoBJKAyqNXiWvRX
U4Fn63Ucs5KQCf+3gfh/mdxwpP33Q9ckYIg43NW50r8jh8NA429cUNRbhhMSUI1OpUANYxjHIorL
IJttiyZ6euMkGc0uFeq72hCdt76lKt+yV4qHaZ5gXMlzTXolncGshdFKRjafd4Qyyjw5lS+jpj7P
0sQl9ew1GKM3TpJxzMr+xqn4mD5JH4lVno71aKW+dOuP1aHBDEdf6Be46THF3MKHIu9AeiznQSfB
KcPbXWRssQs2f279RTcN6OdsWfcof8Moyabd4ig9KgAI9eqKEQ6b2iq/nVOC0tiIQlNRikCDUY4N
B8rVJRpDFu+TOdRPcaw8KHNc71b4XaTTU/jrVbcrcrh4Tqof85YvX0R0Vuaivjo1+NYMs5SYtENW
qoXfr4R1Wd50toekCQ1Lnkn57JYKws4eaq8Es1oHcn8V1Pw5bFsk9NECJZwECYfmjkJkfNLR/zMK
bJBpUiUJCsuCdR2v9/iT3JPsNJVj6Q8ugcR6NFzjyfwmXJzrcfBjR6W7DKyUeCQiVWgyZPV1SgXn
Lqdeqj8KVMWhkbl5uCgxRm3WPS9HvWFaY9DozRQ65RLMa4qo06jXfZq9mvSow9RRjhHZhBg5GhcH
h2kfl7WHxk48ZBZF4ruZfag8zCcjr86C7qrRAEwoiE3Fb5puOfRTrfre5AY4PBLwCJnW72odvEgh
ZlGJeF/IBEuEgHO7S5VR/ZR5Hp3Lh3A74FHx3Jhsd1xn+trZ2dWqkru6Ao718mvL1thoSC0GgH4e
2FRgkmeBodJZbVH9L7F6XHgTWTIhyLb3KY1Nfzayr7OVX7e/lJhSBiNd69kyn5aGa+4R8jWsRR10
+arvcpdeRwLKGCPN8MlkezHVbgqXzHxV4nzX2BGaxmo85mYlUMlX4K+cO6fmtm6oGehwXghgewEX
8G3FSoJkELhKuF7hkxxGa8zbrTqdXAd0clLYhzlMHm2qgG4lzV2kMRCriTYXwZsytxwueqWeYFjO
/iRooo2kdm/fIE7xEhHV8mRONGtjj5GKYoUbc0wfcnnd19H8nOzxiPLzYmTT84QYM1C0xp8weaXF
BHeNSkermZbYSOZfpoYW8xzOhEyeqmkawshGS4FrGobb9UPXkAAFxzDE6uZ2pA3qL0jMSKprdoOQ
A2PEmNpbQRycuMQKvmXTj1HKG6AXjF5VpzpOxnsiLFy/m3k+GrZlbQ66Y9X7CIv/0FOW+3HF/RRS
4xmZ3ruu6fAPliXfx6V4aVuEPuP0Mx7aekfVapyyaXqtFrpTNXoAIBUs03FopCHv8O0MRm/qVcCl
KYZneNUGacELy2o5tgqUJlqcXFLZb92mcaHSnuiQMe3xqgAYn8QFQW1HF56hxGV2kngiD5XJD0tx
GgKRfh8rryYJfYNlcgea7qXFnippsezqsZjxBkx7mdncjH3ddm1qGt6+8Iore/wIq52DMLJD0+m1
X7Or96c0Q9oiOc+JLRGWWgPwNN/bkiUCEhQEBu6dYanhuyLqDLP70ZlgpfQsvyZubP52RQa4Bf6E
5d46Kz+tOfnSzswRS8XUbnLUM2kzQYoRVA1fPubbVREabn2EVVDw7slE56CMwqTiGgk9+xRo9Bmm
NuO456TUokQBSOyHeKGj8MNccvrG+ZXo53q3fRBVCnf0zMaaPmXDYD8Uavrauc29kbG8bMOEtUHf
xQjfVr0DiVq5Nejb4DrwPZuSs2jib9sQWSdms0KNPzvh0qhJVD9d472rUQ876Zdk4gidurp6GDXu
2aR/6ioLUN2xeAwZ8n1Nz7nF8Ve3MB0PRpphHY7X/iwvoGGXHC/cKu8+InIqgHwufIIOPblWKDje
9Jr+EVOgSztj0gIZ+wYGv2jc2bYMWFz6rjrzxx5QYjK/doU2sypEp21gRguLdxrnnwqx86GSVEgU
Zkw61u69T6PapzfArnV42kaR4TGtmPH63Ujy+7Z1d07EKqGSDOo3coB3uVUE5lpeFh20YWgSuNpi
YY8PC0m0jG1IcBio2OKqFx5kkhigY7TfKi4dwdxWUMopWrRrWJb08dWlOlcNdN/tb3VZn/O4+agS
FEpNhuIQelV0hlNPTBcXtkhBJTinSi/faMSHvUpfbfnJOEixWc/vS6O61iyrhHwvfjZGtGG5Klap
1L6oDeSGHlOyarEa1nLh8MZmjwPv6scx607WZKEGBVgz6YOnWfbDjHjOWDcvHec2cg0owgNy3cbi
116PL4Klz05qSJu5EahzRyYgkTDbiq2ZTHaDl/zMkm7fWVxFUMAssEpjb0bWy8i3Z1NOALWsAxTQ
eSQsLJNcE39FyrrLaZdIZnbkTBQx89e+kc3CnJbH0uWfeT281abzUFpKYIn+sgj6uhqzy0q/vJqf
dZlnPzfRVYGtQNhoLUvnCywtgd86c7JnH8qYZuRQM5Hpa3mqVClEyzgHnDNDjb8DIR23L6LUmFMr
C8prVqFVpZBuWvdDBJhnoFGXM+c6cU5TXT84zDZ+3XFyf5UgWkoKISKaymMeqzuGRe+2kHhtpKwE
CBvRAbXDPkm4zeOpeSLB9dWzaTMBTMbmHclLu7R2yBmCS4+jLAYSo9ccTTuhPwcNqiVm3R8iZSeK
FoVRfosNyNKAJNIJkm1UlT/2iMlc/aY2Pe5Bc/4aFy13pJxWtYQlNq85O62or17MbNcYvFCHOyxo
HyUr8xnnosPOJqxx6MGHKsoCxZn8uKS+MuDhYBtyTmZnDLZbFh6uH2cYm/Q597IS82ams/yIXXXw
bZOJtGcrgoswXle9pfz0TITKOTydfG3ccIxkqRsAVuIipRXzLjaVVzEVn47L0mp5jB+RKiXFxif7
jb1Ve0nYsgQvlf6tb4/OQlCx6sSPqD1xrVPbBaYNk/SM4SyGK8+oGdY9AeJy2YiPyYCzLokIvoJJ
Q5irYt8v5tErOZ8QZ7hmC/GoWR7fCxswQ4dfDqJRfmDw8kVvQKKalNvccDivmYV+InRHY73Th7dO
TuxZRhisK8iMmoflMEyv+WDYfjN+RgW3zmo2MV19mafDnJTo/T00MICJIvkk+pONyph7kGxBlCfU
1nb5AOnzmmXVQ628FxhdBHrkSS9juY6Khx4k54h2DfVmfi2QGYWVYB1S2v5cZomCPa6q78rBvAHd
ClRzVvexxljtjFL1O0GJmIvrNvw8QqrCTglLMe7stfleriiHZ/cWhQLDSNZzYi4ftjIo1d+KSYsw
KWaEZZr7vNUg2ySedSyuWqY+RkbPy3KwCzVvr3qMQRaXEg3Qi0eb0680bhHZwMEA4WGuumsGWG/r
h9GZ7+bkBd9xQk0oM7yY1blUkfUjxf/Yal96pvhSE8fuGspNOVKD12aDEK4eat9Ni08V8MOXBXfR
5W8e2xt4iZSQtooSfkg/Uy2/JlHLfGmXj02EsW8mRV1nbWkfsMrEiwPid+Wy086yDqwh700Y+fl1
ldP/mgOnNnQUWY+oNtzWnx3tDSiDrUU7HpPOuuYlC6m52E+Flz9WGed6TIur05mTb7eBIaFXAHZ1
oneV0sypDObI3r4hAea6rY6rwsZVt4e7ckrPDSU4G4q0JxHyATLjNe2oaoSz/qBACR1ZxRdl9KzH
fGX53ecpuXgx7HVZN3hYsQVxx00lsk+qRLYhrHv4OJNdwhdC18RzctzH5OQyNJe2s3ezLP7j1PoO
IxCsiplY2DdVoT+QmazkP7ex79hTekgj4NztGUUKeu0Arw1UMdXQPZVNe+sQJwNIu1K0pN9kvUAn
4RkhMoh0ypgxQPpLeW7cab1NkTD5GJe8i/6aNyyY22Vek8d8WGyuZLzuWyt5gK2Gey4ZtwlzTzNU
V73jWFs9O6RGjcEjd8O+7j6AUrQl1aRNxqfcIoX0VJjQUEYy223jWK7DjYnp2cJhlTAiyrx8GLHm
nzADwDuG4pASadGHn5SaV9O2h303GvvSKj57g87+OGIF2cp97pTA84vHxGfLd06V+QtdbvM00dNX
y/S2hver4KTEbs3dN/aqHNFTvhmp9dKr7vfE8+6cQjwUNveX0LoJO93iR2XhbZgxcvf3oKgTNQm4
vI01WjIReHtS5OYPZxwWGyCCACfndQp1MqewSk593cGVx4sC2yNtcysqZQ8AZa6+ExYhrSZcv23T
KeI90juPMo+CEJn4a45RuCOWy2DUY+hi/xDodvRis0D6nqPM7L9YJFdQfFGK9NCYRBwhFD6QCIPt
LgoONUKQ0miKd0xi474qvE84HIufT0SZ5la+91DhNP0BGSf1Uhzt51FFtDigBs/yS+xSiQEYnXRs
pHdeu3KzW7bw02oGcdeW70DDLiUFzjLOeGrGzPFVuwZTKfsnbkZxtry0PvdOXRQUzCIKhVCQYFQl
imssMQVZRgX6SacYz7mRtefpoSoSoe7GEjaBB8fAxojm/Nc/NYXnWa3mhOpfXzWwWEEI8Rrx4IQb
dgnNlAjZZG8244shP3o7iAhHAnFs5Wu3B4cICaRwtHSnz22NEVl634yxvUfPPJ6hGo1nB6KZHxvO
EObrgpvpoDTVefsHiucuxW3g+NdDv54Cyo0wUC/cP56odAkvVPWUHTAAEhEaf3+b7dV/PfmvNxsX
Mh9m+c/22Pbr9tNfj3nbO//14F/P+X8+9tu7pmVFp4pOzR9fr9y+5GhlMujvvz57O7zOcaKw70mP
3/6w/RPhdZtki6BrqLTdzfbmee+Z5d9PivdDeOl8MkSznDVYzkBmCu70amlmO601qhUznpgLMk4R
Ce6uUZ2332PHfgS/bvaRVlZnL4JPOhXzAarQcFaT69A7/Z5zOZ2jIa4DIP45wPbEPg+OKSpaBr19
5rit8/bg9k/TFEloxKhHMQnEJIdGErs4pPJdNzvnuMjc8/YT0ymE9loNQBO1o6V1D30dmXuxxPp5
Q7nQrukoh8ZHUAdSr212mF3bfOSsv3XEhuMUQyDs5oHdl4MhtVYSIFzgvzGpOFZF+Pa1KluRUoGV
Ednwu7zxGCXGerArcs1Ts4Zz6JkvhWJ7P4ZlR4QE+O7ShHFGsie0WEQl+FxbdmnvzCy9HQVb+ZNn
rZgCqhGWDfroL1EkaxCFhA+kUn1yZ3URzZQKsIsTeeZeNbjpUwqIjl3naD1n+fhYj8LxYRLcKW4B
baX17iJV7Jz0JVbj81T0SmBEQ8aE5pZhRyr0EenDflGS29yeLilWMWHh2B9dlD/UwEXovzRizCQT
j8rXx+SkCgZrpQ6P4nt08I/GED+sSt2FiiDOc9CfBjfHB7BI4Xo2brVHyfJTX8wPt3LMQGkUh75T
+cPr8O7rmv6jQX83j/NubqB6whc4iBSjjGy462qNKli65kJmJ66SibdBu1APpnsCJrjFiTQcscTA
h3Kaw2n4UWjL+KXrOmOHJSCIW+nsZHYETUgXbNc5ikgrTjNWJUEPUagtDHE/lw4etxoV4BI7x7JN
Id/VWn4s8Svo7Q7fcBcC1iDwitfb5Mtc2jZFS46K3YL8sBRlCjo0DH7SEU84uU9Wn2OWUS7f9AQX
g2rEAr+hAiXKtQ5WD4f4KSbSbC6Xu7FUcCDLEI9PDTyrAWKfiTjccuO3phk9nNMhBHrg7WI0ENYV
bdjVUFvp3vqgsVfNbCM6MCP2IU8YFbewQ3RQ2FGjbzsRZWu4u752VV+rmmNtuEC9NpvMOup/cATs
V1DyHHKjvrHyGO4AQs8mRaZOS8PF3vdgqglqUxUuJK4lHEa2Q2Rygj3TP2cELxFk7FzGHn0loC1U
/u/044hlMolwVXvr5DVOaIx9BMhaf7A1PMa1fjVZGg85lVjVTOpuwIaKbYz0RWv5qCbd0U5N9kmM
343quncjvWsGUOJrrdpwCglZVMejBdXTmYS5t7q+8QdLu7oWSZ5tDC2YHI6qA7LX0Bf4vTG92n3y
QBsB9wP3MCCp9+2keRC2d1tqznMU0RJpXfLzMNHolGkBvFXf2bjSUrGzGwTiX7VkSALPGdAazvSy
NLw5zXoM4DK72PoQjjJhDztBtlwXY8CEz75zei8L8mnkbmnh+sbziZ3KO62h92TNbkfNuFEKm8FQ
3dl38IWQ88XgJNqUshjXB7eLLkohmGfS2a9m5bEr8+/aUNOQ7WKGLWEUtnZXzRgZ9DbtqljSUit1
Ymkex2PbOF+X2Snudcvdy+5cZa/dqRHNz9Ird6Pc8676ciHF4oLZ6LyLvLTxQbTbcMWZsjXq9tig
HV305Lmvy1svm2FFk8VIq0+DXjPeLtk0nFcmbqDYNqDxzY1aRD4Rjhh0x2RZ1LoP/SeFq5QE3Qh7
lN7CKbHIxM1V9VIVWXKLY9QpQ+t96tEpTn1eM3dqw07YSXvzaECye1JSdmeZPe4jODtq79Fsioti
1y/2q2VaL3MFyYrdi+jGnTLUQa9Pr8viPVDJhWhJbD+1rAXS+GFNu+/RemuV2XMD45up7jmdMC5e
6f2J6KsDuBcg2P7aj/R7G+vY43DhjeJc6nNgjIrnWxQkuTS1jI3mqS4nEOHGj5Yjzsd7+P4gHOwR
pcFQQsqYXo/PuJuEMFMf1IgtTs4i5lrzY9ElH6SR4PwnyBICMxgWX4X93Mxl0GhkOmtp0GB8PzXU
KubwkSUzvYkGPiN5iZehsd5N2ctQ6DDSWgcpUcI+34GS3a2dfouFy3Nva9eq1O/Btmy/60/RWL57
IISWHNJanO3hxivJpRfGDloeqaIRq3R56WvBavkG4WM3O8pDWrdklRu3SZM/LwrThifEbTaG5qi/
JzplMDzWY6Vqr1OsPzp2sycOz7cMnDJqG8aVqVGWd0l6N3fNTZ7F4AADwtke87ApKFtxTFf9mzbX
D1oRX/R0utdt+gcW7oLhKjDhMfswLUpCoYpLG1OrkcYyoWrNYOTBbMsoyGlTSdMnIp2+GOy5MIwb
HooV6m2CHqttXxVUYiX9iMo0X+WlkW+VOtMReTXSRdIhESe638xcDdixY/vXjm+4wn3MjfPchaY3
MCfPzkvB5Rjmmiwad488FGfaFytK3i1i6yRJI8KiIStJItEK5xSv9rlWyrOnYa6QQ6PEuf6WHrxv
mtrepQU+YC2uzNd5wWidkFC/cJtdjtWUiesG/ZQvmKDGyApjNTNDOp5mZMbQ4uNDsnpflBKEgmmJ
1K2iYat6syrVGk6c+KVgZkudx84tv1drjLvGg0tTp+jak5U1VyUj/tNIlO8dM1mf0Vky3dIMV03L
fJD7W0PBZeK2n/XLpEBdbDP8BbUm/zJby096Yl8pVcKmrj/a9MbNGIYVy1VA/+C0YIuOHvdmLsvj
DB1d9bqbdW0g80i7dC93HxcaHM5kJeywp+PQQqOq8ozILM15MLEAQNNnESIgOdNOk9EdgY1De43s
qbPCzTyZNyRI4p1T3FFXxyFkxDW00ujaoDar5y6we8nH1mI7VLUdUivrZl7UY1ajERRVL1GmOuzd
+b3Lm3cbjQStagYhfgApa+oOO8ISswKNLrebLGEinMvcTZ/JSN5TpelBZ5GSG1U12ygrfpsUxtpE
PCncI/qa3rSbUJKGOFqtoTr0bTA4SUdiVXNSnOzFWNgfEfN5KGeT7UVS1aEys6Uq2+LVnAznxtbo
HGfKFzrcj7ZiGEEm6Vz2TI9Wz7nyy3TWMu3LQpEkOy95CP+BhjLbwcQJxDJMx0xRb7I5h28aZR+a
Fr1asZIe+np8GyojRsGhzn47D1cBgJrMXNKU5Lj1TZ0rMncr1vQaK2NzKg+WwoptmgdFiK+jzhiZ
svLr4NE4zQ3b2kO4wtORdhuL6y2KZ8b8NLwtSbIf1AJQS2BdtEJ8CKpUeYkLk3NSNC8Kki47TV5K
tQ8dHXI+ueit30/DTaZbh8nWCdPQ7/OIvgkeUYQui3QHWpZiujx+4tpS+KEF1uULN3lucJacSvcF
hqpt5O/YMvsltZ7t0JVaSvbCeZk+ZnMDn9o8mnr9Ng73Wh/gRfPerCCv/LfAi6BeD7CBAIGb9rY1
Pqmg775bT9gfWz4YL12xhszHElpZg6UjtN6dfJnL2q3/8TciQwKT8r5FYM8qB/iM9TsDROUj8BtD
kTjtU9wKmxqCbPK9HZXwz5fqSc1sBFlEPsUDu5rL7eOE5R3lWwy4keVRBOkOKwfejkpe/qoT72yk
L+v6IN83hgJPCtr25IjPGBLCyyItZybkqGajel3xCkrzZ1eEraAxR+/Mq4hvZ0GqExt7tnxvEBO9
/Sz/xn9oMH0kTgejHvztcYpUrRl2bUbDQn2fyLpTfMNItv8j0jiyq4COc2gR8nhK7Hu8Xj6l1py9
/Fnejh6fhXnObTt2R0Psze5GN++ZhwKNjt3YoyHhg6t+we+Zd8hStIuZTm9u3Pe8QstuUCYHY+nR
wqm4cQ6YB/jyGfLz6qSGz1qF8litril2axldjdQ7yg+v22FXyy8AcG3k8wkseW6qUL6dPC75sYr8
OhjabN+d92isQ8xuS746cdX7FiRbK+mY8NR2Qpfyx9eTp/DPr+pxVPpMNUffrFnZTBhUcABrYjZ3
zN/7BtvFksc6ELDFwcGLn+VzBHi/ar9DO9+Zgm4GT+3yX09PYxUWbBREvF0Om9jFhF+jj0WHokmc
vXwo5s9IUY7yKTVmBCtRaIvastIWH/KtVIXetcbR0HRf2vZ9EtWDfEv5HE/cFeu9fIY8pkr8TO7+
PKiYB+UBx8I6yY/iI26nMWOmXndZp20fJ9/OnoYjb2NgMM0W5Yu3HqcEO5Ehg0BKDEP7TRWAWG5V
Pcw6jUUyuc69AapX4Z2O6rcJRx2kIzbSTwLDnw3uqmxC10RUEYL7WFVY7peHDcCv++yT5fYZV5Sc
rh8JYEn5HGe6d6PCiR5AzHXsJbEmVhlL9KLViqHoJv1tFkXzATrCZ+11x3kGzV4F/l9VHvk2MVNH
pNnQQ7JLE3/PaOix2OiP7Bbey3EuAdyd+40GAQN5YPDdsUjSLJOgiNk8m6JDFVs6Xdh2i2Aj31Wn
aj0mepmcjLh6EmP1jBUXbJ1eY980TbQbijNE10f5H7JgmT4lm6GUhx2kIT3r1v24R7wDgsUiEkxJ
8olKQexT50PxSEtoreVrj+INpIYWtZrS+V6p2CwDuoHROi/Gmr0ZFd6+dtMGBRuGKWGFqK+E5j3l
MfXQatFkt+FchwZCYHTRbOPUkzMjWsOImgB7ROvMKDSN7Zra043V563djf8TzxSpEyphi4xRkXil
JhEYGnZF0GJrq6fGcYEbSRA1ih96rAxvmsJLuTwQ94lTTiFu44LC1paQmdrDoOiq/MNssRVFhQgT
fOL4q5/CFYC1RvEGf2KnKjgR2ID7p6nVjqhnloOeqhj8Rjvixr5WtVZdJhPFSgRLGNNdFA4ALb2L
AY45qE91QU8bMO0aiQEQkohnX4IUIo7SY2Ow19nASWrnY+XQO6gSGt06vD4CkfE7jHqQ2IJlGF9i
ksWXg2GLao9xPZ5Y+O3WLamyBADI0HG8zCWYaenisrXwi1MpOMyNeSWgivlqPcH/G/cpnve+GtHL
Rp1AcAU60F0hnuKIInUb6C6eqpiW2rtWg85rztGwL9nJLM6YHqoO0K8q644KC9x5kEMekxWCASdY
/1ZzsRfLOOFmwSo0uqQjSjsK1z1W1jLdOlRLwCqE/zlnTyivazR/pO6q7VIv228f3czwL+ycjE4s
NZNgNOPqpFJfW8SUQmeARDIb4u4HW0G5r3TgMXKzQnOTdLCKiOY1ncIudm/KlHExqfZrMbsthGYa
p0OB8Ti0XWgC95EQyyFdeKWTWYGlUlHBCHs2JDNjYo7O8IBGTbIxGQ6V1TyXFa1mzBEVX1+iM1Jl
4uPGEyR85CRfrUi4fkN3w57bdV9pCRKq+YOKU+wWomQPcBpuyIb00cd/UzXAiWQqLuwDLdKq1nw/
TNWDkYgP8O4EcZru7TAiPONL/zB0yQVa+Kdb3HoepVFTtNDfFbrO8l6IBsa2Us4vcF2GoLaZA7Qc
ZcXIJkJT+4unndDa67s5gb1VVpZvS0rfLzhVAoobS6oUHA9FXtCtKdHdxq1GvU/4DPFaE+URUoAM
CtmppG2TeAmiVYkeI74H6iLROCvS8+BmgYSLNtCgLcDlKD+u5MsD/kpWg/xNNcWDtVpfShiEgD0A
N9zAQ63f9YPxSq7MbVZhzw/kiAvAZbSbHcvBXs1sMJ9pyPeRAyIgCDXpyaePHmZ1oIGLodW6wovD
Dwewmw+ZQKKrSPta1OLaFfhNJ/CAJMuLpYPqEbBs7Su6Q9zApc0wI8ZtH5XqT4mfbcScdWQe5kNv
LAPeBL3i23iJwGnZo5lJHrrphb0HXSS5z51j+m8GpvxNll91rSQSmbFQeckbni14NgFq60Pm7IvJ
4X7Ge6wf1NCKWPD71RsuXc8OVJ2/JnH3lsg2kIVNQ5gmVosTFhwZSCjP2kqPqOIbtrNUAciouiyJ
WbKxy9t7cfoDghg2hJlWYSrtHZQY5RMVOCbR7XSchqL0zabwLiVxvrWlE3Y8flmBvmkdMkDskS+R
yotkRhU6lbLdiUZ0O1cYT3XnNWdAtjAVw+zbGkwPkVnFybPNe0NY18zWP+qBPJEMDBnFMP6Iao9B
K5fAw0e9iQOMr37BjE2ZnNFBt5DqximE09NjhNxiBexKnpaEmYaW3YM5uHsHTKoEnGvj7jWfvUNm
ceZaB0zb6T+rzH3+RZ6auu9V/alMj6k4VeZwkxeSFyshvyK1b1ddO6uS1tlJpmeeOMgVNPom0iNe
xQcCH+TqKhE7jLRh4ADe7DD0+pSgoO3Wr50+PeWaR7OG/caIaXlAIzgN0tp+ZNx8wZDfVxWTwlVi
ZwMskVp433AZ+jbNTEAiA/tsPDw/LK2OwxEHwv+eF2z809hKsqo1aP9sTAxWHmOzUPg75bvVudHg
wPZHLMvkxd5AUZBf182qkBX0aYUcipKVNqKpoDVavWDjLmQDJ6lSQN0lPUrtmfhmFnbJVWrwqA1F
Kx4UyWR0YsqiyHNO229WRHJXBQeOc9Kck9g+6EmPwsRgh6PWZ3Ks2b+NwJGeBPCaoTmzAf2yYiL5
HwjR1r/TyX99bQPDTr6795t1HjQuURLSjme2bh0LJo551W49B/KowtLsr+1tXn+KBUk8EVGoXF0N
Ux9Nci5Exg3BTg5WAOWKgH+3SJpPAhNgB7L0SRHyvelkAbZ6724zQjhx94PF2dtWURpsQQ6hYCxY
1vSkfBrbiBsBCnKkpJ+ybErkOM0lFXk2uB6/uPaS4FBVtIJQBz9QZb1NLTO2nOFKG/E+1MqTqzbp
MU9u6p9Nut5jJmv+h5Nm/NOA69do4Yvqho2LN+DubyfNJV3XGVG4HZXUgABXR88rGCX2o8xlEsud
26deBxbbyJQbPQLUBR9R2nFyaWHDcnGEh5OUpbyMlUIshL7fyDEbrWldmTwwARRs44qbvEdiM9oM
oURNHmmTvv1is5nGy4hb7H5liyTJDfGUHjHUfuzHmUU1ObVij6fv4Ms78L+/WZx/HzMkqcDalV8f
gcHvEoR4aHIdK/eO7NlO36dFqEQ4vhBv5NLLjcG3EG9tZHpVz+gJuunNRtJTDC4l5kyQwCWbHNvd
e6teL0bj7Jj8jqvNVFeOp66GYrkVDHOzPM4wDYRcVGKzvC5kx9N29p6rArsorEsOJRwI5h/lJirJ
RCQz7xd1yMqQXDVsK4paxR5g6naTI85z7MKkymYYHsV8dNRKRutuPKRsMv8Pd+ex3TiTpul7mfWg
DrxZzKJpQCuJ8maDo0yl4L3H1fcToepSdlb9bbazoUCABCACiPjMa9B6aKuD7eLdY4u5zYw0b2ch
iQ4T3MXFd6jWGpoWvUH5KCYF33kN6M/0TQ3AHoXzYwo0YXFafFjF7Eq7qiIgT2vw5FxxPfE24Lgp
gJmHGiTWf8OZQgDwnwcwB+kXyDQQMwyYW3/QQpC7MqpsHpt9UuaMkASru85N8CCFO58X47W92Maq
63AkL2oYnXatb5oh+mROrnqAzXoXPs4CU1cJnBXev6fIy69cC1MBnHuIhuLiuYHV7BX0r74GpVY7
mJDh2wH6vaLp71hQfjhx+Ab2zIcv+KB7kBpTBo5cuafOwoTa6PRQQJWlDZImbelcJWb/tuRVtZ3r
gOthv9YCx4mVV7xVhijGFzTb5o6C53C0YIPXjzeeM2FP2p2UulP9dNA3boNBaSEk3Szgrmlq5Mj3
BTi+mv15yFHq9YaGNYV2CFAEjfP6pqVWtzdQGiDwEmzkslWFJANU+2qk3Jip+ZahDfJG+SYw+A5e
RFPGgCeQYRLOZnQg0C3jQ4z4KB1kEtNjN9ln5oVQaxmbLJMoUCKp5HadQM5olFt1CD+LHPfkBPUE
vf2QAWWYVxdboYPZFFiQSZ6FAG41jvWwBM1Z5MUheupO0hy8MnhkpHwTqSlZtLGeRW0oyroXJHZf
AhWNcKsH0jsEUEe8ZkcZ8lwvRFyeQoywlMMqXMpXAQwi4sdlHAtQMIyf5jDd1nl+0tXIJkkEQx9j
yTAu3sdchE9hk+0lUrWL3suwRwRC7Csih/CQGyygRFh5PpFuKtsh5U5ZsLdYqX25VVIy0bguzo3t
PKQKCF6B6hIRZ5u1ugCDZGtA5Wc3iw4uooOB+oVv60XeUQw8dMgokEc29T4GQ4q20APK25R6GOvN
iLZTqlI9LDhdvc0Xn94T2HuExnvYx0vdohsgUmEi2W0LMNJve+PWDcqXQIxCzsLB1a5+imv9RT7g
UVNFG6uYbqNkAAFQhRBgajRGkyk4Iqik0VcRcG1rE7vNsxuOF8tQGGzIe9DTQBCZnBxjCkI5tPoA
cZMWaY56N9XlXRWXl1nwJjpayR3psdcy+atBNm5i7KgUiudCqRYLBLTCZNrdKRROBo1SAETMC1IB
dBwVvphMhwg2bB++U+lXFHnboiOuaQ2zBz2jzHBPlQ3CP+mM+NTwI5uI/FOtKF7GfNnWLkS2dKRx
TWf8sU9L7dQDT7MUVCjGNL6gCnmYZ3fclzqkYQRJ7NW4DIGvqg4liz69K4uB+QQfg525RBeL3PKg
pDYmEAFMSdcdz+O8/LBweMaRhlpyOpxxUXmoFkgsnfPoCk0PEnAVYgAVpxi8pxph+udgRlN1BQXZ
Ljb9Imr19agbw5YM3YX+u6G1nu3sDg2IycYksPQmUSXtyFRNGnedAPYA0iz2DjIkEhiEt42JUEXC
ldhOwo8HVNnRSCuMDJTiuCyxvWkm1UDVYLnSqZrvogGhFaMoDpIKvXgIxxemUBbQL0qv4cJoVgvG
DOluQUMHQNcLjvE1kzf6LqPVfiK4TwaCvuRvRGvHaf9OwaZtKPSJj4qu3i4wT33ga2gRGfomso0H
2yuXo9c94W5iU18CijLOtZUTwbPY0Qzq8Z4po3QCr1hDsXaaE5CHaV8Hi3LCAMg5NsunfNOKNXIJ
Rh1N0MYEZou8+pZ53AIA6F4tgNf3Joqop6Bfkp1bIDRee+l5CuEiG0u+8bAoojU1q6ewLa968p99
OS7XoeMkmMCgVhxnPXDzrM4xGy0QZBriCiNyyzpFg34BRGft5FnKszAc9JEKo/0sAzAsQVk0gB9i
WirurK0D0tB1ORrWLneHnR7OCAFnGf2dOj1ngZC+izmcipZioardvsqo0yPmXG0NDRxvC0Lw5OZP
dQ+8TrfCQ+o09qkSQUigIYXsTu20g2x2i64xzrmWu0NSj+4GcSeNlunJS1R/iWfkEvUPY0xSZDCR
MzfrrjlNkfazBpzu56hboFY79SsQMqGP8fU2nQYNnZ2CZg5VwtOo4w2WhLQNGYvvg9B9SuMhhmSn
AmcJIB3l9rovyCENIzmN863VzddFy+MSedpFR00VH+tFuPq1yX66Dwuh5RAfF06gX8KCwhDWGICc
hl2rZcewn7udmttkyXW9tEdLSDHgv7EaFpoo62TWLlIvAYB9ckjKAOwxzAVqhEK3gbQwhWRydBmp
mXgSZyP3EQLl3Y/QMta6gxhOFkfXMQhxghVKoCRjyLETmhWtdpQI4LSFiVKiAJuhi4MqEoKwiIfs
JYWr7DoqwOnwGeI3LnB1ZzlqFYKbAbz6A4mERzNfHmV0kcMc39An24067bywa1+GELSjK7RHkiR7
c2eGqWXqNqrgM1glhfbExOEo2EpodDZN8S6CUDVbpT826Y85RAFZwLMLPbPXDoE07bqGhxHS2mgr
1+CjfHmWEjAtSkRLkF+maAOo8ahF2rUmhLVpqqCg4NH+ah9knNTMTB9jmO+iBLhVFqBBovRkZ5Rp
NAreuI0ut2L6lBhyyC+g+hvGfv6LhCrF3RJQ/cXI5Q09TKYyYOeE6c3DUudvAg8r0Oco9Xy6EJto
JU6bFkpADAkyKBcse6maj+G8YdYnlLbZUyUcJMrs3AZElx0kRCOlD1fV67TOjgl1xVXfc5wO6HOK
QvVK6WtSK9ZIkgwWuurqTWL7ByRQUN7zkXsBp56OO60fH5YuHg5FniLwYERXTTaWvtr6krMlAcJT
A42gUclFB3D2W6eGWQaQ8tOoQjAlLXXO3CC/racFeTU7P2odzNekFBxUT99PCiR+1XsIrYVepX4h
u4UbYo8PFsjdPIs/lzrjWaUF1SsP6DFTxbbhDjTzG4Jj9arDElCf60vtYEEw2xBNrL1MoB2BNu5b
5wa0xM2YI3GOSTY8U6c5ZLKaJviAnnJoguaiZtRv8nCGEoG5XF8eW6/aLJlxn4mCZiXYNUpCPUat
PUTA8S+wjbOlg5si0x9amC/8jUdqlbODfASNUOwW6tSvA6poGEIYgZHSkIFFFQa/hmgkLhZ3xBIZ
1CIJI1eJXl0TRI8rWWyZAiEJMWTPDg4qSdzgYWod8EGikdPhw6omI0wiTro95D1wFXMieipC4iIb
woDRLwsU3fwNxz+/zZRneYDQCgD08BQYxdQhJ9o+CNKOyfjAaFs/i9hT1g+QuN10tRVuRHze1s19
Susakgyxb07RJklI6yOlPCOygioZcrjZbFzXSncVO6Cggwakc4s0HX7lgGrp39oeP52n4uEbJ3gN
2y4AeeqSvfUwWhmmwNOzqlHT0R1+jm7k8oRWrIND4IMa1ee1OjsfFLfA84+CBIYNJVfI/uUOHr5q
duydO0FFRXefg6sGp2bSp5MposIuPAersCH8UMKrEs451epH1Qg+K2VJwU2muxL6zmZySmLycbmM
BecazDhmuZHTrc2hvMnotzL6QHWZMOdUwh+oKEHnJUplwt7as/O2jPXbvpy9VzXPPzUdsoB4bjst
urXdfD901a80SA+aKIDkVH7h9aqHdG4+BiqnhjjHifi3cjAmSLyl4xQ9kEMF2Ue+lMFxaapDbujA
xfC0J9HYjwqPjheYQnh/FEqxkBv72txZEWhdY0o+ZUXEBemAo267digEbkya7nK1EqGFNWj3buq+
u5N3TQ0KH1uUzIZ+qw4uXvCiVCWpQ2X4VqBYtV36dKCod0oF+/1rLAu50GOZvHlT+u7iIVhEdk01
Gt9tuy82gRPgy6X5c0QmD0ic4bCFNzHTDTVGgmpjV5U9CY7g3LUKkMahdnxBWhH5uEhJrJn0mpiM
g2C3VYOfmUvURSS/PjHekRqBMCgYHjI/qiJm7TCqIM90Gfqd3oMkTkkGhiZuqnpWHgsdaBJ0almA
k3VrXUTNTgspBcHgVYugArjSEMovgV8u6swmkudrgwc1pRC57ycNmn0afTUAJD9HheeIERwlfwfB
ZZl1mLq7jnEdUA+NbRH3EtkjJmjCfb61vet+6XZ5qRcrDewJIkQaYCzbpYuDLXY8RwVTy2Nv2lwM
65SY4UEzdWtttE7mJ7ZNPgbwH5Kucj0s9l1XFYg2ClaZ0mEB0Bo/ZzHKpuSgY9cECPQAPCdfg09m
VzxExd6c/CoC0oq0krM1jY3ecRUlI1aNZ2Yi5PWh004o8q81oQCaj2R78hTMhBF3RFXUjFT46Tzc
ymTetFhUjGLYT3KSReSXxA/FGNcSHKSjiV/FfNFmDQAGrIt+8YqDUalIZc0QiSBrHCVBdAyxmUCg
zO02UD2V4kY2OGWSqw/w9nBMEjbpnkf1vcnLV6NT/LBcrtuRB1WybgMU19aocPa+8aP3pgcPyfpN
Z0JQi6fCPCTqCG/R/iihQfhd7pwr/CppqFHIr2bVOJTBD7OMqD0gjJeFwV7KdMy9gjCp+ZSFlrrO
xwFiiaj4WFiEc8tgS0Zt+uh4cA8mhtBmHj9LVEx9y8HREB2CdZZdMMFAz5ioqRQUQ8lZlsyTaKkP
jGgPnlm/ypbbPDPXud38unjaOVGX2yFf0C11iThaLxUohQKFzuRVMt5gijKvRv0PJ1huJnDbY+k8
dPX0ZGIQ4qT2wxgMV01p7VyRv/aUKkCNwdkSfM4gVDC1Eywv0W62MUAU47/MJxUVvYZRCfENLFNK
PnEJ4Bzj2pb5Ts58SdVccJKmiJ3jngUDUT5dqTH7Zt2e3EIHupQ+miH/SpnUSNWBoQu6VSbCu7pj
eJaPXC46MrKpIRpF/fADpR1MpgDv7rL5KTPJ3YWoqZFcYkv9KHqeS0WJ/MFm5PRy1A5E5dh1wLqq
HrAPMSW7afhDSUqgyvzKXy1pDZFFIFG24ET1i3IOFOtednrlNQRqQa8+oejc0MxvKnyeHHoTrfNA
o4mZRcRIpcrI1LvQ5cBfH6YpR5iSmr2iKr8Gc3hBgu2WchgNhzRMNtEe6VcCBAoY8m7AsrbayudC
1hAUGiy0fNgh9UkkeVGPJ2YGtImwquhcyAYWYviB291LLpEHtXmlAGq0lgS7UjecKSQuT7gfAWkI
Ih+PJVF75FxNioarLLPWtBrZfUoJqka5mKc+gD3Aj0MhERqvKGdMy1moIMLII3cWsXRvoKdADnpQ
muKCbQ7PCAOvljH4tsRMcaiAeADtTSA07Q0x47lAPqFyYw5LPGaU0yZHukbwBdGGELUvEWlphJ7y
V04i83kk7nQRqkJijqlZe3QWO+EsVfqSrcIshoMh0Y4W9KfZDD9Fry+OwKeg54Rk3k7uyxJd3aWi
k5o09QOJ/2ehQImesCBwufJrSSzOxTjOqE/ZbpfhRCFrQBOoE1lvRigfwCk9CdF1AX9mr1WiPTq4
lZ/APazHbvFFCxOoGT0vl8uSNxfozS8tye1Se49QH2hcUMsAUa9fpVn0Ip+hWtNG35kaCCtOiUbh
vHU7GCZCo0ZQ4uyp5PZH0V4SaV1BwBdsXkf5yChSwGLydiioEWaIJ9MdsjcKR+pCHixHip6GtjZP
25RAaUp08WM8yRbHkiNKUNn3c/SI3c1c2isMXQB8Odfwct4KUuqVR+kCfQbaS0X2aTjFW5yPl9ib
oVuGmux/mxj1GGCPJX9ScYlu9YqZEzGvMwKpwP6dtPCraWfCByhN8gZxs84xsX0nqlMibKFHhvdJ
2/mSVSjiuVhIIWA7e+kER1HCRiwjx1sioWRc09QGPgVbU9kbDuqAsIK2RRxQNk64a8WDRdvnaE3m
rR7SL1OVefRNyM5jZe6NsPyUgAEg9vRMi26DjWy3eWsaRQNRnl/ipSdACe03uDB78ZMx0r2o3uyL
dCYW3FqzzS+RQ3Qsmt9i1EuqfgvavyA5Co3VOGUfogY59tyoksHN/PEUoqWDkgP3tZtCDcYRWIbR
FaXfHp7oEliH0UbvWP4L0TBR9i6WFd5gNrjwe9nBKMS9ObnBg9S1SKFZM0eC/u3CfYkmQFqpuJxZ
+ps3ky5lPFdxST3dDZe7SaFxVqNexHa0BUhDKh2+atgqNmBgOC0mbHNSCIQstfoOE92ajJfkr+ey
eBX8WAwGBgUiMbeFDFZgQl2KwoVHG32KX1QcLTIaMjLB6Gh19asmjbDqhu5ZtbKs9FxQQV6sIvNl
mV8lMdU2BY59fRZfichpSQnRiG39LIlhFRfcO7RVnlSNMgy2xeBKxhHLtOe6h4DrUOiwRSBh6aaG
fsdykmNGK3jpSQKgKYU/iaqocQqayacsvuV0SfRopn/R4olspt4hdXap5WooLDU2ZdJywq2WaCOF
UkG2G+YboXxBmYj2jmA45E33S6XhoQilZn1gIMk/gY5S3EXSutc86ilkYKYg3FodhuA6SHIbaS/Q
GMNPbBp34naXY2KaxByuT3zZD7FVWP+ZQ0uJEEyGmWrkAuW3frolFIg+P6NnjY2zWwRHeprrsVbs
jaiBS8kCF9ME8qhrKVWgCVI8Nmk0gy3IUjkxpHx+IsOBwEGZd5VnuYHKXngWsZfp0A+twuV6GtNg
3cYNKD7nca7bChj3oywmyDqG0s4hSCD9XopjNNkM2jZtQXvCBxpShlHXi8ihDey8svLWiLhzFiYb
W3dDv33AjI4+TAozK3d76Bqfs4kAUqpAPa0t6z6iA75CWXI/IVFOv5WJXfUGzS9TxKaJUXKnvFJ6
rEtoU7674y/JUscGBHiJx2/eU6txSVKRdzxHMHVdd2AqWOB1eaNerwUwoCMjogxfIVHLQ1QGlCEj
xiEDC5R1EHc0FY6R1tNHKzai+646VB8HMdUhINkxJIvKSl5Sj9GqfU1m5KD8KcDDnzKB7pb23jD6
p2GczLXO9UnTLN5JjSVsf18UurZjj1/KOCFKXgO+RVyZ/yX9lVblYc5UQkCkok1HQH1FoR502esc
5+96RCpPd25YY4DEWAdkS3cAZyiQdOJ6a1YAucbMPsWBOgOpM29zgfjIxuG6bvSFfk18bbpgsJoF
HFwuwFNVSPBu8VRSnN0OTC1I8GJzulB9q6mSblQv2EjIRWe7ZJ5WeLYJUta1x3gcLL8cAluwObBe
CqcoUOgiTlKX/CWvYWNYDSpAjcP+psTa8IQC7ErtrQQPIbXPqB+SnrYBg5KZZS+Thbk2Pa1WG94T
nM3Qd13wxn0zdBqyFpDctZjJRU9MKu/ENg2Q2mKniql8Kqa6lQUULnVNVPIsxVXitL5SyuFezJs1
GHQK9/0JhSpo5CKFT+gOORqPeRtmP8v+WQ6hcjwrkrfYJikwKrCU5nPmxbsAsX1CrQnj3aa5cui9
+qT5b0pkbZHQvI3qX4Pbv1fI3cMn55plOiFbDKpuPTkQMI303JoCnMRAI6VCCMarFWp+1F/fRHZX
hN7ejcfVAFDHwBkCywccs8/6EAl5gJZ6Dfhl36y8k6IEu1xLf0hRjlxhhMtFaRoOAVrClCzDwH3w
OiKwwCACcxnORfULa65PiekYlwj9/fgFxCHFvWkly5wVrZ41fMKdNzjxXgpDSaQXeu1GyDwggQOi
+ZfagGjdMP0F5InIKOiDlVmnv6SwkGUzo3jYVjEDP/eJ+Stps0chYCSmTbVMIGmUzYdbtleAKD9k
uw60325uq+fFJQ5CdadC20XoNlDlFJihoQNt2dLZjcTD13TlAxTNg2wAaw4dOwo0K9PzLmgB3gTA
/baQMhhqQzDvXXAv0qdpIrzHdwR8qqCbDY5QsCI6zAXErzfzKzv18F4qlF+yOKzbgk48DZSn+jUd
EoCsFtdda0HCozUNxlqI6wxoeKv05yAV9f4A+G0tb1Iao8PaGmyUyjVU2BP7ro9Az4pfn5sbXA8N
yLyrzpQJzwKrBHthL2M/mbuVynWcB1v8dVPuktiCM+LA/2oAPgLMNhBoAqIb7yac1LvEftZ0hmTQ
pj8iAamNtGbrtTotUuIQo3HvXHLaYzxUz53m1hvaO9jZdddgzQDCCykxkaVNQhIJvh/C8/GrqPkO
eYZ0gELxU5TXy/ahNcFcy/SmE0pjso3a9/qHZRbFprc+MmuCUSjkJERmI6qjMTNg0aLHYEwOtERS
tozNjqDPCiiICTQkGdwbTF2xR16AChjkZ0hmH1HrZBgtnHfxQCQ50DQdXo2IoiUALm2JtJwlfq1v
koaEIhf/aCQiAHyOsMXFTGsbTC4qIVp7K/W70oXpOnZ9cPMuGSCq1YyRyA8DDW9LjClsVJD9YoY4
rdOyWlc9xE3dfhDV8aV0PgqleReKViJnpPHxCKdlX2f1RWiKlLF1Xih6UEQmZpxMuqfePbKlL7AI
4WEykjPcMa5ckP19kNqHmTh9TzlPqqJu6xQOcSvU6FASyXeBAUwXuWq1epdVFm1i5IiwfGzV5rGk
zg/xNAYGiMOW+AnnJa045eHOFWCessQlXXcAwZBqGVnxlKmyqy4hlCLxlE/uItT1RA4ma0/UKI4G
0Utm5j8NUT8Vv7JbLVd4ZB6dinbdYv/MxxqaDBBdNf+cheaRY37o8XQrLo9hIUIe0d5kuKcZgDGX
uBoKRSZ6NrVDfMg1Nes7KHxM6LTxxGadEA27BRJbEVmJn1lGxKKcLvPryeGhl2pF4tMz6nCgxQmZ
ZQbYIa8A8zg9zWKgEDM4nKO0Q3mvnxJAEhWavDN+OzB4GQqVrZWTD5M1vMFLfrVaBl6lsQm40anh
l1hESdwV5Xu0Lm/sCb6aQHkuPYjrpnbv5EwygPJB7kgllKe/n+BQR18gebURLMyX/GjiIyT+iaG/
wtv6VYw1cu63guXaAHi0BSdqzr6QYuuB46z0MP4M0MFYWWp80iq0DeOieunK+9mwHqSClAh6bWN5
ywrvBANPyA9icIm/4nN3rbbRa6UYH9Wt6admaW2aigsqogo52SgubNB59oFEuoEIVUX1Qr/GNwAM
5jAckmI8QJO6AaL/1I64jcCufyjGO8xw4Dcq9kOt6waNxIShK32T8a1SmApmbqu4tR7Lph6/qnGY
eGVE7zAb9dD4QkH+/ypErHkm4q5/7Z31b028lMX77zLEX1/5uwqxpnrIEMMvYBw3VSFm+w8VYk0z
/4Zzua1agMjw1rIRwf67bxZaw6rqqraruqYDdtJDC/k/ZIi1v4HBclXPAUEKG9z9X6kQAwT7zyq7
TGQWosae6+oqJ2RK0OrP97u4CNv/93+0/5vX2CFMQo/BNTIhct8tR/kyTSmq5kRnR32ZynVRhaLN
pTbHoG55UaFTfi2Jt0wbz0WHyQBcaw9dtjEaAEXNw1EuWRGFAaDEnZRCESIhckm+gOZAr0S8OFIF
Ra5UkODfeXp0UKckoVY7P0TlEC5rsAMFGi5aCC9IJ2rCycBPXPQ/vl80zB2wfRQr88VjcTDzZ1Nf
qJe1MToa4hRoy7gA8EKFVwvdJ/JfRYeci+iLfNHrblrWUNZ5/72I6t/PmBb3NoR1QtdNbB6Qbf77
JxPELumYpcmMvFoPYUpPavXrF3OxiNynZrhNXHsAsyV+xa/NIyiHFtEW1R+xiTxaM3I0nT1Ux++3
GUokDKRKlBzRd0hpgh+LJaWmLBfDceFRlYvyRfG0jopZbVI7LcBRgMeK4Hfxn3+/aLb49xFecoAr
iF/eWqoMUFDlUH1D6CbClPToDEmlbt02JmEFoEchS66WH/j+1NjoT8hcKCj69p0PYOUOknxzhAmH
krVYkmYQcinujUYlK/tPmzEHCLQt2IXcVybtIXAxkUi7ih9JflC+1wfxQ/626Xvvv+2zMMRPO3eM
dNmca5s/jl59bf7HKcl9fB1JLn6fp/xiXu2qmXstVVL9OGSu9rWEjY9+NCwyaaALLMrN8qVegBSY
kIq+V8mlXOxALll0r/ZFiYuQWPW9/vsLFkyCY1ntaJ8BIy1Q/iJlaXj9Wparv18cca98bZcr/+X7
33YlF+N6TDDSNh6+vyKXvvbz5y5+O+4/LSbeh5GP5eHPI/y2p8xGKUAb8Bj67du/bf8vTv63L/y2
+H3Sv331X26Xn/zz1P78ZIxh68rMDN+x0nKtuzz+37e3XPrLdV/PxZ+bY/q8+z9WKiUPk3x0qM9B
fPnjCBWyMuS04MVg9DQTEH2GtO/vfH/6j93KDfZyG8WVdZAqVkTD5VEuaQVDyffbP9aVZpCQ4wvh
q39alB+Vm+SSfJE7krv8fmspAyOgfJ/L3clFgBbs+b8+uvygfJGHoTdM6DpSHRTno6e1PbzIxSGJ
BhWm6IKNy+jsjAzCgm251XFe6OIQymb1Ua6UL26mmxQ+5Cb5Kbm2i0eL2gIwTeR/UADFuSMZTnLT
Qtq23MtFwTcpb37bjW6H6mpCmwcFuZDo/WtfCuTt5NQ0ceCnMZHZnMFgoE+DLsX0Axzca7AAMRRM
2SLKdcD5/Y+UwvW66aZpO2QfM6ZReRlF5K5Yy85VQRMFzHqVUT3JJhgZ5EV9fjSc8KexDINfMAXR
utYQ1kRxZfvbWX79G7PpRnibNdFWKndJIa1BjPPy7V+ua/+hRvb1EfEN+d2/fPslGfbHrv8HuzFc
qyc9cL+EvTw52cojfS3K48ndfKmfyQP85ZnkavwlG/b72bQT0oD6fId6EzOZalHN8/Iph0HEUif+
s+91f37me/P3Z77XVbUNfuf7/b/arT40/3HU71387w4jd/t9lO/dyHVeglkuxdPj7BEvTGLq0sW8
KpfkOvmWGfyCNOfsf68fohYAifzI16LclMh5VX7njz3Kt7mcIeXmr0/KLy3isHLpa/v3+699RqaC
2D0whUXroHBT3bD0CuMc9Y1mY06Ck5+hKA4CcgwuoB+nXauOWFYQkfqon21QNVURBjKQyDbtSpT+
f6T4IGzcGcAh83O3tSOIjKGV0uyi8dJ6XgkcRtt5gkJFbfnNMEFPVPExbd9sxT1oaZUfRrfWKffq
EUK1d3NhzCuo4BEgyPpngk77ZiDC2MbGtWuHyyWsg11bTe4xpWEAQLF+UB3F3EVl+5LFyk/pTD9r
vbctF+s6HFWSMEqWofXceoW382LP21qjs7bSaGdSx6JhTnkvK4aV3c3bto5+pkEZEBLbewPZKEwy
RxiiUNDRGtkOUzb6AAH2VVpfBCUpLRDbJeMgW7ftMylCtApGio2IdbzPCLtQLkqLE6aOiNOiOZfp
6nOOJMF1HldndYYHTeyOpIlzP4CtOcBy96LGwDmp9ra5h6W4KeQRhjG+s+EnwqzCCep9KMp8g2x+
xJVUNd9EzhmHw+WlzOJ3p1uMrTa+qu09onmXmvpsWO/LHP5C5YhxDp+EpYEBhO4H0STM6o3lYmiE
pRmWhMLH6Na0M9Rxeu5eHfNOoytRdXNLcIITilJdSPpJcWM1R8atbnxkg2cc8yAaHjNIiC6qvXd5
Z5+LuH61gONteuBF/Xwb5uERsNspqabPKteKo1KDV7EqFCassep8rWsDTKVm8JxFhArUzNZ0bq6K
OT2OHYNqrRqFb7btOu89aJM52Cin9n4mGlwHHZz7eTaAKtt1iERxGR8iR38dotugabAQieMeqAq4
zarqdlqg7szQgl20trOC2N+KK7+n9722l/Ewje5rEenJzdBXy23/4t6rUz/snBj0qdUqv5RoH9T4
wyO5/lR6S7kTfeWMfgRgKYNCT4d1sx9aFcUWTwDo6G7irUFbvYKrYoJ8FZg6UOImatNFhgxXgl9E
nMQYsrqNg/3dAKkGzn0QhNvRyuu94XWvYdp/VsU8bYy66/GuuEFLLYdICbPbQhUNBXeEIa4rA/1a
FxWn2UOdfKo+FBuJzxGXtAwyDT1K+o5drx29tvosavNi9YHmVxW3wzaCBAorIKYTk17qBLyi1eh0
9Vvw0chdIaKRVx5AwDimRscUbWdkNqadi5IzPZxh0e6qBeCGCcZpawZxv0rG126Zbu3ObrZtDLal
1/uj/MZcRdEmUueromwvRRBWr66V7WNtOXWO4+c8H3QHmw3+rOBlk9ueaH9VtZl7AkMybgIXqWq1
zy+ebh5rYEUnPUmCNf9PuDVD7edkNdk2GE1aE+FcIWlsH+bJw9Qg89RN5Rrracr624qnikYGPgzU
rqO1pcX5ZY65EqYBfSWfXThcA3N4o4YUIAM63kYI7NoyH/R+qs910t03RuTul4WcNUY1Y24qXEtK
tMaE2BYQkfZKdY95FFk7GPaXaST9G1Jz3pal9RgpfeE3y7wfxrQ8TOayGnph9hs27bZyO39Jhnez
AZw4jagmtzz4ED0g7qHam3d6s6VrvuutcPL1lOYON+qjAtx1ZXWGeQ7QZV1785tBMIIabsF4WgEH
cWH52A07iIcGPgSyEK1Z+5qLGOdYH6xmWfXWsJkthgSrqTBZ67PnEiF2kHDlquLMNobZXsG5N1e0
BmrQJhDoFgFjV7XppevQWrGScV9xccHnRb8giPwqyugKl+a9nUz3QVFf2qACotR5sASA/lWagn+H
YihYUXcPoLK5KQL4ToiTRLvOMO4HQ0OdKvYOBaY3W4bC+YKWQY7fl7IbUgbdKMpSwF3gADH/jrCs
rXwsNnsfEbtdmGHdXE/XlBVfcg8rQTMtYxB+uN4hfrRBq/yudqonnj60TpueiqqHeVnGu85De3o0
yUdTtNzCJUSpqN5N0GaEQwCN/Tx8jHlMEQ5810po82M31SjlOCVdnuV+CkDCOgM9rbmLDgOw3pWm
2Oc01B40lA3Z/XBWLYwZgmJX6dEegERPOS8D9trk9xgpYADQAHJRCkiCtBV3ttdZ9+hmDwPq8f2N
XcP3GHnAeNKMXS0AZ1gyrfF7BVuceyd9HnTk01x3G9q3wzJpG8jU8ByDloZtreioBV7cvhNKWjgt
ONx7Y9qDpGzTQ9o9N0RRyFrQJme46zpQ6giFreeBGnnneT4mA9wfdpVucBlodh0Wulsi6UOjJvTQ
5/aSujESDGZym4ZQRgphljrP5gnNomDDg7fpQ8yyxtod12acXCGHiqW7t+6HHr69Y+7mIXhCUx4h
j8l7mnV12ZoZxEvk1NfdHLw3vXUadDocY5pT30rtX+hoKRtnQimcJ6XY4/carsJKvy8m1ALSAIej
zDnpdoSEQh2A85o8ze8iGtKJRtNJsfXX2u21NVLoOG8LUHlTqe4euyQEx4vylYpafoCxcS57O/YV
y36csEmytfyxWCZz1bnFPgu5wk6LtTws03PtmijWArIuMMpc9caCWJARXePoO24H2kxoM6PEA5YQ
UNUY0htMbpo7tdOnaxepBSfB2hJTUR/DxdFnIOk23fA+9PE2DDDtjO3gYjiIWpLgAV5I1WOdIrDQ
UJyApzXv454WVJvET0GeZMclUa6d3vwBjc+PNOTgVDcSd4ZAkKmNv8z2dQkJeoez3QoayzkQv3Sl
Dddl4ZAsQZBdY6CiVd24LVwETQ03/qg0fCNmk0Chhe4DAh+peprJaCgongLOotr1SfHgUiACmhwe
7dCjG6GNV0USw/Wx9H4LvPa6j1R7GxoVzsxqed8SOdS13aA73F08o8ZWaMDTB0WAG8vWn/RGPZXB
DvgUojAGTAQnQU6WRhndvfs+1c58iMtm3E6WlsFHC6mADz+qkUOpiesXajqj5ggfaghgn+jRnTll
A/do549J9JFO/87dmS23rWzZ9lfqB7ADSAAJ4JV9I5LqLesFYcsWEn3ffv0dgPY5PnUqblXUa70g
REqWKRJIrFxrzjFfZR+fRjF8zllD69LRmJsHxrHOemiPFrr0yErbLW7zaj3gXWcB0ZHbrQSzY5QU
ztrU1dWHo7hWLgPY0umYR2Yo9NqMOPAwzvxjSQmtV/ldURAGL3WrPpCQkThuji7MPLYqaeHz3zn8
jxhNKjLljQTuYGnqx9Ihvje3zANrHBpOz7/ILHp0re6jdUJOAANfBikWjUqQZ7ZaReXTnkslJX1e
ecbVlSVjePRMAsvqI7Mt49x4E2GqYFOTaFgVItYYCxfmnu3DWlhEfpTmDVsRS2eSxYQGI/druw9A
oiwm5AGX5IBOAdq/9ARZSe3zutiPAa4y3pbHwZoDqLKCVHr9UfRpuyEO8slu219B3UHvwWlSOOot
iTzYAIMSd5pVbvVQtAeVDoTKDyzNKlJnNDnXmDb0MOGFsoy3KkSOymIot1Fc3HEfpNySLm83yVpt
7pFlTqFQWIRLW2Zt7UsIdAaWbRoIfU5Q23vXjO+a3e0Ccx4kmvlj6rkI1Bu8WJkdHNpkGje6qArW
vMlhFBlNSOLFLZLVPRlAzU6Z2rGNnehSRN3VDn9VrrhWvZDfgC6twbEgNjC3YAlpKke/x8nM4SHj
rAIwpLZAATlHu3ylORYdE6ZYlGjaqkfRuVY5dMiyN7j4QkRbIXqE4QEfQc7ESFy1gt+RN9WMGkHv
F2kST1fkbxsDwlfWR8WKMJBz2LTEglbTFnXnxa+Ujk40+aYwiu2zCqtDy/5H0K94afKzJSzG4SUn
mGe09ibpaXcMDdzMWP0gagHnRi6h9vafkKvuHFQ9R5DJnzJ4oR0f49weEVANwGMUSpwYzCiF5WBu
e4NQ2iiv2wukN0N4h8DyzxrxuQVU6K3XIpZwtUvq9T89FHiIg1AA2KZ1Mob6UseEaKBvOgZ0hQ/0
6H/YeT2u0GaiYtOPUvnT3vHa34VbjJvE3yo9/OgEDonSkjRtvBBwXd8eVdL8qlLf25XDcHZHonVL
EW4MyU2hcLwPSVRJHrXMGb2L7dR7q0II4iXNLHB5cKv4NRf+oTfACtYdCTtskvGvjc+VX/Kpti9G
MPDL/A4dkB5fO70m722AzNrQuquibSLy19wSP1TekxaMxDzvkvVIDEgRh9OVkT3TQDwhh05YYo9J
5hxqxkPVxNq9Htn+fYHF6b70z5aGyh9lAk9hTjpWQxJfvp4zHCSByILS459/FQgSktNqULti/k3L
Nwj//tFMGMZK9GxExjzV5VOdWP19b/R7rE+ChNhe4dyNUZuicOOFBC9a0aEn8Klio7J1tl3XEAUX
nrGCr0JaBNfOGIKHZj6Mif9Q9eQGpvnZwe98vxxoR06YDCcq0dz5+7lMjiUuS8Ul/8/n2omkdWGF
Yl+66Bdc27/BOvNvkMa9winvuSjQ4TdNtUMHJ+7n1KF7WrPFwR1JL1ge1o0y76PKCW99+5VL9PVj
y/O1tL6FlL+n5UddDYd2Ugw4l/o6hwv4j1+JGEQc68BGgDv/yL98Y1Y4Ub78eQZQQroKxzw7Lv/B
8g1fER3iNeaGzSkmsfnXLt8MSYg423J8Wp6y0yK8Ong2+kBFD/QK4SSAQzOM8KEvh088yT72S/Oi
j1FyNzBEv18O7sR1lTeANv88l4xdtvcZkq9jXYtAK9J2uTO19hTbsY1ansPyw20oGef4cCoV+iwE
lIoPNQlghNmFu/96XOG625E5h6Bi+b4CUURlNNxHtXuDCjBtu6nsuXZa657YCu1mh+dgfmCyvfk6
sLX63kZqOo0WXs9ZzIlSHcA69up//NwQd94hmeAhL7/I0XN5JrP+Pi3S9lrk4+brjJoKAPCDalZe
kta3nOrrwdLc4EFE+VPhB8N5+bHlICEek3eVFYfl4fKzhosc2C5hhS//anlOoIaHMg8avB2GtacH
3n2Smd59ACD4hObvPcCjdr88L5y0u8ke7k7k6vwd84/57XgsHKEuy0+wC7zXQ6Dc4cT5l49hcyAe
Ut6XRe7cF5mC9a/ciSysyblfvmE0UX3U53jT5eHyDUTv1hVlytqM4kaj8FfNrk5BvHbhSOXW2Xd/
flbN6gwvrp19IkrC3PGibSYi0h6KzHY3gzXGWxN/FXCTBq6u6dF9qyGfP7TzwWrqBrMYzF41IC9Y
ZuP/d4f/M8rovxv+xz+y+kf9n6f/87/5e/rven9Jy7YcR+AuFPShmb7/nUHsWX8Bg/KkxMFt2yB+
EAb8Y/ov/7J1lAGu4Zmm7UFN+jP9N/9iTM9PA2Bx5qH9/2r8Lwzxb5gdw+DXwXNBggBZySJoF3nA
v4z/S25vVoGG5WgnrktjxvI2QVqfVWhjpnHCYytCWkfSYiqxc4Ajm4Y8Sq/67gwlcH269oeAtcqV
6ffaIyxDTrBYcyo/9qnBi8fKlJN4dDSndiD+NpQnBcnHDS6tjjUhEmm3ifAj0XVwvgVjNOw9OLLK
qjdFELugCegL2s502SgoMzsNFtqK6AV7h4wlBnVurovY+OkOaz/iTkqcFFqxGVDcOOwpUoNUvDJ3
PuPOlE912AN8sDZQ3dQtsfFo1Q0lW8tWuJipgiiAwAQIgbDMGrA5SH3rjOreyjxxTHR2Ren7EXjH
C2U3XbHSHTdtSYeqm6xr6uYTVq3I2MQ1jIb6QUkcx5obTQSXsRPM89g75MlpDOPoGEIZu5/QCoe9
V6xRTQ43O7+h8iCqLIJ6SiyiQfEs2Vel2CuCNv8NavC375jJvqzyN29WuKV9lp376Twi/6LyA3kN
qdVfXY2u7o8oxwvPF2dVURN15axDMPewVV/7VDylVH7wH9U3bwKoMzSxtRtTLAzS5G459RjGhxvO
v/skojgv9ZjeJkR/2jyFnH0Ph7gNrfMcB2CXuncjcwQ7O9Vx32Le6izjm5/H4bbJdHLrYn/nB+GO
HgCBLFTMaanB7PU6fZ/39sU23J1bBvvIc09oYUtshYj0hyQifKAagr0R05nTs1IyCVAj3XaPuGcg
iGVVVftwrsVlER2mPnuHkvmYgyqZdVWVCyihBF119TXax3WjTxvuRuFx9OqrCMoTMxULV5diXqFn
76V28MoieKmjvQP1XATZB5AyWH3DI4TcjHXz0OJXx+c8vCsXsFIijXWfkquR6mQVtMFxlIUB0t99
0yu73SVVF28bz/illeELbWXyep+rxEVMgYN1ZRrOD2uIvlsutSRwh1kEn//An42jqQdB4kP1olDS
SAcJxCXNadQzI/XPdEPigtuxiCXtdEioK+Qd3/Ui/D0BOtkIciJWZmHtetoMKBxTiHqbaEIKG40a
MSApkYcisI+QF7UoGLZzZkhkioNIJWlYGGFKwOVNHcCNTLuDiYtmUvpjPdgfJJxZe3IcDlFW//IV
7VKiURVvqHioSSCBGmFuX6EYFbuMV43ZTcLkSfr10Mr7itxINh8G2rSN5hCyjHz+3Fn0AMwoz8Gd
z9k37WqeD/JJNutSmO90AqJtR7d1DbZsZxC+6iCZ3kBa4kOdSf3ZY44Ucy+nTu7pY7wq7M4ZCYSI
B32guclroVvfc2iYc5ZIAPrFA/my0rd93l/4m/I+vhih+xhxxTWue4dFnOxw3CDC7jKIXwZs/o6N
ZtJXexGbG83ViENhgKERkhL0aPhbIBpW2a4wg+FJYfiLl/UDVBEJFmkKOqBxt2MSPgeaIvRa9BfM
htDZkWxv0hI5ntHB0e6z/lMzJ+BKCTONVodzjgJGq6KTq1nvdaLU1aqqo/8dASUl9qDkyQIdbDZh
C6KIEEOjsT/pnOFcTgb/HDy6iNzpTpXakyVOwAd/JeAWIXtE1jZMgYTZDQzpABO2HiBh9vTuSIOQ
UWJFzI0XvC35SdwDOM0tvEU5Hd01hcr3PhsfhwEPAxdlj1cE1WXvm4QbaBl/TUUGNSeo2Q2XQDSI
9nHprwVl48FhK4rrfJ5od0bEWoY4MQ2H936cCX7009m+/rTCS2VXv+giBBAlCUAlXnaT10m6q5Qw
9nxqA87uHeC1mwl7YjfGmI5lUFdMDSLtgG8PP7juoXisTopLhbYjYu2KxI+7Bi+PZPU5xEmJV+FX
PjgER/Y56lX3XoTg8iewDRtssVhkEkwWRUsqgPTcc0tOrmhyjU2s1u3YN691m1Ghdhn1kfIMJdQ6
ZLMWFIZErMa0HwpHsifmB4DtcJf69UW5wRwlSnAqGNBwRw62tm/GcYti0OKEVtraULMcv1cwvMr0
lWQnnZvZsG5UHeJ3IjBo6LBZaFMkiMXkf1BVshOp0H4MRgLjgib4RjIVxAmX3bqh+M5wx73z+uYK
BIotZj28aQwgj0P7pjVZvU5cHXMsFB2lk5rFqISQ8JkyG8YgyQPrzGLAopxRRoai39vMt9a1ZMVD
l433ex+NlbftKigpiWm/unnwWkqNrKOu0hh04Ygy7MxcRX5e7MLRlaR+XjFkmbhTZlQwOEH0sPGP
IuxfIoJxXyf3UANhwMxJwS7ibWf2hyyIWjQzvD8NDRTOGXZpLXLWobxlOF63tncKzLqk/etcZK5x
R5ThicTaQ5VxiIvw0BMlsBkM77WT6gUJM/MyEz6It9ctk51Y0d3RWOaltgGf7GTTbTPhtCqWXcfn
rtoBcpMdLVDuQN22L1/pJ+cb6WOJKYBds02ac6RihlO+OGXx+BRn4iYbXqPGQoI/O9QO4TxT1prq
Ikscm7E/PoypfGewPHFO9scpNLwzdgWynMl5g3CCpoMLOacfTzi0uviRvAvHtLmrbfyRen7Alx9u
+rD8MYJ5j8Q582dWcmF9erBQCELcISSpX1RZnUixmzkhzNZ7L9/gKdQ3raZuYuqSi4G0MODiQ71/
8SfzYIStPLpUTXgzSJ1vvYM++b+95lsa2da6snO6Vn18UI259ockZZTe+1vNGe/tWzty4sVG+S51
XMVazw16DlN3WMw2UVVMqyaFi9fG4Z5o6E3vtxVrC3naXIibRG/fsBHW6zEp9rJNSK95c/Tmfcyt
9E733fuc6u2cpCPMg8EKzoz6342oLHYlCQ9cufFzpIHxdOa7NimDJehN3TtFvIGOT+KNE5A2Y6b1
24Thaq+s4oIonwFC8MyuSO30lHhLogyi0YbTUQPoS34QUEsoasGdNIvR+mhz5EMdQkhy9OkInPlB
CG9Y2wmVYGiN38bQLDdOTTcjo8FCx7bWQOYi6+EKQ1nQiGOEjRQ7MOGpvsLxJJQRrL1yOELVDrdR
oyBC5f7RxdiwBmdPzeSxdlEFtpB0j4PJpx6PGqeoiaanS02ArGF7V8B03jS2Ab1MxQK/j3doPc9b
p6Q50npUPxJo86hAq10yuVfuS8PWIYh9QwxewxnJCZpk/jfBiG1qnwk+83Co9/olcba+Am3cZVFO
HLZ4s9HVbzNpw4oC+bfUXBC8NyMiiqMbYYsBTgdio9jg7zfspD2krsSp4kRYV7kFjnpprOHxDdsK
YwASY6a1thludMLLgKpv2XfevL4LuIONvKRSf5yS4gCi4VGFZrC2J1hO6Lw2JR9CxdazNcxvdduM
RyMq8FcD3NjqmJjWRg86HsrHpm+97pA09t72sLRJPsx1OpC8PGJhOkocYvH0Ri4jV3YUNSQqVB0+
LufdSMufrR+UpAsHP3H0bEXnYymP3Gw/zIPPKBnOYxt4SFRtZ52K7tOoA0AyGU0fx2RRHnuH+Dx4
SJRtFuUmpSZzlO8dhLFr/9mb+DqU3JW5eUkFYi6SHkEhtOYbyXSHNm6sjRU1pyIJmWsP7o4S0WXi
PMOKoWFExa7uC+cojJ4oixbYdK+mR4ceJAmZVbTD8Hyy6+E57op2MxTMVuzGYlgzkMoX1zSpKx31
q3TiRzKe8Q5r0dPkdPYmahoyMhtK8FREP0Jdv9HtpdwE/hSTRB4mHsoCibw2Ozq/XCfY2noL71/L
uE4IbXeBkMikO+fpr0l5pCB2KBGk657ZuerPY39E7EBMR1aRT1J/UCvhv1tnsz8nz612C35lY8e6
s63Gtt42+K2kwD+ekxsMfocgb8UQDNtbue0kGQWc1n5Ka1Rn27JBIoFLUT9GRisvLV1r8IH+xySB
RiHoWbVORuxPBP2srndJ42p0VRmkmLtYdQ7J9SYaO6UovpLmZlkzCAGcfWXDsYhz7RxzAR4rU9xU
i5EsiJpvrlIoAbroPSWy1Ym0gnEiUoy0lB1GiKzDyNOfkS94D+0YXTTltcfBYVYH7PW73vYhbqzp
UBXmZ2ImT13JUiqNi6to2HbEhZHX7BGXp9+CeqeHTrO3/BrzZ8E2piI/j/7/sRurOz/0YR3iAnJL
8zVwZpVF2+d7oHX6invoxC4MNs1ZilsXUEsEOmLkbMDMXekMSum+B7b2YeZ7vaGUzerO2i7OaGJo
A7LZ/U2l1fs41H5GPSFN9AICiHnc4WyTmoTNDnM2hwAeQXajtW3YzDejOrmzcYzuULeiqOV+Dsps
Bfa8WsfIrty6nPNmYpPdKvhRbqefrutcVT2zeJS3z2PQ5wVUo9AS3wzdb55oTD/qGfi8qDgkFuqI
KHhxMj65OGRIGbBlz0b2JuWjVbCb96YOAaf05SbAJCuwThkxoi4Zxt4Os+SGPXa2AcJqrZM8fvac
7g45VnXIW+tZ81RJcMsIQQg+uf6MPXxVD0PGW4r2QRmMhtoQg2A6tWvPLQl3wz00jk2xDUL7p4Yd
pogiPnbx5pHttlHAI1ZzGWUaG1sZ2bbvIzr5NCF3ZUzgPTGicYyuoa1Hc6Vsa2fG5Ph1+fem1ghY
CfVuJ/r3PlT5OWcpCAlS3kdKPLm0FxPdKp4xMnW6YAAumc1U+r1eu86mg5WxaUn9tQlj84IaKX/0
kQXqW+SW9l2RJ5dJG+GavBuD8Yka9T1o/RPMkZ1VTeUeYWWImKnfCthPQAvbO4++8ppsdNzpvcU9
JDYQ0mB3nFBw0ILwjwEamnlMPyZ3oq9Jkuyjq6P3v9rsU/Set4HU2MNdxT1tA3Sy+97ewl1bD9LK
UPH1MP0bZ5fJwcC5hxG0zq+O7P0HX5txKkN1isWMCzA0nKbuBfH/lt2bhiSWoSu51Y+JX/kHfBrr
tGFX6ZYQp/qRVKqxxfeeNHeNZU+sqfSoakhH4JaeRV86R9ecvqVkzGh42dOIxYX8zUuMuOXQUPHI
yIg2Xc/gpgpQj1VucfXnuiTw2TfhpbsYNnK/BmIk66n+WnTeS4VRDPneq4RmujOl+OhhKqDQ5Vy2
yrvepXJoadZfJF0tWwQ46tLnTmeJIoNppXct12YaPQ2KFnimaMuQwxU8JbPToknHS1PSGmqKsed0
0sVjNoVvsdDrR0NBTsTD9WMiy6qOiqNjmm8ScuKl8ZqncFLPk+mafKIsYGS+MhkkBLdGGjB9fbk8
jtJfKDDyoxY20aHUpm1R4RhZDoZ095Jrbr88WnTdJXbtvWv594IIgDF19KOvMo8Y3Enb+a1+I9Yb
kWvaHuvUAm4822/s0Q0nzia+7BN339B72ysjZCWL28OymXQry9slwWBira27B4VAbSz7TzCd8VEZ
KLgCoe5rR7y2dRWgouqyg8n2zuiYdjesyB+9di+V3f7sk+JIBoJcdbWdnWu+Wustcetp0g8Id7AI
pu3AwlQmvJ9B9SGd4YhfnIaF3bKiGfaWdzrbGil2F1LYb/PlirAiHrfak+4oKDd6f2/6zkXrJTXk
GLdAa4qj3rQ0gYyQLR32+7oZH30tJ/YMuaaeNI+aXX6wFDFLNeXFctNT3Cfv+AWveQBLLdf0NYqb
q3DO2LRfetOF6IrTmXE0YDS0ULgv063ykJDq+jvTebQHbUemaYLzcHTFYwJJZ9M4xXduD+hom1NJ
Yv0qjaZp79r2nV9A85RabO2rwvA2TuJe40Z+9wrxVjA3J1KvphvETH/w4JDliGVg4VrSaPdRGYyr
uiNAEF0hDbACmSb0Vk5a/b71qgsDWmQruWPQn/VXIjMKoCv11YFwdbCT7GnStpRkD52tQbxr5hmE
072lplo7gDpWfZoirWSAmoSQ70pzVwFvBlSCr90tJx8JVXymnXC1THE3jlq5sztiUnrPbJAFK7LG
HVxP4p8HQLkFAc/8yPIcgN0av/+cyjkbBfoh7bbC1T4KrMwnOQW3mlNpvzzyy/SlTt2fYUfXpIQC
DYAxa1fLxbGkgVtE27LI1GuXAJhTHsbmqTnpA26uzOvpyoBwNIfybZH9w6fGbUANidVrHu3XFkir
5ZVrw9TvQ1g09EpQ1C0vtelGrFpOr9x9iG8y6OL33JoeqoiS353NC8vhy1Xw57HBB4UdQR2Xl7gc
xiWm/Ot6FgeLdjpc/+DcmJG3Q5JazXHkkRfjtujg/u0QjV6CWkTTOpx9b+w2y2PjflsuxjmI3ESr
frDmOPTlVxpBwKfy9SX/txmDcB0DN0XtwX8CdDfdL3+x7bRkrS/vw/KYcKOKnI/x0Tbbn16HfkzR
PulrPl3wa3tflSGhJS0B28NkUU6xH4OAwStiMxb0J8trjn0YN0QCdrzI+ZUuq8jyMK/Mae3O+6Zq
XtWWl16ZyVvJ3YpbDLYwD4luC5YC1pvVwOED1u2w/Kq2p2wU7QOKX2s3fOWQp2mAa2q2tmmel+3K
zHv8219gYWPLuz01GGtC6nnFQZHAuCjvx3TQ9ibSnH4dRvqZkDPrbFQtO7JB9QTYx/1JDxoifytH
br5iz4GJ4NSa/58pqNjLJBNpnDMM15nJubZmorSsxUFqmEDXNBdhws8VxrL+xsBaT15WX4mcnT9C
oh2t0qMajVV58iMOy1fLYTnj9FD7nPQBpW42OwIFGlvf1ZPD16WyXC/zQcyuK+p0Zw1bKT+1xewj
i2ZzkMc/RmFbO5sijFrOfBOla52hB2lNCr1wi6rxCHVascOwf6dBi00tsa8unYLdkm+/HEynguzW
cMk7TtKdzIJY2ZVjDmCKvYq+kV8H9LtZbWYjaU2pzuZqVsX7+3iIwvPAjW1jELBGohwn5HIo5vN5
+UqFWnVoIDPhc8dhZHt4soISB9VymOZT46OVLXdZA/TfKSgG89TKFz2LmuPyOYgEw8TXJ0I3xxXa
h9bZbAVl+BO56XjHVm8C0dHMIL6o2gf69DIIdLZ2mN6AkzFInw9lSA6lJsZdXatX3WZLN7jj398z
Km1vR9I9OkNuw5GGtzXh9ncLNkwpHYk76dLpIs1mv/wAyq+ayTjWoPl7BgEStfQ/e1DDyGc09COk
gukxaViiDzry8tKq25tcaGgHs/TaIdfqEnLnarqhRlflLFC+rS4l4vGVPWBK6OP5r8qLDd2rJ3oL
dHAriiQxv2i9YsaFogiCEYXGRQ1sS7WOh5o1oaBpuT2a7V3jWOeuzg7xlF6IpKF9gRD34o+feWuo
Oylqekg03MDMjvExrKKDG0h9FzXsnvt+tEDQ1MK4sGSKS1e1zka4DBSsOLlTcTkd2hL0ouiSXcMW
C1Wk9r0MHHZTEV3OPD27foZ0jRShclMM9gNhr9HKGNL3YqTbY+vJW1tO/dYuOBmM3v2AO3Gfztrb
sZ75biU1tn4XAjXYKhkSnIYloGUyvhJjYW+kUUdsT1TAXHMEcYw7Oz3/OTiDkOgQJ3hUPgAWR+6U
6z3QuNVzwoPK5Jwa4EbhbVKD4H1ugRaDmMw39ijEya01QSnEV3AA52QKedD1JD2bMBO/DghAaQKh
hUaL+nsYnXCj7HQbegix8zEQJ8MyjdPyVTk/XL768w1Vg2YffFxiMRNTsln5EV1ZVH+FjQLpn79g
+S3LD1tG+FrTX9+VuiZPnSXkSeQRaQDLl55jaIfRUrAl7P6EEXd59s+hAgL59Y+yCutTbqcxRgOT
Em1wTlkDxtCd5jsJffJT4CNGH3SBjovkxMpHTkVFONacnH2JkLurmp80V2anghGDvoTH5BOUM3LF
eIVJvsGJz4XlMTC1k86N81iwqvYjy2YK9o6mfA9gO4j7szFiiox6sNVoxdaG3x8twbrWaHG+s1kF
VqZtfNhK5/Kuv4VN8pvuyjqXzZuZl1xeyO1a6CZhzB43dr1vfez6a3RAoPYJGkyb9pr56ldSWP6K
PHO1NvuC0VtFHFUqlx7myYyTdwSn0djTx6CT1klcH+QmfAx6WZIngwGnqj88h5m328DANQmtf7NG
GuOhjfevscYXbtkCblSDPLWn05VXT47L4MuViO6qhn028a0rgsNLFT4j0MZB3pDbyPZoO+Tpt6SO
dr5JICg0F26yrHi2Qi5bF7wL9szhiO7dWp3gfM8TNvVMiBc2BJd17WaORC64enpDDI9XIfUJOJkv
9nyrW2Rxx1lxNLKB7lBJsQC/2Yjgx1VOVlxd2toGYLSV73cnVyTNeW7LzlW/aRafqJkZfjkHWUYk
lUAQFg630ilpfnJn6HeuuCXacGKOfz/kwx5Z7Fs5MmPzkueGwSknFleMhMOcPVeOj7spnBmMOWcA
K+Xe8waJFAgJvOlHNyA5t47uYjZUvEdkFNRFTscYY0W11Wvr7LAokulhCztbQXi8pjHiu+SZdLZq
05lIslgAuYL9GXsGmaQEUKhP+qX0/e+NQZsSmFZepsfBHXh/wh8FkwAnVbs8K6+gWi5Ku9dEcfKZ
k0gveSj9TdPiEGv87CoNUjRC56gG71fnZNfSnxP2uvAHwo3t0MI6IzBChg/Q+uI1TPutlyO3KdAA
aTPhHS9cis+mR7LZ0jMgncCg5ZdHGkLPYmtb4o5GIA4AV78AYyXDjvLT1LdMIe5on1sIvJNPIlIO
Yc2nalcfA1QXNyPlvQ/OtQheK2k8GZL8a/tXZV7jtKQRJtiQ9jTXGCAfy8GLzqMmh40t8bVOmCPO
XO3GeflqObRmIMCwsJamKnovJrwZo0PJFpPKsUOE8E2Qm4hJDWbs4CnFZF0BeWAJYOZQco23+t6t
8duUBJpTvS1uQX22L8rKw5y4PK5rZyKljqq7F423igeE+xEdxpagJPZwrLw9RNLvcOK6VdKMgq0Q
c7h5n0mvgg+zoVt6quaDUEhfVTFGXJ11tQ0D59pq0SY0BUzpIIdD4LGPDSWi4gU4sRwcx3kg1KVC
90jreIUCLj+NrkkMRz38lFiE4Z+ziXHmHUfXIR/0nXGvCn+WE+SrZDE+L98cbjhJ0MjPuxdjPgxL
hZbqXbNOaTWjdSZ6XWAAgdfH0EGRIVZa5KQ6GddwbFTDiRw0PngGdCtUDusum8gUTGOo8MomXNqb
whDCpA7+PJX9KZgPKVuek/5uzvV2M2lPbsZfksHtQWk4f38WsR6UzNbYz6pTTb74ic1aDVNg/nKI
Cv84VFsC5f1t7QbfxGLeTsOZN2DPf/HwVT0yDLJaVBla4kBVI9yKyrNNacXPFapZjyV3jRyX9J/H
mWEf9T5o9l7TM+39899H8wthsMekm7VlBoikseWSNOvLLybG8txCx1gOGlmoOZc+9ZE3nChVnMPg
qK2fTN9Nq27YuWavdmegMJWtQQuOJhNuA4Z0uUmmYdu+6XVIS7ibh4WUv7LV8YzNh8AxJ7zTNkMg
aXA3mg/BxAUbkAqd0RuGsMHBVs4Wtmp0aJa/sIYDg9C5J6i7noMgA402lkHWaFiYL4nGsrgdEjyN
sFyrTVHprNNth7txrrUpddluAJvb1jUrKl/yZFLL5tQ33tP/aY2dbXsk3/3/NXbrH1BEiW4L/xNj
5+tf/YOxA0iH2ZjhkJNnmcjYoOX8rbIjJOMvS7eh5Xhy5ow7RJb9rbKzBFI6VxD7rnOLMoVu/lHZ
ib9s0wS9A3/HNR3XM/43kB3xb0l+Oi8L4Z3EkGvqJsr4GcHzLxo7LLQ5ztR2uIJ68rZGrrPiDNZd
pwPIDQocKxBys2NrhS4INxSaGtoIZB74J0O/fSJoK31O9eQDTsFdx2JLRZBdQ4nHUzGFF9kt1T3t
5Fvje6i5xF5XSXdk+nogfOKld93hlkXjcPMaV+7+5YO4z5MxyLP/yHA/5mHWQAOyZ3Hg19PHXzyc
/zBL96i5QBtZrpCzuPBf/jArG4vYIxv0GlBa73sPuUdjfUxWZTNFDrK73HHUxkDFgYGANnjb1u5d
1Q/GtVDWb+LWirM3dLdcFsNFwI0+mK3WUEF08lLBXtX7qr13QmURAsZcGuF4xy3RTy6+68MVJIpQ
H5AEOa3x7KR5tYaVR6BTVHRnLH7NXurZJ3bM/lzNfPzRarZaVvbHgMHn2Wz7aA49bNeDg0x2HONg
S9faP5uqx4etuZva78wXmmhz+oOlzmprZ1pwzEZXe5JTYR4yC7RaAJ7lf3hPJefqf3lPpSNdT3i2
QytK/7f3NHSUK72xuQbT2Oy6VoU7r2OYFoBBe+4CHUjmNJ60CWcE3kUinYvovcn7X64V1PvQK8W5
bjAU+0ybug4nRJM3LeNdfHxltK+GCpC5TOJHGEpYK6V48Zh+rCrffsPk2NHlkhhwiy47BzDRAsud
MvBw0yoL9f6ZWXMwJ6Q/DdSb1GlobvaJohx0RJpfrcFQ+xINyYaLzmB35yY3xBUMgrsm2pRYD1aj
6I1n0+G99KZ7V8n0dcTZ10F+YtBdqEts5Lexa6HTYWAJx6lB1WU/xoRMHyLVpK8Cp6HdlncmQ7bl
Jvfn0AFBAzkUhf9DDKfxXy9exzJ1h7Nccg2b4t8Ess7/I+y8liNHsi37RTCDFq+hdVAzky8wMjML
WrpDfv0sB3u66vaM9X0JI0MiEIDD/Zy916Yxj7IuF7fS+cKXU539rGUZ1iNDamO4mOiEknNPN+06
9nayzyByuGG5bcz4LPHHILRybp20WabirrNijcvihjm3/vbfz8X/iGYETet5hu9ZgckYw406rP5x
Kjr6GNm1iMqbbmrilGbOtXQLZ+vEiGPw/gX/y8ehM/6fh6n6vECHQmv7THY9/z9OfarQ09y0cXXb
CM2I75rxp5EZtQDNhJTaGvYNTB7TFWsOnhtOqBVOtY0bdBUARIh/na0/eU8Y4KI3aekF8wVQjY33
hXGEmV6ivVWUM8iBCet9FTLtEdCtr9VcMFczsQgJPXSv/8v++w8hNDuQc80EHG3ZrquuJv9zB3qe
lcRRWSQ3x7Y+WA7GZy/m4B99o2W4ipp15GaIgj2n3wpEYReLkejczp1JsEbzlEDK2/R6jKWKF1kT
o6GojYflJrODP/RZvKOVcApOhmKS6ziBx7mUaxG3O5OW5KUnxBkU+gyCr0OPHDbDCQ9/sWY9Z5zQ
tpCMnDT2TrReftO9sMFok3rvAUyZNdPvyQhpNKWdx/ok97tNQVJzMAuGgFrsiFTwMUxmI42OfG3I
QN+iSRyZqwLn1kT3lxT4DrWWHlDIBRUZUWJcfIyXUB2yGYFmLs5kqw0okGR5++/73fl/DySfiAbT
oHSAEt6z1fn3jwNXdztmvE6Iys5fSzLWEY47w6PvtD+GWGPg7ZlrDa0/oKqZfmeGn/6xwHvh7Rg+
mwxgc5vZ7j3WUvJwBq3fS9MLn1C+jqtEPbcX69HSpt9dl91wGR+p+cAdrfxpVSAsvsOXmB6aHMVb
6+SMRKhJP20jxD1RP9mNj7GtFShL+tlj+Tg9pDX1uzmbu41jB9oxKo3nwVQaarOhsDz7ZCk2AEM1
R292JcTQQ1K6W00rhwPBzpCb3TK/ocdc9WH7s8/GmmCgun2zvcfWFOO7Lxx51Y3tf9/BJqWc/zxX
LboqlkeGcGDgFPSY6PxzF1O0SPQWWdcVmyJmMyM3zizKjLMuqGOsiELf57PrH5YHlhtw86GGzZ/n
tJo2Nbu/X2OEdF3mmjLTv9/mH09xvNQg80O98O9360VBPo831Zvv910eDpF64xf9+5mzq2lrzPm2
KjJZNInZSm1oiyP1lt0/Xrg88P2Rywai+A936Cvfvu9Dl8QW/P3hU5DxY4Repx9FTF35//ed/n72
v97X+F1EPraaZRv+vYn/2Fj1wPc2Lc/5/tCuLu64AIy2p1YjfZzG6mnLE0JwIdr3nl8eWW6mZfcv
f9qcsllzi7nG76mazVuq6BfNCs+JckGSB6o8kb1yR/ZUmbboU8KdRCe0HpjHvvXO/BcFmGw3yddJ
G/7qK5q1XWaBj5//0keJPmFKXiTWzFx5NAl6/KoLtK1pB91hoHyDWZS6qV6/hp13SwnvWLE2iQC7
lO9mwnQVSMcVmiDufCPaI4k/c8HHM6rco2mpbXHCIXpQztJ68Zg2TBMybKem8p9O4+Og/KgR9v2E
5qMc3I7qWpKsZxlqKu8HEQ1+VjNsq5Wvj89DyTDaKddr4nvVWscHq/yw9LKtbZGcEILCijbddxZS
Nzf53WCkBTKdXhNLO/Kz4ZjHbAt27o6YizzFdPAoepT1unAlWXedti8Wt67y7ZoYeGPl5I3cfsfp
+2FD8StaVeNFfJMgGXIWF7DyA6cYg/vFIezjFS5cf10r93CmbMTKTyyUsziwjR+EuOM1tk6Z5d0i
NBtnTZJ4lKt0DxzVh1YhTMrWvJDsCauwyn5kIYHmytVs5OPv1KmfTbvtNpVrPqVRew0aScAsrd1Z
eaNrTNKNckvTetHK8AWLAUEtqJIrbNUl9moPyVir/NZ4exF40zq8W/YHJKU1Kl0LNXKNisUiBkZZ
0DW33FPNN84VkmHTQGOBw7utDxqG71Y5v7linzPlBcdYjisce7ijfOLQw/Enj7+SJn8qvFK7gjfd
TspbXmMyjwzCySavERtt5ADD7z8Q5HMpOkj6Ze8cxxgTKry2pI3kwUgdLu8xFBRn2rsgG44dDW9G
dRDCCVpuugEE7ZgixsLWpcxuCobizHs1lG+e9BHSbrFj5CNVNVN0Ww+oMztfH+kjmsdWGfALZcWf
8eR7ePNzYo6c9LdbAfZAGUitLX0qKRBdoKSesJJQ8QcosWtw/Kc4/8mevFAxB3mSPIHjhiwOI6CE
FQDh11fogMQu0RYMkwlI8BBqeOJz522kNnIndgRJcYeAWPQP7YIkYKU3wyiIFaygq1ywBS15fQpk
gCuoh8FLrdmDctAr3EEA96CHf2DBQdDpJYDKAY3QKUgC+YtIKkbsMNJmaE3n/Pds9xgCFF5hlOtZ
4RZqBV5oIDB0BWQue9AvEVWPugXSoENrcBS2AfAsup/YxCzoR6cBYXGZel+9Ft0ZsEjeEdkbMVYZ
K7sadqVpnaZwIswXVgQWFaARCh9BUeMRdevIqYV1K/wsXE1uiCPnOEDmyGqd5vqEmMeNplv/4qX5
3RrwIjAgoqgkf2yeKYkJv6PLM6a3TtgmTCZwFynciwZR9c6YjYvmUVkcPU7lEe/mzPwS72z1ymSL
CIzgdXCjdIeK7GLoojhKk1isNKWzjcrqYFH+pJaGbroZaM/OjfNT89l/I3SabV1npgJeIc1ANr8a
s4vvVu0Wv44BTt5+NpmhrrhslwclzlqbWoPwPfD/DKLBWe+IErySd2Y59AUUdF2pPZ04LqARX3vT
Etz7kxu997BIWIqhhFN4Ensm8D29jsjM170CmEyQTFKFNNEV3MRRmBMywzZzCvgkpyvbKxSKwAWU
wkYB6ZDwA4BLcRU4pVYIFTKMg90MVWVUeJUOzkrW9wNgDrT8AFhy+R6jvMF+TvyhQrSg7G83AdSW
yXmoFohLCM4lXcAuCvESu4/Ebflb4OEM11BgWoWDCeDCTHo+4QfRrb1N/dxT8Jj+PiiUTFGvaXI4
zwma9ojxEAsOdX1bAWgwKT2j4mUGquA0rIsOocLVGM4HQt6LqTA2WWm9OEC3vJBfeIZ04y/IGwW/
gfb0bCoczijpCpgKkdNbn5xg/T7vkteMgROKODidDK5OzKyaUItyXQ8gd8Ao7AtF5FEwnklheVoF
6CEL+q3J9Cc4P/PPklYydV/kkkFqqJyrHy2cHyAA2xruDzjybudBAmoUEqhTcKBEYYIGBQyyIQeN
CiEUKphQpbBCOnyhQYGGOst6NhR6KFEQolrhiCa4RJ0CFCF/a4irB8wCBecsFcaIwsQDIIDnFL5R
BedIh3fUldkfoxNkxvbjwZlnoslgIwE/RimlcEmJja4qIbgQ72J3bdA/bWyFV4qAjEqnfHcVeGnm
IF/1sJhcmEwidppjrBh67Y4BhrKl/QvF2mGaQuOH6Wg97kN7OPdRoJEhjN1tecZys/ybzWV01914
PIfIaQGG8TL1eoMd88vHqogdctaeJGX8A4A9bx+RbfaSSP2v5T3EMKmYju69aex4ZxeoVwfkoLTd
83JN2I3zq/QfySaQX26aJZvKMeLbKCtxyTsLdVbQaj/7gtq+2mxvLnAfEBf1aGpjhakhL/YdONpz
Gpc6bqL8kzZV+9ssjLObCPlDs5FsogaoLpRdhqumx+Mm0LviA6jZbnkqu568NkBDz5BHJ1ZvA2K1
eW4fW5tD9/vdejqBIv9letqAaBMxtV760JZj3EJA2axXNBw/HPW5aN+vfejFPwhAENtRj+LL0Enn
GmVcMmoboNYc5dAu3Ob36NGcmbqme2bKcx5ZNW8n8gIOfW8Yj3oX2qvlabr9btm1/TUJ9GVWUrb3
KRqNkyNksxv0NnnzTP9teaaDJTUtYvO9i/xxm3ijfQY5Gt3wb2ioNI2g1z7gLmyqBgOWHyUwslwr
fQ7Iy9ibE+JbD37Co92YBjJyvosdc8ropfjCvIJLZPbje+dVwckl+XTX02FjBe+/LDvIIDiBy1Xz
nsPi33IeDOcma9qb4w3pptLN9lMlBSxPrV2gU5TVnac6C/ODW9n9oeyS5inHJvC9uwNmu37sh5+a
kwSo+TT7Flhudta0XNs2fuW8hUH8vLxb1EVP6HEpGzS6v21rpzoXHHe31ioowLud/Snz4F870qdN
UM5l/2SEs0DLENcHY5D6U1j1/fcHD+DH6s6HuhPxHo6gG9wZU32BdGOj1hkndJtF9Wuw37U5Nz/7
MNY3Td/qlyqv5M2kOvj9hFI7t5adf6WAVTaa1oaXnijC28Q2rsPJKn/h2MnbwfgqiDPY2PZQXSd7
sK59ZSikHR9RYAfjgNNdFKy5L+dr6HriOnRusWnSyfvykdUum9J2VFelF1x92SbETnViU1S0NT1w
D5ewPyzPYsrnrCWfdatGzbosT9CD1P+ctKdle9xQ4ASYEv0GulZeAuFYmwFNyWePMvB7g2KVo1SB
B5xqI73ojRdsSun4Hx4/1vIM6hAkcfpFc2fwJLN9MtOtrCb5IUbx/a2dYCjWLDqNe85yGoiQVwNj
6cOfGPm+vzZavmTNDoofItLEz4UamtTi/qdLqOTyKbPk5zGDEEZYZPknHH3mVnEkfpZTt1u+Swh/
dmVW7iFJtYS1QTOfepIithxM+F/JBV/eR2qOwiy52aMztSiuuObuXFdLCQvHAqF+IzCm4wr19/go
TC2iPwj4wkG5/c704LQ8I4ugKCacEo9zU9tHEwf6LsWv0JkeNBcUbc44j5+JnwUIWqbkjH3EfMI/
jcw1Gz85eYiIRJB892Nm+zoRc2tPvUA38wt1Sec1N63woLssbMIYDbkhzssLTSfFgURd48T1PN9C
jhI71y9flwfryo8poNbujWB6zIGIRr7fNc3mp2HQu5e0FS580NzeYtmePt2ByY0bfUr6bTtMqdUx
yPXm1aTAt2y+7soBFU1hXcsoHO9GTnLNspl9P35Ix8ueO2FZp6Ty0+1yf0nWFR774Wc9VcxOEGgd
htEx32Zgp8smYlXCIxhNBJbKxHpwIlrNyytdLHVKkOE/JqlrnvuJsfr7gTDYmHkX//BHALAkt8x7
PXCzH3pib5a3RKg3bXzcdmeNgMZHOWEpClwWaZovgoe6NOSqEY3xUIvEusxy0NbLdx/r+EiZZ36r
Sof1mTHiXsB++rPWmdp34HVpc3Qr18aDPdateQJhUjx3KJm+twq9EyqGarjriD6uvkZfYHlAxPMt
i7zylajd+iiDjDXu2GWfaGmWre1wh20bkTgwhyowAWZIjdisnr73jujKdRvVgrGcZEYnRvu/vGtr
dK8DhdFnzxjyEzTI4fsHzLWzyYX+wwefsrOskkNmrNxXv01YnvIDa4ZmILDkEOuiIbwvhx3NbvvD
TPe6Gf8aey7dkZEh3bCBQlpc22VINFFV54hn4SQc29T9oN+JRsZymitZuExNiOvbu3blXesM1ozv
4ZNt+p6ravcUoJs7ph763gE6AXInYz/oNtKNAP4eMz//nsr5aZKtfa3wyut+HQCX6WBozl/uBIjI
TOx5aw0kAYM1sDcoQ6YN7ZcPzyeXVxgg+YrBr14rPzgmiIRWRdhYp7H3cYayBkTh6V09i1V1ZBNY
ii9ka8xm/6zl9gdljEOe+s5bZ8YYUQkJPnSuNHexxzkqnBpVKUq20yyz5hw2Xv19EyGhWHnUk9SP
RlyFnyApWP4cFXC6QxDbjk2895OwOP19/38+b3nycmMpDf33v50d76NyPi8vW95guX/uFWN6+fPv
OxnGgzUwJHvVYZ5g7YRs85T1KBhsZEG9JigX+GK68l4Vzgwt3/ZZ+QZkmPpLwgoo1iSkRF++JcSQ
0uFiQlzkm9ZFt4CZoD6B36lPWacz16175vwlwlcD6yCt6oSdq2sbx4ep5bOLdrn76Ul9Oi6xE1UL
B2u2gRT1Xd5xERjTrd/fPRsTxvKEXmm8lpiKQsVYfKdWnHWKUwdrNJ8z2AGOiMVJ6n8qTeMLQbcH
nq9uJoTKsxPAcI4Gc4fhGeFvMW2Tpv+RiAiKFMYuEuRWwsPvYjvNvfCsiwcCdb/sHs4yAUAB71uV
gQJ2kSyu0qZ/Xb4c1dH6hPWi0GtVcqzmk7S/Msm7aqxUwDMnr0ZPQoYQ8kVP43EtMl6AuIF9Zeg6
zCoYZ4lRabvlvuXRUjBFdy1kmR252Mi517GHg4iQww0ThQjFyXrZsBh92KZSVtQqV6JlOIuwjFzi
etsXgaF2BTP6IS7CfluZ/c3Gc1R0LC29ACqzUtP4PuKaerLEqYq48MIC6dchcIlTmMWgmC2BCkEd
H9/v7rQogpf/C0Ti63R0OsRw8miE6UHQMjzMRlduI4YqWiw6AES61hvXoeRAbiWC09kDa9ynYt3L
9rGzy26vxzRSofGPe1N4F1ebUGolmQdOtc1piNSBtpvb4S2xk51XNT4ZUUQ3sli0pQPRXUcQgpMQ
EU8/UoTsyS9zfELS8fUNp1ppJozUnLZGbLknbQx/DUL8Tr2QCPmuzWivWTe7L+t9W7n3fEYYb47D
2yL0XgTdC11++aulc0aJXxtKeJ14hmXmzoeytd4AwrrXkKhdv/MetKqJz7MJfLNMa//Y8dKrGKAX
5yKwd22jsU7HKb1NvQRpEW7qfei1B9G5A0Y600Xlmk17x+iDrdUb3U2DU3xEVvImnQ4acWrl51LY
9dM8NYQjk4p4ddzK2qUW6b1TFztrmpDeDla4deoxwZ7CEaLVNDK3GEOWxlwaIPFq1h41QXn3O2dX
ksB7xoVX6XVDUt30EtlD+JBVAZnKeY5IGznhk4Yca8Xn1Ke2o2abxWlyMiY6HKnTzKt8MIzDYpuI
7eCKNt3bLbkM38aNrqnyvbCyc6qkUcsNQsyHQOjwbCvz4qsBLE4Z7v6+yTSjXA8VKjfd035FWfJK
AhFx2VYTnrSqe3NjDVfiSLOBgoiHl/qka5zyXv8B2dzYTaP5ECvVliccluB+eogtFjrbhpk/53WP
DCrGsNGbRrsfrOpSKFnY3zeVi0Zgxh9B5mL1FcYEzJXVhAbK9b+3f1CqprHPcZDWffwthF/U8JSc
kOl4b0HVj1DdanmSMr0nZe7schOQ6nJX+e+/evRudBWct1l5E/JxRKoaGZyGcL7EyZyIxNG98UeU
0ROnWvNQGKTbCsLNNzlodMrBQvFuluMc6qeyaBHc3S+WARnNOgT7bDo7xXjJsI6udJMg9EVujx2q
Oy03y78qPopAISXEBwrK70wiy6C+yXJTWJqzCctSFbvi8DSrG2Kc8m0B+Ghl6LG1LufqVvX6y2Jv
iEM2YbnxseN8/xX++y/ezAL6Sy8/SyWaM6WaWv6yx/Cf/y4P6IQJFalbH/5W71tKzJ/hzokIHceB
if5ruSkaxrGQGdv3v8t9fgYLJ40je03mLkFTFtbTGNHwKia6fcVw8NpFZKdCNQBYrF6aKW1ZbM3E
WxbNiMAdK9iMn8wz6vpM+lUOgrcgKZCuG6VRn7HdRKNWI9aqTcBH1ZvdzxRqbP0xlHgWihDz1WCg
NJUT40WkerCaRIGat6pRyhVxuSGbgDqhnhTfu6RTij1j8VSro2L5JhmUvH3Icl3XDqXld7sxyT71
zknPTh9tmskYDn9Hb3ScnYi7Meb6evhAeQ3Q5Gzl2ygexpNj2+MJoQvU1GAoV5WSqKVpER0zvEws
kRi0C49TzSx18NnL/0GH2Tvs8qM5pOVGp6q2tskuAkZD1E1bbnMrRHStjCiyM1VsqReVuzjsXhZz
4OIfWYaD5a//uC9yORAD2dBx5bjoJA7nGrXBNZ0LQJZxi/urysoLvcIAmz0ify0GLzPr0bj3Cl3S
3WUxZlb2SwaOdUfQl38fXXPXscz9pAcD+IJkNgrTcubXQPo9NBpAZIyd3QgJZ24j7reig+vN2cVC
xaPSyHYJnsuPoDAhhYftS+G049nvLYSxz7ETjE+lmINbicagsrQeBxUNQSumt2TTEgcvY4j9lETT
fWjAr7sS0E3ou/C2kEE1W2EOtGnyHusiMgK8BtW+yNz4oQAfja7bLOQmLiJKyqlaroCdRfEyPJpU
eLcY4nX0icPwCAmOZRROaJSZ086ctfKhAOI/Yfp9CH3M82ZA6wZI7cqj+PIDbgz620aN1uloEjHR
ZxcDnRgIEKvauWYO6ZcUZ7ozeAb7Igpe8j793ephfV3+oxbPFLDChwQoN1uLwLHfx9JeT5pnfHS2
5m4t20B9YRbJOwCJ7XK/V/d0EWBYHF0ra9/aot1XVeo8BUP1s8V4ADrHoqbUSPdgTghgzNl5qTEe
vNv0+Y81lkb8XqV4r4zZ2YxRSVNIPUrQB+QEkmitGkuWKCKoa7kRa0cdpCW29ql9x+l9YjoffCGO
5fewZsLrq2yv6zKmlLMjhB4w1y1zU3FfbixRJ4gnRjhADRQI5onGp9RaxAOF84IVumNhwMRDOPn0
0NFuZ+3x1kjNf4POmRxKcFA0UrqtVsXmA/G33XZKZryZyVgdWpsMb1r12UnA2X+M8xYitYN7epon
sBlTL9nVAudznk6gdHVkbvA0T97MCJR3U3vUY8c8iDIHKt6RDVnW9VvQZ/Q2EkGxzSZ8A4ZdtPV9
u98xb5ArnWvlVx89B1l/iGpLfxv95EQyX7xO3ah58cwxP5Zj365RcFFP1m8E3TlsBPaB1IAMBott
RvY3yivuMIzVCHtXYNy4FAZSPLYN9r7RqMI/VkbYAypUjxmk6I5D29RvLQ0OZNL53Z5TRF/YNN2g
xOhqmi9JbMkXmMK5h0U3mWQKTrYT95Jv4XpTcZCWLC/LmZ64PohLbNkTEOmJ1/Crcakrn/Iy766W
2cK54T/DQ7Sn6Q2dGw9LvRVhvAjn+H7Qxtx+98Z8T2518QUPGExOn0a3Ph9/NmM9XWiLUvt2LO/o
+Y75CFPRfAQQcHFS6uiFboPEYtW3NhsOsiDN5QPap3WHtAI3A/m6SehOjxZZd8c+ptsWEhcfVohF
yomGthky9wz70vphUqwEfamvvdqIv3yQKBogCPra3U90V+5mFMIh2zCqXoKAsgUW8Y9IlRIoVdYX
GkQEiRTgy+rMIZuznaZffu5u/TmefwZBjyIqjwuiaq1uU+uV2Gn2JJ9lAS8Ro1Pya4ySjV977h8t
Bam/03pIO0zPfGLhJLgkClwIIKNd4cfFCYn9QqNgXTS+G0FkvTaOntBA5EJgxrr56oTNv/5dHqXD
SZPUYapYibB5dkcG53GyfwC6nvcNZJQddhD7R9OOP/rWQHFnDn8JR59vfQwGvw/yO8niyN9SAm8s
mwqwAynqTtWyWLttRK80maibUN7V3V9BQfseiUf8Yoc0AuiSTIdI972n2dBVG6ZqVrY1Dy/l3nEi
+y9d9l8k15AhWU7kRmhjcc8jJWQPSm1VtAl9HAhgNBvaHdrE9NVOxp96VqUQHTL/0xT+Y+ObzZ/B
rWjNhLhK5upA8QdunIC57tQOw3KVUyJ1yG/PpkicSO91X0JFzU+ZEew1b4aw42mQ2MZ+uCe58TNP
ovloz0Je7dkDAJ3WbzUje5Har73rDs8F53xp2fIO+rjE0uEbRw4izBSOX21bPStgQXQSuq3rnOte
PldN/mI0ltymKvzVrGLYVCbrGtwqT0IjhL1FLX6I5rp/5zU/stYGZNlwYrS0ikHJzySxSOpbU1Cz
RAOc9z5XI2AhscZf4v6w6PAX5XFsIBNajdgTIqPvGjvsKJjGB4tS0oEyU7J23ME+lH2pq+trtdVk
5mxjk7qMFebiTleYBWMPkczOQrmtStN7bicAzqIq3VOeAeyxHWxPMgN+SPVoJpnNuaaZHv+MI/Ao
c659xYZGjy4dWbtGE+lQjMi/xPjbxn2CTdyCrKKRQl62vXETafc2ama48qvCuaSd+Ghbo33Ooxrb
japvun7rfPo/8TdGewEL6WUgmfYcyMIAm0AQMKNpzsy3tF7n2ftMa2OjxZVcuVBXt3NoRkeMeWTp
pGm6FzOFOb9q5LF3LJBDbcDqTPr5nrYIFzE9mi5IZagrJJW3p/tVXe0uAHRpa9cUkfaWfnH9VLdW
u8MECF/6+xeUcIJxyry4hRg3PszdT5GkO9TImESHOD/6ldoruvXcZIl11LO8PtchfVyD7Curd8an
eB61myExfar/HOKqFXAPdCdQ4sqdy3hFc2vjeIn1O5ur361j2LuCX58UUsB6ufA+BySx8ypjKrbG
T9LcpKSR0TTzqxgRXhh+Yv8M+tcyTqeLO/gTgkqhXS3dLs5E/igpkX7GBfN/b9pq72ndHzoZD0Ma
IizULKYWBE6dtWq65LGRviba5J015HOrmGyCO9iE4M5ZOSH+NnA3otn6Mzo5SIPYng+0qdJnYGJt
K/xTi9X5RBTXs7AijkIhqJC6JmTzMruWDpYIgXNmPYcy3mWg9Hdm3EArUItpUXTyHObmcRhE8Jwb
GgKYJHnoMLsBMILuyRDlVf4tH1hW1eobon/SsHoxwWqGbTq8FriXrxQv/JuQXsG6onfe2jjeFwEp
UaSQ1keaxoC4G3hPSclrpdMEIC6K10wf3hMWVW/mCJA2HHA8hU39U3UeP5O4KQE7De52EhMztIIG
At8mv9o1vnRJfeGkDZPcO3X5iwrvXeaJ+Qis0N9llMc2tYCe0fmA7xww6kCRxKm0G/Hm6tTSo4KU
BHWa4M6FWpc042M2OV96XbhqCT88IrEvzjZTe7BjisBRib3sKfBmVvgaYcjlop3Hv0I1o9TGg4sA
lnww6Jr+o2VBiG77vv/yVcQantkt9aIceZABnrZX/ftQI8hg7l61MN1i7Eq41AFNceYKkhfjH3lT
WXpxhPVse3RZ3ESb76YG3HdAhH2IgjHc5fQ+aOGLz2KgCdQRGU+Nhq6a4RUwVJgtmW7y1Ph1siEo
sTo4fj+sS4sBe3ad/GwrrCMuNO+o6Xl1EL4BYm3okIvN2jCvEnO0DnZsb2qvyt/hKFJioV5fyoxr
viuDL52LhR5HxXPtEYviCX1j925wT0xL7omO6M9TlUR4fCN3b0CwupsdvSy3/1lUTUTztsjPo2fs
RSC5hiXRDyfyBjY4RPWtbSqjFtckJdFdx3EC7aIvH0ygI8D7MvpPBkshvjYbZb1GcpboG6LHOs2M
LZuebylgGU9YwvQnTuAWbp6kM2rbLPzs9rJIxbGdtVstERk85R4eRxCHGM/0fs/1A1lUZ7Znq5Ht
uU64ylftdIwQ4O+ZcYQrIzABppU5gCYeObf+2J5ZK98wmB2nUA6vY5tfiVe2jsxNyk1pE8w1p7F1
ZprF1U38jCXGzrFzmrOeadc8NrObnxFEpuEevlL5ApOV6/Elywl7KaQ4E0FzNPRCewij2YBxwKmM
Kd59b4ldT8vuTUa7JE+Km/St/KY1s3HEuQqPn7uKzEBOS4qcWefTjQCRlwjezEsPvwp5afDeJ637
mDTv/bjHgVo/pST/ELPTmPt+rAi3srOtX1En8WDwxhUnTD3j+2zLfaQx1SmcvUm74sNy6fimlfOB
Tax5SpXdVxSF+6W4dVYVRc/Z5KlcOmw0UfKRdj2MDcctFYZgfJfoktJyhLpX2PlR02zxnDkcsLQ/
Dj5EJhdHa0Tpr7Aa1C7lM3uDolQr4zNKmFU0fclOLXetjzGC4JiOIekQM262JMkuU888p2p9ApJw
VnxKZMW9DgjYyTwTtsY4Y/xgT6TwMN8xnpCMgZ6CBpM3vjNnQUgJQ6+zrY0JLPuRNQRJRiW8Trdy
24NDAUPVDqLrcpOMUDic0ug3QSTXrS29l+WGkPnNZLarISnG9wH/7K5Jo3SvrO5RBFNPHzT9FBLf
dRUhl2MbfjyCPJnB34v1E7lCkG0LwMtUqh6kFf7QHA2PnuiZWjEUpB3LV7/z81v5YU4Md2kHpdV2
gV0LZfSlBqYh2+rz/USqFr/slL3ImUZNwEqgb7QVVynjFtYaoBrNZq2eFHC9sgp0l/eQRki3JQsa
4gWmU9IJ8iTqtj6bGuj6JNLRkA+2dZSI9kppGNdJsMwEDtwwN9HSPSJbh2OSdds45I+da8tr2geX
yCUHw+wqRGYFDWcNUYvnoc2WdUOwKIXvQHCiZb11ssGmXD2fHhVFzODJF3Id5NGHsLzgras8EniZ
jqARrQihGp1y98Yiv8Tdkpd3BCbb3jOHS7w39Cq6R2RIvTpxQp6BPlwbU3UDC2GAaLW9I/jAH0Yb
G3d0LOdSJs3R6twSaJpxKvFS0pBpom0yjTXFijT5GqeTTPeDb4YvzTANLybBLWab/aaPJa+aE4lH
VsAF/T34pmOoUV4oqgqzT9pcvYHGqy4GC21WRwtClx58EC85ZNXUrhg88oOUQcsEgxuXpJeVtMYz
zqDi4mRwIZgDoYoG8rMqKof28KA7L7GU96i0i8/A9MmhNBGktNFzbc35uu+y6iex8jRwPOePRZvd
LQMC3yyHWbwT7JvST0+FUxlXylT6taDVckWOh2Wy1S6ybLYlZamfXo+wtpFxcq6i8F1SEz7QwaPc
x/KdmvNDQrxy1FjFSyjN7tGCIO8UJV165qGF3uqfHaD2Va7RM+4MHXEbXdOj43uUjJrCetN9C3/n
pFH+z2hemy5yAVgO+fNQGJTqffE7mfNXr0amA5B6Zvkq6h1NbWi/A51kM7wIo/efC6++xlmx/T/c
nUeT20q6pv/KjdnjBLyZmJkFQV++KL9BSCoJ3nv8+nkyKQnVdU/3TG97URmZCUOyCKb5vtcQtLLO
E2rUCOvisGUx0m0IerB6U0NjrxPVeZgG5Pfarv1ot6X5ILvQenV3aOZVR6sqiRkya2YxVuNMq6nf
VSNRTWCWt7NufTcJafllr3zM62U6B2jUP8ZmOD1qVhXuPSiAZG56QERkkxPLBfc/qdkHdnz3UJVQ
xoz79Eg+xtl0AC+PZN8NIh+hfYtn3YMDBKJzETsboWs9d8QzYDQq7x1835cWwTuoaehUKgYyvX18
A8C5erYtfkyFUm51Bd9Q3ctIiswEJwuCqkdXCATCbdS3Sla+15eMH9+CiDbMlJ1pIhuO6/p7O47r
YxjCex+1EiwDAjpkxQAj4sO8K4MlvENE8FeB8p93Rt4lzxmnqq85Wvc3slCQakPSpxoIuXjYenQq
YYSyvgD2156cvkyPaoygThVmdo6aZVwDgEAacJlc82lOyB003VMiCiF2qJggkBx06TuyqlsNv8xR
TT9rBdDGedaGnT0v2rljtUKo20hAcaLB3tl9uDHypMDPqNd22LhafjNV+kOMxJEP2687Dgphw3lU
xkM7TwhmEkmFwFO4Z2x23L0W15fedlz4+bN742EFs22TpUa2usw3S9qWt7FSLJc2eYfrZrYNUTk/
DPnYvAMawka+RX1C6dqX3AZmYs7Rsq3GqTrj+JCww2rzIyj1s1cJFEzxtQ3y8G5GUWM3LnP/MMb8
MAP1vTH03V2QAr1Ka105KVr4PC+Kcz+Vvf1u7vi9xxDFrvvqIZoXn4w0MWowcF3zxauH5fNkswe1
AiPZyyYAkVu7XMCIEyLYqGURnfVJMx8qA8cfU1tMv7CqT8ivGY/j+DKOWv+4tCFUhhI0UE8I9o69
5D6FbQ2dakZ/MfPqrQu6BE/x4GNiTsM+HVX1pMf9Iz80Mvm6OmyDHryo3QTOQROPalRWqHuhVDQO
NXJKg0hgC92nSRbTPVGf+tyRWi3hsTsIMwf92U519R5pxW6LiMWHHAVCH6Cx8dlG7SZfDPsJzVAX
kNSpLA37xQxDcMV9Mj2PTn3L6sA7IrgG3LZMk/ekA737WMDJXaM5Ww1raxeBvucCd8GqIaaXGtE5
JxzVwMB3ggQspFH1B7xbyfHrxUtch2x54vYeiXbsq8JoOGkEVM4OggmGqXvP4KYTX0sj8yibgL2G
rQM193FxtdupKsCsDfgDpy6/FUNR70AzlzsipbaPlJl6V6oDgsGjzoieMCVqRthepv4zeo3xs+60
7QW1uIMS6p8LW1Xfxzb/ilApftVknzKgjbLkOFB0CvBJSFcXI/PuCKMMn5eZEBe+wQCbtEaIfKD0
F5YMGXhXoumKza3qhPMXAqMXY2ymS1wjRjxkKQQAG8ByP+bNg9XqMdK9i4EPxWC9N13AmrOQgOEj
kRiLk/Jr37nvETt/ivmpHyJrIb6odo/9Av2ENAvb9i6wF9+KJvebYMnqiQNCO0JLOFPBPKnItJ6I
xgXvzBbstI4cvxNl072hQjaL4lYwB8rsBMkWFQpVC87pPjPM8TbJhmLrdn3wtbMSsPGV/WlILEQq
O/tldIj8an0G8kUHgFVnqvJMCBn57aVIPwNc/BiSnLwpFm4xshs/2R3whNJTwifGT+D2KA4CQI0t
YpSkCrJ6ii6yULCY2oSL55yxzKu3i+MtW2SF41tZxD0JjjoyvsoIbgTOUlNCBBj7/ofOEHmqw8eO
0euYKlN/TIi/kk8f3F1gk2Y2FGVXkmkDXq3BgoxrtDAXLT+AxIJtFeQkdQeswmqAO2zwcM91O6c7
qIlC/MlUrINN7utoEfb104Y0Xh15bIHITB7db3DQvKeOAJffZi5iD6XT7hjS0E6zCCgjmWKJ8HBt
jvp/thmRYxuQfv+FUALw0ubrS/najOh6zW+ZBBXFA9MggWIZMFx1QXH9LZOgen+p/EYdUJGk6zyV
V/otk6Ahk8COnitVT/DRX8kk2H/BKNQ91yZvZTia6v07Mgm8jTc8RRcjWQeSokPg02KcE1TR11TQ
nD1uoCzKDVlW8IohY+/YZjVKUb9r175qQnAkmWMwOaOsy7P+27EpgOzGLhcdTHGX9X6yKYtSA2qA
Ai7Sw6P3SFST5XzLfgAR6Y6dCVpyaRtBUGjbdvIhl8W+7ISajoKhKCpQ8PAX5ElNAbpS0NaLszwr
E9evp7663XrOeljWJmALm6YfP8P7B67152XevOoogV/rYVl7c871nbWKg8Coh+vgek6htR9VNjs7
JeuwKUNwrg3w0YB6jKCMCcvZJ4iOvI7slYVjt//QTpGNPssjeMUwilgoI4irZVcGk/msvZP19UTZ
lMV65vV0ceGrF/i7w2/6wqJ0921qY+oSbnpbrU7rnWTN8MD+qTWKbgI7NmEhsvgrliz5gyqTfTrR
PFLA5L+uULPeUPG681rn+lWu3+KbL1U2C/n9Y/uxbIltYsBjV0wmjYnYJ1SB+oynSrTBggQbgIgE
20Y+hGVeRX6jVSjFihNln6xdr5OPNHwMY6912r18TmfZJw/nrDlrIyKmJ65FK81Fmq5DUUu+5nqe
PpqPdu+Me3lgffhl83pT8QYNLGY05V7iRbBUtPlJEeq84kfiURtOffa1EGo1c9gI4RqhWZOKQmJh
ZNMUqAPixCVms4BfiMdFzVFWO/KaZVgTho/yYovBMcEuV4hIiaJvwTapfPtIt/fx0XEha4p+qQwq
a2oaHPCpUQ9S8DSo0IEkjY3q6do2mpIonF18lgqlsrCF0qqsSelSFHZ/NRFw/bjMlQsPkzPckCnM
K8zjVTMUAApYSjeOBrB3zlHCxiSULHSEVOirqhHjDgzch4V6vU3LjKMS/pTLqsREYc04nKz8Ecti
i2CSeic/DqJCvISsulYP2C/L8xGvowCOpO7o+YPiYMmXJPYxMWc4+uvbdxBn2+o1ESVbPLtSL1Pq
t8qmLKS8q6zBd7tDFM7dS/XMDsN28oELgowbKXJLIIsd29ySJee/AHSvvsrSyldTe2XG4ggtTw1R
qlloaqCgDPi/mHGXGZ3fAq9hLLRe4fZBQUvhIWap7pyBxjt+FVfKZmbLsSDTzntlJY+iVJTwhJZQ
1335puR3YiqN3wfIo8ou+YWt31WwJxFWnLNgYZBPs/xDha4YqiaiiYF3fZ4TzGCaQIjTq3A84wDj
V/H0CUyWN9XhfjQXYAHlcJAILXlM1kz2l7qZCbYmuCFFyFDJmjfBWdpIuFEdKe1OM/oXF0AnMmNC
MMtIkZneNKIq28WSXDQ3rfZXNeDBQCpXVqV0q6yxs4p5mMJbiZzRhDgrqNKJf4zQ15JCxiGAzA3m
kULqNPwkkXCzgMPJ2tp0F2ThEF77Kbv6PvzsDpO9i8qeR8IRWrMuDmN7I1zuVvnZKOz0A35HR3Kk
HyszY7z/82Fd9qt82D/tCS12NkJKhdfI7094/ZhSMswWOl9Vp+knYj2rQK38lKtAbWVW9dkcBtj6
TXAghzr7qjnEvvzk8uM6EpV0xSbJjrLGKMEZ9aMUqO0nNGJ6PUl3r55X+XSUaeuhC4Dni9GKyf/6
CxYPsCcI3ZGhHdYu08zvWWBiE9gojMACTbgWIdKsvmMhZii/ldKtRxQzh0eJbhwFOhC+V3EFCyYq
MiQQe2mTdhPb2QGHPjnX90rNCCYK1QVWqdT1sGcjhrHbYHjbSu+qrSOeeVtg43InhS2ak95A1HU6
y76gmL84ZZcQbAQLJgtkedAxLwFXjlGODMJidaylmR0nCMpnWXNc4Hu41jTTqXEu8I6hphWu7aN3
CQw4zyceB4Gp9EQxTESJPaEYHKoa87fEyMkH/No26w4BYI/sfhRqW5vg6a8HvBFfpCyW2aWzxgtm
o0tx4kWIXesOWHEpO9wpKvrYJOK9royZ8fj3rYCxtdkhSLiDod7vXJwpYAloZ1mEofYRTCeyGSU/
dlXASWXhCAj92ieb5VJ44ITEEXmOPLw2ZZ+RhBEkNvtGtkxmaMI44tbXqux9dZ9r1UVEFrDXfIR9
ruybtr7VBbJaKhTq7YSYXftU6vaw7Uk+bU0NZzgY0iHbE0BjI/6ABOB5zjKxlEQbklWQVjBqmKLz
WpXHGVQeoMMm2DXhGV0ICsEoeANNqPAuZVV2ygKGCotIUSigJpg0xJO2XiObw5PRA6Jer5S9sjnb
Ys5K9WWAfW5XLE1EOxY3We8UBVCk9dhC14UFCoRScbiU6xlZJYjDZCw68WQG5yuKNB/5Etb23x4G
r/L7THkRWFfWyOs95eVr83r4zasl6zWWl5SHrq+u70Be9+pdXk+83sOpwfaHgasjH8CkX05i0msF
Tl+2A93Eli9A+1n2yaIXR9fm4oJRlSfL2nqtbPZLHZ0zayMbZugwscqqCuWb3au4lWKK6VZWr73r
fdaXYkZU/TBDclYela8nL/m7k1/dcT385i3Ki1/dX3wK2TfFjBRufNTF5KOJn60slj+1N00YXp6P
oqQFMJaT9UHwQYQ691qYFiTcwJpfZBcmKkzvxA5fn/KmKU/8p33wnYHD96m6kecZcr2wvpy87voq
f3u8R2LMr+0aOxP5jv98UPneZR+UWQYpWV3PkYcbI/l9ZD1dnmNpWGYOiJdWo0HADua5uLEs5D9v
hESDNY025nsltS9VVeD0k/XDFlgui7x8GO7IPTv7VkiWW2Ih5Mgln2yvxbWzKbRA6PDqTExiXbge
N8SV11vKm8i2PHztlG11Bu+nFQta+9i+RxBc4b+rRGRGAuJdNuMQp1jdrm5Qw3SbJARHj9r+rq7Q
UjZBdbO4FdPeZC7jRZvarTPX7XEwURzotUZlvOK3REAeyLBcSy7CDUGPIEf7biMMwMhh7YLeM8/e
osKJFLWozgHJiZoZD86BrT5KbiC0pfboVRc0IbDme8AC8YUj7esrN5rO+J/LJR4Q3/ocFRlLLqnh
GopJXHZC3VH8QW/NDbHHZ11YEmRgiiGrR+4ZAM98GMBTnCdR9HCRTjFhPtBP3TkRuxZZy/GBww9I
O8BrVmEbUYxOsJzbxtB2YWl9kyqhg9gHrYXss1khbA0N1PnotjEJVrAlZYuOtd4ioZwpkNW0Ovm0
NK67y+V07IqZWBYtZHxiwh9Jq/Ox5H/CEusq+Y+RNVnIAxkwfUxdggL5L6gw10LPInTg3X0gx8ZO
jsyLCD+MYmhOZFX24oR8P5t4RcxjNJwRp/RYNMd83pCs09uTNTFay8vkEVmzok1l8GWUDcSEtSCv
/bopD8i+uNbINnuTtSWkN4COhEdgJ2bB90seQ/atB2RtEv8qb/JQ/RWrefn9ytpa4IH36zuXfbLZ
aSLos7avtaV/ishV7NPrbkHcUB6QD4y8TggCd7ap7RdJ1RMTK2tDbBv+NBU5RUZys9eK47XkDGFG
9OvUKMZ4JVBnDyaXmE3lSZkRH+IY0NjAVtXD/rQ9TqgVn0kg8o9HdpTFkVax60WFAFcF8Pej45Tk
66r+VhZk6Hyn612sByfI16FgRciiz4lDbQB6gQnoq+sAXkt/kXUMIyU67SoSj+CL3fmcYVNI/nM8
S01g+DVQ9v40e2nJsbZlTZ4jz5bNKsBOQoYg/1MN33V+u/q/CrLe/xj/6+7HFH//hzDrr8v+xFkx
aSdQRhyVUBEKqQRTX8dZCZWaRFJN09HtNc5qOOIi1UTCEYiAdHb/r7bsu+h//w9D+8tAMhP8NEqL
qo4x/L8TZyXe+ybO6qHjoVmuZVqWZoP5fyMxihh1BvK1SG7bGjvb2kbImwdyOaTZdJu4NjsMqb8c
6R7OgIDrEPeCla4omFiT8ah3dUSmOYfIZVi3JZkZhnUGKVkYQHPPAX6uOyWfv+RiTWyIhbBXYMXD
q1AtXG8AZyuqvVguy5os4A3WvpJ6AHTEtFmKhUdl1I9g10fEp4gNyUID+c4iVLQrzylOcf7iikW+
J/YPsnD+1GSzhyiymzUlgqctNhbiR1+MRClL+RuX1W4xq02RO/NWjoDQvkWEih//2pQ1j90CFKmF
7D2cuFAUhhhB18ISZN7etG5SYboiZbRlEYvmCEJmv8TtreyqAmvyZxFWvv60B6kbbstd8lCWz5nW
NnuEaIktmGIpdq06vT6eUsCicscmNbhrsWOThWziRo/tFX4xDXp3I1bYBXnN1gFabZFnvnFchCei
ACgEpoDEWV5wJXtUemMEboYTZuvld/hwPTSJGu4x2ji4rH0IM4CraQg1AhoA3xMlBy1o1KPm5u/6
CC3zKmruRy21Dih/7dQqCR8x6hMgNXJazQ17TXBoeVgCvNG+BmmKp6YS75oR+oORkjRSsB/ZYS/H
PAU1N2vLUyiIhfK7Sez6fbZ02OneFbr5QX5/4bLE+7Q13aZ7NMvRBqEtRuVRaJUjhQzKUbV/dGXR
osYa92yjmMxlDbrpr9raZwD9FOGQ30fkOWtzvU72qR5Gh5safxl8Lavjet7/4zZvD8vb4oVmEdYT
7/F6PEVUlJXS+pqWfHNre329f7+vqXAYAiMBBVq8oizyBkn0tbn24Uy/HBTL25ewQsXp67/l+i9Y
228Oy+ZUJMIrkAWTbKLQD1O3Dc5rQH1NScjaNYvyJo1xTarIa+SR60nrlWa8HObOgV+td+ghiZ/t
enBtrn3ry18zJOs56yuv56x9RVd3GwWwwKtMyt+dt95PCTFOalIPb+ff72p9G2vf+tnWvrTVHxob
itj14+q28x6J9HAfiY2WUlJUbQmyqdcYIhtdQfPpbVUXm0CcJh6SXtP2ul236k7VQs23RfBC3mO9
25umvFfqiFC7POLxYyOIK158DhIT914kHMRL/911su96sTxHvpHrHdb2evWbvjKf9FPaqPBYxeK1
Cr6YuzFn79UJgYLYA7F0bceZTShVHnpVtWZCq+ys2YS/PVT1KFfEh04M6vCEGCzmYsQDV6zrJFVc
xvivVPFXJ72K/8ukwHqqbIIchLWcWvcyki5D02skEpUKlquaglLC30TcLRnKXCPw8uK1ud5mFCth
2YyQZN94Bdp7i/jv5GK1LWuysEpv8LGsLGCC/DnQtciHpmwCZWSYERoA3Z/i7/q6lHEX+o6Mbk5y
HhRLZemsJftSudOQR0INqS9z0MABpGwyYtskUeS6IJbYgrw9+Xqd7FWuWxg2M4nY1SRikyOLXux5
EOtj9yMC0TLwLItYbB9lTR7Q5CaqYjfVkGpZw+W6o7JsLhLk60REfRL/KvhNkV+JXVqosl+bxM7N
FHs4R+zmLOEIsea8ZE32RWwE1QLuOWmx5TyJDeIgigLPiUPBFlJSwmUuTNYSNpp4YVSnWew9R1EA
lUXUsrdROshHFX6Z3uxDc3mWeQuZwZDfufx+Z/Elv0pwYEDJs2OJSTC7WeQWGScgYN1i3wyQ+3di
Qv5jAjbYSJw5h0BswT2x8Za1yGp+1Wa7B9nTo3SX5wXwLMnGvobZWQGWbJ3lrr4kpCl2/q6IAegE
AywZFpCBcUvEChoRNbBkAMETsYQ4h4aTRipaowIsi2e5d87QqNjFIg4xiYiETmjCnZRxJ639TLl6
k1kw2ZZ5rGunbMsjr/JllZ6Bzi4nLD3W/Nnbk+RNZGfGJnyv67C25OssrAy3ZNhaWAPGhVBvvp9k
6EYV0aLVOm8ixBOIWI+WH20R+5Ex7mugW6y8ZK2V4SJp9SivXM+5xsHfnL6e04j4lL6owTUnJhNj
i4ycySpPGXmG1QXv7XEI4fiHIq1EYoFBVx5ei/+PPnnK9VXkdUE8voQeVlfrXWRNfjT5KQYRA8TJ
yrsG++V/a/24b5ryg6YwnpanTswKawH7iJH7T18oZhB0gsuz1pGuaiabB1ZMLaWczdYTZQ0NKOa1
9Zr18PW2cWaA0v9zc9nptCIe+eZl5Tn/tM9mDe8bmbG31RCajZBIkQWKitzqbVW2C0X7ddLbw60l
HE//+fFXN3176qv2tfrq3pOOv6Kl9CQOxEv/t+Py1CUGdNhqL69e4++rf/9K65tOZ+0dNENyU+Kf
8eoe6ymvbiFPetuWna8uvx5/dSsD+kjLFgwFI/1Vkf1p5mWyM2vSMvKMtX+9AFOSYFct2Ze1KzA7
/ayjxWr4siqP9CCJry9RziLCGB/IrjdktylklmeZibqkiUiJyqrslIezTiSF1zNlLYIFt50zZDWS
9TAcKjbL8vir28lMkj5WQD1kVR6/vpJsJ83ybqm8bN/2vaft1stl7dU917ck7y4P83U/o7aCQi7O
pbuh0T/I38r6i5BNE33n4nj9XdhDUgGHF79CeZaaI9OBdhkhNTHFj1JuKpKbYplHWgsMVSLfQwMc
FbLaZCrzNCKqJfFAWeAqCThEVvMFHhKG9xzyfjQiQzVBfCcAKR5cUyzPJrGcW5s5cnnJGfvv4jAL
2YzWjb6w2CGCMKOi4rb9j7k3XxATxOS9PkwpEHhLu2CG05zLfvjk4Dt2E7eztu8080sEWXUn99Yp
tyk9uKIGuHvx6eT2fS3kDn+JseswQ8IJSo8tjNrrW3RrWeBGiMzYBpO5DQkirRM05NT+MJr2+4zP
YlnTDSaie1UV8VU0jJo827l27y8IriRN+rDuXWUoQu5i88kad7VNHtkbkRP5j46z4aoE+PCfYxm3
P7Kv49fmx2ss4/WaXzE2xwLK6BmGZtuWKvCKRO1+xdg45LgOKB8btwMOgDL8BWU0vL9cgw7UsUzL
UQ2Ni36H2Ny/TFPTLOJ1CA1LM6j/87++T/8z/FE+Xh2P2jft18ZI+Fb8Y4iN+J5la5prqprruby9
NyG2NBmiRFu8+jikpb11WWss2lCjgu2SsEWGJ84RJAvNOd4YeP6Jndpg78gzFUdtwPAyh62zCds6
2VhaHvqJgjd4ghxKie3tdk6d+ga2bLbZ42KOUnHbhTeEjnYqi51NlQ76diz1DlZv42dpdNu3SJMp
4RfXRn22szpb6EL3mCSxDzRgQ2y1OvqKkqJ7aB0hGDnnpxiFchbzxLDsbRGpJtJfrmAZlT/SEl1k
s7WSPWoyCSh/bzcU7Sdzsu5L9me5ZhAkyr4A7nG3gdkfpqnutvMMSs2LnA+zoYYwTYN78O4AiiEL
7ho8ZnZBA/p5CQSB0zoEuWVdyiS7UcMGv9ve6nw0Vpcbew5xZ8O+HvjxXaNZwW52vY2bk+Hs1YUI
Olq4Zps+6mH4xQ4y7eLGrEhT9xbdieaMY7PmI5LVo1W+USDGgutBkQ0DWJh7CYvaqUZ5ewnVzwvw
fLcoPUTjrcs46tWORHJ6CULnc1ztoU8aDZjwsWujXWNqP5bCGf3Eqe61TNeQ6PJ8UgDtVs9nFae4
+Avr7jhUdIQGGghouUbEL4Znbo+73MOpiTQRWieMJbb6Mx1LliKVhdl80l2qsDI2tsZ3v1f1DqZB
iGv7hLyfhcx1ZIPRd8MX3NijTRHkiDFG+lMzoIuR9q3veWm0HfsIVfmh3OwfolS/R7Zo3IKm/0lu
aJs552VQjRAmDLa/cbLJTQQRAvjmTmvXftvMN1YVQ0FM6hdN0LksbDy3KarjvpXkjxEvZBuTKhQ3
7jpcBsDt6E9YZG1mw0Fxtr/TAq/YRFNxGeIu9mM8Y33SRz4qAPCt0mLYIMNwQnb+SXfzWybmW0v9
1lT5Y1Wn54nxmkQ+gptJwpeCYsMXzw5OM3qm2BcsZXrKDAMydPqltgZEGcvy0kOvcvDA/JAOgT9B
OejQWzeiaIsRljBmVo69igAAu32/Ch4AFD9MRrALHLxI04BPPvTIpFkQZZiJNxUgy30+6CS16gWj
CzWE3YPTdqhUO+ITPpIMFUwqlos5v/FNNUzHchzNvV07x75CntFTxukEmXPLNIW16mQUB4K4aKTX
SJhUCCbGSfgOQjbGrh1hK7aHPxP3Ga7xTTu6uJJ6Ggr8CksvHDL6xrExx7n0TTs+2E1+m6t4Sy/V
BbW97hmJQmiicBzhCH4wqgyUXvxT07cB27xTNlrHwF1c8FJd/dDa3jGZL/NstLts0jr8vl1it3dO
hiVFlgY+jgjER7KKsJ1XlT62Lbdwvp1daJCdT3K14P3XkKRJvrYpQ03aDPGp+tZkVvBo3aNOwpRv
KPcOg86+EmMbEngKjuBhsg20j/M4lftQHZ7z2EH9htTY4MAm7mfd3aCvVuDw6zTNNrAxszaVEf6R
XT/V5LZvjWWKNziEIt/azeEuMopmV8SVechL/B+0mdFpyJ7dGs+7nEwyLg7tPkiNceP03bI3I/XB
GxZvD6lmrPvSD+LoUkb1gkpVcYH4INZx+U/8aLRDtyCANUfadyc+KzkwpfEStMlxmI2NSphIUzah
pz06eLpsvXm8H+Yn3UhuOiHKbhiR7WOzu3UD9Tt2Dig16sjD6cUlDsnQDTqoSqsP7BsbB5ObZBq0
U2HDA3XzEIMmoLAZVKqbSl/y/cgbkPxuyfRGuyvddcrygnbZltTD3pinDwn5HcYGxCUGyz0YYdcd
5z5+gn+Iia7GnrcMXOYNp7FvdB14dtWHsLsxhmXg17WpByE1VbsyA7aAN3h3XMr4xgSy56dB4vk8
LemtleEVFc7RKcOftkxHC6GCcWLQYRwFGbps8bSFthNggJ4b7U/4QEJ5AfQ+SW3lJs5a6xAO+qOC
u9NNMcSVnyoF3iNZnd9EGQtJoosklWwnQYlpue8SVqlKU2IkPqs3oGgxFl5yBIInZCZqD6Grwvjo
9UtyMEzHu5mHujoaiDeWCYolSTHjPdGY9jbuTExSxLtoRCFr9fIzchKHWCI9eTdORx6067ss8MLB
4ERYC2PJu+C5jfO3hRSorNaxfUIn1fKQBA1t412pooWh9NFx1lAqa0z9aRJZcgQjB7leRG37LGsF
dldnU5nbTZdYGPsuw88cu5d9OddArlCXzugN7OyA6BRocZ3UkzqbjxBlUX/3ljtpdhuyrT5pWeiD
O8NIWVnu6kk1/rM5MLoF5/RfLRwffxRFO2cDmPSvrxePvy78vXo0/7LRajI9lzif6loepn6/Vo+u
+peleRoyCbZOblSuEX8zYfS/6LJdVSXfy9rTIq/6e/no/eVoFmF4zdV46kzX/HcytBpLnDfrR9cx
TUNQahgWNDK/b1wH2cC2S85EcZyy6jImI45QeXIx55nhSwQzbW8fKtpDkamopKh4Nrq62aILpfot
kpVHr3ay5wpcdItq19KNJuCEToR7YGbldoh3B4jfjZ0NEx6d7dPo6e0uVwCtTtGEfyOWm9FtPtgY
hjCP4I3CnxGGTATT8ySGcU/7WMhhXQ7wYqgHvBrtXUZ/4rnd2byvxaRQfkvEFNGIycJi1lhGLzpi
s2fvzMxGILBgIdLWKeM95iQkDkGMtGn40TOw2cZ2pz/3XhbjFW4nN+SR3ifRc5w0Fdt3qHddgk6a
7nxGrrA5aF2LAX34c2xtBEu1YBfNtZ/NlXdrlhoLCKDNGyXLztkSzb5jj/EhH8Dg1bbR7tspXhjd
cdQjT4qwT2Kqm6DX5u0SpbavKlN6cvTmmzHHP8mZ1lu0A9/bzlDvlkQdmL5iD+SXe8oHxEhiW79z
EA1Gf8xNTrHZ3qXG3Th1ziY14cjgEA5X1MMOyV6mbQ9xAlsWHWVvr69PC4qUu8ZLwe5EM+qXCOWW
9nAXh2Z3o9nfWkxcbgnQIZ8kONYOfjNTguNRg4fNocnG1FdRxtgOk5PujRYOtR0gRD7XUDMqrG28
DiumARfXDSIOysFI4o+mTjIhwnLCL0OgoHEVtQxVUBIWp32HyenN0IwLCDiwW8z1rpWCI+u+B1oJ
gdBCon2xH3rPyR8sU2dlY7M8ZI9M4B7JrIUw7AlV8werLJ0jHq76vQeLdCrNz2yIu4cgrKCfetWN
MuRbCGEaWVRkGseFuaxU5ndBj3x8O+FtlI4M9ovlbMa0OWUhYhlBH7yfhIeAjb3srjWjfDej57ov
Oqw/WA2PGx3VFN8NMaBKbXwlclefjn3G0tp1mMXq6KXJSsjuQUUsnPQ2ejR73F1/1KkQ05oWXeDF
NnkYGs+du49GxTkly7Bt9KS/LdqwRYZmqlivZ9otl9S+1/Gc4EACkkfB6YEd/mM/hMtunPT+RHq9
2SaD86WLIojm6Nhtskr4QOPYggOa+mli9wegTXd9rLHvVKd+wRWJS6b24tmluw3b4EuujKz6issS
aTxxRXxnuiHGILkDFDy1d9h0sokbjE9ek11ati9bPUSJvW+bUxNAv2+yqj0gK3qHXtFio1c4Tbi5
6xecHuB+F+OTp7h7VauPva3r23bOw0MWB+/CUfnhIsGGMfvIRsmaT1qiH5w6vcx2VO/yDj2MSit+
5uxrQBd0frQEBs8Ldmaqs3dxmL213K4Ac6ghNNsybs1Fe8ObZek+Ld8QbT+XRaz5BQPSLtOdb9j8
HMrcqx8Mz3uHENht2yBvAvkwwTo072669L2XNrdjoB7MakGlwF7yp/SLNg0v6Qg3YJl69ppsNaNY
VaAGdqh2lv20SXocbJdlST4FtWb5oQU924+KpdqDm5pYmmH/ZJs3gctWiX0DEg9pOm7n2vxm2Nly
ZnuMNN5QH0YHPfQAatze0r138JsFqjRGiBkW+l41Y3JLpNlS5ngAcSo2mmwbFjzy1NJ6aoxwuK+m
KD/qFoORZjqHcYmPbR2hEnOAfOEVOD203qnM60PlsSjBzghxIAVxfkgzB9PV9WMDzSxmN7vL3fqT
5Y7tdgT0dQDlsKlV42OZ4cXbsQ7c98McHUcD7Q9Ls5pjP6UfgNkH27HF6somMb8jfzXXWOlNndV+
WEwGurF71wmFy2R0w6MG1cFf8uhmqDWyFkaO+J/55Az6fizH2Wdr6gD7n99XGctskU19/rRkyKql
Qb/sFvcEqxsUrGP5E5sgZ0KUia1/6rvq2Ugy9RZzN2xWz+OYJvfYHAcbOC3lHSg5dBWs7wB9lY3X
G6yxQdd7ufNd8SwgcHlwUNhWb/Ba0XdtZwabmjWlT+5QsQGyONaLmWvPSDLVG0SWlV3jQGuwl3lT
l/G3pTOKTR8XH7tdF+v41Tso4oYYqxgaepWB7Z6Co9Or39QBp87OiA5YLGPWU2nHsHQh16MmqkQo
QVrJwggDCjQ0ftZ28SG1GDDmBsdjo8FwSYPSoQnr1N4ijBB5uFUv6bNezjwKne75QWNcDD2+s/DG
2rAc7I8KqKMNC5HDoNrmJi5gZJNowu1u3lswaGYj36JaV7EpTVEVmHF/7O6Bhj4Bdt+buY76gMdD
VNkHdo2fa5RKiX/O0T6MEP9V9OHUqeMMyJT9nmXbmzFzL2qpdX7u6Mve6lB3mNThtABI2xuVw1Sc
IWXBLoa6T2ocQL1dHmoSyL4dhE8IQ54KnZhpVD1N2XIqEbkhj46lQxTEXwZS4nehou6SPuWjWMLD
Ag2yTT3lbJyM+9xjjd9CkjU04kTw1PmaO0xsvHH87g5wyhv3oCfB13B23hNIcTdG3exCxIXO6kIk
p56/p4obbjsD42llGQ/o4267MP2Oj9Spt3NkEq2P8ex+tyIsYvvmQ+sqhzHtHnEi+hgOy7xN6vZB
SW4ZFAJ2m7hv2clDwBvsikSBAnqnmDjPKbZxV4epfUIVBBry0KE0U5tw1QgZtd2861B/27DaOGRV
cIoh+jW1twmV0d64MzZJRKQg5YMKR9CicW+1qmY5YoZ7iE0heuXGA0ZDH9I5JzQzuXdhx8PVGcZd
GUThIRHqvGqin0KAwk0vROsZ3XwHScJYa/Hq/r/cncdy3Eqipt9l9uiATWQuZlNAORa9kShuEBIp
wXuPp58PUJ/maUX3RNztXbACZVkGQGb+FoODNacfJvVxEJnWXVXQKZgQ/Z0YKeCT0/njRHpUCO/M
zr2n8IPCsarid++Zr9SZjz3hsYijl6KuP8AcD2leUIUViGOo6CrM5DMFsth5cqhkfd6LiDBUK2Lv
s9OGdOVdxdyqsqhUyR2UYr1AIRIkhI/L4iWUOvwpI3uIjmsV160XY8dqqs9yuOeUqrPdqAmOzTo7
ByGR1psd6vNiu21zR223sQMw5RQ0mH1qKz4FFg2VOGdtFajBUW3urdhdubftOgdndh7WZsh/hYsv
g8j2fRWtIsByPifVU572tkfGmLb7zHX/g9Pf7nAq5GXbB9E6E9lIsKkLV8Xh5vucu+Lc2kQrbLdv
/s9ta7vYHtH29buTMMX+vGnbImseg8/2mtvm9mCjChglKV6usC/+WBJhXZXDEwp5dRaumR4rLb2l
qNohxpu40avtAe4y68dYBmcXWz1cxvq6yEDY/P0v1utBn9B2z5hF2gfKyY1rb3IX+fgftPvn3Z8s
+/aKfzwuQNKct1Zz+uP2z6syAG1LkqXlvMWJPIo0Cij/5S3bjIOVGAl+2LxmNs7NrJrVfhMbfP6s
mzUw26x4289M12ezMNvnZxf0PeQEHe8JD+E24kJIf7KV//nkbeuPF2zSiPWKG8X7jbj+vPiktbfb
4tbJfeq25932FraX+l2MsL3g780wEF9NMP79p1Jm2/otdsmI9mUw6T82bZFaicNlHDlaReGSJb0K
UQXpISSPJwRmJVa8+/2zhWHND/N7e/vuE8HZvHQ6WiI3scAmeNho/W3rk8cfu5u0yom9+XT8/k3l
kcnw6NRaysfqvn4KjFzgkcWr1iOqcGjJlTGLGmPVChIyj0J39cPNK0m6Xd22EMI3mD2TlfRcN9WQ
pKxEu31QuOJkVeU3jb7kSxkTAzRxy5y2zT03ey2lcs8O4WUNpxKzm9/aOjim8zI9Gu21PTfpo4yd
o9MEr01AB6mrjfG+Zip9SMmoOlSk4OxjJEyFXT0XpeWQo5k/FFYVeg6K5mMEkuyXvZWu50sWcyKe
9+WyzjxMSD4bTGsX9UzQaplRebKId9MwwPd64aNCzXfG4lpXTqLf1n1m+Cq2JEg4QbHGxCwiTLUz
dGQMfdKml7HHOm8QFEnNcckIKRbmLtjscU6IFBsyWWJOWN3pzkSDik6g3zR8G8wiPuAQIyo+bMhe
pdrLr8M5vRJj8Ysj/BmZLEVLinWZpsURkLWeHfK+n/1s9KOia+/XpvZdIER4nglkvFEyAOpXDQ7O
Ib41LWaEZF2vJRkkQ53SVRK5JCw1Nz9hvp2Q131u3ojejd39vPGPx2z3qlUv/fm4shXfmkZWXmOp
m+2+rBaCs8wmqx5oNyjp79gEHptXbdNcbFd/X7AsISQvZZxfO4YSljPYcJdanCP9KKopZZLQKwLO
oMu0Qd1P+rLWMsOOYWWCQVu3Nudb2izTWUykGP1139pygS0zHX878up1iU/NLXA6T/zDGfd5tWid
eWfO9De0yKhgwYMoI7GW/JlV0l1tjTzb5ucFmVntcRTjOckobrSdwvI3bp6dnWNkFQWwBKV7dD0m
Pu/4vCoahUANLWdFkbb7+yHbvWE6fzeJg+VE8tdTq5YOYWM1NVbr97V9Lwns1zEhoqoiKpM9WtgU
FBvysDlht99BbMVU2+8K+6Bmb9s0N3Ot5Xw1LItyZF0zr7aLuS+t1c0VegPdjuQbuoHf53y0xgnN
qzGpzJNk4rS5zzYD3ra1ufL+uM02DemZIzFvfmlTSr1aWYp1+FXj9pFRgdO0Fyf7YHko8zg+awtQ
bcwkkmLQ3/a6TWm1Gu2GPJ+PmTaeNmOQLSqKdQbzxMI1hMzXMJ1t6qntHSzbCXEzC2xvEE25uSsp
Efe3/z6J2TmUlXUL44gRPNNa2mXf5mRE9dfPR6QZ5pHuRwSOgsRYWxKOu5ruNgdCQ+Jmd9muT8Dz
eDwDynUSUtozKjfwfbvhMmMYX02W6c9PbUHSKTs/bQoDklGb9hImc0mgYna1eay2i7ZL1y5avu4/
HFj4wTlVEVbBCPDb1NWnzeyToFHvtn+xPX178c//uF3d7vivt5EJwSt+vsK29fky/+lVt4d8vr3P
l17T6XdBCGbWusmXvxnStgcTELi6hD8NadsTo0xGFEyZcBl/qTF+P0Qz3bVlqsPtXlnoWVcDVTWE
ZOijpDBX92E5E6DSM71jic/xrK0CFsCrqDxt3Pl2Y7lML2NHcrS9Jmjgb/GITMdEEpaxbzeWgRT9
P1hVtz1mcuVtE8RA+suqjxkfEgux6ebhiiXD/7jg2VqKHBtGUWrENK/jcJWs/l9jfT/bm9Cb4Wkk
bfwgCTIJYwsd4RrM4BZIbKSscpYFRnzFR9hsc1Zex+fIbhLX08YgOefm1CFcN+5pbVcUTS8sClaV
7vYaaDMX9MzkARwbI+O8REhJDGVFzGz9v5wPsE0LacV/F5LcEdf+bzzA7yf8kwfYwH60GmBOLqg/
i+xPHsD+hzRcvFYKJQmQ1KoV+YsHMP6hXMB+ZRnub5LgkweQ/yBbCNGHbZnCgA34Hzm1bKgNegjm
sCzOH//3/zgQWYpQbsdxDUsa5soq/FsgVjBq4RDBn4EcZz5Zs/NdoCaMxg6sXR46P6weuEb+kIPx
WCkKmzNlp/7QytdayeJAYRBo7BgGyBQG0t1mMgW5X1nJwqxpuM8I3feMcaJ0xXXpQwPbdlTzUBmi
hNKWMKsj2czE6Kc+uyv7dKTOS3JbdsSOzliTdo7+LU31aE8Ehdy1TMeO2bxEJ1xfQJuteUW/iLn/
26/3T6XN35U1K9vz51cCn6FIKXNMUsnWn+XvGWGqJ1vEGJV9JnxSQQDEFk567TarYpLtNY2gOdPc
RW0V7KfFuqV5+UQC7ptmCIRZFdP5mU/aVZTh9Krg04TXilxtGgKok2UWj6iF2MBQiVcKIqrz//+9
AyD84byzJayRNLAGCt2Vwrb+SDgLIhPwl5pjlr/BK8U+FhqF/CFnWQbwqMojyRh3xfi1AFEDtgdW
qN16PNuN/FomZIMaDQH0Ezml3jhmxP2XJjKS+dRTGi2mhN48F9aUxnSWvT+GihOPZWr1roQJJsJy
2lGEc7GyAjIHY49hLg+xUbcoSpufuZO20Kbdpc7ijK6MCYI1hCBYblIcWpAE8tUcQoJuO4xVsXHW
F4J6B3E20iS+CHlPQCa9ESQJHmKVvizX2RAsJ20wz7lGaWssF+ERqcPwTg6qmvw0jsg6tH800YL4
QQzvM2a7WtpezvO8MbqTmtHs21BrdoYYFPKYj22KsuZ5yCQg7zxjkhaZ+SmzxVdWBzyuXWudGFKF
9qWimwhIXXvvepxl2HWdOxjnk2uy5tIHle+6IAKQ6vXremRvwUlRsy+7Z3o3nguT5KJmoqKw40U0
0qu8uLcf7Lx4DzG97cxxOFKFkyH0Mb6n8/M0gHSlk/1dRmdDsiQI6u4+duTF1isIL4qZd2neXuiI
OoRZ8m1ZxF4FiI/KxkZFAaG3i/P2prYXi7R6i0ylBYi9KL4v6Sw94eS6tyy13w/NawXOtCtH2IK6
n6Z9XZo0aEu/a6JLjr3Gy7uCjO9EZF6cSevOJP3XQwhCk+t1ONf9Q6o9SUsS3d2Ye+gpOG7D3MEA
Ek/T/Qiabudg6aeywCY1rfiuiZzEu25EH6oPxWEpl4dQFnhmqvlbPrw08OReVhdfqtl+a7r2h5vV
exS0r66klGToio82iR/MqKFiLY7vmrTDod8PX0VdfVsc+tmCede5M9nz2rIPZe+Dh16qhWTeSbdf
3TgGSjdvan2h0xLSIZ4DaIgGeVFlhEeaeXL2n37FQyXorj1Tt1QfFpJs0m4gY7s/4ga7jsrm2BG/
K6fx3KbNu2s+WGqAU8xfWiOgVU2fqMWlg7fvr1Ir2S8NP4scuWCxNzG4k7tTg+m5qEoJhNai/kx2
dIUSnxo13f4qU/c5S2OI/uU6qSJ9H01J7kdJqJ8KAHX6Se+GuHxMRPu9NAnWz4ajHa7cAUviIurf
OnmyipZ/ByG5K+SpNYx+h/vVgGcjMlQFnFjFM6ZyYm+yH62UvwLeS5PNdERY37HQVDRucEJ328Rr
J3UfD85rwu9pJNFdGsQXZKvHrqlfJkIG6iG8dx3nPXD4AIX93Z7H5ugaVCAVwaNMqptEURWmhwmS
J+cxs5t9ZxM8S/gj/EQAV7vkwzEPjZ8FRx617BOkp5299OmMbH6V/go6P6kfImx8KZudhV0jbnX8
IG756EKYGClFVkuXJZw1ZnQiGTBoIVipazte+WF25X08pcQsz5S8a6eKLgajQiI0E4ixx0zP6VoB
K7a3c5wiigtLG0+ISe5ff06aqN1lwQ/Tya+1InpSdAp7Yp7gJoTpL4HTQNjp97//L3Vyq8LoAGpC
107ynTRZwkfIeW4JMWo4lJo8PkPg7i1WYgax54sdfhtqqiiWYfrJgnBNO4Um0qxq3xn3QWVQQTX9
TJT7mtJKISb1w+yCx1BkPktPaxcHrWdJ+SYn6zqUlwAuuVXhIaiH1+U86/C8tbEqyIJjmS3TPla6
F9U9JSqaTlLQCuqbQbtzkX0RcOGQTC2i52B0jFMS92dIQ4j6TiivNcIDIPcdgV5n0u6/Ws7eThpC
zF33Vrjl11A1lzR2XruMU5hc7NoX33W3iP06nq6XmK6zQqGp6kMvSiLpu0UL39CDTPc0BbTNUMEj
kV0w02g6EgdKcacrPaeMA8avLxZIRZYZsF+FOR4s27rLquZLEE330OSuFxbuF6NFQJa2H1EMNwOz
82G1NBh264SaDebe+W7Ih2a7i6rfx8pWcESSMVCSUB9Zb1Sv7Mh+K1BXh36kiI/X0Ih5U46yYIbm
EilKM2jfX5PVP4gYDWaY/xD6pF9NTTKeYiGu1YidI4yn5lBaQ3UwZ+cuRC20n/P8XGb986SV4y7U
EZm6jD2zwWdOjfe8bshSDkrfTamacS3nWzq1lp8E5vdKC742EdVmQU/NKK2shynUkSfRlhaQV+8S
t4L2SoOumjWvn4udUkA21Fwcye16SgCGNOm+EolMJ0quIv8tqeLvc77se6IFvjtMRBKWM41mdjia
p55ova7Yp417CxdI7DeCxbrqBCAIHxAlp/AUqyZ48lMUd829HQt0hV2+RmYhD6kouIhMJHwyV9WN
ILX/0rXhxyL1Z8IKqdLs1YSUDvajbRuCbciz10sfuyGsvCh/UpEMO2BgD1vVg/mcHFnfn7sQTyyU
RrCXznMXxuH1AAY9ZcMOZPlet0d+bHv8WGJawGtzJprLfImatjjaeGM5udRe77rPI7QXjThXZjfc
oiiFWgIUpVMygNuTnLeCpfueweMdHXaJm4OTJTdj0H9d6D7lXJwLWK7rsbOfMvJH3C7tvq1fXRck
AI/8HqBXr2Hdfyz0F7Er6a+jO+4cjdQrYbtfQyN/yl0RsaMbkMXGq9uY1cGlYrGzs4+hGHS/Yrbd
xU65m1R9UZl2P/bDm82A6C22tRuD4kUQyO0NGSxMXZdfJIWMI10nkajP/SweNXO8S6qGypr0menn
ldZP2OdjFLU2jEuwqLNBvxbPQnzsvGyfjuHRs7Fs5tmc0elXXyxhH8xUPclE/GzRDu4Iif8CEvRA
6v5R2GglUxL1g1sx13eaanjjNoBh5qFFUbuukfFhUipDlvBjGYAtQiTCeLFBJIS1F9WIMrEdz6QA
uOduEpY3jPmDtdq0ONUbs7mvi4q19fxtqV00OaNxmjR7wjM1E5ftwAwWY+x6XYPVo1zV1LGWnDRK
qInpLw+VsKnMWuK9XUHhl2q8z1zT3GtlEu/qwoRiNS0MFKDxmChwYw7VdWpTldbJAXMoK5jUtt4l
8sDLmE8wptB+S5y/4HlmrrAWDkW2fE7SCGvUQih413cekt8no/eKIi5IqkqOfUmHAcENMEJFf1KF
+hmHDaQBZaSeTPjiEUbH9CfQAQdKTVlMBW+RB80tQm79sSgmBsIwfqhzPG6p0rRdRUkTJyx01hXq
oqw9TyGybA1QqIXf9SuS8P3JNKgGQeycZ6N+rl1SjW3oOTLmll0R2r7Igpwc9PoponbeZ4Hf+UMU
XfrM1I4ticdIj6EIQZUplFxhSUhrEEpUSODbK2yJAxScbL3QVxT08+q2ZYB9NhsIut45rsCotkKk
252/n2DdZyuM2q5RaZ8vsW3NK/DqDtp9veKO5ahDqdSI803rGIWLOGv9GgM4UH51FVUkzGsrsLv5
vreLzfG9vdB2tQITLpJkOGzt9lRYgltum6kesL4IKi+UdLytwHQRWUQSOmO1dxNaBirTOOcNuR2W
69bHGHL07DYKaKRS4RXDx5OLm6ZPZsLZnYqvBWf39jLb1vYvws3MtN2YrbATgsDJbwNOTJh+6vw0
C8zARk7m4lSP13FL3dTgYtPJQ9qAkaSeVaPrl0BR4JBFcrlN1LpispzqaGntiW615cIuQ0mfZkR3
k4yMA+VoLueBlnbdioahldq5jYJwFWabjV+FSnFULk/jxKBAQrX56Ibo+pukp3fGgSVjIk3h8Dg7
vr0qoQ2qMx4cE+jIpC7JD21Swma8q56bG9Y+NnE/lbMGeyxr5u3jKqBL9LuUcBYxlG/MR8qzHar4
Oo6aL12uTcwSCxLnzcNskBOrd9Zyr6FAJsaj2Ed4yw6aUUGqGPz/1pnC63FwCBs13pdmSc95ziy1
bQKSLw9ZmxGulTtQw1plP0ZGcqVmtPOOs8TXSMQnr6gYKrqcIqI2crK3hQFJJmhEMiRRl3o9z9qU
8+7rsHmg0a5Bl9y4e/Iun2zDnG7GhcWUniPl7vrCuAigDpo4wjtjgpsyC+fMGt8+t0OQPKAMpzmA
Q4apRvFj6K6XVEM8ZzOAtVpeXNDGW7ukDtuXEOvFLtIUs0u0Wkgph+zVdcMHStddAIBkOqyE1fO4
FL8sQuXOY1uh3m+6sxoDC9pk/EbRLAXGkJY37CLSl2ZH3fkYUkRsDswxXXkZwewuNPDBoz/SqA54
khWvoDAs9yo139liuE/TRB2pUPzhlN18rkr7Rza50SUNhnQ/ibb2qy5Obrugi281ayR2KkSV2Zvi
al7q+VkTmuHjoOBsmZmPjlLyOdTa4qwNfe6VJpaOuhX300yxAwG1ZEAOCTPWIpHmdbVeoAK8n0dn
8AjhT/cOspSX2BX3aTXmp7ifbtpZq+6VCm7HxMhO0qLkK5zGF4QcpNgpH8euey9J+uqTR5RdxFtk
4hShmItYmjxSKmbvkgaCb6zs11iQdann6XAYHUueoynsdqMIzX2hGFX1+jVgNuIziFlnLEXqnA3l
3s6b6raiKnhn56F9FtnkxY51H46pjnikj1giZd0pa01EDc9GC/CAfOlG0Mh1ZyJC34VUMx6nIbyK
7YI26zz4oKqlejQm3U+KwT3OkY1UzHD4wozl20BFyolQG20icqIv0os16OXFYc9tWnFAlfiSx1Sh
R451dsepPbhR8TVYjPTRLXqCq8H2RyR9tZ7HPlHqpHUtFpaNPLyEoDLujm94Ql0SjLfOBF4ixfQA
ykukigMrXtupc9IX1vH08zh+1yKRpNpXu0DvdOjs6cyD1wzpZ0jo27rrJ/ktoJRoUMxkpqU5VuPc
ICxzEciHRK6HgNT9YhG23R6IGuu9fIZhYS5hgkPEb1ZcDo81Kl46P6+anEq6ZK5uAysf6DvsChYg
OQo+6iwLdPNy5tNRWUPq8JdFzxQ+oLw4xkmGURMhQ9S5lBHihijnjgbCtL/syrhoHpw4v4+Z0hhe
IO3pKGYqkmVvVUeMQPol0uY75tM0JDaFPAfacVmrI3W9GhiraZYJ3fk2SBeYqczO2W1MBcytxK0j
Rs4yTYGmRQ+u7LX+ytHG124w9Jvma91o8XM/9X4KynEfRB1BxkwYc915pFUJ439Ix0ZhG3uw/l0K
A8WEqGyYZI+pj8zapNkzgACc5Ee4sk7L2NcXpE2+6yCtrjrHBys9VKEEWhP2y4wQ8TQ4+OyImVvr
n9Wp0lG9NtQgN+kLItEbdwjQrVDPdoUXTHbVJS9JZ1qy9mKWrf4AZrkjgsLGCDSPaNJUjdLXXS+2
rTi+rmqGZK3WXJZG6+bUXLMEDhgdIzIshoQMvyGnoaOa9yS2oTVqJqj6TCtwKZHm5uVapV1lUf0L
v/a8b1euLwEv3hm66vdkgaA8w0dIw+S2GVeTBaJQZ1d5fZbFqAeQLpnlL3KmSZV5CfhichhpEoLo
YAHf5QgQM8dFVNbafuQiTGCFIb3tpu1ibtWXiSBLKPtyzHf2mp8xuObwz820hPvQBwTLuaNfzevF
toUwcmEd2I3/vN7NWezrSZb7G/1qr2b0bavYiFmgj1UBElqsdwpvuwPFJdLOKSEN/1+EqZkI5esl
GtXttmCbunzeLRj76VJdVaSNoGFd0Yv5r+dujOt28cdtn1d1fY0QHZsEV1jIGvTzKbXLfDakmPLP
FzTkmke6PfD3poHRDvQtzH9T33+75/PVpCYGRC91hv55nXx9voPtMX9cVdKoWAJHtIWvHyaqA7Hr
1gyBzxf84xn/6VU+H2JMHLkU01Brzf7IiTDc2faU7YMythZMPNBabRkl++3uem0iMEfFh0yaR6IX
9bOgkodFHRfuGiQFeArdtV2X641TGwDdBVm5J5OJxZvI88EXAy1G9aw9ZYV8Rv9beuYWRzAG7wrI
Z++Uc6nvt0gCaI2/cgqCBnuCNLMnRatTHkz1UbPyaL5k6DiQPykHCAB6F5H/21Qs52YYP6K8HKma
9UQY3PRmdYUec81gRT4fzY7JKQNZDnvRLs6YpzvDi53mmBLS6imO3V80SN0pp/ZDS92XRvhdlGmJ
LCS9BYn91fR+O8T39dSvHVCx61ciPrPsfsUOlaOolp6RWz9EiwgTwIcO+Eb73ht8/sXFvLWQLVZP
72meo5WsJsxfGoI1l7i4XdPNNwjlfwWIzRljnorRfkEq/xzVc7XvTXm/MQgFnOYuy8Z3a3Roh2Vl
JMzqa2P/lBNILn2rVF4OJzPHqQgCpDdjgkar+2mvNi2a/dwoveRaeDSN8M1cP7MGXdFaHjz/BU12
wAQx4r+Nfsf8L+mnw9SXqKvD4omouMtIaeZaW5TSNFs4VNk5/ZcYMCwCTM/qL8PsPDpliyPWto9d
rH20mKl91cZ3Zj0R1LK8YBrBqWXjSG1Ued017anSGlq+lJ+mQXpVdUF4orz3sUIieDsEv9xyZlpE
z7IXUb07By05z5uSE2NBTDgc34Rl06LV7Bqi9HejwWpAZS+TJcNdPS4HeWmYbHlVKpWvwCFUTauU
yzkJezDT/1CrH7v6ZU7n8ZfJ0hQiDX3c26yRHz9RgdoHt7UzntSgbign5DRprdPzW10mzzadephU
1ZM7+cl8Uzt0m3XDTS0denNnX3Vvw9jawJva+6jq63Qw0mMZ2l+q5EtlJl+nIGoAYXvrKKvkQkRC
vkcwmzB7jR9RhaPVFdWP0sJGrFrc2JxIsHdYrjf3lBeOtXDoUpjG3WjWBi+jZmrvUbtCeXl9BQmR
W7Sq2pUznSwqSlMpjYNdMpFHhOvuRFkGfp1/NBha8UMP6LdOFp17TKILKIe0DRAY8QVWYwH+NLMW
ZKV+JQflzY9Kw4xZLfLD7bM727U7j6qV1AvqnJ0xeDCb1YBRpKEHpPiMcX/eu07wstZvF3r7hUXZ
mbWEIEuZ387WVbkLbeeeeEC4dzo7dkGzXMjn/1mSAxilT2WmfslRr/cDPnSV4htC/o46VZlvrW6J
nU3T15JWiWeDqHpmVmBzoRs00W16b8HvTeTzmHPL3AUIymIYiVbQTzKh9eWUkp5S5EA7+KfJ7uWu
WurL6PK9qTB9JYzj3E+xB1BUETdPrUhBDMRUvGUMcgdzPdYqkbNouaoc43b9Cygv8sg4dAA4rX3a
Mb5qTvPMDs+ZRpCHrZoOy00v/aYEsqszUIZmYXDEL8FEaIqQ1VPRGick/0cLzkX8LPFY9bA3AnGP
Gd7mUAWMZhhkAj28RqM/C4XefcaHnoWM3NlYABR/a4F7Lm2JdWuRBGIhNJj8tWsB+hYvkkxfG+CR
vZU3pGg19VOQuSi67ewubRfgJu01n1wIqpHjSrgAduLNpM6E98sXaSQD/JeT37JagdUKngYbrZ+j
3vEqAfK1xpskj3gyMbZhdlom5DPNzyZNH2NV7t2xkJikwpeVkIbtQmfSRd1RYplsxjrei1Wh5KYY
usdaTngymNIb6TLtXCdPvHlMzpakT7Wg7ASF+frxOzf2Zc1MvbEckDz3mNUBK2ab9eBkCf4hgtrW
0e87jaCqQdTvZh21x8TEb1zrpOoQDIKKeReaNpyf/WuQrIZr5+IM2t20AvbdekQW/bnA9eSbfSxw
xuJcVdq7GSW0JZfvzYqnm0OSwH405eWG+mDPGQg7rUjCPCKRVBPiv8Cc32uOoAbYWTMMbBtAN90c
fwumX5M246JFcUZaElmb0Lsa0HfKTqcDneriVwpkcKgqqAMQGa/LihN9d8WJlRN1yCxmyGaS5ewt
UZ4ebDBY/BDOt9iANU7SdyujOdqhSm8vEJl5Khwflka+p5xDK815cVPjki8cDaZh3mn5MO17w/7e
oYfccXw32L54Txlim0KzYi8oxF2S5r0nipaMBlITOdr59hGnecwgknr7KexniDXSzBSFf2M9s0ME
enPIlfYoOSx3edUZpGAP7PaBOk6WSglnPWXaz4ZgcHADmJ3e0SYG0ZBjYKq/pNldVtJ5Ny/jauLy
LKsyb/q+xuNQuaSf3eo6vbFVP+8Lq79ROhX2dsIkqV6YHJhZ+L87/Bgbqo7C5L+LaY4/yyb8d1/t
P5/zqadhlMZ18TuleNM3/OWrdf4hdGUjtFk76TZlzF96GouElr98tPo/LMe1mYbRsYuF3fyf2Gjp
SFr1FH8X0ChX4dhVxLoYNnZGwX/6N7WIWRYyKGV2avPqZ5lQ4LqsnVP1L+UIUiZgVnr0CnFeX0Og
gAxEsSejoccnuhZGw7tC2kJPr+bwKUVfAyKD01YPT6OWVEDEa3KJMhEfqIj+B+NB9tottiyLhbHF
2CetX82sVz6W9Z+LqK90oalLYg3xAQlXBLNt32qE/fotrTlIyYzmMLlacWii+tZKE1Ia8qzaj06X
7xcsPXurl7e5+ToajLLwBAzhCSfe0rmvNMjbPl19clZ7o+WzhDZCMsYzB+I6WJsAXwGu5KghUvOj
QJnsJwvnEbgiPaaWhnSQorTfjAaWilJWg3vFYU7073YW3UOHDsSdF1e5ys8cWh3W/V6iEpF3A77b
OBUuhFGxl/OIBRKh1TG2YRiTKHqC1HuoA8ZJqaDSm1i+q1z3WegRVoN0GsgDs+1QO/RvJs5jkta8
3eql7wZ64dNLWSzL2R4HbAZM5pYc71NW2Tk5NKPN+YmZJxO5B2rDf9qZdp1QDgtQdEyBM4kcBC42
DiMh9LuIRAtKs7GrFIh9s4dUMLNY6nOdG4vPd3Wvl8sXGankKoApFz2aA7AU0n27GiW13iG4IKmg
b6IJlys8AxMmb+4mTiqm/MjRXTepxpQw4OR0VeoEFJgRUXjOuzKDU1YUX4tQsj/gsOmd99QNR7p4
q7uZjxUszT0RFV+D3L6misyjqiD0qZeNdomEhKsnCPK4f1i0mS71XD5Ccn3TSE6wmxKa8drs+o/K
xd3c9V/xu60Ehr0rXHkSLfCVpcx93trX0KRUjJJBH8zNUZvjnzRCHKQb2ewKGNOs6iMYsBfa8X6o
SZGxiLaGVLvq8GbvpikL6Yc3w8uo5j0zQ+XDIEPn4B4cgJIuImufnMBADjG/W87PuQ9MLOS62lsL
sHpo63sMgQV5L118cI3uBkEz+Zg2h0wwZjeVLNf+o4CslcIxD60jGCrK+TGJkvwQYxi96fXkbKdz
/5S1lKmm9YkTS/4w1hcWs/hB4wn9TZidtGQm5RNAdw6d4Oyo4BWpgebJdfkGZpfVUQj0rNkXnMA3
w2A5XqzlaGXaENdgku2tkNGmjGMNZYN50bWe5Sg/Zh1E7rElmW2v9+y+LCmeW9lH54hlll/04xtB
GEEIJ9vV0kMSy+lClDcQKm8E4agzfdAvyYTyFHT10FjJFasMlCJafF2W7LuTAaVpUIwcIUnaR0Nz
XXT2fGiDiYjecfY6274rUwkZO45I7OlkDYJY2wecpQ49pv1BxsRvfzAngIhNQ8cHNcdcFdeMl1Gw
V3Mq6ItfP3Q13Us8nwdjHhBSrI3aSM9g6OTRySjhHg1D8/W+Rb0dIZu1U0q5CsNanq2Ir0ZFP2I4
Ya+a6qdplumd0OlJx9h41bhO9eASa8V9VusnCaaIDr47KZlZCQQRmjJunar3M0EzuIqdazTl7+ie
BwTX5pexiQWxOXyxvx0ZYW/vOCqUZ4H/+5IgnENu1d6cl3LXDzWzoJDc8smsvmW96xxsze4vGYkF
TYlIcXq3lzx+dqbUX4yGWusRtImMG/1kT6LeI8pzybNxr0cNKkAsGp8nTDvC5i8rWF9X+SFfPgLy
Z/a1IQZKFdRN0g0uzzZZaSRZcxp1m7QrPeJkKb50tuX6QGqHAVp715rpYSJN6rEMjXOYqgneL2t3
akQFwlh4aWv0YloV1cT3GKc2LF4stNiHmVmoJaby8v8oO7PlxpUsy/5KW78jCzMcZtX9wHkWRc16
gUkhBWbAAcf89b2gm50381paWdULjaSkCIkE3Y+fs/fa5aj2dhS/s4GSXT4Ft5iumWnQYtWBZ0WT
5a9TlyZgbysPHzNzFA018jN6rw9iI87JgPLDAMe1FH7wK080/v86XYmijs5G9KklhVp2apJr16GO
F4bxhM/gmbmatVFFfGy5+NeK7DLGwX22znV5J7gMTLcr9owXyfBAbuLEHRL0rjDXyhH+xhzbo0CI
uGmxQ280mpSLOHrTOI1ex0SQ1KTbM5WIoHafSN9QDW/0CcuL4YUc/HHv+LG3COtyREUtsDfjE1k1
pnajKc5BJ9Tv0MTcIrC4S99V/atNusrFrr1bVzpM+IAzb40ImZTl9dHKEPW0txA9PpWafhVVPhwJ
vIO8NFQ5RuppVeIzWTVxN7xG0jizoamdWVuklclrUU7Zekxt8ANVoJgx8YqYCCXTKVBbAdfsLir3
ZgClLFepvy2CkqRt56Olvt/nAjuh1dRvDs0/3OQYvi2aw3hF+1NLoDqMg/FihnJaN05HH8gpP9lr
3JfJo4lsPpJvPZBzy4S6MP0HQGiIRUT9kk7Zr84KfKJIA2/FtbSbxLRx+5VvTiSJ+rmzrXXviwNA
sbBd9zUhpAGnVnLpfcrq/uA2E2wMyx8Xo62lp1Ch15TjdJTt2uq17lZ0CV7zzL8TkexWaDETcEFV
fhBsxmB704tI7HOUV/6BpRpBfDRedFQXq1artUedDzRur+YNXBoHiEovtnWZNitdjBYvLFnSNmz+
lZ95QCanSFt6qUWJLkd37cjCX+VuHR3aBLlW2uzHxDHPQ91v3VLbBlxV+3piD0R/G19c4hmrrt5X
k0+ZwXZiAvybQ9mpTt4garXLtJRvup+1F+wm7WXUqw+BqtkINoNkaNqZqeQoU+9kDsgOAUJE71AD
/wbMaUmkXbOpy5xXxjdpasgcDo+RvKfoVZeM2+d9KdMWg2jhOfleurbSqD4krrvWmGxse13Xt/wN
0UtYP7fRb9W8j6TfrXQflETtVY+hZ/q3pDn6kYUVu/bybUnDm+RwA+9KytiHtPpmJ90wvbPzLamx
mO4QBKAds+QioBTRdXVpmdkxvxlIFsrLswHuYFl7DSKu0vuIQpycRjS/x2kmj1XyENfZMQiBdNmm
O+zNkEvT06WBtCP7phwiBSqs7JWeCsSoiNyW0zzY0ybzpTaLDn8iugQCvttN0/BRsTnq1oDQGukw
mowPHJm636ZdMDLddaqIXu18MLZuHtuoxCdqrHIWPAWdRvXFqZC6MtgxF28XZtBDWDBlzbBS/UqE
Fe4s6cid2TqbPh93cc+gvHV6EuYvwnDHox7k4n6+ZGSaOfdDd+srLV9XU1qviOdB61xM1ToIxoPP
xYZdO3bJ2EEUO3bZrbVcYniobjdkvZ8Hj1KfbtO2l+hhW4a92zGFfR0JbyPHorgSK8BcR93rXqOu
uVmXdzMQfjJaZ5dPFt2o9hEaQbioR6kw9VeoWiKPdmTGtI1AumlR4tNYGx4z1obfbeu6BJar1vW4
BOQnZLj0SLO5XPQMsNYOvEkc8+laIk6/8933nPnZKoBsvUMAUiwjNbyGpTyNufnmWKwETR9hnO1S
ekBNDjSBqYZGfsmqaydjKYLCXkvJVjDoTP3EcFfmhb7q0IZ2DJwMmadbWBeI27JVZ5Bo79StBbt1
P1C6aIz0iti/MT6mVa1mpEGCNi04a7L41nN7V1XPKBI/PYK/mHBuofrt0158Bn35HTXDwonfcLrd
jfG4gxCxcp8xK3bL8qOLHczYzZZxzD52/DO16Z2m2/sgQIkdNHfD0O/qSF+FHnKAJtXOFkVEawEG
t/JlzZB/jHrawGJZaQprf71ptGYL3+PZwe+AVshc0fAq4NIxuZ+mnW05N0sFqHM979Npp5UIGyJV
5APfqGXLDv6cKe9F7j6y0zaLOP7uKLwX2aheAmVt6jaCVtIGSGT7rdkIUCJ9iii3Nc4SvVeFo8na
mDJ9Eo5PoBOzhaS/VXZwErlDg8M2HkoDgphpR4sYWwm4D3Zayz9mo3tfjuLAlf27dfx1GMbEbUha
MhjTOwi6nd5uJK3JCpW1qOVDU4YvfX0f+nLLFYuE7or5FAmGWE8wHivL/nbtq7Is2uT8h5WldkbH
ucOfjgNfdzr0eoT5PDNI3s3/LwfqRWqoc++xx5P9gBHvAfEhfBmj2PRaZK7F4HoLvWf64FnBQhPB
Ou9dKG6VPn9AzoxZSKgiB2aMj4iwiStjgonbnD5lvBsbEycVwSzWgJxPLw0EcP4WnuhiAmiR26r5
RRxvLIQDlsZ/7ujtQcZ7G5R67Wt1GtrNYFQfqEmfkEMqJuiBYcJzlJvRGSB8jEAo3iGtvgRRRFMs
fyza+Fak6h0tyYVBCEL56YSgfGsP0U6q8tMaUfWa5tmtKViQ0gl31ud740MxMDAaC2urhearF6Zn
d7R2idHu8+4hB+DQUuJQ0K/FrDLsLXAmhrd2iuzR6bJddCdrNtcpkBstt8aVVqNS1Qqcv3W2DDXs
X0kpibOUgk9D0myC+gqU5IozcDdIpki1jsmh8RxaloN/lx8cakqPoF66ZIzKUU0uado6PTyqWyfn
D6SJyso8uIa+CFki2jI9R+O0loyB9Cq8qbznxWiGB3Sij2LKT5CcD27abpLG3Ditc+mL5mBPGI2r
8a42vRxKsrZrRHXBOoKfGad7HK9czTnRGnjpAClpLgaZ3im4cqxDruK3NtXvwYR5KIJWHtO4xLFv
rta+qrQ7sggtu05965Z9tLXi7Lsxg6nhwl96mkOUByZ/xKq+j5510UZxcezqOx2A9+RXNBF0DcxD
OD01OnLDnkIPhR4Oyy8ZVivLMq4+HV5McvvYS8C8INkBGDJ2TCmGapPkAa8Aeyop2dd6EFhBbcap
KX1he3yDPfuzZBaZvVGZeiPj8eYKMLZz2gyzcaf9VYbxGn3jQ16q49iXnzpmcQDTq7pTj8LcRjQL
AUyA0A3oRnPcQgYs7Pi+LNL5wPjE7/obxuw9OsZ3HR2rGN69pnqGCrWfYC6VjftYZ+5XM2fQT6Z4
6nL7STfUl99on+A3DgWewTIA/uf7p8QoV27/KzTzrZ40HBi4WEIneYOe8tEIirfIviCjxZgTvTrB
Y6EMgo71elt39p4s6zOpEkfZ9QjGerzek8PHfsxJpZ1HV8b42+z5yHmV/lIM9KdSZ66AS+QoxmvT
iKc8ddZK8y8DxUQhndeemDjWNMD63aVNrbXM3lot+Sh4TwI/fWjLaJ34+mm0kVbDcN22TCc1nTO6
0z6wYMyTMGOlyWHtS+gVuLDdlO5yHgFeq3Y64JGEg4WFG8n0g4ckifaJTfKgOZ5bh0vbHdZOex2g
ShUTv+IE9YAjkanNy+JupqpFKRSzQVNHzX73LjQa79BYmUuaYzDkYtwZY/wcV5IZTNY2zEigeZnh
pursuzhFY8WBF1nU4NDxZ8HMOgKqCoY/bXoDuHWF99VAU0JCpw1fecZ8LaqRMgvoPWlCOn3Q348F
Vhi4Qo812+YiyOV5rM1DpVub0vCeJ8lVPcp8i4B6UwPHLA330vj3MqnuU1RDCyWLN2WVGy+pObRN
14kJm5mKRT/qN4Z7+8qqNqiiXvyhvK+YqdD4QrOX2+PCyjDL2CMoXq3H+Kzt6MhNnIhZOOhO6Akt
wkH2KJUa9W6U7r2RLqfCuBRxdpc3+d7V9K3R9HcFE4ncyZejQYZ5ytGIlHonfbL78onkkCPawVML
Xmg0mDCr4tUfp8ckNx5siW+nGs9y0nJEzSYejgqFbp5wJCqd9Yi+Jp8LPUK44E3NeLldw2LiMgY2
AQTRzlmFNNxN71TlzWtkbQcka+Fg3xyrv9Ze8RqRbx8Xx8Rmx+X0p/vky6NVr31S4K1XI2spk+2j
4hqxdHdTOcGBzvyr3iWPs7LM3oasEcDtzrQeL0RG8LEv1XNDeV7HCrR1eKYAptKCg0fgTdG59yAk
mvX8bxX6eMLitSxGhmOMmu9Nd5V75VcNdiyxfi58rwd5JXPelaxe9Y79jShpHrn+VuTaF+j906lc
m/74khr9fcdf17JRGMVxMLs14Z7f0IIgdJtgYJ3ppa6K80DAakbMVmt1V9f1eN00xh/ukC8TrPbe
MJzm9wsa7Vvnds++2bznKrs0lbMF0INgmdAZeTNlwshRp6fmjvW5GL8yO/wdw3xt9Owj8IjSnv4w
dLa3IOUobE9JvAqU2c814tJILJgRfPfIKYpgHip6C/Kx5qEWCO4NszmIJPEWyVBNVFjlQ1M/TAHo
13FmL5La4rXFigSYXUp49s6IN4pO9kKFLkzylnF5IWlPMojhEqC7OVVIpBi9V057xp+pr/0CzQEH
9IfEZurX33FypWDKSKD1xns8/55fPDD+Z7nqpte6sxjnlRJmUQilqrjTNfetMUumrQ2hdVb+larx
MLTfYYXqru6es8610VVqJpdstu2xddHsoW8KThWjVlJBf6Wv0IrCWNSc6lde6COnNS+t3S+MpoP5
rrpzybVMnDMH9HTATBl34mA76KRhCJ/pOlPVleOa+fnOm+hul8yAy4T6CDvP76wp6IE15k75U7du
tUA/TayfrkFl5BRqY1uRf21sJNPQOUjUmzC4VBzhN6kMkcU7SPIwhISsaiNjRBB5q67xPU7OjLoN
pR4wv9VrOGzR2lEhWD5GiSoKHzkRfE7IFzeVSup929EyDzNECnVkLuaB59mMRgahlf2I6OkaGJW5
7W3r6vb2napJefAt7bnySbBWYfg4IQa2g+I5cCB9OU2qVtbQaquoqexdItNhmzHKXMA0p26G1xYz
uDQ8P1q7Ri2Waa+e2zRDWTV6Lyby2U1ckEnPvlXb7qujWZQ/HPViajkG9aG2tqubAx5yWcukYT6K
1yfMGfWF8IhqxXlKmAV+B0nuVCf8LfppXqF43NBmby6LYPaD+VEFzrCznsrsF0OGj7q/2HPume09
1ZIpZBGLHUQN28kDiIgaPC9WtDHdWrGD+t+DWOnOM5zQ5zBe4LGnaZAuvSjsgW0lH5HM+QTnWPwM
AggbT9r7NAMWmCCKs7IKDiNYsyYox1Myth7vBmh5X8EuC5Lg3ekpT9EVxbhca2cbeZw5By4lK51R
FG4HZqpD9I6emgGwmx+dMn2AZPWddNNOZr7aYEJH1OM2bGruNaqH37kQbHcveVlyAsBqkllPWmI/
l1h4UMNqD2q+kuuasUgjoI2Nhl0uslKY61Yw0A5dmhs/yjNvE6VcbPVEnE/A9pS3EQDTZTTk6z6r
r6QgPw5G+RyBLLCvNcxPTxZAxcQ6NbhknQ4VLmr5t9EQX5D3XQHVAGHhotQCxsiYsMvsm/ysVUau
fWv4vIIOUPR0wBfaOyFWwnHfmrBKmuqTLe6s9xhlDJ0Trl33KHVVfS4xofbWL2Prm/Z1EvIzxxLS
Cq0CaMnCJMJkmwbqxvl6lgZmz603tw6lMS38yAcyYn0BPUx4fWA6SQ3JDUWCs8uEXCPjWumRhufS
WjS8BTkf4Nw39wNDBxunOKC0x87u3gK41VAEkFile5zbezc0noIYD7ypGbjdKgclUHzpRWswVW92
ZlNSJgxfHKsYXbXZh5sWqxRfLmg9A9VqWrwZfrcXU7/qdePWJ/GXDqwUC+5DmFifZj2ekyCl1iqG
X/rg7FLR46DjUIJWg+7Qk96z+/j1L618gfYa7QN2XtW4agkw+EpLWgMMUc3DfES4IX1ZotoFp4sq
JUOFXTEJ0LokpvbphfpBJfLm1BDvXbBH3XBhyPXi0i1cIBP5jqL6HjNJ1osbM5RVpQcbXZvzvKf6
IRyyRzNv74wgoPKI7ss2OwK9kPis9D0dZnQXhDCwieMaMMNmKTW06eXAKMSt4boUX24T7NIhPHBK
WnkxOla/b/gkYOntso+Q+n5pB859n/YotSuo8BgydGM/uP135qZvTtC86rpzhySkXUd5Bv5smbrJ
11h8hwkNjYK60YZoDxr0iA/irPnu2kR3bVmIYTDtXGrD9/lDRszOwwcpIXjfR0/HityuUEdkS7cT
DwoTuu3JD2vgqOXrE3VMxkWHiISL8xz2HeQc5N2+bgzbXMpvLSYziJliPZkXu4zu48Z7Q+31NHO8
JycDd1nGcLx7ihHYToOWX4UGTZCA7OewYqSYdNvqKcyHu8TrSMOoox3i2mzRDuU32CAQU8W1K8Z1
bDRMZZH1eQ2IBbqKFlOKGNmPqwgzAFF2+Lnx67T/497PQ21++Jfn/vLwLz/28xN//HuxAsBlMXrK
wV3l7kOclMZGn3gJ62omnv6Dd4dBFOOSNd0KYukW9gxJ+okF/Ln3581/47mB4QniLNoiXh+n+2bO
+x0jEFrIAqCqzAwgMeNbfm5+Hvqe1+y96alGbd0c/wkKJwYvXEF8NBd6ILNpGc94ux9omj3kYsJp
BtxH/pDufu5OzRyuIIZN8ANK8vMhP/zcaDPF6o97yNpKN4BjlvnNVpfoovEhYyqcf80/7v6w8X4e
S2TSNOyChSfrdEkJB/gpLOtDa/R/v/l57ufhzxc8ERIq9eeX1fyNhCZkS/aLflnaApTHz5dl8WwP
XcNEExPXT2JfY5tsbHqPwiDFffVD0/u59+fNz3M58vG9334K2V0Drf/KwOjs3bokQECkJ4GfY4es
9XNifHOxEFJRAJAkE5MKvbJ3KdxViLjTc6azxAlFr8rsv1NInZxSuRFzKIAqq6M0RuSLvrbGl+Kg
Zy2CVQ6Jb5mmRrAHF4D/XY6H2h53Rq2zuI7dJa0HzF2Ohz2Iz8+AbcsI2QQ5LS/KwXnRuzE7dBwC
kskpLx5G06WpunE9lX66DXGeZelv3SNUehD2wW/78SKGCQN7nx5MG35FVIYHfaw+6yQie6cIUs7W
i0T1xUVVsr00duWzorpHpgwYOvEblU6396o5M0ShlZ9AufFx480s8zyB2OAm1KSzqURo6jKz5dxc
5XQ+TH2v9fq91Rvq0jn12ShRjUyli2VtKuGKxIsnImiysx52uJIa69KZlnUZm5BPv0VCtubeTZb8
7eVpvOZH2kvu4EYo7HMdx+4W2uE1bgaxBwwTnFL4xIG0VoE2vBs+bRQhzW9lNvm5KKnfJ4YvuGKg
KVjnRAwB3YKRVxWXDIbCmpXaVx8QMhK22bK409RU3E3x77J1nAXIr24l6C4mZJWsG5d3xVEBJa7e
TAA78+ISeV5+0bVHpkvDmdyZehVJ8hhd2m3FZAybzsAvyfncO8OY9uBY8L7Hxc0MK49WVjWekLUJ
/bdFi2BixLZwK98Ctzlh4q7lDGue0QF+PiHc5ShBHyBf4z9bj1E+XoyBgXDhj6d4/k2YPWlM5yhv
DJzri8AThAu5Ie9KOzRYn/OancjPLsQfvbLf6TvadI8UIGt9fhOZKKE0YaACrm/+rojEiGVaYX/9
ee6PL/98xcm9aIWSmRfmOMU7TGzZIu/zF8sXX607neAzU7sm5QM6TFpo9SWIXNLlYJIPsA2HD7ey
vvU2eYSifU5zFGYWUtHBeIybEPCIbTyXVgokzpfvntnTvpnoylbTrZ+69phju7A1/eQ0VIqG259K
BjA7Ddk+7gxpxSdVUOclYADIoFvEM4fVC7Ff6J2zLL3uxS5hpKWNWmW6KbFAq7UfRRbgXupUT/Nx
/2CmKmPw/gXG6qVtdI8+e5U2iPs+hg809uO1MmYVq3ngeLuw8PMuROM890F/FmP61ms2ZSoHT91V
VyNHOmMgyd4x2qYsGXzctqCI+wTUv2PJu9w7o9lEb7HqfGxpdRo/yDhYZS1tq87DOm4VKTFXvvzV
VxRhXq6/t1Jucy8HAopJf6UZRyGIHQ8m67fD2Q5Ygg2rPRxuZLgAhxhKOn2hWrrUDoZ7DboQ3aIT
bzQTgk2fwrMb8u61da2bPd2miMsmqoGza2Z2wsiJZQUMsGkiz+3KoxbPeFvtokMAZyG06a5UJbns
2ksgmbyaUcFsNy13tTN9BMGcStTVN1g/6z65Oc6FFf/RByMMg6d4Gut8RXrdqaqMfN067r0wor1s
kl+2ce27COaLYGZRiua9QPEBd2jcjDC0qQW+C1n6+5oJyVUbIgwDLSM13TSPRrmx3FDupjBIVw7n
PDQgyd006fYq73kZMiDijnnSEypKZe5bBmFDAU9ENf6iL4vZxgjRyeKQY8WktVvlhDRDn0Cl9+cy
PHpUcSuIHcUyy9NqTYOC0NW8+vZC+xNGnbNomVXqrUVPMvEfRhUPSEuhENSFYxyr8KOLDPOldWi4
OAqgjBfucRJaRJVpL4Z2qajP8An3G7uuvrLKYJnuDqWMfhsG676nlxSI2dWnOOvMOVIhRCumxQZi
fSK0Sg7QWpQus5odOFITPMFmoSz9ODqM7EwwC2u3bo1lPdCJiEf1kYiGTr2ETxyQpBX6TMjDL6Hc
4ghYB6kahx+g1lZ5N9BOWJij2HnuVO047Ra3WsknFFOfnZ18J+0XOXLOpjPHYOVO4Y51175i7fNy
h6ZeQZjvwImfecDwJOBPrTJ/JKcgaJrNh+4U7aaivdy49rQeK7+EJzTcGdHQkgHI8LEK0AWmqeWc
nI9Is0Bxc6Lk7b6ToeG8BY7xXUXTnRvnJjFBtQA6qJb4ntpFHfn6eup1PtuYRBcuFumBpkc0ypCJ
ZqvBYwiwZVnSRwZkt/w+CN/ziavLDav7jKPnWjNrtt+A+UztjWtfU7/MrtiGWjY9ahA+WJGiQ2gU
F9yp8TbUjYfIoWY2IUWT6zinSrTVLoKPsAiy4nuYveUKviGsYSulpeueEweJThmcdGFf7BCICSsu
nTFV28zO0H45kVh7Zv3ejrq/dWV9T1vW34FAu4sZStVOdCONCv0+k4q1r4c3ZtY7OkPiEnpollUj
9X0SSWz7Y5uTN0DhImbkQwnQDBBOf7Cs9rdbTc95X3T82+7Bcc1TG4zJc9beRbb6CofusUJ7QKFW
rzocb+uaTIE2Ca50WcSmCiu6z824ZLWxtx21MQ5c47PWcFHkxnxaqNxvpPgYLjzM4oPZbAbd/9LB
2yy7FiwJVLRfQQWm0vLkzi5ssYgbNI55Rnsi4Egdu5W+qYp9yl+GcxD0yiiM4KiF34XykNeJFIiA
Js0jPBi5SQfmTTi6xTkSujiPmbYyetKk9CnANJLHxErgxmNUDDhH91S7CsXsPyn0HvogvRrJm+ip
M/yI4ZCQQkD3Jds6LTodvQeDUFXpZ9a22sFWuMSUjZSrm1Erm9xNaoAa/PapFidIDzCZ9uXLoDmw
hX6emW/QiHMKiB4hn03LQm+BxyMOO7p1xVYVSjVs2rp6+eMhmpMtkXn9bgxIS+OQzXBxLv7GkIlF
Gh1/7rk0kXFYJuvxJygRph1hFfPdqabhnGfY5KzCeC4mr2FyyPM/N5guy01StK88anZ6H6HR0LOj
CpFGRPO9WHB0aXJrP9JP5SNY7HU5FUepFN4JrYbgAmeE2bSLKcT0XLk22xG7kMNc2Bum9zGPCpat
qjiyuB+jwkvWvEEnyV9/BIlbHCst6DeRo738PJVGkHlRlmDeaBw7xUgOV6jSnLWrTH8nQrVBzYwh
dL7pCLRYDhJLCzkwO9NV2sqrXVavItEPPdQIsOxEqGWDSauKuLtiJFmLdxw9oIYMq+AbkiTHhjWF
8ph1bXlEW0IEAksg13X+SRCHxtaV7tpYXNp6YLiYz5yVKrFXqZ6qI3JH0ipqpAJ5zOXj6Cjx4nCI
jxbwTH7H5BfHVq4HVKTHnuPJEtx2tUxqLFXGQMPE9RhP2aM80luQx0ZvUXRIcwtptqSU8NPq2Em9
WtFdAHQSYq81h15syyY8NQnVEW7p+lg44JoNRfC714YMQn6eBLS24pKiCU4MCSd3wDyimJ0fI2Z5
YdPb+fkPYzpulXMoB6s8dvOLgF3e3rYqBuPvt/s61lc/v3tC++n4c6+J2VvbhCJKjfUd8YnxPZAj
sAf1LzPUp73PzDcz43pbdiBRSn3Y6FV/jGyMT5WkntGm9q7J+QVifXg1GcGvKlGfZKEEXozOnbft
d4xXLFaVk6JIoZwbTfeDF3qDvzg7M9aWUEE3JTqhUHNQSgm6SZhZsZSHgBV7MkBD5vBxrQOMvrdv
QU+tBxlpG0fuu9Wp5yRHCK3pZD5JJJfdBBzWxMjDOC35/aPx/49/k276Cy1YHYdR80fY6T8e/l+U
/5eP/Fv95/xTfz79rw/5ob//o6uP5uNfHqyLJm7G+/a7Hm/fqs2a/x+mOn/nf/eL/+v75195HOX3
//nfH195XFCRQJX51fwz4dOwXMf9r1wMO5Jl4/jf/MjfTQyGA/oTw4BjgqrycAz83cFguPrfTHjK
hg3e8yc+9h9EUNP8G5Fg6LqgBNrMEcSfyWCG+Juv+47QAZV6Bl8x/ieWBsOakZ9/OhpILLMEDH82
LFcXwrbFXxwNoDHptYJmfgAtgxdmhGuoZfAAksI4pzHlVlZMOMv74mg0rf0kJnjhpl+PhzSX/rYz
pmelmN9mQdEzY4J7ok/2cGh0tPgpsX06SmcKBaPedr7iUNxQwMqm2UM7zxdF5YS3XmjFyUrVIwqI
jd4wtLWRSo+cmQ96AKZcc/Hs+ARleibzt9ZgkBl0VCthr8jNG9x3wZmEhYPE1cxHli4EqRFYi4nU
KHoPIl5QrH3kqleovgh+3LJZldGQQixt7yuWv+Wko3xoexpujUrEuQEQNyn3qSqilemrh6ocdmRf
yfWkNc4xZPg9tOFuSiyirOaTfOEtkCuXR8NOMkpqp17qMX79ACrNKvA6fRHZ87ik638pliHU1TYl
r2xpAfYEQGvuZ+OMLyy6uJ1C7960a4kLYl4Kx5JhUZrfj06ToRbxSOtNYNVQQzm3XiYru/KaFyWC
3zQiAPukfr7BeaYtdBuTR4zYED/CKu1T5Kk+DiW0BMVuSOJN0vUtuorwnA9Bt088OuOZax/Kcvhd
ln1617faK07LqyrN6ZY7w4gTRIUPBTTrxmPiGVW2PHd1yEBeZvY+KfTf6A36YxyRUznjFYg4oLM4
JHIV6uRIVtNEcYQBWTZRsZWlV1HzMtr7p8/cvwG5ujOo9S8XsusKjw+HrmNHF6B3/9makzMY59Ss
3AfMsktIQO3OsVoHhmIG1cCBI+YYslnPbl7m9O/U0ytHYsATmU2jOzLVHRgMudIYyiOtKLc9rtl7
D2fLSk2ddWVE4frho1GSUzSNIjx4sruPU73bTlEyEn/abpjWxtu+NS6ZQdaGtB1SW5scIvuwDPvK
26Irxsld4Ru0NDmdOr8HsFqsdcTwlzJX2wgNwdrNyANwGyZSMv3wukm9KGpmf/Keu6x1biiO193U
v1M7h4B5uVR9OG0tAoG7xBhvyhbN0mrRQaNOM9GTIIYvLNQmFCr+w3/9gps6q+C/vuK27s2LkBD4
vGzH/gt8FiqVwF8noSZVacuBofEODYMfDqTW2QrzpR84eFXAqGSnIZVof0btOsjuvdE1DWSrHFbV
SGCwbOtfJPvQesi6As9wXp9GgkoXqXmOjTjZgJiBiTXfhBV9eyNEzaRkbxySoXeWddAutTaxrkYC
byVSiOWGzzn48gAW6EWR78NZFst8hJpVj2nFTILYUi1YkAQaP5myNI68SsVJM62taEPvkNX90gqr
4eqI4Bkpu7ll/o5EShrU4UVPPRFPxmLy5BtnplOWyWKbtxOlgzgpOdGCKutmXSGEJtlUvsW6EvO8
9ODPsy59sr4Ktz31tWnsPBY34HdzdKBRLasiKZ/HsD/ZgbVycjKsG1trUDWRACaIh4sSPJRAJJkx
hMTQj2O+bHuysOKotBZZHtmHhJMb+9CFCEe8MqPjr6yG2SFFXg5NzeigEdeyCzhb+a/erGeCq5TC
xzpJ+ylXZfzgQHWm2YMtTSVgYsi8iMro1ghNoFhFy6z1yexcCXXGXu0WJxRzpAKXia6Il4OZ3EWw
r1IarUfpGk+Ia+8YKlYbXZEzOw4V6AAV9xs/EgByYoUEKvJyrmZ0ulNtLs0Ye7KU1a7KUvsyx8vW
Y3/UIsFOMkc5TZ0cjxVnJDyYcINc6p0+bPc2TrXAFz28PKoqsGjiUFjIAEID+/Lk2M6DEO1Odu14
GMcQs46Tb/mgfzX4oha12QHXMRne0sX+VURK7fIMdQ4FXtY0+v/j7jya49bWLPtfetx4gXPgBz1J
g/R0IilREwQpXcF74MD8+lqAXgXvU3e9qJr2QBlIQyaFTBzzfXuvfeN7tXUppEqYz1cK8cBY9erS
M5hI1vq3YZhI9yXaOcC7RA99Tu/H6dGIcvMhIBmMLbF1GGMEAf0E4Mv2nApBJDcw3DdV3dfnif8Z
5dy0OhbkH9HH75C9ByRFDu53Qr0Qk/VN6ovKPnIRsN4uCDecrPagIdndFAMxhIlueFuVhOnZaK3t
IEPjYM7kjE2zw/SUhtdoYHaUbvVAy+8HnrPhtyf1XxZzfwdo063+l2HA0nVXeqgJ0dcZniGltxC2
f7w/xUXY/p//Jf63DFUQhPQRn3C1WMCPhU0tA9S05yTeTlnzafbM5jGtXbpdAw50p8cO3m8jzYlP
XCztXqc/gBh/BrxUcHnlhXoNqZtsBdP7SYXjT0LUrS9xfka1UPX9eG2tYJNZ9dktNPugNdR36ad1
Z8ISt7A9u7varb6NC7q8nsf+NCCBRrmJQ37oJnn1wgy/t3OI7vWOFqkMCbXncrzijCMRp227fS4F
+gKj+MsOjP4Shfjzl7izTVkF6jJLaeOILyY4pNc6QlhYNhktPuLKtsNIGoWly11BiooMPkZCTo+5
buaXBrJNX45EfnvskgEW0rdk7MdBEW8tkhCv1GVBnXXY6ScurKtRoevsdIoWSd9RibAzoBaak++o
Ted+h5mTWqdmXepJf1V59F1V8YeNR+wAC3gLhTG85ALZuyKyq7cmlDJEykfIn/2CMuXeMS259eJi
ODftvE2qhF0VF/DF9qBXh8pQfhx0xPCJzrwNZOHALM71PWwM1mXsXy9xyMfbjQm6XoBFDADpoW34
RGU8IGCp0hsUAET/pEHDCR+W9lD6s3SEfainp1jziFRw2KLoEO+eZKL3V0Jfno0CHWaZX0XBTq6u
8msPs+RhvTmOqv+9B/kvv7X2H9h3vrQGi2dHd21bWniDl7zcv31pB6rSWjg3wRP2OKQgKvQugU1M
4tzJ9qib8rVq8qOmkSKkrB/J7E030/IFdeCtEc/1ux4YB63IKH3BsjooZE27WJYScYQcrzkRcTiq
nshrTnAX2UAeG/dRs7LpzS3QC7qeHj3RQMSg6enxwQTNEFOv3qO2Vluo3MS9u43amUU+3uqSscxw
mtmf4zG7yhA0bG4PASqU+cOOB3HprHQmoQ/VUWvc1PhY0Mm4jgENfrtAWKKhGnqygsVQT/+1sxv9
1YuWcMNZHAl0RL1oArO0hn3HlfOQ0LxEZZo5B8dqd3UMl+/frxrMZT/xuUxbRguDyASiDGxCEBxp
/TFaFDN4QxGFzlNmz90eyPx4V1eMnt/Q3gQPBVL0g25GKM1dTB1EeHhadAG/2F8rS5hbTEjJU17e
FRRG9vXiPIXfbO/6tHrVA93CeRdq28ZU3h2eWIzZmPNKV1h3Bdk0OMqyi2BlcArKMKPpVQEQKVvn
WEpYmfTtKHZMRvosEApkqfvWFFF5nmFobgssW1cb0SUOyfZLFwbtDoZZ6LNKPmlUuc7//hwJj8iJ
/+skOUtQs5QOOpU/T9KQN3Ezm4P1xBqRGTNJ5X0sHttZ789NpPQD7/nNlkmK7mDsz3pPVAnrB0V3
QZiI0hnqCLgsDmnbk59ljQO2UsQrtlmH1FOrmuKNJ3YLAtUOvfmme0UPkjhvGLcLmHIVgDoMtjen
Tr4iNDePZXuNcnXV8Vr4bRWhYpHU/t0Qgw8ckoPXOh802CwSNRF/Oqh2GtgKp4qS+gyY7KrI5AW+
PW0aHU9VxYpxJ918xGmXTHeZySCXxkqnYdKiQqFGVnqlea67wiWjFo8NeqH+NGGDg5Zyl5Aa8Q3I
unUs4q9K65srtG1/6tPo5thGuOuh8T3rAq6Fkc72JW8rY8NCgoHkjHlCbZM4Z38lccJEakA5OiLd
0btt3Qpt62Ee3NBb/2YPXJYDe539OBTWpiG/emOWCOeGHBBrUtjigo1PENdKsoN21Fg0PUDLjveg
crEWdVl+G5oJ9yvIkLa0iYfM+qd4xojRBViUutq+g8Lu7JJYj670l771Rsuw0YLALdMPiUTt3U0l
9m2XDpUVuMecNeHAUpyOlPFTEU095gUQjyDbFTnVOtFTnlpnIDMqHlwGqGup13dxpd1ng3Dvm1qj
CByBw8KLNRdZe4cu8VTriGzI+KTTV4ozBqjSosIsE0c7V5F90osmfDXS3Npg3pgesaScm8UQEU/6
V7r24gUgE5K2pt0VcETYdeKHm2RMKgM+R7/TKGEmrvPQVS+5zJN7FHh3pYQ/LS2PZkHLyBPmh1gq
49KOBQETtCsHM/YArw1/OaJHa1XaoV9RsaLUlafPOCyjWIuuNEFgkkDUQWTFXUqfBydPfhhlXp6m
kVUclxTbXolH1YWE7qacdvrrV1ZLEPiH7othTLkfTdggnC5E1QPU+cbJdTf//ipmMPvzKvYMsmA8
4VrWWrD5Y0eKWBSib6oQKtosDsbcS/AC9c65paJyx6T0NNsM/eipzHsn1b7IiLaYrNtqnw1gxqag
jhD52KwoltaSYTUXIzHh7QUAVotHUybF86JBJF/iUZcJOejYRSk2RPLFQ2KBbMU2Ni4kLpDv1XOX
uNZBb5m313HWaAB5xxmQ5iggrxvW6XDvpsFP5aonPTO8Z6hbfsnHfKfSABOMSBo/oICyZc50MV+W
RAUod8TBauk7qjPQhUuR+e3QApwlPPcYiAqoUGQjq9OCbpMNjt/g57hoBMPeBXWJCDXHUlfZdcEb
h8W91RsXaAK0DzwPeF0R9m9ONZ8wgc/PtgBhm4Ukw9SjtODAPqqisyjIlNGLMdf1MY1530wbk+c8
+GJ7y6v1WbuNgZudPLPNTn1Mm6gGInPSobMqWFC3YJFo5bpxTQJk6INLNhQrxa+tLcienWR6tVFx
nFRkQpea9GTv9c6PfGnpkfNhb9sopm9n0CWqymPhGcNFLMuZMEF4n2HEpvM4EgLCkumpg66Hi9Y4
tAB5CLFl5ooB+xgpG7pRzKzmY632M9IcChZ7hBznwZ2sSyL7dNvaRhg8Dm7U0OvvNFQnY0pdY9Be
YwVRoggq/dBMgjEOzMS+Z9FRltK6FPJZ16MaXahCpkmE8hZElwWiMtrFBnJLQtlttIZLcAAqV/T5
NpX0qK5pfFU9iR5eSGc7TL6SPYHOGDYUPXawO0UoXLpiHnvYNrgqwhUeOQ+ArUjMtTJMbHaXHqzS
AJVK6foeEQQi7A64yFDnP4R5z4wbvGtlCzGs44oMxZCdcFECKfUCGKV5ehe78Rl2fvaCVPaDgo24
1cu9rvYuXjg/IVswUFjb2J0LMmpCIC2+Hb/mrSbvW701oHXCKUM2lfkuvWew+bnLR+ilT650sGGX
bL/N9FfQDB927dqPySsqv/ActejPxyPNg/IRclzcRe62owlziTJK7qGD82tSlrsTeum+mHOW4zEm
C1xLsvKAcBlGnWe/aijdEDszV6ahYSPHxL8dMf+OLQnTcoEJgDcnBWYsklNoFS9VWGKH1Av9XOnP
yiCGoCyNGDZyfqybG72XEgm45fpd2f0URuJeppwGsdOhDpvT2A9FFGOl7uLHIUTQtUTvhhiqGF6r
6TUN+NqxOIK+N3+rR9RXQBKKXW4J/FCM4lcaSSmNxLdqzJ2taTvOUSbWlTyd8sFZNBqaGrOHymy+
9B0958yrNQizZE/PPTQIL6A8qeKRNZmGjD7sEwKGpLXY38BBuF5+yKF+8m1R0QbSdPQtF04N1Fg5
D4kFjT1qflKnkKTOVt5ujMn4KNJo9j0nsw+mMls8FcKPCTJ+JvfEMvDseSfocOLqmtFLEnTavgqP
WdI1xxoyF2UwK7/YmMJ3PfunTQ+g9phrbuuTbtTsMA6pJ1H54FvLvd6hecyKaEk0aoKH0aJwaqoi
O+Wh6na9aUCDTfOGE4VV1xFocAuCHBl1gKt09fAlLJFgSXcaD4aaznmOxGhdNk/We5dVzYnNO56H
iTiryUsOhTbJO8xytPEPVZ/8yJIh8/XM1a+y1jezptzd4JBiX5btNrSn4KoN9Xw3KDqEXlUbG2Wa
LGYJByPlznhzCueIlP8NWKc86qiMTrCA5TbtgLalsTPciaT+PlMs3usG6D7lDk/0EDxOmvfAxYLj
XO8Hcq3o+9eF8SurAbGl+AW+mlNxHy6Kf7OqGdPMtKFBbvue94oAu/gGm2WG0mJBnIz69mizdv89
U/7/2hCS5lrj+K+xVvdp9h6V+fvfW0L//KF/toQ88x+mgRaFlpDwaGR7dGX+syukG//QdVqcliN1
4uKWjLZ/5sQZzvKMQ0gc5W3XdGwKsv/JuTL+QYOJNYPNGy0/+z/KiWOp+kewGA8Y7DyIi+PPEAZv
96/740alboEYpT5rsUOBdEJUPwFqdVKPVk/0OpCOXI2ztsXXIYE5fEldYWzLHhh+ROxtQdDTBYwh
0DrWXttxInmwZsWhJ6Z58gJNO+sm8aamSWpv2BgQRk/RsKBDjEOlW+nWUIG5HZruY6wXN2RLkEoe
k/LuzjtzEkeU+uAibEops4HLk6wLBR2KFrQsbedc2dZrBfkeHwipkWz87LNqR+e8Hn3eaOZ2lPF4
nnRmMMfTjutTEr4+4qHlh+qhdOhy0VovtfTVY/Q+VxMZputN2FbyHNAN36UWpML1LmDVjPhZ+s6f
L16fWG/i5SfWo89fMBUYLtip7cVIQz5vfi0z0VZzc/Lu9Cy/rDe66CkgzaiHyfze2+CTzh4T3vn3
EaSIPHWiLaE1ahsKNM3LdJ/Mc3Zxc4/EJOS0j30dOz4CGtMFxaVaG3C+ERaXzxsGSdoObHG3E+u9
nEhzZSGyi2BfW7K6xHZ8JaaIuvtdblsD2yXJ8LYAEJImf5CD+8MGsQB4ax72JIJ/y2ZQxVFcfcd1
Qvj75DwGA9oPPbJd5IbsDFrCmgCzLEmW2lvvUqI0VAb8Rku3whshRtn5lcYl6zJC63cmxWOC7aW4
jcPEAovkd05baOt+0iRHPZrSk+ayBpJtiOSuF9FVm36h6ShuinRgzCTsx2h+9Y55aRKjvwYTRr1O
foSIJLfxIvMqiHS81Rp3RUMWp8Ei5lahzGMiHBDbZOrLRHNopFB5tUf4TY3VAivXrOgmVcO3s5sz
f8B4c8QedcSymd+ZEc7aKG/UwRhCyJUiVVi5mmE6mLV2GE1S4Vw9wr+TD9fCCcwrvAnS2MYWDk5p
XfUM2a7jzq/rc141cPawaOQBerb1BXZCuLZstIPgv36bFmKKWP5qZrhXpcnJb+KIghXPzcsNwq/7
SVrOLtLnFztMSDIzO+w1aTFfG2Bc18GOOR9Whm9G++HMHcKCCW7kIObkYE39DYUu13y7gJEx+Th+
a7f/8tjQvDURC7guxFyURvlFk55+nNh4yiLsziB3u3PLm5NVvByuD37eFJGz13KUTAyAi6EWebrA
fXjA3HxZ78mRYJJUxyU3zo67syXqUvT1+7p5nK3wheoxSUWTKS/Ebq2ieGvkYqkN+yELxc7QKf/H
Vab5KXolYxEu9dZcgfJEQibrmMAxGwrDyR0f0ggjI4UAuVdu/j3Cl3Ae5KSOpQePtpMoBMtBIOtf
DyvH3DUCEedvp8CPzM3U2eyRjMnlZsje2Wg3O9cjr6iAMIY9Hj98w1qjTbPxuD7kNYirhDDhwxmE
FDIkAJbTWJ/HlYrISoKhq6OU2jd1SiXYq9vmnEriZFEh/0hHpfaRIckhXm5om/3zaH1sdNUhgXxy
oLiBdT6AOD8L+5h3dkxDxJv3ZkUXxgm8d6Px2LyF1NDXP2nOw3cRN2L/+0z2AzUZd9S2uBWIYEac
Ehvo/dnl1Dtp0QxjGmswaCKkGfliQ7eL5FbvSvwHISwtByIhHywZIwS/48PodAK67cBfMe6s0nVo
GKTbGvSGdCs8xkV9yHqKxDkgPl8lHVu8idHYxWEBfvHZDjjpsULtm2tDC4KHvpw26QVpSz0fY2d4
uwFDNDpMOiNOi2eWQn2r6si3WNsXhvIAimxFX1hHhDIbtYS82GvA8HrYL6ku7XKzHoGDxQkZa7gJ
ND06rG6O9QswLfEy61Fblk9olCp/9bWsbhHcd0xX3mIUCfpl8soI/PKCBL8cC/hdnHTDefXLoOWj
9JZByQ07YzpLJX9IB9qR1Qemb8zt48rpryFAHiEoT+2b1f4VCqM9EygzZawhmUWdrbS4UgvQQuwn
kWdHrv0rdpOG/RGvzEqTSHHiXH+/OrUztl9B2WI07PdUTqqjO8iYTSUQo+lUF5NLCssAsZzhEATj
pCFOMr/K7Gkg1+v0x/99vavW5PB0DkFcRu7v09BSjZQ6oZ3rSVlvVrOMNdrXTE4fA1pisEG2cTaV
UVBRoL1bzp4Ongg/XkLpgx38uU2XL2hqEURBQ4t2HXkDQY03MNKUd57vRscoiUUWPo3InnYQSDP0
qAcijwjgojex771E7AJBaGmMY/mMG9SJcXskohnPOvT50YoJVWAVoKvoC3pLze/ziqZ6MtA9GZ0e
JaTa1fXMCV9uqIAwgOGEXIR8WbSHvUFqwilSxCctVh5yUImli8E02swFVQP8RY6ECiyE+M+b9bF2
7h/1sOn8dXhbb1ZDzudd4MnVOY+prYShQ+uxDJlb++q4Xv2oaBkN1sP1xvUsb+GHLilgHehKKpmV
juLeHoPhvN50om8PkmL1OgblM0N61EWbAusqPgl1Twg2PQRT/76+7zrern/LH3fnQNcOhZ37tgWV
34EPFHRkb6SVnTL/U72d3exra6GxXIMX1ptWy8xdm3NGSj00r+wGayg51q+c9dd+jKjwS1OjMFmN
lJCftcDGVlss30xsa/tSKq6l9dr01sRx0ya80EUfttWXa3BAGHuqkCwiGfflEL5ldbpP+MHYrQe/
dSQWrtpILz3u8MM4zf+0mOVrmvins2x95vNpkR8BNRrs6FCjfj68HiUB0ElHfTeWKHFnQCE/BIx1
yz13OSkJSR7nz7u/jww7PRkDQ3uNGmq/Plam7Cc363msLLtEIFGXB7NwrKW5Q9OhGM9oivRropz5
avXeSVUaSGNMTPu4Kf6K0Q2chWaIc12VsMo8j9RJIi2ykP74erSa2tDtkFO4Hq4Pfr7m//WYg955
W2ohW9jld33e5IXTHKnD7T4f+uPn1yfsxWS3HvVjrW01zUD6uVx6VZXHw/16WCNGBTs1ymXBDl57
ZEDHtegjYQcAY5TD36bQz7vrkZrNCKPgMrmu99dp9vMufMddjqLg3I0YT0Hojft1ypHL5EPELAWp
9f6wXEcIWnYqbwdMAMJr8Kdw4+oj+ge3692jqoftYFSINZab0QG/MjEjbzM7JmNOoDQLpOMyIzNE
Iy0gYz6gqN8eYyqmh4k4YUTt5sTZsKtwYf4vh6O3TIWZJsrzn0/97VU0ogEeUOInCX75qQLAUFmd
ZofRZ18sq492mbTWo/Wmz3X6f+thBSME8evyInYtBJKth1D0IHsBE82P6+FkjFyun79FkrywrZxR
ZZewBBdf1uwFSJ1Aw4Zwdvnlf3/k81cGi8Nx/Y3rYyN2qlOPwXN5+I9XRVPkTr+f+X24vvvvP2R9
6Xo/rh1etd7//Y6fv0pPinqLEqHDduFMDBDL/3F97z/+it9/9ufTn7/9v/FYmV9QxOmN8tkInajl
TBBEtnFoboF81OiOkP3pA8j2gkCyOR5Ay4j6zkyoJXcDDhGEs69J7CowPdVrWhnwh73Z8uk/mgcR
OA9oYapvbIV/sUR/75yo3uOOwL0xU7orJS8XpRluc5LbtnEbvYwWZcQ+SYOzTVXcjHoiJwML0HJr
IzqLvW4pDz4bGIV3ldsieGFG2dhKPaMgGXY9CB97gb50Qmwd5VzCgryHKAbyJQs6Lct/04SHNg09
UFuNic92/G6Y0n3N+hSxZtJwLWD/AuwCa6ypskNVdH8R3wvWehyCbaSrN9mN6Cnsb27SOVhWk3Q/
OWprNo0/jeI7FXKSDX1V4jqXNbD22daMk9PbZKnMJdai9EzyA0Tf1ryUZdcz9MVvkdvhFIx+DtNH
5gWHBA0nmWOa8sMi+trR0gA2Fp3Mmg1pUY7n0DAOBghkUeEcR5ugLaLwn9glUXh71kEGVCQSu/DD
hp1b33RfNcf+aWm7Bm4rmvqJuZUf3fTp9JSOgW+kvtVgP2mrHGtsZu+jzPggTObRozTxqvIPvQfR
wZLrfsKtnyNd0mvwqAaSyXrCN0FBe8GIOOhKhoIdh9kTSGh/n/Et0tP32lOZEmiqw145JQbVOHbZ
B/TvfLI2EOEQ1gNxVXRV3e5dn6lXjvThQH9hmCAGZUvhpNtVbB/3hVAHzUztzZijSW3MzI8rMH/C
cN8TvunnhJl6a5pqJgg8fp5HKARIaFmRaDcaTwPlS8YQyxaHsQvOg16Emwgh63EIxRd3oKFoZOUJ
cqf5FJvuF7fKQIIKdu9hilBWhPd9Sxo0ldHdLDVUiOjPA075Iba9A3XMah/m/bWIk+Cnptor/2pA
tyl+mqEpF5OYvm9NAQoRVu8xZm21qctdAlr1YJlkgs36vUfn75SGXXPWneSKj3e6p5uSkgCfkeZm
wmHm+ypEUG7Nyj6oGhlrmbV7c6D7jRvO8EfpdMQ8Dw/o6RHNmfW57boPxF5M07oznobqq2a6DKuE
kGQGVMkEJ4JFRBxros66uXO5xJnTLZFemlxMOpUH3OtPBSq8iZ5iJoJDYaXfaoNORWs9magkv1Vt
+bViiII6ht7QrYFrD+PcHOQ8qJuu3+LWnKD1sIs0ZdnwKjKNMtxApAzdlVil7b7bDql4tMu+fZiK
X0j5vkDzJVNDuht9jBj7niEi6XQ0mqo81eFoUsDSfs4kOxRxAAY+wsBExrYN8Xubh5Ak0wyG15S2
8bZQ7U8c8tYuML0vllO3R7wSeCsPplkSNWuTRInJDtKHli1htgGXm3WeqWqxzHPRKi3Zoyq4tuTh
4QLrISt4ycYcjQHOFwDLXJHOmCWHuCfDAwPWOSfWm7ZBclcHotvjIflepjpzgEdiZoQgxSgZ+bBt
4jWm7iOroiF4JfiaB4iyGxt1gwUUadC/VI4WnLMu9SMHBmJXm5cUy/ajNhKXm4gh9R2SoIfOaw8B
Y9RWh7qyjxGSVyb86rhr72BVPyBrskm7Pgyl+zz06Kc8u+h2rtR/xra8WJOBAnGI3+ch25pupG8D
GWLm4PuFZErdAtm8Gg0EFiK2kfwpTrR8VSr7VcE5BkbfoCJRxBJpfH2rd8oU/J8UsRmmSN+8YDyC
gX0Wi18US8XPvkQMXc5RhoaSjmBkGmQG2y4Vd28HTbkn0PbaGrl9aMvsSU2iIKXTxhcKgHPfVXHp
exN2rgQ1cySgMMfjex8O30e33nrz8NKF2Zn6Fb3ultCqWL0QIApLQpIE2UYXNMb3hbQ/VOF3BDBu
IeWdPYVtuSZVpnTQ542LnLvSd4NQv1xRHFMEJxTlHOXTtgbiiACaUuZ8J5YTVLgRdDuahNHodfTa
zWCviZwgoBSRR2UUEjc/UfdkVX1Uw95FabtPeoW4mkZnXzf44Nl6otjfgcz1sPnQhocQHoJeic16
qxcCREdYbZL4m2nWKLZLU0Ojpz76liQP3au4LlKMy5FoCcYiJ+U7NmC5DarUOVKHqkq1be3evAvb
eMmtIZB+mmD4OFu7I83Dy21MuVr0Zlq3mabruMBFoqFEkhX0b6aRnkt2w34zWJfetu07UUS3ZvGW
hp6pfALi7qg3u4AF4ZiGIYYijKYSfUT1CN//yCxcY6mEoOLExl4m81cCzapNnXT2XtmyQDA94aYk
XWgTD+mjHZdglKixG9H4bkqyqxI+kbbNXpsIhAhoqr9k+RBalKHw40N7NyE9aa+oWC/texUl9CW1
986L6/MY9NBBZpWe2K7eTUFBXGMY3RsKWDUm7IOFkboQD+7cdLvCw/yt0J3PIIe3YQdvfDIZjCOI
6z1opK6O0B9HzMsUEJ5MzXhxAgZIxNv6YxXCc4V7a1Dm0Z7MknjiHHWaUmRM9l2O0L40wWgl8KEj
Tz/MiGSANSwG2+ULMV9jPX8YSyzDCR8ZFt/TFE6MDibpipg5LhrScXihlXU0m8yHKusFWXrPyg+5
guO8VGlz6YvoAWxMeymV+bEEe4mqIaY1jpHOkDI9olwYo8Td232ebgKhF/hCgh94Zp/7mfMI16sm
goOYbeaxJRWsRV5bs4JV8klYxtkKkzt0cnB7DJpqkdPvqzbBUZVARlPFRwZr3rdq5OJRojYUf8l1
t9z3IFEI9iVLQMNr73XcfWD2iMA2nEPiEv5hleFf7Dmo4puI+b42WvHkVVAdhBlPlISrBz0+DwUG
hMLJzjKBiqMwPOxTafhVPzyxy2Wi5qprhMYIZy0kQKzroxnqBKlNz2z2vpSyTa9DLPYDKplcg0No
m94tWrYhc/4EUSnDp6fQX6XzbTKqR4Fv56KhRSFo6tLi4diIpuq3uoOVfSai59FTDbVmV+znkEQz
HHGEQtVw5qsdSYApq1uHPR+uEYcKXMvea5uaACEJG/CpNhUPYew5IH5h2pfed4ajemOwmPerTnj7
rB/FnWrSS6PrZzLFW4A14chMW4z7PovpwAx7ZyIttZTTE6bA8QFPQo5rQjQ7auAx+QMVmUxUJnHp
JIkv+qMMKX0VeXkhceUXqZsx5K9FT9QXP0hI+YnaAo2Gg7QRWx9VY3Tj98M47NPhuWBJeJBlZS8+
jFM1oLYvCzEfDYYGBkRPfxy68boQJe9nF6OiSW03GzyQQux1LQWUgj3sNrfau9SMGvZeGHxLRYES
1XeJngOxv+pidF9mcxqIFQDXDwSW1nF8cMadTZ7ctpOxjfLGw08pPno7r/wZohLqUgLBYWlcE8JP
WGhFv+L2hkfLz5lfWUYGRyuvngz7i+MJ8Rw0YjdgkPI9FxYbLmqrrt9aReG87+SrKVnce47xmIfW
12qx58b6o3BtlJ91gWBBQNMYWy9AgYWeRAJnQsiMr4gzPkWEYmAp1Mk074/ZeFF9im7Z0Skmj09E
oOrEdg9gX8ez00dko0Gj7Wh0omUef1iFO+3oSxNV1vOQFuDC0BuiUpxlXxDIPemlcImIodsMWvsd
o0GMbhBLhVPpLGHoi8U4SnvSygoI6Zuhy4Bi4Dx34vynUThil+eOzX7MbXci1vRNWcPZrP+SUd4t
/McRR1p/jifvWDa2hQ6d7mAaldVRBKRgJk6F8MpL9uxyCBzuE5/e4i2zeeestEgtaAkzHIx7nWwu
Vl2wt+MZ5PfCPkji/nvP2I/zJp7hwNpvTZf0DHgueZamw8XUv9tj95z23qNZU1WvZ2oMAm56MO+b
FvqFMY3vUwFxKJfeV5VDe9GhS81VTf7GXLFdi5CsiX7YU0i7OC5B1rSYKOlTAMpdVHiNtvwv0W5b
yX0A+hmJKAZhkAgXFccfFnkhoFkW0jgpGcnwC22pn1ij5duh+suc5rs8XT5Au8JAk7BtMxdqQzP5
g1e+uDXzx5R7JAmIQ+Wov/p8fJFReCJQ8MCy/j1Io+kUeiyWC89+0tviFmnjc5oEGzvTunNn9Yei
tMg3AUmQAju1XC7IcjTjnTJGUBHDuQwCkm+ddzkDgaqG0NvPFXiPOKTRTIQudP+wFNceBAktynq8
dOYdraEQhAIoj2jOX/QUMOYMcpiPDEZENt2zd6ESZGmXjjUpo/BiDNS7/nUujPKOXYokGhuKIqes
wjq+KRo0pFH3g77tr6ifl6coPIYEKVu2+cIo8bOmeeZXuXEQCi6jDjdv03mM2gGyIObn8Ko0xSQa
uruEzvom7GgtQDIHhlC/2qGu/F2ihe4TV89gVSm7lAD7rUtDLwPnNkdga3PrjSi1dpqBqaQt7Mb4
w2ksin58J1sHZu5Iu3oTK4f6yByDMqGYCITxVzSDHYyi6RjF04coQNtiLYCTvvwBOoYqETVAHgi0
rbVvfTiSDe04d6wRvhqd8QUDzANGgkdXxPdewqeUJyGl1JyIT4TYdcf8xEa+7g0ys+PoJQSxjeDN
840wXVI5OngRWsQOOQofPFmKQ4SrfcculBVA1mNVg+fGCtykwsyoNgmwu+TwGQhiNkKyeu/HghMS
MEWagJaH0uoImaV3E024hfSp7AGbmOKaUmEAUpgyag/vRt2+gaXY5jDn6JG1eD+H5HUS73g03sIc
qmQHKXKDXrj0O2SQCqISsjUnA3sjR/sm8eheKmCEBC8GG+QU5OnqF6pPgE1hWRIEjnRWwbUx+/4l
nqzgBtchc3Hxwwb/KHsQbGmvel9jG8/R8DRVjk8wjL5XafrLA061Ib/kHDhF6LdGFO4jB20tCkE0
shM28LwD3jxNDnrFsvR762kstZd++OVFVL1t8TIAptlmrvtdIyPPsZnlDJWz5nOOAfFdfLNodPeM
AHDI6aVmyQKeLE5R5Sz8lXo7kxlzLSbFi1ipYsln5YDpcSyBSQpCGFE7O9vcbR8ijaZgnZoMD8mD
F2HW7HWs/UFzIMudCB7ByMffHBluua/pmQuWo40HyZQ9KgCdYCPggXJB8l8a9fFr3zfaBm6On2hS
IigF3lCBLtpULuQpHWk0QF8Eh9VezN4LHoBfXV7+WjQlVh7fq6IUG3YqAZ9xW8evEQmeOwm9P40z
VufaNyOOvE3fWtPNiX+YWf5g5bNFnEdD3CjrTjUTNilr46a32ks7CbrEABl2CtyLeM1xCJLioRiM
Z0InuuiHpsLYr1N8JVENp7tCsy5uRjU/OiFfz/w/uDuP3oa1LAn/Ig6YSW2ZlXOwNoLlQIpBYg76
9fPR041uDNCL2Q66Yfj5PcsSeXnvOVV1qlxlvE9SQqBp15IYpKdcQIJ5cMoOWS1iJFrMLsluGOXU
ZpMdpl04b4+Z5shfFCy7Yp0AF8XYRwDQlqkuEw2JARPSM0blN+BxnaV1yQZLd0dGZlFU3UEf4sOj
fe/6/rENH8P0Ueerusq8slxpifzx4iNgRmQbxVdOnEzYCZuKNPFKERb9I0dv8za8sTF9M2zNg0tB
G0prJQk/5ZtyfMsN0TZvxIZx8RtHRkmAdjFrEfd6mnA0J0OQa+ISNSjetg9MoV83Pq5W6Ff13W5l
7paCLUhPORipe3Oc5VX7OJA+IBVIeExYkKltxC1TSRkrplSfL0bmSswjJu5DLK9vw7jqWQGEIC1F
KftFR3pVmub+fN67CjX8E4IjE29HaKRtIRR2pj9/8S/z03f+i3/9HoOZw7MlFBrEkpjxp3GfsJ79
Kmk+nhTY1vvBlhQXAwbn9eszxca2LA2GlaGI1BSgoJ+ib3NSOd9rWswclng2pGrfGUjAGVJgzOS2
xfENZLktf4n52U7CU6c2a7kSFlEdTxsx/cpFWKXSEOYpkSZIRnBKCSPVK9siw95skjuyVJyFxyZ/
Pz4YBfjJwpVSlUiZ8hzr+dpcvmTSwBoSfCQEC4JCoLv2q0kZqj/suW1Txs2tZbIIDg0UiUqbFGTi
RWe3+qyoVRCFl7IPhWmGIYJwoxU0RBRoj9374f8p1v+/6vAkBmSYHvrPOrzpNzK8fxfh/eM3/unL
IEn/Jap4MuDAoKC4U9Hn/1OEJxkYMCiShtRPNw1mmP4hwVMnSPCYMDdMkiCxFpL+ZcygSv81gWTV
EVWOen9DVP4vxgxYOfzv8YHxJUYlIBYNkgpqOw4J/duIGpaHRaMZN3CHIW6DhOeqQ3SO/+0buUr+
SPGRA4WqZ39f8kfdUs5FBC0YcP7So0IqNn779yWuqEmqmES2hinW2d8XgI+KyEq+/P3ji3G+lKcx
8tJRDqCUAhzm+KUZRR9A2v/4x//5mfAkhesG0fRHYSYj4fkYv/x9J1c98JNamiSxGpR20khk57EB
+/b37a2QSQVpMWxQX+d3MZ73QpmRv4q1jqERN/giI1Il9WxSF6t+0tFOR8Qdj5JIuzLwM7fUEcRl
Hr/zajNbRlWGg0wPYTXBY1GpGyiTpy5ahC1NqyG5T5Cro/ot2lk0MpFDF7UzoWVst5CrjaCNuoBR
PqAKcPrMmOe7IWQEUjB4T/Dox2aYTA0ZJJGIkqkio3dJKlJbEGPms/49ptL/fVuVFd/KIwuscA4k
eAAFf+8TYh26b3zHD7Kop+SbFWn4nv19kd5F5IvdY9231St4lEMQjoqjpORkxu22CG+PoMcTPs31
1pOYzao/40cyj5hfQstsMIZMwDixSNMwZDxKBdUG6N5n2aNwSPqZ1X86lpEslDp6S/ymULOMjPa/
voQaiq5//eMwEuTOs4u3vSk1yKXgkv++iKN05+87Y6R4/76TTVkPGOAiMR4u4e+d/30x/gxexy8C
edtyn6lYCONfAM6LrqaOY5icxJexG9mjl+Dkxzcbm+cwtoutsgDLo14rjrK2HxUt3yW0SY9Xjf2q
sd73gClawUPGyFSJd/Mjm1IwJ5rxc7SaEPaFDMfe7PiOGfWJYmenlr5AdirqT3Fdt+SWV94NQN2Y
J+N0gfW8JL+SQxF4fi2jh8uYhELyUsLYgPPCtK56r5V+r+bfL81jcL0koqfE7WAYrDyimJhFrYUe
cg5rXolwpRamQ8HQTt938Uh5gBSTJOnHDuN2A+G8FT0xjTTmOswGucWIrIkXKokRXxjqAqtUPD/V
p6v/UJBNLNKI5MKC6QAgByZ+7p97Jfb0kw6ThkmcROiPBTdJv9D0zkOdpZ0fU24zVRlNAvzDU8xj
QYd6qzDsMlzlk3v+zbw9l2/dHh5bJhaY0Q7delHviXHkSpAPx3na+CCv8gg4oSoEjrMe89c2JwVh
x8/zj94y3M9kSuj0XFhlVMmkdn2QL4BPQUrnMqoTHSIMoVzI6nzbIQ/rrIKjav2BExLPOczFfxod
YedXnNkGVnqYeCbTF5Xrl0jBVxM9YHF1a9ni14CSxU8G+Wn3SWiuVn3kl6NuF9x4Bq3R7JR+/tzI
R+WcgXlq7CEWI2qAdNVWIf8Gz5E9Pl/TtnQRiCkYj4WezrO5y020KBaEBlUMVjWwUeleX8BD1ufn
3Tg+TwBT6xgWBPCpmU/KD0QyRgCmJXAXES7dfIYkwJRMdqT2y0DxS7aT/1imgy1uBlrPEVp1zIOy
EC56BKgDHWCpn+pPf8Bgm5zTWT6t8fS2Wypj2WllJ/1+VV7I4wDf+ZUVlqjgkO9ktCvsFIF6IgsT
l09Yym3y2reL4tRv5CuWEuUFpUM3scdadGHm2JpamNWlRPjYWCFOKpcFpaWejLE9ki5jzlisqdvh
tZy7j6lI7syB6SeqJWaRQIcwjsAw1a23KkYZv5MZ0VeVJTNM4xp2MtN/J18Ys82rH/UbePTz8T3Z
su8MlavvQzfPwRes7H28oeJoLbmjTZ7nm4roDjCjMz6dEBQzDYOQzNaZQ1s/A+ar1sMT+zAbvePw
tqpP+TN7ua80gMx4Z0z/udF3UXmjGsv5bpckL7RLkmL0s7qAg8a2vF1OHLy6M6dygbkMLAQvD+Lf
3XTZgRYwbDknKfxQME+D9x17BnR8YP6CRQwnIA/QLqW+VMoHe8dtwAuGvuGbga/U2GmRyzclBphT
+XN42y98RSyOnpSX61+8Wbf8kDCjCOLvOvR1GxSHPIedFDlc8+qTEBRPur9+JmyhxGIFg+51PX+f
2R47vgxHbUHEONti54euOu0wfiR1ztaOjw9q0c57IYG0umsLCjXNN3FNTJdV3hAHuVGFem8litP8
cJuNFGQdpBvhCySb+9sJAJcznr3noUc7ypP4oBWz+kVzur2nBKiIoyerMxE8k8/xAn2zKsKo+rnW
2PhLPDno2HcYBj3ELEryVgQ3ZBSVdFZALBcqQMG9Og6Sm6tveby32TK+g/JNvsIdHLK2NlQ2EOUH
rwrmkKyIJKT+8mqPcbFMMOTfY8LfCx4vc8ttIgcHYWEI12p4UhZ4zE2VX9K+vtyWNCLGsEkGC0aH
alz0s9dJQ4+SlyB3VqICj/q1dGLGVxS3Vb82REAbPr4Tgqix22buTSVJGGzlJ0MeDhCPRHXbX3KY
OvK0sHvbv/e39ipXP2PkG08v8buy4WF00OYoESbY8uSWnm14DZUJUVRE5GOxWRjgbrjQAD2GVoz1
3IQ7wzjENWrPKqHS5D1T5/+mU/4H8eHdenT9Hvu/6FObzaKvEAdI64C3xDZML4m6lFf01OjY3stu
at8u5Yy85AdH31xkHhCiC7+m8KvVF5hlJtkUuvLReKRJyah4RLSwrkQ3WTI37Ur1su183h44D9N1
j2wqvZYJTkWE9lnklNXOaN9nMSROWoEXs405arU1kh7GZA5DOVNm8U6fD4G6Utbv9e1ozljRtFtz
4WLUiKxZ3CQkkEB+4S1grVtWhO8gm/CeyopZXCeNXekWEF39lPcy0SjajEmz2y51uwMciaN4yE/T
KaFxD3IUHqdHvUp64meXmCYPc1z+vRNWidxB7VuKvtTIu8lBP9rvW6+XoyJCKSm/GNgFd34/5jpj
8XCQc6D2gmhE8o2epOFSRAY96Xh418Y+KCuewHLhd/HhPaIsS6kNWhW0fqnfbP57GYFCuiWINWxw
o0SaYOU7NqLj+FLoddcR8W9Ut9ZkSs574ZRHYaMWvqRj8YuWhOFakpys+OeRbOXY5lu68ufgM5OI
ySajxx0RwY2T4E6CJWKBJaYbK/NJcjK6AHRkpBBJcf5Sz/ly8pGZ1nPLT4nTvs2jeU/iO5WGbZ6L
3OEt7WQ8CK1h0fvmXT2TC7pIdwMGL+N2Wv8KhlOuyIbG28evG6f1YVx9xX1e663gt9u3G24EadZM
q3U3Vz6KYKsTS/hTXvsVChJznfMabzeaq8GTmUYnapy4WzLTchGJWjmg1BAR6s25RhjbDkTOYaKw
Ry5REdJEuTqhV5iS7dEmJxyyagY67EbGXMABmix98T75EM9NdW47tzySSt9uM49xjGo/zKmVeBc+
Nbs2+LDymMqlM2wMdTveqvN0O5y7c3nk+vPHHs083wqMi6w4OHAvtl/T6gBkgrh1jjH5OyfUxX6n
q+fMOEnH90+E6O8RZM8l3v4z2oAuB/i3RPCar2aTf9K4o3MYjW5ZQ46IzxSD4CQk7JppuBcOxjcL
p/Slo1ifJ+AgJwnMdwSPbZoIXTyb731NUcI7+RyDBU7kMpPSUNRB2e4wCdVevmbjQWkoCDLxbfXA
mReMTceW2LLD48F5jbe1yiyyVzVuGjSi92pwwNk9dBdiXAd6zrwOMEX3lM80tDB3kj7dqli/vjmn
J3hUZ55yQt0e+a9vsgj8etXUYMS2fDvSVRXr+ijeM+c9uZgeiWLJ0yNCBxv2qloicbq9vayjut20
u3JXyksJXGunvPxJMk0+Hh1ML6u+2Awyuhmv2CdffPhCcbs1f4DQXVwzJo9ZscGmBE/rigBbft9Y
yaIjPGaNaVVrqGP+0xfuzFLw3Kn1NDVwGSbSymHBx9ehsm+rZH07844aDB3eiFLCdfvyGU4l+pC2
afKrUZ4LyMDtXN0S51E+9kZ+77Og+S6QyHUXhCO42eIIwcToTJPW3ZRrnpF0tujecFl441NzRmjB
rVJ5IzsusQT7M6cFgSXgoJkSRmHO/r4Y0XMyGxMYTbO83hR0nMwKY7vfIOb8++7vZ39fQpV/OxFV
KgwT0jBlznee47Gn1LfYKSu5s3ps2Kn2aZfxKUDv/fddJyH//vsuEwTeVzz+m1RFOoUGbN5j/0KQ
6/grPfr7Z/Aff1vNiT3X9I46UguMmFjTRLgUZdi68pNKUav+rOvoM5vxD8rm2GwqXOoJURyZRHhg
S0Sw+h6c6vYsZ4xqcOz/favktPhDmnW2vMEvAHPE+nUOf14/DxmDXltc0qJVbI/o6hiJ9rXSZzYN
L3tE+hBhPYZ5PMngzKrV/ZA7PC8DRZ22xswEgb/rkmXiDmTF2OGs0Mw/VEv80DgpbGLdcMuBUsNI
nmZy2cLW9RDyBBf5vKiqr5olELYt7/U9000SxqZzAbxyzKhFQeBmP8/zsBHcmloUWJC/Qf15NqFG
F5EdLpsP+YMG6T3n069iBhgswa4D3UIhHTmNp340y+JK1xmiScHb+u0A/mcmDBi8mtWeC4JoP8h9
2EhXfV/fhcEJf7Ci4UKrHy/f6Dw5cbj3Q4ELlQsEKv+03/GGJjVPd9odnnZLHBJRTEm001Z4wvb3
p/ecUnhgLZAv6gUUwZunEA2oXV+SYPhhUusaU/d9GFtMhbl0iFRW8TdFMZ1ep9u3j+rndS1C4qDs
mKRZw5fg6R2iMel3+LVwFOuOzZR8KvftzcGQHEAf91Ztodxlzr9t5XNHEGgWS4KaoL+dyON257U1
ELBuPQNtW89CDM0sZTVIQEUutpYK5paQFt8dWUzopdCsres46PHARF7GludMXowrefwSL8VwvlNd
bl5+sxlJJMDBqnObEaB4sDovXLAq89h+3mOkaZ3bnpksFDsuteB+9XbPPvZY3A6GTSzPVJ++RStZ
3hhHcSvvMVMCCCyFrt5Hvcct+OZVC8V+w4MFpGIjoLwTyybs68hFdJIE/GAn7ArI3aWa453E+b6j
f1bm4CjSXGJj2RNmrFqtZGuY5ncusxLqRwWtshMZJRqpOP5IHqTn8kaHT03FyCKjFl7KQX4kkVZy
1Fk4V90QryUoc2r4YscEY/7wWEYms1L4LeIh6BM8zWY7WYpThlv6oDnGayZZjHMxI4aAOLT16xrt
MVZW4IO+Mffb3lrXiO3wWN9YmTb3ZeK2975CX2NF56GjtdQfrvyt0nzTUQnM2YEgW7Bn+Fje9vK0
DPozd6PwJ16+htY0P2S0Okc8I7Ml3UszFoHB46rm3oRGIGEPfnmocaUdxfk2z9wqdEY305eTMiOu
2SQukX41hu8GqgTeBbHm9YQOqrsG+ImDE/ib7kHajh7d+zHm89NY0g5k5i8qQkVYamQ30bt/UfzR
nup+Ph3BMsnSRtd5V6NDIUQRxACMABbrJP6amd8u6CPF0O6u78Wt/SQ5JYLE45yoeBO+XtgvylKO
0sprPrV7FhgZqZXWG3Qy9gzZvYX7J7m7Z0889dOcCE8sfihiAvQ9pEV3of1ULOxmWnCw8/MDGi18
+w0u86JDFHh/lwg6mTPEMuItlV1dx1V0NX9AEVCF7lkYiF95DEe7SyaMtqACwoXmW7uzSKLLm6g0
wS6uytvR7tWwzcgFib0UQOLS/LDFRR85mX7I61NqtXm7qVaCTE3ltOdcDuKSTZL3BTgx1bed7oBy
xZvuikEPUIYe2uBYg3Ym/VmANSlc8Sct3eo6EInOResQg1hvju/QRhNj/lbgX6lHTmR2NWejaWTm
C8A+Idqi5YRm2nCq+w2/XZb6Umms7PR2sHRcGzXSB+t9zq6T3aChC3C7xkE8nqbbNDnc2JnOqOgI
T2hLP+yWVT/CLGyhegylzNkLOBQuboKHnbBmM9eIHQmJJJYI6ABOwBRWsXif281r1ga3/YCnAuYH
1nsLrIXa3OXult/JlockVPaGxsG5fCuBYnrZ4GfRbIJ1tW4hfj/KLt0LSFqAZHU4ZltEGMUy706g
XpxEN20TTSgVXI6c8m64xgoEDfPxM89ujZvQMl/rm2GDw4oeWRN2pUVFsYBN8YycWcaQrPHltuRl
ch+Lbjocx50CRm/PneeRE84IFc3tmF/IDmvyMN45NarBj5H3KZggNey889cxWXYb48poy8ROQ0f8
6dWg4ZFL5sK90ZxEQZYdDNEMhY8JEoo6yrAYFezJWaSKMXBjoF6cvoSfv+vNjVFdcduyCZgfjiji
5udn1kub02ff/Hxd5Z4mMctss/lM0OFThLyC7GWXsivRfOIIWQwEGflAWOYPR63Z2Y/BF9KLHs85
odhFWVhEdxgSraZVH7qd/FNzm/c8brpuZ50LJA52FwuYYXo3zZE7lz+oqo5kWKh/IW7x02Szj1bE
FdH74/zf8Fhbz08GdnKYgAtC2ewyXLslTxobtgjW1fCq2Awu0/iIeRvJk+m0nKJtHZjTYzm9pnSo
XCtkh1QLneGixDo/BfsW+ypp1+NGr9Df8t653uq+6gKeC/21SMk9nCtXrXcNqD8Mp99TOPXE9Ive
M7N1w2r8fri0xyhSPCl0k8zVJThYlxGngdypysXNUERjOc3342dmZylcsE6WI244FkMbWaDdU+oU
dbzht3YZ5UFobBKGCWuWAl0lxza2JgSN3OwHCvXOTmX3odvjQlGBUxDfbms2mHHWt1tybJQFCgdH
uWHa501WbL8Wk/QnDFQiaih5DrnMc9f9QF1OTK9q6S5X4pFDEVCwoUv6fm0rJDl+7D20DTdFOavH
cBse1W+N8n/Vzlsyxc6k1uEVbIXBZC2N2K8jfcWbcI7vWPuaZonPM4oog4VH/m6ByswSjy8eTLxX
WRLn7ofaq8DxBHLIxtVnsmNSpVxL96F1ASbf955LQTm3rQ8avsonptQYDgid27ZiIxnh6IRu8TXF
F9rrdtWREZDPZCe6+hXpvx4R2mdhMgWg33RT6Yz7H2KKUcUreZENrfOcCv0XZkuVT3DKJ9uvyrI8
ckgiZkIjjtlPMz671Q+1OALymi4uhxlYCp8c6cmMvMOZucwvEpTsr27QbXtv81hjc4mA1RR9EJuE
e2jfZgQbPPmROgKrCComDZhOtqLnvxoGjBvVnkxmbO4UjdMdOzc8ZTwBFHgdB5+XIbjR7AwHJkv/
jdiBJxYaTBFprwsODI5J+Iw86xfyL7suBnIM+gnrcM4qq/fPbxVHJ8RIDjICQtoXw7Y23NsPejh2
cD23c3CgePaG/Oh+0DnN4k2xCwNW6xdvEsVuVS8AS3PC6BmnmN2mKqWbT/aZTNt+NU/MKbn9/OGn
Hn5/1dtiTGVU4NnNL8fyBOuKg3yk9NJgzV3ohIW01t4bJLn8W9FWHIrzHXtUqQSy5KUQZC+n18Yy
4ybNQ3MR5fQ93ijLfi1o7dr75M7DicakPbNY5G8ZHZ9hWdWyO91mJLmx+o/9eYgdHiiHy/d9TQ94
EeyrI5tiDH4CfnN4UCa48lT9eN8nZ6yyhmPCdNSVc0lT12mzioYvDhrK/9tCud4KJ9Ln5hfViYBG
8OmX8TTaZZQPB22Lis7cJ4xrkX7BclvIB1Tx6bkNmGOg75ml62TZb8WLVlqvaYo/0OI5Vw00xHAn
jPRYTNvWJXyLJU9zd7IMN0y7R0HvquvXkwpcc/GS8gg/t16Lh6sEE++5mcz7oN91F8k3F4xl5TRL
JLaNlUO9BhKHqIg87kbJICGFlEt1EZHWe8cIuN2zR1bjvmGld2mcEyErCL8J2icwZ5NgM7oxdj6q
ydwtC58VjmbvsdB88m+gAw6jcrJ3RMScpqOYjvn2TBDexibGCmcIwU0mPs5YL2yy9syVj04glv60
+QMJ6b8tjkUOClfbxDJjNijHnI01AYsCbZg1lMhykEouBWLudl/SrJzV1+7QVp7WOfKlt3WHm07F
3MgepkHPNV0fhemOlFjpSl7J9HWk45tDCExpLIwjlnSTJSM9RACKjH0QQT22GtUH0xMhm37IYIXL
2hE+b0F36X9HVRJS2mVxEWqv+apPpNFOuiDdFgz7PBF0WtrJnIt3gCvkd+pZmJXI0nY9ljWuVntA
F69vNFMm7wo0X6chE4NamWGNy+w2AjuAePChFyl6aC8jl+GDChqPBITelhe1SIMPnHJlXFJcgPsM
++G9UFzM3ffFZRT/Q0FRjJOClAHGAJPs1OTa8oke0+7y6LDYZnjDZrgsAptfgKR/BZUA5lXvuG3F
zcLFGuDNQphmSs4ARM42QtaAJXzXtvGrnCA9yBbIQiw5YACDx0Z5L6XUqVgWdtjYhXmskOpXHqlL
EW1wioFgkMPsoUlLHDzKgy5hqoL8ZZK0bBDFr9yS7PBC9oGoMgqBP+R4/R8lAbRWv5MG4h2pNCye
Anr4925Ykymuj6DUa2N+dWXAf0xfkA7I69xkya5NQiFsRvg9eGQzeXCLm2KFqRQu767sMc7Ow0Op
zEESLjU3916fzUm7M7DeWhmzb58iUDK6acVOfl8MxP3WH2Y/HlRwfYzDzKp5tIRjDX+VQ+xPDtUM
228a/uGq/vZYV6IifozcKEdIFGCdxpOGo/nuJmzetP14rOOYcJuV4ub9XvGKUTPrL7cxdN2CkGS2
jc0a3S7DRiajH2+ccQlmtCDpFDTATGa+PYjNx3hmHaU7cwtPM5AmPqSlEvq4eSJ7Zjz7XV3UBGUa
pJsNTVRaPfrX0JfHOgJOlAS5xsbXptipFOVYd8LRXZR2Bmuahd6LySiBgEGLiC3zk+L4ttKxTcUk
coqbiKvDF9L4OS0PwNfzA+u2p4AkG+uHrab5j/SkBeVemniDSQFjxV8Rg5IcWQ45xZ816HlppaKT
wAanawgOdOuxAvsZ0LgULrMSxir2iKgQl+FVZh+jundl4t0C7h4VcELcAf4h4zt4m1a2lV0ujiTj
ceNxnLnNMlrH2rIi/ZIUMGpQm1np0GfLXvFxqYzjC9Vyli+eDJwy+UmNNvk0jpliP0/Jd6i7LPVs
kdgT1/wACTCsgc3oCsyUbftFuII+rQ94SpgIYzFcPtDDQyhOPko82gBM4nOB9wwg1ItP4Ao/3Zf5
wSEna854ILXBhGLjimaR45sTDqM+Ntd2363Un2xbUOJMja+XbhVuEnmDjHh2wQyE7msXkt4ndIIu
Kn2J+TNYnYFgcrcunedAkAY+lZBUPtRhdHCK0oNNhi8jEk6y6i8OUMUmY/j4MhmKovDnkmaJI55I
+FoLbEcyzNSb2qboCFJ3Y4GpVudFH8aTxroWrOj48CqctSxRcklVMp9BdE1zu9jkx9crMDCeVUG2
XSkGs/Mm7VSKN0N3Qi6M2QhqoVtIscFb8Zp7As7j68A7DrQga111q+WwfE41SwiAjlgLVHa50x7B
ZYeHM0ah7Y2Nxl66lmccj+pJ8UqvOis4rwrYAdvtUSYgLwa3xX83QhBjx62LGvi9D0/vvYSyV7k+
8C7kDUJDQGUFJjh55jKRGWv2aKcCU2Xo0zDy3gTTI0iJrvpKd6tZwpVi/O/yQGwQHxHAq+7js0/t
m33j/0owEKA2bCDMIYy6xtMNB8iScgPNvqsuIE/fJ5ALFxrr0kBTHqUNyrl1cUh3HOpYMhHV6jB3
8Q1hFNOPlhYeD/P0YbMX70V1Hc+6tY6+9WanP7ezeB7ofSm8p8XH049nuOe6oDrKJ2B3fQX/z5my
txvJlufl9eky/Datj489H0fFdcSF5VCmEXYqDpAbnztahut++fRlhLeASiNDR2Y0i4baLj2UBx7N
/sAiY8OTC0/bKxdMk4X1qNmeTgj2kBft64PJd+WkA8bUfod7xtNLezhZ26gd6O7856nMy8Q1wYTg
yjiiufaUO7hZIBCnv2LUOPGGm8ugUtE5RuK9kllMLmy+lIhQNaZNTvaV26j+u4fLIB8VyymPMTlY
BHya4R96mZgMOyVTJzmnOaWMMW+FlbTkYCEUCOqLq4ez+Xh5NQfztsSAj7aUj/Lnsc/uPaEIPxDC
W16eFTP+V7hCWbjTv2iUztW8/ClFlghHumUs4iOjPebOFMdPp2B3CrMEtFVYUID4irWgfgfuDp+x
ov+gDDvL88YxlvoamZAtzs0d3GFfusY36W/ODRyitA2IQtJE47k+bz+HrwRzKBrRX3iOab0qe6su
GFnzu+4UNitJcRWKtMR9bsMLSQ0vkF1jafhk7WEWY/H4qZr/bhylcSg3cJwz8XeVrOH+ONNU3DK/
ZHobRgfyxG1mGs8pkp67OWdALtrmxxQLXk+YsjuInhL75WsxeRHnFRQMsrk8BoWDflo+qJvwR9rh
7Vt9mQwL2cgijumPAHr7ApZw5DN/r/X47GBWy+osBsoRSlFwXnvhQ9/1HyFq3ams+bidf1WUKN+N
w0kBEHcUwilJtz7c4tEYmNKwqz0+GIQZnMM9m4IujkI0TXWZBaNJWZnLLoBnyDHCGi2B7cJ7bCS/
+0o2NeSbsGlEixWfH5UPFZLnscf0JT+adwxLNcCfeXOAPHkX4/UsfZOBngOvUW/LrXhnondNjq9c
2oTnUeGhR+lP72vpK+FItVYADeCie0hm/G1uLuo3+SI72T66suzCvQjYbJtrKJ+cCYbF5ydtdQLC
EPR+Qg32Y2DQdiwAhWxi3jCKhcRU2fD28fG9RxvwpKplB39ZuPIy7IRbanGf8DuTxW/KBZ0sUp84
FDZOtAtwo/vs5kArQ9yim3LTn2Gve9G2mo8Vcs/BixDAQkJyBLCc16tsra8Eh1saX3MerPnDK3cM
1E21DfEUm95X7wqEYWchC5nLgbYxmXC+PM48utHs4Ty3jN07sIsEzSGiR/cCLE/ZuXWk6dPHz1z2
8N4ejAAdHjALwPwOE3QGZfgQzbm+tiudTwt9+z1CtiG3Gpby7URzQbMGrjPtOkO8RzVId3roLrTf
gtBE4OuArMVHMeU+f4PFMMQgVH6jWcg7ELqxfBHegDpAIhqz91aRpzqDmVZSHCYzcZ6xfXL0FAvW
ZT5Lj6+HY3zqd37WoEP/YYtgoUgfzIWmVPbncik7EhXbg4rIKeRNV7sxTM2AqB09Hbn2Fp9QDX2F
zrawgZ27aFwi4qHcovsUoNzoqDPQ8k+q91w5tBRJb1eSfZT7E80Sv4oFr4RY1lRssbHLU7fXUb7w
IDxHJticq/Nb5GifzSE7kD4J8PJErG0JINsIMff1Upglh2aKikr/Y/npGnfyIhqcbkqlnrP18RY5
MWkQo8A8Q2Ezj/NcSh/guj89VdUiPD0Xo0QsdMz+ehumk3XxGTG0xYAX6kM0IfA2OUGfVroYjTSR
z7n5ZH1DEYse7lReKlrwzsF2jX27vxSwu6BTs/CEokNY6FtQAYJPbldOukOSzMwtwrItMtdt/VGc
Raekjk69/JMdW8DdnUFUlo+y5gThpNFnqIbUAhkaQLhNoSkVy7Cwhy1VtrGRBiy8bSa7mnI7HKq9
tunmpZ8m04dqG1S2p9Jng1ljwC/MJ4c0nOorEQEJJ/M4c/wlkBPqIIqZx73NzocVBpN/yOBYehFe
nv7gTxx2gktpOP0Jrrs8xafJkaa0NkH8rckxpA2i/HKx9Z9d0tuSRDaDuhbEmJ9OiH21oFSHX0zj
J5f4QMNQcyND7L8s3S025Sqm5qCtKWyCq18ylbKbfdefdKoPjPFWk+ttX1JqM2lUTusMZ8SgoLl8
WLdu/sxXsRjoX/pXIltsOhEXcWEYjpYE0OiPCz1VcyFquR9cHeJKXBsUu5mdbLpvsQ5e+zh4rhhJ
oYMzPoUNJ12mrLPwo0DDorC4VPqpLhCHRd0Fk+fukW7JrLtFXgHVSmH6g+ncgPafcKexzHgBY5HF
4dXH8KtPXDw8InQStDk8QaabvYIudwvJ7hO/Kc+MxHFMcjQVwGkSatmAVVa+QJfhXQGv4JqIAkcQ
tXzNa99Or7zWQFnFz9laWpxcZsZHJrm5390fz2lVgQLoc023I7LcW+yUoBLGDfktjBUNvoQZhzVO
Cfhk74eg/ul9UmZ5gtqRW9AO1TlBohoG0WtBgKkG+qE6LyV4pUuSnJBRsfONzjeI+AyaNlv6GmYR
uZf24z2WsHQ34JahXRUuE4esoecWo3uK3L5eG1MT2rQNFAUZ6oJzGlraC9lwiGkYduHbUXpMA72H
PpMbj4qEN5ylF+mGZJQYPgbx4nZKQrLEoQIZQW0tj5e/kN1knROZJczJUqlfu0eylrNllgfKCyH7
OEv7Fk5CN+3azXOYmbBdcJAviIlZ3y6V9I5VoWoiFjsNJnDNM6AsoS6jFqJIwNq6BAyhZKfsll3z
4bFX/jd357HkOJBl2V8Zq/V4GbRos9oECeogQ2dEbGAhMiEd0iG/fg6YVZXV1T0zNttZJI06ESDg
cH/v3nP5OTCSDuPJF9sQUR25ESSx9msHmjjFw1frwb9DngQYJFOQ1KFsk0tzw8SoqDZ6+RFZe7Ij
7BENxwsDc+Ls+2fnE1ff0tjvlm7/nz7/9SEpTohfpC5+awGu74u9aKmONOjh+MAIqgMXcxMOW9uI
99fnptCxgI+7d30o/T2JcHj9KYylLWdCJSjKAf5S+JuGjlIK99wKRf0w6Zi0mpMnLNaK16euLxoz
QVatorR9fU6fYUqCvOYT18d46DZeXfsgSpHYy9QgImpMvvVh0dpfn2uWF+oMqf31ZmqxHlzv/Xnh
+r7fH/GsDj+XSHq17i3aW9c3ydzDVHS9e32rikoWJqmRHXo7by5Rvx8JqFtwLd3UhTuTjdWdxNs2
Q1tuwkhtJzRARqpwLA7OtHaKIHnOuum2iab7MWzVOvL41Upp2henSC55Hn/4pnwwLfFhaL3agDmw
Vj7tjSTD7iXSoOF87cLLWIwmuWt6SrX3NRQ4nNw0Hzc5ejrYpeOCUYg2Mi0Xa3G88gtajTmy2Ilo
OJIXdJY0nssyuUMnmpvpWSTZq+zLYd8nzE9xnHDpc7huOl1C46rtxp106Gwnw0eplcbRCpFFEXQy
eVbAr0K4I/vIxr7aknLBMUhpdLiTytCPvk33AccEKHd68R5wAugmYGbWXjO94wppb/KZCUfXO9CE
kaSJiIlRntCyTNB32qgtWsJ6gqlD1tgOXAizlmLzgF8rL+PXPjUOJerUxUhCWgQ9tKqCxQghN0m7
DTukWMFRAHZkQ6STfo1RN0HkNVspYrq+v40c42erIWd2YCMUrb6ZZ/rlFTSZlTG736m0P+AeggZO
7JDcEwzyLsqE0UP70lC+AYe8slxae72p62vSwBjwhFZ5uF0HXHbNRcaI7RAETsW3NxZpAIg0GZMH
XMaqRS3W9CwD0gkbPWY/zPfLx5cQ6yR+SZq+eAjLDMFTbNzrGheOawCYG5fFtpAzlbg2h/Bmf47T
zi7EYRaMgVOZJmt2edCOSNz1JJ+DRHavoRZX+0r+0lKUD2GDYN0dYffMmQ2g9lT3mB4SnZpDQ7L7
OVUy6NQy1uTFR1LjttDPaVUjUig9RAsz1CI3c99j11Uws5xPP4YOYeQUpTwd5bFmb4jnoM3HXxRZ
1DaN2BnP0q5RtZTgB5agvpxTbe+aXVD247hT04yaO/apB9NTNJ3ypeZIDPRBpw5Z73FEIY7MGMxS
L//VDHFzrLzpMs/URLxkYoAuOD/CARiPPRP0oOXMXd13hsDqlyWj79RpKK3lXNsynRKVwSGrqKEZ
tehPszcd3NnkLEmZDVhp+yZIR05AXJKfTYOosRwRGJ3DYGDkH3YtKXU16SuuTiZyIVpnt3rUgANg
NcGh3PV0VTXqhlHKpS01/cfOiij7VRkYAYaytJL2BW+fMIa7kANpDcGIUipm8LqKUOfmqL+LX4PI
uhPRoGQJGeba72pm5IlMllxA+wCQBOk/4AuoaNmqRnRbGhY6Q+JbRpVDT1mRtELDt89LQsqdo8MO
6GuqhxLwAPnqVMEjUlh35Fwc1dykJ7AY0Y1smfUVVUZGxEfSjjCV0X1piAwYYqMd8BACtWhDJNnw
LQn6xm4bvcYEiEACyvWb0si2BFR2q6TJ5q3RWcWm9SZOE5SqUU963VczWwkL4OxHM88vVnY3VrSm
FD3EMZsQP3ccwXHj3eSCIlZJ4zPxBbTySbt3LakupcESJhu/YB28jSO/NRETUyDAzyHL/mxL1vZE
/kECAOV78SxKjsJ6IXyJa/VVAjTRcEk1xLayQINrNw+jFNZbRrnRMOlVErQKoghUkyUOA5MIzN9c
cFpPHbI+ec87Lw0w0R3NNnZRRRJTaPc0SMcIW0KISiSZ6ntfB2pErPexNGkTpzUzB6Wb2rqvy2ZD
vMPFUFMAjz9aZx4pN2FjPhJXsoRwUDMkSIPYTcjUm25usN+48aXQI+OsGd1rY3TPZcN50s1loEaN
ZbxLfSKO2vgsKxagNk372QYComUU21nNuUNV8b2Mb4YIH0QY0acAl35Ai1iTSxwTdgt6gCa5fwLs
uym9Vy2jTBlKaO4ODgU9ndQOuGcgnPzZHxe7gtO9Ky8OicRhOjw4n7kjf04KfptN3sXK0ajByyB2
XGOdhUhLDEPGa+xv+gWAFZIBvczWnsV6qRsoaRmRs52j7n5x5Ad+7L9YpbaQ7KhTcJqhlGsXKzQA
/4ijHKXfqo3w99BxHorU2efepo/QG5IlCnsiGV607mEa2pcWtDKbiJs+5qCKidIzJ5znqWlznOQv
iW/Gm7iw9QPpoWiOMf3TxkHjoftURjzFqUh2gdr4HZPpgsZH74gOCbS2avVJAJ+Lwg2JoJcsZDbq
2lYZ+M28ByBfBU6b30spJ3LGKI96hExBCoBgPyNsABJGu2IKEdrn1BjB02xk1mIQ4UtGVjhduibF
9kJAJpzgtO3X01KmbpmIWwm/qa8pomB7tCsCg7DTUFyu5t6DYk3tywg1mhDK/pFrFA2kd5oVHGar
Rj1RDq1CuTTvqqpPD+VYHUI7ygMgVSy3Jda+NKLKX9lhd9OHxLYs5KdMJAkdNJYwCE8GJAuRR9XQ
nIgVdZt7U69EENsaTcKRhX1qUfUAmEXPlivsjbuAll384aOR08MUaLFRjtRT3wOLa6ttVCDhcx37
PI3UjMuDT0jOqujo7ycuvEyG/k3cYJTJiPyBa2inu4RGuz4CKgwRyDex8UP3qC4Lju9AUVArUyBB
GCefwQB569CTNDkHDPLKko9Gkb6IOtrpCzIi6tqBOjyLEQ3EWBdheinaFN8SFxPZuD/aDNKJtM4T
zDYu5NVOdBQwJy3DsaXKb/Y4S3bP/+F49vA6dd4XaIXHkSSts+z69jhEe3OkH2A4yXC0jQiluc+i
vpdUoRrfO/mF/LBDklt6jS5+md6NsecesNg/LzF1HKxMa5jdVUO7xdlK6ZVOIzRGuAvMvdBxzXhv
6D9Jx3qVkkaWQMSWuiEL34QalqnlOWo0/dvM7JeyqXXo3eBgh+mUhIg+oaZUa7tX0C11ixAGpAtx
+4DNfp84MBATRA340bdeDQxTQjham8AnzXaoWX0pmKEjRSyCpCobKlQzYxijeVBJY+MLXVw6tn+t
7Kg5l1NzDmGjTaMX7xwQKfN6SqV1byltF0G7XVA187Z2+6Bv0P9oLZ1tS8u349hCH0nmg9UOd3UO
TK0w422cUL3SY1T8ZVpjQ0o6zIrLEkg0eRAzF2h7LtOJf44GfQIPSvWlSct1BuZ7o1U06fM4XRfW
LYTMdOVEtFdtByOjpv+yB/XlaYq3RXfIoKcj8zt2WPUcytnb1ycyt6zH2XDw3YIuIVDwODM52c4v
MRSmDQ5wYtz1Q5XQzLEIHTH02T4NsU0zBY6o7qIVco0GYjxVevC2wCDmuyqSGG4nrKStvXI9NaGt
lfFqnl10V8Pt6HOVGOj9tLWjr/wJNeTQvZimme5zyBUIEUajwXCJoL7W+akTNZrwrJqgwO1707s1
JDS3PlqjFT2AU11HRrwCJ4C2z7ScjVWrd9evhpP0SYH2Wa74drXtx/fCvjWqBDpjhS7f9WgBTUQQ
J+6PWLcfVT6SF822sptS1IQyzJhAZk9T5H0mdm/vTGj5m7ZQDzog85O0GMqKKXuzM/EzU+xQmzop
PJt9bFdvDcFozOnaV/jd9DW08pyENTGBLLgHzty1dGDbKMVeANrCoiTH0mQ+alJbkyx5IfQJ+su2
jjxt4wHo89VCRSCGYrDjb3eQIS7HzzCjshNmkx0wGdsUqprOpqufZSysG6FQKWwsyFAPdUVRrWPV
y+Dv1/dgMakEJ2W7rRZlb1p3e9+txSoy0X9h2LTnniJGxNyzxSFS29OLNUrMil6iMB+3euDb9bGG
Lla23hupeQSj5YS36tSOyiJDKdRSfIOIf9dgLXjSaJoNSfsmx7QF9zGgmxwydwutpM6OTm+whDb6
o2Ny/VCxgcmkkNyb0M5pkdms3QR9mm02QZIg1WgSiwHmS5vndCWg38r4XtV4oAcsZbE+Qea1MYcO
fYJMcYrSTQh8BRF59hjGDglTHb1afo1y1dlZQBJ2G0BhpCZe19TzPVLCWXbsTeHcwV6n3tVuAHEe
BLqJUdIe8mhSmKxSkTBLMl4QqLGQ33Mm+w9tdYK+F0/dUnFDK8jJg8apApQXD3sAnts4bGgrA0+6
p6bwDBUV34YUOzPkB4TRRg1k7N6zriCr1IKHNcRi1SqNCBa6tZotUUFSbpwQS9vOvcNq6KDb94NG
QyydXtKo28FepXQQEy4oIziFNie74QXp8MPWSfCJofohp1v8su0L5u7xaFTorS4WWHvS72bCxK0O
Rawdb01nvO97nZV3w2QmNFNKobV3Nh1qr5GIbudwmSzrHJzMSxHktLcc53LtEaocTv6n13Tgz1R6
1EV/l0bGLX/4fOOR+X1DDAUe9r4+u1r6npkZacg2e6iTDH5lgUrQzR4In6yD3lRISyb2r7b87qSG
r0w9PBqhn//QnJAyo1DHFMTnjQdodZVP+RKMKbY5Oe7DqNF3GX1q0/yUFnluKztr8lsSkhCsVOLc
xJ/daB+aSWVHAiA5OjyLtk4T4fJB0uqxrIgmk6b1jNt2MN19nD6UhCzQ2VBfsYamoqE4AI11iQx6
awjyWGsu3v5iYO9WFGc2hEQCV0poeIuSxYVT49qappEYNioOftaY6HTRIzq1M9zGpbupfHtYShl4
vA1EcYkRdoFDkCU2JKPYkyeDgduaC1bbhD2ZqMlJUfG2HRqXZkmOKy0HU1Xza2Lotf14OskOlH86
NQ4iRtRHg2+HaysMh3Obxbu+n29nzciOhYfub5yro99Brq6aEO1gmAR2Gt4Ta0ZpdDaO5tLesWH7
31iyfXFylxactnaGH3MUaQeAIC+9ZSLm6lv3ho1ybvg9450lIOsQzko/kMQ5s+gwSim009PEcS3F
xrTxNUwvZu5gRdXmcZVWKKsAxNxEHPXDXGqbsSB7mVXwD6QZldYYX3P9SGy2HiyjvssPisF01SZn
I0nwBpvJfYmwozJQGFZTvQPKva51ET5qDQ4Rss3pyQa5nv/IHXPTz3uzxVshzOTItPCeismM2GLY
Fprxi4HyG1BYvXILVndFN+icAXIdtvBUG2XSXjPyFXy+MnASnwWt5z8VZNavUocD1aVZOLCGvxgM
Npiz3K85SdCEIHzvWo3VjjO84aCC5GU2zWmy+WNjFNV1VYwbUaf0OYSK7yfn04sesDhU1KRAqMLi
dgfjXVM0U4alezS9ugMrl9xp3w2NZV21aUPrNSzxlmLBOmgKnUfexR9KoyiUwgwAFw0XcWBaldKk
bOv6lVOOAlOo4xfRrLfG7IYb3UR4qjmFgcxd+zSd4XFu6Gko55w1JVKA1kPOpyMgG7Lv2E2Kuxmp
vlHSKiuXdazNEk5nDlcN0UlgnPAGSiBjrp/COfEeyXM6UrigREjxKzIT/eyW+rq0sVG1PVLNrBqL
x9nUPr1Kjz9Z23zbIae07jwVvk1V0wTIrDdvciFG2ypilnUp667ZUc60x2jcRHXyZpGsi0W8G7ig
JhZm3rajrMbQcJIoXKYC374ySOSR9daOmMS4sBoac9hw6aI1YZUkVOTeClj4Z2ikxLaiFC9DZicT
6WW4rntCNnJ9M3oMbwUUtTz0n4s5xb+SXwcrmk/heCZ7/M0DH7adHdme6tHy6HcJfe0kGsE2fv3R
D9Z2WWasSlKzgsmx5qPvkwaZMm8p56bY9Hp4y0CXHj3Dt26iCv685ulPlV+zNpSjQOqJKc7uXrl4
JffZqKaV7fmPngsOENoYqv+6ffaAejlTba3HssaWWpqPlmL8K8gfWucR4ENBOAkaVaPC/kT4q+Q6
R41nZOwrRq2BOkJMpmysQ0P+2M5FeWACAt2Ggkmoh5PTDAtGIanhR2CWpIFa9pi6yz5mRPGURdh3
R7R2VK2yIvV3JnOLQ1RaX4kU/iVJq7tZw9Q5GOa48SWrvdnD8SILJvIWRNHU3oS1tuknor8sv1Bn
8xM+60oy8JOWJGu0vdlaui1dh/AHMRWBN5uI9Hv6GXH6Ae7bvfMoR7NqmG6c3n3xEd9JrH54Xqwp
sCvxizCh7eB4Dis3cXG75jui8BaUDVqJoTLnrY8SY64o1tch0+6lal9qstxErpndDHHkkmMynb1x
BEju0iO1w4mJHKk/eFRQFIcCDcJkMGLo1K8IAjaQso5i5XbdWxSJl7R07XXusEqOq+LVmGa5M+zs
GIYkakwD9kOzW0SWSq3lhI9fDAykpU6x2WzvGuGBYgD2eONGsb0B/ik6YF0EbUJOx9QBJhWXZQcx
KxbwSnW8PFoxt2s7Kejtz5QjwH6Wq1QH4JcamhvUBntVjNqXA2HPbIEr+gKNlZdW76kzfmhKnI3G
OXGtvRv4ZV+q0D6Qc0v0b9GiWGk5B2UOJbN4HVkV70AUvvQCNUNxygaM/OTL0JNl8FfYsriQjIAi
e67PTv2VR9APE91DXkxuPcy3//ZuPDX3xNtjqFqiOUbfLtPL9e1R7ZKAoVHwvmE+M61Z+BNAc33T
cvPnobxmdFwf/757/fh/+/qfj899w3b9eex6dBiHrS6GX/yXMR4Jky1ebq73rjfX3KZmiTf68/B6
7/rc9dU/b/635/7t4fV9IbSZqv/SmzCYMqzC10yt3wFC11Ct33evz14fz9ewEiGhfRh++cj6pDxc
bzi6cNz+eSxmsqF+P7YWny0+muTVBRS4ywh68IVGMqNFKfOQZ2rmrxRqb4XyJq8mbxeOJrQcj+6p
7Gv7EGsx6Ps49Na+x5Tm+lDV899fyJa3uI5F50GYuz8fuL7t+lBQFNo6Q3y8PpXYJF2OhoeTrdMy
C/8y3J7r+66vXG9K2fCfs+h8SBMT47ZTYOhKl824vqwM2waB/EXEnY1g2O9xtxLXuE6giB2ZOEDZ
WmhFbk0zP8y5FtcV3V8rVY8qpUHTN1OzcshnPlxvjFEhiIjLZkbfOKMQgTpDUvP3KNBaFJ5N9TPV
k2PGBdxq6JjFbUu7UIhVBmxsB0C5OKQLKIp0XA6X5eH1Rl5j1Dq3aXZNpNalviQ3XV/pIzDKQVgV
P/OBqvyfz+XXSKepcw5hhS0uu37D9burSCzkEdEf+XOS7Z//7/f/cv3a3++5vjQqOikwUXGF/nOj
sn9u2fXd1xf+5bv/ty//+YbKS9ut37X7P+/9l/+zTLxdAoc815kAw8xi+PMkIAWbpPc48h8HC+Gi
oeOzcyd1yig9g5OCntF7Bc0wkVC6/Mgsvd65dUhXoIz3bjYVeydOm5OA9kuaOn18Fe36uCewMt+L
CN1KXYLyArFC6oL46Bvtl0Mm0gEYoQ0OlKk+2SX43GKbVTakAuE41MToWRogYdd+YY4QYGAQ9Utc
Ar0Pwtqpt6uGwpv/xASsPGcDQ5pfk+uua1oQqYzMkKivMSvRrO+LBuGnx1rEIrL0poXhUcif8DQF
4GQ0UMwF1gSp3HWU6NbY5VEXOeWTcmgg1DFkEB0lRU+VDNi1S79b4VdMliSUetQfDbe4ML1tV2Ou
IURI0l3OJXjXO3pzowoYPDrrMi1MkFN5+LlKghL0kotZEnbnUaex1NHB1E3adN2iBs8j/9CXI2l3
GaatlCBbCgDVzKkFFMdFqwz3Y0Io6VWiuQM9SyDeJQ7nHLKsj4RGV982lNtgTmt3bfj6sYyHDvlp
iBidFLXIwwCiuXCRkVUq+iDrKEpwEHUoeoqW4r346DpyyJui/dRc0gJyRaPRpqOfZXdtzWKbLGw0
1DF+3RA1qEFz7WjZ765tfhhZh3m2pZi2pN3aDtrxuEQYUF76DLmhm9c/cBnIG9+Dc9KoKLqpPeqk
ekawYaqT1tRnjA/CKsd97bJ2iOjBZippju4gzvQJml491RrzYp2VqSpgmEzEg9AMPpM9choIXkU/
1qWB8spbocx6M9jhRRjWZ1EvdVs2h+xqvGfk7N2ItAMZSBAKHI3il5snxzwcMI5HtbiNC2poXM5g
CiWCfZIb5wjKiKn1zappKQfUSGCmKjIgHuuvmjJ/OpnYwf2HNVrUt5QDOGHi+Y4kyMfeacY7ao9G
xGQts1GAOaT27lx4NDXFkIOwtAnXVJbtIZkPQeGLoxs+ZlZv35M1/8s2cPEn+XPEBAVHfYFu13rr
Ww1cipp/xDsR6SwTZiPdWdmi63XUF83AZeE3iAAGdnenSkx8ZpcHVcqoZoKdpbnCnJX0wjZBAtsW
rramjWUEZeZ+RX0Tv5SUt8IQQGg8wJsdALeF1HU3oQwPWpbsKWY+G7UV7mv2kPBNQamztJ/1Up1y
6aOB8xhELTlgq7PsXW/G3k5V4W0bJ83BsgrGkZIg0hGDOSasse3f6rx51yq2QFaIYGV4X5X6XRuP
LP3Y370IepupoNlN33rmiNsmwSdgtJTwREz2aYwOK0uQgad2+BoniKrnQoOpE0smnXiAVRzelrND
rZfzA3qE+GK5hqJC2xc+Bt+oO1oo7AaMPW0DUonhfGMO0PgqISM0tbL+lA5lgxZC4po0PP3WQt+m
U9pD/JK1G3e2hkepGlSGKUIZ9i0CZhWLM3N6AH46otupOMJFje7cjmtyRFvIspJoM5r6u5f6GmoY
MgMaI3uerKSDEMsynMwV+9zH4ZeihNbpNkgMA3nX2LFddZfewdldSNIm7tmw4+wmTxVZzHTj91Sm
7AjRVD+EG3sejaBy1fBEmCdty+GpblsNbWn80zA7c1VTLNgoG83vqBtg6F2+lC4xGpducSIOvr9q
8EznrVTwTsilFf2FTTTWxDEqFKOUPojhqrcFjEra+Chhx6k8FtGgQOehJkXIsZ2FsIMhxVQBDUhm
KI2d1pZ7wwQsZIv4UubMRONxISHQvSMvw1N7FWmXekYXRrPquZtzTE39/dC2wHQ9ah9TpWMvJJHx
MHjdVwoplUJb8T2mIAmHhiipqtdehEa+hnIbPEg2pMyaQF7N9jC2dS7hrB0l/NKkwGO6CwybWD+t
Hh9HZaAHtxKqxcQ6GtV8VIhrcjuSt4vIjCPXLfvklFUzsbZSnqiTXoR2FaAnVlCmsLan2m22nUL/
T35Sdpgafmh/bs9WlACnqfqQMsL45mZoQPJxvGTU7Q9DRWNFeti4xtTENFz6e23M3gYEr+44vsHy
L7aak952JCIjKsVq4RhYmLTGXEU2Uvipn05dk+aHejMN8j6vdMbUwv+oipZivsLi6zQvmaclaGaq
R4emFiB2KKIOV2Yp3G9SZPUVyS4wyiShypxA1OyY7c3jZwhTfNCmCmgOf32K413XsGR7EgtyHT/p
fmvrSHX9eo8uR9YIEaCA8nXEWzrA7WgzY4Nanru+MHuw8WrXeipbFR392H5NcsiGaaN1h24h2AzL
DclImCmi4pmAzfgQy8Y/TNb4GgtAFW1B2qzObA95CTeNsKPAlsgJUnRQx6wu9H3tz2tjqR6GrbEd
lyhbzWVdULOO9FpQ78CceWq5Mf557/rw9yYuH2iThMZccH2ivwYmj8uWe4P+JLIcyI87aGsPbzm6
yB9yVMeqmIot00dCVkmhUwfP8LhLI534Xacw17ovAJA0/raAiSibNzNC+6/76DyvU/rrjeVxKBjL
zfVhLDwq6CzY1pZqukMWvkfkRc6/N8psyVsP1NTeg8VOQctxPVBpNt84nC0sLllE1AboEgDOf7/3
b8/1ns9108Fg1JDws0qXlZMQFTWiyOxQX2b2Oeq6f0QaXvMH/8QRdokdrTQ6ziurptm50xcy6xWR
GmURa5ZC245LCGe/3KSujZTp+jhZoKxzTTXGz82dc41XJsWMLNKFzCqbh155+t5xIRZ5y82cI+QV
ipCLQRsWUhWw2ENX4TprSvs2dknMRQRmHKauNA/Xe41Gvnw1OCXFDEqx0cKIrU1zmYvZLDl4dN2G
6z2H9e3asZBwxcmpskkiVq2nH9Cx97ET7u0amomRIfqNqhgTfK4TXBSbD7RFSLbUvXobpx5QtvZt
JhHlhrWeXNE2qPkJS20dRgLLjtuah8rQzUNrkiLfcQ29UQ7qA9dgqFzQybAufbeAFgDxJg+hKVQI
Siu6dVNrGSuzZy1DH/OuCsNkq0uXw8lnyRuoRICgZx1zvemWe/oQIqafTQpD/8DkukXirZucgkjT
eMWx6HXsS4ILGlSvykeImyYonLmhvrovFTEZ45IGOi831/1/fWhSUswlxRx2dwRAb/kNmLn9/cYf
Yah4aAVWsy9Q4OYsiIzYRFQ6bMsOxUvNhNdfQMJ/DsDrwynFU15Oc7juWu/RNIe3ipQKrhGLVjKd
03YTa+OniT2ecd/dD2N1/J/S6tvYUmI8G8AIZ39PcQf4JsEPZFqmwCezbZkFWeDiDtPe5++YBURK
mTBAXg3PMfCf6k/xVB5pTWmIVFFqL3NBmMspE+IVjib3FD/Pb+DFvscLHYvwOX6SaD227gThdCV/
AVFcTspxS9mTDmKFL4lWwHRjWgFNEOjWhIegElCvxQIcA0GyYVCfH+FJNwOg102nbaE6xv1Oe5gv
6qvk4YRs8MZCDAHiiB7gm8Hpq68R5qhX/iuHXhzyr+ZGe8CMRpNQ4gZHeOOckk+dVQz2VJ8PzcgZ
8BuLI94plQbMnJuRjJOVYW1i+wsxDLCaCtDok/52D8AqSO7g7ROtsthmsydBpVRssJ2nC2jKO01f
0Z1xQp0GuCDAHwuRIKf1+l1xOctXziMZlGfjUbybh/CRejxzvRY7lgl79yaMT8wZGFaMt/THdAm/
R7zhPwYY2GobnfRkb2Hg71YDg7bDQnJj1WtBFws5+Qn47Fyx6L4pXzkOcMDPdCfoGp3yY/qJ47Ja
FWGgW4Rh4ijAEYveAmMvgIdO3NQJLawV8jhAUcMdMzHGDSTx/v0JtcV2/IzqG/vh5xI6OiGVP034
vL2ai+HOqne++yjy30D6r/E/IIjdMSOJyuJ/FJ28K5NCtX/7i+HBc2deuDy///7bXxCeaLbGdMJ2
PaSpum07vP4vDPSKfMk0N3WMmtqhEkhWguyXOJIb+tkdogcopzm6hY0W3iXuepJbyoruybudvzhC
mNei0csXtsvkrPVNEzJt2ot84aSm0Tb29mFxB7NzqGCork2xFb5Bj515w9ZA8vcK0QRl4Mv8C7rf
Rm7kGxSOWzygu+qlv08f5FP1oqg4rIx18zM9QKx9zT8sDC7b/pwfuPajw9Q4YDHW78ztREdi694z
mKE12CGbwU6NfBrfvomxadoaw8pac3aswLyhLJ0t3FHqxb0FwzxSzT45JMl0m59N/+08yRM43vgX
xgQMDe4vHFBkbThHVmlrgGlv6SdiSO2bujXy1+GRxsJTzY+O1QZWMa9wVsNrEMj6kZLtMcyGJ/ue
Q1bRfnxAbFb/QGLhncvNGaMEXl1qwzn774Ak6s1NmGTv8k+0+htxb75Awdz4QfRz/iT1IjC3yVO+
cBqNV88MklO313bx1jrjC7Xe22qFfSrAeq/uwQAieJY/SsgiuF5QNgXInTFHcp66uAE+02CV7Asb
XOsNZ9h0WRAAT6a2+gmYLHEDZgdrkl7XO2CWwD7pYMcYCI/dYrw44lMApx7oDzQr9ZiZzokSOXTx
hd7AYYuM70wY0dZdi3oHkWHPnxhtzDv9W8p9vRs/WIKzqVzAt/ahfpuO/hvryi0ztw1z853AMbRe
QAvnN/sdJSEK0eCQbr3gX4IK/rsjf4H7/5cD3zE03XJcx/cN6z8f+IDsWxRdxnAmSO6MZ4nIOcYY
Dq9n1381FoUp+Ujr4h3bDMomjEbPOJLahfi9aJX/LxtDEMJ/2RjdslA8axbZB/9+FtqpGp3G74dz
YlAr5J/S9nERTOwiEG04bLh+rPHZpdAx6INdKnWJaOBis3zGP5Jcrpvz/29MhecR7fB/iKkovpOP
4uM/B1VcP/P3oArP+ithE6bNdIaMYMvxvL/8I6jC8/66pFFYlob+3v790j+iKvS/urbvaprr2hxF
lsch1Jadiv/2F9P9q8sLvu+YvucbjK7/L1EVpm8tR+O/HK1MqU3d4+tQoBuOZxhs4L8O051BTWKm
F7THoTbThKIfzTCTJvISTjGmRF9b5XHnntuUJCcnHYmgmTxOR51VFq1n1IeE0ObFgAeLxjL6FwfO
SL6VHUE6bfNBEg4lgMz4dFyqBVah3zeOYR36LPmo3TjeDARjrErLU0RIdxHEp456n6Q0ODixdmoB
JM8lYN+6aNu9Gl8VIpmTRkWy6sz+OA0RvQAD5IUEwCFdmqqmxIqbF8gXp/7UI7LaaCXTrNzTbgkA
AdlvIGep6/ST/n+9EqzdV+2IUiJsMa2r7kFwrWl8zJJu0jtUiWzMvJR4lGkC1DeY6MSoACbbfS/F
CHBA6uuoIvuiRtzEW+otoWhbEUFk6Ho4zjr4gWbBJ1q0jx37Lc2htUutAq9f/ep/+GQu2ei6j12Z
MjRZmb82YjvwU+luJ4HKxRFo/OkRsotHGEQ0aXdDo5N1N5hMt2BJlJXca6D2Ov8nJY2b2nBPMs/w
9usXLcqNbY1qnuJM/WITwVpVGWo8Fd+G+qgIPu9ODWlY+PXiOxqreWCU1mdkxeoSW1gM3cypd2Wk
PYpHGevRJmnh1JjooK6JG16sg30o/DMRudp93f1K1cVHSfxjwImxlqxf16ZrfHWW67IO7uDqLlEI
fjKfLdlt5ew+/C/uzmO5cW3bsl+EG/CmSxIAvZVlByEL7z2+/g3wvHPz1olXFVXd6iglKkUDs81a
c445hgXgZPIlTmVyifGNGx04BD1OerueDP9cJ41BcI5wFRRqEyXhu3qJmqGb2gpzqFUuI6H33dBI
r3mXY3SVCHsMwohc4ZLukWQol9pEVZXQDl51RfLl5RZ8daNwib1CZdz3BEsYQo2wVXgOWVhZWaVc
ggB4e9uloCJGP9t1Om86gwhSv+SoSjdyMl4b9iQrBUHvxiOOaCXrxV7CqG7VHpUJBTvLUINY08Z+
N4q9f8zQJdmtN7bIZPVbH+fFK/7csUaAneCrKZJcdUj7ZiLw4f5nTdKsJnrWkwFSm54x7o62XzdC
+BIX+Q0dcrbyBhRecl07QmLUS1nU9LVuwf2VYoI5sR2KGja/TBFaCgcki0fBdNSZGeloPLUdcuM5
NXXy5XETIdUkjk1cjbLg1mjrMCSWJ8NUO7Le5lJ8CvFeNow9cnGHmja97jTpSVxIAxJg649w0mFE
j8RB9kAMrPYuR90pGuFfmTNhL26Kq2D62j4pL3QnzGMcBVhAI4g1GgHLq86AgRpGmz7tKK52siup
UDSExv8UiLKJ6zFwrSn9EuL4GCgCJnfkSjLnG/NHwEhDu0vRWOjCZQmhTcdxAY4SwQe6rEi3h1Gl
RtRTi9NaiIEZwL5czemdIB9xiLHsGwMZTtm8RWO5i1qEskkNxtycvjKcMNDa9QNbREB26FEhGTWX
Vmt/YtGnKyM3KpuecWVowkBKDpLrRjVYaBnqtTwoHC4VFQDdlhb1jEKjpdnLcn30JXGV+eOxKUHj
Z7GGxxLKrEGbMsgnNmwFA5Cq+aYtoRLvmuggKIhHFb0IbOwdW/o5pHVIICuElJ1a2+8lro4NlrN1
5KM6E3y9J3a4vAQZKYMd+okZ/Dq0mnJQE4Z25PYCG6Ng1UnKVSyMd4qmYGXSdNcLr4nc4mfECyKo
UEe1MMBJ3yNPmWL1Ili4lhpl9N9i8EHWUNQAtTPGCHpDgWi9Bf2g2UhUoHnLnekOVfnhl/KxCwNY
sXH+Yo6Fsa47qolBnK0R0/9Ied5fLCsDojOZT2kneI4qNOYtx9Luh2nvst8+e1N7HZA00gARoeVX
hN5bjONSmxGPQ1+feBYoNOavL4UeNZ72uWhQOGvhj9kMjUs5b1H0Guh2YdDcSG3fJvQJ9aS/WUV0
wN1wRV9wbcTyWzVZpYYkqjkEaO+9hCkvHNtmOw4nynyOKWFUJDMXC4pQdLZpDiAdW9efxNiJkFIU
4rGvQ6htEskjgTQdUNpACC4C3A5wR0SV+oIk7JWYrU6cTx9DGRXuJAU/ypQP+8j4JbAVC4W1wZFS
rkxd2VDZtbNIai8GQZjLkggbL5qumPvmmAfPbql/cxSicV1N+KjRDORu2GunyIJ+qBnUGpGgU/6v
2GjU2kKhYrYcBuPm9+NGRikHIQUf86ABQ0ha1tCtQPFHnMp9bU4fnprNwqf4RTfE/mgV2sYvUjiy
xVBc0yFcx7GZuCTOx44OwN8MfQ2hZXbpsZORGs/WCOkDBvKKNk8tFj+FlYn7KoZdpiAgRJJPlmql
V9sRIqeZytGh9IARe6bculrL1i5BfRE1Ht0mTcFa71n5ThH7z0nRjiLd9RcSd+1WtT47wx/spjQ1
14hkyv9o+xdZnp0FTd9KPvNtaE3fcdd+Rmj53RoLGdrIbNwxKG0jH7oHbhi0htptjMizFzyaGoiD
EOBOUo9OtHwSY5Y4QsrOTVMmu5DouQ6BQeRfRoReEQt48ZJzkTIXCiM+PTkXPSDpTwH9G0TjDGdN
MUSHCvBRpAs64R34+AKCYJdFPC+5cfMRdfsrD1WB/Fw/GLMuvyX/doS+E0yIxWIqqkc25pM0rmMF
oHBWgA/WFZEgapaJNFDiACAM3AwBl6c0vtWVn65o1UIp92P6jwFK7kDcjQbGtxEGljx1bOa6BIF+
J394JbtJ3WiNg98hBFVrQXKpoiPrUptvydeGfZn2xGQlhFpofBIM+qVVIFOovgeyKZ1cyp91tbw3
FCLXcc004quKbjdUqfMmuYVNBXxJvZpSb65oIb0GYYkDuYNPNSYFKKYMSi/l/QUaO6x8wvQZ1gEW
7Sg7UtVEiqNBfpJC9UVuJNlBGc/6zems6qU4i57g5iYVqbDBJStho3DMhn4mEVV268+YmHz6CvpI
xmrFfibJ2x2+YH9VGIhAk4JyYRGXboGdhLQbOA/oTFnEVQxsMRI+FGPszGUiP8MRGA75Zx5U4Umi
lZFTpMnbTjwlAwEfuWKC5tDbTaeFPdxPmZFWBG4msAbJp+jFVErxFBFvJli3MG6EjULG20qXRtxA
GJCmepdG5rRtxrBbTRM22AEggjW+TAz0AwTOwcp79Gs4qyQJ7rEQyU6VR0S/5KwCjQHeTVXKm8ZD
q5sWBFaL9we3fmSVjz8XcWek6uEIHEMr3UGABWNkN9kAAUWGK5JcpaIqbYxUnC1ZxKCCRLi2hzT4
TgUp3+r4MkGdeU+hGjyFHhqysasAC1LZpmikVhTfcvBsphdiGJ+/aLM4xRFEavSPnx9fWGNLgDKu
ysP6/R/m7jyIbBxFNKLzEBu3htDCxthEIzxmrM1IHHW0luZXqxZbZhHc4fN3/9OP/9NjQ0etxIoR
DDz+NsEutCzo+Sz/t8/y+H9eKRGzpA9g91gR4fD492tqcYoD/c/PDWv4FYrDOcDr37/5j2//vClf
B09Umsjf/vy1INB39/0cMYTJYuqv5/2//ZSSD2SSrra+5Ba4j6UOyfHfR+mvT/B4qrgAWEbst/XX
Cz8ey6tMRxoYm8tapQdgaeypGmgO2uNSqObghccv8vkKeHyHMR+sn8d09ucXVcVwQ9EDbiDyKzrA
eOh1aeKSCh5i/2putjy+eFG2y1nMu9KcqjcPdf/x5fGYpQA08zNqYXhAJ7dpk7U8F+7bWfkTJwP0
CDrZrNFlpONiViJVSJNneT6hNMTyZTNrhR5SM3FW1z2++8djqmquxahr3dFg3bKTSy1zkW9u1RHx
JmHO41+KM33uZ/ylSKOhaJD0JoPwgcBMAjcgutxHIp8O//0Sf8Rt+dzj+/OLXCdTxZg015t7ag9t
nT8BAvf6eP+Q5f15vOsGSH856uk5MbA1CnbcKa/5+CMr0K+BlOWOpanQNH2/pCX1+I1iwKsi7HT9
eMPFfKwf3/3jR3kcW2dSd1zRe82C4zO/g6RGiCWUdbWN5ajaPr4zuWX/+jEo8HCZ2KpWek3SRsVk
t63Uotw+fvzrMa67FfZEN96cR2faUhhenCM4CWmDgMN5Fa2Fm/QssoIrVDgn3mNCPLwOW4pKm9Eh
YGClQX+za5SqLZQw5zxtX3vHxdZGGR4WCzCKMdpbFLinjXdzu3ib7hE/u4BebO1CRdTZU65folpY
NuPCnbZEuiwq+31+sT2DM5Kec1ytXiNzuR+IInjNjNWrKTj6afzigXbFC+JLusGgmvJvotKEGNz8
wk33rx4eK8oHMJXaZWAu0RduWAVfeG+SyxLg4vLcmNp+aRovsOltpyU1TDT0oKFWebUqrBve/2XA
sRiVJZ8OXGh5ULMTh2VKXdgIufbF4Rlj0Z6mjaW9QcwY7sN4yqzensIGfgniULvx7Hx0RMGhPdCl
tjUiADjrpE769jBtRFlnkXPktb1D0vh2wkq9P/cOpwQTVo+SIdon8bqrFt0vScjULIxZQwFAn6CO
V95HvG9Nl7dB/6EaZ4Bq7+hMCpuo52OhR6ZRjlPI9G2+4UdLdWBvk9QARgiiDwAC9RTQhO93UFDh
pHISWBLo1sFkw/yFM0SmgQJFVl9Ld1r8PIoHoehpA66q+NY3xCHiVcBpC1g5O7L4n19sOEJA5Szk
b3Os/SxDWPLqeY3TeYXIxoejSjdvJZ4m5rVD69vAWLksEKwsM/A9JeMT9q/aNm/mqQRtckpoJ5Dd
xT/kLdmyy3gnXwjbJq/Zw5nZuPHLOC7DF+UEPhOyOaDChXrNDjJwzEOwxXG7gAGz6J/YYUqkepif
4pfYrqmH9qaLDeAM+5ID1v2UUIrvHJ10fPGujIoLSyYu5KO1Jyd4ImMlXo6f6/pJdOyBkXWfb8Lq
0AgIZn/IaJDhGi6VK7KSz4wcth5he/yCWa7yB0hcB/FK8sIqXGE3/kX+kq40zte0PBaHQAZLlj0n
xV7Y/KrcOGX/3m0GgOTy2iBbbaMxYhDjAYyQK7qDVFuiUkkVZcUSR0u2yu/wq/DO6SlFH3ObQaMD
Y2xUBFGR3d66Y/pN1nj1IkXElbo0oQrod9ANXvTiYsEfiIsnifTY8lJn7/w5dXnAuRwP9UTyGm0p
zjp2ZS7eYbgLuFzHE9cjp6xdvk5b8cudvcxv1ErusG27ZcfmHSx2bXMhJdM6+7WSFXFQ9VWC/p2d
eO1o5IJcJb+c/gLZ3UyawQ5xUYsDFxdYtwBTMBcaZ9a8ZdMheOHD8ZTcEAEn1qivePxL/CVAaXFN
CA4X/jQdMhV6FpY/3DSVU/c7VXAYDEb5V+jYy7cfXMk1Uc4SYXt7ULxclImxUoolBGAebEecPrM5
aJs8jlIWI65+Losnq/hqlW9iyV0L/le1yauNCHGYwlbl8JRhtBeqT+SHKk+g0fCtnBQqJIv7DvtC
JrlSP66l9kPxzh1uLm75tLzEIyS04V5m7yIxVkl+louDeZskxDyohTgjPb1T7m+JtJco2nTsxQPJ
5SmC/PsVY2X+Ute2X7EQg2DEwMVnrrgnYwcyKcRIus1L9cuEe+jE1aadztbdPHGG0dZwXLvlB7Tl
U7M4hqThuOMXd7BOwsxcMmRDBBJ93VB1XafWqVftD+VCr2VBf5ShPN6jD5JcvuN0GG63xWvMGMwY
+86lxGu40rb9Ylwd2BSNNn80bbNfjR9s3so+e6HONDoYm7B58Ul9lDwBiULCD8pzrh5OW7gYv0Sn
gNqN4F+NWZMfARffoNkd0KlynaAjg/fJQK9suQh5J8N2fGsIOeAYUHejiuFO6luLEca3vdPo9GA4
nhg5wz0nDtwAR8ton3kLoBDZWS+BpHLxmoMzOkCTxy9GH4bSgXuNtDiTadFbS1toK8wcKlgPO1xi
A6Dv/MJg2a7Y3AOmY38WMGt5M3U63OsnM2Ym5aoXntXGzX6Fe87kLjjdlpNFGUc+6QTWAI3GC8u6
lFb+/V29CYefwbPFLw5du+JdjFCFWZDh2eTpo1cqKQy7WriZPO78Jb9lqH68vEKQiLHM9zTJPoy7
zdEXno1Ls+jfoIrcjQvTH+fRcDlAwUf/xTcuvJhqnkXoNCOIhVLJPMzELnKi55lwTsigLSo8o22D
sEOPKzsXMlfkKTJWTGbTZeKMcmnxXrNFuEz3bOy5HGjhczoUDhdLSWKD+MhL8euDK4/pApD/otmW
e+Yv88RZsvDDLSdmYtjYS+J2LynPx3zgvhp3tmF7vFXLgAYqsoGC6B7xJByEZ4IwGTTHxWv0Miy/
OAj6bVhyXjhM2oEjzrd8fj4WF/8MXdjO96m2K2yUOlguL0wv9Oe1/CV5kW+cxnzP9OzdjEMD43mp
MEZhyWHI4lgZB2Y/7cJdlu552ugjyMgR3NLQhb04rnnFyWUqM/EB8qZRAszLEz4n9vQDQyV1VodR
tH57549Zo5B5ARJix1Dpb7JpHe458Qw+yQvDoEQONZ8WRQAK8W35xuSuHd75FApBDBTPFsyhHFkI
s3YtOLyUcX+v6n3IhHrnCxXPccmA6j9x2acbdJXGBTLmyG3EeckQcTjBR6btaubJTWOTDcNaAXAh
2p6C08YRTmESXBj/+athvkj1weEyS355W0z+vARb8WmNDa7wzvUXt7WHq5oxe9owZWMZ4Y3x0tYB
fixY9VUj7PnLUcfHfZuvUhWNEbQagH2KSI7FhqLxwGJBdfpz8kst3mS151+xwUzuOA036gcBhdf2
mXmzYUwt76iPoJr3Zw4BMP9zNC6RWrXdMt2QEeHb2c5r0egvwMMtGou+LGdytm2mBkqD9iBcyd0N
1wOHGC5JYdV7ih8dtRJMFPy/ivixTidzJVxPClv4TYNRFpsP2ZrYoAjW0J8K2gfJbHIGYX/4MG9s
0qF6LBgahnmQk3HiL/vh6BvPRA2/kcQ+5yfde068SDUAM7MC9oPcRMIwm2YDV2Y/H3wpeyzRHCj0
r0lKZdFh2VSAcVua3Y7UTmmvpyeGKIOyRP81bNF+WOFcBCiWdETemU57nqYPI8yi3aJiVhughoPu
OxTEsx50a1twEmmISK7nIYM5EuCudvNlgIq8wF/AKz37OKUn8xhUzjieWZmLvSsTu83lyopY3akr
USH9l802eGFkKUDiSZZOd0H6gxRAeGFqNZ4jdpRcwL6tcJ/6K1o/rGnmC2xfMo6w1v/immU6Z53N
tZuuB2uFmEV16vcOhQ4rf3QtQDM0pwT9sRE3Hh4sIsPXkeoMqsMcmGW7wDw2/EgI+lESyS3BLrHS
Fdt1XQa5proKz1XlcKXlb4xXXAEDjCpq2oPTWgf0OLytsDjgCUC/4aIbnxgFGFbGJdIcSd7QFGSH
wWplWIrfZugqIv7jp77b8YbZcXBtYZvG8Mi+dUPEAaHiJNY8ATmi7sginRmjbtfSEYgJawMINAEL
4Z4JaqkcgIbJ/ird119D/ZvCHhQudPeQUkzXRtvKT9K9XHFTGi4syBi3W7WDpmCyNGZAVsFWT6Qn
CatEHM4lFenGU9fGp1VJbPiD91LWifiaPaZsZULrlkRbrXmJIeNsfbaoTphep2rHoTA36b3IN4Ox
VbVVRHAwDiJgJDg9dhNg4Itgs7a0NS6uNQvbyuYCbCBxpuFeZEGiHOp3suO4rplIWbU2Vx1NFj24
ZSss4QsfAQJ/ccvlkc1NHBnwdHhuDVntzIrEl0r65SrLZqYQotlX6k0j9Xis9lSHvppfpiljZ8Fw
Z647MJhwcgOV5NYDbmIf6SAg50N/oPhIs7O+iGQKpHeau+WWTgvdk8ARKSCydEnhByGnQfyl20QQ
VLZOS6ynXKtvQNfjPBZAT9OoPZrKWXzHCMElNHArI9tvv02QmWec/YHqpALl2G8zwNwAPOelp9Ot
bSPhLeaygV6tHIRyxyMjO++XHNf6kcg97LAqIz940+Ft0OQlgiXcNq1dWz+6zij03mpLqXCjfDtb
jugeRWRjOCJiyfbSBCdL/KChzkfRQ7fI1j6rZ31l4P3Gd7Y0n65oWp3g+FiYwNRlc3S3jtw4xtXS
3PTHfx7PTHhAX8xwp4q7iMouQfVIVjsKAcy6OJtIzNhHCssQF4/Nt0+R/toCe9tlTIOL7FVoMcgu
vCf0NDhrW6cNyMDLofiIkVHS/+9p9ly0K+ZkDFBR6RKnDhYZvHR5JyCPonEHdqHx2TkFK5b3iHKs
aqldPRgUC+WbHKn0xburAkMGSku4SDf/QH1Xu1ogcwvM2DTWNgXhwDQjb8STKd2KYUy6e3vr2kBS
zRuTRCa7I0m4Z1bkNKvdJnRNee81jC/DlvGHS8HAOjTHFCDCLY29Bj6cRnu1G7sLIUx+/zQB7+zs
PBjdIHhXeANUdKEqL1K1BLeB6GAvAQQ9JV8TeaaX7L2/k3FPggUzMKPkDtkiSqMR6u/C2taEQCOu
IX1hUX3yb3BKTvJzc6YRU5Mzmy4oRuvdyeqOyB48xM79nNvkR7ZwSHGHk+FMpQ3hwQcjRo38DCFi
j5NsiXQhk+16qe1JnXNHYP9LJMIL7z6R6qDtA0Y3u9n7EiNhB5F1jjdwD/56ekIgCv/EQgbkc0S6
TW2sZs6QCbScKCtju44K1srs96BsfdSCeRYN7qlioy7zu+VIDmMmk7ldvkDJQ//7TJHFlikNiwdV
Y4exJTKxeW0wMpAxTaedwh19VCg/UCvZX61Bv7JG8VY6/AJYsmjUnHjns6C3TsJuN6Yb2hj6xd+V
rv8st2sSPWM3jlYahbkToymYuAOp53N+O1lCylpZpVcL3mSwDxjOgMIuhJ12klZUvBkVYv7bsM/J
ZvI/sEaKXD4kFGSbjObPynsvXZGoO/zvqPu3hasifMNCVJ5v3lFbBXvjJFBSWBgngu135C4Ot3Dd
gt1iFSrv09+B7d2pHFbDEywHR++X/vRG+ui9fW4wOROFtCqfgfUx+hw4WdG0F9Ej4O8El3coXqUr
OUn5YYyPeN8ImqjqGycaaC+jxwKqFDRgUvPwfwvrKkeJwWLLzQ/YZ+YxMV9ajPnHokEIaNj1W/TK
KCq+0yHzXdK/G2UTRozfZKuhw1iUnd2W9yJ8AjjDXSxdS/U8FjCSwG5il/udGWEV6vyFWG2Q+WWs
ulOEtFRDxcU7WyemP1YIQjdvYtIc0UcFB46W8PzvbL8TWBStor1pZ1tiq9NlvcElFjNmIukjuGMr
8F78TaorbOcxv0LCb/f9m4EEgTWt+ZruQzeFaNiSa1e9olHIfRJKQHTN0bDCjmYWuypaOrTaTIRB
JEgu2otqrsaDbC2x9OOnU0k8g+HebLJ2LUPxNFx0uTQGn1luskMf38iPmuW07aKwDes8SRdK/dif
5j07ShI75EUgMpLb2K+Ew+h8cBWQscWyN3Vp24zRnXwyaN12cAzWIBcBy70xLMQGfZOF/0ymlnoz
bHKndbB+1iJ8wWMDjlA9EO/5Po/eRIPSGloozvAW/4avBHtQhaH8vpK+NKonK2sdj9BWl0DGxXof
j/f6NykIJUQxwThuHQQ+DgirCwlo6BiBClOiW2R7qcTvs6ABJdfwo+jzrbPABsuwoc2EPojyAQog
VgiM8ig6CqgZb8UNQ1Pt9nQw1uaGRT6JVdt6mV5DrgzwRMVHfqkIdigQ4+zQP1Ecso7BSQXIka2T
V5O5ql/iM7SMhfcdZQScbFKz3deKBvOAPLB2NWzD9xbMlOsr8+4leOkkt5VXaF2jK/FeHdtnq3wv
XiipfjXRhZWW4KbquYW8qx6tfCuBFxwK2kzTmqEj3lqEb4Md7Db9UXo135E7u6XL9n7PLQk95da8
6u8BoygtcSf3NRSurTas/egct6jXyHlg5/7DEWAXSBycnP9ogCYbda8Qirazng2oE90h/pDZ9/r2
xCVC8qUD5A1Dl02TIKe9/EpS5Gf+ZR3A9LCzp65xQi6AWkApbwk3NPGQJMzYLFV+Imuuj/Th2Toq
O66OcE2ekOlqp6G4IGsOtw3em19yaj7D5+KVMHtWZSfvKVPWPuJLwvvIDR/ile79lPCcZtcedoX+
iZjJTH424V39kIiL/Hbt7ygNGIiDbSgjDG4LVgAMwOvQ7T4Joll03D48a1BsG+LMGuJ/2ZbMx3HN
SOJfWN4erCMMjyewIsfYeJsoozmiShRfR4Rhd7vCdLvTrwoM+qrv4o0a28sHDSB9Hm1fgleWUAQ0
409dGjkjnXkm6hDaKoGCDPvdq3EkDZS6+ElhJI8JxGXdEJHiZdduetBeh2/cAvlduebP3qaFtvga
bocnrsSfMjp3GZFP0Yvqb43rk0oG3uKrXIbPQECPGCYnRMjHeCscW2ZkLgXvnKwaAj9d+I350r+n
SBYXp5ksJNuy+Dbt9KW+ZXFGdSOWL01POm6/afBM58K+EfyzPzeA/HRg7//4FqIRNIIKbxESTeIb
e6T9YkPodD93msZWwFWskaLwl8vr0X0qw12BjodscFpYwWxHQSJBQUaG/sbI34/47//+DfzqucP1
94+q36F7EJ8aEYJJM3fnHn//+PL4r40a8UxjTOquMmCg+cffx3IlbXCjhCKNnUbQy7+++POPj8e8
omeJHpjah4VmyNbZDhtt8B//9R9/+XgOLadX9OfZ8srLnSSub5pmbvGbBjaN2rVX0i16fPHL+TUe
32o07CX78S0kDdBshoizoh6C3Z//3v37bf55zPKF8r+f4vHg4/+kSRWumWrgr/z9Uo/H//z413cB
ntPlP34TqwGa+Jqp6c8vTAUz1eLxc44/YSEV+I0eT/EfL//42ChCyTUQRm6r2mcByT2dFlZno4yi
+DXXcEOCpLoCt29VppuoK9eaZgQAviFlykp58NMZchJRu5qwncQC69H+VkvWui3Y/sWErQtdoxFN
wj5K12ZeJgCuwLyGvvBpxs2hVuW7BdB5zNBRNuDlK4Hov1Z5DZQKxg8tCwvnMTsg6j+jAIMOLS9U
TSuaqDWbbpdKcwBSp4JJldZihawg9rBdKxoy2YAEoJ5sB4yom2as0OCJT7iP0PrEHfYedXhWgMQS
cRbd8GDuUo/lmUj2azeuyK6TI8sGMrb3y/gcpW+45x2VKkfP5g3wz0aoB5aKmKyCPqkcC1ZYEYSn
oE4h/xmMXYp/nj5EU90aLRYVLRK2alo9F6HwIerTBT86kPbPvsO4CSXURyOgW0QaVoQKoFGBtZpr
sq23zcFoJQqgE0Udz7gPyEUh/WRnpGbAcapCY3OEOpIdAN1XZhHNAnWDWK9QKejkfYfHnYAWz4Cb
O4DJLeRvlCQH0Tfe/BgJq9xO5C19SdLW75OvrK8gCmYTi4CAmL60/Q0y85M2crZrRaVzc3GaSZnh
nLE1lUgTNY3tdCMj022yV2ME2N1I24ogX8QkgIXos0zefgjla111BHUSadJXqKOy7RjTEaqIpBYb
JyXGt+p11mIM916FqlGVn1vL7cwnKE1kGJOa3WqTK+kQlah5Ntqdw/RZI/qDpnOS5OhTZbWVzIDm
CQqyDKytoOqRcsyUSPopovaz9kUcW5PKao85vkLkwhEbdWPfGHj6hEoDhDJhFmkkjC1IZ4E1Kvqq
GC6lX6hfE7kgladd02Z8S4uKOqjVUk1VEnRG2Y/k45gNWmEHeH81qHm2jkvDHVLKYBrYR4jj9KlZ
WEaRgLGwjL5z3NQyXnw/7Z8Lk9l1bDT48l09bGBy7Qf0QKtam5P2qoKUrKQ4hrX4PhUQNUrZJLVF
YT+Zyi9DK+WbOp3usT4xpMgSWpkaBqAxCCu0ge/s9ek++UspQXkZVsSjKuoPV5ItSaRS9uZHM+on
j670ZCDVmMTheRi6XYcLu9JLlLtdSgCviCPav2G73qYScaklQJkDrvkr2SopBZ3E6mQ4Z7VdyI28
9EP1WWlNeEia/FF+iYr1W8YpEYc5h2uAJx4Y8E81yXP6kie3xpHJq/N2jRYSiVriegUnA4X1OIme
g8LXOyJ+3VlR8yP1lrzy2DxAD31GTV4hxER9O5ZwETvtQ8+QLww562g6YhO8fVuoRLoWI1masHtH
T2lPsZibeJ2PiJ9PUomRSKpGy1F979dT+mjft2+axDBXisNWS3TdlhS628EomajRyalL0t/K8JaN
1TOLm+algnU7R56LWfer1tMNtXOIjoFtISZObIo5CV56/Rq27C5SuYfTjaKXjjXNjsQsY7t4SaSU
0CttOhaC8BJwb3J0cUrrFrkZAhWZUNyY/kivEh5I20b3sZdeQQVgHwep4YoCO+Yw0DAnQKdsYiJr
vBrkZa0fNFPa6aGMNWoUAXUmrFR7/5z/dFXx7TX0eTQakOlWCSZxVaqhsQwMf2nI3rLFyUrqH1RH
Q5PnJSEdF0CYW8ts7/lE91MTKHsKjD3rKvGomA3hOUjKu1bUz2XWHznmR7BbQC291dBGdE0F8dU3
KXrBbgGpfE6nyRWK4hyqYNcg14OnN8D7eGn4qw43JR8gr8HBJEInOMuqEiMNTqjIizFEIQneMQrT
paB1KLp0coBVAkfELvkSchPD0dT8qjrlrTIpN74af8YM3stGCSBjkjaKNHgAuMGWn/E7KXHYFkDP
EIUTTtXc6jb8bUJ5PEsNV//ko1ZXrZ4SBLMgsofcSc0upDwIcySqy7d4KHoM99lJOStUQgRyrfz0
R0tlefmtq7QLyuA9aT71YOJWF/Er5qNIFgTsUoT6Wzm9CF519IeyPqKunlWlFNSlfGRn41Vrrwdt
7zXpixC0n5qsFNiI51bXXKsDI9elCT7pPMMNOfbPoQ5kTKA3iexTJhE7YAsbU69HwA7FISm2wmAY
rpirtIFjgSQFKuZFQxHERNs7FPlZyeh9IcXNoAv3r+IAXjRUzU2VezOSjmST0NJexUpkxS5mXLVt
QyGkip9AkXzlXWDndbuFyzX4FGsLAvnIETHJdIxREIy6tscP7YwNu8+Aipidkwuy7Lyk22RqLi37
eqkoW6HdG4pHu0mkzeB7FlqTIVlLseYdfEqOVoro01DGL7zk5UKsKRmlKSXajoJ+bMLDzokb6lqL
d0ufJMsGeDqlRKG9yK5tTdx0p5LkrteUAEx5K3oTA2I4DKvQExZ6RYxJiDjMrtviC+bI+v93J5iI
M+r/4ARLmOvzsP6HFWz+o7+tYMa/VFxbimFaoi5r//aBWdK/NFHXdB42dUtSRYyyf/vA5PlXPK5K
uAfwjxl/fGD6vyzdYDTVcS09nvH/xQfGMPcPuy4+MASgFpZdS4VThOf+f/WBMZKqUSLVwVZtn+vc
svCDMYSPNVDjt1GtaiRJqgw0cqSaZFQqmTc6DcVSNB3Wn9/6UPziphDm0AhsVSNhMb4nLvvQOo91
l24hNFowQVBNCYiECxUjrEwtMw3pCyT+rpAi7UVk+SZ9+Upv3IZS20/CQOKuZkzXvmYBkqc4dGUJ
v7DW0t4a5MBNy6Rx9JLJrqpGMKATNUelZohI3vq8KHHMY1Dv5P2QoLzKKrSIffRqjUyXMbMHreAC
DoGmlrYvAtOq2I5K0JMZhTVtX0cJ1gV/2onKxsgy2Rn8dd/IkZ3BcH7r2U7Oa9cxy6qzTK9m1BSL
kDE0Gx7+YbCdbPoU7Lf+QPhv0srET9fKuclMj7RshShjgPza2GWuj+khtqKK8aXC6zPgcAK6LrpK
oY7IcxRALARTT0ZkmyRrHB9fGl3emGU52rHI2ho9k5XIvTOy5lnHwIfYBkWKnUb4os0Z+aWGwlUl
VOGo8Xp1VUyuJvW7Ai3nIhwBeEh0cC2dbp1R+PUCfWSBmrkF9krBdswmiUL++FPhHxAtpbcTGsuG
meSung8ndWZ9Jihn4SQP5yrpDNRANE9w2RChLbCCj4gjjelqgnWxthOAHpp/lUw6e1HUT2lv0O4c
SGvPepqu8FucQM8s9km5t52sk0k4RJUpzw82Z5qz/FIxO0V5ylTWTCZnELyBFqWvYeCfzCSgF+AX
u0Ew3kSC7eO+xr7yX1yd13Ij2ZJsvyjNUovXlBAEARIEWeRLGlWl1hL4+rs2+p7pmWPWzSIEgRRb
RHh4uC+AXygmCMWlWDuZKt23tWV/xEa6hDRJ4axetvvMsTL4EECeVZZPO81ZSI3MtvTVqzRQaQLQ
RmwaaEvzR4J215pGTOZXs/znB6dmXNPyPGclyjgomgx947dJe0zU+h0RTb9ZYcsaandzJZvMcYnb
TdXZ2cbOULbUUprXa3Wi7Z58kNIQng4GtukDNk9rAR8skZVny6QVi94AKCO4/mpqdihQUh8STaEd
CmG4UVpeOuuaPFbkorRMEZ5ojQ3IiLdsnT9UrTk8Xwe2ERS3E0B+X4NAjgtN/mva6aGOlS89bZBs
jwV+jg3TsesxJRS7BcpMV8rTWAWPCFQRCGWxTzCTLOwyNduNIvaddTI7dx6Vb1vsSdIge7LYpRq2
K8lh30KFlFZsB3PQG06/yR44nHYs9jmx47Vi78vELngT+6HOxliIHdIWe2Ulds2O7fMq9tEUAWxn
3i0zfaFsswbbLX2zUuiIHfgm9uJra7/lM90vndinUzZsmw44V+9u9KyLvVzs6le2d3kh7K+1DkFa
dv6GEEARsUByJSrAJWCHbhRhBK4MVRivmWfqFfe9kGh8Iq4gjLjMItK49W3pSQOnaBKG0PWNMJGI
S5TlS9WaVxUlInDbcWPgF+Ai6Tu5pohrKMDTEib1j1r1tHblLoWFrxs0WC7FvbijkTzbX336bomY
6dcU8dOi/tRIORM9uPppJMQqRaxVEHRd7VselCIOK0VEhtRw68YN0Ps8wJ1ICc2MGi02uS7/dsly
pp2hExFeJWK9Dv0Rm+Av06YV9SBUJyYCw1JEiCALX70IGVt6ANRx+Yt8HKzEovkey3b00OdGv7xf
0S2in11DBd6dO2CIW1ZHk2MRJFX5KWmQGslTkkdqTVVS/p1nov5evyJGo1AtvzX9qRahLyFw6byk
IiJOjdubowN4twTLVxE0M96uw/RoEkxnBNU1wfUgouzEJN42ReTdihg8JhivRFTeEp7bIk7XRMQ+
i9jdJojPCOaztbY8XcT39bwbBYMTyHUi/K9/U1KBUuQEKsmBOcIKKFdtn1f2QbXWbVrRj6eTUOQi
s7DLGQ+5Fps0S0btzLS1NzUuP8oyzjzrnprI23a5vl9bBMq6WQNUIIsZu+xtlZXHNJ2MSPnTyksB
UzAhqdVJUqpMJo3MLOJ3kR6RJtGjtyAVQqrfyTT5aSRTgLN/yZ3pcc09LY6fDIXGQLoKvFT929xo
o0GzzN60Y94cnSGxArO8oYyTWi62Qiox9kNjITrIXHfCNW00yoDLUXYe7RHnTlPF5EG61sHc9j9o
0K9encMBIHdmAZyCTEW5fs7szyzLDrOCupkSY1LC2nKRyD/VeyJKRqqTmdp9jl6hBU3ISY6JAUhI
CtvWrNw5vm37VLptlrrH71a147Cc5T1C47zG/GjvafGVg8z+ZoPxqYusOSV97kQeXZBQVyKzHkSO
7fzJZf35mnT6YUqBluZrs7tKGSTvg01LlD+IbB2lZhgD6752bperyOcdEvuBBN8h0Tek+VV0GMYA
ALZAAlQggQVoAPE+ZO+v+H5qkt8W157WcWVbCjxhQLWOMKLZTvmblUFd6Hp2tbqzChAG9b2K5/aR
w4NiqF19x2LjQOWVSB6DvEyh7kyJGtHm6XrRmRg+7i5jUv0wVW9bKV3Yi4FFTG7xVeAkJYCJ0y/1
ZgVCIVraG3SHuzbgygLI4nQQpKcM+l9syn8GgBjECb1eIDPd+hQLpOYmMJupMnDwIopKBvCcSSA7
NyCeVmA9Ru8p6fEqECBE52L2DZYuwKGpYisVaBEJhKakQZvBq9QnUuKu+lKBl0ZgJtTsv1Rgp2R4
XUErkMOPakAprFnogLdf4mKDmumFvjMTHnHu1aaFYkvhMdAhnEI7B+yyAL1ywK8bCefQrSen1J8V
wAtEpH5UwLIB0IxGsJ0NiDYZlE2vKJSYDDFZ4GydtGE0hq3A32aBxCGVV+Nian/V0196xKaoGVSU
gQV+l5TN9xqDsH0jZx2lAuVTgPuGGmHGxPjBLUv1VwDBrHxsBT443kQpMqeEUwIeIhAW+5rAEymf
tQJfXATSeAVyvArsUQKEzOp2X2uIRRIgHJIWnNIWiCVXCewSEDMFzBwI/Riwnjp/3ZwypL7zZPXJ
VzKPFxMo1BZxpdxpu/pHByg1BGKaAZ12QKi4ndAUMyCGbrGR5sB5yiBtG1bwRjLoiE7h8fwh5T7d
bhMS81Rs7U0DZKuA3AoEdwXKpY/7jIIq2G4iX0ZFiNNVLC0rADDM5m1nm9tCIMPjStNAP4ngNN7Y
NPW7lqVu1hRBpZtJVTAbnUgRWLPqLPQSFQ53VSDRbUOV92bLKL7WixenylspcOt4plnJ0THBnaNR
ANsA3DlAtwXgbSg37GEV08OKAWmdG1q8gOP07NOU0NibW3FW7+i5abwofQ2ZLR8RURkO6pAr0Vhy
+1EY3dR6ve0LFjpd4PIZnGoTjyww+xxBARmlmhwYnyGTuXEtNhlRHplEGSK9ly7uvxr2BCsQYxlY
Frxs3ysS91fuj7OOjg97wvfq/ty/L6hcexmOE5/274/7n/z70FJTGBHXbPNfz/+vr7+/+X5g//We
osj3mjrVETqNoxLc38cOS23l/ivrPrXff7+qM5SNrS10jkM3N5rp3FgFfZfilO4/FPgS//z273No
Iv7v5ybqVjuYjXhlXdEvsj+r+3fc36X/37f+85y+k4lTsUmirHVvGJtEJetWTdikZcKl+14Ouz95
f8/9x737DIEaGAPmS5MCQPzX3//7cC5gNU4jStFdSRwB3/k/X6TQZxZ1XKFGdITdBdLTbiVKFuJv
9+eseaV2V2KWUaxZHA4U9tZ7ie/eNZneC3/3XyeKgTUNF0hUdEv6IFGDeWS3uhlIZkCWukDsNGFm
utCvR3eHg/D6vjxpZ5SEjvRqw+TfE7mgk3qBAEdvydvtjYgU3LP5hheLSZRHJL3LXhTBOanO9gMk
qxzJOLIgD1rkb36ErAVK+zYd1tZ6Kl/sk7be3G+qvWpD88KDQjzs0dZDebX12yWcfpm/5Cr0+6lY
TX8gHp7tcT+TrE32ubDwVIFcRRQQUPZD8riKxu8aaimO2FfYoX4zQ4/Dh91N2Vp87Ws4xI2HIEpE
jYn6d72EoG9oOrvxa/tS7Gc8xlN/odFYSDT70rlz84kt7VBGuFMpL7q+o/lgxRJJD0y0j6rEO5VH
G7KFB3WqoMUvlJXOTUhm02O1a56TMWyeJcT5cE/Hs+ChxsAGC9Gtqv6h0rIiFGzDuZEO/ISqYkvu
8IsB5s1EVI6PmdcteQ9krAgaLQQzaYPuGikrZngQ1ftixzo62iSYG03FiJGwbpKhDHqZp79AidNf
1udcvkifJxS2x9i/bQxAt315rj5YoMtT5iob6Drn+oyogie5WEBQ9bd9ZABdagKZixTdpxP+sZwj
TVL4N8fwyaR4h9vR5EMDAaDLkFIqVKTC3RnDYEwtsRbKP7F/3vTB9Y9+bAPBEE0enMNIu8MfOJPS
h+idgA5uPL2t8P9L+O102axIeME20TVfMAfL2Dt1GKFubP+E8xRPu1AK+QkNUvL0U/xjQ3e2fXwb
3uMXewvNKDJP2cHcmj/1F/8ujLX+Dd0BGAj4zcU/kPrGNx0nSyD6ExQIyAOEX1wAbePADPmg9yLe
QSsy/V/5VL/hQXxiV4TSaG6lQLCZkHvJPuL3bwcWAHwxuuZQyadcBc9958ACgJ9inACRLMhUYdr6
NN7BUUTtLAmaS/dbfIySF8poxvgfzeMxef5Dx73i4664tzBvPkLLLpvONyAuePQdIq+h068IX9lb
PUGvV56vWKFekEN7/NWen7N5K3m/Yxv0XxCkICfkxyxAnNxCzOfykvsT4rD7G1VJV8QiT2salTjO
0IVNiY/OIzjjHpwU6DOd9Js81ccrPLoWexcXJtdlgVG8z1hxots+o67G2dO2tEcSfttcRsCkDwgz
/3kWQCNMdjgmQ/67gro2zICw03If/qeb7G6QFi58bn7sou4XsybGsjduoH/Dpl+99nV4IENRceSM
wFnAerzbN4Pt+0AtLATwDqGsZI/ToT9iFqCxhFyP9mGFQJi9QmPfdl4a/urbftNpbklH2ehbwT8j
5begS4n2MyaGdfX7t+8i6jcIy72A+bB/14hE5xxK5dmjf4X9eZAeMWySXIiNoHZiOnMzGWV76CTJ
TlzM4Xer8PJygV0Yw0w6tvUhTrYWGAfUir28M76hiojWhxu0Zhjxk8lM3tDLnj2mp8QFkfSawwph
FZCEcucbym+CGfiRBcUOgk22I89pngiYuHJNBJlprp4olrnWV06UEsiH2zZN92FjhribVI8fTXtS
n6a/Nd1K12MvhZN36zZUAUyEiyFoPTaO130Oj9kz+pkTsxce1Yf6A6VYVl6JdIGyYM3B3CWnFkID
HhO5NaP19iBReNc/5x+DftDx0OFKtvqO+4HD6M2z/2Y0/mvuFz1LJuKTvvRodGFxoejz1k2+nfHM
jKhCvcVxECSKfqQjTd2IirR+9dtEvUTngYe7zG9tbG9Ud1E6pcclyNzuwGBB6yNIggTutnu9pH+m
pyWaBQMRymnnNR4k5/7L9qHrkBvBNNXsELohn89Ix4RLn9+RpOIWwUX8U8AJhRnlihrcjllIzRyq
3u2BOZIFcv2sbYZouig+W6puP4yUTJ5hDy1KSOs/vdm8v4owwF259csvZk5Qe9gxztoXmyVbYOet
e6y0WBxw5Gw+YPJiuJzQrw5LJ3mC0l2G69eVSBXh9dYH/mGBhrkjVh69+ax2N3fdUCWWfzR8phko
hzScN1DQKnotPGl6raI5Frc9I8TL1WeAy/LlY2AX/EyeyvONGfXMIcq//ZkTFid9YOlZ422GDlDn
0ljixtsBYR//9jhuZlip4n90lW5fNH7CqwqHyypjhurinRkUj3QXefFTfWouzSVJQEaoRblciRr5
1IbGlmA1o5JO0cm1f2/60SDYjXK4aFRVI2eklTQYGg/fPkwiKdhJERXI5VL9sjOwjLxBY1KwOMf4
CRXJI+Oc7S3eUdIJMHHYMKzyHxvaXwgHEkUmbR8yhAbmCnJjXEd2Uk5wdasn5QubZ52ronypvwhO
s5yXzrdVediLxOBzCMPk59EJb8Yx2211NqIQdwPXGGAjuTuzi/yK4pRHHdW0HvME2nbixk+3bfaL
iJKXDy0arY+tBX9Gfk1fHCRgGQOPxQuJ99f4Jl+YqL+pD/8r2Wn77gP6q8fiyZqBDQu2fF/WHtJh
kbhhskcKZtdumQZ/ks/4Q9pj87hPQskHALC9OWSL3TXDiRoVqHx5Uj+TPZS6FQSEjqLgvjD5LE7+
aoVYgpWvJ4rI1JIFZxO1Q8ERGy42TpUu/kWBuImIUnG+uf8ihilEMVAjt93bsObygNVRmPm4I0q0
n/hb3Fjr4LCFQ2TnPjMf9eE9UvMeSYOkAFYQDt2aDyRzCXiEcG61uVYnfS7pgUG/qoDpBXnvYR49
VQuVamNNZ8uO2uWMcZCbpZBs5W3CrTXzraHvc3Q56QS2vN/INj1ps/flCB7ig3R2HPfa09SLrgp0
RIwPBw3pV3f66I9pmDundmMFURyCZvlxiKa8xyh/1vwMUeFgeVqP8QKb8KvEY+27k176MvHWH41s
UtVgk6LXLe/QiZeyAandkzK1yFLTFP+a35pHKCPfnJX9ibMmar4I6W5G67O0GRzTtvVHBUep24ve
loG8pe+M7QqYCpEhIE4jfqgRIxaMTqn+Vl96NBZMCsWhij6+bWLgEB/ijTN/6PT5MYGSHcuOsinD
+pijnbrRvljb2E8IpBULM+0VYS934s5VT/jm9U5IuNJd8GnsVoCxLYEqE+/IypNig7WbfqENXiC2
YmXZsnD4hKAE1O3M4vE86L7x3GGsxrpNU4ZGBBl83/ZzTDkGLoqLJJuCRsHgFUDJ6kVjarNdBSZz
zB/rJ2RhoPyfb+2mDfVf/VdqN4Nn/iJXZRNGvLdH5rn1VgQj/F133oKYQFaGfwvoD7riVs8KpNPF
S8cAkLgfMZeKCthRxLlA0PRCwRC80fqOzh4sXrScaUIxz0hLE++oWBlTiwAJQm213qrMVnXdrfoR
SOVWYgYRSs9xTtnco1jxYf2hicDWH9c55PLNP3i9/XM9WPtQ8Z6KQOeYI/YEGn242uVRIvHY4/3b
0lHhAz/Ky7bTYcpz4TyEnYXgER08xWuxy/OQ+Uw5nsITe++LvmyM5MFAjtYzD9edHMxTgHdhU5zW
PZ5eqbhjY7erStyUfiX9Ic+CqvY/MjTjlEAmLFKDGN6UW2Bs6N3+wBmbHvvT9dIsyJcj3fg8d0FX
RBN02MmXLwNcQLi8HIFJkLbVzIM2nK/Sa7y+27RFQqYgZsjd6oOGEyLCtxGEmRA8xc7LUxGcxlvG
CWF0YuhJgHGNkulIgAq/LWoY8zB0oeEgX7mFeNFEOYxwrzvE4uoxlJpLeZaKF4o6u2tHz/XWgDsF
xe1UIuVB/YDx46rIU7S+spnbTV89melubbFTfSlzfHBJ4bzaXym6uY3GagYfeYRO1nwJ0wi5xOAl
LLXTpBwJZ9gfx3bHYrf82r8LfCcg2d7Pr6FjRUgpFdDYSuTXcLdOpbA1MIXzEJXUuTRHirQJnvAW
axtcCKR+QtGg3m+sat/RXZbDPvlLnoDlrX0GC8ElFKgRXVhqdBrGnHRvILGb+3IblfDwnOAqPQhx
IJroLfTroqMYfhvniHd37USUYwrkCb7b9Dnf1tZGCU36JvOH69UVQRj7iOFT6bnSMhqW6QNwdO2Q
tz4UKMbgLUeD7nOFOhMdV7g8wSueUbcTjT95iZMesTY34PZFNIi+nbkr6BJhMJyqAk1mH4bvjDNn
sU9ZB/VP2zr12IzIO7ZsRfVa/Wv50MG2vlrsw8hlftmVUFj5VeMNJlbXaSOfjMCk+EXLLns5Qeza
7kC+r78sNjI+O3m4aCHbNKVjGdGzbHMlXpYuRjhWYepsTGhpb9BcEU2CLUHsDuMHZtM2W184aNYc
TDo0pOPAQtiKCJhY627lE/yz+YXtgf3JHY/MG3unUcIOjwovQ4EDDw+JO8ZztQG/8hDNeEw+i8/x
4aPdNu5H+0M3y9s3kt8mpnje+NPqrODw2hPy/YyF6XrgJsC8HjcM0VdggcHtT+Sym+xQPeXolYGx
g8yS3n1K5zzx1zOUIudT8+fjSofgN2GX5WlsY9YDrHDaBXAagtm97b/mN9bS2u+eMsaewiBe+2iY
SY2oJlFFJkrlZ32sDsWOE3LHs7ER4EHUL6HYeEHdvxCwYrkh0yt29bFuN8vz+oOYJyFNpsJVlzcY
pxqAEYxqpCiHj5VR2Qbwjh0V3MNGBcWPGZmDuKCgEjxaYPFvacYqqOeeUr9bDmIjWc/MLb6JzD3q
LixjzdMUMeEwfz3i22uzZj3UZyYvMxJ9TLwFadIlimcNclXCp2WTevAL162CQI8YZddf7Fd+sMKB
S2UFVuxj5leIRNbr/soX5YnpzrdUJA2nEQutH1oTq9/sqXqy9k1k0XrjwjwTx5Ogj/mNCswDRHmR
NhPkt+2mPMbTsc7fb9ZuUNELIvem+afCwDinJYw98oOOsoHUlcZGz3nL/5CTW6Ey07+h/gIwSV9F
EFffNGxMT2pApMMCWYdYR3Mf6vXE0BqPZKrKG+ElvTfvmuxjWaaFR3nLHbei/ghWUrg2yBM9Bl1A
l9KVi0O7fuYp3wBH2UCDbABYTUW/jElcMN+0Q2FVhqb0h/k+tCGzBo4/zQLFgaDJcF5+rTmEcXpZ
kZmhN4Le4NrHmTtSfMwEmi1phkz3VnHszWNW/aUn8Y0vH5fQYUSzHXeCFpLTbI9ZQBLIL1LYIDDO
Vm08jKfEcqfnBb2VUN3GtKoQzeraqYk3NECBfZgnm/n1ywDaxhHnoHpYZLFkoaB4285+8dk/9Krb
vuAsLX3HOOXSdAhxYQ6S0DnNFHF0LwZ5QV3mwazDt+6brv0HJGH28Vt/WdgwSToXTBm8xHbTJy8Z
vXNvvWF5oTTe57rLkatj16lCv7n6MyGED0Wy8NnsO2jfn/Hf+dw4Dxh8Ke0GmKvIzkvhdqbPTGzM
l8zxLTqF5od2/rN8sp/xNR9VRHdXN76/tX+rkeIHeBM5my79bekZI8n4KM8vDV2yD8MT0cj0YbJd
N56q7rF94C/rZgPjAphxJI4FHRh+6aBKERx3sR67za78q+0j55nYfF8FZJjURf0JDFN9V99zhPtA
Zh6Tx+uyndTwqu7RtaeXDaqIGpJMsD3XZ2KB6kO9Ri8W1TBGakcLGwkdQZhYp90M9DkUYMdv3kdl
WPoDbW8Rz8rqXmIMrVuJgsZwkG9gzUH+MBQDg7uyLpCDF/1E31T7BubbWrBhXOxcMe/eV6/2eFz7
Z+76gd6fdtoX9JjXR/jmXlN+NWwEHRgc6qgYP+wri2ahPyB06FPL1kNc4wz1xX8gMg4UHPHPoxbv
K6QclvbiWE/rsDdFHGpmJxzWN22zecGp0U5/kH+bpT3fQW/RFMV/6yOj/htsxNGjlebXrW0Ffeyz
oD2Q4wt8hO7ODS3WJgsrfnzNZni24j2dOnQ10+sTv4PTEcIjt/pGxEu2BGAJOzH2MEWh3ON2l3gE
PvfoqXzjH4G4bYw357mrn6EM7mPDM98naUPi9ci4RzoR/WfMg2hGm1l+bm1AGMaqcSTTsOtPeZld
tiq75gT8tTywovI1wNdkbUzmlFWd8DcL+00e5i2OMb6zvPJhXySXaNRD4ZmOCfk6gK66R8iTHkyS
zzfpkW2IxndWGBgnFH4IotpATTa07jWRWjxmBd514boRF+SDIxoWFlIKYVj3iSyaHRF2GG2N2Pbd
V8DqwHJ7JldvzxVZjZk/rl9crfmNWItlDS2IHNE5Rh+LHnFp/D5d0m9SF+JisFwWSJyS2tCiV2FP
YrH/LXEVfs/0MyFmDuhHTWig/vjF6rb+qdD54j0mmkB7uumGQ3slUQbUYGo9ErWX2yE5YBWOEjPq
ZOmbginal0IR29NaoBn6XItoS2rvrhlckYgWqvlNxhaCLGxfWI6bv2DGlhVoXhwHO5DQUIgy9KvB
CnXcbILpsFz04LrrOpe4OmSSaV/jGS7ZA4BHB1pDAGq/E92jTsmvoP+kQoQUCpgVMQIs2eIVzn4P
qyMgGFG0jZIfJ1hTLnJsf2nKIqIqTA/IHbuwJcB6vYsIS2BGoAYxgyr9LsYb8kowrZJdvv0jncFE
WTKiIt0BKXFY3CA9mpffBDjnr86m2OF7gQ7oDUdld8kjrijElIIUqaCTsI/fr8tBe6uPRcDe9s5l
k/O3mDiL/NsGoUENFelZ+Wt17ffso0i2LA0cTXVZv/gklhWDhF2mK4Ew9VjCnnqhM77x7AYBzAft
S1f3KgvcR3rG1mAVI7B4jXOShCA+5MXRMiI+rBzOrFoqV4bc4qxt5nP1SiXZuD4g6/WaMgh5f5s8
YLk9fmGn7JzXPRMZsBom2KN9YICDNNlsPk0LohhwQVi7KkKsIiBRF+kI3I0lcGw3dygpRXLxavRv
1TWi1EYxlPy1eOG9ADsdwUURqEbIfeduzAbFpQAFDioW4MWZdcISmV/4u2XyCdA3WPiQSSxcpj7i
o5x6mwCOGm9UZ2wc+94b6e8IO4buchCmbAfWvpofdFibyabVt0TOg7avjDeJpZ9jlui+7qNrsin7
aKVjksGTicyDJZvUGvILFAlGZU3tN+A+6LS6HW8zaVuQSr7ETsBQOROY4JusAVY0G46eY+WT+UVT
GM/g6dzdDoC0E9eG8x21C1/ISsb1aFlSaOxTce/2kEanZx00kd9JuZoLrQi68pLTIaljZ154DdM7
/WnXHy7qtLzz53yPSFdw83VH0nNUavZcVs6I82oJd2buiI+XL4ekUK+nBMbLyDAqop5jzSf2Qq44
10vHn9IJc2zL6Cgiv3I5GAt9qQmwh7y45S4CUX4wOvlMc31i38OPqpH/cNYlYGNXvAL784DDB1kf
RThi8JIKbs1Kyc5HSo1erEE100C5DlSTUcI941zJBvFqJXLkprLPc1VpWZEANJBMYsZT8Yba0obc
dTpTOCvGVk/ITJO86XGM3CJWBYZSbLDCPUk0e/iUKD+cyuOMvtMQfsLcbGTprw5sf7CTjQKGNofg
JECVkx2IQWsHpvKHscJDIFfVEJ/9zzfzDdimcgg6aTVMN5czY0ySnrQazW0BazUHyrleYQSNJMPR
2m65/Hw9Gz+t9Lcdl5W/pzIubmji8UecO3qS3EZOh0GvBRwVk4hXeAu3Y4nWlNKwOG3OVl09Dq0c
aO8Rl4BjRHSZ87+hzQwtHfUQwcj0GATiJrXQNv0aZhv9Ji42fSSN9G+jfX0dHuIdyUaCmwF4VwvQ
gnAWjeLLB188n6kS0CaRoZ7hcTr8dxvOfKAJzGM8cnvAhQuyZl0/W8aRWWHoW6Z8pdGHs52oChiy
i/cpJwv/jZvIh4mJgf4Uk4FWvo5i3Yu1RyRitENuLBOE7+CN3HbOkNMULu7+bEbdU6JuJNaGW3Cr
nrDE402Q8XHJ5brOYip7dApWNA+icUNV1/GVF7PcA55IBWDCmTHPl8ewniWonMHVOuXow8k+TvOc
z8JQIh7cWLcHbgPvxRBQjEWIKcDPeE2TnEJ9BXEn3GGsQuu8LL9GH8Eb5SpzFLyP26DYWFjj4OkT
cfcIq4lGqQt/gDXH4uDD4TM+uJUr9jr04SoR30TNPS0JuNFBYapTBHT2i5h9FmkfR8Vh3x4obDAt
itYbpz2DbDxNzxRIkx55HD/BdfMF5ztQj5Zu+46wBZZORInNBsymp97XUMKoI46OeWykAZEjMiS4
C8n0b1QKLkTbZxpZWE6c6Wke33NoYkj7Nxg96gcobbIa2qY7qIeRj7+FuBY28pbSuKMFMMYKJUjQ
5jfeuMcc5hy/MPes4cxDTlcwuFoPDgdxeaxsLCGm5Csz45Yyl7iwyd6BokPXcQYlnMG7vV9+twpA
cGrNZUzaSEKs23+uMGuphB4GmgyKW9Q+uXDRe0sd2K/rFq4bZ3aVMMwVc5HrY2BnXWGRTdXJ60/6
KxgeVwPL4KbY0BfHKIRTYOFMKgVcsHrYpFXIreNCUbXW0gCuTgnhkwvLCsTj3kCHGfSHBjXURqCJ
e0W945oq2BugS3OfkKhetW4IJofWkcd9ZVjG1O10gU8u5d756p5izonEicGY7biwpHkcEucvCEEI
/EBkNQMk+rFqQg8qxk4YntCury63256vF4NgBsr0Zu4nohI4YsWRDspJVoYCFFWsYHXwlQRSw5fj
6i5O50Wsnl4nGv3gAj1n5h8mo7NPv2GpImLAeJU8Pnm2t1czzGvas1wGGQkuObBO1tYsL4WDa+uD
jIxeJ73JcDzv087WQ3MWVxqTblYyUD48bvqI0AK1L9aSljFWbzMjwu+1UgJxwU1Mfr3W8YzXlNyB
tRx6FxVG2FP+lUlx3c/aE5T+7gWcDSaHY+8V3GyUGoToySrjiGkg5o/udTb8Qr+FfndCRruZHniC
W911+74jqfAdCudwWB7jV66orB5gduUg94gq0GjEGqK6zrAxDfofNr39Jca19sS9BGiVKYhS9uxw
7wKop69dKkNm1jSEEC5BclmBamBS6FwVYhoW/QT2jnVYVR1Wf1L87tGC34/ZMtoU1MhnxFCFqA9q
aizPDSIktjiLOYlIoCUCdSZoH+QkJR+ku12+ddLHEVE/KUxkJk8w5hGtFMw0GJl2vm2WT+kbxgrL
mP7b7SQHKbjniq4jrinhjfPH6p/aAZlBup1wXtjCLKc/ziBIOTj42nN5bnsteaSyl3T7Od1fa9+Y
/2CSLapeQAlpkGbECF7Z71irVCCnUWw0zMVC9vRPYASHMk3UdhsGJreCIQvjH0iqzqLrIzPQAOsj
yLJcpkidIOdCGErjtSjiLfael1jaRcyRbocn6YvHdrrlo5L0xeQUWmzhPXbyWma330nFc0nN7CrO
gnc2qPrxkG5aZPYgRtJpC9naQv0dITBPzHsJ7uc7iAhfbw0+M49PpuLEvo1mOh+gMhop+l/FAiL2
7BIkbctKAkEZMaK6Dhk2k/HEtIScHg+vHQv9ELbzTuWjcE/NsI//ZsBTA4m1J6bumLHY+QyoNH9e
OSHIDswKafBvnW/KkYLWM/PyNnPD4MBMe40u64X+/FAGOkfSEGc5CjEYbc97/bYByOFyS/VTTMTF
wnJfjJis7al8Z8wwpTgyVqLbLG42b2IwsxixcnCLEjmSyy03jZWngrRi4vFNeQkqsD98QghhgWK/
k4wtb5+ihbyZeBkHeDhrldcoR5axKTv09KiiWlz4iSyUYvgyvpW9D7CMh1xDgjNmi7ySo56o4BgO
sL0oMnBb+asqoTEHzvjBUdjsaMnJ18Wt9Ves1alniniPjyIEKSKWkPI20N8BQTgvQIdnRn+yePK0
Zc6Ap5Xa5zOcAEoyRGKcvfXNIn8CGyVZJ18V2zfME+BPmEUlok7QDMYB1t8WpgVgMptzD8IUE5Gj
NCgpdmivTgWdVNfReZVZPO5a30mH0ajWjSsXU2h/S31NtWg2cOMqaxbYrrsNu6nvVFjCORGSuTze
7BIXvHq0dnQP02+f40dQCE2BRUZjzNSfsnbVdsqEw6zTIQog55Coar3a0rD2kY+0UdD9re4KiTEl
d8VWXlIK3RJNLRkN7bQbF8sulq15l0xxQhe9qjKTFg25BplFHKsDGXViZdld++JIR68UKjfuyLDo
l8VcSg8JeovGipWVa9S1YE5fOt0mkRJOurZwzbVuxk9fJZ9LzCbTauzONJdGk4V6MAtaYmMuC2na
XUYH93lLOa82Rgim+Mv7n8emeQ1jhPTuT/WFVhHkIHZyN+StiutmBbmpRVtQra4opA2YHSxdxiWb
5odMiKkX//NDTW4QMe+PR6GhPqktPunYnNDx0Ha7pEj/80MbIsNo2EqWa0e4IT//+4bczL/tqzkF
Wl1TBBI/+vmKjOi/j++/zQPDr6rR8RQmw9ndZPj+ayk3KJlITZtjS37b37XepaK/0oK/ohVkWcyR
DL6/j0bg/z/auxR83xUo6/2rCv/PH3bwQmF28sr9vO5PtkW8nXtysHEA6+ktmJD3b77/yMWdKe6H
c//1/qTRdtidUUlcNbqVkkruyCvZ6VpxYe8/FvHwv567v3B/jg7xjZYjeqdZy0NllUiLzUkH1aVr
gyUnkUsTmlaL7rWX1QELMJShR+obajIsvjwbhqeasMydhym3zcAorSYapPaygMzcIIsZtoC3c5CB
ev2Ly31P5hd/4Z2Mqtfc7ZrYGYOlMyiM3OC05UBouTVDIJjrBAsWiDJCfVFB0iFw0gHMs7VzQvKB
ziYLHn8nc+2uk41bzHJqsQELZxmRorpE3sm8khKVj/0qugltvfCHGf8nZ7W/quHcGwCCRq/ULzKl
kIx0XcYfKUzsLo8MtaUQAkii9+bTVVVOnXxtIk2H+NotCOiuhCdXOIeR0WN/jEmx8KkBn0OVV0tL
vDh1trRmnp4HeJUtqJVdlPGhraatMW/lTMFHrexRTV9x5atsci3HmDdDuYBDtXrg0NwXVCtXOrni
0zmOfo+DPC3rD0WCOvO16H7WSWKDTgiDTNC2pKWYjowN1Xo2IXoPLY+qQopcG1mhRFXmVrZDiKs6
F/X/cXcmy3Ej6ZZ+lbZaN8rgGBzAojZkzBNHURQ3MEqUMI8OuAN4+v6g6ra+9y6uWW97I0ulKVPB
iID7P5zzHR1ujF4BU7a7aw2KkErQYVRN9tbYwxE9fSbh15GHgnAqCLKjWNAgNUyZQwaE0hQxa6Lx
Qze8aX1nPCavb25E71BPVJs2IAPMipjFcbRBKTc+6cyBRvEPSsVN37uZJOCUhDHoz423Lxuid5kA
+biuD5NrcXmVFI+kbO1IYSruofwoGiRahmwxaNryBEvTWF+rznlx1q4LK8QxZISI1AsHLbj9MCJY
2fDUaAv7eWp+NCOv2LJA3MHau4zDRNwRd9eK6KmnZKGwR+zZpsWPYKAatf2fUR75l2Tkgqt8jKZt
lnwXks4QHfN4tJz5PKYa8jvUnXPkaowS8Jp0AIypFGt5L5p4m5i6vGIHM4BQiNnV7rV22qfFjCik
WPRiQVnOIvDfO8dFSqAt8hazhgco3HThvnSS5MnUD8qV0XfwFHohs9C44bma6mOeNcNxhAZTxC3h
a1Z/DQLfAP4YPmTii50xHVoVHt77zoI+LDLuvWzONmUSZuuXiD4nC4BHtsFX3S4GaBPettzzvohY
ZNpYubtBUo9Yuq5JoAoQM1SqPo6ZfU4D4R8NStp8AWzRBAbzXj5CR7bYAi0DgV2C+3f2voIkMJAr
MPZh+7i5unBObrGckqak+p/jT9+V2DkKc1U6Sfbza9UFWOVFdOnb7oKfZgCFWp3LWPxxZ4WBpmVw
xhXArgFB0uCffV/keyvXDo/rdqhEd7JBuErMs0r1zqlGHIHN7xhq2HLamWmS2ry870upTjikxns7
9r/sqqn2VSNJEym5CXr1zfT1h5HAAPQo9otb3tZvOk7dyN76VulcgnQGG9RmGydLt2GK5c1gUemE
2k/U3150sFxxMFmLpVlitSGXcNn0iyGgjHskGnS2WWLM3oaueBUtIgMJOhywnR8crZF6y3cae+ck
walqNRdLEM+bYkxJzUzUUdjWcjRuPT95aQo+0j/zFal+lrEDvBPx+tBM30RFHzdic5OGzZpRjA3T
/oenpoMXDtZ5yZBpWKtBsp0WUn1D9W22y+no2u6l46Nh5Ij6O0mj+3l0f/uG/gbHlWEmQFUkxHyb
2O+aBNRDlPnLg++53/uIfMZoWbJjn7nUhA2DqH4e6AkxYcm2QG/W6+nYCPAZTcoWmQSLWLibxsWm
Y3fyZcb/epoTz+yzGJIDeZfwDSlkZNlcxqx1n8Yuf41F1BFSpYqjk3+TSWPfhri9RMninqEPbWWR
Oa/DrFnqIMVSPQnOBlrRHH2RLZ8dyNn6M6egTx03/dZsEiynxyb8sLJFX6K2uYKmKvc5pmPcA/Zn
uUok7Jh9Vtj2F7tts0sh0rdaavo8NhlzKa7CWjg2Q20INQjSrajaN76l921ntVdZDbTn2lA3R365
zRQ0viHxXzyr35aLL7dYSn/nU3zJleMip61AgLaUnY3JhktJt1sWrF06jzVQWAh5HmP9OuSOOiY4
dFg8rCMSvMNJn2eAPbudF1R/VCDwB4hfMSZ1TKDGHJWbFdDVne9DlZht6vnT3uiWEIxAHzt/5qr1
QD36hvYoAP4M5+dNaBeNhpqfLLLfMGPrZVuF1SZqGniqTjRcnIkElI6jZfS0szO2M16ctnoEXvVj
aoaHvlLMCIrJPSy2vnhZm+yHNeawkebFY2oIr/6eN6/ZWw4QrGpIgk0gyUgqihmJi+XijHbiozPp
ktbC6k+DD85LSYYK3eCUr9h/Hsw8XSxd3KxcRttgqXBBUNB3bddxo6KdF4A109yqv+q82Za5v6V+
9z5jG+8zX/bn2hOMyoPwmFGhH6oEWYdMx4s1R88CG3JS9xErk7BGwL2xGpUfWq2+gczhaLeYKgpJ
s7Uk4a9sodpsQrJSOsmcqneSo7QZaRZ1AOrLbAH7FBPNodBITYYUpWkzMJsLSRr0bTHuvaBBZZ7r
K67Hqaj/YNy/I5vO/2yX967XISSjGDKp5ueXOF6WJcquc/oQ+hXahvHH7E2IWWe6Aec8L/l56Prp
0pO2iG74K/ElhXnSD2+p9Wx89OhFpLpdnOuvbPbil4jNkt0QQ0CcdXhNEv0rUUG8Jz7Nbw9dy+rW
GSbGAEtz7CpK+kLAF+/X3MdC/RKD3vcO5UYXMgTvw+U9ixFidLiE23nmMf4IyMLwkmXY+kKzbhYx
V9BS3MR0nd0svYwtK9Qwd3dGQHA0AU0ObfjQ+DS8ReoCUWoIjU+DH30WHY0z/uDCeZahU9w1K1Gi
3Rue020bxwB5o/I8iWXAbb7OmOzmhejb5pijg5vLiR/SweDrM6AnsJn1oHLxP8tu23cXP3OWhyAb
uytgAsb6MwULE4Iw1WorpvbBFYO8FBGr1wkjTpGS223yJeZsKn6GTZxf+nhEHZQXeyl9Rq6TD+HB
2M3BBJvU2dAj+WcxWWoXzOK7K4uHZTTyKsr+Dds692SIejPHkO44HDnTzHBvrqNHMFr5GVAEqibH
vYN1wJ7TNgBCxRMTs6GsiAofiAtb7Jp0FZUzAQfnb2Trb8tEnXKtuzeFbHHXsl+H7vAM6prxhdfy
kZUUdNpmS9+JmtFw79WY95qXIR9ph30Mdzi6jtnoOEcvih5VZ2eHkYT1tfhmchYo/Upr2u4VNmzk
wPy2CktSpQr/YyaKfZN6/dlgMmZoKT56r3uoGjdCAbWsyWU9LcO8pXnkzfWlt2pyKUmtalfLad55
A0CzLqOMsDiZyrHfmIY5SJx7Hw21L3R7+3fVgzibbAPd3vTpOesOQcRD2joJx5jLFzxmXVuaURxj
XYX3blOdJskxWRucFm6IVzZWr65dhtdOM9ltHEi/2WpDWCn4whfnKV5utg3BzwEOcaCfds2yVgVI
14vEBnu/IGdEEEZDfRJFXzyNWZTvSeyO74vVFtk0QYZ+fgaWGheggQHYqy6LCVmcjtJgPwpJGobd
bPJTWUItkkXBTIrIMUKBXMqTfeiWM9bvOXkLfY3etKjxjjXiPXkvAyz4sNtYaQVLcVER45QOSN5W
OnZ8m4Ni9QuwPon98pttMxeRnhCPbYgZ1qO0gYkL9mlSIU55FxaEFxAybdHatPFSH9KhOeNj/N3N
AZStpcmYnKiPUbbHxaoVI4fS7JZGnOIe5XYUqPrUM0arwXsvdpg8DC4frgI13tkLjaFPOKkJbWRk
M9oMK7f9XVOrd8vKIMg6OqJmyftjPyNHp4tg5JSh+h+W4bTgf1HDzXJ0cg3t/MHxjPVKu+tyd/5a
+jW0VxETnTGxCdk1jtZzUxPZVdMoBCNbTTvm+i4Htuh1cKMZAkbs/jJFKtE1Q6POvapm7bCg3xre
dTy9MXbwaZ9CTjlfHZqg7zBQRO0lHl3DQqI8wmpLT0Hbc7Z06Umx6YfnFu+LrtB4Ivk4sTTvraWq
7wbjr12orU+zchFOJuwMR0rnegWFCxf3iTDVMagG99Ez+qgZj+gkzojPsZC2R1134/vJcZq7pEP5
NmdnOFBuS+vLwVlwDkX2PmVcqzZkx/XbwgNNCYt9aKp3vWh2CtmrEhyjs0zkXZt4IX+g/9G4hJfD
nPywjb9CNDMe0bZl9Le8i8z+luasChfNWj6MTIz8n1V/PM8LC+qOlMtObN0pYUmJ1ly1yP/Tju1H
mmrarqq4TZn7YgVGE3Q2B+w9AN3/NAny6zltkWpYckVj9+W2T5/KhbzNZcZCFjEAHpvqRsb8tyWt
D1aZJC+l/11p/WvKI0S0Ka1ky5gD1ljWwqFGHafsk5oq3CEoSEQzoVcITzosrml/cYX90S8gGSo3
OgfQBu4iX4Zob/Wziir9VNjmt2uwkYQ+rhANRuxOBUXx4mfluzRvbdP4X4v3UmfFUzX13XGsF9ZA
+bQundkEqYhxa+FdJy4ksOXDH91F+jBE7PLg1pBzUi/RHoISkeICRSP8lk9rYbMgJFDfGe+ZhYZv
K4rvHFh6N+ZEqDEmys+tzn5lTfnVBknHVLd77EU8Xmq0lJpbNVjCr0jZYitXNEg2LG+fYyimmw0P
Pap4k+BWNPvOjdEBbPsycx5Frw9BUdHTmGFXc4Lfj2K6aJ24RydxKfjT61I1mllCwOqiJVIDusb9
NM/YDtZ8mQxQprPOXFZjoiGhIZqHloH42G1Ss1BMOe0DHl9WFx3Pbtp573UU/XYrq9nlo/pZSz5x
J4tbomLkg1sKJtJ5sFMWVVFAb9eGWGk8yOQjmdJY9BGMTx4kkAjfFp86j4+XbtQUoPWAvMuOM3U4
sLEKWMUc33TUfmWsKYeh+uPHJkEhjwe1R8DMSROT0mBVyIlEAnN8LtkjZyzjLCDlkep/1gIXVBzu
ZtU1x95rOF49WrlYp8Spq/dJL8tD6T9GFU7jAjzsHuZHjXYRqJJlUTErZukR/w+rVE9D0ae71Kjx
7v9rPpsjAFD+d3y2a/YLCs1n/R/5bP/7P/o/fDbnn55wokBAafNDx3bFP/6H+a2Gf/3Diux/enYo
IgI3fWn7noz+L6It/KcAv+ZEMnKl7fqCV6FADqX/+ocn/kkSqu0G4NuCSIaB//+CaBPrX9I25Zw0
9fHrX//wndAVruu5gVxJcJ7t8je1vz6fszpR//qH+J/dZE2wi5U4W7F4GfqO5nDR/qlxuctM9BPf
dX+yxybFqwYtuHGy5aHv5vRMijQJA/wOQFiIFSN6msvee6rS6r1rFkNFyu/8CVG3JfiWijb55VHZ
1I56aiw8G2ndkwgpmAUUNTtex8DyoGU9J4Xk4OpQ41lQie9mv8Iv3NXdM6xUQgMKeQ4kJ16vkoe/
FC9yzN07OgF1coKQtttUD7zXj2qwpuc6kIgy5DrBh02AbWSsYJ/mCB1TR+FpGOQttvfVOngS/qg3
88zJlvkKMe5i0k85dIdqouV1U21v5kkg/S4QGc6Ei28h/iCKSmOyOALXewJlBaInlo86dqyXKvc/
XV/ZT5OmUMx8ixfd/ZINmCSYkma/5CU6FqIBms6ZPxKb0MhopO0DoYHxupL9znOm8+CkZImUShIU
YKM0S9pD0oUR8Hs0LmTKV1R/EG/4+AhNBBF4C2c9sMxRPuqnPL0wYntoCc/oazxoYrCIAhmnXesl
9e9ZjMFlNCpiI8Hez3GavdZFgNsktx8aJ5b4VlMcuRrXUpIpfZGDfJF2Gu8dr8rvWynQ2pPLVASV
BKA7HyAihBejSGZNMXyMvkbJzR+/kdimraR/zJw/QN8sFvi55yMmwIXCT3ekqJKPcuFjSf3kKTR2
caVff17Y7Dz7Bkq1dIab1yUTS+CSZTao9KeIXAnt5/k1HTC20w5uhyHqzvEcEvrRvSUVNZ7gtLtP
7fbZdJG594MGa6suwvPEBoGDOIBSFibIKxyxDXMHdeBsi0cVTXCRNJTroKZUnV2+2605/YcD4vHf
T9b/qMeKpNp6WB+h/4JEdEKP5yzkSLBDxwcn+l8euFCNpox7cpGMDCykIA3IrFhf3GHiyme3qICi
HUH0vQxpIo51pn54MUv51EMcIZIq3v73r8cRzvo3/qcjgOdeiMDzfS+UESfBfz4CrKx0W2tsUJkk
qTmWRZXvfB+HS9ma57GovKOt0UKpTlE9jfKjYi73FDON67WAoOv2INCQiwIBBYhUhY9dGSERqOLk
w3gGrTshuGCPfgR8bpgN8+Q1+tVG/ozxO0LJMCKdFT5GOQ8c6L7OQ8DNivitAYeEZgGt6I+vspQE
61GhDCP/YSJbvUkAwJETuvq1Wn+88wJLoOQbaXPn/KrH6kB7Hhy7dexfc6MzZjqn2sWEzM7pPu+T
6ebZx8GNq58Wk+YNEfDBXlrptec+f03G4TLTlAOwDcL70NbDtiiES6SpvBaWSK5SgMh1Wiiq9PfD
lX7tBajfh4mS+Tns3a3f228strxL4xJn51je49JjSYsJPfSZd++iiAY3b51X+z5taI28fLKPIkFI
0Do5XQppUEleekcvRdBvkVmmzZ8qdod9l2OfRnlxCTNCXTqX9BSFFmKubR5jaqVzkuQXmYNSd6sf
FSOnbWZqf+uV0bBhaAyrH9dFU9PsFeP4PZCQtuahKNg+dXAkovIIMAvbfDtgQkPmb1XIbualOnuq
ZpyTkCTJLlM/1QF5HU595CU1h3RuiOyi5c1zBXm9M9NlWkZ60AD5bzt2JKnBW3CE/goifM1Z3mAy
StedQeJtnSpgGmEFl9TPm7Puy0PIROUMR4mRol8chb/a94b+RxAS0mZJtl5lIuXeS6nYhgFVjs9Q
HbED/9N8fUZ6H1i63fOfxzP4ZmT4es5RpXjMvgb4WufOi6rNpCC3zRDIyqglSQqk152Xet7ZWeZX
fqaHJYhfPKkjlgSZviohb+WCeKYcJ2LWvIyX1JTQBUIbFNWASCvysh0w4WwvnDfdzYD3eTrwZsfB
LmCGL3sSt5wmGnAs2ocmhOvpx8FTykiFbBiQnmGJWaSLo/CS+NlDLyILsd+3zuc7UEaYDsFEfTK3
yfZJhA6yFeleGIxNRfxijYj6S/bCVw8W91hFxTMjxlQODV66JtpHE+bB2gXZOY6h3k9eh/ZYvapB
TM9hQJ6txQ0QK2u+ziAXa49tCyUlGaSt/+JOwmOWs2vp2hmwOr+sDnXUtPBzFln86nrBW+MzqrDc
GsiAh8Y5b5oLVLNWTFCk4G6VXqiQztY3OmFrEzt2tI3r7M0RNSmxkvhVruJik+fztA1SGms1a5em
iOyQQURbekDyTTXoP48J0Ry2NfYSeMtVXaT3iluqm3r/JelLYBSWsugEn6hJyIsEX7eJsi7ZzvMU
ATnFX6/nn15LhuTKv8r7CC4ZQ5991s/PU4Ysp/PKj8jyEImuJ0+39B+pHTYIAyw85n7/puvomxp9
5tEtOoCptryNWd+HpvfPdm5Nm6KpD3m5OHs/fg3GdwzjORJ7QtysiBJoYi86JsPd5LIhj+QA8sc5
jGghLk2KlCstLexAANbarPRu7q9qcRpqhgrxJ043X/wxWcV3UcXo9dKvTGVyG60PYx0Tyss8RtTk
+bjaZPsxS0nn5owDt83DwEiENtC9AFsczvOQHcqpo4UUfnfyQFM0xuQH9EiyVRlKkOGjrSCi9KHX
3C0dkm7WTftiznE7zr57zNcn1/EYezoS7p5hLRkbPC/Vsx+7wW60FaZ4Fo2DYZH594ms0K6lc9rc
ggCplKKg6tUqu+vHW7M07ZPucWt4S39p5xbs2jBj0YsTdPnd8LtyQgVuetyJACNK7LS3uBfhY2Qn
0WMI8JQdkcEuZBCPaHe8II3ueG0IfioX6oD8yGZYKyxvi2c5W2evndW5xCHfNFlKTAsJPEFV4YOx
tHNP2fwal6481G21c8sluHRkz3QZjL2cXq5OaucazzmmywX1ukmt9MzKgoCixT7XTNXA5AZ/jOH5
S4eC3WrI4lDX7m/JaXwoprDbegLdmIySgA0Ef4KqJL7PY78+saHEszMmX7DO6qeuyGCRN80PO/by
U++OT0C2hnPNYXLrS985ZyODJ6sdxIXu4Vh6E+N3m/xKNUTscoZ2x8j31tS3ws5yBGHo2qvypEpn
dTzNzXnwPOSIbknvPjKKlBC+xwWnfpBE1zmzKcgYtlw0upaZPD0uo4c6BdSaKodcLLvjMRmhmS4u
eT11NZNfJtqbsdPuGoahd68S8znCYdt0Aw+hHpCs+ok3n7NwuID+jnbsj3IwJSh9bD2bnYoHhQwg
XaM2sWV2kB3vLIuH0bM6/xj0kHqsvAMcE0/6YuXmycJ/tfn7O1NA3vGCNoOdMqIw44p9KZ304C+L
feh8nSFSQaFUsdfhO/Z3gRQhYJ2O+ejET4x6YFbjVw/j71U7kmesu2o3TPaDbdNpA8GLEPuHn2UA
jUDPybjtQcfeaTXwcyfeN+ZM7areaNYDNluP2jHJ261cfPjpPEpHMc7vLnCzCzNiQrxaNtTKIQo6
Bwcgu5Ervk9nSAXPCGZ+F0hrzoVjiVelxWmMqJpKSlrqlv5L5OjJwkDcWle88nJIBy6y31NiD49a
+kcX7Q/GTBYgSYKnpxVyn3loc72JYELTqQXhKR97ZpzstpjprTAjngJcsat4ovKj29CB+pu7B9j/
QGbc9pCSTmjzXfUsu4dhlN60KrgMFhjaKMX9Iuz2bgq3hYeMh3DDCyWDVnNRzrj4y6C2nrm6PDmL
W90TjMmxe/AWRcbvBBGsT8uANPnqR1B2/bnL5NOSYjhre3AM4TQSn1qNeDRRB2d+ND1nqG62Iuew
cEsiodGCwWdKyD2PEvebYsoNw3KTRc3wyESLlZXEjJY2HWmt6y9jbX81kEaJSU9pwPpkPqdkgeHn
O+dj5HP7BwiSEeqMrJPurcmLOYf5SaAHTVg7VE0yLADry78byD6DGV6XuywjXrMYuZfbjAF5BxQR
5uy6ogSGiF0KskGcVhNqMTJB8xCvmo6Hh7JPa1QnKFqCFhmf00543GY5HJaq/B3HiDotrQ1/lHmr
TFLsx8GAaxqHcpSNLTHtfCurJJkfNQC5wvYforZrH9MuwRUy+Sjg/elnSoeE4K/HQYVciZxmKm/E
hRiug+67Q3cHOB3yBtV1ewozRuO6lt4nr4yXNxDunVDTb0ZZVGhuZ9IYyxl3pWtOwXr0DyFa82Rs
MWY4xbGJjKQNbTfpZGLuLbc5NzUD3aBuycNMm/Wbjt7Iqn7GdqRuOd/RQHKCIZ62iw6DLqW50vLZ
tQClhFZ5Tqzo1zQ69snrs99e1vykxfWwJ3cYzx36Bo26MW+xR0/gvPE9GLmLUrf4QMZxX84++0MH
/2U78Sjz7+W+H+YGXMoosJ+RhNT5Y7RNnKOrtbjo0fkpZqqcxINBOjvAK1pcbVkNRqYmtmITZHG3
0UCe7yyb2soPEYc2Ei9ho51y26XhU8xWgZsnqvZKafhgHyEn283U4tllEIGMkqy8uE5ATYTH0m+I
Q26wlMU188ClD9yHafpwhnKLOHaQIZwXwKHN5BCASKlRWQdheQwORdXtsp7yg7vCPf0KxGTfSrQK
qC7w9daSs90ZwejYFNexTH50Vdi/FAPB4uG8H8euvCSzCS4ub9aWBh8Jf45rLcnrHkQajEs0nn/4
VLJT1xYEdzduSiz70VuE2aE1QtasFCSPtHpCj/AWZxir1mXRfQ76dZdFTAs9wQEQVd3PuFDuBYA+
uxEvOIsin1f8UV2H19KwPGjSyCUqylIX4TvXZoyLMy/sM56W4MmPHZa3C6mlTGWx3FJz74qO2jqB
Rt0UILVUn279jsfbrTLvjSr3hZhyHTj9caqHGzVAcQl9ZFaZepiFy9jSL2ag1IxJAzaOpIaRhUHe
Bg6Olv6/vPpV356NHyHDjaaz33n+FRWW+nc1VzsxAJk8uTLMtne+pHOweoYHA7X7trLdbB/MavWo
AInISX35+8tChInnFQ9gSe1tnzvLdhzw1AWNfZA1TW3umK/C4UkymoLRobaa/HVVXY8NxlClwecz
dsvadfAFvJVageFN1BP1TsFztJpZn/uGPUccFg3nlGQhOOXZ+e8/daKCWpqVp8gbkHw3LcF6YdNd
qNDCgyvEQ0YM2zPzyfrBHys6NA4CfBnNfOfw7zbBNH66cV488qwgILJTkthHmkeyj3ZB4rQPXWHi
S+wQkXSnBa57MnTLM6U+yb0hl10f5grr6BKf+pL9tnEGFVKiAwCQ5ITDfAdQE8ENFeQIbJ3BYpsD
Rq6rgp1Xxz/iEeD9kK5PVi0x1yCjPI0+bYQOAPF4vWO9mqL+TqULaYH5eAX0/NjwlSQGCblZ18Jg
E9VCKsQKyNaghs4Fs4fEnQoAkCgOSrcgY4880VWYdA5Tp3ow69DLmtybXvOrxlom+2xMstdkAt9T
D7wWK7PTV07p5TI3ydfFeFnwYndB8JJ2AMcsUctjOsM37oPB2XON50/NjCvFcfXZboB6OD1nIzmw
jHU7bCJI1zPfx38nNUKQrHIexzB+0XTsOxcF8aEkyup+nhrrWBQEZ64/dO4WUL7IQAJTfnXDXlz/
flcGIY50w0+GWvixbUuYdesQsnVI1FwYZWy82PmKpc4wAIbloYv1A9pRknDQh4IPSJZCnUSOWDcz
4Uy9HMChwnkQVMq+pgCOgn65oGQqrr0ln+OAKo1VKeA0y94JKLuXDnPT7xwa+CUzHEuBZw8M9xwu
3r5CG0HptW6yoFP4cY9K9Dj6UXJdwexMCddsW/i/RVjEGKtQy5NSBFAl4Uda02FwyPJJqVC9ovqc
Dv1UDAfVLzcZsApMy9hcq2WMMYx02c1SCNvL2sUMbOftxlak69SLwRKeZep+0fFzNTKMLDyvP5Qc
6Ny2CPHTRfyuq6g9K1OWG0LVAHxpYe1ZgUKmiVDeTUPM2HVenQYDTLH1F69xhv1izIuvneCMwgmr
eDWNh78FSIhiZ0n6aqPUJE5IKPjLF3FsHDjfqrYRucmG8wIzaZULDGrmdxvVz1PQnU0N8oIT9TNx
V/42s3F8vGO0i4ZwvCc2WzH0uPO0G6IhZvZj5+BT9KKznef6WEry2wjK4C0qu299a19HYaJvdXV1
JPtKRIKkNdRCXH0MiTapFQeuDDJnZ07QrlBwU4cSXbUOn8YAJWm07tijBfNLmEFX69uHPvWbM0EC
7y6Qsp516VVmK6duSjzIYsvJ85vXuCp2fxvJRlX0jWP1PoQMdJSiubWq5hB6UNySgh9fzUxSG9l8
Zmr5jRwONpX6bmFaWqQMjq6bgXO0u90cUu5UJf6CPJcLCEALTWWJOntBg56oaMuHjC+eWOnWQrrX
WPppIDbg6if1e5pZQI6C6NNfWzzEZeVaSk+1BiCWVWwU8m0vUe9yy5/qs/INM4WcXt3rHOZNMV/a
CgUnLS/DPFY1Ow4atSs5xglmGpKzl7FwD3yn29PH4fJrMRWZEngVlfK3vM/v8jVxQDau/Zr4LWSN
tsas3jY2UineAEo3ApKsBYqs134nm7Em9RF1Baj/fCckyNbcfZsrirC5Km8IQvk4gpDuPnEuS8l6
YZ4zb9uWyr3OdYg82Hh7KyKAwWtp8vuChawSqr1Ynk1qQw/4cd6aAvkQ76N7pBKcHhXkpdbq2z1h
f8OmkvMf48juqjiZ1Ij9XTDp3OvESnBggmpCb8tSvsoPzJJQuhgOwn5cLX0rBAR5Pu6YOmRGoLFA
I2C8azP3VeLOwHkT1JvcSrHBj0EHx8SJ7wjUoU0AONBXTOqKvD9kiIru5uZutIncUHHNu5AwxaTS
yU4Yv+3kaAg2CAt7ufWefK4rMFOLnbz5KXr70olGTKZM94ZmSA6eir8KnCX0w9xZdtVjq4BaFfn4
YeKaMdcdw3b0SjmKdUYWNBlMhv8EtegurOOtl5Hljmzm6N/DlDHu3ll7PKNQ04gFSn0gPu0ur3Ba
kVGYn6o3mTINT3iXIGBRWnmy+XL77ETSIitvl+6itiwMLx2wZwFBKlpsuoGgtg9pAqWgasTj3EUp
YYFoPahm9uWENSeQjG2kx3yH+fu4rboUZ1qLYdOSH4VR7kk1nDvGCeonbbodAPgTlZeHexxvnK1J
FPg7CsqFV2MnyPC3faaDNh/R4L82nBxLzSIqj68uyUBPkOY3Y+hi+yi6iDZTtD+IF8GbHdWAlkqR
bdZV+t2qLm1FRK7bkJ0nYr0Y9CzyxPf0fWKclTEF/Tu5d/leB94q6hiyZyVptKOF1chAmxs1JFuk
SFzfdBTe+mKhd4gxXuneWOexUcv934nE6HKGBznVVpgjzHZK06OiBguQfM8zJQ+BnSMk8iYm3ktL
YnAQZQftuTHxzRR+HF/MuGT6UifEv7udm9DGoPqS7pi+qNlr7o0Bb+eLtj0H6y/IwK+lnQz7v0VL
6mDIb8geisogOTt8dQbE7FCOiYPbJULlvO6wO+ctwTDMBLBwR7I4+vzWipzqEq2/1NJ6k+ih7oYe
eb+IjH1rOjADKUf1MIinQhRs/N0/Ie6uQx3oDzfpQ6YZKC7TLli25D/NcCWSAABB/RgbD9p4gSRc
4aaz5xaQXC4/bCsBy4n3hunBFD+p/0XZee1Gjmzb9osIBBkMknEe0zulUqacXoiy9N7z689g9gXu
btVGFQ4aENTqhpLKJCNirTXnmEP0if3/W1G1+iVh5WJeUrkbmxPlIZnxW9G1SV+dmdCsNu4RXuZL
+0hb+5K5KW4mLrR2ezCHc/s9aZbciKEhFSl2kHTX2bgfExCxGqocEdwQMEEzso+DuLXrqdrEY5G9
zgJaleVlx9aAadEiGH+aFmhSUhbqA0egA/ILPDR972/nVEDQ6Gr6M1Z04jfLdae9+bVBEpXFmrGB
Rpo/KNe7tTG0cYiloScsDFk/UHE5gCRdcZvj6qKHKN1VFgr7pJCovQa6YHJuPyCp9XeSCKpNbw7y
bFoAIDxuZy1B5TSd762Ccf6cVkSLSfVZFsTOiRgdsOtnamsOYEyziQOK7tHGMww8iQZ6E31NaYmN
U7SMI5nSXmZt3wKHtzpNxfhpqIixTGbKQbpuF68fd4Kl9HNeQo2N6d0keYkDcWBj4SMygBJFza23
cZNEoKaaxHyIIwPrvI+BIMw51c4RkeZEeq2DnOyCMUAvotEv7mYkoLsY+QqEtfCz0U5Ew/Qg98wU
hlrZSOPUI2emGccqidyeAC349LvRr8ovZZd6Z+3Pw+b+X9kzmYtCLo3tHER8AXuQ4eO6nKknoGYP
npweu4wiLe5Q3Kjp5mP4OAZGaD304JZiB5sRzyFeKeYdjMUwunqq++CHXytjgkNo+nC5PZom1ET1
hhFW+WArEjq05izf5WGDl7SJP6nixxQGMbO2gia4DzcK+VV4DhbRfxxn4xkF6qowKu+J8o0mLCPA
uZ66rZPN9kPutLt08Mkq6mLY7rYr3M1YZ5ABTTSnLvTNaI45kFR18zhkGepE8xehIv+MtZOYE75O
ule/jeoXb/hEoB7aOshzDcvIZoq8733a0v1eIk3CWrYvo1PhAM/GmzHNPwZCEp4DuaWBrzfKxj3T
opyjKop/IVhzNnUlv+aWeEWWRm6n0MkOZ1yQEUoPhHAK8Gq2o3y0m2jXpkSxRXHwGKvuxbb6Y0zx
AePSr1ea29xBC+cHcEXhwpI30FFKVIqaHAdxS23Le9kA7TgI4binseHxCYVJDI0JAdJAlFjYCUSm
rNljR6n9/slNYpz9ecyV9NkPU5DYG3PcYZTimPOwM/FvbsxMwErnaM7wnXi8eOKhj3rGB0aa0RPv
yhUFSZSWb0YZWTwyHF2IZMKRoXFGVReRJf5DGDr64f5dEBiXpBn0sXXGTmxkKvsD+o7PQ+B9GAK6
BEqS4udUYcBony/37+5fjBkBXG+BVBnr4BrkWXgY2/BHRegdKP60Cq8lCKiG9BEEKsvPuuVnQ9O3
xH+wTzBtjQF6OOZ2KNxSYIQrouv9i7BksOvQ4/zzMx+J3q5umZC49hhfRQAUj6P/fMRgckvGPL7+
/5/fvzNF4XAmqB2UrbiyDNopHX68k3KKi609KrSi+slGzhJLYNpyhgR1YeTGJu5RqfP73XXQdymh
AR6gJB8WDAYtcdLaBnCGWdw04YAJkR56LFscv3Kyoueq3pqaw6+IFqWiVwA3tfzhJaE1eemjksQG
jeYZieRkR/GBjKG139Lvoxd/y3hn8Ugj6/LSa5TTIZO+8zZQecFnjT4UovyVD9FH4jwOVP5YMWlN
VnqieK5o5bQEUtUS+alR2wi7Ga1kEjxa0Z7cImM8PfzI8y+O0381Gf4hvccCVO0ts17HqfsphXcb
1WGzqwPnoieaxdR2nNqcrobCGDw3zFET5XarQFcof+mcgZpkdIR+unDQaRia3GIVAj8VX/NRw5R7
68xvLvMiKin7VAwjwM9KMLXpA0AgcXKVFiEHdu+AsOoI77NivNo6thaECBC0JVGwRi9tO19mMz1N
LnbA2cyQVHikYTgpI96yvirgRJStHaZ1QighU/kZ42htHH0fQ3a3dKJD1T35tMTB15P0EKbd1TjA
MQ4/YSRw0a1wPog5NBotgdeqTfFO8QvRMHzJvYCtPG9YdgEyzczmopkosYbfKdKlKmwOiQE0IS++
pb0Cp61kselnUvYMH0K2u+U61EaayQhX/zZqonY1CQ/FEmVdIHkmqhdRtIY8Ze2YWnEexsu6sTqY
v8zzKHLkj3nwP3DOI8u4Vy+6dDfRHP0YSVFxl+eiFiRLRnjE7dL9Pkdgeos0SfehNzwTZ3ktMv+J
2XGF5Qqmq0jGaufU5DJJSBFdQHFmexORRSgAqkq9eoyJtNvS4gnNYe2G6qcGXtlhSxubYGnowUCm
dxxtVOFgSSHNSvr53ikBkExEem9F1574v1+Gvlqg7NXZwnK9anIyqIfUfgktohJNpxHbMoahZwmb
dlr9ySrgB6kBgp5R/VSuOHBsBwwj0LC3yZEVnmY8ZMccEmWSm/k2m6tnqwajn81q5/kMkiTOQb34
+6IAH38ftqCcA9ASefjDHOWtq+k+2j4gihzaslAtwqvop2ubfJBRt2FY6e3cEeGnbgI80KJlk6z3
lsLRSIOHkGVYwGHm7dpEvDGU/ML7GuG8wDWxCh1uqqL1OM63DOjRvjK1Zo8paKOUDaCsAO9tYfD5
+Egith1WGXxpzTFsmwM1Z86UTTGEAXJA5WKt5nw4FEaR7oYpvjXOUpMmEN7KSusNHTQ2HKsADimb
+sWxODY3/S6P7XbbRwVzQxstd9MVmxmDSJayHQ5EG1KVA7we2SoCt7oENVarijCuxKLZJMAjVKRs
o6nbRsibtrFXwlZKngovhnmp0nk9G5iXIsY6U4ffMuhzZmU5/S1tyivjULBhS1gTzg74z1p8a1Ow
KiaI6zpBVZ0RhLw2yh9TXIDULGnazyTe4ib4UGjrkGb0UmoT9AcD95fOrPJVvcsK+ztxPkxXpq8o
m74mrGgrV1XA/xDUEKTp7AZfvFUTLR86GADB5cduAGnqvmad2e7mfOdb3nhw3fahyBjV+g6NOBvX
Vg6OUC3nTXtQ7TFyiDCcOcQLb4CPWL7VSF7WQxt6vD3NyzREAf56lJRFFpxUxIfq4NO2cfVR2H2K
4+SbGeKiUizGeU0iUjSEe+Hp12k8o3n+YrESbVrGUVAZ7GdBuz70aC7bMK/sKPmMbSTEAm19L4vg
IwFf+1hb+GySkYN6Mb9lOvvp9k25xzHrw60JyvoL8mHCCWTPqAGedg1TheYQzYh63HRZq3a90d/M
Jgsp49HsCz6LzCcXK7WZm5cx/sTc+YE64A2P93B0Wu9XP+ufvmLDrVJjN9Se+Ecx/H38n+An0aN3
Ieq/5HK/i9NcV/KPqV2tpfaIPv6XPrXIpBenpX/qljSYyftUOrA+0IwS2zkEco/DMactgVkt7/xt
kkLSSIyHhEJ/07l05u0E90DKE7YPOB39WTtnLvHF/1bOYTNW6HrxmFiura1/X5ztz6EbMks4xY0n
QWrQ/nJ01O7c0N7Soqefn+oHLbto6Wil6x4D7Q6NeeYwmDVMzmXDDPi2ycxL26FEtabnv1wg6uLf
LtBxuTyN0tAS4p20rw8Lp2t04J9syjxi52pOE3m4S+bI2Fdc+DpshpEECyaOIsWHnYITJWH0+ufL
+E1jbLuuK4TJ52hKT9vvPkPT7hojQHp4Qk3DkGIGyBc5myJTb4RsIV5aPswyRExSpOlf5I3Lr/73
J+QJ7fHJeFKYiKXfqS2rQLsl6mDnBBPBvC6503EUoZwfNCbU5S8OHGg0jVt4mz//zdby2b97Zdxd
lsmdKxwb1sO/7w3TK+IiTzPFCCqqHpF9ndrBgLjUmIc2AAM0ZCxbIAzz2ftVuHONI/423U97WefR
MYx+ZURMQ1Hr6b/lI2HHkHHSuO4fQHx8zRwO8Wgd/iZPlUSGv79sTCXCcy1pc8u8l6dOGS0fzcn4
JLua/ooxn4ZFQVAwdNgk0u5vErAM0owDAj17ltXat+b0ggAXFFDVTztUifFgFZcgYeZuQF+tu2Y6
JBbApbZszx1E+a5Gv+cSJL0YtNAB/cgGD9ZOEzNwYDSxyhBcXEoLcJHAJ0ErGmp6E1t7RtMPHLzN
1z9/Ur/fnZ7CqoVWz3UthozvPqgityvBO+3AVUFD2vAArwTwu6rvPsMigKxf0wA23fhT7SRi9+fX
/n1147VdU2lqEmUhCf73TYKVfUD93jgnUzjbfB7BZ2UmYQdAA92lbfrnV/t9ufKUq01PKUdrlq13
r+a00qpQSxJuZhk/CTP/gMYbWCLd/cTMfo2l//PPr2cty8u7Z0BpGzO9h7QYy8K7tzapsorOR6FO
iY85KILSy5F4bzbAhYpuaXYsI4KooO0fGM9lWefIvCS7beHRBFzGo1Xt2kcZlM930WhWLmmfkqpq
wG5XKDILWLBmvOaPQVPhDqaT+5e/4PcF1AOm4bq8Ybbku3dvWR71/jSkDhl0sQG+oaB9Hzf1zew8
2P64sA6maXyWDMIczeUiqOqA04302BY54uChECmJR/c7WB32pBlnOA+eUX608Iq/zvkHX1Xz/s+X
/F9uZ21pRru87ez3799zbQ2RmAkJPdFqoMGvmHYor8oPKACPpl+YJBRjdKAVDi7n/OeXNv/Lmsed
7DqSBjQZ0u/3Q5fmLa+dWadxcQ9U+TytTA/lTl8nZ1MyzffrfnowW0gJdtwy61o0tfUI5guNX/+X
u91c7q53dx8GGdszbaHwJcvlav/D2tKLiNB7zOyn1KlYrxb10Lxofm7cf+F+Lj9QlfPAcT40XOxd
f34v3N8fbUgyrkJQ5zKw+X1ZYdbliTwUp1KIL/QES5QjcvqsvH0m0+c5YgQtVUYL1F9GOCIO0CIH
DElC582NrIOfGua32nQPc1eox15C+wAYZ9YleA3UDIET97uIweXjaJu3OeSIUfr2KdAdEfV91Z8U
mQed1Yt9q3IH4DcjtxJN7TUgVFjSZ1lhGFG7rKrZ/SbYAnj09Abj6HMv20NXaeJu9/elQU0Wud+s
YAe7RDVrTgGwjZA8j7ThmK5rk73MzN9iETxbs9eQIcSgcDD9AwR7jxuFuKtgvIDQcMCpVeUqKI0L
PtHpbRwk3G5UScSPP2PmH8hYxe/bDzNzMc2ws6Giijv4bLbXe5fcTV/aILl1TWhSnWHT/vMH9l82
bC0wQlkYMy0KiPti9h+3Sx5RPU6Gr07BYHvAWNQepcG3OGy8p74VZy9AhpFMaAZik0KmWaIX4vy1
G311FHPNcJkWbFChK8Zjv9fmQJ8ALSPDkrI+dpX6oGaS3XEoWH+5cPX7E6+FyyrL8Vh7uGeXO/E/
LjxIe2QrnAFPd5moQmMyG9OvLgjUtyyr3zxjwoSt3Idknn2sTykz6by7tdqO+TDYTpHQgJtkkIfy
4eKnYAa1I1EP1qD2U0Mek6Cgrxh/DJhWbXumfHvbr7EclcwaGsZapv4s4wF5PR53+yxTJvkOMvUT
ZIHb/WTVUvdfshtiBRZGPVrb1IroITNbPtuZfBoNZiFp/b32ET1Dj4+YFLJkHio6ePUAWsJ482SJ
KSWLIEEu07KZ073kHX7M/JFwX9xgh6JF56Ws4cuf74r/YtfRgj2aVcSUPMTWuy1MVE049x5bWOod
NM2ea+PCsEbOhr9Iw/MM2myiEcdIMCns4kSyNt7fEFFEosGB1MlfVnfzty3Vkbz7tomFiLXNfn89
VdQwuMRSfuLjHY4uuVKe68IRF/U1sukktE9Ju+RCl+geR0FCwoxSPXcZvEVh0QCYIWz1L2/Rso7+
a53lknA1SeE4mt3y/QHKmy002TQPT1YYSWSmYBzpV/gD84YkNGnPWMjrXEdMD/T7p6NDemAmeuss
TVeu/3Itv533l2tBa2wKuRxe1bs1P8OdUza+mE4qMPEF4k44Nm21jxgDEo7Oh+ZbFtJX5p6b1iHD
yu24NmMgfykB7z5V2Y25PiF+bWdvKqpdiskoPs/j/PaXC/19d3I4UCxFCeYmCoT3pVkqw2h0SncA
pggUFbekOGaBuKCO1dRpiXegAQsVEs3/o+/DWdL7quDR1lFGjFv0LGdMKIOrPoRBDWOgj6B91l52
SaeBVMMRoe9zWY2gbrV1bXVbvrBCZGcmlhiOBizMHctwkYCVm+yk3s6F/kKA9U8Bg2pfTNLfGaLN
0FmVRCuFOYJwFUPQvwurw8rPdr2nUBY6hPqi1LcbKDCqAsFXT5m7bS0IjCVmobMCrGShTNvZnefu
u4aogd508wPNAok8yCE0sMijTQdbCzg8Om5wZyd6o7DlHQNjv63y8ygZC9+/lC2YpX6Cn3YvQAoG
eqhfZXuZcUviDsmdx3lCgtBvs861PpgTx/k4CT5A9P2SNpS4QZRuDbs1jzg4f9UCPUgvZ29N7+Uh
CBXojq4j0GXR2sc0Dc/C64E1dV9EMeONMLYDSqtLZBrPjdVixBnRUrh2QCL7Jwb+MZ4DrU9OPR3u
lXTk17/GHAV7rHveDXaCdT4H5tVMI/a4zD80EIr+cub4/eZXJpU+fmOtpPit2I1yHDKouRpydyTV
2kJ95lBaDlsPD/DOqBggDNP//elXJo+97doMKVz5/rzZBsJq+zEk1zxJ2p1R2A9p1+szTKL0GMOw
2Mye3LdtRJcGVVaGmecfvYLqHO/y54fKelfg2BzTXVgxgq+mEr89UznWD7Oqlc1o2nitXC+/8BCx
BSsatsh+99g37KMT+g+G3U2bxa8xu9yJqnD1xxhQV1hD0Mu94SGK8m8cRGgcA1woETqORsbZSTPK
n8MnyfhvU6DMXs9FvQMTtC3G0frbSu+9by/BI7Ic6TiSv8WS1KiLlfQ/NnY7ZVJpI9o+hYAcN54R
mkSfK3HKmpi+9v3fsSyap/t3SQ4gvZyi4+D6kPNbnNCr+7eej+QJxk5GpJw0Po4jVLr7l4hTPBJ3
yEFprTb3HymDZEib1sUqqNr5ZI0JA4W2Jd0MKXonqiU3FQPFYzcd62pmmBI7Eph7TBZIuPBc/9+3
YqE2BzSecY7LUxx601Y5za9MT8YpKmYg4E3TEV/QEDOTjUW4kn6PbCmV2cFWySE2SubasU3sNXJt
3yNFMhs92CPLtxNmIQYSp3z5cv9ONxEFpcgFX3Enc1iV4ilXLWaZmmRS38Yt7VdESURlehgde28B
5syqMXypOjYtVjEUc9Vr1mYIjQ12gdCa9274IcwCtXcr7GzMEtCLGw5xX3X4endm/mO/Qi+I5S7o
1mrED9TBBlqVqV3djOir2dYnX2bVdbbhsrR1NO4kNq2VaArya/wkBZML3Y3hxnNs9uZrHnabBi3L
dvQTRgUpA1ZzsuuzxhO0T1ml11PmeRc3kxt6z/6utM3d/Xg2DeXNjpcgoyAhmtduw0OLUex+lczA
H3Jm76AMCTASbq5e2sSKNjrhbqB8YTKPRGjjpEZ7MSSA8BjxE8VFieTesud13dJravP+5vuVeI0D
ofewPpHcaP8Fz/86qXiGhFFJ9qWGYLfQvav97IcgD9JHCBrANBMUWM7gOMe7XYdty1gFA6MrMHmI
Kdoce/uEXR631oF7kBCcPES8Ko18H4419UJDOa1VAPql+Y539tDKwXwd7ATYdhUYeEBpyU+Fyi6o
XBa1k7qoBOVZgI9i3yJy3ePcAsHdUj/pqmH26DuvCMYsSL6c0IoMP2TSFdgtI4P5T/CRHhGgDIs2
lGkfvDQ0j1ZmHwKKfTTq0Ptbvz5N0QBiBShKZX7OM/XRzrPPXgMLB8YnvlJc8Uerq3dG76qDDEys
fEEBMQ2Lfxni6qt76xPCWc7OeWpvh5ogwCaErGgRhVqPNy5zRcikcfynQykIifa8+rmoUKljJHu+
G1OnRZY7VvrVQt/FEIZepuLod8nH7rEw526dGzHQ/wF5VZ9Gn1DCVvseFiy+XkR7Pgrbm90zYTIi
J/pek34QzM5eN2D1hhB9H5hEAONxWGBrpVzHZcD9OltPM8qY1wGNOBFjaYg4iX9Nq+4BI4/Jaisc
dCN0F9xuQNQSyvEW1Zz6ZR9DV4q8+ABq66KVkR8gZILjTzEvjhj+trYxhbiwffmMXoCXn+uXyUrd
jVBiCwwKs5fjwcBm5117CSPP4mhPTvkCmQEKYV11DE9sMJYzE9Y8XfRHWG835FylAsspAoL0YAeE
c9tDsGy9E9kCrUACWYcXmiXh0Y5ZhRrBA5FLMDG1TJpNCwxh0zPAenAsQjM9wi714LHhu0yodSFR
6OEsIIhiSn6WCVJRtH3lRUTRokzBcJIirLzo/IlKpb3Q6k23NCDJB3ehwXmF7ZL8WAQAOxtOmU5Q
vXKuXRdebj9xYsKyopuHvO3Mq5ZGjCfiGePOkrzTscY0zZxu+pYsX98ehzN/f3hySH+IhDfeYpVP
NxRUIXcAmd2DW+2UHXo3I2jMx5KHqaKcJaMjiU8RPvilgTuc+sq4LDElfsCQrBOfi5IYD/QDr4kF
kH/ATL9py+ARAbH3kiTf2RiYsDbSO7UZVQ+VZBVY2DYR89r7FpNF7/cIoW56NJtX2vLmTlRgeJIw
T08jGXzZeJqSyMVa0n5NJ5DPUSYDkHoJGZnIks5F4T03YlS8pV/DLjhqfDKnRCOCmxC/7yLG2isn
JTFL1X32IUs+dA2QH9xW5wg1+aHvSbLr+WwMxRZXawLOwrxE1+jaHCthi47PBqDOEtygaxb6sWiF
uxtrQSxDEj/ZOa2+tuTBL8qcaHWBJw1a0nCMspyQ5Sn7wJbPQoVGlXdb0OjTDSBkjb5tzZmYUIFw
7Dcpw2CiYJ3VGBRAtpimxiUqIttrziUe3GjV6b1RlTzNQl11LH8lgbOZJLnq6AJwSatRbSNUU8DH
rBXC2eI8kbxRVKT35PYbBE9rBQ0B2qKnODenySOqez6GuBSbBtIDE+AB55exD1KMArjF5isjSRpt
YtYbEzfxLsS2vMUVk+39ucIroc3kXAsIgUJeKVvQqsGneRxqiZMfWSvaJEtuPXr2oF/rTeFa3gUB
XbctVEFydJyJPe/roW/TaVdUyXhUssJzvvxqhsJkPtYkgSHdgWvvji8Dq9DWZQn1WINeKoscBBl0
BLmxKimpXiqWygz+2m2einw/9C1QyNrBcNInWHz8ziOdFmwU72S8Va7CSzk1i2UkurQRSQHVPMZf
hf7oJFc76twvDryNRlUpfi0CJsHt9y+o1NZ37W+RRIxZQvU1c0llRkYUHrXRbivfsB+y3Ibk19c3
SsofFhw+r9fz0STqkqMUhdH4AzkH7sOseXJdkzzLwlQHu3OvaRJcLXrcj1Yzga8sfVDE6cVqBCkM
NaT0WSK1DbAnrrtgMPcc0bZdNDuHBvPEyqV1SS+OqiOEt+1MtBnapg+pmp1jllTmpqjsl/tYpmtl
cnSM2uG68zcpUHC0vXNp8+psL2LrMZDAbJJLEdv10Uo6xsl+gNG6b6Ftw/U6gBjfQ9Mbzk5e7KMg
NC+qd87A+39UbayvPrIgSYNn3871rRplwp/hT+vCnzuipv1NOJ/zSZdX9GVIiu3SODJ5BvIiar0l
bVFEQBpoBUEQmOLnQnvhg8I+YU6md6lqAJSzVJvaH77eneVthMaoysiQmRuSSlriCTQEGd1CvVuG
IW0pjVVHlGZVmeZmRNq6HSN6RAWN6C3zfDStZEwnMcRNLzOfSMlo4u47UL4KMYJd+/oYoSlZhX6Z
INDDcG/nWO+dEuv7sFgYcYhuBGIZBnXhN6TF46GEYoeiNd9McV0iAuj8E0UeOnms0Wuz8uqLjz1z
H1nqa+RL+aDmZjEqxUdLpJ/9EUo481BzFWaYF1y8PpEA81y7zotOy3Vix8bJzwjCcwoq0KQcXnLZ
iHNnBxuGqEScT3ZOs7g5mNh+LY7mz/T2XrPJEud0Rq8y+MkxjVLFeLvvYfLJ8IqcZDfM2JsBlLgX
s2sxngx9dKL/SLRMy+pLWzCjYFY3x4g+sozXZCIV4hEAIw+gUxylB/GyaZNrNyv9SOvEiRBQRkwE
EVgy9qua/o3uX/nkPN0BJ0Hijrf7ORTR9C7VMrxw3pcs40i6jaqttwZP/saoZ4G6MEBTCBjtPNsb
2267IyKPZhNIr38y9HAUYyAe2s5oUMITAlkqhxTQ0H2MhU0wWwZh0J8R3sEsQKjSRN/cPpmP49Dh
WNXZc20SOIvN4EUEdrmPZaNZ7mPEJ2rADB75Rz1W5XM+A0owl1QJm8QYoMfonPvkUy+blyobPzrm
4D/TLUIPVSbWY4/JmvYQgJkpbhDzgVA8NAlVC94mrHn9fI4aMT9aHeCBOhuMt0mmjziROsdwf/mA
Z2u0VV+ph41NbbWXiNSNuJrpgraJeayh526Ezb2RLqYqHGBNiemod5rhIvGHHpzK+wYdwMI5dr6H
b8z+lJ2SgnQCW2mJcQO60z8i4AY4AeJRxqmYi1YOwOcTHJ8PlbK2oS7zJ9TYxEiHHpjjsHvyZOZ+
HXjA9IwtqEvhXAaII59LB80Nq8kxCoAcjmMXY1CH8bcY/MoxC0+x/dmpDM6DeYMkuWxKE04ruLCm
rKJjmE23oJoLopln/7MTorYZHRj6cX8LeptnDiQtsT/syjXS7ykKrZsviZtXIx6QQaaXCS+1jlL9
6kk8jsj7HrrKpn8x1U+qKZunvkcR2ZcERS31w/2+HdCEr4cahkvTofztXDk+j0NNB6eT+iO7j96q
CT08Rp/dVAIk6NHHkigAdlUPE9RP6jwq7I+2HuyzkRFSbAgr3/PJfBrrXDGjY7X1Y7EuNerQHKjr
04KUKWvE8VMy2gCa5PgCAJs1JOkPDhxezgqO95J6X/xZAUAx9csAfuUfrgiPNXGFc8S2vowLOgvb
E3cb5sXCZ4wIfT5sbLJV86Re0ThDc5WPx0y07JNQZvGEkfyL13hbdJwH0koCuEiTea/TAbpBWtgX
tpoJPoSFAKnMf9HK0FumKmQV1yDgDWucjsLEFeGPSu5iRHoPspA7xDzJOWPYdGzdBXpNnsjIkMVT
BIIB5uD0MSFhTpJy32qkGqNojX09Te2+8MVLzgzgPNGQvre35ib8nvfMcDXO11XWwQ7GYs3SbDmv
jOBfh3y61gauLpsT3JQ3MY5HhVG0CYHK1ng9zb2RimbdLiyjJlYfowgPTtWkzdZfXE1Y9ZvHEqrt
Pg80PivTO7OQ9Hv81d7Oovm1ibrmq9V2EiQZKaRjinJn1QfLGpZPxgeBfDlQVAbORLagZ10Zlo1f
UqI+4mmXpanD0XbcOv6AvD0oc+qtvLkObZuczNY/wYctzl6VfAvayiAsBvJ3bjMFKyTzsDsiqUU/
u0W2BT+SOLCIFtQVJs4uV039JGMOkn5cf5tCPf2TZOBF/arxM7yfFnMXJxrTDYCU9twHrTxlkaJh
ViiSuwovuqjsDMM2eBircNhhAtArgJgGEnAwJw5DVhXyHuaoqNb0LbCbjSQru7VziPzxGiC4PIyW
9cutJ/WQCe8yefgiGhtPSjXFZJMjy9wIQ77ZKI63DhUFRVM/r3vev4Nbfxw8lgZLsq13w/B8B0Fx
NoJWWuqVCZntjplAam5e/YnM2iqsHwzVvVaoFtdNW2fb0nN8CvaoAwdrEhCcEUlejJdBjSePGuJU
ggDrUNYRzAZnrCud+uzG1qM5QDGnPuf2XAyyWXTtvezkJdp+xJd7LrqU2OjUDm707zd9rKutGwQE
n7rIKicjrC51VXbkdFWPZtlNn7odmvJVKYL6sUGIbuNac/u5uULVPQd9yCcPHgK0cPE21PyPd+uh
GuZ8M3bkzmIVIjUQ9WWFq2KVeO3HqpOvPTZkbEYTsBN77cY+mDAYRGtW/m+ZEeJBS63qYeA1j3pQ
H41Cv3FWWVW2l+6x1XLMpamxT+scA00aP1Rgb+9VZg0R+d5kSktHHnPX3DUmo9dZsXeJpWup+/Ra
WSEH3i598eVPExgX9vBq4lilDqIqrE+eDzG0+xaMeGZsd/C3oZXijzQp+0dLeltslubGb9pgh7Pt
EOCOSWYJkreHHRPq8AHn4A+74yDn0hhYOWalVn6LIwjBNG416zWRtMRMs3N+EMWVv5EREDwUYU61
45mvOiUQMXC+yF71j1aUHmvhpue4yp6DmsLLljbcF398GiZirhvXSLZt4niEPJbg6lvr3HTBtG0G
qb72ZqS2xqSOTpLLR2rRC7d84TTjkTmVtTEiPMb3E1zB6mpGTC8iVMf8SRpBGxBGF9Cpj19wPwv3
V2jSj8KVidG7QxYwTDyrDYrV0F3igIGan3UjPzfc66swmNqjnIk9oSTMt1pMW5aJaBe1w9maGIH2
ZkVW8AKCXARkwJ/GTewLWOaSrsQY2+nGVXTe/Yl7s+/QGecFdpaEZmUWv2hnsVc2CAdR++69yjY2
6N9IEzP8lpMzwH3Xjx9wjS0BB3MOegeL0DyPP10HON8sYkIrCGdZvILLgt78KOOoPsASwXrez9+M
PVweHD/6ClV+ODmDNaxHGfabO74LqgDspBHZfmC15WmwaNbeRZMMipOTQ/NylSiALioYgffXdGEp
67y8bPb2wLEbEn2j2IKcHj1vjrF81fbkkEIdPfVt8rVrneiBo3y1qh3J3sW56RgW7dPQanmUjcuW
Mol705RO3vIzUU8XMzODjVR5vwuG/gvBTe1uaAk7SBKH3qfr1qQiDxR642JRaQeENmEjDvcdv2sh
SRRFv6uptiqJL4x7EhsqULsxzYbPTkOmnY3r2RVXTLRCjeUxHxmZTQCHgK6sgZuONySeJOLVTEpF
vR07sip8Ftn/5e68duRWtmz7Kxf9zt30Bujuh/TJzPJOpReiJJXoXZBB9/U9gtrnaJ+NvsDt1wsB
BJmlqnRkMGKtOceUvttdFl1/WAinuB0FgBApNBzb48i1w0LUV4udoo++iRFqgi8kZ3MLZENxmDd6
AALdBv21XXxSilQzUcebxzJqRE5ft0f6J9a5wR5E/l2F/mnBWGVE7Vd+hvnFlMTppca1G9tbc5zc
szZjAKeWfh+E9d0WYotLtYhI6RGnyznLdaJujcbfmW731BRm91iIjLBZu6eUqJX3gngXxybYIL4K
v/6u+0CEm8Fujz7iBAoVvjxQ8TWeW25V54quRy3q+8KB5TYSsjhG3BAwmJ+RNM+PaQHeIp99pd9I
b7LHovUdws4LY8fwce+5M7iAkQgmM2OIXpLZvTITHeY7asg7YNkY2qCdPqBZpUnXuoTgumPH1ZjP
dxYuN4zDDflWTWs9EH7HaGF2/ikCMrNtJI5G1soOrQh15rZQYbD6yiPwUwBdThXTCO9skq07GA3N
mJAoZXqH3JDc1zSTcnWQuu/j/IMUbsh1JCvcZuZU3Oqi/IiC6qt0KJrMxXNXmuaLOSy4TdE/gvVo
LqYz/GDND8y/wkNiof4ldKnb2a5ZXTtAJQcL1za4ZvziyCgfhePsFwbOp5rBaE780GHSdEgm+1vT
zukreoMvvtHswfyKT4d6Z5y/+JVvXaXUkxubAdlAU3YlowzTEeWWk1Mtn2NaJ1gbCjpX1mC/RtE7
K6LnkorRYx3n1i5N8rteFqT3tOl8WJIEg+mY5icm9NexopyuZdH8JBqdy6efHTzerdxE0agyPKlJ
JW7cPeDxejWZAt1YzVUzUwIaK8C44Zzkkm5Q+5o7kgzRXLTvvrIiRGMz3bVtrT+MRvUFP11zP9fd
z0pCIzPHrDjmo+a9LbOpCHWLdlvPeD/ycbEPJkuvUyfJ3KgtrbuNp3sJBak+kmG6szzSixpKbFsI
JIxVaxiA07f5VaCeDqN0oQBIQOCCRQY/DzLZM0pOCl0BxOzErJ7GbHqLam06JCB0r0QbXCxVGnFn
MmEHPL+7shbzLTq6+dZkKNtpE5TzQM4vuYzt+2HmD29sXlrbjsx2i54mtGyHpwTL5olkHC4OdTg3
kXzSg7MNqPuuqJNj7dXGS5yMe8/Uy3dBd+VYgKk4iNroX7y2PDPx3w0ubvfNPsKrzPkIoQZUpPZh
NPP7CP/jNQmwgfuBvx/KnVP0+bVckJEFpXP2euhTrOJ9t7/UiQQ+zHPjAMk3qiWd4XcAXyfd/fGR
f5+f98RobfC/84/79R6t5RFeyMW5Ne/95+LN/UE12CSynBgD8liIkKUunO16ZhDpjhxaLDr7gFEY
OsB8Am8srqN/l45P6NgbWMWC4B5AnLv9/nZ/+36Ls2zz4W+MLflR+2lvHpywPaf36f3w6n+xfoK9
YdbbkPPbUs7Z4hHlMHtsCY11aH3s8/Lgf5toV530M4Em9+O9+dy9C0Tr+EzwRJFgSkSlDqpyhxNM
6w9yPFLLx72KEgQHiX6bzOW8dZrkOZHNoQOIhluKRqVs/OYECHEgc1faWPFFsM2sWTv7Y3WL7a6+
9WXyPhK+wYXqkghQWN9yJgIEulEgxazrneKqvhb5MH7UDTAAOWk16TQyvZej/rrE1aEbh+KNnQxl
Uh0zx0yLNyrJW0cgQYDz3uItt+03i5iMZMmYbmbVxcLwUfEint7E3t3gsZkP98SM4cgM73PAVdHT
vfeAr7JtRnfndHMbrpvWJvKxBff569BLSLKOG1w/mcqL9KC2hZEKV1wP172849SQZXk1aKeFdL6u
WnItqdweWnOqw6Ah23Pd+9uhoDtyWpxhl/lWFdalB8kjiVu2Bv2yw1T4j+tPiAZytqkjqBATHBlG
mXX1aBAe1h9G9VCF7RDXoXoF42hqf3m8IT3oaOPBqUajDNdNnEUlFzeb34+te2Bt1LDPPbvAtWyo
5+wInQT3GJHhub50J21YV9LT3cZGgw1HNmFENOFxJuGuu+iNKY81eLfFcf78612XVr+e52+PZS0A
J0MURGeXxctStclBeCZGpi4hXogbGkQora1CVj5V2GHrLKpsOaJjNBl6zASHEI1qs9D/ulkfiz1R
UNKrL5r61NcN/Vhqp2mQs51ckm0TDYmEpTPqD04KZUv0BF+qJxpp7//SDv77v/hruv/6D46/180s
qOD2fzv8r+NnfftRfnb/oX7rn//rv/71kF/684/uPvqPfznYVxRm5wf5KebHT95svz4d9h71P/9f
f/h/Pte/8jw3n//5bx8/ypSeBevC9Hv/V7Y+6hYfzce///UZ/vxN9Rb+899UsvP/8At/wvgh7hsO
dXjbR+eJ8eEfIH73D9c2XcMFeRV4pqtMIlUtVtq+9Yeju0rMjG8FEaCNHO8fIH79DxL7AgTWLnoz
sqrc/xWI3wv4U3+V0SHftBwkYfguIP97lvU3tcdc9v1Qeakftlb+NuF7ByjhEPGubWUb1GS+ZK++
OadXH49+ly4wkhuwUt5sfpCeDJGiJdONdMQb0HvDtfG/Jir1zdqBnExfFKpQNsXPeZbpaVYxcd7X
nsHpYhMfJ1WOnKcS5Syi5abGty6NLq7pMOu3cnyJhJ6fIe4KRtzimQmb9TB7zAyAvc9gSuDzIOZ0
K22EPRAFYT76T3bjK+2Ah1ykPJqKdxEzPCD+piukEvJosTakLiMMi4Fla7WH/tQgc7PKyYmmCPOW
BCuHvjQ3hUXucxYvt45n7DJmJUBEbOuhrVzWQSgQumT4THHb7hfhXNOgn8502F5alfbnFR2244h1
vM38gjrRDHG3fx9TS7tFGrIbRgglDgDDqDKmlxx3QmPZN6Yty29oMC8g7U9xvcwPE+A+iJ79GW4K
964SfmtUm0pX4FMVGvRDPJBkSKzq2VfZhoXG8t5o7kYi0FM727bBBFXFR+QyO+lFNLAGfOKKN1yv
C4pi62QX55kwxalVqYrOKUhIWSQ6bB+o3EU/mb+5KolxVpmMnkpnJArn1h6kcZwIbqRK+dUWxBqa
lFZkZB87XKZHg7DHVqU+dvBcw0glQY5rJqRKh5xVTmSd3/cqN1K6JEgay6MsjRbSDGwAGosA2bNj
QX2FZGvTJAYQMr6/9xQavIEaaFncvqIRLq0mrtmkBdcIprn7ivyANXYw3RRwp7BXJd/ssR2ofMN1
HMjDxKhxCz6KICy8kKe0/tR4eTTA9Jz0uJIFaybfK085cFXWJj0/Jtqoq00T0B7Bo+fOi3FrW6JC
YVv0u8XprEPKjWAYiPWsySVCozZu9Dj6YbjpeKKHb4PTYi6Tp2SB9ioVtMHkyxIz3oLSIZc7pjPt
u8PXikXZCenMTR4vuCUj8sTqsT+T+nJ2YONeFlOpVJiG19FbPd/RQY4f3AwNA73URDA+c4IdW8Pe
OY3/xdGs5TLDKAKOFp1RHz4IMVg3Q00qamb8tMVU3CQabkUHe8BWaBEJuhUaQQ+1D/2H6sIVRyFB
6JcSYvW5CeifIKB7k4qXjZ/RplZB7IJef9emThzhlrxTqKCV7RfLzhRWEpJzTwABia9mREwe1JgY
LBJn3fxu+SXFph5jtuZoMDJsj0ubtltBgyNBgerrOzmQElTYpM0aJU1u1x1PVeAe3MbuNs5cEZbg
Y+6mDkb0YS7pUnXOiYn5YfIK4nEGqEaywKowFvERc/6XvrA3EVG48UQm7vw1LdKAbF+cA3BOxMjA
ZcyzmhTqG9NPLwi/NcprnDX0M43FSU9QpkmBR/XEeqzY63X3UJjLTzvSCYsE7pUOe0mw8S519E/f
jc9urdExiWi4RiyVp6z8zuvG5pd7FIvSeVMxOdr74C0Jhagvi7Ns63GedjW2gmOfvk8usiJo6Puu
JDlgWPw9UEQUpJa9cee+3DpFTTpoj1FZcDfePgJmbDcLCIWd407END6imzt4tJvOZlNA+xgBQznu
94GFGHW3LN5HbgsxW0XZzijpEBrXJJBDLkZgfy86d9gHRU57Z4yPwAjbXemwwEYLC67szsWXt82I
5mT9QvA8HE2SuLTkELRE9fXll2YRUBtdp92WGXJLnfWM3S6AhKpxV9QLCIn5hxMTaD/l1H5JPTmU
9ozUxhVfmXewxp54l23vNXQovLfycwpGFm+VWM4CoFWuN6TI1/M1SAkNk2n1vZ4C4t+8/JY4oXnT
kzBC+zRCWyTpNPGSaSvEG1vUAWseE7q96TQHqX0uATmcKU2GTT3p8CbHz9wbqWUp1EOXWvEr99wD
2aREJgTpTu8N7OeU/ODfMCZV5Tfb1V40PboYo6rGYnNxYxNUrza8tZPcazpB0EaGdJB+xr4KzEsC
XOmJhKzHdsCKvUyYni1UhgBXWuswJYMHeth7molcRpUD7dvrdPMuhw74Ols+vuOsJ2HV9KYdpULW
Sg2JmlFnl7e6B+TOMkkjtLuOhZNXoQO1l/soF/0+kO2VJBZOH4d6IBFR8z0eu5qTnYjCNFuufS17
5DJeEPrECWxyQSwTyH1rB69GbL1WI7ouaM1jYvYAlBvy+0hhnuNyRxdl2dGFJXM9kQLpSdZTcyMT
enAWWCcN6Fq3NEGByksajdwT/Kk5BFrx4s8+QI+hfYFIR3MnRnHmDVOL/Qe1itRxULsma95+4XMT
C+gZZ6iLW4KkGHxp7Y6uuKHZfS3dGJOHEALmLkSLjsvEmersDmDi0Y3R/zfBGJokwjFXhhKalpTK
QHZFHq12rTeoHQLmNkuTHtMI17+BR8msRTv4xribstHljrwgxa6TBzRn5Mra1S7X2vbi9eUpwB+6
oW4HNFh4wZG4FLpFKlSmwmaA9KWHV8sNOC1r8tcABQh/7JmR+zeysc2TeMKLo50Sy8K/k8bPkZfA
ocRFf3SjBm5RMpGaTgyQT3OxwNNORAM0gSTLHKIVBmpLzaHFTHwlH5v0xcE5y7x29u4oyOBAAHjX
pUwDgtzZaVRV40J78tMkPuu970E1d2OaNDhlZTcf5zaOWdjP+radWo8BiNVPohY+flFk8gmtxdaL
G/MUL56hWjD0aGE/O7uocbtdlNAzFGoVKIX/w+xnbTeY5xgQeLg+uu7Zar3omXLr6aCFim54mpQq
2Jf4l1pCrDnLNDdEz064AWmf25LTLHQb62uW0xbJqmHaWFhGBIPYSe/1k6OjlF03SwHJ1bGDj7wc
u33sDN+1dQXG3KAO9VJ924WSoai1WOkskmqltnMn/BZ2ElMYSwMcOzKvLplJuGnf+TCUiP6FSJd7
3AdyZ0hJySb/L9bmvdH333rm4BuMoqQWqBc5VSMdVNPtEaGkdjhJSDE08GH9dC+idA+Qk/QQh8xL
lKtwbgBBIQ6MJqStdQV7G1Pq5Chu/CvobxajWGJRc8o2XPdMof25tx6um9JmytWkwUkaowjXTffP
vdm0NLrlaISi9EJ7vQ7r4BG8UXZpI+QZg0oPINFu61SUAyoAa8il0G73zF8Pht3cry93RFZ/TAB/
ukuEhSg2/9xYY8+i8PcxilZvH0fu2zQvVWirNeHQxAVVY3XZT6kYNjREkeAGAqgUqMZjp1ap9iB4
bN3tbD7enARsIMecb7rxhvS4Pftq4Q4bW0OrpXYLpyPjUpkz1681VwUA35FojH9t1wfoI98v5LEQ
aDu9xy3rWc7POlz3fm+sIG1CoQoNtl7uXPLm6GFQxjc9NHqUMJvQUZv1UCCk1Juu3f9+KIcNTxlO
Ms+qqubXZ+OsH8v6WXUmal/i+A7mcyUQrCeOsMNoIRLPB3rHXQoX+brp1F7n/8TTQ0jDWM/czwAU
5zFrlLrCLzmtnXXXPRE9NYS/N4HIx1AvvPoAWvilVMr0Jkm0sBjVOZdyfZI8slk02VGKZOMPNCp0
t/ss9IUm8jJi8E0676Spoky0lmfUxv+9V9lEpeqLCTJC6997VdpZN55RMVz6bksQ28DYB4WRUT2A
SKmk+W4qycMQMbyYhWzeqBNQnsf5sP5wUBe7hcJ927fg7Ygn7kAEqrKFXpdMyNXo4aohQqhnW/cM
vCMFgH6Ohz5+Tf0xpp/Od7R+F+sXNeRWeXAr74kUp7LYRBlDTouHx0uJHVjP0r+dvx1KHfQpcH9/
/8ALWGUNAfJo7MHb9USeGDWKjT233QkJ5s5fPxDu43/9vIKpQS1eZjI5s5z49RGs73J9vzb5xuHv
d86wXdGISc4l0ajNgM460a0fdYGmMaFbd/LAMhqsiD0wpzvHFMy9LSS9+mK/Uzbc+ubg7vs+O8xz
/aJVaBczH7upSe9tE/iYpPhW/K7bTMU4fyG6gAHWB2xE4ASKcNUf+gVRXknKajNhkt16RkrLjNBO
uwBmt9D3FfVJ9+ppa6bO45D4NPKCm1ajzxNH98JVco2EG70tQ2DteFhMBPSd/Vj39VNrH7hjkmlv
Yyb1cibvBkDeJahupuEmq6rvQCle9dggu1XDZ0AD4K3UX7MkBzTpN19Qxn4xyaqjCsolYJRQLtHl
nmp7etAhV9UtvIWpvKa0qDYlzhSmFhYZkqw8BbP3DbOdg/SQpOiLkx/iQp5UgX5fe8Nz1tAliUV/
Q9PSP8VF8tIas7dTE1XdJrhXR/OLepL7K8CxM56w6mhYgLxmNO+lD/caZSSFiIv/TaNOsJ/L8jRL
f3x0IGKMsw8v1sZeJL5P5oO/PDZFQWJ0gmOjBd+YONM3FiSE1mnarSZjSuLKDEK6zC7yQUTnJe1I
NyIOmPYz35h4yuAGVMU94KofiBYQyc4JA2gRf3SSyYo269NWl4ouP9Fw9IaTkzWPvjijxz62ZkS1
3Ecv6tT9PXxr5gl41DZ2WeyjsbyRNW0VlXeuT6+R51EujN2bmUlGLwSXhIFGApxVwpyZQIjmxScM
2bCorOoZ8yo/T89LXxNSte3t/KNzhufO9b8OfAio7MlSGDHMEzf5JIo89Ev9sQVbSHXB2jdi+Y6S
BDBvFlSbbOwebPgymUuLW+E/N3GRvsrJ2k2D+TJHUQ2CrQPy6XwKUEA7aZEKayYe5mZ5XzbDHvH/
Yk+XnuhnLvifXdpXdI0A2CJqyM3JubZZse+celvLxEYPmXr7zIHI2ujdY9mgU5hPZobtgtLft8XM
H4F9otLO3RvsLBL5dHX1IiSo1YyKfL7ktjzkA7rqwZ6+Vwjfk1K8LMJ7yo3gPUB7uTW5jpZ6wW9t
kcHetP59gXoZ1DYQKSguzEmPwpVfoC09Ko+DMdBhiA3y/KqEhZddFIeJ5BqsDdGGSonclDUrdy+F
xcPXEI/3iIWYOOZ7/UR+IPWawfUO6UjygD3QWLAdb2uVwX06dV+WOQo9ByVs1HVfRJxEmxGoU0/b
dYtJB1+YiAHCQuO6IBomi2bR3kWVB7vIqLkVnIld/kRM4h0i32Vx2w4fuikZ/DS5d2iKMQdnOHAl
gmIa0zjeMQZEyI2hYVGBZ66sFSmCXeO5U7xNvx3xnWTlLjMFmD/Uyjy91zJPTrFYDeNFdh0dHXDJ
s9OidbD7aStGnaYvCWUyq34WrYMAzW2++DbpXg1ZLrVhfPbAaHZJPdw2TLE2i066SVFAzZFNoFiG
LdIo1DN5+jjnyXyRGPvgpR2tnJZSUybBSc9hp3ieFmYj3gLdjK8JOASsP3p230g4loGwjp3jPQYJ
LkmiNYYd+KCNXRC/nM3uT2YWkAok1DmuUc+MjXAqX+cufWBdvFwNm+SsgMw0zZU/LRm0eHsoSAjr
Y3KEflyE/l7BDNkvi33BDGogu9Q2k6/QytYPuxAeQN9l2vvxSBuZSDOsY6nl3zgNuetRyYW8uObB
JrgkQFO0bXRElV5UvZDgfd8Rq7YtScE76r1thExgX7lrgJqOKATOdILjkaWaN15rqT8G2fLN1a3q
xqTrADhHc2/7wrnTAwciiNamm7R0NqIfTkM+xOcyoSzQlxYdWf9nRp9hzzKERocGYA6GNaA1ZLyJ
03zpqFhfGdZ26cS36cTiJ2WP+SAA61t23pww0jyRoSrDKmh/JsW4JR6A22cpPulPMOEef/oZCSla
dfV1cu1ju3hIE5TV+eDioi/1ay/knd0S22xTQGAgO5RM7920/yIH/5Nb+rC1pjmBtG2HwENJBvuR
Oy4WvkUS+Ugs15QxJ5O2taVvj5OmP2SdzVSWWxoXEommGizDxiNMNa8XsKdkhIZltKv94N4YJH1H
jVGGWS0tY300GQZ9IG2L9g3dprNrZp9UB1cyHqSPInfKW7cayc0p3YiMu9Hb8kxG4ZE9h0Ua1kiz
0+zRQqK2F/KmjlAz2PZXMXlw8waaiHCoTvryKXwueaTuhwDiGxJhok58Xhr8X7IyqJ9viUMO2zp5
r/W2AjqzC1pnmwxjdWct3fwQOQh24jJd9iSJ63v4Hsik4L1K9MZD6/GGTbi2ulEcBtN97LLGA7mb
Z6cWg5jVjlfN9b8lgXOjsQrbQQNHYms/V4C6WDXQgUxrBrRYYsQbwCeL5jSmEYmC5XQ7o629sTir
8U4TLDvOV9saES3PpjwkiIALQdhhcUkZJbaaWy98NK3KNY/fEFWVfWdD/y2x3pCh6RiPMad+YdBE
JqjMG7/nVv5cS3RgPulXdBIIQMTSPUiTNVMgt0SVU4GDq1L5/TGFWXU/kzBo0K2mTFZtBj1otrrj
BLtUuA9pat4jEZbQ5N5y6ttwBzmn1o0HS76F6UaOXfNsM7DRB/XmeuP1JhUvikONjOs9tWB63IJI
izTn5h8DyIqaC8Rs/ehFJkJKCde2xdRAVuwNtznsRjK4JQgdIMFUPWXDt7S/RCCQ9j1Too3XoONG
tf+Ctp2DOUN0mn8EEdoyehHiNBcDwNAJAkiOZrT4qtOFHmnEPURZvbMG5i0ifbAKXk/njT/IK1Ic
36tW+va+9Bbmx/aH48xN2FeNy0L5vOgsr9K++JS290hA1bDpu37nWNm3xrS/LVQ8dk2v9YxFLDUl
Z53vazdmOpBvW0ctcoM6JsmWa6vIq5ICAbN3DXuRUST2RoshneOq2FAyfbRauKqixc1aWvseinvk
1iOZ91l7WBZVShrLVwEley9RhVPMtM6uVeIQduRlnio3TFz7zjMSovj8TNvUZeDuurRu7sAyEhEv
yB0aMKh5Q8EMReTtFfDvBtBms6Og0h1S56Mahmqn69/bpo/o8tebsknMg3SNCUh/8DFCrMzIDmzL
LVWnhV4n/mQC/fydNOar196OC0WLQNTPZQHbGry03CYGQar9XBD/2cRNH67Hehv3lJpYdb0WndtT
/1B1hDLNZLge/96kTcJw4TDSaxXU5NlojsBJLXJn9GQ3q79ArAS++XXN5nO+JbiuhXqiaqoe6IlM
ByY8PIN66PdmGEeIEh40/1o9aTY5RYdeSMhQz25QY7z7lDIIbwhk6HvkukPSHQiZQQW4rRBpwqIb
uK/UOUKkPo7HUNJ1CEe14QVcFyOu0IfxuO6+ZybojLR0R8Bs00glh4ngMjvGbiQHMgSShp+6pzOy
HnpuT6JYjdiCYlkbpqrIkeht2ZwapjNxm2Zn2l0dkmjo4J4qiPxPHWsCv3HvmwsR3mphb6uV/IRB
k3RJZmpp8eyMJvb3KRrDdYPifAoX8oWy1CWwUS2cs6wfKW2xWfd+P1brI2oHNCHCMyjKqxU4xqIh
BNeEVHs9/v1gJZJd7RSGwrbz1S79XuRuc9IcFkfLhFFvm0U0i4STSdAZfR8WqlJEfqW5idoso9SW
4YOQdLe0jN/Dm9GFDc6TcN2z1eG6p/4HUHvs7oFn77reFrgl7gGbwXnu5cCJrxKKdNPgLbrC3jJh
M8PSNU0YT+wNWRufPTqfQ+cbYZSPdrlxxkA7eCK/Wx/LYkbOdY84SBN3vEuBs5Kf4BmmfeW0zCaU
n9+OBuOct9/Wg/VhrDs9ziZkltjcw3Uj/rn3t0MmvN0+b6wYkDGvSqvx5YNHNTre8OrHXzfrwzPu
jvNUP8huwVvKMiE/NkV2a9gJh4V6sesrzpkkbKF+wZBVr9GeFyN01WY9XDcudrFdKx5xMQ0EufA1
eYBY1fP/5UWoQxdEHShyxQVYfzJzIqQRU+ZkzJ195D/brbhDJ9hsZdLErLk2dau/lTGLlQUiPBQb
GNxEEGyd2UMIPVnRycdfLBr7dikDgzk9JW0yPSnXRrhuTXxEWPM/8qn4xhxoW1gYyWYTN6ZRp5/o
zV/qnrMkn3Fe1Ea7XXKUce4sdWS6fFxTBcQkmllLaDQPh7Qr9waFioM125eeFU1PatQRyTj4dy3Z
/dR3pOQQXxNh2zNFfKHoK1RujkiNl9oYPrWCd+AOfkcMG8gERK0bOqWcuYMXxr2LbXrQnzTNQHXm
4tdflRD/32o9XMOExvd/13pcPqruo/sXtcevX/mH2sP+w8Gl5znwm2wIoAbcrD8VH4Zu/qE7wJN+
4eFsRdb4h+JD/wPxt657LhC9gJ/wGv5UfFjuHwEwKMOn5uH6BszX/5XiQ18RP38BJylgF5gW3zJA
e4D6cP/GlqKr4hfMGdyLEUVnKyt0wsakfvX6kXGUcYSYTiLR5+ZIfFo7gLOgmG13ExkU65gtPT8x
mGmS8Osir18fI5mSwr8a0SECgUT852FtltuhF85p/WEVfU0juzmPqpC8qpjWPRIkq1BIaZ2H9vT7
4d8/Wx8rWP0iAlslSer3+7pj3LBwD68aqYQ52CG1YySowJu19H0g+AZn4GaICBtdlVa5ToXfckWJ
NTjhb8lViAVMmvynmtwMt21ORDQXWAb15yrG0W2gjl9zd0GH4dJw3Z9DL9ujZ5DTeAUkcvKlsPEd
QEdZNx2xOyCBijdWJ/ZmtmBtbHQ+b6TWOITUZxRVB633teOqilu1WjwffQIlkvt9ONETWTom9N0y
3XkFck0nUVSBRd6sswujwxnnItxYb37rpnBYTCIQZv5v91eCBB3sExhyVkXeutEWbqG/BHv0VJoT
utE9hGh6O4jcQDn842Wsr2VRL2jdWze8jv7Q6ePD33R7v8V7PQnOE924U5W10Yla8WYVxmUUH4kv
odi/dZ0iAbhAt9fyfWaq681v3ei0dg0Me8QusPbpS5LJyAvTDsuQPE1BOoX15KThoh8gEU6sB6kW
UxyYx4SSeZTiWWtxBMoFzc60AN6xnSE/+nRe1hs3Hv8DrQ4wH3exNgQhfeuMhRasmEpaHooLhBB6
h0OX7KeQUJCtUabeploC5CMNwu0aKiGLALo+o4GWoGmNb0Htgy2gO7HqDNeNKUv9BLoJxwfSwxTr
1AF9501G+VelX9L1+K0xXPfq2YGMWTzSNnjzZtppLldVuiSUVVvD9c+We2YCd/CTKMVexZkZZNAm
opooVRTIv2aPYxPUCgBnQQtgHpn4mdj3ZvAzaEuL6RCNL6KkuF/++t9NGUP7X/+n3X1O3Xs0gcXX
rdPKvFl0+WBTnzoYnqfvjYHU9c6CU1MA6a7hZJIEw3wK4jrzxXKZdw2BY8yw4XyUkRg3mG8r7s4+
19Kqu1w/Bic3moPeNDAZ+ABWfeW690tzybz9CNWERJWRJcSqbKQPxoWtNuu16ZTEC/y6TOnnMXGp
kI5721JV8u1U+yEGJJJaSTt4IfOLhBRWywGBcwnI+a6dWAwRQ7hfUGEDvRg71s2ob1yZ0NOUzTMI
IrTqg+eGnhheCs0lQEMG+Pyr9pjn6QkV9WEyI6y3/aiHo2puuFj59RbKiuoKLapP4WpDTmM5rs2t
P3eFOsnN7TjZUCirtuYFRGJP2B8kmIyUy5acBbKlQLGoVh6cPUy4AIRQMXDYlJNB8Tn+KP855zdF
UBy0Kf4WExW9QUa6YPlw6Wun/ikfoFl3DpILbehIDi6mo6H6iJbarHPvdW99zB+NYZ+72fd1IPBV
UwgDA6MBC3IkTy5Ii6QZqH0gS+ScYM7ZWgYNJcMe6Hm32ebXS4JzfsLED4OTZc/6kBfg9LfxWkN7
+TDUEmFdJ9AcGMJ8g9e8JLq66eqT1zo73B58nesZ8GvXVm1o6Q6nVcJr5PXXAGPrPreiHuzG/TwT
nivNhdIRohB71zsLIcZ5MDE/HG5xamgHU3WI8xjcp+XfB0YDJ2f9ZPPNMNvmZUxxPc9O/OKCkCk1
cKM0I3rqhDu9EBRY/jnmIYm6TLab/RqX/YQFMZQJ7ngiRRluNNoxj8cHcjQ3eIDhPTXNDVnGHZEa
0iYTIEXp7nkzZVACjvQljXcUetqdkwmsDC4SRQz7rPVYoa17VmbgANT6UykDmLQ1Xwc4b8FiCTH1
ehiZ8ker13KfJE2zndVT9WnCsOdZn3NuGfs6LYvLmOj5pSHThYqGE3PjnTI11Vt3142nHvy1Z3YZ
KiCGTRHXDlCdPtgkM2gqykVQmyhBnyEblliOivIyG7K8yNFt9gQ6UKnv4US4VR9vqplhZiJJ/ByV
NAOQBwDkxHAetootUQahrjPCxpxFJPWUjyQ67NreYnnj+w900E9iKcxjWbNWsjJifj0aHjDUuRes
jyF0MXcYKej/jIzzVBtnAtOwH1T6FDrtQPxCzxV/jIKGDsroEYRQ3BB0M53GcVpCqQ0bsida7vh2
hAB1XjaR5cR7DFRn30QZGNkxdjZtIFnNHCBcBZt22ueBuQMZGh1cStzkA6lvqhT6n9/UepgwETpC
rWItui176l1dLB8n3CGZa9/26RCfMIwnLKapA4SUr4uW62DdVD4AUaupXqWdEymppi2FmsCsm0rt
+U2ZnZ2KmnWkawhA1GPo3hgW0FYVn2Ia70qvGa+mgbkz6eNtbirbgTAes3o0NzSIPkwaW9i/KFEU
w1sa1x9zx+TNGkWOSUpaG33WadfSPZy9J1jWxpESBLCF2QvTqNnDi3gtnESFOcsM18vbnON6duQq
4RsAR6FbQ4cZ5hrjS2JpJ+G0b+XgPufAnDYJsahHJRZ1imbfUcYeuRipEKQ3PQSjo0mciaS+fyya
lB5fGryWRnrtx2U+uTgUm9n6iagCbw7dFRmZe0x2tVJMLq8iiElCsYeDtaCq8kT7ihQfwX/x6vVT
eUvDq8RMQXI2PmgnS6xNuXi3Xa4DQsKQhyD9q1fTnlpIFbaYP+2HJScEpir/m7szWW4dybbsv9S4
EIYe8EFNSIKdRDVUcyVNYJKuhB6OHg58fS0wIlOZUVll9mr4zCJgEkXqUiThOH7O3mvvU28eUIYQ
7kHFuMfMXmxzD96IxB4nW7lcB94r2UZkf9TOoZMmiUp1YOwhV5l3dew+FQyO+Je9uKhuw4TGmNMt
Vx/BpWUe3FUZKp1YT6SLlKt94GVDu0FcGq+UXTzCtsk2VQJrWM3KeG65JvmD/k3jdV6JXPvsdMvd
Dkv8SZPCipgxqM2LWUe5v+ESpOj1u0eDTioMniHaRRUzm3JAoIxJcCXU7JIvkwRSdrtoaDnpjOgK
yyHe72VbvTDl9eJNYTOdptG4H+IiXlfmqleAFVwTPNKk3mqoOhjOGDcurDHh4SVE2g5OxioP9jjx
8orwfeHS2h1ddM9LcaFjO9lYd4yO03OWFKT/WDmKu4KcVX9CKezoXaDIcXEdnyyX9KTcBZZH4bDV
HDz4aJCfzBr0GB8CUIIlwwmSnA9cVbelPZhrMpotUl/JJZs9nERx+TowikqSlEteGgel1xh0c5x8
U8SE39ra8Ob3nb0Vsf48OotswT2PzFf2tvRfswksuefYNyXZ4KsWwNbQr22LObGn5HjqUT6WKLHo
yhrA+P1ua8ziNQfMqAme6fDYR/eZi+DGxafBSscIJW5MRqDxExx6qKUYQ4lPYrqSyLuO4CTCpJgF
2iN3V/hyySluoWy3b9DRSB1qAlxDmBRT7wmhQkVCRXrdOTklaQtLpkIYbo3WvJfmcD9FMQrBieFq
YzoED4nfbdSwEOKKXdvSy3buQJCHpivyLca9Ct3bISU63GEuscoLQrxJWVt1HjPBqlfMjASZXeRl
5RP4MbSU04ak0LuITJgU7eRYDA9MJ35rGiEuBn+4DhHbytMgEvIXmXEf5IXytEe6JwxHsKryxpDr
HX9IT2FfGvpXQ7fzD6Nz34d6wGTlE/Vi9C+NoBPrerRGOuJXp8jxNnTd4qkqDgbC9oVgX9Agc9kz
TYtZZlApgW9cNthiORgmt5c7/Bwud/r5trw88qJqu9z4tx//f95WJM1JkD+3jJ06OHOraJGYWcsV
1yDvkN3y8v3lkPzzq8u3I1mnf/3YpWbEduidmrBsjtlMsXf5qnP16hDptGuYTpNg7G8vN18OxXKv
n7v+3Hb5ynVbqrf/649/fk0qnb/+sekhG1D8/fwiWETRYYqhXS/P6ueO//IP/PyeIQuXctEmjIJN
xT/+AEnlvAvz7sCsTgRzVf9Kl2tccqngwxYJfGMjWrzsti83Xg4/9/m5TU7L7v7n+7/dxxvCZFUi
VMrdVP7L3f72+1AHUmH+7bHx8pR+biv7CjzPn/f8j8+sFxZqNb8kN/zn1+W+3m2zMb2v7MaaAzl6
dwZj3G1p0OQeCAn8l4O7VF2X2+ppImAqRCeLFYBaa6iWNsrPz//8/j//DPv2X7/lcv9syTbolGQv
a29CanKeHdFzyaDT1r9shXGDZePt5csZbi5CABg/Cqn30VkEfpevfg7Jovf7+VZH+56zmO5/brp8
VWpRtoZ5MGJp+LcHXB7/n27jjElomP7z3j/30YW4ryo5byF+GMe4GDg05ZfmFlMAGNr/E2X737fz
aPu04v4fnUfMav1nNv177/HyoL96j77xB3lVdJfFYgwzf7xmvvjD8UyPqT1AX/vP9uJfnUdL/GHY
pjBoPgL9NQ2dfuVP5xHnG+1C+M6Gqxv/Na+Z9TdgO+h4HbObDyIKH5Nh/p0hD5Y8ZtodRsdRgRpa
NirZpW/jKg3kYXgKgfej42mOuWc/FlVOPeWX8V5X94mWH1NtVIeya3BLN0z5dQ9cRS4knt+Oqzxy
aPxWBDVuugo1V441I87Sh0zrcPmqIt/oZJDnoU6vQcDkGuvxi6C+xOhnjH3/fEvu/myj/mtymGnr
/+ffyStF+1dHxwwR3vxbeItCbwcK1ncPIXp2gADdViVZsb+4YsNFX5gAwlp1IvI2YtFjRga3RdIH
4wJqFbhYvi8N/bkMrePs6FyDG8Yic5YmV2nDps0NA9R+/bEXxpPbgeI3evlQavoHWxD77nLIC2yc
rlB6EAoy48hXViYcSW0pdat6ufySROjSIN1OczZeabk8YDzv9+gNaohuaON1IoIgkmCaU4n9nlkI
fZuMnBue7+NlPnQhQAtaNUfczz/joUurZMqkB+Pq/udm4QGJnIuICWxnbVphzntrEU9eDphbI8oR
weR8aZFeDpc2shWG94ptNmScBeRtUDhuZWi9yn3lmV8DQZREkKK4uwzfoql+kXoignSZwsU9r1kp
CDSKXF0/VlqEs8VlLC8z9lqq9x2u4SgpInICPw2bBaiT93mmsuM8xv6WzfXZzQearAvumXydKnAy
Vu4L/XnudHH8OVxu08i2hO/q7auCkJfEau/Ucq+Wj98izNlDt4LjRr1FxCVoksyk+vMM7gyoeIoO
WeOtw15AEF+wZpevpqVz1/7ChDBsOzordJawQ0QLbjuv91UELPGvDqhggNlyOmxGDe+NnyRgGa0Z
SGtXvwNfJL51GVhfRteTZdzr0F2DWTfhThF4JVyP/mk8wOZfDpWLTNyKZHI1aNgGe9kygq7658tN
l0ME1udqKGbSyx3rftYXIWTe90iTl0PlfxuL1jcvsdVE9luV5RASEOc4fKgIvFoSQGfnGGMaWnjS
2NQjB7o1QDsL+sBQW1eNbK5zLlpgqcw3333VkYAGChEX1JR/DMwr+sALvOFZahQNONXTQ1fZDAAT
E4Feiex9Zo4+XF0mCBF5fAi9FjV8K56Fm0JaKlMYUrQdumJ2D1hZYniSkbtFNQ5mGzBC7uTITO5w
JybHJslgyxfJrl4QjKr296ZwiK9BOI+hHpIL4X8FeA/+aQbQYpOpbtppXX6d6xr8NSjV5NniiWX4
0du9sZ1Df1olS4uaIrL5s12ndGbxRm2Wa8lc9DL3rgTJEATXUTLLXzzeO1wmo/MCTm+cXgVxTTcO
mMaui5FDpYJTtBjYx+uypm1b035O7a0tIO1CkoE3kGzMqntuku7dhcpyBIipZt8gPBv4cO8N9HvI
aCEV+yGqpuEKSxDmE/ZoY/lUF7O/qSoicS7DaZcCxC584j9Hgpjz6pU4X2trIuCnydfuwihucJMT
lR7xEvEpFqQlGqx4Rl0+o6IriInI58MQfcrJ9Y71csjFmR7rdMjo8K1FLtv1ZaHk2lfvQSgEYe3U
u1kV963Xe5sCOQhTjj4KivKxyVvMRDEqyU5OA3VbBa9BKQdkDEYLCzvcpY8tAfgfRPR04cUrjCBu
l32LKBvXE83mLNSCzBy+UqkvIMt065vpNXYLusu5eIk9aEOGAU04yp+RSchDPFY0OcJ64/uexW4l
Do9wvEGVpe5711r0rFGbH+NaM1EAZo9jVIEYtZ5KMz/OE9Mfhkg3sq8X2Wb4RVvGjsq3sGPxZU50
+ZhPOU0iuI071y+wiRLTVucR6SuCMPcGsyrCUQwnJIq+aO7MszSHIPVswmGnvlhReoabPqZcawFt
mG67jVrzOUy0Zs86cfas53ZJLh1yrUV2RlnKB+I8ZJjzTM/BdAp2jycTVKhUGCdgE9BwwYoGblac
6RuBS2Ez171zY+AjtQugqGmpA0PPwZV5m9HJnH2CzgFYZR+QuOGuSzGjWprMfe013YEMhOGqtM7s
6RWBG/qpiK1XG9Mmcj8oXF8wa25sn5CUqE0ZcKv6IIzSObkOfdAClF3b9dUGaFS9qniENXXejWFp
Md5lzLkhaUPMwBuCa3XszCbzB2x2mMAzs97pk/hQYPESdsP3c9T0mHZ1pEKAwiovurIwnNe0l7cM
WIJLyYy7qdxjZNw3E1CoatqnBfxAQ4S3eUhIokzqX6YRM+kS9GasCTReQvkSD82H18SMGiMLKqLS
KuaRaRck+TAjgHH3aVRhBxunwNfZf+OnM/agbU+qQXKWQbjZOPWmtQZ0v1WrArbYrEczLvuOmWsk
YEzkoqY509vbYQbrIgEMelgkSeDVtHu3XX6e0lQrzKNZzcRB5RvN/QxDOPGsLOg6TfbTMIhXRgd+
CxryRHeefEQCyIPcgTkOGWjNlBcJf12+JjqV2XhWnMwM8khejP3wbnTN+sGt8hPE8aBDoIvnzW6C
xtK2y1K2tTp5q0y3eCrxgpvZL3LuqPZcRBqJCexkaJq7WU6kWWTHeB4I0M6i04xhePSMgvO8v9d1
iBVaT4ZsP7w5HUDGHJ17ZGceY0U+loadYfvsDGA9Yt7JqMHD2Y+B7Hj7qyS1gqRzIY2g/LV1lM31
1GawfXXzVy5vnfgMYHi8JRj+tV7yndu56AMMaOBXtqAaXnJBewb2WoN4x7J35sRQ3PO9l9QUCLr7
cUHrusYd4x7zrojHnQ1FM05wOFfV+FiPSH+Qqn3nuJ/klLTX6FiIJ6MiYzTekxkAIoyw8mnTeqV7
SJnKbdpvBFsohstolXbhDra2cYh6KyhLzANzYst32QKGGzsScRI3FXvFQGDlZCGOvxxuYaFRAvch
jqco6q49UXMJebTNwty71QJgqU8+NhIMoDUpxi0EGmNvMFFZt3o0vk36yR796dmXxcFXvR2Awt00
bsvn1JlxdVbelUeLg1bN7wVYV7Rz+cKElRZehnjHlqcuxwZZai2TtsSXRz+zpkB4sfvurZoaYs8c
0cOyj6WJeQXh3hL+MF2TNZntKP+WYDPa/w4HrWqKkwe5oENM3xSwkH3CzKjd0/Y3b/qDtIZ7qDYx
ndLiztYYh+cFEBwTTOog7IXl8ETgK3VelO5zgGBqIts7F9PHTPMXeky8K8GP1gi28ZLee7N5O8M3
3ENXN6C90Xwn3/wWzuJezhY2XUK189AP114J+Y3p5pcCmlVH7v2sfHfTl+ZJozPouxAqZIcEvosF
oQX9G4QaaqnsZcrBXnnpu9u14zq2ETdAD+p4yhu89Khqi/bOkICszDFyYILSqdPhY+1C7UCkMMO+
xMSS2JC+7eX4vM1G/uqm3xCxMJeU7s1Ui2Y3lDi4wXs+maYiYcV7KavwQZrkHYlu+CBpytt6c9Hs
hXoGerPzlO3vrSmki6qh7+3jNTLotdccup4zOLFKpmtGsbFaWoRL82o12vRskYYlnE7dlki+NBgN
hdyo7W6wAJJOEbvb0s9Lon0BKkO9ZYBcrR2nvbLm/LmuqxvPsgFO0bTUjWgO8AFe2yU8SVWa5ZWB
CjMW/pfs38fWfOJ6s7MEoibX6b+Z0BzqWfF5TUj2aue5OVBzfnt9Pm6jAhDEiFxac8VJyOgK0DZq
ifEMtYSyEMJ3mcxnw0zOdL7DlatH3SZ2PufyteqxlCchZRByaD6H43XkVOc4ZYaa60/Eo9Cs8suD
TjecdyP9VesOxMdhpGXjw+FNB1qTIYTGrgBLgnkOTBe5LRHvrTFfcd2v7sPsxnAOdZSl10iqP0Yj
OwMj1HdgpNnJOckJfMdEeI97Z3b2CCWtZh2uLQg+1E/oQBGcRweVlvV+JtuTZo/Gxgmu/a6mc4tP
VcJNM+C3M1JAJYjfP2OMNeUw70PfqjeWTixJEg2BO4iasXTKS61TSEY+VOZc3lvOOB4a427MqMcb
/mansbydXXpEc8P9daUDI8j8PdcIGSLGdDht+6OqGGS7SbzzWtrmEVtuTEcbBjOQ8OP2xZPRLSxl
M5Qh4lqKmCbmj1aFvdUhzW86fc7BC4g326rME4MVjJjEnGAphLlyW6r62Swi7DeOhkEkcljJaQ1w
xfzqtf1kLfMS+C47EG2rsuoMIO+2YmenneNQb7ZwR/2dJhoyCjwglrSKH7N6eUlZC10/Wbch8CJB
ZhY2eeTC2eJvI7BLarT4VE5N3LcNIC6876pv6GIn5nuEDTmwDPO2nFm9GB5e1ZrzlLvWSW/8z5Ax
sIeMfu3mrBJ2DhyCYIrU8JwN86lXx9b45MT44oRcgFAYUEvqXQxuCSPvfY9rNiJyoq504o9sV27Z
myGjtocbFsc5onKMDB8OWneTlxalIIJETX33UwI/BiF4ZBrPoqEHMrXHPh4/qy6v8OfvhWWT0TYC
8c/KaB10aQJOZFyKEsO24Zjln4AmrkUhPiWkBKtniyhzGW1kf+gXt6TQGMAIlj/TsK48xruG/B7z
dnrUNGoOpKdgkwjE7ai4Cxe7Uy4/nSU8IHOnOw2jCR0AJzBaLKkx+QuMTdydq2Zn5S8JaT3JPyCE
R4aUZAU2ISajJE0YNycE8+p4vkMyIBDtWAoPGiW8VyCcsJwsCbI523Vd3O0GhbwSEMU9hvan0kp8
8s1k0GYI8svqy3L7L5O9iE1gUqCDnJ3eBtXqqzb1OOnHt7z3HxLGRIOW3ZgplnoQW6hqpQixJrx5
VPD6iCqpVB7ImVB7ydt5j2/kVsu9EhBW/cAvpmwCBxS0fvait2NQZcBOUEapje5T5HWSfIiuQ1Mn
u9ckH0tC9aYjUXAmqjJRstWlho6u3cwDDhFOC9khAnXvKmwGVb8qc7mpYqQKKfHak27Fa1l3QFdY
3bWBzSWCn5RPyVjiDPQ2jqiGFTGNKTNLEn7R1j/qERMV+AtBbKRQ4oHErfNwvln+L5ARJQxpVMa0
tqyybee80kHk46qSdTdVFdT4eD318yHW4xfy4rm+alC+/dpfQQ/Kq5zgFyUzKgZOB8qCftXlGIOq
wuP0X17IrDJ/+dcA0nkxPBdLILNrxwxbfJcVMLpWsQRY7koT5ps9I5YhhCqBz14dxajXi0z9O4+z
hyrZVnH+BbH/qlbobzHBE/RAYoCjI3IqB7DxrjO7KxPfD7X9cyo9TPXhk7AwACkY3yVFJAKMEF6I
DO+1mgsZmVZ4FxYtTk8s1Oz/xiuCUOEsBoEFDbH0JCk3xtJd6yly3jJrQ2YLGITt3Barbq+bg8QG
NSoujp+JkWAVMpGM2R42yzYz2ctznUAnqLDC87qFI1KeTOKaa8MQY4Q90Xer2ZFXpMyq2gUD0lsk
zKYW8bNOHAH0EEGF+xRbZfUhTP5gLU7O4XJGMsAtAlGlV6SOWMTPxLRPTC5I6XMV2c/5YGQ7Jerr
atQ+x7HlGtu9JRh3k8rb4x06kUa3zqYTa8jQaw8O6hLYvsXjFN1WLo7vomMEOwjuNu7NPrxpVEjD
btyGWOzfsoz6dTtn0/hNaRFr9RmFO0geR+E6qGfiEBjz1ZmPxkqz2IdcNcyzJ4sXkCr/SRmw6WxM
TT4XSq565J64vHdNZOXgz63TjHcR+DwmYRLG1r4ECjKG39RVw00pJsCMYbTPszA7Foi4ag30QdPu
WwGRlPjkVS4HhVpofsJm/sCA6bbzbX0Tu/EXhKidiyQUCYhzdvL62Y7t+7RdW07/TGb3bcvsDhgg
8QJi7an8yvayh87ibBmo+uPCPBcNGV0efp8ixDEZeVdExq6beV2UKReGPHwN2d1ofUKrSl058NGS
uPsympFdi4673yoOvez3ZLjc6su5ZsmvGrK89NhLzIyvnaH7nOWSDWngLmJXftf1bRUMTPSb0nwK
jQfNJbLKltp3200nH4AUn0XURXx61CYnUg1ao/rMcNJ4swdJysBu1mjvisjMlddqijPD+qBgW48J
Ooy+jV5qNzlAXvPYRKMs74bkDj2Om7rf5pDd4P+gV2ZE77El7kJ2nIvXhoyfb00rHuTyN2tj9+RK
0sJ6FnIfugb+bnNha7NEA5nmNYHgWPonU6wMBRwee85vw1YHtKfyptJPiggh9MXVIaNMXZekL2yb
Uhhb4CDIWDR3iyhkJP+Ixhn9fXYguVpUncgz2imhhZj683GiksRCtnKMKTCTbqCr32mHSBMPCXsF
q9a5SqfPWmjMe4SKxSrBNtLU4bBmptQfVDOjOQCgAutLv43Kag2IbMngkBunw9zkg1BXZgSHmZLZ
R+G1UgU6/7Dv2m0+G69y0hGSVRl6wAoWpVfE+8TM6Kbr7VXowi6mxKaFOY+fBe7Q1dBnAdqIko4k
e3O3ADaKQYfqVWdPdzPaMGy3ICIbNt6GudUT+9l3qGi0QXfXqgKrngnQPtr8kVdKCzCCMxAdoMsa
bCW2/kAcWoIHX8zZrzbFtqS15zrMse0Vcf6gwI8o5QJdQQi0dJ/2tZRvsiuecDTJbTzJ3za17lq7
z934RLQLr3TZJJjBB3Xtx83vLo7IKSOccScnFaP/y7xTSJFPrTW/q0IodCS5fWPPfBBqf7orZnsm
mCzaaIWZnirCbboGTpA5cQ1hBS06/zaOM7YYPcJlD0H6DmNQEuRWNJKnYkz7Zp8XqrtJ5o5emmGt
4t4jmqdDRTuCw+uJfTDybyvGkC660l7nE41K2IQZfzfa2LYb+DORk5BNMmzEbKO6lGAC+3Az2zmU
E6A7qwIk9KSJkB2IehxjFHkSpjtzojkImX8ErHH+qi55XDWOm6jEXT+7Q7VRqVCbwncehFkQCRJZ
cEvSY9WV0xVVMsvX1EO885qPpFC/K9oy2E6co1fld3mJi2KYh2pbhToxjmDMgjD1PhBN4dfzw2dI
yzeo8j4UvZ+rGs4fgnSr3apRW4kWo3WIJIXl3kpXftOmJzxTa9dUrIKyfYeSE64GU/VrNo4YZP3i
K50crP8WXSnTZ0dghwS3aFV+32qGfVpm9WRTgblLydfjT9l3Kq/OY8PJDXHskAz1eKNr8XNYaglK
NPXepXV93aBaW/kRBlZbOcXGI4rF0nT9Nia5ZFJLs9Lu1/Czrc5sA92MkZiAWFxZKYKYabJukxrA
QmmS1ecYpBn1Xk25H5MIAhF+nab2dJ7krTbEcp3qVX+flHqgN+aBywSKSf0Ql7ZD5Ml3E2n4U0X4
e6xTgnXkzDADVxNJuNeePiRXnv9iMRPZtRklvqfV86lvnafRtOQt0VAlUbQwL6jDi52uM04oogwt
Cjj+NXZsHGVDwxl6W/t5dwzzkPXbcUmnoCNq+cQyovL97fXTOSJACkDDqZvdFzBDKFr7l0xTzq4e
eUc99qCwHyFQJV81cRL3ldk/sV0Ojxiph5kBJaqflVMlIFTY0iu8nECCeomVFMGXNvdnW0Z3tI7G
HUvhysEZ8FAOWrh1Zv8RKngMq12O9+2YfCVZue/YI2Fs5BI/ZvJ5TMA9S05JGEPvZQbLZ5kWbpJx
SXDTxUviykcDA9dtqJY0iI7LnzVFLxGZpCs9s+/nEfcRu7qBIRi+pTBJflVMCbbR9Cuas6suook6
V95rb1gYh+MNkimN2m4Kg7F3rBMVRO9TG0YlutekrO9TDJXsgYrlOjHsTR/j4DDiKqGPmTspebb+
SFJ42B69LIuDxkRQg93zpMZp7ziRH/ggeNbEtGZB7oX+xiiQPmXOtupq1LT5SJ7AzDlZ3zhHDU/g
Kg1rEAl4VFem511Xp4yxxLm1wQF7tMDdZTcZZ2ozR5W9xvzlw3Fqv2yN5xkjPZNDSqKdbp9wpNqb
wZ8/C6RuWe/HeyuUV/jXXzBv+2g36K/Ad5Ja5rAmtjExa+6dM8Jmp76De2ikLoM8Q4OQR1UeQxhE
CTYjsUU6PMExCb9DaRSBx8zOIK6Jfl12E87FJ5ureIdEH3KeeFcVuBOzkiatRCz3EUZJr/nKxyEl
ZSLBQmKKjnPQ9m4cIC2FZV9jBj9nGRu8jNTs5dS79UX/FhEDNLQAvibN/1UXw7uMx/g6Y9q9ESnT
TlNmW4tXayjqhrlHRXOn0wf65fI2Y9sc1G2ImNPVNxZan8HqpkNFvsFqAMDJm6cePecti+ebpLDz
LeO3/mg4mA25lJhEkm49MZFEqDvuPioYS1sAW5Cuj4duJtEmr+RDT/ZX1Y974ojsFY1F4ikqFoGC
9kzaL337Rca4RGZvCUvtEGmW2eZV0qr+FQ82j257Mm7QGSVk394UOvFxXWdDrCx72EouV/qxJq5H
XhcLow+DUnuAW2JszGQ8I0t1D9kjXuI5SMFRuCNaZzwFatvpcc9CpZn3E1pRdxJPWW63e7BW5qbW
UUdpk9yZJKvhP0k+KRvmTecncm161n1WgwVHimitEoMKpAKQuEq94pxpgBRDB4QDZIIFq4eSHGX4
7wiTOVgS7dzlHalHlHF3XpYTlD0YNBtT9IQ5MnWbQPGkArg+e2en4GogkvnGZkPIot2vB9vzjrZn
fpYjhbpSCGZD04x+Zd1t03+H1Ob3s1mKm1YDBLsI6WdED1OG3rU3ez5u96j0HqwBSmUX0pYbI6u9
7XXjo5imPEgy7bbtEUVS8V9rBpfnIe9iYOAZqWCYq+2xfm6Is8eYbu7G0kCGne0a07vOB2JrevGV
xe+jB7dX52yqbEKJogp8rLT30UK97Y3R3k0mKRWstBT/aeGhKXaC2AZS0snUJ54NaICvG9v+VzpX
32XTUyJ3hMc01qtwZPnbcoujUwT91MhTGnvparT6nTcb9a7RWF6qJr+aC2MDMC/ezo7Hpiik9B6n
Fa+UzwkQrgoUNGtt1t3NILFENom2ysfxLEOWn06R4Ouodj216CSgQn54E5y6bjBAG6bzKdNa2vCT
yLbJNFw7kNG2Kcyivs8Ay7BxYLyhQKpH2iGv+uHKICSr753sulcvTdm2B53aCGZkgiA21q+zAm99
UdDXA5sYbSrb767GgeiieoQX5E3aGy1jbEfFfO+O2bQZxvmDakMDOfMObh8dJaTMkCjjI5Y93Kg5
xE1T2TtsF1z8JqO4t5b6xiVVRW+bJKjG1LtxaZfjSmGDPRAap8IZmMnQ7Wo7MDN3z2ztMwX9HSCr
TfE3a7TE2H4YJECthW8evdY+QD5g2uASrVuV+Tlp5zvc18MtNM6UrTFvJ1lzH4wrT6hy06/Z0w/s
8biYRQFZDtOGAqc9T1N8DXNtUzmO95G2iAB6n0hJXUY3jt1z7QN6xZbRCNLM2uq0ik5cNVbM2rpb
1yU9eDY4pbP61CT8myZrRav7G5oEDk6VXt6ZMa0TL9GsgHyQBQNZ7Zm6MzQ26WqXoFbo87QbzShf
RVreOrKAhWtCIOzS61wZ2YOHny9R+fXloGlpce14ITuLwdzEFZ+FFg0HRSwKYocAKFLcmKEvVvxG
splPCjNhcuTDefWgB+XesPUq9y0BVYVgeLbuhF6zajJXRDXAJIJs4qtOOS9RV16hh4VBG0e3pZMW
v4qc9xoqD2NSHHpR56AjWSadBvMqaGHmU4aRYrptGBEehU/BNQk/Y2VuFb9Zlle9S2RxUj9a/eSh
zicOkE4dnpOj1tL08h1zVzuutR4H2UHO1daoT1Afe5m6y0wACaqDPyTVLRHIcpe1+PGENQY1ZSBF
3JcqZ+aW9DHHvh8CSzA9cCEUg+51ZFAZM7FPEwVKQ4fIJgYDXQqJcWVB8s+Q3kSafwbeQNd6HjTK
ZKI0wdrQ/EJava/UgJVzmRxKgFVVhjrQNQ+iDeuby0H30iABIzI4VnKwK0IQpRXruwoOAjvRxkYX
lja/lsA8YjfKnQ5bY11jEehLP7zp9dYCudSb1/HiarBouVpwctclXv6V781YRS1xbRVsBcqyIUIQ
Qbpyj9KldlIdE5Ap2vtlaW4N9ARTNF8BS3yOase5NuMETX6LWwkl+jvuYFAWeQW8xCfhM5zwmZBL
8ksy2JzyTA/qwbxWioVJVvVBe05ttBuVVgxb+s7jPmm5uJtWyEmGC3KXG4rJW4VIW1F5RyN5toYY
5rOVd/7amK3rqM88cLPzp0+aiGk/VxZlLYFNelnhPHd7cso7H+w274+ViV3iFsWRKDMCzJaUPL8O
BKHxa63OtT0xRd9Wlvz2at3f1kAFg8pr7MBJJo8Ois0pMMtqN/NpkqbzkRcCoQ2IvFWJ/EzXvOu2
QYpSRt7Bz1xwSAndpU6cMA1GDymDxxSMCGUxK2P+BHt8vEH8ZcJMMp3olkkIO7rSP7D35yrDws8Y
FixsVK65kNAslKT8eqZat0W6r0ze9JbdAlRUBmpJw0P6iDw+5W6JXb/rGZDRvptabdfWyANLfAdc
xW6aEVtF3LdX0WwCcuOS0Ot435qYHkrVITan3Z3jnN5pk5eDE1I8UzivZjGBYi8ZVlMeEGSVEK5y
jpJw3ooksfc67LCNNpWvrv9oGYyG9IEAXOgmq3BJTqGvLjD6WGXxVuQmu216QEThnNnyh4cuZRpj
CAQOTWiuKwCLZ8/X2Su1B7otQBTSkdfMdI6jFLTiGUewR4ZdkOnT7RzjcU7ze9mW7JRUfIyR8+2E
bdHhHltytyY2vS56Px/NPpkD6zzVp42Rd69u5mt73aF+6BPttnaA1oYO6+5c0DbTfTeQNqkmgwva
yK/me1u1SWBZISpMCT+kdwgVLWZxVfRJuF9a3qoiCjPp7N9iYm+fi3JPqo6xK+0GW3k+HdPSeM6M
FEPjYiwVy+Hylb14+Aiex6Uy6wMQp5CBqaHazUU5fDlc1BhIE0iCynXFEDpGY9RYKTxIE5XSkR0H
A59EUrDG7KdQh5VdvcAjYM8sP7r8/HJoVR1tO81/4qkz8r24eAV0121otHcXE+vlpoh2NIazcZ8u
qjZs5U/xAuO085khFWvGgujrtlSdwSwFocDxwuHkgKYQAUjq6OzDLHZ8C3nlAmK5HJ6h3kxHf1Gf
lVr66DU9hKrBhZC73CQEPtWLGvW/rQQasx9MhH/qbZcoj38L2gBelrTJe/nvaRt/PuofGmj/DyAJ
puAT/mc+BvLcfyRu2H/oqJD5D7mz8adA+h8qaOsPhLqmLlyfPA6BF+OfKmiTXyhQmpHRYQpE0uK/
yF/4mzwYnZhlm5ZtOOTP2x5bawI5Pt/PSRm1/+t/GP8zmZqxl3xED6WDNYysdbHzm+mxnunT4J+m
3eNqQRmzSP9vws5sOU5l26JfRASQQMJr9a1U6psXQrJs+jbpv/4Oyjfu9dY5sf1SYTUuUVRBrlxr
zjHHGsjakPVAlBBeINAnWm86h4m5GSWLhedAiURIss2r80Ao+13tZ09cX9RaPfGxaKgYuzYzBs11
ieioBJVPuM8MRjAWBR/d6oNj1m+pVWUbMhm6JZjqipQ5ZqT1i3urwirZylpBuMoaKtTX1ImmTR6L
Dr2gsY87dEmDjWxB8+Vp8voWTxtb7ZIw1KQCGum2+pbkQQ+9NgdRZR9VarU7x6of60o1VHe81kKH
GNRZ9Jssw8S0RtBjRWfTyLX2ZwOVZN8ilUpZV9cSIyPrGaTZDK4l4NCPMuMJ6nLEj0pEPXqIAph7
NRwNt2aOfSg9t7+tR4V7tyA1i+bFOuq4np0BGctbaNTlypNasLRiR2MMYYpNMjNcwDg5y94QwYpg
TrCpTr3JDFoYOY3fBVXLtGsRYLuBxP3pWu9jYovdH5/o/6IgN/7zA2JZKMcBhQD8Mek7/fMDEo9u
3RVdWe7Bwz7qjdEtrw+pq5irObCzgrFFF5G2t3rLQVlgwadI/u/J/PdjQfv/ZzgMn1UQJkIXlgWz
RBr6Nym7qRn06iEV7nttDigs8zdoPBaZuVp7CczsSfPyn5GV/u0MfMukmf+sRJsngZ4QaA325J9n
YILZRaKvk+5BENLqwLPNB3vegoQz4KAx6+2oEUAVI9UkExl7uqb6fEs0CMgqdPe0VZ///TzMCJjv
J0JantRhpnD/0HWsFX9etLFuqj7LVbq3Qk4Esl9rqTwQPmPfbIeiEKR6onB36DyvnTg59nk6IR1F
3RZPCIkFwHPEsj+7oSQh15mMrVek2+tTOT7qZmESlezHD/9+0GI+qD9AL9fTaOPccC3DtRzpfnv3
Aq4AHK8xB+3V0yZS466JXZTunYYyKyaDVZd2tBJ99eYYtIGqgOsw8pmTERVU0KH7IiAxR5LTsNpr
xZ3D/hZ98FPqizV8Z6pugAH0ZJdpFX82RYmiwVTJAd6KYkUcP0FH39D54ESY0degARDxbWIs7NC8
p+AkgI3I7b+84vmD8e0VEzDCK2Wg4FkkLv3zbRoS4L9ZohPp0xBCpFG21VXElqN/Ct3JPAnC7bwc
nYtuWvEB+ZG+BHvkw1UhULacN92lYN/ZEcZL6YA1srbZhxBviH1iYQ7eY8dIjV3xDSEYSGxKbgJe
iRo1T/0PrzToI7VVcoB6oW9yu/2oimHaEWyeIkbN15Uvl1FgoYHy/3a9sDh9e9m2rrtSWrr0eJTf
rpfUUBJprEAFX3uPhdf2nPLptvbTT/Je2m31K4e6mZuGth4ohwkfsNFqrqUKqF0VSmB0Cw1zvWVG
P+/mL2/Jfzs2w7BNjD8EVgE/+udbUldeKpoahX417vQ6kYcpLV4LhhurSjmPBOOQU6HZ6+tyQOaP
zSYSKUbARoVIQeIROkL35su8Nd8VHlNrGknsRYXHxxKqale5y6LBUmpM9S/b0t1Fbj5O3niw86Pr
2pcqMOqdZvb6ukALtqJhfVEoQFZaEKEXLLMDSpT3yPKd87+/bOM/b2E2YgfD8AzH8SSd5H++bFqz
fRQ4ZbyfHPgyNEIulpo8+KENWU4TONlKEO/bbPuGjYHPF9OI/siowvs4s7JdTtrE4i+H9G1dsSBO
6hZFpE4pY2PB/XZIAFOggIRetA99AiYBxd/qoWNt6yzf51iu9mHjJrug04+m59qrRtY3kaQpoDLj
b0cyX4Z/XKbXI7ENRgCWK3X4nt8+rzHTUq3WuEybyAfM+qVCLGCzHWUTxX2/JKKBvnYYHCZ6huz7
VkURljuwQER/9WCmRSOfCFGnwYCEZmOb9roABvrvZ0vMn8v/OEaAW57DysfdZD6bf5RprZOiri8G
biXKvvEaw4N7mdDqKZ4101XvaO2mQM+OkoijXRl+ym4iW6w39Rs7ym4oKL/g5pFBXEKo9eKHwUBj
Aiani93sYmppsPIjBs+FZ+Vrd8pAUpjaU9uG1bIYTUWSFdWeC0Fek+Vfz/63ZWE++4bnsqYbDrFz
+vcrshuNJKpwVO11C45BBfsAFPR4jFw3WDWKmBTRoLAzGQE0wLURihF84ouRvqsq6AdKWJH5TpJS
+Zdrxv5WbcwHZrLKOo5w2V7r7rcPaMdet5h8Atn62NvKhnaiiouYtX58tHU0MQP+1mWUTPeuLwhB
JluBeVIEMBkdIPwlitCAhY1R7EoNyGhtcnyKUsi9ZY7GbkrVZqL97sg+vdWZgGxkhzEOko6xcBHl
w5hvH8XcXWmnWPsospLdeqeYOzdfQ2IRjjQZ7RJ+N7Q0E/mSnd21cHk3Y0GfCf0X3TMTMrVX9PUp
dJsvH4/UMWnbm9xM6JN3vI9NsqvssvkgJOI8mAdONYL1MN15KSN7L/C2WjKhlyyQElxZST4Hcvfv
H2v5X24CCKbYHkl2SJ7+Hf5Guer38KC1nUX5sevJ5UgrouqmiReetrZzEVl353swjV2/y1FLu+kG
V2C5cQy0tUZgbplSC/JmBrgsgKfsMGPGTn7X2BXlvi7yn4Wwqg1Slhc/9dSO69ldBh78ZJMyE/dl
H+3dxqLnk/ge3aXylqQE6630H/HqobY3TyA30009ea9xEDpMd+YA3xxS3diJ4jApi7KDKIYUqi21
03x/GI49TSwGS796JZuV3dszOQSTkqMje+qRTJhcyx+hollCdgJWBfYLgtCcQHnBrknYp0ca/ZjA
r5n+Vc3OcOEVl5CdVj2yVTtgNpQTv8YRN4uqhk6vFaRrTwMjc9v7vWMn45JoysvvG8yf/lHj23rJ
ReCClhAA/2xq1f+g8+leDtgu5SyBfiTmLFe3CUGA9ERb2ruEQMV2g/uc1kXlMoIFFfnopLTGpVvc
hbZBw1uajCmKdCkSktMYOjTrf/8IXe/O/7wzujrrOPWG6fL4fVMQaSYfIk3Rep1r4arvHjI/IGFG
Z21HJ7ToucyQqmCZ8fF6EyOUwn4t3seIMlkCEFoUSMetSTK1n9iA/eXo6Bd8u2+7upSuydbBxrw8
W6r/vG+PrrKVNaAvdWvT2kZMwpdBiwY0lsnGJ29+iRhvPGpWMx4JzBVMunbZFJsAXOZFL2TY/O8H
JH7v6L+dMIHABbo6WykO7VtVmtYl/iyyG3aDSM2VLVRynw0zG9Xd512uvfKjDVru/ESkZbjNyp9e
apYfonij76fT2xb1j5Z2oKYRzt3D6D9axU/Kmfboy55AU7SHmzASFwDyw7oPK3eDH43rmngiVGLo
9Toa1C0EgC5s1h2k/EstI7ZUXNV73spzPKivoiziM2iFcqcassRMRtEqwP8qOZObMAjc5eR1Ygse
9LOOw/A02Ig6kqImOC6mCrY9B6KTvLRUGIfQ4zg7xmDKcn/oULbAiVl1ebDE4O2qPDi2KU+FgFdt
bKSUi1gP7j1ncvdMq3t0GrO0zM+iQxn7/VIU07ANO/WLt1stK4ZWG/w4X6KG5pymNS8qYw42q9Ny
nEQ7XejgyYmEL4LIWMnQih9N942THZ5F3t/7uuVvZI9QMmgSuAZsoFnkXAOtPk5dPw16cjPSDdEF
1t7L61VEtpi5cs2yPrKgvgNNne7EgIJI0pKwJ/A2WR/a5APRuUAqEm2NIn2ThjYcI5Dli37G7LNt
yuETW28ZrWpqPaAYnlyVCODOOEmGY4Y4dVGx+pK147BiEZiz8EKfTO/ad14nk3Geua3Dbtw3mfkL
w7Z536bxh5zGnj7QqG1djMeMKOY1xHG3TLat1Ss3wZvM0LwzeuC96hv/Jp2H69CCYF0OPe+k20Ek
iU3kDiC0a/LF6fJ7PW76oVpa9DIvpZnhJ7CIeTIRhbG7MbeNOae75y08TQvwnyBylKwG+RwYTFPH
Mr9R/YBCxxGoanWmqGgB3twGrE9MlPVhZrevnN79EVro2TAxJid6QLMvNEUpSgv8kW0zUT9MMvif
wG4MDSKKD/ljGeZFs3fq/qsHL7MNNMdA01FiIca2u1IIF2lenC1bQdmUKAYH7Pbe2D9ZE/4Miqpg
5UztqquMZqHYNa87fI4oEpyj5ZG5GPUKn6GSW9Oqz3qchmhJoIiYcbKBlKytDKNJ0MgwS7NA9O2c
yLozRTfnLQ7UqS0jnKnAMhUPSMtSPwtIjKguUzv/CUeeZFrod3plHMOObWPDnOtadNe5jymsJWrH
IG7WdfAoJrmxZYtj7gvyRUB8GOtAQ0NU1jY1omzNdS3FAHM+wZ9ukfRt5Az1FBLnpPOiS5oy/JwU
y5dwnwumVne1Qa5em8DV9wu9O3vGaDyTEcbsw3wytWB4NudZlaWQIpkUTGiPQ4BiXWBuCkdtE2Li
Tyg22I+5SDUFHLlkeOjy0TlTA5Vx5qN1tSd0/tYtqW7BWc9+dDpencny7dWQeMx/54OOlHdLLII7
g47ThUIrs3TYJW8SMZEoGQbVygvxDJU4XEQY3JjjD4f5/Yhw45x0k7aw4iJb1hZTOC3O7ZOO3Z7N
oBFso6l7tLC4hZhMTt2AzwisCMkZOjI3xZgDa+mpM4az7/TN2gTwd6cN7cqYXzjusn5rdG69tuJ2
eHbLJkGlNz0lhnmifiSsL8vrW9fk4BImPC9hMz2jGPCQmXnGeXIrZi96B5owsrdZP4nnOVMC8nnY
HTvBLpfVMAqJQOKy2pTKzk+OIH9RRon1kpuBsxKCJPbRRFdYaEp/q4gkXsRYghQ6xi1bd86TS3/C
YNAUJczfDMOcJyLuj6IXHaM1C9d5TCg9TZ/7GnzEg6Nh86jH2DwadvwOOoNBJJcrpeTNKKM1hQZb
/2p6tWpuPRWIK/xxtCb8n1lH14Bd45dZVGpT2aLdC6V1t/hYOYWZd9clxGa4EkUo22x2ODmwO28w
VvloYQXNd7YMH7N+qG91sGMrCxMZ+3GsTkl/lv4tb2W6N3r8sB6ObHIoyj1mDDS1WiduaJO8GhQy
md2oQx9G4TnL0yMe/u2UVnd2yDVY1IKZtWcP3OtVt6xjpQ5pjwAyAshX9x95YT03yK/PSQw6kMC5
aoPq5BAlMdJme7y5PuugMBXqkeuvk6Gv1xg2wo1lvFtDzb2qtwHBpTomT/K4ulwvz5NCtXwlieDK
gt4Ik8r0DhgC+IhjK1m4ZOViVThOcVzfYT8qFq6C1GH4Brbu7qHOnHiTBoI4VK8GAmfEiNAKBxVh
bdyGtMNl67ZLphTpoZ+g5EaiJubZK/RdgOYfm0i/1vqU8tvBnpI66RFwEFZqmq5+AX+wzavx3Bf1
EyQPamjRvabtR5PRvGHHQnSim9wMIYKouOYNjkCh9Jnt4CNM6w33Czw4aYztI49vi9o+5Y4Tn/ow
qynXemahggk8ThZWNRbBKivEQ8gk2DKOmoelU6/qfawV6z7P3JPqgJQIubOqWYE3pXvg96+TJ41T
KPWCDIyDLmduXkYJiKmP9CmvaNhGts3Oy4FWuo9eyO7BGwGJaooAnojlVtcdGw+MS352M8h1V8J/
E1lbH3VnlioSoOWHpgGFshQ73EagyhJpIIh2n7BuotcM87NnhaCYaXK1cdni8MOfkfjjceqJLNYI
tdBJ52AXbjvsY9pl4QTDLaHDHuYpzPgd0ntygpJJu0+tOiSNlxkKQUPVKiU5qJRdcqiVjZp1mHDg
xdPegkCzlcxwFkxTwo2bFYhU9L7cI0B4dqP+vddehswhnCjCANOOy8r17YdkHnhwH99zFbiLyKMy
tGv/qeyXNSPkXMqdQrGxNAPLOJnZ2nWjh6ilzcglp1h0I2zFKK0Z60xQHsutkzQfUA8PAyvxMGa3
Gv3vBTs/2k5YU4G/b0YXi8sAkWFUznPQTwA5FSkkaDTuZEV2eobu3mk0DWcHPI1xCDZtU94ISVZs
Te20qQ1rGVv2AyU1ajqnP7UYLQMcz5uxm2CUtunnuPbz9rMkcH2JMAV/mngLJPafwU93rpU81rRG
FiRNvbY91pqOZWDfI4xYdGRSUhLPWJORGCvNp2wzYXrrhJCDdNwmEUQIfYorbm+5txgSAqyZChBf
Y+oRAtK1PuA16XQS9156pPqspwl2s5SlGQTVYz+9mng+10lAvI8lig4fMPFAg8yadV+NX2UvgBCk
4BWt8jnua5LZB4VeXIs3mks5gRVgA86G4Db9LYJyUSWYv9JaId20ub8jsQAIWyxDc4CMOGgEL2qv
VjOTQMYP9vZINSoyNhXb7XTYu7mJRDRBMYR7mPxZoZ5CNnCUFeRrUrZ3nVasgrD8NBxceA4oRfLh
Ohow4bnLadnFzjYWuJlUFWbrOvZmUCi8FAZ3EwE68aDdEgroodldoj9cSJmBMUPEsWBWDfE1w7bv
42rqGoRdTUoC1WTgHqbzv2D1uhVkOsJJGAm+HNg4tSGivrkZ5JXmBwG852rU0mWDurLW0h8mSngv
OI3OzBwfMbobek6l0CY3yIYblutaX4b+Jxjge0dmD6VT79DVPzX0GwBa0uSoPDbpFlqMBPxEDjrb
C7jxebRlFn7K5YLm+wfAzVVGns80IapukALRSzRW5NWxNdG8vTNjf99VkeV3mevtQm4FKyfBHxvP
3UC9M7ttXYYPZU2Owujb9ZkRIJdENWircarfKY5Ysjs7AbztPTmRztJp5Ft4LfiX5odupsO7uPWW
EUwfdLV8ef3B9VeuX/5+uBLvJM3TRXf9Z+93ayz8H9ffc64IuesveowP//d3rl+PlR7Nd6Hj9avf
v4hRiyioQT/9/vKPPzU/dZ+4AXzt0CeyCNgt/uV4W1YZb8U/n9lsSnNa//m0o5rJumhCrt+8Huf1
X7//5+8/9sezBJ75gLEGle+Vjn89DB0PPoV8jPVoPpbrf/92fH885bff+Xbivp+a388zP23Q5k+e
ohk1Bmf8KsxnGz3b20p1t0yFd12MOqCXw4dHACS1arsdcM+iLQ+ng1ZLxLIdnX0kryjXuKNd87+w
4Xb9RbgU+HHWv2YhCVVJ9NElOaGOtEFVacM0bDa1lRCi2YTPfTM4fNRbd6035GNH4JPWxtC9BGHu
nSVAgkrvfRwoYc7SRuhrlKHny5NSLQzRXfQpAXTsa9m+9sODcsv8VDB7d2R5ctwsuwhvPzhugjiX
LRgbkHAN491YOKb+S4VecB/rn3WPks1MgHznNWE1vmcNG3c/5dTn2jB9wNe7S4ZwjQxsaehAYB30
yBXdvpVwuZsS4HZGcd/vUwPIR93rcMPEXT3Ocwj48Ut3ODVQFMoo1QlLn+SyGknrQnzaboFBbUPL
QX+ZYncehyW0Tny2Fgo0V7sgIK5okeSrXJCK2peSAbnYBbZG/vy6Zse2DArLX1YaLtcK+/ha+RrT
zRZBuoU1Rn+IaHWv6kn+cLuWeDXhIRKHEOz0e4ePzkKaXyk1myk4Gw2GMtijFVibNJiDds4IJ8RS
mlq0HfK2PtOYoO7psGRm2k02VN6t5u6rrD/T1/jQjW5b6O0qSFA9ZYp9UNgTRCCbp1j47in0sk1U
c/aEN76VhndB8tds69igk5tpm65vWrIM6pncHsPTbZK7ElfAQgaeBK46XqyUG6oFMRfGzqZz6ps+
t1MATz1zLPFidliwnI5CpJJJwdHSTgd3farZUd+6uA2D6kbqPiSEUdiYu/CRDYVbbf3MGg4BaWfD
NELUlh7mfrqvUTn4SzHqT0S5EZQ8adFugtwGpZ5JjkMWUZKOC4PeA5h7MifrEg/TWO/n9AERMskc
8R9LMqAXWcsaOGotjDAdqsC1XnQ0p0PhbgCtRhsNoT2IdqURfcGCyTcZ8bX+GIfbYZyJIY3j3oRI
n0ipZG8ep7gfZOTj7y4vvDR1zpgm5MyVb7QYf2gkf6oUgYvmY98zo5a0JNtud20Yr1G85yVySF9D
+kxs2N6IBiwXfLDcKogf5PBl6Urf859CIJYQbrLZMlM47x2GJeI+PuPpAbFfusPSSwNfqPPoLssu
qtcTGlpEvtOHbVFJ5lF/m+b+YxJYX0yRrFrCm5AzZUo7kGfOQWapv+ukq8HngFlZBujBPd8WSO+9
cs1i9zq04Nzc2XCOzBqYXFPdihgbE50jiA1JcvKNYh3WTAR0W7IQw7hdjFV9NK0C7fL06eq0znJj
LTJEDDU2iQ2hzi+QUNDzYXdk3bQelUru5vHA2PYDq7YTbUSkHhMVnGz7EzO4T9dUu9QTupYwg50h
Z1BHOmIM1PUBrFDQ3QLBGpcpCC7e2tLYVZX9DtOLm4YFWcGwgYtJ1PlLs0c4LMrmFRjKsZEGykYx
fenxrPkbHzDBbaNfrR8Y0IqdQ9d6Clyv8YsPYL/sh5QaIraeDYlWjjof4bmFDl+T48YTJqZwmN6+
MPkAIkUJU/K5BQ1+tsl4CUeD9pyZZuv0kxpjaILoiHHpMDkpLtoG/dw8fA5MsqRz6K7cMCCSw+VO
omdPF4vSJGwBD2W8jWLjjH1h202gjSyPLqrV7e0xetRgWy2ZKQYrWaFZdzUr29ZAY8DWF8SkIVOa
VnlsFkstE3LdZt1jTNtCVPGvTHPvXDwgYOytATSFtY7uVVZVm7RSXCNjepcl2Xm0TX3NsEBI46sR
wlyrpjllQfXijVjv4tla1vbZY0leKZm1+BjApiHQ8huHRJJypnikG1lM1DMkxdUWzQSjWTsGfyYZ
VXFBsRacNf0m0rF3l4rphOg/fGQTeGyhSI/tyOh6Cp7jxPppVqO/UXPraZocNJWUFHCI5L1owo0k
oHLABGNXUpwUV0BYa58K7OCil69anbNhwW177hrI6Lb9LA0S4yoAQHq1xG1PMiAS10BpF72KyGk1
EMEns4mbBCzi5pidhX7dbrXcfQ5nCGClZ28OhV7VABM0CS9Gw0K7rB+cRxAfO8PH9K+4QpMJ7JAD
zrqICgvgS89+NmNOWsTDTo+BsafofKPW/wgt7DaJIJa0TYtz1NrvBPzGG68B3T7KLU3R185ooiPI
/p8OSEAMbSHJvGwSI99bqjImSGtO+XMjPpmkWgLYMvNqgSCv3GUmGeLsN9xoBPHWqnzTyQMeYGTe
SIBXlPkVkZ2LJErGUz/DKoy+APZUNfemQ0+jstJH1W40RxMLwd2TrSoC9bSr92lsGsc6nLd4Spmk
EjWPpce+3oWntWxLG2m80+nbyKLiZ6k66AoeVRyN7AdrsmriXK40vUt3dhP88pGfI1SRW0oRbss9
k+1JAa4ImtlxSTdxMXeoesvPwIuwcOrheBzibFcE3b4k2dHCAc2N08EcssoThHhANJ4QVyfL3CRN
GivHxbRGSAkdTWGB+brQ6eZx++7xdAOaTMh3FIhyQ9xfQ7GrHa9Z2xkC6wR9dDdfpODf0zV/EQMJ
oC4viOi3ZQvLDXZJHGac2BifkYFHwR0xQcD8IezTpgNCs6JmDAPChaTWKvgJt5/cpFq669gscUu4
yX2MPH/bGuW4wqA0FSL/oi+eVjDmkFmQtsKA9gUI2UtrYWVEGk1xZFRHbfZv50DuJwKhK7T1Nt6R
W0xL+F40eeQi+rIL3IXEdojDSJAELj7zRuuzEFMwEGUyqV8DI9q4hwDn1Y7dDo06Vb5nahjWZlHO
QZ7xTSWdfU3oCMEUXr9REh6eU4mNG++asosPKzZueJczHWgAZugxzLzdqI/3g79FPaetFRHRTlx3
bGewW0bvONLwIa2jcuT0GG25wF54nzVet6pFWwKSt54rr8cmq56rkHE2sQMvmJ3NjTbdtpYPr8Rs
znpISWJlzRkJ31EPxAVvEmegl3DCwltAHTY5uc5NbHfkAdqVD6uQfqdSL37rDNzZJPZeCzvawNJY
sR/jM4LJoBmmta0QrUkj7w5GcCqG5pE5Qbx0NS/DWx3fT8alqUmKtQwUTxUc24U1+isMlcWixZs6
afUJfaC17oaOksvD4mw71Y2vl+GZQJ/71ujofRb0I5m8G9ot5oCHbA6UuTpoaN3SlM4jJ1jHJd2U
399sO8brNeIgUxYMliBuLjJNK1liS/EUmMyo2kDTFkrFJhMZ3F7NVOSr1ipgtkJ0iXdOKNfFHOl0
fZABYRZWSOkUN3hA5gfHn4pVKIHM2a1OjOD8gP/kICdd7OBKAWptwZIVuC1BaZmHnkAhAj/InWp6
FR1754l8FuYEWjq9oc4lw6aVO2POqimHGgWaKE7+DPu9PmgzBfj6L5YrIiNoCC2v3wPxYw9VfEjM
uD40GNYP0fwvrCkMUY0+aLYFdClLjdUhoC11IMqSV/j/X4s2k9jPQMNiwRTt0W5jHONlI+j8wAEn
ZgAe0ZXPLXp8K4vGDV7MJPVRsa/HuMSJMP/NXISKn/3fn4/ovimoGOAPCQKlZR1nCy+fQGBN2oM1
h/6oNwbNCN/nn19/aSBgYz2YQNom4XODbpQGsyeZWTa5vXRK9h+B1Mt1ahD0AuWZ1EaLbkTdjRAT
QxtPTpQv84rMBFBe7TLXOwITcsoKPgHo+fX5IVEZpswbkNLFIbOgEywmSDFR6Ud7j0yDLe2g3e8f
zvt33kgGhcPn5AqgiDE43wPRNMGVAVtvGHbfDfP+8/oQs1SsBtpWC3MOUxojSOwZKCvUvjexk6FB
LcmdpIqDKRTAcB3mB7yBSGYYlze7Osaq3IwmiS9U273mmm+QTZu9GyU7tNygApLgo3IqbS1yPr9N
k23aES/X9YF+9spoJaVyTzzSCIOOjgYorusPr/9K5y9rt2SS0ng4l1qGnqEGtVPMvTXZDc8qLRnl
VMCk5g6OGRKz0T4VjhhppQEoSsY37oA4SBcIoBDRdCl2ZWkiF4CvCI7iV1Dw7anr71L3mPj6Mzwc
ppl+R5dXf57Y1y6QrF7MQbwYpvFsd2TTNEA3gLfd+1G3GacBcpHZ7qmJfxYBdfN7YLevwMFsVH08
NYE3t1Lr71BgPivwash1ngaHCoQ4Gxy+/G2jalZa9Skt6wPx5d1QO2w2S31YolnaZ25+1GjyL92e
lrlp4uUFRtCxo+T6tYCcdBklI3elAmjHeMKzzKZu/tb/Pyj6UQwd2nCfj83i+v1UVtVWi9mzzz/7
9qtROn/4rk95/bHeNnJdD9bLt9/rvDkP7PrN6+9NynaBfFnnIsmYCuUZALBRpEtGDb+w3JytFLVL
5UWv4HiiVU23KStnnicVwEJmXnPoan3lascs9t1jTXjR2klBq4CvWDIXvNOUe+uDLEFkAZqlIoyr
D3hDMjhyUeffW2KehNnaJkhA7wt8m7bgR8pltNFFcNKGppQPXHKG/qvFBXhbgjrKh35tF/XZ4OZx
cjAb9wS8uAmJxV4X38OaICd0pLjJiyQ+gCM+DopAcBum87Kee3dBSjKcVjafFTLPbYHkE+8UkaqF
iW2qemTbL6npqq1tg8WyG31jolFeZaQCr53WeDDiasBlH1B0+6zFLjXGyHK9Fc6NqEFfhpW6DOBQ
K6VDtfbNfW2HQLFceIixO+xCtiyUiiiuQ0TmWzqR7PUb45cEa35IQDKphElSLOJXshho0VjTWrLm
j/2LbrjdASzOhxGlzYbgzB8qdc/SUXd4iS5OE3xZdq4fIV6vggDyUtg99Ym51RNl41fDRqlT/I5q
29hut2c7+5TVRAFPBYM6Ixu/CuU+V6YINtU8CFCFvOHqeIq8EL2BETSLTLgbtwlxw/av3O15icXe
EiZ7iTB8hON8kTYiJ+b9UwqIKUu4zpq+3HQFMe6hnNotkq+f2hf7rJ5wQufRcAL4ghGUebwTjzhO
moNtjdMSNHUIAVP+KoseesaE304hW6vFgTlm5mnogmsIFMn0YM2x1rZJYFT2Ihzrh8wBlM5s7SVz
tXE9a6EbprGD5HiEH81aKuC0LUOkFsftNqqzC61eqlw25yJc95q5a1V7yoep2NgaNCfN6paWHl2I
g3iXIrz0QXeJEQOQodcCnySmDWothmuvonWdrGxNX2PyZqe5rhLnOJYY5QXDqwQliUliFQ2k4TEw
GAIT3fyliYlsnko75hXmLLc9D9nwZmE6XYSiv4Cov6sdehWNfa/33UuYdq95GOJZHnYxPXs7LrHV
jdm7K9GfAXRZCI3LwuqLU5HnH7z7JC5ZwR3crx/UWhPM8XBvjsmJG73OXOnLUcWpdfqfg2H9bBnJ
c4P+GFIEbcqG4xe1lynPaiyOao4kNU8yGz8z5f7CrUlBbGOaqXWuTuMi1BcamM/OcN7NR5BRMe0d
bpRTVfwYdYezH/4c3ITmGTy+JQCImzATb8k0twJMZhaqex49c2BPFCMWcAMu0YYOBRQzBO5vfC6j
dawTWkrBfTMG+nPjOuEqRidMH17fVPPzoBeBB2zgRx2H5Cjc+sFwcT0opom0TrKl7cPaQ6szywAl
tR4QPT03md3iF0jN6SSkYEjPgScKPgkMgce4asptPuWM+qtj2DZvTarnjP5fIjdJsE6Tp2yQYEno
C3AxKFxJXS4azb4NB1FtjdykDUoy/YCG3Mh7b9Ubw43oMHUiMIjHNtl2dXVyBgYbbK5vw8BkVYfw
jG3Iqp5qmrxOYJ+akd6VnO9Zpg2q3g/3Oon2DjMpWmvWj15HhmPG1Wp0jXBlBi21r94+uiq+71W/
gI9pDOUMXyUfL9do/eLk4W7FBxC+F+2/rNppNSGNgKzQCe/jXt21QvvwPfeeM0xkwsDa3l3GgFtP
Vq61EaQsFHGtbW6hkR+KwN4RPcaGwVwXWf9Mg0lI/Rfi57z1mBDI5L4oxoeumV7KHtyXZ6RE72Yn
yIztQuPt6Wz0jwYNLCP6gTAkScWdSLCoyMb7NGxdLaMO/mvYi42KdBQ1drcs80htc1GgclVIST4C
tHQLr/Pfp17/H+7Oa7lxJuuy7zL36IA3ERNzQYLeiPLmBlFUVcHbRMLk0/8L6p753cwLzEUzuuor
SRQIZJ48Z++1hw2Rg2XBU5loNweWDWGpCGqYV0rrTmvipBx8SnbUfENBfLfp62SNcDll/GkkMrTO
jZhdeQ5cfPGWpO4rUwuaaJIOMrTEP2THsmca/iMYg51sPyM9wuLr6Ve91C6ZgamZ5LiJpEqfSSGC
OGh3jqJoqN60jt22DprvJSBroPZbKMLtdvAjYyto7K/ngOOpLT4YJtnrMfObPVYFbF7DgK7N1Kke
pvlgmsPvqOf8kkt161yAalFS6iGyGZrl1V+dtiib6/AIEoeHEjXBnLW4WJMXJb61FNuRzDvulr4/
GWQPrpjc0z8qn8vOwDjWImqrE/IEMG2vM6Asc+yllzTo3uMKijPkAqjDdFNXzJLvBkOBPe4niLsl
POaEtcTWGEQgTChDDadbqDSuZwbwDDUoLVBlWuda0WfVPXjaQ6Jfg0VGrzfRMfadqz+59nM7A/zI
UerVyCsM1HgkSWTMKdwNvyW6n6W9BHzrO6KoObVKcIlHvCIyGndKxu3e4iBGkF0Kfs8i3S9qkK/X
LudLMmUMxs/ib26M+yJA9kTQCeuraTahh5ZxpTqkVZUs+2MKqG87+U0Llz94ifyiee6znBaKLYYd
5Wa6CSTsLqfP01PlzI8t87xzYPfe2U1bc4u3hDR00unORhk0YWyYl8As7vHgqXOEj+IwMRMbA689
y+XFr9N+Mxl8vHj33KO5+E7mqTjVEy1yvVEVED8OiHm+dJYWen9XyGC72DDnojT29M8e3Az13M+L
L2E1mWVYtk6wyx1vPqbCQhNEWz92R5hXkk3UsKEOjbmgP8ZWcv15MWaUe1qA0txWN5/BPTSGcXEl
IvqEARecF/DUtnCnJRQVOteA6tdsa/s8sRliA5cAK+oJRJ0U+jO16vDs4W/W1bPvkEFa6I55cmVN
jnzP9GsgM/OlN6ZyiyuCKjHLzJ2fccvFvaM9WvVrLGvs/ssf3NiYt8YywyfeczXYDmAmk8crtE0U
3bkQ6pqohH3VpZppdAgJQc/lcc3KPidD9UfYfbqzzM49FwpnldGle5cJ3dpthVrrCeIfL7KugTch
m5MkK7g5toiCTvDa9kZ7A/6335mA81d9BtBzHLDcz4HGcL3s+W4Dg2FVM+WfdXoufXCd/N1oNcSX
mXpoZj1Q4JZJdwbZxx6MGhneQDjK6PI9d0CsjHM8s8VBnUfMaGpEBeSThjNPcmRIoDvMUt9Hg3XQ
AixGCeVEkRnZSU4DGxbI86B96pWV0Ag0gObRM8dExxBDaeD5HRn6CbW7K1HeIY/pQx4zmyU12mtT
prhJ2xnB6KZv2ZlSwRdberx1uWS7xqURrzX0FYXo/XAcUF8gHsBEaZOLjKBSWIJa0TuSxHoDTnUw
aPxRQWmgBsw3X+fs8WPolY2drvVYABbi5Af7Bn8eG+jG9rONYcczWSvdJZ5a75JkU7FTfffQKPus
BKT0yes+80H7HdijjZYURmS8yFtqaKyi5EKg1+HoGuWnosJ8TBFYrvyJFUbJuz3PVzVUcCEHCFIB
lBwSMolYooazarbNClNL6mkbp4vTjV/O8YJk+JtHRL72dPOQOE1XL4tOy/+Uw+6beVAA26B9TxCJ
MdZMuhHuT2S+NHM6P/ijxumT9d8CUTXNySdIg6daaKvJiCOELDkKL5Jn2Vzh+zM7g8HEUm3XsCkQ
QK2hMIBw7eUC9orvRQYOJbBmWgNzrS5Z+l1UTkDgUUUD1RVglzviUu0KGWYaYSnWXOeSV+0C8MKS
HQc0wbr8SOMV7p+VAUoBV8wKqjMjc99xyWS3Ph4/2ojyI5FyX8Uc2NSYnYMMgutQ2sRqysUyDVIw
oGRyDQgncW7FVDN9srcmTtZZSUYmUKut2Y7R0XILnkq96J+gUO8z+3eUBwk1OIrridHqKcqSm3QG
7RAxk+5jg0iMtMKnlBgnkU1+WPsxAqxiKDclPcLlHtc30qI1rIK8Pc29sW0rNox58g+JbLqDjvkq
c2yGPYN6LIzilrSluyfAB6SQR1xr5TQabHzvgf3wVZ+aTx4hMH0aWk9fdcHBW9Kjazp5plm/mUyh
dq7s71WWkRTupE+oihe3yXSeM5CEMvU5BVNfiGp868hxUe6I6oSZx+TSnHVJSkkA2K7djAmJUl/t
0Enais5Z6NgH7IYTFYkk6JJg62ClzI7cXym9vObmwGqdiCUhV6HBfV7ZB6mQ0sSPVTPY+Medkw8P
xUG0zFTCeS9QRFjO4OMwGTB0V/bdUIa2rXKfHjoTiU06NWEU9Pcfa/zPFSurnhTt9CHBmBQJbKHq
tXH2OlS/VeN7J8GlDauuFmFtUyIWBvDMnMoKhTnuz9RjHt7RpPBtomUC53EgB2X9Y6H4MfvpY++c
XG7wdeRMS0qpo/YOiv5rYz/9/Kuu71BoBnhawRQg9q6oQYZEoIBK2oAPnYBEp0eIYPo7b3SDHTYM
qoLMJx1F1GHQgjCxq+zi6cxNWpKum5xIpABx3KUOhMXXghfo2+2PNVOPtXs8ly+c9ZmZqWTP7OWU
GznFJm6aOr8nY6zvDZdmsFDGJnfSe2UjYkXSAnB+8dobg70dRwa4VYmEKeIJAHzKuVP11S7ZLMCW
dbmgBDCAY9JEpqfZDp6FL6sZsXkjG93UM+C7iAGnX2Gei73PgmbcmhPmC/CYYQ1PH3JhGx0KiyuO
LopA8txYCRyw0kUzmxYvdjvxo3OsxvRM9nYz3KRFxQXee2CUhVoy6ggtDiK5+vmXHtmu/1xSc6ct
17EdfWZD9BL3MysdMyTka5x2JTk3Y6D9tQYg0mULzGZQTGhyDNQd1hB0VuB+NXpXQF5aHDoiy29G
Qy/OHCtrZfj8jLzNwiRBCjGawPqz4Zw61i/PYD0CFH+tEypqHTZWbLLOJ8yPkTPyLDgP2mjzIZnO
U8tNMvOufKG9QPQM1k02f/aSsxh5H+xWKR+2DXgtmTMKIw2VmRDhcmUYRoIM9CnuxASAbULhQYNz
5yEutMrCD6WR3H/2E9UueVPVYc5ug+l8w1VDURvwJT/tOxIwORAm94lacqqGj0Tx2Rm1BhGorrBD
I0KBxbLA1h9sw6p2bjOVpyyA/tNhIBCyn7ZlwiHXNynn/WLUXt2kn46jYe9bXb8q4YpL18r+UjNz
h3xcHLy8mg5LDewWY3uDKs3BYbY/ZTzat4EyUp/MDsNfsdEsc7jl/TLhUSGztiokGzzbV9L9JDK3
OP28aIP8ShItJse5cTbEAJy1WOrEoM/Iqw0OISfYe+/JSB44shHzMk96uo8UTnDW0SeG7cNOmfpT
4/TulrXEOVkyOiFGoR4CW9NwxN+3fvsVFIa5boXxmEBvDftZ24wum+RyU+kL1iGR9odGwEOY9cv1
o712dGacaXZ0VDZNUH7L8xSQRtEHJMhzmp16b4XAST/0/t5ri2BHk5+gP/R9MAb1sBj17gDqDzL9
Irs15GCtDRM6guTTozAgOpEyYVxOamZnxhvBAKavGf3xIMZA1dOPbEAJmnu4GagfH52c/I4pxlKm
wg53jyCJfLEAcS+N2rWmkkHiQNFUuPmz3TsVMpw/OOz80CVSmd1wwu+Fdoj31szruoMvObpvfeN3
HIMol2LUPZVo3zoq43U7sQb9LES0V6A2BVYAuZntOCo0h4f9rqrlNCo9zv4p2O+Wp99jLsHsnuK2
XbUTJDiUEYfSY+pPZ22AzvpQ6iBLxmhu9zqUiCXJJRxMG0UH+D5+GquxFMO7oWG4jijLyMmk/83x
kGSkdV90R1wvqG0HNtWf6+S6H9qINs02lkRFHEM/bxjwPdFEVFv6GL8qCsGQ0pW9HgaKAaAoZYi+
TbgFEKYYfwDfTSHPZKjVNm4siVjCHyOK1olGJq46Ogo8qylYJsiqGT0DFizTYKnJkfv0/SCpehg6
JOQ1+d6B8EAS9Zrk2HnJfTH/96K4lxV3E0JaxN6GBpB5sZ37w3Ns9G8ztxUeJUgq/7oF9Y6hd4bn
G6bvi0H4JCtWDoJ7XcHqbq/EV7M/+ofUSD5w0YuwGjGiQYWgLOEf1b23m0uHo2/UAY/O9T86Bna6
ZX6odyz50bVURGkLd7zQup7XHjgYgjD6lRMjMkEfIBYKPVcAq4tRPnGOv2oxBkEPDtjPSj6I7YAo
As0+K7mYOfDl/HO7o+TDIEKr0szugZgvPy11bCTEwHOKRyZR04LL5lCz3bO39ClZ2tU2ahbKRV7e
Gk9eUhaZlVbeyVZssRHz2zR6uVGQpltb7ctIJKFD+5wIHz7Hf66JcjxqRj5ugzG7ExMDp9HCLEPS
UGoO1qnIEFA4Y0D4KE+7Pz9wJkmuLVOoVUnf9n0Ykha3SB1vCw/GbonnUB/9pZ0h/6Q0dPYtUek3
v9b/TNNzHNTmF40KFM+VUufUdrO9Y6luHWNWDzUaVLUOkrRu60PqmPJiTcOhHDj8BYS9XkAIg95X
6Kxr0n4CEihw80JIqZBvou3ndm5AHqxaj9yTeCxCguaAoWvV3akMAB4Fz+Nyh3SG/O6D+dU0qwtM
getYgwOJuiWEin1X7+wDvW8OOdJgrEefeVzuHkdvWaSoEvVlJZiCnG2WRcUiCY5HiifOjv0vBfHL
K/A5u3b+vqyHPCeoDjzyZNJ74kUvdd4+Vsr+6Ofkd1G4+2SsWNUyaGp0NUg2oIUP8Pe5pby2RjqE
Vrp09gvKXXt5iNqJHyRqGnvKWayQZfMQN7DIUfwQV0HZge+WeNmZ5pvOihwUkNALb/+zYUecbXXz
hGmOpCXyQcOMgYfMTsPJ7Px7o/uH3A5wB5oHSM/Ys/rmOxI+9yw3ly6dl8lnTk4cFX7mKijnFbnk
cAgxs6iKzZfcOspYBilsftndxUy9ilWwX55dMxNqW/J2Js1/mXqWu07P8pWm9UALqRXlUk5MFoGu
LW5lv36IGh4GvcItLWh1O7F9rdHhrX7eeTfg0s7cGcK19iwHW2Mcj/2NKqJRwdVcvMGzYiMAByxW
fcAil+C1mjwg9Nz+PyCqn8clhiqJQeKioZ2mt8jnG2NCkJIIIqdhWYK3u8Gw8eYuf83zMK2GzoJX
ya5S468NS8AftRGs59m+QhfkKthexwIGGDm1VbVb/l6fkVpRuvphMSAVQjLURS2fpM3EdCacLJLk
v/Ozln8rWODAI63qGELuz3Gn8XRzbVo8STK94IhauvRsOklFFoRv9WioaIdUGtMSl8W2kdwUPp6m
wu348Er2MFkWd7O0jl3uYx9bOFlZWu0Lj44i3HgEdi6/tgqyeTOXJ8eHT5UsZ/tSgwdbO99Ow0kl
KtmfE1rQXtIEu0IjsJHK522APa91HO64+4krwzLwY831QapzAy2dQjL3IpL1WsFRvCwoETxyNTzg
Rwx3MGRoo/Xcmk66Qt7msot3S7uCbA045e2ybXJz1HjS1Q6LhrZRLe4zgPvcc181nxz01OBVYKwx
Uu0RUGuMlD1gamrD1kR3t446W98ZMOZDQjme7VG+9cspq+i8Uz8Qa5PGbNO+zrg8GW8Z3u6wUOl9
NHnoO9vdyYXS6uaUtS0uDgxI3T5G4o/GUiEpUQEt4+V+HH/4SPVg827//qzdeOloNBgo2Kd6P4DV
p27kI5ss69lvm+zqzfaforyDMZs+GIPqM1BJp0KIX6Dpxcl8AE85H1ujy3E/20HokMi0RtaQP2T0
HiAcNjRhXG9JEwuYgdf+M+OcdTUmZsi32GIURh6E+87gCTrYWbEZg+k1l3MSBl2OCGcWjPj1Pl3T
PASdDfRTH43ooilWLNObX3wLTRQPP24NsqL8NlD7QYibwXs8ZR5CttnpDnY6tttufhB0vBS6JT+L
3oLK6GBqd1t0OO5uiHENqgaeBswIA9A3VtOg2/aWZI+NKYAwN9Tg6iu1ndr+BvYIU8ucF0+GhfKm
ZvnGSEOmpG3K7CI4wZM4WYZEQVe3idPik0LAKdGT/BPp8/8rVNByLBeSyP8bKviW0pWq0v/EFPzX
F/2LKeg5/yDAy8Ro6IIB8E0fPNi/mIK+9Q+8udAkYOo4HFYtzP3/mykY/MNmhm3835PVeVcW8zCw
XKbJLPl//K//+Z8YEeK//Pk/MiNM+wfb8R8RAz4/n6Wa78nb0P8bOsUf3Jp5UGzse9U+uoHRruy8
yjbeGc4L63uMLC+gV7goHArF0z2uc5qnO7d0cNuXCyZ8zkbJCWy2DqZ3rRfoqDkh4pww7tdNl++H
3MQC6A3HstFeF5r0PGivIFGY1koZBhxXCqtA8QhctHCHMDKmJ0JJV7H0j60unoEVK39hCVYl1qT6
Uhiu3HjJNf9LtN97E00fkdfo9BaZ4c3x9DWKW/rWOYwCu/GkUoCjntl8QYq+Tz9qnASsQ+M+paZ7
9tHhhL5rbWiJzX9TAj0hZEVk3lbMhjxvIN7Up+zMTe846rTGYpMxdrSkwC1CLlHb1h57dZg7gBRW
dkK3GLAYDnecHewYCJUaNRO7oCi7qr9eqTtEArkPbRdI1m9jDGfZ/qLZitAqz546/a0IfltO8GKl
A83G4HUyeJJLc+qPxaJy4+N7SiPSJ2LLRN61vKCKISAWVR+wxw3KOlgaMqYpAaaUyREeaFOv8FCY
OWGQmh7ZVFVHF9J2CFvZ/sgwe20V+v9eRYQ+pbx/07LcDajNT18kGPr6xc6kkaFrdehc8+A2o104
So3qVlnKJmDvtQG8fAxiPPtuwtpCK/k0QD0z1ugQV91ETnQ3aXzdUOzgndoJxyfuti/oYthTOmIt
SmG+OWmVbF2dcXs60Rec3H3qcb39Qo9Jboh3c1b8oUAmicXYjXH9W/naPUG9tR2XZr1OMiIqsE1G
VMBRwMIlrXNX+dW5w0B8NI2K4N7EPzLV5kglnLAElotjl0EoAt9tHg8oastyJALRX+sI4w40jk95
R6EzdIXBeQAfmgJaXhvzfUJThPIUaV0ghzPcIUiXy73tTPYIKC0jbYEC//jz0pXYxhVuwJVZISFi
JmKGGd+fgSWSrX55saWGMjRzSKYixXEqPvEBfNp6eY46R1uqK2Sa37nv76BOwLvoqj6EjUGQdTeh
uep0tTGd4i/oSfnPeyRF+8/zjGMxqX8XXvneMafboryNZSs2U7vEo9Wefhgj8BKaJ44/L5FWHNJZ
jTtn0QeKRb5H9cgwY/H+1aFHY5uNHJlkPqCTCUist5YLo5XtJSu7V2SQ+6ybCmLbHEGTAixttGBp
IRosnl8K1TqNxanWxWMn3XyncHr4pElte1RxOA60nRssCcPZzWsxEQonYUpB+dXHMTucVY9I9sn/
6cn+7utg28d6fwBMTTeVnITGZMI9NMjG0ProOES6TSe0ek8rgspH4DUf7E4emWdZ227QH9p2XKJw
OUXi+t3/832mznMaLzlUtVQoBvmE8HvuonbSNsRg/CL2RTLsdp6NRTzYYcjYjymK8d/6otI0l5dI
WSt/fMrHvl+PUqdd1zO/VeII1eXaxB6XlpZDXmflYSqstZi8eW8sN0qrGSiYIjGvpFxy7bp452km
uIDq11jiZJCzcYtHEolkQ/RiV4n77JkE3qFOC4UkhmEwcLwbPNrB0AENmw8RqzyTAARANCIlqkXW
N58oVszNjn5kKvt38pdUG8P9M2qMgDVqOkZVx7K1jevcOPGzp9kNnnI+BZemQ40TN70Ewi841CM8
wVGN0EV5apeOKZA3xlXPCUqLNjEe8oCp7TwpnLhuQFt/eakI93a8U5W237zXoqaTS/1M8lBH31VB
fuKUrDdwuiWwpkdPmNGaPEULA95iMhZpe66E/cRQ6dyP/fjqaLI9gKM9E3hXruUo3VdXooRKr22k
kgN5XMOVsF3QBYR+HqZFRIxtpFvpM5obpGKozFD9rZEEd6d6xlbgL1FAzlCkO88usflYsXqUmiMO
ZSt+MztxyU6NQPXD/Hsxa3SEbdd4rzDMgiIntYpV71BihMCU0bS73hi/XZACmBFA4uFRKJ5xVFy/
qKCdO7ydgyD2VrXaYzuqDPF/+RaTer9OlM08x08OfkRQR05c09lOa+M6lfJCutGz5Wfxb1Wmb7Ye
mY89KTij7Qw38oVe/SItDqC/55I4Z4+p51ZmbHFAqZ2zVnv3suEQ3AtZ73vc9/SxGZDTC0LQrj4s
IxErlBJXUpH6h1HvC6I5Eu/E1sJWpaPkG6wUlZFw9M1QkFqoQ+Lggs3+Q+CwCtSdbmFEJF1ybAqi
ZUi8eGXStav0tPqs02Fieuk+mwZylBpz3Uuk+iUreXBZmrQ1qJH5l6o5lZdd2j0AZPme3THaE2Fi
r5pZuCeWzqb7b/93rDP39PNitPOLApK0+/e/+vm6avnin79LguU7/Pz5578Arv+dGuYv3EvqbESl
s7PVNaecfqOrDpznO5eWF0aVRdXgJAN9T8fjeKJZF9cuw1arcwwGzOx7IXDL+0cDOe97DPiUgUtB
OL07ztt2bPtD7GXdzYI2oy9dQ5YT8+T8nxczLs3TkDNEoXf/UDNeZ5jFxG5qlvS3WEux6GvTE4FI
M4LSJ7fu5qcUO9eO/K9+/fNHIqbKUPBUt1PHsJgY28Ah/52xmkb/gLFHiWht388QFaAjPk4eA3Y2
GlgRPtZhG8M8csdu3XTSW1U276b2+1OWWqFRGywKvniZg3nYxD0NIRccW8gQ3tyYWHk3+EMajhrF
XngI3XqwIdLmv5VGNR9dOTIMiuUhEYzm4bTkTkbklY6zvog0e+O+IvCZJmK8qxb5KgMfpDPCcxkn
JW9uV7TnuBhRTaHABBhNrMGd/J3pcVIOw5Fh+G1Mw0tSk6GW5Rj5x9YhEMv+0+rBH6eYzB3ir29Z
uQzk+mLfk/oSmopotqhpekD6mAY8KoKV5ZveXrMfEkM881t9ALIZD3V6QrCX0Dva16IbFm0/GFcj
IGxlmDdJf23Nan6PYuUcVEs/f27t8gnl5YEY6flAXPd5GOSbQZ3DOD2wDk5CXrzQ+pOGGweVLZM8
1fv+Y42yXQTmIXZE/81LqBo4PC1i2iSzQq8YttqYVBvP6+qTM8CW6MwknJo8fkhT6gd7ID4gpqZz
NUg7NhcMkDATcbf7dL1FQZPb8SaBl8cNqJ5IZ3ueIEcSD6BFO/lBu2RgqyYdujNgN2kR0j5GjiQb
N1tdQ1CCsycmKhrfUNNjUkjVRsvrfWIioi8ppEJIYTMeR/pzfAo4EXHAQwr7hdqv3txMb3oH3M+5
eyK3R5Nmt5fIkPhE52ue+DlxOSWmURIE5tCVJF6L2j+5uifXpuafNGAtIWtr+mkmw8Eq3eKLI/nG
9jTAimkL4yWwyJrzWObExBxLLcEcXUfFJZC5PICgpj3Dr4QrP/qNSL9YM2EoafkCCpk1uklD1j9W
PikqhI9a8DS0MqQnVod6IOReZfzCbqoRUe7McMgrI9l33E1tzdbhgR+0mj/ETfUEGLUheJ0hbDm5
3GysSbsRM/he6y1y2IPUuQTsBBtvlh5efvPX0kzt2vhSVMWEx1xsLBeTVDLb+oOZR2e6CvUp86ud
wIHx4tBMtnR8nFLaz+kIIabtzVOXys0QOC91qxhqHRHH5Ggvcp7g6qv1+vLRKbkpacsyA98CuaHF
NwTMeYUBXwkN75FJIj2SRWgQJzkm/PhikldbzoyfewDOdAswqmnotNmw2RrZ38ALcVfVTXonRnhN
HtW7Ie1rK1GipuYXhqxdF9EOm7rqoUNLEjaKpSeABwqg7ZWrO3SUQQ+O2XxOkb3PJw6PZfqoSgga
ngfwgTDDCxQ05i753cHYWfqvHfNc3PgvrjlaqyXZmf6mK/7aKYRlMK4bDLGYVyOG0NVsPkzItHPT
2VEAnDgHUvpw960qnbzuNHmNRxJsCyJoCxvBWaq9VgVdwKpFuGjm2N5VkvCYyU9rBtc+OBcvxdEA
jjPlKErYLpMFWBZZ+T6ayEjipn537J1LOuLKGctdS4AT5l5yVCa+qqnVp5nekgRfZVN8cC9+2SV6
hKFCsN244rPHIbwzDVo4EWSKKSdlSdNPDZ7dfZQQ5xsxBLGNlUYmdahM8s3MzHhyZgoyE4SA607w
NgqPipDLaif5Y649eQaBys5oUVV1EPpml7kMCc1hNdky7EpzZ89okGOS222izEwISMsJESlurSns
+hyqDG3aSIEWFmgs2zgfH0m0n3Q4Z4IKXeL7GAD2I79sX6q/heaf8xjT9kScskHbauERbAxm90iL
Grn3BMprzid36U93D+FUU5HbS/Ap5pGZfl2pOSfYacIAYOX1tAAZ2a27qf3jpkhEXcGMEP52WBdX
mfkATSb7hADdxOnkBe3egH1n2nCAiIA+y9jMV/ACwC4Y3g0bAeV9Z3OA78e9PzoJwCTxBefs0TPw
QeqqjbZGIE74vtYGgxI7ODJWyTc1AMU6RhCFspFmcHpimPUdewG0t5R0lnaoLgaOPFKz9KLUQhFT
VukZrqgxvcf2KA65j7G5tG4kooCjKWN/NURZaDNOFYxZYHBYy+YPBSapLZQH4k+EZeNB0Yctjfh7
NO3hw/XRRSOgvjiptxuj8c2jAkezGSccaBVjV4tL2xFNBC9Btl+YacjO0rz8AVUBfVNNIfrnd0Nh
FzM94kQ7o5tbPriBQMDugFSezn5mt/g6sBjA5bzGuZefKxoImiXf/NY4usOBQOryS7cYJZfaXw2D
+lEq7rhisuKDY1lYkMDl69h7WaSmCIQfoUyzRwPWGWCrBBPwtUbcYIszVjeLc29p/tEsKJyQoslL
AWoI8YjVvjh1cpgMgh/gwJVwPMXNHmoDYTeRcWnS9IS9tO+6UN1n5jZyM0+DtidTBtCThj5wihi/
lJpLQO4wyT20W3sVYGD0LeccVM1jEAtjLW+aIoDZ1Eak3h4aJKHDp20Df165SXsQCXZPdAfXqpmf
3Km3yNSmdOrANHLAeHQB39R1+aIr0mTKgPkxgjokRSPtdVPjBN3W2s2qr4ZInhISFzmv1Q9qLJ6U
3jebjEyxdXYtOzA0tANtgqWhbQroOHEbU/UP6isy9bvEKc+dj0op4d5iuTHQDu80Bl4rS9zj0SgQ
5lwQWC8b+TBvvRhvqhAjdjfRxqAxrG4b4EjcCe6/rIiLc6UXQLipCXwpgq09vidzxMcnYibEKjtY
47xAuxjEIsDDk0aoZKr+zrltPzo67Zogmx5zySkgzdkUPEvsbRe9m5eyBuiMNEOn01689mtq2BgQ
M38kTsypusEiNj0aM+lPwjR/uV3snMpUu5GDfugnGLeFbsB0W8SqUYug02zu3BElE2nsHc3F1ii2
fd3IL1VAFcERirBg1b8C+aGHJ1V/tgqSI/D3jz2IBVJQccXV3VsW9E9uW7trv6XLVfawUxyMS55b
/CJOEJ+Z1N+gPSDwVmg8ZTqb26GbGeQ2fahAf4uWEXwegRODcSWQlJgnS8927HWIIbXgHiCY/yj0
L3B8w9ZqE7Gf20puARhBgab1z9Ikon17wJ3BmJN0ldx79wkPnuHVbqJATO9LAPvE2DxlFqhK82us
oWU1Knk1hha1HtC6fcfcbJvC8P4yOn/jTmX54JUxNvMJ4KTwwxmWcJV+DJSSF5QvJHI6aLfBuYmC
A2/kd2dFkH1jUNUF5NeWkSU3THQQ2PtEjhrmk8YauS1b4yWLIvYj8qfjyD3OSWssAsxu20xQQ21+
ErNlF3xi/adybAm68Td+gGXkbCchVOo6NAgfz9ryQbZcsX5eMbOmPzdTCtIr2qMfjmFeoaAZGOaU
UaPRnZFPval/ga5b8JtMGZDt/i4JaDpqpT4/ur33OAjWrXZqt3a3UAFduTQ7xu5aoHj355OemPIR
k+/DLHGvZvy7jnQ/epl7m3AvvNoKECiBL/TW1mMMdcAhpLvJhvJojPI96DIfscQb0B+cvJP3Mqj6
1ezls5t5mKYF8sklY3QsD9Dq81szaPktoxw8Qr5+jhvUDEy4LnlCpDyuepZgV3ugt+U2l7Lr6zMD
J2woXnrwyLZfzZzsTjT4q4/F5NtAOrNz4d8WhifldRuOiXXwtdi4orvPd+kCGeAED0fbPJOkB/Ym
0vEsxRS+LfsWG81a2A3VBb5cy12EIw6hzU7Xs5yXMhxB3DHMvPrV+DByqFmxsc7NhGW/fRwsPV9P
dvshvwH3wddT7pcTOCkHccAvuiyeZ9PhuqU6zf0Jz8iAzkIu3p4FeGW49IXVJsfKH7aLlMhfvDtl
RtojEqbHDo97VqUxDabcX9vlsPM1Ph6xd6PgJbcnSSMkXpWdhI4QYYzpiuZIrW+gHGVPyAIkJhmD
76iBm0rmX5vYrzHTZzY11ozcYuxF6aXPZ7IcYMpnNd1SD8Fr4xV0U1jqEmc5aAR5d5mZcYv4sSdx
YiXSRO30qb2owGRKSX6so9ItbbiE2p0bM+nvWWMsIN9qi3afoBuDFbo2xHgdg/tA3CAKpPnFrblR
YmuEry/hv+Tmn2KmjM0V7cdEc9+c7K/MrD+j6s6N59qbqUgbMnyqmF9mKNc+TrW1goLSjob36JFc
N+MLJq+OcXD7VnXclr3Vv3mNMRwnx3lIF2Vnk5bWA4F7G2uMfueeueDMHO0A/MiCHZT/kiWT8dZ5
MgzWUTFGr77yAQJ0M41z3Tw3/nQwXeJQSRcqQqOrv5XMODYwKVyINPjyEck32HOYfifIofSE2Nvp
12C4oTGgg2u8XxOa1rUofgF23fsOePCC5OO1R3MrHCT8SQk6b+VJw1pbVuqEtZZdhzJZB6ZQm47A
YD165Apu3Si6kcnS7hD/7Ac8GB1cyhUUmH/j7kyaG1eyK/xXHL02XmDKBLDwhjOpmRpLG4RKpcI8
Dwng1/sD9LpVXW4/h8M7a8EASXHCmHnvOd8BuYizbBMM/S0OPAJEhDsyqIbe4c0RVLVCpG5dj2Ph
7B23+9CS5wpeV+645a6W1vWUDIAdcNXTREGyZN2ViIhmsbLvMKFsKGcOEXHWqeRTxW2O9fFlmGqI
LX0JTSatKUQzpd/XOYJQeCK7Niqv42H6AXydw2ZUP/hBYqVbnbYP6zMJK2fvbpoC9dh77U5It7yS
rbgWlk76rZhlt0xihe+fkwzqRM5M1+Y8tApjwpHNpMKhr65kVd9Qja02OCrORhRcuRViEsMayrUl
wIWEtJbwgW/NyEuPJJU9+66LCNmGm9OxgRB4jBsaHPu2Lycyqqi/h9O0Iqt9n0nCZdyUStTowM2D
kYLom7NrkUJ3lZULY4tHHOmig6jVQVPYe0azuumL8EXRmCLv8rUg/py+lXOT+uKuAgSi6dYZlC6D
TDu9EsFMtzUp6iAkf/CG9yyDhFZCmSVOPl0bKTNAiY1+Y3ky35QGx1vO5QhVVgev9SWhZ30xNwsZ
uyI/7xqCVwpGw8Ch8PmzR+xrnea7VSEVDR1l7AeS0xmRIdB0HIXyKZSYpvpiR6EEPb6MQCOF40vj
IuLM0fbj98Imj0GeIPITbO5DjHUPwclAiyktLgzZNrsuIiHDMOzrjkxJQAF44wYw4bOUAxIMkye4
XQBMnUfA2OhaafQlI1cWt+OqOXgrvczf5mcjNVzBerqpNO+CiddWw+AQGE8x31wS71NKKhFK7my7
Ro2h7gYsabppbKdQe0B5ri7xzj/ohyZB6xvWV4ZVUKIjpvHYEYsYN/LsRdnwgCxxa4RJjEo3j4lJ
CHeBm5HRGhRkvQfIe8htREvYosDLY76gM0KWBZWwnYfAphNscr+f4ylwO/QSB0UGEIDJNaAvNNNg
wMlicHft0JMcwiAp8NDw23qKMlGX6T5tBNbRBIFHadMjbBIq41SO582m21uDgv6WYsp0C/XyCkR8
v/OjMNqYJjKIXhLJzGWt8PMrP2zC/UBF+Bgx7MoMF2V5tQYRruFkKm50h1RmWGRMPdLp0vSHi4Rt
shau2rlBmF1auXpTo4aaz6YI07jYqXu3OE6duaFuvrUsr9zZ6KDXlpEfmjThOKsPgApRLAKp3Abf
/GR47vw02VqxDXvURZEi61MaQq+R6iLI3atwBJajO9RM56MW+xDCmX5GS8Sxf9Pm4k2H322ICLvI
PGkYqz5Ghb0regRFo97LY71Nkrq7lmBpMYIfI7d+I9+XjAJ/SLeJndQXph7cdHEGFs9PP/BHxztb
H36gr7R7pmpW3CPnCZgjIzfv7qR2KGmCYs0c/W1spAcwUuu+gCTbFvk6cuD2JhoZuQQC0VUc137e
O2fdFuQQkMMZdhH57EVJkJ9rQCkU7Q3qADxffsTg2x03uHVgb1iMSap705pLNxCWLWyFGIj3DZm1
iLhCjhOztDdFnsbbuOCbwcRL6NJN9zER1ntZPXYTihpEMxgPwniPWO5Kb8ZHLxOPMSit3Ri3e4mK
vUeyhk9nrKByv6E3xID2vR3ly6iAJkU27TkVGec0I+FeIOhbeZH8Hrqz3DGqim1X0IJK14NmD5s0
H6xNKhiyV8xGnCJ7bAYusvGV6W6hvGjrNmh0uNHTMY3kNqczx0grn8RbEg/jVuMicYrTPKc+O6CJ
CnJA0CHTS44nn1DrFwLoMKfGP3KRnWoV0NmQI9o6BoEDl6uG2ueWOfGxYLj4NFZXTT32ryLEDq0n
OrqFI2MxJLDQxAGBFVeUsS9tiuuHybvPveLO6szm0oSOAkcBekRQJGsPfPPe8AY0ckRNHIqO3Ylh
FzXnsSzeavT1mMXMreDsRUyHB0XtZ+zG9oX+njM/3eg0no6iRAkhMxKMInyznATo1ZKqvAtCQUBM
hRDOAK1GUw5xFtJb3ad8IJ2Xzu72USaNW0PrjFuqczNihGKw1YkXohGmtY/kfU/JvN4OKm3XQy9e
dFAAVbHS9YApd4jcy1biW2bM9DvzbvCuozY3n7lO8Ltj0D+RFWB6nDpqKq65DRy6pUlUqK0NFSzV
xz05iOm6TKjBGk3HbMnjREZfGYNqbD21/avflURb63OO8dDdoY7L9moIEa35lyliN2YLc5G24oHy
Nupxmbp12yM2RV2R1NEzKChDa7PHeshuWurDu1z5u5zLzDasA1QdEsXdGF+xCar71HVvR+Tbay8N
GZ2m51G6V32Vf2sdFx+eV9OZMGGPgCvcyoohsSmHgxiRmLQl1LPGsjZ+Sds7851k49TvsNA2fj+C
atBPohGCEwNk13HS7voBQF9Qeo/1FEJgLKydaDO1tmUarU1S21el3aR7jHEMsLIBsiVsFnq+aUW7
hqEQFgx/upoyzKO6neJspKm1RYh1aEZxGJ1sOmahz2DVFBSVO86pPV2xdesU33su+HNuyirVvAid
KeVd28yfE86L1LR9uLwg8RSkrwNVg6bOiMOs8sNC8kkk9QzpuQzsMQwWGskb7Y3ecExYhDRgxhHe
nQcrLPHl9yzsq31i4vuvs57zMqvbqik3mUzU15OjYVsIZYgiJ3auPQZQ7tRg8i5LqNOzaXcMOQRH
z77K4/JYOJ5A+UaAYCS0q6bKPvw47nfMpAf9GwnnkBamAXHKWWBxgtdYt0ctxftB52xNh02i1mQb
W+lEMJBrH9KebjMF3LgvNoXojQ2ICSDSsbgO2x6RAnU0LqlM4HLa7ux2q3Rgt8ywaPVNx2ysZeQy
0QAbh/hc5iiJrcZ/NJs3Y2b3LAKbNB3B5UWNs2mivtqENoMVeuSgnBysOOXc0yen+kiqQrfVY+Nj
GrNkG1iz9if2s9NInaqiqXkEaiKOWY2qO9XkDkUUzKFarx9SvMi7VMPtUevsL7WumaioLXAMfnLS
q2GTEIrIFaSNdilEM4wqLSrzsjpNQFfWWkVxbgif7OjeMYzp2JX+2erAdi8SjrwCCOY35kG4JHMM
YOTwKCGm4Epwg09W7Ih8P0lcL3vq3cOJI+yK0jPFlbZ8aKATnXpsaQccQBtB7dKRRrP3QUVgcgM0
dKqhok6hHxyXr+NLh5okdzdJfK9gcJ/o3dibzAGR8ymnmmY9WNRDxbMNLPAlQauaCZ1B74kC6ftJ
QQKhpocSZQLYoYnurvPLcS8YBIwxpNnKLWDIzYdmxlaVYxitpeFREvei8hTkpti5WnUD/QWdjh69
l25xUIqDQ2qzOyxEb+2NDWHl3o++6QGb0wOXhjyoOKIwObMxEnbEJsvOHddh2E6zaKSYdTWak78V
emZufTcErtujGp1cePCBP37D2ZrTonEeIDy4qyxDrbE26sDeO6I4dGGWbZtJezWoQNBeye9kIsTG
M+D/cNheIewCBRWarzBD9RN9Im4qhSwfu2YJ9mJjB4xhPBOTmG8nDLwE/hjznOgl7DuisV2ahZ83
FdB8Drhhv6RlqyR6gZV1H8rxWpMQxkbq2l0wnGKcyYPI6c9Z/kXAQ1srGm5qN3ycnDfLBQW4qIFS
z95bAuxraYsj7tWfgdZ7XGYRkieeT4prGrOZXeiYaVnZW8J5M4aZGDJHP2m3o2viVxHIstBCPFmm
Ye0rTnKe0+fHmLr7iTAsF+Gau5lyFEWuRawHNalZKxOO8ntqmjZxOjkRESO7BHmNw9psyzemuM/u
AGZuzJwrLoDRytaxAhRpQAZ2Edu7qq3OSKMU+APn7DEdEMxIMkJWKc4Th0COJfMifPxlU+0EZUZg
5GvjvhmKpynE9KEK7UU2+AHIJEdPlL4tyiCH0cenlmmkiLq3Y++OiQODp/ENixNqu3ZK9oXd3Wie
R+gg4Z1dcI0aC0X51FbrmLFwEEwkhPr5nDyv7FNON9pju+UkyOuCI6HjEk17C3y/RymzFEh8awvV
yHyQG0CXV8oMm22phyRP+bcW771ddstF1bTcTHVBi96/CQZ0ha1251QIN6mIg6wrCWg2XaCohtfv
GHQ8K8fGYV0lwW6BF2hw6gy/0/eqyYxThyWdhs0lp22ER/O3rQsdg9S8p+i+Hl/YYxDOxlD8f1LN
V4fxG/bG5qRVAW8h0JCWLqvWmblqyq9uxMR0hZiHF/QUpKnE0cHinCT77JyavN4IJmhxaajx+/rg
g/BprnPAElejRdNZyWzXS4pqsakdcG2xd8f2aQl112c5XRsG9sEkSEmXNH+UnVIwC/x9hZSmGK3s
6DGeojA3rHUfDAPGhw3qwhneVnfDDwrkXPdFTouRC/pyAAYWpwSsSnQyNYrVBK6ug34+yZnJfWdA
v6V93STXnSHQwI+Dt6Mmdu4TGqpeD9bCBNbQDDo2gIbDzS7CbOMkzFEXffH/VwW1CYDoLxXU10Xd
hv+2eUuK9p9U1H++8E8VtSf/EBINtWMatoUwWpL/+KeKGszxH7otXQ/3qosaVycR9E8Vte39gYBa
ejytI0zRHQTWTdG14X/8zRZ/eJahWw4vg1imW/+7ZHYE0/+UHWe7nmNbDtdKvqEgNNn6LfPT9tyy
kYNDUPDKTLn6LTdpG2F3bS2Ucrpj7s35SrVc+D6v/1/3lwdbPcgY3OVys1x8x9piMCNq8By2cQQ+
Sd5NWvtME9WI5xp44oT/NAXi68zS0Rr57m4ItZtuThtYbrj86dkhsnrvSAbJokgNsGvlh+UoWO4L
0yfzqgr3XZBxJUex262zc95TQJ3QpqWF+xqO1lkPcEHn/fVQGtMpKdDWjcAk/f4m4fhigjKRm16V
j6QCP2S6IueSAjuql62XUHGWY1Lu4tClFhu4gN5t905FnEv8kAnfNOt/mBRUxLlgJSm67awXaA0j
2wRjhRcvi3DH5NW7VZAVYUrntrTkSwX0lX7Y3ai3z6monA2VNwptTGt7iEJrh0bTHq+nuULad1nl
SILbyPspB2SzDPIGgHI8gIUVheCV18XwV9WVDd9kq2Hvr7LxBkrKnWFFr6KUjNRVBgnAQd1LIsmk
nyVubtptr0gy4BzYptoMAVRR7Jv7+Q3bsHkeRHiy0RCMA5wLkWXNKlEDQ5fAo4Yd4fMBFsY5CWfL
SuVnWCp4GgujZhC/smPrMmzz1zJgrQ5OkGFXQyFuGdNFGNXfStd9YFpzb1T1rds4j15oPNFyBtio
4gMURcK6fNY7FkGnujO1Gl0BOBYsMtNQXuAWwT8eVD+qlnLWDMp17dVQ0NJNJx9fU36k5/+uVPPu
Wj51bDTfQbIPueRwoj7BdkI+Gu0GrdxZekSNnnJ/4lAq0e2BeDS4Zn0u/G1hVz8xLsDH0adpH2KO
WQV35NXD1jWQabG10vIh6xWDrByPZxiKn1mAvwlVX9xSOe8c+DhyZlNN/GhKtZR6Ddal07Hj1eEr
7hiEI04x7mqTLi5xnFGVIqSgrl+SAEoVmmJI/qJ0C7oV7AA8zTQeofzeG89I+SnNQwJiHCd3jD0v
iRYE4JycS704FLp7FxgjRn+9QSkypbdoK3MFMwate59JxoLyxuxH7DKTAJocaSgPadI0yfhjAiWW
0pxEOhXfELqo79sEAXUHTas3srt6GEHe6slTbfjPVu5dt53U1ngetkEE6AG8+gDlxfxht/qtBkUW
8gOGU2Nal6CCaRkla9sNIZyTWuSW5aNQ8gfWcOqYwEe03ldwUNJ70jdhySTxEXvVjeXCoygUVUUT
3dQs46kqONBdY9/mjl+uqtS/Fml1yALK71x71x29Saux1/po7Q0zuqrd9kElKlnDZ9raOXuyNMFT
U/t9KlsUDwyvAKfj7YvVui3jQ32vepeN7DjUQvStGgUSHwz9XSIpCwoaN4N1MaU63La1YKWCeoOS
lZioesrxJx/wLYvsWy2soBmQFmln+PZBkVCtvWfs8J3lCIeiPLiahrk15vsey2imyvjxJUkb5xCU
cLdXJAFj0Ob3NAIKgmW69Nbpeq1NOwMhJSzk/1BN8bjcNIbbb9BDx612CLzr3AODVOtnL0CR1xoc
031s3XYhWR90MqO0uZNW9KRsFHoNcThV2x3VjDLRC3WLNvBMhkjKVYLdK37tUeyuskb+pIxNwQa8
4Qpy8AU0iXtgBpzJBDHQTqs+dHHte+NhCNwb+rsfmF8QPabq3Fo1fvq8fTBw+a7sEQmtR4zHNpxD
1fBecFz5iBf798YqznrZ06HnSzJ7v7ZNBuqt5u355RvXsW9DKtAqVmgKu+xNG+pHQ1kbzOyPRYrY
355c5IeU33J8Cal+9rkI4Hz5aZj5g0JJYUfxzyHIL2ig7DSzxPQYcDVpW1iNmCmdCM9him/QgPUU
U0cxC8ya4KpMGidNlz/qvL3pOvjgfARdiaUf0ABu6zlbflp77zLmXNGFWATF+zTa1P5ClzeJEJy7
6bglNI7+GgZ+0I32ddQjDEpzgOH2sx/pH45vnrD/IdKfbLKkbOfSN3sycNSFMxr+us+m28jvLpj5
b227h6MhCISib9yb6Rtqf6peZ90nbC9Db2AdiX68tWe7g0s/egbHbOvOO0UoxM3W2Kdpfpf26UcQ
W1dIlpBh9MObS+rzhur1bV8Z62g+uhAe7CzNmhkG4QfN6m2vGEJCiKP579VAPtONpb3KhjY1BugD
rAdcDqoHNZXTSLcc2rv+ew/gcN0YSM/y6XtrBk/DEJ0DFxJCH2ertsOrGUm4To2jv8z0gZ2wQLpr
7ngcKqK6MC4BA6svB5rbI0HItBDXwuEkn1OYC6XaQ6U7G8xV6bZSkPardY0KAQGXfaXn9J3jNtmr
WB5KBe9HOM/gEjGss7cj4yBnkgjtTRCPO7gD33AmBOugsb5nVn3Xo6AJonjvZS9kJh6ccfjwMMFq
TNhSZT0Sq3ef05NYOUP3Da9jy2wV/vNkrTvCMlfAoc9VMBKjpRASeKS0udhPBqqshXm2p/DC9RDk
4hdHnJ7sCMi7pRHlr6mSDm7+4FXerimTN1uZOU2Q+Kmc2BH1mAwImV00Gg0oh+Y5ImGxQhVf7QsY
tDRqdcDygv2mLyi++OhyuolQMDetyEFFygNMgU6Yzp5LmhNizchkoqhzdWMPsex6H+TpQZb2Ser2
qUfxg1RlevRAltQK7VDsfYuMPjrCKvsRJuZeQt7AAKR992xaEqW4ESj1jyqxrgCrknhQpa+tEvq+
KGOiWS3aqgpDEqXonQqqdG9j/L3As4+Hmil2GeUPBGwqKsXVm0VabT5yyqnr6sMamwSJxaMFzwPM
uYKkk6aXlJDgvRUah4P1WPQcrmHpPjkk+5TuY0QnCUO3/5wklPJEWH8z3fQGXSHAvCI+E0T7keM2
2mrISqEYItgbn2XLXD4itSciTq3VFM6nbPhulWW6NgP9ugS8UQC8UOmD4YFXcL5l172NJCAwUIfV
KWfEzG4eXNumjpDpzxoqqBUsznzlgz7rG16iF+7zUBaSwY+zogFJT7pVJ4BQLeIrOocYs9aZ1QMV
Ld8Rj1qe/qqE+6MJ6aggmrpEjWGCWl2w+huzKB59L5xFNvotoCfAo9Ns84ZWZ7aQpDB+bbRkgJTl
Bjd0NDqbRq0eMT5Kgm8pMtW4otGWALizYkQu8bXh61fOKJGVZvqFRbW9beaIIgxKjWnQxQuHJ3Ln
oPNO1f3kWq+5Ji8KITz0z+l9l8rLwuA3NoNfrCNtl8XqFsLDsyjoa+SErIjK4rxLJYHT34xteNBM
cis0NAg1fDDg5sOLiCefk1d56zOw5qfQ/xvxpm9UzEUoDG4KYQLIzvYeJcA0+ZEb2PgplwB456Ll
ju8x5Us9cLQVyaXpzh3pHDfighG5ZmfuKhLFbj7OAYs9UABFVNzqJZ3a6EoHFEntT8yc1bvCYqIc
N5zgxjA9+5rgs6nacOjkE34x/y2w0fS6YAa03Cc0e6S+bDfFc2LAs5AVfQ/7HNPrw+Qevg2uenHC
/sfYtR/mJDeMtL9HHp6dUmddhX587jQAPmlHO8ejbmm3MWkh3Znu9X4U6tKo/QtpCn89BvUrpUCX
cUe9iwo6E+uyieNDHDkvZpxd+FX1M2y5xI5G+qpAJQvDPbQDA3qm+3dGBxkJu/572JKZqOfqytCT
Gw8iJJ1k+b0Fpko3vdtOyXzBI/pAfRQd5sFA1SjpZHYkNdXcj3rF5b+7twv3uxX7qKtTd88Jlxo3
YBYHnoRO9qrqGgrQ7vDOCedshfB7/TsFoSAJ1Dpv461fhOhVo5guBGQLFUOzsGAuH0LiXUT8ONj5
AyhYLv9r3CwpIHWIo4nyiFzRNfYXeksMCHZ1J8SqEgN9zMleF515M4XOjfIRoZcAo8YK3V5F87tt
5DpyKbyY3WVVqHuzVnPWHcVMImhc3XuHFHhurFQc6q7C1Wk8UY385pfxpRYjJfJ1DjAXcZEESYVp
lZ1XZWvwzcc+4phqE/ljbAwkzO6+HgjpSKboMsRdj0rzCYl0sCuIr6UqqetrRPc3tQV/pTWeEmIR
pIuPxO8RVqvsEDvZxeA/YKbExjinm9D8WikJs6oCXiO06Kpr6nAXWcjTrGI4WCPnKJoT7sr/5iuj
PaJ0WBkBPovwAeIC8DWnxUcwuv5J0p5WGXmGmfMIRunJhU5fKOe6ZL0GBIO2RfrRmTP8oL+kOWab
/UeE4SCY1AtG7+9dSE6mzXjbc0/Mv2/t0vlZJXgdXJcsk6jcD2HpoziWq9ArQDmKdzqrR8MYLuvo
hvpmS1252LsFMobU3xtWd6hMBgtDllJTVGMBUyKHLlJQoq+ogcW0qJK5c+HpVU03Jn3Lqpk5gReZ
GV/4LaxvEKUJHM9c5j0tvGyj5GxOVrP1xvAjhqzaBQ+C654pt+9ksOMuwCIF08hG30IDY7nBS0GZ
YVmMWz9Ak25E2+Uupq59WLKvD1M2gkJC3UpZfDp0/4hB9KAVRpU6kh9O8b0sfyyvA/ZOjRtbxMZr
zb+/N+jY7JT7XrwVCEo/P295bCjNbh9rQziue0ySyzu4c9Gj7w1UKAPq7q1u1m/+/NhyQ0DovsMs
SeQx0fSrrFK0NSCTpbSj3GarRfw0RGiUFEI9eO0VxDPi9DA8SzvOsKXiC5ojHWTi3qiuH3bTZzFG
RclRKGzRc3cknXsbLY2FDTr6P1MN8/l3CUH8py5oObdzLWZZKg2XD1sWPZxZJ2RT/sFip/WKPj95
wobyoi2L802hBSBmtT2gIojkqUpo3s6/LW00oPO/LC6vdkY3mjhqrfz0uYgTDfejjA7L5w1NM8Bl
nod1z9NgnpY197mWIo0AGZGiL5i39bJWkpZrfgNj7Jf1v7xi2RLL/33uDsv95cZKPQKcMNNWtEZa
1Z37+WdDLWTDLqvma29YnqkHxezTIwVuWRXLlzRJYGa9BqjxzZZyxyiq7+3QbF3IPJ/r184BVgBx
t3YZQWvsdZRAoPcGRDLnWPI2rTmeOcHmJ3u+QXrg7Mk23QWA/ljxzIEOVJs7jHpJDtNw3ga/fPDv
i84ceGnQm/n8z8+tF4U6Y+jeMjdL1AdZI8Wpq7EaS4iOwzlNE+xJ82YaKPfhc/w6avCmEM+wrLzf
1yAq4+siQlI5NTsrzI0JJk74qnVYmb/WMIfIyXQwCY3zXrV8eXLZb7Na9bvlu9AkvAGKpO9KXSBW
aDIOdGVqu89/nY+r5ZXLO/63j3ndrD3jcrNZ9oSeEE9+ok/9h53DHKRzsGmNfO0+8z9ILEnkPjIs
LoORkAZ2Xty+6oAFfz11UNocylKwUVkf/+3nyiI9+iC41h6WGRhtfz/tLN92iq9oKM2S2ELWx889
aT40lz1pufv1WOHY2/mMJMzJ2fpOpXahk94S2cOOuPz/cvN1tP6yi34uLs9PlEEP3lwHmVf250va
EAD5U0v21+dWzaug2ZtBffw6wpeft7xkeWy5G8x7oY6WvGkTVpMT7Zbn7GVnX/7j6/W/74LL/WWr
LUufr1nufy7+9vxy97fHPnfbspLyz1PPEtwoUvsYlE23Ss2DASkE/baUn+vH9GZMlokCF+U8xIyV
KxpmQ/M+raTpbKVzg0z/ziEWzC/cSxOqO4Gpq1YlGOusgyKRVvQ2iVtDeZdnF0UzAITwzJYaEXzK
g4W7riTD4qDBIzwtN4VXtKfaqEH/L/eddA5xKvVAbZwC7v5k0nB0cwDQiax4Zvn/f72Yu365U655
n6QlciH5MNpxeKHmG4h2XAWW+74p8Q8si/gT60NU07myBkAYIFyCi+WJIOBCId1uJzPO0Nl8+Cw3
3rxrft39emywBlbx8vTn4vIU6dvs9l///xfPf71zNDjFgay9eLjEsQXV6x+f/svbfS4SoZmdfnn0
86N/eeDrC369y7967OvTl2cHSQakX4PdsBqx/e3Jr9d/fpw57xy/vf1U51jfovbx8+2+Vs5v//fL
V/16m5YSGD1P5lJfHxWzcxmp/i3E08egEYXD6ZfFBetiZqN36FBK6f9ovywEmuVmeWxZWvoyy91m
SHadr2t7vYvoWXqzIKHC4fZ5My4PAlum5DgEOGqXy0g4X2P5Mvnpl/u4oSUZHkiduuW8D3uKYcx8
g4mIHWARgnh1SaK6ZdwtnRmRKa737Txs0LnAbUXDpAbNCae1KaamMYspln90SbM+DZ89nWoZQrSY
1Q924m6ZL9MRQjUW6tuloRPM1yMEZLQuc3lYerDpkm21tEyX+0vfdLk7evVrRu9guyAtzPmgXZYY
SexVONVUKiNyCXU09QFTG9rluW6vYtq0MFpp1bszq2Vp2i9Lvz1W1zpMv3iWiiA3g3QChmW5gd1S
nz4fi/UBaSaaDiQyy3MIK+x9WDGWnDE9i/pmWVrEOF+PRcpkHxAIAMYxzo9NTZYXQy63POG7YXHZ
wst9WZtPfgEPfmmvLd22iM4I5pd5M39130YgRWtm11SM53FdNd8sS8uW/u0xax4/Mvd5JxKBy8pn
B+5zednQfU5NrXXBnM2bc9nEXx05rP285vP+Mr4EDxTmbXVYmnGRTtjDJz5mRIKN1GROXkui6oN4
inK7bEFbm0Oivrbo8mCcw2zVGKt2ms4aAMDf7CVneRKpqhMi8/IEtp44r+V+MMaojrP0cWG9pH1b
qIuyiGeiCukZeC69OWzu6+ZfPUYF5qBFjbFfuv8EAzc4rLlpc8oADZ7e7ddjYxW0pziguuzNAKI6
wIoPCs4KvPJIDVJsVdO/CHIr+H7zMYiShE20LHacQnwzCHdG07Cvf22JZcN8bZ2wRotHnOy4XjbB
140zn5y+7n4elK0stsmYfCybYdlA/2pTdfP2UYUJCIVy17J9SonBrszkfjnSPjfRcuQRlkAG4qho
iYSgc/q5oj4CeEn8PCVxwwQWNI/Oj4LsZOgiaB6iBPQjnYStmldbALvtlLpyjsae738uIp4ECxky
f15WoT6vx8/1PS8tdw0bUY0BK2s5WqIY0WyTuM/LCXI5Yjx0CmhX5wPq81gqZISbivpZ6dKalpk7
rMnoiNcLoCicdWikDEN+183kgLt5S/+SQvPy7DTDb/wcJo6cyqdlX1pEKliAq9PX3WVpeUxoGo0H
BhDLnhbOq0Gb3+P/tSICZayt/xVT7uotyj/+9m8feRu14/HHf/ztz1f8KYWQEuWCRAJhmUJib/WQ
V/wphXCMP3QX/bdrOJL2qkDU8A8phANQznVotPxd8PAlhbD+IGDaQR6hA7OYOcX/G6Ccgdyi/Cec
nON4ls4beS52EKxjPP/+doar0/BT/r11Yl1rB40SwLgSqxkRbFBfRdi8Mt+NE0W5B+0YbLA3iyPt
gl9W1O3np/xKszP4gb99uGtIzu2G5/FrhPHbhxe5KCqpw1S0BsT/6OTbi1RdE3ku270erVBBuvLD
UP/XjxX//JvJVRV9jTPhUL+gKg0xTGr7bUetgYJYcyFKxpH/w0eiXPnLHzpvhV/WciK92ofxMB3I
5+ymO8rjUUPhaDVGmzZ++uu1Srbdf/k41zBcmxxHk6qbYcySnl8/rklhcwV9tUA6/RPgGFBJ1hy/
Cp03dyuIyBCJLKAxK+kF7Qb5VnzlZYrqiiPoQZvJlZOR0Rdrvrtjz6VkPhLSpaqygNGRiY1B7Xpl
NXq3mxz92Xd6Y1XEhr7DmYIkwv4B23XFqJQISOXk5GQQxFVbWbvH6bfyk8qnGKVufIrIG8rokFwp
vwN6izdiaPKNrNxdz9+GfOOwLfSjTUOpC+jrTWAahgHGSD2JYWXJ7NonivXkExSb2/UzMCuKMtHw
aLkgw7XRuR+wadxfdRFWXbOM0JdOOvNMcApzDAEsJeMg6ze0Yex5FijPiflKPj4KXa5VDrjHTsWp
kT3yb6vBXVOsTSFOeUgb2WwRuADX9WlJMAv+EHCforJ6RZz7qEYKMk1zpQn1PJrKWdMEoaUc45dt
8FAlBlwHRQiLZKC6RpaAjuM7DjN0diMij6mHAOB26hGNK0Lssn7VAywEIYnmOW2HcdSIU6AhtsKx
N2ys4lAl7+SkfVgar1MWW8KE3SNN3soMcFMgKlgb+XRXGAUmQ1q0daf8LavtoFUjRtiTJK5y27YU
78kjhmKOyiZiRF+iGrLt4nXG+sURoVDd+JFMw2MosfgHZEfWw+OoohDFcrnvc8wGiTN9WFb2GJQ/
8qx562iPoSinYUr7A+WEth6TONs6qnz1hxzYttyZOfVMS/aPosw+dEWttG3Tzfw+mTU86qO4GYtb
WQFZThqIGxCRohIdKjS0lSvDcyA4XZX1MAtT+ZcCnx/+jikCIORkqdp0Wkn815y5lFpAFrKGteaW
5kZJ/Sctn2F1HNy5qVjYHxrunD2B49hldSpB2q1vKmPlxNFPrs+8STPXV7X2MkGkRgsL16SZ1i9E
UQzg+ZofXkEOrxY6MDqS5JQl/Dc0vg8U4mglkFb49EbWnqTLbBTluprlPxXUjvWUTxnTeQKQ9di8
Sj3nUMkKTkzFd3aa/M4zalqp7CapYVwWsResezp6W0unvpJq4ZEwvS1ZzuRvVOw/VdIiK6HuXACl
j3wgV2FS1ewyvABLwLKhPTznY+W/uZ57y3sFgN05x39O4ep9SYAMn95ujFBdBaV5N8JRXnbf3KQz
5pNEaMS4jnEE3s3jUgwrzYT02j0nNc7DIeXX+ZpBkXJKmpUloAY4MjnO+80w5g9Jpq4xNgcov9pX
o5LBuiHltChKgd8Lx6Pm4ZntTZ0PwDqSi+4j1WZ3A81pCAuEjEwXjunEtPlIV0JXtu2T+pYQU5rc
XXPllu2jltcCrj6rb9nzdBAtnHfpMAcljHUOwzSqsj2Wsm1U/ydPZ9bcprJF4V9EFXPDKxJoliyP
sV8oO46Zp2bm198Pn6r7cFKJc2JLArp7773Wt8IIs9MqqyLje0PbB2OfO6ixN808s42pp5hV8dnp
tZ9F5IE7Ha55PLsWhZ/6r9C6J31Mr5mubUjK5slZf4E1iym8Z4035Qp+wKEq+Izx8H1ArJFb4fZ3
+AYRk+Z555QRnnRlbZK/QgnVffpwYoUk1ISdYDZj/QReRNc17FHncTs5lTJsZ53FLOoSctaTl9x4
lY1uBqpTQ1kp7LtVKQHu990QZ6SVVTMZDMRMhiqPOOB7aCAs+b/Xk2Q5BjsZ6uzu0ls9RQ5mPKAA
vCm3ISyJH5JG5r+OBrY34K/b5g6L/zSuorpHhxwEprHTi7no/yQAI89w3f1i2I+xQSwWL6yb+OJq
uUrM5C6HcW3uvyh6hlY6mUmST+Tvv58W/LuienP18aUZ5hfprpkm4U21uZ1RrAkKhOlljUsiSO+p
XxqfRZUiejT/6RWvk9xk1hhZfMjEemlKf4hqppnS+FelsOwt7kbWMlKPjDty47umFvfCbX7cRcAQ
0mmcrc+xyRVdJj4uSpYAxknPqBUTvtUURK+QLY3jEVpke+lVPgra0JiiSfWJ+VghiwpccaxBAvCT
QN9MsxqUYDTauOrYfzZyni4yV9g1XXybutT/EZ3F2pkmz3l3Q/zULN3rzMl9YP1UXN4aDCAoTcp8
aCn4149kbthiwM8wQ+JpKjL6f9jbft+gphDmDCLp+HvDW3X30bTpsXSJ7nAXjAzceTOzewJarJ1o
u3d25AgqWOzLlAvuIpDw1ba4C7O9sLV/xEb0R2ax5iUCeJIA3jOzjfcC2zI9pZ07xSi2dcPvZf61
aHZNocSqBhQB05IGK0yTC64ycsg8uEx+uGYhjjQanVHOe1T8eKDqkDxZ0d7TuWRG50oNv5i902Lr
LGEPbbRYzhsN8aYseSj0aXxAlX3tw/bS4Lf31mD0fN354i6/EM91NxXkp3BqntijT1zCcIuvCGEt
YlhnfKknUQQmrWUvS9EXdJP700XlrpDsAIQh1lutBKTl8BaYCREIj10LRI9FXYozwCG+mchtrJQi
3qR2ovqsssqurgumqglC9WQOg7k9yfF5IayS8cGt0yWQAfrrCIycPxKKJGuHyxCcKPtGDP7q/scb
LNFeRG3uqxbfik31u0V0VBfmQ5riTE666ZzxX9VR/s9ht6/1QX8jiXPrWMUOTA9pH2l/GtOuP6U2
8rgG+BV5ZsAYVqJxT9WdJCBUcQXagluZkTA/atI/Rg3pDn7HMq5bAlqW/jDYDROLyAVyNN0JAVRY
Y0ngRlNDhCh0z2FssWHg1USowJuKS6bMZo7GP3WzFdOBPAtrGulj+ReUxZ4deWGvoBfjxbQ1WLSl
vqXeTJEEG8isIvPY6ryiYewOaVMaDDeZ8UXi3tvhlzlDR8s65UPpwEXFysynMQ/7RGyqqIEmVFCq
s/A9KoNzkEyFt7jrQPvXFhKpKRApBzjeSo1ceJw9tV+cvWLKs740N2O0y1O7ZK+RwuIzEBPoG0uK
mXozWYO6d5CWBjZoPRJRsVwJEAJ2C+Cr0dAuamQd7Qdn/LsImCypAbNssDR/sMDzdcOz0/UmFLM1
IhprVxerDmW4c5wN9nRpjjD6229Wu/FkD9M5MgjP6tYRujP2BMf2iEis8LNq2ID+exEQ8/AnWntz
vunKcnan5APZa7JtyJrZkM888nzgXYirCpFk4uobHA9BqiDEiUKi6rp6j+Vd3S91h6gAgzxxIjFo
so5cbopQL4vN59lIUCwIjA4MRI9SN8utRLrtG25YbrWK4w/pzXI3Tc7VJFOiTIyjZO9NGzj8SYpR
2hKHqRJfoWNa21yBW1aD8lim70HwUIWxVl+SND+wAHMo6EKshR08iDiq1X2nV48gfzglNe3flkfT
r+pvgk97Iunjv6ZOyuW8iNlL6QYTcMyokRPvNp270CecLbOm70UdNNobgBWUmIaIvmQ8LSy5eP9X
Chwv/veOYqFIhJPwvISXhGSYrTsFoZADiQIcxeazNtaIHXtsPQ7myz2fhLFWEsiaNawpaRQm6PDC
h9z6jnIudmtXjLdLoF/ZkvuI+JNNi5B/wo2Ncyps0D4kX1kHRHIqEioQ9H6ma5MzAhkQbj/TftPJ
QlgOneEtjS0hRLXs9BoTSEVXga8qZDPqmZ9TfWF9bcQuG63PogCrTuDL4kimhsnMMmCBc8ItE7KF
M+kh0MYYux8GDvTepwzKNRpSFKDI58BcIjKWO5hhWFXriB2dKHBu43TbGXVJ6WMFpQrCW9cbVLNE
gUkQo2R6XUWSKRsjJiok+Q3JiVeRdUcqNKktWdXHO2DzvSchEnt621QBNk6Eq/rGRSuHJH9IcbwZ
cHDJjCuJoGnwNwod5C+EX9yM5tWurO+egpWUKAKtpKV3BL6x6Zviu4j0nxJeHC5FjrY0uBKavlxX
22zd3WQ3B1JHQbWpZJGQevEGdv5R1MSZaJVYU6njQ+RI7gI97O4ynle/++jHIiVjqP+x5BT6Vt1S
2M7pi6HmoAT1EYDokl0tdFR6DlyVfl8VaPrQnFqOFgQnKiqy5mnKUp8zJcCLGmBZ2vYUG4wYYrsH
Aq1mgT0n7S4SYWDIiaC61vnTZZq1labylNTiUa9BlWdK0e5yY80/hQxCfiGnZvTtjWw5xM41Jk2M
AIOVXAwrfArhTlrWY5tVkuA6CI/lcExTTFUq4pMQRB7o22VFgltbi4C9A3/6EksXAwi0g9El/jBy
MWQTB8dqM+wM8w1UdEccuftkG3N34GQFe3CCFsanRkS5K1aDinXmIFzshonn2h1deEWg7hJaBjES
lg3qWWyzyNODTtWfSb67KXADTYkOQdCA7PPomo7ueCgJ6Qhz9KpFPX05KOdYFHnONPIc/ZFGJEo9
opb4dLndu9Gv0hS8IJ5JTAwFFZ2JFquzJ6q4tjtP3fq4pQBSbBgRSzFArFjjrag2uT1pOW+mSAaj
sJTdMK53Wm6qWw0tptHoPj87GGMqRrny9kZWS7I3yDBOAEcR/3pYFM76cQPjhksVV9GWDsS+dFRr
Ywt6Dy39hjIDulSx1mBl7UAv7/HenqqxRvmJpdW1551O/BT6oAyP8SJh6Ab1hLjYLo33Epyo1IYM
J1D+JZT4Y0zJkvwL/P1ocqrxaqv5RAVNXTBppI2apCaE514nksqZdsrQoGXKijssxH/ZPB9MtuCN
K2EzxsALWf+5fzFIIWIo31X8fYTvaHAP6jvYzM8arSCeOIqvQoW0OJswPkA/IOdDrmq7j11MHOhN
q2zC56T8VkfQJ2W95p+XGpkRSRMsmcC52k/upqoee4tKNuwqvBUkQaZGBJeyNEfGsaSp82OeSshw
+2yZ92GIlcchiLw3tHMonBPzp91gvSqTKHeLbcUBCpar7tACS0ivjkM83UWZWL4C0hJ8EY36/l/R
1o9wi55EGb7+BljByqJkj0vbi3IWVaGAf7OUbRGbkjCs6g2Ttg6Swq6C0PF1+lFeA1PSc0W2IeJn
OdWIlfOIV8Cne56kcW8T82KALd5ItUp3AKeCPjemg2nyanLb2ZuWeXaRge/J1LkoIZ2UlMvGqdZ4
qJWcVxnNa3YSbJpZMZHaTwKVXxEUoEvVkv7JRGBouAYEw0k0t1FdPEC0Z2Wmm+TPNeVdN5Tutudg
j2GGRRAIGzSD4aEzoH229hr9pNqvNoekQCsVONsQD4XZ2ycCRg7Jg6KSGT7DzoD21f/Ysd1s091v
1FpZk/eltxFnJNGTrrQ4WJ3ydEdxxFCi0cJjTsCmBzAgL7JyT4aIWGX+pEEkbrDWd5nVSH9u3nQ6
GBubtJq4ZHlLU2cXqjOJbzHvoKmvveBxjOc8Pucpx5/ZVI6Vqj/mY/tHlJ26XbEqCPnhBwvpsqD0
2METezeLbAlirDW9hk9mbNt5OwOq+o1IykqzJXYNLRek8cvUTRNVWwySgJbgfi7mMZg1JIGKITdk
+45BldfGW5+Kc0/eerAostyZ2ONPVTaRhb24nqGCthus9BElSXGodOtuNIZxwpQAHoGlPlPFUSWL
giTnlmcOpQE5ZBoeUTq/RhQVm0aJgFWrBDzOi/EVt/J5bOubLmIQBWv8nTvPpKuPMtAFpOHaci9E
UCJ2GfPDoGObairrNKG/NKNm3NUFuyvA+Y0cMK47zYkFh8J+3avtHiHWSJmWIm31XJcNG/0GR91Q
uLTT1Hg7Ls1btRS7okd56sSs7NNCCa/JflUAOpzkRPgAk5vZe2tAgOdBqqF6yjVEGp7PbRrHtzDF
YGPryF3zGdv5Gu1ZCUMemvF3XUxf8F3IA/EmaCkR4LWyisCbApAe9CL3pUmrtbHewmoxfH0K8R7I
77pQ3vOM+6zNpvy4ZOwKueX64/oB6pY8aC3HCsKYghoeIvYTkxxV4CkljPXNwNqrxaEVtKX7il5F
wRvJZwqJsvUtBxCiI7ewdo75zFDbKu6xQtewddkxx6nixJJtUzptfDJlMK4Zm9w1njZnhFKt2bam
qtgIt+aVF4AhPyYSruuNZKeaUEW1oiEAijsnV0jVmtu/Nj59rO36KwLpS5KXfhsl8OhkRGn0bpNG
csY4n8/TbpLyAA5TPXYjzcdySXlWtPznN/wsi9M+sCyO5WHfkfyrcc9zc08nOr7fVt/QFMx5ZVIx
L7mh3IZUBvY0nctSwyoz6RmSU+WrJN8K3OtWV+tPV6oDJCaZ79mKtGP0YSs/BC9gQsxZgCPCh1fV
l7uz0gh3xcBQQXiUQPouJ/3hogEOQZULDjXh/6Hbe0+M8qyYFBDuolnEvKAsn1jfZ7eB/P9SLZNf
CDSugwX2phGYOH8z9XD9e0jDmDeumZStKM6WG9Oes7j/HMW+WmKNT9NLcKNr2GZijNamU2PYaCHU
HyFBEkqbThCSRxYg9EHQSf9L61M757l15o54Ez5ePcPACDfDnYt7Qr5A6wIySkG6KdBIY/Lk1l00
UcCZ4hHDHbloXtGjytfF2gRc6I1XY3NDEl5zJLZhXY7Vy9iZiod3NvNCjV1CA/Pr5rodSM2+jQoN
6E495ODGiqF4Vr5BxYGk7sSGIEWB4BTkGnzWrjbIw1HMwBrioKnrQ282n411mGUGrbChJG+t8MsO
gRiSvMzhKnBN6S+rIkskGjRn23kzMNDZwJwHgVa/7LSzYtPGbtqgwOTpjrwLp5KfGcR4OoIsp/RG
e6/1Kzl8uxg6vETLr3aGxSZDXxql7exXj5N9NuyZ2FadyW5nFRwRST7wOhmu9OozwmFyeHrtWanJ
EXJQtg5rkcGoGIlrfI/K+GBJfB5NRVCImhlvIVQ5s2k+HX1maNMrd06onzVZsnM/v6WRc2ZOcG81
FrtROdaAr9B4gdbK5hoNIVpKeEHEBlWfNAbfksl4XhQTFyL5Ht14UZg54iHDhBLVKbhrrfhs7eXJ
VMp3U/KFTJEnYO7qdraw8Ctu7QPtfszrGH0qm2W2YPGdJ6JZZu1Pt2Yi1ol7LrgX8MJWf5GnYeKQ
rGdyDcibXwtN+2hmh4/F1H2mmlSJa/qhqFjJe6JCmgbXaikFMDjWBZlQA+NDzamvUDqwizT4NLAW
Q8eY4ssa6KdR1ubMh7YFQZ4by3ysbNN9IkML3xRFIMmrmzJsVG9qnWwna87cFmMWO5V47To92ZLR
yyO5wXc77FRV4m5wCkGEczreCdPYCzF96CnhkYmBtxFfXGo65qa2pwcKSUH/HF13Qa9Jty9ZS4rF
3Iq3xbL/qDZAOb3g6BTHK82pBJ9DGJ8ZSwMLJJU7eCgOneDPfyP7YhuF+W+Rl+NRQIPAkU5Ng1hJ
vmQ2T9fWYtlPFOzPRQRobI17XTAYbDGG4h9xseHijrxDCOHgF00pEu25Puh63QCU7Nz7WOzU4t84
uF9oCh8Unccc/vz7NLBadABjBudZkRM/D1SEl7vzGiwJZYuD0UJnOnc2eNKYJqYzPeW1sO2MvRXC
dIZJe80NDSdScYdAyCVMWSCnuIJWSs6r23MsERrIWC16lE1PA3UgiWJG87AeWBqyFD2QvPnJUu5t
mcqt0oiHCenNmZTC+m6rh8FQX9GsJUErVZtAqOQt7ZuI4Ne8DbLZCJQKiEfFrM5Tpf1iNSMAI/OB
tkACTN8OASgTrcaIqWlqfU/K0OMghuaKDvFQdbncLW2U7kxtlzqLQnyk8RzP0zdiVmZDNP1PHPbk
CSPgRpkKF/AF86iQah5MALtJW7HpRlwIHf7h72fmiAo83SCfpfVSKEl0IJgw2itvDVAqraNVIHF3
1fSvmvWc+rsXRgrfINUfUQCwG0z2NbLYsp0+u0If5mLTVPVz69IYTgi/p3RIdBLPv0m4copRgbhu
kIQts1G8Ko7Kxftd6FEslB4WxXtnEXLakOL6e+sq8N7J98wt1cua9QQa0/YblZ9cMzkIGe5ZJcxG
Jfl8W2TDNVkiNE0kcgqgp56NHXYNJHUGglV/n3PqlR9Dct1JTpWJRl+5qX96SOtOyLdF+p9u0roC
+TWT8LzeDUPuPrvra6zW4xa2r23n0LpoqvVERB8RTi3IqRJvWjzTCF35gzXjXoQb+ykhCNOt2c3i
FGtNaixBrznYajRLP+qp+0lejnIkfdKvc2fepyju4XdCKofHvS5EKSkbJv2OfAjvvflk0Fg8imqh
QbdyB3mPSQ7PhO5wvFEd313YlRG2M/qWoCn5hNJhnI/anECOKwElCby3qVEsnE94kTr1hr6MAFUA
k2GaXPbUXpwcVcV3JvUHPq3mu7ErjoM4ap39vbSxezTaSEUNbxrwO7vp+vu7vgW3xY2qMdCfksAN
k3zbO+Rv5xwFEoDyiPmHcW/CR/BGTsebmpzVrTJjXe+y7KBlezHddewMXtoVFrkUMMXLaa6Os8Nq
HWlvehKemFfmR21QeJJj2hS6q2q3WoVMX41DBFIIO2saUfWwP+6lMj1Yjkp8gFskt07N/+Umu8xk
y56WAo6kUM//NKmxk6q7M3Lzvcri6b5YM6Uk8Q10ZoJogRSoCsakusPURjMA+ocf1qAIxv0Gjs3i
Yx6jnlY2hLVUXMp4uyy9iymvS0GfoZJsFqDAUdK8lVlIN4piSjmqCbHcsZb+mXnlPJMEAluS2q6O
3G2SUbSyaZ8ri86C3kA365uaJKrK/jsygLdA6W+QGlSwMyNwd2n+LqrmYVw3NAJ5jVqqbHgQc2Jw
k0h1MflqyfzTdwMoBbyW6CIeBuqIFYb0XpYN2k7lO6yTC8RzbZsb0H30GBBkAWWKzNaF6jAK3wj9
UT7EEAijI819IXcEMs4kWgg9MDQUgJcm/d66E2ANDVotZgqqfma0ujXThFQ3YX3oib4c1axaeFGU
+0Re3TSSvOoSCP9cDO2hqbNrUaP2LPUGHEAGtQv+zk4Lh09lLMvnqacV62b5jr7WSwk8EaQk3hBO
rIS9ZuQZuMw/EwM6U9sQ1FsPV5HNKykhAkMY0Rxy3Gk4m7UZ+/3ol6RWv+iUZ/WAY0wJ42fNlOGW
jQ+Iejmbh5D/4GBcmY4fQ1uN6K2lLlgx5zJrqIjqQvvMO2zuU55rmKMJ+M25eQMCeBe/EoPcFQrD
T7PMzkY2/+gMRLY9FqIjvN9sR6AmjmiGna4+0Rxiyh/EUzCEoEr1xj20ESYL2+o4Hen6bkoVbr5l
gRiLMYKJ7cB4V+lV1CYwQOto1U5ovmUKGqVzOT4BiwSUbLGFcrBZZafzwRFL84gXIu4bonYr92HU
aXTay0QR7tj7UjGyoEuht5ijdqyXwtnQcfXLJaSZQj0UNQBktVzcahFplB1u3B5/f6nYxY+GVhL2
hNLg/7/VVW4wrYVcQX8YqgbAlet//5T5IX/1+/82nVyMP7/fIVEh0+P3RKxAZYFVqDMHYoq5jvTj
+bZpAe0Ow+QLgS/k2pSX5xL66g0PObklZWTsqGwA4Q+6iwJlAVTIE4CKUZs9vHUYx90ALM0KAI5u
biyVz0d7IcSnbd3wOsPG8kr9q+zEv+w+RwoA2y4vgnoOb3U7nrLYXR54D8lRrbGpppYvnKTHjzC4
NxWnJEF5kT9HenIvE6bHeY83U/b/QBYtdMhMgbANS2jGz3vS2NAXR3kCzWFkuXtWRvNQWl0VpHX9
DjWqo5MwvqeFtimmcLiodjzsRscsUAdAD8xd4xJJswvmnGto4Cqf6rGHqU/r1OiT7FQU086Fx7kt
amAmemENlwa8NYqWaV9X1Ho6R6YiLYPENU4yCTNO1tljQYoCSuHqZQK98evrWdB9sTYTCQAR4K2r
wrOd1U9zBpMLbN2DLcmgGe0RzUkrT/SkiOlbhsHv8sGC30eWFT5U82Cg+9tY6rRWWBULQrfJRPVD
a5FDupW/kauwLRIRwKOuubxH8oPolDZepaUntVifdBN5nmuAOSiJ2BhGIbyYzqGvRa2L07c4NCrT
5VGvAuLOKX3GaJsWkE9IXlvj6FYzJVKwMRmdQAijveJW3cuo7a6Gqhe7ZXHl2kZzdy1jNboPVv+C
Siel8J6DONHrAw3A5Bar7n7MNx0VKQ68+d9cOtkbggrPKbXjEEfTAUNh6SUx0+amnEHRWfTyyqHD
befqfZBBq/ZQa0FWKZpT38aMvsjt8u0QZ2yv8PxDxfxeYkMEdew81vVIZ6JmitvMjKbTVYY0xBZk
pMkK8kIS2aDbxTZpxx8dwkpfrS5PZndiqX5Sw3q1xvlvT6gD5aF5toR1YvYG20SlGakBF6Gz9IYs
DwprXz5zE1tXEygGJ+hc7juAGU/2g6MkUBZBNKV6RMNS1VKQmbjN2yqEo6yN4lAWNgNsMIY5062j
RI/KozKIS+iaJFqKnKYZBfledoVzSmkXEfumuNgyQ/fQGG18xH1tH7n9yVtwbeNUrakbODz1s92D
Np8y3bikYe0EmTFY1ypkwp7GYEHN8IoeSvexwagPQgtLv2yMcr8w7UHhQox6V7XRo0Yfcmtp1vBI
B5aABMVSHg0Q4gPQw40TFdNTZzJal0qXPDemQoi4bNTn3m3QiZuieEGyIzeNqDgAxzZDTgblByIB
BdPRHrgkFpjXkTJmU6SZfHVJGoMek9QENnI2ndS+fO0ahkj1BA9Hc5yMTgFzYVXCP6B9mb626zfV
SfMg8qFBNKdl0WsI0HXTcUh9mUpEBHnqOi8sTDTk21q8IK+qNhpMv4cwc0HZVjodbuRRjkSR+PvH
NF70qxVWqj8lf2AIwGgcma2HLnELbaM8xKllHRKbkIMwModr1yXEHZS1ce5j5pjr17tm7HzCXAbm
VMK6tFp3kqnYa73tvHaZ89KN6CLBjuTTmEDuWccLipb5hPC+p0tnQdKUjI8jgKj2ZGp8SukUVGMi
/baHl+EMXAhlqmB9pclf5pVzkEhp0aaGWwDuiraVqs0XnXMJjZHM8LMOJM28nFVVqx5SOx13S30d
wZTugBSKh4VXjLH8XEbp0U2b/LGwWI6ZABf0Xl3Ws6FEF8XrDzMpTtmoh2xETATNGqWEWVqrYEfp
gGFLGuCKL5PYRhcghotlDkxPRkiUiHaMbSn7R6KuT52sll3TjkxrrOxBJsm+lyMOnFXzFS4s8sPA
PHky8jP+N6hHBN02wvZp7HOy4zjFJtB9lGq17BmytX4xy28nTGm4ZVd9XbWjvFY8u+jlti8L6iNp
MRtd61qmJJsROSiLO4tIObTnRrI1kFvE1M/GyYoQCyFYjUBAp8sTG5A9kgwyRtVyYM8HlbvKWc6G
ZduXlMMmRZMbOCDhT5o5ml5JC/gmqpTomOHUSgmtOnSqAFqjfmBBmPbcfjjpi5syTA0i1iUgiofm
uZgJ5pkxLJhi4ZSWx9a+t21q+qncggnXIO8MVA4pg0UzfWltrXmIZhgaBk0xlu1lZ1TNfKQU0qPk
lQSd5TGijXAWDdqWEjzvpSVfdwPqiGQI1T0iiduUFelJYZyzlERAmnvobvNET4A3iasv7pYHsWiY
x5eLQ4DQtXXsYB5785wnA+c8oNs4XkiM6xM44CuTeoiUtS7Tb0wFEaoaxpuS1v/mXL7ECJm5s+ab
XTMsnyzNuCgLK27cAihpWbX24NtpWlb0anuZntWwpSmQQkef3PGG0GISLMcQCTEFqmboz3YMT2Me
3qqJ+cisuvMm6UvJfMccwd1Reuji1pl9RW4nA5u+1vFcx4PKqt+fJ+RlB2ceRi91qubMyewaLeEQ
9NxvjNazjaHG1TNlnYbayD7JyZ2OMM8lvfuh3dXwjxjHkuuIJuJoCUX644wSr4reFRUyv0PLeDev
xIapYGuQmrlnD/0Da/W9ig1nbf7spZAENSnqBlx1GpSNk+/CzGh8dwUgdHZ07J2CzbOW99agAh44
EGyLfqSHWsbGdpkAeeuheuZkM3MzDmchumCccnmaWvv2WzjySXoSZhgur2Uv8iKiXYCCYLB2aFLt
u4Jha9P0Vu73vJ8g18UFbNHKiB9sP1OpoxtVRxmuRFeilepzi+3bV4y58AvSjlF5uHQJEeMRzIZu
fEjTVyMK82O2lAcAkfbJtbvznFrd3kzTB6uCilvmkb0xGrM/iGSkFuqiXDtFVa+dloH5YL1u/r9f
+/1lWP82XFxkaZacaVYXa5Y4Xr29tEkWsoRKGEVNXpUt08AMm+JgTLMKsYe/+P2dXjLmL10ivZqp
C7fOxZGBeR86DMubZc2/8+xjsnioRJ37QHiHZzyDTz3AeX8o/zgfw1/3rDEujN80JSAUk8ZusTVf
KRfMe8ONYPrj3Zkv4Sf4qW68Q/R30RIq3tpWmTetGcSwZ96jIah36R4O1w4C6l++cKuebP4pMnrC
fTVoCa/6PWmvyzuIEh4MRHaErBBiSfv6RZyTYLkoaqDsX8HO4hxaDWc30vncZ0aE6pc46NfU2BhP
2ZctArMi3tRTd9O2ybbld/2c0WhrLqK+DfHWvkevZrFvG+J4LiwI+I0N9hFGmeVJa/0ZLxysoyjI
U6+/oIwG2UHbmtvMdUhTomLIg/QckhLE8vLYfFWq1++L/OKIZ0X5y1tHnBcYL1kH2tmnxzR+NweE
JR2jyE/SRKariUyLBNwjmUvZc/HEqdssD7Pmq8gVWTvueEj6Q/maviofSAloJWF78Ktdb/nGq/mV
6ydd9YwJUOa/7mK8QEjmVt2To2OKfcQw0RtODUGAAdEb8OA+i8Ez7vHWeeDNzRvz77Qb3+rpOPyJ
n/tXDebvBqntBYcYJvz5iV0NCdGOilPzkYsMV1N49UbmqDC88kWttqhJlOdUgYPnTYNPOEvYXZdb
O25TAvGY5zDwoV3p5daGRLL2uDyNe+wvVcCwR0l9plsnEvu4NvOxPBev2s16hphn2vde3xNGF15M
EKbeQPIKc4gn9S6e9ZkcKigcB8IwOF7+6Y94AxZ6w+lGORcn50LjmELyOT3k03oHRFQc8z56Y2A3
BOU/eWnelft0zFHo74rD4punF4STPrGuvJk3WM0Iaugm/8X4m3wSRHBVr9o32SwIkbcNNoebZI/7
wA7xxgJcGIeq9rVkN5o7lBgdm+rVPcCeYWpGBlPhqcYhfXHUTU8lOx0FTWYe1W3/3ATllTocLcG8
UdRj/JqvuuotV6RlxCK37Vn30mP0NL0ou/RK+saBzJjywcI1R5hjtH3T7vpDeOBsCjOvfAMak/2T
JxA3I1T07dpbDSKTfcdr39tt9UeeQtqAb30AW+ox8aA58S+6PemjqEni6/SZH+VFPNS7z4moprOx
q31Uuc3W2U5v2QeGkCdxR+NS/TG9il40abhZkOBGdjbdT/pDjA7iCWj7iBCvqvHQ7bUTTZ/xg6XM
+GLOtwrqUYDv6H7nyPKuADFVlJr78sn9srJN81G9KBtGJvXOfO5OzojcYa99tR9q5jNodX3l0hzU
FV3uuZtp4/xpDs4TVksizr1qK3f9rXhaHT1IcRdP3WdPOflDz/SK0o5LSjtIfTYD/W/7J/2Ekdn4
YmfdF2IE3up86zxRJy4/kNVIai7O6pNxd+8x5MrWCyHAb5UrnxDFenrMsFV+Kea223HcKH3GRPYx
PlY3+88YiI/wLE/RrtzXP20Qh5v0i5ScGaxKcRJMT/jmUMy9XoV8tmdOd+rFY37P6XUFAzjnF/r2
f1QCOm8pSYccmnDa7AsWIMwzqIF+IvViotft2RI98Y2OE4up41xHpDUGBFlPPuNZaNhruGl05GAe
qatIHy3OngUBJAc+ea9+jT8Vgddo0/6lYp18gvRQJzKMJQXYb/faQ4z6mDzrrX3qz4nkYnMzlRpx
Fhtj1T54zq2+qx1dwi1BNWVyUsadIL6rJTBmY/vtMXyBnWHCcZCPCCKn5UF50pk7PqYv6LkVWsFe
XhD57WuXmZhjD2g2XfENq+7f6Opc6nRLqozfnZWn6cE9LzeFISonhot7jqxL+A8EHXCngCoRH4bx
zI5IrGn5x3oWD+I9emJLeBcH41s5t3uev5SinoZBgR9tE+/lK75WYkNQim7Um+tjZtjE7/ZPdEIm
DuqDlue7RqN/9JjiDMxI99rVxXa+W8FAxzZCp7BBAKwaW9f1nScJX+1HjXzlmH6oXNJH7aDdmv4z
PRdvIbc2Z3D0yuP/SDuP5cbZaLu+istzlJGD65YHjGCUKFKipAlKETlnPL0XdD3oZvOKZXvwd/Xf
iQTw4Qvn7L32pJpyakMmk874n7Qiy2QUP9s586HYLtVVmc/cVdwvgm+rehKGCfSvliVT3QEVpdEr
WDNXIwkFvxa/Vb/EqxIXMGj1YmIwzlfCjhYsKut+piCWoQFiDwcvWYryJJm7AHCmhGEgzT4o/URe
VE8W8LBltsEECRotX3ZbfWnxmkh3wnM4J8GMtuq9/+XuAsiTnyIMfubUe7i4aBeAFsZLdMJsgtSP
xCagHU0yl5g/NtWkb3HtTrsNMl9vnu6TF+uZPbq0zYmuN6a0AYU36vzIcUnD3oftRL4P1UnhkEwk
Tqp3S0Snh8B4VzhMCzPhoB/d5qB362ETzcplCTFqmi/znTtp3pOzfOqf42BivlP68dbmJtnH6rx8
8Z6yfl5+8MqBdaw2yrvwwN1dSGtgZ9wwo73jRgz51C9n/in0bMs6BKA1JSKJSQyjrMlT4p2eKGfR
XxMp3K20cEtsjS0Rnjkvnyu7QrlrkoYw0T8dfO/drCSKbENihLFrvivRhsMqy9SClslTiWBw2jwK
LwN3Gmc1h7E7c+Mr9Jvm0FmjTZRsHNvi7D/Jt56tvqvWob5DmAhxb9ovyg9npQhTi+zth0CzhXZR
Pgo4MABjOhhoJjE3b4NBsYdOSvvZbu+0eqt7S9wY8tb4Thnb/kTTJsaOnrx2qFnuBWIXZwiJtafi
0CKTfweKA40Ap8e9sHCR1KCsNVAmT9R0zouZLLOlaceVXQx3jLDyPs5WRK574pSGFfKHehNVMxMr
UrKWH/jzhgCLd0r1qX/omo0RLkZtZQhcb0IfSfcWSrIwtTVndl8/sFMI0kdd3VXgqswTB0mh3rFh
y76Kh8o6gtGDx6m9BvFKOjBBIX+S/UeKgslDeeffJXgq120+d4/1mcC7kMaLxhyFcWhmrEw2LtmH
aEw9Fv0n7a5T8KksOBWjDCBsM93n4ZriHNs5VEj+3n0zX+Udk0T0FRyaV1CEpEfNldd0m6+8db2p
XtSHjIAgOsJoSo9K6k1qbFPKlAhQmPrZPDds67WKlyaKIhgzyrRP7hJjhgXQI4nrzh2O6Wf2mnk4
NyYc/XyTrfmXC82Vq/nG2xWrX3jL+me8i9iwIvJcUIBqWBiJU51UC+OukCfEmyyEU0I436Y80u10
wFNOSOn5Trf6MX0OzKljmyeX7dc6ecKDOlXIU8Kbt8s0CDf4nmaBPs15WXlKDLYDeNgCBco0emQf
VyVvrjcBs5XsOup6Z74n5lDMAyxf6xBdN1jKBzpuTnbWmoNwHx9xynTqhO043esAqeg7Ys/hi4Ut
xxixcdlKTExnI57RrRxLTh1rAUI8vfa9aZcIpqkrQpI/aDt09MFTv3DYo74z8AWiZtbsWzH8zCiY
J69+Piu+6m05I+QbwwjK5x5B/hP8RWHt2OxbZvEh3CjFjKC0NcTIlb8ztxleMJNd8NTYeXfsHNxX
3plo06RroBWoGitxkh31YZ0Fi9FvO4KsQVieyMVFTSdpa21vxJNuQ12dOoVqOzj4MjBLczqe2ZH2
Lzm5TFjsqIIZxpJkE5rL6MmRSPr+fBFes+5VTA8EYebPVJ1dYUVGNavPEokCQmq2Z11x6tR8aT7U
2Rx2XXSoEtpuU+6c9cnDYFUN2cZzoFlBqNzFp+7R9CfNq2XMijVUFqrsn7020U4YWuhOSupsuC9o
+S3ys2jzGB2AyVNO7X658dj4yQsKwaZsE6nCxIJyfKGu44O7RGQLndVcR6tom7415sTdRCd3T4x0
arFXgtwZfFEIeFDf6c9wEGXDSgAak98WxTJAR8Tia/8+eeBrS/fiq3hQThQz+FjcUZwRXvD6wKBg
Ly5u0hkPV9hEr9TuOChEX6WzQUAydtlP7iezcSysUVRVe/OMYfc9+C5s4gnNVTZXP5ytiVnT4czH
HnmS7qwHvIzU9bJtuyboTpuVc+8zJuicNQrMyQSVzHOxhthYgKmb1M+UCliv62dKH8SfFBhbZvLM
vVMfhJd4IX6I/YL805JX9T5kPkT4yS2v3uB9qB/FN6tWm8+qYUr0Tbvympkydz6cTXl2i02AmHdF
buXMWMfY3LxZ3kxqcyUu8hdLZybiDeVmfyOhFyBorvGBGGglZk630JbWoThUj4g5zwTlQYqj6sub
zrEsXPRb741ddfDN7Ecm15ie+N5T4HMnX02GynLBtgl9Nqt8da4PnrKNPrVnRueD/+YsY9tyZp0/
szbGXsJf+ElvAdGFNTx5FDDnhOxMmY1fha1ok/2sQFyc+DNmf31D62Tm7RhWEO6CFcE3WODvpeM4
2YwiMc5wxkq6z8ZDrEmHYUk9z933j9LzM6HtY7B2QUN3guechTF/jdCyT7uFumfg8JC8g7zxvrC/
mg/Ecfrfwan5YBEQjtIieQEWGi9T1omDs+xWxpE5ipfC+KTrtlW2/TrAKPxCnhkk0eHIP9a9VO6s
HlYqBDXSBYOpt2JH7HyhHOe4jvY2+CJQJmZnpKKcnHg77FXiA7O8O+mwW+wCPDCndJ++IUe3tmN9
U6DrM3ce3KPH+zRxztEXY7h5ZgtNmk8+FQ/+HdORzJSD5Qzs0LQ8l2ftpTwzPXoP4gYjwX2+aM+c
XckU20oLY7MKD+LceC5423IEpWBrxXGy1F7YWz82r61NN+acPSJQE2Y9OtI1cWHY7Z45sDvwnUj2
Jb1lVi5EWn40+56sNaPpvTjkMDTdaYgoLJm1J/O57zbWrNk7H213DsqFEC81YM0qZ8sJqn7b2MMS
5+g3Onw4xLXYGCfiy/gCdfscyM63s9Bke1AXMTuAeiHmtrvkD6ZLbdPvsztmQTSH1rrnyxZLItDW
3ZI7IG6VOQyV6BGPsTcJqQclT0CsU+pCLJQ0t/bj9hkv4XvCtsybg8L8zM1lWM6ZwM8CE/koXJhk
trHL3spn7BQyB0/pIDz6YEFBf/Iq1QRWIYJurchZC7Rm1j8/Czu9wYGaWbNyEIMZYWz5FPE+hqZX
l+iflL5mO1Bo8CV/g1fWE8ON//PrISKsOKxyhooVbkqpIa+qYB3H8+TM/ADDlDJEz0KklAuj0rhu
vRRkcIwJP3XNcI3jkI4fSCLRZ++FShmFaFvfh2KQL6OE7+NlDVbnnpehHX8IkN2QRZsDzNUGBRlc
uVWlju1Sl/6fHzqz2NVqpi/BW0frriXquVLZUJIVnK+tL+srLa1mawm1CUY2TSnCok+Yx5nASeXn
B314jAzBXdJcoIiJwDibVwXRJJFnnhFZguPN2Jije8SCSOFZxXuKkoMSbT98ilpwAsUOs3UOJZHo
XtDH067Yt6r8KYdiOUkCDnO6eXC43rWf0/7LCfxOc85cDuRywLU9J6L+S8mcHSh5mS0seY1q/Qxy
t+RVAbaFgRIGrmyjV44nZACzPHYHo6zD5YDVgsoMjTMne1LLc6+iXh1/7psdobB++SkEwcmKsmPR
lQ+VMITMkSCCu+it1TNKqP25zwRlWamiTWV9IfXGfdi7NtTXvcLB02qch0RSj4bD4ciQiarUe04s
hWLLkXNwaO7M28p8yupBW4QuaiCnGx7bQb7jcbCBSVWHOlH2SeaSR+5APSvE7sOUNWFtOR6OPs92
lGJbJl25qnFZMc9E0aow2Loand2KvbcvBEwnmDH6pZPXy0Yku9hXxy5maezMyOo2TcIm02ooBuYE
J0vCoC4tS/7oKRrPRzLnxEecMXMlB//oeai1b7VF+Cg4vHWQlBZaxHahFmsgVuo+yD1Ow5L5n7FO
H93/dL/Sa+QaEEB/A11MxEuGpltECUl86AXQRSdLN2kEs7BbFT4E8RU4W1kvyHddlTEMcaiWhRqs
M+D3ICr6x//+3/7H//qP//Lj/+W7jJ9uSYpo6nSI1Au+i9FpXaWlRmGLYfvtdOpMLF1KBwFVDGEU
KJFvSrVLxCv9++dKypXLlmRimEyN5pYqj1/sD46NWOpZJ3dSQacldiYFTrFCX/pGe09m4lgzQU0f
FztseDsdlNUI8+Zkmyor1Wr/EyP1X94CabzGv8BFPAFJNmRFVS2Lb3TxBKRQE3vkoYUNE7CZBbkA
FkL48lITVeSdd+dm9CdHIAzDt6N71jxqzphgMUYGu/2N4fB3mpSmmnwXWUKLqpiqJluX30XzHUkW
Up9eeZ5gqApY4EesAFmUbx5eNEcw1RtPQrk2AGUsHgYWE1FX9YsnEdKxG7JMKGw9odxntPGjoWjo
JNlpEWWHeJPbb0jVa5Y5AGOSJUxpNe/Y2iMHwGUSrZWIyG+FIpqIlZa8Wvb6qsZfcsIFtlscV0Xx
BA9xkfUoUwlIRXVS0wLPIUdwIEIcNvfN6vD7+Lr2TGVFMbDImmPM18W4JoEyY1VyS9uMWQh18DAT
PW9vvDw/g/Ry5Cgy744mwt8yDPnvQdzhdO4ri4TqptBOsGkOTWxsWvhvbsUbk1GCJUn7MGQNOAaL
n7Tmqgu0Hf6PEWYeHXSPERWV2X27dVRzy7NfZqb6ZVUjsyR7jfJiN/QANDI9X4qlcy/W3ndaxMXi
95sl/0PPYtQpsq7JomVKlqSOQ+SPlxEINekcssJxwGJr6hoptAIdjROtlj7mmQ6FH9uxMSaleHNx
LCubi6SInlypReAYQhjRuy/Xkr/MsHgsR+aCQmTxZGjdeyc2ixvvyNW5Q1Fp3LF4GbL+8/t/fF2l
tPTU8Pm6jKxpLUG1wXA1HUbslBQ3jyEt9dHT/9ppm0ChdukigKMmM4lMsbr1Xa69PQoTt6iiqEcY
ejEEXIQlEvkrhR1qdE+MPOxnI22k96gJ5XIOMZD3qWposbu0MVov/vz92V19fQnIk1URzpvOQLx4
dvhN/nMMdgiKZoUkU2RufESi/aNZB8FEJtWhHN88fFkhQJDx4TTyMTCpK404mQ6bHDb27ouAV540
Yv9pRZxtZYQUXN1dFmWwe8jWyq0Ke39/ajznHU7EBhslBdOgWY+UpWrEUP1+YdL1O2vqBquxrJr/
zEtoUBlAwIPLdKPVlNh1BVcgqrVFB2qmCtASD5JFOjinJsgvv3/6tXWRETYSz0SAe8rFmqCSRVer
MWtCP3J6BEoT7UA3tWmDpeQaj4GWUCBpqxvXfG3WUkWISWQdAroxLnByYVcnTR+1hT10PEsEN6+6
mb7+fmW3PuPiynytkvGJMmAR+ZFnVCxVM74x+V4dk7wMkmLxXtDkvhyTVgCrRa54KXJpobS0AHpm
EatjgGlpcuh+MEGqP9fyeodf5oCpiWY8+mHSaiIn3/hFs2tE/KGmLI3JSXSpDCoGXk8EXOaC0kYB
3CiM5FroH72MtbkfgVGu8ZD5zvsIHCOqqLvxcKTxVf57tldEUTMVk7nHQrJ/saaoWlYrArAg20Wc
PqlYxidqFBMD0vrTIOY1M8roEXc3LQdwN66Q0zXJ2PpmVjL7/RkSevnvNyHyks2qJkvG5aST6wYh
LpmS23nyLbg02z2Z+jXJcfRx+0NXVGQ7AqzwlM3vn/vv7gTVpImwztBNWTF/7tAfE6/lStVQhCTH
EZU0M2TeyZKbPU2zBj8ak24B6/73TxxH/MU95/pMzcA4rynq5e7YKn1/6HsTd5hK0E2AMput7HNW
BE//D5+jyqLEA2Y2V8cr/+PKdM5wilUA4Cb+cDo48lIgudjPnRt7TVO5dj1/fM7FZot8ad1BOJLa
IClIalNnaL455esToUMWIKUqfcWHyE9XaRl0zNvZixqsCBw/cfnUGpqaCDpr1Fwp8VxBjyUpnrgI
2AnB/o35xkRB8XuQD1oUbLkK4KZ2qRmpVof9PhOTJfxQYd5pIope6D61ZSKqcNyjG+MDkx2O+YGy
0vLSXQzNIo29eNuqdOjIv0mnlqsigE+ruZcOH/jMhVXLgRLPZIs8kl5+Vn80poi8IPRcDsQJrp0u
fGuNGcdTWm0uCSdWZL5IBkoJsI9kwldtNUtXyJCkEz7Gtel6L22siwhXoetonXpwM+9bhIk3Cx06
2IZmUsMcJGNRaNqzuJCD4Z5Dc750qLCmFg1wkrh0spcRD5iEo/vDcHL9u99HinRlYWJDaWhMBsQ0
K9rlbimKBkHhmJbaQQwQAHr0sSEiTmnlo1lY71QjmonYhwfsPGcrDu5Ly1OBNLVY/bepr637RD1i
Xn8mAnouednjIESvkk7wuKxUxSSN5OXQexR2cn3mi+5TMQZjEbdOPKskLTtH/CxK/NVGeMDWRpeK
oJq0oXUqAARVrPeobY9aZe2Hqj7KISXXxlmoAcnfQmzti9ybq9gIK5W/EJA6r3T1zGvxcgaHWFa3
eEkOctUcscy5xWfQJytFkT57V1o6grGHBxNOlEJ+qxNpmXW0Hn1uuwP4WYWjTqlpnhcD4go8C9Px
e8pqG85Koz56uvT58/cafVum5QH1LUm3ECpk5HxVZK07xbE12oJ1Ib6VULSdjjlNUp8VAnLwWawj
P9kNnnzvauqdG8KG8IpHYUh3uF1g7njeo9eGL4WXDduKNDXZcYWHKil3am18wvanmm8WZ5LCh/uw
sfBuJfdY48hOLBH7GA6Gqxsj5MpCIVvQUik+aagyjYvJxImhlspFjzoaDFnqFj14bBcWgkUdMi60
hR9bnz4CdiQZBXIWkccelh1NUEdp7RvfZVzOLyZQsolVcBMWLA/r8ohClaUh5CZObXAgyNPXoSD4
o1EtJkvSmNa6RCC5kpLBkLVvnVF9SKl4LAuUNZ5nqvO0yegmmoK7aqvuxiIm/XvqUDihibouSyZU
zMu5vXD7RvAIALRdLAPUuzITqSyNF8Tl7sbpihcnHqATGnJklwacLU9oV3UtOjcWtRGOfHmL4Nuy
npmmxn+XZ8WqD83W6WvwsuYjRIB4if8vFuY/3BBMHZMu6PoNQXrzWklXxUjTqEbPudpYyIqjAEej
/qHFmwg7AWX57h7e37BLHQH5E8YSWQ2nsoVy1iGfbdCFe6WJuBa/kiHOwdZSIbg7pNNg2YhuLJ7X
ZirORyRxixq1DVm+2IeVYZVFIZ4qCK31vpItWu/FGwwq4j6LU94mp6jukf6QKQqi5u33kffvDlod
V1PJAAltWJp2sc8Mmwx3kxRgRzFpN+FXIjunP1GtW/h6vm3l+GEQEA/9/qFXxhS7dnDXhsHGSBH1
iyvOyjSt3aaO7DRE8omWMAvLt0GvgX4Ed5qDTjrBI9e9xYFxQEX9+fvH/2wB/37bVFHhsmVJlXRd
u9yYuX6UJSpJFfagVSq9xYbRoctI78QppdW7INIPDeYA2tsaPWkBtEVLdSJvyBoUzXNRKydSxNCe
+OFdX+LlzzryT+P0re8flHoHxm8dpFj0jeLW0/p3muCLc+hg065pfP1xSvtj/5Nr1K31OuaLY7r3
FNzAg/kZYMIHQXnjdHBtYCgU/XRuEzsh7eKjiL8SHbOyQjsEWK8YODxcYxlr9c5A541ljBNlZZ1/
fzD/bpi5PIjpCpDzcbK53HaRxQbz1AxRAvHPW9lb2ksnkAwzMZMef2556JB0LBs3xuO/21eV+HmG
xLhZ54MvXgKtpIhROUZoC3W97qPGVtXwztfF7e+XJ127p5pIuUsxIQvKl2Vctl2d7/Nv226iHfSG
M3zKi0bBjaUyfckFZRuq5PqIGhHSAVisMXREwWlV9ysfUSCQKg0O3GCcBefWyLoyCXEPJKL0WAtF
nRPh30OrE+QuCUg+RitNCLTvHRWtYw5wCKSrNnXzIjkBIp8ARpR0a6hp40p7+T6OU5+hAQljpbn4
bBaQirS7KrQtDbiEitGPCgisBdFImddTwulguk0waIJrgERCChWrtImqOCa8DhP8pG2cgfhLf/cD
vDUljIAmL7Ui4T3u4hBiDSuB60947SmYSXIxwxmHKCSrk4VTJg+Riom8GwkyP9CxKlMx0OMmwScW
jY620w/LQMjNudYCL/r54wDxLNhJQJ8wkVNqBQfXtq8VGexFA5JhIKuc2oC78Ewln8I+Bsnhv1PX
Q/nWAfcjissGxGVNZYl4WBGvx3gMuDHgxpf0nxtrWmNpRjIt9XLADQEMV09loutb4dUJ0Mt52lzv
13GBGi0HiOJo9TpNIJFgmvrEnTNXsvL+9y9x9eUicoD2hUUG2uWcFas5mwc3jWw8nUiquGwxlE6m
Ud04tF2pNzKCLZ1zL5O6Tq3v7xGM201JspzA31ah6YQ20axBdjBPl3mzZgt1gnmAHpxnUynawavl
beE029Ycbn2Rf3cqY4Veok1kUvzk7v/9RYZAxEYMmpWIZLgXNT/MumJZum9h3D9ro5WzLKP3Itf2
oxE+Nt//7284d0FlQVeJsb+syPEa6E3oMZv1ofM53u8CfVlcODcma/nfQzJFMGZG+gyU7+XLt7Yr
Q9LwUmYMPaTFYMH5n0RZhDrLOIS9BOWBOStQKpvsYmvSVoxyyPOTBo2JXEARDzE8cHKwB4st79i+
81XrHMPMkR3CBjrkgaWEwOn2NHxttiGGQpVoO1wpy5h6YYLwa0KUnfVaaAk6y7I3buU0keVtL96c
9a/eJ1mBdQf2wvyncxNxkwyd6pfdd3eCVINEDrO3mrIpSEgTZU3kv9fRuwr4pRXAVbXsSHXylYjS
urHMGeMbcDkd8KBo8qqSQjjJxTpn1TKAJzcPbUzGuHQA/ZuAHyBQ5lArfbRfmKTSqrz32E2wJThY
ZrkUzRfDVE8x2pr0q3OxrvhxY5dslwIWSFDTHlEO/NBYEsr2TttplrPrK/lkdhQzMgaDqGRvahU+
WUp1jLP0zerEbQaonjAevEzFS2Fq89wVUNeyX6JUTQnSOg1S/qBAa8osfwQPf/kpzXbPjJV5Kutb
PMYPjQICJjOKjVcr4C3EBR3+mWMYAE/1c+JzzGXYiyhOOxGspbz1GA6TUPNh7bz+/NzQ4/nPXc5y
Kipe+h6It1ZV9eqzN6iwMv/h7bvc2hdOOZYUYla2vFgnwJbMsFm3NDln4wtRtGOyrtfbmlQXHGDe
de50YEmnoEjeArf4qL1yNYjqSSCcF8sQE3Ze5EdYHPeDWrRsS61pWHgfwbtkgRypPUQJen+Pw8tO
YZGFI2fKiHSU0YL+2TC4zEwrp42C7nGcixWD3xIh4IOXynDrNDgJUvehKulnGcKNZeDaBkMSVY6R
GLyt8Rj396wYGXUX+ABEbKGSJlKXPLidsxaDueTmj2nRv4kZWh0nOlhpf+OMI19ZgiQmw3HTTLNW
udzvyxJvtYp92x4c6RNc2zOw/ydD8ua5lRyD7LWWFFux+y99NJZpCHe8ZzE1tqmjvJlNdUxygHpm
RtcvGytVy7JDQCE7yYJ6D5Yqqzp6RbT6fRK/NrtS05J09vvsx/45djfQVrvCTVO7DVC0Gckqr6nv
xO2xCJPVkIVrsTUWiodDC5Vmn/Dl0JFMWrE+RhXqCMPDOuPdRcbwEXTqc2yKnwMsuMB8lOL+LSzF
G2eqq49XkmhL0ovhTHe5+qqCFfiFWaY2drp9rrcFoqEnt8o2ougfXDZbCSHAfeAue5MQ799v1rWN
NZ89Vp5lSbOYq/8eW0x5bVWqOWOL8JSpzGiWOnXLW7PU0hmpXkec9WtvED+zSPykTr2A2LZMWmev
yfURa/4krExkzMCnFTHZ3fhyV7YDfDmOMwp7ME5uF7Nu7BQqwHme5FClz+DGFv2gPQca06XrGWQ1
a1sxobbkatped6212rlPN77BlXMVT0a0FFPngGVebgMzQ/WrOKG6lPfNcXw+rW7ZbgnEvHpWreYo
iuFTGuvbLjT3Pn4ydB5poDwH5fBZGe6BcPvnBMi+oOKaNaQbb+eV5VhSUNVYisqa9E93voFvmQzU
oVFC15yr0y9Ny09RyQDy3fxg1smtZvCVUxgTsijLmiQjKbmciBgZTiqXQ2JTHVgULmp4eCYTyKuz
TPeOgdfzi92N13l8xhcrL/16UVMUOtAqMa1/D9BsaLtCdChe4Vg+D+gYO7zhRrVz0+RW4du49rT/
/KyL8WYJQRio6lgos+Bjlb6DwVSC1MUJR/Lf8i4FwGYia1SVpSfm+yFLDUw45sYkc5LhOMOyfhqJ
vrFqLFz6eUXWr8RUPQOqj+nkk04CbikalplU+2B4xFUpZCcssR4IfaWiWAtFYmNssro4/ZCPkWjG
tB9h82VfaiLZvcK+UGvArgTDqvSkVZ4Y8yRt7nr/0yXE1ioTlHTG2sSDTclF7lK7SvulmFubrGj2
Vgz0ReiXxVDuhTY/hQB8agGrKQbQqNnFTb9Salxqef0dBNWpKfmWbrLvEggmsTMcidOm3W4RaZRi
0p76BgibqBsm2bu58kKOZ6lqwXxxxGeibF7CUrcLkGVCr/RTQNpWN2tEQnIUiDQLcuNnP+xMi0tZ
qKgkceOpax1NkBG4+SLuUEqL8VuGNIvKYkkOVrUZ3D6ChZqwjug5ST4pIxC8wFJVBsKbLddf8wbj
BKXVsgzcFuFm1cKmAxTV9gEBEXX4UMdsEhVLBQwSiRH/xEjdR5YIK0Hbe53hLSELIRmngj0hhOHZ
ydFZB5ayTIgFMoXsAEYPjw6jfjCTA6jzmZKxHzPEblUmLIUa1LgQv3BDdpAVflnYgwy/PJmOudHM
grTL9OAWyUEoK7QUDponFUt7+lGa0lmO8C0mYfoUdCtYhhNDB3dL4+BsAEdyMkzeQIotz/Y0/q3Q
2YmEWtWAAxRPW1TCahwSnZ4frN7YmHqPiZQvOc4DQNKX6FuXSgj30PG2rV8/p4bbzZK6X/4+XV59
fyTDkJgcFGQr46H6jyKbnpd51etMSHLpzAqdGdlr7/uMxAtUQmqvz+vB2nCJN+bBa5sU6h+cXhFT
oFW6+FjN62GouD0uMto/kmjtkzCmnp/cmImu1V7pDNNrpGNLG9G6+BwVcRDweuLW2zGQt63xREGC
j3HrUk1JkdMB3fQOViHvfGJxcun2TuHajM+iaujcY6qwlwdHK4vzOGs1Ogp4OKIcxWmN/r0V9C2/
vEcowKHPnDju8MDkP/d8FK8gEbdiASDZpPhYE8hTVcV9KBOpZeobJ5bpYGnAkh2CaFrImZNYSngF
S8d2o+QzdauH2nOJJGb49Q0wBdKmGq3AoZBQzXcJCnExEMdtPetT/aTUYOBCpsu6H3uEkTCVC2il
Xj86ncT+TUkGOxkI3PGMqWQZ+9gTEfJ/ymWIMKfBgE+u18RQ/Ic8OxRmioZdxTQgVsPb+DRTyGD4
v7pwZgb6E0epMNaBNvTgs4JDAW8Jci87kVdHaBEujB07j3lDgaM3k1yfQk1D4DqbVLIKiHf3qUKV
sVHN5IDk364A4yiBEI4cf0nkBykECNSrKPvCSAWYVITN3TVg+RFGtK5KpEGlnrKuzRc9mn8jq1zw
DhYObQkOBb1Ho9HXpYiJMircSd3hsW2CpyHMoG/Eo0gcz6fv8AEjVvD3d/DaeqkrHNEt9G4M1fEd
/eMd9MVSi5OwSaAf0mOSH2M92vStuAwl4mr+vz7q8ojWZPCGU5CPtmdAUkzgCyfU2MEkTttKuHFZ
V3fJOucqdCnI0TjO/X1dYi5naa4WXFdolx5pem4y97p0Me7bA6l/kVzixXCygxu+cZnXdj1UaShJ
sdXiHHaxRdYLZAVJxPTS0faFgB7HWF6qam941kbKeL78/+839vonalTyx2DTf6oNwKlRt8AxtIug
wABWnKDKvElOf06j4qtiDYHqNP/9I3+mjst91qiPpdaJWtm4FP8MZQbVnwQFO+gib6oSctigccRs
aRE0KhaTodKPJWwmsuDa6GiapzyE4liQJg4+Y2z1pXjMqwPpxpsSsys+07hiR0rottUjbdCEFOoE
ySNGrG1CRG8UuhxMccNKzwx9OhTD0nWyamqYvG8trjSyBqhtbxo4ujPelY3vw5eieVtOJedYRBjj
KphwsaXYaSw/dlZ+nwhJP3GoxCJonnmVB03YEsKZTH4CtdkW1/HoPs9LoEkIAAkJS6ecPpMpHP+X
wIQ6oQHH+/2uXh21jFmFVhCtaTSof4/atnPISvOs2G7z7CvqnyxoI6EzrMDX7WV1XtWzAL/jcKuQ
eW0AwQOikElBV/3nZFA2Qu9lsh7bEKq/goHHZw3lWx9Vb/GoweiK7AD35/T7xV5b/ek8oXgXxx9+
dtd/zDwEbIcIkiEfhiwhKbiaqYVOa1z6i1QjW166i9L8NO5Pfv/cazPeH597eX4OBjVqUk2MMTZ3
SzNijAVmuW9l6Vykzf73z7KuHUkpgSIS41jKrHBRKq9ak0APQplsJQkeuq5pZz6ydZdqrFxEFTEu
2bdGmBvdp2HZix5edhNmBnVDiQftOKVBZLStuJ9RCv1I17u7wFUOsCq72AFwqkSI/ATp09XxYpUq
sDxHewnQSM5lGVleR+xeCWPQCwDnaMNjVYM0GcIjcyPsXshTC49YagRrvo7bpMStTXLb+cdcopuB
SOwTtjtrH6a4kXKB84YE/nrCyYuCccpeX0hOxGyUWEKoOzvS0m00Mu6qkjQ9giGRUs0TrX1pBrUl
BI5jj1RpS+Ree0d3ITm3wC/JNGEJrmBMhFNXhiEcKt1Bjbz1uG/OC+VssiPuSsYGkQpz1+vOqjsQ
g1WdgrTeE/dAGHwobLqQ8HTws77gfQtD0c81r1qTMVvttcIjLQrzKwm9N5aYay+NNQZQ03jgbb0U
dUZRVqK7zKirZ5yuUuXcgKOoRPWsZdqGhu+5IqLsxkwvXxu8FpoM3BAGreLL8cT50iW3kAlCj4y9
DPAe2a0jz6RymkPC9cd0KGlswZW+ZetOQKRh7Ow7PwgIb4+PRU1bMyPQPI9J7ZCD78TJntHbE27V
DCNaItzA4oWXUANUB5s1jxoswJIGDeL39+KKU0DFY4HOQ2a6oVZ58V64Qh+hqYxgHjnxAv0UDneR
indXSHs15qrI38omPqY+oYe/HgoeYXuWhTC7T6mQuxgRBataNjWzcJUcSdVDv4XVaUlqAU5c+O1E
ekRPjbJwdAV4fAbxshIIoIjEMRpaJPfVbzz794v6N/Eb9COiAWncTJmUf8YR88eMZum9GVeyEtmd
HMxziuqg1MxTlerNtJC7hWQ52SyNQYfHsnTy4Ctwhk+w97pkg1RJuPRDjgFQK03PvDEP/W/uzqS5
bWRN13/lRO1xLsYEENHVC86kqImSaFsbBG1LmGckpl9/n6Sr+7hsR/mu78IMSZYIMJHDN7zDr4AY
gLZpHakowf2pMBuOzlwFPZtt5UVHGWcXLasfoxJitGNDRO7wOGnQ8W6d8Rnxx/to7G4dWl+LPiDz
7Fr3PGzyqHjrUh4UKvXA3PK3CbcCd+AtZOHdYFoD2sfW3n8zpvovdlCwEUAFALjR2Pmxq6knQSgo
G+XgsxuMlFL4fnJi2wj0A87PYEQY3XEu4/0QHfwB6YEySedbX0e7YYi+6lNt3tNAo7udoRhkBcqf
U9ag3ozpEs4slyn7jD9ksR6K7h51VHRPcFb0K2ochWC1OHGvrRJ0VfHtZLFNqI47Xnxis0Kgsijd
XZb6Nm67BbmUZx1KE4ccK6IurDpf6KZEBwTUEOnLKFD0vdI1Dd7gKZ4+tLUVgTX0tbVeVyBPNevk
OfGHAhjSwpK2sRgqYiVP846p/8Ud2IJFIr+Gjr4KHKKZot8BZFvV4hXF0rcwCA9jiPZTmDir0Cof
1XnSuy/YYL6qoLDLrA9t0zwbUn416fXRN//Qx6ZB9583tvTuOSLmH4Z+71cdDfLoBtX6fhXGw/tt
oFt3PqdBaCfplmohlPSmxjLFdx+xQyZ9RBGQLbZH86vqdnOmdEcn/bUopy+/mQu/mgoA0iwd0ApJ
7Y9dtYlmQtZ2Vr4bkzJDFtJaIO97ysN23JLPMT6x/9jbGiaeav+CZ5Pmxm+QJb8IWiAIeuDMHXWi
/1jgxe66rnMVoPklj2/IqrNwkRju/ZqxAU6686d6PcMjXcRoLf9uFf9i96dUQk+HMi4R4o/V94Ie
uxzyuNilEhPJqkh2domGmYvQ/cqqoVeVkJGOnvPksAY2eRAhHtrugqrE9znqvK1ZJHeBrM29NSkL
wN5HhBBfLt3Z93IMblHLXGGY9Bx7GIcSW2yJaogJm+bbKfZ//kYxbK+syy9lhfFqGHU/fPvf27fy
7pK/tf+l/up/f+u///4tf/TXm64u3eVv36wL4DDTo3xrptNbK7Puf0ie6jf/X//zX2/Xd3meqrc/
/7h8ZeQQEYat/KX746//2n/98w+FFrS+m6rqCn/9t/oIf/5xe2nby5dItm9d1/7iL98ubffnH5rw
/02S7ZGlgdunRUldani7/o9r/dsBjWNRqoHaA4KEk6Momy768w/b/DdTnuAcpDapLICmP/7VlvL6
X8a/6e6RY9LwEIqlJv74n0F4+JaqfRv0XxNvf64VKWgivVMD1iVVrx9SD9+a0GattGqnN8Ndiecf
3RSaWxUVUa+EGezpvwtmfnVFk34gHVsoRT+V/7LCJp8bDQSE1m1g9ZRIqxdazoNNxXoIIvmbmOPn
xUOpUagGMc0r2Gk/dAbCTgvmpkqrnZFhtwvhUnOnczWnF5yFz989/r/G9l+FzB/KuOjaP//4xaWg
xUCVUruU/lNy3LuZ4WMFXO2mNn1Ps/Q90OL3GI51Gn7+5yv9XMs0uJLjUcBhDvz01DoYk23kjNWO
Kpa/9r26ptmP2nI6xr8bv1/AfiiYGuw6wFeBF/3YXgsrPcc2mk9l0e+mua2fPTxSKuqCaEBjMlfr
hNre3mg6nKOmeuP27p2F4dds/q7T9/MuzJ3QUqK0Y4Ev+bG44/a5p3X+UO3I2Dc6xW0hpxOZ/9nQ
pvNYjafWdt+COPzNDPpFgMd1oZFgVkk9F6j83wM8zXBKyzVKppCW7hO925tuj5rUcKq78dRIDUX9
8JgU85n6QIA8K/KNdgPscGD92BxXoyeeE5H+JpH+9W3ZiiJ3jaV/XLqiKaWZRUW16+y2xtDR2XEo
KfAV/DLd67CGvZVNzQ8S5J50nLy6MnucUqVmI/snz5lwCEYwV4S/KbT/8jFRAWd7Ij1ie/n7cOHv
ISeQ9RVoz7rZVT2+w43sCaJIeAebFeFSwDG7TzTUf4fA+UXxnUf13bVVLPFdLO4RSvaazKrd6Fj3
g86BLEMUpcIR15dmPI86BoF6gnCCEJ/j+KVosHr+56X5q03g+zv4YUMd0jwq+4I7gKmB0bw7nsWY
XOZSQwiGLeGfLwYz6+fRBvPkecxL1ye5+hFbS0TOaV1WOEno1cat3RtRpu+DDtFw0ntjg5LItkZi
OItfaL872IgjB555w8lBoKLzAQNRcr/x+Jspm278gLljoWA/Dv6mavUzdhvowvd3oS5PtiVPZbIZ
8QkltH734+QijNaCWzOe52zj4wRVhVspcmz4St5H/b4UkxLOWZpDieqO9TRNwbIqzXnZesewmG9q
wQRNU37J6RCptORdMeOL4DpIFeJ/VwZ9e11QlFBOti2wg8SN0Ih2mRHni8giB9D94taNYgCftoGQ
6nQZ2hE6FGL3oXUIynF/tW4q8EmY0+Khc5UoVKSsQHOCKRGl+7wOd1NgbdpkRtAejY/2ayqTS4Zo
cWrRO+xxbbIxgaiGfm36yXvuZO8lSbSaT6bPFDboKyGh8Wg57RdPbcVqZBCSMJeR2W6qAf/t0fyi
uXT79D7CZTRGB9u9bds2WAx8LmMUu2Hsn/FXWTtOu2oYz+vm0QnEDWnKLbSm0pbjlF8MrklgBmKL
HW/wG94ATLwRY3GpS9QO+XAeziu4lC9k30ULJEnArHQ+xUxjxKHK5bGUY7Ge8vIgAzYwNfyBk7wP
aQqDU3t2Ouw6tTJ/b/IWnEL0Dj7hFv0KyE1TruGrifZgjy4TJSt75KNqA1uPM+tn1NLvEv9t9Kgq
ON6AAhTnhDmTRSIHlVT+oY6wLsL8axHQIVsE3vw4WphVcAj7Xn/yMWLKqflGac/f+62/fsShjdOl
Ci8+nacFtnBIf36t+/HG1rOLukQxD6doUBMtlht1PYxwX5UXkK9lF2vWcRlipAh+7sZK4I6jn7Uh
W2kkq2mZXowkv/Qu/ANrPNcYUJCiLbwyfLRwJVlMjXFK8M209Y45FTrdMgjlY5qjOOVbKMpNsMgX
NkWMdVYee/TuF5S9bmzsdUHITeeZO1oWUYfNYawt2zq5IBCvLTkd70XYv3mqQmRaPKwGVY9tnd6V
b7mxNh4cF7mfrhAH1tXxevduyucbjf6kzt2kxms6vpiVh6ZkfRmQURom/HXBmgE9oEZNnQLBCv2s
pjIdD5ayLu40aVCXD/JdYvBsYgLVrV2HGKH1ZwvPwA3+pO0+TVDXiovmaI/cm8wiyQtNuvRdBE21
wVB5ZH5YGI5AILlOx9oJ3xO1cOecedBoGTS18NHtCnMZuCrdVluJF2fvgxjPfsZaKXdst9htDudr
pmxo7MUgA7FJw4UECyBSOR9l6p44wsbeje/S7TQ9tTMx4XXb6tVRD9RwOYxMoSq0l+OIfGHSTWdD
PShIZvoX9D37GFDkDAxYuvK0lGn0Ds4d8KzO1tc1IY249MVt0gvWcbs67l6d+NBPrIGe6WKE6YUO
fgduD/UpyZHlD4TAo2egzgyDYHv9BV9uQ3wkuEB/9tQH7TRuaxTcukWrf2FwlYBzCO8NC4V+dLS8
6WacuiPa1iUyQQ1Utc3cjDd6E2urFESnLhkbf9bkdtB3jt+vx8Y1sQiIx81AeRdN1jDegNK/9RAB
wBDAPItMrS6BVqDaMUUnp6VTsdJpUubLxuiApXQGLhoIrZd1kK2C29kJnWOqMTCV52Fh0zPh7eFQ
mS2y/dFwIMvdux27aFupY7IcgwV4r3iDOdozayveJkLD5krzlmbX3tYT8rV4SeP3VdlPkfIc0MbK
X2dV8jKGPc2cwkbzLGPgMkNfJ3jEMzkZKzFMZ13VC64T8hq8YKj4ro4DPc/enVAAM2No2OK6Dkk3
aENf60AHOVQse914HAL/ZpLJJhuUjJlABvPbI5q6D9LPt2MeHq6THxQHmNeDJRGI15QnXZGgs0Kd
FJl3pObbCfk7yi5L+EtwH/pyXU7yTQbw2ZxSPNWFP+2HINkbPjqicT7rSn4GgpoM2o0VNi+1ZETC
Nt54dX7sfI1ee218FhJN/GBOkSnET4UCn1nj/lybK11pKlmhtq1FGfMAMRx2oPd6Lv57caW0Hkeh
6CjhwYVPTCeMdWgH3QrRfWshkxliMYqZ0Cd2yYyMha5j+VwbXgdVyN/HBTTjqKsx1nSjJQvZxFa4
vC0AXEHUIGz3prfa6yAWsm9NnJmLoH8Tel6s85pB6lNU3zKsE6U34jjscLGezRyzOBRE4n7tpPS9
rs+uzFhD/dy9F/a5beT9iPjLqssbjJx985JG8K5TbOHR26xXJujrZZTx2MEpXPhDelltvC1cXPFs
qlbXmMg2xy9+4pAk+Ym/mjSEqlK0RKtMyUc6MKidiPwCPcGVndMuliqWDSR2hfJt1HN6yJ7ya0ev
zC5PRSfOxcgSgCb8NBfDo6n2ckfczbqDCG3LEg0HS/lqd9BleRyOBFKVGOh3VgFr2VzGnG1V65xH
13vLRpYtOMwXqnA6ZrsJdgQzHrD0rBQVha94Ktmq88ZjTXqwsSt6LhXP3LJDc5mGw6aT8hgi5bXq
wuK5E1W8dgN6eSLJm7XNubiaJwFqMTy2wC5Z4QQGkrW8KoAaHSWe3Yviyey8HoCsYG8v21tz9r5M
+fBouN7wGS9ZfMvEIQwn8Rqu8QbatJ020COxj31vVTuSb/zWh/ij1/b6Te4nw1Hz6KvGWYAvSYL3
Wr+tlRleWI/6yhcxmidmaK8oX6KOEpVfYspaHDUUAAvqlbFx9hFNFTicL80xe4k5Sld6vHHHud5P
NW4IOAACI8MXjAkNsX9UGKzcK8HhazrakjVyqiaWu6nYN5F1q7fmUzEIpApfrzk5umyLoUASWrpb
rw2MDQ5GzTKzjgVFtUXjmA/O2BTIF5b3qejiraN5uwqDLSAnNPnxx8QxyDtj/1fuOwUcS1HSDHP5
oBs9v+yiDYmf+w19hhsML+oNjBX8JrqpXxeYmiF4133VBnEHZIUGvtltYguH7bHKbyDU1SyK9OSD
WXHyszeEyAmqkKEZOVERsNOWVYDSblSKdR7g3WwQ5jnul27k+NDlYGy6IQXxUN43lnEMXBuXMq2h
kJysdGyaQNDbH20NHe4JHZ2FFiJrnoQkJrghsvQF63/y7V2fpx5krWjrWlzQrzE7nitHYr/OEdCb
gPWBHaJHCZ05oRXmU7GdJ5wi3CnGgQI3zLBJ9ZXsyoGcD9nFBh4ciuXIvLsTEr0Gnl9TKDmRxo2c
2n7r+c19OvTp0qHYtyo6e2UAo1u3LtpIet9/oteEs8Q8oAEImHpheVh7wNjc+nQ5Xa9CodqNkHPr
k3WrIzfbDkjlhQ2OBdLZlVqATiUnDG4UwbQSla5MXOkiYne2NrTgc9+mTCcGdWmrq4uu23YO/niO
iPAxdQ+swWx7PemgbZNkwifrRGssgzG0sW6d021InYDtDIJaUZzM2kZPII8OsRdaO+lj5MmpsB2R
eg9HM7r1AepbQfiC6kq+mfr2c1ZrCGSGmEGDfXots85fW7hnog2GvFe/SY2WoKiLw62NRLbXCfhW
abwhexOYafa3YmqRQElKZfVYL8ChlCs3GFe6SWwwS2/njSEBYkGYbiDsXBhMglmFlLC7etpbMJRJ
HwArIj1spsHCmwjTNcJkB1fwxVRlF3VgfqsuQXOBaJLGxD9JyfRhrdsL2pE9ZqsYaIWE0Dwn1In6
hTFrN6VWc76bxFlCJzNDTUQfUjZB5W1+DVtBrwGNwCXDaD9kHdaKAdlM0nfVpsmHh9EX6Ju6/hZ7
Xe7U4gEN2iIlxkMmlDGZLe8ZV9gH9qQPQN3urqFupzgnnolzRxsnZ9MjeEuBjBmLpjTfuonP3ej1
BRMGFSmXgXkuEBG1zQoWYqH321jH1TPWPjnsHWyCwWIMQPXMuDmrf0gMIGTbJO9zIwOC+AQN+iy4
1xCmXCBPQRQ0IJyR13JjEto1BYFG7qQro/binbayvKY5Rh5yEMBNq7hZJjZGFD1uQrNFdOFJ8rs8
0NYBEiCBq4R7kavINB5jopItqWotUo1C5OHKJmP3JWiTz3ATz07SQDSy0otpM/7D3JJxkqdRLk4O
NU+sS7B1ychIKM8zuGX24Pbj3ew6T7mHlweVw0q16JJu3Xs11nBqiTnz2eGcXlboVJd46y5xNHpy
VBqCxMgzAKQainuWbQyvxfgWwSirx6netfNNWHvjOoiLT5MNJp/8Eky+Adn3Wg0NFRAVVDLhXsrL
t5CqQ48oYZ8rSL4m3AcXVRtgeM+BqtJS0fmvZrfTbORjY7pW1xkaSiSIoA7hhIe/RYVdRAMO73rb
0hO06Ixw2RtkC70OH97S7wUywSuagNkS13MdGpL7BLhvl1ac1EiYnazcH8BNGbvQGk7WMKGIRHAs
XQaeyJ4EbZPH8btGh3idyP6U1sQ9eRYewry8FaUkM237m9k0z9dnIGP8rxS4EPAu96D21aJUuYXK
j/Vo+mCL6SJz1MKrJp7QTvKxFrSgolyzZCubd6Or3aHSquyCKVbPrEOjx1n3ehNmW658ldoWIkcu
DBUWqrTojJOsVsl8I50XDFWbhVZiOAMPDrZ7ivDYhMZugVPUdJOl3T3MvA12qwdwOfkyLfgN9daq
oOiE/eehfLEFfj1yylYJc6Swogefkh6SdrtSeq9V78DANcYjhDiODDe+WCpFxyoy1dHzVeW3680b
6sypbOarmVOoSPi5EZvvnUDkt+QvkROlzuvLPZVnle9iU9Iy4dNY3AU59R5jvPFy4xGwO9L11nhr
JZyYmoN1Wr5i5F/UhiELEAY4LOjsNu5oiAU6dUxShkerSXS8rD0SaBAEk+tJj8iqfrpWk+uQna5x
XjVPUDwzSS9Te8LwQ9yZXbjoZnx0eta0Sur7kpBdGnQrcPI+glfjBMDbqAvQY6pDJNaVR1xHJswM
5i9CK17n4dbQx+V11c6qOkbb/WvVAY69znnPqm+qbwtt4yFsL9vXdCQBURttBeWt/9rU/UltJeqp
RrPcidK5AIS7JMYXxGWWYSvSZZYVbDPa/WSZt4j2TKs55mOrEkTfsnrCcTw57nMqoy+ogs0FVZVG
mCGn+p6WKoLLakxwvkZl86P6mEJTNWU2xaoTd45HMdNVFG1VuJQtnitErRwkLyaro8ZDdznAf1+P
oA9X196A1dUu9vQo3QYBPGnNmM+11r6PVXaCn7yZhxH/BZY/RGaSe4BBY11qS9XAAC4ZYkprHhKd
oldffJywQqa1Td6hCj5OGL1PNlUNqEgaGFptT6tnaxAkumpqX19iungG+PIcOfIaG+gFcrVAWMTd
ODIF25oGEw2LtRjGB1dgR3AtLETPGWa+QPQ80C0DEy+MScA7HzHuigluTJvSzNCOIBKQ0kBYzaHO
nlL1yDOMBFTFw/LzC4aGdz1q9D21E+Go3JpZaY74wGgIrLYU58Zr+SzZ4g+LbrcX3A7oTU4tu7rP
4CTYPamPODbDZ4qH67oZ1pnEZEUaBH65kX/seuP2uh66wOYRYilYxiRUE3IWIhdfnRm6eVpPXDnt
NsATsdL7AFZj53WYRtEgYPm17rOFje/qmmoHEDExVjwY1Bj7kpxtGjP8M5nQKr3nvO/r8F2EbNxO
NuPpTFokvHTfDPKUAWmbKtNao35EfGDY4TLqIW+qiNqhCnvNtEJVKstGdoaiQrcNXvTKU+cjDRdU
o1jXucapG1N0K5zjoJEeJRG7gQiJ3grADn0VUpyKeCBOxpSscZiN2HT9XEnSxRWmuxQpA2PA/XaM
trXsyUH9zsd6LX6CieFvkz3E8WKDcpq2MkiQdQALkSCaLDq8iIL2zsQ8x1GCWX3y0oUltkItW0zm
ZF+LpjfurrlnMYt1nCDXlbUMUYeLadNNxyEZOKUCicFEh2skDdeLa+REDHehZd/ZY/5+rdJoGh+6
yeJVXUFbF7rnbZ1YXzogwJcFpcnrYUeomK5rnJdih9QYyUmcJhPC08n96kZey+NkHPMAQfgo8d68
lJS3yRGdriJ8lFRBrKqoRjcWY5f6cIwzYuRF4T+USe6iXBu/T6oXUPn0kCKj+GCP4l3C5PU9Hy8E
qgixFb0n1UM+cYQkMxWlufzYzt19pZF6ByXKmlPmsKFyvEFn0IADxjfXnLlAe2t5PdtSQRjdueKt
bjUMgChWz6o0ZToszMJKXSLGe6oMC5rVSnscFGDobzRcD/mVhDNL5pcG8UwPc2DNQ5HkelYhU7VA
I/f+Gs1dP6hSd1pVjs3eTJJHZTb31UO3Ot7U1jCexCY6hGfcetVnnwYjlqa3UEU/BQ7hdkUTIAiz
VzeuvJUVWQElB/zU1NgIm0hyqPdlEWZLNevH9FSneEZpXsaqrBHfLaZP6FMT3Lnx3ew/Dhh18wAC
LHgy8tBOmMVB3qL3STEwaMxdXOSHhI8G+W+vexVJQTN9DSyEPuyi2pCeb9EwZ3PzJ7ms/fxjVXeH
sMK6DmX+0WNqOUW2ybE9juovVaaJTeTcB3251/Tq0xx6CJ265LpB1x5bO6z2RepqC7bLfuVM2c2A
F/ztqPfyadLzlzztESFzxh1a+U6l+ZvZGU+VH2lrl/LdMtYhV8oJ5SlZas25nTczvKMyaD1Uya36
CPgzuQ9KG2/tbCVHzDb0vr7rU1RXtazHmcHsvY2QqOlVoYSQWmftJjMIGxI53rexpR9NhI+iPpo3
ukdnrgqCHpDg8NxIS+xzXKuAceO5Iy/FoHxIvRcHAJWTw01oK+21Q/iRGmmYAH/0/HWlpx9yIN7b
QSrjomAwt7ZTPBSDB84eueCTqGW3Kcyxwz1DdAfYXt3BgV2xT3osHczRPVxfAoOv5Key6I0DcwHL
5OsLktyHLpkI/3Vfo9BR4BzdT9Uj0kLicH0BGSMODitnCMMSI/mKt8+K+ywW2Kn02jr1LD6MMVA/
iKgX4zHOgqnDjgohux0uw+ZKgBbftFn2pdU18yBz/VNR0VDIkthYA37DqGYw8sP1BXX/T34z+WvT
qnEn8KLvX64/S9C3X0d1+jlG1Ao1Tph9TWEfkHu2D9evfvjWglyPOG5ziMu6uIFViA6Sj96wViT6
4T8vmBzjT+4jWtPXASWceozbfYK1ahlUa0fr5c7C1JzVXw813Dh2ASs+pqH1lA+Rtxl8uRmtEWOE
KD7m3WQeri94t1uHBpUJrJCyaP2f/8CROllnKRUNQ7OMw/WFcr/57Ss0WUDqI/5nUKlUtUmEeFit
cf3g453KKaCf2tTQT2WdhFiCUxqMArGPisI9pngqWaLB3RV6EYkj8D4t00Mc7qxTCTkmH/XqSReN
Yh+Nd8KQWOOmWbLH+hZ2WFxgSu3hFe0VjfXoGBounZFerUUSxWvfL/AoMZx2g+oFmoKnyVfaIF7H
hFLfUmivHwaucf1uHBxsLrFrXw1+4W2l5HZCnMtPs5VXp8mGQuSV1CmuP3MVUtKX4sHW7scUs50Z
UmedYPE0x59svczuY8DKQJ8RL4x6qvuzndocRIxzKxV++vqlU0Rf0Wg218JtLVIAw0K9kK969RS+
+5ku2k0f2h+9AUehdAjw9TbdT5qOmezop/WNXSALl+Oc4seYZ6qX61djHz1ROJsXSJESfbX6eAhF
9p7QaF+ntA0P1x9dX/QU69zrV1XT4c+EqAhE/Tzbm/QZTGqSByd65QYf055ZbpYdBryZfTc9AtTH
I0K9eNP0heMINXF3DjD52pZD8+RoHUL55bRD13dtqgXsqtXZTbhNSjs51nkbMv2CtacV3YaK+9GZ
DH5ihvgl1w4WfOOdK5v0xoGpiSey3yxjtppVVKv4tFlPnREeGrXE27gB9IiKEPhw3djb8WMeJ/LQ
p8LTQdmy22RqoymDEnCt9LeWXSf4Caa4slUm0og6OeU2G827yMOqxBtMzL82lZtiTWG1N/yuIKAD
JpeqtxI60P0k9+5l0kU3KXIjy3iG5NvPmk4QUXypa649bW2lsdLbjTwgCCnZ11JijOuXwLphdHlh
sqYUgcFzENsHF9mJw/Wr60tgN399GzuVucl9j5NT7ie3mnD8QF8nEjYXGaK/vrr+zAlfhhCaCNVj
n3NupDwOmQ896you0U/wurWpOTao/fZ1MhjW2OWInvqHKoo/ZhEEVmtssBJppp0Rdi9m6vLkkYGa
Jn2dMpkpPAzhMYixCJfYvKLgVR0r36FIJ8K9TcpTZJg2xpX+OfDsbeLetIm+A1z86tfVGeW3D+lI
xGhM1m4gLiXzNZPDZBLCh5P14iQD/bkYDOms4ZpVUMNoNY26h/2qmzis932Li0tw2+Fsv81Cs1q/
W1j5xobDmh08Zx9NJrqvLjAyA6qfcMFYpwEMFrf9mDj551Z4n0lMFo7hguaV4eexDi6T3SxHtz0V
IYIqJVxeqqabUIv26gPo5rAlLvNYEmNkbeeUWC+ZCG4lYmFEye5zFw0riixLFO0xIc2ooI7sbbW/
NCz3TklRpY14jTPrUzPzJs0cvXsjx9wgoVpElBoNJ/8QVvhDOZH3DEP6s+V2ny1URNtaqfChgR8S
wUEXxQ05bz4OWnqcrcNcmzTjTPq9Asl7Zy5IZtF/OeZl/JFd6DbVo2avGbSn3LramlI+mHWFtOwo
cbvEITVH4G1t4VZNfZgDDsz0kl5cv2geR3gaa6LZ5jgLKuC0ot4Tsx+/VXlsDU+0Ur9RHyNSiUCG
j5KLkSqARCLq7NqvC/zOxI9ihwbDo4F1o3RJn64VvcQP31UpaLwmVGh4LFFaX3Ym/jp9mi8TZzg3
PpZcDgSXBLiF3gUkkNbSIdExNfIWO4Ep2LqwUOthbYn0Evt4pBIsUjskZwZyD7W8WHg9dQEwu0SN
QAkkZaEMmLtZe9piZ9f+b5haV6Dv3/hvvk5WAKzJpytoGfYP+KJ2nkNbtpSvrNLZFRO5SmXo0Iln
6FL0SNwq/0ykF5DGZBxnOfUJVWryaahJM1/4UeKsW6JuChSxschVZnAdypAyo42cmTXsQ5N0lpBH
lYXbuzERdJkdkksZkG9XDoiR6V1YTAKZEBPq7g6JoAqZgPhSJsLYtPUn+EiX0cFbEvY+pYNsM7Nd
E/InuJVrRwGM5Z9BSIYCdP00KGBIEXxCOtG8Dtp3oCs3NMPJoySya3LjLIETNSkpq7qlePRuofTM
wy70m9U4yt8psJm/uDYMZ3zabajAgGJ/IF+0du/klPqzXaU63nlA/sWFjOjsUGbQTOeuNKeTAC0y
jcYZHuXeH4aDysJoi+JcFyK/AM2fOIKWcnfbZP5+tCn5/PMIiZ9AYVDsdNdRFB7kcX4SbymasUht
kTJtPO4ygtew9Np2WLANk0xOqrxWGOmyErCZQh9cFZCxekjfFZgjRn8bZhXdEZl5m5KMGKzBxVK5
nJeB/nRLtIya/JJRKmRObGyToCxMoteyjQluH64QxFBXebsqB3a1fVd/TCbXxeWNpPCK0yBNeKcR
LFZuFi3MnkTeTAGCQzs6hPN4k6q79KzIXLY9rbixyXCKtSG445KWO/1pyqM3SEj3WNFlJ5WwUee5
iGY4ZU0LG2L8YKoiYyzqvYPlOiCPcqb12FjTUzZGu38ea8P6CRzLYCM9ghyUi6zuT4DVCllf/GFk
uotF6izh6q7BqJL9KrxJo3Yyu1WoKMxFqdH0eBFP+QpJUvPO6O2NGPWS44CKsufGRMbQvW5Akw87
2JJbaN82hzD1nDnP3PwQhdRPGr8/2QEN4Mooj3Pr55ten9/zGUq7AyplI+ppcy02hxEVC9iyyzy6
hK0GEM6gXh3z6FRDsYgpkiUDe39DjqKDUVlYOVGXSUHUSsxd5VJ9o8xQNpTbBEfoOukehojGVGoM
KG+U2UeoKuw8JO85LGhUw+Symth5msB9zTCywLyX/48yXq79Vqm9ZclQbag5aEZXrZOi+4Kgheoy
5DhbUIBYZ0OMhklxkTgQLXNL38KvouWl56iV4tubWK5qjcThZij0FwI96lVUfGxKc6nZHDWKXGAY
+NSO352utfZKK3FyT/dRpb2VJtOnKEJjVcJfNHrCvcCeaYykJFg6uLI2bAGyQBku2mGr5SY8/qSu
NrRLsO5Mqn11Ma1kOgzAppZp5pwd/pMOwSEsh8/2ECG2gvqkLW8RO9lXCiQgYs6Jxhc7q9Few5x1
rm613odl9AYt9CRTpZIi8BM0pA4YQI5nK3AAa+BhkA4dXs5l+/Kb6aoY6T9snpDVhYGQoHB8lJf/
jlgNJRgTW0O9zlIfWZ0GLj8jhvO/at1N4SYkrRiqgcjBhqpUzTvVMEPfl6NDYRjqLvsNfvdnxLdv
+RwSSIWyithbf7glxDkwPsPUbpc54acK7XbC570qfWcDfpXNtA8U4qwc+rOCXuVedgn0+oPlOb8Z
m19s7th/UGGDIgHZ3P0Rei5j2QeiKONdF8HwGiWrCkG1pMUXqALPDFL8S0Oq1s/OF9HQf4Fge9uq
+oZQ+DHwFMt2wggtD7xnXcbPph1NayphwTKuxt8gcX3rp+eI5LKlEPJIdCGUpY6A7w5BAmybNvgQ
7cZUWU/TRQdZsdL7Fu3jwFTNbNL6ORMuLNUGGqZ+gwTwcHB1u1lDCqbqHB+nNB7WEvGgNfgJd2mq
alScI4Rs2fGKOiumoy3AvFL650VLS3KtDznJY1FqMDn9dj+k40s+JeVKn0HFmjmqAwE68b7m+Gef
XMjUT2bzpKVZs77WxEMt5vRp5p2ZWisqff66HyisZR8qB7HYrC7kupJxhBkthukgK19Ebm4ECvoi
miDbIRUST/QtNGtYhbjZHZKGZWPVFWx5w5g3sa99aKo2wwqop7jq6x+nDLCuZu1UzfEKFS2oqXm+
9hzRwNU5IyIzeugFG/JcFE9+BDYqtPJplVva3tedh0KGEKd1uRXWLkiyZle2HgXtckw2tWiipZjr
Y+1X1QkhBpLTlN0qn7oRhc4Yc564XF0X7/+3jCbiVeDo/2uM9zOjCZzYW1t2bBjfKFJXHtS3v/qL
zeT5/7Y9uN74iTHHne/pTL4LMYnVCjEDzXEPWMx/6Ez+/+XuvJbkVNZt/UTMSDzcFlCuq7pb3twQ
ahm8h0zg6c8HmnNJS2ebWLc7QiIo211dkGT+/xjf+GvDorH8xtFEH8hj3vyPncn8i7w5mgyWCWFu
S5/7T+xM+LD//TwkkgbXFHE7puVgEjH3we2381AstjmPRaM/yDlHVRwHTizE8o019LoiLy6ZqU+4
3M0A/WlBA41A+Gx515Lckf8oNWk131s91cp3VrzOyXtKKgbR7nOcq/iLbtSi+I69mZVhM5NeUns0
TigbL2pJw3HMAOHVsTt7Iaia8mM2Mr6GrgI/eO4RXeVnj35GepzRaroEX9I1OFQCRChlIn9+HRce
Iay1N8Ftxepdt4fOVH5yW4bEcR4wnipoFKlWvbXbSWXXXrFOOQ2ERKpT0UnoorlaDfReVVG+lG1h
aRQfEsMNPbe1EKxhkVq4rFGLXU+xnIqvzDMrUnEnUTZBWXkj+epiXm0gG9J8b002nSu3s233LOny
xc5Bp0Vnc/p7jUiHh9jvUi7Phaz9bLxQREQuPKi1jPUvwPBUeUl6OGmHgV4yaepG6eiXqqiS8VQU
JKXnYwvIIKuQ4gWpgxD+yEI7f6GlhnZwBnVb3FrT7aGoAYTA+akqfyhP9WAhkrJnx9U+1QshVMdG
aRJWgTRjwpUa6V7b1tWuiaU5Hc4AlJMfM7MwJ1rvXey+GWLlym/2qHfvZqx233TYbf2p7TQzDxsa
DxnehtElxN02x8+VBYYqEs7U3KliCVbHS/FuIqE16FpqCpGMFf54bd4YobLT5BUQA2qsee29Jhgq
YRAyapfaOwtrpTyqYdVm0JvFrAeFo+o8TJBlMVUpZab9qNPBG5BmWX4dNcMombTnLqUpmWMmOXSD
J+zQynScO+VSOupouWVcLUSey/o5s9de+0E/lRhs4ZIlwKUmEVqPckTjBZZVrZQqFiaszoOWg/yN
NFefs2Cdx9p3AmzT+TdhdyPSlLoxHWTV6VKePW+tVkLH+ziOxFT59p1qd2eeAUtBUEfLOmlD6Ot5
Ft/i1GIW4Fsqbi/+1MD77X2ueBZlkq7UiqjNBpMl2mG07ORVPZDKk0h9igoU8xdRDVyjjUXgGEnz
0On7Lqpl0oV43kjOXufpadXGd5Y9kMcHD3q7cI+PXafbt5Sx6CAAUlxS/FloFomF8YZRbPEUyxE/
tbgscey+QE5w3o6Z+8mNBRDPAgVaJagJSp9Y0cmyyGAp8vlYiRLrDNf1E9rt+mLDvDhZCPOObau6
aIYH00IQqJzItVb3ug7ddFMNPdy1Gh38FpoDZa0iSxpIAdetMT1p9A+uuZl6D1aR2SdocFzyxiS5
ttJ4C8GA7muz2G+kxl6qyN42SmM4bfSHqMidN0lBE9tpLJYB0m+bp84cvky2v36rrXYG+IEE2FVK
PsXCjc/1VFP3nMgmqemsPy/VTC63Qx2B4nT2mnRd8ofkBpccxxLJUypP9HY6kESuX9yFGHxUg1MX
lPo0nLxecz6bEK4pCsL0mnLQCTEjG03QrjxpKSsAFqx6f8PAMB59D5VH1VnIwICTR4TDUXkE+vbO
Scgkd/11PWNqbl9Lb3XuWiXXB83RkxAERB3Fjm0w4U2yBye1UF+tJY29VX+zKKPj1mKfljn2DhB9
XoalEpeVUKTnyqlyWtGpw9K2tJ4oshKJjB746Plr9W7wpv4EACSj5FAixsxYltDFR0Zl2PG9rER1
on5SRvz+9eu8zTXoKwPUq1kDN9aYFFetGsrYwtf/uHg5BGBvSd+PDfnwLSChaAJdxpGDENljaRXZ
vZPx4+wGDKDCPchk3O0ujq76j8PcuJFXNgWGEM9/FGPpfAXCoB1GYmaPpYYguZGeRkAZ6pORJJVw
bfotfGB1n9fOzl6N47qpTlUaZnhbAMQIxgZFm6HrGc7tupoig5egb+5t5Am2ST0JeAh1Bc1+tVSV
fqDSvUQT2spgMajISy4KxxiK0GOGoOJSorwM4gHZ22g1LOC0ljMR7SbKAq8NjIpk72prKc2YVb6m
jtFfB3O1aQzm/tOcJPKaw6mBfdaMIWolAs97ZYe1YeFnGTxK50u3nOCkLOfetNOTg9Tn6GM3u0i3
ts/LtLgcq8p4zDohHzLTHk+u0s0ICUt3MvrZC6g7YEvPp+qaLf56xARJLXldmqBxZ+fo63KNpKHx
3VWaRUQZlzKjsKct3KQPG4wOUd8SMIPk17qMMG6CdOtOueQNHWu0LgxhDjrXWOphpRx8BbxXMNr2
EtAGiINmmFTotjHeSl05t0nr13AsRvdA78SKUPAiQilN+66XZnvzWHacoOnpBLimeZQyIN/1wXZv
shCQdyqO945p9Mn3+vZEylgeqkLnw4wOlWC4j4G/MHb7U0WTVjenE2M+UuAhNY6enrN66TWWsYka
LtnmI/AFj7YNZE0bm2WwjuTLxgSToUsg4nUa1k8+heJDpcXuMe+pD6HDs0NTTfDkSgL5Mn9G3d8u
M6LadTxlNtA/Arp9NAA8ZZwlVEw1AVAVGxWTqKnDmA2Uzc0EnJ3FwQRgLb5YjTediIcUiDd0O9BL
yw4H1Sh0ySkRa6PpnnIbWVjH+huFwojE3i+NoCxW+2LFyosySOWIVJIhyiuL3gylryteN/0kVhrY
Pj6wW7HUTJx8t/poM2E7W4U2HoWm9KcGUW0Yy9ncjtDxuFQZrrSyQPch7fgAh3OFQFZ2BHzq/A1x
4kEs1lUk4vWHqXrJRd1bbhiA3qyN3SOhpySTm1YPwAMaaLpZiqhsWWE/0wDPBBJYA4USRQqdwchO
WVg6RnHlCJ5Dd5rUkyz55tbC8WEazYQxgrZG2afkY8/89CRat4tYkhBWt8r1uJAuE41jkkZx1S/H
1szcQwYS7VAgjIs0ySRPGrgt3Fhbw2rwINihnTxbk8vRsZpDZM9cmFWJaMdqG/RfVkcc2ozuLC0q
l9qRR48iZ9GbDAi1KDuMUavmkfbQgna797XHzjSdByfWN1KpWiISJQEJVYis/dj2Oe2oTRrOhCSP
ie9xLPjrtZ2dh4ukt7GasKVG18NsaabHSQguvP3K6o8uQuRTzkLJAUMRchsa8CTvWJ+VRSAn7GSj
PghcapKUvO093djHHTXZaTjHxK+UNrQmRdc+zApIpIMLcdVcYZGIiR6VRnh56DGfe5gs4b6huMeP
dJqYciTOFd/WkmPSU3A3awOfZo6QKoOawgnCKd/QpowmY5wCNAlpKLXBQoolkiP27A8D4kNUNPpy
4nIhA6OhUK6lujgbKanfc9GAiWtaC1QM0X01jQ3gXDnGCtx4JwwaAnbvFD8PViMoSDUK3XuBxhxc
xAaPq2gO4bQQs1++Btxv04+gr8ElkZ5Vj//jMKw8ZyjEix5Pxl3OfXOalYMhc1lj9M9jch9n27jF
dp0H6cq5YblSHGSVT6xIXFW/d3DDIA/t10/l1Fs5UNk4a+5zPfp5VAnRppEjEoc29OCKK+IW28LN
tLlFB7eY6rdJZ4/QbcfBM5iCCJr0Bb7hYCq1aX3oPS2j6Q7rpTlOflK1Bsfkaiwx0jyVqqa9zonv
xxejKjp0Hz9d1P9nV9aG52DM/u9X1o/fX/ovTLP+bWH980V/L6x9+y/6SRtWEcCAsK3t/f7mhID1
/0vYrk0ZzAP4AGHy18La/ItcJbBTLN8cFt6/c0LEf7KQJvn9D2f5BhsTxJxwZRXmxjvbVtq/raRL
jHNiiVN5q6XFwJYymPf3ehPDxFlcXfe9X5v//L4k5118ItERpW3v+t++NXx37dgkDcd4yGowx2LB
K5vOcf5+pbSAiEk3s5a2uvRkHMSlah5Knwq4S1e380gWHFUP7eh94zXGBeewG0maihgu9E+VZlx4
L/qQdjld67r/gE7M5eqJCuxgfZkmjZkXXQ+b1ovpTPIk0vmAPWA9Kb99G3vpx3ZiqdtD8x01892I
aqViffBst9SmelwQgUIVcY1reS9z/KJ1fynL3rn7eQ/QDPPbtVXuxaAmfUyJ/+PiLiK9j2kCLIlA
Uf3e9Z0vStEHsGIm9qT9UNd33KstFAprQ/tU4ZQ9VKOvX1A2H5bJ/Mbc4lApeaj5OfgTDEbtWcPk
mTR3H65LUDQWWg3PnZ4EFvvjmOFudNCbEHKKg4jJSzgc3dybCBG1aBm19XsjT86DY08XS5M/lJUy
iKr6TSFyIL+TP4VxUVZHsitTb64PrUkoOl9U5HrXwgJU15jKO88I2kP9DC6jtTX7CLTusZalTyDy
HNXZzPoeTR5orKPcpJAWaUpo45Ibcaf4zkh1bRyvi2T/tnacb2Pik20ixHhfMhTdCvtEn3bpCbXZ
WtUq6k3/A3rCNysK7aNlYS1xq1dI1j7JBt2DpRVrUCddDZUenSyJt+lBkwO57trdy82L2RX0QXzz
q8Szhmyd4yDTrc+5TxxVrACFlc57pkfNsUEaTEO835zANGFS4mFpZoeam9Q09B7jXtyGknoQkLoK
8ClAw6ULCizqc1tHnfC/SEfnw7fM9eKl4WqCWVcXXxsp6zC3v2huinpPsK7MmF0sfdHdPGYbocUJ
iX0DXdxUFnx7TfvUVr5D8SjXOKRTDHiO9bTOOMlJlHtwzYoJ4WhepgwYgVSAIrl6vgdjhkUKS9Jx
gil2RNd4cch/GToi4NC0BMDOX88Lk54kbQJIIyT52QunwNxf266vAsdVA0dbkyBVJOCFxNo8Ekb6
SO4jlaZSO+vbRZhfNcVt476UffWSdiSoWFCfpeW+zsfyu8DlG6T2Bb+AQ016aa+a9aV21xIJU2Yz
w19uvrIvlPG/5XLGvjG+sqRpkK7ahHNReq/0Ais9MtIiLSKhzy9rKT+lM9wRu6AS0o71F1ZqeTCg
VdJM8x2uFJSViu9KMzqbFtqD5r8AI3qzja+4WCyfL81iIlnf/U7N53FytvI9kk1liVM9x+3DGGc/
nKJ6zfAYrRgiT0QtNlFGGUhzaEqolGK/iqzJfGvU7du+qGPszHawKRE3oRsbF89YZX0A/w3YNTOe
8955VUA2DPM47fCpIuHRJ09cHeOU06p+dgsW7GQtHXRHEB3nT0GfWNe54Zxwc0DXfY2Dop7uuVm8
Havpa87ZRaXsyACA2u21RmPRJGwY/KD10GmRuWYf9s7nOhITlXeqRPZePpTo58OMfi+aUttUmPxy
tdzyVaFsMr+tibTuZjVDlYw5NOCMTjA2kpGcz5LgNzcZ3DNW5ixwi3ek3bSHxG3NMKNwlLjei9sJ
devt8+wV+VlsfFNwpa+bzCuPSYkwQnW0RSY8o7b5JBANHHL6zFFSeHgCbGqP1josrzKp6qe4swMx
IsPp6sAx8k+WL69Va2JC15i7UU/acADEtlotKn0vPg7eCrJ7/d5W9tmRkzoNs1tHyAk+sy4KhukO
NjSHKRe2Fp7RdsFenFb2M76mSe9durOs1Aw1od8q7OrR7LPXOvDqbvHMgFqDHfar9jKRbocbSDeC
zeB8oEtMirScsrD1/Oc6ZqmiJbQOqTxDsSMxyJoRVsK5T5nKMzl2kQ2S4rymWIcnywyWPD5up9a8
TuqG1HuhIPTNoAAS29a1Xw0M3g5tE/TB3zslPzIgcW/O8nrSb03afGsb9cTF4NYnpF/lKYNuahH7
I0oi+pqbn7Og6dWPzDDI3qz67yk2pcMYMyU3xh8LCbDXoUjf5uPQnuWEz0xPVoiV4498HudA87xw
9FzrhkztY42IsnCzksse9lIHKDdjGyk0Wuz9WEd6N3WKXqWQyWUYiaRAtFhp6Op1Hw3YVNpPlCsx
a6B3wuqQNvfU0l/UbLzul+U2JmoCkbnUN4KbqZohuzfK9/po6de6MOWJ2iVDbbY8e3H9rhPYMuPc
59zZHATrFjVK5iHOxwpKNBqyrkF+R2RhDC+vsGcyuGaX9RfBC/Abiw67OlX+QKwWQnrO5dqbP+HY
FajEzS9kOyCI570Td/rR+ls2h5XdmtFZafZnVFrAnCT6dfPvWWsXuKJMomJxftgl6c1E1tCZMyR1
wZ4/k+2+5i3xRkD8ZMKdP2cCfbFuJLdCddqNddKDaH1KPLAGWe/OkP2ME08G2gei5MEbX6uWWUYz
9KzgfRev28Zp4HwijGPLCQNkPKF7DVtd/97BMQAY1Ab0cj9WVJQCmdc/fKkHgxLdaWRKFyDETg/+
mJzltlgcKqkeloxYyB6ztNXTkKeL79EoqcJioELpdag5HAY2is0PWdJox6zAlmhnkcEvjFRXPjOP
RG43p1no10jnTIZjoLTqjEv+SzziCPSaAQ23qb4nV02HoznUBVTOVftk5Hl2mgd3emCuQCGitFou
9r7PhzFHUkAsuhRF96KX2xTPGyGfOcUNJcIDLcAn9HAqQLvrk/MuItfR9HCqLD+0fPjKSTWeTZw/
yyhGis04BWQx9AcQzaFY8vaAV2/TWMEUgN/1fZoYMEwTz6hLdAlEgnY5VIuePlJi40DpuhmwkZaf
sJ40d+wwB12vXVzaggNoJsJTmtV3dzGLG84mxqKzUNm3mm8Sv8zC/KpSFwzZYLdKfySdPca74pJR
6tkJKlvN4DTSjIjamX1SK1fWNiHYJAe/WvJzfbVaQb0M3VEIltqDqsEPWEhC7Fm80gazJW4e6Ezv
6P1J5unruu2Lm62hJ20GJgyWM905BpiDlJduFZhckpjDs5bf3KH4Rqriy9C7b2IKILgDZ6bM0/S5
S1cvWnDoXXvkIVCGjDSiSvaOamF+dupqvvex+dZfFfJLwmSRtBDqK79Zs48XKa1CBnVsPCWbfklP
XMNU5GTNQ21OX1nf2k++iyvPN8eT02pvq8prX9k5MhD74nVwQ6y6r4+J7927ht4thrQ8WJNWhqZH
vXs1kwlywnx0ckEA6OD2Ydll2kO5rFAnVPVk10KdQPXlDAIbEmVlTp8gy3mrzfYTMprHAs3mmV5+
cxal5YMHCQwRN8cUDzED4pg95o1j0Zkw7MClKnB1KGAHotU5eZtuCugup6HpYPvJa5wbOvyEm8gT
eZRF911sWu0BgMbDvgdd+8m00SobGmkEjUv2BCv4hdmCTb+pUR808EonVSw3y57ImHE5se1sPC/5
Ml0Ul00aYZTHyeDRIibpj4SumhfX26btro8W2mQqZzQEUGgJ6YD6NIe5bO2jsnPIGEt85kJx6wd3
fCjjJYO+vL5achmjVSBeQgn3SuY5dqW5W6+jdF9jJKlDH+rVJc47jHWe+Zzr0HZ02NCFQe3KyN1o
0VE2LsJ8mNo5v2NLuFcMJBMiKAJCxPPcId7XF7DDpvNpzMgkE1Ycn4u5edsNK+lHbffG9ttwFbV7
JgZ7EN76vIo1izqIQkevxqzr+02NasFxAroQ7pEo0ZygUe2NqFQWoGyIj7XMyEoS+gdyxHH6WIde
Vgqqe9081eqWxGoIVo/JabNpqBH8yOu6aaj3zR/3eUX5NUuYcdBSkdfWk1wW0XchzdL6As3gdi/F
vBDdrTq3bT1fnRkBhyjJkcHz9c9tiWX3Qo+Y9YOBPlxWkGEROf3IxcpyDcDPcN03TUVO0cGUxgOW
1y/ZaE643S26qFo39Fffr7Zd4ffXn7dJM0xaCpvOsHRXnWIhwZZca0mDS8M+dbvr/sC+ycwu1GQy
nSeMePKBgdw+Q4YN3LlSa4CWurlWFuoJ5MbsygrHyqQPH1K7aKCne/VvGzWMf98H9udVZ9n9cRpi
yCeQtxFbxM11f499IxjYWYC4m1r79/tl3+UHXaZaOCPG+fnmsSY0JL7bD/t1p29l58YQywnbX30V
zAuuzLXiJdh3ex8EfKIjey45G9K9djAa/+zGelVfgYDPNJK1J6JZ+GDWSFdnHGbnNFM/2K1HPg5O
/lx0kVuKwyLQNytQXQvWG12CsQAh2nRwKVfiGeJPv2+07eM4t6KzU1pzKzPGWPj4rHK+pe2r2vfm
ytzq/9rB5Kp9BfvdXE0/Y2K27bXClqgEZvfjxAgOSEK0V8f22mvTTmtzXjw4JbEvzlwXumtqGt21
IJyUpu12m2yc7sr8hEaaZgZz0vTXscMwtO9ZfTGdbXcK4frQoNk2+17ZU/QcjfmT3J4ai3AcN/iF
bv598O17mZfxueVcL5BIKNPuRxvyZl+P9g/Ol7QdiC02RNcsomz7xON2qE2+PVPDrMpTilXilBRp
d903trTaK9iC7qqGGIvV5qvb7qKphZOSZShiy3fYlQoO/Lpur952BOnb3n6T1mYfzeb0zfYErcVl
fNWNtB2oy3BkEh6a/rO73V62eAOapMhita6++gm55odh291v75v95qphC7D72q9vU8UyHF43R9c6
3VjExbROOHA0lgxRGlcf05SuIopgPsH+gfbPgi6QFN5rZ+ZIsZY6xXxsuLK9MiC01xy5GZww59p1
63B1NXe49pmPMsmzoLDExmvbormLo6/YQutHnCnbpuBECfsGw2O9Hev7hnP6773FGfksv27vDwPw
5E46aCryF9bI/3odHA+xRvvtEZF5//GPd1tpv18G8R1AKp+toxt7/bmLPL5kFKeYvN+Zwyg/VH3G
OP/rmXIou+u8bfa9/Yly5jpM9WYJEsEhYeSoxGxSRPZbwueg2fd8s/+I+8+N9lt9QaktEgmSf7W2
dthqNVqVRmL9YTr78xX2tvfHTUevT77DqKI8FqmHX29vQsEJi60/vv9t9z8rcSMDjRn+1PtG/Wvv
v3oKXTb7LGtGdHs7FykzcRg2eiwiLemds0vBk2W2VT2hTCi49nWK+lnCMThso4uLp+Tv3W4hysvN
aUrOz7T05cUDAHqN98HJ3w4vb9+ljNuFK8QBWsCvtP3bnLYv8bfddRvzvJ6VdEaPnoYlgySXcLaN
X1vnwsqDYuK7oD3vRa0mSINjKPn16+83s+0Z+96+wbD9aVUTjqxtPCJ4h5GRIYtj+F+3Y7Wg7J20
0/7JAIo3132vZvycpZGdKROT6G6L6edn3x+0ByLjkVMAjUgWVngQY9JtfOEESvvzvjtrZhNQ0wY4
OmDH2o1Z+ba335yTnhXobtxCwooEQl5299S+MbnqMzZtbiqla4/k7P55EG7HpJNM3XU/Jm3qb0dd
Wc+/Hd/7Ljhx4kWU4wX7zdZMixNSERBQ/zoP9iNbjPoj3iLz+NvBvz/n18/odLqfddUiM9x+bpYS
un6oZ2awmUW66f4L7i8ZnNZZoQG67QF89hrmQxozgduuftl2kiOerK9/3NwfMMlc+T/eSNFt8b9I
FIch4x8m+n/rpfx83T8iRe8veiZkwqLX0ZkA/9ZL8fW/HJospm5gG/gbtm7aNFGECSbc5qf7pLr8
S51oir+I9XB1FIosThwGgf+kqWIY/1+Srm/bPgJhz3TMLUDS/gMPnLlZZxeElV9II8rOvho/Txa4
H6r3gUV58eohGfQ1eguQc7xzntWXZF5gcI2pOPeGQQ+gBWrsLs8FPvsHBI5Pfjw2F0drv5RzA4JE
B4xXxSAdSK66FmjusEarH7Ix6tuwtAQWQ6VyE3ICBizGOAuCJVlOi9tPUarJRzP/SMOb2Q3W8HXe
DEa9W54UBSRqVz84YVc0ckDUuPg/2M9TgghGtMNnGLoKfXbnHpd8MkNsTen0NUkhCo6e9capZ6JQ
WE6EuB+ooAMLVjTjz5UcT/PUggwTPX48L9POjt74T3mBCW3V6vqYs27ztbh8LDS7eJ5B+JE5JodT
NsM0W0uxXAlV/Kr1un8FD2i+HUcTsXgXf0rNPHv0G5k+unGSYQwWWehuq+3cXekOSPqoVVZdrApl
NdfO1oj6XNOiwQfo5ruJYJ2yYRHoTZ2Y5LHmNdOzt6WIZMRj3Y2iui8+XV67kHcuS+iQi/ZUxZl6
LtP1DW5EcNN5UbzxxAtgyYtMa/m9z1m9DvEnhVE0qPyVYhp939OSd3rYEemRZVRsqY4cqH9ScHHA
YGFLDA19eau39XLyh543wijWgaLYyMgxLQJJcpaan1eXL5SxbTk1NK0vawcLdNXKm88arel5Y9PT
zChr+i9g/YL92cuYPtrN6j/M2esqLh+82Oq4PMDKFLxhTsUowMxUhComi2nx0XXhv/TPNCGuMeCH
k4f3A4SHfkWRmD64XpLQSc6+ytTOH8ZtA1H07w1BfMVvN/dH9+ftT/mvbu4PxFYuTvMWVLG9E8V1
O6jk3AR9PsFo+uNn7O/X7o/suyvln2OXOK//+DWsnJxyGGwfENRVmK//7Rfd35MLOwFxY2eG//Ov
t792f4VVmHrkCXiN+yt+PbDfTCgJND8f+e33+/lMDaCXU9aHJClw6P164m+7v36JdWgprdotdMIK
7Qw6XMhlbAbdGMNy5TLrcCG/qaSQB0tSC5Pb/AfPCQE4yfy2rpjxyuK3jbZYxc01Su6DChckJWJI
5paUrhTJzWZ8cjv1aX/Nfu/k0dehO43wivaDrYYPPdrhqDOMpA/NvBvOi7ylWnfP5gYdDY1GksMq
7UaWkHbb98y08qI1JmiOtQm1CHe+Kopalz6nLjR2iImKpkLUeXaq1bzhpjMBVrKhYGzcKH0lhtmG
pIJ8QOhmoqfiIWOEfuUOEjqbtjzUms2fGpzSUbbKuiWJAwpz2xtLHJMDrGxfHmDd8AXjjL6tRm6D
IddkgDZ0BJj0z31uOkXmxEx23p6x9PHX3k/xZxbmOVPKeWgrok5TbIcHPS2ao7X93VdcwxSpWg+g
HKVvnzZ1DneoHew1WEtP3PZn7RvhlPrPm4gx81Orio94YBoGz/KLAkF4opIJI9tf6uvqTmfD8+2H
weD/IrpzldKR1RMyrqz6axEzszC7vDrWQm/vlVu8r9vROfWdqvCCUkteCD5EwgtCyVyb+UZo7Hxb
8tQ7+RWZWvUy35ptM+cGGWF670fY6uab0T8rssEeKkZ6DFbpY/qcKcsJtXjUoT829gWXHR7sOr3l
2waxvbn1DaiB0hQoTS30BuCxtcsbygwukwOm8m7Wnx1TlLcVVYyyNroUBQXFNPOmgWq5ibhfbwMC
9gupVcTJc9d+/6qSjuqRlx/3m/l20O97L53FMttrblQ0lealuLIp9Zv0+2+1r0gJK1rjqbYwJrdj
5QQCYJyeSfh+OHVurLjLG/XA/MwipLbHN8w2DwXjxm2ZV/1CpfZsUeZvQxu6Dj1avE8merhTa9rv
9wOrNzWKj2kJStOLy3tnNdV9HQDWD9bSH/ebGLuG44IF7iDFUt1Hv29C5dKP0/ohcIY4OWR58qpM
queerJuocT1gzYXElJgMY2DmbXmh/D8EszagLmsS/cklTLgxzfJDptXYSeP8yXAA5Bl7KWVfKux1
nF9VlQXrQoA4U8L6akX024p6L+7sa+ufd/66vRdm/lxw/3p4f43B13P0zelp/9H0jlxyjTMqdfti
fdvsL/jtrX/u1lX5boiN9Nj8WtvvP29/+lpVLKt6tORBAjCWut+/Vv2/Pb+vQX0aWw0qEfr4d8ls
r5N5W81i39s3e23mj/v2ByZMDSfLYi1PPJJG546ijnOsE6JLpi4ipo4mUZxzwjkvXZ28jDGadFF1
L87qftbnXt4nss/DQmblKV8/2pagbpGUl3J2OIEsDO6ofIxwzq0TuT+ShPPCDQE88wqjCVCkldG8
ZrDXy3K5VK3+QfN7ioa0cAA3Wis9dyMFlmi7KKcdknPr5TVC1BnlleQzA0zQiJOesHYVNojfttHp
8ELc1hKH+noCAcvySGoc9TW/VKV9s7N4PFO2GNy4CXX96ueDYpLmdZdSw6NmSQdQNW/fODb15A6k
TGJ8xKTQhFqau8fKjaq+EnfXgHXQjcNboHu0tT+kGCQPW9MbDp65hMrqZgpkHmXz/ljgGaaTqn2u
2gqJSLZJC2fv3KUFjQtbr8JmWDPSprOJqgyXWgZCmNbo/4hXlnztF633pkMtBx8MlEQjC2wFEm18
KUbAnkLRdIq7+ZJmJij7LEU+3xFWbSY5kkjPvKS2XBBmiDnSYWDBeqCchjtgPnT+3IXw3z7A8ZiD
uLQBl5ruK43voc+G/BwDcjpURUL0uw3NUoE+CIF0fmmRhxR0ZaYkHYir/JbZTYpp4A36DbwcVntf
NDSBRjV8dBJizZ3YkuCIqeIsvn+NUYheaMbghNM0dAISWKfhzphF4O+PK/TmVSYPqegHdNjdwFzM
eV4w8t7qov9cv3en0glX/NhKa8CIiunj4MRF6M/ui3IF9sG5DQvyrU4tDAkTR9KWpK5CQ2lMKmbQ
gqLYuLDtZ0PkaejfgUc/t6ibo3jyy4u+gJtQxVmqog3K3LYCb/ywrvH3dPLPbjN0oGtx12STc/FX
E0/obN77OpkP4kFfZXknYPFpBM4QKuWzaCi3riWMi9Jur+gi+3dIWEhOA6HT/HCtHjNVPGG2J0VN
1V8a4CfhIJpzb8PWWqqR9rRzE+2U3mtY0rCWuLrBliUTgdpXJkNp9v6DmcmLZWBE73Tz87wuyyvH
pMGUFv09AxQuPCc+u76OunrkAAVF/ES++JtquroS6gLyO6bPq01RMCb08v9xdybLjSNbtv2VZ2+O
a4CjH7wJCbCnqFAXkiYwRSjC0fdwNF9fC8pblXnTrlVZTd+EKUZKFAUCjuPn7L22Y61rsv/sx9oQ
NtZkb9MUQGVk5nssW0wC+Ubdhm8Wp4UWlCw6QSYnBrYugDzH38c2//W9HVPcZ2QuL1backlFjEJa
3TwMsGXigcRgF6qiXbpXAuhXdwuNYQKHKwMO28x7tBWDUEYkBia6XSFTevfmeDAyzCyrDiyHDWHq
B5VGGG3s/tkxk4/Jgc805ZkMCkeYeCAQ9lqwAXqWFTsBE1l6sWQoD2xvnm031DX/eerMlzTrgMrX
ObmqLel1GJsdxGv+UqIvRisH3dTcYi4i9lxK65xmN8fIMF7HsQebjOFhTXbKZMHGbRNcEb58jYZc
P47d9Do2VRN6Y38XJ653Gab6DVPZzdY9yD64DQJj7MXBmXztY2IavisRvUdLKoJi5n1DswX+0RTr
OHDcFgSN7GyZQXHAYS5imCWihjWJi9CCTj2Hs4l3gzZrwigUBDhYZxGWUXddSxwoKlvHztGTueBP
KtT/J2x3hENIYjL0eQmGWiMLIUgilv1MUzujr7SgH+VDRHrtuRpUWOcu56NG10jNRC86hosJXXr3
GpU8HR/agR+eXH3GmucfbNYQLRWIAkqfab5OKV8K+uBR6x89/beIcOhgYmmDWSILs7KGv31Ib4ZC
fLv6OWJhYG1DPgftpwxW11xqj4iZk5rcx0va//BMGk1wAjMSUKZ3dqx4f5RBD3ZhrfLiylhLuwgi
m59srajiDDbVtcU5LtKiI/AEsKtGzPzVGMjy9R11hD2vI8wgPmVx30rV2ls6WB7+EVa8r+Ze36Sv
RtmSBBvlJ4/6aZENFEhpxaFm9QULOxR+H8ic3XqM8zXrUw5rNz967DjoG4lNp4zO0SwJppHW75gW
xkb0CZgyFGFj7JxYqUakB29m2x7bPGabDvhHaC2EIAPtlB6zNDdvbclNyer733UCL7vgQJMeAy8z
XrejsRivsRYrlpzkqXV7dhZFcW9iC9wkevEzWrOKSYXbYPWBPmoX6WFENVN5Xuim9jfpE9iJ69nK
x3Y/K2RpCKNpJbekhXcWA6tSv+MsuJhegSLJeyjH7Cr1B2QpVz2YsEajE5cb2WLRz1lOdOtNIlAZ
bT4Gh1BKf6K7ncsXe1HOvnRGWNnlQ83Os7Ej4sJsssfxxYGk8napwWh1dKM0xO/wbmHjwhnkk9aC
1duPf4qUgNbBGkm5aJJz5KJ70js/CVS1bTJzi6/jvkOWMWjgItvUczfWbNS7+9qryFRonMfS079l
JZefFoMvysruMy/lYUxya4+6/CeqT/3B0n55hToMnfQfJqQiGDb7wJnsvdkYh9pWr21KYeHN96OQ
VP6F/CgHTi8N3yl4ZkmJvCB4rzeitnYcdrLZRYuFu05+jY31ht01Q63IMp7WURYuKd8eRWfgeMBy
peBD1NyD72lgKVRWBo5i2a3t6gNC6YToE3pSlcZvbmJ/mGUCqJrY15Mwy6e4pGkjn+ti+SSeLgsh
BQ+7wfFeF6c2DlWsHSKx3KqKzxVX3laybdgm9vTelwVyWW9OD11PG2F6SJp+a8jyp1MuQZvuvabm
VbXDrJfvfUM2vI2sdwvu8ZSk7Z3y0uTYxQp3Rma5jE7m5Y7Jc4I1qHov6dHgEX6Yx/Jds+v0kPQ1
zom53fdzixZKymcvRcHzVXKJDH+r1XKDxuYTbfJ177vYfoNv3ju5Df5Dw0Mla19NX+mwM7Vq59sK
o7vT7NY0GD9D3lbq7RZbaRK23fK9KolPVtiKzEnvINDV/m325k2X2+ZZuQBRzIwgidGH3tqijJlU
5AddG937+XSbx9+22be7qUAoPPaZtfOA3IWAhL8PwxoK0VqP5aC/zDEKJg+4Rp8O+J8q8yzNk23i
KHvPMnwLvtNymFtwzJZ3FtNYnqeVMjpbzSsTwHyPSe2X1le/pGDZjNZBOTgy7FldhXWqEBXexrsK
N+ltLmh1aD4G7spi9xl7ydHyjlbteQdPZpQRXgr63hn7S/st7RY9SJLUCHKvWu6HxbrrGyR0boOx
rqoX59zU8TOIjeodnalccqAFI/IrSzKTKvxpW0DSKH3X3le0OjbM3ust98mI+jo6CNeSt9E0g6xW
OHtb5zEZrN8I8hT0Ygkyr5/Rg4OH3pKX212o66rM+BFTNA3RhP/VbeHHNS4J72xKd0QCTst1kJA7
uPpPidXRd+BPn9NpPw7u9yzyqa5FoYJh6ainzYuRZ0Hh2VBAlxaxMNqHo2eYV12Tz2WFKtxe0Le3
fh4HrlO8afb82DNB507b6CExEG80w50j2P6031mZ+DnQmQlssSTH3hQv49yA+Jr9wGhNb2vrtxwc
AAhhNJLxcPbTgZuihhFF1uCr1YwQpqWwtivG2HVzEZ59IJKl2siF8JbJkZuREJ2NnSGrUs29EvGD
7lt4d1LB7Wrqn3R5YaKnTiB4hm03LSGiVI4+nDrMosOqdvfZvKCYjjSfQAtr+N5FXWj04/pRsMMB
HXvnokPfosK+OYXu0gXGhS7te3wVZ7vor0bM26GounKcYINHNxHjWGbc9n2e0LVPVfdS++NDVlsv
jTlQ8fa+Ckote8D9Wm/imklwHhoJ5tn4HZyHgjKWqyBLm33l+BGtDVyp40OSRoSPaPFV94jcW4bU
CcAtF+mp8/ZzhkPa7EpoaGLcmQb7GKe1j42h0rthKO/ybkVxslrU9cxuDu/6oaPLH6PXFa++RHkd
jUUc1qa4m0p9ItMgMymlkWn4mvisHc09swnCDEDzv26pkhe72kIzaidejujWs5YxOiii2tlIwB+K
3vV3J+4Z+5ooDQZuP7TWP838cWiACZtSentGyw+JIKBmbl0P22xuBbX8VQAauDQrjaYcCBWpp0B3
Czv0ao/NFxjlcGR2z6dYFgjhk8NUcFMkjZmqaG1h9QePPnnIrsfZ4roOrMKCe+b4fThM1SHqmKQ6
LB0RcOGtigWcqOgmXeuapZ7acSbbx2gan0Sq7luv87bRrKG7BxXi+rILHB1YVdYdK+Q52Dyojvrj
mBaELiKTrNDzYXcuuLWKy4pc2WD6gvPf4bfAqmRT5tMild7i7tlWHq1e/o50lUMJdom/XZ1nJVZI
eF4UHwvJdYTyIJ5jDUZSpUJ/yKZt45O7MVT9U9pBSO9iNj1FKoxzodojswbGFLrGvtDViN8cds2c
PuEFLLmF9w8MDCUWeGAn3eDQi8N7t+G9Ktcrgy7i9j64JzV05c4lE2FHILfcwDHXDQJ9XAGySPo2
rr3EKsJ5xEXQ1mkDaSCC2A81c+BuSQIEuALD/uXqIjmDjn1Dq+f1WBr62Ep38WC/Y9tl/cgVWwzy
0hLX/ZhlTQJ9PlAHk880tPOdT78Zon1qbecq5Y6V+1uOGFsbIAEzRDc1OU9tVMLyRsGMPVoXO5ul
n7jYNyknSpXSe5FRO3CMS7o1voYhc2DzjHTxlA11Q3ZW/K02liP1G8MjHRHf0rybtKyN7qXNGySo
Q1ddl0Sb+YhesxXFCFTiR0uTAoq/Sd+7QVq1bOGz7ryicR+03MYtH9unvpxq2oB4m7PM+uUv8mXu
+gKCzpQxThJIxszxo6q7Yhfr6Qs4V5litmtjgksSRKa7hdo8LNuXEqIr9xMaOa6W73pigOwcFryc
SmOTFakXIKOM9mosnkwZDeHUr+53vfzemfSAl0mES7Z8shVcbKGHyMSu9Zx/i/nE6HGn3OfvzZES
usfAkk1TvBl855vVpL+zybqpQj21GjYl12HkAZ5rCbgqiaiXKjQ/ugg9q9Y4KP8SNqQLUF20pclT
zs7saFj+w7CIU+lO+8QT11aPMCmIVW+js1dNXmgaFTuGk0QKFBhtrP6hXy9S+pEB8CttW+bWCVRu
ch7dTfZjUe16qqGIN8aZMZ0ZEYgJmT4dtGQ7xBYpOsvBMwUWT82dd37PmUlYKU5eRvJjar2QMGtz
hnbsyuLl9zJiYu01iwsfWGvzM5Jqj/H20VOkesgJbv4w7eNZO7Ve80qczxCWFepKwhzoX0X+72JA
8okj9X0xc+PAbRPeKZkEJCapG6dFHxYr+geNTw1fBGcvWkO0vrN2rzOY3fjNjxwKbevVT6YiuyqJ
umkzoFqFg/xN162nMZ84vToyHpfc/d6IjCGkVSIBNkJXl+yBlx+GVRkQIVqyOUkIWWy2irK1xCbC
oZ9bTnqZsbvC2GCnM1a3mlOE6xq1dj7KmO5x/tqSEUjkmGFCXEAubQgEHvRYtC2Zc/6hGGrY+EV0
ku58NFuX0loPUml92pr7BA31loM13EAS+Si9GqfIjCvKMXGC9N2V9mSgyS4/aMUjKUZpE49n/L7v
RV+G9cTs1UgG1M0wD47O9EmNmT66DtNGeyAnxauOg0LUweFmUz6GZOmEmHHZtCUD5TNdMFTZinzS
xP2FlXnjOhYEVZeKvOk6Oi/lvfAZPMeWNgdxO/LWWLHRUXp3ZIgYBzvlz8918zOTQ7kz2vwTTE9y
wBIUBXgfGTJix/+DaeayeG4mDddFzoIWaL1GX1KWmC2qYpct8qo7c3usWupDY/T2tSdBOGCqSMfh
BCctOWrkDHgJesIsTzg1mvl57mH8M6/Pd3PrHfukSU+WSgO/sJhBVV6zjwfecWUv9kaVRnKxtGuH
p4LyurhZaXeZS5qHrZtVe5fW8clUdF8683sVjXYIR5X5g9PeJZSvds54fIBJ0GvjvZYY7oErhq5B
n33zh5R75ti2MBaggXSFtoM1DMfN9Pt9Zfj3fa6/ObautkZc7ZQi1sR0nnNS2DY5vEAsxt60KfUh
YH3aF2D52FldF/0oFs27jY1/N811RFsQTDvCnKuiU7CfvcLcmnl31ZxYknmRNuFsO2qHVhipdnmn
ys9khkxmj0fRcd/sTExFivwd5Vs/E2fAxFw9mvn9OABpwZRIPRtJPOWa64ZaaUXbxp7JVKfLoGkP
HqjfzmIfaiDVsrMioAlE31y/9+iWkiEH3iazR4r63LwmlvPkuu3e9vph3854j2q1uPDOcv0wxPQG
posT0e5UA3QXsza+ld58ttOcIKLJVcckn67CI9m4tmg92kmFD6KmG60o0ackNMnjXTLxwWwK3/IR
YzeIl9aq2IcmdKFHO6dJ8KONffnA2vzbjVHC0zmNEdsT75WzUQpb45jAlb0nveRSGQIHqSwvAMhO
XaQVR2PJWjKM1D2T/44pTgmqKCXnRo8cGjk5jWrVZFyLpX/VJ/U9RmgaEubAAc4GL1T95NBJj1+o
RMxAcFILXd/GTZ4cl46W6qy9kza1i8Cbvrqzs9fIG7pPOjArltOTwalX83ZSZDNHrTvsKy9eTqMG
357xwLDnLk77s5s+XM4EBhKHXo8V50eH3sHCJe+IC/4uYFJz9TysUqT+SzW5atHsYmTw+Ofzr68Q
oP71e75+xPuSW37p176ef3315899/VvCFBuLSaJzKazSRqGSZVssab7TPPH4l5f547f+25f0chP4
/9yJ4I9v+vo93A0ZQv/5y//4STctz4TbpVRpwOZitOYq8yQF7/on/vn+/ngdqBUXtIT+7i8v27bD
mT1Tsv/7K389/+Mbv/6SzrPRq0Uq/HrpmNbTKkL8z9/y56/6OnBfT+OijLduiZb56+mfRxRlHQp3
0yDZSnuOFMFktk+vMknr9xzlbxDrzhpAPEIUGQgoVrnGzkVxx5yEYCcJ/aAXBgwTxaaYmvnbnWM6
euBNwj+mZrp3dMsIZE8njKj355wVLu1FYBnyJ1t+SWAhfilusWOYOjPLPPrW0Wd8D0VBi/CxTjN2
Nqcsn/2hOeBpefTsFHPAD5Xjv7BBH4FYyO4wozAymbFxz5oLkVlejHI+qyb9uY4w2plEj3Sor6jX
P7KuRAvbkC8jrL2PlgRK8Ma1d1qp3WEuZL1fDO5PqRyDTvWAfrifjEV0r5ssqCkuQgyNGJSiEVr1
UrtbLthy8QlVZoks1YBXg2yE1D+1zZoGaVowoh1ADX6KEzq+TsmCf8nBI1jDNx374sdCSipJau4O
RCg6VazLvtk9k2HcbiQIt8DlpAWbMh25sR202tvTSDM2cHU+THp586i9otMh5k1MF6Q5W5Oe7UZ5
+urdACyWdWMYx+bO7uY3ZDnsHPpd5HUSgVeKIbuLcI0CLdStmuwi57MazSlQzfw5ukXPBhErID4k
tUkl90Bj6ItQLa+xFE9VTnlbs5IFStVZUH0fdLqgE74lxwiF0JNtqyX2gczJKCyN1N94LQP0NFlq
dEfevtEBU8KDj6LECNqZzoBllvl26L9y4tluDK5hHHscp7DZh9cGgN3GtbKnMaKucHA/M+x5W4iL
opGGB01vf8yBHPIfMze1UEPisevx45EONgJZEUFi2Y8NLc5mauVOuEzli6W8YxkL/Qnxgt1rxF0W
2NcccN36En0jaA4unVqqcOqcF2zW28krnW2p5c2un3f8X8ZMPkhsaGO3fvEJSUEEm/UfxZTcLyv+
0oqHN30anNAGTIOWB+PPl+bJqd3uf0A7i1Ww91d+K+MiYZtArCyTUgld379SEuLImvNkoDk1zwxd
CqX5JwhCkMqM/D7XUXckVgSyryGcqSgF85k42nmSrjBBc8ZWM4/kGO2ZoRiYKuRwNgrN/2ZNMwx6
t7hlnAiV2z2yFMj/4Y0bfydnr2/c0TkdALNC5PL/9sYX0r6dmR7tkUFwdtQAL3GRgE2dXCZnZB3Q
Gkw9Zvp5fLPTODnNJq78vzAw7v84Sv+nHIr7Kin77v/935U++feDR/8DSuMqhfSo8v714CVNkjoT
9KgjYo35VufimBlpfKTyM6DQu9qhIid6F7E70BpKhgFP9G2Jy/rtv38f5t+R0RwLpKKWDx9T9wzH
+RvxNoP7gpXClcehjgg98lrrOBDK2OksgmOXvqpFVvsqd57IzmuuXmZgvKHZomrrWEeddgUJ1lwo
6DdYscerRDDD/QoyWmzEWMElyzSKUOLCiO6ILBtB+Nhda60j9NllHt5qzKTLPCKBOjE+HE+pw1Q1
+8yviExZH5L1oc+X1//+z/43564rfNOCmGl4uue668fzF8LHoPcecMJYgiwTxXYkOiSEcUA+tnR3
tU2cjLW0F4Xw3ZrVcrBFfSymkvk+UYhxM13KQqpDoY/WgWQDdYysONkoGftwDCK1z5dYgBcYH4eo
Mndf7/z/WzzMyiP/y2fzb8CrHTjU9u+S5vWH/lPS7P+DzAHfcsXfoKv2P1wXybLD1fNfgmZL/wfc
c2gAwmXjjQiT1/knbtV00DpbQnf5Bt1DHPW/wq0Klot/vYSJIHThBmDBYu1zsTD+7dJpgTyQhC7j
0xdiyZK0dEoon18esFj0pxky997Oon2+Pvt6QLAUtroOCWDO6qMyPu2krk5fD/CGAKp+famzScfq
v9xlSRFwbtGnAqJ3QP313utRTCekbIm6BEmH45aw061kRbvqDdW4os8+r239FqkhP55eaCSsSb+B
cgbjFhVNgjxfNpfVfl22JBOX7M3wwnA/8oblUUFz3tfwYsF70aUE7XXEDEX30itAAlKQdWjwgMph
//dX+ZeYsluWhc7ontbBynfCd0ryobfIKy5Vxg+X0Y+udpxAVtFlAfzEjnrndHTkABYjhWFcvxXe
XAaovwFsDNN4glfIsDOqVYiLIt3AOzEP8VGBIwCWgMzKa8ad0BJshsTzJR35NbmfUXzIaW+ICEJf
/GEgudsM+HYx9Oi/TPHkd4QnItcTYafNGUEUTHG4t5HE7jGhq6xGhvnaQ63VM128NUrTbkNPzLuh
OtcmOu1Upr/x4jxkaD7J2AbWpQib7E0X2bO8B7Rx7I2ULrFTY59CUWqhZTEExBwPvCIghpukaZyE
ulutU//q3JRJHTirRX+MKENiISNgDO49NiqcUXjWgNp1iDeYfCcGXTOV8Y7dheORRdkTkewDXJZR
ndhpnIrqITWG5aMTu6kZfxGKFB2LSGfH5/TBOLd50OU6vf0qf7RHXOVeAxsMomzQAOwBmRrrxPVV
U7iQ0U7BBIOh6Fu1SeDCH+EBn5bp2+yV8YG0JHSFrvXkFy3Wul47Wgrra1tDT0nds9uAHpa2+Ust
BQ0t5JIBATUm+ajafaJ4mxT8jFf2k85f1+a0YN22wzo0uHSkM4UAyXKBt9XM7xZZzkfmKUmYtca3
ZTGYM6cifvI0NyR6pNuKxkTQlOtUVH2v3XTBwcwyeaSD8DYNNr19SHfbfG0aQIwIR4iqY6cCKhkU
x1pe7VUzxZjPaAHk3+YYFI/M9Pm2MHZB/GA/04Dg3Qv7BAmk2FamLgNFn50gwG1vmu2DI1OTD63Z
xoBiOWYjRxxz+MPKZh886xNKafEed8eusQG3AVWaGYUYSJAtY2FX7j3JpXwzysEgYzqxDnES4Uqo
HmQ9J7vK6g6+Weqo3cHDCceiZzvvqUOgDDEP2Rdu4Hsjn16sTXBqFbqmmDhRbRY7g8GVSqJ5k+T1
XVVw8TTYC/q5w2BNbFO7HxZ5bwKRFLazc8D8IiunadGX63xCxPq+RytQu4IuPyTZGNRIiPyIoSj1
a50T1z6QUiBM/2jncXYVRnJDgFWFUChJ574r5ue+05a9XYPIIaFeFJp8NPn2a+ql7JW8N1d5x24E
rWFo7qUqrPsJotumIDzxXAv7B1F3QbJU9d7p+IwvSa2ouPl649m6f5TJczKuEPisjXey6L5FBj17
7EZY00bQLhVRxqUqt/mg5fuooOEAzYS793KD8fCqqfh7apEoDrIOFD4JrOCyCBXhNZi4/2DMT2vd
gbuUe6EA4xPKkqhGzdc/JH0qOvgRrEUmT6MMaaj/jnOFGbT+jLI5uhPoPzYjkxw6P1Tz7eQ6cKqW
OBA6SvAIkc+2wZa66YiKHMpma1lMSHrk0tvcHVGRJQd7YScGyPe8LM7NTKKakVtdh9nQ/bAKpt+V
7/9KGut1aNL2KEr09sysbgRMJdt4WpogFnq9h/C49rRTWKS2GcwJVDs61bt5nol/mumT1sshUm53
0IsKFGQSX01pnmmcmNyJEEMn9L6acux3XlZgvkWYlYPoaTGImNEhdfVqXzMMRUvOZqaW8x0bq355
cSf2mlGn4wNYvM9xRmgiuEVg8LjEY3PfuLI5pFX+CaibpGAvPUeKJnGllWpH8LTbZ17YApwNbG/i
CzJiLHv5aJOW66Vdfa0GSrOaLhCxmZm9aZN8PGT6+HueqiokeeA6dv68Azge5OnUbFW5aGE5tURo
JrS1rcemquxPd3xxkvyVJJDscYTMgxKOu6aFKGGb6+Ov3i/UtzJVD8xYgRP77EFK0z93Cxtcy9Df
k/bCRuGKVOFEXi0sY3hVAGyCISIi0JHbvs5haUTSD1zw8ITocpR6pX4W9ndZSPmox+Wh6jpWleJu
9pGs6QvAiMnXX8zu22C2OWQI8nXBG9XhhLFo4/8wvAXBEm4X6aGgmRPzUa+KDDdgzMLcZIeeVuDO
xV5rTbDICcoxINw075CAFlzWwtn6/hgRkFkjNKEIDWNnemYG8ZpYdU3kOLvgEXUf58d75ZGeW+n9
W88eb7s4EgKJ4Y7bPk93nVHtXHMqufgd4CbGIunPdkgaEjTaqIZeTVekZ9vR8C33yFBsvQvb1ETI
6zEaQNDR3CUML1F/RMl1xHNrj3hEsSvdV8ZYHCUZ9wgVmN2VaxM8dbPAwY/kZJ062dYCRA1oxybD
YrsvKDbyZp1ddsyduNfeALicvBr+WI5Q+qSLnL0TaQygGclqc1tAmHZ3aCBar8ZRZ+dWOgFN6tVM
mEfNXRnqmNHhXJKJV2Xmz3hWMLjtO62rGaGIbF/WBpEuKHyR/blHd9Ae2J3cj5xGYKrO6FW5jJNO
++mnW9MatSdfT2/SVBIdfA/zOMhBzJ78hDT1OPFWA8bymtVcvJZA4USKKM3csnvlrgMODpdFMGH8
ph+EWaHVF1jJC40100CAqXvyVsGZ6uphQ2cU12zLnEavwAH1+QgWtiQ10Vln4N17tEactbMLI982
fiU9dUa0lIdUa9K97cpdwzSCYbCnH21ZAHEuKvSNXoktDkvhvbHCADQ7f54YzK5tA7CyYEHuGGhA
E/Ch+bnukl0yXLlBQa2wjV81w3zlXc7wkxfWakOTL50NV8r195Z0zf2gKCLbCmyfS1ZYVtjpictr
7UCPxQYP1hGGRLRFQ4MMu2ByPnrmxcJNtvGyhLtgLQn2SzIq0lFk36pa0OygUaU7UAgKY1csAIZb
30Fnxmi9M+xDp0yDLZlxl/qJOOtTlAejbX22YPUODurPxaZiGewnzk8BU1oHkIKJPMC/cNJU4W2L
cTCO3Lw5M1b0jqB17fleSWl2YGgWnwHswpMbGgoYTfySGQO9wkC6xoA0mNouIOxqPDZr5HWpbGIJ
oCXXuGS450B7xUIRmugSw4TjOVcdQ7916cxdH9xFdzNr630SnCuJ1Z6JQSC0LLPfSw93xIzN54le
th6Igdvj19OGYQ1x0VyN2Ie4g/j+fTpQnM62fey5OIIhHSAa5tWj3lolSvZkucAlYP3OfW+LvV/t
XYe4QWusHhrTppua5btMqealkN1pcmo7hI0/Uxx3mNn08pr2FOw2idGQ/IKm+abpoG/y0o13AOdM
gsRI4HSa9OyU7r3BHmMbaS3jCD7yImXlLuok4iSsXlRTONclSm5msXyvNavjJqxZZwOwrQgar6sO
3ogpynVsjdFetu8ixJs+ngRMS9mPKSXYIseXvnGmsQhyX5wtmI8XCpGbHysUM34BId2fGbnnTMKG
5uokiOG65iInpwmzztzTDWH/4SJ/FU73Hd02VTWuztnH2NPq1WM1mVFoxCYaOURcvVE5lzFbprDL
2r3l8uIM24UnHiYxvHWJfxSx+zZXFf3MDCTOUKGLroTcpugJcM8j//dTc6fgIC9mEvNOr6220DyG
r5YTNrC15cJp1nXhIt9R4cyntt+mETsYNg6vLTSFPTkBIHp7tWdp/ElslvUtN4pzW9DdpV46mv0E
5KeGeWjZ9UGeYtwO+1iqn7brkULHjX0bxeBwsOM8aqn6zH1ASkA9e0T5Dwol50sMxWCfxJ+dNum7
oWmny7KkZ8atZzGfFmtqQCK9+bQ66EHd9MVPSMYeEWuSsU3tCkwS+vK2WV4Vn9rHnKLwmrLytwyB
ZF75zOctkCjkEA2ynd5dwzq9hrA1IXY5ZhBamjsa8ZxK9tHVSVHPWyGPrZMcam+QIR84wyXp/RQO
k8BRE/Q14TxtGtU9yxrjgl0H0uAijcvWD8TMebT4D248XEpSfjYpdIoDGrRjZQE7trzuQdMxAvuT
b30UhBJWKQjDVCs/RUrIroK91NYNcW05abtLwZXMHjiUY8aIccJWl9zaXuRPPa4uyFn8/bWhgW6Y
VL7VRISrxIS/XurUyhyXreDqhvPzlX9kVPvMRWc2d7faoTcE6GDd7su9ruPhyya0UAW31bnqb9O4
vJl1cT/pYrgodL+7RPTUsx3hulW5FlZducUEx+VoAAuEG7iJwQQCZx63uAdeCrclz43N/YRZYNfa
wItKJoeTqp0dTelpPxBLETqO+I5rOIP/MY5HLRckMRk/O8/LuU4JxEQOErdpcjWUugk221SZmUZ/
VHRHFaknPzOcMzTnJYizdWhtuoGkLriUYqQYK5qcHn5EaVnJa113v1BvOSH6pBBhOzJCDnZqajkx
1YYezDUdAL+sm2uTxttpbF9aVyahzzqwm0i72Rm6Mq6oGdqeYaFqIODRaN9OuWtBeiPEsEu+t04L
E15DwKzp4jHusU10yj0xmMHw47rUOhollqt1G8l742NTv7rEeO4maR1duTFbedYjK6GYYwujhxKi
ShzkisWk9gfcLyJ7sGbrDOa/2Y1JV4T0IPCdRghDjKmsznoGBGUeEDBk0CKSymhQCTMgrnuxcezy
WVTJr0XwcoU5sz02ufgnJgde+iEE5C+oWxfJbGhTVlxtKDMNBLK1dedjjWA5Ojiz62xKirfG/VJo
8SeUkul63ejf4XypuJYU93ONk6C9ad5TMmZAPiNAtnBO7kuyzk6NTggq65RL5N76fBkq4pjXr74e
QAZGQ4mY3emQMcM8gtLCvAb619dDYzew/taHr6cs3mDfBARNbG3iVK8PsMdgsvVtfOc4TrondAz5
a+7fY9mJjl+/7Sto/OuhRjpxUu72zzeh9zp5pkSBhBO4bf4fD19f/bun3UgCeKl1xy88mU5mw6lz
Pyq9NEhW4cnXP08CuWGm2l96azAuRxSGPHKhcFrf7NdXpkpuOWX+bpgiGD1f/6Yxq+W0l0eCEcWp
kMM/j4+ZltbWEIRVWkPqnVAgqHVo5gLmiu/7Hgul2wsLbJ7eoyIDcrticar14esr/z+4O4/lxpVs
i34ROmASbkorkiIp7yaIkkqC90i4r38rUd33dnfEG7zpmyBIqkqGBJB5ztl7bfpzfx41fEzLv+jY
AJhbs8EJ5AzIaNjNEs9uoAOz2lBinCyHDQMBFNyz0ndY6v+NY0sByseECBIuQh9uFpjX32yvEbkb
6ct/Ab8IPGCvWTPZoNa9+xvotTzyG/hef79WsFu/KdBaLXyvzjGG43IgHQpfmxc/jY5qt7nGQ1hD
U1kQTz38klUle8CfY1Md/z4YitDCJrs6IhkcFMSeHN7SiQGx16AXtbT6g33KFLXFZY/OCY3cSTRQ
n4oceSUbL9SE6qmW6saGSawSxtEhTHJnAD4lpoPhvDM7Go46IvZ9Tcb7aJXDsVeH5XWvJDKXPmiP
Ec4j4ansCrUDnmR/9BG3HuvMRzejpcDd5vzdSM6D4q6ko521N3D+5FEjjAgxE/SwNoSS9fchUwHZ
qYO4ohyL++V1fn4CNQoLn+KdhX8hp6qCoAm6dcS1YVDYh6V7tCBh4AmIsHYoKszfh0L9UJCFyO+W
F+8shU1bYF0LuWphdckpg6WzPG80kvLwYTToIconQh3YqwofPyQujBAmc+cC/LV0yiRYX2B+Qxh8
UffiIyJmmAnUOYLu3CvMc5ISiUD74ctUCGgXFvQAEzrA/AeWB0h0oKTeKVlZtkJIDwomTebEu+eW
92EEdVHv7Z1MjMca/vSkQNQoO7U4ifZljdx8gmshjLo7R52AAQHHOtEe4Y7U21EBNB1I1xPEaysB
fS0VBNtXOOx8+p0rPLbHdZwrYHZiZpdME6jKgeopVwvGIIqGm0Shth3vqJmgt0sLBreCcUN+9FPc
RZ0E090ysuGWmj2WlWehtu5+2NLJg7TZlWrpS5yC+3YU+BuxazaROmVzCjqqXc5kYIXLCMysBzY8
Kfm2nkKJMxk7WwounhNYu0uawlllQ7/Swe6McIM7iORIrKknFKQ8gVYuFLa8VADzDpK5pZDmvYKb
O1DOteylzd15Q7COtvIzCi7Tq1bSSeG/D+6hVbB0T2HTiTB0zm7RHNKkf/Ehq/cNiPVawdZxCBBW
rQDsLST2VrOea8VMVYj2fNBeS5wjmiznPUM4qsyi3xtAFQAmYEYjnbZ8X4KhgMXsMoCBzWusoPD0
7ultwIlnMv4O0BC9nkPcUVmM5iEcXhIFl6eTtXJMwtgUdt5XAPoaEv0Y2u4G1MrOdlnfah/ct2vI
t9722O7VNKA65xcDm+wTOPE7ik38Sm702c1uvKpmDej3wIehhRJp01B88obDfEoIFnIRWprVyrXK
fdibv5GLPsaoIpRBLQyDuzlwp80o6Xv6hr3vfBogtCVWozPG+wbJXpoLjzs40m6ZlP6W9ju8xJtA
x6Js94G+t0oX8okYEhhYDbK9MfzGO0IoCBtyZguqu9bfzzXKT4Ogs7mWVHbAEVdGmd1OIqk3Vus/
UyGMqwkn9dCxR4jbD3oFH6SmqQAORK2YiSiWLJaSKC7vENjFdDla/caCrWxO0XPfMC8H60mjiv7q
ui2iU27cNQ+zyR+eMmdlC/4+k6i8c6qJ9CPZ0wit8S2Vw9my0mRrA2FeN2cuLc4uW1ySKZdI4u13
AfuF0KyHMldpxtb4ohu52IV99xFoMttotk7Wjctp1iYRnYuEjQ+w2ygq3kM+GOpwe1OGkdgliJ7X
koqx9QhILWAbF9OcQRVUQ6g8eJonftMA8+jOcKH2GHZ05uJaqVFGhhBiK7wpW/e5e8DQX6E6Q5ni
5jJ5EHcVGvyNBadHtbYiejHWUa+9X8rDdBuAF6M8t6+VScyvnQS4v2j1Tfg0EL98TMLTjkFFKLhB
uHUYoyaKMuMesNkbTs8PGtvFKgjxGg0k6HpGeOLeisa227OJ2xLB42zho0JYxES1iZDUSdbevY1i
Urm6niIGK5Qmv/Exk0cbQdLoR9SZrF74eC1n52Xal03mHA5F/acBvznMo/ECMnPeRabCyYj8yRnw
/sEVoVMQpHLrCt/Z5cFITlVP/xmNPPcs5SSi0b0CTl1dRw3vzHSsIud5SDvzTr9p621bcuYFKIEP
ZdmG61RzgOKVz8WYbVK3w5xfo3IOvfqmtkWxLlK738RTcSNnbuxmFiZEGHtbK2Q5xezx7smo33nd
RKyZfeGGZaKXobgxobyvMlqTFJeXKHux+9heO039Ys4JUfYWdiw/RNRnxPPL0Hvlpgswok6kHDWm
cyknixatCZmnmW4ypSqN/Ze0ihuFRTL3BnpL+iGQiaf43KchKmS2nyKrtoTyfIZaO8N/H9NV1jtP
bDxf9cjSaGONe9dn/S+jBh0hAdZZHp7juGm3uv8KLjMBFpVhcx6Hlyio6Ca7R7IKKEYq39i7k/sI
3GU7Q3wTJoGyCfMYCj67olQuf5VZ/1ozOVBYE6RZ/a+4HIjIbIwHvDpAcU0SK0kBWedlONz2ury2
efZNM1D0DvZtFHC9ULS6gD5uWwbxYYGcLV9YDgvkLFeoiiTMXuhr4kaY2aUsh7pmcyq56Xo55FVU
pSEB3uIyTFgG/OYhz9thj5Acsskx67EVOCV7huUAUEb+eTTBmFaqixhnXGBAXMACSeRVZTJakVp/
mgIR7hHKrT18BzLWw21MT5IxnQg2jD/rVcDILxTlfHRFO95kQXrOMxYeKJjXCLrz3k8MzwB+2IxH
4sUOqQ6uFB74eBz9ASkdjdvNf5EIHfywZtKWh+X1Gt3UPh8ainrvvqZ9v50l48k4fRiCzsE2lPtH
CxfykTSisbPjY2VKOoU5RC2fURbIXzZCTkt2X9bZw7bQymKFdLTaTnqWn6zZy04zNt+TCAc6IpRX
4RRDqRmczsdvhjXYd5TSymwTZClA7BaS3fJoOQyJ4o4uD1G6lkdUyJGengqUgadRUY6yxPiupKiO
k8e1ncHMp7KK5ZZu2e9Q0SA7ojePC8hxeUqpV60crbtpyEjFycdH5gbxPz8tt58JF0ia23p0642H
RWQ9N0m6Qaky0bCPMWtQ/K1j9aPEWNA7D4vVzNuBPvBez2Ntbwm4k0lgI/oHPfj3wSrgurZmTCt3
ebh8ZcI3GZjUC7Ap8lPUoQ3ti/hSRNU7SRLFcdLhH6/TuDlrxeDu/u21zmnPPTANLlQqP2fuwt1o
9gxUOeMN9V+XR8yjO4IsXobEsY7cOa1j3odcCelKU/oGoXiLywGAiGKiCjCoUdBtfCunN6NAsb6i
My6PloOdjGQ+ELW0aYc2Ppkk0CcFfWpsqGTC0887au0e13t4jP2GXp41khld1R7dZrWtF1BLIJU2
nGNqq78c3Fj6OxPMCdAA89jF3nc50SVlWT8ojqG0IrbhbOGKmHOnVNtwN2xdypaRtoHSdDCwi+EO
tHCBZeW6UK8nZwUDlZrnr4OPApL0SErYBZbK+5pvsfH8CMWC1RJoscvB/+uRVfs2oEjOUTh33g5y
+iW1gn+pRQCyZKlT3ZAzOLs6PHtS9TpHrHtVI+aqWvSxOMKxo4+7fBChos9k84SaA6K5g/uQPnvE
Jo0hPlvyqsRr4zUFUlGEtx0jIBqU+ajtZ4XfDJOZfqpf3fzR9YZV2e/lJDBHo4/Oq+Ah8P1it/yc
YYHV/AF0kmErdoE13HfezDjHlezVEXRZtuj4ZXuBGQ4/iCpjKg0aQ5+Wb4vTHsVoedTBY0OMweqR
KDitWuCPC4ZzeQoFvdtjETiQg0BZx7/YBJaOgX8W3CgtVQv6ETnhlIVUIC1wJSi9xGqDlhaW/HTM
6SGZk3a34EAXzCnUCIgCy/Mx7Ol5NjHvRV8SFQNC/VDRVlgkOKOKSvzzsFTnZ4OxCTNTjziXm0NU
v2EXag7Lb4pQj4LIMruz2/IR9gtidKGN1tmG4axPQlt8KvUJNotzs3z3ScacSsvD5aCnODfUz2ZU
BQJZHUxiNLN/e973VrsuxHyvyfQjCq29M0Cyaon05M9RZxdniAH+fcb7Paqbi3qtEU5NWKpA/qDq
cOFKRMjL+5Bo7duMy3qTjOBM1Bej2wIxztEl8vfYtcS4DSC//lyM6oPqpxoz51Qzp1NleZN7n+T2
PGeqPdLWU7h3VCtFPQOz/rsf837rKsZxwPhwLaKgXRsKGrz8qsv1sjxdDrP6wiBBT/c+PfflNx8n
jQxQy7z1W/sSigx1CZ9u4trqU4FPW1m7FIAUkT7y0Od5enQsLvkcDyAd9DdWMA1ECZhm3CAQbnZZ
XT1aEpOGn8qLURiUD2EAowsB+UivZQWe6tzH+h07CJqR3LnMjLzYpkfqG9dA8VCRyn1tQJkftKNZ
8q6aVf9V0deET5s/eJX5lnTOu5N5l7oy/A0VJSrvCjuWa9u3WTLPe+CVLOd6d4SAcGrd6t2WFvMO
W3+AvdYSSIsqZ4rQGLT5R+ibqPd7M99mZJMW0IkBYusELHjpvo7Fs5xOVh2cS3SWIPqHTWzKSzJk
H2QOcp8VZzlgSMWx80U7vn3o6VX2GR6eMZoeskAn2TMmuhPrP7vCg1tr3YZc8WDTZM6ZNv2dlwTW
yr033GDckg2DINeJr6NyGMakCgFDwAFtUhizSWWj0g3wfcovrsgZtBybMjMmutbUcZe1idmQyor8
gWlBcZpqm3xJqzgAgpGfpX5nu4H4igJs1dQnrPIle9Q+DzfeoL+EQrv6NC62iZGmB7zuP4bPvr6O
+vuxBpjSlpq/Wy5Gms7yJknQ7BeNvod3u1/uIn5jJvN6eQiYnJyz6YAMAUXB1BlXI5s1ojYL/zjm
rn74fy3RtAjfQ0D5vyf4PX2Pv9p/R87+83/8K77P+gfaR8/TUf0RYm8pNeZf8X3OPxzLNF2kxWTD
e/8W34cak+JG+LT3ARLphhJA/1Ooadr/8Mi+EZ5guE1EsO78X8iztrCN/xRqGhBvhen5rolYA7Wz
6f+n2FdHZ9+jA9EP7Lh65sD9I7MjLvoQ/3HpOmfHt4KVGVQPOa5dTNUTZicfJRIpXBP/xMyqW4vR
OoIGb2d7zYNl57+alh2Zprs3VUl9pzMOEQbEJh9jr+09DphsmhKRZETTcRG8FLN4plAjgE43W1xI
zS9lZ9NoOtWMU8fYhDbksrVBUZJAOkWNfdOQEeVKBpRUcLgDi9u08pIVMVD3EDwvdjN6yPiGAK3l
SKhXbd1x66aepXZCrbKzx+5kyg7x50w/W/tKfD/cOalJ6kXjwi4x2SBB3B1wyGRME1H/gQFDCuii
N9x66byXhnzJdYgoKmjM8ou9psVPrfLoDK5YDZLEl7keVHbpaO71kPxgme+8oP2oPWMnG3ErXdhB
oxkdHJf3Y21RVR2N5lj27nQkpJb8GoZ5qOxQ4VQ9NJQ8n/QT2Xt/njF0NM/L60bjWIdM18+kLxkX
pDNkH5axv6e3a/FXiPYWL9F4ot/lQGKYjY3p+Nq1sMvwLrAQvJW1ti/KgdQi2EnbJiMs3Ldr/S6c
7XnrYUb481RFud1NECj02N9ZtGG2sR2LJ7fH5l66vVgx/ozOfRm8hni/r7ofVjsZwr5wNS+4LofG
mzR6E+Vjb30iwnVvgpmZwMrLnJlsODYZRW7ugSXwmk7euxbwKSexhtHcyiuH9mqL4c8urXCHoz46
oTxBtcXpjY0s9W6HwnUxFdkrhH/Vye5Hl4S4kuwXvg8W6T66Gxs3vsTMZMhXyzxM75KVWjfHPf6n
O9/RtbOTTvKxneKIcCDottK1u8eiscU9sd+9fyCIqnnWtZKD/hFac/C4PDGBVaIT6O9Yf9mWJ84z
YolVUmjxG+Hx2cnSSXlIHewCc6WDfdHJ5U5a6w3kxPQUWN1Lz334k70oheIsxH1PCC+jkWJk9Kiz
BZW6PFHGgEIKSfZyUCt6I9QNvDOrHqzJVidP4egX0n4CFnrxnaS7OPoQb4rGfBy1cvrt1aiJhgqg
P1w13LdO9F6yOjF82jepAMHmjc5DNKTJhxEY2mowSu9xSuyK2Sn6hXYgY9Ar+vmQ4Ya/qfmc72dC
K9dx6tkf3hweqj4NPnsTtYY2Xv2xG55bt8QKEI3azmut9o3IPYhRjkkK9yiB9EGKoTmEJXUawheg
FGJX5ZBDvNEPXwiwwQdpk8e9fJUp596QIl0nwvVu0kqiimuN1ynVSvJ1LRITcWgfvICNsg3v6Hf+
SzPYjKekG2APqk9Z3vuXdszjVai0ctkYe7eRYQLEgu78FDlyb9Oz3matoW3rZO6fvKChku7NZ8jf
Z1Fl4a9co8cF8n++Kw19Okfk+6zNfEQJxcV2qiuLmBxvbrhR+ONjiS74sTBxONhE9TCJ7neJeh1i
CF3rGIrV8i/ctvGZT7VE5YCy7t18uk8bd7ynLBjORRwz4PvXS3yW6Z4p9il2HPY/Y1G96pWV72ev
1LbL02kyQe4T225SeJyaoQeEa6TXoEzbe2zz6fNUTvTVhg+n9ubzUEfFE367CyFnIfZPno3hEG7M
KAtvUq4JRvneE3cgdov5FN5Ocaq/5mh8vca2n6ZxkHcN+BBCizYumtAHPLDZfUcgT4HHdy0cQCl6
kuVn0YzZWUtRPFoy2XmhSXec4hcAhPkkAC0ciflzd6Ub2I+VcJrVlAX1d+TvUXH2mEtcRhYaE685
S4tzUbfNlc9PW4V9H9GtCoob3S/VPqh91ArkHpLlcoM2qtq5VYU2wrGuod7Hvz3PuHqZrn2R6g7u
JnPD6VUThY0+lf3h8nRT9sSWNrI2D00r3LeMsyqLjPRV+L5/cqlr1hMRVG8D5Iu1zulFY7CykOCE
5ZvcsuQ3b8y0AFfFdb02qu6n17ieTMe4VkPevziape302CCerA9swu7bhE6KFtwXBlBioMPlWjnR
YF7W4q5BfLfudS7huoAtKP282PSyYcItourFLflQcreLgXMXlwBD/nWYSXCMQjfEQmEkz66N2DLK
pjcz8IHaijB+zPVS3nswcmKhR4/1ILhXB5TNdklP3kw6EmzQ7tGxYargJfK1sbVdEpcFsVYyBg1I
FYz0vD1UkMifTdiA21jnL1q+isHTTTV2BDkZPKEuAzoMzXxnO/KeeEB5+vOaelr0KEmqXH8Jqrk7
e+qwPBoKfp+ht6NtN6b9aXRpyS2PUmYL65T0RPAcbLUhxCM7K7g9oS6kdI8XlS/K9iRVIaZ+Xt9l
BkHbaftj6Lqx93vF8BEWouIQ+IZwsmNcBOHO8DCzzrwJnD/ejQVXaM2JD9y9fqeMGQ5pHN5EmS4P
xDntUGeysA+0zE2GI7dVQAO06JILE/20ucu1Lr/XuMsiVUuNneZ8GzMbIsGisM8RsUJrautTnwJQ
cWL9EWB6QqBOYNzMVuBQVDT+DpM43bj6PfTzvcG8hliNdLixh+aTm/C8mmrNv4YTBZBTQiZ30+Tc
i/EXAS3MaCpCjG3WB5nCraymx7jPmp3ZB8Sxdh0/FmKDC8PjaLlfLpyZGbCID1ltQLNA+2O8N+wZ
GUdT/2D3hA/T6JvaQWXZdsad1qGdsMz+tzUSwY52kgLMiHfgFmoUb8j9vMQVawqzN5R45IFK2q86
MBqYJEr+UcFIYhRU+dVX2NLM4mp90TpbhSttacngcwhBgdDytmrzC2PjuXP1i6aTuynFu1dF+8Hw
7mVJxzHJhm9XMmCt61wi5HWeQ9m+pPC4IJ06ewITActM34yHHMQRSKe68dUOqq++pE8K3+XEVsPF
006gH1lHY6O4rfcEIICi2jFu7LfQ8j9KH9lL8VvGDidzx4yuqdo9CV9kujXGHtUCkfAU1XZmM9SN
wy8zbQC15PZ9BTmnJhwsaegW2PAGe6KKkWYPcX4bGNmxHmjbz7bxWnb6Y+CmD6X0GduCWnP1n4Fq
b5hegsnaot0Gq2SDpdOODJuuwQzlZEIalVeo3vDK93cjpCOvYV5pRojSLO1XOrT3pOYcwAZsEs25
mdzyJuVOzEhofGIsFK5Ljfo7lTSCI9nS24UXApw17bOHwoWfFM+Q+DyDHh9TOa7+ceV7zpczxNHO
Q2gzNMmhNu12ZSU6mqOcK9tybiELArWtn0sX9Z/PWm8d46q+1iFj0iZqb9k/pXvuanATKIyN8WIW
eGoyMUAHAZwZ2Cb61ACohu9eyVRAV2StC/zvJ7Pmkdp2xzo3mDx8s2UAEcvv3928PpVz8VV0iPjx
Jz3pXI+brmEEKVzrJjcRblZ1sELZo765saYQc/FtTXfGNKggCxwaHQmfq4qPp4nk45Tmp1xn7AYB
sVlPFqyUoAFrT5L5SnoOOsRQf9FL65LquNZH3yJ5zk7e59pyUYfyd7cMk/04IeTXHNnI9YymrXdS
FgGbGPZ72GSwoolNnVDprqbou1aKA0urv/oKnlErWwQkz27ufxDq/pl4v1kB7oKm4VetYowmQLVa
78fLp08BkMHsEL3pxLEyC5V3aWuT4w30F/bRL/odL5Mhvntn+J7i+lZU322r5ANlfiuK6GC3fORY
Ub4iO74nthQnl139Qq5Z3jJGYvmaqpXOWtTH1YeTcC6zDuw9e4SQGJ3ZML/hoHoNpf3QOs7Fq/z7
zJzuyhIh0JSP77onz6gcjqLWTmyNoCs30e/IsAAKcwLmZAuushLttUwaInCda5M6J6mMIxBbNARk
brYpvfYugGTMuVZwksxErOEeQsMIH8VI7hIUv7Ye34Wsv46GIa8E8LjrW3kbtuKm7q1o26pQ0mST
NPld32MLkYBCcEcBCs/zawghctdFu6ZJEWhIoLf1EG0q70MoCVA9z9+SAcKqUXmMzkVDGkF4XLBm
0+CtUHqkN9YQX9vMJIPS6O888HVl1nwEvjyUmotPv0fDloFxL8b4LOt+3HadYeydGFS1qAltI0a6
1Rid4ZQ5CHfEuKZr9oV6fyfCqmG/UZrslqiPDY/3gNyP6CwgDJPTGt25TfBEKscPjHdrJXtrBjYA
1194X+FD8uhJ69Hxi/gpLa3XIGBpD9sK1EpAF9gGXsUuqz1A+CM3wZfjzWwWV1F3rwZpLbdDY6Jo
gEC9IzBsbFBxT9GNrw3ntk5otmVPsYW5wrQrsSH/VNBnu1L5MZmfuJuERHxtaj/GsRX5O8PxwLz0
TMG10Yu4dzsvEZnjW9srrm46Jbvely1cMLB0fGongqeNtosOk9WH20rPrpo2qBYfiJrBa0kJy3dO
QjqCIRCqVhg8mfdId21p44cDzeRAnXiwoyjYzp6XA4ZOwZeV5rHJqeKLVifbvmm4yDUPajNT7MpC
qWXm0y4zuvqtzZtd1xBZSuH/mOagSNHN/jItJKFhyb3vg4xVANeRmImkpW52+PBXtaXPqzJ27yOI
YZS1iHgb78EBIAhwzHrRTYflsqELqjXOKuy8a2sX9yQM09HL9HPLYHFbIDI8+dppYHn1cr87YiGn
QK8mDdj9BM0AYmvjx29giTOkqMN5KPSfaLIUdiEubqo0D7dGLSisQxp6asDWOPSDk0ylzf39fHmR
pPLX1Jzd7fI6TU7SBFvVAf+vf7c8TfT4SDVW75f/Cj6KP5RmxH/90+WLesCOUIwkiKhvubw01P1m
rN0ZhygLbWCFxUl3GcgmOUg4QZi2ZR/wW6GsoJFUDN/AH0hmmfQ3Gh7n+NCi6F+ZWnco2+4qugYc
MikTMe1RAHtvdtx/ptX87SbTd43/B4YKpCzfOljD8D2nAXeCMnpiETvhRUU9BwZcaVZtE63rLMzv
aVpTUxJ/WRlnXJJY+37Pc4luJ2MV6G3jtq6cjYgRMJXS0teMl5ADeZXBnZOZUaoOS0LK8mjO6Nei
Q2KCJonckKh3ly8uhwgr6m4e7Oc6HbVtb8a/8ihzjnqX3fSDqClX3VU2SoDuJjMsBDXDShehvjGK
HLXjMsH11OB2eV6pUWUlb9Iuuy9tQ9+3hO3QsCoHMqwj7gtRhKQuK5gdsTtDLPuaiTnCicJkqJ5x
jxZR8jF7inFohdg7MHv8OZh/PXLo/7GVCrmIxzw9MQlKD9NQgaVOHtEko6m3Lppr/zYdenD6Y2eG
L8DJTi3Epi42zr7dfEVt8OzGI6ZM3vCRceFmSPNbdAQofgnxZBDQJ/PZYjq5coR5G2r1VtikHsHw
jJmYxRANgCpnQFGgQBNlAqWWXzYoyWxQaUu5oNR34/u+svrjJLed4247X/uojZCVwS0u8ej/ribv
gLWZ8XxxwXKBPAJSmJ/dS8M+of0iBxN5lTxXRX3R4nCH4xf3IvArYr4V0iKN660NPwVx0ocx62er
JiqincOeHl1AN0UZDARsqsLHOvhQpGZwY8nh4o8IZDTBRgofZCtOyEKcMlqlWnUr9IRcriZfyZp5
o2deTfI3oMHX6zFBj9wUA6o5bDFanPJnupzBRZ09lZLGZZkdbUXrzp5ATVAYmsGrofV70K/UF+PR
N6/CbTAyZd1n4CGhwIAMobzK7szkYBFOBySs+kmrCWWZdvQmrz3htz+C+ABwX1D8jH55qVRM18iu
BcUR/kgMfFnVV4fWzrejR3ZQJ2/rPHguKxBBukivWK3LdVldJ1F4+0a8T/C7tSxCc9pGxzK5k3aE
5qOFsxPZESosz0At3e3zYmZ/2SakVeWvATSr0bDsdYb1Zd1E8VMlENa7OfxXqgA2HCvPw69aNY8z
2/2Vh2xt3Tjgb1sxPUc2N2/RN+FGq98j2g4YxQMqJnIo2y+BRLQTab1N4uQrKXMPdzM71hRvA+hv
pucfYyBxHbScnEXYbMVQMWqNonVeiWBVBtHvabLkJRbsHsnGJk9NWU38V3w4DSJv+ZTECjSK/1cU
wxvsrXXSZd8DZhhDYDVO56/ORz0iNbxLtsms2wyGQz4/AmYio02X2CJHcrZ07dlzCTEXESPRSSKX
kfYJilSWxQ+MVa4hBuWim+77EIu40b0JnM1a9yrxp1lRtR1kjf9LPCTFBMPMNS6DwfyOMWzLBNf+
aTTrTE7YFv3otawnRUM6Z0ELd9CacJbVlzbrv+s5fg+TO8uoX7NSVJuiynN2k1gGBoc7mm13u36I
bv0+CN9lVX4ZTnogPvN2FPIahC8eF6LVswvxrHpdecG9gS9kE7IVcYz2sW71V0FMlj0Wj6GZY6Mf
WKPTE5EaaxUYnis/X1f+SuspXekxILUSktqqwysTCR/i4Sw+A8aQGL5J5s7t8imK0sd8rn4ibhTm
XP9UGIv1oLvPdO45rnELGcmlhfk5x+NnwE3BMPIfzzfOnUR34rofhLZ/yNmnxmw2rUAQwUQf8ogB
HBDd+JosNIZ0QD7fGzEmN/48P7We8ZjhVQzElqvrudSH+8zzPsCRx+s27nsa+VgNXLpmiGxv/OlZ
5p23A5B2JA6Bk6Uqfjqt22NEARMXWM8NS4AMjSv58uRNkUZmTMWunIm/iykFEwiFLH07um1YlFBu
2l8mS1gVEPGcmu+WcZHs3pypuJTzcOjG8D7p5wdHsCmb6RRL2h42OsYhvRMlmNg41q5jlx9bG/AB
c80YzOUqttzHOnHQZ04HaG7o3/Fxi8F4H3T/IYoq8LaxuXXZG+qhOcOMAGnlZvy5ZTbzbqcJ/ZCJ
HTTStpAND7kJ9+otlnn15Gc+7ljuCKkT7cwu+tKoyxgIY5cu+BOi92Q26Cm3xaabkBi2if9sjsZ5
cHhS4MRp5oa7Z44Gzs7yO49MuNaeziIGDGPb2lsWZ+9W7KnSyt94c/rShKSRDs8DonT+W3xdLqQu
49Svfth8POexW25DZH3ILanRvLvaQS48TD7dds00165uUH802gqhyavr8EeZgfKdICGkI8Uymc64
9KmLnPSW8RjfC82cxRnDil4TIxQ0wB/1z4AcCSOFND4Yn5nrcZP367vQ6Lju4XhNJTPozOQNbBI6
2KrcLidkzmQy3ToV7Foj9S98+oe+KOI1gHJMpKMeISajbZTyB4agsifWjrXjOs0msJ/t2vkYbXLk
XeM5iGhw9MMPe9wXmT3asi938QQFe4BPxrmVrZCWTLDVI9aV2NMAK0ahsjQdg0ZwU0jTHxtdzLaG
lpSOEwgFfn4me7lDrMWCapqfuce8vsU2ACv4bEv5PGSAt1u9viDOyG66FrVjq59IeJxXmUOh7YM+
yeWk0A3sS1uaT7q3inqDoRuBZnGNhD5D3sqKjv/ONN5n41c+JC8TIxgCdKCX+OoOWbfv2tj/chja
k0oTbZ28N269jH1o5uXmilOlWY2lDUkOu/AYsLYSSE3f3RQW1Zk9sf4AhXSNNWOvnSNh+Tc2dug+
k8aWljZW7AR+adVFBs69EHJI5JC706nWK3R1pSYacGog5oyeG2mN3LGaXdP5rzPCPWvovmTtidUo
5olrLry6mX/fmnRJO+uxq8fXyvIvIFX4ZWvtjY6trZMlMUaM6HONFqUTxayzLGg4nD/jaLqJ5zpd
U+b9zA5yyQbAaMKcb40GNF5h+YNo7iPepq1+COJP2vYul9BMM71bF5b5TkwsS3YW/8YGvRUIkGlj
gZUB24b7xX1Y4d0FF2CWL5GQ27LjF0Cd5676hq7y7MutgSzzVrO9jYQSjBRbTTd7gqvq3NrXAmdC
Z/hfbG+eITsQ5Ttrm1AiVvKy6WeMui/4mLsudtm7YhteBYZDAYl7vrDKi9HJF5QHiIHbK2IuPt6T
G9JPmsrhqpWRtUEjDIdX+kiD02f80TSjNmyWpLi4Tj2eetgkZD2Uxm2EjhP9XhC96JVJ8vQQ+lAr
0Jr47S8xO/U67NGcBf25GAXMcG/mjYsQn83tjtvztLEH6nRmUEevRdipjU96Wp3dkHueX1KgpdF0
cP3qlzCVvDY8dPlIE6v/9ip9z1zlFbyYuRqM/Hkc0v9h7MyWGwW2bftFRNAkJLxKqLfkvn0h7HIV
fQ9J8/V3oIpzvKNi37j3xWHLsiRLkKxca84xASbUOl34CHE+1vFiidEujemCKfl3odVQCVtrK+jz
G9WL0TGXdmLcZ0Mcf1Wnsc3V0QUJriGctRcUfQohdHJ/961L/5+5XkG7WtOWFSDHL4ezk5eWb/M6
JwsOPx0BWkRMVSGScdN7RZZP3RAqcjUmZNXdxjMAA3YWSaFM7DdtK+/Z0D5hUfwkNUKi3kC6XLjd
rtOt9yaX0y7ARrVWY/PRZosXD2uhH43AeYwewPBk3NoMCu1Ar8iNZOWztPSsVfFWjZGgqQ7nl2nK
xgy4pFOyV/tWYtaoGocSNINzj3tr6u0RzKTWbnGtDEJnByPxKvQW8QW64fgJvClftcl3zchsTXbY
k8zYNpt0AtZNobGy0wTkmU0mAr5izIUTvP2wgyhGgE9hrKOb9qQbr41mfgk1PK55byI0cgf8qKBf
/V4ffwHUhzuZm3eotZO1Ox5DJi8+jTFuHR86u59RTsPViMqT8vAuNR5qHMcl3YP86imHdFSZhD3S
cn+YWrKfCB0M/arGN2+6To4MV19EBRST9msgLTB8JAYFMV1CF40YGPN3EARrr39ZTOVwcT1E3Sow
TlazMwpZb4UJO6R5kmR7+YoF5pjP2YXlAd/qOXcuQcaZzOTJAiOCZB5eq45iUFnY7rjIVE4zcf0B
WMDmD54JF1rP3jYl8mjMnOTtEj82LZ7XYZ9nc7aQpg9LkgerYXOglr4ve4Y9yRCdNYtpA3zcQ5x6
zOhIZwoJO9vPLmWIIwQ4A8KpvTbYIaLz7cSKt0VLiSCaceuqHqNF3JEF5bAhn1vtrWzkMa6DdFsh
Q61xeIbVSBA6DRWrccnqmRLzqDJFllM6sxaVHoGH3fRlIp44Z3ApmZ5lvp4/xOE4r2tNnknRHRnS
cmKE+qYsk/SGELDHoB8oPMgnoD27pNTbLqJ6bR9HeIqYTuKn7B/Yx257Xfc2RsKkVpE0dFRFuZtj
pL7FnV0wWKjYZ680N3sA6OK9IiGlh1NWtvZNdw7+rrPLlLk2Ji4zwmtvA9NVBC6peMfzfUaqYtVU
IFVlzjheVOXWUsXXkplWtknoz5FkjdWshUTA2xUmFxuUPZfQh0o6ByULwAAdLKlRlCW6O+rNwEH1
xV/RbJO/0P8Ue4ioS6hc4m4MrlFO2QJgMIGZ2XR8BuaRoTS+Cgjep77SbusUxriUz+6kM3MPsvQW
oLZNdFbFv7QPsaAc2JacNJEJ5ge0Q5BGHGBzIfKGUJTo+d3UzzeWxErCcAdLVnuXNymjDrBRhikR
qSkEbFJ1IcMldkywxiHWR4+WW1jrOiz6XRZX+r0bhIwSNesZx/GDisA193XEllNZz3EALF/M7Uow
dISfg02n8QbAQl611ducSNVivsu0i9C6Ysdxd7ZS7YKoAOXH2FzMWdGXYA+HeCdGNT5rn3WUPLtv
NPSx3b8g2TxYJdu9IbQdEgS49MAxGxTApzZ7SQvgofSCmDj0nzqbL6dCIYS84R5ydoXnjU9yRneJ
VDN3NsLRGA9aw6uCWYAw2drCvqwRt8z7ZKru1RSapAR5hQ9ykxC90nHpI7mXyBNqS0AdKvsigvKV
yYuWylOY2IigrJTWWv8eox7aTZUL+CwPaFSQrBC90x1kJ9IhSXbMdWr2pGt1LhrQJtow+RCXDGvS
QKpG6xJfm+fmOme4DAHewRUDhIIl3KtOiiHdumrVl1MKbWULAK2WemNtRwNYGN9G65KQKUncyC2d
2A6P0JOdGyh/aKJ9ABKFPS/1bwqAzcvIZqspY/uYLRVN+doqoOGlBI6xp/PWXiqAPaSs2HZPW13R
+LYdXNd1EEwX6LCSa3Z+GitDbdMejSZSk72Q7Z/QSGhzpX9E2bh+xSfiKsfaOHV87JHEcB3Yykh8
TfFw69loRo1kEyygYDdWz12ZPGJ0RAM/JMdgHp4B2a9NPFhT/NnZXbXJ0KFsIp24L0cWW1EUBOZN
Ooe6GpaPKXnorBwmDvofA70msmy/4FNju58/puSB4J+Lsp0qJWiiMv0GTwFJ2imfgmDcI5t47xm/
Q+NmIfLq9nNOoj2VtC5nuc9Cxby7LP8wqHqZCU7V2d0Jurb4pvoXyP7ndnKDLVabiJF2rq+LMofQ
kn06k2Wycponz9S/A6egoqX2p751n5SzixT+qDIZ7nARXDwPgyQKpD3Cmh6XaFHhJjXbnZu236mB
k5JxMDZGXdb3fS1OsbS9Td6l21pqwTEzzMeu2yumKgwKdXJRouCVwVSzpVnBZ7Okw5RmQkBKhVeH
i6ego7GOx/wDjCRE2eWy5EYj6753TLiOr/uMFOIcbojGFdMe2U/ieExWZd7+ZhRXsvtAeBUWDJHo
0xWTlx1DwzqS5Yctk2EXHU2xdhQHHA/NypC0YtecSBKl0yG8Ry3KMMyp9htpF5uoDKOf6UzdbrJQ
czO+ijiPtV2JaUc3jJdZ176bcBRHcKSASLz0wb1xn4wxKk5t6GKeThz6neGjY/12sqS9K5P5PuzR
8ZaxH4zReBkhRfbLjgtSCXo7FLuTM5O5VZ+DOVdnAgGbnWtVpFS5IXw5pyvWdVu+2q6OQ661HxrL
/irt9I0c1QB7CiEsrGpKPmAntNDhpwkpLxHm7ZmCsyw6++zkLJAphkraTI2vS6LZQts9jNVr2s7j
IVhcHbpdf5WtqrEQLLlQ/V1XWR0LAyVmuYS2VI3WbJoOiEdo76IOieTUViH2eVgIWnYh/SY9GGqa
bnESknDYgR6MG/3gzPotjQO62cm8I8hy4XyQNQ6uuxPGgsQaCF+kQ79uU0JpwwFgE1+gnCXBd5Qz
YhtJe00cb6c5Abw45ku+bmqbvh4Hn+YI8evBRdOwIQ4Wh4FLgtE0OY9GGVgPIisP3tCI3RgajzGz
qP2oFyGlaQAgwSHSMMcOxmD/aLjeWZNm4Ouj8WzQIbSFmrdpoGvrtBiMo2m5n7jAi/XU4Hsm9ovh
IZGTJSEHNUbAjSGwSKV5tUQN0c329PjFmNvID9zus80EEZysNIWj5f7U0CELIvCj1ojUPhNo1tJM
kXPgtQd0IDpLyUeGpALEUaFtmb036ypmDMR3pFrF+l1b5ym7blgDffap7BqRNHGQQ/4V6Hb6Qhri
fZxZX3bmbLoq12jG4rdtgk2Kv6GPhoeMQwFFbdf42nX3q/mBdL67pnvV6t7bxE6xDSSmjQzBOhp2
CqOq+Sawl8LUk5icuup26EyulIpQioqg9RoksdLZTRXR65CQVZlaSPtyL9iNy47zOyZi8yLi+L0q
uS6DRjmRC11gf06POQc1Xlpx1FEmHaya2noox95vNtJazJzh/EH64nbEKuJUSbrRS6YYcfcWmACL
vLR7b2EywFdhakKF/HtoqmwHvx3wate1voeXj9spkPsBlih26VzjeJ2HvkV027JyNbxYs4D7gzeR
158whpAn8BNrWYqZ7rD+qlPd+1IpUsGw5gM9IsephAjak6uUx1637VpnoucEx8+O+mklWZxUkgbH
yS6IRGmjZxh/+dosBdpZ01LrZtaKrR6x8qElqTehNX02YAq7dKwQSsm7stHFzvFme5sxd1gjXHkh
DoLr5Vy8EP+BV97qcf/I8qL0mh6vSUSwWw1PugJ/XPu54U+ZxS110Nq4nuF5ECAx8o+K6OTlY85Z
joPo+h39FMSa/+/bTHbvxK/+7x0BV/3nw1SUQvjvo644ERJYr693vN6nqp0lE3f5Q/r47rT+ecYg
rfjV9ed4ivjV9Q/+49ufl/n3N8TztKZ7+L++ir8v8u8zcr1rZ6wUy8v+e0sogsSXteizk9NYHB/L
a7o++98Xcn02M3LKfP/zxBXhkfn+etc6debm7/v398Gvt/48yvU7XY4N5wMH6cFTHyHYzqOb46os
ciz4nYE5yXDx112/C9A+/P3u5zZ3njEb/fycILKiq/a/97x+Fy4r9c9tbUBgbJCI/fX2v49w/e3f
P/55rp+/++dhbG2R9RiwSwyHPjoGO8Ogbghvf15IbWpMIK6P9R/fli3H6ubn0QoSl7fmaD+n+ZLQ
oeC0bt1ev706aq9ffqy2/9z28+P1u6KTNzItvO0/t1///nrb1ar78+NMFcrep+hotxDj8fOLH0vv
z23Xu2Q0sujAL/f+57Gut/3zMNcfvQ4fttHa0ZoOyO7n8f7+u9efrw9V9BV+ln8e5u+d/tvDXv8m
nb2j1/YAVRf7aVtQlhlCU+y++PHqRiWT9X8sqct31x+JkgI/8s+vB32bzES2ekvH5X9dx9cHun75
5za9VEteKVmYP8/w3571//c2wyOWGlXn/7xa9IX1sTnO15uvDyKqgRng9dufB/2P3//z/1x//PfX
mpcDpUn6zX99C34e9ud1/NeHud7xn/tcb4tQkG0Gaf3uydFco/NFRmgwQltBXWX0YeRW092F3UC2
83U5HawXzW6zYD5HZvV8XQ1KWnjHiGTcg7BSGXEFp/uAwStNNVqKbNkcS1suYgRoGwZBstD7mf42
pwkZ0gmgX3OiW9dgrqqdaoOP1N7xP19MMuZWups/6UGj7z2yG9JRPdV9TMtRo6UpcbhifUX91zug
gAN1Cxr0bM9cOIKemrnNp7upUt8iIK0yQk9gJR17D+aw9ADrRa47EU5eo0gDKLnLDf2bFJYno/LS
bVQjisixg3cdvAtA5PGGCNB5G2JAL2toujEka9JdoxsHFdSZtLl1VFqghKb8khtoARhi277nFAgC
KIWZolcbkXbBfVX3h1GfSFkZZv1euI65J+8BKx/b1VG+UpqwtemAXAIVVrTB2hCM7FKJMQNXOVt9
3lO/ZK/CTu9WmIaD33vSNnjcmOXSj8HUgtB/frZEdiiq6oxKt4JHLt7roT6W5ZRtKaDijc21nQrl
JgqZSCURbTd27CVglMMEoo6uBHuMhDagppetHybGSreYAgSdiLdDzXtnd9Y+cKPoKWSGOFcmIVIk
qfgVG/PWnW5TNf6BFJKfXeW9M1NnPKq8m3BK4ftkPE6R6EejqsjDM/QbE4YloqeEfUsTvdbqTxJQ
QOo6FcE42xjngFdoFbZdk/G31rgkeMB9HQTt9KodxIba+IVacty2tV6SH9p+y/guDxnaowtcYtFo
Je8sILQPphaiahk0KvOMnMIg/WiVF+EdRNhUQTVHiBA15OwaOFU7OI1oNDam4B8nNmrap+79iLF7
77a86HFG8wn+QzvqBR90tbUi6REZQuaEG7o6YwPOpc5kZx9pf7oALm8znpcjyEyc7pxF829G2JTJ
LeOBWnx0miRm1+x/1Tmca5PTb40MkEDbCalcFMlqLXQ4LQHuGsYUg9/gDRFtO/oZ8i1LpJilU2Ju
nA62Gw1ZZjhm94pjHzG/k63QrAFPy4mYcnkuByWZX3Rk7/SjguvY2+jotC3IgOB+MrrVXLtfVYZL
NNTDz0lp284lEmYwqMsM60w/ITpFBVYuL/rWFuUr9m362uP85tWTjvpkb2i/pUfkjBlb8cEywA4S
xHs/d4G7tqbMDyL1NBGlHOneTe9SfZcanVeIaCvCnX+ltdFv55rCmMZjRTTVS7RU0HaSB7ikit4X
qqAXopU3M6f0esAv7seGcRuOdCdypq+9/mnXgrJnkiRCNY9tWj8jps/WxEttHK96Nzp1YYaWr10L
bFinXkoyNNcARemMB3pOk4a0k9kYYSaTD4B8inFHIqO9LTTcrrXx4CTiBbZgLbCtZRl7pDavdb9I
AIvBb9ngVt0bFoLLLJteQ099BmHdMDUuv5P5DVrogEwt+gXpmtm9+ezW0bPCfQDUoTO2w8kztrqj
vM9u7F2fdtU4IcZLSgpyJzD/FBl6at15Twb7gi7zFfzUjTC5W24A2dHR33WzSDZgP1Zd1d4E6ENo
TU27NAIpHM/w8qcvh/DzIHtKi/7D6AvmQt10BybEH3o8gw6dREwSrN2CQRg4V0RSPQ3WBoAlx8S6
KXvUccmn4k0Cj4IQBpvFoRqxYGHTqtcde0SIsJmU+H3a8mRV2ya3g3vUKB1YI8DEywjZGXPfwrCN
ZY2OQ5a9DQQW+YaXLcp42hFtm79WtmGBTpn8bCRZKUyHGRayTkNmZCKGyn7TQqdyEvNejUtz+lU5
TH3rOMVKiSAiNr9LLQXUZf5qa4DkNFzXvW4vYUo5jpmeci0PSGowENK4GVOtaArfDFQKeMRB8Uzl
o57Ul5ogy7yYbqqeRmdLw8oceMGRufVarHd6ZzbEQUBkB6Z5y9wKwKIjFkwQ+9ZwPAB1i/hECmAJ
W/QiS7YSANrEODRM1WUrMQ9l5SVPaWxZ8lDXzmcbV5tyFHeRm+W+gNoQGZKE2QB8Tk/c09Zxh2PH
ZD10ClD7XHU3vZUsEeIgxxyN2Q3ivgl9QzGCJNB+uTUDvkCNOyu2mAwMaJSks2Pq/QTxfye7XOxK
uDf2PJzTqADVo2+FkSFEj5CHTHX2HtscZlr55ullciRWM3JXRCc9oAF+yu3sZZrxo4umfYqa+Vc5
Oq9mia6G1nAO2sMJx/Ps+pJErrXRImUl5+dMyOvaLVsmqSVDGUe0hzRAoUIq2BBruEtQqr0ztf/w
wuzJqfqbEcZVog8IXLM9cXvvAEnXdtIBT+ipDSxFrCsiogmfm97Q1Eor8y7WGt9qOD+hBdnZnl03
6sOMWV88gEPiFa45Nz+mbvwIW2aCMkMS6pa0CWImvnn6a5Dxs1WP76qefycMaSHR72YVH3pIScxX
mcjp5UOFq7SPYXeqFDYr78ejmBGklHOsNqlh9X6O4VV44WfrkiXdY8uhu7kpXEBMQyd/t+RtgyZi
cN53SBgKwfhJR26hiWFVFzpAicUj1BX3aQhTz0AYscEUtSM88PCetySI1Iw1y5ExvT4gbdMmkhSj
mGszbNw669kvBwjahTT3i466roJiRbLRqbN/6TnGI31463lRB716jasUsOeUvXiNBlIGalkTQHjr
JW99eDHAe5e2ueuSYT+WQHz2LS1kgjhtFgmkEjGWq9XAmPAjmhgM9rK6xO6iXuigH7WT44/eTVqW
j1lvoWYw4XTEnL2DG/zOsvFYpoO9Bov/iirkxvS6u97N1rIf7qsu/LBzxAQ9bniIxdm79GCGzZg9
yY+lqWUJesMzx0Yq4AeyiL3WDYEIZQdgyNJvOCV3ggTAAyjiALw93gDUNpiB8MxwuvSvTkdbjlAF
aABheQujv13h8uHdFOg5rTx8Kp3sd7UYV3Jw5kiv++eYRvy+iZiqIOiRuBbwGKA7L0J1QroVAZsM
PrDB+Cy5xJvn9Va26mw13rkryYSrA7T0WYzni9G6BbaQyf0raRBYv0KprayZEAFl8SZDRgRojoMg
R2Xl9yYY7hYPO30WJqv5I3pqQmVSxExoqFd228QPndp0gdM9cYGjkrz3vkla62+MqVsDhbH3btA9
aeBhGWD0IMHx+03wh42h/2haICDKZaoRT/wWyVxGk6ZhKpKVJQFYusbJQxFWowmsQ8ZnzPoQpObp
Pp+Ve3Dn7BVGjVdxBe9VhQ6c2piQHXydBLgnwLXwY6lwuCXklMOljh8Mlh+/7TnXgiBlTAj8Oi7/
yDamPW4wLk+t56B1LwhOvowRVcrctJTemISC2N0y7j33YX1yKBZDmmzKCy+UIKuksc9mnL5Qa7+4
jgVqNjTQR5vjL7pSDFtcNV5cj0uNM/mp23+GYI8T6dxrIeQLmBlIt2vODsKQG3q3tsqZNjkZnDeX
GszJgMqF8R8oi6I72aXRrJi7E6Y3Ds92OWwMk0zyKde4tkr2wQ4o02Fk2Kuldxa9cWauX7TEih1j
tlt4q0wx50hBdlxZLfNtwy2IPwi/2CnXazsFuBUZTPwlB432xwxMaF/pIXCYDsZRdwK7m1e6WHsR
YuIspxCd7RDBXequPUw5yWyfm957yrX+N6MdyxM38UjeYDX5E07pFVajTafCu0QJgYikfh8bGLHF
/DBbNGdU9VELOGOjh2iM6ILnSiAZHavg2R0Q0NZ6SN25xFaKBAO4i5ZDByGAOIXxyrxXDuEuhf2Z
9DmZmIClROiYW2FNT6aOeSnhDIx4h1MRw9K1td8gNhRZBHLFHjEyHJQg48c8Hpn7PGeSszTPhxqE
Pe+TGMQlHPPzhJV52SQRcji15za1XzUYAwIbGXJV9Wa2J83YOgCjCNEA4VmKrRJsx1ikCB/RXXyg
04u7eHeHYFOlKQubZp2sqH1XkfVlOtoEiUo96lOwmTojgV1EoHbcUBESAZZg6Zq8DYVJyBlCggs1
fhcj6SOi4Y/FuALoe/+bofZ13QTNYpvrydTvY9T1q6iWfuoxu9c8jhJpm58Ed/2OmS9hFQQJZhLc
PpkekwfjobY9pFMEbKw9C+tcWtrLH2zi2O58BFj7EdCKsM1pbSCKlIZyqQOSag1bnv6u070lRk18
THfSECjWJaK/Nquek6w4R7pzVE3tz2C6/aGDFIh5GLBotlj+En9VtvOFVsBbJb4nJEkVobCkDyAm
s9r+XhbDu2yHX3He7WeG2o5pfKDvtP3KGtJ1MQNpGxtsffPAQICDpxKPKpX3PcPQ1ZTkZ4VjSWNG
uSoT7z0BKLVG//QUdA+90BmEsnUn8gtGli7Jm4iKc2YLAomYfKbkHDgzyNhGl7cVuw4FWMIHRnMH
CPPZVNqz7pFcHUbTAw43RdCyvM8JKFUqIfiIbE7Xe3DptSMyyeWqYI687rqEApsC05H4khKz9KfB
PiIbWy0Eu05G6IdwPWfPNQ5QYpaCPcfkuqkiazMmBjsxheANv0Gx0Uwyvt0FvYvIvcXnF8YzgaJ4
Twu5GWr9Tcuyo9v0ZEmO064cg22pMkwvgLKRVHW/ooVZZFsH6gs84RQYg1zZVJXsvoZbPT1QSduE
QKI8UbGHQkZBYmydDfW+hu/DeytgZa1dN/meZPQWddEGfDD5Rqq31olnIrqaXksRZ5vA3GVgSFZk
EMEAxNXiJIz2RP+WFkzYA6adfkDsh+6RWM8FYcDtaGDhlHANd8kivnLS53Hk6m2XCFqrgZJDET/i
uW21YghQIBLyjqL8rshSXKVRdenCaGuldozpdTxVqfkFCGIP6L9n04Yeue5+xcP0nKJi22oECJGX
tVxEIBqvQWoVeDPbS0FqfYZbdYpDtJ5dzeQLeJlWBuG6DjYiU9UqwWTngwMkiCz+LoPsRpdomtiC
2Wzr7Wo1E9QRjSVMXOrsVVOa34OFqSN7NphdAzs2PiRqFjkT+zx5+SG1qu+SGdBWkgmUZFh9BzVs
CZ+6zOTOQupLU3inzO/1+baJvL28G7macipecCp/xmawNW31ByTLJfDwecWsUYZsNrmSLxBmTxPR
Cpu5ZhdfWs2tagS6MqZ/kulV6pk7bWmFR9V0AxO222Rx0W9jBIwOw+ZVVQ0vnKOoQYwKkcsgnE0T
Tjv+DghhH/op8ZwwrZ/xoBJTxfTvRZhoR4Y6uO+ib298rV3rFf3MEyBTqk2oKzY6i3VL2OwKUQeK
JLSUkt0CBS/nJppdki7rxtla77pj4v+wXsa8J5Iubh5K3jyaghbsqnTyO2G9KbgfRjiQdotWi0/G
C2+wEJAj5uyNRfcmwqilFF5RAcB4ZA+LSRF/V2/l9OFwPSrzzovC++o3C28QIuarrZsRmFIm2Kk5
jYluZ6iREOhvUdOaAE/Li50NT+MCZAZLdZdIdWN56MhcZrKCMazPJvAGeq4/Ttaj8YmU+lPiXG51
DszUfpGR82g6hY8//xx58y7tsKBk07FtOFtCrNPuuG8t/a3v7C9NIgnh/zpgqtrixqUZk3D9l3Ns
rXRTHWqgeLVzblkAPBETddEZ78GyeXW18GZu0GoY5U1qQrTVVPurqsdFK/CS9VBp6ZAODP8ovHUb
sUjA0UIV0xelt5913FQ2E+Qy6L4Koe7Bcc/wAWz2NP2jzMQJkQVRcxomlhCpvcvEkhemab7Ik98U
AAZDGRNeWVL+ivJon9jpscFbrKf2Nzmq9KmapvIJ9QrB+u3MqbqkTkowY50dKjXiJ4FdWZf2Z2q0
kNSZxHp2vElS/LdJZ31FQXHfxOAdHRRR0a2EhtDOw02hQb9JHaQbMfiLwXoIOg13RvBnLrQnc/Gs
4dh50lKY3tvCnk0AyjqJyYOJtjOvfKszfsm+O5he/AgRJzyURfrdBcubHWUfk6Fe0wKrSmHhNG5L
/ud4uEzpcC6T+BELxSclxKe+yJxlqbZ2NX30VTisXJ0LuZaDWgZnKtazKZE399dO5bgbWTJ9a6I1
q8cmgO4lgjH68LAELTPVmzwLT6igH3J3AJama+9zONzo5CFHXnE2WcKBouy6slyyeUxUNR3J0fFb
nDVi/ae2q1+2lX0FVRVQwJf3uVavkLCxuDi4YwLMH059mhcWObZXh45elhrVycryR8SQq0KiISlQ
v0wDFqbICF6TBFWs3UN+mQd5imdhMaZGTK+V8O2IRlsT6D6TFiNlnG7nUJ5I4/h0RP2BdPxW5YG7
iTlOOUNecTvIjdYTalES3uuGO7NJ1nIgzkQCDLeS+aIFBMNnat7VtrWxe0g/XPK0jZ2tXWKHFhWl
2tsKhfmipx5dLHbLP1VZ3sMoad6AaWJXTkXHUVycrewFgowfZeVdE3VvkUL7uhyC81SbEC1dHBkO
Bwq9/At2vx0d8bdAdhc6t7dBG+jsEsyB1cnY2El1ykT+2EXmez46go1eRFk7VDvXmzeRgJEMOfQR
9QLXYZ2mDM1jwgy68bGb8reqS36x+30a3K47SPwgVjEHPgSBN7u6IRr3nfKgP0QRJUpAo/5Gc8Wm
QUdFUr2dgmIy940mltSYyaJkqMObfNJuSllpF/aar2NOb3fu5bap4sJHaQHCu0OIg6GGzrjI0j0p
qEWpMSDgAWBYab/Y966mXj0JmHT7cdYuFbvyQ5inNDHd8KjigU2j1mwtIhLXVYLovprs3dTmxlHL
0DLXcx0yiZBs1NxI3+WBAQjVIx1Gc5HjTwQp4QDLH7SpRVMDmWN3/fHvbcHCZ/0zM77xZQbRtSkq
k2tVZ7ONz0tCYV1SosY3V5Cwklukoko8VbU3HUqZpzgO5IdDH9nAQL2SVq/t+X+2s0Gh2ouATp+R
r9navMxZ0+4UFXozcA1TDQ3IuHusxvKz70BAxQ5Xn1kbDsJQ3k4Gf6QkSmjKGA3V9I3ntlbIJVER
tHhTtH7qsDBR2juD8Rs3MCcNFXYeBF9WQjImLSLXh6ok4LauIh0JVuOwLLn1EefI0jzXEG26exnI
X5FnYn4RgP1YhIM+OFhzfKMLOlYApl+99NIjRcAjfK6Xp4uXCYzlGDUC0Y/Bc19cARHDLfbwiJGp
T0Q/6c4DOOwqAcOAsuaxCHG4Y2Q6gMmlpSlv8TCuGul+E44muRhC8rKz+2QZHXga7PN5bE5CDwdc
EBZnhFdMmx4WY6/QPUI/HlflhGQNoRuntXUolPjt6Ta7N/gp6MTrNKIT6gRkEsqq5ciy5MqEuroB
IXXbJOptzFvKoTHB1mjlf4Z4bs9d2sGnJyPFZqdshUQacFAyH7DwBkb6WzzJsxf+QQVFulazeBHY
cFYxMUatljzmw0tgYUtRLns0aJ9wrbB+EzyISrhEmeEl7J0lsjwYMrsk1o1XElyxX3RA6lJaLNCg
7J0Rn4j4hKyixIU99pOj569t7mYbrcFgoAwQFGShopIzd/EihUtQZPIhhmza9b2gc0iTCp0mbU+M
v8DdTT5jsyKOY9acC6D0dIcyiL8yTxazsK3uOp8zhsR8oFUZKIYrKuSv2oXx1o3s4TQLwlKRuevU
cYxNMKsnIyspVK0aZzGknxWBCZAvvtOkvms8oPzZtLiLMjwjpjh0edcj3WEw1c40n6RMP3uafFxt
Sg2zKR2zrIwOYaKWAtp8tx38r3Qrwx33bu70HM3SYCJvW0ZPwUdNhwXjkkbt2t1gHMA0iKEyzKDp
UYzcB2BegMzR7Ox1zdupi9IWBE3eVxuvsBtqfsYejhrcQ1/T8YvnnoxQMGpbzwpTGByNj3gO+F2T
9vd1zhCoXQInbZIR6MufQxuuAglINyNUTmOgrUktVR0ShYWG3dQuqgXYASDd546xO45SFjFpSjw2
8bkQ+q1XCULM9L7eqqk8zHWCQSMl/4rAndUccnEIQ9GeBvrtqYulIUnHF6fAB6p3z0zN+PyLGdgc
HdkgbpNjVtJWZ9+aY3wl0Amwe6FbzXogovimg5q+qhua9hVJF6eGoxgGGLDADrknG4g3iMCbwl7q
z7KzT7M62CkraRaXL4UzW3s8Z8D/SVw9inaZCTU6AVJGjm9Lpg11bWavyp62mog4LLRBmCfmjXnH
icY2y7Ff8gzbmDTICHTFujChRNgDySWCU7St3OWUvM1GniKdOIWtrLHXQggLFV19g7/2tXN4bwOj
c6DspWhoOO39fHxpHP7j2uYpzRSD2RiS+tkykiHh8dX2bBjxGL5dmpKnsLzXaaFwRDHo5lPZRGkL
5REkwibguY1q2lo1S6ixVFmSWc/GcVGCJ6HaCzbuK13LtY3Zi2LHsNiK7GLrIcMkxJPnqz91R3QP
uRlsVDK9gmO4qZRUUBOIJ8sxX4LaYUQ0AxAY45k7gZHONd4BO/yqLKf3IaIfQ2aoNA4902sAWNA2
d6pvk+jONe6EO7U4dd3Afcki5e7xKalNWFdkk6JB9c263vfFqSk4ku0A1xQnEmSW6iymjuVmLIj8
MHF2UlbYHHOiMr5J9PjUzT/q/3B3HkuSI1mW/ZWWWg+yoeBo6ayFceJuzllsIE7BOVPg6+cAXpUW
FRIlMrWdjQlg3GAgqu/de64cP4ixvXELgibM8nqsLdKXQozltfeKdo9XG8SOqcm9B1lqJaHkrkHg
niyl7049PWZy01dR0K3rQHlxK8NBqlCpS853SAoMIp6T0XkPYoOeDm2vJcpYxhojY5GBESvz2q2W
c65M5RCvuGzvI90bDhZWnEXI1MfIWgazfi43SqFswefeNUqibirnWjMUBobq8NhJAFW1SlVYVg9N
R0fE6vHd+WQOy94FryOTkW/vXwZ180IsUV3rX1oXXjvM9pkEc1XsOvlkaEwHWvxqi8BVGLPvqtwk
5jvHlUDQCpWXcdXX6Hnz7gV4BJpu7zJuCTA12o/eoaBfRJTgO1+5bygK5NoUQa1lFsUP/aHzmB5G
SZOu0YK8Kkzdq8AeIIeFxj6NohvFKIDQmNBt7JEcDLKqqXB2zPmgxlH8L7JPVe/fmk5lxGL15GHW
RM9lOazP5A1HucdrMZcoDjNjza5u+UURexW+oqowk21AeIQzlitC3XapCluo8vTrkgCaQ44ueamX
8JHwAg6Fe2Q/ypYChPk6aPr+VGDNMiqELBJ0VtC+DkN+xRWWFLFMX2AqCWGiZuhAis0Q5fUFzjKq
/m5UXKtj8RHVaEGaILrTVNdbBiWl1yA3IfSVFE4w0LVXmbUMU+WdWnv/Q/F3dF+RsSvGqatps8E3
f7dt+KC2wdSoqk/l5MyJyDTd+lDtrsLpxqT6liqufZjvwqfy3plUHorY4tfWzj3gArlLEYgvyNqY
8KbxxlFcyIJVN6yKkvOwV4j7qA0j9gP1qS6CfiU0jZRefedYeMaM0X0idwSoTEVNO6/Tfl15TGRS
iOWLCAJzXu5LWd93ZDFvNQxI6w6YkowNUt4yunOwQMotBw8uYgeLUuPg/RV04hjCcY61UNkz84qB
q1d1e+oK5zbJ2KDZiF+1ENWpcRvyYUKQlLweAbwyxWOXfXRVeQNFfsqMOArfyDiFSWrTlo9a8ahb
pY2640dRZoRGSgzWOeiyyr5K6YitsLBP5O5m7RXKpqPFKhKlXoE8/4wwbXlWhzU8P8RVKzdpSvxy
6J2Akl36FnMVpmXoYAt4sWR9LUn8PeDsKBjkyE9OucDYbOda6NVN2caUYSxIHAP9T4Prkp8Qm6Dg
zfS6a2DU4hSaOhE3WepvlAT8WymcL9vs8B42j7JBaWYQRba0BxS29cD5WR8/DOnsKh06a/RlE9i5
HtPkncx35DV2w9hPQfWfDf6x14uHKkZM0bBzafW9jOujW6Hwwae5Rmf+IGK4BrZrvBsdqTi2LkDL
EeG89DT7QiNNNaH/su58aw++mpyWSD6IEQufXyh023M2gG18wA3YtoGyxCmSbKRH2DVpE/cQIuib
2jj5kZET4jFcdTrdA9PwXoJrFCicVZZeP65brVkpXXUJeCzZIsvYD513VYCaR6ujrGJB0NWUUsbp
f3hKM/OzGuWlAd6AUeoq8IIjhmQS1C1LQRBUb2IDn1Y8jc7oo1xZUYClO64xbHbQ3s1mLyAmtam8
UwjKu2zRAmmFyWUg3MGlMBm8659arLcECNZPSt4QIDLGXAzYblpJDhaip8oJjg29NGpur5rRNBfo
PznbO8NGaRp3VcNRdo2AvSW8SXK4fAR7Bnm1rQ2xt7qESzmA5HUiih+JFWKtk9iVNOXTN9vX2Ijf
GojK7P3ati/5X4ywX+KDijfWWIOrpQgZRelaUSI6aDp+Pm1OxcLFRoWBjq3JZu7QLCN84gx7iJro
gf//1n6r8EuufOoFlGkp+teuiu+QaZXpf8pa3taa/VkkzZMz1Hd0IaCQRgqBU3ZD3xl3WekxHTDE
pN6hj6rgubYM8EZq4DqLNh1LpvwqXWfb049FKd6E14NZytCJTd2srAFEz0wNWFhW7DtpHbvqMOjD
1uYIylDvpZy4PUt51tvwq9JwYsOyltscUHPv4Z6vPjO7fiIpmWp0ll+VxkZ4XDk5pyfw63ap0V1K
gBJ4Z3uaJ+vWCZHUqUax8RmoloVNJvdkc+Hk82FrnzQ0nXUwupcSSdoqE8Y7ETs3mIWDAwyhgzTH
2VB+WQAIY+CeXliAAuOsTLfNYKprZHNTkDDExszail76F3VTlBu/Lm/xga1VM+fwj40DiYfQpEqC
zlrQA6lbkpftYySLPgOIa5gWmr1OwMvKA6doWFRxGN4yCbP8tTL0WCAC90hlYynrbLoOhoLEyOw+
KKprvdXBwDtLvka46vHRrhyq5cuKmp8FMHdR0i5fhgMMPVuPLyKrvPFh3S40WdCxkjQxJLHLKKe2
ZaMAKCmumlEVUJu7Da4J8Goxg7Ki3uVEL+Nd8VdhBnmnkUDxg/EyhF9N0G5JtnjRHHyCsTxfRaiO
4kgAYFzDr3kKmSwmEr9LVzMEaHw4cAz6AUB8+DT0ygiwgktq7UoZtFerKa8MtdmlbjKsG8F4N2lw
hzCuVoj8y2Ft99eNr78VxtHXOWvKsLdph325aBxyw4RY2bmf9tC8UvwySueRDspWZj69kvioMykN
fIYRoPGv7EheBT2S6r5F7SH2hU9onqA8YKXWtdQww1GeqrZEjR7gyoA2q7SnWsK7KSmYmimYlaaL
lm5mnbJRv/P06NbgnLJx7HYbV+PWLcTB40puEKXY5jTILJBJUUQ1EgtchEVCK6W+QkbJmuMz2CnQ
xdTwjNUm3Yc5qOpObOymYVRCsdElmWNRKMmFIasPjzTjuKZXEY1kA9wmZdty0AxYYfJndPcfoTQ/
2y5fe5DOdTUptqoi6ZcNgAxLZu1W8EZJloY9BjKKZ8qVno/3gWk/RrbcqZq+x5RZrpRGuwh7ZcLL
otFpuSCaNV7biy+01OtSLbhg1NWyc42NWXKFVfs3JOvXSfxm6BPgIN5T1L3BEqbx/+VPo+euKtAH
WJ3Eg5sTIlK6L0GLtJ1O54UCJoHUaUCBfiovzNS5w2tFgTt1HtSqu2i9/GpG+f/3u/wf/zO/zpPB
z7P67//L+nteDFXoB80vq3/ffuan1/Sz/t/pVX896+//usqL/vGmq9fm9V9W1gTUgfFpP6vh9rNu
k2b+OD5+eub/64P/9Tm/y/1QfP75t1fkYtmKtOAqfG9+jh7QBIEA8y/8/oHTJ/zjldNP+PNvl/jO
XrPX37zmH3EFQjX+4K+zbIOJg6arhn2OKxDWH6ophK3qhkuSq8onZej9gj//Zrh/qPirVYh3jmka
luP8FVdgGH/olmG6tq6hyrYsQ/wncQWaLvgCxff/tP/482+malpEKVDt0nWTxARiEHj8/fU2zPz6
z7+J/1OMOcUsIumurKG+oTZPEySGu5GVo1ykirofM1BvUaIf09aJ1kkX/nBqBwqutDgrxczmyuDY
Eu+4weOPHyj7cqbUvaIxXzSnuTWKqRLdsRcPDH43ggoQfDiSN0r7sTapofcmQerscyQJOep9PDRv
I6b7HNXFWoQBzN9Kfwli+Z5p2dYy0uaKFpV6wyQIRiFmQEj1iwQ2FgQaIhITQ647+ldE7gmylq6B
UiJpT590pDHb/IusrnU/VFvA+fh+mSeTOE30QAlSbuljy4PpTgk0mKRpof+cTNbh0B4+pIECkK1H
o8tgIkB7XjVqKLzuAF32VY5qfJM21G5cekP1WEUXVE+OCgxsMvA8DsN2wNPeo+QK3fCjbJ1j1nE+
dU0kqR0D+lrdqk5OK5kw1xC6SGrU8ZJnyK1GC6rEondQ4UDCeEW6jsF0ZTr8cmMSA+FIhnNrbSYJ
0tovIHe1fbzWzDygoD1cB8kmS6R5VeKY1zBtUwLxnWWo4xQNQxK+KvW66ehWtQpSaAzpIOaKO/Lc
qrUyCaw1I3kWVS3XpZa8ipYqBoHyyNZdKoFBwVjfcxwaaPWLG8Fs5EKRr7NWPWhu3l8UZQCH0yBP
hfYxdRUwOxadeJ8tkIQLKB3S/iGS7tYC0I90evL2GiTf0DhEFD+OwTJHbQ5ftDqGTvIVxYpCldEx
VjjVg8Y1dkPHe4xx9WgX9L8pWrmcUbVXktfkTjc7JrZBt08QP67UJPd2CaBl/lh5UvSpBD32Kxky
edUz1YQ36sC0sVP62OplOrpvwo9IvYvtH9mIZTUPUPx2AwIr9RSUPvm8evGaNkbEmRq5AMTXUykq
ZJrFaG2kfqFr1kGBl7FwK5TvDoAxcEZfrhoU+yBtn9WQtNVKEizn0ImhmhTSAKSvh4L0SOWozt9j
MNiHKNPgKAHA2Rq6OVyoqj3FS2o3bh5DxKi67DYIHr3ATY6Qf8SyCcnlUWh9KRFV/LYGhkWJKpLh
Lf5M1QqidWm8m+U2gyqwUivyI5D7+dNFHuN7kHJ822JlMq5fxKgEApia+4EIVCrvXP3MeEWBl5q/
m8VkiNivaeV9NJzAluooFMBYgDeYE9YDLWBjMD/tTCJZznjvqCcLlqvkNFhgV++Y3ne1IKU8RDYg
GAB3TNF2aHkA3KC6pxFfYXeGu/4MxlTS09HH6wqeomzxElWYNNdG6qyrEIaYxzB+PWZpu0K+x78G
oFTa/lYt0ZaRHvMjDJtVjrB3cHTKMMygwDCyxbFsNpo4xoxlGlzPwuG/bexuQ+NyOWTGXk49In+H
4Ye6vZprxzjsX4nm3uR1i52duTjyxBq4lAoJvQ1pneBM7feRFjwXbnBSc4dLu4PVs8vZ5cK4UOnJ
Mkx0snHl5hS/ErDtQ4P7QzUyuS1ctB3AjTeuAsotT55RMLCHZRKQUOtd0bkKlAixez3sAd7qCVQR
oXbNhurSq0MrKE6CV3qbV1mqm1eKXeEf9nCRQaS8iVqiFR7CEHu/AHgSEQ0rJ8W+j260r3PE6KGz
1ZiiNkNL+gu+9b6QK2XKKE6qqyDSYnKD0TFmbQepgKzujhbI2FeHkNznQ+IG9aGHkbF1ffV4vmt+
BsI+VSNWe37N92PTC39a1wKK1oAh2EcdpTsgAoO+Mi2JXr+m4P+hx+RvBbrYalNaGNPE4mCaDole
0+p8E1dWujZ946vpRgKzS7uWtNLcK4G8GigeU5ZamhwLTu9f1WO9tzTKYZ3Xu8syMC5GTtQrK7A1
+p+2cgoYlqv0QDFyU3SiwpUdnAa0Cqm+LM43dVFhReUnLcfJLTXf4KoGFzc5UM/3iUaKVRb0xVKR
o30juIz2ZPshAeRMGI3VrR7mBNgT8Oxr433uoEuNc+dEOswuoC22G5hMq4ouDvNNYfraAbXFHpKd
tc0qER9K88h+FR8C07q2fP8JE8pNLWni+gIFY+5fOo3j7nVbhStWFT5o31hjQD/9c6YogXL5d7Tt
M5rL0311Of2bpEbu++YhJSPg4GQrxtPDzk/DnaVhh5TSeW1QsjSRTv5Hb37lw2CuFceKiEijzDUF
r0nqZIfYJ7hQtU/Yt0YMY0qW7+bwNVt7dwlh2dlDTmfYH1eAE1A5CJceyHTjKmp1aMkdndpnLIqG
02Pl58261Ad7p1D/LhuyOmzgm2vwqFSQjJwzrq/wD7XT5m8mD6Qex/HBuLFNeWeoaXdI4UTS5qQr
CZ/Cw9vjx1a35+D8oQo136SNtQ8RQVJ8FZTh4NWkfU06goGXqPNisf7eA3SVZnhjdBCTpgTK+ZPO
N7/cp/ktys1ea4nAblJ8qNMWQdgt8VJB8p23UhWCgErD8nPeNuebOZjuvPq9FMFZtk31tjOIXp1v
RoSSqyGs6EyO6BeZa/kUIqgWFUZvyWKbAsXFSZrzbzOmmm90D2mHLbTnLJZondkdRoXD1wd1yoxC
+9IGjS4thH6VolzvQMt4C3CyKHLyNJfT9pXTLu+EXno4r6Yx0rPd/IicTcPzQ+lslx67ybZsDzFe
5PkZ82O02zdGV1P6rQl6PL9Tl3XpytLQw87P1adjbl76fpvvj5i+wfmtvj9mXm/TdhKzsp/+9ZR5
aX6b7+edP+r8nPm+nEhTY1BQTKSR/eOXB//t6vzAL+/5/VV/+lrfd8zb7Kef8dPi/C6eQycokzKW
F0ml5D9trPnhn57+21/y+8d/+9TffWk7NdoFjZ2NkTAwL/U6OEojCo75IKS/KYn98IBM7uYHvEEU
1vdzUp/mCa17nj4/ZKYPHCQc8oF5Z9cJJZhRAo5LnMlK99vFGmbMUikjbZkJD+EtMe4r/dsIPJmF
FS2hQzy/1J7W5xsRZN2uIm1Yik5UuyJxmlVRS1gG5THrpx9hjIiPag3oLpfRNfpht0Q/CwF0ipQc
5oxNgwvRyg+LKzstMbayQ88WV8yweKinVRmq7Lnn9flOZdrz56VfXoJtBDxMw7BoihKdb6opsnNe
0uJIroyIccDspZ3fJE+hmS3nxc4DQ7icPz6d750Xf7q3d/TnzGRAYtVDeRhwSqydvHyxxCwrRBnR
RkqyR+KNQj1yXGVNWfQh7IJXooGYB03H7XwzIwIiBsM4mkHQaUPylg3awY1ovaijPMZGgf7KbXfB
dMYQUkM27kL4KhrYaz7VDLaN3nykFCX28xsyMU2/39oDooR6Ym+F/cfYu9dgj53F/Du82LrDqxJv
svmEMN/3DRgQqr3ndefvp01XTHrLOcqnf27FIsXFSUMZFjc51SYcT0pOlN3J7lXc506opHyMLlbQ
+SnG9AdXevJcSAGJrUrqEdIC50AKMOV2cGzoV/otwng4K0LC3raWKWrQnZyChbW2zLC6C2JtElsT
q/lbwuU4VXpM7uf0Febv5Vmh3Dfa1YhjltGbfvP9xAnCMP+f82rWtu+RDltQ5ogNBqhrE2mNT2mn
K1Q3LSmza39ej+fsXIFJNY8hXoANVdcitSC0mE3WX7aqbeySKZ/VmcY+fdiWB/aFL5wZ6ff/O/8T
9fzW0999/mNCR/9MOlgrA61a+m+4SktEXxEWACJNcBGt4DiuCzbZ/M/MuzX5TpiwmF54ufG9y86P
zTczv+K8Ov/W7x16GgL9bnV+8nnDnF/7y1s1WScZe1zOh9y8r81fZl5N5wjN8/q89H3nGBIVqk6x
F/OH+0pr7VTcNvNT5o9lrsmRPC/K+VD7XpyP7/nbMPL75wEYzx90/so+XoglzMYL8DL3xhykPh0b
geIh+J0PE8omyGOAR/3Iq6zYukEX7/I6CCa1LMOE70VvOlDCpWe2jCkwaRBOPe2p89L55nzfMKaE
4whtXQjYtn+dk+bfNN80iPYGBGecjuB7M/qZF7+/fTHKKzOi/o7DuWO5zgdEBtJFtVImEDws482Z
v4hRHWCzqft5Y7vTITcvnbf9+T47h4wJplFB1zANhKcnzx95Xj2/dl46/43nB87v98trw+yhpRXK
OYxNM5844clU2W5en488tnjcHOf17y9PgBWFFIXYgPm95v/0vG+54ytMS8zu84bX1IkJOy0GbctQ
Zt5Tfr84v8X3qUrmQ71zClh+0+Atmm7mc8m8Oi/N951X5/usaRT8Hz1vfnLvvfeiyvbz58/fr5t3
0HlxvtNzpt34e2ee73W1DP7m+QU/PWte/HX9p3f9fq9//9KfHldEFS4b6x6gf4SqjG04X0bmpfkd
f3ff+Snzo9o8CpwXzzfz/3FenZfm1/3bdy1wzSPcmr7DfDM/8ZeP+t19v7zrL5/kTyd8qa6rlijo
+ZhtqCTouEO3aKv54/+6GYGYjct+up6c75yXzvehb+IQn9fLRmfx+5nz6XZ+8/NTf3pkXvSMCSJM
xvH3Ho0Al+r8+UD5af17cT6ufrp3Xp+f//Ph6dpLGQKNikdBSY/Bcfmu1mtLU43rZESBYPnNxswK
d9uUFN/c/iGG1bhU6xbLQY5QzJWFfUNdGDno2JYPRVzvDfJbyGe1hpfMyHawwZUHTXjudafhKtS8
7i6OQN3mlXTR1MbBnjAhqVrmbSZhAQsd+iaJ0QW5qBTjbb+J9qmRXox2SLmROskyGGofFH9abidt
qaA5SQ93Osf9+oO/TydjhtdymlSNqSQKZqb1/HWhna+u8417vtr+dMmdF+er8fmZv7tvvnTPz/v+
hN895/sT+ti9sOqtCog4nS6J840zH7vndZIzGGFSOqcsNl83p/V+2rG/7/zt47+83DKxztuWXSyU
ZjqpzS9PHTuLruZndnGJi1qWN/MDw3wI/n4xRLw3yQbeRVhZWJFCXLP4PJMe6aMSotIFcvtuZxet
UvBH5489kaG7MHuOU9yTYV3tKNjZh16l+8w86tA5jfFYF+G1qKwLokfBWXavoUOGgKPoa61OzRez
NW89qb4XmmcigFDtdcjQf0deBeC8EREuKTL9YsxGsmJxIq4IaK1XZd3SczPTZJVGIEOx7stto7TH
6oflB+ZG8xkZlooDW7i+9hPV33l9E69Rd8BmGDHY9wGZUIgRdq6HblqY8VFwnYU1xS+xtJEYFdtc
AUJ+tNr2xSdjdUlDUluZ5KVL6mxU+TqqYBTCF6UzVeC9gXQpe9JJ45+iUjCcOvIid4qFmSpT03yD
q4kMAooWQ8ESwesohHuEQfUUVAnrap3hq1KEe2UoBspIRC1WoXyRTjKsU0UL10XAN0/Mx8TCDG1T
mCuL3L4GQ/AaDJ2PuUnHSIByl2zglp6yQxPZAdS7TCy2ake8hvamu1lzQl89Lt1S3ZgRUrTKs9ZJ
mn0MToGgHKtVHki5YZIMBSLOrstcda+Y973bbgD7JLdRVmPJGKfoddEnxh4fRgHggjpvVmxKzCz1
aEUbzcswPDkJViAlWTNto3KOaa4kpWuHa+IA9NfapFKtCDFBvavSRHBhIGxEQSsea1zWOco2plWc
ElOFYYSKp5Lpd3honKM5ABeABbSq8I+6o6evbBuKueG4d5FsCCVS6/AmMttnwhG3cSqV+9yFbkUI
372SA8SzNddYcIKKjq3wLrOxykhQBoKJv3GJyUg9EkU8rrNOmLD1DCwH5StQxBwVEniVQhoOPMu0
vrBF3cMlyl5aBwcb4AgNFM2ClgSFcmE/pIN4ZfbJrBLzDaTPbgdd3+PnQjTwMspMrYLAUsCW7ZGA
ukZ+6BIF86zeb3S7iLHUdgtEcJz1qDchJ1giuqEmm2QXVetvYW+0+6ZHaAVaUKUDDE38xZC+3MQU
WMu22qVXRkOjGp8oeTKiehn1+iN1TUSQwro3kAuPdfZhFyJ4G3T1LSpIF6m6ODqQWI2rKhcrdjlx
agZq5fRblkYFqmQMCRVPxAWiD06/yDfy3r+QVVbvepPrSk6HDQMMGor208crdB338YdDWmhYE38T
VTnNucY6Qf1ZalZ/R1bR2wgx6ZIzRUwFAfUylyGQD8DxtYLTf1WWz0lkGmsoPPZSqZCL19HenKK2
4jZ4BScNZlhPGH4mEQo34znfoB6tUXbXP6yeVkI0PPs9ZMmR3rnVaz8QG7rkAiNpdzt0ordD8Z6V
ZnATqVDhiyKTiEQQnJuopDq9qi5IwoHlZPUvGrEWm5Ya8RBiaca9+C68wNp0Ch4Oy0woJepgHbHs
LXXVvh98AylkTdJF7skEWgNE6JozhgbooYqQiHZTLzEpkKoVhfuRUmpLZb8tvGG8IP7nxi7jI+XY
SV6+jwmRiUXy5IZcDdHnY51dDEql3Dk+n4EpPNcms6tpbiFx3WgOStEqPHH5s0zS7lDV7X3+x/VQ
3uVqpb37WN+7/KnPAm9lYCYhncFb1gkbUhHJsY86rGF8HDKuRxyOT26fKhuwWWvwQvwpWXudmumx
l5xIdQWHtlFgOXPw46Bk4KhtDXwFtm0+dmauHkrvaSQH3UzstZ7WjwbjnYXm2sgXR+3oVEpMEcS7
0UBt5ZVHcnEL1rIfi2OVTEVyVWEj5OLSacOdURXyZEjFW4UG+q9w4LqU+uWIMboaLhjPLEric4zc
sMgrDJAXhsvRK5xtpwNdDQVgJmPM9k1VYb7r22xfGswILY0UB0VwlPu5IDhBG/ptw586lH1PZm6D
qIcm86agaRO6RbULyfxY4HinvhJ2HIFtTz+bwi6M+Iizi03mUSmNZuW4L8RhALuuaAWBVPpS/Obd
Hzsgg/pN10N+0fMu5YDSNgQE4FYDN5SZgX+pj9qDqaKGyYY4PraKfoCfWZI4eErAwydFkFz2Cr4i
jH8o3G0KKiZOFhkZW9IxthQKIKSlGOSJNyC0oaqPoCbMRUu9/4nz49FyU3/pI6oHIGwsWp2TlSbQ
F+kEplKZXzUk8W5Vttgq1t0IhEHwIxJEyzlwSkBQoQypiMqlln+Jbe16nJzVFae31rPemDFv8fCk
UEkvaYprMCEgBNDWoxHq+ZeapRVLgj5OIGdDsPUjAaCdoFtlyRszNIkoggm7xGWz07PMPUIKoxcs
ORyPqvKQCLauT5l+4XoWEfXhk1r3zjpBT0RXX4ETu5ERA+vQb3eY/jvVIq5DuSnJ2jlopnWDMXRL
Yy7Gv4KJwQPXpQ0k1nOIlw4m/2Hq3sj2B91tDlCPN8rRt++8RMDVEg8Q6ZobEmqQB+Xa1gn6fZuw
hTJOLpUro6PAJLhQIFUVF72s3Vs/9Ps9Tvw8TIF0WlNusyTdKIW15rn9LiKUIKajnEBgj3zzerDC
jtO4Hq+4Qh00gguXfcJ4vMOIlmlE6hVNKlGACk59Y3jXanA9htRiNF0q9DChlBEzX/trTbEYpJXl
gyeubejScY8Uyv6hu2NM8mpHaUsr13owyrVqIa00A9OkFxVh6Q4JEC1Jr2enbo9mR75DER8N5Xno
Y3tLygBHfaKgKwrrl7GH1lzp470clOuwLtkMGc42dhJI5omyzTS8dr1jvgwoNWRaHHslEeuEnImF
LtNkF3b9o1MHO2Fn5b6JADRZREVxkdt7doku1QnavYsnwHR9BsxhYC+kco3lfAEfn/Okv9KxRN9G
+obKcBIoBi4T9QSOW548TMNuTPNJi5gjVcMrlTaPCMLgo8jGC6nbEIIRaQ56KDYBzjZ/ipvsrsYU
abF+h0oCnlRoKivZcEFNrGrho91elcV44KpEJ5iYr0QL0XOl9XOH+mLlm8WLY3Z7t0VnqdaEU7jB
VzrELyhNgM5Ql7iosuZWG3R3E5iduZO+8xak8b0JhIqsgAipr+00mzqRDJOEeRfYTynzH9rRTr6q
ksJaiyK8SM1LW/lh+0GJN4q5w6AclR7/bT/1qgbF2tQ54xa/YSjG2RQXbXAbdvXRJglrb3u4NpEV
ksbDSbnUyoS4DVwNSY9RBG4B0VCarkf7vm8fAeJ9VaUF6z619KXbYeELhkuU3chsSixGTjNscbX0
wYh8IW4n4Mm1q1nlcrC4FjtaRQ5CSx56hHHcl9Zeq13zgskFc4YU+rN3kPxVu8QB06E8Z73GQD13
86NG6EqWOnuuhsZdyNnBdibl70MKRsqiTIUl7TqWqrtJ0v59bI0vL/Mw2yMBIgo6WqbGZZOQfz0W
HfSCzt2UUb6yWqgmuYmBsfe8k1p3GiiavT31CqHjrcew7bdZVIIJD9C9+iGJVqk+nYE4+el1f91K
uCSMgxhVQWmo8eOxIdnvSVVIlZi8Gdl2BH+rOxmlxg32CkQvNEKDnUvoAKnUpxpIy6nJSE2QQaVc
Jb7AKZptrKDAkj45rRw1O8WhhPo4TU16EgQG5wcJBDQIdZBEheWU7P3OQ4BimbS1vfSK2wjeaS6M
rdHhaiNGqaAYW0erxOovkmxc+7QlSYDRHocSAS3mq1VhRkwWbBBihamnyySNtkwbnsscvzoQGDCC
mMqVGKkmAS8TcarcuVm1lXDygEGQzzD0B21sH3pEC4eMKEIVuTXB1cHSydLXDOg/3BbCMFx0oy5E
BfxUZnekDm8tOn9P8hXOL60ZTy4uZ9S876Zj9s854X/lhGaq9eQjjBRr5bUYyRnu7qTO/pUYpyo2
tceksp9qlD00SMW68YmUHwlLCDIMLUpTE9I4JVR5pb8TWfRYNBiF64kKmCYpvB3ETlGoPGTREG5q
FS11PqRr1aGKTjbakxVU5VqVySZw+C8tM2LPmYiXaCHXnmyDjcV4oCJsbOUgTCP85zAQ3d0p+qnX
e1hdOurNYgDUmKH0VwDN91oitr4NLtIao0WboHKvrHZSaTLQ0aQEAWKqUNGqCHuhf6Nxvdkodk8f
JuGSG6P5wkyrUt5ErAI1c9T8TU6oBZezxlvIssYDUHcMOQI7XvdUQ7FFR4eqH3Z9XDQc+tCNhobi
c+KA+QJUGoIyeAJPyOWFVn6OKm1pVhUxOkjYxg5Zs4OedaeHprqoaIvJioAWK6q7FThICHdpddVE
K7xHTD44kyVxfTDtwdwEaeIxTSQgthp7gmkCvHuWwSy5c+ptGnLWTNNhN9TRTWqRFhe4cs9Bna8j
4nsgCdhXmZd6G0ciGrYsDBJF1d0QYsu5AfFWYBt0TirUaaprYmoZGw449sANMUoZ8h8U84GrB4Cb
k0c10jnNc9HqA0vZupAVFrUTeIcqv5V9/eiEt4HRPEZNngHnjPNl7Gy6LLL2/BuVT3q9ByMAZvjS
JtqKfAaiTKy25IC2dUJHIGo6gfsY4GtY0/e+EZpvbVGUkZ0yMVBFFK/aCnujGAFQCjIFV5HHYEZU
Gu5SH2pi8EUiAgQt+EHbIow/QdC90b/fTl9xH1ntD5MqF5FIyUMle6phQ7MzGx/4bZQuHA/5b98C
SifO23YvQmhdJmS5uMTT+AWgJj54EzODS8StxhRkoftRQcY1RhWPOE9z5C8tzG7DvALrZR2c2pyY
HFMSgkZhGA1e1XIZaB9GrX1Oha+dcrYe0vLqpOLsoyOQwyA1s3odtwkOwUq/i2CJLWCA+CuBWyVV
hqsWzNCmFjohsyVm2kwHf2mT9XB0RLP4/1sSrKsuEtr//ll0/C+S4NNn/1+715RdJ6w+/0UY/P3K
fwiDbfUPSwhHWIDsNPMvUbCt/YGOydJdE86QZYtJ+ftPUbD5h45U13TR/grDMHVxFgVrf1guMwFX
122BjFfV/xNRsKn/qyTYcGybd7IQA6sqWjmL7/CzJNhgkOmXjj3upgFaHFqXyADXDhPTh/Ii2dkW
VSGYJweSxCj8tvfNq/Hu3zePKFwp1nBEeMOGDCpbeWqKY+ttBbPGbFu4nKBQ2e9w6KUUCKhxP8Dc
KrN94d0mWxSqm+yV4E0GMSKCnbIKHsRHeXRX9t5dmdH/5e48lhvX0qz7Kv0C6IA3U8IRtCJFyk0Q
UqYE7z2evhezqituVXX8f/S0J7ou86ZEgud8Zu+1//bU/ZMO/T+A7TxVSdk/hMzi//QzcpFZmqYY
/EX+55+xDWX2bIW5sjQ0XgZJusYDSmBTeUon9dfQDj8CceqbOkvecXxc//JA/F0E/9c/XLUer+Bf
RNd/XmGVd8rAzGrgyf+XP70qSApPI2Xdmndr2os/1bUljtMWP3qv+IHTTfbE8GM8q9eK9n0fgxF7
FjzzaD3j81vPRImoF6k9kry9kz+L0xpkl2xwuhPuhuky1HbnJqflk8BFRpVIMlIf7hfakl8kGh6U
J9GvTSxOuv5IoXnJvgmu15/Ud5ryio01suCNduxJAjQ2G4xHw0dzL+4jVYQSaA+prWtYDtZoZiAY
Ksk4pfzsDkRWe+LvGWLmFvybCWXQcNjOQ7p9bk5SZkv7zjd3ilN8VHdavPhXeuPH8ebX8mf1heua
eMkx3DIdzOTN+BmZ2+kwnFPucy/9XrYAE511can1s3rzI+9hd/X4RFIhEJFcf1GtDsZGcIovmFCz
6ghB+zGaTiG77d0kBETdwIHBYQn+sdpYsAj9PL0sTytOSryDdmveqkv2HZFPiTPtWN00f72iyytf
wSuJ0CdTeuZNdFjewK94sNHwE2k/uL6Mo04emYTujVx6O4q2IymYFAIpHjuqHSCWG315AzurKMdV
Qj4puSVscNFj8GVc2o9pr39VT+G5r07y80THyji52gLHigFxXRNfOLEdOAEOWbfRE1YtsmocyGGd
Ytef+a7B7wWc91I5yk/qkloweEy3EJVjxiVokATLjHQ0B5wfGD23rp6SWx8fzb3K+mAix8VO3d4t
9+BMvdhFoI80BFG49i79Do8IQvTj+obGxHKKMyTWj/goHyEqCAHJNTBlqGEKjQHPJvUhij4IXf6y
N1+xkwCwXSon/24vFMHziUBO9Sy+y6OrXaOAqE3aPbC9FYZ+ybZuI68E7UsPG/PQYI3app9DQJbS
Wb5KJFrfoy+dEN99L2ySV5iFF9gAPNp0/oBzNWai+qk4TwF0rUI5GJdOdZlC19vya/IIekq3zTZ/
sxC/bqxtPNjp0XqyXtYGN5UPs2t2e7vg07HJv0eQFZthL6c33PDNmWX5uSOV/FGxbRiyGNluekPU
Z1xUNhPkuSGzdXK3/9S3iZOzrAKyYa8uLAJ0/RdtF0EUACBl6wUEgQApErXXr9aGdyJvda90jWBM
UUbxQgJk8NPjsg3rrQrPzG5PJEoDrTlCVEfqH9+V3sHnNY5uCLdGd8bIpUuRfuf32GVb+c7sL/cB
aG3nJ5JoYQBjyAjSe/+xONtlG99V0QZfCHGVzFUUosSO3cLP7kfodhjX5eM4BstrvZuh0G6sy0Al
Soqyv7SByGDGnwG14N09K8PduozH/h0XI6zD9+VKpoxTOLBKxKt0bqf/z+HM9ffPp6MJX5MxviEx
lVMkTf/ns5loXLoIXW62HarWEpwXo89XM+mc//cx/G+H8OOP0SxQqyKXnaw/roi/OF9aPL+DSILx
VpOm2+OPgGwXLNH8vXYJmOQCGMDacMX/oxb4H45+Wf7329WUVFk0sfWohqlaItf4X/9YJWpUVBld
B0794UyBZEDid7qt56jF6KoQw62BfbRyL6xf0siCr2x+VgpRbCGt3GgIeqDWy60Kw5GoSUiHec5+
a9AYnySKeMiG+TxHTHIas+08SVkYo4oJtttZNr1WlqA0IbbeZE136meODCIuH8L0PbP59Iyhrjmo
E4HISmrsMt0Lm657ketBY4RDlhGIB4v9RCW4irle+4JSn6fcEKJlKysAUMzq3mvG8BxpnXwE9bdv
0pqOI4OEi3WGRJm+O2CeTPwl4iIjJfXdGqsg0uieC8PLtV8DzJymZNTX4tpD9o8irGAG1u/EgjxF
RVwDg67W09k0b1T6WNK0iPdrSZeymDhOzNQoNcanpORH4G3vOQ7gixGVCUZY2FUik3gK/1dgCoJD
aClB1G3yM7R9dpInFnxJJT5nekj09/jIA1v1kYMKH3sFeDUzl63WtBf9QVcSwU7PCW2YqgEbECrz
R76B9OJMLePZ4ZHDk439zoFZq8Duxn+nYqrzCO7yhEfooJKKxrHvjGPKwNpBqs3FZ6jnpcWKqwvq
12TN6snq0RLJIEUGI9+OoywwcNK6IOtwoE7pk1IJvyyZ7wzy2g3+aPTgrFRmAQRCDbdaja1/XuVz
OvbHGBOU3Vc629JEfxkIY8RIwUWB7YsxGEXCSMcktcRFrbr+rK3Rs4ifP82kk8jEQ1i0J2n+3cza
dQWv6mPUeZ31+qWe88/4PIhx4XZzd4Xx+ZyG0U1Out+pic+R0fzLqg4ZBkZ8iPWLCld3SkxmMwKp
h4XikFTK2gBqCaki6hYB9lTif9JWZlOyKjuqzG4SAoVCFHh0imvtnpBsSdYvM2SLd9qUYchUgi/k
qgAPAz7SyFJIYS24aYfppazB7JhTZc91ZHrC/M240hGF/DbX8u/QWHbTUrYcfFmB480XsgHyAvJt
Lgr9iQkVCWvcDP1p5B1Ywogqgtn8epSW2qnriCXRc63Wdl9DjpIzpwZzry6xX4qD83jPxFDw5vwb
8L1nMPMGxuJMAERbEEW92WzVJ70uuUGBmhorsYYsiLIGFcNgaxIt72yg6A4GFDgF2OhQ+tBGwTZI
9MgovDDdpyzF5ud1BB44j3ezmw60zSjbwbyTnv4YtnYrgfGUaOOc6HsSrvW9AqbHT4rivJCjzMIi
NGQXXQ2XRjsoh1AYTFygxmmFhUYUaKD1Kp5u+kxnKcHPMuJetmkxbLuMfSAt8jzsy6a9wqoju6+K
ImfO0tYGSiLtom6VdjUnH5tWs3PMUY7wa+HtGJg8wAcImfLiYZbEZLdUiWfAbNr9+aIvsrzLk5aa
DWp4jC3afAr7sbRLcmmcVGJnpy5o1qdYzBAqT9nO0D/JKaNo/fOvEvMVJTniu6Rgx/X4RVpsZX/7
u1H+xSci3a9aCTsrkkT4ASqEGlSjGyD0HJ+zlYcIxeTvJpIFT4bB4j7h3UJleF6v3WRTLlIC1Fvo
PccK8ecm8UeWoTy87/J93crvae12TnvMj/NR+oQ03e0x8umWY+FoIVPczt6XZz77DSRMe/4hy9gl
Ea44KCfzfVNdICyI71DX1XP82R1Ub0b+uSE75KvYU7LDjsw38hvvkf5m7rtnQjTZkYEG5Jw/G7Vv
QNTWWDNjX+CFssl4n1Sn7WzjBFWXwBTK04xwkR3lLFOmhwbUCKSLicICM+OmfSfDcDEO8Iv4bQYF
ok0qpfZlPpm/zaD5Tsb3mCkK8ODeVgd+4/jTgBF8mQ7yYKPDESy7zKh67Axr/Qny20t1o5CPnszN
/GL4ho/b2ycD0OASKyk0lJ/8Y0390ja/1g/M1IbfdO4j5TGFukPZTKSAg+pvKzW0Kt5j3rirol0+
coBatpmeDGbnmq9Le9yOkewt8NVxIlJdTa7S7SU10EA982nr98BdxCNeCc5SxiboWjvQq8TRzpvH
0FvdCO6kP2kS80QnuzScTfvCnVyw5LEA8oADgfsElp49N07Ha1i70Wve+7WjUZyeTL5zxkkBhtf2
Ta59hf3/ZBNEgGgp12zg8dpZxjYR8OXIJqjqWCFtSLQ1Yd450xuvccbna/GZg7UKXhnb1A8zrnjo
28iIRncRNj1xYG5yqXi1qC6/seEp7b79wrXJ29PgcXIx/bOwzM+WvgP5Txeil9dpDGbrXThxhFkk
5e70dxaA45bHohACXuKHKTN6Nk7qb7A1Iikv7ClqFJjsVIlIoWY0b9h4GOCmJzPZ67+x+1zWl/BM
/9S9t+htymt/Y8HEnx19UPq+lQdwEr/pycAaqd+Kl5z0Y/EJFEOEqf063RMIILptnfjYZG5fbU24
7Hgr76SIPMe0WhBk3/kEKF8FzVoKLo49Im8a7abd3B++P0c7ZXeNUnV18O/pKXx6lyHl62hsomlb
8/3v+H7F4SiTA0vZzUvtzjCKxM2NzR+yEAP8LamYmyUK+DH5X4/jUyW9oXHBqWiah4i4mQwiqs2L
aNBIngg11Q4SPI19uDPpQE36Gt4pj/9Hk8EY2eAtDV+G7CVaAR/Zeubnw174Uks3uUbSlrA5zfIb
CrGTdX6MptdNMR/nYDxkOP0ijydX3YTEaJHgOmTevOt32ZH0ayqb/Pdi2ekbMTr5IcQrDXAtxB+7
EdGJfrVwuenmQFbbAPeNN54ropqwXuJWbpHQbxn4fQ1fqatu8VN2h3hbzng8nOwt98HOUAzQgOG/
fWGYm517P8SBOLEK3sCoFhBsyMR62yRXAbKIdHc6ABIYS2c9YiviYedoZgb90YLKB3qv2fGFjrzc
Zdlt9KnyrJtJWNJrRYUz+5CfA3A+b5In+/odysXeei9QEHJ9BPkx8ZR7yVzBNQ573Brr81S48xMD
7eYpv9DPvPde+pAQqkeQC4wma8fi4P4dw/LYFid8kG/jG6KdD36GC50u+MZ4RwDOCgyHn5qYFbDd
AevY+Uwq4NLaouGhxhFP4ZWNf28PdHVEATu05f21OwvvzV57xujYvxG1UG0+4qDbo5hwKRMu4fwg
gA+c2uNzSsCMv3LoB5Znfclu8cIV2j+VTIcPs1edolP7a1Ug6NFdkQBinQUiiCi37vXX4GiwNzfq
TTkl92wfbVV5Fyk7dSGreSOTO8HqLDvUfVCLT/pFPRrP1QuMZQpMBJMlPG+eOm3bEmbmxQxU2kB6
M7rdeqalO3HDMAqhR0y+8Gz2MlwPF21CZzjGwL7FLgDQhzted+Jn3vDLYBzH6PomKa6i8BiYJ/jf
LdwLgQihbSxsZ8njfQpjj5+lyi7ifKjUQAb0RvQ8E4XBg+euEvZCsXCgq5R+d80XVYXVOFV/UC9A
gTeKuZE88yL71jOrlYZtHXs4EQgeKj87QXe7aYMYUAbu4EOCrtA1rVNzakmGU08NekQ+lT8jmrCA
xy56XX8Vpz/HnOpGu+KD6coE6++jiLaURZa7PBU+BsRLlOwU6Yulf2peoumYfLAvmvL92u4ekLN+
bxJ8kutHDv8B9362D6fbIPGkCz+bsfFNw63SJ84fa1lowW7Zbnxe3PiX9CpYpHltpmP+zgRCeZPO
DEBGZSOd82D1mgtTcTJfikv0wb3EYaAon9boDcfxXF0TEDO/ehRHdvGKZ9q0YFnbyHxom1OuMs5H
Flzcw1Aq8/tc38mXWHX7EZX3WFWg0PNI84aw/9EbdnYGlbBc5rcwxMPPNMyGXcMTm6JXRKLhrsMm
/IigKSBFlNz6q7lXH1V4UF/q5Jo+mcBDtK22Td8fhafgJZ8z0h7cjqD40X7sUrwt25WL4lXasnHw
B3uBvMpAZCv6cGwB0B0TsL+t38je8G3CE2BrozlRQ/zKZng3n8X1FD6XW8MN34dvVuw1VcCN5N4i
hzXm8EGJTqJb3PF2hU/VRbWja33AnpB9IohtfhRv+CDaNvpZdsWnrFyKBE6sPZGscxz3ExtpivBn
7rzkgj7raRR9LQn6XeIuH+rgNHdOdTagRFlFzMZOiIqex3r32PlszRdW2OxPrDMDpU/FE7/5B0nz
p4ilKxtWR519oHRpg2bODm8oscu9dmXtpsVenF+Kb2WlinUL8i0Ifbqs1j6TPME1SxR8pwih1dOo
ByHX4iJ+qIxbcvULoDLNiYjy820lEaTNuKBUt+q8io9eQmM7qZx0MKYzpDXgCjdN0tKouwbggA5m
XupLAKegcHn5W4lc4NgqP137q42d9omfCXkIcqUwiL6pYcozML7kgrcdkH5OlbCDoNa2LoTs+p14
Sd449TvkbSx3EFShjbHuzQC/b+LbeBh/G7+mj1BH8GOvX803XaMFcq21w58OngEXDZtrc8csWXuN
5g13FtBqyTd26xG65aHwC6pLZwLxfsooM4hDLAmfEjxS5Wp8G5vmlLirSNyLp/4WSUyyEx/IZrRX
j82WgR/HC/nBp/y9DFJ4cHb3BfQUIXB8a/ZVh65gw01xNv3mZJp70Z+/x2/zxFMpkIx2I6jyWP6y
btG5PxZoa7+sIHlpD4iumJ83L/PiLeWPtALn3ZS5Teu1pEGJe4Qw5l9wvsFpzhatDOl5POgojeek
UOzRjGRbnRdxv8qPeJ250aLdShcLqUfcT1Eu7ZEF8x8ksT+ORS/4IuIit8+5bbH5SPs/X/78uj9/
9+e3GVPEQZ5lHYfyIO2tOZHAbjx+Nbu7ehcuTzDut1ORxpdOlJCdPBBFpkg+DOdM33SqY6Lqcw2Z
16tWotkvah0lwIxILTZtQ0vPCJf5YBcsJWHzJY5mZJfEive6ZvK9WSScCGohImTkBlkN0dqEJeLa
Hh/5Rh5RKg3kkayDDqZDhu8aQRtjCyu6HcpItCEiwyhL40cO48jt0/5dyvTYbYZuepYgRJB6knuN
zIRdtCi4exZbBCNhfszl9hmepemQMfEpx8D9Y4HkdXjbRt5GbONz2UEp2LpT3jI0l0MyD5M5fiHx
iqg/1RZSQ/LYkKNLUsLWa7SHArDkKqwQOFwbqiNTidHkpOamnSOatRnFNLKxvTpwr9ek9IB3nvZx
ml+EEBnhKCIEjjvlXVdhIK+cD+mAUQHyKUAVIb3WYAjM2tgbXE6gtfYjC1BpJdiyaaiQpyq85En4
gQCz2/VyybB+pn1OOf+6lajrzGNxj7fKqIIs2tNfP/W1mDuPwD2ieorMXRJUMtZCUQE/JIgm6x4X
cD3SZPBApu46IzqE9fwGfkwOxklgT9brT2H6mQ8tfENL+lZrkHXaaKIqWNLUF8OE+5c8j0HN34kc
pQDIcG6uZo2mYu3xVYTzdY0uRVlqb7BHOqESsWT07+yJGS9PDnTOW6P9oA5s2TLnL2Occ6825AZM
rfXTlMZe6sjKQhzP5KTke0Ds7CJ+dCfZFGh911fiScdtPyuEP4jxzxoSGwGjrTWRpsTTGG9DZnlw
u+4Ne/gtflWU/AKUkQiVLs3V9Lo8/jBZpjuVEFZbIVyxGUxvu4LvjXtS64hFSVIZtXksb8Wa8TT4
GjIxVTb+wEywhO6H9XVqhNexjE8P0vNoKUwb0b72WCj/9nuLVPsRzQAaP4f1RP/OPC0xUHDMuXnO
dbFBSibeelF9K+dsOzSuPtiCSnmPQpTi2gIyA4B+MCO+g4ciuHuttGmHzItgiZISFRTgvWxwUJcq
HnZjsr7a2ZGS8EvVKY2TcUCpRcEM0Bk5PwBV9d3KpTdElR0tKAusHs1aNi2Hahw8KGmtLcesUNIm
wR+R577UFlFwjTWWSpAXHmKvBpFQQjPTidDMjAuJmC9COtE2GS31tPie1dNXOnPTmBj6F4t5EBx6
LelJfhhQiaejRo7EvdGBrqQKR0pOcK0bg7QmhWd1+0JZ3GaR+61JwAAItETfjRIXgBHdBmBIvqH4
I31pCvMVQZqI9HLwug5No5DcSIT51B5pa52EkuVB5pdzJUNyBQk4l0EcKSNzCyFSyqBrmOglbBA5
Il0yG2CxhdBpFPZt0VCfTau8JBNMzGZ5jMkW9NCdRHBCf7WmDjOGON0LtSebUUbVnBmLvgGlhOii
x7dSsU4WjWhLSJYW6YKHafCi8NLydMolsBNKWq1VO6Srw2ta5dQjObsYzvDiYDUvCvwL+v70HVQV
66sUi4eKzSGNzNs4QYfXOyeUVWitpehXqAw38xjLkA2FxUmzRT7X7AGJ/SMd2Ur0TY7vNgNTSlLX
jNQCtIWUW58AYw0sGMV9HriRSDnYkHdCiNuMZ0PNmhMESL/vw+9YJ3hyHF5xOv3BJpDQkKepWy8s
1kR13nXjzuzkj3imkK17sl32YH1O7DW2tQEM3+y7b2tmcV90jtgRXieUx2pRmM0U0dG+VqYWFE3z
LFrmaa5b0P46m7ZenIKibX/XSO4X8TOKCq7TEs2fmaB9EjrcHotBZqPgdRnb31aLj3mFAI9dAgUP
Lc7y/qmDx4INRmHfxY1djsxJFUE+9ANTkZY4I7auEyzgksIjTS4iSadariFYalj7zhUBLZX1HLVp
4YHP4mLN6m3XrUGvj7swbcV91eKqSMX8Oo/9Ow74BmgdpJVIjmiWqYngeVwqQficR+wtsXKOxnKP
dOI8zRZ5dNZASmBKKymhkxKM2SNJHZizxj/qCPS2IQJAhFhIyRDYUEflhlNZxb2aJ/5VzVitncZ9
Hkd30ZidjvDCrNMkv5nynNXqxPR3lP2O0wwuLtHY/aicpBW527gQiaZm5APkO00r189VS/ZStEKV
FqVL8QAj5319n+acJlrvn2eEsEBZjcvAc2ovKge8bPkKfDDHHHL6JnatkfqQ4hma34XgXxvFCZN6
qyiCn9QM+pQcwnQilQF6tv1oJs8CP/9LwvA8q7K3zMhibmK0oy0XmVQiTy6tSQzUUdyLFlphWSFk
ekwVzqmWhOi4prE3upYGM0SPmghDFaQpfceKolWM0sQLy3E8Z7j0x9QkBnTC2xLJoLnWSfLIhaUC
YwCkJuRWYSP8VDNiYyckwzZRisEqgmGpzEBN+8E1BUnYxAOy+bLCrLjOzoRiAy8Xtp9V7uxO5P3X
w9VTYvoytJa6HabC06ICcdRq4FytiY1mwI3VQIHy00n+mZqRMW7e2dNtBJHqmjo4iyWldeiGYyfH
CZvd2F2xNi5m/0x0AXPNvg2Ay22JsmIG0WqXqeDKrdchSPC3ZbxEdhIah1oPBaeOuGxYWuV58tws
HZ+YTnuVZ4KrxKx4z0LxPrXx4ms4QvrEejVEHAUyuTmaQpxGYnWwFSL9DbUaUwdCezVJyVjSlAZA
ewPPRD55lSS/oTjG0QBff2M+ZtaanF9XgSCMen2GQQZ9i42UiqaYj3GhTjezrLA9mNJvICntUU07
nzk+Al4VTirc72vUBVVufOlyIpIRru+iYvlJK5K+TB3MXcgrVKmqO8zM1ySBii0hnNsGQWA3M59q
o/lloFfjveSRiLuQEMm5A27tSUXW2PJYSlD0pXsoDtFhHGgUVNQRVTiMULCS56xAXM+C5qE3RRUE
7ZRpKBKIh1kPauXMRgMEO0Lj3jjKCpUBB9vREAnoHCycqSQc9JDi/KQcQRnDFyefS44HMl3bUt11
xaTu/vzdv/zjnFcg5ADsR032lbAZciWl0XaTGf/1y59/ZxK54iZi9BE9/PZ/vjQjnwAOLMktaqo2
QJ/v4lApu04vf2GF6VCnW4jkRQKlxSbqd1o8MuGLI5pSiUY2NZXSmUcBlTp0WTWnc4uAt45RVAUq
UyctHx5D3PzvX4alvghECHuQLvRdly4tQcVaZezkWNH/9qVEV7rr3wkjM3bCP74kyAuwvjRB2kFP
yR9fiB/n22mG/g9OqJhMpmKKVj6J4SQjfdSyQ95kqv9n2/1/FfepYH9GJPCPff6/4T5fv7v+P16S
NoK0+0/Qz7//zv/W9hn/abD3l0yLFBJLQuH3D32fiVJPUyhbVUvVZX4B/+m/9X0oAhXIU4ZpWLpi
6gaisI48CnigivGfElo1KH+6JaqypVv/G32frEn/Av1UzT/aQlUzkFiQnyP9i8ICbMUEShysGJhq
HFly9V2gGbblKTl3Rt/uJ4XgjrwGoga97xOfcRGQjZRNEhx4AtpUPZgGnrEywq9AK4E/JHQ0/DSb
boq8Wjc+6SzOA+tut9LnkDDeCAkbccUIr2B6TlF4ZC1ZL6uOuGUnK4y724hKf5DbzIVC/jqRc6XV
dKRE2A2o5IZ6wjJebyduVqbcWQO+zgL1qThrQzamOfP5UYUCigzhCHI5feKlKA6qOXmpjvhFCuf9
GOXrYWItuhok4mK1OBN+wtllYZxl1hizmZtyWQoA27HGDcujUEkNzrURi4b8PMQFoMZsGCG/jMdc
BEwIRE1wi0VX3aZjxtXhdNlISwY5p68td1Ys9gdSXPgq0B4G/oJIAiB3fy3Pz9nAEkhj6jYy0lxK
LLby8NkuTFRV0Lfn1BKRFcmPoTcLsQEFsb7Ux3ZibGQkhuDoTca1IBANhsiAgAQyQXifEg9ATOrF
cZ1C+4y8eF3mmzKahJ1xX1Z5FcxaT12sdQ/WyobLtpZvdT8SgBYLNwC1Dy7hix5PF02l4SZUG6cI
2+FlU7aMdZPXlZIzsWgNRGE/1dZZr9bjOFgUQfWnysRlrNG1ZUrr9dnSQqM0g8d/VXK8iD1LB9zi
H1NKcJBGVWX3hTVuREk99QmDUFEn+htvxl6Z5z8FCwE3sbTNen03RUT54W3awfZEfyyOR3kk0Kjq
MkgCsunIs1R5nIebshExjciYByHh9/hXVMlPRzQeCuQQJ5T03k9VBnAj24KiQ5BW8YBveq2AkNkY
2n5I8uYNb3XblyDljZYHLqqcBh29U0tE/DZywW5Pjnwg5dBZ5l89edKiXNQe1uUBXXh2lFtIsaGo
XGtJPmShdpFzTNVY0ohF+IArx0rywbbE4H1uqcGQY09bQQGZlLHj0ZKZbBLA965AgHPSIpudhSw+
dNrIAJWov6mUfHD1bDjKhrr/T2wk5eAyLKDCmcdEigD5PwrdYhhe5TwvgiisoEeCWuQk4GM217Yo
sCmu2/AQtsJllLXGMRpojwpOyI6NdDdODu5eiN5FhQ3A4HZM4uesQ0ZGHzzaPR0YGPdTrxbN0UhG
jz5wusc3Va6vSXslU+0RQlqim6vX32lfsNmr5N+a2ZxASXhWKfJZVLvCH3KsCsbIMH5Z28mtzD5+
m7SnEBfzluGYgAuuU4i/NrasufjYvKXplQidBzm2psvFJI9s7ITZghDJKMbI8VpKCDyE0fDjUWN9
MAcDrZ5nSA2aBNIA1kyiuZ3Hp2WJcdZUGiRSE+xqOwhOOg2gg63G18PoAp/Zs8Tw0o3nUO5Wt0XZ
x4N3MqikOAAe0pQaRZChGuRPrNrsRBVTZ0sbqIAScSt2n9ayarbUfc7zUCDtMZwlEj/F9fEGRVDP
JFn1jBABIj0jwpYu2gomEYC4iX4NMuOiolBVP2/XoJEt+YCLi4mWEl7nxgoZFzHazp+LuKncPik/
lyFWnUqJox3FGz9MFX/XNQgpa1LAq6PezBXjrEThuJvj6QXRNyQc9SXUaZewfpDobAZJFpuXkbFF
VjM3nce1YENBpWdFFSkycay5U90fClP71tOfRNBf8hVrUbFYvaNl8jcuW1yPqAoWnZWJoInkkRad
O3W/okSZToqG65/+WtyMlOKgccFrGV90fYxvF5PRncKB1StEFJqtY9acTE21+nNF6zLkanSB629Q
uPYCkVl1UvPutknhhxo6WIyv7DAsoqQbVG/GxHhV2c9I1ZBLJ3Ybq3dStZGTx/VjdR8g/kl24WMk
UuUypmbW3REtRpFIovfgT4uKMRybIro34paMufM0Tv5c1+REpcwbR25JXP3ypbBE4q7R7jR1Me06
QAoOxDENm2UnWGxK5dmNJrTH5KLBVsxYd+poGcwF0z2QTZsgVcTYmfWhW8a4LX6svH9LTTUDrNBc
uqWeA4ngQDQSZracc5HoU13nhON46esBveUjdq5nnprAOGPh1/qKjsoptJrYSYi2bLRQfMrxvqea
wrOT4HBBpkw3m7GcjSRAFUowtlxrU9E8McU02YCzG2T0gVaxfGOuzcQ4pomByhIMPWbhvO2rQ6LX
x25bKrrwYA1s0lgfCb4ZuCFpFFXRek46TMzVSDq6MIh8wQ4YCKm+xWCz1VLDlfrheTWau6ayUwt5
UKLslRocdYg5vVoSj6U0N95UD484wma2G13xi0gg00ixgiapSSLvAs7VxltQrjIyOptTPF4yc884
j4wgoz1Z04LAgtEnyhZ+HQNEbxmtC+kFyyUcmpY1KzlSC5qmZG5Mj4/aR91O16FfkDRHPP8WYGim
6mRqNAYkgxAQ9boAI5ZxBA89YRPVWWOZCNathnJuxU41MdJS6+9KUwevmavvZliQATRID6UEWB20
Tg8sswQ8gdlutoB/6+L3YlZu7WBm3qiqV1p/SB/pSEeD8A0cIBEVZI+KBXCuhaS4FjGwwnWUIFWl
qyABUdLHozG+JXKyDdcZjXuDao0lqEZc5VlsidNI5OijMYzOS/CKbsURkWK1xvcRRAtbDiZFYeJP
q8UFT4iC1c2vepvVrtwUNykzXjWidfgf2zpcRGZICtwI2KslsmWrH0gr5A2tJAkhTvKpCev01orR
ryrG3tGSYa7Iyl4HLswHiFfswa/dKLJ1HwknNxKkLTJOMs+KJsnRDYtrDAtg8cAS6nr+mfYibl90
9kaDelprKt0WhPFaLD3RuuPKxJ9g76on3XJtEOla/SGa8aRiuro3xOAxzuHk6iYhO1ZwDRFGrfWx
mhnxDejz6i8xbBSANAJDTJ3oxWROd+vSB0USXxKp1vZZrX3WIywKqV0vCTu8RItsfY3eCJ7iRGw+
9Fa4ZWnPMC4OSQCCCkZaDIF+eMGOncq8MM5XtgMaUW9Kql1CU/opCtINVX3cUD4QHUn59IjNTAOs
Q9j4WI8AcCGxwkKWm3oG73NAtZIfTGmmROKsSyZ2HkWH+gUzZO2akca4IRsXr1lmnq/2iIYPkbrx
lTLv3cwTlsX/4u68litV0m77RNkBCSRwq+Wt3JJKpRtCpgrvITFP/w90umP3fyLOC5yLrahdRmYt
ID8z55hY9rJUfgoxQqCW1bAS0vhsQ/luy1IdWhHfZ5yiJzNHVkyQaX0n7guDR3QBj4G0k+IpqOt7
021pRfvkiRS1uoweAzvNN52KKSkztH+F7+FDnll3VmV+Y7OFrsl+REsp16QarqbasLZNazyVoy6u
HbWPG1Gi+4xTjIEpoCOXh3ti17t56Rr6J8fACTCWzaNrOWcv7y5BOjMl12O/B5TC8RLUdLOixaHg
oE4c6Z/3PJFYdsNw/p3b9S9KXmq7lqGipUtmDlX70BcsCQcTYZpNTmNlW/Ut7Vh9FjrpL4DnNd5U
4XF383q77BtJjXsI/XHEedu/jK6JmLmg2449At7nLp9ObM7iNdiLO/KxwgO5vAP56rI/ZuIvzxis
lHWfI9M8uDXxI1b/2jAMYH1FkWrLqw49VCD8zHcDARtsAhpilciYGn3wxK3TkJHGc9U1fWozMXvb
Fmr5XSfc9D4J0A1RJ9XvdTWyxrSqfj8HTGEtEUYbhYZxBdP61Y7d3ewWl8lNEkJ08+EtqJIvzaYl
II/xvo30n97CN5IwQ1zXufNg0GycHbaaDelirBGRXgXKJKuWP+L6KwO7Pagh/mwtfTI8rtGUG2BB
7EMGPovc4UsJtJvRUP+anOmPrNOnNjHwmQqyc/pRntsLAXi7oi4u5PrwPbXsMPEqo4oUaIuM6DNM
iXOhEnnP2+bgKRQ/sN6T+Nj21Qdd1KPS0+tAWK5BfuRaylOe1e+dGIg5RY8K2cl/yqFzONDT0G+S
KEmGFYZo6NxPqvKfWJZ8eB6qVB+8jINJQhpoBsMPdK4Hv4H5YJugqE3quOEiU+ILApP4ZF0eAUEe
jcw9xDnjYanVzrEjTOpqr4Lo0zdfxpnEd7o3PVa/KySBpvJfbBf5FXPi0b8Fk/9F9fnb1TxDbPQ4
ovotzYtPrmGj2LZwtHhGRm9QQNbg8ecGD3MoT0VUvcZCbyo8Z7PXPtg+k9Muc5+cBA93NLe0SkWC
8R5x2pisvI5+M2Tyz6dKsvyxAkeilXVk7sZSPpDoZwUwSBWdq6F5IJf2rWjKfcL0zdHo5AKe0LAs
Mqc8GUV4LR2ITWBf2Y7k/siryeWo6i1ZPY+lYb5adbPPbPapYep8olcMyvIyi2U5Xac337YuSdXc
T654kKCtWvUbKBsIG2RBRBci611Xjb2ZKygHb01cJFgSjFtUGCwDeSqbh6CUMLAS+35s7Pe6rG4G
1oGwDq49QRYkjrGO3YRj+k5SJvVe7Xz2uX+m/kU5EY2Mke3+a6yBuVDipBDmKpg2aQ1soaUQgJVR
U9qppLi6Eil5G335zviYBSMTgYS2T7oPmDHXVqVvcSxJUWRosLw1BfNsx8/xU+39iOadKD4h62cm
o+naRDvhjkSOSTSMlQDdVgLM9a19RMiR58hf3tyj3+TZPnAiLa+5GLwbmnxI+dEtqC56qD5cg7kl
kq9AKzT7jou7zX/o5fAaajKrWr3xg6TiEbRiDPJCWfHK9CKjjKJ7FlHwAMd8y7i9uLO17Tw/VSpq
TmS19ygekeMxaQWnIOKDNVBPMXG5ADQwzrEDbaOEhN9pHhoE5elhpo8qcyw+vE2QAg4hpLNEtRWN
sqhXlqd3nP3EflrdJQ6N+7FnAsDBheGvyi9qEM9xKbcCI+xeBPYDRswG0x0XfpmRmZtOwakIx/Oc
uosHI980Zf2nJDuN2kYze/S2M9ni922N8SbXel/SRUSKKenYtwhDEiR3s5ivGWqYVAR72ZPmB17v
o6GsAzFyF2REBxqmd2axt2NyRRkXWleCJfute1XepakpC5JI0sxHoKfqT1dbn2RTtw1lXDJwWhBv
AJO9hlQ1LSo0WjQ2wjEKqPKzirUHn7BCoe2jdDTzYRv57UMVgsnoRPlLqYSETGRkMOU+GzFMNyO+
rz18Aj7Qr1XQOTeyVi4cfQ/aSpB/G8igJ3FTWtz31vAqW0YwZcu0yqj8rYjlvesQpduX87uZ1oiW
rMjedh6hh2W/57rcysbAJJCjgRqK9BLj273GIUEWgWRYX0U4C+LoKFLQrwGqsLKGJJxx3bHS6ndR
Jd+tsqSIrggWJFFuJDaTtacD/MLdJNICIJCWH2VQgbBEwT27Z8bY5dUI4+5WxOlhwUZHEXLqjInn
2iGfDc2rATOCzaVCBA3nga0bwZlWdQLo7eMcs+nbzeE7TzAIZS4WjwiQOCm6LBIYdW7ydDhbg8bJ
4soTJhZuMpajJNVSbgWrvOjeTQ8lb0dhgzYEMbuYDo5JNkPodKcpYsDW9cFbaCtINYvzJzW22Hza
9dxY5t5shithfzH9KMPJeCYHrlZ/c80N2rs1naSj31SHQL0cnrNMIEdqEHzEZLGAwaYrGVjZAj0i
z4UA6sc+kwVKGZluIvlj2nB3o9WleykDurvZ2XOmuqSDE0modUuXQHHmJxy2g9tlh9Rx9tOojk0E
D6PGPWvbgWCOwngjNyf9NPbfmLtYb7XwCssODLpnXerehpASGsPatxdhPOvKioCurmJQmVXtdUia
B3csd+YiXBlGTUSPgB5WfzkBo8BEJd/zSIJ0SkNHSI/55QbOn5xg44UCBtDQc5OTroznxm/3hqja
td2HD50RPlqxuAbesvnxXchViJxQxCDX7QlIWnZsiMSSByBOX3GLi9tL9Dkmb2I2g20qm+UWtZC6
uXXCPq8UaDrEoZC3YC42s3b5xOzexim7ZgbjyyLpSGS0btDxGA5M4r0QEnuwaxw77ZJcXoMgCQ1x
AeRkBaLaxgYaPhVTt4Gu2jk50gN31wTda9mGzGORKlc+aYx2qle2tNpVkTMZLQjP6NFcoWb5FoZ8
UTMTKQQ7BF87JF8zUN0HOt8HLn2HiLF6uM1YHOHs7KoQNatr5vWmcCl+QZusokVaIw91cM7YE3dN
/UWegdwEXMpLy/RIbh4+luVD2FYSTHLmQBlpH+Dam/sYU4ZIE2qLUsHMjNp//6oJm3kzDMXy3BDi
yI1CR0ivQ8gTs8+fD3nEPmgipvUIFYoL8Oc3ESagl7G41dlcD8c+ZBtlMbA6JIBkcWKYVwYyDta5
vD1WhUEwkGOguFno0z+4adxAmEDYJgI++QHjkxkfs59qFn2XubeneNoxTq6P1azRpeXTDmRXdbS0
zYflV0NHUeNNBxBGPO4VASWEeZl1nGzatEFW69OK/Hz1CHgdbqBgrYrSxyTl0bH/fN2fb+bnV4zE
/w3F/uf3qELXY1LJPZwdedR5jRDRd4P10MwEaZP/hQAE31ChsAz9fIgK2lY2K7+shVT9k3YQ5Qts
/+eX7g+J9Sez4SeSIe44fwrpnOsf3HJrO9ir44TUHX5AovEIB6hIegVMgtK84EX8+dBz16B9Mj7+
+S3peHAYIYCD3PhZov/n71aT9e9/9fOXkwlzztTxaP/nD4aSBYZVU8yRpXdgAtjuaCXL4z8f/GZh
Cf/8P4FGm7qRqB587gIPuc1dLnuxc3scgItRtgvxoXl5/exmQX4pQ+phTYD3ODDAhsuPC6wwDh5W
5MzQhKvBPFgbGhdeg7wu68HpROmB9CHKB3irZUGzkvhC8OBJkTiGMSoyDv4By+xTFjTXuKJGSjhL
70Y5S85TAsXdJERpNDPkJWyH9HKt/sxSdPuq0Ad6AufcT6g/Oy/fVEylxPgswxoLNtUtU0jE4bZ3
G7gN16ZgqohY7mVKQG/ai1+Fi/KU2NZXLDlYgPjrbTolNzOAJywq7HemG214Rh+x7y6HQIhDXw7w
KYL+wc789mTM0cYsp2ZbFcV29uqA88ZK9mS/c6q6CDwtX614zEE81T3q+d4YV3lq7Atj6o9loH/X
gpCLsZWbhHmQKo/9kD/SJ1qIlyr3QAQd7RLwSh6SQLjanUh6PpQUcTL8pPfNHiphxlsVLMnbYJkL
e1g3RfVdy/K+Na6hLfc1xL7F/5m5zD1z5zU1kc9CJvxDcOtzQ1Od1dUpy6bsYGF408ImZzNLLpYl
X9Lan+4c5y5PvYOycXZTkxGwo8dbO7nHJL1pWTBvsYb7oLef/KY6DH5yNeIlZrp8ZRhPv19MI61k
8TIB97Rm2Pa61+9R7j8sX7byoK53mBFcRaJVFCffRYnjhAk+i7jpLaiRdQdWdCeM/Nmx3V+2gOOr
GcpmkfGG7oPM8bn5HhrrreMndBIGI9C276xetr+jiRl2KZ+b7lz26KUYVBJwO7W/lp+OhHXfu6RK
Eew5dx+uDh988ANO6fBdRjyGqCc6fUWaReeG7MdwblVA/TNze2RVVuyCynipu3Gn5UyXGPff7dBR
XtHn/sCPEnmoDFuc2u4mkxErtpF3PM+8A9zbXSybzRixqFE1ZIUhzlFb20h8UAGscb0lMTLpCHU1
2tgRj2gz31nmdKuk/6VCZz4RclJdTKhCq3Rqu3sxKTTsQ03d16EBEVHDxGHn9Izp0SA5GFeRUtZR
rB4Kppilg8nEYJeRldAV86bDaDfzIxRs9paXjkWR9VGn00bjGL/mRIuB4GYJ4fbOm1ADVn/1bPYE
XqjSvkhWcPiABTnSzLwDk4FvUF8ahWxzeT8aICrbJkLEASMLh6v3SzfGB4ES1roord+aJGl6WX7m
GicdKqavtEFEAmkhlE246wZU2nbQ3BSpcQhIFIUNgquCPO5hqNFaMxcG5oaXimHdHmqUccy65HMi
YYHww8dYtX9xrAqYWARm5CWKIUcg3PTRa6csIgzeRWyuOMsi632uPN4en0Rj2z/Pfv0U9NY37Dmc
agEz17IFe9oVqND4xfJHcezWmCHab4lUsvTsVxVzkwax5nYsXxvXvPcnPWydVA+bxha7rH6lyUKk
yO4eH4GNKGxokoOPsL5NaSnz3LmxUV8EjAx//cGlc7NwCrpQF5MULWKLvcuP43WNLmSu12AAOVVj
3hKvOTlu+csQztXGnrpmjJBE869W4621h/vOJFixU3xl6dmrNO4PYnDMvVbRLYmcGj3OoppvWN55
wt6FITLQTtQ8OJOldqfb8iXpZ4rBiITi4CGn0W8issJt4HGYn1LXPDeNeicIYtUulnVw6eQde0+1
D9XTZXPDZVNY/R9Zzo9V/eDCtJ1sxoDkhy/4p/4PqHoWwXXwtlzwSyx2H/sbYYcHyxakf+HcjHr7
MU3BvkzJByizvY+anG9tXveKWRy6socpYBJDsYBZZRpfovLHYy6e8jQ7V/pTgN8kmqQ7ALg6THVi
r1QTws42WR463sZqEQWSX7GRlYcKHAhNYIl9qqYrc6pH5aoHK+seF5ViUSgy4637n687dUimjZSg
UkUuRuOWT6hmUbahSjBnSm7bgBIcKwz7FEhUROm0RU394kZYA/IM1b4spj/C73alJzGAMVOBG8yQ
zQG0mfRPLYLKO2245cpriotfBE/KTNfWNDS73P7wmePeKcf5Qov3MBDi0zb1S1Inu7aJTk4hrpav
j3HEU3H0HzymSVbHoCjsIG2zhf1os+koJve987y/XvZplNCY2Z3dCrQPbZIgyXax7ZRs3Rtjz8MV
9FnDhHU09qQcvTPGpVn0EtrIblfwoBVF/ZGE+RNiivsGM11W2fOePPtsrXOXRIlqOkdGeDR8++YY
NopTXrOcH4Da8hAj+MQV5b4TAIz9hMl7hZSiYg1zJxifUpNjVtXkI2AZzFl39oyM+6x6SfR41PGT
4XRfRkiNIzGgkHWecZ9w0O6yTt8bHAZmxMrGng4VsZ+8L8wlvcrMV7XJtr3BG5VM7MSqRO4aY2bE
XMqLR7LhZOBlm41lexWcymBhhUyb3p0yukR2KQZ+wbrCAaN/tWmH8yyO762oqe46FKdDV3x7HhOk
1O7fSOnctF37WU/2e14Xr0VGWdDHKKT1b9vFTKWL8ZFaAza0iyIFYe2INSX9iDpr67OdgJHNoqFo
Ph3ezwDUBjcDJCJsjV5mpntveg4T0T0mpXEmY1EaNUTNarTus8DMVpw02KJruMEOt1JprcmcRSYC
oHJTDDFXgoPlE/TeQiRdIsANFl4de0kz/ehqFAEBBwVrMWtLgveF3Lsl9AdPtxNjUdUD+1sZ/m5h
iBoTvr+Oysf2OCmRkJyYvD44wkDTGR2S0f4YNMrZZLp5IM0ZmmVYBPRO+GgarLz4Wu7voAzrVYuN
lBFbtcohP65GW92AXGGqBScaY+G/G6zp7ICkvPMaADhKEsISZv0+dDvnviXvBXa4+ALqoVaOeC14
aiJMxteOQvEOUfYvpAF7u1ANCFsTqR4j459y3+2+pWI+1YUC/j7xJBzN94UOKFRqHpkEK5lp9yVs
votWmJ8tiuIZYyvJoFw+xUYh5FnJxoEnFpqHlH+3F8caFX0K7XoblqlDY/VgoO079WxKluDTcp7Z
yJQsSMvg5sfqzYjYC4TBeJnS4LUz9Em1Ht7pGqdoH4GEL6o/U40NSMr5sUjmnRvDlmjz9FTSDjFV
YBUC/AEbbYKqyf2w2nhGuO6s3TEh0LRNNsSD74scXhAbfgIZYFNFjEHwJ1kDnirnVz3Hw6Fuc6Z0
JvtJN/5Vy/m+p4jcBZ7EBynTR0ogNAqT+4bwZk96G9i1JMLOZcD6KC123P2E3bvA69YDUnI3QG9H
HhnqfWRcsZmRma95c+1tIaKnug7rjRmUICmSrSrD+zJq3+QMrXMY8cQJhEktLkXpkbxq4j/j1e+P
ftghaWRi4LJxZRl0qlq6irJ1rmaAPsPyxhcuBVg39YN0huGA7OdRuMnLYAC2Rr6DjrbgIKuDbpOM
OEyRh9VrijUs4QU/OY+oQ4F2KCDTedW2yKAr7hUccSlFnisQTCm/3w5JUe+r8DDPcC9DGkKjRvSu
B9alZgeIxE7Vgz8hDCmd+JIxt9qxczZ22kyfnIqQ+zBNzoZz8NMlBax67M35NEYhVn+8w8bMW9IR
zAjo/w5Gd3rnhB7pd9UMMM5wMDgnaKWY5lV9Th0ZYe73x5eOsdAg8c2TjlxrqXD7Na9di1PBct78
6kt1brsWLYwzQ8ZPeTw/FRZjuoadJcEow1OQPnpleJqZibiCsVjJ9F4tsuBsFn+beWalFGPDIwXK
B1oDONzp/0o/V+ssmHZ2YrzY4j1L1R/DJsuGNO2TVaCcwY1xnpGgb/xQOpTv1iYeiqucs1fb4bIu
fAjtDNsSEjlyD1ykUJDT+yrcDy1oFHMk3naSDAc7/GKRGW+YRwN/T2tIMhYcln4iTsziDOFdo7ZJ
Dm0/LfvAaDXBo0fjv1MjxqCycHfe+Mp4hhmhEuidO/1ZSNYyeRU8g0N5MyWGdXJo+gKXGVoY0D+5
uo5Fzyx6+jYbJrJZT0nTLP7wTAFO6QMAAuIwV0a/S71+wLAeOmvOUC7TrH1IFHxPMoSh74BK6wrn
APoXdpuXfMwZXVufv5HXwMXfv7eRvy26hr18FdQUVMOFhfhlGtkcIPJVj+xmXav4o8iyWKUBW4++
H5P1QPsZkjNCrsm9F0OEyGeoBhNHNgRZee+ENoUWo07H2pL7utMDxmji6z6h0nSrNIPkESZ7zr4Q
r89L79v5ijUx4hMyPLYWJgpSNB4SJwJDYOlHv5DP2v1uE9DsvkeKQ8AIu+shTACEbfJL5iTUNvw3
I1kivQRXURDM559s01zipimkfWTdvUeYjF1wZpbeGnu6PsHcD3decmnGjSpz/DqgzXIoNJXdWGuf
+MB1F+EHL3CLpSU2+dBce7H6tKcRU06eqI2OzafINrrDOBQ8mif11n96pYz2ac02iRFj7+KtI+yB
cU9Hy0W6SBTQ0qbDi+fUl0iqeOd56q4j8Gft1C9x0NaAVOdnJSGlki4cU/CRC9HJyl73Y9Rum6wn
8NbydrLr2KwVe9PqgBWwwJnDQHKz3jskwK/NIP5QnowPWur7Vjhs58deryF1J6soHqf1bOPBLrT7
JJxpodmeEwE4IWK8gpwS7GzZ4GYdbfwV2Z5lTrCBm6P3DgSGSvePach3JhONQk+zwwUdYhnj94/6
+P9XfbW0zEWJ/P/WVy/s1OOfpv0z/W9w6s8/+4+42vqXb0gEIjbbdse33P+CpzrAU/l9DzoUmWD8
wX+k1ea/LGW6ricX3Jtr2fY/0mrvXz6fzTD4E8M2DaTQ/0G7/hvn1v5f///fZE9Tunyq/wWv8w3H
cB2PJQZpCDZTcf78v6hysm4I4+4dHmQjGRvRJC5zRzeKuACnZ9MMqzbEAFc0FuO8HE5Co4K1gMuE
ZQGmYRrUN8QtT31YG+ukS9JzgfZjFQ/47dIG49XI5G+VZGWybcfKvPN69W7nY3CCv3xtytHZEm5k
HQNHHUyjTXmoKbg0b8mQNye/LZnD5ORXlHkfw/rV+dbufQ4guXBiYmt6rj8CM/lsvDKBpcjGw4aD
UuSQ6MsmfZW4bleD8AmBbnWwxvHHaicRAhUAPSnV/oNXdN3V09nNq7CHO7rdYcttDyEPcmEYr0Bv
xYYsyngVjdPfGAyyXuRWPbYm6HcrJexjZwPoIfq83YVjfq9jP7gxK/sSQ/JeW365Kw1PP9TwmSvG
pocuY1chAF73EyyolL6WszNZXRqI06W0kkvCcmjdGkD+vXYJtRjByU1osYluKG7JbLokGdGpODjv
Arsmoj1M8l0TDi9T3+T7Yth5AVBoOfCZK8WYg0xsCLdLCHjJGEOL8C2sKL+xRN0aJtHALW9lnUyk
jwD1xxFzZN4riijeqQopT29DsyHxalWVM8WNDljP0dGLAaBr0Tsrijr+rwFbF03mSvsgbgpexDVS
MrzNYaGxKiHlYYtOw8UDaGKAOdj8osYG2XaMiJYVS5kMhA6M+dat+ORZkJ4yS/3u/L7YWRZ5s135
VMKdvxMsxFZto9G2hVhzcgMl2fIvBuUKeN5Q870EBqef8Hv5CDwd+NxD1017Q/JyND5A35Yt80rb
IRPXV0OMvCnRYSLQc21ZpYf2wt7P/fyKuCEDW51tvITNzjy5zXPHs3GIgwsjIbLC0u48DKi4KSWG
9eSwRLVMli0cAUeZjhsBMnA3aV5enb9Id2SA2SgyfyrAKOlx8nwGicSMbOaBW6PiootN60y8LMvt
YJ/OtQcq9FhG86scudQaO6Onqcct5UWwotrqZu/YES3GaV0frIjd/eh7u5AjZos3FfoZ4yQXS70s
yX9AjbpSgyXuJ0TJxXxfgvo9ZUs/SPWM3JUdhAOEdhhZEaU+wqV6iLnm9fCp1FuVmPq5F78cEx4v
b+p8tHsEpDWAc3IOvDPez2yTztFbjwPsaA3zjDE5hPeIJXaTU+RHiSxfazfduiDOdyOl2n4k5gjR
IfVLaTbPIZfC2QOsCAHM2yJyaMjdAXXWmHqn8u6RI0vuArL6wOSSRubm3Uz1m2J/UMa6aURF4DMU
HwuBRJymuzIorR2ruNVQcfGwXdPkBglpzvsmZ/BO+Rtp+AOZRc055U3MUlatq9LfW6D2OFvfzc55
bCweJHGTPePmCs98K+4qfIC30BMxXLTPHlt6d6JNMV2dbYKejHiPtxS3av9HlRjBEg9X7+Dw1zo5
ONtUKAjTsHuQYN2yMMOHOCLnCrIIgRgs9XZsQdaYGuK0XTGiB2o8FgN6xzz7jDU2z3xKvhFywLIJ
EYWRx3YXOFj85yXeI2kYKPMuIFhs6QibYhQY9FYabcXe/ht6SJ6CgffZ82e2uuZxdhuTTtvPzngn
wPK6Ea5gV7NVNhfxdTVvdGNbGBK8V4ayXKKeOT+mBRs/8QdV7ks4L2pRoQ9WDograluDfeMurMs/
Xlnsq6BwTtKANBLFn2JcdpdRtkfiIQ+qZSAvy/SzaQUle7gddGytDVdgquhM5OQVN1Aj0/uyw11i
I/oEBZgDpOy9LaEUJ6IX8o1a/hKJJZjui2JPsYqrsM78XepQxBVLQguRf5sE3cBd8S4tbJdh1Ft3
41TbdxA7b97C4ly6fR86A0r/DfveABt4HUPTZQ/cX1LTv7KSYg41BNDjyirY9oUbk8qC+jRDFLYe
4vBPIqp93y8P1fg7jPQFo7ZG/WnotTDLTetNcIpFjvtTUX22o71DwYKHLux5bIkCNFYZXlMsOXeK
fCzSvr2/uGTkWdEGITJUv9vKUOfabCUBI9ChRiswrmNc7ywbqXqTk9tHvol5DmLk+b2lsy2DDZrT
if6yyMQ+bKpH6JzVPaKu+FxkZEK1uYX1vu3W/uw+jr2hD0S1iLMX1sfcbNLHpq3cu4RTRZSiBpgp
gkfdTVfk7mCmGAtsi9j7HhFNh0IGl6mLRjaP8u8sGZMHOT8EzQ+LprhuL3ULeGFOeTR13J7U6WyA
45glk9ef2nL8TWM1bdPZWS6DfR4x5xpRzOS6IFpuObd6MDXIEa5U5OBQA/7eVPOswy4o0G9EpbpG
ii7KGhHpI3HjtNerZPl0Y66fx+ZDGyg9dYp/3dMj9C6jTrd9g0vHLeMndjIL9+/ST2GzozTjB46j
l7Zuom3eQbNkg4/jc7kZZ1jVuiLhrhmCzUj24Nrxwk2VMoK09QipGmK8Gs3fJG3RFGb+1Q1GHCMN
ShnhrgafZnIKMeCQLorV2EDuwNx2jsdrXxjz3lTBl2eD1AH8Gq+swQOhPrSYnEis9Hk94cglxp5m
96kT3lpZ/TMSrp2tMsk4MgZq6Dsfs2T9OMCtKTomqRN5KWsauXHj2QDUulRrhGUCtzC5NhuvNf9y
MNumOV2TfhLbRvXXnMX5tEhh4g4Al5k3vy2r48LgaZsG1bk1mS3bXoNEcTI/yQf6Vdo4PBCt/Rxl
VlR0RwmYkH47XjkDc8aR09w1F1O5IXfI74OjGQHZZ3S5RmeIwC2G4ZT8bmMDmUICsqvrIxR57RWq
MHYhf+IH48WlKWVhOJdoyBn5/qoEzr1BlA7qVsc5jN59AyvkUpoOzj55NKJo1fKQozbBAc6DgZAP
xHNZdTDlWtmLChQ2DmdhvEoW4UtVqfLMbos3tB/GFTINa2N7PnOqGHQIcTvlfdPiW8iQuD3hrP7y
ZvtZVYF+MDFVNG2CQa14LtHhMyqMW9BK8YC9DERf75wR9B9zzsYnyMQs/NLO3wOjsXaE1xJLw4Q+
duOHyq7RqKUzT1QCZO2mWksF16vxLP+MI/47CYr5GUHiNLbGcz8e8dzo28+HoUpepnFKroPb6ps9
AkXnwNX7IKyzjcJqtQ3nAFx+AxU8JrDSUXymDvvHIwprlpBAaoHqmjwDY16IuiDhqmK3N5UGh7YT
3DgSy6sdBMY21FFNcPjo3oxQkvZnu0SQJKTWFXNHUFwgQe7X8281Ov7GLCaxafuBvjkFy73snAxn
gvKWplujMNvH//Nby1y2GIziNLGMc6LOvqUhN0dbl2jpUFiuyRxiKQSVYmPREW/7qBtfTMHta2bE
8DkEjlKH21/OFAH1GnhzJZj1qv5qK9/BdCKR7jLxoHNVMdxGeWwclojuDL8QCwYYfDUCuBsMslJC
INO6XuJPgdCW80bwvt2day/ynkysc4sI/iXLYMuUFiYYTAVblEmPE/pmt8f9LmZxrNizkTRuhgg+
1LSah+5GSAbxpQCo1Ri7xBUeFHO/zdAHPgU/4Vy4eV6zcGr2tkSTmYs62nPEYYMcMhMRjflrMNjv
IFHewSEC2dGXoHXQqAprAQloue/YJ8wQ08NmJPAPqIp/KgjiHDm1DqZfvKD6HHcp1IWwivZOryC7
8QqZlAt71O79lYbjscDGn5suh56vDSCROQNCrDk2vLCk6t1tFHv2NrGRhqBruuUjpKRh2UHOXVkj
Ywq3DZbKYy3Nz4wHxRqiCWR9i80bMU6nnvumKzy4FsVcbUlFskkQrUkuwvievOH2pEAsGX7yYIWi
FRviblSwrMa+Q5AxkZk96u/kvWWu9kgtArqPi5mww7Nj3ZSDKsKFHLXulgoFufK5ke6NCWt9X8/F
jui4T4pzENQzlic19sfUHz7btLIeedycSBGLVqkcrBWhYSBdzbA5002NpjKoe6S114IBdQ7h1HfT
v3k0IP1S3AJYV58N9jjSmQ4etcmdx44MZYL3x1HcGwbdZN6Oct3WgHYFGJV8eBxjI9+PeHBHkD1s
y1hwvIWOTRxB3O4Q0JZrhKfI5aaZ0CKjXTtF8gyH+M2reEfyNGUGRXSm5S28TR0SBDtSLursOSj1
WTTBu6doVuKxfdZFQDjX1H2HnLvz4CJUYv+1wm/45tU0qCn2oM08VqCVoyjdx5p1WAWiUANSR1XL
FNWxCWogl3lNHtaATDtlzKvoIozMM86SQoKfLoRdI5P+HM96HQ7CPbTeNkO6+lRTm3AMwvMccOz6
Yfy3CsstJkRkuHFQ3dXwearo23UHZ9dlgEvRHI57Bpl67/Idr03F0R2k0QDtpzDuVmNGm2ZD5wYZ
4G5YQeBT7IOXNIS9rtPmMM6OSwc1+KcGTbnfR4w9OSRuevZ2mK2y9ULoXwRya9y+oAPD6qzMvLsf
Svu3Jy3UZJG82gBw9imrAXaCOKla7BsGgAelJndt2+RBdkgJ74dZ3cMPj7lQyg/Kg6/UZdxJfkjk
qz1KxplU4+pkuO0tXAL8KOF+NJ8gg9K+Y5tHbudsi1encMRu+B/uzqPJcSRNov9l7xiLgI7DXqh1
6syqusBKQge0/PX7wN7d6u6xnbnvhUZmZbOZJAhEfO7+nC8XI2BOF7HJbF3ngPrt2mXVUkn4rZKT
ZANXzAihL2vKmfYyhSPuEsVeJx4sidk0r80cpxen/uZ6XXu2o+5qVf4pTpDOtelGN212kITJuB5V
zPmhq8jvdEM3bhgtDWsvYEntVwaVrKzy0vbqGswpuR4dOSIDjlB5DQwPxpl0SaGS7tXoaEh0cIdD
AtGSMMqGBdZPjQN+Nsb0yAkYbYpv7CbqWYUNLV70LumzFWnDV6f67tckKIK50wdYPcBQqGExSl6c
0HpfNC7Yng4zMxsZe0aNDmfqNrRUp1GB63UGy9ylEZfysGPVaAe2ddY2YRezk2tK2j4XmB0nF195
XRQ70iGm/zx15B1sRO1tVkOcLiNCAYLUdFfgxiSZ28IyZJ09h/VpJLNQAV2bmnOWcipnFSbF61SG
0YqiO2zaeM9IaHhZA7VLQY/TxCkRg+QVzIV8ui1l3mxc37ly/eqXdJ4i+lFZS1RCdKuk4csdhORo
rYE51QjktSkUwWA0Zppj7Ze8Ri7ybJbkM+Lc2hw/MByJfYfhR0omaGS5WTDMP20TenLsxl8CFuDa
0GrPcuRr34IYdLARbZBmA9I79BH5GjaklbGZcBqfs8Zsf+/Zh3dJV28JWxIaiL7ZMpeIXqOxoYSw
Wftg4LAnxASFWBqy9dsWeZjv+u7BoQuBNtWzm43JgYJ1oF52Q1eJdB7nET5mAv5rHVXJe4wuSoNr
aKIip3BaU2AphfcFUl/9OX3QNlJ2UAB/zFwAHrPxPWoZSzXhF2nxBIp1PnTogmgC+EwFmsBDitj0
uHtAxHOGNl02B2Eyw52GJ5MwztouaBM9OjZ9hfwFpLmIyTcCGI9hbMMs+TZHbJlNwShmKpIz4WK1
KCo4ksxFsyyD18mZbVqS84/7Li6pwCNTnhdwMdvP4QTqFh853q39fSvhNwHPyooxqt7aWow7OsgU
NXfjKZqfBlok10bRGfQTw/hCr8sbQFJhUsHD9op6v9QOl8u6v0xmjqIqOLM9c2gH5etbsSpcZmjY
AqxVzqgGl2NJlICoeMilf9tUAwyD3O2PTWt/S4ye7f0gTjZKLmyagja2/OhlL4Z0PtUTqFPhsSXW
FYY1XCrhMqqcemqsRwFXe87dF9WmxiYdehTArJKH0K5eJ9TPc5fkj8GESTWLKoyvTY5UXwYPGRun
a19Mek932/ch66JT0GQvdjdllM0kT607XKAOmZe6AY3ZsvHeMiWB8U8qYa3SaHrOrfijw9TNaH26
ZU15bsAEnAsXGvGEy3/XyY66uDJbRzlgarscX+IZxYZjpEmUvoQTPYW+dM7/34UHl5qVfy08fGaG
/TfZYfmP/kd2kP/wHYmSzQkMF/FdXRh+Nu1//ofhqX94roDyAtNlgb2YfxIenH8ISeelEHS5/ZXp
Yot/2EqhYBB48v/QMf4mNPxL4WFpjflLo5jjWrbnIImgZPioUX+VHWTvVlw74AhNIsweepG1zwEZ
1YRt99BRX4pJf4a+ZdOWGPxyCGscZvIh/6ZRR/5d/PB5Fb6SgreJ90Iu7XV/Fj96sFzMW+GNaXgK
u9IJXnqVX+d+kjeym8ze8xrbIcsPYtVuKDnXOO0vpMJoHxHVWNlmXf+bLiHzn1A3DhV7tmlCWoCc
AzT1ry+pNizTI3aijyZrNepwjZaY6izXbEd+5G1CXp4UQFU0LdPx8JuNSW/dOaTuF+MFy43nQLN4
6vTQ7S3HIYpExeqK9DJrC2FiMGLAsS+tahmHtOHWLwMi4h55KFLQgymDkxGOb386Mv9bc/qLxrTA
ef72USMxcbQhe3qUCf3tTa4M0TCOr/VRqFmcLW/EZoSSvS1jygFKhu5mUMf7hvTHQZb2ntUPYde1
W7TlxR/1a1x45oM2/Y/AFGr7b14bh/o/vTYOdMumwpAvycIw+vMB0C4UnMH38mO7WBYGWg7o1z2y
H572oVAu+RpOspNVQaDuIFM5S1RxqI4ECMa1RfD3ITceQsHF6d+8rn86MF3Jl5BXZUNQ4oP6G/Ao
QZ0oTWSaAx5VMm3eGumbqiyD7ptS6kvrtCsawNV2Jma5N8PhHbxDQdMy3pjZmeU1hy79r1+S80/1
U55z752i0JHPElvnX98qYJYCPXrsD1YisaCiuJwxeW6F6Rt0J8X1SxZcU9MKn+AKJq9autvJQUOc
bWrB87ofVwJY7E3bBdvqnsFUP2b2aSKcrItZfNTksr0+qK+zlVFcg8N47aT2q8vU+uL2XAE7LD4y
oURwfEjuc6BlIjSXVL3GIzNCKly3fTB9KzrgJL6hxl1TFBf0wH5Vl83RsYrPmD7MFdN2MudMviyD
udNQG7uiqKcbvgp/QuNLKnMrGDBuCMv1G+8+SluGaq6qY7xZzAYGPdCBweztX7+9pn2HWP3le+I5
EpqK5HsvkIwX0ffPxyJbWR85r+0O5oC9zMyLGyiUc6WV4tpr1cekAl6ZVgiKI93iwBTn80yV/WMS
aTgWkJnY7UNEhM1+Vn39s849gNIYrjZT92OIyHEzCA9I4M3BOQq872WVYBmPJ8X7i8PVxeGPklZ+
DlrY0ZGvoBObDZKKSf7HtB9T33xVU9Qfo8YTN6Pm5n4vVWF4at3usVcknqwIPzV+tgiHAjdZpHBR
+cVxKGSwhdd89hr9zMfY3YhcjoemdeRrb+vpKQoeQNF2hDJzuRfpLF9nDLQpxtMHleBiGiZ0BQ6e
edOETH6KbA0cKtnjX6rXElAu0y1woVFY0M+pE+hac3ptVQnjyPk2dSTiADWFV5PlNoViXXZEqN8I
Bsk7vtwxydo6PURTY19gQG6SC/Sd9uJSvXVrqyy+SnCKuRlCJk4+sC52By5tEBTkPJ113csbmBbT
mHD2euIREwg4oLJGJzG1ugxRVTNbA4KXiREKVlHKIxd2xhhYH1eDPRVn6S9VTlHcXPAor5N2xkUb
2eOlyUoEgM46IPp8BVT55mM3Pd0/IzfDIldFltx4GJt2liU+Ux1ElVGF03UcHOdC0zAijXGD10d/
n5F5F66qR1V58ROmvjPTbusSyTR+CowenmmicNuJ6mbVjHkMo5Iv6B4k5AKfTO9o76Tphhen5G+s
fD3dENCHjcmIHuzNdDG9BE4wa8sn5cbJkaEZW5qy/RK3ob40o1xKVsnodB4d3qkzniaPKLI1cZVP
jDDf+r0NpHHMkgtjp+TSTMI6BEN0S2cv2CmJXycqJKdZf3xOBq1PhiPjhxEb7i4h3rWeO/Q2/JcZ
lk72EgDrxWMAYjeOk/hYTd3Xsa6mx47x4WPf5u8qTc9z11IcIEfr2RaVAXqI7NHyyLLFK+MW3mRZ
UILCWpQdlDo52XzsQuU93G/IPcVH5SPk3R/OJDD/+IfU4e+AT0Yrz/KzKIkHjzPUuEcKnS/3X7YW
Uprja3urckp7iA/26zJswDgtNxkF80e+JBBnl4cTgWDUyGi8Mi5A5edHttAAKgZ5wvA5rKHgRnvT
TMMX2NLIcCnYK04wxvP9RiTOKcqm+SaW36BXHD6FT1begkrZWO7j/QYsuCasN32/P8prf77x521G
Fo6nCWYXXQtR9nK/Gfvgsw+0YUf6GAg0e9ZgZSQCJgFNATU926d5rMpHlQ0UEYyqfQkpEOMCO5N4
0oDLLfUuCa/hNQDDbhWAiIrwvaSy/RA53nTonISohNt0iLJg5IRqDJo0AdB1MyGyMcAZ7SOzxe6P
IU7jt3biIBbUvNqZ804DIT1LRe4dpY2hrqtsgO7m+D0rOvVIGCTzzC9+btF7QPCjm947lymKC9OK
kPDBxWYGo70/TC0DHrIxm6RT2ZmZ83HkewHdDHNyN2RHgL/YrofW2cY52bCauW7s1fU+tdlChx7I
tcknmaSqgVBUnjKMHwSzTkY8R1HGv0xObTtVDjZnLnaf2cB5ojZ9mkP2aB1siGBt5vUYPEVZ/qW1
6Hy3Ofkecoo6qMj2b4XREosM6FsQfb4XJYEDYzLfktadVpy6qkc30sw6h1c4L7jaQ1Ino0MDOSMs
TemiiraBT/SUTNEf7yYFcdgNKSGSjolRNLUH0hkAdbr2UbTkrSvo4/fz05z51uvEsVw3n3xhlE9c
qW546oYz+jXlCv744pFp2IOyGtmH7OeMn7J0d4mHjUSehvGL3djzzo6bW2cOWGgGThKu72+Y1SIA
lAz67GQ+RL5f4X0j6M8TfAZ/+OLSAXeJw4a9v7aKfYpXWYyD2goVY4YGxC2beq0imRPc7x/9ECWm
Db1HD1PpKhWBt62m1KBB0Ts4GdkJQ/rrjqXwgkuEReAHwK59C9haTgHwGIe0EUUaExR2bCgeNevV
blsmSY7/tCvOCcF4fquNLqMlz23kDxc7hOum55vs+rMuEuNjRmZXVJoNZjRBI8/SgxWXt3nRNNmQ
ZXuv0vHONqLTPEz03fYfcYGMDLTllUQCAWThvKThRL6ZQSGHo/EediFBR6LT2PYhsznh/OhXT7WT
QG1pINx45Vjyvweyh4GCC2s/n/0R6SGamOCPg8weRO67J0UTYAyQOwyi4ZgCVDmVfs4KfEGMTxgg
LtGyDsjpAGyd+uSGtnOam95DudRJ8V34RboBhpMcrK68VplJ1F79jAYgh0FgfWJR4xxTp/4ZA/df
VyQKj0arHmRneScHXt5WEw9cpjQD1VDW+EyZgTxrz+Zy7DNRn82UwrV2rB/rZWLTa9f+ilxXfo69
6L1PB+dkNZhZB6oCN12WG2tXWtaRCHh96oJT7dbl3m9g8Ptxnx4FdISqp5YkJoC1+MeMBl8U5mmZ
5AU+GroQywKXGTPx1mOMDn8mWfleUB/vL95ow+ap7BRx1NLAgx2Ty0QdW7ddLK4qT5kV5RKywmvf
VzWngR5oRQtMhdUyigvaZrUY6FrwSjZ/2WTU7YOdYLVvyFBhyAaApRjaUqrSr6uO7mllVQ9Z3deH
sYFIb5THoi/7Qz/+rB1dXIfCJxAQ1L/K2ScCFXIBTxxiDPh+ZEKC3qe+4UAo3TpxUdNbmw9vrWQT
s1XFuhqlpL2ahlNhF4wfZl+S/Zz4E1LMe5sUof9oJhxNy3O0QUBpIZyaPUfQ0eoAKqo5Ictkhi2m
JGa0Q+psx7Dl2hMqRSzfveRY8hnkGJesb4mH1Q66WuNtOUzMTdvClnZ/ZnY8P0LrNmPPO5otLqU6
wYlhT/6pK0mtojUl+5hZxapHeGkURrxuYEZJr11Y1tV5AKJaRBb8MYyDxLhy8q4fwTyUuzZWrwTH
arg6IJkGfH68HHoBlK6JnvkJDBLxqwalj+3eS55rJrJdM1lfexLG61kuDEyjLdaRAZcjaXtyqug0
rwDd6RjpYMbINrm5jcfa1MqTgxGNKUwdHnZdP9IwxicOb/octVyjetB5L12eH1NDbftqcK++joZz
6TpkDyc3oJo8MTfIB/knCQoFZ2D/0/KaI7OHq1+XtElQ6bmuc+2e4e86uB67bit6k+Y4yReEn8TD
4J59kxlfNZNbSrKY+ov7v5T3/6orzzBGYLHmlHNkOh4udRcCfROk7cEKDGfXm0LG/GyT7NrkoRH8
UNJE2BtKAfIt/1KzIQM4G4eX+737jYdVajMIj4rPsCDCUglipyALEIN6+3T/lQY721i1xn6c1S+v
NeNNL6YbhF7r5Bqu+ccN2SQYnH0VMF33lgJC6Kj4SxOwHEX24M/xZ4EDkf6BmxwNSpaqxxGI4KPh
cPWB8PEsMtM5VExwVkY/lc/3n3XOWKOC9v6+KS2DpbRBIdsU1c+wS1GxMMPcHwVAYk+uj33g/hDq
nEaI5zDWeNjyeOv6MHs5ZKyn1DWtpymNaenIaDEFRUtGjWnLsbLQU0ZXjjcxtBcm3tVLyP+Dy8az
J/3wVExVfrBtXk5dy+riq/RNQsC/yNYnuz6gKQkCsCKM5HObSvEcuXLNSL2iJ1TZO5h17MDMcMto
asDDv3x9fL1Fpjmw3SguPuffNSQhZBHDeJCNEqdpFuIElQsX5/2xV+IiwexTbXzA+gkbpLMx+SAH
8mxaNwzRTrYRPludX+9ni0ks4shw6lnYYX6YSYVzQ3y4y//0OII5yvdtnLcm7zOXzMn9GctmQpM6
MMFGdqucp6zsevAPbXFmXU43DVi8PC/Vhv8iOXuELvdjU93MYKbofcmTCgpsMk8QjZ2HI8aFZIul
KNt2YU4nZ/apLtxvAXC+s5HVB6ESl2eLLz3GTz7Y8EkMyU3N8a2m2tJtzVdWeIdEdriieKmTtHlu
QrwkubJLy1XAdwaDYNhIfjSiTNFMPhBfyOkJiGJJ/Opqtl61dbRYo/WBa5MQK3DT5+o7IsFXb/YO
g9+/4YPtQKZSAejOwCBi8qyvUUk+tm+TYo/Tjh2gT3fZAF5eNsMhsdsnFicf0XKFyexhjzOwEZRz
ldXBlAmu4iO83cdUu8G+pTpBmOQd5SLfBEOhOVeEF4NIIdYO1OT+JBrxteieWecH2wBA/2oeWdVI
MsAwMwJz7fTjobdtWhxx+x0yl+8U8bBzLAh5C7/7aRtet3Od9OuYzuVKeP6HWbjtkWzLGLBCp/HG
PTJqQy/I6HCU+uQtp8v7Te5s3DpyDzJRP5uZv3OBAyByHaXfiq1tO08ufQKrlqJKs8Bya2i4o74t
MPXhzUstMFhkH1F6jWfDIuBQVL2Hhyr7Nipa18jaZH5OJDr134WpjG3g+tTxNCNFc0B7ydShKxcx
eH0unfg02A4VufwV8FaXQ0C1o8F125AsBNq0+pp+tpIyfywFVdkhQbDdMkHW5dz+4MTxwGkIVh5Q
xwffoIhAD151sPLi1+CQgwgSx9zJUTnvoWvdVIUlNW4VE1BXnnQW2eyvIuvNVSXVN3F2ilHTLzaV
P+tI0apiEqND9few2i2rL11/iXVRfvCRXI0seK+rHvp0XX1FAaMmw63mfTOQ2XB74hhxlBIh4RzC
pj0949YdicdYDMw8K7oZmdqgqNa3lh6PXdMa7+SWGDGwa0+m3t+WJZcvn5jMxpQWQbk6iA5tZqA0
Cfxtt66Mi33jleVTHDMxxCqSd6mLpcXz2JS7wPMlQdgiyC99VsLH6t6EbMVFDFaJ2tdindQVb6JZ
n+0KsnqJ/3jjZDX5PgyOR+W0XzSDI4K6zakwx2jHeY/zlyMerEx6jxEDam24j35y7Il1fi0FdWxz
6NnnJFM0Mgv9BfK32Ke9/yRm9zoHUCaRkZy9LyNJWF/hmB3weGevA0PlgxEnPUy1oHooqvjFI21s
zIF/4VNDP3eYJwVCeVs/ZaScEE3zutk92ynf/qM3Ql2Xvddu7tcNjItvanKsIwuFS5GGVIg2vPrM
Tp58dwjeikTvSBS/Ax0eFg4PjO+JZiU/qkFsxIlGrEyfpAFYSo9AaCR6qyxnJP0hI9UXEKLimF5Z
YfXQF80tNYibRgn/DlUsX8UiCNgWVaTQKnMdaDR2ZhNDm+KeK2bgB4RrT3IpZnBzr9gF3kyWyC9P
DqPrGUgbdxsZ40pvELTjtvxCv0awGsVroYFxpYNNVK/xKbHOM0A+JXvK0rM3WfXNn7NvyGo+hXAB
ZhQA2v7p/ljTPjFGcXS8E2zuQJt6odrcH95vbDnTXvZ//nOAje5Pvz14lNZPQ/Tim3ovAXlWvfvZ
S6tu3diZ6W7JSuzySaeHvsrxxC2/wGTqNBc+lnNnwp5fZySzvOp0v+kTCvimHxF7cGBfI4u1S5B1
8RH4FUuvh65Ereni/knjU6SUBaRNbmUExPOvUw56wbAan8O+M04k14ifduw0DX/rpUsPrBsNuxB1
GXYoDmWPOPKOqN0TdCYaQV5iAK218GmMgidxEo4DMC9Uq7GuzfMk5421L9XgvXQ1sorq/Q+BhetV
YVh8nT3IA1QOYiI4GoWbngbLn27RFINV8GjrSwui6RRp8dZkp0BE4hDikOWD65hkTPo4A9piot3m
hE9GOH0+AVCGq/bLwtEsy/SkivkHH7bHKdtwjojoNI6aSYtwO30yh1bdhmi29hkJGjaKtLTNXI1r
AF8ih1jSFz5j3YzJSpeFQL+S5uoXhT5XxCwUR/LGEFrxWxhCrBFrgmi2pj+nn9ycJE6gGTYEcaM3
DXrZJc30zZKF8V7SVrfzWCMcszYk1WdAyUV+aL+PKa1bc0u9bWu/wCst9nwF9CGIIv1eaDh7OjG+
djSzr21f9rcRZtSNSzQbJRxzJYvxr2HJjKeL14U32p/7MHpyg9j7iTFr08P/wR7hkka3+otGdwcn
MB0qu3G/5doC/dFi0fIEg3T062c1Iuj0HUNeNtT0ImGzOZrGgN0lx8uLOW/Gc82pY8JEwbWlhYvJ
YLIoB/rqqnHPiKOBVk74oI069xZWtHUyTJAbw+2Mi0fgcTM10GnZ7P+yqubAhtI94ilNKKfXD6ns
5SvDthMOYC7xuZrODju4ySoi+DFBt10eeRVyXJe33q01Lbmips441DZEYnvSrxF7hHXSsQsO6xwL
q98Xe1u02GemBCNjYTyN4XVKHI/sEIkhYbjfa7+BXPBFj4SbOjqjxhFGlyPMc2mB4/KUtI9DQlCg
LnvvOtT51U90fIEoD+JejACy7eLIOfPay6R7MnP3a0qchzLEHNT+ND4mojEWotWmleAIKrd77hou
xk0Iam/05x9NlfcHfDs0bzFcpeI60jtXIODWuKyTGqcN+NHmSmnZgOuvY5cw4yGigmHx1H+OIqK5
41DL230spRwLJM7oPkvxtbJsTIWgd/Z9639yS8DWURlZpyye8bCCb+lMytKCETxtGs7vMdn2gzmB
zCvI5ePFZA+U9jNW9Y4ieh9Kk/I6c5+GYt5JDjBOERk18kDTUqbD+HYAtVr1h2qxvkIOWlWT6M59
1l4YczoXrN9elz9op6mfopnuJhjx7dXIyR7Zd3ByM+6d6fOkhpvSSlzClEZ33t7TFOtP2UzLI07A
c2Im7k1Pw0eIH+axg9XmRZi6rMFN12JEskkn90GVlKSmYEcxtTcPM6Pt0EOxsQcqNGbYa+c27p5n
l1yY7/yoLDAMDpXAQ2iw2E5oa24svezUqZigy5D1MaSLwfL2ruvAmx0AXQxTdJ4JlG6afoS6eChq
iHJ5MXbXqKK/JIPbvDXm61D5zt6ayNGKEoLjfXLQ5CS2gxZotwqxLnkDUOgUVGXs4zaZUt4O27Zv
ce57n+s3KvFyJ2gfJrOvT1OfvoSjGd9wk5vntAWyXdliO07KoTGwLPCkraViF6lM0z0YS53XxMYz
YqA3dJ3Yzw3bf0bF5Qdne1bhIqH7OdFf2plgeXzqLDu+uQZaM4ukxl2JOhAPcchKyEN5egRol66t
ujUuRO54UhPeicMwYKznq28H1KHjcNpJNiHUno8cFzPvHwtb9xwVBBm6Qr0NIxUMFRzBtay19ebZ
E4kzzX+EpZqS3k71KCqJeR6D5GdvZS59IaSkdPeMIab71E/iU9dyhfU07tVI8hHbUGvxbs8RtbP0
hkXo81OONCYT8PIF7CrMy6K/udjUS1A0QdLaFwjn3lGNxbstk+jiNEAdJ20q7O+BRcSpgTg8GSTx
eYoNcOiZirQk2Ito380hCRvvELP/Pzct1FhHTe65YM0Y0CaySXuz3bPDra4QNzr6GJiaOoW8xpH7
LnK7w4xsvSNVGAzPi6rBIM3SQtYIvqbfMF8yOfpMH9i/mgZ7NZJa2HJ1gB/a0WIdtYEEfrBsTmNz
hraX9ns7ni6S5cbFWm5ikzNyHXYLmc/ZlQIMRYcsdYpdxOYylq9DTuEgFWrxxqjOTFLzMxWNct0M
xq8MKDj6RFC+WtiaHwyCYY7/+W5Jb4ivvs4M/dsh/RyLvr16mcRf3AUHbyDWTdAtOPGOkKxkn9hO
Jd0c1YyehzWWpro8B+ts5+cIc9ha19RkVbLS59HAjK7z8WokLPkisSSoHBf7pRnG1FBUGV52h7w6
rtqjat/zsEA5kEmwdr2U0IfLhZ1xq8ndOgvnU5yW5TZgZLFyG04YvMARYh6qAE3HONH7kKGfl0z2
2jTC/pgwF6qHKqgPZddUm6AnMF/gpSB1w/VlNgNMejZc0lvk+HKXZAjxvW7fTIv4jSblRL2RRmLK
tDVcwdDNilNy2ngPdVU3D+1ycz/tZHyD8aGkB298QLRkrV61/sIpRqa2SQ9enZGubyc6+NQ0gRbB
1DNNMn2IlnteTHysYNOt28E9YHdHG1X9pq8zfkZ1kVv0zcVOsr3PMvZckyrYlnOaHSPSrWkfRais
HjtQZb3pOuMyaQsByymgmkKH7nVocSvisLymVIapRudnNdCSW4mMZERAps1SdNNMnJv3WTF/jTwr
ZIecq5dOxldACeJzYM1wHwZXb8UsH7uGjX+edyUeFNpem7jSe7su8PyL7MsgzQhDnTqX2tGLau69
KwBerPdPnrDC17qVDOzG6Rw6nbmJEo+6OMv/Dvi03k9BMWwNCL8RutFnPHqb2cUrWLMkvcmSkil7
TEKWw/3WZoBy6lnqSa+Q39Kh2s30iHjwFM/A1piEdkaNtmky2dn3FiSMvGrUa4J/UUXtemDtehkz
5gk9MQgpayzyonhgRL9NU7OkZFL8dMLuu1Po4hCoZnotGU8zWniNSys+DC3DpfvxcD8ySGfubZYc
2xIT98bM8+CYhbjpObg54pv0za4rauIZZ+wbbddPFE5uCOaQVLUI9FSMytChvvRRK9eS6wY0HV1f
wkS+IoCLTUbWcduzd9sx2WLbh9wJyah57tPcPlakfxeLOUAjsuLvWjk/jQaoXJJltKkDJH/DZKw2
ejbn/f0kTIwXazxpx70ztt8HbCnXvG4Eadyq2EwaZbNOqPzp4Ndd58Z7j4oCYjAEqWtkme9p9eSi
/7+4qRO/Ql1nQq1jSYpVYRNQoj7ZQ1kKxgLcvT+2sDX9cY+wUH26PwQPiM0qjgn7OC2XhDhRMMeU
R218l1Wn+43WwwexuwUhEe9tFdP77pUo9yIT/3M3RdY+DtOVYXNB3IIbZ4GhqmXbdb8nupirR9Ey
AOcrTxu8b+mT7zBMZlziLeSt+33KcLGW1lbiYFHIjkFMNaAe5H/fUI3gpSu3Osu2EsfG6n6kLQzZ
ZJ54gmECUgS1TZ/u92RauJzD3Y/EcyLKeBianf64Oy53YyomThU8WWKhDrVdC3SViGxJ5pSb+8Pf
N44XxdTNoNXGDgDR+xPcn/CPp/rfn9W22sxeWBxyNmDzOkszkIfj8H7/tfT+s/sTpKLgJd1fwt+e
MC0xZwFleK+YkZ4Kd+CDMBJ4qX88Xn4YRmBHB0wZG91D4gUbo9cA4YoT2h1w0+Xe74dBZLBQBV/6
t5/f3/6//ez3w9//vYXMk65+P3MWOuA1fd2xtOcDjH5/ivfHhlHyScRNeOLgFwiXsX0K7No+ZUNE
t1Pr5BgyVLofBl8xOny5/4JBs7zZlMfRG8vmrBa+7P15vVlzdNzvkiXRKMP8y/2ejPxmK5L2++8f
3X/uL792v9cov9lPVIX/frr7z/94zmJk8GeX+OfuvY1M8Fpia257ut+739z/oaMZZslIACEpXxTi
57EtQcJMvZttlcHXKlsAwKyLwJBa2fH+MUf3w+33x0pveb98qe7fpHFh/t5v+uWe7ZIigjoVbY1w
GE/gh8eTyXieoR4Pf9/cf5ZHMztDuAFJ2hJXaTM6xO5/yO/+TLL/4TZM6xG7iK/faKLG6oRfgC5T
vYTDwAPiayJvYKX1DtYoDPyYcZ8S09bPYUcpB8eW/2r4sMKQm/cJUFou0e6OYMQPylzepNbPVsoI
dhi3E1I+aLMQtGQosR1MexZo5tnHmh7LFBYPO7wV0uFbBn49NxN/Z07pD9qvAqxIzZtb8D/M20VZ
5Dtt6OLDn6xjrxt7rYMo3DeWdSV5wFapwqgX4tFmCvpuVs5DaybhJbTpS5mXYXNM21rqRiePF7iC
ZTs135jFoZUjjK4wgGGn55PhCfFkrEjQTBSfMf0nZc10ExYETW6YWlL3GLjWNbAJ2YLxGhdtuINb
3bjJg/DUGWIqRCX33LcVGimdcE7TgVCtH5mY7Yn9SAGaJ5r876Xz0eKIXxetAvOTfudsvUEE5O8J
431iUJqRVNP3eUa9hyxyAmiy9Sflr8LSeTMH76sh9qKBkTN6ZDlbdJZJecbKlOgFQZPO5OtRcCKT
zQKX8djOVpFD6XjcwZYzArHtmAHRXBN/qeIqY+tBVk+a45HE4lOCctPn7C2D4DGm42KNe30faYAl
XkngX22szO7oX/MYyEBf2dEGebRbY1z8KMAaCtlidfAJ37srafHONezETgEsLCMk4YyuEO1KMOxb
reTnwt2b1GatrJwlPoV4O5AmT3F707Rjb4uc8LTqSNiyrtnQTwbBh45oP9mw/EIIdBEHLbkPMNuQ
RKpgA9hMJU0zvgJsfplaU60DFxwH3ohnRlRX/nYI7lOMo5iY0M6DUTLWSq4Sh7RX6ep3vp2/JAjn
mTlp0iBws8A/2iEHl5QmTU82GoYV7ec+XsrpxTc2ENj7j6asKT2RyYb1IdkwBly0N7Xlx9QCYyuL
+FtcDhPJN7HBIRnQWwIN1crl8+Q5PwK4M7TYlyk43brlPe5qAc3czCGk6TzY16N9oNGTRO+SFhVL
brRdEqTmkiUlJjJtWSUTS16SpvWSOU2W9Ol/cXdeO65j2Zb9lUa/M0FvGugXkRIpEwpvTrwQx9J7
z6/vsRlZFSezblfhvl4kkiAp6YQMzd5rzTmmLnyoM4bUQjhTcfygBhAG1nXzrWJgXYWTdduFu2LX
CperLPyuxozztcMCqwovbCFcsZbwx6bCKUtEinWMhHtWGjARasJRS18RQScm21m4bR3hu62EAxfb
C3R54crVhT8XzDQl07q814V3l6QgrxJuXmnBCkkNZyWPCq9vI1y/Gm00KhM4gWfhCSZV/JkbBdEg
YtHPp1n4h1Pi0ISfOMVY3AiHMdbz6ckSruMU+7GUrj/zJBlwck/JXULGEPF4B60OVa5VuRNY1ipO
Eyl5iGKLMD7tUtGYtUdjPDerQY+gB2BaWA9ar1kPM8ToJV/HO3lQH5uy/R7LhcNDC7XqRStvTb0H
Sywr09FWMlxRYYvYpgKcjve83hdO61d6R/Y4M7uxKvszwu+vjHeyQ0oZkbrfTMooIGq43S9FndqM
/qd2H3YzR8H0hNCDKNVxApxGjO2R3MVyzeWbxrT1G0Nd9BuQV4AD0TUcTOzfnMkpJiUoOZT9LZdU
RuWiK/p9M2JFksxo3lOu6naV9KrNo3mj9fZlRncVrGuTkHkoeACUTb026YVavYhBifU/l1x9RFkR
P/aU5+OwL57N6bysnYO/0+S6kr2SoTBdQmepb1IJv7RQ3TQtVckEPE9E4sRo8uf/vbJYEY6Bv+iK
bVRXhFGZlqpgAv+71WIdVRDsllYHmWJnwTTS9O4LchXQDD7biBYf54IglHZdDoYQd8xmn/yHt6D+
i9vDtm0uqLJiKDKNQO1vcnYnjPshRdAfFBJyp3AgPkSElUoTKebcyL7kKuNzBAH1wSHv9EqckOuo
BREENWH1XUNMQ0Hh8CzEpvKoAFqyo6ee5vKR6ap8FSrQrRr17784VQiu//bF2YK0ZZro8HVU738V
ZONmyLW0mvninN4kfkixj9EYXhVtRfYOvts3RrsiH1s5juYS+0ybsi+rFig6Sd3Tcgk73fk67wnB
iL+ZqvxSUcyh+EMypZ0aOtcvhsBUY+46wYQrkmQ9/Yf3/y/mBr51QQkzbcfkY/w9NXnpUjwzikmS
UlQydNex3CV9x4cwWppsi3xElVG6SJ7Gw5pbb6OZcHnQb9Le6QnxqPQ92v7LZH8zsrQNVtN+c0QF
pEnrL5x5d+lc1/5M4IbbFTEO31S/6n0+uNuH+J+KjNNMgG2//Uz/Gsm9VDC3ot+NW3++5k/jliLr
f8iGpti6IX/A3/4Zxq0oCg9Zjq1pjq1vJLl/AOOEb0vDK8J/Moeq+pnFjW/LcTA+yzStZNr8ivrf
Acb9zQQi27JByDHjViTE/B1NHHK/0eKUVe2yFoXrVWveqDRYIj9QOgAcMfQ7ufgPlpPtsvDbCfgv
f+1vl40m0uR6nvhrMGd+oTIxXypSCAEg3dPhIe7OeK2yc3RDdZTKxU5/q/fJTyK+j/Qa0e/AuHbj
y/SiXDBCH4kvhgYX71Zp3zPO/zAYfp//T/Szuvt4T381OcnOX68Wso19jN9N1ZjNG/x4fzNuLUqn
EFaoK6irZaQKzdoRtMHCmTS0mMgxuhN9LMute5VGcflkdet8BBOEb3poUF32yoSiUaylEPV20dzq
XqyCNmp0whDUIcnO22KkSHkIdfl9m91scxoNaIVbpMQNbftKjEz0OZfaa1LH8bKkS1xqopzldsE8
R8zot4XdxUwuy3VM99z6oJjldnlCQCKm0mIKvm1v0/Jts5ZHUP94ODMx1TeNZAWVU4OvaSnMfi5o
SlEUsVITGEl1/Sx64H2mvG3A7PxnHaTdmtqrpVBs0NB/KHNbk2b3zyLIMNTZvp8tOjfiTxrWpAZl
Q8dsDcmFkcaMBvW23HZgL6faoI80q3JlcSe7DWFZjodKTPJ1bhKnbeK/rTmiBLBtdu2l6hX1aHTw
zgvkKnTZRR96WzRiDV1ajRIO1M02RUVx0J6sUifU4HO7IrVjn8/ha0OXn1qKkFlk/YkcBJrchnwj
J3142Hb1qySDmlaRe4R28sWWm44En+wXMjXGymJr27UtPjeVJn2DbsUMRcSvbB/XEF9C2qPTcrdP
vv0qdhtdrK6gqiQ+7/Ypt7Vw1ETMgNgp2xlYhzV9/PyEaibhAt62rX4SUb1UgupY6lAeUeGy55qD
9PPDbmuKnucBpwMc9aE7QeLtTttawtjahxV3tOcmOjhUXrbH8iSMjqj10CCgpzcleojbtD0uc/60
o/bRwR6ql49NTVRBFl8VR4Ih1A/b2nZ0qAyCg0nHBy/2b7v4xSFfOBzzkZPxFX2UzNALrK4SA0Cx
hZJ5jiTr1CPy2ekGtXwpbshf0AbEcNNksRqVS7NPqCczREzmUyKK7hP8w6wqgT2Iv7UdtluV4WNt
He5FN+vw2/Fap5BqabhyFOM+IxcTP9v2blDK/FnF2zY/S3nbZrhBmCqiucaFgya0uVQUFUfOtrkt
ZvHA5+bfnkLMaYY6f5FAlvF74UdsT1GRAXYxqJz7NBh8Zatfikfho7Snv22WIRx0x+mIDE1HsqFz
5mMaKjPQ3uIlJtxD2vLD2+c/v631aCSCIadeLZ7FeJmzjqmI2+p8X1NHuXMRi21t2wdFnss3dVgy
I8aYcGjxxFUBc2g0Tr7/ePi3Z/byT2mUimMqrlmZqEdua7NOhuPbtrpEpUI0hXh8W9Cj/ApCByd9
JAEx/nxge3XzufPzX9ueI9kwEvKSKfP2zWf//PrxxWHTl9QHZnJAorjPri7nCHHchijZErnlBNNK
rNn20SyIhh+fd/vQqjZm5CjKAKLEB9dpI1JfWISU5+PxWLVhDWqv1TIL5rt2Qa+8pzYvSlniuduz
tu1KISjrc3Nb2/Z9/HO/vaaUhsJfppyKvkpJCPbYnIqT7L/6Zz73qchVVojz/Q+rq6ArwMWLRf3T
noxpr+TW120rFbvkzUMZrybJOmxOCgf3tva5+Pu+glyanWloiS/xbRSSREzU9pxyjX8t4sP/l6/d
Xvb5SLW97nN7W/v7n/rrW4oGPUYiRt9aHV0qBr8qrmbotLnNarGyt+Y6D6RSftPDxCCGnLvetsBV
xwmL3dPKJXWu/RFavdFEQG3x6oB7SkiWkfsFHqDeDlwoWNiG/KClYNY/kse2+DGxANHwZwbZ5wNl
0vzsEtp8i/g7cl3BkurS2U3Fba6c+kKGGaIO6MmGVgjiy9O2UMUN+nPzt33irtcSJMr1KheHvUXl
qtT5ksHKKd6ADZQclZVI1aY4qI5+tPOhOmRt/87XQb1JARYNWcMnWGSmn3sy6M1wTR8f9Vs9y7KP
v7kpoqztDGp0HCFzRjnJhtqyTwy+nrYlU8NorKAU0V8gL6JdKEq6Y9GRrbatbtlq26LtY2MXm9GK
7bZC77GEQT1+374gQ6N2CWK9huqtXnPxjWzfkinud5nV3abM4f2o64x9MRm/hlRrzugzdwDOvzYd
rsDJigIn65bAKb0Bk9lJj57jlJO3EyMs1HvtCeUHRJaxDh+SamyQhLNPHA6aqucBdCHeMEonKurq
ZVK4hXQNqlwGS/em4rz0jHWXJQLmPZ2rVsnISS/I3Y1oOYrsN0XSlI/Fqg+3DuyCAJYiRu7KvtZ2
uYvV9Yl8s/FAxBo9vvohURjgVIrVegQJ7VoM/Pcp9RlX7WcizwwUaNtCXGxPTjH/ufnxgED7IsdC
2pXS2NkWH0fAtpqYGYNg9JQoTpF/qJZ0tWJLRdy1MuGP9ctEe93Fm0B4Lzmnoz1Ft/1sgAgloJKg
NMat5mDdmms++7VMBCHBosqvbpaLvSpucttC2e7Soom1bYJ3x9Bm2n5Z6T8AxN+VOT6hzCZtZVtr
0gIZM8Y7L644CQs+Qc5ZxS/z2zb26OZE6Vzszpy4+3jM5tIxGm3uf+7anvHxbxTDyJCMpoOz66LK
oIrGvaURi5we5OpuqwOl5h15Sr1n6QMjIhlODy8Sz6ozRhvbk7a1Wdy5trXPB7bnfbxknZMfeap2
+20fEi7Ht1vwNDX5s7ZYyGtJLXnb5mCnaLyWhceYrT9t+yyJaC4wMRdYE8Zx27U9GEf037e1SsqQ
aDS8vXxoMcfbMhXM0D5CXsYAbuoHjhRakmp8zNtw8icT+5j7sa9vf0YYZvbEgTanbZdRKJInaw4y
NvGqzwc+N6fbmhEuMvl8LzQC096WIDruUAtbvmKP19yPyObRzoqzJ95oei1/2kpxQ6w4hXfV7zzz
Kb8y7XhA0O0QeuCNxQM5SpBC+xQdy07Fym4yPEfW8dBNlzYhrpWIHC+NkAK9DOrXcazwLPmEGGQq
1O0XPb1VUr/AeS2dq/TWSv1e5ZzxLeVsQ3glYhdeTJlem/kykNoLccohS/rcS0e866ZxH6Eqc7wo
QeV+zJbKbak187kO5qm82K5Oyw/Y1/eVfPF98YuEh7b3QSxYEm6YncHnf6SkS3KSKy+3UBeK7FWl
kYGsz4ufQew13xQJgTqp9U9DvI/pfqHh29GH1fAASwcT1KvmW/LBLI5DDevuAKup0W9pk6XPbXrX
yd/yG/lQ7y5Y8b4iB77OO6HQchN3PWkn5Jvvy6Xz0l/LgVwl4vP2VMsIv9kh85/fCax17aP6Q7kH
zXvM3mSvfsEA4s0BAsz4VkPDRfLaLrmzEN7uzDsmne0O1qFX3ChB/S1hYtlfIf729Z4uRw4kGBTa
tDMvZLzXA2ZvNABeRfKa963babfl0TisT+bq6vvsHkv5T5S5L/Wv6tJcZmb+brsv3kpjB1LTesZb
Y1zVp+5N9372wXo+Du/hkXeV+KufuLxhxiGn6u6kzYEFyGu3UGWK9oC/yJhBxqf5JZzf5q1PgyR+
mEjPauA8H8wmEFZwnLyFTysY5Z5rPsJs1ntX/qFX9zBAly/A5yR5j9BpXbwZsUxLjTdADayJ3s8u
pTgwn4itJ0h7VajKEWXcvrfni3Xv8LHKo+mWj+Z8AoTo7JOjMuG1fdXWoILVtey5QgLbtZ6Hwxpe
4sC5V73yJjrM74CmSGtDzwAFysucIEo8IpOWxxzHmHPo5wBIxxQeU0rJ5gMw1PIrmcN0Z770hZeq
9yii6+o6HeTvtYTmZU9mr8wdgrByEiW/WT8sRNsQaY1zZiFpPYcMhbHO38KXy16axT0bT6O0k87K
gT7Bq/Ej5j5ILBfEM+cSPkSyZ30Z8eKGbv7uIITXxIP6WdeD8X15cuqLqgfyhbHXff6u/ERVSmVC
/oZ7Nz+NX2WOyuaiVC6jH7+EYA/i75gzRiHlZ8bqjISJKeNOfS3hGyNh31kv5rfxvriz35rjfFPI
2DV2NaySdA8w2iYK9XHE1kPj5kfktj9JRNUVrKGAwjxQsDk4dd3nHfLP5xOTfle50U7wKglEJS2u
CCbS6n7KN9NX6Xt+p++xhJ+SJ/Ut+pE9NdhHqp1gyu16N7xmr80rSfH3VAdoae6Hs0Go2bUKYGyt
b/lRv74sD8ajFGh36U98klbkaqjfPPkXrHzzNB+qfYPEZPHbZ/oQ92qgn+VjluxA+8be+JXZcXbs
vHmn76U3uXKtQ+ihavOGp4SM72onSD28ekdPt1GQtLsZl2wmEPfje3GkYawShoQdI9mhCfW4pr7q
yinbRY9V6PHRqz0O2HGnMvvFELZTD3ZQ3jtfMs95AULirUH2XvjGXiJiwb7VsEMjV3a5aHoIBDoX
ggc67V114XRLDxTpAkj5xivH4YWWurKj9HUiG54zX0U7dcVeY88Hw5/vv4dBdGHmGZQBcmg/J8/s
rg/oonDlaQ86NEOugBrKl53qNY98p8f+jMU6AzKPbxTScZDwGQgjIQSC0/rOeUMSRLulitxGO4Tm
TuPIV3fN1QpCw8XM2vmw8wY/2mPP8tMv003VPjP3Sklh5l90DsYrwDOQkQgItYvtRcfmEh6Kk/mi
8559VPzBnLm3VuFa56Y+1IHGPcXVuau7EeVI3Bjp/udym12cr5BLnqMbGNjfkAca11mALj9vf3bZ
UPDZbpEal40CfW9A8egk61brxxrFfpuBDUrnChkE0hsyBnFWThM2jM4c9omKEDm1GVsHujmpsBXq
wdOogJ3w7FBAE2uRmJBsa0Dh4ft9rAKCkLFyjmdarZhgxXPybXbz/3+1RkyRS6ICk5IeDmo1mG7W
V93Ztn7FJBIxoYqd4TT8c5G2CDclLSfmTqxtD3Rd/S7RgKSOhKTSmVCSROuKFT1Tjx2VK3uSFHdd
UUx8rM4ytcfOwF4I4KnT9x0iXBe1Ib1um6i8uLaQJRZlTBaYRg0i3bZDi4cwenpLli2B2YpsZVmE
Ejs2paJtrY/FpOBzu6Xo6CexfDZH/EZ13i506EUMllhYQrS0rX3uU5xx8ot2uAvBricKB79J9IHL
9ISZblPSmltSRfLD6DaiN3KyESahtCwxz8Vt5w9iLL0tYNhdm0WCiSyqC5+LSEwFPzdVvBWHeJRv
tyrbh/xIzEzaGuE/cnNWt526if3aStp4v4mdTHVwCbDSg60c3IuS4LZGZlSHzlOVIaCTJGAqj7ms
hQcbXB+3jzEjbo/bRDjUkGtlhdawxvV4eJmbZTpOyXSQAGz4mxZsKyDJQj+0ZFAxyzIZ8Bs1/Xoq
VioxWt9yVXcaOH8qI89hhO1hwMTfNuUpoRvHUMkh2oOIBvkUF/PEmG1VnurWbg6bTIY+wIxUaNZ8
LbGDaBW/eKsbr8VS2/sxB4b6IV3SM23ETmPXOFH/IS7axELb4nPfiEn4qIaXTYWmjC1iFX2oFm+B
TSh33RU+mKdZoRmMohC3lehEFwTDIwroRNSOdXhinLRb8fizmKyq47sBrB4PRIV0g7zkU7n0Z+a+
MVfW5tvSZw7nyNDHh6rTXkdhmNoWMlaeUp6Gfdeayn4rq26/5bb43ETgkZz0jImhzJj8U99G4qXC
xKiB/lxDwt0ti03hZpOXfSxEDdmoW3ZGSFoKqKI7rekFRlqhQrdVWPEBtKePbRtH0QdN7H9qD43S
t/Lv6Yf83PH/cr+2VZ6UX39vpf350n8wEI0/dEM1LZ1j2MIlIChqfzIQbf0PjW44QmFFN3WaaTS6
/uylaeYfBt1qDVudrKm8jFd1FYfF//3fmvYHT0U/oNIBkxXMJ/+dXhrFcIGX+63BpeO1UWnmWYap
2oqsWdpf22lWNjdFm3cMdmVD9825fjZs5E9yOu7LWh3uU82K76N0wt+m5L7cc/xotaw9lAONnKxY
mSpiNMym0nxgqgcOrlPLQwJV9zItSG2pSxp3xMLbUT3emUOE7w3WNG5+BtLJVFw6YZ/Q2htHycjw
ldd3gtFKUkknnNt9WZ+zteS2nnbAMihS3DfOSm6KgUvOygYvi8zIXZRQe7CBXx16VVHPRpU4XMJ7
5hANeh01hntaE1C2q5Zu/t470k1sM2/KCjM/k5mZB+scFsKROr3JbeuBNJm/JDaO4gbKTt0iBEkL
s3pdFnXe0YuBTZFzoS2i4XlemITFEkKKoV/7564A/FshqvFquzZ3pqzEzyjPvcLIfbBKWBzm6rqs
90sY69Q5mq+ORXUoxRqgNDMBGolhUwFbY78dJLgI+5qe0FWDZepgmN9bZuw1azFeHFyzdracuxCl
Dl/Wi9y3hBRAPKEo9VSZhbaXDAjbpqn/lABBVRV/jmoLU4O1gb2cz9OuIbEB31JQrtMDrAlnb6mP
E0WZJNKLQykr3UFilEEY+yXtBudFPqf3MtDxu2iY38KpmA7FTMV9KZgILO1QBeSfTNF46Camho5C
wg6ChDt9Hh82NFkxpPPOLPLYd/gIqnmRbFgpddbQBUVJhfq9AHxkq6fOQrI86G36EkIngtwBVM5u
QbQ2ShXU+g/OoybI0kIPrMXESuOQw0vczlOXkauzt7r9bMfdra0WKl3hsEbhRPhpa6hUjihkHQx+
nEPvxJjXFubg9CCYSzQM99IMJUpBnJ4ElDfoM+zeUm3EZwUnR8U0uZYw9y1Ro93L0gn5hUauA1w1
Y3AQuPKPunkIJ7qXzeik0R8FA9MQEKwRNSGFqeP3JgQzUu20O8xvNpZNCgqhlr+3mpxdarHAp3gO
szEJ4nJgapblHPcxQ91OOxF6UZ0s52FFsEeC76zewDMtaI/gQ0709DFL6kPCkXWyQ3JxpnQ54R1K
hYyKiCPbvJ+1BXVaDMvZ7DAgtoxXGCKWaF3lBMJww5y73ix1EUiWQrIIORllfn5s+VKVWF68wkns
q+WlXFRMKHzlKMtXBswUMswCSmAaEtuqFoyutcUcDxalBqWmwvU0zeVwntv4mxb2+bFtUEcaZu/S
38i9SgbqYDeSTxpQGyzrA4ki5wYr+50lF6VbKOLjL5RwYC61wSyRM9brZDL34mCtQ9RBFYwer1No
zuLisvE7ZK8yBoc7p1JhNlEYDdGaqpH9EkthdUaqDIdGiPjNqHorKsW32g7eDFfgG86dV6OPoDx0
4PiVfL1fZ3U5yhaZAW0CyTms44MGRWAflxVG9AER7UCikJemsbUbZLKM5SW3vTDPONF0LhNtVUPx
hF141ZKkuUmRIaZt+a7roMgrguKg+rjd/CzRbur1ZLip1FTZLS0eVodJA73KHrF0ghzVIQlsLknR
0ZnkKUCAumkGy7A6bwzTKGeUFrUco/iihCGpGnp4aGyp+pKAzVlk6zA0cNYiwPZX05nnByxLhZtb
dXyxltXcNTbiCayvlDFKg9B2qRhue6tV7/VMvlWbvry1J+uehHkJgZyIsonM8do45OTYjfVtGuN9
UxnHqE5fogmMP219e1961ZimR2S1xm6A7HccLYGSKCBXoz0E9RgLub0qpUFaS9+MtJoe01C9rXLj
oMcodE3ZFEl9bbXnPlRdTLAo5TK8ygtXfooDVqze1hz9+5iZy7VzUDaXNkLaaCYXO3JW1aVXUQJ5
0YEydaqrN9ZX8PLOixYu4VVvlVObYa2f6xAMFOnSRPQW88UsJPWwgAgGz54e4OHNd2tsV++pMem3
liY9AwM8F605PFfWnlgWXdsplg35IB0Pcj/8ShPCcyWZVknWVRjgUAdgO12ToMiIkW/s7C1PlEec
KtLZDpm+Z3n21C7f6zG8Hei9PaeS9FZYw7murdRbheqZkAgSkeNBdVVoW/uiwNbNxbu9qnFxihaQ
vOu0vJPi/b6YPHNEC3gY2sZBVVU6Lkn3JNolfRI4HPFeHzottmgMINqPqIqdFwKKjWCVI/TCee0O
mR0/pkumutOSPMxy1vhly/+4o2+KWPMKop88pXbGs96RQIoR6S2MjcadsqKiNh2P7mivhT+vUuqP
IZU7E3uLb8YqKa5G9TTkg0ZfqZj9jWdoa2Mgkzp5sFryP4zRkC9OQ9ERsJzt26s50Q0DMRUxFvbs
WFcIcysjUI+4Y7B+vKuK7IFtVp+JvqP2kip3eJKo5Oim8QBeX4+m6WCSnXTC3McE3FApLBBf5amw
KTykt7/UZfkKi0J5WZSzPJbOy5JPDwyMvq6Icl0QJ85ez7rnaHRAzPTy0F3WhqJYZn+N9WU6VdL0
VqM0UDRAIQ1aF/IcwXvqyvnjRmIt6RGEHHfF1KJv3bRy0HbcEwHaqYwBMJhmLcGFsd4VQArzdreq
X9VGNu4zJKnHnMDli5ppySFtuFPHOu0rvSvtoO0HeltKXD1VSUrusM1tfVAFvb3CspwTfXJuVZKC
qyJSdkNG6SDM7YDTfYcM57uZP+QCuNrgAvV7BdpB22TKQ5ZHntWPzllrKqJ0W+fUGbQ6LO2WfqX8
gHF77urorCvJqV2qCjpfTzJWBaRpDnErx2a3M7q6u++cEH9HGF5IOhjcGAy/37WdeRnL+GQ2FPTS
mh4dooSfzdowKoBpA33vvik4suFOzpQIh8eeMNmnlnpo3puyCwVMPth95EsQoi9F+p5rwKjtfvnR
ykaFFp2ca+HlEvCum3kl4azvIOzujCwi9VCuht1o5yj4M4UUrqh4n5AnHlSa5vUU2a7JnPea5Bz7
Vd2WIFdn+cAvreEm/mI7pARSyRu6vdZL0XEiuNtdbUElsIfb0cSObKeoZxesxeEE6r9rDd3T7Ybw
tlGNL6ZR/STpC7wa9UQzZm7V6XpJYdtu77Duvk5VLKAm1PWl6jH1t2FEJlcm5eAHjBnKQW6azJuy
oXwbmz0xNdEsrXeKkX23UoYdutohxaqtG+R5FHkhlPnxiiLfcr6UxgPE1ukW1/tXg3gOv1gDLKuE
Lyhpdw87FX18b53tPD+A0VEudD56PS/P+bj80gh0uPQhyVRltHJTsBLNdSCn4qEkib2nkDEk4bKn
ohEzWkv7OzLg5lmnNB6lA7HQa3Ep+BbxkuLu1Wn5BrGW4R6XYmqQWkRl1TJfCrWjY5Kt1Bsqgy6/
RVggLsD+nOE+GjXoR3peRQEB4896NyS+plIQkNpESJkS30in25ixG8KNFYDQgG+j55zHukNWg/SU
oh4P7fbNIgOHYVCNkOm21su9Fk33DplwGEZOCvLfQM700HOURT4Z6gnnnXJtUpMZ8TSQhNPCJgjN
cX4o9PolpuSYDUZ9tOki1Um9PmRKuZOTeLmpknY3R/N8V8HGGrREOXazrh2l2dlD+CbKU2IQ3k5V
tx+7TD7EefmjLLnlhpKWXLJyQdu21HSaeku/9vZI0spsrj6zLrIVJArBTUyed2evlZuKO0oHpLEA
W3fcBkO8X3wKM3WPvn7skqEWswD1Fhe2G06rc7Ey9OckyyZ+q9ZktolweCVJD02c32NoTG94/JSb
NmZ32rSulKmFmxggEklc0XalvgDLEYOyyZrmSxpDpAxNtaEzlDpneSre0VBTfJHK/NIMaYO5B6CW
JYlsGDIySuZEe8da6r1tNsvegS4fkOyd7swRalwT8afm3HhsNWiXZoUtTuZuuTcIglZdpZoeNAfs
fWsxexIPJqMd87bq3VrUC8YzAvYco8AeQu2Z4OgTCZz9sYoc8OhjjQqUwfZhMKgWJmqTM6p0jpLG
wHdIGFNLrebaSVEFgD6g2GHmp7aqBlZv35QOEcP8y8QBySPGHfBn1fCO+ZzDjnkAmhHKpPr8y7Jr
2+swqHh5n33XVZkTUgOQD+iIU4XAGLek9uZGnbZ60wpPnlzx1uN2jx8KmErujEc1oiCWdL16BcJM
FBXohBAMOGFx3DEbL4/StzQj5C/sbIw+4jLAT7fv8pcUetNtt6oGhhe7PfZN5q5xRIR3NU2UNxXd
U9Xo6sAmflLq8s1pRc73SC+IASPBZFzrw2WOz/o8PwITG/2ql21f0EuYXHGnm5mwyLlgvg0J1Ots
gRrUVgfDMjG9OzAjrcfaBIat1itX0WwgKRfqJaPpsPUtSRr9PF1enbRRrjj3oeCQhuc54rBsCVRQ
BKWTUKmbeqlfE+KLOPygVdillmBhXr50BV39EUf3mUgZ82B3tDCnNeQHTbK3ARnyDq534mXD2h1G
28RKIZUnY6o4UcLKOuQm/Vt9zs4EPTZHpTF+KCQG7mcYR24VmaBrExIp5yicuK92mreMFZzTztsm
3Im9ZNAGisdlyfjGR+UXXhcVNzDl5Dgavy9Gzc+dgwSjLX/pmXy6cQd42ikaOxiEWl2eONWSguid
aZHIJmssWqEZecMZgCmvigvtAKq9c+PWDih9l4GuOLGXWJClslplYKeYZH4m1Y2kayfTYrSiJ3h1
FOiiMWXv7wnJsqHcVHuwtWTThT24YHA5mN/ijNt9z3UbKS6QL2P53q1kamGfXrvZualHsuaqsnRu
Gnqr9Zx1AbISzRssbQbPPJv8hgvekLpjWt5zEa5pQ5TqGt7M4fjOzJUn5GN4Wu3+lYBW81irRn/X
VnfgHX3u4v1tyP3I1ynleA1NkpiilT9o0PVy57JOCB57/EM7w+jzg9xm6EhwO3lJt/6001Xx5maG
ZVszCUsX+5KrkvJkAkG7JACjIHLWDeT1CfWRUj7EsFE1Q+1vUVHQDeqj2Ddt+lF20R3b8gqkRL9g
s8uPSUnSvWuV2OgUC/5Sh/FlrxBmvquEILUI8TpLek7bqKMHtRilcpX7+gCq3+uLOHzBw+gPcp0d
ohRgk6Ix2qnKDqLpelmdwoeKkF2ZEdCld8jnrvNI3tvJSg8f6rJrairsa3ELnFtVxmGTPpttP1+I
HJ+RTQbr0pLh2y/wGyYXyEP3BDW56DQk7LFj3DDv8FOS6+76WX4AtyLqOS/gBAjoNm1SsaKQlN++
4KIKqQM2REaHMdzVSog7ZUhWvwmNYV91hMQmrToGFtNMmiJwoFb7Xik65a6y38cOlrU8VXe1AnGq
oy8MxNHwJG4HR4i2bjvQmV1LKVgAwoCbN+dDVlOksnTJ4TROjotyA9QiviEC7S3vpe6lsVcKBuW3
XpKSRz1P3sJUcDDC+H27Y6UU6sMOCDfRUsDNVul5pBCzKmb7GGdcX7RWI7AB+E489KPPRU49cllh
yH6vRX3+Emta7JGKNmlgkMlIIP8povuejOotkWY0pbsw8isO8h5jI2pqs+oCslYA9+PBZSIiB47E
Qc29+qqKT0t8LNSWUgeenk6kl1AWPybIOWbGe9GkLMEU4okj5BioUKpSa1KiX+ZqLXf4IwOZuIaH
mSGgSsSQMdRfUswsdp9SO9IypMNzTm1Kr85k6f1CPCXfkAe4N4q4gWGrqsdUKfWdM6sUMTo5vpp7
3JL2sZlJxjNpl4eND1kKDUSyZudkJqscs19/iObGugE4JAWE1z5WWI38tc2wzRRtADO79MfYoWub
pZWnL3Fyk0+G6teY1HfRMi+uM+v6t2FEK6Ifa2Pq3pTOoedNVXPHlfwWs2oc5GnIEL+z6JlIzo1c
/bDn3p/p87ht10N+lp0vscS3ZVOfofNOKSDi7nbXFdgQV5rSGuylO0Y2013zbutrRbRni2IC+TQx
ntWlKCTjIY5pgHTya/z/uDuT5biVdEm/S+9RhiEiAJh130XOA8lMDuKgDUwj5hmB6en7Q+re1ilV
2al9LyqNVJFHYhIIRPjv/nnfOZ9D4z0IDH2OHclQRwVHZVMHlXhM/MEaXlQrSGnalFhRY83EnHWe
p7ixMQwDMSY3H41EQlSEkvYwWAt8ZEDNBeX0XNBH6QPSWoaFI00cXLPlItY6Q/sk4wYx08PnlZA5
286JXaxLUbBYmMVrmz6OcB+RUtQ324mAkxqAs4SAkaKHF4g97kUMR+j78s7nuWxbQ3CQ7ZivWyr7
2HzTLzwrg6l5PlI67nnBHuEcFatw+UuSjORpQKcvAGOawMPQOMQwnlcFBcA7msu8ddUPwcru2nBH
BbW1uikWPVQJAqFuvjdiRkkI+kvnvJHvajyOO/iK/t7lVp/hqiMCRVccoU+lw2mcDswHPer+FQP2
TCy4eRiE962Xpf+cJpb/XAkUghFtwhPXgRQizRVwG5Gckx0WwqMBX3ZteAETdvpdcKUW90OYvrUZ
x16Wy5he9Np/RB9Zl2OZbod5zI8jez1kfQyEBIEhXWNbYUBwmiyQvwa5xFVc52BV7A8b1RyQp9rq
rIvflEtfZdq81vJb32NzvdXO96b5U4HTQ7JE/vBCds7R6B9dlUJOqOoH4BhsbOmYfkzG8lmRed2z
+xqP2SQe2OqEx9BM8cZEhGijvmxB9hnGOivp4Q5qWxG1J2estXWS2C3Rgpul35JkmQGM1XML9kc8
KxKbWQS8ta99FS897hQB4pC7jjltTJ5RfPEMqBxzSspnccoGjCbAtWeIDDhjSYpMh6yxcUTyPFIK
USF0h30Sug+uSbCib9ajNhcTDLJxmj0ZZFud1B9P1vJifh9jpMGckbW9WHa7WD6bSCg76NifjXqh
J5NsSHCUrtjc0/7coLgafJFRJAyYdXSYcg8HXo1TpV0mxb3n7G7OYLcV9doD2bIG/lAeJFxJ1fH4
cltYpYQpbMD7Pjt/pSmSYFc9Rt5OJv6EbBRvR6ccTjoMh9OIh8PjbUO7bdKVC0uWYwVZZjomnVxg
p4OUZMITa7UCCDHXjyJYKJ4Zs1ID5tD29u9MezXz80rO2FmXrU2H998vP7m6vE9EaK0pcttkvTce
2FKzuJZ0RlmxLDehCZj/2w3OqJakTDIRwc8n2olqMk63l5Dtelq65nGqEQeHIW23OQH5iuQLVYVv
ZZN9r8oyZi0K7/IFDlHEHB0dmf10Sz1vdahbjsUe7Kmm6HCopTX4M3c/jPU3EIg8RQ2kqhRgl/8x
B+83g6s9u+JQEgaXy0DdXV5CvH6rMJrszc1NbBoeVEHI4RuxXCK3FyRfDFLMXzaGP/Un2lnSfaD7
u3SZwk6jPWzLaPjaRX6zC+30GV6QtWa7R6M3oDRrAI8nTG8dFvnAoQFPU0X0dTcU6VMxwWJQcUGC
IjZXSqsT6mC5gyBC7CLP75aWoj1bXQfDMcPpbcohC5ttOpA8YYdBz+NX0t3fSzHvu8p9mZPsR4B9
3yx7XIoAKNY8JWlY8Y+TgSfWcsJoR6Xoa4DFHMwFvsWpnz5LLBorSMzsArN9OxrXdvSs44QZa/ag
HlC8Z5wmc8QGG44tshu/iLr4RB292GjTbFexElhYxyuedh6Bpby/2cyVSPKdaINzOeCStJJqxqmX
cvGE4WsvevtTOdMEHKXuQbIIHN0a+nAIZnY3V9MnP3OczW1GMrdlc3aK5e96uLPiiSYhT6cfVOvi
/WH3Id0WzpIlXyJjtEnxuw5+kenVHka1JUNFYTBYG8YY4T41BtZsHYr3SWHMsshPW4HYOAtUBsVq
MtcV4xPOMjQMi4hAHR2HC6iW6bouQ2dVo9MvyJBheZnaCpMhBv5f16UNSGpCZ4QooT6JuL9vJvcl
97/L7rXBlmhMRFdmXX+BpTigXPjQ/wqFt5Pay1mnP0dz2ggf+I/C0bMyfOw2tvAWujD+zbZTGEYC
4AmlcA5V4dong2+ObKJHol3qdorOXR7Gawc+ymHgoiQ4goa4U5pz+ze2Kb5ytn6Lrz82sHBn4gnF
cZ0tzgiDxLFnV5/NGFtgUZz7lA2weh7b6xzSwuEvSRYX6DtywzvU5rf2mxc95BZOJiO4M1voU71e
DtU2DNT2WbjqZAzIMlP/VHl6YbsAlMD8F6AFKa03pgXXBKDrpxTDS2B4nyK+9ORipB+cJD3IxRQ+
BtVAQMZY5yP0zNpZ6sz0KV/sKJNaLNKtZiKk2fHOKGR1DUADRZsh81p1cbsigNxxHKytCY/eVD56
6UhvKpMkzNR27m84sJqYc0GXhCHaHbjvMg6fUrtGjSgsOF5t+iDAfcw8wqf4OUR+YvsCuc3nsRM6
w7yJnJ7RMamoRdIwTy7RUgpm822rx++3LEhxqKJu4wEgYv2hHwSYyqaaHNx8GHuiRvr7kAORpbrh
4EzAfKJQHOC64DtfbEFmIkh10gIkIU8dXMNZh6D34UwWh35YmNZ1zTHJ8b/nS97ODmf2zLkNhMFF
+kIfWBsq4VDp+/eEM97ZEANtBIfsLWkIfXMfjdI6hE0ISt4ihJcFUCcV328lFJjKKeTeCMwEqpoO
ty0dT+yUBgFIiiTIPJl3fQCej/0kGh5UxdApySvSGpPXbKtHSjqw9Y5gC/x+B872tVq+LVisQl7N
b6c1HtkhaBTm4GKy/vxOw1TL2i4AJxOq8a61GZ1HO+LnC8oW9xCBTDJEz7UkiR4GDhtiiHKbnj4V
1rqas4rNuRDjWsmEevnXklOn/D2cubWL/IJroV5DMMhXpQ4fTNrqAz88VaQtqo52F5Vyo6fl9MUb
Fuc1c7SuaDg0L0/p5V9++2jIvvRxYK/cdrTXY4mVM2LOhzftdXwkKrlW2LqqikqxiY1vxXYGedYL
1nYBRK5u1hXI+QTuBc+rYdt09ZNfJgLCI/g+aWqGAJaF2zR37/3RGtd90r/Zbv5Fh2pcxzSmro2M
7W9u24ITsvPVX3YnkipclmenYKjmwb0y2J6e0tLyTvjpimNDUkNA/N5ra3iVkmcGy3m5mgPAopEP
Lb2BTLjKq1psM89L1jJL8Jf6AY+uDM9eZPQ+KEH7Zy1gB0t0zHF29rfnNgKWPhrtF5JiLyIeL9Fy
pXhOcA5Ddagt8dTiw9m7rRusqy6dUcuYIrj9dNEtuRBgK6OpGE5Wak9T9OvUJyGXd/OQduPZQREC
KBttJ6cRT04DpD2pApZiNd7xm+wwAgwvYT9c2Nk+clrzNp5ssJP7ChxmXPyUpExXnJU3vrlQ1ebs
zeNOqjXG8QBCLZ0wh+4tBTdynNvJXRcDFGgV9nShmD/aoWb3VFLdxkoX7GOgUTixg+eGIyBQpra5
oIg2QcyRpfUOgV1gGc8qUp963GcZeCR3EeYctwx3WIwTQ6+LKHpknQiQFZExJJNtYiNWZbEyWmF7
1MQzti2G+qRzvRXibX4tc5PiZ2XsG6cO9jJts0Noxe4axW7BNxo7nUvzaHrtrghb5ILc+4jJbx1N
i02MO116RiLnJvZQE3Dc6Hi4dCEmADYmWaO/BEnx1eRXvFLeNK2lpdsN/g1qEPr6c6Hsz0ayzpxO
ns3KgcObYIDFwlJOBIgdzxiOo0wXx4jVrgtO1muQ92ujfyrt4ciJx+IpuUp8s9+J2LG3PB+LjZ9C
Eiag2ANhd159yqEOlv5uWsahtezg6AD+I2eIfdeS1wTs5aaDuL23cpfURJ283JDM7aQPaR9Yp0H+
CEooJJEIj5Kz5LpRWbf2y59NGWTvfoG80uZHu43Sz/6ecGi4TthBEv0tBKBX+cOvWrVN2tZddaQI
ApIfMY1rKzWP3rqPq6PTWuWWH4D2DYVAJmS6Qly2NwxAU9LCGOvFaI6rQKhXLgLyIAhCUVvZnI8w
BoT0kyyT+cDPqYfLwoPdPZk91h2DBgqKQtjgLVXYqM5m+AX4F6mM3vymaAPfmHwyJDS/xSE9YB02
2z4AzZSajdqR1ucGz8Hoq4EJkRXwdg4hStNz0yThEQvWBORO0JOV9NfQbXdVatOqbn1HvpdXT2N4
Dur7DuPgpg8ruuVj5DrdIrpn2cXigC1zqmDbMNyzQCUHr6zkmqP0e66PVWZ+DxpMt6EzYjgm7Lth
+FXtA1nsA4QhVit2KWayoSoKFj9pGpceJRoOxxHLu3CpUmqadj0KXFuAmN+IylE4inOaPjuiIZ10
u4PtuD/6+3kL35mZHBk34h3kYkpFmoUSjXFrMkDbBYn4bDcvjus0Rz3gUYhH8OLMr3D+4P7Ymq2i
3ASRq3SwuaTFI+YKb+fSzMJAGQtD7h1SYfA4SqGUCE5QctZrpjIc46maIWs3MG8cGHcV4jyay2kN
hw618YSzw7Myy3d3hFOngJmxCro19TDsqYF6MsZFs2DRMATDpjbNv+KPnqjO4B8mK5/mm4muwyIQ
h7ilfCyO7O8eenBtnrHjFtswSl+yqrbOE+EzpyaK4vYUQdXwAg0ec/inN9jBmtUEOzOhAZOWgfqJ
Ux4PaTOD6RXPWwuGcBbr6SgyfEBNixuVRGCUD/DI5vwR6meyceL+q9vI57lr+jUy/6aqkmNwUR6Q
HMthbITuuM58fTTBbXs005zK1t6qyUwPnQaWGWSkqIKB6SGxiEw4oHtT3rvQGp6MJvTJdtCqmcoT
g9FsXQfVPhEG6DA6kuVogl6gb3ATuva0ClvrG6Nfmnor19m0CTD92R6vJoVpm/HpFqlcEBF4TOKd
8ObPdUywoQxqDPbJ+K7K+9BvG+Y34ms2OKSXBtJS5DjDdV72H5h/8CF3bgDr0z8zCDb2GWWzHt+y
yyiCbIpRs9MbsSEt/5UBKsquBrBfC1xOXZm5SEHHxKGsTuU0pGb0ejC/URsRTD9LMxoPTgHUyfNh
iGjGEZxVN44d8eBNS7Gzw+gCc3UVBJ04aOx5edbfhYVnrRzR16sFhl/V1bDBaMygmbnFBnQTM2jM
SNWQb0Mj/GiI9nTF/KnK9wCjtmJgaz3YtrWjZqxatxDVUCdNtF53IGhp+nf4xpwNM/Fxm8NYowTt
vcgmvfZajdFlfA7zhMO9tCkjonVpbebL1dC6TOEzqmBoImygtm5NM3nRynrzGB/lokNfwSbqWWXE
Pfcpw4e4w6LBMZ3rAxOZ0z46kRedGVPdDxgPV3VGVa9vk69TwVvkk0jRnbuDkxaflSCImYP3XVT8
rlUYY3RImw77/9kA6mYxMcqngVSOiFKYef21rrJL4NJrZllcNp5oAsx9sGLqPAaLQb1nU00fxN60
+OZk3K5TVXyqupopb+9/jkHc7CJs6xQDTNjgrEWGzM/ZzNGi6DvuCdxghFY5vJ1CJ9nik18Y5LHN
c9lnFMZ+Pn4NJC1Dk2OHawjmR2XK7jQUy50IUGRZ+xbMybJDr03dd+dKffJctzveWBo3wMZvqIjr
cnBSk1CbG7nBmOoUkQMzeZ6H2S9syo2VYi0Sw+2j3y9//2c5sd1Vx8Fz9jNSeR7C7Q2r2Scm7Xsj
58xJaWvnNd6zyZEwLYMJtxHk6yYdTknSDafbR9H/++j26b/7s9uX/P6Of/clQowcFmKpN62wUlaa
2iYtRwNvRMXGNrRm4HplhzNvCuiLaJFnopk+lKj5JAbxPaSR7xJTekqhD2k1UXuwisGeVcosdgI7
8lrxVQTVaQ5yKJAJtniIqpNn9wiCE2NX3aEWDn1yx5W3Z4kF2zexJ9F+NF4Go151EfVshZwIltkd
k0pkDsmolvRAfCb2sRRi6x0+lrWm18Fogs+foWb6MC9/smaO69JkmdPtJMkXdnspfAJW1pcwcfRm
CigVLgZUJCthlXRctlB6hfhunajgpPWUgsNAbYrR+VzZwXUCiL93OcIvQ2xDD1/tSlnnIO7ojWMI
qlx0oQmQYRpdGj9x0AwdzI89jiJbeSt72VGqwHjV+U+z9fPnwfrorOkH4mq0mc3gU1jDAU2dae+0
XXUq05TOjhFfzdzYYt14+7SiCzsYONkPY/mdlMc9exceg2b7ih8aXXpmKZi87IHtwtbjRAQe1E23
saWf8mDt9cYTLiJSkrb8NFAsyyk95itMWjXs+FuLQEF8LR53VOzkB7vxXgojcrjVhmlj6RgqhNNf
IKB9eHqAHMfGwZSEFYec+oiyEogtYXj2Iu3s43mmu9Gp5anXnjyJ0nvJDEuz5+VEN+Zjt8hFZEbH
yduB8n3INIUtNdH8daDVwGD4ey25cQEJhGcSG8apHBOErMcQBbZ26SYqQY4zq16xaOpmm/Gg2cQ5
RWRT6ZNpHPPHedLPEeBaxut2v2mW/jnDGt2TyskLehOk41YW4gg/FPs7cirA6H3KKsi/Di09z6e9
35gsKL59pAs6O0+wDro0Hw5iOeP1ZZUyPyDJETZ4JfyS98IKc/ss3PmNg+Jq7nyKYf0hOlRBc6qq
FM/3SLXA8vNbzcVRLhLKaD4wLT/Z80Q6WuZvbppe5Ug2ccD3Fr0C6kzPnlmZ2BIQlhGln3TCfsdG
frr9h3wJMZ+fyRiQnCNl7Do0gz5q1AHfxrTKZrRY8GAhbj4vgPtkE6D1h0Md9f2hnyh0kObE0Mpm
ql6e05gIbvaQFMmpzDV/b4+mTwA8dNXakMHJrQ0uHPbDeFw5/af+jk3eRxNxFlwasXMP1MBUsX3L
0pGKo3tPWm8ABYq14wdf2sq6cxK17zL3Yy6y97Hp8TTSOOEOwYcTRAFT7EQ/9060MmczIrCWc6ph
ZCYcgeU5u0H9361amzuXpod1HU8faVVNTPzRo/rESLdBQgLTo1vnuZT1DxMEbxOlyZPGyLAya7UG
7LAfqDN5KiImW3rOXl3P9SnsYr/O8WHrMpFiNO0llzxNDqYRRDvCRBFIPOXTWkdxlZ+jugzirhx9
4wDOmIljAz2VoAMe74jSU4vjzBdlZ+ldMdParbdT7T6NSDkhE8cKU8cOrutjtpyiBpfcs01DXuMx
eWDuSAAyG168DJ0j04kL+ZCpQ1n5XxPSB7i5dLG1vGw62cvl10mker/lbQ+LuV0zXj5H9hIySlG3
THak64B9BtDX9iEKFXOrKnlLKghMtJdRgMj4FTQ39eY8t8FwFAO5QhCCEExDfMBaMXWYRnjsRK2B
m/scaSTYfDwzzHaGj9/ZLGdhKPkV+XuAJeG2ipv7wup7mkTVg+dgCspq8q9zcgo622SMUD32AA+6
ZaBxe9EVBhVpGpSAesHrmI5kE72GNLGM9dbpx++5Wbprz8fqXGvKDQ9TCYi1c9JuQz3pS5GzUSQ5
Max6BOuT0iQdxfIylz0SYcdk8Zbzs+z4dQZzzxyh56mmbH22wdbNefPdjlMaapbvwQHAwWpZ0+Bo
/vQ9D5Z+LF5FM66oMGWgXTvMPPvm3sPf9FFVTPAqjGYF/arNMsGmY2kpyk2/Y5eKjr1XmZe+xf3u
aoDdYWy84lfM5yC+YjLu1iMl6pwuUrEbWgVqS43MAUxgr1BC9AY5bmll+Tmh13OSEGeShXTBLE0d
xWw1P7xqS05b9uEaQBFPFed90AyKTRMzlhy8+JKK+g79PNvjyCjYl+l7GrCPjV+UT4Erv46t8xyK
aP4wyvLsu8P4I3fgAVODMkcftFuVlCHJmAlOhTvZS9oNU7tXm16SZJbDrk9Q8CciA3PEENW3q/jd
1v6HM8jm+9S+0fhEE6l5DTuhOC0NciMK52fgYkZNypBuxsZLtkFvczYsMGw5ZFE2VhRGaN7Bj3QW
+Kg7mjQmbIBhORf3k4tFtLFm/9ldLOB+2XifrQF4eHvtTPmk6ljTdRUSzPa8nZfXn9CoGFxlS1og
p/JnnL7I5CrGOHopGgsZPZabmKE+dwYrm1snX+ysCc+SMrC7rnP0jl12dYTmYrLlKp9LPHJVYLb4
i1uT42xNDSmufd/pfxGl4U03L1VUncD/cBcVT2rSNJYBpqonCzBVbAV4BTB2TXUVkoAhrj/ye1SR
Wx1DDw3Wnn74dFdSZrUvqXP7adfR0WuwfHN4V7t44I3yaeW9aCirR5ZCvRc4LJ7JfHHOJdP0A6ye
NRvVYWaHu3HDWZ/DSJKY0da1oSz6OjaMFV2lKNssKaYc6vs+cuarVjrap3aEBIzcdu8p87HDLo19
uQVvUKdMVxPE1J5GNNZ0bX209hzvCK66EPAYU9xecs6Ep/RtiLrqvkiTisqFWG09GMKrX58i5O/b
Tkxrh73KJObh6nXRezSR8aIYyGFBtZ8SL5BAp3r8VHVcbTOjXmIiPsVHEZl+Q7qsd2MKdpn2rxRY
9bFz23foxOldKJf3vEK5Eakl7urU+CQ1FTjoAMW2i35arloekdMr46CeM+qMH1LglpaMgzVoY349
uBzbKsXkms1w/2Tw0OMHcLLhFEdTevWeB5ViIYL5Tsm8xiDh0wjUFNZSBg/4w8jZEtsCLakiNAMv
rj0YeeFtvYBCqb+wQv8NZlL+yfIlMCjJM9rEBm2X8ODC5/wLf1NHAe2/dEoclN0S4plb+77vzFNM
u/Ijb9dOo02dUuEU3QrdZqugrPMUZ/I/F4RS2EphZs+mOMPRkrze0q/l0hkYp7FxwL6S5+SBc2iM
1UKpWKJQDknhddm4EAaq9qDGOAHXErN3TjP10mV+S/ZDW2cnxYcPjsxESDDnLXpSdLCr4ONWI9L6
dXK0tXOpqIO9//3i5UV7yEL9Elo1cy0qtKseB5w5uYoeOd1W28q0nrTrB//hbRR/knF5Gz3HYt4l
XM/hrfyD7Et3gsWMoQvpAXK/V31ofegmgaTkJB5VtoZC4ejj9/m9migPIfHsgKgYnSfcjlC7s6w8
apE5T8xf24tLsz2eBQIsIif+gtj9zI1LGEe7L+bUGsfUp6cKSe46pona8N6321Kpb9T6EAG34ujR
JoaI5SL6nDUZnqJxzl+teCw28MARTsWCDFVt8OBaGqbiVJ+xhF47m5yeaOtjx9yZ/VlrvXqC+fnf
X27On9xm3iDaadgC2oqYrOsu+dW/XG6Fo4Mywhdw0HawGanN3aqg3VdDyY+b2BNbSUnGvKm7c29i
ZY2AWnEN7AeHrkbk4YdgqT6LmFC4E72+twBbIrv6IEPo6TnzxvV3WeXhxdvW4zx9ysf4AbgUFQkp
XkYjyD9oVOqfjUGc8fD8/c/G3/uv4Vt+OLX8D7uwJf4AthYTKdain7G9qyw7Yi9FPt0NpRN/jqqW
CGRYUtci+EUwvRI7yv1A9Bix8dWrLZ5dJZvgJqsOIpHZtvAYtjI/peFo0uanxpdUlzc5UjeX1aqd
qbdBumovoeNmf/kolRENSk73MOmkgKKUdt96lkhlTsWbAo++o+B6GUmQyrUe5pL+xTA03Y+gyo+5
YBpXjOar2SUfsd3Hn9jd6H1GAuYg6LV7yjCCr/AiYcQcKJGbQ+MN1Uc9E5VIVzqJxbbhzAFjw6eR
krnJYaIQGHgOd451tqNr41FrW4eW98xD74S1XMN9yKK7yqetiMMsC0JAlrJJxoAe3II8vep/QL1Y
BwKqnJ4mPO5YQW351PX4GFJX1itLUgdZoeXvq3ykrYYDNU2+BEnzGjufq3v1Xo/lxWpm+YOl9YD6
GZyVGgnUxkGw6rQXviSBoDbakuqBmB2JCyM/ELqkRJaQYRLteG43Oxi/UTfs2rlqP4i9YRxvj9y7
5HcHv7uzE1IuoudxNDTVe+Eqf+VjUsCLJU5JJPND5zTTXnZYMfvEdnFWdc42Y5sRBaX18fdX4Q2Y
zPgkLIvj9//zv1AZLIl6JF3Ht6EzW3/eYQx4YgPqfnbwMYkcTKzLDtLmvdu/Zb19jZciHxE2aouY
aJ8zOniQ/OhSxELPid8buu2vyjDT/ppLdF7B7G7vmszJzQmIVT5Nm9kn3mG3JAX04qqfO2/ldm1O
7wUaZNt4W6f00e+D6ANjG6YN1NG1yOd7s+MrM/CPBypz/8PNt8Tr/wi+46Yg9QZY3XUsEyj1Py0s
hqyNWdtudJjd8hKnk32xpzhcq8yIH2jOOueFnR+KsHgpKQqDW2vqF040F2PQHDCbVl9bQcayd22m
PzK8N4JMLWKlg02GzHLV4/4O8x7n4GKEnMcvFum/lWOQAAyT5BM3UbUBQGSmTfugnOhkl/KAHJ3u
QPgyn3ZrucnsXO5quW+Zf21mxln/4S2w1L8+hCASCOkr8h6oj3/i2d3erEgE19Ght6v+MmWhd68b
h3mZ/a7crnucadk61WH8zRV4N0RcvQ1xsGnccNwp10SQy/3qI0svXQ8+ZEpxMee285K7oQCAAmKY
h8hZ1k3/5scfATaFaz/0X+vRNA92PZFzM4T56oDdwpHCndYm5FWm8tI5AfZ9xthRmb0WDN4uwC7f
jLCL13GQJicq9PSz756CoKheNIrQps5B5GtdXrPKHC4NI+S7MZw+e2bbYzPNd2014Q6X6rWlp/TS
ARW5sF6+ZyI2N8q2uEy7uHvCP+SA0Wof7FpLjoY58ZDBuNekiujTEHIbD3N1aRnVbLrJvr95S1iz
j23Gkb83qSKVUz0/VdJ68nRVnnXdPDnOUtuAIeop5zBY+TOOY/ySwCOHs1FWZE66It57WpKmmD06
Ef1zZ9aMCqA9s+R5j9LS6d5QnbmOulBsBwNDKjHFsBI40N3Ku7Nla2Bawv4yYi3boX98d6kG25Km
TldEwAoYZFlwpZ3+guKQ7ZOePpfKw0ncFgD6Yo7vWxOGLM2pLuY7y0h3sZ0WVzPWByyn2PdizuXB
jNgtLWBOczQkZzzdLQhlRHMZecHWqi17L7qUpeCVzRX7Pxo9VkZE8Ln9Kq0K5WuesHLN/YfpOu1+
jjChkIxE3NQEHCuaS1FPODdQPfmzzuwrvs17C8vWZcgRRwUJUw9jzqrm2HVtMu1vlSud7Uix5Dam
44/ReoEX0MVtMcXmCznz8jGLxng9KL4zChR79dl7xSm2clzOfThM1V2uJwY8VWB8+vsFlaLAf11a
XNsVyvKEJZQv/tgiR5aBMNS7BpXDCNZLiPCSuRR04+i2V9Msvvccop+KKgk2MNuzLVXZgH8i63Nf
AA4dR4Q7g07S+9L3x2trwFfUPo81QD0vkr60QwOyYNdTF3lwHPXWFfRTV1N+L0tJX+JkYN2re6h5
UdY9+HSY+tIrOeBdadCMrsu475ENKdkKy3a3cYHrN2A475kAuby+61YUOPF9IXLK6BYZTyEnpR4R
80MvB72htEHeS2puVlFpWUyGyy+MzVGqvfJeUxaDu5/rMZaW+2BnXb12VNzuoqFJVlAm820+dW/5
YLvXIY23DmmzJae3y6NTDsP7G0VPx9jHfWsZV9v+inzRH4ySaXlJtSqbiAeXHS5PkmE4AA/Bf6Jo
mWVB3g49f0toK8lcKpgPjgqvXZFgueEIxmhuOsK9kJtbDl66Z0ch62X0Mh5yFJtVpgb/lRjtfTrV
0CnEYzEDXWDj7Zwi6RMH7Nz6QHyehqnQd7bwLvPVTHHOJS3YmmNMusOHubaMis0GQa8mwxkzEE06
qyI0d9jYF1Pb4oTAXI3fRb4kJG9QvihK6gO8mElazgffS+uHGD/IDLZiK0LCeLgkkzDJv/kpxgA/
sVdWE9hn2yWreLti/7+l8wip/pbOcwEuWhb/ROX59S3/U3BhqX8IBeHDITpDTEJw+PpvKo9li39I
JSWPL0vBaFmAPf/TcKH+wQWkpO/A5GF58fk3/DeVR1hLwwWnEzbyghufZob/+t//1NzQ/vH5PzU5
/Op1+cuezJRiKcuRNsceBwjQ7eDwl1NP2tJzOmg/vhYBTzGsWbceB5WxnHAbsFFGpCg1AZmagJaP
SCia9JMHEJa9E/2BsSjWN+bV75cb/YoJ792oKHTIkPdvjQq3l8Yh5luXPBtuRXe/gFPYf3fWaNxz
OraRDnkpXTrB5jyxMY42W79v6qOysLh0EatJkikFPmimYDmMiK+m4Fuxz6QH7fTnwBHfkswIrjXW
/13n+K8LBmQ1yzWMHveq/E0TDtNV13X8mHr5kan3A9XePNxaljWdNkd6Eb/GbEZ4uhjnUEDar/GF
7mrL4yk3L4RiKiAKxhd8dFNblT2+VsPiWi7VxemLai8z+ZD2Zno2IqT7vm2/B2PwzYzoRh8zb0Ll
Luk5zNVwEt7IZKvH/d8EeldYgzxXy4vfQ/Rysi9DHjbnOgBu2QjMOCE/jZH86sR0YjB6t67F25z2
9hFOzJcx7VJ+ZVDJ6Is1Dh2Qa6ZxIXwjrGUzOuaqYIh/A5Ldfga2bIoIq1h15EHn9e2HM/nbsMBU
0HGHjlboMnvB5EpI12QuNNkMEUsPYGOTuksWQOKlti+xaDacKnbp0iZgGTD2Tcyfm7xdynx7k8cE
QAXcBwbkgMUjHnfqGAZeS9UyRbcrqwM2KLWiJm1wm3MwO/bGTeuUXzKR+jx09xi/raPj//Wt/+M3
8fu3U8YpyMpG/3REsTcriNuWz4PBWnjozeLJvb0QLac/r5QAP0qy0nrAUY+bb68XYrpabobbR79f
xsWKbmeMbMUkd3/UgPzxKU4yeMRzwBjTBmEaGRXOoRvB7deHuH+uA/kpQtP2x60XdR6b6nT76Pen
t36F2W3Ewcuz9e03fetXuH30++V2Mdw+naex3liy7XG7gRO83Yy/eitvA/fbH96uDmYc704OTqhd
+IC3t+73y+8/I7oGETQ53fCAN1BgditM/e0BuP0/GW2KG69awKWLzeAGCfxNCrzd53nc4DNtF8/6
rRLVXgo6GofqNTKUZFD+8jm1l2rqHkXbDgBfFiJiJPQ4s+n7AviZ2UVfCgzh/5e7M1tuG8m69av8
ce7RB1NiuPhvOA8iRdHUYN8gZNnCPCOBBJ7+fGBVd1e5O6ruT0c0m5LbFkUCmbn3XutbnkINDf3P
8gzO8PPD/cv7g+mDobXRjS1y8TUx8p1BX7rqYdCGVYdAXzGO8k0soMS1QSqcFc8zS5FQw0J1R9SN
r17JqLVkjuPGzGo9y7qNAEg2Q2cCnb+/KHvdxXGGeoib7f4NY37L7w/Wv57dv/RbdN/MV7eGi+ph
nP+CGbSMJ5kbskEgJYTWmHZheXRyJr6aroVrzSIqG6HudNBJ9Dv49RBvJlu9xTkIjZgj78Gennln
U2MZoqE6QHrqZy29pGlJGgnwFBAiXXhsXPvmJbOlaH4j6/nTjnLUgMohd1zNy9j9D/o4yes3V/fr
/TjUjnE2huQ2jt3EHa3PTC8AHDUqZHSoa9m352RS37tGs5eWBgdA7x/iEOLrvNMxWw9+xOjv91Nd
GYhgOgY8zZfM02MYrfJFt2sOIYOFwNh/zzFAMGXNn+jn+k12wOD8MORxtilo1DD27HYk60wrOSSg
zsfsVOGe2npKfVXI2Q2Vfg1xz+2R+SHLyj0ssdVEOTtfCko9Wk2Kj0TqX4OR6NKSahNTlDxjpwo3
ZeKlRPVKZ4Fals4uv92io9hZN9DWVoXZM2EuHrJqQldQ9vGDjWZ2crmawvwkUb3p+KKOsdBWihnr
nlzJE3S1L3DBjOUgAL4ykJ0HiZLQGMn+JrAZ1WJA3gXzvPJK4CgqIrA2HV9AV6GzTJAWeVHxI6WT
gPNDfmh6aB+mynDXlpdhnQErtaz7p8DTAG76/TNwrHRbJeOjlnjdPhyHfkMn1VhU6DGWjgYa20qs
o9uKfF+kHkIHaxEiKloy63fWIoCeIiqilE0bcwKWeK3xkQQWdb8Uqq23rSTg0WoBoDCbNFfh8FiG
+NWFXXdLy07JyIzRV6gJKjiSiJW0JIKWBNiDkCX+XtuyNpYFksfL05+jMaG290cgPeNj1jjDDS2e
uZ4sBvil5SJc7qyNzvQS2Fq/8g1T7swkqDZ1xT9KqsqlYx6x4INXzDFT7azGiL8c/oho4529TIM+
DBAIbkP+rKpOrVM3MTZGaX8rGehs8GMcGLzViwgj2mWc+/ydp2+mBv+h1mhnHGR08gec8zLvKdAF
CtUhadqNsElqpfGwdD1pnLxKVGif25BdRK+/Zw4shsngdcWWzLAmDbgIPet1IIdLHktfByZRmPsy
6le6Hv9IwwjfPhXDInIp9HsoFCNKjJ79fNcpbiAoNjOfoFrp0+CuerSVe61AV2ORtWSmjnbixfxw
7TFZ9KahYaKA+T/9MArr4uYBOeTuKc14T5F8fuv89qvHsCxQ/mko84Ptct/iEiF1IIFxhA5uZ2Yu
EF9u1Sjl7sQ06y5EIB+wRojnyQ20zYjlGyaUtneK6jmFNiSFdgA4gwbQhtOWkZRq0idaDQgwGRNF
L6Xjf2RmwnYyZ9kSraadsaHIvEy2MPS4J42cIeegZ2tBz42ZvrzA0dLWPfJgTgbDRzj7Y8i8TnZT
JlAt75lbvA6tbq4qzf6qHOpW1zdxaDx3cYa+VrM/08YVT0Vza8a5VUuMpRt26b6hiGE2UZiHooS+
ZyfBroViswhEmtOO2DWEnFzM1P/CC73EcSiXrcaMEHgadoVwj17/ZzJab1MVmpDt9AdLDzw09kzQ
QqtaxRG2V1I7N70D3bpDpor4VwdhFQwYeLL4qFv1Z8VwHI2kDn01c5gAG9ocMUQeG4G2ZG263/H8
PCaaTxqHXp/iAGUZUZDOUqXGQyfV2RpJMZNF+gS85troIKrbvrvZ4JaRXWBpbY4RupNmHjGHolT7
IcXOmxrtxKUSw6inkUmnix5EMPfva1pvi161rwNB66vqMS6ZzuIYRTxkj8bOabOtlUoNAYv1LsQ3
a4yDYxOgThQRE1edux6pIqmNiHUGl6OMbocd/IHN3bkq02zjThpcK4pvWbxFYcxJfLKJL40s/l/+
a+QhQCLmnvoBJE4VAaqXFTpilborn7D4NYFcP4rJ7/a8EXBikscKR7Bfac1lmiex2jJyE+h5Trx0
portSCNEVktrtRhKNZI7HPqHXpGibVVIA9ixj6OBTyUOJG4voNyVpL9fy6URxBpR7SZv7DjRrzHw
/+sxihwmjGMGkCVVJdpR3P3RgCtmIebzyf3r+7Mw5U/uXw4zdX7UOJLNvqT7A2dT1H3/+pItsUDo
ULwou+L4nRfJmgdBAgdqlLvP6v4wzIE4v3xZSgXsTh3oCeOdZDehyzt+sSy0WX0CNqgZ2vjoSrhw
FSHNoH85SjDUA7PY43BoHQmpiQwYVWTPVqmPWIvacV2nnLxqg2mBzKKPcLZO3f1TE62Qw/0hIVaX
NirHoB2ZzswociymWGdWZhujyp8dbAV4xUM2PxiipxEWxQ93c1Mx9u9pSOawZeb7eEAOc/82yOJl
6AKIAAMDEr0eDyTgAI2cH2L0qSthIWTR5oA58qJ/kKXbrr170pwRV2Lf6wfMP80fHrr5VG6GOaNd
yz85c/lzf6hmyXsO8HLpO77AfQG63JrdeJ2NfhLyJF/7OMU2RPg8AsKtOCVS0SzuT5HjomSY7YT3
L405WSbY2BQWhyHtYp2QKJ6ydkU6ElUIy8N2pkCfmZUigrSNL8IqXwAy9jt2EQT5Soe/3tenyc7t
mx0Gy8TyLhoxW/u4NLTHxI1/SJhV23qgazNiB9wgnMF12CXqDOJBnYOo+zllJPVmwh0RupGOZDTU
R1MkfaSWPeLwKNC/xQXHJ8P5wHdRrW2oRMs8hiMp5kskgmRAJlbu4JIYdwGSRnSrzruks/ZQw1nJ
ojg8Fz5ElD4nljpFMsO5bWg3bWO+K0oud2jLK6PMvPqi1SWZJM2r0SXhzfE0HCgVehKqcSINcI08
9whgD44Jcd/uP0f606fOoPfIKA9f2lwvwh2217bouaVdhIDRrJwdHMH5E37atknEkSvPY11lyXRi
o+CuLCdnFTsiXNlapE6mPz6prD2Rjnzmg/B3UBzRtxg/rbbB71jvkwJv+xCBwrToxEHHydDGT06+
yVu33LQ+bsq6isfHhIbyBgzEsk+xMbWlUujKLX1hKhQiyJtpNooRPZHWIXkneVy6mDh0eLpamDd7
BX0mKOzmTFsTz0qJ2ruKUcHT/E1OrYONXR+an2KkaeCHwRYoTT11pw5G006N9qWNvRKBAcTxRKOS
uVs1hYWgCRAV4xiuZc73y6rVpyOrwr7tPf02urRGRQbTA97Ij9qcsk1ipuWOSeFG6yOCIWoyhccY
az5Wz8vgu2+uZ18iqYz9OKmFNggBviDCG5Gq98YPv2nFaF26se7PBTnCYCO0E6OrYOtL+0fcwcMp
bd1ejNRYT5Y+2/eEWuWcWtDN1OfeKLJjIXrOcx5eIJJFES+ghrVICDBSVircj3Ae8cE95svQceNH
Zh0PYpT2GTvoUQcYuLNV/tHRS16PfgY5wUuSs+nhgyhkpp7SOsQoyiY98EDVPD64yiSBTUeVU3RE
mTQogprsbfQSypOSzzUTsH0iaaNvHMAURy3aLRTm1gIRF3rIpOq3jET9RV7zauhAL1Dntdt2Gsl3
SDGDjg0q15SC1aTpsJN18lo6FLJT2j0g5saV+GSH+rWmS7Pjny3WaEpqdnn0ClrjkvqEbZ/PbW2k
Kn0045ZgN/iEXqAsmMX2wTXap1RXw0NTuMPD/RklCsgGLWEa5DTFNqOiBjyQVNQ9SPeH0d9R9Z20
CJzzmF1hnIa/OVqZneorrUREwGbEMAOusF3G8oT+P1rMKuxNMqIIHXpsR/i/Tcc/2DkT8DSV0dUI
1eK1TsXW78qPzMv0bTrXOFqYPEr/kTh7MjuN/jlSgU7g+1fZcX9h39nUfU7gtFMiCCu8dFk039G7
tEvkWN0GsYMbLU0YmkObE5XR0ytWpAc+tlmYP3pVlJ6z9vugh9kStFCzx98S3qopPGhZDY2m4Z/I
kvLHYDxAYHAADCD9IEG032RhU55xQDI+GjHZz3oL8gnf3cywHqDWTojDCItNDMSyOZ31Nb0OuROl
9kNWLn6BOZJeL5wXqGL9TsAtllAkzkYkZh2LcbsvtDCqr6Ggr6GFYjgbSU55P6Zb5TIKxD6L8jMf
D7aecSHICCCwZ1zseAhPUpgbC8DTJbL0M7vR1zYwmkPhqScXGNApLrkCO8whEqbzQmDmXY82XYjG
TbXFmKlq47r+MwtNtjdGc08J/FGJJjuN4YyFwhO2CTIwI/vJL+p1wsRtVQ7mwURfjg2orTiteC6f
LFE0RfmWYjPiiNmd4tY0mCr7xjZJe2tF1xgIVU7Ig+ak+cpnILKqzOZRTYO8zt1UtZvlth+dM8ze
ljX3VLuLndngUcbzNVxuw+K7PTA5lXW/A+RqHJTxnSPGsIMoCNhQwKdIomIPbCBeFRLbcJHWCDxj
tS1qEN2Z+xMCj/lsc7qXNVVkpGnOyRAEaOT1DHx6x5xGHD0Wf9RpIwP4llCbDrPBc3rKfbFPYic7
92kpnjhek8DRpAkD0TlEQCfW2DP9z3Zi0FE4XcdRN4qXiN7mLJTAI5OGA7Y0ilttIdueRm3pRUNK
RWt6my53bNx6eGRbkwPs5HCad+bjQD00IC0a83w/iukM8BaFYDwly/alyzySH5vSOADIf2YqeLBx
lq0EiidaDSGEcxmSDqgz9grjEDShQlcOFyDgsN519K1FQGy6M4kTFoTZd64RUcyQMZTZh2pGUrzg
Dbid+ZI5Zne0NPvoJxIqMyHxixyjletmgCFFEtzQ7EIkGN7tYYqOQ1azPo04SfU0JiJ+qlZGCLvW
z+eUKdPjzEnonG6kE0jvY6GXzcloz1WPunhwiOMTXj9+QaCzTdtk2NGKshfm7IGEc0WicJxF50xw
9kbvlW7gd/+oQXzAhQVxWOWfjc6waOH5w7toSPRLq3wtakKjYifoyEgMZiiWRVtTA01nJ9HJd10a
DoijoIcFa91FLjxx/FnGsU/VapKUZH72k64I84X6QsUIVbhEkkwEmsFMBTZqsdZHLV6FYCXZM0qy
CzsaHdJkMlsxgj9iptj4DcFx5BkUz42uq0dp4RO037skka+2TNjZJjC4nQcFIs0i/F9+d9YQGO/8
Qohj0ZI9ptv9EyTdEfV/4bHC2LOLuSFntmpof7bGFcs1x8vcfwj76HVEYXQYauLsB7TDhIGU9THX
Ien1thbP+4x+6mXKfqiykqQrgjBKmWkoOHXc9Pj4drkx7Co835tivmCtxlwhwCIkqlIn22+1bVpU
b3rtNQ/lkERHl1evwNSiVs9NdNuVscum4B3JcvU8ciNCV2GRnYeI6GS3U6WFEK+L3dAKrrGC+YeR
MFacWq/cCmy6sd8xYcWcscoobde5HgpkMToswqDBw9/CQkiH3toNftEfoybN521eWwWdZZ7i+adg
hgSKbUxspCWHec/CApQT5dB0wrhZMSQGRxFT5DGsoXyoJRDla+kU/poJpo0xpzV3ERpvI63LsxcS
VdSIY5OClEGlPwvUsidDI/wFV6q2cn2yDoZwls1L5DtM20AMEcC8jzEJoaTOTjQmtoONS6GvzfZo
DXDa7BaLcI/Dk1GQa+w7p/wwBYcio/ewlGHwAFZOSyKrjXDHqWhjDSHvyNTG8GnA6Nhmjyi69KjX
StIa6EH2K3fAEQLhvtje32gDAAcUg/Gs1djSrUA/uhXnYMqznp1oKrCCJsAbOyd/CGK3eTJ01OVw
FpgoC1pd3wCY1OBdypueJRMyQVw/pKGDgDK7U5njO8gmg1U2pHWhbDqKuQQVwVmZBmmbvtmoCLci
n4jRzXNc42P+vQNSsyAQ2d35vZ7RjyyYnFjFQ+xwuAhor66wyCZQbcrNbzNkxcRyn7qVvhc6QyeS
B9mTcTR1QXZycnvta2l57vRuY/GbbSsVUxiK8BrQ2zwVOu/U8BYDaXzwUoB5TmDVa9j5UDddnyKt
1K5ECrrH+4PXELzuaw0Rg5adPyJhTjf2kLOchxwh69xrtvHguiczdooTv7YnY+3RTpyvQkh/H8xf
dW7yFTdPc6So72ngsxYMiBJyVyvO+GTKc2KZVxBdzTGJO5RT1KxrQkfWlTkO12J+UH67zgp59Xsq
1UIlzWNtv1SuL49gkeoVxYOJiwBS1FSX4J2ypD5OsQHu2gc1VmTGBdes+qJPcF1JVE5W8YyVMGzD
XMCfwE3cVi5cMyKyYh0+hmBg2c901tjj7Oqzdi1rGSRYS6dHhT9oV5bqOx7beGfyoZ5xSC+1fMSW
gHkGig+ShyyRH4MS9lPCZQiRT/8C+HwRZYCEwtI4U/PuJ9IDHmonXdr9xOGcxLdZmuHjnNk0lasv
ilY+0iCsj0MYj/S37RStAMdGQeM2G315AhyLz4nNgNJ0kcEgLVLR7KucRTjPtA6mBxULHSdk7FxE
Vk/wbZA8QL+vkWB1q1gMJqEg1m0Q5rFqavLKEmIowYfgsK87hie1nz6mY/8IzKU/ZLQDcVINCxuh
3j7PC/o0/bgAMxUtEuarrTHaCwaYPnQnSZM5Z8SD/DdeG3gn1sIpyYrBfIfB0PmMk+YnCDBQfIX3
PRrdw9D2+bns8E4NpIng567lWjTTubHKCLGDNSwjmtOLivnwdlSq29oZW31C2bRB/DM33IhXi7UK
AKFrrCIzlC+5aB6kRuSJhapnMY1utR1zaCc6OQ9HkXVXHf3Vsi87XqsCPFN58lYFvvdAAxelN3tJ
FqBZjmOCRB3p7sGdlG1d7Z1RWHtqbi4OPM/aKOQ2F/R2jalu2NdyjerRe+oU7alB4PIDSUiYaCtm
mh8dpdpof1qhKo9F7a5DXZS7GT5j6WwyrWxfC6f8qo8lXoJxeJeoupSnkvX995AeMj9rcnEwFFzA
MQjtwZDPkYd5Cx+LxtjtcQpeHGWHm540DJZAhwaxz+SW5Hj89Z19q9IjAmP1Zgv2naEhyUUTcs5x
/T0X7Je53z1a6v69MJC3qC6KDd1cmr353Euq5mmsbMu1xPR2IEIGCnoPdGvulGm+zFgJEmwHhBks
jEKfcyVmDcL9a4AYS4ZW4Z7moX4YYRIvLJTEK2OIOL7bJHklHckXMVArREfhUyh9WOSAM1b3uX03
j/E5Qw07o4lWuoyRJuj5e255WGKwq/vNY0Iq0zZkdHwY5k4Z/BEXklhFDKZjDIcQjMqqtgJjcbca
3x+iLIFMjPRUo1VzaEcbhY3i4gZCX5K80lApC/OJm2VmGtcvYhpMapaYEABqGbjEmREuGfrnKx0A
JGuqUVVHQGcLF0fNPsN/RhN6xnXP9DZX05uDP7HzmhOpo/RBn41Eg1ya5O0Cv87veVsxjKYlJUiA
XYHf5P7gz381m5t8//6eZpnJBqDc8y9z6MDilJRSjQgVDIf7b35/VlaF+sOX9z9wqzFZNRaTJMpD
TsGzc/v+zPvXs/uXd4N2aZq3qavPUU3cYl6Rv8vCnpGrDZJpmB/8gsjKzNLEqp/9bvcHwe61n8Av
kXLXgwym3ls489MKDsRvD/cvJ5PDaJJA1oQ9+nuQUTjpnAN4M+bXNs09Tfr5swwjvYsUUlbnOe4N
MnJmcOBNrIa6z4u2baW/GaOF0HrunBKb0h7Se7+UM0hLvrZ4kT5y7IbJ8gFuWHe4P0vnZ1FB5Ejb
JY/3bzFIVPvIfenmX4eIhd8fuqqPVhDsrEU/d4TvSpnQAYRTjsA9tYpISjLdeo+mGfrFfpEhCj38
+6G3ygdpGs1su0I1InrIMPeOMMNBA9ASdDKtd2gj0smEInGxvdTY/P+t68L9hRLr//5TKrV6797/
52dBO2o8v+c///f/XKPyx8//QU/7Xvz4k7rrt7/4z8w14x84LWizWo5Pdgdsu3+pu1zjH55v27jm
XUj8LnLof2q7zH/wNzAWzEJoW3dM/ujf2i4cT/octWbw7X++uN+tUn+l60Ii8Isw1OM/FCwWr4HX
Zf0qta+bUDa579MrdIkFAfLxbZyRb0gYCAjRg/LStHo3k6qIVSkwdg0+mO6ySPBMEsEoM/ecLGVI
vm3d37ySQbcp3jiqoSuPH7w2oaQmEDdN30mNOrmlvsHRRM/tFOW0LsuzJeKnunDPDO2rJTXxtmfY
4vv0gOvS88AJTNdYcYEb1VM32Bu66ykn7AFnUBDuwjw7M44BGuiVdLKsLF/W5NBgydNf5HRyGw/t
h5L6Erb+IbUy6rUEPoNuMeQyxGcHo6bQvpVppEh+1F80vLl+0eHvmMiJnuvGhPzWcmaWFyYA5VEN
C691z1XWp7SCjQvAq11nuz96eNCNn1PXtsx2ndbe+VZO0hM4VRP2ojZs60beOroXgCNWvpv/HMaR
6qtZA8z/OWJNpEpl6gjLTxJjGmtfXHanRWD2p5SkKPI/yNNQ2qoo+ifmoqe4y05lAYSlwK7NrNmu
aVAN4yVu3LMW60ckvvNc+eIHOllTAqrLeOGIgxV50+TGS6MxsU4b5DzjlgbKqeniT4PwB1+LX0HH
XmOOJiaaEJmG6/zQBu3aLT0g4wpjE7LbNHk3xHQcB37NFBav0V8jPSBHYO+nFFOx3NhmepLjdLGT
8ZjQPZrR/4MP0TnRUJQnpxggrDDiU2UQsJFu3F5uOlJq49Jl3Dyg7k2Zo/jnAZ9p6WJ+GduNq40X
fXJO3fiqZ7AbfDv6ZCpEDp9THtGyA6KANVHbu6EI1yNbPZBKvYPoBViAn0y3gm1PwYbs6H901lva
IxAS2UM4kF1jXKpI7KouOiTInA0zPACHP82fsBEML7Jl8jGl3+00+xQhWvAO0A5vY6VNsMa5qO3p
ZtRbENgfow661iBsQFfbsXAA+CJrLKDBppLdeLj6BRSspkTb4cB7C/FFtpZP02y4qMnZyREGjMV0
VpzLSZCsxDtYqaMR2TsClAB5ZZ9eSLcJSulsi9/odnqyxPQyX5MTAUo6VDVbxIdAqA+vMk+et8Y4
fnMQ+g+V/cYwCQk/KD3ygRq8vfefMcoUWZPF0KFG2YAzU9bhJ1EPziIr1DZU2TsQeDg37Rop/SFy
ixXRERzJTmU3Xno0lrEevwmZfDZwbUerI6yKLDHUN5qdorZKTtQpu6BMYWIhX5mg++FBUcl0gSlO
7Ee3qROuVa35klICJWrb1P3VzuSt0XImLSwH3ncVTS/+JK+0VMpQXU0+EtTd723/1R+7QzdML249
vcyfoNTHo5alJzvK3+c3Zr4ejXC4ujFM23LCaSFXpCqSHY46gF+JdCBkTeTXuzbkcj4ajrEXhAT4
CIctwh8TknRoNfx7DfPn9JAygkY5vRgG8dYqMqYnsYtt7ztesSliTaCV90Xippmv7TRVx/m1gcIl
1IuZfIxaPpnMbZIUpwSOy4KG8dERcjUF3Osylwyhsk/g6Os4fhv6do1R5WYaNL+5mPy63dSx+RJ0
4crMXxj/ba3efVMVvNZUnxBK7VvN/4IZdYOx+aAlzabEr43r9uI26hIJdQPDuuqKNRaziybHFzcZ
thjqWWXK+N3DBsfc4OmhVeJsN/pH1BAqG4Sr3gzjpQXI0HLVhy+C50IMkMWSz64Yj6bEI8fFrBFU
140Hgi3OgD0q7RIM5YNV9itnMAia6Hb1lB7ojp6Z7d2mWr9UWHHU/FTshDUdre9Okj7ppAN0jbWr
zeyU17x2yJjAa7gkeKedDIT0t9ZqHiW0A7/qbmicNgQQkvWnjhM3wvxfLY43uBM1LNxsGu5GhMax
FvKjDdRFcW02trzV9DkWiQ3hLUIl6JJQzWIVt9xWkwHfvAuzAxrD27xg0wJZhXQ6fHa2LpleaP+/
d3X9bAZAatSN4zxsJVt9mNHPNvYZxTtMI9LTvCbovnvm5LqZb6LW5B4zjDhe9qH3JmWF469gp/Ht
Nzw9pCLQCuz17oop6myyUC3S/hJ1yXvHz8gKVjdq7wiX+tzD4FbL3xPokI0WPTTRef5Zueme73ec
oc4w6unfaPa3TtPOBjKntY68q49RtDpQPhbRaD3TXo4XYWUmB6V11sIEkJ4RRQIcg1CNpH4f/Y55
SGJ8gLwgYZxBudsF1QMSLbU0B+eQsMQ+pNFIvTQyNXcUtHCQuGx3z1k8jbukJ8gkIuYpk+kb2jry
D8kGHcv82BntN87o9sIKvG6dpmhdApRLBfsskKOC9GaaacZE6thNDVF/MGYF3B28fH92/944kY4w
5N1eus4TcBJzMyWORSZljARufnZ/0Ozm9y+Rl/Gy/xC0raAScBIPX3syJle91T24+McPOq4UFCRZ
sERvPodNNROd/PlhGGvjkCd2twkmAthpiQLQCQ6BR3VaZq9RbJLU0FHweH4V7nNiqmUGrXXU4xfD
NaL9yHTHiyaWEKnvgBhtDE9bT0W/6qd0XdjaepDtgj0AjO6b1346ABFTRXEDqiEZuxU1vFuTOMF3
OppOqGIYCZMuX0utPVbU7r89SGqIIy9uwjtIWnTUqA2HItA4ICMjfG2ZFl2K0i7XnL9evIWfifdJ
+LuIXWBdR947xn3sxrL3DnEhv8XgIgstIeoIxglDoHghHcVunNkU/G4HXQ/4Xq7BT2mEjiIbGU5Y
cGETYvCRaemhL8TZs0nRi3pYEcTMlNX4BtOEvjK3edKweHAL4Aq+5v50DZtxyc22HgMOOvQKvmZ6
3j3SYqb94xugRDyWP2XSOx1TBteacxb5cDOb8Zba5TlzAlJ3vO0k4vfYZuSNPQylwR8O9f8FMWD8
5zHZN10fK4VHdLJwf7Ulxgn872RgpC7d9BPQGQPMG7PaW+Cpc0PTSCNXkXOUcuv13/zkX93mHsHK
KBl1SzBRN4BN/NkU6tuDLJzRLXZBaFxGglKZEDr7bOUAis046MQ04FQWQNSGN8tR6W9+PNXOnzyp
/HjiW/HZ4cRlsqP/8uNptULgoeOwMzsO8aw1xOxstLra+vo1BY/oWPF7W+479RSL/NjYrGocbKNk
3P7NC/nVHHt/IZ7pOhza/Pl///w+hFbh47lmUjF/+EL1V8HJJCPB0tUfx4qDAU02F4ApfaulNJp1
kUnQ8/W6MNh9Mg6sPojKwl5X7utfv7K5RvvPt8jHujt7lg1AFH9+ZVVK+kgCRnXnS0oovThakfWk
tXG+RK/JIVQ4QDjk9/vljW7jGGfjByexW9heSpG86776sCIWgPvx0BPTJdyajvZaZdNLx9ZlJYjw
Ro4hnO1wiW3dWm3nI4jjD9s0EbuIG2A+pesdd0qGNyxKDl6uXyZL7Bo+CxIGV1lZL6Oov4ImXBv2
G6OBTc3mF3iIYeW4bbz2Wo/DLoNjRxwdZ1jgZ32wKZxmo4fturYYB+chbsXxg7y8V7p+qFusJbDS
iwdBDe/9Z+1L/vmEfHIEgZwSTdudmeldusgIf6S9yVZVKlz2Q39jTlr8DZXhv10eNoMRYTgGyMdf
7UlmFoPqMm3SE80WxYN+kX52yLPv95O1ejG6Zv/XH7vxHy71+Yq0DWuu2j3MUd4vn7sPYYjalDsz
dMZjmyVfCANwEuslKYdry8YHaDR9HxWL2kRPDZ7ijXL3UNv5weJcn/Vib0xforbYF+Vpyvur78ul
MotHy50vhpmYSxTixSKKBezAY2se445RvlOQJCTZOobiYWI9RKR4nP/dwas2mCZF7+xsDqBzVZBx
JfhRfjBMdWQqsEQm9NJTVdGsXtOHWo75NwcVOrC+LfU96TbZqUAjFLffGYZzTIGu7DuYwhXcQ5Ns
lHg0nbUaPCbvBnp2G89ESMPSROePA5arKDgF3sy8DNIPo5NgnPqbSZoeVMzHIlUvgxvc4lgue0ow
TuDWm5lxOiZbNxPW14ZyFKT2+3xo7SoCSkR2zqEmNXL86E2OY0VMyR5d62aPkRdA6b7nPQ4F8YF6
Tgim/Tb71Yf+kNvjg9KST82sdmYoVl4oN2OVvQM+OrgYxayLqixCNsVuZNXuO+/N6ZnYUO5xYjmO
a43bFZnAvU4qnZ0pJ5ZdPOfFkzLZtPg9tIHzmzMrpEuEq3LlGv1x8PSPwLMBktAm+Osr7Vfv7v06
QxjiGug2TLx3f15fJpI5a1uzCjhGuKEp6RDEvhkvblC9zr8yg+Bd8Ter7X9b9YXOkdMD7+mLX1Ew
DdwBN7NHFtuUgqylMC3/fkv9L7es6+BuRGiCYdn05hfxB0dhHNVpl+k6+XMeCKJBwFg0s+nWKFSP
TMkQAS5QRdXXiSjI0SPg09CPkK8/51N2409H+HPr2CLhUoBzN2lHaOY5pezpTfvNZSHEKgy6gr9T
kjGTJN89hx9T9+kJrTOZJ4BOWYjTXL3I0HzpE5ZqkozAUZICi3W5hYChXHm1+PxlkL6jLjx2HRoj
KEJzXeZa00vk2+e0snfK4kgOHEq412lQO0GhM79IwTmkdmByWM4NIx+XzBr/8HNFhwGp2RSrS2ol
J3+QN8MVb2Gujp6TnAoSyJgprbV2hKXunDtCtPSJABhGTFwexwkyTEDro6VfYELVQWaND6QvXw2w
AIsgKtYSc8NCN+NPwXahjdQkcXrqFS4WlOgZn6SXWbu5rzD/OL1hoenxeBWOvOVts05r903HwD0X
JTPTSeO1BAFWDFZwm3rtry9usBb/uX1yiWFJpyrSbVv8Qr0oTJwY5ZgXOyNj+wSnsyxr1JlxR92E
JQnyXaofS0aMSyPiM9JUvB3aah8p7QvRSRlW/P7cUOYhLDtK2zlL2zu03YsoccFQoc+lW98TDqau
kRY+tJ75AObpq88guio6WnI68+D4dfTS9wQAHVsWb+lQyD2hhxtCcT4LgVAL1mlS0wLoufM5jc6H
CkwOVxmI87yq1lP/UQLJ0PT2GJNw7LLy5yxm7v/j7jyWo0fSLPsq/QJIg3CobWgdZFBzA6P64dBa
Pv0c52SNlVX3VFtvOxdplpZkMMgAHO73u/ceqziLkp80eQeNuobSHbcG4gLqXaCNN9/rb0ZHh709
brLiXR1SXSJ0tQYYY243JeJIY6mJH7sd9BccH8+V1O844I14IzCJbtVuLEj6FVRe9uD2BT9DaFD2
Vze0OwxfE7X9ahNkN0qysF79mBY/VSBOV2tXDM+OzW+MMQl8b3BfItG13mdiazf27u3q33/Q/8Uq
xsZN/QO3A2X7Xz7mIazctB16nCbMqBvVX1K66JoDPmkucquFreMcAvjO//7HYuX5z9eXx/aZJ7Rh
mJiz/2X5rIRF3bHo8l0r7ecMG516zmHc6NNuPeh8GGl2DoaW9A1nlbhfkQze1Wx4ygnhBYWTIrid
1dgUY5q42JCs2GQnyJo1qRi1FzOcTwchRRT1Qu2XPIRSF2A76gZpqtfebzZDFR/UkjFE507Ttk3v
bPEvuQRsFqnPLiybvsLAuUjTwnfRceyDH1OmZzvTn9W6G3PRxTkSImW8dWbjlVs3cXZmKL9iWHYL
2fSwnyiq+Ysg/srN+TRjcXJIRPZtcs4tzuPxfBvT6UgdBc053MOhlXyo39ma9efZ0J9jTEgVdrUm
+dRcjIaCYx/fm0RgNNx6bdLESOE9odfp6I76seWybzi5KmJRlV5aAml28IoeqMIs3qtSKMJeZ4Qq
edyKC9G4P0oO8frxmrMz/y4qfwua7kyWlyHsnzqNN+2QnR3BrmOa5y+87FbASpRogH+WGAaJCHFX
qm0dAa+PGQM9mfNrSI0Gqx/jXFkZCyCfJE3oRk/Sw4Q5WXr6uYTFAfkc/lzy0U3uRanWBnqdUpsm
so/aJNZKhOPs9aV+aYahj2Zi3FVadNAhDdRxd1NP+Ih7Y+jtSxhMd+q/sYpgUybCmh7qLjrnyMn9
6JxlQ0ucxDsUJVjTAnoh21Ts1OqrlLWC86Jo+yuhk99D7NQ9etPwZRTxw4w4Q/zwQTuoVbdDJNeD
+GwyOjDm+ENgHDfyjsOm/BCCd6XZrNCorxl9TVNACXpCTaNtvyqljfq4Tc3dm+s2bTIo8CmPD3aX
pXyI6ZJQGyYjnZ5FKl7jUK6pcsaVPH/1kkcdu4k+z8BnxgfarQ8aSA2TMHLoHiIvpCAfTbNNkRcr
kt4UTCWHspyOvxc8Qw+1jcRntRsH/p6sXgJVQORQR3gKAvK9+CnEEhtaTDbs1cMnFy0nSJtawZ7W
/y9dQ9dXF5xSX2MequXI2aEhjIazhBEE8kLj9s/pzIQHrtG6r1j8537bV6jOLMdKJ5zL4OffLx+G
5f5Xy4drYzu0HRYR/V92+elkxZUpKMBq3Okrb/hDzsPeCp7QuRA8SLQt1GHU67ITMiYzGkoAuZGU
9qwurAZHBHw6zgAtuRtCsektxV+tlu3fF3DNzypmg1tHfwp/+oo9Krvt8cLD+8FX2AzHCxfpkNQn
9KBhjUtcM/uFTnfVGGnmQfQ8c3KytWsdfqY/dtPOquB6WF13l7kc0kNTp4m6ZMvszUA7I6bTqEjO
zG0yOlm9Mczqo6yh/4ZxqS8odH+sC7TQtkDb1K1yWFyolOf4SSZxNIst/kKU8O4hbqdnn5xk3//R
awv0NTe4Wl/kbO2LOMa8pi/Vqu6I9rg2WZzUmvOAL++iV/WiqOWHTqbW64dnwgO3MRa7tlSF3LRH
12v1DE+pDQ+gMChPSTWw1VPP3S49+1yR6v5rXP/BsB565hpprN+pV1PbpNBUR2O6fq647uHVcQDm
qkiAmqsX8dH7a+RlpQxojBOYux/USQMD4KOROHjDp68p4w2g22cTQTbf2Ozqkl1Q0d30U6Q4ysY0
bPsEzmEORalq/qRt90jT9J26oVv3H1v//601KPQFKuXs/z8ufyi6Vv7HEhEgjfKPfx6Y//2t/xiY
e3/ZvBRD9N/CEzX7/rsNxbP+smwXIc5CjvNMT+0j/p6YW/ZfJo1htmeSCxEmX/X/JuYWw3Q2mDb3
saOswNSr/A+m5nRh/utuBq+GbusCsUd3LMP6V1msU31UdYzrivsl3II8drk+2D8L01u6I8XHfXNj
gaiW9dj3KykM+8Q0tJ8zZj22423x2vnFRuB+u7jVfeBqwcrHm7MtNONgMedaCRkE62C6THVJR6Tu
f8Ux4w7WyBi/rMZUBsM0djHWoMEZIVFeqH2IWTP0NcKB9TRBv1tlI8FpY+5oqXSIZ2O23rZ6WFBa
7IHGq1nSRc3gtzF6KBkuWiJlrvHOLHiQlqO/cfMQr6ethmVQDfAqrA3e6KJuZbH2azyFBZheEvbj
qtYHapUApWzzMlonPEk3jKoYcXJQbkS/aZoyfWB1IbLVW+CzknkXaX2xqiKDRtWxX1jV4O0zUkRb
U45PCH0SY3RcnzR7240eUHaO3kuMW82bZo3jAk/xlso6f6OlkcBGhRsn4Ho5OEP+XSdMFHLmk6u+
MA1MhJ2t+u2BvtO7sxZR85oW0WnqNYlnP9/FMZ2BQB0shmz+3uSqOnaFaxzAr3zWiiri0eO4p7/c
jQz7kb0/YaqI8m6zFps8k9kpHINdF3CkI9fG8GWNyDV9zH1zyqwnm3MPXn186MBlbpYec4ZPeWI4
eurRZrgIezdCYsluARX2pH0acR0mke0bH4JGIqkECUJXP9qddiSrnB4kScNL3PvEzfzyqXd4iljd
VK3mSNo0EBTTQsp12vXBKWiA9AwBjgWLLFtNHO1+LoyXvJyrk167z2PhEs+3UXimQHdvRBiJDGoF
ICVAOw7ZJtIzGHEpeIBQ0RbLOQrs56Dj0WAG1p4x001MkbWp0hjwainXFUAZPXACiqwqHk60h68m
6aC6JjOFm619X7sWCeUmwqvnIGQ0w2OpAUdofNwlWioZz/cUwc7l4IGpL4alloTWJqy/DX7dBWqw
eycSmh0K663MjPKDnsr4lAZ9fk++jbphvYGVZfYO8xhEoBhxJy8pdyzc9Oo6KVBRMhhc9w4Gv2o6
Z9KFANo/OqFeHiU99F5urqOufYCwMh8mius83OI07DgnvwksSjQGe1e5lnsf4MouTayERh7uiJPV
p2hk1bdaYe0hssB+xkvaejgccDOSyrC75thq831V9JQl+wlG4W8o3aQtIp1jZJY9OGNLLVk03Rdh
8J11NHCZqPB8rjklpWGXb2QFzCzOHOUYZ3ZJ+g8SHtBJrcyHncZ5+2gGR0N7p2LvsYrq6poQy41x
b/JBkaH2VlPsnUj3AnA16EHzusY/JHXypOMz1mzfP01pfv0FvHhWdx3NMb3m2/BCFuNYOGN8HOGi
LaNQ19ciNonZeiguWtNvfVkOG7soDsFIp0LSMy4CG0hmk0Yov602vpXLx9p8zmtnCYJ6ZEdq0GMZ
UukX+/RrGJp7FxTOI0uQe0dl2h/ZWDTcgy9eRkVWrNG6nZMOAJSyA9CeXUfgRBfONq4oOAJJRGGH
U11GWIanovUDjpHU4dIkDBikJaQuPKZLZTXQZO1IQEo45DDuW2t2r9ZqKn0gAJb5jpwvsPYn/laX
3XfDRCsEULnVwjTZwQJiIizqH7dj2jkOibFqmaeuh9jL7lZTn3hHQgdP0MrNTUT1PtZEQL65g+23
mAoCn6FGEzxxu3mU/Vpa3h/hB8+1JbNlSR/DItIcsS1e8AZGl8kjhB9XQcD7Hq/8aQnXTNmtyn8y
thhPdWcsCrhOseC8qIu4W6uWEYPM1OgNyzaM6bA3zAxgKT22A5ORVd9D/Rl4CEivTVfu9BOUtDo2
FS1P5HPmTdtUL7ENVjrqa2el8zWYKF8JVhBbdMNiWYnxKaczdTWNrbto7OAkjYZYgp5/zV516Apo
a/ROfAH5y5Z09O5VV/TanWTMmDBdWwZtjFlqbJHsrUVnYS2JCOIHBpzxNpw2CIzclLiuOGVzVLJU
KmjGvxxShrThre9GX+4Zb7snIbSRIQMYqmEmW+sQ93bxyeYzC4dVo2SP4ZCxzI8YgkU2rRvtRUTh
09SM0RpAmbWf/GZZTsMnkNtxyXSJU70DRI+ijzfAokjdaXBf13tmGv0NiwhDRpuiWBHdhZFhrJiG
k/FwYpsqK34Jik/va8kwf5y4NevMClcdxbp5Is5WAJCZukR/YyRhuawtlHUrUXzJVmBYIlIwpxjh
df3s9fasUgr0dJW5vvPy+HOeSTEPqOqLmT4qVrptoXuYwUjDh+BYLpmAlt1m2cygNaaz0DFNeuY7
ygfy2F5P1MYfnLlaBxR/YMuidmW26heLc8fObMkBGnkEc3TIP8ABEbP04/08J/aiJW+2Mu2Rq4QL
LK2QBwu38fdFeec4MeUAmbbLxkr51OZdQ0vk5LryPMfSwm1rs/i0f8B7G480lhOFfDVou0R2Cl+U
FkELQLieW64ZPEDk4EgbVFTOaBaxvS3Tdu1gdPWb5yTVrkrDYeUT5l0FZECWbuM6W9+dswfDbPdJ
oIFfZv2mdzaghpNfwMJYde87kA5zLXqdkn08NsHOA8K2ph+efsN8DA62E0LB7MWDF433TW7IV/pQ
cBmAbyrjzn6kiP6JZQlpTrYvoGC+peibJZ32jM8jxmQ+O5hl2Bb6LqEYYJW0XfpAuLNYeWnNoURn
zdMrCzKIbILX0ZnezaltLwYjxpUfn5zQFB+9zuhtAORybKlJgg2rH6UEbdY4rfthS+81KIMPSY/L
XlctADj2yX6FqXuS9Swee7fGpKBzvxhhv6FsNLzZzPwWtZTZbp5Sg1IpWpWQFNEi7fEmsr4/k7vI
V6aCHjgYJGcgCJVGw4utwAiJQiT0HtHooAObECuAgq1QCj4qMgdHuafuX/yhvoelMT0N8BfQUE6u
AjJUCs2AJXUzV8AaBoVtSBTAoVYoBw2mgzsBd3DyW6JgDxXUB1/hH/yWi5j6wv5rhA1RwoiIPGAR
lcJGULa2TuFI8KdiNEVF9b5rUe8dhZuwFHjCw6UWKRQF4aiOD8XGRQamwlbACofgMfusHo6FqYAW
rkJb+DAuePZuHAW9cBX+oqOguoOHAb4zUHgMT4EyGoXMwCZhEWSY83OkhB+p0BrpLJaovj9k8ORS
kEtalQrEoakLBxcDJa0K06GpNhUbckfcDDY5XmAeGVQPj1TE3LyIAdiHBfUjMMF/6AoE0iskyAAb
JFGQEAtVyIEaMpI8R/cAJKIrpEij4CKjwowEdznMkUDBR2CFH6XCkUyN9aC59mejQCU5xJIJcgnr
ESuIB8wkhWriKLyJwWW5GDuQJ87wajOgpIaKXWmx9Mt1oQApQcvn6DYE6rxeHGeFUdG1P5bCqlQK
sBIr1IqmoCtjg+gHIksA+wXJkio4S64wLSAbM4Vt8eC3sI/DkE4zxRVqqdwbUF5KhXtpfsEvEGAq
7BuVQsL4Cg6TQIkJfnExLuAYG4LMCEkmUEgZF7YMvh5gZAo343aUt1kKQcMx4duCSZM4Zkf6ssfL
o4A1phlBaqChjKPHjCCisDbqe36/8Re4LAWtIcUvCGcMHspBa3AOkxfijBVjB2h0+Uzc1SUPNX57
VFetYxNUYopDZzHA3HF0lSIswfB0isrz+y/W573Uy3tNQXsKhe+R0d5zueJMvMOFQaMJG7DzqJA/
VLkSR+nAAP3+C//reIhgBBkKFiQi0huWTjKduYhLd/ea8DzpghDIUNqbNK6GqFy5QhDprqIR1RIw
UaCiLrCdwLSX8YsxEbntSEVoCmhkUARORxMBjkjhjga4R6HbNUtbioYTJ1AkiyolMuKAkgb2lmvc
s2rb7Hy2CqeUYfJZ+gqx1AftYzUSzmgUfsmCw0Q5YwEOCTRTO8n7ygbWZJM8w9h0myv3VhAIcuWn
k/TJqf2W+Ag5P4CKsjuCotEABspogJKl4Z4spTiN/QFphWIBBY+iRU2eDQWUgokCSwTEFHYODGEy
XodZ7NIz4/pnAmvPhUJTqQK1WwKtyoBaRcKTDbIEZAVLd1tCtvIV4kpTsKtBYa/SHNUtCWI6nub+
TRu0bGkD/EAr9V5zE8NrgaV8i7+tIwbEgLBR/l90usFqH+bY95da6L3FkLgmheTSYXPhdn8jarht
S+PkDvKTcGe+JK73otVnKXBqtT4H0YqwtRnz0OqD+dq10xsptc2sNwt9gI7gKVhY6AT027CySThi
4IT3HEyOSR4zlUT6siFUFkc6p1eEAHC7cSqukdp2uUKUdbDKGgUtC3hmkfwGZNZxBlyQfcdCTC14
qnBn4ahfBVYtzMCnX7K5BRmtV4i0DlaapqBpFI/ptLsBUovkcwJXzaGAlXv3Lu+Sl8AqnYPfYh2A
xCYUko2N/e8LFQrWVkFtq6C3iabkwVFaoB/0emErwlsI6i1Q0DdJ4n5d9aTxB4WEs9Xl1ylMHNX7
a1+B4wKFkAvoKyoy5pQTdDlAyc6h/gXOJdoVA/CytUHR+RNQOlfh6RD4XLpMSeMZCl4X/WLs4Nmx
8NxHncUeR6HusgDoXY/DfVzDsg8WA7hikdTHMC4W07VUwLyyIUSL2ZnWQ4XT09pvTeH1ah/QXkZK
nENgffFoO4frA45vUmC+39+fwoSOU4/3yMnKPsD2tg8xmzd8FsD9bF6vLH9xfzbtEgYw9kmtaT5U
QBrD31KnvZoKF9gNgAMLhRBkL4N9vKDXH9wUZhsmt4EMv9gN1ezrw2ghpL3F9vI0KDyh32u3nK4g
PDeGZyTrpGXk0kM0nL30oivEYTgDO+Tx+qwr/KHmyHPopt+ZlxoLpuxio+lb2hHgbCcpiQAcIgtm
leUhYVAo+pJxCqxFV0EXO+iLQ/4GbS17MM0fZ/afIZHgik68xUBvJDI3AEdr8kz4Glcwp6TLqBeh
b40CjbRZBXI0jrHbftLEvkPvpp7KdLet6d3FofHeGasm7+y96PS3Fg3wUFA8aE+zC8+ii3fFAMMd
/KSM0Wwt48NHkVjYECpbhaoMqc6G3FeRcTN/wD3550s3+f67iVJGO1+l3NQDyljogTZugGFSbdUv
KrPdFDagTDmFYhUy+u0SC3Y4tTfkcHGS0sCwHaMsPpls9Zdt3YTI6jhQ+wbgpFjbYJbFRHfEZBvf
wwiEE9w4ZwCUEa5L5xhoIby82KMcQTXbDHxVbBdPetnGawz/ZJftedWMNELSwjYuUwM7uSag6rpN
ZqLTDMmq76jMDRL8LQC2LAZfE/k8TsAVl/WuTokoz+ldkgO4GYsfcAV0kspwF7m9t9TS8Vo+Sbfd
DiM2e1k/+7hgCbakd40PXaeJ3k2pFUwDUqpy54REuPskWxa0AilkNi/c11TDlNRhZj9ly+VgWtVR
BHQP2vVwllpPh2pAg4UJPKOnAkyU+YeO3biiPKbS43Qpme8kgapJEpSG0on4MeXjrrd4yvkWBAOe
JYuMYxwlHGutJZ/j2jwXAJvo1kzlgYGZ+tuL5Te6oS/jhzHMunVC33471q+Jk7wNjpKI96LmkzMI
4AJ02dqBfS9DfuGaCRwNJLgcGF/kRJHTYFglUttjXt6Feg6UutqPBURqPG4H8H9LnWqStWCnTF2K
Q7ip1fdCGZ05VB31WLsrKTZE7bmGdfwY9SWFnWT2WeE3gIlWbI5u3CPUgN7jmPpxzCxmW+m8hP14
ARG9UB3MlArdEJjAUGmfUWA5C0ZuoMvJR3jwpgTLfAhrKdDXjVHBg6Ccf8H86a5uHULgIytuL8i1
FC+zX2MXFD/x3DxlgiIW+gtjb3huAodOivELAAVFvvWE/9361MaKYWK27OPou9eNmztDZPb7/Zzk
1AQYRLQL9CMY96uuSz9GjamPP4zfDGLJG7XcPnwOHFQuwkQ25Ziw9yOnWOCkf7Icez+VyT6MiAo1
xB/L9q2o7MeBU8BAGX7KYo63ZNf0OBNCix4ybZtl7kq6BaorNkUMzhYfKK2+SWnEdLRY3570SWYY
86J1qerr2vSZ5DbvMWhuLqcQ2PL8L0ZiFLU2q8krP5GB7+ReZEyQLYVeP1s1bYq6nhSLeaAhhoEn
0ZTqszXFMbCnfTGQhI7H/Hm0w4KDlN+Q5cEVratm6vRnEvtcC7jCU3W68bLdJLaj4X3XwfAmejul
kJG9ZgG2zCnzazWXR826S2nz1SooIDamnvbO55oKvWVWRSsw3oTH6GwIEzBvNvVwIbgg2CEst6Bz
7YYSZcd1C7hyqVxUdUPlT8feWtraQy45BQWxeE6spyTxaJFB/yj49hkNGuqOgRg6/ilFwjEq8Z+Y
+U2QRec36RE8swNr3lsQfOIEtQW26p8mty6t7U7cnv6+87o1GHgw6TJnzl/8TOhgaoIV4VTFAEq1
qNPdqjkTex3+BBrH0s6SaS0G9Yl0t0bZgFKvBzvry3OQNJJTOcVzc5CvCV1csx7gvRJz8ipSwXiW
XoyylPlBwKh73WLcSynmHIyfdCO+E55f1BFFJRKH7C8Ozsjo/5hq1fjUYXliC7MTZcVoVw8AmpJD
IadMULpGlhIld53WmUtTj+G3+TzxvIYzZi0J7EcU6GKFLaaTxm1l0h9Fapfat9Swl41bij1uTmrD
s46NJ8lnLY8/HBkO+1GvkmXmR0uNS5/xa6Iv8XxGCzOynRNuNGsk0m9qGoJ5hsDvHrLIYw/UYYvv
7afQ4K88XBzb+MjTryrorSdPMiGom25h0pRybCaDhJBrD3s6M3J6q3RMVSmDzK6vF0FE4xAdi7Q4
i7XM2WnlfWxtGjO6zXFXIJcLOnsrxE9Q8ZzUQ8LFgZSL2i53dV93F/s6d196aQmoHoXHU25i2yiN
jalNBVnh/nEydZ9egNtc0obSuEgSuutLLNq07uS+Guwobl2Bk7xMyHy1pOjMscPe2cJ/9223XFpB
/jyhwtVh+FgSHVgQjX9JWsoG7UFcexYt36hMwoT+nV6JR0PiUDXpWzo7tTSVScJatr19K5u43k9S
cGxJ+s9aho+tA4BINCHrDlaEoTDrtd40D14KZIk6Lnflrii8XnCY3LdTHi5xmYApLXlClAj1m3rm
7vR8ePWN0NmLWNK/E9gfbIPd2hRWXCmBfsIq2JPQMHcJqSXel/cnj/1sSSfbzpmNHCOBs5NVMUHe
fqknrbwTIUWzNZdhS5iwS2lrI4+wln2xjHz9mQ1uvXQh2RxMNBF2IOlXV2jmojCfwsSt9onPIcz2
M+uqh/M7pcoO17VVXKAPb7K0esoCfCUWxc9Le0o55A3lSsuCjxLuLgIgLpce4COqVLo1U14Wx5lY
Vf0zaj+tMx2NWdNhtLLvoe1XjYmrcNacN+HksMzCtVOU24qU9yLu59e8Sch3+/nD6PKm9HtPgXUJ
ErHjHdgPv5vu8ODlSBi+Mejr0kZQCMm6avlcbThVVNRjkLV3VoJ5OJF1hyLqSS8XOpAkkac7Y2x2
jOK58TUaHlsq2KZg2dQPAZJONLJwu3S64EIk6T4E91rgPjQ0LbEtQPqfoQXlMSwgyrhd7nG/MQfO
mhQuUKCCWG91t6kWCVlZtPRGTz8kX5yI8E82fdtY4V2dDj+jZOxHn/3NpPXDj9l8iy34rkuZ1e/1
0HLFpm82211nHE9UG9Dthe6ulRNimEuNmNXfJepsYGGTIrDYZi/OyORQJg57Lr2iW7PnmJJxSkHu
sraq6dAchxemiwRwLIwELv6Y7s/Mn6S3xY83pvRolbzKEO4yrr3I+rBw5ZtJ9p0ZqzH074vJGZeG
WS5dfziZusP0ldbsrHfua7J5c5Ms/TBZu06IX7N5b6CT1xSLscsTm6jz8DC5Zw26TFhzal3oeDX6
rn0tAVCr16ptrF6FOLJj3RJwrfya9IEaOY0Hg2drJIZtEOVHKvcqN3/1TVogdedGYmHVBltn7l9N
0z3xSfpDujIpt6dJbNXYEOsjVh9aCnNja7JEAtDERFHY65RFqm7V+USnfayYOeqU0xljuwewwnjw
pvkxavLXEaGjBeE8uv0pc2jUHoqnVDzyVyMmOe4jHbsF85B69K/20F3V59VpCLpZfOVHXvQEq5Zz
H7TN+1Cias1x3y+cjrP2iPupEKDLg10Ae4cu4hj3MIjkGv/3QqCtl1ZN29xU3Ttp90I9Fn/uhieA
eTMdb6G19iJ25jsoDmtqXzaMs99i22oWRVzRX3+fGypNI/e1N20cCS6YbfGCEq/nqDM3REEOQZef
SQlaizLRHse8xn4z3BPupEzT9RnWyDrepmn8PGrjN1PFZZo1tIXSK251CWUwpIPJke9GgO0CDtCi
obZFqqLJshfXysRs1cnvImXgKivaisfoGe0ZX6pR/4YqiJlD0nAugXhH2DqmU483kQiV38c73Q+3
gKt3BafkbF4NLI+iuwudcd1yjWjGdI6EsY1iEE6xfDRjNt6atZnbiY63chfQ6U06nNY9pi5ljiNz
ZKpkrDD240Syu4cAEbjVONP6+XYUBXMbCtvMIlpnUf6gLvxWI1yconrwTCv6yzAVy96qKPtwX9NE
HmvNv2CBWjet98Sg/ZVQ1Sq2xyMnbJarSn8xCBgs9OlPbuF9GrPmfuKWXxhOyIfTD9pyMPIjWw8a
asXe1Ott1hiYGoNHE/WhZP9SZOaF9r5LHpcfjK/fmtHbGTiWFtLMtu7wlYt8lTP2FNq8qtm44LM+
eK32ORvNd5eJp8n0nhqJ7o4Y8Z23zuOUOGtNo1u1rZ6ZY77TEG93wbtuU/o5N3+SSj7lebJJ7OSe
mfN+oCwsmRi04q/w8/iq91sM/OSwuxVDqk3kp5+mzhzYsR5yorMR1mVkmN3crkhjf9SafqvT5i3j
rtfy8tTJ+NUsh7eh1aguFNaqT9xdkmV3MyNY+orgfJv1pkp4AKmSrMwnpR2veMbsPSd8Mi3jruAz
sTzvm/e6qAZJ+1S9LbInnUmaw/OzMrK7eHxkvvQTTN6lCs1Lkybvackwzo13qQxP0UznMK3alkbl
liWOWL5+IoKOddIfba17tbipHIcJ1GRkq4iZaaLfp030lme0j9Qmeh4H3I7FhBvsxdbskx1F1NdH
i9LFRBaVF+lSZ9ozTNHb4WpBtBvM+tDO1kXLiBDTV8ClQBNBcqLp+RFx6aHmmbKYmYgUBmz3aV63
BZc2q6dt6IvJ4/bMzLuu5Px0wzenLdplmCFFOl17dAp1+qrrNTyO2b3aEwWKvY35xc8nuVQXS2Bm
d0FI+L/eyJJeqQj9inWGlkK3qdNlkCNaUfsdZNaEe6LcUPuWL8Kr6OFVtvkjlR7r3pqWbmFbOOmq
dauXV0pY1p37YMXD3iZxi03mHITmqz3lFrUKSEDu9OA6So0ZOpS0+jr34hxP5p2vVZ8W3OCwLrcy
m08BU9Rmni9Z0rxnXXQrskdfyoAQu4uH/T3wp/1IAUChlUxSDPPSNskN/sI8Pg1G9TGQjqgbauGa
VymmN7cz1lniP0uPWy4Xi1Q07ddkRmeBCs5YZFvqBVNMk+2UVRf7sTWBqYS7xHXp7W2ZbOCLocHv
OPhocWCSx6Q4x3LeBgl7JFaMNWV3HMxKCiIJZEMck6Yq3cRCrVEqLB6g/xAyd40npltnPzcXuAMO
nHF2kUifRc9tP8whrz4fdeSH0mp2uVFz+SE82eKOPe/PxP8PiK76/rQZjatTZY9FWm9D636co5dm
qB8c2974bCOYDiCXy2VRSs515UbTJAI1xF3HEH/Uz6Xq9l63/KOs5FnSvbKoTaw66gdm1He7mU13
ovShONILJ+G4NFwpMnoyM3PT9sWzuwTFfrYBtqsWPs4hst/SjQnaifmz+qIxq146lyZQGf2YjSRp
kBELMcv7Tm5oyLUo7S7yBw9LiaAiN8n8T7MJKna19k2fyfX6/mrmAEdiP0YZHhvGiPOzNXckpWiY
1mgrjrylIxBFtBqRm80OXSYmAnOTaNR0ZIXqolsN47Cr3f7qBw4yodgHQ3OdNPc8hdY+lO02xsIp
XvsOEXt67OdoNUbTzvO6q4jeQiVlDsVPPHifqK0gH5iBSn3hhO5n5T8xotmFQfoTCO8cyCBeTk61
9/TmYw6cW5DF66ED4J6j4ID74AeYC62hvXhmiSyzZIuEt8Sj/Z4zTVvZTMhBSh+MZOBPmXRiPfPU
Wrq5S8sjY9Vl3GZYF7ANMIHKl8JCARgz800tmWEzvjoZlEmmP85Sa66O15LojnXIxdTOmiyPuCbO
9iQJh/T9Idf+b2Drf7NrE6vkf+faXH0kRfufPJt849+eTR+CnfBw0RGLtG3hqDzk36ZNQxd/kSbz
LKHmWaZjE979R82R/RfVQzpzHM80XHB1pMD+UXNk/iU8G9HYAWyHBsx3/Q9Mm4blqqTHPyPsfF7D
1HWDiKivnKLK6v1PgTNfb/I2CCrtGGswY0tJKXTOpb3syDfg10r2DYkCLsrmlYPmtNSn4ICz4HXO
tLt0Clzm0PT0xUO9ED31EmY/0/aym5L1lArVTznchQBP3GheBQIgRO0hUOiE1q2cGTJ5s00hQ5rB
YlRm354WnQ+Tt8hujcMTdAYshBEAPSi/yDHfVpV3Z6iLWiehv7dqQ9UgB0o0ftNr94HCpifGDpeB
/gl2aezMBKtbNh1FzmYmGFU1z8lODLKYkupcldXVzeRWtNGnFc/hcuYJpAGs05tbwtiGBsbIXZcd
pXqtXaBcpuvUHO2TwUG04VntZWQsei3/I9N0q4vxGBWbvOzXM8xhamspm04b4phevQqKP5BeYN2k
UYl3Sjx1NMcOXfKsuWiCucXvbAfuIhka/IhIcknHKM8Pza/ZEDQcDBhNK/NWpbjDHfuBwnHqJUqV
0ur8lVdr7y3RurLKP1oMTm22Ap67N+K6XpoWTGiglWttrJ8MHdu4PnCmYt238TEunWigpco5a67b
LozxWf8/3J3JcuPKFl3/xXO8QN8MPCFIsJNKKnWl0gRRLfom0QNf75Wp+0rX1zcc4aknCJAUKYkA
Epnn7L12Pt1ODUwkDduJU/HvFnwLPYtspDLTPTKVJoQzzSIiS0+Ffnap5Q5Us/0Nfa8xFjcbU9bQ
n4Gtamb2jZXCtNPWjGqdXzBtvy8S544m6aM9JpHLZ0SF5H6MWdbtZ3rHpkWgUjIlxS4H1BEX6Lgy
Z/neVcWNloLFgGybRZARyuyhdX/oOEvmtpwvA1/C2jbLw7ogXF2n4hB894vsqrWdTnpJjC1+u4fx
EZpxhlg/m6C1FkSQLcI7GzbxXwiLDp0Briot0+fRmv1T2g23RWu21xavbuNDxUnL8WRsjkxzZULu
9KQ9cDB3U19wKufGl4qgxr1rqfZKcePi1YuMLmxtRDYw7E5On36yJqNlQsIdJp3q18pvXwsEI7ta
f7G94ktbtGWIMGfaIdZ5Ker6xzpBTKlvzaogf4B2jbA3kkVdDy3WErVD89jM7sNW+YQk2dlubedL
B+S+d6uRSnN87zp0F+pPHiCavUF7k/TsBTLNydkC5glWNx507oRWA7YR8HxoyfTYjw3hyfa+qfkX
Kz8hOqwoai7oeX2ltwgNitamP/yiU4QEwYcJtpXoW1dRPbcthwjF6YEuXWhs9lch6zZDilysRo2y
bwnLICLyczlMAJx0jYUSFW8xdfmeIJR90DE5dQb6R3gtkTqgO8UeTUSd3Pt4ThOsJelmlH4NxYDN
aBMEq/Z6uScH48Ni+69/vUjjm7OnQj482h/72tY6+wrQ21+v/e3jKm6hdqvD9DDt8bLMAyETRFSq
R0XH13QwMlrolikRa0tMb0NUnie55wE8digtAHh/eDqry3bE3HHqExQ5KxXcqk5DL4thjORykk4H
D4pi0AyXZAN3qPZmq71fVxiDH0+p58HrfsqWzIs+fp4lyF/vXLmX7Denqoi0IbDF9Alwaa3tWG2e
eewykxBP9ZwuX1A/ojZ1EhOXQ/NTvunjneqnMkyXuIGBKDK4GfRneOf7Jw3q89QTxN49JMGEwa/j
7Ham5rEfKfEXdWY/zZV2XddjOwNHY7Xu0a5guPGtr1Q74o2WSiAy/ygaT9wbck43D4t9Ra51HMWQ
X+epeYII192OZmqeXKP+5EpEKtqOhC5LnZ0hfNTMlpAlbd+QkkJS31P+pLpHOSuyKukYEvknvAXI
K9bpqcq05lBPjbuLvY0ko630L51nipOZNM+9VMl6lg5KpkWpnLfeoczyw5ASWbNRrqFa4K9EMMXb
K/NsVm3a183ydcqM3XZclnz41BT9uTB14oi3/pvoDe+k4TE8VWvz3V6Izxoc0ttTckmesyAOK9cr
TgjV3EOrEaOq+clXsY6/6nTsH1zJFzQnvPY0TT0NK81Wj9lla+r7MV40IryGhqpccajW9KHKU8JM
ehdjZurmh97TX6eBtUaRCB80FzfcnrCWlHSHpQOe9rnj7ALXC++U/I/+YtRoWtZ6FPuY7C8YtTsu
YwxOU4KY215EenSRUdvyEssdLqy0Q/d/Uo/9KcytKThDPtCrk1IdqQ2a+LtpomvPbKK6LJnuFbth
UEmUtiwMTZjd7L7nivQ8EknL/OIukiRe+EQ7bmPmImUDUdzJWCK1iUmuueSBPBk/Hq+tbh5bIB3p
QjsoNJeOBEy5we/rEybFGdpd3H4Vl6XHWaBp9bmle3JRMVTdnz313MdDb2tftBrlj+7xGVZdt8hy
uLvv1no+ZMwVcGN7MZUhwwzVq3bb5GiLoClVQ2ZhgDL6XVuv2bmUmUhq4xiWj4juT0aSbzlfXHfy
D2s2iovDrMC0J7wUIhkurN2H92ipj4fYuytpeJiQi7tAaRcJTX3fZT3WwavisTZDys2L9oedbD1E
V1blOd8nZyRfAwxlSGHl6q2nefPDQaqmmhVLQZBP4JTkcd0qOTimctdpK/co3CBSRznNySVhOXaa
1q2+fBzlUdJ/e7lRe+qFci0I8NHRsVAWvDQsrt436kT4eKj2NhwV4dAu6ftxVzlcapPJ00CdC23l
MXuJOzeJKlc8q2NvGxvtfbVrMG+gyqH1r/StnQPSufasZ997tCKXWI/RFSY1/U/1tcqvaJObAb/F
Yazpr6iHaqOivJK8N47OMmBAB+37sVEBWx8P1Z56bnO/iiYfzv4w0/FR36k63dQeck8XkRV+InW+
fWw+zsGPExGkxFnnwjpOmk6Ya1L65JU3W/SRh4b2nuOioM3qyTlrW8Yn8UsloL0fu/drVG9Yxqvd
DBf/ySzw+/w5cF6iERL1b8cQZSYzeG9EYcJBm9Q1+37lvu87efvDy0F6qQPzcYjUEfvHc14dTKEA
8IjzhEtYXb3vaWPq2KnH6hVTS2MoW/qLIUPE3i/erpdxtvJxT8oJdx9UPGemfbusRgW1U5eMupRS
FPHv19fHc0ZiHL3epFktA5JxqEjPaeh4Pbg5gyw0WxJ81WvvPyCfaxLorZMzkqWnMx5iZCC47c/e
P57TOkHsD3P3ne3L6NuMlUPklRkFWVBm1yDbjqYaOCZWOmoPOpNxQKrwpg4h+dJ/xdyph5UdM6ap
I9pmtXvqc+39ElSXZNOnKfFricFI6RT+ge5gcuoMGaP9Ps5+CqSDXu1brkeE15bTapKXpNtTojH6
Mj2oi9OlyPfXmxClfUYpDwhRHuhauC4ADnm1qk3sc8/fdQL/eDHSUg9kOl7g2LxbHem/PQaGSS+0
1Jl41gvn3D/y5HT1ZDUN5HAMeaT/GZ4dmSynHqo9tVGHXj0XkxsQ1yIgY+e/kXJlvKHcVOly77vk
1X2tgwRHRdHbUSBvMpX8Z9y1QC/mq39hsRb5j6nXzKQjL0z+xGIwPzqpXfUS87C/3qseJqaOMgDG
1PepbdP0ezwUBM3InLwJo9xF7X1s/u25WsMhs/v4GdglfDX/9hELa5UD3N7f6mNK9T5iyrGrW9nx
b2/7t/f+47kiJe5t6y1OR/m3qlf10vvmzVij1aNmGUK3Jx/c6IafxixvR7XB5WMn3IDUZur5uj+e
m/FrMV/UtUinoXdc5vJaaWN1tFx5LNQ7kjVjV71FvfnfPka98Lf3BKt3cHLrppb/fNpZX4zUpCgs
f/f7x73/7NRCENz5fBuGRVCiel1tXPn3vr86bTYJwZwomt0yTFDRZLprkDbH3U3M595t18M0NnV3
mgziqV0wzpcsBeNn1vVxk9coPMv2sqibe2vJEG3c3aBgHxs5N9BkjKVQs4TU5Y9J4uq10yGVxPKK
wBoRR34702tJ5ABnIvupsri+WbW42zHI1BcFx1cb9dBXI696TJPdYLigqas45e8bNWyr3XawOIV8
md7tExyCKPlnZbewJuTQoexonpwFq4f2O8a/fvY94M2oBJu9LUceDBY1X1uMPI//RT2l/iG1SXLD
hTJRHofAWdpTLycDqZwlZPLWCK0xBXnMLVCB7TVuDFLFyjQDLRsMx6Vew9TPGPsUy10B3NVeP1Tp
ZeRElAOoU+pfHTAYh1FmTvZyo/YIvtxjNR1Pgxx6VRq82uuAyndGvJ3ek+3l0F7MJqfgO3NdPp7t
kqISYiCbIDnyGuT4AIAMYZ7p2IyS8eswbfMWEhPPbEYON+97upNcpEmqsjbspvL/BJvYXdQefgt0
a9t4mwuHErwpew9cQH8o/+5Ic6qOAd20clJBAZb/W5cTioa1PH6NVNswDsbVPse7cplTLUqpAB63
ck4QEcurcdWSe+E0RJOpodQg3xy1NePpe5A8uk/ZpLsRQbKdN4cscZ161hqqXZWyUFOqPtZoPy05
B1dZ8WqPY8R94eNJfUq1/dgJ1Cvyn/jYVH7uHbfeo/b93+dV1MSQoBwZ+pgSie100aJpn9WnKYS+
2vvYJHJeCKf0y1gl/kF9UKnuXWrXXSq+eBuoudVNDuxvFmPXeErGU0qD05FzcLUR6lRz0r2V42TT
C40DrF7QGtQG/iC+xfLQqLPNDypcXOoxUmd2U0wwHFzrmzmZ17pKkFqqk09tQHvDcavq5DfFPnGA
qqXz0di2NqRXZyGDFoJkXi66bpPE9PGYviypbEQzqKAFFUDRkJ6BhZBgSDTrMnQhyzL+OKf+QZgC
iQwB4WTgTiiPy4f/x3N5F2r4scNqvpnMurkTqKM/jXFn73qAIqVOoYh4AaxocbRVBFYOrvY4+Vgm
Mj32otR03dAPmvro1UiqAMRIYuqWHTrd3+6N6mHVa4KnAwIWWvHY9pt/RYn/RC4wGc0Zmr7Bcr+S
+5jeSINy12z6/TgazU2ZnNrYv2W6nd+Oq25dFwMtWg63GbL9AR3RcMgMDJ8+kiWquS8+uvBzMbWQ
bybvIUe2QhVmIF5BJyWmoFC55FN86uLtcxFDsha9B291nm4my41PMwmoGgrDCHPsst+I3h49lh9r
n4uT66E40WbUsMHS01Hpy091TBw3Ptz6aK+c0a5wxzNi51OQoINLhANdxttu8mzUKAWvX2bCMcLZ
m1fSN2fSQDRCh00cWGf4KHdUtsS1y1Hoqr2xEL96qyKuTfSgelM1ySUro9AW0B7UOUPi4VGpjVD8
ccAZlzohA1aLESY6pZ19KsuKwier8ajKQxzqyEssuznlNH9PNUL4bfLo/+DZtsbMh+kMaZ84A/wt
tT4fE7JKCe4htJsIXMogSb936LWEHTmFq5WMN6YvaWLtOO0t28xDTLLI2nz/1gKHHnn0n3cptRmb
nCFKhZ+dVnsqA2s4+h66noFCamXRIc+aqxWY84FS63EkmxNNAxvsTNXeWoKDHU8/G5l3uBo0O9FU
idh6clBt3MYtsc3ktT4vuokhIQfftkjpfptu/iEfx7cG9iyuI7jtHZX1Nde/uz1F3Hr6idDM2LWb
ToU/OG1LtoWWO97WvY3Yw5I0fUunElzmD8IlVAMDHSwu6WEGZax/7m1ulnNd7je9NknvI/7Q504R
yjzqaUiIggocYp/InV4EDg9HA06gIf/2nKTdEchsRQX5tjfJmow7l6l/ZEESPrebuYbVQqL8jMCX
/AEAihZT2JtNy3/pRpKCEqfGqRu17EC2IHOq5taytJxSE7+4dUBElquRfkL6uzKX9fB/Wo2/H0aa
GZkvfg2OnG9atCcLFph4gZv9WPTc7M2Eu/mgD1QgqmNmDcMpQRMUYyDfWw1elTgjbU/0wZ4u8RzW
vX9H+tc1ABIMb2046WVbnYtCfG8RjYSNYf3FF/v/tulmYdr4vzXdnn7V9a++/wWw6D1w5Pzzf/4P
6/1df3XcfOM/BFZ6CAqgoXwgUgL9P5bhWJ4LHcWzJCPlT7fNcv/j+rQ/AARQyVQttf922yz7P4FP
PklAJ87xrQAc4/9Lt81X+NO/ddsgJQcBjTZbNyxXD4C1/O/dNm/tLC2dnfqcGp4WqpmKIacrs20N
50F/UROlxkKzE254nUMSpPFX/5lCqZc1Ui+ZsMpJlHqsZlJqT20+Zlf1iB5lGeEgyw6PmpH0cs6q
J6T+vT9+3/WJmDXLYDjWLvp5bu4oMFkxeXLCovbUZlSFAZwoK6xj605WmC6GKuWp3Tlugg0RPs+q
mTHpldT1DKtFhSO77zAwxks6a2dhuwkXDMIU2y9enJKYIoGocudIINR2nZmILhURP6BwygnLyzzD
WaoN6e6/GoLc4qoX+NdgLeWIyKIiTb6hbQUBvbTPnQEBbCi8H9qdZetfoSWkn1aw7g5kxKiwt/iU
smbAzQQxrG3Lu0Gf7mc7xRi3zk24GoBaV63b43XelWNi0athLjciW9Oh/p8cm4lysmTXYfAIV4Qh
o9fpa9tZ13VJcsg1lgGPDRdHUtKAssbPJG8fM+asIVUJsdEEmJ+LdEqjymlx2C2sYuY2MjHL6W75
1M8It904YCVXYhCvFy80quozLuACibKL+1ZrncgPHv3EmJi5mtzBDP+1pi/Utt2Cbw3l6KrDrph0
AOQVCnZyzEh/hTQTNkzliWmVISCCyjaahkbfnrX0YR7yryUrsjrbNmpHyKEQs+0Lprg028aZ+Egb
OzfyrtnXSA31UGkmzmPFBXjSs062FWBrjHYEyQbyLYiqEmTlnrwf6Vj0b3HDLSfbNn5rtebu68wM
LqJs762iE5/N4uJMMKlWybFccQMlumdH9FU75EukxNSGMaJO3R48Ej8joMAHbfW1Y1YG12SgELt0
TNNGa/lqZm0SFk1mIHfxiSKM3e+kc3bcIm6LfHmt8SCciBsHqeNvbxlGOHjzrBXlFbQ99mVT7Vdz
uddrOp3MoxAdZrNFiKD9IxlcojEsr6CFzWkT5+0ZaICJL6879mSuhYPpwrgpjl1V4o3UiTPRpYFX
xBJw6HPXS1apjI2WdAj2buEXNJIsZrsuS6opi3ARkVE5h23noselF7CPPwdmcSZhdl/70xS6nfNo
ZtP3ctSo1G/N52HQYXxA09NG7o0Ma1ELmPacYsk24BwZcYtBlfYrbab+oe5mPB1LFsKY7naa4+yx
YHIhDvBxSXXJR/zyC96rohUGkRXFU6djF6S+fdW3k7BJNTdHfFNF5ZzcRr9h4qFU5elukbmDvtV8
5+xA5jXO2UHPXAt9eZPua0EWnwagxloDbEceQXndK0W2hE7CUa3LjKrdxUVtXw19RtO+Eiw/0BAi
0pFSD37MWoqMWBwdei05ZoTWl7RQtAaNHpCgAMBO+7kB5dOu62s/B0wpbMs8rDahEQK5bzhaybAH
z9CfAQhUhvtWgAWOjChz9P0sJN8Z2iHwA4DS8eTvrGhmNuD9Qow3nFwftl8rJZC2aTewJPsvJafZ
ybMAIcA0Z4RiPaLVOhpoYgd6/G9tcEuiH4en2gWTVAM59THXUZ2nQdDvEYrlpP3MJSo246dYz0mF
dSvBCGxQecBCm+JU59IAYAAioL5z5S9pRHXc0HUeU1KP9rFMGMepay2dcz/q9s8S/lQDwXmElrtM
2fAJscUaTl2XQEl6jJcgeek9B0PAmi0n5PznjnNMH1eXeJCVDEwToN6aJetxQo2+IdRzArh686T/
MAsekWf7LdHCLrOZhxVYeCRbpiohUaQPaxJr8KjKO7t23FC4mEqH8pD0LWdjSpieIAI5sN0Xa0Gl
AI+v3i2JTDEHJoRIWxZ2xgo5vZdA0sIEtc0CCSn6AdhclHkFWAjcEVONwMmZV/cwzf4v8J92NIF6
Oq2kSYTteaTL/1a69HRi7lR+V7069m+tEsBwNWcCL5lhEctw+Le//aY2L0U8nbTOGE/JXD4tVZzT
Rem6Y03g0Z7pvHvvoLYm5gjSpxafN4Nxc/zZCvAe8Wa9ULea9kthaEz+ZuhJdWAeOKuniBRCvNrE
u5Tr2WOh5LPo0uIxBCbRhzN2Mk5hbT7XKz6yyqgm9BHf8ZvwOdbgXJGCASx5mybxZrFo2dkGsnMx
opHUsejRnKm/Y23+tqxRi18/HLUFS1GL8VMPADgLcnqDO90zMO/WRXn2zPhr1+jzWeadm3MKzqJK
j45DxK891F5YWlt50hDsHDva0LNj6whMtupeowGJ/dHexbopXTxNf05Xl5bhIBGT197gkqSaGu+7
NP+8svAL+5cOmgmQUL68dhsmzAIr2p1lwVYtKqA4qFZzdHXA9Qt4K3e1hHuQJ/YkyKY+bOYMlEiv
+rCoGTTm4reTTNRCZ6tkjbgiJ9JH89zD+GiJ4V1v25EZuU8b2d3KLwBonLAV6IlkbqGT1b/rwNXC
wEG4WqcYm2puKkm/3gHYeurcfgBJm683E6D5zQA7R6vHfkiM7JBrm3OlcnplnP6UuW0SOZZ46YLW
Pa4E+2h5RMVxOWq9fkdOaopRR2wHCHRa2NeYrlzbfdA05xQQ3M3qyozk9IWeWrz3Bpzj7vrJq51H
rpxXXaIFRNuS2FOkJKyQtKg2BROJos/9g0foruOjhMKu6KQz04eJnEKRNv0ewuauEuQ1VhsBnY3c
WKn5Rks53+usFMEGeQehb85+I+85pXNNXHvwRgGjOrRo+pbEsY5UlRfGOltIB4LzpE+kpKTx+lX3
AZnNNk5DP8XSh0TcxLBXf2NdOCKnYPY1FRpF5aGqHnQAwBEL+DDJCb/JWufE2mVHvVFEcfAzZhGH
whjmZoaiFH8F+BjmE6dZ074z5vcRYt27ZJicKAEZQy3WtkJ3Duj8uTb3rKDEpi98TGwgaelSojvL
VqnexENa7ONKI8561+nOtIW6HL9zjPPvHUCzJlGGktGDJZsKM71OQlERQOEe86z9bDGrLqwHIEU0
bWSDRPV5YY+QeMrv7KXCpBoagA+Y1/ujK/0/er/3LCqNqqdFufXJolyKozm7VagKzzKn49LnIH9T
J5qX9G6xIFQQGd+FVFFIk8hLLAbwBlQbkMKVAMTiP9T9gBMxe1zTF4yzqLxHbFPqz3EDyENFlp69
oCKPZkIGYQiC6pcYwnFnhrVEGiHBzgiWoelcBWYZaUP79N4PX5lJR+Oi3VLvcM7VqIAuNjxV5u4J
PQwMA1VxILr8l3A0woUqF/sk7GDhCYCJwogxBCPpHbJJ7PWsRwEVj+17l0012Kr4ze6Bum5Mllm5
J3suEt3yH6rB6k4zrTvLdPsIeNWUUlyc+zLej+tY7WCLDifs+IcNMUI0dC7hh71+6anZEIaLxqkr
k+3S6Lp78Pzqrcrofm4l7X/Zo/WYRw2gDZykfhPTY5X7v+aM8SIlo7rODe3YmOUlENbzwkq8EMVT
JjSTSoqEkvTSfJ+734KM0uzmyBBUiuN8DTHWo7llbs7lZCTlyxaMGDbwpCVV8Mo8MEW1lN80tZtF
BXmMYBR+TTCWiCS6xEkBQU1Pfw9LeTXGxrq0+lMLbvOcDBZJuXIRgV08St3eoYbWduHYrBOzUd0L
66ARO04jDF7JodZlvnjbevt6KT5rwhHYzaeD4+vi9N5nLpuebPepDdu6X89V8NCtLtJvuZmTH2T3
rucNEFBkivrFAsBZ7fTNCI4QTiBHErugJWkHedDpjxYLNxuHFu3J9iszimDnVAw2nr0fYLdRA9U3
mhabDyK9fhYMtpFLNnu7TtcsE4/TjLmnGb3pqvlLuG6+cV7Hk7eV2qXPhm/MHl5KAdVNc/srafZQ
EXNiKItIhxlyMd1A3yE9EfuRcvil9t2jIRkdvTMuB6yc+a6tSvNCNrp39poviGAWoi4wSKiusD1X
n01h4n6TKhAyyQU4f/q2rt0QxFx6KwnCjRF505sH9O9Mxgrht7rWhclY3pQLfp3c1QKGFRMuRrVw
dfvwsFgRYiqnBLMLVlyqXZAg/KogvwGhhkyfXdb7yinHcB74OM9Knpo1caMhH9LrWG3ueaDyjzEW
B4VLnEmQei+JB8ks9TbJPOMkcQTB4NRx0VcjmuN3j+S5DSNCzCSmp9r0wQtYT+YLMgJXneZrCtKF
gQe5ovvVy8y3tGjxBK3tTW4aV9eyRkBu27VMHCZCDnaklrQsBdXodKbUnkN9TvaginI6p/ZbVePi
Nptq2gv/t2J1qI2uS+Vk7FifMeBwjsq1q500f23KdnyZmn6JZmBL788LF7OQlU7tQW1i1wPgXlKv
1HVTTdIPGz1kpZlQGhXKbAbgAvGN0DqQBhnacsxd0Jg3Z9hXskieob6/lFvqA+90CeSmJOFWBIel
JaiKUhNTNHzJGIwQV+n2JQMI8b5XzC7yCcFozX2I8ByHFIakpuNca7iacX9okAbm8dQLrOdzx7LS
FvdwIdKj7grvtEH38UQQXCb52sdGPVfmdA0TbWkP8E15Z1PFFzfPHzC4edGygpe3ss+mBOcldbz+
sKmrhKusj+YN0sxd4wafhJYkx9TVuTMHXrwfBG1ADG8DMgMyJlEhvs6y9YhfhGzEJi1I7TR/Jcc2
htU5UiuoCh/bQtlhSoaV9JmlmLioNrfaxPIuaaTMdnMxbBe1QZ6LQnk09xYiT4aNhmmsFEeqjaRp
Wpp7Vre1j6dN7HUO19Ba4c7T5WYb26d6sAO0HMi+1sz+FvdFEhmxSQKnx0mV03Y4bJyjRMmSFb0V
87V2p6qJxpqUdHKmBUv1EhMXgB7c37EZRIwBOneXFHN7Wtn3alNp+nd9bB6dwevDITCeBaRpbpzx
IevIpy/y7Np0DuILc2iPXc9drs/Qi8NebOvjyg3BLdqTEcOtywi/G5/bpxQlbqg0T0qGMwaJt6fa
xP1bNig12Txas6JCVtpHpFgiDsfDG2I202VCxXbxO3IKGi1/Uk9xD1sv90LGXqvNuo4TMX4Wkdnm
pu/xVHWXSdbdBrnRqAYHyIwKn+QCC8gUxdqR09fQG4y/yXMxQsfpJoa5xEqjD7XEanb3rMZQw8kG
oKmKZa3pPg8LnH0lEVEbpTfzXRGBaYAJKUcKkd7zhaxn9bol+7q96lPXKWN8pS9t6Jo9kyKlilR6
ErUxF5gQcc9qT0dzO7op8lZFGVI3KwrxoBPlf14aeYlM03hRM9SG6ahXpQZaRqM+LTWtGsP4aQg/
PcIVI7/PpdXutsHVTOBSNhOFnoDlMFYqlskreOQ24a4+LaXL7CSgwbuwEhDjcdTXmliNlOOu3S9G
YYWQtAzIvND37MX9Na3gcFbbv/p+blC2kfqCeQSA95AmcMQMgov49BH2RfHkblbOpJOqXybBIiRN
Fvu2EXe54HdNwjbYOPeJmcSHKXaBfK1zfItQlG7Z2nBqN+Y+BSJJN83f0juyFtu5no4N3aLELznz
aNey7JfIRW69aXI/Wt59PtnoxYoEw71pnr3ceyiS/DfFCIw5mkwxj9oUsy6IMHKj2um5yEEW2YK0
XV/mW8q+Qsch2HXkzZAMCU/X74016vLnMrN+jWtdM6nFzzAnwN/N+G5MlmMRFKzQ+5hoziAPTYpC
u76cokUwtKJlIofsyGLUIthHh3KlwRfFN7/Q+YGqRmQe16C/IrTO+LK9TVR7r4fvNliyV+Ls7Nm/
KQCc7cfN+14XAeyK8qYi5YxSNP9+sH1xZu+SFwdhLsWdCEpqK7DD920PCwTuaUtxbs9v5qZUgCob
RsoazUbEzGoUR2/cHhcD0R6TjvxAnmsb9hYuDGG1Nzi+KUlpuXFHM2pfmRonqJ/RlaNIZ9go011z
jihDQwkJxK1Ljaukd7Po1OLmQKDgpfxpddUb7DTnZFbxutNLukjD9sno6a9ZPvy3QXukQPt4EDF1
89Z4nXrKdXSRsnr+prMq2uUm1o5qy17h9poPfcu/3ZO1i1G/olDIbTwrk0cmcLlFpjKgvCRLH/ut
1UI7ZqSiKx/WbfXkmsmtx1yGVnl6u8gDLVZb3Hh5uBD3ChbV/OEJf4u84aUOSkKDYQpRsn9x7N44
pKNtH72hvJ09lrCBCzyIMiEGUx8GOjQ2uoRGzjzcO/epYZ5oj96WOWiHWivicNTRWS9fxjzzzliW
n3y/jAx3DfYtYxY+4A5JirMHwkpb21oGirBGG40G7lYAcKfScR+AJ2DsLK34oJPyvBnurUsJpe8B
lZVV212qHvhCBfu1iGkVa3h1zM7AKeBFegyJdHWxCa+aYAE3wysiB4um2hDaCSX6KrAC2ma/tGD4
aZkp5oOmDROtKZnQfE3S+3QEKbYmuAFMLMy6VRg7FrwUHrDA+o5LA6+fb4zKMkMDKrNHexx75Sb4
snQGFdBwWvfmdPbv5UdNd2dXJvWtturOTZWkX+r8ByuMlKLLUBwQMo8b6F7S45lqI6bPkGxvAdUG
W4uwTrdPvc0J4m2PwtF95rkEzBAXcx2zt2YcuNJmNw439zU35pllnQUVeAUxXSTdfoTE1haQgdtm
jaaZpZydAstIdAsvOMtjyQl2qhwOwiuJD9M+h1tjD+b3zIIrI4gpJ6SjeakrSpzoV4tdZmD9Hrsm
GpaFKQ5VoHo1nmg6im6Nkphrrh3tpzgLulMsWQFNQbrnaGPb2+q9CyverQI/SnM8uibRAolBF7V1
kFDDSiWrLZtCQzx4LGjnHE/gYM2RW8MthARc2JT1s/a01WQS+572AOJseExt80uzBl/rol2olqTB
cWBI71P3E+aZ30lOO3qdE2uHu0pOrHNq/TV3ozTWd3mC8LiX3B2vbNA7rOkFBeK+hvWgnceZel+A
UebgWsR0aI2DidUIkh03tnxXZtr3HqumE+M/M3ps/lLg6i2Yn/wOb4s3HYEB/eBi36edzmGsFwkJ
NFkUpVromXdWdZ0MrjSRP9MJx3oJPRtUMEXmPjFeSFjKMEL4583HBlnTVCfJlcILFnviiW6KYAMP
VkZpvRIn6B+6EjS3bqU9H3O7MSvniygeRWv9NjsMp5S6OXewnnsQoOM0GM+VKG/TJyxFjIZX1yHE
FmElX0PAR0xpK25jbd71WvmG7YjJSjZ8ofjrhMIy73KKOvBvNBKZsRXZG8gyi1iBshzuALARQjBt
FSzFxouIX6Pbv2ttU4O1G3Vd6oaDV2NzgZmtCdHAhw5+DDFA2XRr3dsk386TvKB61vaxBgIiALwu
WqZxTsslwn2ix6ZEpZ3BxZFt7H5h7bCOhJoXunfwXSC9dQwA1KVW3Nbk93pvVKV+CFR1zMng189n
zwj0p6zxKONjd7M4SKCqf2TrcC3WRj+bGxB+4sJdXZo9vOTg//SORl0hRq9xy2i5XOpP1EYBL6a6
flea+Tc6IyLKBsAEVF2dva3lj11TuGAUi4dp5RTTFxotNZc0RjaoI2VbY3GrQfa7PX59r7lUVZdH
viCAAVXug5e2+h7KRMfVlTKoen4TYTPM8Glv1PsvSedFaPpxL65SewSnWCzVqUyMV1HCeylNCC9i
Mm4zGlNzWX+zf+ROaX0yW+CZY5dBHGrsM96OcJs990Ar2d2ldd8cwEe7u5HoYsYYLxS6R3bwMl2H
hKrwwphxNGRKTbqNB+gE3yGBXr2NFh4+SlbpAAdi6CWGLPk0k92U/nGAe3aMlUDqz8aTQj0lZft4
QT338VDbjAEdnRR7ibo3MNQh5aqVyPBv0kNWfyKk9N4SfimNANzZmovSf/3t57vYpG9Zlc+terv6
mb/tvn+c/PhGLgJdk8vDkKI1uDV3xmZsdF94UW3Uez8eZkr/+PH7/vbR//jx99+3zkA6E2NjqI5z
EDl/pHFKqDY7OUIi9asNNzVO1UYmFXmcz/bz/+LuvLYbR7Is+ivzA+gFb+YRoCclkZIo98KlzJTg
vcfXz0aoupitru5e/TpVtVgACEPBBCLuPXefwWm2EVVpC+VdUicCBLPWz+mhu/zTZFam9a60R3WJ
GulNiNKELlJ8RKISQ0x+SSTFZKA6JVH1+aLUshXtUoPwGjgOTL6/fy/2Zwllm/gqmY8mpsSHqSLD
+trT10IdvwiUqHR4eXVe17v+rK99Xef/ap2/WqZLjb216rUQ5xmzVq8nsgP9ctS+pHtCGypUouLb
q170OiuWiR2IqevK37b9NivWS1tcLSKNa1HNsehvuturbPU3Ma5YqBUVQ4Xr90LqGgqxrlgo5sWU
WTJoae1tP0dqcQyYFNKDTF5yC1WUmBRfiQ9oBkQkpO1182+HELOajPRMqFj+3+p06MRSrf6vi+PP
zXvwDxKdrw3+kOgosvM3jIJQx8gMHoTx0J9F8cpcFC+rDkwS3SGhQzn634vi1b/JjF9IwMqzhEbR
UfD8URSvWX+T+Qc4tGIZlq0gIvovZDoqyh5kOL/JdGRbx+AbOR8+RrrqmNo3X+2c6GaQj/Z4YyoS
foSxjwpc6I1/m6QUF+BJN5dxfU1+X4FsN9EJa8auxrzHQQ8dsaRhOEfB55pIKPm/3iEAB/+8zXVE
bWWIL6V0DCwFHEVrH6pKgpQNOWIJTP5zyKXwmI3TnGsYiV0OcQRlRQLmoNNjNAefkkGkAOvI8m/T
qW9RJEevaJRfqK63ZvRnuCl0msa4B2OatuUqnaUdjq7U66Q0YyKiMRT+sDcmT/wlvJiQsIpJScnt
6UFM6ikMsL095f2CsTyvMBL6f2wgVNlfp+K33YitfjtLV+02iqx1WE/KGuRSJy+Fsl3BV6B7EZMX
BpcrXQ8ehWBZLBIfQnV81cJ/W6ajZ+FazSr5L5GymPzSyostxbzY/Dorll0Pkwl1s5j/p8l/f3Sx
o+t+qb+ADxpWw5YIJQL+uYZWTBGP/GPq+kUdU/d0nRVTvjHXN3zb5LobsYmYpUoxIJaA0vavVoYi
MaF3mQ/62x6/lorNDXjI9K3m3wcXrZvK4OvHfvtN1+OJfX07lJgN5ptCUnVAfH/+PagbYwYH8zzo
f7JaRTdrE0ZCBZn4DOcYei9qs8WkKMWGVrJL/Cpfi0VfK2bzu/66ytc+xNpfK81fX2d/+xo8J0dr
5+rwr0mx1rfdidl//bU4xG+/0m+gfwVOCJfZmUVs0Vz6geb3j19YiqoPp5eKRdUAjfiaz2c+v1hJ
rC5mqZqIdv29WCoWXPc0mQ01AmKeNxNluH9+iBUzUdt13cYG2I3YVQVLGKCAAwONcD+bmZTXyfaS
MdCfK4DE90OW0q/A6dHtCWl7uN+A02rJFJHA7RaxfkoNA1P2jB7KxSY/l4X1wcIpjPiGNG7wa/YK
UdJgz+VUX5OKKHTgbAIznOOehpgUS4Er73UsNtdiTnyIDcV619nfdikWiq/FitftxDKsfbBGBlG/
Qq5BioFA9Y9uLIPFdKn205ytg1GvuyhGQ/eSNG/XELtWz3VGuWjawbdQEpRWyOTyinjGHEsTGV8d
XsMGV51FPJa3k14+5kYyAiGuSOqImjnTOFQpybog4q+3579bTF0/xLLM1IoFhcrwMObzMVXQT7y0
JP8vUQelR8AJXEuBuFlhueYH1CpcfD4SU2EwNCmP4Vcma06iXrrLo2MapzpEaVLMCYcmrLBN6kHt
itmUIITe8FeoXctwfYhJH6gkthAyKzmIiagF/DEHO+fyTKvCdNZ32lVDSHartE+G1r1r8I5Xae2X
+xD3lT3aOyCMDmGVVNYuKOymB3z0PLNo5U1ZTnRc54JJY66xElM1g/aNhThRlEjbIcZhhllTKTiP
KkSQui5sanfF5HVh2Ml3Gj6x5F94gsSHKEi+zoopYKQK5f06Dqk8SOIjnqtnrUzZIq1AgyWSMpJ/
V8qUH5qVCUoUbjwFIzDxMBmpa3R6jNGr9qg6Xf91I2rzlbvefmJKLCsTdGZWpycIAOW9lOfJGjhO
TVKWRJ5RzUOH67yYKlXgLy4+LxCitGQhWd2wiwtrvsIayLQsw8YhFPMB1r87pIJclV6lBkG3Gn1Z
X+a0jJxNjB57CdH6pA+7r0kqep22VrFUm1aXvtIZvNrw3AvZBBEG0STI8DDLFQr/54+y3eo9HXqz
jexdU9U2CQSGPqGdQaYUQ7hhwgWZwIwUIzhYUsSOBhfxYhdulPFUR6vxgRSlFmzrh+GNTAB2zjax
o8ybnpASfeYBQLFFCZ5OhYntxb9gTcbHsFsX/gsSr2I2QNyM7cvyp0Z8E55GvVGDhRwsu0H1llYX
LikoNvCUGa1NZnvhdOvLR2Vclvqv9vKOdQm7pp5GczwibMmwaJ6AoFbU5gfvqXYAM4yRvT3sW5vR
OsGbRYS+Mn8JCN5PH6q6jIzeLYJdiBubv+2I6EiUmrt97HV2t+r1s6lT/7DVtD3OTNaHOQeKz3DP
8hYWzKaKbnLzCcBpmRwu+N4hxBn3enzIgptK3ha4U1WLulnmHSLRNbLZqQUVoq1rTqcqEa6fK4Q3
WAwrpdc64B3AuHrS51DUrgX4r29fqmGBPRB7vBR36P5SDO1kT2oPI2KRZN23zylWGa1/LJpfZrem
am2PBBVEtN2tjXAXwdHDOS7ZBpLh2faGBCuuFH5MqI9XHASzW7/bmfamhhxgb7T33p+QKa1xggFV
rsaHFC5R6eXybeB4dUfAYploj6H2RJY7PY7+elTpo65l2OCfKo4NL9WTLe0GeYO7DxBg+mt3yk2K
sjHZXIylGSzDi5s762Tyuiec8ZxlfzdDZ87NTQhjEcqwF2MaTzl2sx3N7aCtQRCSwTGqj8aisGbv
5zd27CnhJr+szOlgqz+iiS41zWQL1e8gA4mVFrm5tqt1AAbGOsbtPgp33cRzobkD3nZRjEHTk17f
+NxH+8KZzzdxfdlfk7IkMCh9QoOiqoM2TOI2HYIdmVUf3DcXsFtDMDc+eWZ141cwLYNhUaoLu9kp
n3l1ymKqSzxNnk8Y5wntNOU1O+5O1UIFtY1wiUGXSUAcAivKQyLIexhI4bDKs9XYIN9HWull0Q1W
Opnj9bpn2Xu5gRO8kA/FvSEtFf3RSXaTvNGDBXpVCAQVIP2VlYPzXPYVXQdcVaAwVQt8KFBn64cJ
atByeBvO5E6ijeKgnjg16pb6Q7frDkazGqPVAMrU9U3fNZJN22zx+TVRG3xEb8jlTKiBfb2GuNSr
9316wLpGfiSsqEuvMsZP1l34ggQNeIzZ7RR4vLqXvjoa0dzDxV+nyrGoInjH90T2sGUjiCIfqwj0
AsH+YKHoK711qaNO0kXfM/JedJR0K24V75im2goOU9u6jXSIqh9NCqdEByf/2Np3BOyraJNStIcT
1C/giM4ZAyRjqd1SFQCwAeJ27lCTRw9yWRCLe41717TWEciwDIXkmmFR/jITWGk44SwRoy8X7KWW
1lGAic+Cc46jpGfdOLfaPl1nGzyYpGbFexwiGe57bs0J0zw09/ySENeBHKP4MwMnMljFvn0xtJcS
DUyybDbtvfrrArW/2vDTrMktINQm9i0sSn7TpV7b6QHgPGpox/PPxTOyID1cw1DEQqGlmnaVqw/Y
lTREeGiKFUoF+4Mpr4IfOB5OzqJtt9I74lbyWVA7JTQqtx3BWxV0tBees+f0hordO/1RWjbTfRCu
JkBjSEi1uwD1VU5ZFMwDUjbRoivXWnKjDAdJv6kue38mV5/HfFUS/Jb2TnLq0HGDeD8hokfMj7MT
UWJEttD7n0mWOT/BN+5xake+v6xA8RN83vqnaR/rqCmXwzMER3tc4yfax0tU1CnPsrSIXmQN070l
Inm3czZ1wrvOmyXBAUZfLrwnDIuCA9VshuS106OOseh46hmU1u8Qcxuinx0qOlczuMgEh10jAvGP
BAnp1sNjGzyO5PHBcjaNF0a7NgEMTXnsA0nZfnwlWesynnTD4DmFUtU1N6p/1wWDJzODeSjJqgRD
TMCR5CQ38eVg4sRByxKi6FqEcECLgyLt63jNGYp5FcKNJ9k8oDDGMcSF7eWgemSaTPMvG/q2exe8
hPqevcd7BjQBvjUdGhcXIzavXPf3OaQslRzlMiOQ3LoZ42wUdEsqzvB/sdx8HVRrAtePcukSMN2p
nuRGK8vjUf9pUBH4XIwL8wjvequftHg1rWBk7ccjrB/t7QKk0UO4by2506wlCjX5V0Fz8OQ/RqEn
P1i3fbTklxPhInL4PDgLakRRCPln/Wj/Kjb+jX/zUT23kmvcRsDfYCpdPMxAJe5YZijJ9CgYuq8X
g3fZ4Lzlhm7gKW6wMu5/uh/Fsv1JGcFiS65FPWq32UY9jjQKdADOODfwxGTP0bNMfSbp42fjvrt4
muWm+gLBzeWROg/+HyQ3rNrneHwgAF/gJ5AvLseLtexUkuMrO1o35PAveC4Q+3f9wcNknS5UviBD
R+pym3DHQVRqvPytXhd34XJosbxY+7D7sPNw0RJ4frWCX7/TF51HDFw1kFyuuuwWnJjlQR//4bgl
zL8I+irSpmdcdxb928X3tAOynw2GFPWt9BM8SU6PyK3ffR4DiDYnY5Oe5LO/i29IzyPhSUGGRrfI
TvNzvo74VevwZL9KjAxpcZ/RX5ZY4P1ALu4vyRFFyG/zbe4x0gpsum0ey0I3WoSnGs4H+FNO+7PM
E0aYiNHTWXlUfa97UJ/qWwDNq+5oHAZo+Md4b3ragpt9RVmrzknzjIN2qG+7Y7W9rN/wtJkO06G8
1UiFeP4GB80D9gY3PN64ZcY1s4i0qsfmwjvDXeGshoz8gTVyV3IZ6RyMVfDabA2yhu/j0t5ddm/1
+3BIb4eFkbuwGhfZAcnOAa3+tKJkyIs9aYlbqks9jhvdQLhyWWWR3yAUWqledGy2pu0Vj/Ft8Si9
hPfDon1HiONGj9DwP8unfllsDbegQsZtXv1nc3Ih8KO+pYmnCVjwmaICXigr3hrPtGTcOpzhOXdI
LbHHHUvxJ214f5zuqwM6/GIb30obY2EdjMcCw4SLl62dY+bBa8H0DND5IsCHwZteWw/yvouVr+fI
HiXUJl7aG9QgvFxeSb15a39Np2Sb7LkdnqLH5tB/xrf2ujuU75TV5US+XuTPl/Q2vB+Xl8/gNfuV
bmTOBG2MsTf27Y1DlR/axofsgSJZ1Vu1b/I5PJm5Z9K2uDUPVeg+yh8ZqgpPRmx5njNx7qPzo31r
VK5svC9PcE3e9XP1Ot7SENJA6u/Va/QTb4vbyF8MD/E+3qtnzN+O5Uk/x0vZ46Su1Rs+PSCbHOAH
XmO0PiuQadTFuMbB2pgeOK+X+abbSM8kn2neUDLQwpVvZCDbG1JbLMTe6IRR1R2vxF35wb0KqD5z
t9M+WtXnae/TxjTPebzMb3g7xR/ivm+eozu0x/w38BQtgJhzvSKEp25j7rQLPsZeIcN5wZnSDT9I
6jbPfMfDhDWlqextxiicGh3tOzB7z5SoJHCHH9OP6EHC5Cv2Lr1L+RtIa31cGzJWODwm0g/5hnbZ
9IzVsEXuz9NyNHf+ZtgOXJDxdvhVvVLyUlPrw/2ePfZ0yX8i1hi9/Em6m6gN8jfYW7WRsqGsV37q
tZd4LW9Ru28HTGGQFpGB1XbSDcoQqO7Wffox0rWrkTP/wvUTJl2K/s8ZjvGzbeEvsQpO4728tu6m
Qzue4ptqT5cCDxWeFfkV48llt7kcP8JTz6kGHka+CggxXeVddBeepudBNICilaBYhUalJKN+zj8Q
08wl6a7xo2XD0qXoMaf94DX4o7/BJlF/arbZYtii7Lbfm7ty5/wA44lKj7o0TNvfmapegxfs7+5w
XeBXU0odefV9h/la5XHduwfrWT5Xd2S9Y+iBp7l/8Kb8KN/4iVEBs2RRIto6TM+8ELsfE5eRSq9s
boxp2Ogi9Dc1zdK4lFyKY8bduPzRbejhgS27125RG7sA5L3A85fVHW0pr8m3Kb3px3V9Tu5o8pK7
/obzGm+gayylfeu7yp26C3hC6QJ5ypu8TdALHZylveXB10lqe+gqFkjWaG6wx72T1/JtvmmahfHo
P1erYjESr3IDmrEnf/MjWBRLYw107LIZTuahc5FMexEVKi52vgqNJAblK0ZjzyVvnB/Wr+m16T3j
l/Jq3Nm8u6OVc5s9F3v0wPsAO6p7lRIKa9lGS15p6pHuIHEYbtrzsNFonqst1nkLaY/vw7pc00Nl
z+ujvTDu6VP0H/b81/u7bp+vIZ98dLQTm3SDUZunbKJV9BCe4pOxz1b9/YpCAOVZ5RaIKVxaqOeO
J/PEM3vBAGXBBdQ/NCy2KcF7Gt/H9+JYPcb36W1zAAB3a/107oJH60G5g9I+bdG5rtNb+yQvo0X0
+iNaSPfDvuNx1jbzvyYWhb0bVp75pL4nR8lYRoXbJ5uydpvOk17kZEMlHl4NjGdD98UObmb3NFy3
Dnazol+8M3cI3XAydost44UTGFQ8Xua7Vj1jAJGsaKdzvIUe/R0OhtMii1ZILibrQx5DYMGn2By5
ilD/rcfmkSJ6f2dyHyFBfszvnWd+xA9/TQcfbc1KsK2o4KLHq1oYiSWMj0TY7Rtv7mtZDQzeVqlt
njEogrklpgSSS0x9RaNsfAzzPjoxCiEIJUhq4kNEoq6zYsqfGXpqj8eQiEKJ32PLya4NIHT0lvIQ
99OwDXycfy99sdUK1ERNDXS2py/YhftaeusI5sx57NlWpezUcAM+z9/ZPNVzCUco9ZjJUMkjy/4d
YoqA2i3qJsQHQxdTRu8ramqEcl5M1TWVGRPUdAHV+oKoCZ4aAaC/o9XiRg55C1BrZCZ1vs2Q7aqh
TQTTPvvU0mGlphEhybL7fCopDcKyGjJhRD5p1MpjpRMbFJJuZV409MBOg0DBMGWMfyiNSfRFRQw0
qy6KAZlzPgxzp3ym4Cc3Y2HSDZqrgIhqkRGQI7QRRhyiTwRIsR6mHEM8jQa3lO4I1G4qv0poOPlN
eKdhAJA/D51leW084lo6F/001pweEZPtYBLSCOfabhHSFYFeEdcVU5ZI1vVluU8vfroWhQXiQ/Dj
RInBdVmB+fwGK6aVD5SWkMqsBRYyYCEIFrPiQy4IXHU9IzARBxUfhSSV6lJMIq07NS0AEhGX/YrV
qpMKWqsM+ewDU9qA0cI9yKJmfpgjw+OfU5RO5V/LxBffZsV6YrNYKkhspNn4ptjorsz6I5brD3mw
PXKrNABxy6Mq855plHyvNKq6c6rbpClmlCRByt1IwfKuVLSBgnAMFC7bHnX6Qm01WiKdqHgxZ22G
GdIlphBA76csiClFGI65bFKWf6Ekf5eWc7mIgtajLStl1UlmuZtU+FMlUXVipOaTpdrt9mtOfOHM
yNoQ7a3720Kx3de8mOyGpZNZOORMxFwNGny1Iojc+BXx49owAnJjYlosFh+YwhFlnj+us9dvS7BY
Q9lhXfPnGuLLr71obYVu7vqV2Wcnu7VQjZcW0mU5VCjQkI2b0CEL6qr1GBNl6GZnA5PTO9MOBUdX
79SlowyveWJgKuLo2+t3YsqfIVX2NKMsxQaaWdbyUnwlPkpV4qJBx6GIssDDRqwkNiJ6jSO3ItKI
8/EGK2HNr11dl37Niw3EpmKnkTUTVMXkdX9fa4qF182v23zt/vvquAYCaK66h2+biAP2FtzxviKm
fd3Ndb3vv+y3+b/8ZddDl0aM95cTkXmez5vY5W+//re/7mtSbHm5nuPfjvQ1KVb4+gMdkMWemRC1
vf7mf3lOxJEt+O9/XLzfjnz9O7/9MWK3//QLroeY3qZGP5Ome63npIaAbQgGmPj4tuzb7F+tQvif
uNa33SgiaXVdXUxd1xG7zQUR8rrO9eu/Wvb9MGIX33b7tY6lTfcN+baVgJrZIhfrR2O+LimmFFy8
dn7fim+/zSIEhpdGCdgfVL0vlp5Y/TesXk6sSbUNKg7mE/htF2JWfFx387XKvPLXr/mX2337Yf9y
N2K965HE/q7LhjkL9v9bMmTIqvrvJENPH1WaZ80/qIa+tvlDNWQpf9MtTUONM8uAHEND//OHlYal
/U3XdEu2TF0Rnhgc6e+qIQPVEItt3bCQYc94oauThqU6Ckwfw4CTYSA1+i9EQ7Mi6DfFEIIlQwET
xA/UNQvvDhw7frfRsJWuncLcNja+6fzkpeFSQTYp/YAwuvxDLfZz+F//Iz9+7fV/sjY95mB6awBH
885+O5hum1Sq81fBJnKQKMnfKEKXtitVytEvm7FSYnrQLdHhbqBirNTCZTl5lfwLTf+2Jfgkj3gI
2S+lNGyTFAF62FFwazH4SoCtVn3dL/oGU+ABzyE9BvVvZ+E5tKlwTai1N01tHyYGBQZq2cMXrAmh
xbY3DBYDPiM85L696WtZXUrdSLxcqo6/3QF/8Ydas/nI9z/UMGVbdrhSFpf3H89qQKs8aPQ5NrhT
4wtnM4CPbPT9oUEmBGi4kuAYGao/dTn5pKRmUwzVUQ6z1Gsus5Nr0aCiTzeBnH6menpIkq5f2Li0
emZFLVemppSyhRADEQKoOaUPVao8x21A34HALFxm1dbIHeq1N/m6uiRrCtknpiCjoKYYD4BZXiCp
lIA5VvT0W51jgCzDKwINXCUS+AQLpNn/jl+q87Obzk5A2EHocWJqMy2/eRlLEyGVX24CWzln4Si7
fgaRwnaiTWTXKD6xO2KT8FOJRjxK+iNOKzY1Qlq8wBJinD6wpTzGsv9pxiqhvTh8KFpUCv3QefxZ
9mLUY1yJMTO9ON07fdiZPJH0i/9wreab7vu1slDLKWhFDJ7QbzelTEG7ljbAWoKAmiWlvDxGWvzm
AL/oskF2szi7EFNqWwzbIoPsBFXCedWDCDQ2tUS49dI2awU4hR9rtmfhnIslk7m89Kq6UMMeNF1m
Lo3SfsFmOvFUHQW7DIQmCiKynKa/rgpy11XS+Ct7PCnPnZxAcfPDTyMiUVGAMnHpxAXEhrnvy05a
Vn3vLCfd+ZEEZNi1qnxJguyg59jFSiExRztsZxzzPlWLp7bPjmnOjWcxmonH7kBJwFttZMdLPeKs
usOCbzuq5kJVktvoIt21anMwoBlAVtbkmrxgB1eVFQb4SeEngEDcYm3nJCugMS4j0Hh8Z+9w61pY
OoCSOv60SZhxoe5ThzvmP1ynv7hMtmU6CvJLHRza7Af0m99PrWsthlK9swkZkZKjJ+lr+8a4Usjl
NepDo8cv//6AwkHo+42B1FMzMC6yjX9inhmdUqeFwhG1QdsXpnmcbIAm+vwwYJb1DPz6VpPimbTX
vsQjd3CIWzhOcerMare3Veh/Ujnllzjitq///rf91T3rIL7nbgEV5mi8N34/GapSZxmICQe9ysGp
kTQI/2XeZLWbGtAg25ysbkbk5r8+LAQ4XUOrStQBmek/HpZsnmonvWRvqDr/HAz7US5oD+w8+qzL
9rL0sVeOa/vx3x9Ukb9ZPc2vDUNlsQXuQvvnd1TkK6rT8+BuZPRoXujfITKqCPgQqSnkDv9ehSR4
FyOAOl9q6zGOdAZnA9KU3JI/FcXBnWPqUIw6tP5BemNG+b6MaGQucjyuQ3aDE9N6pNLDzaKR4b1s
JV6RIC1NzPSo02eG7xE+Z5V0ynRzRwyE9hdU2oK6cMIfcYPMg2BEAtQiKvqGe/NIuRAEMrNGX5Kk
W8fkBeBr+wz7Uzd/gxGG0jPD1E0LcLtHe+mWOcwS065+NvI5LuJ+gYgUV7eSGpcLGf6ptN4aqk2w
d6INjtFUxPRAaRZjYqc2tWWtsacSmtFtSLirSIelHRNggtVm0t8f54YnGaYDDubLXNY7av+5bEW5
kkx0+eFgGhQjjI9al59bZV6XVyvEgfHeanjnlFIn43bkPOo+D97F4eQapfZiEtOPqbSkYNWqXSIU
2YKSatkO4g1QMTdvWxlrdFyhkir1/sMdoc6a6X9stG0Z6y9uRNWywRwa39y/LuolaYHXDxvfUWeU
zyrKujv6rdNautTwCJyTLQ+4hCrFjaZdEFc11g2gZXiZVOaPA6L9bpl0yDDAGeDbbcsbxSa+laRR
CzaVFxF9Fc+gkK5vCSFLcusfclU5txFaLKyNSi8BYFKbi6aNskWgdwDDSrKSkvEztOZKcwiCY52S
3bJ7mA0JKfHcgsOtkCbVCBjHuR+sgnT8bDJzZ6mhjM035TTytgoIeec98rnZdimvm7UKc+cmn/Rf
sURG/nIZH4figkmzbSxzbqc6XoBYeNDk4JAY2b1dEoUzhwrHkjwmM6WoL06b9CtVt1ZGCkc0aR1K
DSNpYRBNpJaILpavpJAiFOo0qfGVsqxdBZ2E2YcBqC4YkQVo53rKXy857K+qNvDVJiqZJuFDhKoT
eShFsBcy6BfrYCcE4M1aui2ndguwKlx0jXXiuNRc4wrqt9W2SW1gW0H/oEXFRkVNhQ1LSP6sv6nG
qF0AwfSshFNFSqBPMHIru/usND7RmOdrQjI4lVWtqxTOnFzjd1+i4BQgCEb63RBFwn4odqLCSyZM
e4Zg9IYLFurWNCw4V3NBNRbEEuVeFOcjadDQOPl0vlAXDUPKncy2kPTHd7pmmMST58FpNpl7p8pK
Vy4UqEdwHZXAXtiA1rEg6+5AFIYrnBUzL46qRRlpGGtSQcfdwC2BXJEYMqWAqz7S6AJqKemJmMi0
H6v7KjOQZM0vZw0hg50EzdLWC+QGSvoykh+CXxw8TX7yEAHpCKkIjsxA9cp49N0IHzOE8BsqlDF8
xhjHMtaBzs0wUgcmW4gpMDRD9kj8G/9g7u6cdOHonBzfJMwodQ9+XZKBUKpzyuPqdop2CnpLovAu
3iu1Or1n7c6M2Q2vEhP0g/5klMatKZeA7ZQADhiAJqjilMoPJa2g6qs4R/YYuo9kWdF6xMM+Uqiz
73NZc/OkOA9qic2Tk9RLZ0BQlbY4XuC8vtGhY2DSTSrakQAME8IH5hfSlyfj1Y9B4HWYuuZhsZ8C
7W7s2iVRyvc0H050Wsmtx1hha+os/iPnply6V+DV977M9U8rWd4b1bDDWWirdvRQDXorOSYxq6yV
HvDyhkGZ0cTqfgaDOvCSKDxFs5Fzbff3tdThI9hSQQHE9zBVsxWPwlPdKNFmjCEHk9h71Xhs0KHg
lH1Bdyb1EcjGiCY6XVPV+FppqCjqEEGzmY6kAi8F2MdEe3dweQnaXyWtzbbqeY4hSq9r43KblOVD
Zhvb06p3ghtkmqpr49CLv8TKjFDpWcFTnHYfIJCwb5PBgSrFbY2M0Cxfm7J9xHT9LdZ3MczrEs9X
mFZAy+LRitymysBAW/1zAkaxbS50upu1EZMsH4jJTRmglKgj2TRCJymC9Fwl3WwB6LzHNok2Ix4e
EmciT0gk0dRSEylD1wEaclaZZKt3TZVMixGO0tKPUZXHg7JGRA9Sx0RTmCSHLrs8Uh7u9QNR2q72
oeioyWuUcXYC/amQ0XGlFQWiUBpkj67ts6PyNpEiOT4VkpORiJ31KwoJYlAMq5zRAfWQG2nALhAn
ngvjRjeyRjIoKrmsRG/Yv9yf7R4djaN19yWJ/kjnYS5yFdmE3pwtJztJTXEHyw5dCrhK0gHE8WGf
lDV6uHqyzhbjm+2Upfh3DyFt5FQXbppe4nVNJNhugmQJKDdznSB6v4SPVQ0Lqx9pNAPtlFGhz6CL
3I62bgZElkqAVKCkJY0qUkxOY9IoXIB65s5INSvR067MF4alox9pKfcObQS/fX8unBEbcRUfGFim
u1bZhn3O6xZZVThwrfCA/CGFbzzl9ZJSwmgBuPmprZ3ToPCu9p34XBfVWh8ULj9JGPckA1DdmjXC
tdkbUgvGHGpSidNf167kVD7I8BE8+pGupLe1a0zaS+Hor7buqkXa0sHjvRl2SATNbFdo/k9NXXSJ
/zPVNRLtpZR49KbOTQEqoQGhgCq/36mX+lmWnJ+XNNyYBW7n40V6ik1cMWH/LRjrd+USuucGLORL
V42PKc0LKi77LrLIEDYW9suds8BakpuK3JRjfUYRGRrDrvihXf7cO0AqLFNZ9llwm2vBy8V/qdV9
kgG7lmOo1JHmrJViINGPD5vYtgcdiaN1u6onZzkOieFqDl2DXjFwhzC8qYwHD0vf58DsVSJ3duR2
YEe9ykIUW7VAZ9tkFfZdsAGPkCwGvs9k2twGFmBnUu6dxOS9RuU5B+G5KGVjqZZQFmUdchJtHLEI
aAWhbe+Hyvkc5oNNds6jBtYrKCj0LQvfHUv/HKgM17TII1H12ki5zKvzhUJn40WqTlEo32NbUC0l
qhhcVZpmbSZNfFal6WucS2uFd24/RhEiSBuyboHIVHKUjyAiW9KO7zigH/seJKtFFGErFcNLY/mH
BuBYl3WwcSQslQ3pPI6Kvh3kZknJagfEeKax6YiweQ0kC2osjnGxV5vZ/JdCDYmRK5Y2F9Mgiz37
aDAA/INBY0BTQgEH3alB+k93dUJPi2DbnjNh7SQR1xlQ1FJWV+L8+fe8nJi6fvgmOuE0QnEGfw6k
8swO6mzUvlRngL8j16PNzkvmDJVrSMWJ0oFA4IfSMEJDSemk2Jvd4ArTwkcsDURRJIR8OyV3nzS3
gs4TQyerbHB2AocEbZc3R68iCLHgGcQR8mFNvSkMmKaZtsh6FYFao95EGPnR6J+5xXnt6rFGZgd5
ZYtA1DRQV5USZSqy2uwn9Nvl7G7vS/EHJdjHfkrBM9jZh6EkN1ZwKkLGHtPoHy+X4YZuEnwyKzj2
eX3Oagr5sQal6vSj6jFshTGs2Oq73ZpvOrpChp8dCpg2zT/UxD+qSDQVFfu13KJSPcI2lV7GTdea
vNfbM1ztD/pQ+66cuymodyN54tVHMMyWIRSOqJCgvtCYNhxlAr64LJz0jXHfuBNAnl5rs2VHJgGc
FJhn1zB4XNVM33YSlMiiWItyB5FVNvGYXBpt/iQKN5oZ4R1zoePa2Pspj6gUAmOrR/uyEx9ZD6gN
rswt/e7LSsCSppZmLOmNNUGaEifN2Jm8cHYpK6v8MYqbn3VDX0VcXTEl7pVwMpRFOF7oZ+NYQPn5
n+UtYsqe/fyUEhZVMOvIK+fRVCvkDen0AxCZAt8x2IaV/OpHRH/6LnvC+3ydzQENGb02FhKPDJgw
EwTY62TGQW38M4iocD2aDpQq2diEA2+3TEb5pbRkxUfiO37TM3Dtmha4U7yNUjpxYY4IsKTr5uka
gms5M5aGOv3SR3wB5hhmEwGkhLfo+LXk2TnqmSI0VmjLXxi10T2SJXlpTnBQcvqDxkqj3Vz2JsMT
rOfcqok+O52AnGFIH0MXOW5V8Qc0qPyNYlBcEKp0buhi7iyGl5V1mbOqFI2X5mc8v9bn0J8YJF4K
FJ1mkbs6Em8StYorhtwT+URXCc0RcmWzLdTUXgzz4cL/4+68lhtHsmj7RZhIeOCVHiJFiTLlXhAq
B+9t5tffBdTMqLtmejrufbzREWiSRUkkXGaes/faofmqY4bwvYTzgxLeWubSCv+lEfkXSOLMazP4
FiJPv3Vh9tOa1R6qTODMfL+0vcZCIycjymdinLBcJL14Sg3cG+HEm1z5oI1wF0gfNY9Y5IE7cD/c
4+/Qalqc9O0VsK96O/aoknQH6a5jPIb9mDA8M4WDzgGmIXy22yVv1yLi3cwQRg9vhYMINEHTkFMi
vxjJhRgvb1eEKIGh/25jED8nl3pq/9ZVSxIDZ8ysYmfXLHVMRxn7Ij6MOtWDti8Q6tjzzmqRhUTC
g/q6HEoPBg2cXpEHs801PixlRdhqyMKn+da77ffQoSJQTvJc6xHz9ZFChZN2H0OvPrqSCgfZQR90
IjKQOoXUMECbtZYR7vKeURtDzb4ymTRRcy93ResaJIXwoRyth7EcVN150Lm418MTc6dJ4oRcrTD9
Qk5YTWZF+cEQDGUplcHJrh5SH0VURjLNTgunJ2XNSMNVzeWRmVfNRIBjUzhJGmbTnu89acBWNjP+
pW3PXnFTqhi5k3xOhuSmhdR617Mum+N9oYul4czsZJoFKlbxUynmDyic1kJI1nLyKBNMd0jFkf6D
gPbqveSpBe17+TdWbQ0nVEDE+HoAyLRgSb1UYtzCvrWt9S2vqQ35YY3OTPxINHEtred4BDYnY/+w
7tIE8uLehHxIoRLgN/OcMkG1yAevsjfmthUTnzG+uMVSx9UUqS6dQPs09vupz56Leb6mFdX5sWIt
VySWtxkEURm5UoR3FvCO6uxUUmzY2AwUe8UJT8QGx3UtbpcU46hsTxhq0TlnVHg0pyj3VTYYKFtB
lDYIn42ZwnBVWxiZ+ryn6ITgNSrsYOinJfoy/RJZVGF07TLqFCXaFMFAYT2FXpMdwBQyHMfuuZn0
eF9qFTSo0TtAZ4UObZX9yQ+fYxqdxzhUXLQJxZoWKB8EeRs24CGfWCkoHwVeIoNWsyFNFT9ZFaBS
K0N0C9nXKcrGIBvwkeSe+lmI1345ge2YwprmZ/CtQFu1IcvjBTScUTfTW3GbavdYmFTnREpZSdmY
O1hVdsuJR/0CLFV2XnsyMLN+Ul7hME/eCyEC11zhFATtvGcC1eVFv3frgekOSs/1HFNWOe3m1AT/
1wBFGVtjL4bm1nUIGuIq+ykUd9qhvYcsiMoyKdAiSJtqmG6cDcMCwHjURdEcDSPxtzM86EJ01NU0
zFTZiHo55tD5MGPCMLxfqrhhdukb+USmwkdRcFHPDraT3K+3wOSWOhqz4Gj0AickJUpyPfMNux9N
nWEASOKzrYPnr+nxnVKLAqmfTieNe8o2jpVO/YFWWxGN3QaKc7ifkqfMmd9a+JMMsUTPy4AF/8Wf
qnIjqBgiuWGWOLPM6SyY2EavPUT+qaiSoGpOrTAaUk8PmUWOT11XAZ2Cj4nV30Q3naol08JIkU56
CXJtlh0gbfACMDjDSibgmBDuyfnc6uBEAYO/Oso96YX7NnraN7QrCUlnmrU1mME1ZuDoTAuTNKEU
ZZvblvVNbaQf6xxcZCLnL6494SYbs2A080tW6KxrSozEfo6kbnS6a+gbJ7s3XpqFz66Sq2jyqymT
21BBScqL5KJ8DFth3p78VkTnpnK+6kP+qY9YLCZevvdHAacNgGjmYuMIBf5UosI/EcUWwSxorppv
NUdKtum5UNjrNPj6Vj9gYvWz6jxLpilOf0ss6pmbZDhJBS/TsM0foTIa5EchzGzqzLh3zErdrZtI
NAPBWv9+3vqUNRtoHFpXeee2WQKDtOhpCYPDjgsM2rW4h4yzJs+dsjfcS5qdyX1pMysBeDMm/Wcj
nVbcrc/9OHzQyeQmvdIrqC6a5SWkIasmr6RX5+4FxYJNnBigeCdxdKacvALN1O/6LFtQusvD2o6M
u/XRuskyjY4pY/c+76Vxt27CgWDNpoPj08eZ+eu19R9UnFyo+c/7KKVO2FbeIY3M52gwkwsqzYbg
Aa68rELUTVkEshv9SUqmLI27YGA4ss/C5w9VjNqIo1Ocvv/e2H4NDM2CORdXTXnWoDWuheD/b/Ej
trcUsv8aP/LxrYuTMuqr8s9ygvXH/gUh0Z1/+FS+qb8SB28v7f9/yQl0w/oHklETPp6BXuBfSgKg
JcKwPJclgaOzpZn0LymB/Q96tzrhY7pB839Bk/xfSAn0P2sJuGPTyFgAJ9BRgNSRZPTn9pBCeDlo
3eDcMgGRpmwzGXR9FPSRmOAcM9wV9IOJGsLz4MNddKaKlght6FU1irm6OfitT1DZIO61PPv5hz35
X3ryxp/ZKOun85FN0KEmx4Ed9FvPLLJnK3fj3ro5WGMaVVn3uU/9uvc0O0hy/VZZ4ZOtU0UtKwrR
sqKsQX1BJ92xw/5YeAkRgkx7QkXrybPTC1nwRKtJN96YgLgfhjABM4UEVtF6M6vw6998/D+3/P75
8U0BXtJzXIfj/+ed20Z9NrWVbt0YpuvPrapSquwpDha3BrytLGIqAN89xvRqzOmzjET/2DPeEdke
g6u0EuJv8rum98qrSzSTp9EF8Hr91a/bIKk0b0d0X3FIjKYNxrF7MlyjO4eRTuUSLqBZC/dCv/H2
N99p2eXvHdblO7k0vHXBVNHnHPz9OxlmEpV+mps3TvQSmi6yWtRe0UFMUTAYJY5MavuXjPPjUGcY
hsOq0e5sPZaX2QqnIxFnr94smzNTtoOfNvrV8l6MJKHanWbWk5O32DxLks78qP+lYvpLKctvgVj/
/OhcOxZXFFfV7x1YInfCIap946bXjBkklz9J/TgVzQKkpGjoRmN8LtE+bxK5rL3z+UsNT9jD1m1r
4ylN8L+CbEA8HKn5YDIRw+M9JUd0yduGr3DWUuNeGyNy7d2OSJq2jB88zdwD/hfn2CKfxXU7uU2T
zF+QUPmBc4OqoxWrRS+Oo0/v5n1fGP6+SRQWlymGNOFUyVGb6urkmg92RGUpt6roBJqd4gMMwybs
mSNRLgoaGV2hUvksFthklItGpzjaTjxs20zcS6CugZ2g5dYL9Cwhvq8pquQXFmb9xpuSj6NWEU+q
WfmeWwUx1iKEvZjqJE2JfnxYH00ZZrAU7KUwte7JNIyKaUAYVHRivcbY+dPkbCZnweda7baFHAtL
iKg+CasymDvRgvmov0tn9gOmuJ+MErm6mj2LZlB9souuPf0/nKqO6dq2Y4B4+o/Wtzd55jC7sXEj
1u8yugOFI48slhC03yq58VzjiqbeCyrZvcaJjc+28ICbRmQCKgMcakywzoBZSs9axQpTv03aLsqo
DZi+VDvV+vfk7/gf/+Zj/7l1/us0RXPmI6zhlsz//3zXcDSIbrPd6jeFcZUbd/wUZc4DwVCsRpzC
OzSlkXLgFwGV65X3FuW7RMueO/9N+MI4OyL56RFLfppIrQs6bM6aFSNrb0qq/jFFj//9cfX/ckMw
dbQFLqwsbgu/36NH3y8zKqP6rWBV8yjkYtVdFhf5JcYjDDOgbHZp6WE1sC66KrOLHqWvSeb1wf/+
IL8p1db9ZkKBpLQr+DT273l3oXR7hiaO0lCO1N5069LiHUqdS5UsPWNt+FCMFFxZYyYqu4+M2QdT
ZBgP664EDnJI5JRfW4jlOyWZUVPgSY2gbkpKbB1g4iTVLhwc5nVleRrnwg2MZHwaKVxfiaG6m0Ld
RwJGHk/rNuKiaaUk3Tn/lBKx8zfN9FU489tN2DSFxZRCd23zP+5krIcqAIChuHVz8s0apvQ8UQ0k
Xsl0d3lqP0mWy07l3TAIpPsaOcKX1DHvdTk6eyMx1aFO++EoPdUGscv6qi9Y6SttPirKybtGg2Dw
v4+N858D+RqTyJjBf65t/Cau0+tUEBsxGre2672dUcDu4CZ9VO7wrWb5hQXDgqqcJ1Rh3czeD66o
zkWbWkFH32LI7EedldfequZvxJV5Fz3OMrrh1RekL1itBQcFLHMWwP17mBRdBsMZzcCzPjo9skER
m0TgVDERafyF09CZd7HvWLsC1PShFSZeNN0tLiT6FhfqqaYfVWfXmJ8yYXiXnjrt3kshdWizS97I
eCgpC18bbwwYFeh9zFiISBh9LLvI/qmBvGEJrt+0wb0zU2qJVao/g581XwuCoLAGV9ad3REqsEaj
OqZ2V8QtK2u+lNFihvnf+91a7hW/nSiuwSWBAsg2fW4of76XpHkUDp709Zvv10AzXDU+SbjAMMpb
PGTkYTxpgGm2CfOLi5QKGdokAwcuLwrLoj0VgvjgobPuyOU4WqV2HQYKn7aFBCYV0Rik0I8ir6II
Fr0OC6Xd9PxD3Qy4aymvgq9gblhK6zkq8SmOCM9o0zmwpDWwrMZZmYNx71W12DQynO5RTRzUlJ1q
r8qfSUEyt35P1kcMdGFmHNxMqVvvCxr+gVEhKPjfe0pnsv0fewqhkoeclv1lr4KmP2jVtNkYRie0
9Ntclx/hqtPSHuJPWc6J2DW6tfMcTVL8axsQA0VxtmW/iYl63WTWXJ9JFEMrUMv70nTl34gdVzHj
H4+hI2gmeiwciAsVqId/O4YFWbX0VmVHacaszumUdY8ohGlmZq9ho4Huc7XLrNHdpKSKb9nJS+it
LGE9B5z4evrWZjaebNkCMzA087710N8lwyguMvTvlYEbNQqd/GgZtXaw+oxgmk5lu36I5b40kYBY
4mkyP04O46I2KX2japA2mdu/aWUOymlBhiu4x7lNf9CC/zrn9VE2hHTETY3Mq8Pu3C0nvwkwQhCf
sy1A5c801Td94scH3aX0VSIs2MaRXx9MIgd2k22y/NblNcve0kwOF6gmdc6tmblHxVzdoLWuY/7x
MGuNNRoBkg/aLYk/0baLEJLAysVFm1TRzi2T/O/uv+jMfjtdWC4JLiiT7El0OA5hrX9S8ykv82nr
y+imZVN1LTScdZaWYzErY3dbaRfbbr4n4Qz1Q0kv6GHI+GYZv/RKw6uJwWQbu1+9uaVxIsG0bwxX
qR39EqaNuiDhraWlM/WyhyiEJDh1vuZdxNqGTgZRyBPG0y45DBQTHoX+ue8b/SkL59d+dMT9UD2m
fvYgRi2C1d6LY5y235IBK+ZmicmjhBc/TaPhPBc9sQI0WzZGaoz70tqT7jcDQ2D+CzgbB7nkK40W
YSlVGm2JwBA7Rpz0jCMSJ3j+5CYLFT9mljQS2YAqbZt6QP/qGBSbQy7AUbQLD3m2DJLMiPI0nWy+
/HpkkFZaWHduOJv7KAnDi550e5ERA2BT7gU93mxMrXWPbk66QIT5uLMFeSDerKPYNZ58NYU3uWRB
X0pnWgJR0o86biD4CviUKPTsVQYnpVUQYAqiqo+IpKn9uMlDhBR206T1eHTTzkXEgdgl6lIshVPI
YmzAlpzZM5lnFdZgusX6tck/IXzXgwH1/FZ1Ito7s0G7VJMXv9aLfdvtO5/5AHEO843if0Tfckiv
EoHlZg59B9ZV8U1hIyTHO+Z72tZ1toaLBiTuIScbNmofzCRuqC93+m40JyBDLibwQvTVnoDRbWGP
P2CqwXOZumsx5hSTvBDeFUoKh+CUmzVx9nB482NduN/1VCN1L5bEdE0NSAsxXtPRNx/HPv2CiO2t
9KDXpVnu3GQpN4wZejB6zqPVhp9aglcf4Qse6P0mu1bnhEiB2Gt1V52ajBQWu+q+W7lhIJZSMP9G
hPsUGWlWCHXmsIEq9yA5+1I/mbYZbfMuuyYavaK0RnUksrw+59J5rLlUTnPt9/cYV9sqPPplfEHs
9ANiHLXvtksx1yNTNByzO8RhR+VRJt01b/2dKtCiebpXnA2UGJQzUPSFjLfk6siN6qaCqPHufkhc
atKWN9/cjnDBmviHseRrOUkvH7ycTAIEVPUhSeLyUNkEvLlTASFeDg6QUVZhkQpcoWfXKf9Z5Vxg
BEH5J100V7B09yFTrirq5ntphtFusC1nlxA+gBCAGTg3ZHqSmumce2ccjmQBgQjK2vYhVlH3YOX0
HJRpsFupVZ/bvI72FTZDlIgOp5qYP1j81EUT5FHUSvM+EiIch8Tw1IhVNpmyxGNOIOujVHJ6TAOi
1WmA9ewkkidK+siIjwofeHoWJ9EV6OVdX1kkFsTO2xCSRGK76pT0s/Og58B6SP9aoppAekWeQv7n
mvXeaP1vMra2+Wh+mUOyb8e0I6Nk7skgdTnz99hr4ZmoaEml6n+4fTpf/WXj1rDbGo+iEGs79xxC
vzySz/JdFlH0qPqpDzQjfKy8EESVsl6qsrtv2zC6J8RV3wx+O570uP1QNJnx7ETGOdakuiYADag9
bEbTQMrJafuVyODv6FHcY6VopOi9T8ZlTeC84k6p6+18ru3XuGYtlKHc2BZ0PS1fuY/rXCZKk4du
1pJr6LbXKA4R/tdFeIwyl+Dg3GR+Nzbks3Wps48RqtwRmLEIJN3HoZq/NE5/R35U/Gxl1j4EL7gf
TfXJjiVU28b1N/rQwEsb3eplsh7qFNhO1ugP3Kfi3VCnp84A9eESsgL/adyZDoX73nH4sXFuT4g2
f8S9bgZDGz6aFWKezh8s2rHGqxareT97tIplYqMwwqO7hA79+yGrd54fEXrA+FwSnVbu7UrAXZ8a
K3Nyfeil+PI92gDWYmS2S0+JvZq5V/96LhBCh0nnbcmkrO6ahdW4boixvkfZRUrVohAZFoXI+4ag
KzhcdvCLBj5zl927HqyqJR/JMpkXOW4Iasd2JRx2Nm6k5F1Yu6jGjPHUkN64crbjaRzp6RRBGmmk
F8vx7dfL1Lfpt2THetEKtMumWLzhA30hKiZYJlaMeWERg8mSnvY9LQIq7Dh31028ZJ9pgk2fx98c
8pkP2HsodvsdfYNKSEzn+WtEmlLrIFfwRkrsPmEk+zVSPJc5AxBKg5056snZLblYVEsftFby2Yi5
UUPgyJkK3ZXDbCPBxCf8jpj/7amaUBsrIvhIaeiWHMwawkRHB1ebSiYHsIPXjXLH+tej9SnoSetE
qAzxG8hWVxQ4Y3F9tz5dH0WTCRJ6fZ7SQKLVAw7DLR/aWX9OcysKwK1Hiy5XO07c7HdGTLMPbvxu
cMBtYB5+0S3qoGNEFOyYSaxMiGE1r6c1Uml7V/8hiHaYJuSRoLAhTLgjMgvPIfG8UQ0xLE2IfMBB
DddMYpejuvamtLrm/kvft8khcsNsrxn52+STtzglhPhYiyVlJNEEQsHBRX68iWv0yzERCZ3ETt7l
BPPRuWBHUa+4m1rxU/O1NyKqYaS5XJ7EcMD1y4M2nfZtD3Cly6xdNBLgwhTngj6pDOwqDryGsT+3
9OZETEmpIeT1yoEEh24JjI0GEkHGizET7cxaHaFwrj07NvGfwIQpZ0a1vSt0dwQeR+otIjIES2B+
V2NosvhGV3Auw1fgR5BA15dQVGOkXd63Plpfe3/vr5/9y39+/w12THGwH5Fz/f43i9XE+v5n6kYk
R1/O5z/87l8oYaPBb66XS5DjQjx+/+XkLVV7Ql5+tKQng0xbvkrF7Qlf20joM/K006+/sv7L+8+t
H2V9mkW1wZwfsl4kUaK3RGXl5XxI0Sqd8SIu/S0WSF7Vf0/T8KjNJqYz1PsYDMLFJxEm6JOXjTJI
MB1SYW7ttOeGL/WDIYHClKSpb2dSpdAko9VPsVieBSnmu8wfWXFYBsWw2vgWp4kTJCK28XQ09l1G
BAM0GGxiB62PnyfP40pe/3ndDKyD7jwXII3RAHnzSzMhimb5aUZB+w7R3blNU3Vc37e+tG7Wp4Vd
QqpDgNstv2R93c7J5Vsf1TnSR1qa/u79B5jJAx9htbwtaumdbHSKqaf1QZERq2e3DJ7oozoDoTvi
oELZp/RTNKFtKWxvT/kJS39kI+9dH+IU6tS2W+G16wvrZnIEcRTpwhWpaiZhQ0MO0iqQWjf+gnV4
f7rSSFzbwtP8/uLKCH5/+v5z67vfn66PZoJ29n63KOcngZZwcA2KCMTMch3QLVXLnP0FnVRyMFbH
94opft+QTQNk6/25tO3i7i+frv/QLzbp97dEMvYk8CbMbevmt9+wvsZ0AEUKMPddPFDr+PXuokCt
++uhIlM627z/JEGciKkZckhK5S5vhKfQS/Cw/+UfWCEv75/hv71v7Ya9/4k/fPH1X377EVLGiHs1
730Tfg7l09769cfngaRPglGW3VSHquufxfIwLLKiOK17ps7GsjgpgaKpcO3Teszej+j61CfzCkgH
QS4LYmt5vL78/tb10Xp4k2qMFEWW5U3jqGtyW7qFOpppchqFwbx/Un697wa0vyzEV3lgK2H279cz
YFZG2n1alYP+eoOiOR7tdUQxmxkpt43bLcg6Jk+lMf9z03beIpr69/PQJuZa6+LF9OIQw6RsVhic
XOsvXTk4eMwi6hLhOdeKZGNr7SER3rRd9+p6XFomvoTUVi81qzoyWpnBGMsBVj1ov36/7sDfdv/6
2h8OUb2epr/2+vvDMKs5bRISWbwh+uZqCV0sYpHOslIzEF4PIFTjlrdhDs8zqUtoiuz5qcqyDIYn
Ky7hHTyt8w64QNwjdJYBBQo9TCuDYAkgJt7Xfd8dRx+5eMVUkrw41d7TgrifG6P5aD9qTmhevPIW
6jCF0Y4HkSB0QVVozYZY/6r0zro2lXixpzEJjP46ZKI9+4V1a7zWOFFo+Zocks6WV8vN8r3FLZgx
jy5R17T7ymgcKLHxi2q1xbpjvaRTg/y48b5W3Kw2Q54iC0Q1vdcSxvo58b8g+9CvFdla29kyw0BI
7ZyHNaUxR3zxY885jEaqTr0HvyqLFBrkZDMYhbatokW3r5pDO5QT5r1wPpQTC3rNkm+Jmr+UhDLh
lKECJQSLJzpMBnMD3zm0HawzM3ONDbnXcwDj5JuiAXyYCs0nabyLHkW3j91dV1pIrCMi7xxCfmXp
fi/DQh5EN/gQgyek68J/asooeXI7Et7qMX0diYTd0xzOgcTWBE3LytunxWS/GSMFM1NX0bGLkmDi
YniIKqpVSUwoImYmKIzioy0tmyE29BG1ztGO3X4tiWDcJm35TSuh2o71jOBqCapshkduSM3ZUshT
8wS/buqMASbFm+WL4mUYI5NpkfV1NqT40OYnbK3VudJclxxzAhA9AjYGNOHMXcY0CL1oP8mMoTBt
fPja1Aw4Ht+Ua15Hv7bPScg4GIJ9ozv0s6ioU2YCk47oAHPaDUKPu4I+0KUYvPIDvvStZuL+bb23
PAIXFxlo2vQqyo9us637ebhkDjcFDDjNI+wZXEWdfsw73b80eJa9XpuZZ4cK3uT4MEpsTa4+y6ck
bk82FkLNtYeb0c+UUEyC6pvCy85Rn3ScaikLPQY6zXNB3C/x6ClNzLSMCDjOj0MPwyjFcj9a3iUf
6w/R6OqBhVKqGUPMe5IaorARNrZhhmV9lPZ5nrQvwyknOgAJuX/JY6wPoojJlta/appG9t5IO0F2
kcTD3/u4txtI3I4NoRGzlzKATRtJffUpYu/Dyuu+F36UXFNf/0D/hhksK/SDrk/EbtrVdW44sSQi
bbNoy7Peus9xbRqX4k3Rcv7Q+1+NWj7JpAxvemJ9MRtrfozmEMu2lPe08Iqr7abcxHwxBm2FpFJW
3Yd2bu1no8Hpb7TppRNEDrbUqNBAO/dSIwETP7i880W/UzTXXzwt308iJd26gAlM+teHyfTgnzXE
fniaOCbmfEFETP8iGYOavolDhhqJdbgnDCPl07GD0fxZ2imX6jWtc/htM5mnBjhB8wDFubshp9+2
lXOHMz2nVExXVM9dpkg5bE0l52ObWOJI0waoH4YSQlkiAQbTIQUvp3/QlDI6+6RylTYSO4Nxtc16
e2ciPTlj2P84j0Z+sToiQkZjULArqRFKjOE7M7TMMxOveVuSKXHCwLdFikjuazlsyTn8JCc+Oat9
1NBt/0mrJmwYYx7ea275Q/blp7h2D7ylPJhGyNkthvrczMPwhPTg2WgN6gk83aGLNem2AOV03a+L
zeBa1t51iLMukC5QalbF174mIE9i3KtNJ7nLclVcaLt+M0T1gvPrpY+kd4hq91TZ6j4t6k+V1l4d
u52PIqTX6s+fRZ/puwopzT7123C3tB9184dIg4kQsDf9kxGW6l6L4QK0Qe0OZC7IL4lrmgEBbF8m
Y3BOQzo+9Xb608aheII6/pDZBKLmRbwbWcu+dHSoN3Qa2qCQT17SiP04O87WIhf8eRqpMJolB8B0
iCpg1Zo7qfaqG+LkopTOU+MlNpF+0w642AQIkCngw6jVYJxKbxRnGYmgitvDaMuPpFB0+zrq+qs9
lujFqsbf++6zmKyWdMOeQj8E8xnRKg5eVoBSc6GgU4/CzYq/JZku6Ke1e3vYIeWrn43Oo6RlQqEf
pgLmgT5c0O9Xk2xvHuW6wZiemco5+4nuwZxP8pPZZTiB80tnpvEzRsjVmgXmq2trxPpT/KqZ4Xhz
YQEnykf+o5zhNspvWC3ar1rnAOVuVEIeOyct1ciSZTQmIded5bYdI+KT66y+yZ4xzcvJjx2WRh8X
RHsa1G3sMbCsr4Rm1J7NufyRpX5+ciyilCSAeDGXF2gv2kl1zKEMUnl3XcgFU1fpMan5O1Y61kQj
zkQy2RPXBZ5kSsNZ+ioxlLVRRRiBV6QPfTiAHFQFHQ+/ZTOXDzNO/TuoYwCqTXPbOcZ56BgYXKfu
dnUvvzt2f5WVjiNAJm9EwLlBVC637YJaNG5Srm8mlUy9Wv+Q9zOle4noYehPijnUo+v0R0ARlR3M
noZOcWx6hl5Le86hSXuW9bMk0vVDbad3mcAgZYV58tTlWMK7JALTn6rH2M/eFjfafTeWhDjRp77r
b0A15NlpLHSICGRou7CUt9xjI8uIejdWg56qqOEEY+VMr5RWOH21XhFpaG4rM8IQQxYXc6XpjeK8
OOYpS3ivmfx7K/URDykDz2U2X9vpFtWf+ZMqmNgLB6mTOOW01kaKGJuuNnZ07k08hhYl05A9Q8C3
i+o5Y3qh2S1K+5CkwCz7GOV9SEfPUNt4MrpD60hKc4Lebh3GqHaJd1XMVD9ZVv46ThYzWEqsWPt7
QsyJik/i+SWzSVgGKZ8dpil6mFuqn5h9622qQXxG8HqaTAmLM9EoruChEc4bzTv9KtzhyI40i2L6
bJKSuHfs6EeE5H5T0We6zTPu0qZH0O4/ztEI5aPMn0n6bXZjgu+x07n9M4XhrJCKpEMzvfNZK0+9
2z0o3e72TjR/SFg1U0FWyUvoDPdRFJL/aUt1VNLH1WCdzNT/njRzfhQjl2uPgGifut1Vy3rSAKS5
TzsLMKv1k1kdhj5jItjWJsl0HuofNHOe7MEQ300toZDsOx8ZverFs7rTYV7c6tx9jVWh3uLIIWOY
5FjOj4Y545h5ZFo4SFCNRjv6Lg4EzZ78oIvuGELFB9GUX12CWP2kIy4vwckiLQjvhREOFxXF/qV2
igfdcZnXox7ZJznQxC5jpdEyl76wFMch7960bpl5hcQQhANUC927qaZsT/1SLhEKzK+h19Uhzxvs
17OziyNroCyM8ysuJgQQKczhMEudz36UE0Ky+KRyp7lM+ki+wByRpSDjDTYAceqBKGB5MR+9svAe
7XI6hi4VjHxKzrQET5SyqatY6nPjF2AruBl0tGN2+kAZrkJTvEHbFt41g/mUopnZEpbcnxoNy1Dl
ZARtkNm7zWYadjmT/TjHewey6IIogXqxhQ0lfa1duMO96EkIcAVCJN97rGdf3mWG+IwpnhhynQHF
palKEOiFqULPJ6hxzbvz98bWH2Z5qCc4Nmnhhucm8x9RgT4YOsUWvYHjqNxs2xO6gZHMfWzS6nOt
Z+dkqLWj0A2cvsoNNyndt2OHMWTDtCpFE9GP8EWLp1RqY+CTVL2bNe8nEx7zrLWwB1rfUsGsT4HD
2PYAcytom4lZBXYdSrjzm9PRgLGAYb7aInsoMGDOc8i0yelI82xxsWeEfHqVaXPRWz2eVedaxkip
veyLXUv3R9mFb1b1OTHF/OSkBLwO5ucKaemD69cfSz9Dem1Yxd6oO8l8cwLfkdrgqPXhXGUTiPgE
qV9c6pBGGlbADCzILcfiihbrLl5+Z2H3kIC2TuPrL2Nen0wtLOi0KfJuYpvWl/CeMu6/uQTrkVc9
Vg6Jdg5xYXEUgBWPukUQMGrbn9TGn+K4ZGdVLocPJIhTO4RbRfrnihR5pkcdOabOsU0jdRUJaoN2
fhyzixsVnxtr0h8NmK8bvWlqjPuVesBS4Wxqsw33nkYd3xw2ld6bx1D2j7LH/JzZ4V1lPTtNbt3r
fY8TItKreyMebzmC/axykns/RP5eo5o65DqpbT4p3q5HCs8qz4zwdpBmHecH7q/QT4yOJofd0g3C
nVHFI4ljy2Q80+br19GkfzMshgWXYbSIgZsDZrli5foGMXRr0aC+jN50El6ngsGpqi17AQJ+okp+
c7Jbz3FksrssKupgSqafyBCPsQ7WnuYL3X6aNZvZoF2dzMwphXVucEY2EWBvZDiCyVGV3cEJpdxY
6E/xJvrwf7g7sy43kbVL/yLOAiKYbiUhKTXl7CFvWLbTZh4DCODXfw9Z56yucnWfWt2XfeNyuqqc
SgmCd9j72YlvkDnv1bd4ejMahJo+Q8gHBNEZMnme9x+/5Ihdr205fwbTgrcgscvLUsLe91v6s5WO
JTOUSAUZIYmcyyPtzYvC4NbnX1QnkUoGQOEjt4nIL2lp0jQ9yMfaqbbHU6Yjcc2i9tO/RwOFIe7i
3DjX/OGUX/jvxv2M3HRxmuBS0Y9sMhrnXc7D5pgH/jsb/yOHwXDGBvDY5rl1jjMX5242k0Tv8YGb
jnGVgV4w1kOFsibjiSimn/TX6mjMznd7qqBJG1Vy1EltbeiJzkAFvrDg8+/8nNRtAGzv9QIw2Fsq
Y29CSjoPA4Zs7ptjM8JbT5Sh1tVKtDNtkr4yOYSiksyFambwsiMiWeo23xRB2d4xArbv2p4vk2aS
6Ahm8wSODF8haXihIgB8m7H4ONARd5uSm2vL2KY4VzXmEPgrD25RGrtVaDN07G6qtK03VkDKD/oE
1FehwszAIkJ8dup3E0e1N9f60tONYc9sPnPNqLMSTz1Tjcc8D25Gw5QGM325HxJzepgxBvd9Arxe
oO6JYykfncA4M1/AmZNV16IXe/w6kKlNUOO0hMl+aTCvJhEZUzaT15OdGcN2LBT1PLIukL1lj1Mr
/YxJK7/iUSRCIoYvz4ALT0ziBYdkNvMtOkx9MDzqzAbV75m/bJYRt9jczkdXuajdOhs/5DogKXr1
TpR6dJ2a+MGOx/skjYJPU28hUa5M68xztweOjpc0pVs0EQaeKmlRkhayPAYIBUNBBHsonQGLJbyI
sqjbQ5/jTDfmpgwNkUFVmTf4DO0nOWc/a82ONVbVdMgjZ7gEZR4cHRZl26q3fhnKBEKnoDQPXXuv
tVY7N01PC1fpdup8fCUu6/N8XW4nUWHdjPKYwyO4NKy8WK7gw2M/NJ1qL9APyZIRs3Q3G4m+18p9
bRrj6uIf2kvP6ncD0eSIO+ZrnwVy05fxAPyuuDfazty6a0MSA5IjaHT4vAzJ3htz+11DvCjLgDww
OdivmiMRUEP6MnY9i9/Ru7WKpJoAIHInix+2HcT04/Zz6xgpaSyoKAB0pZtSDOXj4FKRYHTGvYyb
qw6wbM4+uU6ITx6QX4q7qONuKJokpBjD2ti7GckxMz7RFqINWsq1ZdBDCi3eUzYCOm+82kSt4Umw
QzL9omMHjoVZFotz3RG21psz3fpalGSWlZ3ihh6B9SWb9qY7tgniyyVF7NgI/SIcOCURa34WBhGG
0AwvRp+foilRezvyd9IeokM2WMBIyTLdql6m7O/MbwEVlNN2vMd582XEWnQaHDt7sgTLkAZmTTdv
PywJvk/zYkpiq5ImrnZjHH+XTj6yZnyKOS5uiVH9KmeQSIKW3M8npDxJUIbziOBSDbAP/YUY0I5W
b8sexSAYPj3Fmcq3XqWzi4/5dybJqq7naIP5dzn46tXIqiDM/dS4YwUvUDMtHkhuuz99OJVVKb1T
3hMdVGCz3GNis1g4yT13dIVQkhu1Y5cH9s6uJlZX+GjjzBzOZu7ja0TdVDzE/ZTgxuaY1TN5Uj2p
7Id6bJ/zwvMRgV8FK/wjOm8iFCq5/2O+ZqqnLKCi7mB43M8L7UJnFNl+qaLPc9M1YWz7JIAUjSI1
8IGnUXoxlPflYwRTeARtOYltHfOvoi4sdrgIguptz+22yIkl4mjuVJwPB6P7mXZOwThVy4dqHN+d
0iUaKdKhykyU+ljmiVpznh1VGdu2dpBNtJic3Tp4HAMLU2HT0bOKKWJK2vzix34UbfpaVrG9U4xM
t8Lp6CQbh+JoZIqiVwlHEplvEHAgDMa5iewWBEspiPyyARze24NJvqncT0uXHsi2b3fuUi17I4na
o+0R9sAKjj24aIonYIOv/pg+BVNMMFOcTqEcKUBccyz3ZlDLfV06t0l5w7lhiWDeZB2BHmjEzwGJ
xcUqnR1ck34XBKgnUrPjcgtcwrhLQrTwqEYoU/wBcIE30SdbOXE1a4ExonFUjXNN8rE8Z3l0rytz
73u18003V3tJ/IsomSOVGe4TJ1uAbXXxtjThofbd0t4NaRpRc9c/P8Tw0eR/rxpXfSa70M2gLQII
ALvE440b/t7VYJDsV2ea9K9F1NuZjglxnByPo/Wdgiu97xcInqKbiqvw64fRTRk21gUMsxp5as7d
vGXavC01DtZa+xcntqon5rakKaSut6Oaeu0zMpdZN6MeSB3/guDoq2ya7tzGeCQGT6ZhV0Sgb1QB
w6NVKB78idVH517cyN3OZokmCQpeNJKFmVYBu/0gJqSKlQRS3dWhXlvbrHWdXYT29qhM67IUjbxG
yKKJT9Nyfp6LhOibpIv3jJXggq2jR5CxEEP7BzufmNJDkdgD5PnS0gxfMtf4NEbsX3w0n+c4b+5V
uooXA3IhBNtTiM3xSQdPjZd5549fCkNyzanyqfAigXJT/kzoUREOo57baKP6Nmc3quT6UuGY/Zyn
HrpTnM9Wgr2hyoOXRgbPBTfCOVZB6KpgvatzhnFTwYgrT/p7lHDq3m58Uh/MgjM+NH3GrgYmG5in
v9pgJNq5WXiQKRhyeWmeWbKQBLh0FCSwG04Omn8rNy4tuIDXdMryx+67rdpDldb5K09n61LNCXE0
7QGKVPZsoqzHBj+zsrHkfA2sbosvVB1g1MN5UN1y+JgtWN0TLYpxNHWTHhYiBmClpRvT79Kj+T4l
RnJuAbofcmE8Vz1f2YOD59gKrnOZ3xl16iG570jPtOy3tB380CpJj6p9fNvaZ8qbTvZGU9R6siLl
piftDE+L2OZ2u2Vgkx7njOwaJ7GiIwoR5EJzyWyp9DGzulW1oxlx4QK0z6YCvK+tZN8nwnuqvPkg
erR6tW/dyip/65dVQTM26qmC0VVpDY6HXu3c1A7ZgxWDQiut+3NrJId6ss37pKo/8RbgCl8owWdh
PYiEH79iQ0kaa1nuWz9zt0NFuq+gIj6g0e1O8FSaZAKQ0br2ZS6M74YeSVXzm4UUwo5wvfQTjuHp
mER6JnHGHRmspteoyslxKcb+Uvj4f6NpKG9d/j2oq13q2+U3OIIjsN5uh+MnvjZ5r8PKFtnegWG7
rdwUWtOEicPQlvjiEBDGqONzXhfRqVDGi2h6qFwx55YHL+5AogAJpcHy2E0jzNWJNEenD8dkzeV1
KiLRkii7Jw4dV3f1pTMbdaqxjCHNM5HRpMuIRrbqryAt7HAEubiBY2Xp0bliOnKubpD/KOO2uKv9
2bhn2f8cFKw+GNd1t0lvfDPaLAyDnnnmBHCFSu+s7DBSRA8YuDSPY/DE3Dt/NoxfxdyTAEbK71au
rY5u8svEZORamAVKnDjlaoM4d3FzcZ/Bmb2HeFzeCvX6xxf2yHWBJBuaC4I9V1be2RAIVo1Ky/AP
kzXN2Utqay4SKx4vogcKNA4zAS0dJvMPw4WtqaBsRUfJqqg++Cbyxsz1L+3IysqOjfoC1OjzoJnk
mZb5ULOwUsngAt5sja3XWB2TKPv40SnyI6D6zYyjp3o+34zz3nd6BLaud7DTZdh65hzRozO8m7Lp
wYnpOOPosUus6Z5XQIXuz/AQ7CLMo3oK0fweaj6sLTWNtUMd6l3dpf22lES5TAMSDvCJ7l52+dd4
PU88j4CotjceYzVm6NPniWwaj5BKAkCOBDwDHRwei0roK3sD49BqUtHade3YKB77OkCzJxtCidaK
taIsRhID0mzg4cCwy98Y+C82VZ9Tlqr6TJAKwyeew+A40GR5VZhF6tw6QxCqBtncOOI342dCk9iP
B39gIBdP1qdxZYK0+gcDzPw4yzkhlbf0t1bTeYARkfMLuxeXRlvnxlyye/rkhlYghWOSANYBgVFj
FiV5resd64WB/sikmxnr0fH0/CIzmT3GHFnxPCNq8eZnrRz+CzP10ZURRNGs5VlK/MZiXxguYDTK
iOSZ69nfRd2ALgcLzWwl9osn+EmR8JYSEFEpGPNqv/npilzeGdTFt0o3WwZxu9xI3TeBR9EjG8ob
RM/BNPhnaz08S88cjiafG+Em266ZXYo/KyexM+2Odu0xvyvPI2o+XLSJg0Z6tU+mjAhZYp3quM0e
RuYZW3di1Kv6rD81yC3Yabq3xu8Jo6HhunSu/Tly36bY7T/xYb2m2tfsKzq9ccSAusCd6DvNRO4T
SQKSqL9Lu9W3yD/YZaDon2mAmiig/nDLpyXBkDx1h8oZmq+2Z4S6TJ9LWxPgOrj9w1KXd7JdAxST
YvuxmcsLbnUYxf6xt2Y+PTuFQtPa1s2W2dmbXwaJAH2ui4ADspjv62RCoOXqrw6wmEsWRDu7FkeD
TulSyO8GctxDPMArneuWx+bg7dhgxtu5cJNzXwPFMKw8+lSupMoE90hlkeNVtYsO0y5lGhKjYC4W
GYN0Es2hAvIR9Po8zKN+eIkRK50dmWzK7BOlU7tDzEyUbt7B73GXox8JViWGK+7sqnxFKj2dA9Az
55lN0aQccRp03l47BCuHwCeVEFLM2bRFef74HVzH6qxz61PcQgj9g9gg/8NumBaBMxQSw5AV6uoZ
DLZdjLa9g04AYMO8tW1kY34ao5we6ieNfYhNMh9zNZJMOmXBim6t8CvkBJrPRPtsWw8bexdDx5uq
ZCKjNNh+2Msq1qvPS/YDIdZ9KyP3q6JfSQLrazN5w5Mo4Fh6GqZir5tN4xreWeSrqSBlGKjq5WqP
vX4U2RuyROcZnPVBzgGoHXOAl3OuGzXsrNoG7tP/qtPyS0Llf2D9wFQX9ToP5cXbU9ueWJlRf5Xp
KY2nL9IsOeYSf9pB5KeJLLNvH/qIKZ4ZT+u0vS5SEx4YA9EMNJzz1gc55CfjSxJk9sVIOCkZQ30b
eCEZWr0NaopfVg+Kx3G4jTvTXfUq/XmU8lNpTU/I88i+yuofWbqUsOiM3Ww71gkM3FVCId2pHvdu
QGBlls40hv547lgXnaHwXZohzne6wcYra6pu0Q/YNQLyZhzxGuN7J8fXd3c9W26mpzwdegJsP3Sy
wF9uKbzMfboKl4FSNqwDV3rOUMJPx0cXou/296pkepJqYRAXmrBLbl6Gwm/D2OeUqMwI4znbKSBN
hB/nQxlv1MTAvAuInk90H2FLz7NQlUCBh7x2HtPULdCnOnfZFQ1k9CoUWE6H034buChSYAAzG63m
b0jD26PpnGLDcK+Msij7bSNMiR549QvvZ9mii+K5eViJwuWgWlTvforrkpnu4jg8B+b6iLBKHzUS
hCph8NyOR6FN82iU3zG61IexTu8TBrKkjVnqqJQbKlcf8iHzfuijqrtQL3p4qu3u3k/WWGbHKHZ6
YP4JWAIYZT6KXZIHFpW2bd23ZM9mEttyWX8pGamRyi09zpeGAKOGPCEd0eV5iCbmoGrDY1D0+F5c
yK1THBCN6ZXFdaqGH1NmMZeM8jsxe6+txYqkhakJDTrDLQ6zKuwbh4Eq60oqaXvn+gG53Gxtu8jq
QJl0X2Nh3uxalQ+9Y+9FquOr8q2HeUgWBrVFtOMgnE9JjKHerEz2Yeyf6P9WzaO+GdIDo7yopw8/
QS+tFySa9V3fUxdJmT1nXT0el8r91MsVW9V4My4V493RPCnKJCe/bw4C7DYamx5bp61bWOJS9f23
uGv7czrOq4DU+cP4/P8tyIQNKia1/wIySdUPvBfpXzkmf/xf/+aY+O6/PizpoN0dvOWBid3037Eo
gf0v37dcOwgQfnIZrlyI/8BMvH+ZPsYW3+Lf2MSW8DL+AzOx/yUZS5qB40qQZeSj/F/BTH53Ga9Q
cUcAThH8dZYrVjfsnzycWOeSfHASxirrsgwDwnQvexQgLAGdlqWXX4/JzSEiuWF3elcxeWNYQW6v
J8zDIPX1T2/f/4ZeYv1u5F9fjme7sEtW46Zr/eYRzHlTGmCszllQMezmBttRZv8YZ6+5N6tvsKOa
reOXPVHVzb0OdPEHaef/yLv43aL48e2ly7sLqMP3P0zkf3o34DEtCjSvPHdT9LX2x+HZmaKj2yse
vGaEjgiK1G5s+gvF3j9SAX43HvPNuVTAF0BfMD1T/vazw0RP4iFH9JOvyjrGQbBjZjDS8wBgsEvt
FyOLzxjD8tpbEGZk725Z4NHOmPQo2R8Eo4YNiv+EkYpa/gEM8Tev7/rirJXFQ1QEdJkPKM6f3hnW
FbAQjU6iYVQdC+/2q7Muhds2svalQg83KEpX7CE7A7fMzkjLQzGs4QGj/VzUxnxXkUOsJ3//3y+Y
D9jOn52+vC7uBiuwHdfyXTIz/nr9TnWBrHci5zsZI3nAYjHx+EUghdrwFwA6ErXN7CDsAnI7RcBO
FSNydBwTp3rFkuRHlUm0n2rE7NKyH8JYvzdMpKfai7N70zoFwbiT09A9i7q1NzO2ceqI1Dprd3p3
k859HOqvBMR5xyCXx3SZkVSncf3m9gFjW1s+GXnzwE1GHLVV7cw+sx5dM9sTZ9lA+50fhzj6pdbG
KKqJ6sRRJEh6JASZatu0q+Dy398t6695AsBeAxeyjktkj0XKhLR/QxdlFosZ/O3ynNa1ycJByZ3r
sE2gtYfjXUQpNSSVd1q7MXjy7keN/2H7//pCrBXEAEN6hTL9ZtCOMx5wyTzLs+P3+jSYybWEnvK0
DNOBzumZgfLBaWZ1lhH5fD3gft+YXv77m/E7aWh9L4A3ES/lmdx4v0M4UlYHhlsPknD45JdhH6VX
LdtpmO9kEDzIlH2M3fzT8fb305bv6dpEUfFPHgm/Xa3mmEkPWKI8YxA6Tl3t7Axlo1bxHwAQGXuq
8OVcsrexe2iCiAquLBrodCzxCb3LP9w69t/PG9cUtkcWkIB08AHM+vPRTzNijYthCdb5/YWVvrgI
/Jo+dgUzK4In059/OIi4d+QpEA2CuHm/jNXVAnF+p5Yq3TG8sq5DT1C6Qgl+0v6M88EtngSQV/gw
uF3aLo9AidfAz9W8z2sOb2ukOGQp+Q8sAvvvJ7drSp5jKNH5DQEtfz0HIttCw+jm8szUlp5taaL7
rlvFwlNSHibE2e3afTarZAS6M6tpxcIvmmmp66Z9Qly50Q0bmmbIq72PQngrdJfvavbfd4MW59Gx
DYZBcRiZeNzcEhuziUOZKiqmvaY9Iz07nzdOAxaSRKN/4vIAO/sLaWG9XqQUeOrXy9X7nWeQoxua
yrzhusmd9jgZTYkCjZerYVsyKf0yxFP9D+inv0Fq1u/pusJnYUcZ8jeQ2NT4Xd15LRFjToCYI47n
B2AJD1bDqjpwUMoFuIIPiG3888cvPug89x28dPkPD+Xfnj086AnDAVITSCoUeBy/36lN0tfkBjTG
qY9yY59a5rMsAnTXbszeY6KvsHVm7huIYjAmgTXYSvEkVJ04+rYaDgwMd3Hcxc/QGbt/QPk4fz1R
19dGSJBnCvyn6wW41nB/vokaXMYrji44IVwiDb3wQsvpIVGNmPLcmMyocSABi9d2NT1YY1aPvxoF
E3FS4y7W6ETIjIBlPwrjrJ2Und+UHh1U7nsraM9smINDV3MZV5XjHScyyAOqsk26Dvsnm/8xmx00
WjOGCmtwLuRUxCjuIYT5qdseEbMEOA6jRzMmGiD2g7BSzqnvmhgHtG8StQ2r8WPVkyclMIp82gOc
LkPKoxxpaGrvsqwOLYP0RiCS5oM+plZdn//7McxH+Fcc0tqBeTzDuXEDUwiX6u+v72HlT5mcSiFP
cYy9UDnuq7kkMNRTshDcqrxngad5aA8mqoyeBDVeOwMnlwmRPyYAK7tcn7KM50iLxDRMfbouswYv
VIoZCjUSnw8AZEq00J6y642subslyzXXDlNAVBcCV5srToHnPk6arQODGWScmB7RhtAn57Z3qnyV
HbSrb20M2QGSKbomw1OnRMZIY4OI7ImPzGQLNfQpK6uZhNjVOfzx9cRscacCnNNmJ3jINEiF9gD2
tmJpkjt44mP4wSlJE8bDfopPWE/HaNAzw79lTwQQ9n0dV1vUoP2e8oBLSOfnviVSEFLGkXMjfXR7
wZwVoSIQ0s8wese7JSEj2ncYdJvJcS2LiLx4m9lDstNSz4ndNpsRf2iIs2raNq4boZimVzZL+dBz
ht5ro693MGWSEAsdtG520W2WqEupWARD4vTCnDiljTer4EJAL8qmAKKBcuzpxPYq2rZLAVAQNMzO
LI3qJGB2Z639xTPBXqfxUGzFOH0jwAEdLaylKvsinCPq8jS0hr4AxZaCvpCsVBZtfmY4ACrPcr4N
WOvDRmXMU42ZAF4rqg9qZV5MnmkggxjFaV9XLBEkmXJ3znhLB+FeVZAdlqkez1WnEIygx9YxqJXa
jVi59P0hWCL3BCXgNVsV2MjDjrZjJneYQX5WEwsYNvhtWHgrg6hOEWBYA3PYpI8fsIDBS0dZKQqV
vOXVfC/96kgi0Pjk2XzmWlDI98OTC3D3EhUEr8ROVIVtVniU8cmLzFsPllvUMVak8CjL7oDMsr8D
+VeQ4VD8Uq6Kn4wx+hWZNtxcJy9ZrBTBYeqJhVROsVyr+FPe4CDHvLdLB1Iiesw8G3vx/S+66UjR
qa5tplfGgGwIdPXI6oo8jUGBkQjD6w5PzRAGHdQ2I9oKX81PfpkccAVPNwMTs2DzGi6Nyeaay/rO
YqCJQMCwQr+52e1ShQT5LUeuNYF8nyWdYfHZiGD10NmVz61EkmEbD80fV3hX4X4uI67UgN8RQvgr
SDt1rpf6PYh5BgfBUj9of/WNwJxukiU4xCLLYeGYODoG19op9d3g1niNBPEqhEjlKdE1mspC0Ekf
moSBsK7G6xpiwYyzfVYiPsRSRw+92++yWRkcH6W1C9yfaeX3oVN23V4ZibUN8rG+Y95/VugTkKJn
yd5dsvhxztpvYGPVsVPIu0DKfIsQIHJgBDfmge0DP2C9GTIk5aR1fZNBNJ/7sv5lyFFfY5jk5EMD
yTX5VDcIMdIXhjcXwk1OCgb1Jxk9d3bKVTEM3juhhIC5GWKttGUMpFvpie5eVTkhjGV5KghkQEz5
K9CWcWUV9Y2td3svvXFTDsv32KxWb/2sQicX9SFPuy+peYdw1/vMeOwtJddJMVC/d2sW33EUy93s
B/k1ikGra08A2OIbTrUHamGV2XyogCEh3AaELwcTl1ZolgEZNWZiYnk0sguMyk8d7fDB0SjpO0Ks
OAjqHyUlxSZX2Cktq3lo8liBS8kvsJsjFJTYA+2lejanJNq7gSBMYXlLnFVB3TLXtwyvwLckd1E7
vnWg7JltAjtRHgZ09P/IuFbAquVeUt86ks51zTCXPAoyeiLf3rv9OGwlLmtuu1qF3UpNM8Btv1Te
MSb/42WwxIg+mewfmU2XjyF/K+XPeE1Q85c5p43mlYzVIB6LpvE3pauDT6ik6xscBRSBXjHuqsR0
IGwY1TH1GIwTC0QiU/t5okKDDRN3JKgM06Ucg5eELC/ut/EgJkveg8IOP0T97aRgIVbO/BJfJnOk
upamImbUvKU1gPExRptuZfHekvTUJagEpVoiq3rroY1af9cCwoHw4l+NhT0BnM2P5qyiM97bCPWg
yHcJUlefGDHsg95W20tBvfi8KMDL0ySZS3M6PeZooetqYm0O2HjOl4eqR4nb2ehZyzLtQjNTL4y5
PAIscHkhd36LSrd+KoHdbbMemICLtm0V7YnPo7TYUGOvmgwOJ8Gu/1La6ueCgYz4EDHeVVGEdJ1u
aKOddgir+qDpGXYJwtAQ9fbERWI/xgZOftehlwjsKOHWxYKG70KGTVW8eMZUXIS6zGNnHIO6HXaI
XGJWHUtDt9hMD8pHLS0BCcEMcS7wa16DziIv3BjJxYlj5zANDW18TqhOAvorLLDMETKLJs8wytOE
KPDe1vmwyT10PngovrRq/oIwqzvCXBoQvrVfjZYyO0Zij72qdEOTfequgid4zBeUjx+rLTSL6n3O
7JgDMjXPOQrxDV7XImwlkjDshzvfcMSlTbzH3m3Lex9vAhK8ZtrjMLyMY989UocvfLsgDoPI2RdN
l5wLJVuYt119Mpw9anQ8OQn9i5hDx1zE3q0TINiVQN3mCzPUSe6i4proLkW/k4ExHhDGmfuJxDqD
yfQGjyF2N5RnpONlHZ8jaXfIC+j+JfMbCyvspcXhh6ynYQpsF9tuGfWJc9isaIkDb/box8npdese
yXzg3nd1224JICChSiYIR1zLPOMyuwVD997aApsWKydSVv5gLE1KhjLPhpuK3BQffh6E3RjcslYw
6Fua+jBVArhqz8jLZpbKw9/O9v1UdTtobmudnK94XJIf0S3r0Fc2AI5AIgESZbQvRZpdZzgW9qZt
DSf8oDoB50JJgQoTTNVXpAOarWdgbpnkway0M+cC2x9ZY9nZF1mciMhFAFfNzh2Ccz+MIH9cJ57g
B5xhjMs73yTEFsQT0yhWDgFIH/9XsubLKl++jZX73jQZ7a40wypCvQV783tuRCktCUY0bYwPY9k7
MJsmrn/CxZpOdGEEKdUUbHpdlpIom77aRnDXT2egPs2htJqfMKfeRGBzd9mkFUZTdrCmlGeH/FGT
x4OurPwy1HlyHHNyQkx8bspynyaSHPaR7xDgUSVvrnteh2FTIghRrSdYUM6vqVoI/7XL7743fHZU
DsTJ3bvpRJ50XcYUceSw6HXTuqjniVs2VHDhcBi+Kb/JD+VkYVoux03cTv1dEcTRvpPVrpsR60Yg
zmTbsU/K1NWw/eloViTSWf3efxnR02y6SXzy+eds8bEBbXsjyM/dYxIi+YLVYeH0M591/c0s528D
cXTDbP1wwhGrBVRSSIczcZONn8mtbOSx7D5hgrC3KHFxGDsKVL/zbhMTuVV5B5/GQq41FPlm4sOo
paLEDkBa1Y1NXsHk3Ih1q7e6xdMzF/D0RKOAXmYGHwvxXRrMCoi96nE0W5CP8xBaokfdgCTNxz5l
ziifoEokXYoszmsv7cQWEkMMyQU67nZV0VL9urt6JQIUZGTtdFrf6gw3dT/uPdsiO2Tqn4eGGI6i
tcc79H5I8EwZWFtlEQom9SrPHAvCF6ej5SJtXZAWbF32fQnrYKJj1HG2sWKOeJmN0cnDxkCNVbKc
BTmo5AYNIatcFJBWahkhTV/dp3hzvSLZZgHKaHe5b3MiT/Kv2OHfygRYLtQZd9ujURBOdW94GOEi
sydrlAOdTm1HjQh1TKWkWEKMGtr0Jx3vUZJIFnYyQhHbyU88GB6oRd8RrdecSTy5Y6/ZUXdqDCve
o2+gtrFJ0xKd02KEaZ+KyqrQyLNuy9GQU6Fvpj6/K2vsKsPEKeeZx8Zof84OLYaoiZfom8/w46BA
MEpyRElZGRsWHGL72Uw4LcoSavni1WeZsR8tRf5MV3FatKpRu1VE6EbVoYrFzDnmHoOhSXeZEhUZ
siCCCzZ8hyh/RwfyU09IFHGzeHs1Z4d58l5SsjjCvE14EGRRWJaJ2LlxfDEt0e5Fb5ubETIWzsLo
sWzAufn6qaEI5vwAWSFJihsNjsqxY0zP2ifeAzxzyZ6A1gk5yXkWWi4bU0evuhPvosELJQYG56VX
7Lo2HXetvZ9INo2AdUM2gOIe1zx+VO+WQLW+i+phKdD06sBwdrkXxoa71Uu1QqVEvStHR2/q+nth
IFvrq1gdEYXnoyaush6dTbFASzTa0JordalR7+reImrS6bZuX1xiCkFSfsdj5ZEKIZ3G46Sdks/o
+Vp18yOHnGGNwrKQ6tFGIhQaERE3vJA7oC5AD0wIfeOIZp+/DvBjLpvuRsw53Toy5TFBJy8cmHdW
cXLcr5CcyXQCXUsa5jHKbAupmlMS9ZIYGw28dcOl6/P+5zd7jAEKWrTjkmFVKEEk+nQTHBXf07d6
CtjETtM3ELY86gMqZd/m6TKIYEMqS0+kvMQnvSUbHU8v2Z2EFjxJ6FabJscUFGFrCVXsXrKOp2tp
OQcE0Z8FisapPYwxeFsbSKLnjt8650th9+8Eb1CeAO7gEWZP87CLlcRdAUuTLkdAYbMuKQl728Ts
+x0pLyepk6NXxp8qs/lFJBKhZROqKB3QDjv+tveLW8xTLrJRJ+aB+2D0M6jPIt8ujKePnrvEW9sM
njRk0EJV44URqH6Og9oK6S1AjgRMicQCvcLxq5qnD7t9yyyOwoL8shV4G0k5fmPiaZ66CI4u64Jo
lwBxP1qx7zHCmsz9YEA3LgAjbduWFbKnU/sw1e1PcsStq+vWl5Fj+GSlFNq7wNubI0Jlm/xnBPNT
duPvyW4fvyumKrslcfkgYOne/a8/R35PGuqCNEWCbaejMhH/2dwXH19+/EJTAu7Wc3niNgK81yAz
IofU2B/Gok1ujRC5STU7zqc20nf9+mfdx5/NffKOMzA51lMX37RtHJHnmCevTeL/4e68ettIti38
Vwbz3kLnANw5wGUWJVmy5fxC0JLcOef+9ferpmyLkmfOOW4/EBcYeCiGYnexatcOa639avzH+P7I
1HYyLK++mHWu/U5rzY96pDWb2uxIOkUltEvPlS6p+fAn4JbLMDNYQnBGYUWt3NxXl5kfZZ+jVZrV
2ayUoniT+E1LmNjbs8Rq7HktISChxvJnouJuYSlDuxqlB01+QsVd+nF2XyaBIOcF1byEow3ny0mI
fyx4QKtMormqQ4u70IPS0qPIBhrG2nJLTVKuagPhD1LbV4XR0tSYjp8RxUMMZ6wvLJOiv1FcDmie
z0KX/JjBMRMaNW2N3WuapchrPaVJs6xck5Rx5/5ANAcJMJrNqNKGEIzpKFo0/dsy1/bISpoLwpOv
9SA6Puk5G0jkGD0N7x9d49ggSz0nJUoivbCK81IfvDe20lyWqubdIEYQKr531erJuqND5JVWms2l
sJRtD0LIR7f1XEsE+9EF12+7pXwOsUJfpOiQoXXh2BddVleXdpnDoKyT6xLOx6vMjVKYQkgJoOMg
gJC+BN9W2eg0NRT9i9XzUu7gF8ZIIWqpd0v14spSoQvbNvDjIkODskPS99qskcQqi9dyaDmbAtdi
NiBqdqsYHCY0iGgWEs0tL0ojvi4Ng8PajdpNgPr1Jgx7+mO0Vbe2EloN9hlb1MtdpP6U4LxLoRFJ
QKjKakA4jrYo60Jt0huZVBmqpSkNN5zychfQHk5tP8QIQywobxhovibQD/NrWkmFl8gizMrcQlou
872VrXLJMBjsNedmiwLNTSKX1hI8p/IandpQwH3ane9+aMr4lZ0p3pc0W1U2HUJ9E9h0lqMSLKmg
Gdktn+j+EW3o2z3MDhDTnmZEqfUusCrMe9shucCthgpaeR3ngAtj5zYKziNVTy8ML70r8qJEpTP1
N0NjIwvac7qqRvfZaaz3iJZBTSiUGA0Lz1tnMRTErkPcu9W2OKrhurAB0lHwAFyVIOtHcBvqjnvV
9jfqACG8c1uXpljoQ4BpRSumpHM3FUFINEbRv8lw7yu3zi/oPPBBTWN57neRgVwDSHU7T24dUPmO
lOYr2+T8r6oovkxj8iduQ+BDo4wPEIz2kq36WzTf3/RCnQHAxTslMpQLpVOHmUmObouo6Du591JY
QNo54ba9SHNFn4/Bp5rSYh125hWZIvemLl1AfwkctVBz83VM/vAqkxv5KtID5aqUoxSqk+6sSqRf
e6T2eHJ8T5sYzZV9m0D7lnSzfO3pMpJs6FWvfGrAJKxwAeYtBPse4hykFr065yik73wHTW1Rp+iV
pkISOIYZhiKWnjSzpqMSACaT7Ejiri37rZJJCEyiNKgNaT9PE+ijOeHPpm3NtwLKtsmLmO7hSLKa
pEXXWYuksg2NHA4nLM1KbWngHRA+Q7WYozBliXX8Bm35j3L3Ea5mvQDzR88+LUSLRW74DTwQ9VkH
VBqqwkJLcD0xWLIgaEG30Xx2I1eLkYO06QY7PDvb37QBFPw49e59jSYhKIKrenJFOV9HJ9ZIVjGt
7Ovi2iEgo7VeH9GUO/TuNBhSywEG5RaJO3QREVW2S0ndwvEyz2X3fQb+ejv+wz56M+jBnS5BF03t
LsfskmqhSxh1+Jac/fgo7fQwmmWBWi6R6iB3WiFrLxP0Lxxt1wmZ4R6/3GBWIpuUJqrw7baJaHZh
KlvkpfyLRrC8WuL+tqI/XoqSga3MjBY1PmQGRCc/mlRrGfkTW7uEdBtfyJhm2ZU69GGVc9C/EHGc
KDovC4IQtTdv+9a8K126ZwbmaF+Vt23eGetGyV63Rd/MO8z1sjO6az+gxbff0E8QhQRU8UULOtrf
uTr2q9TAEEt1AC2bBnCWViEDVYPK07tzSy8vpKGlVoWrvjDpwheGZKNzN/2K/J50gfXfkIVD4b/W
+01oI9RByNebWrtO6iLawvp7lw2W/9qH4G4jzFDruYl6D1fcGVKwbCqsIyEZrTAL90oxaXaTobmL
5kOAl5UEKRi8nQbRdulGlg8LhOgv82FCeTlkWK+I0NNE/kuukBaQSUWgiuy81xpJvaCL6i0aEiID
MrMk10RlheS+7QqVy9a5lkMSVE5UfG6IJc8BQgOXjjBRDYs76OngV+tLlEjz2VDK4aqO6NapBugL
AcAF1EIarFf7LWHnDM7ncKPRwq6lhTlZ/rVr6vB3THTLhxoYHSjPgZ7iBrLsSzQaddIgqK7EEnUM
I9MXAT4J0l+oZlqoAe4k7ZOPrsxaioqrSi/i86hTFhRvoWxn0ZqSgj334oyWE90dqTmJaI2Unokb
Sn6Rps0QA4b8XiZJFEewRPpcpHw6Ggd62d5CPveV170evF7fDKF8o7gZHQAd5AfaxH7l08b6PFUB
+9ZSPYMUUc/TtKCMrdDuQi3cJcmQBkR3vIC4AUHKrLk328OrSzhvMvMh1+N6hS7ka404m8AnmEdS
+sHkYFi5gPBtRUc9bPcpduR2mSsO2jZxQ0P1EFl9FO6b+UAvtWVnIZhBXM1gFFPg4yyMLH3dhLvd
Ssm+lCTDN6ZDGz/P2ZF/fePqtC2s1N19YUoPhqtFy2ZnRzMcv88+eB6kg3CukYkWaGXiIN+ztjKq
lSsMxDukFW7pRuEuEdb41MYmhHeUE1aInSNEUYJrCDH76wLay6KKrU0ka0vELt/vXPeTU2gtCP0+
gwpju4u+h1KZIrSxTIhWPZ+ueOGOYqqGjrqUNyBlumg5ELeXpaa+svrgPXwhKh5h8SYo6js60LMU
v7Y+3kJO2Un12+xilyDsS3XPDkiK+PVykD/CKSSF7+c5wyM+lkHQGJzGR1HLXCBlEF4QwJtde+dk
IsVBRXrR6uE8KNBLkFIXN92fI+OwpiLMiRd1gLOU/lIhRbECRgZRD1Z7W0aovhXZAkwx0RBQ3q2T
gen1Y7DqQuN8kPTPtGI1sQc23AA/Wfamni4dVSvm5J3bRb/TMRaQqqkLfzWCXl4URR4tzR6wKMlp
Uh7KBahwbU3xFRvf5/dAxNge6ITJu1KFsQuUvwq8bKHWyipUSAK1xOOOhQM+NCQyUAFE5eKdFKev
nQHWmiRXm7Jq5W2e0Us903ukHeSLQDiSJL+EjLhPjZSsNoW4rgACpgS3HSH8RZsuNLBzix7XG5H1
AJ8UMtEcZA1cgdZEgQLxna3hF6ygfPhkQUN/BwHIuDa95rpuHPe1Wu42jtGGb2kkRmG1oOXwZRth
E6A9B2tVop7cyuiHx3rfXLT4dqrlpqs6PgdomV2WcOQc411i23szSrON3VuowlfWdUYLK4c8/WqA
kb5C7umyjVXCJ6WMrqFDXcS11t3GlAwhsFdvB1fa0QorsS/12sO/0hct/dzXQ60768zCUcriMiDl
pBEHq0RHMTSqwaerRGlSzu8TWorkUDWcWnkHcbZblnq4SMJsKzW6e2sM/kMtaaRy0iG5itPulVHb
7bqHrLiUs/guGRpCjKAsEe+w90C21JmbafJ71R128wqRLjUJy03m++DF7ZyCe3eT4HBtYbpd6Lrz
IRXFjp0Kk7xLPyDDpcworrkbvNI7NeVu0gaouR3HlIwGmg5UAeSetKo0SrPKjeyia4SiILD+DHfF
p9OG0iASQLONxKF3B0yMeZxAO0cR0kP0I5UpBVMlGvW+DDe5T2mVo+dyiGKPcmWkEK00v9mEoEnO
C5t2cqkWzSMv1dZwddulZnBCU0OyFyXCaHgTmbtJ+PgsCW3Y/bWLuhoqHOSsagVlNO0L9ehqTnnw
NRh3fa3ZUTDvzTxDP7AAf5jQvTQwe/QEJGce+jt+HrKXvpFR4er0164Sr03YPq9QvgG8UCwMH+tW
00lg1u/oJE9pUV26DlJTGR3Xat95UxcGXSddDUh5Z5tLgKnzMo+vEqOlSXwfbsHquLSgoeFOmtSU
JamHKx7a347LobvzeguIufoJefzd3AMcEaldBs4gPJexnHPbpyhKQjdEs+Uc7USaNs88vSvIQuJD
kxFclEG5oXeKt9WWKZ1uI+qZNNb23mcQAaDnN/OUys1cBpdKt+WQfAGEf44auC4GWoUrVS7QgRiA
RzmDmV04XnBBN5TzpCk+FlacrBtRG9RpjEsLhuBr76PvmbXal84I5U1tD1s96onQc9ddVGW/zmEE
XhahDkqxA7pv+R7i3VIo3e7ytR0ai4LuPFSEwI6Yo6bPgyUlc7fL9MsUQf8FEBV9hs71OjQNdYPA
ETrmEkw0XFWt4PAGPTPXUWaUasunetaSbG2dZU9lrSrLfO6ZGSvUQ0KFNCi0RqkCX6GANcsJr0vU
C2CI1ucBnHgLngZKkZTEJXBKc3LjBAiWh85oTPDpWvpSLWhtB+0zuAFE9VYGlTZLffVV1NJIAvJV
sgjUfLdWcmSvPqodpD/yM/GlTn1d6oJPRNk2pytSzrvC+JrbibIMbCCDir+J/dilAuKLY6MESe20
Ww7QV01UrXXC0mujhHMoKSU9lIpiHpkuENo6u2zM4qqhRd4KIZILvUmhDA8K8eegWGQORg0l5q7o
u2ZhNshVWm7pcXj1ymLX5O+snq2C4OK7TK4zejG05Mvl8mIoPXWRgstYGI0xvKqZOfA01Va3+Oqs
bIoZekwD3Ytdimp+fQ4uZuOq1UZzcpUIV1LmJCQKSg/ErgHiiDOo34gRuMCuBGoeuV4qKJCWYO/E
6bIPrP6mNWSczl1pL+06vwS1UNGvZbiRzKRcakRh8KEygA1wg+dOqUOOzZR+3fQmjctUq1vAgiME
1ezdNmzeB3OzlNVrK5UCWvDI5crqQJB4yGnUdQ5lEf2HZd9RyckaaiZ23LxxgQreIrVxERbMW64E
uy0y//Rur5el1HygezAtuFxjQB6/WASuc9F2zjtjCL4otbfBL6w5eoOn/4zPNccvjM9JqGpzIiAc
acuhtNQzitGjuL5QvA4sKHSAbXg4Pjn+k1t2MIdB087rIinWKRDNHfqA20ANiq000JObE4O/fzxp
oZi3zTm76GohHo7vLHesM6+iyB5bFvF3i7VAC6zoqd7z6TgZLnYpx2Qop1zD+M3eeDnjQzlG6hju
AQdIkm1//JM3MPiePGn1+KG+GdyNev45t7cdDPlN0dJKQjdSYy2p5Xp87ccbaLBoErbSsLKkJHO4
WsUdaGE4Xvj4D13Piq1VN5dN7ge49Wa1jdWOf8S0t2z/KKb/zNhXgLIqrfG0eGWIzgMQ7K8d0yQV
Kv4an6JnYroqXf1Wj4MYC+qGKDSE6blPhrUiCQ9HLEW3ZdPsKLPmsbs3EW0ePx6KXybT7QJ13Lel
DiUfFZSBTuNAHkaU3f9X5g2dfwEB/j3xZuHDofPvqj/Sr3/MUwBwX/z9017Ch88/UnAsOgnLjglT
xja1x6bBjxQcyzpTgJQ6lgAeji19v1NwNPsMYo5D8z0BjQajCLLzkYLDS7bsaNThbdOwVJWX/ot+
wupxGzUD6ywbQEcFHNygrbG486cQ0l5JQnq9dpDd0OaBgxa7X43hglblSDJT1oHhLOvBIiD7tFMe
wOnMyuYWxPxMHu5VCb0Pebf0O7gXcUBK56bNNrJ/XeUfFTozVf7Nk2n+CUFHtX92tcQWZLyYHtVR
ngGtU8M0QbO6XG0nbyFdghyIsxvArQO6Qh97B8e3CcWiRwsF+p78xuKsygbaO9HDRKq+qPRSbXRY
7NTsXEJ70kpXPn2MWs08R31m1rbxzKerCz7dDCk67aHM+lmIHAftwxkmh0dCtDh3k+xGDNeblJvF
c7wDfMdKz9M78R6AArMqCxBwKWep4WxaB+dkkBjaXpE4RP7tEnrP+JR4ixgyz5S1uAI7a1diqNbI
tqVd4wjfAU/9flGgORbimsQFjhect6tUNpYm2Clx4T7DublofEffDtCPZSrRRKUg7EMKiMc5j8t2
N99REFTjEMsRUgWTr8V7PKAlBYGUx0d5GQcGf5uPiLe6PBeo6KwkC7u61sPuXKXUnoOnzwug7Hxa
952NHO8+myURmRjDR+4h9zLEo91ZzmdzYjcX74mramPnSgynBhd0IQRDilw3f4Z++zrn3WnV48Lx
tW0lf1Vt4NRhPdd0vIYLHWPHJ8KEAfiO8br48lyhRvp4q+L7SoRqLBiXFdD7pIGjKc10zRv/320M
+UtJGyoVPNB4A4yjZ3ipuGRiesS9iy8X96CTRcqTcCUeiylE2WIlXivxlJ10EYRvZS6t15L3Or3a
VEp1MwgWKB27MjEo0u84iYL4a/KYzHugovEZL2SaF8vV1ifNYCJWIf4Uby6VbpaW9qaXkc0GV5NH
QsmuWQkMd10nF+J5gLuikknaB2gLvcXEx5BB9WG9hgwnhoCZTI8AJEFqn260fLeqoEZz+CgVyHlO
eQEpzqXvA1LisXgtF8MS33JnjBbq1OZ9hXYG6KjHfFxcgfhYGwGc+6Ro0jLE0WyQ124QZZoFgCXi
QJk5pgYKH3Fi0lxVRjNsdy4DPNrTe3Ve1OGbTtq9dVypmqF28DlEqCxSzJnTaze7OHrfZmZAZgC0
uW2s3RIpDWQgSOHPB3rAVECmEFG5qjsq/2g2KKhtgOTCJ1Bt+22YfFTLCDkMyuPzMLB77qm9S6CD
xR7kQROxEDBg3g0s02XZuKwzJPHa6nUk09UbhaM6RbMS5Q2MmPsLR99m+Wb5P+KwBBHTF77rVaPB
/vHX+iF9tY8fyn9809Xt6u3zNxwNWv5rfNl9SBf7an/0BwljuqW9rh8oTjyUdcQFPB7e4q0vXmWk
A2lRvHpDnqV6m/7am/55oD8exut622cPf/15h/BSJa7PxTA8PU5VHaLS0Wk8XtJ4N/80QrTnput7
htYcWKsGJ6xuOJBzDMEfjFJ6CBxelhxOW9hptgqJwrFl3YTfwxc+maK/m4R/vr9vc/1Pk3l0B/v7
mKDq0b14OgcK/sNzn+RvZuHZGD9mQTfOxDGP86DAVTJNHTbJ01kwnTNVhuWDQ4LOn+BEnN4s6Idr
ejahL5fC306Cpp+hFAidR7NMVYXoCknu6SQoinLG1NDO29IO83Bqk2AYzmF5TpgE6wyeLw1RKQSy
u2h28HwSnDMTfqQKQVLToLjiZp3WflBpCAlN7T+xCn+/FNj18OJVFYo7zG5ZezYLeO40joQxBAlV
M62Ronhas8AvyPKdNgnqGcEFy0CzZZjMUN+Pl4JtnmF5tO82QygInNokTLaMpnamIBYG4JH4wYbl
+NwoGBpLAQSSbkIWA3l+epZRt+XDJv11q6DLhKMahlGzLEflNhnwqWm0nTMFFQlylrKsOHB2YdKd
2FJwBENy2n7Qz/AEHLqbkIYlHhZU3qeTgGwGehlE3gShOM7jfjmtSbBGGY1pkyCyD7aB9gcbAqfp
uWVUZOPMgHqqaAhlGOooEHJak8DJpR2W56/vB1wFKL8aVoGt4FByfGYaAbmdKTLWUTCVH63Gac0C
+3iyUVDO8IQMOtnbhxQVs/p0P1icHxpJSB2tGMXGVzj46ifkOpMuEr/cpA2h62e4y9ZT+/90ErCM
Fh6CjqqCylSMlvO0VoKqc2FTJ0E+41eWiZ4gwasiRDheCjZLgQlAn4UDErqyYKOf1izYtrBkk1YC
oaSMfomKahHSBAY28HgSLOOMDAdLQPDulVP0FBRkNyZOgmoTT6vIlnzf9ceTwErQyUxjPC3YQczD
ycXTmgE9ZOIs6Bb7QRGOkq6DR0H243gWQFKdIStAgv7RcBwClhMyjdgEbXJA7ZyhO6FzSFLloA/H
y1jSPDMNQ1dk4gx0Z07PKvA7yVMPCE3lgLCpnmD7qdbwqx+vBVs7Y5GgnqLgXRJwn14YpWnK9OSK
gvFT0dIgmFaRAGTBPz0mHZYKU0T2RWaeTtFXIM5/XJ+/7jYqzhn8EwNnyMJpeplWwGM+41W2xGkG
kpYyNaeAt6TZqKkQPyiqTmrhueOs4E7hKQJMdmyk+vSTM4w4vMKaT/IUmAWZFJqscqNjdPDcU8Bk
cDhA9xx1FE8x3aojQjhxFvCX4OuQW+K3RgNjLGQ/tQnklyiKWwgeKiZWUZSnT8tnVBXWwtRJwDMm
jJQPDqO4x6MpINnKgYGHDsVZxiycnLekUBWZmm3VVbYD9+YQJY3G71n04HBCkngxqT8wFafoOaPu
pk82jSo5NLQiDVaVor/MKViE22SWHBXLMKbYTm4/YLTVqZ4zEBayKZCxyL8LEURRX3i6I6jHkY4m
AWdhPMnFiUzkaVkF8Drqb9gRLHhUrQwT51l7UZXEYyZ+oGJH0I1MIsvh1GYBk21PzSpo3CS/M+4n
9k/knZ85jbbBAUGtjs2HBuEpOo2qgtLIxBMCZ8Fmy1OFYOv/JK3ALJCFI552KNCK1Pvp2QVHtada
R00+A71IYRIVZmRRZeu5XVDOsJwOgqnU7AxtlLM+LbuAt/BYFvn1AALrSDLRwSyASBBH4fNZENkV
RPoo2VG+PM1ZoJg2dUeYZxpS45jHH5iMozNCP8OvJMaybTQXqOMfDqVTyq4IbOfUWUCKXdNQYieh
ClJTc54FERSgSDwYMrqkoBZO0n9WKRxMnQW8Is4IoklyChiA5/VZEgs2wA1ZI9y2ZczG6a0FKuiT
/QXtzMRzpihHFk0gEthiT3eE8B0tMu82WSYL+ZZH2NQp7QjEPSbPAlVqzcb+4TQBUHnhO1rkFixK
VbIutstJ7ghC3akeNNEUhXoWO7U37XHFH60FAwCPLIKpUz0jSDcK9PbUFAudI4hOsY40kyd4PN4R
4GPOyHEbZBt5jc4OJ1eRAmKgTF0LGvlEYBsA+BXC65f+ggVugw4+nB94aCIfeTiaT8oukP6Yuhao
xpB8xn+EFTD6yC/XAukHSANo4INzEcCOE/MdubbJHjRrgdIjfTIAN46x9fEsOERbtGBQieEPuemT
WwtIcE9GMuFBmzrbAeF2QmcRTh3Pgi1jHdl5LIcR3nh6eC7IONPPCI0zgh4/KlhPW/QpeZZ3PNQn
bYAdPBKJx8PRfEp2gbTo1B0Bqg3jTxWaoJLuMUzE8VqAhGXjT+BW6TSYOZRrTssuaPCyplpHkWXB
e/7uND1fCxY7hiw9ZyT2cfSbTs46UjqYOgs69UnCRTJNrAZcxOc8ADxonRwv3vWplueE1zQ544Zd
wG/kRoE3C5DKS+sI7dCiQgvO7ySLlLi8jwmwCVkWA2AzrvNTjPtTD5rCFMEFMHN6nYnswull3DTc
nal5R8pzGnlXsu1IJv4M6SnoEBapJrYLnPX/KuP2Hxwk34lGc8+P7keKkf9QPuEp/ds3fCPgvBzg
kVhzfv/Xn4JBdPRGwTg6DP2DgfSvI6LASP558uI3MtD4PY8ff7zBl1999F3f7urbkxv/odgXd14/
vtA/Xqbgf/315/9G+y/7eH/E/Bkx/j+u5K8/j67zidf8bwYuw2fjCtj85HELf0iT44Fxvn/HwOE+
oYvAt5HEz0jih1hp6iXPEVz9Sm/yY872gVUzeew0Sov9ffrtKsVVH/DY00dOkoe7yr+rq6PBR4Tv
1MEXD9G+3RcPT0c+YCUnj/yfUeWf0AB/ZXWvmHX//ngVHmCOU68fZmbhHq+UR7jY1JE3zLjvP53x
R/DR1IHP7/fe0QJU9BHSM3ncKPKT1D/ekQfayeShk3t//8yKHLAnk0dO2+NlcUAyTB324qVtOpTF
Jw/MAPVd2B+ti0OVderQl0guli+m+VC1mzr21d5PjqzHI191+rhFH+2T+6fT8Uj9mz50We7vvLp8
qKqjNf0I85g8vn9Hr839MZP5UCmePjRnQZlWRytbMJZI5kwfuyx9/suyI9v0iIL6HaOndfF86N9y
4WlSPbMhUDdFAW7qRb96+FLsn3lPsMhFsnn60M3++Nx6hGRPH7j9Y7OPs9Lzj491xheFqN8x/vah
KB/6b2ONfvahvvM7Br966Py7o2PskdL1Owb/hGj1s+sW2bbJQ9O11/tjvi9STsrjzXlI8/+eL1js
w+d7n6QpuZGpw18jHvptlEPYxGr59sRBpOFXvLPrMMIjOY5qwDWIXPfkKy4e3OdiEWPidOrANw9J
UvZRs38WJtDoWWQkpw7/xkvvH/44L1+cbYck19Thb5Gd+/lCfMwf/Z4veLkQH4t6U4d/y+w/lOXD
kUvxmPSZPjZ9Hb/9gmKVPxIfpo77rtp7R8MesjNTh33/UMScbEcjH8Dpk0f2iWyeLe/HVPPUoT/s
OXcSlyZux9c9cq4mD/5QVn+8/9nFHypHk8f3y7s0Kf3jaz+QSCeP3acIvLhHs3JAkv7zyD/LNH3X
p3mZf/qmO/Ozjx0n18Q77qKHffGv/wMAAP//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Data'!$AA$10:$AA$59</cx:f>
        <cx:nf>'Map Data'!$AA$9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Data'!$AB$10:$AB$59</cx:f>
        <cx:nf>'Map Data'!$AB$9</cx:nf>
        <cx:lvl ptCount="50" formatCode="0" name="number">
          <cx:pt idx="2">145</cx:pt>
          <cx:pt idx="4">1340</cx:pt>
          <cx:pt idx="5">530</cx:pt>
          <cx:pt idx="11">545</cx:pt>
          <cx:pt idx="12">259</cx:pt>
          <cx:pt idx="14">930</cx:pt>
          <cx:pt idx="15">1590</cx:pt>
          <cx:pt idx="21">263</cx:pt>
          <cx:pt idx="22">680</cx:pt>
          <cx:pt idx="26">1340</cx:pt>
          <cx:pt idx="34">360</cx:pt>
          <cx:pt idx="35">1785</cx:pt>
          <cx:pt idx="40">985</cx:pt>
          <cx:pt idx="42">3590</cx:pt>
          <cx:pt idx="46">212</cx:pt>
          <cx:pt idx="48">855</cx:pt>
        </cx:lvl>
      </cx:numDim>
    </cx:data>
  </cx:chartData>
  <cx:chart>
    <cx:plotArea>
      <cx:plotAreaRegion>
        <cx:series layoutId="regionMap" uniqueId="{3145B65C-EEFC-4135-8361-1D2A2D7A2DC9}">
          <cx:tx>
            <cx:txData>
              <cx:f>'Map Data'!$AB$9</cx:f>
              <cx:v>number</cx:v>
            </cx:txData>
          </cx:tx>
          <cx:spPr>
            <a:ln>
              <a:solidFill>
                <a:schemeClr val="tx1">
                  <a:lumMod val="95000"/>
                  <a:lumOff val="5000"/>
                </a:schemeClr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1H1pb9y4svZfCfL5lYfiIooHZy4w6t292LHjOPEXocf2SNS+b7/+lti2u1vxeCa+xgs0MNCIxSq1
qUdkrWT+e9/85z543GafmjCI8v/cN79/dosi+c9vv+X37mO4zc9CeZ/FefxXcXYfh7/Ff/0l7x9/
e8i2tYyc3zDS6W/37jYrHpvP//NfeJrzGK/i+20h4+hL+Zi1V495GRT5G32vdn3aPoQyGsu8yOR9
of/+eTP5/OkxKmTRfm2Tx98/H/V//vTb8Ck//eKnAP6oonwAWaqfMcwx1zFHnOmCkc+fgjhynro1
Ic5MXdcRMTEyEeKm/vzbm20I8pvHP7Nt7m+fqa/9Rerv2T48ZI95DoNR/z+UPPr7d8O7j8uo6N+Y
Ay/v9883kSweHz5dF9viMf/8SebxaMcwivtB3FyrUf92/M7/578DAryHAeUAluFL+6eun1AZfX3r
Hfw6KpwwpDPTEDpFBj5GheMzTkyCqE5M3SRM0Off3qEyiqPo8b6Q92Xx3PHvgTkSHmDTD/IEsbm4
eus1/CI25EwQ09QxZsxkgnB2jI2O0VnfYxpwZyBG+fNv77C5yB6dOHqm/XtYnuUGiPRDO0FE1uO3
3sCvIULMM8EwwxhzbhKMCKxRh2sYN8440rHODaYTg+um+fzbO0TW26wNttHDM/XfY7KXHKDSD+8E
Uflj9dY7+EVUYI0yDIYwMRHhOurXqENUTOPMpIggWN8IMgxY5J5/e4fKH8H2z234DsXyIjjApB/c
KWKyfH4vr32Xv4aJQc50TmEqmMwwTEGH2l5nBKYKxSY1DC4Ms1/bdpbGCybv0vUAiZIbIgJDO0FE
vv3x/Fb+74gQfsbA9jIN02CY0J+0CTfPDGEiwTEWCBExnCXfZObISL5jmuwlB6j0wztBVP74QB1P
6JkphMA61TkmBsGgMQ7XLoHPKNgABswi3cC7te1onmT+Nsq3YKr+vZ3+ulX8x4vkAJV+eKeIyt1b
7+DXVi9ABQuCONhcBsaIo4GvAn7KGSgSQzBOBKcGEs+//bR6ZbKLo3dMlT+eBYeYwOBOEJPxB/qP
RJwhBMYwI4jpnCn/8HCmcHZGDcDCxIYOltdQoYwfg229zR6fgXptQX19ouwlB6D0oztBUC7mb72D
X5soFJ2BZwiAgPuB8W4iHIJigmmmgxUgOAAiwCwemF4Xrozf+mteR2QnNUCjH9YJojH6WBUPrqKO
EAZjmFLQKcfKRNfFGUwOUP+6IODLk4F7MtoG8q84e5eSP5QdINMP8RSRuXjry/y1edI7jsJkFOwv
ZlCwhofIIHYG/rupE6ozCJMRcGEO1fwoDuJs+/COubKXHKICwztBVKYf6Dhi84wKzMx9dOt4vsDq
RcEcxjrhlOmgVQZqfgqgyIftM1T/XqW8CA4w6Qd3gpjcfH3rFfziTBFnBBOIOSJh6q/NlN704iaw
CJ294qbcFFv3rb/mdY2ykxqg0Q/rBNGYwXL7987AL6KBzwxqEgibmCbt1TcezBByRgEkBgaXEKBw
hk7j7DEGr/EdM+RFcIBJP7gTxOR28XGYUAqY6PwwcnJkcgmI2IMhjMDugrg9APf80zvf5Fbm93GU
y3cEhg9EB7D04ztBWJaQzvmwqQLKBOYIZhAh1uGuN64OcRHmGSxq4OVzLEDr/BQbXr7Tj3+WGyDS
D+0EEZl/4EQBa5eB0QVpKw7prZ+j9WBpQUjMZAwmydBdnIOzKOVbX8friuRZboBGP6wTRGMzfusN
/JoqoRxUhYGFAXlGFRDWj+cHuC3gwAsK0Ufd0HUVCTs0gTdxVrifxls/Lt6hT46lB+j0wzxBdBYf
iQ6F1UkgAh6KjimkUugAHR20DmR/ARphctArg1zj4mHrvsM7eRIb4NEP7BTx+EDXBAIrMAcg/kg4
FzBpei1+qE1McQZrGjc4R6ivpdDBMDucLYsgkFEs3xEX3ksOUTlN5+QWLMaP0vH9GgZmFcABVq+J
KR6Yw7uMvIEhp7Uzzwaz5Habu1DBU7wnK38oO0CmH+IJzpfN6OOQIaDKYbowDCtUn04ZzhcO88Vk
4DQivEvcD+bLTj+MtlkM8+bd+mUvP0CoH+oJIrTYfCBC4kyA7kAENAjpnUkIBR+taMYZNnUuBNH7
FD0eJIQX0YPcvgeZF8EBJP3YThGSj1zO8BmCjAl47mhnBotjSAR495CcBKOsX+t+zqks4vodU2Un
NUTjNJew5Y8PnCCQoAfnkIAu3yl9UB5HE4TBBIF8JBR6UdqH78FEO1T5S2iU9377TP334ci95ACV
fngnOEdWHzhHCDoDlwWSKhw8d8SgLvUYFaGfgYspEDiYmIMKGkbAVnEp8/etXAeiA1z6AZ4gLpcf
iAsYyKYAXHpgTBNBfeQxLpyfmQTcegwL3LPzfzhbLh+jKG+DavuubNex9ACdfpgniM76A5P1lJ0R
nWEI4j/V3OnH6BjiDOIxoFd21ROqGOkQnfVWRu9I1T+JDfDoB3aKeHzkbMHgLhqg5CFnolMI6Q/c
ew7F+VBhJDD4LsqbHFhf622eb+/dMn8sinf4lAPxIT6nOV8267c07a8Fx6DgCAwsAjYWePriZ3x0
ZJzpCKpYDShgfSqnPJwvm8f60/qxkffviMEcyg6Q6Yd4ijNn8XHIQLbFhEkBxawwOV4pOzIZpFug
2htqxfoqV6hPev7tXbplLe9d6WzfkW3ZSw5QWcPwThCV22/Pb+Y1y/QX5wsUq1Lw9SmCMj1VDXas
X0wEhS7gaYLrogpdhuH928e8+LSvS91Npdf+rNej/APxAT79QE8Qn/UHOvvUOCMUwjHcQBR8fvAx
j/ER9AxiAZCXMU2u6ivBPjhcz9YSthXl74r0H4gOcOkHeIq4XD+/m9c+0F+cN1CPB0pmN2XUWnXk
YUJ5GKT4Kfifaj9Rj9oxKnku4b8kkc8dr/1Jr8+ZdS/5LDxEBoZ4ishACdXfLx2/iAykh/udEAyK
8FWwZehn9rVI4OnAJhfYgfSzn9m/3rjM3gnMTnKIymlWiK2/fhwqEPBHhFBTh+JVtSti4MdAQT4o
IgYbVsF8fiVquY6j4l1RyxfBISYwuBOcKZvzD8QEUmPg2e93sgxmCodMJYckM6K7bSxDi6y3d88f
s/yxfetven0RO5QdINMP8RSR+UirDGr3oLwVnBgkwJl8pf7YAAXDKMRsDMOAPceQAjjUL5vHavue
cspnuSEip2mHbebPb+U15fprWoWSMwMKXKDsGN52vyV1kLDs/X4OlfkmVPBxDmXHg5hy/73Pt2EC
acv3bJ0YiA/xgYGe4oz58YH4YNjizUF9wB578nTowaFFBptaDPD9IVD2utbvX/CPOPPf+ov+fiXb
SQ5RgeGdICoXH7h5tU8mwzYiAdYWRqqYb+C9QKYGQVQANrbsQsuDZPKFH0A1zHt2FO8lB6j0wztB
VL59pC1GIVvJABCoQnqtgAyOqjAgUmMKOD9EQP3l0Of/9piFYI79+lR5ERxg0g/uBDG5Wrz1Cn5R
v+hQ9GpCyRgBnQ4mlw4a/Wj9gn5GIRXwN2WWVy4cq/Jpkb/vUIRj6QE6/TBPEJ1rqBT5MJ8SDhAB
zQIAwKkU/abIgaUMUTKz3+JqAnqvFcFexyWUXO6LWv7+73pdxwzlBwj1Qz1FhMYfhxBElymEKakA
/1Lv3X9xPH/6olio4mew/wL6OBSWPf/2Lrq8e8PvLYo9lh6iA8M8QXS+fmAUE+wA0COwnfJgv+Th
6gYHi8BBCohCmpPBHvGfYv9fIccMJ1E9viOTeSA6wKUf4Cni8v35y/2/ezUEtIoB1RZgDBBM4Tix
40kDJ4kRsKZh/z6CefNzoczXx+Y9ByY8iQ3hgHGdIBy3YOX//XL+i0YAODECZgDELsHzh2TYwAgA
0wDOqYJyANgprqv88vNvP+1IamM4ds55Jr72fbyuX26fBQeY9IM7AUze/hMP0Tni/MVz9+DchF69
9HspBcZQATBAB/YlCdi8B/7OPlWz++0dOoMT8f7+z3odo4H40Uj+Px239/dH8b2cVzjeFtuJOujw
4DS+t3vVcOHgxYHo0aw6Gu3z9714+P0z7M4/gLF/xJPcG+/8Re5xmxe/f9YM40yA1oHAtNpO1rs7
NaQ1f/8Me8wAcgrWBLhL/eYBMCqifvfM758h3kNgn7k6aEapq7w38UAEPgKCoY5NwBFBcFoD5i8H
S17GQQvHyL28jKf2p6gML2MZFfnvn4kOo0l2fP1f2W86hFJ4iAESDJFYONERDM/kfnsFsxzY9f8X
6F4W6bXPHlMSr1mEyE2TBnicuJ2Y6ZWBb2qa4nHYZWKmepGp6btenEVk1xsE/lPva7LqUYr5NVld
bKUTu2OnStKluphBkCbWvi2aNl3y/jKgeU6XPDNq+cqIimbu0C5b7S9BIg6bkobaMvbnIhXk1kmC
cEUM4Yy0vpm2EZrUtctn2EjpLebFgx8V9YXTdJbuupOYZ97U7+r2jiXpKCp0cVs5zZQJryhsC/GO
jgO7s5dtm9pLdWckwl5GtmNk1r7t2zo5ryrP8lvkTCi3W6vIiOeMzbrTl02g83QKmxb1pWq7Rnmh
xTb6M/GlN289Gq28zo1XQX9x7YaPApTQ0aBDNdXFkFm88hNfyy11m8yFU/sr1Rc0jTZx3MabOE5b
TRvSmRsvz6qpk9jmxu3vuqZprEyweJzoszgn+TeBUu2yCGJ/5mtubDVJFW+q/mJrPlx42losiWqr
KGqnTCwaGuE4SR0xI0Wx0Z2i2ziJRq912BAzwZXtTLMmY9euk9RrJ8lv0jC0x8hFrLryfS8/b9wR
KLP8qkRBcQXjqOaRlHJHUx39XLGE9JyFahoddq7eElIPClg1J1kcL+qGxKnFZNkua9M/vChagnlz
0KFoFU1unjA3yab1qjnV6+AiI9K9tm2NzXJq6KOMGu51k7e6VdV5M/ZwXcxSvyBL2LNSnie8ruam
nsoNazxjEpldfIUbk4yY5ru3fsAjq25EtUyiFI1j3AQjr869b+oueLnLa03uaPs7TjCee4FrTPQg
kyOdR2wmXLt0R6pdRxWbOaFw5pXeluOqc1NLy2v3mjd+NO+yKp07DTKvkrzKrEoLvQe3qSdF6oZ3
hd3qY5dqcs0KbK8c4tOxXbT2NC4ps8LEdnQLDHRmwUcfT5MAxxu3deMN4lm8aftLymtmNSJLpqoj
M1tXh3kDPZpbMMtMk3teNuvUDu6wF9buKBGpdt43o6iq3FHMO+2clPEdTE8Y0Eszi2j2Je8WOunC
ZccKklrUp/rSiwLfGRewS3FC6i7bEXf9Xq7/aSShO+chk5PY1YxRWWmeOWPavVaEzdrnNtmEjRiZ
Hg+6b1VQBxZKpWNGlukUgaWzpLUc5reXomPN7hLRMUjIQ4rTmFacZt3MpsDaBM2oobidBdyRX2I7
xhZus/Be1s688crmluXZhkfpzO/XEXWBVc9esn4dUc1QLSb7NgB4YXeRtHime6ui0sO1m1E+BnXT
fXdstDJybDy4srumHZO3oSnqCWK2t4q7LFxLIZ5Yq6hbeTSMbw9U4SvaBfbBDbSLQAKDTWNQtZkU
o177HGgXroeydA3XfPQNGSyk8L3AwkIm51pixOeFj6GtboftIetB+6fboWzedv5IKxo6oaRDN2Xq
XKWsbS5CKb2buB7ZYR6O7Li1J0EPs7roRkdhDQv9VRQUO3qIY5dYqtfsJRotsyeKby/2IrGnM9w5
xFIS//wbaZSt06iOrlsz8628iusvEmfZyjZcb8yMItk6fnXuNMT5FgpNLqhph1MnM5NttSyk42/z
MM6ncNq0OTcCP/+maeEi9Hyr7orrxumiS80o2FXolmun5eX3ljF33kF+fKLzovweVWlohVnuXoQs
d+aZw/WRnumhJbLWvavsvB2FCDWrKjLb69BPL3lPz83GnaCwsxepZNFtV6KRopfC49O28PDMDn33
Ti8u6rbh3+020uZVmdGJIjsVXRReIm8cYRbLgnb+2K4deUewB2GOl3OsX/v6TAjuH9k2AvJksOLB
Bn8CFg58isdfX+cRM4cyTfng6T7x5QhUl4f87o6izhjVLQabIbHJVdmZoMrj9g4FwhhpTpGvurwl
V66j3bYwYad6HXvjNrD9VUaQvwqT7OlO0TQzvPSjzpkP6Iq3KY0mtxTfvtsz0suMZPDGX3mcoqHc
myVu+YUzGk+asqxXqAjZys9MbxLGnfO9MLwL3k9uZrPLFAoebhUrdukTa9XhA9aYB/wh1sill4T6
rWG38URPdHecuYVDXUujWpdEl2ZZL2BKTmuPeo7V36GA+o7llO7T3XHvkE9r5LTxY5A45ovNXD/H
WUlHZiTQSmu7w4tI9IVHjGwxoO95fTtBK9U0WLwqmtCeS79tS2vPspdVNBZHF7gOmrkSVZ2KPhQL
BbrSfFyPm9if2l3QfgXl6Y10U8++G20hLVmY9Z9OUqw733Edy/MLS0qtlFYoE6tgIrvSZZiNNBbd
6F7jXWAX4ZuXViccciNleoOr0LvQ+1bfp1oYNNWe81/Jdf0vvDxl/3sO/IJqvfTtf6/v27de/jIW
BXzhJ7K0PF26azNx6KhhOB6HnDprRVN3+4uvOpyAjgy9eeJ7jdltbHv+9kzmECY6nMjgO/WlPeCf
9AHY3uk5nsiNKzXsZkR7kB66LrrM/GJyz1vnvl2N1IwGk+C+jIj5BUwfuU5f6CbQ8xd61cl6FKe4
7U2I+4ZLccCv6MTh94G9lZm4EkXQlRZMbn1lv3y1u7uehro8nXjSoJZwcwSM/UetutVFfW3qTjHC
UQvUMgiFJyri7uGmbkejtHPRWIvBKE4DP7GiSkTLtDeKw5igmYuIHKsmiszgS6F7u1bccxDbSSzZ
hPFSsruuCEam3bJlkBb5RY3rZFRIP7xPmTvybKO5C8FMnuw5DPZgs/O8Mo0FJ8S3Ct0AI2vfTsg/
WAN9zcgQxd7ZhUPSITMIJaUDFJOyjTmsQeaD5gQ60yymp3iiHMNYnwUl1r6qhu/Pa5ZoXxNpxNey
3VYhX9q556wNIwOr8KWZ2Aj+YK+2d71C8uyLcNoxAn3DuhSvCA2ceZ4gvGL9Help6k7R9r1xYmuz
PZ+6q2V9pUedXNVcgA9CcTMt0iy/8Dvn6aI64lI04BQ+0xRLB0p2pDoSFjTMyno5OOHk6TGKWzEK
vxXW2zPF+HmmcHAOYRcolLj3+9x6DA4MLodVUkONSx5YVDijXEp9Vb5cjFzCl6raRUHBOkycCSlk
fr4npREAE8iKTDrJ6EaTPt34eWB5xM3XtC3pBvcXRZceDSai1elo0KF6GxGAZ4vlpCiFViziTvJg
g+LKG0scfk8bqS9YzPKLvCnzC9Lf9fSYGu18x+t71L+gpb+saIVvOhyLS87lMqsTckP81rzs+1Jk
HvTlfYvS+mscB+0kxlq6yOvEW6o7r26f7oKXu33v/s6pubf0cZ7N3sYGinh+mgAm1ML1u9wQZPtg
L+8xOC537cBrUfbgF1GX0wlPxDRzW20dmOllojXVQrV2JK7bnZVFZTt24DyQUbBr99yq3/Nle17z
bNFGprYmocuqWSvig8eoDsUroZJ4XMR1YdlJ5o28uNN+MBxdxUmmOxYESNqCw/8dctngKL2r7cQZ
BUWErpHbNZMo1ux1miBvgWWULkzDJWsflOZEr73smoSRN2pz17nrn+j6HPVPpLbjX5nEzWZUS4hV
1Gl4D0WAs7Sp2++yCu1Jp/H6XA8M+1JxBJlRbwLP86xCfa7959nQEq24+mbrtE0sRpxgWr707Blj
XAZj4lTRKKpJ/kU0sRWkjXtNU+Fe47rEYynMfKpoLxxFk/pjvbGv0t5/ZJ0bTbFty3HeNxVNBjyc
pgJsP648TuelHYGn9kUxKpomPG/c6V7+RXXsnxUqxzXC1NJzrTinqTtJCzPalE4D/nB/x3EYbxIW
saWeOpMBXXGozl5Sse6FWC+Z9ZIvj1Uciq7YsGx2j1WkgfjxY3MR/4PONn/62BmG3VHwr170hepQ
Bz1Y7QtDIq/1Ixv2QUdjyHkbsVV2KXjoCNx02AAXLlUzZbZusczrxnEHPqGlugeMnulyPtqxK6am
f4bi3LOrR6qmeqSZsIsAk3AqvaLdSEoSbBV2UG6SpaJ0NWk3viLzxLOnTo0aKwCljq19P0RtS4vz
wJ91umw3u+6np+gQRbKyLGST2JkkmVkWEDEps5XuxWk4VrfqkmuBvQydiWqgmmarA+Y9W9v3uFAv
s9SCCdT1w+MUaXdrlxIUECf21M6DeJ1HUTtNwGa3OMTe1oqmLgwiC42lbs2arxLUZgvDLdwn2p7R
FcXTExRNJExA1eyb7hcdOP+wB1sgCu4X+P+wQsGRasfLnSM6j4mk0P70c39SQOyCWFpmpmM9Lpux
0hF7XWJWotmYd4ogowRYlU5pQ5KO/a574lc0JdnJrtlU97CS9E/ttdTuWcfP3/2o9PhfHD4Cvwnz
L2F/qfiVi2h6ubMZesMBXPA9xTFD/zLxVrTEowZw+eIXAbsWWuWMcxrTmWMLdh11hrc0UpxaqrfR
G3bdC1Ab1gFFgogrCNSdFeR5NFO2jSb8cgxzJp6rphOm5RgHejxHfTDdtZ97VeR936si76oX9cwD
Wd1H0U0c1uGiS5q/7BaHly5yo91Fc6qHLvH1hSKpztIMqoWHs79CPY8uA4S7cSMwgZFAVVY59Ygz
rnrL0atyf9Till2kLSqXPGfJhOW2c5dzbZTZLvnedfbYcdJ4ZjelOwbl4l5XKXGvdb+ZCKfQLhSp
kU0MhmzijmvmgY4razwRRRlNXU1WI6bH4iKFvUkXvL9LmONYEE0JFvuOxhd0nWrdSLHt6eohZRFV
Bx0QK+wsgjQwNqRNu2WVpRDd8MGa85L4EmnGfdHy5ntbxdEUDqNrZ0aStN/tMr4wSrO+8l33HxZC
DjmcI7MXomKIUgTn0vb/mBYxBjGwsrbNDKVd82eTQaQfWVGjRZZBG7YGO+1LzEI7GfGC/kUqVyw7
D1XXELbN5z4P65FqqkuVfDWiLr1SDSzhu4FNKPZUNV09YmvHY19Uq7Sj6rqS9l9+kJZLXGnJBmKr
dBfnalttEte1tlQxrF2sKjCFO3WrwB/t+YiKYonSnqSCjbXgXBlhoQBL2U8CNFZ2V3zcFK0IxwVP
ppD2YmsSxNcquK8uiR9eOlWWbFTLBggmAdQ7TXbZAC8z9vyx3pJRBQbqOfUaMlZ3odGYX9M2W9V9
nEbRaevTc1HY5tfCTIZ0UiMwhzyZjWodOfY/WXKsz4qByQjZNZU1g5PS+wPs4bDVvnyRQnzzeGkz
U5wXbW7Ef+ZtbY4j284WRVhuvKb1W6uJ3GbtxFmzVnexH+ULI8s34M/l7Fwx982wtr3WEuQqQAFf
i1iG80QI97zQ6nDNvc6Y8ChsrkGzCCuTMtzysFn6ZZKDgRWYFq98/MDb1rMixDYYYoJrCOJHEOEy
W8grgUWSdsg0LSNoo8uI+5bg3awMbWy5FfblI4Z/X20ctW446nrVs78YrsxXZn/Z06oosZDeOBYc
malPBJh3xVVcGYvIzuYhbsgt8dx43CaULVigkdvCMFc2FslVGbT1lVfYS1gC/W8Jv+C881fwp/gr
dacuZpe1ueVVxTLOA32uaJmoIEOEHTTbuc2QePoaJLk92zvayjffN5VjrfzuF15FUhyGlkxsVhWL
PHHa5f7SVUm7DINwHoYFnhPiJKm17921uQsJK8PuFsyr6UVn1OMyCtM16VuKVIDWWaKiWasWrDFP
9CpGctp6qB7taYoFcjh3etnmsxpivNmfHkHRpC4aY0EiA9yvpHV+hCQiI4hdtsu4DaNbPfN29Ni2
40Xret4EInPuDxLnEIuCLR4XNIyMLzotboyeDifSQbZSNPYs0ngESaTW7WrLThu9XVZNbVxHJJY3
RTxVgSea66qh4kfUNd2+RzWCns2pDtgcOU094U7ethagUu6nKQVrI9TNwYnRYDnA3vnjKdWQOkpE
1JE/QxfmC5yaa67URTM7b5q2QWHtadQt2srCEAjf8URBgFYw89iLlOIdNBU/Q21kBSEMiafFtat1
7blXCQiM9peWoRGlYInsSYbMkdWmOJqnOKY7NpcY/tRAuTlSNFL7+pilIp3CSdnNKGnycKE3qfia
GhqaGCSBjG7fTDqazf3CdMHtgKbXRpAPjJPCUs0SCkIuKkTXquW7XfzVYTtBRQmNam57Hr90hLz3
UBgtQwOCziVtbEulwNreARnQUE/zj/n2NI1B5nqXaxvIlcRsl6zGvtVpzo/SD/1veVVpEx27oFJa
x14bHarGAfPRD9Q5C6SXxsMxq89B+9CelaVVNZZNU8/MzOWQeancjdlfUgThXITckSsDd2OwNESW
6lXt2mw24OzRhZbhAFmKJirmbjLNL0bEbaPJgVyqYT4LTKgDSF03uCBdcdfBRsFvngFmGg0hOKaa
WVLTGffdaKKaOQ7khJi1PdsxB7Y7wkGVLVXT0dLvnLnlheFk+jfXz0dQw/ZY2iUkExlh1y1L5Tox
9O9KiykS5OaW4N/KCx4LvnJ8ekXbGPKcyiHTww5ZiQ6xpL2ntnfLVC9OIaA08Nc0G8WLRpfmuehs
WH2KsvXOU0kXboNCy8MmpNzbfEn6iwM7hCBhCHdd7Mew2onxnqTuFJviUE11QQXPl7at5zPIukvL
c0pzhm1OJnEs5XcjjltLdm239mvH/ibaC5dX8juymb3s7CgaqSYWIR3DLvNwoZpxES2rSLevvMz7
YefG1tdbPnYMuzkXsCPjpnCDZRZU7Z2iy54Op52+SucQUz+XGukslQ5tDOFPVFPlRFU2VHXs06Z7
WtkV86RDCy1HZG0jN56C8kOQ9Ibm/iJemjZiocVSKmeq14HYR7vjzlLsrTu5sJOUrD3hpROnodGE
dMRcN+CGW05dpz8gcNCNpGvYywoikzdJacNkl+kP6mt05uGgmOYdSn6kmK4laPZrk7piJ971bAPx
sNTGig6mEp0w6a1kamoH5Q8kTjzLCzk5V+UPYAnoF3mnAw5QNNFGvBixDqxEs3T8C17eyMbmpgVe
OTgHkGwcN1LLJpUHCSxFg3NpIIPBb0QZH7FF7Ltfg+djuYkmvtD2qoPgXjzSRaSNfUzklJHSvUYi
tfvOtK99sCsD9iy/6U+yPmJwaHTB2R59bTVsR4S9i3B49yC2yUMtSquoSu4Sm1ajEOyvJapklFlE
6nDd3Rs2Y8uKJ2iEXYOOmOraMaiu3SVjycyrZWBB8jOdVWEU7ALRsL0unZnwbU6Uy2XHRjKLtTyY
KIfMqOKnXq8K4y8CpqqqX1D1DOquzMubjJdysafvSyHq507Fr2oi9mwC1Tdel1/FOLK6yJc3vtdM
eBV237EewJySoQYhrqz9LuqusQTEeDe+qHdsWserddhoeKQMHrAu0NRmutzlxxRtbwkNMhp75oE5
NWjunwx6Su6yGPuH4qZaFcQzL0RTbFReMpT1F13z61uasXRCvaBYCc0XK81p3YmmeeH3nGQbOJCt
3ZYqQAyHsTpXNuhSS0+K9IIysH1rjM5Ba7ffSc7Ced5mkC/om4oNQynTKtGryIrtNoWwdhNe7r9l
pw1vqqRB57uPmRhJMych+LiKRV2K/sN3jfimrGN0vqfvedUzd5NGY/HueV7cylHeudkInFT/CiLR
+rjJmZgkgnlX6oJDedeFtF2qll3r5qXtf1cNJeNyGy9IIXIolgGZ157TRD76BxOLDi0sbMDuEg6b
S0j/D0TA4Z3HFhaBTLyjiyS4k9K3jCotL3Wi5Vd+gf3zJPdTC/JMxZWiJTzXR34alDPVVB0d4UOp
RtPnbSwK7ZoZlRV1I7MRoW/Rcn8D0fDwC0EOnoD9AEFcTop8qS52yNJpzNC207R8GTm8SSw4dTFf
ov6iWFSTRgXIqdu98IGMek7TZlBq/NZ6A2c1/LTeEDjiHApyYdNUH8UcOHl+4+eh7cbJXeHi8BzC
mO46oMJZN3kbjnzw1cYs/1/KvqxJTh7p+hcRwb7cUvteXb37hnDbbUBCQoCEgF//HtQet6ef+Wbi
uzCh1FJdriqkzJPnJAHvlqbzPw2bASmC167zxcHE5TK5qDDvb8agbdst3SwuNsa0BuWc7Gy4fWAC
lNrvTR3lx76Ng+3oBOUiG4ZAL0mi8qXXiHqp2zHcNkQ9l4gUV3VZgO80Tckl8LUTAW71nmPuk73p
C2d0hYwWUpdZszHWNPpqpiaCCqZ7gQOjrjs/5Vni38XFtDJvirkAamwaFisDLmS1Ku6Q91+Eda7v
zYzWr5Dv4lW9M2YDFdNez7iYMR2v8tOGlnpT+RM/Cn9YSjiX51CM43lqJGBZp7D1KleWXBSx4uHS
DHWW/S0Rsb8dk3xa5HlebOuR98t8GJxbEXX9cgIWdsvp2C+HuUXmvjqL3ZNlopyIOglcihLMg6q4
BoWLLNN86eZ0nOlHjHw11lTaK6T9k0Mc0ug6Wf2r2Wm7Op/WvbDYxml1flCShLuCZ3eyGrqTYfhJ
l9NdkbQZcrs4Ac3FYtkdpVF3MtbnDMMQNKv+vIaZUebDmHrYINPPY8ScDa7TFSeZ/fzSbcyod4sT
kD1jfJ4w5jgxY5n6+Xm2mFbjn/oubsPzfLaLmNAjKmUVe4TZ4A6RQJ9spwa3KK4GwKNFiQ81IE+q
8PuUyab+3jB5TSo/+xXKt56PIUgjjljVIFz+7KTzjYcJf81pmC848kN74QJ/cC0vOo0uiU4kktGp
DLp6xx16F1PuTcti7jMDPL4PC7jMvW3NeMWQkwXv3XzziWQOvFrXSX/Cr+Auzgv/x59GlZOPHvKv
xjwknehiFT09hHYVn6yiU1OqWyCxKrBaRG7oTBwQXpeNzMSa66i8K0kQ7IU9lGmhpF0tOj/Il5ZN
k7XxpbBZt3dkvFRWvGnA+Tt+HhcRPo013GO2+Dgp+u4mi9haRQ5Yqbqk1QPmvziZr95UGbK0d5Ab
C/yk20e28FZNi5RbxLrUzKiVUy5l29ITUyo6h5kvsA9H7s6Ka/gocRIcBAL9QztfjPl5aRt7o72q
2H12qZDqjTfiWZZPTtupDfIDK2CVxdlF8vY6IPF/jS0SIgKdok0f+VaW1jHp10UT2gsz7M8Ty6Eg
CNRy5H0bsonLKkm93ks2pGqnvcM4P1ZUOmvltPjxoCbuoguy6LmJgh/DFPB3Qb00SsB6TKd83FpN
O7xRC9QTV3XZckQOIY37ur2vrSKFMCK8q7q4ua+JKle2onRtBr1SRpfMStZm0HTlDrdSCfx2Z0zL
rvQhyAPgIZpKAVireqyIV52mRvClCEBfXjedzVYlQ/aoqJCLQjkspJxM03SaC52HP1p4fF+dCo5c
1eccY2K7DTexP1h7mhVulA5+W+6LkrwM9ZBcsoYll35uNW5pLWwqxpUZ0LQetlmbWymCvWhBsxLb
SjyML66LROMQPYvezQ75ILoFByLWMJ9MTxO3bfxwXXIzl9x6VFmTXS1g9DcZ8OHgjO23z3Gv9eOV
FoO7NH2u3X2P64HAr4rAx9tUY4nEUi6+y4CFyyR062Op7ejsOKNe4JfCfvyHGSK3nbUW/ouHaPaW
Ay72EJM9GosE+V/WPAbHDBn6eWbtWKtPax4bw5C+M2Deh6pW5KpAMfy435oKOZIBwPFHdGN42rzr
D5kPfmMm2HmUjvUUxN2ibaf+IbO6/mY7HM9IqK0nnwfDsfEqJ9XzLCJ0tCFNIVZmtCJFtyw6ATK2
AOPCvLRbV9XVkeqvWKrXfb1pM/L7HZDcYxuZU5J2NPaOw+TeFIumCt9MWa36EJlxR8fdzVyQXj4P
og5WMusugeH5tB0SikUpkeuY6UMfndUY1JveReY5ywmOsNBCKOtSfhVez8EctvSFFDvT89n9ObVw
AnY1AxVzhnmqHVnJpheQkmzL2nZXSCl0Kci41XsHLp5TZ+8Ri0skVKR8DKoECgdHTcdBOM4hstJB
LeBTW8sP7lNV7pNw6h/tPGr3fR7/1e8PHjnVU/3GcubdcPgs7MpLHgwwVcfZIim1uBmLZNGL02fZ
B4zlAjNe9Kqp92awz2WyRN6y2hiz9EK5IWXkLs2rhWM77iPXitIgzrp179QECHCC1HrWBkfbRyKq
hTY31Zks3nDv3fUOzR99DweYcJm3tsu6OY1zQhDgw6ZrrfJnVHksxRas7rMptzaqGMctSFv9rZpi
lZophAKcAmnmW6UtfCN9Aa6fy/r/lTIw5I76r5SBG2FjncuGQuAFJttX77tr7a7QzNOvbs/ZmuUO
Sb35gHTmi2mJosI5Vdry1pYR2Zm+cj4ldRNgAHmAbhNZHklNp6JlfGIoEHekfYQQqM4RjIbO5Uur
dyv3o2/40/r/n6fddi2DfNqYPGUAQnBa+ADWTFhszNwn9GASk8ak/kD+Ms3o5+TPtbLu4/TL5E8z
71r8ocrKFvbgRMe4rutLPNItm9kd5gK83lswPEN1AwC2uK+mhF/CyFv4rt28tXS0UnCU5R10Gu5W
UASRRexTOLqel5KhD3/SLO0QO/wMqbJSVg1kLxzsMaHoRBoPFX/JR+xhVjE4G2PyIXqw6ojfcRfJ
OLDzznjWBXspq7rbFpaC1MCYZJrSUGfjSZN+fPL4O2ETf9EV5wfPj+c4CS8NpUG5rGO725vR0bcW
ScFbEEbtAf4x3oF5MZuV+dq8gw/TTx7quOd3KuHNreuDM8uLYBUEpNwpEOuW7RAFSGmI7FqSmSNL
m/INodZrGdfevWcTbxeWTrHuAtJ+i6M3S0bF25eFmXKe/3s0BY3il2gKENWsBMbjIlAYBE8q/BJ9
Th62ASsJ2VM44HB9QuUQf90VJBzXebVUvcoOVuhlh6Jv7oo89zfGMv3IrEVt+mlDTQPkHTSwrdY+
240hQdBS+DVbRK5y0iibup3XB8OtaUJxrUO1yNtqvJkuXg/9ure4XBrTDPhuch+2CoTBeVEEcc6x
K6ZHY5nLkDkC4i6gKj0ovyviQrcUTV20qVU2rQYCqiS8pmLR2rI6BiAjPA8lWAkxGx/BpMt3DYnI
ouj7QM50qGnh4vmyS3MTf9zy5lYuZb3x/faQK9tNA+yzG5JM3cVH0uvjIqjvpn4VVH8NFPMUsyKa
V5jJXIRvjpeF0M8I6OP6XCE5ldDmIP+0WjNibCR643iByiE/BpGA8D1PtAb7LO3w+iWwNeZnXzmm
E1hsR9NTY389fcbA0s0bZNkyPy1iXuyhALGecpJ984EkXIyl5KXy6/iRuRm7s6PigrST9eSqYjjY
tl8u2kBZTxAplZsQUGunwU69QYDDb4j8yV2HL6SgdnBvEVyaQtdpIkhzMH1MJJtasnGTEdEfrMxS
B6se+0NSubFIP23T+pwTz7ONiTjmXABkdntn2H5EJQWi8X2RiUdDozDECdPyC9WkQ52AaT4KRC85
oOTPeUENBVhnkQnnneNfnDIIFmELl8CbTXOxZR5cuC/uZkbvfmyDMkplT7NT22fpl2mkkWP6oY6z
p8w/0K4tLubCh5ae4/FqDKCBgJ2BLD/Vyp12fNLMT81IVM7JJ98BbDsvTfBjOsSSnLDjkNvQRWlV
6+pqLBFShvxFOe9G5GYurEKKa4K+Cuflv/p8UcA5FfGC0b448Xb82WW990hDERtLlMR7JNb0l4Wc
24fVMdd9pDT7a6yHKGoJ6JUtcxFO+6Ag9t60pB6mj5bpgw7TS21dgaCvqmYfBbHYe7WTId0WKV6l
H23Hh06RkYqnEXLeu7gZx93AVHV04wx6PGvMzkqzaWUh1XmrmSiXPi/kIw+aKM008hZDX74TBEg/
Au7g5zxIKABKkvp9CS+6a9s0ojnLIe9QR9ZY8VtYdL+yUMYvPKmT1BcOe6yhEltmMcRI/31D/Ydy
F2XIYhvREDZVbKYY/kKvomFWcN100WMhMzs1R68WqllUmlR7A18PFpSqwrarvTl6zSgru9+jtlP9
Hv1ca0bdYNgptxZ3/2m9eTmzoHDBMA7a1h0PvBnAa5EFT78oAkIFyj2iu95NP1CZmCT66Ltlt0AA
qB9Fm7WLPAn1o48oVIHsalnuxfdL8TzF5bQfonrOyMIE9GWv4twbsUnCDPMIVPpGNqdJOvVzENSL
ZmyqjQpkssplEW6h/Wk2Qe+Gj2oKbiayGeVUpDEIz/dEB8G2y+1mk0sSPVq9dyshldrmQeFvvaHZ
213NXwML1HwopZ2T73H3UOAJ1aukDvsn1oVPBuX+M5V1/PfUqM+cj6lxMjzXWlhLKCajkx9Dlrx0
KminSK0OMing06kxj08uUrAnT+r4zWXTLcRN+WZ7zXtUDOGrJ5hKE5ZNz1CtQRIZhv3jEEGEwRJX
3VeEj8tGIeq2Ldmv4qbwL5xb/RrE4OKctcLeDMqXx1D70da1hmSPRwayvWfVwy7S2j7ETVNvxxBi
wKSsy40aRHQWJLBWYTxOVxe0YKQAtbpxUldLUsbyoWtdBKcu10/YuLxUscF5KSOrAmtCW9+iaXrB
/6T9AQfgFE1N9B5otvZVXexzJG22jcZ/p/d5dRnrsbnjonkbiOe8OrlvL7vcafa0gxDSqXRq+tkg
o00Lbtt6yCP7tciDbVHFxYNWlwE3925KRrIVkEpDKdWVCyS16A+/UWnRUPU+NnGeqlCJxzKr8rUb
WN5BNjw/xXnAVpXd5M9Uh086mdS7RclaqcBfhzVxtyMQ8kXtUXVjdeatPWX3hwhsVmyIuVirthD3
HSPYLguPvQXNtHZEKw+0LqtFREV8QOI/+rgYE0+t6eCDBMXSDKD+k25T07QZQdNM+mgm83JPTvxA
y79exkyOS6kXkV1XO9dKuuWg7fac2aW7VyF31zlYiw8gPHIcOD5/94pXPRXTD46DeTG03L5zm4lv
LeLHW9/K3atVxLj1mqh56/J2YdbwOP6lXLt+FMyna4Wf3iHwoMy2HB6BwlsMwFdbG8ciYXvshvel
8T7mizd7Kaa/VdM9mJ+/uz77kZW8N5bOXIgiqrL7eI3/Z595EfMXhr56YR5oAmEZB0uIhfIH1Tfd
WbL46lqkeDBdYSD3HZLJF3vuipOWQUBZ2hszSIKYgU4GdNuYiTsCYAo3fmSTbtEN/QryurNXTfIS
Skvey6I85BUFLuP01bZxAm/VzzANpNMk7d2kuzSep+5dlf81TY1gWrLk2aPRuBXAnViiweJ1m7g9
DgG4a+ZiTEZHfH9BwJfAQ7xr5tT5lZR7SHMBwJkuSwffPDuRv/umEDc6aADNyozCyxAoQ/jf0h0I
nP/dQY8hGEHNahepVdyceFrPFwJO43E21YS7j8h/Iruwxl4r9nqKNyGApLtmPsinJNlAtvnbmsc+
rXnMzJTzsT7828x/rjMzu/k1//yFP+tKarUb3fIpzfoM+YFMaeQLkqPd9eBMxuF4Nj3mMoIstbFI
hVIE/z7QhRWiAIN8xjGzl0nL9wUNoGSYU264wetz0GZbY5mL35XBBhtFu3CCQlMwEGO16JN43BTc
WUzgLUEDqJJLNJbZvvTIXclJcjFdpmWVyD+ofLJwYvxrAHBNu+YsH88k6VY+m9xrPnutI2vEMqRW
A9oJD+4Lh9gH+A80HZn71gK4fCid+H2SbvHYOr1ejzxz9k5GgzOeN1aAMZx3O1HrZAV4BeotGdwi
wcQ9FXxDWVg/h1yTY6AAdhlzAF8Ru1Yg1+3AxfM4ueXCcvZhLdTZqjhbAmRxwb+vQ9zmOqjPebua
nA6U0c6ydnAl5KpnEMFuxmn6Hri1TkfayxWg1vhRCffmIdn6g/XICQw1JCGgBoXbykMm/T/MAFxX
L2XmuBsIeZz1JCRQepexE2JgsWLCZk84y35CKJK9u+6rkqq7VlAW+9ssanOETiJALrAKrrqqnT0B
UrKC6CJ4sYW1LoaA/XCs6vcMvHt7P4vOVng6a3fqhN8tCkbhgs+UX2DEalG1iJVdAZILOKelFevD
B0UuK1R+LMfhONh5kwMiKFNpddCDdiRA5Q7t/sod/wzclL610AWnPaiwz7Fo+AJOKX0Y+9JZZvjP
XKsykWsO6vgpKNi4HSSoLGPZF4dsCOptHdfxCfhZtSYtSgLgG0NRBg8J5TFnYbeGDz6dvGaENsKt
vV1uW+MLHXAGiCEBCJy1pwH6g9T0+1k3Lb1iwLR54xqa4a9pNm2CVM47mDVyvJoMfk+jFBJvmvzC
0U6ffXyEKKLQvuYod7Cqwrg4StK058qh2SKHQO/NQeWR3A5/lLZdLyZJEzCjEnffybbEm3WbZ1qz
Mwtp+INV1Tu3dPsQNY34X65v8EVZgK0qcTx/ruqKcu4+5G7/nsmWA3WiStXjI9g6ya31n2JPYeNF
uYx90CdQDFS0eWUlEWloSXXpdePdDa6D0hropxNd9aNeFtBhLDwx0J0JRIxZdsHfphkNa3loSnGX
THF1zJxSr4t2ELeqpe1iANrx6rHprjS83CTeiSBqfnWh+O6NVfxsQeK5YNphO2QzfuGJTfbBsjtk
I5QYvxURv3WoGHTfzv0FyPjL3PfGb/2xIVl90TawZBPR13Sy13qq84WJ9w0ugIzNcCpdEezCKvLl
JqhtnjaBRzZR1cOzhHAcybeYt7/R4Ug7S7Cl+2NEeA4HyR700dhZXutjPgQKMPtAvg6YKaEIscRM
lEk7rFg8PEo/vBomoeEeQuVeHecuC6KBu0JEFUpMxHoJ8aV9iiPZrFD3EsGQbQuUACmHn7KEctXN
g19R3NxIFlsvKCgQLChpnesEsTr2fwdY3J/lZQbOmFmOT+5jeRjk/q+27G+TN+YX5Wd6G5UDv3SQ
FaR1HvKXti3lGg9qZBur7fhLEYWvKvP1tWym8j6BbNZ0jwmPtyiegBI/8yI+Ivrz3TY7+oUtn8t6
63sZe0lqER6Q9mwXxhys8R76mwuZCwLxNjtHJGgeci2rg3a8fmn6c55fQKprHjw5LnkyOaldibUv
JVxwePJHkMf/vnz22ZHUK79uvdRM+RwwJpiiegXNUrTkuhuXg8uqu6ThyQruho2Dsuw3JWHNMW/G
ekfhFu4ZUvEHDzfo1iNKoUYIc9Z23segL09sNTIy3KoqyRYi5t0jlXWWDo6jXuyioykjo/fdzeak
pqjfW9GtR5plRToFmzgAFzX1xixVNC/z1K6RVcgi+UPl5b3XT5z86sEO2JkU0NCBZZIpemfP6aE6
LvcZ9rc7M4YUxceYN4vi/4yZJNM/1yW0LZa95u6HeiDxyxCk0qTYGgYmtLHevhYFxFmzRlrmkbX2
dSVAdcUvUt0ndr6DG5//glJxV2R1+QosxMFGMdBzlVTe3kZpmzUjbnQft0jLlijN8k7CBe7+6Gfr
NHY6udy6xc5UbyScgf2Qo1xS3sDfbNxqfK2b/FAmlTx1NvU2EZC8FMBn/guUU8Z975cl5GuNbOlz
pKhYNrGaLl4kxu3kuWLnZcpfU6sqDqiUUq6ronMOXuuUJ1s21QqkL/rs6eoJdQDUO2gba0X94vtI
UbdDhGNxhTACO03Di23e9t5dVNACYbEbvEX6G1xmyA0q7ulTaWQK4SD0YU646VmvYAZAcfnd8p1x
QH2DekrtMQivvZavrUiGlz4ex3XEfWCNMxFLOv7SVlbyMFa6OULXVC5s6Zcvqiagq+HnsTVmMrUn
1eX61mZS3uma3rvzrKT2qi2TI4rSzCbAOyCfVvGDB1qdkU/ARyEgRvokSU3lGCF1WgLL/0O2GlW/
tFBy6mK6Ih6V27YqNsgVeIeKDhBc5FGy8UWHncGurGXnKPVAwyFM7bbX32Qu7gh+HXkqrBWltC5S
TsRh9Pr8TU4OhP156T/a0/nDMbDoD2zUT5n0vWchnWmrGC9WxkySXi0sC3faxyj+W5rnIYqE/jc/
PfzH2Rd6HgBiFwx+PMz0HwpvR0+QSIeN9aAT7oCs43mLsZn6i60Z3Xe6zdaQS9YPWQ23xHdZ9FOA
F5hL3MSfc0foGncjPcMtwPRS8AfRFFUqai/8nM5sVKQyL11B4Lr/mDu/dDCrSbpMuosPoTafFCj1
VXWQQHzfW+nsB1XTb7Lr/UUpCb/6tHW3NeKObV475JpDNboIrTr/xqDIzuGUm0W9jihQUBAPJhAB
3HknEAErH6KcpO6cbi5Q8OqBamQz5x3EjP2xRjp9HZvXgbYR/Y+yMuCAfQ2UoDjxUMPADj38AwP9
370PwDeZDzph9OAhV7mkaqTiuQqyFJwpugHzqTvEtoY20zRbBXKbnC8fI9wfk4Xp1FUHXts0xouc
BWCShtPJEDcMv8O0vpA8vphaByOqR8jQ30IshdpAqu/hgPfxPaqAw+mMe3VwrCY6Shr2qw6lNR5R
qiRP5yjonYkjijEEP80iZpVYFBG1tj3E/GZRR3PclkXsPUaVgKtfXVxXFD+V1qvY7XCXNHm9CEew
O6Du+x7JcHpJHNktoGUJbvZIIYulZXiSxLe20B/aO2rT4hQg/732J23tk8J/KjIAahVYI0dAdMkB
/FCyttikHzg0cTgr9fiegd4sffxAQDADgaEnj5omwapM2t+LAISXH4sQtjZ/Fo0m9d2iVFdbueXH
IjL/pTls+vhLmWvpBzsLkSIBo2XT+wlbcRA7y6dJ5t/xPAHnqD1K9pMgCZxdoIxdBl+2G4Z8688Y
ZOPZdRo0Y/KBQaK8VDrHm4+iCpbaBn/TspzwRfS/upnnLpUc1i3wlG0ckGjubjxSX3OfvrCIZSiP
Bq1u17nPKGOYnU2XuRgzYdUawDs5fun3O9ddKKbbFR9vVHnjoZgLICIDAjHx3Pq8mD6a92JL+RE7
VNwjbrPvOZ0Jx1UWHJ1ZghqF4NO6MQ+Pbh+6j2Z0VHZwbJP7vB26ncuo90ynZI0kXXhvD1Fx1xb6
vppFYLXfJVuH0XBpTa63shTqAdWi5VsN/H1p7lonHvk2GWP1YZpRFopd5oybQMhfwRyaDSDqrwHj
hOiCaRHn1IDQeMvqn94YWccuGaOTcXALZ11GdnP68HndOJQT0Hm3XwKchjtDUd1N2wTV07oC7Gq4
aogy8yXKFRRHQQp2H0zk7/4JUd/AA3Y/zw8US15991iNYPgzCY0tVcXKN++oZGIH1z9eaq+3t+EU
4AtgxZQyKeOTpEX9aMl8ZeLMkSuxY8CHF5q66n4cCrERsUfWJlGYUealjPrJkeIje+bkKmxnfAKd
6uGD1QHykrecPMtewzeO9ixT1inuJcJLIpuXQNJrPmOdPRH7kPHgVdOBgCielJcmK7NdYnXdpswT
/1bxyk1jkC9+Snft0+4Xh9bhldc3gME1RIT/aljW156/hzjYCyT9ew5vZPRqQ9xnUg4gc8w5oghw
6/xz4h1SRm7p5Gsz2kMm2dTjWxylfESsnuHrXEBKIM9VGdGjCuoStde66FWxdtVV0vnBamWniUOn
uwpOEphtYbyuSp08Mtk/mBktKxGwltWjFFWzUTEvd06lmpuawTczA8WnNyLox5PAnraUc72Rdr5o
G2Iau2DOMnaKEXF9SNAZhd6iUhF5ZEN59tyquZrDp4aFBeJqfsbz2Kclvfwv68+6LMMP8b+f/okd
/fP8n8nbyPw4SNT9sxaSF1idldvD+DAl+9ZytNqVDCSbJPH7ZV+T8GCEEaaVqwwBkA+N05J0mQVy
VJ+tFUfZH4hToMMHNnFo/CFG9tx+oBFNViG2qs3oS7IOMw5UeObKGtYsmWvcyBr1iRoI1koUNTqE
2Fmf8DDWJx5T92IsOx9Sj5MHWgK1cUKe7bFvt8ucR8ErFNc/IzC/7kTSWWc69UPKoDA7j4nVAIMY
7grZdxD/qZ+oX528tkDWwF3ox2fiqXJRttWVjrk+1wQq9DKO63ObRNmWOLrbtYhOGWLI1aia/n5w
7elYleqbM7n9/dhwd0Fkn6/DBFkFgbPuZxJ2qYfPbksdYm2bTL6NLerAMZ8JfB65t9RO0n53cLdz
V0TP/uhnG8iB+SZshLorQnGqwE19rZi3NHklW6Iu0ajr4hqR5k5bBdkNQxkeMg4tirng+ATlrm5Q
bm3WCc26qv6XdnHeIkNTNslLUWcotOnZ7SGORnlBSgxHqSrHlRcMzbqlmX9psTstdNbE61iDUZBC
tY2qTYpGtzizLx54Xd8dEGbSWtQ8zSIhEPCM69qOn4uA929xXNZpo9tuRSZFNmFrOwvsAPo5CcMy
bf2i/5FDDt/mjS5S5T303E9+Bb11h6B4K5GdX44RFAsjdRdSOjLVrIg31JfJoR66YRvG1j6bar5y
RqjYq65PbdCFnyeuhnUPote6zhQicC4vrgAhrQOL7k1RfY2RbH1HygmYTZQs8qyI1ygXJPcVaDFG
7YcJ/5IF8nHqwcOvjkNekDtzaRrbOVgUnLS5i1pWuyhZHKxEUDsnHY0g1GvxMsTi2oRcPIBm+uC0
SXVBESX7sbacpzp3orNLRHcag/YKZjs46owQhHDvxFb8aJf5LYGue5dHrPQhxK79owUAOllNRche
dQjUWCi7XRvTGsNLLBAehm6vzyqUQ5pbnL/6FimXra2Kg5uoE3iHMQi9qCJmFDRFglaDmk1UFPmG
jfp3vxmkADEB18xTjI1qY9+sqObLPhsfkRnhl6Yij/BOuvM4ENxJk3b2Wnf9kx1jpwbXmW0AkvzE
uavvWNx7p2GItkHlF+UCBbUA6PngVM+D9pjpu36Ior2Y6BtyjJihUSFhl5SoS/Zhl6iIm45QTabZ
wPuVALL8BDdGrcAlx7E2m6EXJgs8bV7tOOozr8tEjAstOwvlX0KPHz6aka8QJsHjihd67qU5DqjY
tRaFPgtdJHvejddmJMElZnKD6HOFZ9j+rLUDD4/IN+0H/XWSTCzcOm7Xbfk6tWCuEkQ6oyLdL+3f
6zjSjx0tkmOTTdAONxV0AlRBFUGwpaOEX7a1dclSgdv5yiwlrnxuRb5zZdj0D6bLDPZ1xzZae/nC
mCA3sbPltG/0/2i7siZHcWb7i4hgX14N3u2yXVVd1d0vRG8DYkcCBPz6e0hqihp/03Pnixv3RYFS
KeFy2VjKPOckUsKlcKxnnqrdXgqb+9R1WDQi8pZ+S5TCfoa2sHzM29LPpl5VgrHJoq5d92qvnMap
AZrs7SpLjW7bxfa3xbS4Lb4eGMVIbeDu7zMdWxwBS/2jDiv30Nci2btt6IES2uc7ZmrRWTImtjE3
0gekEoeNURn1ZXS5s/ZySHtIGV09/DLvyrzMj9Ajbg4xvv67lpXuyYBS6kYf1PHS1025DgH+eGzH
FNLTplSfq+zGuQXUgTvmN+haJ7vO5HyfRF5zGVjLEPfK+Bc9LM5qjW96mgFboBXia8JbwwdSL78a
SLvuAKRSd13Vpn5d6qDbIYq612ysJi1l+smQte86hvbNxsFCV7n9y63yJw17CF8gKniVhrKGuEj1
hwlSWYxn4ZeowyuUcVperYK1Oz40Dy6+SttUd+W2t4CVUR0XsQU71l9VS3zX7Tz5o7DPQGlCYAFf
5quN3PMXJzYqv+408Qi5l3ZTZ015cnt+9BLkBMNIEVdQZlq/EMgE1GXvxyXPfqkxjllegT2J7ZrF
BvTC8jiOhnXWgSMJYk9qn005nBEDcZGo9DQ8sjdCtetvLLbGtXTV+oAwpfNYCPkLZAE8KJG1x4lY
2LdctMnRYBGU/PJueMi96fhiWd8TrYrAM2iGnRY37daOsEWCZNGtBefrhweY3Eor8uFxyE0JyDRX
N7zo2leEJ5AggQebNs5uXeY3XYoSOACxU50o2zujZ++1MSlP+F+m20Ft7Itn1l7A5CRX1SfebtDZ
cCoq4Mt75oXPlmmKq8P7QwpmqjTkyqiR7o36JjszCPBtkUFu1gTuivBeBrZk9Z6gXy2EzYEUcRuI
WgH6JVp31ULT9FlVu+JRDUuETBvraPEu8w2zk/u21aL16GrFFzALfiHr0l9rD1yF0oh/sumZa6Xe
quqUymc64rCDp9r7jnXDtu/S4jHSpYd4ZSt+2B6HmGer/VKQsqhV5nyqVXNca1r6xR14FZSF4V3z
qQHBXq70BB/U0FZ0ZYVAkBaM3KnWcci9Kzl6nm1u3cT0VosNym4gbFh4sEyrkFtm9fbVndeeF8ts
bRsB1dDJ8XVQonjtllVxViIEAMEPxP65M7KTl3hfndTwzszA+ToWT6NhMF8fdQjWemC58/DgeK52
rsC48EfoawN6AlF8LxP6vuiy4VJNDdsVQ15scDhmuwonhcC0W/0VcqffDN73fyA/NwKpjI0KTttc
yfKVaLxyLRH7xuMyi8aDkuFBbSrWrcdzZKcOShJkta19spPI2YWpUkCkscD3Vcs+AzOTBaMrsOFS
q+E0hkCP5KhGvklso4ceUFpuXHVwTmXdth2UlNonq3TyHdmWRhPuny7C1RFXcwD/wm4EioRCvLpC
ilXhmOylg6h70OWWcU29GEdUYCHADtwmxgjMOxD2wPdACFLqtVyNrDlLbuAIiAjVU4480wqk7H5P
Ni037FU3NiAVK+41MZjzC7koVEHwmzByHyMDu2Smq99URRkOQJ6OB1MBdWIVQjuZDVNoolYkNoLp
Z0Ww7ItUY9AfAQeagMsuAuDxARzHDgJohu2nvcvXNhiZVsyQkIxydlKrvtizscD3oVKVoHZGHak9
L3wcHPkY2dEZ3OgohjiQggBL2m5DjZc3xNNASVbqAsSsBrRxG7smUGr5J7scknOPuAZCIQ3/lFal
++Cl5jM+P/bzOICeAjr4nwxxZ1KLWbhNNU5xQd0hAUwEcRpIahE+NNUP6thxrK5LR6aB4/DxmkIa
a2VoTQ+ovTFeZxvUPrZ65gJ7MbnQAE4L0EhRoAEDSyWT1FetAhvgSUCt95z61LbZ21VmVOkaspEW
ZL6kaJCHhc98iScRPleZ2m0gmQ9dRAuSk4oKaneueeGZGnwMvH0L6pABbZGzxW38AOTJramVFF9/
PBaxg3Vu2thDHAXvzN7ilnMjW+OWBz0V465MXB0CU6AqtZmNLHwPNTi1gKZKPTwg62Rc1WGwfCOM
o1uMV70dnCHbKTha1no0gl41TCGECxCsQWepJn6mgdz0Kh3kksT80oGldo67n4NRItHaDtXGcxG4
rVjqHEQosBebrrQU8jmzkfrUNM4DsrzDpmtZs0bYFCmKCtQ+qWRfwjROv6KYwKSIojQveN5rfpOE
0ROwKGxtJjy82Co+FCz9hsMVEvAtB3i/tfDTMnWpkZ4OVK3lIToAohaG9N6xD4UMFJnpV0M8MlOA
qafakF4J8QZDEgHKyarHs31o6xJsYE1hfjUiHmCmVhawUTFu1NQxOG7YbbUbLVLfbLxpWyRs9Hrf
Z9yc/aSmPSChZ5/S0vI2VTLhxB3NPDQMkRYPGtbPWmyLRynkSoUI7rPpdGsvVZXbtFEPW6G9GkCs
nhAgCOeuVeW5nwwy2eR6lXBo7aICRgX5/y0kmDLkYssfbpiUqBwg5QHfNYYTs9nfLChp+IOXjVvL
C91jypWXOCnTRwnKn9ly8RwNA38ugUaqjEZ7qCKFP3uGtPwOGtV4wqKLKizhVusQmgmb8MEqAaoC
Fyl8KBL7pzaOyWuUJ3zP1BgZIS9KX21wr9emFGxHo2BEQLszNiugVzCKMhNQuU2VJ9U11Uf8fgDG
AnPvdCDixaW9snHQPDrKCMBgZxk7yxBZABURGxSgVECwCegxEJvtTzlCCahf4aoB4voYHVRtW5X4
eVdSx0KIJYZ+J2Cia5qre120rbSqXc9zW4DO8GuPON/kjB2e2JQjkPE0mnaI/ZnDWM9dwLTwgzX0
6oacC5khv9mbkDOc7qtGabHmLQJj89y+DwMHCe0tORtdowc8dsN5NLNFC32LvN7Nc5lE4q1DSoj+
hHSMFR8Z1nSLYjw7y/G6Swfp+03OxurkpkegT9izIvxOU+Wzojndc877F9CCvHNpFv2u7sBGVIxe
XtoGEnSs88BEV5g92xrtWz1CT202dRAreDCRbA7VCjq3CU7MAJrHB1e68kJrFJxl0Dwp2NYtej93
CoktHnMCwKezYxSByQwa148CwalvVRWjHERpWJc8tJId691D04z5tbXST62aRq8g2OoH1LWA4rXX
R688bZoNYu3DhkYBHhA+coTegUZLkz/louyuEXONl/abqPNop8elGlTS4lAMsXkgQMTcigRJTtS0
gAySV6E6yDqxnD8vs+nS1PJa9z84fLg0c63apAPCB5H1GIJV+GLjz3vyTMB4ey96MfBpu4VZeaCe
YknzkkTDI/WSsYAEaiF/UI/jjwYfmdVIt9bxy8ihHeT2yNHRqkkzGpsQyJQgsRXjMoTqW2Mqe0eR
0WUxY8NfHbIw+kROiz0zW20dD8gU3w2UUaKu6hBsgcWZXBCPwFkHOmby/XZhhwOjxTXtEwjeGyab
4Ys72mEwNgA1D1qhnlUd4S5gpwMXWi8gdPPYZ1MVFGpQV+ntKjMsF1/vAr/hDuqf0Kj2fpWVubfu
OxBK7gbImUZlq0QfRkH2QfkVWwpEJRB7nVcVwl1lYgRwrwVLFgGWYSwOkAt7axJsFQ7Z1NDVMrD4
LQN3fv/CZVl+BCA+XdH6yzzqLj7Lnf6Fy91Sy9zfvsrf3m15BYvL3fIimoB5d8N3d1qWWV7M3TKL
y3/3fvx2mX++E02jV6l1Q71pY/a4/AlkX7q/vcVvXZaBuzfiv19q+TPullresP/qbnev4L+a+8/v
y2+X+udXCr0Cjt2hUfpQvMDWjk1fQ2r+of9hCKkozCoy923W3G/NtJxXmfvzhA/T/vYOZKSlPs76
/Sta7rr4qMg7j+tl5ONK/9f74zCDo7c0E+zOlzvOq873We770fp/ve98x49/Cd29AQfCqmW3We66
vKo729K9f6G/nUIDH176sgSNZNO//M5GA//C9i9c/vulgKlvgwEVflZmMoiHto+dNQci3qdu3E0c
eLMQQO5gFBgty1drNwwUV5T6NhMo6ie4hx3lNEyO/RABEwfwygmsa37QS9RsCmg46tammXlnYH7B
oCNTN3rZsfawC6z0St/qg+EEJpJKPnh/PtIMgF5O5drmYm5U141KuoGzB0lPurT6MVX8pdCb7rxN
XExLKbgwNBKoHKMeesiEsjch+ewXeZ5ukZNCPErNy0egMndmXTQPUA8qHhVEX06W11xpjLxqfHM3
ns37ALTw4pHc9BSlxGIEWw7koocqtkgFtqZYlRyyqgSGy0y01bLQv7y77nZXx9JDBFH/5s7eACkh
PfweFQYicIUrzyOQWMPKhpjFmfooNhn7fea9DS8D5ruLbSpwKXu4lPJtGs2lhvy891WsOo03pQny
rlaB0WLwBFkAuqQGUUKIlC79D06p656Bvhy2H+YAefqn+wcrxBUz1+8NVUKmDxr+KP1mP3Qacx7o
KkPtiq4r2vOdHRsiFmB/is/Q3YS+iU9dGkF+4M81yIOaCsdbyBrZ3Xax0VWcOd0ONMhfd3ZapBLu
kVejfaBBMjmZ3OTqIPc18PbATCJPiEJOFt4ixy9s7s12GiQ7XS0N4HX2kbojCeDRpYtkSsiTt7k0
TZgsDJjBG9Q8y/sNIACdz5JR91bQ1xPXVa0hSIKiRgo+tYBQI2xn95vEK5urjNTmyrXKOTid+0ym
xQ49qWcrb1ycNeBKTQ448sY2o84fpplkm+9BKy1Guo/rRMN8HxpQq/FzXnKxJZouXUHY6PbG172j
7kKEz6tW89h8TZxdYu9CFhZohybwoMsZI4d7UBvDyKBrXufioNSKjetQUflfrhvN4KpP7mHDu/7Y
oDTyKhJdHojEeONOp0rruYhugB29NEYlINaJaD6ZPrjcM69pPEpc0LE/uBpKKGk6EbEhX7Bi0PlH
4TTErE0DRGmRufYxnkARqBCpfs1LyN1MlTQWj9jWNIgGy9zX93egnzQH+HxDRmeqFgr+q4UASFC+
Y4Mg0nMs7AiZoykCiG/KI0MWFcKVkMWjBoLsOerKNd0smleRnvTk1yAbNvsBaiHXkPEQ0EKrxG1S
KNiwhidBDKn32AdSsAAcJE8CGXr8VsmB38imTbYWpG6UHEKMdkN9Gr5bp1eTi2jDaN/ZQp461epO
nkSGeEX9BCr0R1d/KNuyL4J5AMEn4AF6p/0eo7gNEvd6B/3lqAqWFdoieVvrzhZP64X6w53ZVpmy
VfT+1r5XCf3wu/JWRZSHo48YgvbhF2b+2UEK8Dj7UP/DzPlHRoZM9SOAnnww/KCPqyBjmmfsVYIX
ti2mYnPUZO9XAxWVW/o03Ml0nnFnpy5O0N0WyP/PQrbuuELgE6wpDyTm3GTKeWmKULx1zahZtYCJ
nGiQ7PPcDmwcPxr5uF6mIaoeBl1Va/6sdmuCcAgalIS6nWkwBhCwVq8VR3wxhjaPDk3hyFORFDiY
MlHvkzGr96mRueqjtBA7UHu38MmHT44pURUGD8joFlk3xCEfyOTGeuljMyohDyI0Nfc93YZece+M
O/zMaReQWfULXeWoA6qPrD0vdh2l2065bkGMB66eClDtSusra+vgZYPiB+PSIKyHvwSo74ApELGe
h5npQary/W7kLaZb9qWClAzutryAmBfi1AlzvtsHe5HVQMegLp4c9f2YsXqLOLX65LU5hCqV0P6p
o5xH3Obyu9sU0ucg9V/Dd19mOOOdr3Q+c9wmq6GnHGlIAbQCal+ZJxBOKqKdAQEiOQ/XNkNEEkiH
N1sJYlXZ16iwM82YJ9M6Mp6CenXsrsQ0wiHMpQW0ot3HO3K5nzKtDWotg+o7ZtBoadVBpjtOb1+A
WS/WroDQMP519k87Bk9ES+tvsZ1A18MS2aXmKWr/opjhxgLP5Zl8Sa7lr75qN1pI0wD6oOhcWTka
fpKIMyBQ9QBkmBTdCUasGhAKo1FiG9Co4wLoQKM0t2yRh1Q9w/S4H2Id30SefMWnelKI1yMCXwM/
tXRptJ4qUdFoXqKqDDcBaBIaVH69dmWGmbhAqAQMnulqGVhs8TQKBIe2tROwFciPGgk15nkA3I2f
IzJ8o5RIoi4T6BZ3K9EtBqidQBEaC5Pzcu9selFAX4lzDViT4ZjV2h4Ax2N2n3wBDwrlYNQvEd4A
JAsZpIZlq32pLQ0gq2p4GkoJfp6SZsiER9oXp1AdJD/V8Bxlo4oCiPjATtNp1aIp+L5HvPffrRr2
OrQxFAX1fbB53FvStbZa2IGZDXzWCoJY3YnpLHqNq3Ef1Yj2N24yPpd16feT0hf4c+WD3qJsVDR5
gbSIvbONGjM06qV6jT8FS9IoLQlWnjzRKDPVD0sWQ4FEMdZwm/InUgoZMgxeCQS90z6qEBzft25s
b1Dsyn5RRvZAv8OLRwbg575ijrWJhQXRZRNap3LFR6ve0j55TJhxNJ3Cv9srg1SJHfioqsbRSt5G
32w0wgT/MDL0+PlZzVt1JHx2Rime0ql8o5FlUNExxaFRpSIf3rtIikZnasbC2YMcXZ1tBfXssFC5
E5rLHqnxAPCoUmDxqAdtC/1cm83R6EwUgMmHvN/mrezwkMWEEd//RyfPGn+qv7Utoa2GIjGNeqia
1jmTy6CH8sF2x+0yQbfHdIcnKFj1NAFUZstvIJ8++8z3HdNLVZbxvIgBvcJLPCDxSa/CAQwfZdtD
a0W+1AA1nQXANsmNOS0/Km7l96iK8KRkgZqgjkrZCvk0RFz3mUThW7L1QNyegIr66U0CpmSqSxNS
Qbl6diaTBDp9k3Ibu8ipW+HQ92hYn2mM3M0EPFIvB2WnUUPzMOThF2iHyKMXRfI4hD1Q6HRJDR7v
ioK6Fu8O9171+wj5UDcsm6heUR/CuWytW2M3r7n45GUyhP4ym9a1+PD2OuYlqF/lzrMqebS9c7GF
il/UyPsUWxyVVFrPPLidwoAdHFVcUrP0aZw8adiBVNabJ/XtxXMeIlckJAZfi6AzQk60Bl0tt0Rt
AsXw//Zu5IkzagwZPSATVV30FweKeUHSa+maup0Xw9YZ/aVzR2cloUGxuRsIZfYzRr5lf28v+0Nc
5dqRFzyzUU4Fi/Tukz5U8iHSowbgpNzZeDhZ3iBqz1chH+WeutSkrfuoml1yol6dJNqttfqgQAGh
Szn1PDOKbiBmLlNqqHCc29bahYMYme+1DVQGvPybBvo386HxMuIrokO9jqZPN+7NWG4Ey4FTqrkP
eI+8cUeNn0AEAK4yfKLGSOwGCCIrPGSTzRUAqo6jguIuUxfZ+vZSRPqhNr23CXoHCIOFQoJkAhUt
XztjBx3UyR/Y2+LUlc4fiz+ogYB32ahuNznUXT34URcPO+qOTdUCjGYzn7qKmxmPRfWSp9nb3aCK
VCN8aTt7I2tSoG5KA0Ebd6pbBnHMBH9ZEgWQWC/PZGOlBRDx0jf3Bohy0OqHQzhNIi/qUmMwOwGO
poyCu4Gli9ot5ia2bGAEXwzNRZ2cwYhQKsVFsqmHjr0F4GPQSDFukIWHdL3L4pvK3FUyVPl/jNJc
EyV5yDcz3OiJ5oPcfz+fPGKorc4eyx3e70+DyxoABUOcFiB0D1L/GyuGhlfKUUJvZYO8c3aVZg1m
RgQhAUv+4E0SHZIJY70i79Zmjj/ERn+lpoEM6LkKBWTtm+Fa2CB55EmYb+k1QTMZJRksfpp7LtJo
QrH6VUpvx/sovbr8b0YzhMQ+zG2nuXJ66wo1tXbIVUdgOGWg3qQVPwAuCG0pAGAf+9jP2JTwnyyl
mngHuy/+oKHZiYftOqtdtl7mRLLMVkMXva1DA1Dn/X9cZ7l3/7+/nrYbVd+woFBWZ5ZxKoW+7RLd
2jehgf1W1nXGaaixDLZemXHKbCM59KAAoyykcSKTpNHZh9xrkHLWWuOBSzJNIU9am7pKj+oRQR1B
8KlJ62FNRhqe70juPUhIa5Cv+Iq5LH17SlcDcD6ryjSGHWpirFH9jpk+ghrmgdW5Beg2nvlNhJ88
lJhA36PnO40jljO466pumt3bvibs2R5RPuUBX5Do4raZu+nLxoB47582dRpA/Tswc7g+2wso76BY
8uSCCuafO92q9jSfTDRBw8cnwCcFsijTfBqQXe6ebH1QNkneg88hqxOwEvVp1Kzq9HddGiCXATLN
Nh9Brf3ffWmljEXfHBuKaNx+qhRD8enKBGhlviomW5UpKP73PvrPfqgHqwAVjGCmm63vtLGoqwPG
qxQMgNlpH0cmanjcRR/KcGeAFmShAdm2PDprTgTyGfLLppkD49ybBgDMyZMxmcO8TQ8DztI+da0a
1HtoJCkAMI/lq64hCI8oEARHJ2fs6Oc1RuxprokTP0UgK72iSfG1NbGPQYULO0e9t21ZOY8itFFN
cumCHLLvIgiabBXhzaMRxMpuiW1aJ2he99cRMinWYLRHiKAN19BEI5gCWeea6YHTVXh49Ymdnkb3
bQLNosY1snkq9Wh+b6XJ2gGUJqjcOkOssx22pcaMWwWi1bqtECczLQsl9SZbqJiNX5W2mF1oYMAC
KyizFYdKH361kaUdEBo2bhA1PahJrJ61tnGZX74O4IrdmmloaBvlrNn9rjEcj6GQdj4cUkX/Y/Y0
QdYCOt0sfbrn8mKyCOLVCWAxFTDsR7Jnjdf4NUp8bOellhdDw/QCEyebX8iyXPmqeamzLxI9gmAC
DnbGdJ50mdLtAPUHb0vBkX61GLVhBO6WzovkDsw3PKHCPvssSywDi21ZBtV+ktWI7ylq3fcvCKG9
glCpPDflYG3L1qx2Tc6zZyj5fdcBfPzxV4eeoeAFjxCWISmgQQVPxoCQF4kBqrFtBHadf+yaU5ec
aZScly6N3s0tbcDTG2CsfdlaxjlPgQfqQ/cz8K1aeIg06H+DxAOVL14pA8I0iXlGbNc4k7fomyDl
hjyWzR9ZaZmHGBJPRzBJ8a+qFdSpBDO05BARgxV1zPsjQkI0OkwudEUNFyBJzSP3fZs1xsHufqCk
mQ1e9ORHy1EfQaQWVOj6kAwR9MejtMtBg0ZjjFqs7PoaAfsRvyN+Z9WF+0eWmfkRaOAKoU+W50cB
RJSfOqHm0yThZt6atS3D3qpwFPOMWs1grcsBDMCpQvrUhWrUcPHisEURcu9t1FI7fhuhdX8GAe8V
p87yc5sn40orWfjatoAjaV05vIY1s1ZeI4rX0EHZwbKMPJQFEMpKscDZbQ0wmpA28A4aqtPOPG0z
ScK5q5HUA9RqPnSXUeLV/du5WRYx35E4kjcT+9NoAY8xONOwV/Ccsz2pnSB9BhT7gJzhUUb1mmw9
IJdjMA9PU/Ku1NZ8WsEEoWvtaTpfu1ypdpBPcdcpaLtf9DR5EaAY3NSu1i8yr7MV2Yu8M4NcBYzc
m0C9oD9ja6Z9Dse6OeANECi9kadfwG4TKxF54QOwgONjpTQ3skd6Xm+y0LQQGMNNmGg2rQk4UQOd
zVf21YiT/qccI+jv47F266pm3KGcR71TzTx6xHEQGHq7sH+yr3oD/RPyhLzZcLMTyMK87ayhNwnm
E2o6BpCwyMCBei8/T0ZQDbL1MDjZGWg851LUiuIrkYVfs/erqEColGzs/WoZna+Svjy3BcSxWGTf
Yuxe9/gsGg/UgMRuPlhJiKqNqBy4uhug7pCEt6rK3T35Lh4QLkckzALmtMuiR4j7FU8az5J1qAL2
XwoQxxKlqnyrc7IfTZ/4ozn0XyNUF1uPPP3oIaYUyT96kE5UljA/ZzGqiUYKCB8FpDa3ULfJ8S1S
1PgSUp3l2HMCS4Um2FxEOabDibPUXI7Ab1CYdfSgGdoG3jRAo17m4kuT8fOgVBykkOlM82HatDZy
wP1R8HMzldrVOwR8jdqrHgcAE/fSVfRNP1bKCyJYs4cB0s8qHyA8ZCegRBXID2tT9R5UAf+G1LN2
hLJu8wgdxeEBlXR2RoGX7avlUG6sQZcB+VJjqNk3SNhpR+rVLRvBqex2qA4krjhc+t3IkZYMUcyN
CuU2AnG40kB0ZBTN8MnRi4Ao0JBHxXEY9UECYjm7uqOtXNtWzyAo+lmsdcoTC4dhDRn50gZTBrK4
1MS2qh4Ua2qANc/xFMElsLWmDkpB+z3HsxGZgmmE3CdO++8uiwhFIDnosOC91kN/Y9PzGmJfFnI4
mYVjPYgLxa8xbIrNUtJzBO4W1f1q1AocnB3Z76t+kkuRGP0xG2JzNUKFIyBHGliWoqsoFdvkfak7
t9S9KJ6WC7aF5IqeBE1uBU1jF1erynDQNNNky/UmC4TOcNJUMxDnWxV1Rk3+XVa5t9E7dYS2PupT
U+1qsjVeN/q90osbDfzWpk5zwfADNXXxoSkZF9Jvh14LKPG4CETPacsPecwY5Xg2oZSfKGs5D8/a
0f95Pac3TQMl6WbN6bZs7U1Xtp9cFkD8cmXpfXaWQ9fF61QB1dMp/qObTizjQiJCl3XNlnrvrs3E
ReZT826nFalHdvJ49ye7OVX8efenW5Kr99WuIcBUTarV1JRVaK9Fx8fVYqOrST/zrJceZGzJx3Kh
Swi+/tu8xpUgBZGnTGvUhpKpsy7r9KPPsmID4bUtslE/UX3LPtS19TC/H9SF6hVo0XgDlr8IWbbZ
jUxu4SAL8D517tLInQ0R329hxOuVpkt1LRo82UhdoBLGTwDqu0sEaDEwrNqKNAhEVOcn04ROKHnR
JCfqoL4wSZn/56RGpOe3VInGNFT6NgvQ3ap0QFEklGdepZXdn6kfod7LphuQSiSbMvl8dATreo2n
lTPPpmHEhDVkFhF/A/bagPBQ8stE5m2vFINxpWZsOidwpIjWi42DXocUohqt8kI1cSxGqXY5VcKi
BtFq6K1yxLyLPoSC41QJK7ZTA8Wov5LDB3PbaRvI2eY+2ZY1EJMD7kk4zrwGDdiF5p31CFvN6Vbt
+/2AAso242jK+wHsOX4g9drtl8VrD1+Dymzx4fP0HRSUIAkzFW2FqCG/GXoJnrVjXkSBKvQoDslv
kwOZyIGaxPloItdpIsDK1jzxr2sty/91raFsPnss0Q6uHq8c2xKP1CRaiYr3Wti+FWppSogi6aNn
7ls1ax67LveuXR5PMSoUR5ER6quGKrznPgJXyMUX2pu3AzrOtcRR5t57uR/NUKf1yTaYvXftsT71
2kp7ZXn82qfMufUS2706NeI9dYm6443OESw0cSYOT5540S3RjtQhpxjK9OAyms9s4v2QHd7hNu2A
muIWyGB+i1pwgSbwzaEZ5AMG8tutlqWmWzkI4qLsNl6M1pTxLeTg+U1rqGBenSRuk3tTZksNi02k
xgBZAKd/jfPugY/ZcCQTNRVUnbYoiq1DzBFuiDxCSz6Bn2oBPJAqTn2oezNxUEkYZbd3dJRI6SeO
LqmBhmMYNJqmreiYQjY6ltDVYltm3NloARNZv5Xqlu06BgEUkCHohX0QDQNZ1NlzNTvOcmKgu74J
hpUDX1uWDonMDtXyNgr4kxs+JUjHtMo3oBmkm3rKpi6jQ6T/6DUgaJDSYz54Ss76DiZPXRqtkHKc
RxeYPMHpkaWN57l3A/NS02g64pOMYn2IboFFhCI9L2MFpa5Qg6K/22nWS9jqX1FhqLjQYNvoK4jk
6c91zr3HQY+3ZI5zVJYzJHi4vc7sl75Uxb5QqzSgUSsSyjryEuTRphuEqH0832BesnfuboBk4ocb
MFe4G0iZAvUKmktzsuLURxdhF+rmFgB9g6b7WdodIODpntpwYIGwGPteg8gx6tA/RWUzcyP10oao
RZl+6hV+IwcAKB2IXUTGZZmJenfx91rDIdgLzc/ZmFsbFHfBx8qCan3W59CHmTAr3QR2WRqyFSi8
AnnbYrvYPcblpgZQEnEuVLu6m0pdhcCU01zwdFEA6X3h4TFh+DBZbcSrVTvVp6DGLlsEquiSJ4Bg
NVOzDJNtGKM4GCUCQTRwv8S8TsWRKEYUOjB0bp+WRradOHQVoEvv9ghopJPRQ2gv+PMSlMNuFB98
yob127TxvndRXz5AK1k/c2VDHUhDo8yzje34bK/zLdnJQlfNNEemQj9jb7OYI1RIhKYdkqx/WfTD
eov9L4tGqPDUFYK5jq+DOTWdKegAYoWuve379CuZlubu/AGi8GdUsQKedpoJfJm+YUmPaPHUXXyd
abU6Zl/nExCNzueZrpYBAE3uMTHyGiGdgj+JDAQ+VRlBRslrBzrCtfM82GCmQ7DmD9Rkcz9peH4i
hqeFpzHh/KgbAEKifpHxhPdcrmKlUX8qzYUKV01zrFp/mxNqSngSEUNp7rQc1poc/CEvcSpGRPtr
g+fzqoOIy4WLDnIeaoTTV5yPX4UD7QfoRQ5+JqDl6MihDJBRSS6AHvd72x2Ure6I8uZqXo2TD3hY
hge55Uk8bGDy2ndC/3w3SWu4ArVVs7w1HLoH7qA7e1N6Q46qE9hAgh/EnU1qFcZLyvuHbHCzH6mR
gkmJ3dsj9DU5OKbwiBXVeOGye6D42d95vK/xWw+Q2Fy/AAs4cNv0E3Qp8isBHdq1iuzWizUIDgJY
/EyAijJW7UMPja0Z5pBXBqCeqIaxMXqoV7XQ291WRtH5ZWmi2vaEhEgKNi9K85uAFh2AlqRFCUMB
YqczL9pqQ7tOULQE0GJsU1RHXiO1Lk6obYATCKptzV0qUk+6sRpMiJ1AYWXa7pB9MvFELU60xPs6
ZEKFSt9JFA1vM+T7bYAeQbyCyEd0Gm09vYipMlwbx8WPNgZiqvG8r8OohkGGg9bsYTVqt4oB0vGA
tNvYIgGB6j2eCjkAcSmrTMMA6qINFD9djBZ0sFG3UcHRhWYjaVOv/oe1L2uuk1e6/kVUgZhv9zx7
2Hac+IZK8iSIeRAgxK//lhrH28mTc059Ve8Nhbpb2nayDVL36rUYOB/0Czn2VtU4Ib2miuKuqMEl
SrrmfZOOAFT929F6Bs4S2hEjozbPyIYQ32LtiNPaOTEbPMTnEamqohKmuL7ld6TtF5sRBWoScFtF
gzK/dtkLpC+L78j0mcskVNPFAr7phAZ2UIS9BZRDsm5zA3g+Iw22qus3rtn5R09Frr9CuiTblCBS
BMoIGvPkTgzmHxP8PqAfggBjjta7fc7QxE6/GWDWaxvo/5d+BNPHzQ5unLWTZ/zlL/GetrMkrIBs
FOAiq0DvkWct/kp1TpLGZhC3C5SNXSi0IXcR1ta4cLyigwZqY78IVF7aDklIJAcuvO3rBbFsgmcF
lFYG+A5p6HjOf5/UWA7AeaU6I0lVgf5WXwzwVAJeCP2Mbvpl044UMmVQhJGAPZneWoHduLaC5pQK
pR64vpSjuxZ1BXZ3PaILAP9OIrDp1Jaw6M27HrViGoHSEXwcQPZB4zc+3kzp2BZHOZhfyEQXrw+r
fWCybp4pkpbvy9b9AYme/gjuT8gY9WM2QO2y6pcgQndRY5I18u3aSB6KpLs5nMZOXPwoc9MEXiYb
TzgyWetmGuSCsJaWRPcN9uXw0Jhi6I4uYEkDb0F2uplB3wsAZ933bxNaAYntZjLvMuZDysjoQh/P
ZIPhX65vo7Vq4mCVZrZ6EgNHHtUNH5gJLBcfa7CHepZxJOckTRMNlRBaJ28A+qcdVJijJXkDvGrO
nvK/orNYPbnggr5CDqBq27ZfVq1x10hwi1Fk5aI7u1Gluad1WIs/HeFKtSYvE708WOh3BRsmfiLg
ONL7lNUHWpYigIQEYZ/RPNIoKUFEiSNnc6LVkLPqQWLfKNBoeRDQdKCH51oDjmETZ88RmllR8EhA
EwVpzZ3EF3lvg0b3jK5sPJrbuH5qQI6xMCWU2Sr8o0VI+MSQCxIrM07HXR+XAFzonCqO09YySXgD
VjwMC1ZxewE0Q3bGSwl8LbWDZhvD8Vdpl1rLPCp+C+Q+RACiptiYZQNZW12CM3QJLtKluRw5oHAY
uwuZyOkJENiYoSM3FEEOrweRE80n220Ry+2B0S36C9lNYUhI0kAzC/361qntm3JX8+ghmgwH1F9E
aRUXDERWFjhSpyj9XuBdDnIV7eEixC20YLKNBzHcBRnB3Yxwup1DQV1ZrvseZSnoLa/C8IVXnbq7
pQCU4aAtIEqMHSUOyJEIZ4Sys2hXeMDa9+TImUDNu7JeQJCRH/yqKvHgC9nWKfrwUnfQNSjcBIIK
0TQtzdZPXzoZVAt/KqKvTdBcpERCfjFOrzUOfPhXrTp0kAzNj8wpPrkyK197A/+16F9WzzgPFCte
5uKhHyokBBzXOgd8nHYq9vtDY4YSMrPsX59cjc7HT3b1Jxu8vtSqQp6lyl9RtP/4yUOffUrrwlym
pTPcTUm5AYkZ2Lgnx9g6lTK+2hLf87DPGMiw22ANiv/whJ7/4YA6urW1ZWreZyA0W/qiqT+7on/R
oG3M/wlqI1Q6p+yrYRnmSzz42Yrhj/4+ziNji/7t9JBkqTiPXTqt3XCqnnwegTCaO9Y3CGm8/RgW
fgwjiuNvvY0k4B8/hprCf/0YiRNUv/0YLTY2Zxv75GU/4u+5kZCvQBGieAIVbPVgd3is6JETmrgA
y1f6qryQCbstsQqF3W9pSNP5BKwSDTt7nKejr9sXSz0VjQHoMQcpsj85yWqwuXuNKqt4wFELwITO
vUJPwL0OsU7CQATpSLY2jjXqV3NdgeT4CoRR8eBFb9MhCYZ6YuIim+D05qnvnLeL0HcZ4O+eMQBd
qkdeMkzIreQ2EqfaA3IeqPZY5t4ES+WKdB0cC9kFlECmE9hgoalnficz1EUhFaOjSKeGospJqVPd
mA/Yt0TLpK7Bh6mk054GzaBCF9YNA/bHIINOQP+4vzkgjYBo8z1aje266qId5Dr7pY382Z6Kd3kG
7iswTAQgQwXOmrzgvA73VPgr2AR92QD0sl4UrWfgwCQ5X0SRDLZVYrX2igTMLW2EpkKwJaVyUj+n
O/IysLgtOu1tOmBnetlBRhwkYXcTt58YsdTqkfLMJ6KwJZ8e3Xw60nyP/H0eFHPnyNpubTSSARYW
SVetsw4cSrQFnHeDZByTGjoherNIpXK6zNFOZ6PLF6X52yVUhlqrGrtfyb1d6hg2QAqJegWwa1Xn
YfaikrZGqx/sxE2bJSGYLJp8tgdKM4wFkXrV9lu8xZwf2L5JPMOQexk1YztduoyhW0T2CdJtsN28
sY4r/G4C2IFOi2Ve8Ets4cXVdRKdFsofP4dhFK9Gu2AHqu741f00KfHyR5T0U11bPOQ4wT8Y+E/r
bQ+FiyDxnVVQchQ4tTCrtMX40Cj8l1JZY2A4s1F5bbQN/yF3TPsKlp21gfcNNFPc/mTkOK+RUg3L
LWznGEcTkdaxgexLCWg6F0fydrl7UKCteITGu0NrkHmAtOiJF1iDlrSRBwMeKSsWBa8yKFj1/Fqr
pgH9DoBKjZ3wawXifpC1BMtpBPvssrEHaBpGkb9pHO/Nm+FYTVPJ9Lf5OoKcPhrs1i40adA70Ppd
rX8VMROY+5XTnPCrQN1dl8JNl7cn8k56SF5UxxHMwW9+89JfEw25zz7O/VswrYynWnaSxzLxx2Xp
hcaTEat/3amRvdnk+90fcUYKcfJRtONWlJl95GMA0h39pQUO4lHVo7q6Q2cf617lUDXEl7MF3beN
08sHO32Zo1/xMgUX6DRU0jPXtecjQQQSk+MkODsq1nkraJzbC7LdHH8bIpfAmgXNu7ntcvJWHYfk
8x8OS6+f44276gIbEl+Gxe/oUlT5E/pXfSAef5noDrxu4RKc8vm6Ir1MMtapAG2KF4AC7ffohAPs
nnvfbmZbxcntEwq/evsE3wV2S7PGhUsW83xNM27BnlFcY1nsDQMsm+heShdNMaabDiqf0JIL2L6b
zOZi6kqvwYvwaPaAGOhKL9604lEg5wSZhQa6rTqCHIVw9hZ6yOZJaC/uVwLiZsqaogvkSLuFkYf1
l65GOdJlBT8W0VC/QI9strcKKkUQJHLWTdY2X2rsVS2rqh7tMgJbUaGANNb2QU9HB1R8m95AcvUa
e/0niFxUK2jvZVdpIt1Cd2ST2qa0je7+b+KMCumF0gTX9DhyaxnaE+j29RPN3U6D6j47jKujMoFZ
JmuWF9ZylHii1NyGfsW6n0CCHUKExwBB3qYVqbUloYvJty+uVZmPWTFm94lg/5CZooIkMLel46jP
OsoM/a1dAA9TGc4Ve83yaLl4CKAe717JVnG+GtHk+GC7tntNIdS88oG63lIETXAU0p1aAPZKNj1h
8MDeOucBAhYnAPFla7B28xfApdt9NLRszXXqy4fd7dyP9grHolcd/ze7nHKozzbRgo+8v2SlDDYZ
G6p1VfLiGTSG9g66lOGSR13xLHmLpmU/9hdGiGE6RUhK1KDHpGDLBp/PUMgLObM6nR4zkJDF2DpJ
6GytirhiT6yXyYP0O7kbMi8wkYbzukONl2W+kFYc7R17a7lCDP+Qw6hAd3Us2Ngd5nDI9kFvBiJU
QE81YGGZ6vHiJFX/0q280ZEvpiE6CE6N+YKGcd1rhkkDMrDaC1XSGuIKaGWhYTFCwSx25RWV6fAh
6L0zmfGvC4aiGCD3OmuxZAAVtAJCMDvy+pZ6jRzVbbIc57vb6xbZkVwtEmRIoAXw4TVMb9vbyzca
17qp90MA+TgpsMA5QeZlflfTRIYcdAIypJMDdnecIS25GXSVrejH7jGZok3X8/iOTL0ZQO+Yt/+Q
j0y3STfb75O6cWqOVi//ofj/30lJD7QY2B7wo/UiQJ7UH+/CNAbUoxbSbr6pNj4aKXab1zLqqqcy
i35aetfV+G2yCLCZPINO0J6H3u9D8t6CkbES59tQZug4s/K4WYXGPnJ0Z/FoB9M9RjH1GQ9/Hdl+
WS5k7jWPgISwpVtw9hAwS20gK92eQAQ3HKSAWE7oB+IO+WV7ZQAw8Tw1ENJQVdN+Cxq+FxbwtosK
cG7wE0AotLC/QXmHf/aYz5YZym3zkoOhaR/98m1JOQGw1Ev3bUm0lJ9ifHeTTsjPRsUGUDPiTqEH
bwGdA/m5FPhMupPa9te4yp5AExuCsHQ5dgXfkDZYhLTK2fNBcdGAOHlNw7ZvIRQORU5SCiPNsLpg
/vndTtJiHhIYeBlnKfaC56CEbPACN06E988CUh3zzUfXf4kxAfg5DFNib+Le7ld88qN9Eobqsw85
615W9SdhVek5B0P0YoSux2cKS5LM2IMjGDqbjr+o2RDu0oxFW45mxRUak511Imv8X9f51K/sKofu
B41V5/SgFXGc9QhRIeiCetPaNv0tsEz/RK6K98RbD9BVd0d37/abieyTa83xRHFPJlcDRkbY8VaN
92QnEzn/p/2P9fEd//Dz/L4+/ZwhITre15bM3YToattYhufgC/nrMoDIVrH+ri8z8L43MkDpoky/
tbYfZWtg25H/aXuQjOgJc4w9pRB6SX2owqR4Sv97qZvlfbl5egpKX28soBCu1RCcytXfIlEvQyvI
N2Qj7YQezKcXmZsLe2Dgxcar1HZia4/SqDnjxmSQOwtXBP3ZB8v8c9LYby/gtH4Lm2FkOizsqv4M
1hDvOfsVNnXjv1b7PYymV1GM/2IP3357wsEYCkx3Xe1Ck95u/IdEJM4D0J4S/cP4olfmKe/AbEGR
wrG7nefZAbgSGQ4lOr6dElAd8hZctxSjDNdbtAJoOoYayxyjPwHsy+6HTzBXc3guo+kE2oh7iqZl
xxDPLXsuDpliPIw+UCtOZBS7HDqYn8waJYnIj+IzDUH1t22LLrkaUKS7FspeKd3jmuU2Q9eTqBY0
nCbL3oGM2Zy9+cgBhBnLckdeWpJDcONMQ72kysHJR0uWoNfJ+7g7u3EEWhQjRLKCLxnlTfRFtAVg
4pCDO1EupY/rCZp4SbyhoZVxeWQmNIuGhpdPMepGVyefUykU0DagfL5NF6Ixl6Hfr63OhkphnIYP
Y4NWNabVQms5gHbC7wA07gewP/w7QgbdsR3xqv8jAsgppMV1yeMva/g4v6/GxIY+PPYsBVsDiYOU
imc7uE6adn9IjQ0R6c+22Q9SfZDsNy1YYN3SsLZu46AqwcBqijpYc/JpiJLJPCSEDWFquHRn0w1T
8z6J0DoU9W6iEYW+T2RoRzjxGK3UKavu+jw7Qn7QvwIa7F99xj6hjas9gyTWh2R5E6yR3x7X5Ox8
IzwrpKw67SRTWeaXys8ZWGkxO0vcdI2W+nZD0wNTWDiJtt/m2XoSpDS2gPcn92QygwGbKhA/b+kn
GIegP3LoAS/IS2sw1OBKkw0PZJK1gQ4i6Wc7+hGgrt0cXOaZAID8+olA+gPVL+ORLJ1ZQPVp+hal
ybCnBJwAQe52avp6TuDJxO4ueNE+kJO+ZKjGQvQ95Q/0BeNZh7aP36eLoq5X3GOgby6zYJ/gPQDs
brDvwqZ4cllaPhXYJ9ljNt7FjY3vuMucpcu42JETCOlpZ4MoYUkT3qfjeVWAxFX568Cr0ottXwk0
wfASWgHSO4F9B3z3WYOicivH5BtocL96PfR9QDQS7gsONUY/z61XTCQ/TVS1EazcFKCZcmWYKdu7
GoJvGY3aoSxuaeiFeEBd2F1EdZtvArAWSMggfe6zxAbbaY4KRq6VpLSUi7YDWcs+2H+PR83wzMKW
93u0Lo+AsGZAKujM3x85wNpP6qWdoKBxc3xIFraUCfQlWDXLBM/wYajApSGjB6h4RQ+ehSoLtsfh
doCM7QM4ApDz99D6JYPwRBEsSq37sf86KddNl3nIPU0f/iPypZcuXc0O3OolKZbWoCXdpoVmn/6E
ZmBI3vZQ744GNL3pkx2eSx5k/OJuT8OWmSsOVtjnBCcPbFv+HUavisGFgnZYdH8Na/RqBGR+D9Pn
mHk1stOHGr0jbh9Kq/UDGJWHTAI4AWGybTdl2RG6YPmxsAxnq4BCuOOyAoy9soJrHyF13TC3+sIS
/iXhsv7RpNC7y/yRL+wREOiWVz/6sPmiDF5+KZoyhTRO5l8Vwx9zbfD8DgIVb5/SWOPHT/GcJF2j
DtaC/vi1sc031hgoTcsjMFvEEfPBDG3ImVbmbzaapCk4gtiCxEYYrHPk3q4QiakOLko2EOZxnSvZ
YvG5k87wKC28DkIXssPtBC6sWzykrwBpFCZ2qa3VPsyXl6GbIFpaOfeuGr2DrTerHrAbGytTKcrY
k7hDsX0E2vV34yweT0ZbR6Zr5zCKIPinysyTCZaT243vWbMl/HXzW0yVhupT0jWvtEem3TJtlNUA
sXkRmXuyyzC443YA7EM+feljyA7c0ruUBtZ2h0Hs3PHiDXUeKPmpjqFUAakIa5WgzgjJuXS62JEw
lxTghp+yrnGWvESzeivifCkmM95MietcDCBu54sVMn4KhbMeigjpLXJQiITc0rLEH9mGbAP6/1am
m8QQpuvF3SBBF9K52bipSoF/v6YykIAU6oBNo/oM9lwfEpWucej1kLFNE47+Sw3ymqMbQL2Pa+1o
q5j8ZS9A4T/5RgkmrPpHrWzjVd8EWf12Y4EfNxMQBHEtVBdLK7c+NUHXrXgvnDtpQVsga5PigIIB
GB2iKVzXDKoIqRWVy7wG+U6s5elKfdcHQHsDyIOxaaHol46mtf7PMRRIlzQF2wnX0bfF6I4XX8uy
C3Hcsk905BwqPt0zYzqRDFmWMnWvfXTCJF/L8G3Rh9N333+bBz4UsNyPzmsLWYYFiI/4ldtRsFEB
MDYSNIZnlobJum+E9aky+q9FNULNPAEPHnZ130H3bC9GPclgvyYBfDue0dCTglnTMD9N4zhPgqzq
PKmtkNAC3MSIhuyYNK6xzCeZLpFzyo5xNIKknTxdlKq3W3JNmYkEiltMB3tEAa3UbZWVgUbwxILw
OrTAklMYgUHDKET7aDhpvaxqwV9VIe98F71ei0F+HUTQ/UDL1E8euMEnP7fBwxyMzl3mmxl0nwQ/
4F+2PmfKZmvhBP6VpeIlieLtpOtHdJGVCoGt4egbp3Fuo1ycuePBogrUh5h3Nw+4OtCoM6E436lw
2hIkqBqhUz60yOjNCCENHwIly99twgMDBYlSUzDFje9zCXVE61Hcf1zPbbFHD7LuBP4NtKeYvrG6
ZVgGx3wCSzowNzpJUzoABVauB6oyjY7WF5oUQdtpfbNNaXixjNcGx+5DEoQ1TsmmMeLfMF7Nw1EW
3p2SRYrO3SREugDESYm+kANMdtHCdku+/RCN3fKqVflwvgW7vib2zurrhzAIuSfr0S1acIG/gCAm
PIuqdu1Fh3zAPrSjl5qx6KIEzi0rwO83ng0GsjkEPVfTIk0iA08XVayAJ4Kowe35NLK8Bpn1mh5M
Hdkd1TuXMu+KldTB5IlyVOAWpgBAMBVz8B8PP1q9YLYFskW0pWu2Q0/TI8asRF8m3ZpEfHhzkVFa
qQNUH7AZegpp4H2I44NV8RUFuomF9iC79u09c+Rsm1ewVb1rIdPm8EVRF5CbsCznPsmmZucmXb4v
bVfdTRCChEZc2nwZIffoG7HxI5DNzquY/9r5xbikSYWXNjuZW2AeCXt1Z2PJeVJhemd6Ijhlt0OO
yJsnRcC13YepWjMo9C0K3ang6U4FutRjs0TSKjzbjrSAq9FHe3BtcNBfofUAhIxvcTg1gblE1A3w
5kj5LN4nm1Uit9BHg7wxyjl3wAyPd0UmmzPzoFAvWOFBfAcUKGbSqkMVmg808rSJ7sBbku96T7cn
6Km0CDlKI842Zg34nR+15dsqYZ53K9Yjk5pYQZSsSwcHzTFjICS8fRRqS/hpgKDZ0WqjSndRmoqL
AKnCOghksqa/qEr/WZlJeYWSGzvRqI3C7lw2PXj/4KNL2Jhy7QFxsU6r8M2GztWHqDKC+W8RXbXl
uZ7sO4qnP0WQx4t1zGWzvi0kI3FvQ7b4TOsgOQz6DeWnSDKBUqXW/FdWlvwUMvXv3QHi3SICaz3Z
hef6S6u12LGNy/GZpXzbqcD6kksLStZlq7YUlqGEnls42LfTwA7/admJGfXCk6DhomWLSJYHm2CB
rdHbO3QNRuvCnboNsZDRMEVu/cOQ6yFRlpltE61v3kgiKWGWP2O8Fp4HaAodRIbfkoYOR7a88gI0
Imhv6mqOSF4Dl6iHZgrsodA0/TREySA5Z3WXzcNYSfMc18aPeSVUPC5pXH6lUSxc9zJ05id/mqbn
rhTdnQEdMfJxy+b3bR5eyDcCuXjfKhucAfhEMGo0D9hg7SIQrDwnxmQAU6Q25CsGZj16IAykeb3b
t1fVJUvy1VOcPHnFzxrfvK1MgXXvo3K4yqLMQMuVD0dPkzsBNmzvUubU0NIBX9Qcgm6axnbdBxql
Zc6AAUysDQ0HCxjuMgsvNKJJJTboCyQIhiMNaUk/6B/8LH1SmvYkH9rs0dBZ27LmzhYbjAFyN7ze
j+jdv1AIijL8Ag2K/W1CVwhzi0YAICj0InTpi0TMi8RFM+xtQJcXYJgIUcquvUXahEAz145jLJjh
cohsiXDl9FN0X+dVdI9uyXyXQN5oYVJMw9BmV9b9hbx0oWB1KMPYu5+DshYPlxbfgXndLARTkulm
8e426fZZpf4YKwWFbZiV7goNV8CQhLHJji7+cd73AoVMgNam8Ye3/5iofN37SILXnblN+3zYeegW
usbc/YenU/G9NENUDvzquQBd2t8CstZ/DlVVzwF48Q67WuHQpVfIcVh69MEjs0g8aNqXVlyf/dyw
X5jYTFGRvNTN2FzGJAZOW5v7UvJtBuD4BsUo++U26W2I3XqKTNY0Vcf5zTiyEH8jCa/Q3gd5pA+X
PgLgjQ8KKr9wtPrdSneQefcvOPAk9hiuyBIyhn1OVlXbKC+hhuc6IWRdc7F2BUufRYGtYNLF3T8V
clUGc5yfAmWs2lfpF7dDUiMHPhsn7R7HQ2y/D1bdotlOT48gdjNPnwKzfUbJY1inOXb7rcZCeBof
IVoHr0u/v9DIN8GmMHWZWFrKAr5De/tAvnnjGO3yjVsBMaWnvs8Pg7HcmCEYTBNQWCMXgEb4Qfeo
5DZoVfAHckXdPgBXFM4Cg8/M114+kT8Ct9uK2eF0pIm5nthRc8s0PjV5og6+bqtouqC8uPqOhrEX
4e80Gk7WBK1tsHCAn7Gp5InCKGIy4mrb9SCL3QN81C8Dt2hQ8VTG3BsQ5Wm1SCxT3ltDUF+AfTGA
ZkXp1JN1he9nrcVJf82w4yx8ACEgOMxz57svAnGkl1PfJuEFMmjbjuNNv2xZPGzApNeubls9PcGT
eXckkwRN38YMbICkkR4VqTe+Rnm9B/GO8cNyrROES6cvAswCSx/9/nfgzTJ2bm8OO7SXArWpJ/ku
+hZTs9lPI6/upsgpF5kq+TnXXalZAni0hCTQPHq3u8ItxaqQxaG0waV4I5kBLBS6Pkbvg13VLA/k
yPH1Wle5gxo/i6Dk2pvq3IAh7aX/WUurf4nZGIMjF6xoYRPaLwL8X5vUkuOGgsDa+jaHeY3zYn13
4nwnmzJ56BubX1lhAxifm6CvatPkmouqPeGJ84WcE+f1GRTV53L08pOtsnwFZVwILOph2OMNuKBb
ukRGikeY9qgxg8eHcKcW6vHWZBzcb4DE5Q+O8ptLDvzoohtC8zNvR2NVNazc0zBDxQLqmPI5s/QR
DDjbBQczzOcobUZgK8xg7/MgPaLr1FtiO7ToMyE+TUXMz6ahQhDoAgYAIdluZVRBfKj0UIcJHWbG
DT8jXwlNtLhFMQworBWobPiBhu9hll4NYDFwoxGoYGq/obMDDFt19TX0kFPXGfPUbCWQVn1wGcOy
OqEjzlu9R6AkgRaAVMqlpyOiDpTyFAFNoupr3LytQREGFOfARQSOZDyQzMcOxbT11KAHZKwa6xGt
9NZjLsJNiyzlHUUUSWoDcRCOC2SnwLPrp960wNNG7SnYsdGTLVQLzBWm0oxWr4l0ZLt2KjkVy9oz
NuPgfmHQ1NpnoGNadJoZxp2i+khDiNTYz24v3obxqJJNglbl1dgIb1eXEAyjs7qH33onKpms6CBP
XhrSaf0W7HQyOiKpky6oqtU5HaiC03LYJG1gAKRc9Afh2MHRBGprro5lESi5RlRYaQLZqXTWqjHZ
KmCA5pVuE/5cE5kiqBKuMo5tD8sBdOPFkN2HGd5o4+Q/NFEJEzAEx5EFrzfTkHqQRHAKuYy7vE+X
Pi/EKjW6bDOP63jSnOWJvZ/HVoSXb1OVF1qiKrzsXo09zod6MvB28/o5WmxBUjce8uRYxDI7Ybfz
dpmCFGCfP8e8qodj0R7JTjO6KLRBo2oS1Yx98TXYfBoiCAb76KW0I4MtyOZqB/77q2UJUNT6RgNC
d0ijo4wKpB1PiuvkKvdpFIDJqOSuF4b7RBbbmPagj+jvhTYNttks0rr3jxRRoiKxagWU0Fqj9bCj
QqukaMAhRVM5pGQPaMYKFzRES6x1+R+f5NtNf58A4tKiCh/2uYtO6akpjp2+JKONca94AczQVBzp
jtyV048gJ7ZH8Da+z4kpnPwUWU81+Hz+vCW/0Q7NGlJaydbJ42xFuuH7QneH1fierFhrynMPAP7Z
zfNslZvMPo5e9UNEWX+yZP92iVOnP5HNC8Cv5zr5kZyTjujB1oA82nsIeUZ00IHSGbxqhfFwK1NN
g8+Ppmq+iPfOcgdlBjJRmYouRgeKSh1FIwqliRPv5olzRevXWrflf1+L7O+feFuL/fpEWpmVpX1E
LzYen3gYNRk6bwnBG7wPcdxhz2mHx8rNi+3ExyF5URDnOWvPjmvI88hEtMer7dCxFIgdss23AQAq
+9SyDmSjS+nV6GfWF7QZgKT0hXc4QYC3S/jq2QD8PkiNl7prqm+lHbwE+CJ8AxX0fAM86Xzzm8uM
Rv8TpDIO2l3qmf9jif/zGEiAocsL/N1rt3fdUzN6zoKIHgqe800LndqZHcL2oexS16Z76fArf2LB
UzIx++Vvk6KAtTM7xL8njWltv8S2k5xkiebLvjDGe7p0iZ9DK3N5s0xIxN17id6QZ1yLvpqazbKs
ra2V4IzqSUt9mJr3SyNqqmhecrDA1WGOOimhP0Hn9O6biFvbLAIRLNkcVCgXbeeXoAYt6/WAnvp9
5Iv8kzKmbdkwgFq13bSz8GaXcfVm98HYtm+Ar/vkVjhDvttv8b/bqwb9a1S9mgtfunoFyktoMqu5
WNaAtvbUh+3TrX6WD6zZDm4wLm/1M4kSJrKwSbC5FcV6J/6Sx854JNNs58sqQkcZ1dwmI8pO3K6f
bh/d44GzbRqulrdl2mj4uDQ5lJXPS9NCJqic73uPLScLHYLCm5AYzAFJueS15y2NVhToAxijy+zB
E0rt0dfyXGgbxbUsgoIiECRbWmGeSwu8ryLB7oOGJr3o+wXb03mlm+m2ZpNkW7xv/CM5gQN7TN28
Pw1o41+NhY8dt97IzDsPvPhq5aA0q00BeKZ3Va5A1aWHtF1xyxi1NhllR7J5AQgOAAq/I+ccptf1
UArf3Gwl+3lb1lDBx2VpUmggmZVKkeEchW0QLTuA0ZqcdOnel40Ejgqqxq5q7Ax3X3fY2dF+JoiB
g6Ah7Wdo6AWDRCMSShO3IXnRy4a/l+wUxDj1DOgg3kbj9DXscCSKfXM4gVAcezwa+9pId3RJohIS
sVm7pakRWNbx2tBTaHxbIapA8G8P7eMf9nnlDx+i8jBZ+EEpN0hxDPvRj6/MGcxXH0KsYeQm34s+
HZbtmAYXCP52J9B4oJ1QVeFXqzlTgAtV4mXlg1O+Gev6XEJHZEUOb2tDY+oblJ2bldfI5BzyuLjw
CdgDlLaS7x57Gmpr+mqjKX0FHdtSb5ujLUrEyD0ICHfinateC9MRiySz4/uy9JwLOXAEQG+Fdhho
sZsdtQH+5Yihj2JsDr7FQa3oagjUKOQj2WTnAmWnBvXYIDO4sWND3kU5Z3dWaz4IvalNUUqikewM
vjHAmA9FYIg8xr7PDsiq7Kmp5dboQkOoO7sHkJ/PToonO10USksHN/F2f9r1smCHNg6V1e0+xGs7
fUA2GfyIhpzZ+cd0dO+ifmzK+ce79dtQGCCR5XGq8+1tWQZM/TkN5LIxxHj2PBR0RmDy74YIr2s0
miWPIgsB+62g2DC2Ybm0HKt+8UWLNj7Z5q9BABSAlOX3MAN5Uun1P3unXGVZ4UM/9BHFoBSnlFws
69COfqJ0Bhh3nn0bk3/Qo9c8O32v1hyPxlNjltXRQnV1MwUONpUgH1jERdB9t1m8NKa8+AkO7k+9
q5yX0BiR3Efm/eIZprmvHLTu+ziTPaRlMCxlZ1qvyhn20rPyn6Y/HXoVNq8AbUKgC+yHfi8WXA7T
1WRluo2cJjs0vsjunIDHKysc5CuQ9FtVZ/kPU/HPfZ6qT4McFU6fVnkKrd454S+7WvuDX734PdKB
OtTupn3iB/zYtIm7rOO0BwW2K45JYE3XTlhX8HS4r9BohppT5HQn6IfVj6Bp+0Z2/DLIygyNPJeg
rXtoBQeQOglWRojmOhBgxhejKJNzY3Ec9m17+Na6ay9N/h9lX7YkN64s+SvXzvPQBiSxkNfmzkPu
e1XWIqn0QiupWtx3gtvXjzNY3VlS6/SxkcloRCCAzMpMgmBEuHv2HcU1kMmaHKxaDltgKIN1ZMXZ
PcAv2X3uAeCFgEOBeL1I701orzmLIsU7HpM7MgHDZSAz3bl2sOiNfOcbTbTppqIPfNXG1XKScIGw
cXewp/ve3OEBLTB6+T21Aunl59QKzrdBSY67/hCEIPH8a6IMCeMVLqZoY1CJCDbU7xOTjwrMepE6
1XciexsnPs4i1sOxSReZmCjfZuK3+Ug+dPjQLnp/PNaoddWmc4CEzUJIsHjkiX2ZaxZGSGMgOBBt
qMbBz6z6DIDGJ+okkwzMs2W37/41KtyRJvPF0agcsSQ6Cp5XX/KQmw8Wgman39jbMvtoj6zmi0jq
d/8SBUBLYq/A7+aL60XWQ+8DTTVHsjKvrd/5XZEEOSkJblCqSSCoWgr+haZqwD3h8Xt8MPlzC0mm
XQMI96YZbPPLiIXX1yr4hlsY6FPq2DgNWox3UKl2QJQBQPI0Ejnd/LmfRtY5AkO+LOaR5CA8gMBo
pI2KijsdQXRc/TmSXpMplCjSSBE47EuN4iNywE4P2At/nfoVf0CFeLTBl+GeujgE3zDEq3d2bRfI
CwQ21MI1gx61DXpV24q/Q7poMxRq9IFJDNbg6DK/RxzIQlTMRp/EyLqVa3XWXd75xrYd2+Ygy2Y4
Ic8O8XGVlw8llnnA89rsBduIJy9Gce8ieBh1BcawQhWTqgh/qQ2WLX/33kZt/+29+QX78N5Cw4DI
7oT9IuhW0NfpsraD5jCDs6YmquabA8G+ast4AI6k3hddHHcLRFZBIUfhOqdS5doOwRgwGyXStmun
D4wF0tgZnlobtekhZrYMeg+fOhnrPMQ92hencVLx6qdDppna1D7EzlXRb+1eZQcDJSHnTur+TGd0
0FEOhjJPytWtoyy9b2HNvEVaqX5jR769d1QRPDjDBGkbQPWLypMTIJ7FZ/IYuG0hv2k/A/3TLaHH
7h96LCX2La3/IcY/n5LTCCdKAagoFJuuD/DYDza6AcFdoRxgULxkXU5lxbVdNwuzQWVgi7KgJylQ
Is3j8Qu5eQw0p6IoEIFr8awRhk1zaSa31geWbxr+O7ceV/42QykiZKyUfq7SdAsoN/J6uPI2lgjG
bTo1u6RYRtAN+RxnJTvEloTsuDGyFyb6P4bIde6RaO7vwKYNxPrkb5uuXNZaIXM1TZvqbEv+Q6Te
p80RN96NKZDtoNYGw+7GQc3YEtnFcE+PttQsWBTt5wffqReIjfBDE7HMcB+VDJnoEuhShwpX/VC0
C9NsxdrNXHYSVO2Km0QrN4Bn3L+/ItRpjn6DOE0yWs0JIBPQS6Qgqj5BoNOzNn4BUHmu+m5D/XQw
VPgaycLa9pmlgWHBIcz89pzXZQ4ofyLAIOPIfkHGMK/ffWyp9bKoa2R/J2/q0MrvwX8JpYW4QPIW
Wuv6rDsPxYTQl1o2OSQauxjV/Ejd4xQ7r2YDxrdm4SA02S/IWE09dOagUmafl+ruZi9MC9Qfc6+2
V2aBQsMeOwOB2/ixpgsNl1BwbmKOa45OA+exsJMICmeIm9MBOaqkQ0j3z3YDfqEMvP5k+TCS2mMc
mtAsX9JctzEQEkIofjpYqbLXvE9kcgE9WLNh4AK/FKZnn5l+NqdyLzqQmc7GoLOXMhqydYidisIz
iOecRj9dkktMtsHNKuj3BHx9m6EK2TOeTgLQ9Dk6WxhQJTu404HO/Fg0GZgUJIx4nnPXZG3GiqN8
d/ISikPpvB525EMmLvI/R9OUtzb5UDPPU8GXtx5pqnxlSghKVh0SRl0Wvh8iRCMr4OXRTnqnBOGQ
/8dsS6iH3EWl8k2bGj8oAvkhSBmHIVR+ApCnN6hmP+HZ8WM085fgJg12hP9shMYnVEHbZ8sAP2Bn
BwOU4ofoXA5JBu4lbVwBQrOWZRNYiPEk/gKMkdlb78drFClmqP0IIVwjvOAPHZXfcl82X6oBeXtD
BuwBGx4H3JM1w/eYx3vctFqw4FRA86t4LXFzxfUgMnwWUTec5lPD1sbBrLCnyuISSKKphw6yQ2XW
AFq8Hk+DTWgBtAc6jBcUXl4h1lk9OmPhngAWrJZkNzTIF/MqKO9izx7vXdFj/zINCMAVgIxRLo4c
+OInJ4ecbseyZz8fq0UPRr4THYbOSE9sOtxs1NSdrpcisTb5iILwLqvPtfTzZxdVsA+14y2ZVQWo
a1lVMkueRd/kz4i8oryx0A/k6OfJBVVSzh21qqh667NymCeBXh1oVZMA1+E0Zz490GIh6vbUTEYx
rlALxLfUbJwC6UEEuDfUHEKvxtNY5azs6UXBFRrukd2wl9SLTLxxKHPQW1CvI9vw3DTYoVIv663q
DiGDK3Vi6xouCjGwXWoY9gi25bgCIKM6NNgcIJSUxt4Zvy3vTGdGV3wBX3a3s8xcjAur9FoE4Acw
wZspHgxTKDNPZ3TwoQpw8EIcbs3f+d2G0QhyoWG35v//VLeX/GWqX97B7TV+8aMOVXd635qPXgCR
ZQMqIfmCTm8HEH+IVW4X/QJCCcnx1qFCUNKXefrnEGrfup1pxluTzn59gaRBRtJUYDn852mC8q83
Rq9C72Q23l6VjLIqeb6Q3LyOOsSz2/QmbkOoObvQKQ0piugzlDfLvWGH+X0DaUiBVNApmxg76VAM
AlUghlcsB8t+t3V0FsUbA6JG52G6AlAbretNpWNgJf4aSyPyCNVyvbLON/vIgN0eE6xE9Kq3jgH0
Op3s4kvmBNiZ66CV67gI3eX8in9NjCgVgNvg8O7otROd4Sm5NKPVPBUNDvRLorrgbp4q0WaxDkKj
nF1cw73YICHagmFCH6Rm+jCfqaR9P/uNjVx6h6sEFzbG0SH76+xmk9M0t1mp42YrwRK6jDiueNC7
uQ9Fq8BNFYBJnZqeiN0HbUFCu4utu2DyKCGvtgsa0S6ps+SO+5Aj3pKWHTvPgzoNpUCAeBD5Qolo
puvszrHtC2hSyrdiFBdDsuKNa3UJFE4yWBwvqk8qTMDN5DJvr6r+mQrSqQzdn2rREQmY7TcTeZA9
Lcc7oMwXbMADQSKiexDo8WsURuqCBWlNLToYI9icE7t5awc/RqavQUVe4Zb10pEeWAxU6h+rhE/P
86V8af46iyPz3UZnbcLlSxAMyYLlqXqZe/0tM93HWOv4KoSIr+C9lqe6GY9kgjhEfG1QiH/nYS2D
al7vL8mtba8ByJjuyYsOTVXvYjvvztTqwyi+Vln+OVcZmDSmmcnU1+CskIbl72+2NrerpROxeEsu
1JHoFKCLHCAestGcQQk5Ub/h8er2qr7S9jbuwUB9m8+3E2uvzB71WqaDNxzlo3PksrnSMPqTUBdR
Qqm0+DC7WYKGN5rfwu1PiPFE2YH963IzZV5137sqON3emVZeuDBBkwhMKj4w8q1l5S0MQ6oPf1Vp
eSgjtUBXRS50cEdwgNRmbc5/FU2qWheie2mql7eXZU3m7IwSdeu3v7StWuPAnO7L7YNDgBS8/zrZ
395dnwn3LvdfaK75O3T7Yoq6Dndzcyz4AQwb3QSm6fbKgkiCkaf9a1Q3T1aSxk8RJBsPijFU6E52
6NnZRt5cRuzDUfzp1JsGVEZ7Jy34swbRHTkxaZnLRrLqHNrCWBkiTxcaAnyPbW9+6pohO3dTSxbu
uEGtCJiTS9d8rGRf3TsgvWqc2HwkU2uC2stP/fBItr71i10a5mw5DxCW/9ibG09rE0ycKNHDvrqN
9jQ5OHHjA6Ii5oKaNMDFj8WQZn8lUzsilJj0bbWlyYE2SU+Rnf1BnfR2jdA8IoXr382v3tgdqs1C
uabJHBV3F8aLC/nTwY2i1zxW5olaPbaHW09ZLehE8AeNRu9fUamyok4y5ZDIXPDK6w/UjMfC3qkQ
wTpyobfQARnHxkcyGAoaL245sh29AdB6sIOvezxK4pmqCz+z0G6vI1f6vhi7N69z3S+Qdh/WUAQc
dn6PZqCNFUi3UKMZue6pqFIo8AFB/QU8hRyUuGlzLNoQpWvWdTa3UODTZQm+EMRolu9P3KBQ2811
erfa/Bipj2ObFYsPhXp2VENM3LQfDLztwvc+U/7aZ9k3Xev8qUCSbadrSPwgSus+TQ6U2sYe8Buv
vxoIcn6LBAog447/iO3krkkG60VHzQA9UCu7Sjtst05p9QevlDHiFDEDayDvn+IByrgZBDq/T8Oh
Ucp/hBiuUgSD8RP1Np6d4KeRMEASJhx56BhgtjBjgM+SoP8EjQpwOcN+c+sm9HniKqQREVCb3SSw
9+QGdMT7bMPkdpstjL57RHQAyeMBNN+AdxiLdHhLVYDqUtf6DNnhEkWJZrqr+yb+VLb8pAoz+AY8
T7IsUB590cpi59wckFqzh/DbXyO7BGIUNDKXPsq2bZutjChCgsjPkk90lvkyns+639h+5+czk2Hd
LJIPeTZD2sMRzGC7D1m9OccmhkdDjHJP6bW5VyFLthZGCZjJXzk6cqZZkrLekb2PkkU2IrF7Kdqi
2ErQD3y20mLms5KJY65j26n2qEKCOG+Sz3xW2EvDHjUg0LZc49Pk7yBOBpQayhTEkINH2So6az3V
zi8D6YIHuwzif9PulpFeeKH2jm4M2RGUysT5JR0FEi5mt6IO5AnzSwgNQXsVjf0KNVTe8ebmDSLY
DH6ilj0HmrNDocZRp237FHRWtgZLWb+ZmyOI2Lis8JYs1T7pzhxB4JqcqJMOnQJhGEBdV2rRbH1s
vs/Gze59Nt82/E2rswYRL8eKF8SZBfmhU+eY1YVaNUvqXeSm1ZKadECQF8Scfn3hpYuCzcmjBoHY
kk9SImT7zRyzxzTg5zl+9yp2Ce3XogX3ZDDw4tGIzSNxM3hQJ93FwFqt++migEZfOMWiu7sSot2P
vBuPDOKvayyO6hjUfrBsnJGf6ji3PzHQpc+0dTrLD2ChLFY+qua+kJuXlPxkMn/rWHkLUL38RldM
XUO4okTM4tow1hwbv3VWzI/Dbzo956Xtfm1j0K6OzRgeWJpkj9NA6q/iHBo6FsqF7DCW+zjBPLK2
5JuPgE8QNN03ZEu7Zcvd4D52TBNiriNYRu18hIhy/O4roMiiIceYrUwkT1sw9IL7g7NVT2c2HlW7
TDsIF+Bs7p3O7OBVND1U3B3AhKYDSDG1v61R0LsVDUdSVmMlarCNAL+/Grcu1plrqZBan/jS5i8j
aIZVLRF0pe8yCdroCmW5SYPrXrhMfE3AtQsxxe6rNfZsqeOog5ae3+0a2Ro7hkznXQdI+BJ5ufGl
7PsTcWi7Gdg7w7z7ysoEcpDAXxhdlD5lgN4Duo0zvyogG4ol+cmI9Lvt1ktnGWP1ussqMANxLJSA
aKQHesueTJKTLKvX+R1Pf4osQPZFHmmgd1AsiJ7dtDjlueE+RSB8OmBFma7Cbvg62ROGu4UVBPwg
FahSfraPSGQscrMud1j++jM2/P15FLKDPjTPt7FVhIuS9dGwoB4VhOOiKUWwzbsBumYGdBAcdwpq
Tc2bTcXJsENtW3Vtp0MNYn1kL2CjJnXcbHmt6k3pWe2Sqtyo3g3PwFfFpben+rab3VDRuGWoHV4k
RNN6U7Zy7eqK3Fq9zjRWD98wrbssFsY6nM58Obyfke13vSgsBX0OaiW3EX49Bwepg009quK5qrI3
G1HGt7CsNwjEdV/N1ItXqJ8aLtpxENkz83qTJUourWw0Fp6TmieHGBEoUExtgYgc9jn+gUx0UFMU
mc6QpoCWazFCiBbFq5tIaaCVJ8AdFXGRDQQA0L+x5RmBnPziTstvpq0Xa2zYLuICS3Jh9PGeMwN3
iTKGBnpb+xxiOmb05uGqcCwpXgs3iFamEOnFjZlzDMa8Xvc608B6Ay8ONc83Xqc/hrxtnpwgbLae
l6d7PxVQSpsmI4/RhuJ6WItXhPajlafGbKWYM+xAIUg16nRws6xce0pYa2p2AO89yHcHboutTFOU
iw/N45h5gPbHYbpHTgMAQyg8XKEM8m4r1dnwon0WyPXvNCs8G7faqXOcUvEqC9gKJYud8YjoGj6F
LvSLFWH/Y6Sudsj1WriFQeUJRIrVNUAwZrZRkzpQ3d7s7KWhQIDQ8tZ6Bgy8PXCrmLipHYQPK0hD
3JoSBIr4XO1zZPuokHaku4wnhnFItX6SdeU/KtEkp3aIvSUxess/7Tq3k1NuT/JMiMCvweWbQJSw
WOCyNb+Bb0Oj5t9K7pWWA7he8EUkImwfmVOBcGhaaofg3bcNwGhsWzp4CEyQV2sPiSw8G45fOYMy
T6+Hz5CLebdTIQY4Mmc7+Y9Z5K19YwTGoGniHe/CYIMkB/J6zoh1EblysNsAFBInyc6M0+YLeQRN
yLcRxPkW2Gyly5l6vjFYv/1tm4jnkS8DSkY47s6SoIYLZA31M/pIdfWxSb2I+Hd7+vzLsPtb7y9j
b87tNFXpGHo7+uOhG5B0hRR6eewRAdhklWk/ZigJg8xxNr7l3l3Rd94f9lj+sIXjPOvExJOl33sn
VIFX8xidFsY6G4BUouuNDbzaRkaQI/Y07YH0tOHppkPijvaSsdcbZvqGqy5AJrFPS4j7cCCvO5nW
ECge9DsS++YHTQbszdv0mbOa4XfaVeCmSe1NIlBcHMZlcQYIPluj7Kn8VCnzO0EbDfkdy1b8dhvD
wjFYGZ540RJfJqHWUGFcbm5Nt+7LDeSRg02ifP8kBkCvRP+Zqt/zvIU0XeANF4c73cnSeJAJS898
rePZwe4fWW8ukC0oUSGCSyLHDhNhYV6cSIYmnZpialKv3QLbSb14VrSeqfd3Y2MZIHORZiBQNbIL
tgnYV0KA1ip751hqhq3mZO8qCcKAoXkptZPbP3SsnAfo0a7AcOun18CfAAw6PIGpW/DvGTDEK9Bq
8DujgOrfYKj42U/yag0lqfEMyFdykEUst2OR2/d2VIhlK2Tw0lrZQ5rk/AeA/ahvdPVbUP45XAUa
5RttbIHIH/cK8CO4CMW46Uk0rYfqgf4TXf5kt3gmt6qoZvUhd7DSe2C7j1kGYaSbIFFaBM1W6ABk
uCMEiW4dZsEh+GHcg8EGTFQFqvYRXFmUIuyO1GyG/L1J0EPcHT72Dj83qTdigIf927H5iBqdMktX
oLY9iVple3faYKEaEYpsTpkGZ2rTYXLx8jHbR7EKTyY2n8RnEOnuD0/kwb3sev7AxvhCZAh21tlb
lI1GG/Ia0vEPoPT8e+xtZy8yW4MNrz6B17Rz/Wsu8FfMXlldyI12anuNCCUKhPuKfQ5tcMPhuvau
WVCDjxuL/xkYGeSgvDZA0KWzzyNKxSGOWNsPTV43y9zM+i+Ra7+2ror/sMoGw6c8lEhKPCqx+E26
EFrtfcEgyObjmvZrcKN0A9IkrRmePdN4TQyPzxvKNjbTUx4Fr7RNowcEByjXhWO38YE2ay7HbxBg
+GJNbF7E66V7LzkbFW4VE/MX2ZteA9ox2XnnLG+uZIdMZ4Ibg1suQNg7bgGaST8ryItnphN8Sz3A
oBW42C5REnQXBwBqlBo0wbcI0gCCgXvDUqG3/XlkbIbjfZbanzPsbM6gYMrO2PVmZzyBRDvRG58c
OwyPdhRufCstH5Mkau9lrFDQ0kEZtEfMZVl5jO2o12hFc/J95+vcywb5VgP8ccTmCE8tkhuQvESE
jHzpAOK6jegy445aYenK1b/+63//3//zvf9v/4/8HmWkfp79V6bT+zzMmvp//iXZv/6rmM37t//5
F3cd2xGCg8NCuGAfkdJB//fXByTB4W3+r6AB3xjUiKxHXuf1Y2OtIECQvkWZ5wOb5pcI3bp8Z7sT
qwKQ9A9NPACGq7V6Q+oc6fPse2us5udYvwviIxAr25h2WJ0Q7Q6lZiK5yDFItw7xykEulS+CoQy3
s8pgHDY/tYEjvgQohLltM6JYRCtkY1IIhICZiA5+7H20kXOZJiuG3/gB8sSonp0OIkv7sz0d+qip
NjkWPTAy/dmbVPoLyPTTnWgZduwilRXqkZx2dqGx5EwTQE2BLf75o+fW3z96KbnEL0sI5KAl//mj
Bz1ebnS1ko9NFw47JIF9VE2Z4zrlRvlSxUiaTNuJbgQOunR4dU8eEpgnQLUZysR+71VlnnFIA+fD
PB2baDbsXkOs2DgIUQcvSVhZq8iOu7OCJOaxLMCTMSA39WkE6TM+Xvk2uYJ/GjXekyvzoDTiJ8OJ
LjOzGu50ENkHzi2suYA0qP/wu3TtXz8czhD1xafDURoihRQ/fzidE5cOSuezx3mTLgsBXH7OPyFD
kV+hKNteAdV/puUwrDNjQ0seNScvlGtl16GAVrEVuK+IAeu1FGkG1jQsTEFWQ6xBiOaLpauzmvaI
uCk+ZBHLPwujgGRQ0cF1yPmxVveBkVf3KLTfIGEvHvOJTb8Ety3oDmLvSDZQhsXbpgD/I/XSgCrs
N2Li5UfUDKq1VciB27PTJYJT0X5UGVj7vQyQx94DZ4bdxdWy9oAiDJpHaNeLx198uXlfS2vvQLnj
l609KcxZWriHqZPk58bWBzqpQ9AD2192Mnn4R9W56VMzHRApLCoRgQAMjTSU7aIF9PCQukX2ZGmz
2hjmmK+pl0Z3XTKPzkHeezfHG3lhsbXFm/gDuXzbqGlVNpsNdZQWC/7DL4K7P/0iBGOOif8CitkK
MGRlT5fTh5UKK4s1gErGfxS4RUE+jvWXzgS9MuEMw/KT6dbWK23CuNH2J194/cUIXGzRjApSkFF8
JlXZWSWWxGNneVg6rdyiKBbNpPYWoggQ2jtlBHGZuDzSIOqg5r+1zZP5LPa2de2gymawnWSnutE8
Mu6YRzrjfWyXiywcUG2FRBHbcSfa37r/5jMbeKW3/2Ht+XnZnz5MEEBJzqTjWiCic+XPH2YcVMxM
UuY9qL4ekIpN3YUJ/MK9FRouir5Tc90mbvaSM7GmvS55VFUAlF7HOzDcgngWacTCAfa4LXY18gzT
OltNq+uHA0BG51ZDvA0OZIbGB4JOZoBwmj9myyo2Qe9qsfRqunG4oGALdbDUeO9AdiZElAC07gbX
2TIqCnDZeG5ylahz+edPxVV/+4nZXDGhTAuUu4zbv3wq2FFxP2sS+cAgl3u2J8EMUJvEKGGbVG6J
E9WXUbTqi2sox2T1gXo5h6AB0SWTDfx5AMY6oJInamVPDaiD62WzqqvIABd3Wi+pFDAXoOeAFLJ/
FFPFYORvlS7U55tXLVGdphikG7spNFR4EUgxQsPfUVNPts4BQikY7L/ZyK+YQk2z8+RHtqF2sNXm
xks10XsvlD/yRyzD0BWx/AhMXbLcU09YQmPLqyDDRb0fvF1e1xDI5e4p0Nb0Exi+4udUbCKrHneZ
QKHKZGd5L7FGIKgI1hQ88YOw30ExvnAWbe32j9YEICkAREbqFk9KU2vq6wYoKCUNwnKQCAv8DPTO
nentIe5dXHQTgmZ+bLyjk6ovSaabBzLluHWtEuQwNtSkDjMBhIqZr//8G7HE3y4dF3obrglxAVdw
PIVP/R/WocFluN0NdvkQBOYUdc4+R3UVfss6FB16vWT3yPyEKM9DATD49YJvBRgxkN/3XgqklTbQ
TQVLhpLh088j3apleIAZTm5qhMC4gotFdlGFmBToaqnphOM6KPT42AYKrCJ+tgknRbwiN/IzaGJR
ajo18YTR7Bw1sdxMzbQC+WjpiH5HTQCN3qekJqSQ1yFKzdaOjV85IYJCz6rX4SibD9BroMWxM6qq
GTiEQNW4TzigbjP0WqQgkoASmDlDr6E2l995tvgAvS78vl7rLtXzS9DrDADmoO7bitWLZSl9lZbr
38Ut8K89QDwvtragFM5YekKFgnoy/XLvBYX5AlaRZoM11duSWxSB/7xArqtrHNQ7tXiCILvkzett
WtsfEQGehtO0hc59hOKLU635iLpRSDcOZRs8gXOdoz4H0bpK1fuhRkYAsAK1BPtF+IbtU7ZIx9J7
jtvRWnlGn9xlqA3d6by19jSTaJABvM3UsdR/cIse4GToZLVev7QgGofgNLDJznQgu6iaYV0LWy9N
Ob7bqIP8eoyyGbPnOZxwCxGr+s7xEUHJuE6/ggD+QMqQTdQcRT+6LyhilMtIDQHwE5BPVU1l7voQ
AXvTsm28Ayf96oT1ofayZ4AZ4juG5fA64MEImhcQuBZ5+4Q8lw85Oz9/ytOxhkxA0W6pKctE7+sW
hePUhAizfV/XbBNpO78iwm6ucpaoB6vMkztWqq059OqBTH3oNSvP8saNPdksXtZQ7pjdvS7JLlaR
7SlYC9EgsBsmck8Bo4AyZJOt6RVqo1sGQDg2Sw6o216MzLyGlUBQL6/3tleVP1orfrWj0QHmtfaW
eEzn96Vp11ue1AbqgUbQNQDFuSlCnT/8bp4k3vdpUW4RsGjXZQtJvCwsHooJjYIySKgkT0CUzMgh
2lgnGS4p2OggIBxAvnLEKuWEJXLy/fDFyfPVOOTDcxQDoOGU0kSuBU/s2N1yADRy3EgnckORFCsA
i/pDVzUVMnBd28XnOsrLZW0y9wp+0mBrO0UIxZl8OMUWovMoSVSP0kKiQOaB8w2YqnWS+vyHr91j
2yAjQ8NRDuBeuR+EWxQ0jZt/XgntX++W2DVwZjPcGKRpmlhTfl4IEYYqG6s3WgjGmwixdh7SSwQZ
AN3UvRtocweqMEREyNZCOypo2qexkSUEb8CSL1VhXqM2w36gK9PvOX6VKC7jn28eqOH3kaj2wp2a
KFaIZ0WDZBXPP627JlIVPQnY0hkkHCGMu/TrOp33ETaqj5eaD/FFB411Tx0MGZD7f/4YzF/3pdPH
IBj2DdM/KekJ+8P9QPU96rwdpi/vNe3KnZCkuOQZlI9B4oUwgG2N4Mu8XfSJb694b5e/LgY0okhQ
5E9Xf1CAzw6Zsmj5z2+Zm7/sc5TpmI6Db87B4sH/9uQJpKkJocEwuswb+tFTFZjQ/fArYsLJFJQH
2068LV2Pbf800z2+MlFK9XezD97G2cxsHX6F1MbNu44atRJhmYGjaU1hzlS54bMlwOWSJ+shqEEc
jJTHKovN4MHwy/czCCHwVacB88h8k6+G6ezml0Ei7z88jtPzwy0SInBPx2Mwx4OFLV3O0P7559wN
Yx9Wo4h3gweol1jaEGVpR0htK2w0EUBSD93YQVB3Apx0Or5H0Vv16ebhGXxEfsjqF53vQbXRApQh
7HtIOQUgmE5wzwEKNA8eBUvLQzf1UpMOPhLBg+z9U8AZtKr+Gp91IgZO2DS/se74z78Ba4ou/Pzn
4uJ1FFhCuKUUMFk//7mAWqQDMln+bsZw2cVyjsggtu+eLT9D4hIcKtV0iEe/Bg847O2QAdMGgupF
LMHi6OsWxHxMIWztW/Z2AJdzgOcFQHc/tG/9hAlzqv/wa8aXZE/RgA9/jGAW/hLXtS1EeLjj/BrF
YlD1zVUY1NtEx/ygIRe+RKUQKtg64X8JUxcUeCg8d1QFpCTvwwXZUQGkNuBiRAI6zIIvLssTiB0J
eTGRc3hOkRcltywX2dEPEHahZi5AS11HHQOpY4jdct8UB2TMvqHYKvqRFhdsGnFHynwbGSnPeZmo
hpeIDOoH7iXNJmVleWqSVh2QRO62TcXHe2Cz/RWWcuvzNE/beOGPcXyfxzLA9CiRTCyKi+kHuIGA
QbK9oND+7PhxfrBwdZtTeEiDgcrX59F4rsC7cSEvMlNz0OW4A/r5lexkok46DG3prUxs+5fzK5Cx
nqaszb5d6Czzt2T78GKOarZ6iOrjB1vaZumpYeVKdCX0JmkIvZQA+GtrJVX60UY+hqjySQOtRcDi
7+8aUtR4JnSYu8VOq9z7DCyICZBjUHE0gc90kmwFtJ8lTlFhIVwfmx5o8rTRHqmdO7m/bHwzxO52
WCdeLaGqNsbDEgTKuKPIJn1UOlDnkXt3kgdoTSadeOaibpiAVohIkb/x+dHg6Y+bRyfYD5BgKyzt
PMZ+ESORiFP7RkFmmeZwp4lAnA7SAi3O5MGTMt4hNo4A9NRJNjvma4Sugvv5lVJ32KTDMK7mOULs
eKMxulPVNqxjMMVN46zaydama6r1PEPulVcb+pa3SZU5hisAPYstzcrHwruEiX9wBBP5EnBAKFIU
3rBL2Pw6je/xE6RbPpM7zdMjrb9oQKR5oKYXOHxC7aCuc3oLdCh98Gkk0jrRKN/xjV1V4Duhd0U2
2wIcAbnuC/mHPAQ5h2cGK/psht77aud1eHLADYc1pt1YAecPIHrkD/YIKizoSbjrRoogW/ZGvIBi
S3olF9QY2ICwQY00tKx8bUW82bot2ITr5DXpkmTTjzzcc8MqPiWjhw2ISl5RAVmvZJNbR6iO9g9G
234zSy9+RV0UthJZY14c343vsDuVC+rIZP+jLZVxDb08Po11k6zoBRAZPzpTOWPeDhdQ9YHGvsdX
QS+SeE954dpgX+2TbVJ07rbmRvEF0tvLgVXexkpqQEtdpHGM5thFJXIPGsHAJVaXaG/GigFjjY8M
kUe2KPqQlUsPi5hn+tmVek0Ztiv5/yg7ryW3kS1dPxEi4M0t6FkkyzvdICS1hIT39unPh2Ttpk5P
x46ZGwTSAsUikYm1fsOb/04WheKBZ8J49TpVzXe4IkZzcb1OfcYQI9oGOoE8WazyWr2H0ri/9m1H
+NlYBRTboDF+ytmc0lF2mOxaK97CtWddGc2nzLiTbdeaHCZEBuLtequu0uZH3lmwWlnu3Eh5v0JE
BNpQw6JJPPbrnpeYaEyybifvoytU82SY+dc9D7Z7D5w4v97z8nXYom1QbORVUwsE++w4ZNKXCywH
ed/Em4frff23e5aDxkb5H/ccJjWC/eTd7tt83A5KYu262juU5ObgoHUlwA6lZ2shT6e0q4GtkhMp
I8fae7LFVQrYinmKrdu1ZwupI7bcENe2BReyzDGAqN4GkfueGAIjaVmnIi8qTvL0Wlv2uuoDtQty
JVmLiAXASJ7jpoLPUaPyxhYkfYZ3mT5XGY6Ug/coOwAaMDYqVKqNLJZqoj8xWHaUQ3AAc9eDGPKt
rGtcksVdtMIKdToUfbr6Gsa8jWjB5XQVutt6nz6rodXeT5q9u/XIqqnjz+yKvZyrm1vvzCeS96uq
LO9kPzm0Dkfs2NSxOci6fFSH02TGn3M1dwfXqNI1kd14Z7ajdVSTPDuHY81OfVwHeXlwkwJ7KzXP
/FSU0y8xb9PcaX5P6fyTN2j9zS1ILsR1kIMJR/hubkxeLPU2fBwDdGTyXs++6ZpLrphBAGZ502n1
77FlIMTfztmTvPI4FdYxjkf7gDTgrnRt5IX02blrY/HLGPSKNKmCuKXtWueIVWNrlqEGmw7L7Cmp
vJUagHlQmk1lIsyRgrL47obqBQntJf1J1MYd+ZBjgAIi0ou/lC78WeHs+mGParIyhyl4btCnXGPD
oEL7mL+uDYu/PP7julEXuo/wIaDNCTG8gRKG4KyBKPj/rodFN3y+oim33lSiYI76+bZGA2QdpFjo
5L3Ghnvqte8Q8/yg15tPr4FqL1CN26vEMt480z5W2TJr7Wkrd8boyBh77T6PEnI5ciSxyEBU03Pg
aeXRwUx6Iwdk+W7WY/cb1JIUg5yhOQDTd19mz36Q7bMdE9PVquEiSsLzsBvxO1+ulHkhQl+m88LP
rj2Mqki2lV4H34J6ex1ouP1G7+biqKlEuDD5+7jeCKhZX8n54BJeCM46+ZtVsUwIcOlYRF3+Nrti
2utQwbdZ23WfSTn5soNiwM/Duy+7Q3ypevJczKfkpRoL8nbDruEhBANxslHAXMsGxWq2Hk/N9841
zJ2LVOlOJKPyXpj855drInFXrWfhpqRwQfzgkVxdP64CY3UfvEv4ZCs41ASLibAcUccgfggkfbaz
He7Guaz3uJBMb3OBz8ryQScZugoIYGZne1Y8IHix7s8sSa8kq16rCQePCDzBvggTbMOuiW+y3xba
CcSzbFKXixCMbNBC51kZMedcVtNaia2ncjm4KXu7yoiVjVw+I6+nwf0p7LG5LqhlFs27At2flRwk
e/Wgdye2k2dZssfOw3VjYBkuCn3HNlc7wqDyHVAxr6mpKI9JWN5pQR++j07BhwPZ8xqLrGsNmJOa
jRvZamdhulZI3R1k8BEk6e+0dNWLLC0z6qAoXvNlRuTpEFYnfmlVXPc/ZPFU4DcJKeQE9tQ9dVbP
7rSvRn0/ON29vjTAdYNE9kezMpZ7Hvr2YS5jPOzAZbmnwNL/czoJG5edefwr1L4NZojYd9dnBME8
I1kJR7QrlzVyVxmqmaywY9zpvWtcGvgmT3OtirORqfdfnXOFhN/YZetrWSdeCEOzanG6WSZrcnxI
1fgxjbz0idQ4AX/h/erslDa9c7ON3jZ8zeSFGrP42ZWttgGJrm7AOxsocdnxexoq9iZTvAJjG4rV
gCR7IJLyJIujoe/BoLGLKgLrOZ/LTTHlyXsoajIZi6kXG+nkHbcEd1erwVdrnI7JGsWm6SBbe9X5
bhaivpdDlXAzGyqMhbQqHwi+vMrrZLlZHeVNZcv8UMb//aZka0b0Ud6UgsInm4Wk2gXTrJ4kyvOK
91yKOQlwP+BN5ioWILtcZQT+QIaGSkCAfenkSDGB20TXTnLOaOlkZdm8rtpwwyv9ClhS/AwOZH41
QLsnLexgWVKHgi0aauyy5GrGwZjV5FpKy+lkhMXwINuC1rtHr8u9lyU9VJ8rpCWvJVCV793oaBfZ
lofZD01Y0VU1XMVhntyIOZyvl1Dr1Oe3EZykNjgCq7WfexOAkOXmgq5As0BL3TvZmrPO+1pmkqeR
rfi/85tKQdp2ofpqO166ytRza9fJgdRY8TLbTrxLFFVby2KYqu3ZrYMPR7UjvsX4lIYTamOyUW25
VGE03jFvlOJlTPpim8eE6GXrEBjZqZl4ol3HtuikuOmL7JrlSJUTqGfjvlxUdEO/wfEhJfvORB4K
DEfQ/2k9NJfUwFogTTJtTX69uVgVPr+AcjiNBRiLCceG7bWyEh5NVaM9xFlvHgg9TFjCLXOoAEEy
I/uoB3EYZzDqiCPmz5o3ZJcqEhdV0ZQCsOjMC5tmYCe0tFpR094FE4izIKuKZ1mH0dU3K9MBYi1V
kTdgGr+8CE1ygkmDtaAXDU9fxo8a0KlAYO4oi3KEXm5F0qtPskYT7PUmK022sk1MyfBAGOTaXfYY
Rgyvu5JIkiy6hD0R7u+fZmf8hlROe5LVrQKskS9of5TFsKlMmEbQBWRRHoZafzHaND3LK3kz9IqI
1QvKEjcqD6q1xntjzRclfRjMUd0YatdveNJU27wtnLUc2Bea8jT8uv61TeXN6wmyObA8ZpljQ79P
0niniyl/lt2tnMSsrs761+27ock7kPXuJfhNreCLwscPVzg7oeztGMZD4izIbMU93qrkWTI6W5B8
41mWrlUYbpA2HMcdhNqv4ej8G0DHp36F0sFBlKOzSU14DhMo2Ic+drPrIWjcxXAhOHpdgcxM1iB3
N475Vz/D64Zt52Ds54kyWg9JqJ3JZ7dnkIDZOhlT8TM4yDDzrV01+//aLsezNGe8/KXFliyXs65I
Ed11Ldx86Y5+K0oRnVsR6hDyM0tnaIp0Zvv9emuVYxtgmevaU8eDSwbrvjG03zIlbLsCiba6tncy
Jcyu7TxhRPDUsguVvYLYeZ0G9IrDbPC2Vw8lXXvtu6h99EyvekyN9E0iYco4dLdOWXrbjqWTlKw/
2dAqIRkXu5vOVqrU2Unw2pIkkShBAf2ni9TYSkZRrZHCGTfTUCST73j5A7qH8UECpK51EiZlj22z
vpq74fkNQKQcUUC3VZcPDSFlMZtAdnOIM+j+Ga+yFYsxDI7xdUiTIdyOIXG6UhlQ09T0Qj2LxNto
ZMcejOUwoX7xEGblj0mvk6MsyXq307+Gyjp5UG1lXE+8tN1bBlrHEeLUd5PT9C9W0jWbthLNdliK
pqI5BzsOo5VsLczYu69q8ygbZVXZ92vPULVHWcIvB3neKSvu8GD/czZV20ZhbT/ilN0+Kcm50/Ph
UVvsz4eMFLoXtKov22SdHSrYWEUDAaGlv6zzknNbd/qpj7PLbaA9jaovi/8YaOQWaXEGwQcbCFPM
X1eSA+IsD/aF7rrpJWefgOiCRggrdPaKkut3eTDY/+OMHf5WcwLQXy3RIyJpRCkWFgLwgKHqrZMs
daNi3WGM8V2W5AHI/7SKcTrfGdmAUHfvhk898dRlsJwmiFpl+XVH675JUN1eZmyFZZ2GQRFPtgAk
leZ4QM5vuvyTYmSt16awXSRQ+fjkIa7ru9QwlLMsTQM82nHQ3mSpdob+VBfuvEvJnJ2iUOAouRyS
v8+syOt2bVJ9yh6pVn31kMUpTVeWWcbYEpotErSQgGYsa30PtezLUKXevbo0ZEtDYQJmRRAWmn4x
ePeQjb9GwHb9PZc6dB0rPfQLRMHQZvPRRP1y1punbIEpODza901JGEV2kHXDIgakgIW9DmoKxXx0
vG3unG1rXNmJHgGWzs2LPAzeiA0bHrrbHkMlXuhpEO4CdJ6WFhP+4mgQUpP9ZCvgwpceV7a9VNbK
PRtLFNu9k8JanobGvi8bZHlpVYLwJ5hP+PcCL6HcG/Tn21moTGJdLnVKSKuZeH+23vqNhXXC7OaH
GIbqk+As6RD+/RfyrvpTRTZS1td40BM2a8q9OkbVp+A1KRtL+63v2PAgwckr91J/G57jUnNXA81+
aHUUa2Z8nN55kUAAfTmrlzp5Jutkq+w39LX4Z6vrDV9jizqoV94g9J0yG5DkWoFIEkr8RwAoG1l1
q5dnhd2G5841m51nJfOLmQZnBZOOv5YTIJODPMEU/lrj1Dj5Xq3IA/4TXdyJo1JrD2nAO0Qk/3Py
tPFmzHrcaSBAwv/UXg6ywZh1cfT+M8LlL71cqUAOxi1gPIx5rRdjuxvcSnvhX6nshjTM17KYNiCN
LcI2viw2Y8JrGjuFsI70bmUo+nYY4hjsEEM9EI5+xS/vTmkN7UVOXMcVgdWlKGwm9nJi7QERXnSC
J/cBgbFNKfTx4i3koGTEIlS1wnUP64lUdtCaxjuKYUgaJlm50rzUfFfsnGitklfw3CrjvS6bz8ky
0oeQ+OfLvwxStEld54Vun3NstRUlTtgrrcMQ1CW/mHUkT4Z5zYpl723DtraZoue7CYw38XEWX1k0
GpM3q2XxlcUWP9XVnInqcZpS86innrJCBmr6UBFNWvWdlZ0IufTvYNJyE88E2UuUpgLdzBs/PBfR
XgSfspPRK7KXHPxvvQwFLkiu2YJoSNK/m8pZzlC23ddlZfEfl6VXkw7FtlIGbU3+MLvcDrGBHlyp
nm81mcY67oPJWtW1VZ5kA+4i+QXye3dSEfb9yDN+y6wzr7iE2ftsqqxtQubzo6+bdbpglmIHE4Ow
bN1TjBLs/dhjeX4FMzEyqOPkNa3ar5FakF1Hyg7p3yMrPTOuIyXaCYvJx6lo9xFeFd+bfDciWPW7
xonSr8refrVQ6dgU/RCd60pJ7mpl1LeeZRfPRFrIbTm9+bObO1+OSorpsxNz9N4SjF+DKhMXYZJa
1Szid5Bgk6e4CcQqzNLqRzS4qDyQOUsCVlSlbD7myKvQbGnEPXKR/cGti082/dm6Gk1iURgvofc0
ud/YcIKp7aLfi9FJAuvtM880ZxUUVvSgtYG+d93E3heGRpII/D02vcP4adoFNjasrZoSfHYsCJ1m
eZeg0oqXHgrBqsQjZK95RfGikqqC7unNq9IU5cswDep9i1siv7viRfawRncfzlP6IKvs2mtWseuK
g+w/h721qzItXctWgvjtBXm0R3kpWeWKcY3VTvcoS60wPPhG+JjIuaOoVrY2nspIw3IzdmgUgGDL
b7LvWGT1JYssGN+RYmCmE2UvhK4ufZoX34wIjLSJpM+xdl2wtTOkjkYrvk3BhJpnZ/KlwMvjo1R/
yO6KBjZpdNnYyyK6DE7RDp+F0VV7nPWarazGx3TdmnEGlyLTD4Uuqo2ctFesY8GP8cXOWyh5hnkA
Q5Y8JYWJb48JuLtxevypij5gKaxYq4kmP5UtKCMx9ZC88iFZ2WHd7VHxUkiQLuX/5eDrVMvV/nUC
LcQFNG4L1FcWxYYWZj96Fq+xhhhZp5WWL+tzbZzXZTgY1251Pv7RrXXTP7vZbJYOKvvk8xRJS3CS
iH9FSev5jaPhl9DO5ruK826OHvSbqnri3rYr4c/LQ5T9Qb/z4GZsZNGuLPLwBApOshgYr31ot2/C
qM3LmIUJaUwm620LMnGHxGHc+zY5/5+w2deqnhOcANh0F2ue9800cJPDOlF9Qqyl345Jq9wFXtXd
Qe52t0ZUKo/xhOCbgOP9zeq7iy7HzwkyUENU/1XmWFSMTjug0Ir3cBl4+cUpp+6AjPW0j4Omvc8m
BVVhrEjeSBD9yuJe/A7VvaUb3Eel6a9u6o640fDbUxaSWRxX2g5mQHdsxYxba59bmwjtzxd1eVDw
9j7+UOwGLWtiYvhF9vvEUIP9pNThum104zWPWndfVgQhZHECUrZPlCS+FjE5Nfa61yTX4hDyK82w
PlurRWy+pupIttzIc9ZXiq0VjxTt4trZIV29rzBSvLbaddjuHSJC17GicNjnpQKrwWVsaZM9aSYN
+8flrqD3ZNjGKf21NbMgknauigrl0up5ZbQPNWW6tqZeoOzCXlOvrXMaBztS7JAxlplrh0QIluDG
tdXScHq2dATH5VQiUo2d2qKjKousbdpu7hpkC5ax+TjMO90KME1Zrqv1+rjDvg2q1tQcGrds98GU
v+I9NI4+LMvmLA/8e7/OYuPeaebx9M8espuA8uqTyEt3stiUmAznwsI0abGPzEzdPXtzC86oDO5Z
fA0HcRQ72lYh4qeyUvaTh7CIfzgRyFJZko22gv5klw3beBl/6xqnxKLSmFzYrU6etbr6oudYmt7m
bnBmvXOFdWyigBVPdgtiOLcVWjlrObGW8fDxI9jjGSzru9vFggL7kUopHhJeyP+4PhSOBpGjPN7I
vreLOXpysNymPN3qu1DJjmhXv8kr3+aOct1dERjTrnM4z4GjQRVd7FbkQYlwWhEeLtnTwir7T3Wa
Cqv1ZVnHKuPvU4tUGvotSA4YSrZWAVicrqeya1umii9a/Phky3+Zrk2jnR6EpBaWS07LPHbY8VYk
y+akuEiMePpGi132ZujgeoPmHaqQb7ks2lbi8N4kirNqeeFbjYebrNdG1zhUtco2FvDVh9ZABbMb
4M6gnM3XjGiArE8ybzzMYoQcKCfHloccCbhCYiBsaDVSAfJQtrF3qpeDLLatVW3VAKK4rBuqiiQ1
Of7SV3XVJDIVO+fYaZ1zkjbrzjPmOxZhk9jY0mAHTr8h8MW6kuTss2VH2aJF2DYuvcUy9lYvz7xA
+xomi9exdWgdzQLN1R9V2uymSVdOQBpS18zO8jCZEYJVy0GeybqIhNEaHHS9+kcDUuMQEJexsnOs
9LtJLYvjP+plDzmUNHmwrdkuX6/4bxeTY7Xa+0EAcYnMEfpNh2Daqos94rQcwHV9HUppoJhCKznY
obqpZfHWZzBCdaV6yrDTGyf2Lc2KMJSuw4NTZuluEGH6FgXJo6SUzE0Q87Vo/+zhAUb/7z0CpWrX
09wiD+uhIOp1LcGrNsxPuupsTAOv3VuVk8aII9zKtxG1nnR7o6jO0GOyk6y/dnYm1Vn3GY52Vte1
D2jNw2wxcewYiZ14pPtqZ48tVeFXk9U+XCvLvNkB6FuEXKkrlkNTp9GGd2x1Lae5NmgO/jEJatqz
utg4Ld5OozKpqzQNutWtLnaF41zLhfRuujVpGnKqvhwpK/9ol+WmQQvjH9P9a8dxuQPZIg9yRltz
v+puRX51LOyyj5tXOMJsEwhoa4+My+iX4VSeR9wYyewUlXpXwU1RDUFRtnRBo3frsK3hVvJf3spK
u7YXU5DJiNdJjfapMTRPVaTyLNEj5+B6CeGSoU4edfdDtskaEKfx3iHyuLrV2RY+HlEOm05LrPpJ
gBV4Kp5kd3lIDY9tu+o612vIOlOoMaIhotnrhTvstUwFA5Nl6ZlgXHpuiH3sBSoQVVBoA99dl6Ns
kX3AcrbgsXt0nJfesgHupLYtegPJsCzVj4WV9M1LkGH4a1VY4Xlu+JxZ0fipZWDWaytryUNXmNKl
IQCJvJmOUwWpno1j+ICQJgaNCgzMhFdnf8jM6S+I9itIKEPop90A1sjwwCyZCAqkUfeiBCTxeqNG
usNBeltNk/igLPsuuEvFxhin8aVsAJNHNsr6mpscrjNhdEpwJUDwsePnl2b5JZgzRFTb8s6wdPK4
zpSWZIf+U5Zn8tBETbE3GwOxpzA8238fCK3BfR95rGWRq+9Ut/mUjbf6f/Sdx0os2LZ/neM2VCRu
f8STbyPnvtXLs1vdXLrRKUI2e7mDf1zpVidvJpmRXnZxIfy7q5ub0a6yc4S2Qqs5IwyLUb0TGtvR
zZpNHc/g97NHz4HIqRSt+1Lm+kOJ/dK9SiL1pem02Z+dNr3rh8x7mYOuWRN3cfgMaDWbwd4abP83
+lL0Fi/dWQGCI2eK+1rDN0Z8l40WUkFPAT8X9tynOrFKbNhCfup4r3MMFjlbMlBgGWRZniKTPhxB
tC68j9F7zQJ8vtNxuMgSVM7nLFeH+2tJmAS23PHhWrKdfTYX6qMseQkREhvdgNxw3sGfQxse2vle
HnSAsJs8MFQgCtTllfnVUIOoxHLFdTetanU2DP+lBVEVP+QJtb/NUKETcB+HYpenEWb0f88MOd7b
5AboSw8TTuhOmblBe8x+aAHdPJiFE+8n04FZ1pdAS5aDQVTknGE9rwe8jbArpa4zwp1RzyPbU0qy
bxyZul/bEXR17H0eOkyTYmU8qdE0rDMiWz9Q4ak0+0eN0t5aTTL9ZCilc5l60mqyoYJtjm+n+tkP
FhzOuf0FIcvdTU1bHDPMGhABvJ3GwLOPpHWbeRWHenFsNRvvrlEJDlg6EHOGUGlbdfkiemDgrPD1
geBe+ZKxwdnVWGGvZWsGufBcD9kbwei0XXXD7Ltd1DyVS1IVlZnZtxxcHPvQwxQAhhS2Il2uHhst
mK+HJB/+LP5QZjtD6FcJ74gKwUtZzoK5EH8UZcM/6tKlX+nmWNDKIdrcbni2WPsaONAoBBmPKRMb
R6g1rNgoftSsGiZM1VQ/mt5+8UbVeEm60dwnjhls07IP3hVoBCNQmh/VjORo3k/tJVYz4zyS7VxV
9Zjfj5FQm10YwkTLQXmhhzEEB61J8Ips9OBBXw68NVWXYSGyxYT7N2Bg2aQ3A64xNMpuLNG/CF/H
RzmHPAg7AgQebqGlgksT5oy3OVKGpjF9M8oSpU0S6bhCdfEu6kGEB70lLjE6DpeiEmi+NoFNJILi
rUEsxcxsgT4ZmDDdGhTbqs4KwE2nylHOzRvnwwgDtJZF7dzZEIvfh+6HvVQHeEAduiU4SJag8kEw
h3sNrisKWIOCO6qtnCAPm5shzEj8LA2yTrZaGq+5iLXTBzhstUKD0Fey2bn3WhDirmNGP9QpfWqq
SnkpgXbtm9nUt2mVKx+5paxkhwmH7XVXJeZJjgxyoDrSegWbkadMU8nvfllBtFbKapcY97Ft6fdE
JIdtmCk4iPxdJ8/qWFSrJZyxnbyph0PIm1E/jS5fTMbKg1Wn+sUrXmTBKHhA+Bmgv8NYOH859dQl
G/bd6caEwbe+jaqW8aFR9n4zBc5ONshbCcA+YOETIjK/uGI7UPGVrhFvE57v932phT4JfQLO9Tzt
nKpxNrKbG5AisE2PdXdp/T+Psvqoeu0wX1IMvX9AnKh/gI2A1IeBTzKZpNOtvotyEsXz7PI6SDfZ
kKSqeiLEepCDZD1/L6IP7bCEuBzjnmw3EfbBtd9VS/2Qojqxt0N3wPmlhA3y/ZpbvjmNYq97D3yd
EYr20OAYtQeZZdxbZfM1mk/0A/TwbyPsfjFdeL7q/EkFQGeRphEWLk5RgKHnTRpQNrT9eJ+nibrW
Uw0wcOOeJw1VNalIFff6LlQj9yxLsn6pkr28WQS7a+JXzwsAf6YtnstJDx6V7AmQMJSX5TBjybSO
qzHayiJw0cVGuZp2VTwjbOl2p0Zrp3trzhCyJOu+glI1H2Rj5IzTFhfmfCNb8bsd77IcHx7ZWmco
ek3guGSjrIJpAdTWnO5lyQqIMQTNKeD1JtfXi990uthp9ABK1ymA9JUs3vyqr0Y3sjwufZpKaVfS
01p13BFutDY9uy6ynbqCkSlb3vlZgdXDy8T4Oi0lWaXq+hsyselZ9m/4yu6wiWfVWXq4wIgee2ES
wGcyDzIFIhsgxXRsdPTogj0WW8CRp0+ZPk6qze7RjM7kpdQ1NzQ8Imuns7H1eW4+jnVfAq7Uk9WU
TfjtKT0uAd1H2FreQ3K0edg8OnC702ki25pmzs4kur51Hc/emkX6UcalAkjfVlaC9OSedOwBIeDo
0Qt4uGtwFL+5BLrNFoVmTTcNNC7M8SLPFAu4UVUi4Kjb/FtjZciwby8X0WNvRfyJVZpQLJEzluRB
DXA7bgJz7RY6UdxkQZLvnfFx8pYdkYe0b8j1kcCYiqOh1/PqVY9geSOfceT3P/rA2H4WSOw9laoR
HkI3+/T68LuIQ28XRJq3TwKF2Bavw6ySEd+i+dWKpnRnL2gGtxkPcV3yt6Kf40bYFJuWPyEn9VDC
RNwKZA+SAPR5pb10hvbN03TXV0GErc0uINqpOH5tkCBSJ4A/Q9it+oFfD1GCHM+pFtsuNEPUB89T
kT8nT+jrs4AARCJiA+jZgXhajs2aTMdmGDrWZTWN70Zgi74o2nNHOD4kYv9XYuVIzFZGuwkLrdqW
rZL5gwnAVE/7FbqSAJ2iT83u5u9t1e3wLzw0s3VvlLV65zVgW1mc+o0X1bmvRdPvoPte56gv8+77
CylsPovmE5XBXezl730GmEQvO6i4xZMOWs0faszldeU9zJOVVVcsK1WL/Zgwv6f5B7pfW4NPJvcw
zRud5pfKNmFtmW+wAaojkGPeTjB78c24J2SgKMNKn/MUgJX1TY/0GcA3e0ovKsSKDp+QSTdlzgI7
ZZhNVWVyiWyQ1XNI3s5K8CgYi24HWvS7MuT5Sxf8rpDQ3UFCe1WIjrJPmC/lSAApixbBqTFl8Zid
tarpF/CY/CVzhSoT4QUgksOvNA7rizYZmKGlL13fa6+Gc+xBUK6UQLxo8ELWBcoG65FnABFP84C9
+MWcx2MhVJy4kuwytHg+aVBkNnPCP4NEb7+LwJMeo/DgVe3G0TFPDIoaixxzeOy0qGbz2Va7yEZ0
sO+7B6Afa7OeBlDI5lErXMVXoygDadc9O3NBwnIq5nUX5PVRxMOh7sDmIrVEahb4utKp+2GAY1aY
OcBXcF3I1pPtjxwsVErSRG2HW1yPK0MU2BfXAeaMa47oKnvXdhHamZG6skFACqQX9vMMj8HEAsjX
glw78lruroZOYese1Adi2L5ZtRMoDvUYewJ+eFVF+qaaqubYJQin38vTCt5b6v/RNusqFXlh97tG
7Q5FSaALdCSj5CyabL5OEOIRFAe6n43zsIPskcN2Nmsfq/cRHY25OQov0rdWp96relkdAZLP/MIi
F7sU3o/XzQTIpNOnX6xVNjSZ2XtsxKImz87AZ/ULj7aOuEIeroLSwYMqdf96ws/pM3Z5gZucKvJz
/YduO88i6HydnN4hhKu6ceL+Z9nw7xHe/FCaNgK+JdrNZOCLfBHJ7r37Ok0i9IMxXrXFSx7N1Sbt
ACLX3a/MQbMEoK6DbGpZbmYlcu/7Ojhks6s8Bwj8BlN0pxnda261xRblks82T5WNEzT88xB2RP2n
P6u26Enhk6jWmuK5ifpvYW22KBlG9i6xSaiUQ7cN+jpfcb/JXZaNOy/iA8lKNFv0zOrPVcGHpaXi
JRvI6+sVry6B2CVxtp0JKO9t0ZyyrEDaJyleh1JdicUbBp9KbKLwTCOjmWzbIjjVJaoSCT9GVesf
ykD7iHSHUE1T36m8b6y6ue83MBeto6Irgph9Yh5SgchF3Va/hVYUPp7Uhlr/RqUn9kczxpq8STFM
DR/b3ND2KPTWYWetUUAunOZZTcVbZaqR7xkjr75udokcO9zWxoC+cAg2tfayg66xSUjc5KOtvdnv
EndaOc2pbFPftSfbF16O4XtWutuCdM+lA7JYh017ya2OaC5yJIipwcNqhYomZdO9EtOPfdFbH0YR
wsgi5HQvVG8/pGieuM2xUKZfnoP+leV9WkOG/acxHHIyT34kSBezOI+ryQLOV+ieuyIMPe5580rJ
rqFmk2bVXTy0PIPd0dxinqH73eL0aaTaG4TuEexqfTIn11vHZY93RgI5VQzxnTz0worvyI7epVlt
Qx22M2C8/bObQLAgsuRntuJ3bf07Nqw3a5h+1npLDiwyT4Cx70pYiM5EHNG03WqNDsJ7g9noxsnT
F2TFrcvIcu+3dVrvy7DJHrIJHJ4SdY+im32zy9JNxqZurUPMQhQrxuFLG8DSZvaq03BWrnRhIAjk
Jvs6c8MTtjQBaj9GdDd7mXUI2KkdRZRox3gwYGhG+XxXxMmwzxFBPgENN3aaENO5j7KQzSy0VuAx
1bYfMEYk16RtyjhxHrI2jDZhfa46aD2msEmmYgCJdgZb4rzC5zBC/He1oCBXbaKSNzeBxFtCWC+2
4WEXOIvqtWn2vWLjN5DH7mtL0n5VO1aH2n6ExnAHDMiYsGRCIl99nyvenLSqLz6Uipyol7TjobRM
aw3ltfFbHpcfowXTJ4LX8gGtuAWcDPYBnCquf50wPljAcFaEqvUx2l2Hh69Q8da08M8gLvIRIoji
81gfPoin88KWVP2H5gW9///YOq/lxnVsDT8Rq5jDLaksWbIk271737A6bYI5gfHpz0d6Zjw1dW5Q
AkjRskQCC2v9IQcl9ZdnIYVkzW7zV1QyRaBjWP8FhWxEVBuJt0gxThgO6lf0Jz0SEk64WbuJmPVr
ocAiGuO/ZplWAbwkE0x3JHe1ObLImuYpttkTh5HZXyUirteW//U8us0OwBl7ZRagTeXlUC0zx3oh
1iaj5L0qc6O8yZSvbDCD3uZTIjGUIuU9DmgkIwrTRcaSBUXNB2gUsN8IBz17NLXABjK+U1WlxTil
/eH2GSVmtEHg+JdPajrTrkdPZANSyA5wwzL8XjOyW20Njj+J1NimpIB9w+r3epl6eJInw26urn1a
T4euTcLrzP+iJPYFzOJ7FofilURq56NJxZLVKOoNKXQU/Yr51TYnFuyymQISCaDrUO6mMMVOVu2T
LoDMIHfGYoLaFUkAIz692UNXHr0Zp1WkHfFgqea/y67EZ6Sc9zWufNup8j4AB2+6ZkggvvD8hzOI
36l2Bf+KDTYEw2E5g9Z27G2YxpEfZiRa2wYdHMHLXZJAGRIhGl/akL3aSnrVl6k7ykhc2XnXbDq0
QxV02Fi4BcQHEgJosYZW0Hm546t5SSGS5UEmof0YKo+kupXv2s6o/KEkqVF6kbtJMYDzWyrL2zau
7M3kNv0JoQ77JRFawk03g1toSZdpJhNqQQh9c8rkUhg1IF3jMiFNt+2tKTnD7aj3BP4Wn+yGblp9
0FDMEEobniWPKuJQ1S/TmTuM2IR16JGiieOEFPLkaFspw3JfRiILzOS9tbX6NZpG3Sej9jezNxXm
QUynwvL7qa/8uI2Um1213XW0R8UvKNe/tGIQAZrN/OOqd4qx3ihK0jypbF7JdgNu6AD+lA0KlIWF
gbajaSjTo3npI0rrqlp6hd6445YYr7Kl2oiNoneKQhfH1Nx9Qch930dK5veuejNJ6GwNe5p8TSon
6ZXvQtjOpZDKn2bkhxotzXgxq7rYtlP6uzXA7zSIiuOc81p2TXLJ+mH0lWRy/BGXAcm6jyoEy4pq
5yeMvMPtFOIeJHqY0l0YYrqGdIdwlD/maA5nMwS+NVZxEHejFbSC+6Sr9PykiB4KqEFidBrLozv1
OIO4ZX1Bc+yqNmypDKAiBpaIOpYbgGWJyERun5vRw9FlJHjSmr7dQ7LdxqMCZa0W8yG3shZoZfUm
2/KuqADeENhu907bftdEpgdGo5k8YRkPn2fe5m6EJTdHRzfCtWjJiXZ9nG6RgyaCj7Rpo7L7qLxY
nOAoqVSv5r/b1gArR1iw4aGAQ4HPejCPI+5Dnfc9CwvTl05PrgOZpjFDG7q1b5RKx+sIyBDNonaX
udGHg1jNdvR03ExFtp3HyGYz3PMF9b3Y2VGoboWTfWAING5qUmZbJFfVbRaDJiyVCKEVvboUI3pY
bcgSldum4TtIwu2UpHcCmScyEGG8JweXnVKkd21Vt8/E+BfMLiUy5smroWnKvuJB8sPpNQPAMeSJ
uLfsZyOLQrPhUjcR8Epk3bJjVRudSJ+dXWVE4z6vbG2TALDxhYucbHKLxGgR3rR9kIOQ3FhOeo89
cbYtt9lKJHKpW+fqroeOd5gd1YPxi8gJczhUmj7Ndx3C73Nnl8h5JXgxoKe+Cyd12zpu40NXznah
ZzGThCLaovL0XUN3Z1t37fDUctJCOeybWtex+vI8PEsNhL/qMBk3mD8++alccizuD9Kf2U4oOF1M
xsbJwMhEJOVA6zsNjiYNgnZ6mAPzGcVHTH4GnmuggA0E1C6boCek2NUWCuY1ShCgw0v5qDMoXAaF
QI+afzOCoM9Gc/JVImmzwxqM+ecnMgvDWSTZXQnrOehVLXwRrfHdNqnDz311SrpUHIuJ6dpUgHOV
VDMq5+ywy4R6esZ7d6PhQhfUtYYiUhlCnQvBKaXtSeoFIK8xQ9Mxqv0QgdW9qrBn6Wur+WysGRSE
WeZYI9nWPfTSeQdHEzOMFEJqNyvs1Mc8AQjg1UcsL7vTOIj+tL76aiLb7E55AnQKTg0rtUO6HXz7
fioyd8+PW52MTK1ONvmunZzL64TY7wlJpPmU5GzaPHhJwXo1V1IM6LJxX1NgRIbmTPbC9Un1X4Xm
Nae0Lj4aNyeBUphDc5jjnC2yB6vZzSZkibvpNBgdWuZOixeureW5b1mos+iFeeyVxRCv2o/TXJxY
RQo2QWO4tbryw45BBcg+Krk+qZYWn93cLAMlLmP2Um54WhvCV+LQOL1apN13oaI2p7lr0MsarH3D
dHhq1BTsYkxY6tdN+Zak8lcri+7zu1pfrV9TPFton0/h7KL80ol9uLhRrvuM9ZW7dBdrPn7vTVMV
Ix+axh7D4WRH75CaKia6rYbUP7sLqrKek3wYRVRoQavW6VHKmYL7vNGG9K4pXoKbPf8YxTcLGUqU
IIjg2zYMAyap5QPUt75sr6nCdIGEbhCnU5j7sRqG+zmrD0NbI6xQ4IqYxMdBwktUCNaAwY7Gaf0E
iHlQF3bmd8p2FX4VhjsH68tWiyu2v6HhxxIQJVIh0L/fysJjazWY5GswpDoBdNBPAo55UDnw2Oqf
7pz9JO/i8s2GaMj1uuWyO6aPBxY2qLE4rr9VpY/lqVmatbs2JmIe3ObLT/n/HQ4xov+vswfHa3fT
IEguFnutGgLMlr+zOemC1kQVbmsrJgIjRXro69yjqMMJUYX/d+kmiKVPfuM14DOFUwO5o+lB/O2m
3wJPCSqAo6bIS5h18TFTcuTcbx02gbsu7u9FWF1S5oETKtk4pFX5D+TkIhLlLTStDo/ZWb+1aMOT
DlfcrZM2ig8wmnJClMyPsM4L5u4532lDdHeoioX5E9/190Z1jX2/pAlUy8pPY4RMZNPo50nD2mYP
EcF5dg3PsNe74CXz8s1baZDYDxQRRMp+OCqlnfLouNNVTAiyWY7SEjWRZ/QQb6j77BSqAl1uqRBW
QcY689Uc0YJRLH+m6uwrIyAt19D91IvMJ4pHRVWlJ6+cf/Nj408DaPVoDgXemnoiNzElMn2Q3nUQ
s7EnqVzBGgsSthAbq2nLm5pDauzZRgUiqxK/y6LyZiVUnBGyQrS/2EO0nzdUYTzOQvDZGFG2xeNG
d+f0L1D/zTksEjPAErnYtMpcX1KEMwytVD4qptmdMzbuMcOX6I53JjVpa5a/xlTsnVniPS/Np+OI
cs8jUBxC8ugfZRGimJAoP7rQrALkaXsQoyK7Kir7ntbrt1UWix9RFb+TSQpw4Da/95G4I4jq/MkF
+TTWBb1Q7FsWEr4UUVL7jYptm9naP8nMu+QCmKMcVXYHkiUPSoNwXLoaohXZkk0ZtelRR3F+4+Tm
fEDFdN7PlA42oDSNzazIdkv4uCmrIdmr9ZLv8MhIFWRapejsK0B/7ApF/yjgkxhJGX8PlcqGCU4x
QX+mlVou5JV4qxr2/GgH9btstb+KQdaok0OYpNpPHQavlsRNPHSAhmKD5nJ6F0maQ25NJyaprZzy
7Fzn1XC2luzdBNR3MJr64PWN8o719VZ4BilVGHubsMu2Y5RE7yAFfwqMpl7MRlfeDNVSsM9Qh63b
5SAbrTLeZc3ofm/IXzeeC7a+Daczic9ok5nIKfVUkA8o8m9clNx/tN5gBE7qaDd2AMaxqeJ238I9
e8amhPVOJfxPg3yw5SW/GwyJiac14+6VWbV4j5gHz+jF3ahDUhuKKH5l1R9kBWJqpHHlz43tPUEb
h7sodiAM1zMeW3M630gx/J50eZwnIZ9DK917h7BFXIBnxmi62aMEznS01r8zPuxprXmn1NIy/6v/
eXg9cx1c+2uznv717q+x//cS62F7Dtd5HrEy5RiR+YT9sZgaf74sB+yO1/76al1v+ljlpLX/Xy+/
jn+dvo6tzf+MrddZxyZNFhtDrUafvV2G9ltRVCyqy0vVIYQhnfrvUaM3CQiW45kCZHeLH9u/+p9v
/WzFRBlQsZRdlIr6tDbVsswOZon42No32+nffdSriSL75FJOevSwNJXHwc2NABBR9FjHqtxmdk/M
Yb+OrY0KN12Nh/DyOZTb6WvENPb1Jolz49FEzf9zbD1QtHNDfWfROl4u/jmWKK2vab16/Bpjxxkg
Zm/cSjPTtrFbRXurQmq8VGrrqlameg1zL2bpG+WPxtU+coDIT11VxtMcinxrY0B0L6eZ7VM0+Ui8
ld9jEBf7BAPIA4URWMuwEzHZ22i612/6JiOXEhYvdtm3FzPJ9i5r7BknT0KkOc2OMMf2KVv+c4Fk
6x5xl/eiyZwr9EN1q7DtYlqJ7JdBjgkRvvqSjvKEGEp+xr1XYKkDkBsU1bw1PM3G9CRHP66cfwgH
2Um+aO9JQv+lkI36Hb21YiMGu9iqs/ZKublji9kh01imY9Cibrg3m5JKj4ogk6ZDlCP03qR9r77X
zgBgVKYLm4JMUoY/FBZUkfFXUv022q5lpwygsYusj3kwq00Od+6RxYgUVGP5k1z+dF6Hmkjvrl6W
H9fe2kAUjnYt1O/Nev46Jjv93bP65rL2+ricqTCNL1JOHjg1KTZlng6PQoQFNNh42CrRMDzWsbgk
2AUcdV17Hq6c57jO/yBD868T5hGparKSYFCWa6xNrv8TD5a4r5fxqjk+qlgX+l8n9B12D6bSZMd1
rOa5vUglvHotNfyp3KCXGL1qc65i4plOO8eNlvQE0/Y6FlnxPS+ooK5DVtmDus3KX+u8vg7FwzwF
aqXp+7WbTG35mMiKf16hwAJbB6i0Yl5XkCtw0NekSpxD0jK/Itnyb9Dt5yntTHyuhd++xv/3PFL8
BXBIQ9+t1/s6sdfi50g1jp1NPgQoOJUvSAaaR2Nc9HPqePTXsbXpS7V8kUsTJQpwTn2aF80nqDn/
OfB1spbOzqHS1devofXVlIXly9eYm+R/VK8h+mliz3ebNnkpdUrGArPez1dfY7YiARE03mk9Q6HC
9HlaEdXZQdEBw0gd1fGkMjFDUXP5HpEI2obEDLu1q4kyxw2hg3ftWO27CMMF5LPkCpeT40Hkh0QI
QNVLdxBdhWMwOBOkmth7Cfvd8DLwbaVJhnnpmhTVD3oLcl8Onf0+Fs1wEAoR23o0G9v0IJtq2kQm
XPle2s4pbAhK7JTsnKpoApG0zH5z+oItmCc+1p6Va+lzqROsvdgN7TfDtFBJkvl9HSq7iGgir+bL
2gUxZQZ4OH6v0XnY6GPtvVlxryAJFitby/PcN43Q6KAWBHVrt0TqBf01gpz1ZIPp4hUGw3k9GILo
ePumc1v3wTAZPFdV9aouF00l4a70vOKynogtMTHd1OGMhHGhv44NrDxb0aJC5bG/9+Kqh0TDkjeu
C9u6Nrm6E5LuXMo4socuEhi2Ph+crN0Jp8/AfkbxvkAt5C0a7lXV5DtPwRg6Gxbdy8F+kiSwKP5q
3bYElfWupD3ZqUz91kUpq/tU5O+WNk7E+cxymMZkxOKGc55j6M7oiGbvvTJSbPHCD+SgseAYEX/2
OnO/9upqaN4c48jsGG9tvCwdUEEnR9c96FspUtRFKN7bkUxWVlOSgkajH7QicgJBTWDJ8jlBD9Jl
G2dmtyONteTGXML5/Dl1RhGYeh4dPH2D+Kj7ai9+MGujZwfDVG5G0XzrdAUrHreebnxoZDjKkXx1
xt5FMaBFJhSPg8iuoBrqaAiimlX+kEX/Goa1+oaT4Yq48RvTC585ea20JlZXlZrvZ9JAFy3N+kos
MYZdmi9REWWfQ9oYxifF6B9Jm/2qbNc4tNhYXIWFPtxEiHvO6/wvYu/2l2uKaz/m2h9sNnap11ps
lm7tNPsE5AU1bCmBS1ip7yGu/C1a8NeiaPwIb4x3M2mPMUDeX1qOMJzymmFj8tDt8owyb7ErNfK0
hZIUW3dIKore8TeCvnrfuxAZhPQE+vSpfDX7siERYMe/GvFDjWZ777Xags4v3M2kkiMsElFinO2S
tFVBxtqzfp+ToXgbumRhF2bitHazGr1RQBMXmPf2a9hN1KG6oYarYYyvcWMu/LKk3YEKTg5tjUaI
pRQH7J4wccjs5kDSr9maC62cnbnxIPTnz8/UIClQbABBbROFQj9FrcxPdBmTvLF9U7/jOviIZmYg
g6l2F4V6idt3AepL0ap33ZFo1ubF3WK39t7PrnaXrb5bjyF96p07PLT90f7dMTm/m8LxnnmFPD8W
Ge+9ZUy4aGPCvBwbEYIj14yr6dJT0Vt81D2Z+6XXUyx+FDjxrj30gKtH66U7EVbWuyxrzHaLfL8e
6zxLvTthc/jsVWZ9l8N8NNVURdZCP6R1Nl/zpZHqcJ4TqZOuoVd1bb/rXcVGy0i3r6OuOex5p9wn
o4NmwDpoLEcSizVmmvJzrjf2VR00joaTnLdmHPcI1i799dDaUMDE5qm/rp3PS+V1a1FULUmj5oM4
DH1OWrIVGKa5ViMgDKEctnbL5Q9QBLB59wJ7pmoBnIjuKHXOnl11PnZievvsrke0pupPsZVe86z/
yyyT8piT8br2ff2vBgVMZ4uvXB38z4FB9cYXnY/yda40HM3w21GrfQDkSIssV4klyaBRTxAMMMPo
ZqTuuBM9ZEotU6MbTxIkAbufp8viYbSOree5WAPd1q5bm68w7sgyLO//Gp/rFvmixlbQZYwaQrlQ
24gpFDBOaYpEFgCMoVgOWUUReRmLTWZPhIAi4By2fMut4r0Ka3Fde543hQu0Ekfy5eAgE2WvDHbC
Rrro3lS70F9sfD9AjEhAL5xRA0tlc/xcO6KhxoRe/XxZu5oEygEZL9uv3WoqkmM4eCCHl3ci45nf
5iH+/MPrkG1NQdxk0WPtWflAinVAE2Xtxni/b21zSUQvbxe2VZ3gYtj+2s10x3ptoOCuvfXzyUg/
ZHbevK6fPV9wXqOVKPhpLp97ARZNulZt126FuTy3ZoHbzfrZ7BwZpAQhqKW3Xi0O+9esIsVLYZnS
mqUVaqDUbXOyKRaQSJ5q5mqzbA+qTWUowvzz3RnLyU+iyPkBgPjc8ApPOp6n1pr/IW/xMZEJ/V51
0EUoyosnPt8s9YSGPh6d1RUER3aoSjs8SWMW5zBU4gN1yOJQIuJ50/PkI0Oe7becnIc54dfuuNXv
Ii9tLJfT8aRVmBq7Cegbcj/x7yOF+JYMPhsDLXKTazYWCUicKDpTIt0n4/xmz4XhI8cJfKPK7Bc5
d+Xs57XG7c2T2mf5bW0U285uZEORyA5/OCg8Bn0KA90dauppUd0DuAJ6DodORWOzg8XiyfEMWH4+
Nm39E9tM5Whp+fRmdTW33fiq4Qf/ge/ar2J2Awr0KHdX4U7Y4k/d5ektTmJ0azNH2UHTVz8qK9EI
WuVOc3X7Xdh7SmLZN2Oeh52hxMnWVbJzpHi/CNfVk9nEf8y4/NmNwqS8UzsHDcQoVTYX4yyExsYm
yVBggvzgCSP9e6BIlE2WCxSppljp8GCn9ehtdEF5qQYI8CjLPRn5hJIfpueySDB/QZ2YKoH2rZ4j
72B5VD4BvmfbWiCPaTqAlQaw8G3bhxfrbxfW93UotIehtieI6LVPFSraqSUZMQu5SxIvI/leldi8
cYzbOP6t43hi3Etpu4cp75A/HAEoNwF5RuWgKdTV4DTVO7jzOvIgoXH6BdRDvWZkwDboK9mbwi4W
H9n5yPKIxKYdfa9zt3nOOos2Q/rNoXAPuNsRZExpFHMUl9FLfk0FpovjgHYuVov/zNBgKql7uAFG
bWD1Qt4p3mp7q7bEKbIKsvJx5W6iQjU+QH7+HKyk+sdEBZNa0J+462rI34JkfVkhDjHIzlcRqTvi
3Dc81FKLX2tQKmtvbWpLajuI8yTHljPWJqx0kC6jdw4hqzyQUdGA/SUHsBHbBC+GW6+Z6nOitLr1
dGrda9dCSPGaJ2jBLwd70IXPwYCMPdr9ZR0yYB/sndiuN62bak+vNyQoTwBES28d0gwLwTeZpaf1
DcvqczRYmYld4kOphYvaZ9U9pxBIqxlX97WHJ1W0zdwQC53l4MjOhnq1PK09T9e6Z6xkIAQcJOnX
MR2PkGPvFTYsGt6wNgQlOx4N7EWXN0SuMm3TOlVBI3AGUXXy2ulUH5aDytKMA4k/BdLAcT2DVPdw
CktUoL4uGbnZCfHV9PMz5/FQBrE3PaeEdMdkafqzDbFGKxpxynLBSlfK5B9b2uhKEzs9HGE/suF3
hSfuGznNYDKsEWuSwnirxuqXSBGaWI+RolUDxCm9A4hR883W8DNUem/YrucWhh6damxqgvXooFLp
wX7d2ofmK+t9BRimmfKTJ4ggoKLFj7VBHKXc1mlYbtP/jOlTnPtR7SHebevxY4pGUF6hh/a3uc9E
bDzdsjOe6aww6YNpOa7dRPG6ozYDD1lP0QbbeLKATU4ef55ftJSRR1RaD/by9jpqdsDdQwTR4bbV
Suc81iZNWma7dhiPTpQ4D4k2+nVMFGjmOgC00oxgR+NIs19PJiMo7mjJsacJZRGA+m23fEHjFmDz
v67XdP+UuRJuYfYDjMI25QGXTsfiru0+u+uYNJtNo7GerT1MTMv9XAOw++zqIe+a830IcOO2Do3G
TDmvS1RsPerouY5Nc3jSCh6MtddIpT9Iqyk5gz+6Nr093SrAIS+fQ7AgcbQaPN9wivjVcXnMJdpZ
9qSbPrVdKsXGED3WxlPFXi2N+br2xtBtr3Hj7ks9i9NgbpcscFM7/nq0jFnlM0snddamye5rzPDS
P56qsuj1VXvXYlhlfxy8RcdWfawN9xEKHj3V6q+x0Bzem1gdLyj6qI8+CpNLo9l/fZ2Qsk9BeaNt
919jLnZlcvy8aNsPCFYgIxRYoz1d9Dh5laOXX1kD8ysl9FMPCeK09jDKtFV/fell4qFJUx7/a2x9
m9WWPxsZRhutqnNAPoVzXxu3IUvoQAiAoc5YpSqAdKnFNMMmhaP6bJKweoZpRXrNS+L9OpbHBbnK
BIi5KMoqmOpQ9bn3w+N6smng0VqiUmyYwH8qFTusjGl2G3Vx82zm6iFJFL6g99o8yxSRW1MoYaBC
B8XrYTg7ndnzBXBQAJ/aUEgFKaXZzVOdmuTWJu5xPbgO4TOmkbxvvaM2DdV1Msez3Yie33Mw3ltz
qE7e2HSggqYof2mialtUW0Udqk3bOs1Gs6IZ4FHY7kzFcF76FIpG0ofpYj+2xcftW2uEJXz4/hJW
/YvVRyi2C2pS8BJ+hl2yswSCB6nFTqckAvAqrT6Msf17dgsQbM1R7SOYE4oA0632+kYSgwQt0Ufh
4S+k5/4MSjgYYwUiachqvlb7wMfArjfBoKvKcAIx8a41TryPWBBIcKtA0gEp971+Vme05qSmGBQX
YCe5yj4b9Q/2XUw2oBc2laFe8y47YkatXOqugh7bD+4x7yHAGcZ70g4J2z+XfTJoz7wX7nPOLe00
UdEm3yFJJhqlnxeThDPlqyNOuqgTU76dcAPwqj715cwayWb4Re3vmmi910WEb4LEYE+1Ce8xMi5m
m6g7BWMUv4w/5nl+oyK0iaVW7Upbuuc+xw2GRAAvv5ppQAHeNuozomXfQFiMuNDJflc5Ah9XXQ+v
ffGby4gTciuGj+7zEDimQeW2VLRLTqyaW6N6NzKuPNT5fLYQnI0EIJFcwXIx1eHkTemh1Ybm1HRh
s8U+cti0jhNdMreZN6rUv0Uj/gEgprptNEPRUOfqbgH/uNe6+a4kcX3IUWu8IJMIroQ1ZZu1jrxU
ZUmWRB/gb81hENVTfwFIcOgaBBllkwZFU+29fPSOhTHVm4y4ga2VKXwDN62g6buDVS+IwKjTtuZg
pzsAwj+RavqxmIkeTKrkAd9WHwCH6wLU2cjgcd/YrQJcL5XyrNGikwBcCy0JduydwWpv2LBt1J91
qk/w6szmPAA0OCpLwsNo72tErS1hNSEKt1FHHSQTCLMUKZIR8SDVdz3/0dvKNcvg+SKOEmTJHfTy
P7Nr1CfqbyorYdqguaaeprLWHiYMD5PbnnKv3Qwp+BunDoxCxJeuqKNTNBJh5BrP7yTw5cm6Crm9
Ybl7q5yUldOjSeHE7xj1EmCm5FDtumn2wp5+uqbqXkY3lQGpQClIhX6CHfBWo7ZkO8eoFzhCRJBp
tALTsrJZMiXfIAIUwZDEv9u8wiU7Ng+s5X0KYgV5q2bHF/pPk2ERM5KGp/qAKYesrVcSI7qfgC7b
hEn79NwWjpnb4v6mGuVRNMyDiWIG89C3QdWRE2iKVzRN1Usfx9pFLo1jYljpQMLMCl/oUbg1O5B6
QtPZoShOx9xrtdsoTd0AUNYuLqPfCpUHlBhiFIVIZfzqraH6kMias2gfugIbO8eF06RH1EDUEXqq
R3j8ErUAeeY7OxIZUPesK/OKrXnu4wbwniWq4M871gKh3kyQi2+jR4K90buJqnD0QFiF5VPWIJRC
tQOHbyaXEeSlj20WUQWbwi5V4fCYkuT1nEU721vUZ+v+d+SGOQJlBvBGV88AMZgFwMNwL2asGnUI
836nQWWSfwZIgzGw323rAedrbIess+ObhVQDhKbLrVp2IJQ7BQMWTVWQj0QvJopCCguV+5zq6TEK
u72QasyDuZsQRcvlDfbyg0xz61voyR+9SQcFqofW0bHdkxL23klJQ/dkLTidOul+tK53qWKmWbNV
mMayuj7MKCxhofr3ABB1X3fd33gfGHCC7WirVOn0MuBVdHFIHpcLgTjK9GfmuGfwDxNR9hjyDQ5/
j+zayW5EwJeSZKsbXei3JSSKPKlJVMjIpOpWWYfarUvfSm25B7peAorzLEA3LAY7yMwnp6AopZdo
biEd+6ysziXLU2qbNEn21STNfd/U3l+Z9waXqVNl+Gu2mw2cd9ZSb4HIKL9iow8KK49O+hjhj1ir
7YadunfoAZ7tLXCg4E4oSSkhm7cOwr1jlSQ9VHNDzPjijdbwmg1oFDn0EJNJt9KM3opcsc9fTT2U
zmfXJvI/2g0UMWy+rlZI7OgNFjhGNwfoWXveLoxCLxAe6msaU1/AltnX1YhHMTSN89wklE2JPn5n
hb4tonQ6qTPyTQhF3bUk+mMtDlFQdS7oFq83I7szFuKlWcRzzGLULqrZyPvQy+kqk2XmpudVkbw3
MaFu3WT7KnJUEWQOPyOYsKMi2X90fUbkYcUfaaajc2iWr5Yx2ruxiNl/L03ovsxeBw9Nasm27e6Z
06YnwfbglIVOvDFKCACwseOzZZt3PTJgb3gjdxR2jwOIK/J7yXZQmvuMQSWJPTZn3SJwpuWHFQNm
LxVpqMLAEk1r8boCgfmfRumoF/Vom5YedhmGQFIrrEBqjLknSbPg1+Age74UApRZ3+ohtq4YbsGR
wAzUg2Md9aCxpmiY2HGGvJfUyAVB6SM3anluzelVFfMItSO0NyOqNMG0dJEpmILe5McyMxegmSMy
eCUd0pOzBrrIM8sziIzDMMFIAa507czurkj8nwozSTc6JppzsGLmxELgt8CfbZ1hKuAUzO51zDSN
ULDLbx6luVPS1h8zcKN3vDZAG5Y/xBBn72qBS4wnf7tlyM29ZgmcJVXQzDo7nYwbyvFc7WVtJpYw
AFaesgnXs9EAx16tWlsFsGcIUmBqCvO0XgbXyre4iYpjnlRM2WPnbDDsBh5CSQEQXDkHJYppsVPa
PBd2YDLlvQwalN4GoAD+a8Mubfl7SI6ELwkJ1kM6iw+BFBzio7sJa7mN44wQ3Be8EQDtTarx66L/
mylB1jf/sK+RZznk+2ZsWCZBBaYOltZqCklIwuNsmqMjvpdFZXxDQh5FzvGhp5F1yAblMZMEWOit
6r42F+OB5G+1Mw6JNwqq9Rsvmb2jiK1rQiktyHRklaRaIPxngBi3z66pTxctS95GlV2qqCNkFAWU
4cWkqQ7RtUlb/h5QoI9PBYgob7qdTcEbLFdlfwpHZNM/3eBoT2C7LtLYysRGwGSe1hZcfZH17abM
bO8VFoBzU6e3GQTfqwEYwS6idlcn6beKwAD5yhhoZUUxde3OmZ4T81U5AE1F2aedK4ifjAz4i7Up
os4I6qrsD7AjyrfObNrDCFskWLt66rTgjRsLv1ClfSFc5v+Rnb3Rq+j3ZCvTvkyy+Yzwx2s/A/Y2
XTu9RUi5/B9j57UkKbKl6yfCDC1uQ0ekrsySN1h1dRdaa55+Pha9Nzl5uo/NjZsrIAIcx8UvnoJG
q9kZRgrT6Z30aNV2dS6hgRsB7AwlQWIu4+ctTA13QCrYCdlkLIKdM4/ZkVn0k8E6B734IcueuhCw
2M/cfsO0rL1mC2amXHB1IQiLq+k8RQtutDYm9QowIlyQpBJMevRFUQz/GP83S/Klera8dvWtDLiv
XgudbpcVKaEAPRsd5LRWV8HBP004Ql6s8C1uQAr4r2MTpKcAOq/dGnCLhvEVoXLUDfG8W3U1BCMk
uKHMZMLgxg5K3ovghhR0fgpJcvxjcpvgBi7Lmo8MVvklEpU32qrgkl0kmsysIMHC4u8NdQHa1211
FIRK5TwtkELGstmt6IFbBw1eD/4uUbRlHYHcACzWkV2V746SHxI1wCH3T7MfQDEvN65ZziixDZ9o
a4k6HwWqKJnjnE3ZRWpGTsudQRYx+Pv4djmJ1NJCddrZTpYe5FcmaE2zAYvw2eLqdw4a9SwKI463
h+Q+XMFw/uqW5zeakXPJUaOWPWAJErn/Eo2ZIrOlhfGdJLOsOoelouM/s/ymHNxngHfGRS4pPwPn
5TCqBsRJ+uroleWfclw6BnDMl8e4PmHJFLxU7rPrYi2k0S1vLPXujNQKnkyAPlbsr7QGaLfsUI9T
Oh5Vvf4peGAJBmDUXQ2/jvVUJEeyarAxI6qclD7ebY6y6b3ivEI1+NHDXDx6TcgTtZEQPbVJ8yrP
3k7cp4F1n9NcG3Tr1hCht8fQne2t4pY6TP/aEM227aGBHdaBUDfBQR6XPA2JlXh8JjuJSiuwQt1n
X7nbeUWf3/B19ECfSXQJICLQNpRzhdc7fcuQzAARgDljNYwR6LuoHO3gSAES2TXy2xqd0x40lB1d
5Hpj07BG3RziNvk6j/pN7tx6l6CW7gornQ5yr+WuJG3B/L/VEF9ZMADyTOQIiUne2hwkLYGR4hjS
dCEQTUQfh+6TPPi1acqt2VqDlNSsfO4qMOwHuRXyI/W+5v60QaHvWUFnlGtVf7SLbQhyl+v9NXOn
nwFeGaeM0QCt7lWr8hambXjKZ4jOrT590peuQz7bWWw75zmYQQJjx7dToXOihNugJ2QlefH/XPjd
b5AotleQ3fVQX2uuTw81GRxKe0M/SBcg3/cOufGLDSBr/JTC5V1v7gqnePfWvANVfLyDBtt4RQRr
cm5ORphr8zF2wx9Kl6nH7Q7TCd50x4XSvXUuav+cYWJ5kt/S+9VTas/qCY3Gft43WXjfDroCzGPp
h5bXWo6U2L/meV05IxwQJgdpCX2cnhjCMHVZGoI+Iu1kwrHems9Swa5mKpj6fkCC7SIteOys4TLl
FtOS6pg7A8ZH7gKu/Nfr2kV69UOwwl5uAFdYAClb25vjB1dfAIxGYdeLvA3d29ItS0uS5JZXsPqz
9EiWPjtH36kGMCvpsxMo9JFSX4LtbX3XRNeolM+VN1y8xtxLS1gPwVbgrHxpGzYIpC9kwt6cUei+
bm/41pYlT5LB0grVvj81gPTOoROdpMyUxi41tuM/NkFJy1OT2HqMpNfoh3JJfshbm21Z2fbfXQ+2
cmzwp+Y1gCu3S4HHFCkgt94G4bx8OHQPommgM1Gd9BM+FOzTMy6QJz7YOsagzlM+ty8OYwPmh/c6
KxazWuCxnbzkgFKGuruzFqzqPJYv+eB2J9OcGUo0unpQg4K1mx6BmR0bvCfhHUz5YhdpzkN9CKLy
ycG8eHvwclVJrq/TlpbMrZl8OKQY0vbSYz8ojVGCeumuJaYn0JfMGM6T3H05SQGecQKzQrPrfWj1
e3lLYLWTK9F3uYNrfMstRJRk3jLhGnyEVPfdFi5FyA3rYiW9sg4ONSRe8A1jon+OeuDuyJgc5R5L
II89XoYnCOUyR57SP/JJv3mxkZ3UebxLzBKBMq+7SCej0Wu3cHZL1HMPYRGsXwCj/RNSfnaVE8qT
lxg9fbuwYexo+HMevGfM4twVs+wn9quP59kplxaxdQaqpjpXjtt+n96O2qGfIN5vd7HMHHrSZPnM
ZG5mHXwLupCQSuAFfAOXbDAS95AflSrsrUE5MdBFGTXruOqYyWALvG51nlznOgHMYT/3DD0SjeLI
3mc4hq2jq3UWFWlBwZ6brq2dMFzqx9pIjJOcX36Xb0fjtdWfZiNvT6ppvMhT3R6txPKu+xUbU7Qb
iwKlfyjkf0/Qto5DkW+/pNeBHdPTEkcapg9g/I9aZuew89t8eECQ3bwATatuwtoZoq660RZ+l2GW
rc9XnsTWx2wPhg/0Xyn0THPy6oMFQRpZDMfA4aTgJXDpwQ8oBB5Lbpk8GWnWgcraowU82C/wDflv
Zy4Vth59e5Jrg176++0mbKUSkyr//1MxVhthLz1sXb38GEmuY/EtLbE1c46w/WBAizCDDHSVzr6o
eCxKFbnsOuSSKA6bvGprlH3tv2H164dSfue7UcZ6bJm7e2AB92wIYo/Bh17Gr2yOsHQtr8lcIAez
DybzB1orrCeHfXIpmjBUj1J9jfrLFzQCDNIF6TqOk5YqI7ot2PKmOWPLQUMpUgMmtgzC5O9swYqS
lPS7sez668t5hInzMBbouvXEG+DpJ5tdqnmPXm/BJtQfrvwQs77prq5eZVgmgzqJSbCeehkWSpKN
IDSvAwggW2WpsiUltgXbY9zytmt8ODbKP3cIddCH0WdKx9kBBMgvkpY3jzueMI1fytcfP5dasYuU
QX03jJRHuLa8+WcA0f4qzTVCSRfQ9PIMwq5DckNayj9H5ei1qwKU01zcMj18pIIEMEW2KdwHTogQ
PKR0K9jmgFIgwVZPkoP/a9Dq/Lr++qUlr2SP7Z1ZxzNrY5ZcT8879k/++95JbK0l0Y9pOWg967ta
Hy/w8ShFY2Ojtd+0GalZ6Ve20YMc+095WxUpXcfZEt0CeR5bUmJy3L+e9d10RmpLxQ+X+qe8D2f9
cKVg6fAxmqu7EEbf8orj4cxeRTWvc1V54SVgKQVyJjQiJu/LMtsWbHlzhico9DvqVK1BdK0k3a2c
fKv6rkSivhmAEGILfm3R8rLIe7K9LNtL9a9522Hy3km9f8r7v57Kn/OF3F/EoP3Gg4tDG8PaZSws
H64tWGeyW/rdWsU/Vf+Qt84nltOuV5DzfKizXmFIvHtNGX6rnRfupWuQOajEtm+09CFbUmLbgGyr
/CHvQ1Lq+T2CAf0vrUYSISlsiHy8nOy9M7yVJrxGJVfSM0vZTKuzKjvpXvG6de+AqaCNb2llXmjk
kpaen7FQwIqSlVnuunTkB1Y776V7YPUfSdYGZeC/6Wprp2GrrCFI71KUMyRMxN8O/9Tdbk3BkUn/
VmdrBlveh+YiSSkdgyZlycKF6TWos3noHD2d9zL/TQAYsFyUjG9BO0Sn9Y2Xm7IFa7e6peV2/WtS
CrZXV5IBCyl/d9+S/nAGyZuzBOyElvAabZ39OrBey+X5bEc2eJUwecuuFgsjxrJC8m7muFWTYyWQ
gcGWlNiHetKJbnnv/riUfDhk8CrlOBsPoAKfa6gUuAZIDVbKDQ0kx/LhKnHEa1+l6/KzJMsucmfK
pM+zy6w6uyZzrIu87NsTXd/9d4uZ74YKW1WJyeONip4VvbXSusiVO4ieGHGETIqOVvYweyXbMai5
aNOjvKLrOqW0gHHW4+abvMh/r2rVanDEOputk4bNwTzPrgkSwbDEIa1JUDfsVu62tG8FCvpnobUr
F91hZ7YwIKND3lY+LF0Lzqbu3wln22IDIFLRrpG7Ks+lzqAy6VXxVsbwTIRPri8PeG4R3WnX9cwP
t19u6rtHtE5d17sucxaJrq95xObk7JnTUe6yXHYL5AdsSbmxH/LWWZ2UfCRzbjWlePtLehjqextr
vR02hljFBbn/pSvi8WwgBHjUYcyShHqGAGlxxWeSUktn78xwkOlZSj0PmKeeJHg31cFrpGVnbTmH
mtTZQxnU7U5qzV02XpS5NA9qnwHSG4Zi10S86hJ4mWvubQ+Apwam6D5N3JMahVZ+RDIIw2Vm9kdW
JUENT8610YPmCU4We82IxkI8zxzci2L1PvXHtwXR/ilABvYT/Jv6gGrciCoHScnLEDzKErYn6hEV
iNiu0k+x56AsaHYPU4wWggNs4aSzt3/2LH9+TqvmF3zHS29q5ZcxN3HVSv0fecmQvMYH/uYHKkjx
rHnrvdn66bFaz86uH7DhoLWo4wzDLmjq+ms9g+llSl5+1tXU3qOoA7wqQrZLLRZbAJOl5Dm3KvSb
VPVQIRGMMlQJjhsjxupxXEpYSsJMYMBRIEy0c1PY5eM8JdWjxCTIisJB9yzPERZmEd4q4uBQVsgP
+dPw3WTz7Nyqi5RfplYGdiQocRyWBeCd6zNzi4sY1WsVwqfhYySqomB4aLMCTJDXDsyHm8K9gdRg
e81jsb1F9Wvqp+h5WAKILtGzryY/kNVUrpJVZph0o7uIKleB8JlhsVvjBM8NatjPKjuhz6miaftp
HANmEBTEtge0KrW5lzmWonjI7qZh6B61pPOe5iWoM2B7Nm0LdjU1toJQz9K9Vjq4og3szpgTZnPj
qKML4/81JdH8uKZAc6D869DmtuOryPKeUJmJ9lXY7tA9NY6OZpmHaWpyNN4A0xeGZt5sB6gzsFbt
oNt60u6wgkcGAwfw0gvL+wqq3X2zBFuS9nlOCtZQB6SNbLhppX7LZzM19pppaDcJiin4T2bRV8p+
8mC5e2HKYjOiBm+9D2DUtcf+ezLk3wy20sGFQ/fn3TLhM4NMBK1QVKjE9PNfbHd+DfNE/z41CWgF
BHHegjEDdo0O1tOssZdsTYl1V7l5f9P7uL2kaVw88gg0KP+t+qkZFRpXlpoPqtG/1agGPbhR8jTY
VQP1Vak/xT0bRw5ij0dJSgFboZ+RX8+P9bjrMe7YTUv1WEsx5YvBci3HsYNNlqNAu6XPOLw72Mp/
OOls3smp6sbUHh0vvEAOw6kzQxbtxAenOmy/oA2S32E4J+t5a2Nun5quPeYqsjZ7H4vlPsheMSqc
WbQvGubKtnkH0aL5BPe8f2Tp+CopjHbbT5jWQYbKRsSalhqS5xjlx4MS90110ePCNRCgNrQfViyW
qAKD7h79tP6+HlhWLlPUTqTAQcniigxmApqNW6GbSntGbFPbS1JuT5aqy6fKARO23B97HAG6VMtA
Lz7b4+/176RJ7p/tooZzttw/VKdB5GWThz89bWYcTJRTJCpBFcww3Le0tLaxRULyXaYUS0kHueMw
PAGcAYEXDDtwXVgqlBWdkl5/q+sgvPT2EKDxHlY/yvIk5fEQ1qdUR7WpmhWHBWvFxS2c9cBrE0TB
fbcEQ4LuiWv453cFfZ9iJ/Ml8O34CIUhvivHDA/DJZCY5JnMsrFssFFUi7WowW/wXyrKIWvt7ehu
xBzw/3JI6g7gK1Tt/PE0bVcgcvsyPpYqq4H7D79OastFpqLUm/u0XXgUbDuaVgsDFkXKh2gJcgQm
HiQ5+T6KhZE/QF5XYxbXl+JSRbl8t1WSGA56d3z4OvaROTh2WVUJy8rDE2NSlJvzxQKKj7KUlH44
VJJy4RbV0YuDEPh6qFzt3RGZbh67EoDGx4LlV01lDNnxZS7sbyn2pCCXZje9a6cqvXPHCMCJhvJm
l7HPqLJbcUyKUHtVy3C4d/X6jzzU1NfBLtRXPawfOzrYR/amYbogOsjXrzfQ/3LqVr+zgZZ8cTNO
xWZO+ZCiZvAlqpSv8JGDJyk0y+DBL2L7WcpACh9TCHWf8qXmWH9JBs180/yo+KwlV6nCNyd7VZsG
+uVjWKfTfR9o6cO4BIj76cPOTGqidjPv6LNB4y1JqQPRlI0c3/1LTQbcS13WLmEupV8yr0ZHWzPa
vSSNvhkuBq6ph9K0UMTf2VbXf8LGCukia9SPEYTKL02PLYIKX++88Cu/AAUrD3bmm5cRy8zn0h7f
gNB0363y5+w27ldLcdtbVkZIJ9l6972ZAVKojpU/I6KDlm7Y/w4cu/0OZEs/zDEu4nbjv2mAz9Cw
bQfwnsTisD3OWMPCF/5PFrTIvws/5OmWAyo2m+/LwauP+LWVKMw5xVumWPatSbsJze2+eNNhTH/C
+n0nhQowtjcQGF9h8qoPkmX7DfsL7lCeJTmiJnHVvCnZS7KOXfN5ZpdOUnLGblAfVLTedBjRd8E0
g0sorNC4q9GKgRZd+6iw2fkDi+5xdwCLh6wn0rLHyh+cm5T0re8dTW2waHe4ncw+PQ+CMdGXXq36
PRyf6CZJJ1JtYApRfydJGyMifCB1/16SszL9dPnmP0pq6rNn+uv82YjB9/hjcAmjQXlJs1Z9iHxo
xKGPXdWQV88AfY7ITvQvpdd+TuJWvQOsMLzoesurEqMqXyXuvVSQfHQRT6VSZ4+SJYGJylFkQ2Co
Ox3D1QL32MwOXqR6DB3tOTdfmqY4uZ1bYVhYH5ExL+/sySnuog6y3CIWXN4pKkHTVS4ys+p0iL0e
0XE7ap5CzcEKfLLeUAhLv6tW5R3RzSwvkoSjA6ReL76U5ogkpdGDJViqaf3k79D0A1WTj7grqy1A
8Sr9Doo6O0PHd046ex/fbcu4y13FejXDzHkoEwuAxVKtndS/JtCSVz5t2gPDOg03ImLuEsxa6u9Z
wWvA7/4nb6siMUtp/6p6XTv/0/F6CwCms+Onepybx1GpgEsXLtJ3oLpMvkR/5ar/2RwH+0vjjOgD
5Xpxn4WGjbJxlYKIG+avfeW+SNXRSO/ryPC+1U2uHtw6th7S0sOApa5RS0EX9jN0pF8K4lfHuNi7
wIbu1ZKXyh3jn50GQMwy3ObJM7vgpthOco7SUH1FVaXeyemd+Ztaes2vjn0jYERmjA7jZFxYsy1R
3S2tF89Gc5zX3UHYUst3SVYXKOOiUXVf0qfe22V46H09vtWIk/9dsNaR4nLLhUcC+BkZ/4M6B2p8
kPIQ3OO9nC12XDLtCjph5ZjXNSnFuqcl44lXO1prBpr+YpmJdVbtAe72dgrLMe9s4OU3J7SUY6oV
OrZUg3OxwPte8bpp7jXDdE52kk3PEz4uh75Vm8+8jSrQH9f5wdj5BW0e5XfjvblDwpB0LKzTy6vd
FuYvOImIRZr087Q+XtoscSCpBPOxrqr6Mdbb+mIa1XCL3NbC3dcvsSXoHPSxAKvS8cHM1Etksfze
/x4H4+ckMpW/FJCW64WyXEMqrrD+nNLhZ6gozjfNbjLUjrX5NbTRBmeIEjxBoXbP2SIqrip+eten
sXVmOSB9cqECgXFuLNbP6Mhsfw6/0wH/gHyo/KkH+CCDTmKEzSA8CVzzrwxlZL3r3wKsOZr2U9+B
WUanuHnzWuaEXV9pT+A2OuA5OCzBu3IOLK75/kXXDTyoRmeRNFBT3OK0LruTmOPUbAEigfDQJci6
4F/zSXMG7y1PvW/aFCsPZu953APke+swrW+S7AyU53In7q563CNMpTEuu3YlULeicb3PAYT0XTWE
6kNflf7nqJ6/61agP0pqXhDgjm49SVVPc+4izfKfJRX2wblNy/STWej+Z39mL7GwmtfScJzP/nn0
M+d7zKfy3I5qe3baIfhR6Od6qO0fJYgsLHOq+jIEQ/ENm7t9b0XuJ+aR95g8FI+1ryCeH0De6PpQ
2615S0FUsOOMs+7CZBnPiB1NvEQIrxmR8ZfYHVqIqYVO0H3eKjRGbRwqu7NOA5aCj90S0DCmQ4M3
8kGSUsCGbfHYzLhtYVl9B9iJKwddBboBw9Eda3fFo7EENlK8d65iPORONX9iFeBbV0bTjylagB4t
fA50oJDcS/Vv8TxMP8Y6svbjkh8t+f+7vovk0lbfd33OAzxt3wQugm//Of+W/2/n/9/15bp6NcDc
9syjmVvxfmDC/lIOU/2iO6Z+tpc85DLqFynImfyueVIFocjmpVzyPhzLlxM5K8U7xzrfRAmshW3p
VY16omVkf+ep2Ed7uXnaqknhGHverq7hGwTlk5K1FoRJOF+jVg/B0eFdP/To2ByyUSueJBhNnlfR
f9F3WlMd9TBR74MKIh6dlCRQaFfv2yWQpG0okO7XdFYdeqZraD3+p1Tyt6QcIXlo293lEYC2LWs9
05ZO6fTm0X0quV0/e+w/UCTzvifwmWhUZX71fLik+uh8muze+2kgQMdqoTc8Wa6L4WiC3kqRqhG7
r7CJIR5fm1I5Gbo3f0WRYTh3nFUET79Ay7rKNcIMOF9ftdYDTtjeo99pbHQt58a84knnrn0GN2Lh
OmAYJ71px5teh2h2L4Y74qizmutYYQE5l8mXFEjQo9V9dAFZwUTvnauZmiXiOq3/kjmJ8oJAdHfQ
Lx42Ysk8o+lioB2DCLlj7hiCwIuJx/qsVFl/ZvKHLL7xuzLbH0iMDF+jGCf4pGv7p6jptYsat9nV
H1PzMQx0PDGUcv6ShulvQIfZbw4OsYO/KaaJOhbWvy/4yZyNsQseq6JpXoolMFSGh2GBXOJSwdAX
KlIDZMNqy0cthRePZLJ6HLyie5T6Ug2DpyOmkRMGaIjTJIsnO5B5vGT75CVArANftSZ9RnQIgwgL
YzSjU8cTPmj1oxV0ybmCWvOQZJAqjNGc7x0XZDHsePvOyYboWiBlfOeZkXVl2aO4edM83LJqHK+K
GpV3mVFg7OP30X3S+Eg8DY57n5QTXq81iyRRl/inuG1VHBjU+uR6xQjRFdFlBKD6Z/YnymMaO92L
j9oTusFgB+lxQANVff86d1j9YO48vkUW8sidueu7kEWpoFA/N+xB78NRNb6MrouWN7qnX/Ge6XdV
NI0PPj5USFDn6aGawgglLPTj+DZB+PDT+Y+kcY8+fmTf2L1u0LWJFq79HL2CJf0d2er8h5IYf7Dw
C73cClgoD1z9lLV8nP3BPPfLGdwY/w5wYCUWDyMTKntCpBOIyR8FuES9M396YA2YAmbDHdqo43ON
kfqixj8julY/eNbUIYXMG8DMqLxkjYaQDOJ942OMWguD8vGSm0r05iue8+hosGnFCD40eyh3lj9c
+nSYvpk2cydNC97cgjdFm/IC2QB1/BYBADwG5dBf5Cg9Tq61MWi33NGGA2uJxQ1GUMxUdUEGWx6G
HH67W7PMCUFEqSKxd5n2UiKZH0u26mMm+oRcYDuP5FWVCw+NDbx9hmPgo1W2WDm2Svelw8DyNvpq
hnwFtyRDb5t1ywGmx5JE0c47Tm2Bz+WS1M0J0pJpFVdJ+mmt7WAnxjtMHiDJ2Q6TgiXQ8xC/p9Kc
yrvRSyocLIhJsNWRmOThNE7tRgeiNOSgsf4Px80IRpUQ1P/XuSX57tIOPgJXRkK7d3nbIXL9MSrn
W5Z+a6YwfKPP9XdF7FhX3Ydb0efGq+o5/tkYQmU/5zxmxyviZ7sqLpKSg0zDe227zHuwLOWCdNH8
6HUNlMI2b7/2o1PtjMEJfraB8gahyPvT1LRT7tIdoAO+D7Rcj6iAKG+Xxb9ZzHhCHST+o4rqmM9O
035b7O73idWVD6xz36mIuD9AFKgecq0KT8iZzrvEVKuHrUBKGWD9Xc/Ekqdonb3afQEig3PzcgY5
RCpuyd4enZ0z1OxZ/vciH06tjAl8Id3/koJRRTBzuch2Akmmg3ph8yu+HdxBce67McCACOtQHF+U
PoRCojvPJkqOz6m99L5aAcLADN01D6Yvlkqpe3FYKnhwVIxLYhWp/zW55OHUPTxESyB5QDC1I75o
7IIspVuB1JO8qlazkzngCiDJ1jbyY4QszKGLJ5b3q/qPCOKCV6j1dy2YoL/15fTFKZm011Pjv+Zz
3h+AivUvehejhumM2ZNrIKoSI+L2MFn9cClA1aLgGIHZx7bqaqUemiBLLz44avSYp2p1ypjrPqto
7bJiwOp1atUKC+tF9plfF+5Z83a/JjYKKNZsmj/wFP3mN6n9q7T8m8pCZoASDrympE4YSn8uytZG
vo9FBjY0ut/j5N37eV78Mpr4p2KySk1vCYAe1JBl9bhhmUgtWEh6ZnM2fPbroUHTnAmElI5OWN6F
GVRAKc2x8Lz3+7nZSWmchhmel2jKSenU2uljrZg/kuVM7HjkT2ldvUpZbLqsOSG0xJg8eipbVXmM
cRIiHlhz9CQxCdQs+D7ranXdsiSGG2p4iPHxWY/aSlUnc84xG1E7yXOaELlJt4F3ijjofqu3XUcd
sofGLOybP+vUnWNcqWAivY6JV7JF5LN5oqXaned22p0KjwrOeqSd0xmpGCmQYHRRDdorS51aUabq
tB2j+cqvci5Rtvvvad5VsZwYDpmcfDtbj03Hvnem8rCeV4r9NOYS72rOtqLsscMyD4btQQRbTq8M
NRRBGKzvDpSC9ZLyA8NM9U+eaX5Z8wz5BdvFJy+hCfpOp16bsD3843/aav99Xu3PLEC3Yf0Ny12Q
2Lsfu/y49TdJyXrRrsyeYoRdoYqfrdZV74qlmlTwzZplHolKiQST3H6Jmm6HdMPwh8eO0IPSDSdG
G9ipjc1Dk0TVvsbAIoigmgVN/tMqmgkNPTCNvXq1Q38+O173F7Dc6ZAirKhGv3o9wTrStPGj8NAH
84buGqbtn3XmeyfGTHcuEqZRpUcHzZ4WKVvvl61gkR13O6WmI0do1kQO3/VYY2xwt3Lr5AvzzAsk
vM9m03u7ntcOXY/prfYrwMXdZy0YORk0PxSxk8debe6dGP5lBeqJBZ1jyupWYeo/w2K4V9j1nAos
ESckGMplw69Q2HRI4Pte4BEzTfWSu0jRXuo2UZ7VmClviZ/Rc+XfmYxFsJdbsoaxhyaVJg9rnoaJ
y24uhuy6HRWwknfIaiSX8E1VnqUADtrPdoZxVbU9VM75talem9QcngcGQq1To4WeMyUfZiAjiJfF
/JDgs1JisoJDDrYHVeeg7NCOuxGqqemBN7TSx14bcQBbgin1X+oBHn9W3DnBYIH6JyhYLd7DMRtP
eoHWmOTlKDCcZ1zWWDD9T143M5BA0lQ/V7joFa7lP2VLgByFVzrVc2sj15S26OKMjGGe5yWIUqO8
uJMz7SRJD2I8x6hRQBhq1qwtv7HNr5HVGjfJcpVKR5dsnLELbYqj5Elg6L7ONhGajVLlXQGKecbU
rBeWbEsv2N+divwqF5Y8Pxx2ttcah3aq2bFefqQURoma31k2AoRLlsWy+qPjKIchCOOXojwWEIKf
W02LXtgz/z1GlX8dNOMBIfL0fsSs6lkCd0brH1kr67TlpVOfY+KGMn+iKrECpdE38LzubomVWM8s
9lvrsV1kH+fCx/0obBtctFwmbX6Kx9Bsle55TeOQVJ3qIjX34HwpD0tLv1sGz3HjPs0eo4N+rtgr
qjrz2fMS5cmK7oIlYUTx38Fo1d87Vi1vk5ku00L4Prj/AczY6o0JKkfpTNcrJ3LUwsa7InrG8K57
LIvpsLaouYwCsMbtDlXk5qmos+DFZJHsRY+L19IPxjupJgFDMn2HLVB5kaTU1VBZP1gVyHE5SvJg
VKRQEpIH5nDj3lMD7znNDe8ZXe75Zhjdj8CvUQlZ8nUn63GSind+7ML8l2ooYF7ZuQ8fpAYjv2c1
0oy7aKb9FVPUXpTAs58hizrPOIhVRy108TIYZ+dZCrQWcU+1ZHNGklKAYIr5WKUMGHHeUFCODVu2
kg1j30f0v0lv3W91Q9ZOMTNrnHOqV/HJnUBMIGcZvpSwIQ7YsyRHw0EZbe+0lX8yPAPlcPRbXpB6
jl7MtoEbaiSsH4ysh7pGiqnQ4mUiAWOXGbcs3Dz1eWS0UQbY4SmYhfiLUp+P8PDfsSWJvt7XvMXL
D28ND/zdYq3iYw59kxh2zRn717d2YQl1C4RRYhIMApRcAia1ACclE+na7uzp7HiPMYIvxfQWrsCr
BeetMuyuv6n6zDJLyyx2IT5sAWNkqA6SzoT10JvZV3MhHnULk6ZefgLeRDCPbOEfWRXCbqhBsiiA
7u5NAr1qxxmDo3rR3/hvVE+9X1Gio4HR5Mg+SnHfzzBEJRojO4PkfxKzzYFwPpt2qOytd8ydsCBJ
0BmJXZstRLmLazFiL3fLqswZ7RPsDmCYQV8wj8pkKFDsur+mzvzTRy0iLarziP3XwdJeA3wdb0XX
f3O4rXcRdmCnVjN/hJPpHccFVZtwmsK7o8fJjvJ/t7stMXkC7GGFRzPgXim4pN2pnX6ok8C8tBi1
3WyjKK82k4SkiuudonbnwbQ/p/xryxph6EPqUHnCNAGtZkzuIkg/K9YhriExL6S0fEFcO8vDkliG
aMOxQhaE726v3RqULYLKZqPLKFHiS9Lx/t2NgaLMfbO9BglFR9srSuaz3s+CWxVav8wsVI6GdV8M
9XhrQntYA8OMxpuvL3cum35kml7doPxWNy+vEB2XaO56vXaUqFivSkyCxPEr0E4eahgLdr5Y7FhK
o4Kgw6DjHxtW6Tn5NcoQAlg4osvflED+8JbsMgNlGQ3fTH/hMM0LRlFuRyGcU4m2MwteeeZMh+3J
SDvdkhLztAF7Kwi8dN4FOoEExgL72wKrM8NzZ1p3yYK9l3YgQbQkB7Y4TnPU3EtW6VuYOwQuoxGx
NejF0cBWep5vXxSfUq2pcR81cjhgC2tsjTqdPlwTRL4gyXNPF32IysTGQAJJxhEqxFqk/K4ZUg53
GEO2u7lxelxRlHi8c9ziYGDT1RbjtAsyrHVD/KkPqlsxi9FV/8zaz59eOr5p5SKsy3gE39gCwzmo
9BNb50c96+GNJg9ZUYU7NMrYKJ3L8N4GC/MQ+N2e/fZmN0zZY6bxici9yjp4qKzeqVW7p8so2UJn
ZbGsuityA8vUdlZfYN/rl3nAQch28aR1vrZ1m59MNmFAsXc9XixNcIpajCjNfKf0GfsjwAQPfHDp
NOInU9fs/aRNytFXWmxhev2E9j/ydPNnw0yveVmyfoclUdSY36uhwrNwSk/IL0VHC6Jf0Xb3YVCr
Oz6OMJPDojg0EDLC7h7hV/AkMVu6isrWaxCzqAKXao8oW3QaqsUjujVA4bJEweb0fi71AX9jtzmU
SFQ0LmuN/fi7cbgxbu9hlcLxc+/dB1MS7yMMtvw8VtE1xaI00liu7lWEb40YdXxMM6v+d+zDyFZB
Uu3H2XLPPlo3StleWj3kJqBDF5k2d9oM4Yo3gwkuZvjiucvSJUaQjMeaPx0+3Uvfomloxzj2NU/O
hjJBBFbA+3eDcmZEMe/Zf/zB4Dk8uhP8/VKxE7SJgOm4M2NPE26Oizwa8E3+eJB70+V/uDqv5VaB
bls/EVWEpoFbQMmSLOd0Qzktck4NT78/+d/7/FXnZtWyLEs2gmb2mGN+I3fvFQikPR1P/YSZlvQM
lwQGveKDbpjSZWZ+jAEGu7Grk7U1CphTTD0l2r8hIlumU+frGWRmcjgXyfpr882g6rlRtmyyNSe6
rc3xuy2hI5lcooExT4Q1LTP9xsQhMUfPRIggeqrzngRcyZwYE9xhgZxgCYbC11wvAjlckSKwln1l
Dq8R94sQyqtPLjP5oCUtHJf3kq2XwoRYpwBXzgLRyz6PrbYt4z66XyCur6371RSk6sV6/LlM2nZw
2QjOxhReC8BJWskRr9zW9pIfDQ6rXyuyiQ21vnktggUCpKH9OkQkwjWy0oNloOR5mX4PccENrKUI
o2R6Wgx3SxAu9pEEK5YmdLqt7JC0/DtvjXG7tmoMl6Rotpr7kmhV5dtZGW26okKfmaqtLbX6tCa8
4DygDKaGcYlVNoCmXA6j/snOPwm8xZk2Y/fY50S1duR1oedvpNe8G8MEngVAkmsRejxMLzhyLWBH
WRKQ4ln6VINGsMJf9T0CU/1hUaWfOcneFpruTyC7ZCZeAIm1ApMkmK+C+qjVwyojfcWFGKob496w
YpvvLa+xN31GcdsBdap/svVtNXPga0XyjTm3DHvzmQjF5wm/JF0XaKnz0QOZeu1tDGp0Q7Q2tYwO
khkmYBmZ/5BvQJjI92y2b2tF077wTsLkaaUxny2d6p81PdtMpA4PTX+K1pEA2WrZEc8rSZetkv3y
RXI2evVTXo0fxkigvD4sdyKj8h/XK663RggkGp1Gn2CFroBMjniGARvGnBNBV48AwbLPiYPkdw2h
wJqlHRpFkZUIow2GHcdeDwsHwZ9IgaPVbLvSju7JNhw2tHayQLXOs1RlaFUjC4EGhrYo3si4L0LD
o+Hdd0Pq9335il+UIceBPbTKU/KScG/KjiDha04szmi16bXiBZj/Peg01+9fJwmBrk1z5u7ng5ua
P7WW/5Sp+d23FmGBHWR+nT0UCveumsdl65Y0C1IDL7tb4CNKlvjNQAVVJbC/eakf9ay9ba9CVbVc
G7G/Vu8QvTDzCydYZftJ+HDvuo3S5HXcublMSeantUQtuRp121gdaoObQolHSALvg/XCqinjIDMO
XZleHIwYflPUt2Ve/yst59C28rNP2XgpcZe4RRkKvdhjVEEPigbyWuaIuXp3vhlIM4tBVYctDvTN
aGUQeeYpD6VGGr2pDYuv2ZUKI0v7diEbJdGEET21NoJQKXNw5G5R3RMxb7ShS7FDBdjZK0pmUj1X
St8KUr23biLxD+NZSW1OM61+8/Q6u5mCOHGvDLGHyUqgjRcvyzoUIfyZp6Rbv2slX816uZ9kYJay
3cpYnVfQnLmEPNeTP2lIea7BWLt1D2ewNumoif6QRxE2bbmbUy10U7Lu35e0+fDi4kk240lJPI36
/JIMxb7Hg5Mrzols6Lcg2UDTTKcEcCCGNsBoXWGHecMOXOtCq+P6hCpvF/u2r2dE3AVmHHxooAFk
V8T2xzKoD7KpS98ptOfeBWQzpOZ7X+bfMzg9q1XvzJf9YtvFF2vt1ik9jKJ8WhgjDwq9fmhG4OUp
HKYpx1HN8XgUhIjtatoAeP4stKN+3dGABKbWH+JxvCfTiAxBF318HpzfXvSgKbjDkrFN1HslQP4C
UPY1MRN5qVdgm4qTOVT3OWge31hneyM8b6ekd3gvewB90IYOtbIHePs5ZvkFe0RCjiZp7EdCMepb
5oax8Dlg002uyCZC2UEVHuxvvRxOuT6/jfxSbP1eU0wYkD6LF6/Tjqx8j5jLGn8cHQ59fGuQTF/b
5m7I5r2qo22/7+dq23NYWCTY+dM7VD69vZT6fwYF7DS3KSrVfiBPTe8JFlPeKa9hfY5WTj+l2s4p
V+/sRr9FQYRyjj+tUt2rHIeT6Q13o1sE5DncN0P8YZfsGxkhI7phLt4dZurhk9ZTQGuGlAdB9OfK
uUFHAGx8RdnQGTMVjdq4lo7BeNwJ9hkHj91yXd4SPdpRB6Q6WhWXy/gqB0TltXCVD4fnUmSq91sH
IqAuMBxZZfxUy+K3GVTnl0Mxh603khjJ0GGX6IdJ9x4ciyJySSBnV/F0tHqq7GaMPsaB624dza0E
5u3009lCvYOckocg7qRW0A1tI1CieKdA7r7CIMToFCOhWWiH3WRxkB0OI5EnKwu6UYaj6XgM/Luu
P2VzGZaPfQkjaso1fWtaMBv6Ln0gAH6IYNtzg6OSvPd+dDWOJwMQGbsxe+9Gw5MmFrCb3vghBkjj
i5biexk/ut7bxhNI0T4lo9jLvbBAIuhocBQY48NK17h4KMJakQVtjCIw6nqJYp3vy3VyD4RMvjop
8B7u4OPU/BgDtfEyc3nW8HWy9CS0moS5GYZixunSpg8Gy0/IdBKuJvJ71rQ9xWn9j5DRxBfGSFvJ
eo56l6CS6suAXOeuHVMSBolgUeqSz1mdx7g9SorFeKhuJ4+mIfkioK7ODBC9UGu/uDQtAju+ZkWY
6nux2QHk7qRuXY9bjVzC3B2vCYPczSUBUlkPR7V9zc2Wq2MOZLfqF3sqFcV4kfvCpQaTBb6NOP03
oWcPR7u+ErJsBe9Nzc92PW8M01YUVoRmpA5sBzneabNqDqmW31kxBTmZtJVpVzsLZapt15mCNpl2
DGlbvSxDBKFnmcRf8K1gp+Z49hKj5QrgpNH+Ifp9pnV+iKSlSAYe6Fbelg0YMxD3wi9w2+5XO+7C
HiKmN2dBttrnbvTwpo6/tnZD1PIpJZi1QoQG+Ij3Lm82jDLeZZMQW71q34Es3IzVCvG5viKaP1pB
cLXyDIb16+S5EQ6VEB4oF5HAb/WYurNOwUxiQa/cHaYlm2hIZw4yyXCPXJgKsT+zEQTkNC9ktktz
K6zlydTlqc24AhOOcC4IlaAr+Ws70RQWA8ThcpMYcpdK9bGqG5wzzwWOVJ9ckHZTGhwnosRvmcTA
NrKyX5fMKg3LVYK3XzXIfFdvWwA95M3sj5qxlQQe+Z6tPYpabCcAt9dFqvbhoDIKtWCg3l3pcqR/
5CxsmnUEHfg+JdaXKbVlG5kTsGRGSCEasj0tCvB2VIS2x9lfa8wOUJgQm5gwv0KNP6QJjKTc+mfJ
ofKlQu63oSaxbiIh2uAFTf0+dXUTqpwT5qSc+prHWeLY5ieCyy8Zys1xyulamzTuF6KKctN4ANhX
hlhlGKC0jFDPa/v6A5sUjTg0TRr7br4TNlxaQ6m9Y0wudUDWBKDmeugpw1tmtOCoh6OWcrbVnfD7
onnOiopxJHkDGDNca+rnefBI9UWk8GWR7GYSx6F2rrcSC3sjfhbD+27KNQsxsjWcpuO9U83vTj9/
QxLdr8sSSNP4qFVqQ0ueQfQyfBGpzoZPMlcBfRC9EY9T7tyPvctYRlaeJ3ekgdLqNLK998weSLQv
radoeBiFDqobhigJYiTu6E4UqqQ6F7Y4CUNy6cYDeU70MTrduTTsOqa6msMk1e8IHHk2J1IxvbHa
xsnykET2hBfQuaehQoBLFsFsXt9c78GVGiYR88riKwcVDENGgU2BCb4uDjOzDhcotsSc+1M30m9I
dlpTnaviGWyeR7Mz2nNOBl2TWBuVGezEJoOnmmm10UxpBe5NHwPsRPTDu0A2uDfiOamczdzqb1pR
0GoZzV2kYO6piDC8Agxa64xBPA3fSYv13rYO1Bd9VVBgzI5vU1Wy+5oven6gkrahDhekVKVeYNST
5G3IQyg8LYjw5latZQSum/0sTvKW0KdclrEMtAk2YOaZy8FZXmuRFpvI3BWChnTFHCozqPFGkgNT
i/Etr+KrQs3OP8r41DzZBdwQ6JV0BkoreXXaLmOIdJH5s1LcvW1SvbfNTMkxyYE2YU97OCEk2nM8
GMo/TURGRp40t0OcbC2CRLbeoo5Nbn4VGgO7SQb5/cobaodvHEnPNMTrrYZHxW+54jee5rA39LiU
5rm/rZatBwV4WZDb8XO1YZTH0NlqxgJbJhEKulpZz+xfEaGFpOlPHRUn3dGAmmcNyUKRTesp7fcJ
gA0f05Ljd7X5M1tgp4pnQzrVLq6ND8fQ9s6q0E883DxW81PXoE7hdf/Am/mkop63rZncriCHIfvm
eUAaLBSC9dIlRLjeKe6mXIoMHFafWGKwfk//yLe8jTwillPWKIOg83JyXjxDHZcOGAmcObLkre4y
deKz4sMCiXKf5p65066Ry0mznApbh/qeVuM2Tdmn6dT+TTO/cI1iA8FUf10O5aaLlx0/Rxd8jAHf
JgdihZ5zw9RCErB2LwySRv7cRriHfjz12rrWK9r2k1OOVJsYU+0VxxnR1YxOHIvcY5vKEhVZFLxc
m5hs0XrbDnvNuy7Nj9bAS1XimUCwfag5eH41W/dakSMZCuttom9pxPMUkv5z5al48SmxxVO8yr1R
UKCLmFA+VicqAEh77GFdE3ZrO1oYjSEJI1jdeUl83/yy8EZ0fmYmK1Uy3ReCnZrsmKfJZmJRhP6W
dAQ1LGZNHtT8BIC02OLhusuc6URbgUE/rbgVRTyEbAJP85XculiPxmdcuZ/O2L/0Oidmbr+QffFo
yioUMTmFRABDASdIdrnpO64WxrpwiO97S38bB/tLcyZ0ZZxuvUV2XaYjxmTc/501tZiYmA7teJu3
cMBZALDBXeHNxnt03by6WnxaIRWC1D7lplwR7vrvplXb1tFeCiKJfSex5mCuKbx1GzdDxNlCFTNW
tceouNB9WxQ3dTR8VYIRimRcgVJif+rGR6cQR6uUfWBqIzVVhf1eB1CtMk0LxTWfd/SMDaPgRNFn
9XdSJnvAFTddmmz13P5J3A6dqqMLSJIqUYrpzlya21wSKNq1xaGZiEwd9WaDK/wzN3rsoiYJ3Xa6
yXIaz9mA/y2qAAfbG36F45hcnLTCJDyfKs2A7ySNxGfoMZqth2hghCKK/q2V9mQSJaRknTxp+QfM
xMpezUCLddxYs3m7wB4LrcH4dsbhYHrpYz3TWWcC8GeIrgc7KT4WY3rNK+aqSVuAflXzN6fz7ZLP
5zrDnhfFn5QQnwSrJr5TT1u7WT7G5jqXp3Mj10oPR+Bawx43cdtRm1+VSrWji5eE1oI0q6cmAfAm
akLy4dkkUuR9dSoL4pRq+6F0Z0EHXXtf4/mktyCkvepssoQLx90Nde0G5Qzkrho26Zy+pUUngn+t
3XzbVvEVNQ1eS7O+L6E1Dk7J4iI70pbsATzeca3mTUR+PC4nZrWN5sic0aOpTZjTmfxlymK/zGAJ
E7JBs0xH1BuribMRz/kqrFCnpwqDK2YWpJoDPRhWlZGUmObbNXaOTFB+StF+FOt6meB80VaTZ66Q
V5lDa9PG0KtqPJhuvDO7LHDmEcOxRlpUtt4yvHQDtXbdtba1scEbcP8xyKMsAtfk6ppWfdqT6QBF
Hxu4ckcg6/xRjeU9KAfxxkFP8S0qOs7i6mwVL6PIQwJU77pkeEsmWuDXU3BdiJjCWKJvY8mJwvzE
7VpEOxTxt8gZblFuLxGgfHYJzKEVrbEhhehYiPJxSMz3UknBRi+hrGWeyvWgPImBG2OVPv5ZBWId
UQbxuNmzG3skVPutGbJvdr9PTIEOB7D5ZCqvUcjcy5vdnLomeqc8wI+RUKJECPUnjUZOZxC2Mi52
vnFLc4/LCFkvWyxKhjYmH1I71U6j3bLXfFUl2u46OlvysquwtuXMnl5523IFRbOKIt9X3bmqNRoE
vMDGzbVv9r3+wiyESCN3r1aNuckSZCUhWbFy45spndk0Qk6gt68FTWYTW7zYu6UvjRutoIPVMolA
J8Jho+YmOuMZxm5ZvPbAeFzqdwsZTMqwygdt6YHGO3m/+/vyP4+Boc+4LvsiCh1GOADxNyb3qoGw
caesyTK4pj+pN1ekwLgJsJCOWoLWWw61w0g6Q04fEh3ZEPhPHWvU9vw929WgUB1FhNIHxJ6tzcta
dP1uokLvZu5hU4cAmQ6P5At/jkNxnezi7rNq80EYk7dzon8OmZ3BUhif+Mi41/TY3TJdxOQcF+/a
CFC1tijt5Wz8RpXLRUOFXUbRl5WJMUAickOwAcKzgDjrFX+TZFly25t0vpZsiXZMHDx8kfOdeOb3
1GPfXliEozE6QGIGkI5iNXjmq5cD/ba3zaKd2+vbpdcOjCWxT82Q7z33BX4e2MOKZIm1CqYlO626
fCibS5OJyc+K+bGK6T4XrnvoGoGk6Vxyk2lyx/3plA3EP27vFru4z66tA08rkQ1VdxR6PAd9Z3FF
eKTAM1V2Qz5GFbZxq+jhDyHF9cxlbR2qSRCoY7N721txIoBN4OzQJUQCw2lgouaWA6Ex7jaZ3Vy6
bHpT5TVoUWXTLrLKf3O69ucB0kaMvK3b7JSt2OMGu1j0Byxr4yX6W7o4Zy/+Z/YWPdmOPDSXDWeT
uhXLY/ZYzi+RlUIXctmjJbEV+4xY+2qA5aBqFbhext7ZsWefnuouS3XjNfdYrWHHsrtFYlEl+VBG
ehQj6oucxC177Cepl6996RYbrRMpRov4DcYII+yuuWOaSQ8werAMXk2HDrFDKIeIVGNwlT03k8mw
uslnbF67ratGMKSd5zuCTPkp82jRC9vqrvxcmeQvZ6TKaKK5AkKFEXc67vOg2MNp5C65VeEGuZQG
E03Tk1EABNQtkC9T3WCrQrCym588a2G/VPO+WNCZjcL2DqY4DOUw+ktMY6pfEZ8cJ/8cEfm429Sa
X2F66Is6OcTZdC2gzXebERcftTIGd6K6O70saayY9ld9bT1FHy0KS2DkGrXrcOrRLLHJdjcxo4Ej
xch9JDkrqxqxc9SZO5luJ+brAjwqzcarbCjpC20PeU2sGVsUv3QdZ/plnDCQEfJdl0CpoLzzVZeP
9y2Z6WFPvNEVyH9Elz/HdhsUI7qNgqhhzMia1FLNIZtaiB/cEZJWREE7pvp5mPVtSU3pLw6T0+lK
YrnQL14jrJ3Qx3YLIfKwtpnjy7zaJCaBLWvMzSGORX+c0dtzF4N7lqsXWWEy1YdnumZ8/tWK9QdF
Nkr77KaokdXZt8KpzSTRK9MWFgMUibZKT4ND/7TtEO0bS2kMxcKDLLxysw4WN+O5fwPRs6nsa/1Z
Mxq3Tgc7ZyUt0vqlkqu1d8waN7OolxvRX3tCHXYa4jfw8Dl5R11bkCfO7MZGJJwW2iwYwO4RArnQ
2GZJ+6UsujJwjCoKQK5UeDmZem2ygMi2CgDU9ZK8FIq3yBcuYavo7EAIcc1TaE+2yF4HybGNjEHu
szTHwMRlz5jPSyf5i1ubt2SeCCUmlixrtGSkO73ano2xOC9PoD7VMa7vdSQUzqjKj/hUNkneg/vu
O7Z7vLfRLFuCRia6zlRZDr2ejXSbOsjiaS/YuBMvXBKxOopqR7PYghGz9aZznRDewqzspy7F8FCa
0WbKlldrZupycqbnPmLWExtQt6sIomGJHi4qXXmS9k+QEoSsE381lhxDxx1vYnqoCIeeCRglXpDN
ZfMDv5lDtGR3kz5qhE+7TMBMLrEbFYMJbYOf1kShMwkbGUnYrDiT7QjcGhcSU//NWSwDy42qzAOg
knqlrLA550Rj/KjY/tTNf5Naf0DPEG4BKNxu79Ze6pBxInTo6BP4Fj8tTLnVCyYoaBlCr+kZMkH3
0ObpdqbHLEnxyZJp0yfau9cJdzMaHYFraV6f6fw5m2J1SccT9HRoewW6QaXDPofhXipW9rU7wD4i
gImRh9y2D5kVLTcy0ultsPURFZYcJ67VVoMFjw/5cdAKfdu5dzAuKAz15WVSxn7tdVRh1T0PEx0R
OQ+BGVd9oGbPoFAsVn77+Jz0w3shaZFZ/8wpvXPZ7bMJ5q44TQqrEduBUdGATjyNmn3fMTd+ickj
0WrCrAl3Cude++nq6d2KyfUqonM+4q0U48/sIug3GRI87sqnAVGAvDcP7m8lET+s5ylie5hBb9gw
oPOpXafXEmc5KofogjLL7jXRQM+3F065tan9GitKaEzs+ZwrE79vql/dmr+GSadikfPeYO3ZXaHb
c1184d0gvRL6Kf1edsam0z3wF2WcVUmG/GIXuwQELmbDMNeyfakT6NxF1l3be9lN3XNuW20Yc5D9
pfGwB9IEN1rP3iTDPN827sbCPRu6SpC2MX4uS33hDptRBVu+aBif6+oKH0izXbLrwO7AvoPQNgzy
a/OTMWTFViF7NHUvCpIW6TWp7ZT/IZwUcT1eKslkrvaN1j5/aPGe7qsO2kncTj1ttlVV345zZbMI
tkZdj7Fu4lMx9HUXe2t/Sa//2KhvJU7am7+HZNESZYTy0OSSv7a/RtBEal9if8STa7KWEqzuah4U
/25awqZlHY4a4ykb04zzQH/twUuEhmk6QWztXSntUKzea5wmgik3NO26L+dNF7GRKWfmIDK/U3V7
aFX/NDnNujMzK91MXXGrsIzRO6Y7Z3VFu+PiIdjYHXM4wopeLZ04SjjWWKb0wVSgDm+srh9vp8Z9
KCoOaLUWftkY3e3gDQ0Z3luXm77bwGQZaG9AHbt00YLIj8w4JOprHg0o4g5t+Ww0XiyJs7DpP5oW
kgsTXZRC5cbrnEtJRyxsVtEHFK2biNHBiRYrzJxr0Mb8m3VLGMlpIL7wJu9GtQX8jXMxuvXW+BxL
9ipsy7a52STBrOXoMcZ8Y5A/QJGjfllygUc57p1hdfftmCPDyPilWOh/Cu5LMQTpTlv+KfKDs8gy
blPbmsKhKuOtVpCM0BruP8fGo1kOL2qYIl+AQQ6cRQ+cfmF9ttYfodx9ZxGTnf1zJCfoWhbfrWK2
VncGaj+NEKNqiY+z1Tx3OWaKgZPL7J+Y4zh6HQ6fOEo2UdpB8RhN3/HE93XihEIcOknvmVYQmc7J
xHld0H/ZTLE8eFh+bhhUfDauMeNxo9FtrzkAjvjpC4YtmSOqEV+3KnKB2mTFkyfpU5sOGUWwQG5k
vVwmi+6BLaL35A4HCqtKEM3rZjSx7k/deRnzYoct47BM0YW4EEZf0CJyQ2HVcXjNeFley8r+7VZ1
FmK8UKWCLU6OecQzODs1DEH9NhcjZ/e1OqOPcpFZIihn+xLlxNq39nAwFDnopXrUltU4j3iBTHzA
2zrdlx0l7uBZv2ZujX4l+1etHlZ0rpybAcfNZDKzxfTUuclxoJeG5vZpimE4GYTFZom7bLVh8MJ+
rQNPJJwt6X0BmSGIWevrbgdW6YBnklt5rpvM9zcfhSROLFIWidPab2yPn7nIv4YuWTn7zd3c8rmI
lPBC8ta3cu0/YgsRMsuu4/QZHTSLjCezduNAgChDYaBja3OYp27aYnxihb3JhuyZz//B+eqazgtj
9AJkWkT/3tN9bWZbZce/qlcPven8NsXw6i79I12IKDAzDU6+Q3CWB1GqjdgOCOPq3qGPqpEaLAWW
bCIPXH8s15Ytv07X2YmsI6C0LyOa3aCt8Ildu1nVwHg+O7UiJHbnMCkJ/OFmsZadwxVUxfWuZOGO
pPZmjek/4GYVynOrdrWOrY3x96T7rZz+lZwp1OiqvrRia0TcOVnToSt7+1JM0I+rLzN38aarzeim
WOp00ZDLwNxpc42f0RYMdpHx45i/NDTdTbJ6Z4UlLawM0AhYr9NWx9PrJTfKXg0/S5NzU2ukVlrl
STKtlldtuRsWW99gm7OpLuZgrOTOmFUMbaxpiWBpH0xeGMIal38ubjo2pTETnaQ7Jgxee+3ACr9b
muw3qdsrdGo4WJXG300qp5CoOJS3bMKuGWjL/GKsiXdE2QhUT/a4a6fGRjnVU9J0d9ZIEASYan6N
NJxLvK4uajnz3vZZ5myFWtrlQbroBFdZ+Qmm3j32b6B/qqFjpWhiKMKdcE7t2kFrNnNzGVbdOFbl
tJ0rLQ7bnKKs6fd1ZVC3ogmnVcqnp6qNm6zntGQBipK22ujNcBO7BLfHOrELOI4MT+s3XqExrjy9
FarbdFNPCTDEd5pB0T9X9U9MQ6/NCKP0Yi0NtcX8lEN7EfqwL71i2QwG9W4x5BI9yGJYqIDIEs13
Q2x9NeIYW6ya5AQ6tMP+eXgcamEz5j55v2SkfCJ+idZ9oYOyU8TAMdNytNiUJjFlhIrNCwMrl2TW
L+k84vYwDk1clFsDeUCW8k6Z3tXKQznatAQpLnhdm8587VX6hMOSchQOlT1MDGpU8rZarcfIyh4E
a8rWdcZd3q07rzFuIu7kDIsGY02DjGjKTZahRpLYmaWdb7bKCrFR8pUbU+w0+GL6EtWcWe60TnbL
ZGydYaAqQWz0yCzwG604CdX9RNn0k/f0KrLVN9qHoh1HLhpG/qL6zUzkT6rs33Gq4fWboaUXzQ74
Pf2yBbBCy65dJl9IsjTsm6pDPNMuVr0+Jbbzkjlqr5vWoU0oVbXBPIHfYdxD4NEZuSHavTv6p3+G
0Dat3nDDAA0xeWJrt9xh9fmrq8AG5l/CEuSw5QdE3XvpoMQVQ/26Rl7YLavYJYPx7JHD2rbeezJe
HfFpctJmjBQY7UiBKNXJLsk9rU0E7tJ91qG4jVF9AXg04byaHtsJLWaIGYatHXlmcIxAu6h5KBlk
8L11OVWjF6arTYoST6FjcrLgpNBmdbe22z1YdvnZ9WSVaboDax9Dmj49eQJ52fIYK7Ddx3kwKNjs
kCWXDjSMBGy44jknoJNxE/BittV9VvoYarhUW1JDVWpepOGQGQo3MENzH5tof73l0Rd4Xavc9kVS
MZvOqE/U2vet1d/anXIDeo1suwmt87XWuitG2W8qPD2zi/NRDUdzpBsc007ptG9IDkQ9oq36cwdB
El+q6fDRzvTLi8JgX+ockOBZG1Oj4b627kZjfCl1JDCoSNeJ9J3GYHfvSYoSCsWZaZVrGxCeVAp2
Qo8XxAGq36j/aF1jO3biNDoOPJSGZMicNRughVMjaI7DeW7EcDbqdDwjQKy09WZtj31k9nutUYey
F81DJrT8gW319f9/D9Q9849wirhtyggWZJTERtDZer/732/zRE1NG2IN28vfQ9gB6EPY4v2/L5LN
ccY67qqNvfbNAzpM+4Bd7LHRgXf8PWQR73rbevr+P0+4PqsgwHTLb5uE/30hhHSm9GdTO/w9D7O1
ulct8fXXV/37h9mSfcJAJW1rfrO/x3rZDwEOOxuMy/89VqRuYAD1ufw9A3bXgtslQ9C28/ki1PS/
/7C3u3dFNd/8f48LagNQOjMNrf97vtFKKBbiRJ/UvP3vwwXRarcxDqO/F/17vKgXoqcS+469yLYx
2+guI9PzqY0wTtXNPNz8fSm9Or9mwK2bVGXjk9fFxdFs0RKreB65cwzuPRkIQcH4zRBUjjrPOovv
348undcHMWa9w9+XWeFlOwYbRPifF46j+URWIaLZ9W27AupcbvznqX9v5XrNK10Xcf57pzklsnGN
3BhBgqfPY1vu2U5rwd+XKZOn59kzn8tW4/fQ9YvVGv3j3+sY/CRSRtee/l7IrjD1tZUXbf++O2R2
sODpZaqmqO///rGLttvmHZcWqKwkCUZZw7qYyz74+zaO5vqeN0z3HRnMrOLX55TpmuC6oqn139fJ
+0WxH6h2iBTmdhis9ILEnmzrWRV3tOCvzoGmuQdR54R1nE4POUjNsIeq8Lh0rQwipm+eqL26IJ5l
8TKgvnHd2fNrssKzcwrbeauUXfmFNtYfomt+CZVlXLKrXt0pK79VUzE2mFk/1YqRvXDrf4Oioijp
qdDhqINJb1g4Vv0uUlQ0fndCrcKSW0KhETLDfkA0MeXOxLPXepfQC/mlEXG0hrX9KTrn3sHh/5XO
2btbJd2nzp6A6q333k16t36eFcs2bWKiUTyjvSdMHq5m4bAEXQOX/x6L84aRylWj+Jna9v7vG0Zs
OCwSUbP5+/LvG12KOJTFhUa5w0v953lNrDYSi1n49+VwfYHaMd3NpFyIev/vPch6rrFP00ez57ZO
grVz9K1mGVCIr8/5e32PnuBOtfb0n1/17xtVH427qqen9feUv9dXmo7Pf0ro99ctfjYm0vfrlBMX
SQv0QlpQuR9b+38YO6/luJFsXb9Kh64PZgNI2BO7J2KXt2TRS7pBUBQF7z2e/nxIqkVJ0zP73IBI
hwJRKCBzrd9EWIIWwZmfmbJulCG6Q8QgXFaa2XxOE+VKN4veJ0d8Mzle8K1MzWcA3u5Tb+kOFsgN
tNneToiquOVRyXJxtPXe2bB47fj9pzp5cdF97L3uo5kj5RKYa9gDfEFTPN1kdmF9Giw9X/p+P926
WphvXCtFbietuwPofmeLa7N3ja1pvRJlrD6CKIwQTAoupRrfZpOuX4kiRWhBWD2pCXKBbRyUV9w4
JIr8PL6KWTptBVoL5zg2km1bopKSZCS40rgfz7Epmq3IQBVkBsn/1tDSs9aO+hZlG/+subq15Ydi
n+IYIkDOA5df2SEDdLItoPbvhBkFN8xGmNJptvXiJwd0JayvDevwRd34463sGpqTQlTmr65DV//W
VUBzvlXx+N52jcnTt43vQE9FJ7zPtr2Htilqy4QzZB0Bz21XFn2w7rELXRWVStbP629SvcZZOfKm
tR5O/Y3cYC9rLwVyEhtZ1OZ+WgcT1xeFuS14tGHcHRHLRtXH3+thObyNCyKCyo7uVQeS4F8n3PwQ
qiLSD9b/0hQusjfwlFgNOrscFxUwlj1kYHgJNwJV4RWgnWEt6/rc8W6Y3YPRR3GTnBD9ZJ3di1U/
Is8kS33gpVdIlO1kSR4Ifpq7i3DPA87MMeTGNEwP42Z+Q+914DkrUrmWvm9/9CP/sdKRtruWVYXr
ZEi6Vbu8wkJ9SJJmpeo96AoCKM1GiQy+O+wggzVsRPiYyhQTy9Lra5vXAkCAuZLYZLx8K9dlhQAf
cdy3nrKIcD6hpnnzfgjZkJt+c22RUkdz2kEGpq+vNW9UdzJwnykJJ8GN+W8qfdNSd4pGiF8OlB3l
RjbAQyUdPA+epgL4eOxae39egJZBJa464j/XfloCa0E18DNRw5okj5lf9AKhCnOCj5O3JByFnb1m
eu7ehD7EG7ckni7rU9u9Q+5DvXPn6W5ZQotRgpb+WX7MC1ShzBG3aW/MyrWsbwNWRH1bPJHFsREn
GrBXjUhdpiaWs1rQK8fa5m5ayN1mxLk0GzqkzE3lKKuqKKZVlt92Ze17e+dCXEtS5dtv9bL4W52p
O9o+LeN17xBDxfdqPAb6+H2jqvVN2PK/TgZ48TSwzY9aBPlALeLiM0m7r6ZRWM+KnT02mtbsDUsY
W0eLgrWbClQ/0IB/NHKN9BkMj0x3eJ76GrpMVRI+4XiJqTEPTFAZyroW49FBZcsbI7ECFc7zLxuu
xrJMX8cCUc+21j/6Zq2CIM0dVuy9cuifdrrWISuqkrpfqL3wd16asbRuoHY5evpcuNon/MmVWwSz
82OmIzMY2hOAhKHdlGmRPHUqSbRRSbSNAoXrs+UtOUC6bp+6yi8OWlklGxWC2D5v/fTRGcc9wcjs
WetFDuvJ845p0EW3nuF/kx836Q7fYDnk13aedleeT5ZhmAfM5wGCkpxWBDYws3xji5zklwhJ0rPc
iGxoz6XRAq81HSQOFFbpJQDJs9BDY1jIPnA5511g2nDgjOP34o9DyO5pUTylaZLv3g+dCGDBhtI1
67aEGjAM0x7dFvdKlrIYAprdIXsvi1EFigV46r536iubhGCzr4mAgA5Tw2VeKtXT2JFXjTKj/GRP
5K3DIamf8yR9AubRv2DRfG6Zj77WnQUlK/NxsM+nRe5AE1goLOTncLTrw29JBxAyjm/MdPsUnngD
T3kWl8vtEoU5XSsWIdbSW1l8b4gTJcUHGZxlR7j7OnxUOmzEBYLUJ8cKSndTF0B8+8Gq94FoD7Ik
N7KLOfeTxXJmFxm9T7yssW/CQVX2mQOvK4Wlziq9Q0RBh3y1Cudm2adSPHWZJMREK9OkD6/VF5b0
yuFtiK4ly0r3zeu3znxPVxrOEmZl2jcQhjjIj894G997acWdxWfUQAqOQ9H0m2UDDvvWj9Ps1puX
HKFagdX5UefUbbOKCYEB3UESDuaKfqlUxzmVelSd4LI8sSY271VoVeiNWZeitpGUjcCT29yIJ9lo
omq/AgdS7NQCnGDTiWKb2eBdk0b4D6GX2+uiQxxBjwZ4VNA7Mc/poLoNqXU/JaBs3NxXXjfk17zX
rGNKKqrGvE851hqAbHwaTBGsiiiBQARS4I5o5nrgWBdhCvNuqjwCp7bOChOSHWtzRN2F0UQL2WoL
Mp1jY3sn0vMIjIZhclXUVnVlg1gjhV6FX0o7PVRZZD5WorDhVPjIgUxp+FQoBBDmDvavI8ml1gTV
neALeJG3kRZPrGUx1vqF3BIRd7tM7vsEhhICnuFN5HnoRmlNTooksbf9aOnHiHcEcJi0JaMd5See
b812TFX7yuD6rO04Fjd5gv1dqCr2/TBLFqHHuyhLw9nWrTeNi3T2YGjtUTuT6kwIXKK6NVdlIPjP
xbx569dURo63hfJ9hGxpxhGH5N7wsCCE3E6Oew0isb21RBvcFRaaFSFCb2tZlBs6GLbV3jKzn1lA
CA+9d5B1dNAMwoFEQPq957YGzrSdf7SypDr3QZ+u4zRpHvUwepFftSa+hWYffI24VwmmjxhdzGMc
pIqOxjwmsYkpVJFRP05iTh/03quRvY3J3ERb6E76fUxpgUuJk+wIpco9as3oHkl5kt/qdRISZZT5
m5h3Q4UbNk2ZbPp9l0mwWCltuEmGMm0xKTDg8eGqu6j571F5xkd99BFhWJiqwzabK943TRJiAAzq
9X6CSLtuBxzX63AQpzzT43VoRsoTJPnrnrvwqxl2F6PuxRO8hYy0eP0vXb20vZZTVyMYLoUbfu/6
21GNScVjPS9jwojPepWJB9Wrinu/+6kQds9aZ+lvLZr7U8vvYwq36Ld15QFCmcoOZ/FaHXjHwvgn
Iaoaa7kbawgChPOmcCMUJp1rFd2uYxXP6zW5m6FBq+Cp+mutLKMMXx0mQcjaHZVDZvpHKCPGNiFV
fCArrxxkPcR3gqeyUksHB13kuTdJPzdbyF6tpbXmTnaoZa3clZvSMcmV2W20KFDO+N5ftoya/7l1
q+A48py/+Pw0dslAYE5Ly+ziZVp2kXvMQh8bkqmH9/rB87WdI0jcy6G/9gVt+r1vg3bvAo2DFtlh
xz/LjYnQJ/dRaqztMkW7pGnhfsvd9z71SLrj9z6y2VJNxFo6jGVCYIb+vYL4+zHLGpX49LyrKyC+
5J7c1D7vLuBJweK9rtOdsTy/l2NrijdRio6ZHAzFEaWm345DuJIkTV1bPK4ccmQ/HYOJk73MxkEF
X1PA1UKur3PDC0IG2cVXg+xSJqMNR9wTK3fU058bdk2HgN97bSGEvSLTKlZyoNwgrZxd6l0195QV
dQ8+zGLKsYWnkeI08zSRbjxjhlAuZBEqU76tBUpLsqgbUEYVuJonWQytcMULUr8vXF2/xKlxL6v7
EO3WxsBDLhqz8anWSPWyhLD3slUx1WucNKcbjLKNuzqb3g7tJkZ77KO2QE+JQWQ8xjW6QqxH59PS
EtQEc1MRVz2+Sk+6hzPJv56tMZ8t07BgQyZpeHo/W3nImLNNawSaS1j6W6mEnvK62DS5Dy56Fkt/
U0ef9dTfi2UdwERzgdDIVtkwDQlPdllO1OxToiXZTpbGtDzyqITik2hrN2KuCy0wDC9ouw2rmnj2
eqjtEShTkC49hAqucqZCWCd5JumHCvks2fttoC0CsNOlM/t6hBdTqcMLeDOfpUV/E+N/cUJA/tgq
g/Ok6nz86A6wjlz3UnbxQz1XZy48myomnd60sfM0NCJaEogPT7K1sSI8Mcb40ddATzcGFjtDrzhP
FaSxTVZFw0aO0vWecGQbRVeukriPU3SSH+konXpC6ZUM4PxRXhSRyK0yZSuLYzx+mvCdRcOqLu5r
31vLj3QbcmPahPN12yX6owFrLA6dc5MIMh6qCrkYI6szTtn2uS9Nci+RZnngQo27cUwM5IZ+NA8K
GIb3IdM0jTxEkdg3ebUKE9ZJ0N35QdvdYbRE6DABHOr5FJG8wUCmH5/fe2it99BHIjnL/rie1FvR
QbSUxWo+4JzFnY8lx/RVai7RFHG3rjC3TTtW10MG354JAFD7SuHXqiKS2QrL/xrctEGXf8XDKQUn
6M9eAwZs26lxIPr30YNp1V9coWRfY08H/mKVH4VulusGZcIT0UjrXExaiQeSa3+OlHIlu5YOeT69
V53bKcEbblRD3iRm1d9Ohdst5OdZkBSTziqfvQKoolIOTMaU2DzWkCrXeWg5TwAHzrJrE+mfOkeF
g6hbGidFREf+D7nXl0ubddRf/0PMGurtf8hT5lTyf6hgDT2EWfkF+G638crY2CRqPO0AB6QrHWGP
B1nsqjhb6YGqPxhN/b11cn3xU1GN9XJH0ijdwHYmTyKU6FHFJ32ljmp1BRi+35daXO+QTUZHVAmT
lY1u3sdx7J6AQBvfnPpYJ8r02pQ8JhAhjyCUM3pyveqqJp6Ztwgu9CJ77tMy2KKXlSJ/l/TFicgc
llHz3m/FFpFnbIaNZsk6gN5l2Y+wI7CB9prUuko0sfYGJTyRNnKWCXHXtawvHR0sEETn7CTMfJ03
PZYRfssI4YYYv7iD83aAfi9sA1ctbbbXs231ZBhgQedSGfmgePJqfGvsqkBbV1WHIsHcILvIVrfT
8yMJBFT0IxJUKIFtkso3zwbxzbM1b2QxSHrrOGEuKUuyXvbQUvJHJH1slKmzCOr7PLbP8TgKzHQT
4HqzlALsMF0fCoT+70IfwGStgbOQQuj2VD9YrhPfkU4P3uqLxF62ml5/Rm0Dtnn3FbVx3mHAX278
wvB2PtJBWydIsru4J8nRKGr3VfTqEgHo9llFtWmFjKN2hXQqDmhtEm6GUqkfK1V78Ku4R1IHo6wx
c5/MCA+VSLPjU1uUPR4gYkS1f/QvrDEgY2f+DbTy/iT0xrox542hg1s085sxCq1ZUaw9A8E8wv8D
a1kZcbXXJ6YV7/3bug43asOSTdbJYV0ACn8M23Qri7JBDatXZOvNw3s3GySVXefpNeRN6yYpvfra
6ZTleweUZZiaRePL+2FqYZfbZoLUJwfJhrYNh1WcBB6UCw4k67QmGzC7DtO9LHa5Z22ysAANoeKN
4/rmk8OS7ti7gABksR7HYI1SjbqTRTvOHxrSXRfIVN4dDPVN3bTmUzH6ENjcW22IjDOpCyT4ffUb
MCx1G1UFSxpZJzdhmNUnOFfQlumrTrnYeFNV7Jsu+wQWGOq56+krTXWi237MzIuhf2mJLUCcwa5i
j4wZlNe5Ma/y+FY1QnWlkh1ay7q3Bq/4JEZdO8oSUormxc2+yO6yJjQ1dc+k9efjREmugopolHVl
dx1E0qb+5MOhejsGiwvg2uX0CfKLs6xcMtMRqX9tfgCF6L3evZc8760kn1UDKhfvbd0vpR/j5EPu
R085jpxTf6f35KrnB+CPnm+fN7fNgjt/M84dfNCPfr/3+zE+w2yMz2bs3bbp2O2QY4nP7/Vy762u
HEiY9SAb6P5enVU86ReyXE/dS+IDzMef4eylZn6We3JTlyOaKnrSYiD2V4OnqeHwU9mww12u+ukh
6vGhfDvM+xG6WhnXWjRr983Hlxt5LCYF3eLDH//1z/9+Gf6v/5pf8mT08+wP2IqXHD2t+s8Plvbh
j+Ktev/1zw826EbXcg1HF6oKidTULNpfnm/DzKe39n8ytQm8aCjcFzXSTevz4A3wFealV7eqykZ9
MMF1P4wQ0NiXizXiYu5wrVsxTHGgF5+8ecoczNPodJ5QQzO7dwn9HWI51870ruMFA7xWdpEbJy2d
ZVaB9y0XSti7TFQwCUg2fhQbV9VkirdNOmlXBo/WA7lhrjVqScYVqPxiq2h+u3jvJxvIuWGgmYdI
JhchQVEz25WZ05/NLB3Ock/82Jt7oJySMY0DdxqwNDl7urZvwja/KUKgtJ4x/lRyM3VvBu64+c9X
3nR/v/K2ISzLcFxTOLYuHOfXKx+aIzg+P7S/Vti4ni09za/6Vk2ucLeY92Fv1+Q35ppybY44kwHb
GJAOmTffq6PKRTawrL2zQnJzlRqqieDNUN+4oV0hoUDd4FkmcFK1C2D1/VUu2uqlTKoW95ngsQSu
fx2SDX9U9cckbtoHAWnqNgbLLWudtonOmgfFUBYTjaTKIBTE8+cxJtyDtZ/UFeT91nwEa5EsJztL
jrI1y+Ofjj8UPx1fEeq+byuIlp6G66nnNYh11N2Z6PN/vtCu+JcLbWkq97ltOBqUL8P49UK3TuYw
YfWzVyIiPXoxXD95hf3U5aKaSFlA7EMtT17j9+Y+Rxa1zrLDW7+gbmEKoyN6CIypOhHWgQ8bc8Ol
1thimjlXds6MH5a7nmfMu7b+vVdhWq9dybyr9At3j2aVWHdOMz03zWKsiYdPGMRs1FRv921qOPem
p11ke8oqh4i5XsDk9KyrCnnjZd0507NXx/cDMeZ7ngG/HTABfnCrugKg4XJI0C2dzOHS2XZwavvi
LEuIBI6X7/XdBZ9nFPi6IvMWnUD5EZiLWHnGexeGNkb2NlRXjGo1MT/Z5REojwDpECTsw+FW9cr7
cdA0DN46YklOM/8vvvLRttdja6qfVNT/d4CFrLeiNYZXGRzWO+FgEhTmZophKqP/7qjz8EqghSBv
jf/65fFXy8fhS16MVegHzW/Ff57vNvf/PY/40ePX/v/crW/X/7HD9jW/ek5f6987/XJQPvb7aa2e
m+dfCuusCZvxpn2txtvXuk2av57fc8//38Y/XuVR7sfi9c8PzwhnEV/FlTV8aT58b5qf95qq8uv4
8YKYP+B76/wf/Pnhf5LnL8/p878OeX2umz8/QK38h+M6iPa4DtLSmmObH/7oX9+anH8YwKaErTms
atjyPMvQPQv+/CDMf6j4/NmuowrDwk7W/vBHDUVnblL/oesI37qmBdRdFa724a///vvb6+37+vu3
mfbr28w0OIyDY5emg7PT1X95pkZaoRu1MJQdxC93o2N5tsTREMWNPt8V/kZLi2yH9peKa/GMfUTb
YDl1Xvx2W/1yV/38Uv3b07BdYRPAEKqj67892ickMsdu6hDoKVCiHxPdOTI3/mLXSFgiMuyXkQ59
sVDWhBDsZYMM8yrQB/G/PPg0voyf3u3yariaJoShC9e2DHN+MP70bncMLardTng7tTKKlYcU3qw4
qu8Vbynw08Gg+mNseRcrdD/yyEC9OW+WhZbCw84IOtSig3nDSnT90x31N1MOzTDmScX7pGM+MVuA
LTFVjUeysNX5a/zpxMDLmyUCDN6OiT05JrXNt0ZUXmt54JzwYXcXw2AMKxk2rSadMDsPhtUQ6cih
lnVLcK+z8rVpGdbWw8WuK3L3pA1JdbLtbQxU/oSU1bQzXfwQc904jT82SWED2TR7TG1HZ1xnfW4y
mwmGaxJ34yFUxiePHOhx8ABoi1DJz/4IPMrK1VeldKyDcWP6tyXmO0t36LfjLC2jTL2yx5bjm+s5
AxQzKL0gOdZ1U+9IpJw9LanXliqCJev15qym9dduwIVx6osl/3Z2VqPpzgFUsFHGF89vYOdG+WZo
1jaZ8a5vto6d5Kt4xP8x3msOcYauWzZWKjalUl7Z0VdcKhEH7AOkIhKCJ+gzLwThTBK7/T38LESf
29Za1+6RTMsy0llBJ6phbTQ3ahemDf/E6U95GEf7KiBm2aGHG4+OsQEnhmrH3gmIN0ecVpx+G0sV
a4ECq0sRuK/N/IVkAZi38Ck1rXE7NG26mvwOEgkq0zEK9Mu+Ng4uGJ9V2DhbpH29bTmGryQf/AVh
mTUI7m92Nl0wKrqUCFhHhqcvhq68ie6ypPwC37niTYcbQ5QDfuVxcg2qbIHId08vOAG+OS5NAdfL
BuOKYuwWiQDQxy0JJgUNJVEh+e5VOzuL4cm45p3GbGyra9EeQ6JoNqXsFwU0dTPtHxwdTSpsG9q1
MhCsKYbyC1MKTBAu2mR/9u1J2RQmFGAl8J6AnCaoACF6zQzmphmaKztOXjVjNBZNSpagSid7SXAX
7m/fBavM/qQVBLvQrYJIGF5H6he/KwQeLVDxQIAGacwPYFDRoOpfB4imJuEl2GMu2mXkNBdRkYCF
dVoI1dlwbkcNiLTfiouRZiisVKiLOCMYrgrdMSLkL6OvEZkjYbfMx/5bYulY+ILYWSQtjsYo/Hkr
OIR4bKPFscH91V5FRmGeM68ix9h7q7CEr1FoAF3cRCAjLcxVYBmYX5lsYNnNUuTzLj4jP2/SJjBX
ZYRhn2xQzPLLGCbTGrHUhqsZXFt+bW7AD2APO1d1PgukhSzLTdNmD8Ck4IH86CL34rmzHPHeIOve
i3KvModpGynmTqojs+YIJ7xbjSf4ONabsrdUtZatUu3bGJMn5Gq1CaAakt99aOQoZswS4LKjBtUG
8rRtvQkvyz4Q5oIJGCTduWVAXnNJqyXSGqAr5oFvlW9b2St0Y4LQPXBuWfxNa3uyWkegRTAP/elM
RlUNdt6orZtahTNfaviizB/5fm4O0EjYyvIUZO0oT14eHtIvJyZ3S3m6PEIQ6IM4YVgJuiWR+9oC
mQdtzO2p+NqXPoYcppPq2fpmwyoPAbcm8J0NEk0XJB62fa8iuYWMWTVUQHCH7j406q+k+TowKY+W
pZ+y1EK3OutuMAB8NEQL0rI/oJuJqKyJYJlX4OfL2izdiQmvYn4X6l7hwY4sje8Qg6x2nurfGoql
r80Qhc7Ojm7hZi4iS1x7seruxrK50X0HOjVoGWjEa7sNxMKqK2MVzCpEpl/AGnGwbstG75Rln4lo
nIfCgQcXQVHh+Q3/zi1em87GpcuqdpmA/+PpFVwmM0K/ScUxLFPDbd4VV8rgBYcpSPZGN073usi3
nlK/kFzAp41wV5X1w5JFfczjubzJiDjjD4bIbxEYLeA0yOgQE82Vao/KIhwLfzVOxFRZWnpNGPE4
UGvYq/jAgQ5BiWpAuSocnbUdpjqP3+kaqtFrye/3U9leW0Gbr0JFTJvma2z71onMdgHAJosI+g7t
um3mlxb0/dYycBx1oPTWLQgeOLhqs0kR1yV4ECKplw8Po6XxOsv0atMxwYP0d6wHsM/25O9INHsr
HdrHJmy/Vn36akzTl06tHkylym6Vzi53uuLu3JhXnU8G6hqBWwQ6/Hp2iIryo/GN+Z678FA1zdGG
WGAVm4AE6Z7rgUyIXbXaUthhvoZIBme/0o9BTHjBVQ/gL3kAoATQNX6+6GAIKRPCFSks3wUuuh3y
DyvM7xwVDrWugaYviuBbmHeHtNSOZlV+1Zyi3yBTvi7Kayh6H0P4dSvdRm7JLtsDiiFrpBoF0pXP
WRfqR80xoWIk5bADaXGntTBTOgNosxbCptKsL3pavmJWr0M0LMs1QXMoU9i5rPLiqFnDOXGMaYmu
xNWkEK2YTOhGuoIaFuGIJTJkC1flDtBLsaltsdciczea+ilORqRs852KaNCKG/va0oNxo/rMNw3L
L3Z6vtF0BEHbblj7Y4D2YoPvSs5sZt8NrxM2BIvY86cNcMwNnN7PYa5OSCMl48IPbpIwfeEnvu+I
Y4axna7twkTWKF2hO/LgNVnEbK66t+CedLcODt/OAGvcI8WsVPpz1RU7EYDqUgpSPqETfBRhsbRU
BwmRbAK5XVxHEzIDZYdCsM4LavCWsUvUpsNb6BRW/kUNALyZ021nidsxBZjmCWdpO3jlEE7aKJ1v
L3XrwsxvH+OIiAdCvlPCAJdxf7itNFIS1kwDUibxjWg39xaZmhy2Zman7rorEI5J1c9DCcUwcIsX
I0PVD6WSZiER3GXIWywO7wC94xnQgX8AsGyfLVFcDxHyIbx+AkjW7po4kbIY9qi3HPTUuTh2eakt
FOIGBY+fMf40eP1ZNezHKubR5Kbch8oB2zvkyfrxMoQ+F3p0bryqXptadw9w1+f2gKcLEQA5DQWd
UQ/qhhcEsBZ8YKE2ymYRPmAkNfVdYXdPqFKZSwc5nkigxNEFCSzKctNkyMEienyykE+woalYXYga
2niymgEBRkU9ZQmMtKlrj9V0q0+BvnZ0oNO+V3wuBHqwAIwfIzg8wGDEvT0dnXCWdvKCswp9foys
V2dQn8dhGSvegxJYh9jAMpIpbYARCuaVFdrx48lwna9Znz7lhUDcL9y5xxH7UvLWNspLCKVc2Whn
qwvy5hh/l5ZYh9nIampukXVvzVpiMZeyyCrnxX3JS4bUv/5R9vKKtFoXLR7PI6//K+im7VZXuW0a
nUiz78F9xJAuu5oQbz/pA9ZbQTpewRxdN7qSrhNMThCtcmf5HjTSw6rg16hD67ZLF4UvcgBoZlZL
z1G/2bsuL8eTQL1vHYQZUB8EBgF7nUWjk/XUmOnlCIZvbMKQYZHoS2vileZBAjhryn1o2/yH85kY
ajOtsWZOearaXL5Ojdcu2nq43JEKaE2kGcJvfjNl14PI2SDRiQdC94xJcYcqhIs1Y45pV+wM3gxv
Qoyd73vib04SutExIXML/VV3e2JxyvBZKcQqQYGGJZJ3iprB2adkd+sQbYEsg/thokurT+2Vk8bh
GsWkb4piXcdo2x6mxr/udSF46TXiSkOHwfaS5PxFhbvAkHyv5tZez7v20JvV2UBnB5VO9cZMdHVP
Nic9FWO6ChylZqyNBs/8JRZpipkKuRHU0xDxGmttXDslAp6F2e3Hyl7juJMvFLimrVG6+6YsEFhD
bvgK6EafefEVAu3lThvLL2HuH4SB0KUb9fHBHaZbr8XlFHI1iWq7JJ4WfwssztFF97/u+JiUOyue
TOKaZnzGx32egptPZcZzHzzPTtPLFaaEnxyTbwWl8IK1H2QlvULtN1Z3vJfGQ+DgLxdrHqDgqlpi
bOcRoypN3v3Q7TScJNI6L4/uGOyzxumvknnj6v0rsE5jk6rc6Bamr+6YLswdZCkWQw0zF8OOx6VK
bBItqfCL6w/9DlGo+GRX+SpNVKC5+oTRx3Ax3S8AIbgt+oPcdPOekoNxI63Nbt1qk7aUTcJvHV5S
rOiC8lCgynCQe1Fg5cnivSwrDWmnIXdRiKedhfz3/n9bWRvuKhZosWZt3i+bgKttzV4cci8EFfnv
i7ILkhHfO7+PlcPei78dyjGQ3RpwKmdOxgfJA/D8NjG82HuzIZAivYCkNdCPzb+tc7IZMvF340qo
O6GVx4Qlp+Kth+xmk6eFQPvj0GmZ1gdZfDvW+0eF0jpGNhnBMfU6Y1+iFKva8Fbm4T+1+8Ys1Cdr
Y2nKI3flRh6vbZFndkYdLb+qIdU6f2Zcgt5fy92kq/eJrz9gWcWswIuusUhImHgKJN5MWM+5r10j
VO8umnhEK5Al3j7yYchlMZYSgE+9VUmUEPwoiZUIJvWAdmc1cVe3ZJXQfgdpbeSI7rY2KBI4LpsS
4vYZSHG1UYIaqOVc7HwtOYcK6s9KYA5YP/fGSavFY6SaxnbCkmWRmJ6OKCTqSSu0bXZhVml7x3HE
ySaPPKnVHS5VfWBEuxaI9ykKwuRUBNVsQMk7TAus5dTX3d6p1OvIdoljT+ZYnUZOD2cKPdiM6HA2
U37C5+mBhfh06jJlOsk9p9KZJOQub9q5QZs3mUCulckD8Orwezd/0qaTsEYoaZqGDK2Ae86ZTOan
MLWyc4T+8mIaWRPUWBYuCuGtiKhra7WBvC0s/dAlnn9q5o1G7KKOfHMflaW2CJDpXCFIqShnnZXK
wUet9ajDvuXFxjXigCzneb1M+XDiaQql1k/vS920eS7To/KV/hQrPQJL2OmASsIjSkG4jmV6QoRh
CB9tvSoQ14fFCn4WMreRvQQuighei22tW5c7JwCtPqnmERD6zitZ4E0J8qu5G6VbawifPRDzmyYK
P1auFW7xMVFPauLgKD7vyY3oR8gWpjot9YSwfYSiK7EfRfAVdFOMcq7sVYxuBuQoRaSePNSxTDPr
aAoNzTvHXo2a/eKynD8hJwEfCTlfZS61853C+oI4pWF1vKn+qgtsQisgeeuuvy1ANyyiKTVO8saS
e07X+5vIRBUUvMLIxLEh39BaOzOdxMntG7GNo+hpchHBWWGcEZvayZ6bZLvVF+LkAK0KEiZ9Ov9K
2OMBp+bTHt7YoRhzhJNVFN9tE7GfgR/JSVdT5ST3Eh9YH24myN2mBZT6k90gMBu2JvgeYSrZOknK
J8QlD5WFNgZu8+DM4i4+WXoSn4TdkFvYusagbWQtgONqZYmUCE/uRCf7R0/ZXW5s5xhZ7T2BznjT
jnFzEF3qroyRNzEoffUUzBgXZ76GzXzTy43Whjm+JVrBu7VgIWhGxynov2+U0O+QbZrLb7voUYzz
qh1RWGV6lA3tPCSP2vaXjrJJHk22yyLcBIg9sdDePua94f1TZd170W1KsQI/Dm741xOT/QpRp4ex
fRKR0+TwvML4p1OH6cgSwHA3suvb+b1/4vvplfLMk47ImUcuYClbem4uJLzV7Xs/uffb6f1WlF1+
O433S9A14Qs6rucKs7GtbyQq712UN8wivosxTnD6gFRphWeHQRblkhNw3olCfMTFEBvaSs+WPpEf
8GJGuMQszTy76B71eE5fefimCXV4USul+H/UnUd328y2bX8RzqgCUAid12AUSUUr2e5gyLKNnDN+
/Z2A/H2WZV9rnNe7DdMkBSIWClV7rz3XekLgu0LS324ylchjnuj6OcFHRLrQdRnVB2Mz4Xf2WNti
nxCz2OpV/Kwzzt06luvSSTHTNSk3w88AJy2feGwhDDHPLbF5y/ZhnthUn+J63vfDdDRDHS5TU9CC
dbk3W/Lu2ShQJCUfA+Y1e6IbTEcNPET5qB/YCcBONcNB5UbOTpOoHEf/YvKyz6kYnccueCqaYFdU
g4QSu0qrrjrTqu4mA/C3asiEY1tFmHtyumobZ/GnQOOxjJkdZcslgaS+NZ5BGjzHbWIe5kgHMDLI
us0QoXnsPtWec50qYe00E40fcJxIPjJPU6dkTLaYeKot/TlE4VwSUnXg25UO2Nc2cG89JfR1Ho30
RKlDAmAALg1wh3E/dBxsWiavZurkml8o26CiXPSHjFvwg57Higg6+s8GUdPeFQAICgrlhoqvMvRi
RIOHtTSRJE8tdWt6Lb70Zf25EUruQJdtIJYZ1Ox+nCLl36Z1vAfbZe1oJBd9jydfbkbXHSq4nV0N
V5R/XHYjAR1uZfOYnE2DGTMFg1HXWNWNcJttFeMT03ZadkbFaH9SE64i4RVcpXpP1cAxd03rfHDG
aQPTmvJcAIGXzefIs5zzvhuLu8YNjw3hy0PeRSbuGV69JvildgHVQmtZ5NaV2TJdylMzW5n1tOu6
Qn2QkY/AFOOxLrcueq2XFx6maVGRGkdwTxhReYFzKsP+mw7qYs8L+ecxGc+Gpm+3xM5ieEXTtPdS
XcPDFhIsHBvtwIAEDgauejFT4q1IRbOOIHnvArODGzpO2k0xBpctZXsHK0uJcrTWzMIt9LN8jL7j
1B1fCTPHRYMWRaQNZm3Y70lYtztXg+CN5l5t26T/wqyPaidr2saO0g+AKw6xtJr/j2zv/6FcLZIc
g4ze/56svfzWPX39JVf74yc/krVSmv8RhmHZljRt0xKu+W+ylgTpv9lZUyc76xiogEzlkKd1yMb9
k52dE7ekVPm7SRZzVgf9N9lZZZLofZ34EySGbdvSddcg/4e85Y3aKGgoDs+qwrgIeFJGXaW2dkXO
BNBpR1CrxdRBw6YgSgWpmae2naJ1EwfqvCrB7096de/lc5BR+cPO0rx9Nhs8UbdfaBWjJUsSnq9K
QII6xiSaHJ5k0O0Cr6+3bVvj2GfiOyLq/NBp01nSymyXD/Y9Hs8jonJq2VyqKeheQKA6R2ST9UU3
Wis9V/YGMd6IkwKWtSsxHWsjgBIWNbdGi04MfuedY/hyX7ZeswNJ6K/neoNtpHcHgRjzKClb2sl2
qB/om+6U0T5UOBQ9Gi6dEtWcLtyQg9v2mCJ1RJdJBWMBbZZXKEe81ahgRmKY8mxrCH08D6QluB55
8nQ6HoHqS3NwSKJ2deOCSjq1Fl4gIkpg/QF1iNNqg3PiI0JYKrimk4vbEoz+4lOe19ehGC+mIgg2
fceAWIev4QQ6BlkVJH8o+jdx/0l5ITlCCVgFZxQM/Sb5wfU7aKvzLywf3iMPMoafDtAnW4GNsRi6
rXnosO0BZwQQt93ai69xdC+Y86T11tjJPtzLNIENVpqc7OJ728pjlQt6hwbHAkwhd5ORzfbkXy2t
QOkCNzEJDOvU48B5yfjJkkCcanUFaiPdZvEVDqxQORmVY9Da41XTfxpUWlI97G/9KKSqA0uKsB3I
c0Gg2lR41K/CLKkPkwd4Z541qKzKcPRBtatwLwp6EmbUTLjrXDTwuZpdVsdbvXG6Y9em0T4k8L8y
UBNtogkXqY4Ha1H18QXD7mjrYAxjgZ9lMhAb28R3kbRjdHvtR1p4kcQdZjCcm3yKwDd6mwK182qC
r75L+o77wBlbjA+yuCBjkCTXRSlOnsqbc/vW0WMfI3NSKlb7XVWUkoCu/5KFZrwH00AJdORaYI2D
HnieeITiSjksYHROj3eahJsfCvzSSPeY5M0749Ko63Wf+hU4J8IqJKgeoetQZgcqloD8aQConCBu
OEVGxMOT6fZGmhlj0dC/d60ebCj05Uu3ESgKUnFJNqLeB7WegksauouKq9iHrbsPQh28kRYPG6s0
kjNhJAerVyC868q5Zq9JPRPl9/tEbccOBkcSZ495GNXnTp5jVGLcGUnQkgnJbhM/uxdC6zY4dKgz
KrvqzTScAMT4p0pqBY6YlY1xFWaDo+ynBysEUIPzjvakGUCye8rOE+HW20LShzheh/0hzzXTEJdV
2Pa4V2r2zgnTR/yb84tUx4a0yJmG23ak9jw0DcJvWOWZOswVuqsMYJ1RbX1/0tAzyYtGOO23si3y
c1t455MD4R7+h4ImAESvhnUOWwvNu9AakO6aI/aBl3+ChOFhgx0O236ofcBQcXn0nIa01miZODQP
yZWHbfOZZYfeISzMBFQ7aSwQ8w5j07rbqEbrtqqu9Q2VEC3muYG+8SqcTbRu6FZCKrkH4+VtorTH
3NnzKA4zo7uWGU2OjmGNQwpp4dRyjrlA5+HX0zXH2YwGZ4Iq91UIuRk7mPQcFbb18pJEEQFJ71AD
QCop59xrFmBn2TfNlWsM38hiqtvYB3CTRs3WLxAstAw6KAwujqWwPo9aQQ28n57o+yHdmh6YSfBm
G5kROVlekGfWxzaoe6aq89vl8/IOKAdDMM/BAvnl75RuwImcPy9///nxZcnlS+ptWNPyp1dvlz8N
BA939SCvl1Usiyzfv1kjlmjY6MY4QD7pDt7PLSn/I0OkxQvE+uetlvM2KHhZ3i0LLS8/fxPbtAjc
AFjGIbibUAD6z+p+/ubnd8uvlz/MEXbyYMpbj3bSTsxG/93sssWXnVm+1Zb9Wt6+bG5Zy6u3L8su
W3l5a7jRidsdcuu/O//q4JY1Let4u6VXn98c5/KbofLy9WATgv253p/L1VV3OyofoPHP87j87OUA
lwV/bvrnOXm7+LLgq6NbfvPHPXv55avVLyu1ibZNr/awKDp9o2CBryqcO6b1sv7lxbTKWuBt8+uZ
f7OjhWseCpg4e7rAT77q9JcfvCw1mBZpPNyKG4OCPRKpExvx1EUED3Cd+765doKQzO0AG0iT+REc
b34kJFhDbc8cmsvy7c8/NUgn9pZHnf289M/vl3dq/vGyhp9/fVlL7Ves69UaYQ4iLjHq41DG5QnX
e0gEBEE7B//m5a1WEs99+TyGpPJnDNLm1ZfE/LtDnD++LLL8YfmdF+A5Poie/H3o0g9o1hzyd3O5
xQKdrj+IN4njnuAFFEekr3hEz+8gOuPP2ho18LuEJHd6jEm3hq43zOYJ1cutXixdQaFf6o2uc0dS
quNOPK5irhlj4Ozg1O66rrtvdv2NntxcEa/7TCEtMThpYwQ/zS/j7Mu9vFgtjt5/+vhzueVnXA0I
uV22Lmy7PRsGFGJ1bR/MAoi7GL5kgVvtqqpmHu9O5AJNo//kpdYtFjEoapAq4HBF32GFxezkxiaX
jyWJMTCVGUYie4MhztEBYncU2JAdXTuq1wjx4egDNDouL/X8zsmJCa/StPMxOYB9iUsFCyfdUczv
lo8FEdB95+QHMjXBaXnp89hd+yNP8xyzkHzFEzijsguLCIZuDmYzWIUvL/aEGARYHZZnU3Yc/n3B
SfN7IXFpR82Y5ysXlwGilNZ11dfhaTQwjBm1AbJm4WysxNPOcIQl3DJlBxNR9oRGRhkrSGIx/iQM
HamYrEhsSeNo27Vx1HwNoHMfiU1g4MxOAAasPjm7ldWVSKesC2IUJY8zzls0fEiJzB6CIkj0rRGD
rLRKyKp9YHkHweQS/OzR1QJIgubJNvuCsTFxTjx2+O3sdL6860EuV4aRn4GCwwtdJ0mXSJFvM+Yt
x9QnSlgK7cc7mH8MsnJ1gWSrOy7XgJZdNmd+i8CNAQBecPP5t+eXvgEaUyYfnImbUCCnPgJqwDWd
mtQzAf5mv+zDCIr6GNuKZHg/v10+A5JgaMAwr53FPvp8RVTpYXst3WqC/GD462ZWCrnpkL56QTXg
4Jeampe9loG7VCbyH21u32p00EAJnTqXKHDX5tz2fjbA5d2b78YGi99gmKt2597QtSHka/4Oqwna
tdGZxVGfD+nVZ0zawi3zsxCzmLlzsebjfjmc+WSTAflx2inRB64GtwnbJxrWcnhLg0uBTsWrl+sw
/8XxDmZgi4NQKj0uB7y8+/myfIdKQgfMY3z0ZJodA6J8R+aP2RHkJsoo598vEWd0q66py81y1y1N
aHn382U5B8tHniYMVyMT2ShPZ+oKi6Nf0usvLz8/jon41Ps+zuCjuG7CXk1rR9Fzvbw1TMSdnaPM
uaatPOoosY7R0qrnlzcfQSHuUjAs+6ZUFZ1Z//plJJHz8p2vO+WeZnF0CO8hz+z1b40Yq21meM1x
eQkC4smDx/Wqy9I7M00c1Or2e0HBDCXCtKfl/GEj+uPd8t3Pj02SHWud3I+nENS2ytp1hPxmbYaO
h49dnazWQphZwF6Ner3EVl3Jej/yzFsOCI0aUydZb3qB+DOr5/i99PVko4Oj5c4CukDFwC6iaKAT
+hVoXcBanW0dw9FEaTzq7SYORHIaQJX5YXTX90249esi2crKrJCqcQDIpP1p7c0dOuLzs+V4Xm4F
MHhdhmIjwfFg05e+f2rxba7Q7Z4traMx0ng3BNhpO3T9L1d6fvezMdilER3N22zIZmg99PJhnhuZ
yRPwHeMIw1Cd7PlFYzKolQ0Czbyujs3yVHP78AgzBV8ZFxZ36ZyFIthRvPrQFq62w9YW+m+Cmq3s
gipFx6TOwxbvlSV83cDD39t1cVPG6AjNyQa1HSbaSikT20OYtPgqYhmP2C9BFZdj8TLp8VmAUkMW
9cGI9JYJQY8z5dxZNCZdmekJVFbLZ+lhTunGPGpdq/WOWSa6tSmdEmNAhs1iHmAP81OVuiRmqq32
YESQm/XuMoH9vLVr99qJKu6lqrrrrb3BtBczz3ntZs7XSew5lFGy3Z5iRcKw52lmb3x75hsMwVo2
DSMdiwz5rGGs5qd73VfFMZC5tgvhwxaUKUzr5bvlr1MUYHFWN3fBnKmaJv/eI3C6Q+KSn2rzy2Rq
41GvfXlK0ZRRX3ocgDQdw7JDplbrQG9JgJEwRWIHrnm77FjmRPW+jfXz3M2vKuICWzEhANS+BzgK
nwI4vrL2UR70gDf8Xt910JJWoLkIQdBTLi+ZRpHnqhbfTLCB8I/x96rFreOV0C+PUd40mKDwsrxb
ckAe1pVH1LLWwe6u0EJF2ygI2nVGX7LNKuqnXhbg7j3E1hN14C0pvl6tOuFtyFk4Z8KrkQ/MxxZg
6rEWQw+KzZo73fmlSzNeCLJsEsRN2NQ85mP14GsN3i8h4oLJlpweK35oAguhf+xhGWaH40XUZM4G
PBD5KJ4Oy9lJx7nfJaeA6IY07DrtJUqkkI50eec42FLxTP7nS3f+i1aPp1QTwX75Xp972eXdz5dl
Mevnb5fPy1rjMAv2heQCzut8tdzyVlBMiKLD+v7y2+W7NOoPYSaoO1XPsUhbNJNJCbIXqi9Ka21T
K1TiaTxRkiTjD2PlTag2PlAPp20NPcMXz55DaPjGGp6BzywGBbAcvvh9+jAV5O0pC3Y27YBrZ0GZ
Bk0O5uhgFY/ASPapI7eELMxtFVBqUM0+nKXReRu/Gk493jLP3oBcrC/czznmbXhAEVPyutJemzUQ
RAKp1VYT8XDsu0n7MOnBswRVRNXK59rA96Pxe+8Kd9OK2gBNkvIPxydAS+co5Kx7ndgXuaOy3cFw
6z7H2mn5e28k/daSfQKOofJuS9neW8OEC2ZQB7hbePZcVIYvJxiwJeTyFOj5hwxe17mf4OZc1KE6
NBMm5XM85qkWFBq38VPtxsmunSw8hHw0gyhQL5e1ctZo6qEyL9wwB6g7E9yWPzSO9imI8Hnri0o/
YjkQb9MRB3KBZvo6B1oeDu70qZSDvcsoBz8ra3d66AsUN/NBjk2PmUEdGudFXcprZj8zOH/uaSy0
cdC1IdWKyrvBwFGe2gFl/rK3CG8hDljxx1SDCm4PjUS83gYfFUTsZa8wmh82QQSXCnyoA//Egd+6
nB2KwVZhExrXnT9K9AWj/7LK0Tbh5yr9YcyihkQFkM+4bvpPKZ7Byy8D0r4IsA3jWCs7vkWf+Xn5
XiQhMDvfo/x1TI2LyWr6tTlvSgb5pZOI8p7IYH6ohwoSumb5T6p/ucAkzcxtWNXWoetFe4et0Idl
hX1B0VunnOYyGAvrEsNCCkXma6SwntZFgLJjiJMtyt74CPpzeLmAoj65gd5/niynwSuD+h5kdep+
Qpq5rHUKbFD1cxNrZ7+hpdktazVL8Uw0Wv9gijE8kZwhZT3vfiYZXup2/hDm1lpSjbAby8I8BDZQ
R6o/WsSSRvacteYRWwT9ccDohQpn4I1+VA03PhWnL0u0fnZQlhZ91EIzIq9WoW+iQ7qpUTZzD6b5
cziYe6ju48c2zNxtYJQT4zeiozK3zlyDhrZsKR3b3WAmwSdGWzr8W5Qh0vXq67FxCG3O61FoiqNe
6z4likgYdQkp44csuK4qP1wvS/ioZHzReZ9q1y62cZH2JyYG8oowMdL0+XgqBNg1ZM7P/qhzuT2d
Bz2lyVfCC8AOz1uxbPCOjXI+T6XtboZCAlPNiUMnUIhflmgh0HbTVD85tcJ9MDEb3AdDcak8CoGW
rQz0AaRgn5LcGTbZoBnnIIqKS7sGk7lsxJ257EZyviwgirbe2JT1XTTYYVzwiPBelrIpVolG+wsJ
tpRnul1fxGhdaILURPaU7TwnP3YolxhXmL1xYZh9fpGwrU1c9fILcc2X/Skp2If/GFx6WuWdh2HT
brDNSb6k2mnZHzlRnYJTQHNZdJUAHh+IjTcl+lNHPcV8VkA7UykgSvOykWNxbtbYtzV+I6Dcc3m6
jjC1VlRfGZITiuwb8cH2A+h63lRjTJ91HyZH61cdBh9YnLgYY7fmU2mks/8X6yhpn6eMfSSjHGoP
WuN/eFmbG9wWTq4ePC3RtmSz4hMOweYljcmlrTvek8PFWhaNDdToaRuWHyAFd2d57CVnRo5baG6R
0FgWAai7zgjOPpl2D/02LqtLXZr9KVY1efquKB9FUl4vi3L33LWovB4IrcS7hlsCf0cngDnrmox8
svqLQdmCOR+xwaR2ZTWWdoPeUD9j8KTtJ8uIbm2fkHTGKP9rSqsUbqdBnjGzDRZFWu1fBvZgnhof
NnsInP7RnHAnmk8PYOQHBGbhg4nJ8m7wB3nUEWldDbUm1tTCzSOjx2XJqfVIFHdS3mB+456Ba4u3
TVedhrZsbxFOo2yeV4ht+jY33fGzFhU1udoGNonwg/OhpTKh9XCqntr4YjkWt3A/Ctyq7+0ACs1E
BfUxhiBwJW0NoAZhm2fZXSwnqGQmh9PWVN10dR8fwqAb903sq9uww2FoWcSzKE8gXfXZE/TVDgLY
C1vX8nM8RzIywnXzUabytCxKpO4pDDKekym6AFSt1CppQ0522XVurAkTuKAwzOcWaTHuZdqnuEX1
1TcYQ2VKBpcqisMNg8jmS+rcUHWingct4aHo2tg0pEI/FiU2Mh7K2McKcPOyrqAR37XIj+7IL9j7
emiHM3yYNZotQhv2Wj1j8X02jJ786Kqp205WMJwigCjA9nNBFJH9WV6Wj63vYjwqaExy7pqWn82/
X5Yw/OOS8P1RKfyjmPJNxfKbj//v/1BKW0ph6H9Lae+SvAp/zWn/+M0/BciClLZ0KJlUUln6q/Jj
+z+WoVvKdaUuqW2fK5P/KT+WZLEN6pYtXUCfMy1IDD8S3Lr5H6WT+nYcQZpcx9Ppv0lw6yTUX6e3
TdfCVcEwpVKktw0hOdbXda1+T+oUKz/YUTgyb8q0QvUR5dGppkilGTpJeCwI9viRxech3nPrVi/n
lEy8iYprs5gCbCvaS62J8eElrbhGl5edq0ZflwncWLfN6kPDbUfxLAlokZV7F4u+d2qXf6VSKPQ1
wEBQnOvCIT3/W+lyWfqT200DDl1cqnUNWDLWqAjWPARAma4zMiz1VevaX+1cS97ZtkSE8Pr8vWzc
dRQqBJhdwnpTN40UgD4sVc2+KnFz6fI9s2fC5fB2El2SAPP8q8IqtNlVY00Qsl2/ams/bqZf6rb/
tH0um4tmgjYGnuPX60eNQFyMptkwB6iveYDGG9lL7F8za5Xavrau4gMSmo0ISWY7mFG/A2ORb9rP
cvwGR2/SvHVDvUWCDB10uAT7kj2Js2AdVd0Hv8pQ8o2MnwRqmpVhMAGynfC5AjWx7keKTqndc8Q2
S5nmGEWlvXNK/rxHlNTPNxdVsm/OSDMEnkeNbQOgljyGjIZgi8FTef7OiefmfHPhlc7tYjuOaYFC
sd9spvYdCgFKjAeGSRL9cPJoW1FB9lB4/Tq2Gv8o/My7nLBDdfROnrUInK5JMlENYJf6OT1wsE8G
yzpFIZDZv+/b3OZe1apzTRSgAweggNRpkm/pIYpqNCOQTYt/x1ewwSRpteAZogHJRY9qSBxhLS8q
3mkJv592paOS0RX18aak1/q1IXpBHBHgzNs9am1FEh6oSkEmf/v3Q/vTWQfj4LqOjThIzWqj190V
QFg9knHMofmDs5kcDqPKrXqVGLJ8px396Sy+3tSbC2xho1z6Kmn3zhi6BGs6+G3R1yKKixXItno1
QkkOg/Hi7wdovNEbLRfPsR1LGWhRaMBvOuQxiClw77mhdRspfqCRbnFTcWpCO91NBeGPzr3C97u9
KIr+rrHNaDuWszTBdBEV2SQsEnzW+0jba72ln8WJTRigJVpk0e86LWKYcYjPSzWIVde6HRUD2K35
xrTXPP3CG4E2Z5X/HbzbdEadfuXkI5B9hXJw1MNznLn85ka22mezVOE77Ielq3rTbA1q14S0FILP
35qtU/uWTniq2Sd6E+/kEN4YDRC9wOeotKC7aUS1Knsg83bn3tWgIVaROV5TyGtvhkF1WwvhBcNO
zGhdiZOXXDH67nE5i+qNHxqrrKOx6F0nyCZNQNyp3WEAfkatN1A/sZGTjq5bN6OLoX4O00zDsa8X
Z97H0YJ7rkftuaZHj3+/2FL+/uxS4DYAStBZKf7Nd9UrrETkoqGfVNLs85KCSORjp76Mvg3M8Fd1
fz9FVNdPrYOls1LDWTZyOjT1fXTrS9GEuwJdzrmff81i/hfik061yaYq5KfAo6YgNPKQima5s1qF
nWlj7Xwjse/c1jtzxZcIcuZ9OjQdVYo8J7Wy1dc6vVnTpeMcOBUr0aSn1K0b1Nz8zYzSm6Fzbty8
uG/acxkzg8hGbOkgdeoNRZOZIrDAIBM0t4ESbBX25bFvO4h//b3TneIBsk/OHGeTm7co+O4dldxW
kUIewyh6bWWwsDqkU3l2RFcTrCtK93eTTb1ZrlO20JrhQ7iuHJjyaNR3k+PfE/+9bglbVhax9LCL
Vs7YP4+FXqw1LC+ppCxTzh3CoPioO9fUDlipdtYV7Z0pVLPuteaK8uBTXFPZORT3JZYC0IEToI1d
cjQFlZvRBNAePRspgU77IHPMHnP3OajUc25X14jorLyenQLUZ11ad8yBPtopruKaiy0W3IKVZxvW
qnFYSdUR/vKdjrxeRdl2Whgr+iuSUFVzlQTjO63q947LYVBk6HTFDO9s+00Pgj5H4TvEfdQS/y/S
Ye90sbaW4XDnDRUUyoDiIwS27/T/f9wq8kmQOMqeHwS/tmS3onW4E2bwmniojf6mzZPvbWVdwvW7
h634iFPHx3funt/HPpTP8SSQrnRdy5wFoq9vntp3qc9JWsZeJuCqLE7p26LbSmvqbfWkbChfrjih
aKRGTU3Xf9/47zcuSTJ9Hp677qxYfXPj+q3qor7LOVw7/0hwcQenVTuYUwx3o9GP2Bna2lcNIsg7
p1nOBJxfe0k2bFoO41zDMDjVvx50KjwtbXrOs9naly532BZPxG6d+ONwiLPwKWXOsFYdxU3EfC5r
Ok8K6ZMnq3uIVCvf25vfn/rsjSMBKClb2ow7ft2bONQmaRVuvR/IPW2Ybq+EX1CC6tdI9B2cm5O+
lqBXBcI5M7+KPW+TJIQq06C/yy1cBFQiNn+/MvqfLg3jYakcSWGQNN80i7LMzSns7HoPcAkmK8GX
woJx2YXdQ+GP35nz43Vd5h5wEd3nuZc8pkb+YbQJPoNr/hQPFBSc1WZDgSbQy7iVJjmKAs1uo28a
4d/JSL9oQswDGIp0e7AUiCbSi3IKvgemh1tdzKr/fkjLsObtRXdte54RwptSb8e0PnVfGsK+em+b
E6BXglcgY20PPWnX8lCWMQZhUYgvsWGmOGoPMcbfuBUmar7xMYXZ1MJ60ieGLlaH/XdM6rOgONly
axfHYGNj9yBbBODETex7xqEF50ZJLQW0VjARm0NqX7nn7mA34K05YAiVvsFjFVehM59zhN9e+s7o
y3zDxWIc5MwzY1hQtmHSnb0BLmEB56ajM7vTYnzZBMFZQDKM0M54NpXyvGvKta8CIr69luAVAxA1
D74Tf9uogAF/1wLUYngOV8cbrA0TQOJ3xqym7kZ93Uf5x3Qo21U0T2bJPe2a5AtVHSQUEofaA0lo
qZ/HP5axSYsKhYnq4JfoRBmtLj46fo83qEdGJSBJMNWpIr1oVuvEg36oi/q2z62vf28Ay6jvtwbw
6my8uc/6JulNPx/rvd/KGI71WK31CcUJnhg90UAn3dIvFIAJYT/J2aRUr3U0wuq+i5qrv++L+lNP
zwB8kdkDsnjb9TljZ+Ij1dZ7N7W7fY+t4cnU48fWc7cWdcvnoSITWIT431W+T4eQyKsUTNCV7RYH
16T6hB0/9+bsy1ISU2fjycZniHpR/CXTeYwToVmlROWL0llJWOZPjWy7g+sD0/JKCOycjDtWe1c5
bbSZCLnBlYW6IeEybFMn/J5kkGE8W7/C9s3bqdT6mGJbtnJcwqzGhD4rRsoyQnMMdLoox3DSDV4T
7m5wW5Ab4pFS8CcIHvdWG/FsLyC4NOVjC03XKIPwPCwRTEHExiApeQmO/a8Ytt+nN8SJQIxBFFQW
xSVvLjOJKzv2IrpTx4yffK/JMSAQAQJsxvR/v4p/6CQt5okmSEWc9mwxX+RXA886iS14pqgiCj/7
HhVohO3ijK7zmlozqhmLAN8NM1ibmXn39w3/YcjLMepUI1G9Ydni7cS5hL9e2J6ie86opOmiegXK
0TzETf2sGygh8NpDTw6f0spwAVa+gFc5MpMnmT9LBxA7285XU7UURhWDtUZLHQEZ23kYA77T7f6h
oVsCF3p75tERhXtzjho/LCmFxrU0C7Dr7ctTXkdPnUiuB03hIRl+r+38vWDWMmh5c6cT8dNdR+qE
5qy3T1Qi7VgOh9xdsmsvKa/b0PdjbIOdpmVTR+s1UErqYqe5xhlRhg+65xxwy+42vRtTmJeb1wPs
500QNN2uwld6NYXjXSj7U6O9NwSaJ8C/7ymPTiQXtineDr/CtukUofMaB9sccznyZvSD2LNZAuCn
CqLvf284f2yxTJEcF/IN2cG383E3QklIUcreyC6wi8H7na3qmDHTORurhPYLNXSAc/9eg/19Ru5Y
kigpzZULYjrmr7dKVEs/l2aBee3UPPajeSNtZodegPwqGCoQDtlaIqHdxkOgrakymUuba2TuGvNw
D1o+Ve7W2hDdDljNcSJ7/c6j8i00cX5UUqXE5FFwMztQ3X7dwR5U6RTUMXeUZj7Rq3RMZJpohwPk
BfPGb0HI6LgzcaaEXuzY421h+guTgEomVPP0Yt+NkVP498tl/ul6MULmSjG7hdfzZq8av/MQB4hq
P7Z+BCcWjoWWqQMq4QhRHYPXunHddRT6Ahdd4W8YOB4KnSBiGznp9ZjCs1fhrTEM39oo6G9b6d8E
Xg0WJDu5UKaowAwuJ3qa89It243lKSpQGWheZjwX3Ig6B0cidnUDl6ohHhNIrigWEqO1DSy3e6zL
i6xghoD3Wbs/1E3zlAyKZFKCDNWI7Ae99L+CWNzGHX6j/YwNTCSPNaOaCmy6NnXJGODvJ+wP58tx
QYrSGduMpd9irQPNCUeVWRTG+goEaIj5sUnups/aYJ236i4M2htLq75H/btB7D+MtVyeOrYrbInZ
2NsgdhhJwv3oT5DIJvZZJFrzLNQ8b697xmxRZslDT7k9edL+mIAuX1OGo47BaPz3cyrmUgpW65yN
+O3JUGTF1BRUku0RX1xVZtqt0FmLbYhtPAlT+YRHkbwc8+w8MvX6neb6h0C+w8aJ5jKJsYnlv7nL
Kdf1o7xl442NP2XrB3vk2F+iwvfPU7/Ut6HmUmY9TYeo83dFUAbv3MV/6GVcQcjPtCTFjxjJ/HoT
M1LKGjdQJZXXU7oGuGx468ip61UYpTrCunePmKnQH+aSjCmF68K3dQz68V+3iaNK3kKsYJuwAL7k
sMjWfdFY1wNBG2Rv1W2SdclGDqV7p1GISTP0vhp2EJzswSv3/uC515H2lEUi2LYpjsJ9GAbrGAfH
6xaSQi1LEyPRVls3yG43iW1o95QO4txWqRXj5Pgc3Yj9UBNiqoVX3OpB8liP3UhBXhU9NYO7M8ja
3tRJiqW5QX00dzvT3mwI77Om6LdhkfpnoBapBjPNL8jM1LbXh4w7vXUufJg8a9uU3lNsa/uoW1Nf
Kj4QzdHuTI9hpN2rB3CH0YHwl3fhhRi/5rmpXSvRVTeT7iWrtjduSGygkPlu5A60PLRXj47x0E4y
+tYR1696RFtteGczg7jJe4WndeV16wJlITrEwHM/ABkByOVjwtmG13jTyIc6k3AORsP96NVRtjds
cNSNbppX+Kw9MJJpD9Xs7jHo4qQKCg2bxv3MJCi+AN8ZnTsTlew8IbOHYYzuROVDBegnd4eKb/yE
lxCj5waNVa4S+g4dnuCkhatYYCiB0D6/pbrwWce+4lnE8iZzkk9NGmq7TDfDi9FuwwvAV1+x1etx
B+oTRNUphVppEU7M99CKh3nGDKxJpmoTxtW4igCEYl3XDWs7+R+uzmvHbSXKol9EgDm8isqx1dn9
Qji0ySrmXOTXz6I8mAvMiyDJfa/bCsUT9l4bT8ZcVlT1ffbRabLfGcujx1NeMvsh3sV8bemeuHJl
F9euLLvjxJjk8RRcPOfY+eYuK8R4lstNqdvDv3uP5yI8eS3hrjtBbIpMLefM6NE9P+79d4NDcNjg
oXdWvgPaZCJAiEytUlyicRKX2MZnNsZTTWpeip6SLEd8AZjcTrXXfCm3pHuZ0SeLGE7o495MBicY
DmC+6RDDOiyb+Ya8ziyj+vZ4hs3fdBMZCmx/Tvdl40LNiJyn/27qosf92plXCFa45ttU7fB9pnuk
Y4QVmpX9plIr2Xdevhs74HLdGNkRemnbPwZD/U48VblNPC/eZIYTvdg+rtypMD60pERlmtDLaJTJ
elVpz11laM+qrO8IArpLSZbFk9EwOw5EtyOfxlo7sRO9Qjaoj0m7GPiWh4Sk2pcF+Ni36tAMWg56
zkvHJ8oEpAYIe8G59E9tuvZ0eTIh3dzrLHAWFGd2QHEShQZy863UXXm3Mf7fGTAt8gEB/gyA46py
hwT4hBhO0UzASgd8+j2bZLbDk+EBqzCjd1e2WljYXU5tRdQiWrD3yTYYYcTDfCm0aH43U3ScthHc
c71p3nOsMTyJvDU7qB7NBSLRXU378hZHwfSCNwUZpVG/1Qi5AO5h26qIwdu4JWjKiZb45qLmuz3u
UbqO9BorD4cbJt+OGklOFkDmeva2Xp1+WZnvHD2/c485tDE+3/bK7iLSDFBbh6zXmh3yjXXOv+Vt
mVGuTMDYGAPiYSsLy3jR80WRDqieUM9NMPPPDoYoeBuSwiXsxPd2VspfPKCuXisDxj3S8/mkqnbb
gn7EoAsnsI/u3TD0X7GyP4ceeQaQ65sLRe2KED/CNI4+S2vy7tKOJeCVKvkDaWkCjho7zCD0elvG
Tr4ZWpiEBBblL3Pe3ydfuT9y6SPOHioifJXWfjrq3XG8/N0S9saqNAbHhRzgKtT+jz451ubkfrH/
VVvVzN2e/Kr003FZtC/Pu2RxbTIcPOGgOFYtv2zfXMTPodmY077HaFE1s3wHI/zFQZJ9of7nx9MX
ItGaJ99I3fdEbq1Y5O+qH/u75YtLMr1Xdm284k0ub36u3uK+id4cMadX2Wm/H48yW4hLQQjBKo9K
cz0WGu8Gs9c7F5kV7NHoJVhuJkTmzIVm+5SxAiXT1Gz2VkGcz8xwaV+ZxvQWRPhXhags9m3l9JbZ
TrrJPP2XGlUe1qVsXxB2GpfAFs8NwW0v3XJjIM9fqdI3SW9P4RYPSHubIhiPI8hSpPM8lERQvIgC
TtWofwEwHHa1r7z96AafyP5S+jWX76KZ8hmxvb0Rp+JX+80bPe4HbUQnP/q4zV2PfhzrT9Y65A7g
oypU6u/8mqQ0CH/1hgPPPTuaD12uwyu+8B9vsV9Pt8c9yKbOqkwzcug1uZ2UxT5PtemTyqvk5mbv
Ad6DbT44KOCs2Dzpg2WcKpOJjVd789oFcHt0Da69QR3MezBz3gnA+DqtkivxG+UpNtLqZFe5vmlb
GexGgHh96hRQXc32bgo9XVvK9k616VennNi/S+vNye1xsStt/jSRuGsYus7Xxw0QyXcjDfSd3jYx
qMd648eGebCj6OcsupOb4J6X9XepDb/dCLFoxpxtMU8EkMv6LGm2dNTBuvSQpNldfDL0OF47Bfry
osyP5jTvG9qIlWOLjUYInGVVf0SaPqdphNErm7bxLL6BKO2aCt21tljRW5vfgrpvUO2m9Pz9bM4s
XyN5Rlv/0dVyBZH3jxzONtdxGphQdfaPQbjPujZB2xb9nXIe+SSSFC81ueYPDtYKakgNAhUBJR/m
1D3N47JVrm6ZFy9XXTZLkY2SxAN0nn4QRL+3ZwcCT7Kz4cAoE8A6FPFU+wsg9jqZ/p+5UwrIGNin
OKJo9YDSNBnQPr2rQlahpE/GJeaIHhIbrPAjzZA8GuX83k/uEzJ9fPJZdUib+WBN2X2AzdLTMmXV
eCDWqQBvYgB8mHet0DbTYO7S2F07GStHb/qm47xjjB7Xk9fYYV7ZTCDzyeJlo2R1+GdVBbWynp6G
bhjPbvWWpvUQutJ5ljZOir4F1GkMEVWBw7wWW/66Ff5v34CgKdAUruasuxdB9OxOc73W1GTsWkll
oun5MmT0wpFpXF36t0z2/maeR1B0QX7oWiT+OC7ZTWo3odRPMZNhDUlzrTdg+6VlfBWVfmVUMoS+
v0NQufZmes+gnf8kI0CccjAJseLzxTVpCGsNPWDTNP520uqLmepyjSKkDOvKeoKoZK1ah3DwAcZN
Zn6Cs7hOLcKfweGjSgJvtTFTCYoiqa+jpxVbXRmYLqFvwgIcyBUszSu0L6KGm0ps28EEZ4rv1LS9
b60bqnXpW3+1wtJxa5UWUM7gmg7zXW8DOmTDMVcQqTY2msQwLbp4nwJsXjH418EXARQZhNZvJo+l
hTtfCEHsjypJSI6w4l09lmfTEG/dDHDJKZwjk8C/BaPkuMhXbZ9/+1L+tdoSiOhcQG6lslh5A0C7
nPfYHtp3d7C+aoNQI5rClfNs34TGMjoOILECflor6Ink7mi8wJWOgMHRwkpC1vS3ZdpWa33ss8sQ
xdvZdH+i4gDeVIMka1wnXtX9wGXXcNeGXHwkU3e2pJ2tpa4+HRgIO28cbzjkLDK9kTsY9XjqS65L
OE8OuSkwMxf4/mJ9PrR1/7vgAiirSdw7ohmHBaPRC4jFRV2pUzpOCs0u91qyx5o46A+4yy6Mc+zd
OMfVqYJ7eRIebS5zRseoqhM8ZQ0pSHIKCsSpte41m0CQmgoJJF+R37weFhOW38cNKoM2HsLSYQT/
eLKXVn2quvgMYt/fsbupT4bWMFGs9BptLV5mPE2kbuRjZe56vb94y19Y21N18lyP09NQDt9SjBuq
YTBe2mRRLb97kqtia3nyN6sBQca1EieX3h1vYwvooxlMjivcYYQvtienljbyvkX20ah5Mwj/Wqbp
3oQ6sQEf+2uIqwJGOKjefOjLU7+8CKlkuRAUeFa1SOtPieNNeA+cXcKyPVfmeMgBBbMEWn6AJhDD
EVhBy221tR/0+6lCNjKOYGosz2xPjxv2gluvNYN9A0VJtbk4NJ1jI1HLkbxmaKLDenH6Ckf7aLRo
3D58v4+naMHPovDkBmD0ScDUOc15Upx8NX/5DsWS1SMsYxAFxcol8KGMZrBvcnmV67Yt10Y1Fyd+
vQKMCt95Yg8O0ufCv9j4gNxkp4ehzxiT3ewk3T4t+k9/iMotj6Lj46aEbr21C+O9yOKc48QB77P8
ocxgJf67Ozpyw5jO20N3iU9Tmianx70gmUFJA5+MRnvb2gZE1mrYeU0NVHlo6o+kaiH9Ph5qEOJP
fKT60LYwaloJXR6mtUwT8vS4mTRHAJ7+wCWT/3va72wfFCwO5XGuMtiJRHrQa5D1lPe9dmzq9BdG
zWjDMsPHrj5knOPD1SKC8pggyq/FzoetyA5Nx8Tlc10zPD4+ZMlre4N3fFXlIt0bdHAbc7S9cM60
tfAh1mdMrC6Zqgh8CPSKdI/K5EueIthovWYbJ9+zb0QnhnzNJkuhKzTFQbq1vnUih+Yag8SkweIZ
UziINrsHraZXzVL999ij1zZw1IeTHvyZzG6r/ERtUiIBxiUboHnEBDxMlv4jPOBxF9MNeQgPi6j7
eDZ4hA48bOGPZx82ZTJc5MaCz7bSCCyYl+SCx/OQxQlWePyc7v5LOXiYOJebx//+8VP6kowgl4yE
x8N/f8+/28d/Wi7JCnmPN/Lfk4+fqh6/7uPuv8eQ+tbmktbw3++m/oU5LH/bv9/EIezBMWfv36/0
3w8mSzoESTMf5SMw4vG3poRItEuaRBtX2GuX/InHvWy599/Dx73Hc//v55ByYKoizuLx/ONmjJew
i//+W+ATDr6e5PZ4Cp4I/P68/NV2Ba2yH5WrnCQzWPA8/O9mXgI3yrnm3X7c5UwnkCNQztpfgjqW
xI5kye4IxjpaN2V9HnTNxjrvuutqdlpy5CGLqtyAO6Q8H8Qzu0AlJxsqVvdXSfJC1JIcIogQ4UJE
jseSKpISL2ItOSNI4a2nbskeyZYUEpc4Ejja2TZfEkqaJavEXlJLAA2AwR6/syXPBJo361MiTkhE
0Hq2vUL/5S8JKAmjDvrsl9z7QcUGlGnJSqkfqSk5LDAdf9/KJVKlVd21ccw7ghVkn0vqSkT8SsnE
fqW5JLJg6PwKvCeHoJaSwJZoSW6JMM5uSFyg+4+6t0zS0vXQv+UARTUvxSFpZnenB85LQczFqpiJ
N2iIiZmA/wUD7Ms4ilYjwxPL6M4Zls3Q73Us/qj9LBeGR2oTpDCyBBZLJA0ks3Dw8ibMiasBR090
jVgybCrCbApCbSy40KYs/3bg9/Ml9Ybr5/ew5OAkBOIA2u3WAxE5csnKcQjNiRQKCxo7hkXMWJiI
NVRIHU0pPgIDb9g5t6ofqr/1evEcpfW4a8CeYtT3gydvKH8NhUw2qV//qeL+VevqadPrxAyJQp1i
mfyE7q3ljcc7u8gSe0zYTdJs8hoTclkEp7hBmyCojYxi1Pa9+e0WkbFPhrcE+dYzCUf5qhLRWUOf
cjKmwwRm8Kos/RwEHfaqQIqQ+ESx1kHMrnshDC7PV1n9Ke1Y4V8r5NZw4niVOiXxgMIAU6gP3i6A
ZrTKU30FErAMjbbmYt+kjLWM9KppTbxvo/kbjWN69WxsuXbjn/JBCXRkw3i3EJ6JvPrQsqqF9tAr
dh091Y5d43sS1d4ZbP0wpWLP6Old41c4OYw+VlU0sAYkrWkz25m9LT0Z7Vuz+kl3OxCAbJa72DOH
m3BXek/JV2is5asepHAB1oYYB4vd+lSzUYQbypST3p0RWL5pmA7wB+KVhmbaCdZEK8le9hQNd3RM
ZC7jVtkgNTi5jfs2mH5L0BLpJBkSF3Lp+1w7zAjqQ6EKAkvdojqTQcuVKK+og2E/PWysM5NEVFHJ
D0+CWcxmS6xhaTRn0Her1keZZed+A68dhps/+p/KqLKj/yst++ZWw4KMGhnOjnntQdiHrdLEPtXL
q26g/hgcI121CTZsOQ2EMzgkIKN9DdZJan+NGe7x1naTMBHU+z0LXNoKULbiw1KISwVwyrUsaZyS
kiK1iYsshN6/1bQMDzb/jrVXjiNjrGLalVX/5JhZQ1g7MxnmXAfYfCtbh9LVi8zfTAX04Mw3r5nJ
WjjVbUr7BRYblRzMmf5z0YCB+6MY4dWhr2Oin81/C1bJWil+aCVEuVHZkBNmbUUlT9C9i1wrn8lO
Jg+MrxH/faA6CD1G8jsR0VYVZINTcpfrRATeJRnJpsksQQpJgZzTadhJM/c7o3PySQM2QZcyVdza
jZr2TVmSOtQJmOTm+EeIcrpzAiKEGXrySWvVH0Uq6+00Ep/bzLl70OjmlkQ00M/JLXbr8mQMFGCW
Tmy7lkdg6APrUBq9QwlE6so0RISDyHEdBzJ56ZT1B2xQSRCkZI+jDY61TILl01wawSXBh59D0F8b
DRjOx7dotOrxUC+A17ihiQuGvNoQkOZaE7JMCuVLvdyMoUxsRnNF5x2xHNo7rW7ObVCll383Jmdj
ZwV/ozqhwGIJsdGDkdXfymCWuvPq5IyTdzo7QoYe60CPFSDDQSiNpKz1pxbh/ImGUq2hWOBViKOm
REEnGK5zUi3VpLlzmvgQNExWTIE7rtIKfzFJbwrP27tToW0bUR9Iz2uAF/20DWmElVUJ1uSJuX4n
H8zdZoiwGG1FYZ/4yTYumxiZK6e1NuGNdINxb+v9z6mYk4OHT/vQ5aEWAYTjumJueHbjVxj0q96M
Q+zIItS9jvRS6F+rIhFbV8Tt7zEffps6iUEpxQ5hQfSxqjCoE6fv0rQOk2vtpnRymYWSCAQc+IzK
eTdQwT4ZRJRIehnySPhEmr2FuqaZP4UZg8QQxcdMtmoSsdTAmi537HI0Pm4YPfK+hDHD3hnlVTO9
thGnbJZ0zoZ18w+GjU5IcYt2xwQ9rmaTbU7QYBbfBY25YDE5o3q+mQH/T4vj8Vbz8k3JjTJ13FY9
VAbcUDLMU8PbtvKNkTfmIwDOhXULZj9AWestwUUiC71qvI5x2VIxBKCI86XH8rPpGGRa6Gm9ekra
UzeBS4SReEupAONMa+6NVf0WacCHzh7SC3F/nynpYLuJ4cu27Ietw9QMJIIfrwXRGJtmAkBYp8Yl
selCSiy8YzkuBk/JyoBDew0la96ODRDGRJmbiUl9CDVX3NqAi4s1PBtzjH5OEvtSLZaYoRLGZvqB
pSN/hpoAASgt7NArIHyUjLy2pY2ADe80xsd+PkAf/DMacRVahgvgM0hZ8GTWL7KmzJ09NpyxzLr2
RjNHm84jhoWF2oG5zHRw+iY9tY1HhlEVHbQcD+TKV780B3hi3cngrIIg3mZoKlFjmSzbVFCuPHR/
RJ7AzEgzsun7SD7VRMefiFG+GUGp/JXWl/LpTmA0QfKsV/exIwnvnQ0dRKWrTMzefvNkRc9DY+Uv
FYgREvrMJzQKxQva+HTrF6Ctjf4H3uHq1ZGyv6hE/ODrVr920D9O6EwKGE5/zUHmn6If6pNeaZBH
l4co4/J155opQPNSHZKMGUPtxdtRjcZfTWQnvwJvHKj1UDveZz618SICZEpCrAv5uerm48nD3gAc
VGOU5ERS7k2zHtceaMabxcu8ciAIHLKCEpKUWrULtAy3efLlqOGQSX+4V24SX9mZkvVc5a8i6/eM
oAzkaNnfzumG0OqbeGvn+t+0u0lE/Od6/MVAAkO0xKbVZUgrkyI4yry3Q6e38I8LIoCMtufbBWgj
1vrhJFlmjShgdjmiHnZblJ3EG4LvGgBIUj1uijgSQMFdjnbKFJKaESGbv4Xfw5gaSJ/JYmNjk7iz
Y8n1ZVr/GyjsGIwLo7xTB6edD6MstkpgVkqneatVifs0gJQkLsM9sLTdD9347NhOd51kg8PaNIZt
VULMiXOurpHjHdDuJTtiu4NzVlPDjsVnA2yTCkmw2zOCfV6Zv7xOtw6BtC7KYoxgKWvjjn2ze+DA
MvZNK6tNaOJ9+5yr+BtrHQNRzxs3qZzdTVbAYl6SYjpCc4h+6QB+924ferHNBTeaMuYJysY7vfWG
iMS2ZpS3gVPXEIZzFyRor/Qo98gTkwRGFkxENFZgCE2mjStsC4hX2+/nJosOSHkOpKqZ68zPkFVx
UoyNu7UYVRGYQ4hKkzrTyo2m96Q2nJOFY2GVm0iZE5UH28JvslC1onoxsnzTuoyUiU6vdpULDYZF
lYAenHNuMR4ngaud1h6LN0NvD5xICumHOzD4GBJCsBLImCXkkODbsKPhMFhMhlvLWXWToOgb4RuZ
dNlhBRRqG/tcRvXc1jam3V+MFJJI3tf6auk/TzO9JXLXiCWBI75MRqwH2w++IHsMFxihRiKTp1hh
Fsl6nzrJ1QnbEYAzrYrujo622euItS1VF+dxOiKcpvGTLQTuBIagJcQOESaKc1cdorTB/dl603Ys
gnQ9pk9S1t61AVeC+ES96XDiZKN9GIqtDJHfcqqJErXU74laEVgBjSfDtbNPhNgGWHu5442J9o39
AR8o2mgi0r7c8U/kFe6HIX+TChRtAockKtsf/EMDqhD0bMRFPU0uSYEDxrCLtxz85yXqUuN5GF+r
1MQAgSzhkkg/veYdJwmj/F2K4OSeJz3joUy4lyG7OpC977GPatrPY0BRedvdIyqYv1PWeFdNTEyw
HcSrBC+QoaANgJUYLwxOROTD/6VEtDa5lY03eyvKxuAa6HfWXiAX9H3clOm+medXAgflmRXF9NyQ
2abNGr1GD/uuduzPup39++OGsd1epuZ3VVos7/QMektDGDC1O2ageHqdI0k4lGsPz/agHxMz+RoZ
EzO1HtjQJKjSIDK3F3z3IHKV1qxRA/GyWsW9tFIj1DzIsvXYs2OfMyssM7TPfjX6ByqGiqlc1DyZ
8xqkO6EgwcYGTbLxXL0gQSGXZytpoar586lgULyB+2+tFJErJLgOrHMc1s0kzewI9RzvKbqRkSVl
LZV/xjuqjkGMeFtU47eoR7Iv1Gxv6qpQR4eGtRQC139SY6vNY2PdJyaJyD5jReOUZnH1UjiCVykk
ymI6T1C8gGQk2wZW7coUDvV7BEiug6x8Fn7xlCYWoWUsGJiATiHZa58s3zlF7EJslZT52iXz+mbB
1wjZj8itmUX9puglYNCJZZDh/EKLqh2cpPJ3yhDHB5H4caM1UK0qxQtTlSK/5xPxgQhvXge+8Uc5
tEQn9jq0Q+H/KKL4W8O8+ZRZxPLRNR0QUxH6GFkjJWNRbeY0z4GYgWouG5PNce3Gh7yLoU3ldbzz
5r7eO9UIecZlcjdNitlrsuz4BbtnBzpT1O464qU2tfA/ya+8ZH2J7N0aQSt4pCHSrX1ijO34SARi
A5//12Tr1L9TNh47euKdNPx6Ld38To5Xc80HoW5RVJ6myYCtllvOtuAUIiQwBWNGYCLqoeRjajWD
Q5LgYEtDwBf5klJIAi+umEjcnPhnYP6tvcH6CMoRXZ+b/Sg1/KHKVvIHc/UqjPiIjbZ7oLF2Ob0x
/I2JVSMZsJptko+vuSGbS0lJ4eRi1wOsWPmcowcsMEwHdmlHGh0e+9cigR0SEasYjt5I7dH57lak
hLrLFAhcF+j1tT/pufft9ybizTpy1qYzvdpubh96oDG+3iJWMBEh50XBO9oBOCZDD/sZgjekNp2z
EkByWNfOf1wbFW7JcpzusSq5xk31rtS6kP0EwnfMIKDAqm0kswbDgodkna4o7VJEOYjwmGvNJu9+
BJq76Yt1KoyfdbRpDUiSOD32dlcFuwzoJgAuYsDtCTJZCZirQmcK4nneD0VVgXdB9A59eyRLM/Cr
nWuX9t9RP+AfIauT8NQIkpBmGBC9a21f6tkmzRhcmYr5jxv1lybXfqhc/Y5NZiF5T3pGMU8KvpRt
HEptus0DQJdKS5uzUXb+GjVVzkKTJWptGNvCMgVEP+DkFfz7VOXN1lKfsjQpU7xj3eWc93ZN/mdd
c6knDsoOJBGOlFNiGjflWKh9Z+GQdyMTySUjGWoJ9HUVGWAl29y8lGRJyuSz7jUmtcz4aVLR81QT
rZxacljn6Vjp6S6NJu8UO1vDaNGOa22x9oBO874G3V4LhLnqSlKYgFDlbEOy7lg63R/m4frOt+p2
hVF63Iws2bK0/MmazN1NscVYizS/gipoE5tEtwpXP+UOmY/K6qPnmuHSpNjX9gR6LGlIUNiK7rlO
EygDKSEVwOnsl6746Zl2dkQGO0AGmYx1nVTOvl/6eihtQB6FtZ+w94aawLXgMArHcysZo9dUjrn3
kWiBH7akv+/qBUFSVzN8swhQFafhiTdL4Wto6E302roNhXHEfgf6zdZHallE4s3CwMIIZYewFq2z
jSrnkI/5U+B1JZmzkslP2zRXz6PmdDt15hCeiYZNg1smmIMIZmtCEkanYNxRQcE2Je2Kyz0cP9+U
axsvP8tPkPVdE+xmPUdOoVZ+XXprLYdN03vzq8GmbJlIeUfDzHKiesqJnpoXbiTj6ZIQh8DI03it
07k7csId7clNMd2MP/vRNEIpSy1sLcZ7ycaOgmRj1pRvcWn8SrIuY8tR/Glp2neqImJAK7+LtE3O
SOx8mKLyz+gsoy4zzvbwnkKHxJa1iYtwa/vRL9MsbhGoeOa2DLInkz1Zm2D+7flUB5ruHowicUIF
OSXMy6wN467STtDbKGSxFoZzXNics/k3e16arJzyJZol1+2BYZGvSQYLlSLH8YsZRigpRD688TB1
jXdMjc4IgWLx7vg1W9EkrzcY+EF0Wz8bT+pbWIzpUVVuh5Df2Jhi6A91IXsadI4S6sh7Ef01CPK7
67YzoYbwYWpWUu7cmG+mF6gVM0ci1ek2qgDbSGwtF9Y8OKTZ+KPLGnGKu+leFV4YN3V1JjxIC6Vb
siGc6Yf9FhnWCPc2LqkHRMYwaErt35HBiMZOO97l0dmX3jisXGeheg6BdXR87RcY/zd9CQVg5Mj1
YJh8wFb88whPdPGP1N06jyBpxqwcb4QZ7i0PSRcTWrB4dWTtPCKlUxI/49wvV+NklAdfc7OdZOy3
Hewf+qQRAqO6AAPrKA6efS0ZslgaJ46m3WPDgSlhBnwCTICJY9Z8WF40HjH2lbtq1t2wZP2kbJeF
vlVXqEgqzn27C06PG4Lk/lTM1pj9iXrL8EIcYLpCWa/sc9JYv6gp9d9ZY98dMEAAz2p/ayTi4g2j
5Po6GBtGQsO2iOh/cJzxBrdRRq8J7lNk4kMG5XUee7XKFnZ2tazHuvi1Q85KwZTJo1nkhzpts2Os
x82hUM7dKjy1M2sOrTmtWe+FXDISYkcydB6/O8q1vvE/oozI3GS00p1K7TTMA23hTVtv0iv2ed/+
NMs2fa0YCe1Yl6HwGKz6mvfNK0XVdFBkIadzkb0X1EhT0lmHIWgIqVVAJb2UNq1KWk6k0Q6HlIHp
5GOwryMQRp2ZHCFosblTZPtqtYPBvE1pBWZcGEYsjzVAgzOSOTJ/fC4MKvbvbUI+haYqfQsP+8tD
uBbqLtGyENyqDdatPoTZta/N0jqpKYakRi/WScZvKVgEBg2jsW0sepq51BdoItdBr9rlMbuYKdUA
R9LoXlwSOVtweHmPv5z3OHq+ZlHmbmXQkxQIKHXVViYTmqSILmDi9rqyg2NGLX0YMlzmbgVbkPSK
azJk2l7F5DM79OWafJ5Kr0BvQ1ZQgGUQiKC/Nckn3OXsKVlBKQI5KptWWQOL3lqho9tybUEiO3QF
4U0+Fq+1rxMB1dG31cr9zPiuPOXG1FAqwBdEQXXLK+2aT81wIOCpvQZxDPoATjRZSFqYWLCznJxY
01pFgBDQwiXpNensPmwzR5zTiKyRaejMXVNknFaFTtDScvD7A92kp4FELzvTPHDtuIqJUlGvq6cy
ljfLZOg72wMgLzmceDM9PkIdB3lV6fsq7S9M5euwqRv3JQKju04a86UsqFGiEfHRAMEa8YDxq5BV
8SS8dkOOrf3DZ9ASYgXiV8LfQeREbr3rw74bvruqs19rS+/As3avRYt+in7YDFMrzt6dLPkuXXf4
LmE+uuAuV3ODHhZE6sEU83QeNNc6tKZKL75JAmSgqh9cBgs0iODvUrdMjr0FpTboJ++aEDy9jeIy
D9XQr2Ojzg4aq/RImK+tCJ6TfOZDpNOdT6VVhRikJySLORkSDdePSHbObQCsGSaACEpGebd6uZn0
PMMt26gnW40m8wHdfptRjZPH+I5PLlh6XLAaY/Y0VZbat6r6m8NmC33p1S5NP4Iie1JPY2DEV9i4
OeuG5yKi82V0450c5pxrHzMD4/tEhiag+Y0W996a1to51G0jMAHgbZsr6v4GLa2kqEUHV8JQ6Gjq
zFHDxxunX4Zj3HAnaztsm8nWbBC5cdx/ecbsUJGX3UGUY7zuRJNuIPJCxy2Sdm/jdXpJ8/kvdNFQ
+EPxage9tSdNmsKL7/KsD/ptVEvqkZeiWSVRJ7RESuJIswhbbL9ntTpHp5xAcWiu4oyhMQVKd47J
rOHDZ+UISIJ7l8XlbXTL5pgOfOpwDLUn3430y2AX7dVss4Nely+WozF+xplDOGdDQdM5oelRcRlB
bL3B/X1m2N8dBz9Z21gEVlMZRy9ohN/t0R9h6NbpqXaj7G7C+l6VsK/XnkXc2cQ07xLIkuGfiUFX
JWZ+ZkdLj1UN+zwwpm0vO/Neqocp2FnXfUbM2RL93Ov6xeDMWLd9aW6y5SqiZYxu3VigvEPbNLLA
cjJyizP0pM+xVur3IIF6u8Nslf2GMF6ErtLbp3Z4KrtsYSXaGo1nanwiTMTAbTQdXrB5/KBfHMZL
VNn+D0t2JdsfLooG4x+qQ4/tUhwTvhiTCa8k0kW3so+50X7REegns+GaEAhro2MH90jMOXXoyXlX
OJzSbEieRmWRAU6tZxsJE5LlxmdBBXKjv0uu30/YIO6GBX0URgikTNj4UhriNEyBF3Y1fqPWGVe0
rCOfWm7ijn5bm8dxn/X9bhhS4PGBI58jhHGuXm88zkXCZob55DLA2BOiPTKSyY+jhi2wCqz4vRGM
XeO8jc6868X/cHceTW4j257/KhNvjxvwZvEWQ+9N+dIGUVKp4b3Hp58fkrpNdb2evjHbiVBkIE8m
QKpIApnn/A0MxoIEtB6l32KXhQhiHcE1SRt1XVEdfaG2DUzvSmbP1KOzmgC4wxc9t638JWmm3TPq
AmW7kaANHXVPfnYpaP6RaQWPQMu4mA2ZvraSuaprayeqQlhEsRiya+yzBlSiFlmTnLKxxRnAY4ue
Rbl8lMn1z7yoeawBKPN3TYNXvyC9U9jwxTpsXXVl0NjRKnODRWibtPkxj+IS3egIxZ3C4SYcGu6l
TMwP2zOztW+2j8iOnksEjl+aKO3XrlmxaXN5mVKPr4je23vq9BmV4C4kTxK7mxSfLPh6Q3vtYJd0
8A7ezJLEZxQFVwW2IYUS1Zzxm4Tl4W5h/63MSjU/G3gKpourObkp0YSGYp10T5ePqDGh3ChRD3qL
9QJ59JgvvBKl8ltdtg0gNYz2tA54X1P51jqW2uSYBzgx5obRPPt8uUn2Ri+AqZAFNqYt1ehZ2xx5
65nTOfn3gRLRECh4iIZIH+TYtu5UbWzYyKH8qVWU6rVE+2EDFXquSOGwGjCKuWXZJZiKrn8YBjPb
S7X7E4nf/iFww3GVpwAVHJGvSsGYpjkeFSJ9ZeJZcbCHPyxL6vuFpoHsRFRGmaNw16yLemIdBKH2
bIwYlgdqixyu22rPhSL/6po5zzvU4oZVGbfNRs6Ahcdpn2yHboAskHjfhkYLnuP8ATnJ7KVVXe+h
0zowF2F4xQVdOiN8sM5994msznCoNMcHnudY1yh1/RdF1CKaHtFrpKwdeJ9PfoyXqmNYpFOi4SnK
yLRBMtuXMSAMtjkaEsBQojynLN5GlxIW5IJ8h190uy5Lcg4OaDaEBRr0fhu20AYg7HSCl49G2a+r
pLPhl8TpyRjgQaYaldwBqPmyRVhwRXUXRKVRZSc1S/4g1WCvC1R3147aaVtW5PwkWGzM+oQCvztI
3GZY6c7luh9XDWK9M9bWw9FkwT/Ps65lfScpG0fR63M7suXN8RF+Gag91I3dPPDG/hjK0lmMwEOW
TeR3mxQY2qysI/cA7LteUtWkwOqW5jkCUWxH87pt3H3rseBNUP7n4yRB6OHzhQ2BtkIne3oUK9qF
na5+YVvZQPkxUPM2+mWNmMBSfx2MJHoqPKl8Yv3mzWQp9tdGzvqoS9ljd2M9noyeRFk9WK+NJjfP
QGzZ4lrJcKW0o5ywflg0kRUeoXAYVCCHb6VZK0fRSK1CsQcOJPkLYpTJNmXhtGscKvZ8VvEOtJ7y
4Bq7AJ3ja1652t5Neu5pCtsa09KeRuWxdiT1VfkRV83J7h3vxZdU74yiyGtvOvkiNqwMfpvfnZuy
6s6JPR5gwLrODskbTPtG8garFJ1u6htIHTfoi66qoqyEosEe0Xieyhr+20YeqJcG6f/QAXvZ447z
Ck7KB2T3WLfsSEJT8VaZ1pZHv0rPlt5KZzYMgID8lhzPGJZ7xZN2Vc4nj2jKqzkqzUZvLSQUrfad
nYWyhTim7UnZebjIKMnK6eHMlJh/LDFMa0mcRLrZs1X1raXquZM7m4r501C++GTF5xS7P2Jd9Z/H
5mLWfrKE+N8tx6r52eb1w5Ar9qLXM7RVLWPXZpqBeJz37DkYyTVJrSOALo0LnhP2GpO79ka4/P9W
iBSKzW+E4sVH/fG/fqY1KenTR/Lzv//rf8cfVfTxX79i28///i9FnPFvZ03V+ZeD0oMJFwmVNXMS
aux+VjXTLPVfui4rMlAQsH7OpDX6S4bUUv6l6fYkyqZDKzeQL/1ThtRgyECCbxIhmsj/mv7/IkOq
WZMoz11MYHo/JGgpjJsKSrOTt+cXKqrVDknSyPpPXDH+ID/vHfzRCE5tE8cLp1TGjyAkqanU4Sek
OlKnvqJdy7AKt4oF2ikrsfDyO5S9fTjdTZP0FIWM7LEs2+ra8MRy7Th/FA27fGPexAkwZm/IH70i
14+NgUAYtfucu5IDGzUiWX+bLNnDrmGzN1k8xHOMpvKVFrTYEkMhxXzreG+svM2Otl9T7+TGgadT
VySL+7A4EnPEUcsu7eBWt4uI8ESHK62kWeme1C0q6opvsaWcjKJsfipRvx+UpnkfAHEsEII3T7EX
xegba9hFw/151OV2nBWgwJbWSE05lbMSZ0C3OEJZyzdu5j7fQyIumnussNFsLwxnJ+KAlasDdCxJ
y0zcLCes+Q0sH3n9XnT5psUbByTQ1zjOjwWoypwyC/w78PVTc+tnPRwQRKW5WmCzMIy7ZmOJ+Sht
TWeh4oOMnNbMLKhW6DpW1dXDuWauYy0DYlFPyLaiZTfzo5a9xcD66n8cukGSQEqS4i0ydFa0LFO7
O+Lz2x/F0QjaaZjBqg7Bo0coBjJQF/hSpdQKVnIo+Zh/lMV7MKHE3bYlKel49htJIy9x8nfHzb11
zzPccpr+RK13IGNl5e+KEjjQOHR2NmGjvygqfPUuL9571Uw3lkY+TkzrAvkKyVh7AAzX/XZ64bX6
XNKgnOdWg3lrKlFdsu3icuu6uOKcsE8Dmu+a7dpM8Xqa6fbZNFVsnZu85RtRSItCd+yzpWTO2Zga
x1SgHeMqdY/zFHHxT/GuIiQaZKOds47T5yJI2E2KmO94eCl6fbKq0rA7AEPswOYa7WFM2ngp9Xy/
vgyIKfdYFSTjjJpgtsyt0NpXk9YpSMlX0WtGvcZebBr42velmCFsUax9jJ7HDMinhtrLv2emZTJ5
T7fqrzPFCPfHpVt40ZRQrx9EIyOnWFqSdWInUT/AX6n3ZRpci8QJP1ulOg2yn3wAyFJmce54z0OF
AFaQoRbEemhcmzzl9m7Ywb0IvH5NFbJBZT6Xume/btxy6bIPOfmVDIqpGJRN3w7B5dbEaXRI8VX/
LTQNSjYVSigKzvI+ELROcPlU+97/de40MQkrdxmmMRhzVmyzoi7sZag4TyjO8D+bGl3lc25MX1/e
Y4E7HpxQ0o5J09cUkOPmINvS7SQ3CL2thZglG2YV1/pmTA9RshadIEQk7Ra/HYoi5+Dk9tIrJwmR
6YxuakIV9c2Z7qNtNiAiQOGAZKg9eIk8K/Rj2HDfa+LCP9VTnK0RcdfWQZ2RPl7f5jVUYm/jGOx8
aomyG1qqllKtyw9VGQ8PlA2m41vTqTl2UIM1L0BY3WKIPL2UkVsekJ5WHnr8cw61Fb3dT6rRZSQf
9peLwiaZZmdeey48ltqe7KcXO2b/D5j86I70bqGoqVaUKyeHBGKxUqUXkn7Jfe49bgxptUokCVQP
v+kd9gDBjGyae+xC1UEPxkh+4FsAjnT8Ltcm1LUmIXs1xEwwfj0V/vMEI1ywJvX+o8TF14esIzua
qqAdiLyUrqlfH7JZZVLIq0bjp+lYzabmL35ALUg5UCxrzZWFdSp19vpZUhV2oImOkF8djCTSp78i
KqSLoVeNs9fwQQF8yLbykOqgRhkUMd/DH8XqU383doFxVJJwm+hlBIQgDL/HkGVg75Vk5b2PSOUb
GrdFjxd7ih8IPdF0AKrYtv/q5MFB9sfgUqPx9mTU8AhQsmgOYiY7NYxK0rLciq4MuqUyM2dmwWw+
x1hs7LRxQPgvlsPXEWMED5jCpyIHb2gHK8/YKrDHCCJrRb3okPitOc+7UL4EoW6tS7C0O7dqlaNO
sW5Jqip9Vii3zvyqj9ZDHDSAn4GbqV1az/y21R/AZ+kPmJSTqE8sd4sI5dQFQJKM3kH0xDS7wg8o
znnpgfQGNcRp2rZRAvzkwP1dMrvS10hIk8ZD7ffZsOSzWXrtd9eLFLA7zngZi3LcN47nLgCPZt9d
eIVKs1SSCsNvWJv9tY7M02+LyMttBfa7wDjKnV9WZugOIjlo6aBdTAQIlS8rMytU+wT/MO+zA9a+
iMlhPbSeMl41D0yWClC4aKk8jXVxMe0B2QW3qpda2CdPcp7gBZ2yb+28sN9rBbsZadTdPfcTac9a
1Jm5eH6ywAc1fB8QRyIm5onul9j93C8Dfzf5HmOFCSWut7ZxoKbLPNCNY65H0hYlSXc9ZScviVTY
1Ick/W2wmkeHnMgfJfjJvNK8HyBdlJLkFeoTnR9R+5qsICkk28lM9H2WCFibT9HboYiatYEuE6px
t+nTiSLOLryfRbD/D11ohhRBgH/lbpKfgcbFiyRCIQRVrTP1MPdnIKWogRX5NnHMZK44nQzWvBlR
eW7xg2mxtI7rCU8gDvu4OIfAAHdinggN5NaWRhLymIushEeD8b0vIudQa/zWxizxl1XWakukzqKr
F9HI+ZRezlgVlHoWXTWseK6A0RKEeSxqA1NMzNMhbW0Sm7q86Iqmo7S5a8Lh7R5CeSM54tS5RWAA
xAW6KcD4kQsniaA9R6SPERIx96KhgtMtXSz4ZnD9rFvsPipiVdDAO/27YcCtuP6pvrS4nyKOatXD
0hTPmg9ctMqD6Xg/9bhXTr3dGC9W7Mw9JAiegOR2jz7YnSQ0gBejD3KYcpZzpfaV7yYOTK5nq6/W
mFDjar1426Gk+8jD5YeYoML/IV9WPToG6G8YQfIqlzR4jI291nPsbBwEhuYaTiJnM7LzA0+fcSEG
4rUHDNobwX6QNKFk6Y7eMRpS/zggiA2Xz1e3XaV6J5bG/mPh1pcg8+VjAb3hEX86ZxNaoG3FoGha
qbwMpSIfRe8+o9ACTp/O+vMaYoaaYuElrlGHnj7r1ERdFm4xpjMb17zd7TDMFHsnaTbR3w57GOwD
vFyyscvCaKQXt0UwlG2csdFQT32RNQ1Suc3TQIyaJewmy5Ye/SiVHrqkWRvTrBZW0/o/3bb+etey
ZB50qBsiU2kojvk/5IiRo+8DKYrTn5HqkIJXMVzswEZ9zyFltsjX+LPopAQgKGat1x7C2lKf7SbT
dzVS2qiAIsEUaD0g1zzOKAzzxMPUkGzi4McYDGOptArrbkCgGqtDM0q7/6AFJmwTftsO8/a1SXHO
MQ0F+Un+F3/dDoNlQ3TB7N1PqQuPqAZkKP6kbFtt7a3S8mabdh7OtZqmv4UyO9a2LdhQsGF+KrIE
imuuv2k2aDfYUbDjp67bZJ/I9ADDtqmbW4b3eDsbNMBKR151La5dONm1ko960OzS7ht47oq6PFwl
uZyEMsXhrV9b1V4cRUaB1o6BbNC+BlO5zAa0CLMsC9uz71CrNHxzFjYGb0JvtpFttJAi2sjeB7Fl
3ZqwrzoI41O/C8GejehyzNoEDRHx9NNdbxnUtf1G+aJa9SoYbzTIy0d+Q59iQsmve2bJkv0wjrG1
dbF7xCvdqTDasnGRdbCNq/xoFfXc4oyxVingyfIqrXLqJq35excACtQHTYLnp3tHCiH+URyJxsd0
fGbbVL2+DAQjTNx//vYKCdUvHz97Xnw9DPTTTeerxKqieXBf+9D8bCtI1ScDWLTXmuWxT+RzFQTD
g+bUNJBfgOnCUADsNDyIgViql6FqDrdpXtW5W9+LMZHqwIor8hap91q1r6EUuVfIks4e+vpLm9ku
nK/OvQ5KHq0Nz1HmbQzPbC6nnYadxYQLnM4QE0fPI4dpGntxhoibM2e6qgiknm6Lq4qeOENcNVF8
dX6/ij+U2jw0qEyLeRQWdwXscNCQxk4BKKfPb4dTXxyJBg6NsetM1v8zcdiEI1xsDWBVFKWrf/4U
lC/mODq/QhJfMOyERqpG+uyvv0Ksq+IoDwz1k0JtOQ/cIjonZfzg4HG+syi8nkXTDkp0DkHkz7Pc
zlciJuaKo7K20IFUnBZiCmfcB/qiq7dotLx9iQ89fMK8e/wSjqZXV73wUGeIENwvI6ZVUohKcaxJ
t1cXsVujtdGyamqoL3++319npONGrUGufBlIKy86euxv7vH7i0nIPtipIu3FoIgHKGXAGy9BRqRF
y9Lfp6kjBxd40f96KCa4psKEr4e/neZrWYE/6NeLTf1ayqUFljrOoil7ACBybB/FkZXMQb73RyNs
HoPee9S80j4UGRRNu2uyleHXVI7VzLcPYsQkDXkQ3YH81ArQbAHgEDtm7Li750pVXken8h7IQPUn
K7OAiUij/B5jiTBXqHweRs9On/JY3Ys4m+lw1dV2vkn8QHlXzQeAZRTuyFJtc6VEwnU6+2+uqqTF
uPjnL64qBBv/ev9wFA1WDfKxPEO4n/31ixtmmRJ1rZp8kvTgEzZdwH1No9rHqCtXtQsJSPSyUMUq
j6p4vCTjCux5mvLbSBduejcubqF6kNHK0NFnZQmqQ378c3KP6cNtTpVHyWEIAfb5eEnIHfctFbOW
QIEYrYwd9hGYm5zxLMCDPHWuIpTWabVDdmkylLDtqzo1+WgCAQ0lUINTV8yLoAKBHzIbJACJdbG3
T3geAxjA6jhVOmMvju6NiJk+EG9u0R7OwMyzcIOm4jwdiubLeb8NG2iEACBlMxu4+tfrfznt7y4F
r6NC0GXxd1MdrBJ3MX+j/Sj30gGkkQTcgqMgqF7ayMCE76/xfureYxqaNFBR9WlpQh75fv6XeWiG
55CycY//MpBlBWxDccHKS5uFzbuFaPZnUFzRJEW2ccijIUyk711k6XAzJnM6Qr2uorJaSTVxMWj3
EX6BiRYYt3n3M8i+XV1XHtb30P00cU1fXwfuI9ld+WDzXpayVHcvtWq8a1PqO0K+vSbPgIEBIo4k
EYq1S5by0mMMWJp28c0e7HGBHjo7jKawDn5lQd7XXfPdIVEjtv1mjEuqhNLHI5ol0cYqsFCFeL7o
4sI9q4CpBaIApitWXXH9jqJY8RJ6UX5oCgj2ojspxwBOh9lym5sAUSibERDSNLkrt5J1SFAlmeBD
3UXrw3I7yOa4zg0Jln1GShvtROtTdt5DGw/PuFAoSUjB+GAXo71tQ+Qly0ibnujN+ADMzZqh5yFt
RMwIq/ECdeB2ggiR7G9WqY/sreeF44O4kutpVyfP/KOY0fYZ/0FSXKgdFt3cdEKyxEPplYvbHa+H
vAaAjizQoBRs5blTikaM3u+M94GIZ4uBbNDuHurERe431Psr3WNitvLn5d0NUrLTIxwhVZ7juDtD
wpue8Lf+NDIoBjUNxT3eQ/fHv/I3qwEx7744+HK5+7n8CdCLE30kWPz/sFjQ/qqhy1rB0EzbwHEC
FpPF2v3LLVeijmplyM/98DQJxnyGxSR29u0mSmxcF0TfCXz/UhV4R/UgfTa3oF3Y+bEfy6VVDyiL
+L7mX0Z5NKFkkBsRp0BccudlBpabvXN4LiAqLVJW5AtNMsOziInGjB0TsS4ZHb5pwJga5AG8dWuP
Lrj5f37KCFnpvzxkkHxFpZ5/YMmpLH6RR9eQpQMRElU/dOjQqhmAKM5dddVMBkalM6L0UlT54Xbo
Oa+gqK0dzwb5hye5T5h6mi+Kr8lLtzecPZa3wC7B3S6SEkG/MioQmW0QXVArsz2OveY8mYm6Qq/H
fkuVNN20lo4SiuU7b0AiP3BjMC9I4sRXz/HeSetf//n/OtVAfy9P8unaiuGgrs1yUFbMr5lTBdEX
tQeg98MMe31ehr2JnoULTBeOpOjJMhocKZmLeYzSGjIwZgY6mY9WjCadWe5iNSnhc1j6CmoxOrkT
eK6H/bYXR7nWnVt5JBE1xal4miUwIQ5FYwzVwhwHedch3ElRwnR3hYRdah3V8rrFNevsBz2LDLIQ
TzYCYPPGyfFXxYoPgpiN+gCus97BgxqOO6OBb+50JGKjrqJoYLnre+g+TcxtEDvFkHw6QyqnawVB
e/KGoHhm2Wms8PZLV2NYSC/1kECk0F3EYKeurimvkuQYZ9FDaq3ox/rFgRl2aYoRi+U03Pzzx6R8
LSPzOTl8IVkQyazmVeVrstKVoBjmUNK/B5KRo+QgoSfWplfRuMDWKdCEF96mQ1onSORjIKcbyF7p
NTDC9Fo2XnKOMLh2JGwK5rXrmZfAnuMcEyBN0nwYneSexbWU6aq23lBK0MvT/TWMgM/UZokprifi
cCmeESNZ1JE6XhuUTvj4XWffuIayz8J6BK9nqg9xmABR6truo6uVTQJc8A877tZpbNofKuCZGWIQ
3uMQjvWqVVIXCIhVL1uk6Ra6iSbpvUQ0TioqmhL9XiIqzQfHMbSDKBENTtogZl787UmI+stIenCC
NZ0grivZfXOcXqX2YwVXP3QDfnsFQyoucO1ACRVZ/ZCgznIsg/IURHL9IEL8KAZE8LRoKbpK62Qr
0iheny2KwTIPultC3sizS6cFzrXX7MeOX9VbaVYAkXqe96nbmG+F3xzb1gkfe9RYz2Vnp8iiEG+T
Pljqgx1vU3dAlDiKUXSR0MfVh3hl1p10vDe+bP7qwhJ+dqOWHPujD0psTx77V6O6uraPG8MpZq5X
6dvYiBciJqYMCIftsbBX1hDVvFmJYvir+qOcqG0y8jXHpMDoSHQlKe9Brw/myiwD7bVkSTDr2hQY
8O2czCv0B8XzzTX6HcUJMpI+j/lv/KjM4yjn8jeUJWadKbUHHLWzR3MgvSGH6bdiMIaFEUj6zurq
4Rnwwyah5vJNo/qylLQo2WZo2byFwBDE/MRHMGEMc+DT0+nI904nv6ca91ASuf/RjxTZ7K9PQn51
FjLOPAMdG1/Wr5sPw+vyEsJB9t2u2MNpuW2elanBIamf14mM4OvU7ZocbZ9SVjelzXPiPs+Hd7p3
Y/dQdFq9t0n+oGzZK2tvaJzXFp2NECAXgKcEFyPZRis0c4edNqRbT1LLS2qYPJBSc4vmeHURoVpH
n7Q1KgX+0r9jYsCAUj7KcXt0IQBfihJmNrpWysqQVTaDiQbsgnJBt1d8tOKMFhyJ6HpeHhY804du
fzsUUdOsgD79NkEc5jk1nzDst6JXT1e7zZ7OdsoSsSk3MvetLpEolVBB15E+2FTwSjakgGXcVGED
pWjPobcEpzqsMv8gGpeJhyHHKYdCRrq4x8SRPY3+X2NahFaFaz7dZ4mp1MiGuS0D8/ehRVCCbKyl
JBUwC3RMS2cNVL2tMe293GnzZub1qnIVICpTCBfs7IygxEKbeiIE+Av+W4KEZoCNykW1Oh77bES1
rBreixJEme5pxarJzeHdD3ASZgH55GKlRNkP8qeYxgdjzFI7Ck5d6moPbak/iDhomA4RDsvbii78
NDsck3cD0mCVNTMw39E+NBCvgcDhP9VTA12nB93zeIv4CUQn1Ot2vlkaYBKTHH3Deq/2TclHQCPp
fDax34W7UTHLx8r35F0ZKij/TKP+2IJukId8K7FwWAyhF5yAqZS7qoeyXqdR86COsjNji+5+7wpk
n2rd/Yky4Ssl6fK1qzpjIU8nFb5UYRoC3Tj2AtRX1TJiaygOrUng5tZI1OFRA6Gvyfgy5GHZo9wE
MhmeI2LhXelsPL2O5DVuPjgxSwncSmo7qPcXlA881J2mwg+S1N0WAMzOBpXzyiICCu7oxEfXt8dH
Urgn1GOUd8/FlyeqpX6h46+6Q1nOukxsKQjQkJ+nXpFniJhNR7aczR30GE52HFCVsPtVJA8urvbT
jRc/CyggavAu7rsGIORfA6KfjD36SpCivtyfA0N7gDSFsWIY5Dyj4Pf70IavVhZmC69UAec6FHrr
KPHf9cz8tCI5/9FnA+SAxEWgqbtKoCORIqZjIuV6Eo1dmMkhdM2lbKFCdBuQJMM9ZanyFowaxWwx
IDWOesqLdu2kjnxwh5HGTpSD6NqI3zdgG+iXlVltCiu/3OZNoduo6PPzQGZsasQ8vmIXcam+is9B
iYURegv6fAzl9lE0Cgt9YF8PZkYFyg2LeFKHLtdizMv8DPX/FjNQpjdu2j4WZfgd6ow8RzsF0LJt
uGfROAWebDYwlOU9BrVIOneuswJ0bx7ucSuypl1r+5NXks6qXLDn5F6ezGGUKysRFJNlbFPxJEhP
kQWPBCBI/IZ7waY2EmpfJJUvTRN+F2GMjGHjJnWzEt2WLzoKwn5whuZsPzm1NJm4xm+1bWU7qujR
QkUg5Q3THGWO5BmUKeC/48XMlG+ZlCPPk3MjSKF+XPI0ARymOOWHG1GGB77jXcE+AVvQOrCmfdut
AMsHi96VaghNNBHWSjls1n/3e2nEuwO56EU7xRIx7IX5xDRT672SW/G2Qb5rWYRSerEcCeRqKQWf
iI5ZPdQ7arw9pqhBc0YQ3KSy2vAMw1r3Bfb0VcxE8+Al7Bz72VCGYSVBQds5vvzlWh5MB5Lp+QVy
urLvYsUqVuJQ7yOtmInDXg/Wed54W3lS3TLbH/BnrVnlmO0WXfPiuUjQ1zPjLti0bBqfZTcAW80T
ZMWytXzOcMxb2X6lLMWok3Q8913k2sQoiPtoW5kIC4lulXBL05Uec/LpXL+V0wN+XGw7pm7KB2bF
uvngjYgU6Wnr/3QQ9m3cDgUdGa9EaiHWt9BNvXmg2OnjWFUS6jmKy3e+zXbYy3qbTpmrzRzOgnUq
htxfdk6mPulprcxqKx8+qhqcb6lJ3yJV35KM957MyrcvI9oS7LfDap5J0Tt8ieSoSqH/lGElsDQa
3cMkVk8RQUKaLsM5IhmSg2gU6n23I9FtFCs5dFNznyK5oJUVIyX5hWbGSknDpQy8cy8aMt/1Xsdc
OZ+hHEBBK7EhdZQ6ej4kDM6iyRxEa9u0/riHxNEolcpKDzJlIyVJjUCxNnxLVOcMECfCpjko9iLu
TfFQls5SNDz26CHtOyA7i9KLXFQm/OxEQjmDacqRDNH3FONXeBtFZ/tXTIw6MVCYzkWYCzOEfK4O
snHSTGROIH85OOBWxfcWa/URBYr3wWvKVaUm7dbIC/Ux17wPdWQFDFx04zt1ecoQ9DmJI5V834JN
tjknV8bnJNkMixHbhK9ZeQY6eNMp9wFx8lAZSBlYQ7oWAyJ2u4KhBo8WS7S1rlYHh8cYCN3gDL6O
mnVha7cuDCcIG1PXJVU/M9Ej68reRT60HPZ13iEaoljRBVpERwYaFRmL7fLMbHrsKWorXERKYNyY
H6ltFOQk8WQsJyLIvSuVZrdyB9J6yYdrZ3yJISk+4XIZvOMMCW0JtsFVr6GO9kWt77NYrvYQC6HE
2nJ+Ba6Bdl1hkgAP/GzNLzc+t47+kgapvNWmnggFqRcj5t6EcxPdkFVqUArnz8Jw4kco2ivTH7Ys
jjaSUQ9K147rGou8FZDm5t1PYuBkZvOkYF56yOU4m6tJ0b7XFk4cfRP0x0A1R4hJ+tFJ7OZdRdge
tSYV8Mh0Ovgd7CbS8FrApBOFexIU9k4U60VjCY2pqYwvBnAxoZZ/n6PHiAOlKAsqEFQe8cFetXFb
v8b8PvcJcKu5q/v1a6h1cCug+N5G+SjRcSw66yBGZWTtUi2xn/S6cC9pAa4vHORjJrshUKzMvVCW
DY+ZSf166omQaNL0fehN7awDFLyMEkaRUexcZPxsF4WaZFsX2b0XFS0opBRKay+6aNl+1ENnnEQv
ddWNLBdw0aaptrSEWdI8yokZzMMCWZncNA/V0JmYd9k5xlLToeiLJuh6dwa9Isb/4t8TxcCXbmNl
Gtiw/Lfr3S/yZe7fXbMuqIGigO6zDomNMwJ+aHaVQT0LSKxgPMG6eR5gtb2Uo9cB9u1n3fKz0rUA
EbICTbwglt4rxygRctcgJk3f1raTh/0Q52TeMwjTyiBHG7cnz90jgIqJEOV4qE7DNzTZzqUn5U8i
Pql93uKpgkIL66QHtf3AD8i/oL9ozvK8L7/XRnGywt57MdyKxXrKHqyCEf4CY3YvJkDUn+7+en8O
hlA5mGOT8/vwqu/o8sx6sGnfEsnUl2VoZzvFj7sHE52d27XtMPz01CR/7L1Km4Rc4lXFd/x9hDIu
rq0hAD7v6zGnGKlbpxze8jyd3lUX6xs/CxAYbakZQWJO9gIQLhqB/xZQcXF0H/gy70tXTC4CH7cz
s/eQEOWi9wt8ud79NVQW9CDzxnyBREi0MrIBDjCy9e92ucraJvpWmRoQ2Hjio2NO+o0kz7x1rYFc
qDaC4SiKpZiWZPXBIYny5JpxsEs1SZ4FqNbv+84q9zhpVPt7t51ikY0+8UwMi/5t4p+n3GN5huBL
FpXu4u8m+3UZbEojAFSWZbMgQqIPfKDy1FThD9RK0qM+9crBRte0M8YNUkoY0Ac8svAkrROY4xPm
mD8Pqmhm4P6WckL8eF8Epn9LMtkOmTfYpa+3DNL9hFs/lDx0+Jksj7mM9pHh7yQMNajwNcjLqIiE
i6MpJulh8YcOgRsQhHPQTIttydSI7r3JPIDvtfLzHvkya9R7Yz7WcQfMrcGjJquwAmGLNIAlAs5X
NzvRVWpJZ3GJGK4DO+HJRIsd3JX0jgcf/gTa6MyDLFaOkoIakpQ56Tu6dzuY6ObngLOZBv/1JfVM
Y6mXuPqEiSUfm6DA6gLxYNT/E2mnWgkIbVfBC14zpbM5EbRE0+uounfsWtamEnsXEaulrj7L0D2n
WUOou9bMGkqc2hokv6Geoh5bTv4H0U8FmqzvxH+0gf8zkO38RZIidgX+OCLdKQ+7cuyS9Wh3+QPQ
RDhmPKC/x33MDE5ijXRBf8h8kys0DZzUGM6NCZBc6/WlEiDIhBTpwpfG+nvRrgTiOShsa94nRXAy
J1SfAi1nyMbsqksxckN6qn7HiezsQwZ8VupAXxuyzvo1Uspn9FgeqtTMv/WW8YyMTPZgRW36IFs2
C4VCi9eiKwakstokcDJOIiRZCdV7CoG19spuGdyDkn8qUfVaJi5kF6uqV5rj9Tt5jMYzW0NkgpG+
+qFne7y6is+kLShSO0p0jV2p2PLWsTOmYP6EFFswE1OqAaJ8rXTvUDnMhVdY7uH/cHYeS47rytZ+
IkbQm6m8d1Uq0xNGW3rv+fT/R6h3a5/+z72DO0EQiQRUUkkkkLlyrdFR7UPH427RUAT5abTJRrwu
AXG+qOxRb7lRmssqdbtTb46/mwx41x6pHsop/rE7dh8STApB+Bccm+ZP56fP0JEuyAbFhVUI8kJq
rNdhX/hvbPVkKNH9ZPPo2hUi5z5vQnRHJUznoRuPO9E1Ig3Fh0p29gTT/DejBt9QKFF5FKNB7X4Q
kLZO3EqDN47BJ6jWm8tjIRLtXuJFNzFR0RDg7erk2gz9/PHcTkhhdRHEX+KhLWxNF5I1Lc3j0yTs
gOS6gmhyDZcZB76QSoay8dfANb8qdQt8tBjiYpvF43eAw+OmkavknBX8UAqqud+aARWfKKoQAyDJ
rA4ZoJVCo0afSPKXIDXSuTwWzc11p4OgBNTWdDs0QglerHMlra9E1eW5DOAUnhu0hSl2BctTgLXO
p9p10TgNNAQgoU6PXlARpzWlrTnG0cPBloxxrUGTPIc/aeY16k4yov4oGletY4TGp/7gfLSQOI1U
rr9lruXvu4qiMj0anbdAHRw4Jy34Gaau07moidYKJGZTt9TiH3mq2ycx1YjbWSMTLiPwkd+02Hg4
mXauHnItGmdiTuaZ8SZNUm8J/9/S1dmajJ1eUrQxOMpqyK1i2XN3mmlhZSucCoPqIIcZVWliKHMy
ZSb8NfEvSKjGXHhxos5FnanS2O0u1JKr6GWGV5//0y6r3YAW3FSTqsaQx02+mq9WDzcwq9X5zxrC
Lkw95F8HQlX3DCEfcRgii6Uu24YcuqUmwXs/xg87ZC0qwm1ZuXUm+3/6C3sLm/Ur1N1rWELcfTPV
E4srNQFeDnkflA0RwfKeItJNVozcmP5sOmEx1Q4jis7CZE989OIrW7q7mgzftsgLqSS90r3/j9s7
MaDWxs+8QiH26SaunlvBJuoUYs8N3FzmB0ETiJgSmFFcI3SW1tT1g+5MfJSNUByqR68i1SPsCHTw
xS5Hnm2ymb627PNLzhueqt0lPwkocoNdTUpk6TNSpS8IT0If5GjRKXAQihF202Yjx9E8J6DltEs1
a81dJzvujq8ege4/dRuVYsF+Hg019M0AXdlvSBcXDUDRE7UfeSiXq7FTe8Sq8IBGXl2OYQMhddEu
AaOol7IvjZcwtvKFQSn7mo/XeCFoLkPLoUUzL4cRTbj8mdAD5+SoHALRhJXltYfqcFRhf1CnXlRy
T8yS8DWUYDypKmvXmkigQ4/eu6fESlzKjJJLb6jZDpzDLo3jmlJy6O/HvD7CVAhxy9So08ErMqwP
t2urrTCF0wHNnxqToNZ8ohwjQUMKTxpdaTZK3uAs0gzhTc3tj4+uiB/qUX4M8kkRbQopliNiTYUN
HTh5wjWbIPdFNEA64Zc3C8oKHPdljKDlZfMOW/TUbVx2LHoufdGj2oKCP89X7K6Gi/DNAgct5LGR
HqtpwRR3tkKDWtJCetHgKHsZv/edDHe/BPXHzNSDdtfXHXyc8E1t9fAtBZ/zS3apVXGM+sPzcw8i
PPOHGVSQqyPkQ3Yxqkli6Cb8+WF1LVO9vCp+8zClact5fPKo+xq21mlQuE0m21V21HbkG06AQOgo
B7YPFuw7CIEqwYtcytmGDQ0l6agJMTINPzwLZUSiQdOq+b9mCieUFX5EKL3Me8Jqt7LSromuDx+j
zFGf8FG7El3qBb7E3LwuFfwywkupianZk3BawEFxatjT8GUcW4DDf2ypl/pbMqQFZYw1vCsyaqZI
TBOODNmWdtCcuL3p70VXNCPiV6SVYoSdspytsDAqseT7K3GJjtcImds0XcysoZWU801dmcUm9tvq
5hU+9be61f4AGsWF2n6TYxkwQKlRs+823Q5BWuIPnQm0sJW+kJpof6ghim6Rck1iWd7Ba9V466Y1
SKEHZPsR5fGPxOrYULXNeNE6uVuqZardWyoYktiQL0Yqa/eeXjT1xFhHxY0YkyfPaSyHcuYx9v/P
E2PKhIH+M093oPFt/cifV8iHz7U+JaM2uM0WlHm35jGQv0CvU82yCc5kwmOoExMMzXrZJIH+rQMX
NRuaRL1IY5ntu6jIlgp4mC8Fe7N81L7BMcm/HKJwcrlBdAJmCg/JNKBo/txUODGVHT+asvK1XWDU
fEGhDZ2JteOwO/eeFLz5CmETtVOyjVJH0gEQU8SmF0GAsEiMXRW3v6+QdN24UgfhXIa61MPlOSqu
ntN8PZepJ3PDE9v1WV9o5odnqcM6j9Bs7Z3Y/egTZeanevKVx1S9VJUk2pncnl/5mC4mN76Z5yMa
XIRj++qWPuA0KF9XziC1r1IY9UTOq3QuRlu5oh6RKANsb/B1FXY17xotuhmU175SJ08gWNbH/XOl
ygKvnk0L4w/3glbuSzdqDonjaHOvDWESFN3K4p8/Na1tanC6TZcPx+kKTrM3hW8SdBv/+ImrYvSu
oO0otc/LN2771a9yijlQ2fCDLW+LkpwTv+YmjOqG3+TQJwXyXg/CcA4D+ykqrf6KoMxw7eOSLRFA
AWESjdEXc9WvmrPoEcHur49RMQFesQrASz1/rlE63L7jot891wh0e9g7fvkmTAm3kpOSd4CEplJg
AOrWvp3KheupeXZRrnkP5DpYe6KiWAyA65cR8Jqqh0VfNFXkRhQrwTQ7LfD3qv/qI1N/K1TdpiDd
SDYKIOKFYqFYqavAMKAIQS7Vq5W3VikKoDe9sStGJd4OU3DdU0Eq+WmQofrgJ3ffckY0vk1l4Ztp
fA/TQt2afgnxSSfH99aI/ANUm2gfiK5PlZLqZHfRK1DcWzlFWaPrG8EhE0KxLK6ejRTYpEhEPySX
ZT884Y8q9mENPWOQN8rSlJpX10H8JfHq7h5UYbUreyhZRDc0jXifqqkxK2TEVzN/ACik69SDTs5W
L9mHto9juL6N7t4FtnGEUuJ7OvVSwh2nMBzexFhdxHCcB/lFTISUW7sMno8SK57otxrXwpJWYizL
c+vmejANTGOwhkrQp/4UQ73uR3eFu5EXBsM8jDapleivwi8d0C0piYiK14Z6akGa3V74Dby8WmOm
d2Sft6j3WBeqBbI7JDTvcuZUJzFmw8s7U8M+OohBfuYJNHhliEAaMyULcRWdHfVGdLOWOEHa9/JK
DxXy/rm9T6HfO+b/2QzDopU75SDMkCfnRKghVXm4hQqBVygcFo0XqNVC+MA3gA9ENeMmVnnePrpi
ohgXs8MGYlDX15MZERlnl5udvGM7QMyJRzaQHiPWDloDb7xEMn1Ru5rDv2oydpB2gzsVTnYAkloe
CS526nh8NmPvyUc1hKcWhN9WmXpiUNijgfg3deBOue5GqOiFMVWoYp89nYifB8uqbKYNjfSrzUG3
kfIFqdsp0SLrzfggGt8DGN4+sI+iRQE1eQwlRXoLBmvi4/jjIy4lKUwOFh92Zg39ObKGFr0V2JEK
PazegoKnOxytHvEYuqVa3Eb0OS+ipyOqPGrt8MLuhaNGdoi8AqqGspiIrEiQB6OkTXcs/eoX0bAa
gsRbhCjWhHO2OulCa7NsFel85+aJRabdk8mbPfpK6Zz9iawn0VX9Ktaxcx7gqXYZp/WyMKhhY3KB
nPMSwkTB1QiTav1LmB72MYazxNerufgjhK21M8p6W69ZQs2D0LcDB6c+naIilELO3ki1qO5qsFWU
1bmcGmGXoKDwFVk7Cle96Dpjxif1sD3dxKw/vsKe2ENxUJDXhsc4GL64LoQGSiZ/9Mimb/rGqVch
tX3C7rnm+GGXiD8bctGsHB1hWTYq/kEvQuiai0JfN0nb3gYr6W4+Elx2rV+FhR2KuiHOCSPl6Ljx
PEyhY5Nso9pKngVRPSC+i8L5/zEKIIjiowDOdjHZT6Kf6Lf7C7MZoremL7Z9mqhXrYkjCgthQOOQ
9qIkgX33vwpjhdrFS9laJF+YkPaEKzKz3osxk/3+2YF9SYx5hGuPqgoTG5yv6s1ujTdvLH+obta+
hoVnvuTmqpJqB6be1rpLjisd9WnMjCtrbkewlgrX1tbGNWQlFTcLRpPRdQ5/1lGHSqwTRuxXu4DS
Yei9z9p0Miqm01Keai9o4mlH0fPkmlhQ3XdLKeOw5ARueZr8xSC6n8YLRPp/+xO/hUp7GnS1ETLn
QT9biQ9oKXZh4rV7e2fmEGfnXa7feEjpN+gKDGTOnWxbl75xS9H6OQ95AA8fg8LNR5dhUXmE45+z
jO4FzSD5Kuaoudas4TIzoI3+ZxLCtjfbVcOjmONKmb2zpxfWJ4+/Xlh0vTA8RGVwN81WOZdGWS3k
yHffoEv55ZTa+NOHt1DSYPWCffyq2Or4WQfQk/ejBviIx8yqKI1xH2UugTWJQ1AGQvIaWDD3d5Zt
vLl5svFS9HuLPnmppqb0OmpOJBAyaRYnL47NRgKJAPQm6AkPq6ismePo9VbMQnsqPJSD883SLSNj
2Ywjc1Q0ILWgc6YaGJXXCEbW1u7VbWK1ZxARUK6Xog1cxzsq8qfweJgovYQcc5pRkGUCGSfvlckk
7ObI4SQNi34x8Q+eM63iCBJHxedYaeWikJVhV1Wa+96Vr3ai5ogQyu6ma2u0XYKoIAYZUxQTjRW3
UEmeF06e37Kp0d0aBd7Rz6FppKspCgFfjkGN7d0o58tuLkFY0B1ZOxNjwiuH6IHCjOJodK2GAA4N
KsHtvDPQdhK2Som0M2QS2tnyrSsHF3X3NBVao58C5apW7AtmYnoOVJwfPOynSURJzY/RjIyDaCTb
IdQlLrO24BLxvWGRcDqaP52qvvntTr7XYAf6T9f3mm1PZhaR8PA7942f0KyR8ezH8aC4CGFVUta+
UPBrkc6X3a+paa0VVZN+Ga2zkjy5+DaY5kQpmRgvgx85y1GyzEOoVcougE9pglV7VygXdqHhgdMy
0KaorE8/TmCBDo1+rUxdieQdLEnGu6251jZsFW+ZRSTZMx9Kinh0tQ2K2QgfeOldtTXjovZp+DqS
XRXmKvLDveSnUJRPXp4GUWPSJvr/OknLoxRN90ljhuB0rvjfTN9QF5NaAb+GwTt7KaLKtZZ/cK78
1GVQNa1uGLeicA/CXCrUJUDXVy0RsCs+0siE9L/vTBLMffBGJuYxu1dVwohW0lxiO9n1JGM+CcXA
4AFOaBXng/cJf93F7cDkSdxGz4TxCyh1sMN2A/sxehjELT3/s0AJKzTyDwj9TDYaY7jwM7TPYD1S
luAtD7JLAKXlxHhsFRWC0Sm7XXaEgIZWC48gZ6NXHi9o6ZLmLgO/XY12baxFcpz6tnlHluetBvW+
H3KE1ISbRvUPdW9letZh8rjCOPkhli0yhA+hQALKNL1KAw21W3xWMXxUllmHS5FZb0f3k8x2R+yz
qrijjpO0Hq895lKwMEAHbKvhm9HKIQIw2vASIiyyyclNQvep2v4mpebpMBrkEaIG2nS59nXKGuq2
PtUtJQx9iGy13SoK3zxhy4Jj7U2MufQMvUXsK8+jrWQO0r7MM3i0usR5DYpBOhtOfBC9SNPH14nz
ZBqy267ZZ1lST2ELqoko0TtkJXn6oKF+0UXMi29X5n8ktvM9bw3phwvjJMmKwEcbIVvZXTl8h2cE
SvegM9CSMoMJYFQAze3bZRf05cuIADtUWgWUE1O3pTL54sj+YlCUmvC2BloT/VxOOZrrnnLVbl88
oFXcyG9B39HpkmIRaZAciDHJz3t00wqKNBn0qwiPSPkROUN0iCgpWPG6JLUirZ7nLeeLsUj0c97I
ygMEpvbFr1QeEvgDSKoh9tAuBDhMaftVyqH/XSmrfKPpBpi3XjM/y4yQa1V95VfcL2OU65bcWn8h
hTRQFwOhOVwOpbaotIE7cBSwCeqtnWgo3wCQKS5x5DIbTJQtpubv8X+5PudrddP+ni+MYvpjuKyJ
FxSperUb4kZ9HrVfLRlYiCVnEzGBXcAtAVDbPweO5H9VvVSdFa3uvEJCqXPwjOQz4XFl7VAxCwNb
We2lsPJnmmzGuzIx3CuUU+3ad3x2zH3tXoWta1IJwcVCW7WpTGA4bvkexvDvpPlYrBsgzx9DCW0t
DEuXkhKGlzTR1j43CE6rzTiPRhMkMvc9c9n0BIlAMTQHV0Vk8jjkwBgcv1sYAwnIFOzHrQYksZF9
NduAu5FufsdvKGffdEdryOZXUyXk1tzyfcx7ZBVMIzoaU1dyJKh2s+AO5Q8Q09a6CXOd9ogY5Im/
cNkrvPOMdwHla+1GjMI3+4uyXOckBoVJdOus2+tU/N/7vhs3DkrTS71rlE8iYsemdY0XNVW8I5IW
r1FvW7B1t+EEcuDFVSVcNVnvLNWpC8YO+k83jShGpUthgrSTXDLhEFwFdy3IvZPiE9eXjM80899l
YzBeqypVV2DFsmXFB/CqIYkDYUzpz9tKMl7RFCtPeh7e465yZmrd9Sup1A6NAekMzLHtSwpBDQBf
ZHSGCfUJm5S3HdFxBz3AqPBDxXNesgG8il6HjuPCTIBc2oVzBSQMiWxamxcfKADf26r/rjQFx4s0
+YIAp79kb8/2RrXlU5Mb6lx45LDKSVn4vSZqNa9s8vHoWigHq7QQa3Sgbaoaa9ZJ4wnloYNbVumH
FSo+aLGo2Rmam3x0CNN3PIbujWW2py73ySHwQXwgy4r8OK+z1sqhnPke8RFIvxDiU4C4ZK2/jAu+
5oFKmZula9IpBNmJDgaPGX7/xiu8+wi8F3l+1WM/3CSaJB2dTvndyHFxM+Dk2D7tNcjLWO9rBOlg
bdf4jn1KY3ZuwDj/cpMIUlc5/p4GRPTMErATVZfRCtV7nkS93O0hQZVXspqYtzpXUZKCuOWblaur
EK2gX5rn7gaiMV8qNSvn8uA5BwMl5JkUlQ1E5F35FmhpuIOaZ5iLLszP5hrMClm6aVSFWn3pJ66x
Ap9WvpG4zRaWYtkbhE/KN1MlYGTqBcGdaZTNEHXLNf8JieDE2wjmNSvy6CpWyhtqELKqewWmM7wO
WjYh3ngBTU03bp6Z56bvvwLoan659laX6+onyeBk1kdKfjcpp1lWg54e0ddGZ8BP0jVaty4xf6ro
B9/IvkZ2uaFGr/6VFMa2I9DyJfS9cp6iDHON1ICibgkybpiZh6MuRxkEH41616ZUrU2x6k+zmbP/
q39xC/iRmJH8Bgm6BZgATQxqoMxtTPHtuoe54WI4IIDV0FoZFZ8jMP52J6WvgEaVYFtYdbmHraYi
pjVYISkSPSr3ohFDz64JBe1StuEt+9ecNKaqQikcacPjIzuVU1OBOVkgDNgu4JzMTsSXgLCJYaWy
o3+NIIwNdfLkI0apark7nCTqfpvZPIsfjZF57I66elV0KMUIG3oZADPSSv2EMMvdNqILfbQNCyGA
1WmubIw69JhuS/IFunUy4mjMisvBU6bLMa3WmdueHiNF6wb7tkXPdiUu/+Xv22c0LM2ro1ergOjI
+yhr6ZGcIpCyqRvUXrXRNG4Oitt673KjaguCJuNGjPKkLmZj1nRHMUpSHeYuSX4xhqJ4mZbsa0V6
E0sGzVjPRFcs2ZH9Woiux/bmsaTowg6xNvTC2vAblFGDJ1oFfzhpgESGivmPTVxBfT3ujK7sk8eI
MP7l899sbFg2lVMfyfDokAncazRuLr3W2pfGs+yLTS1XbGbwbv+x632vzpIYzITw4HyLANuESqyJ
xJKh+meqWvLRqOak+DW59DtdIynL/Tlad35jH8vpCgG631fCxlHp9+hffv9tFFCC/Vgvi72jC5tr
FKnWru6pJ4SJiApZ29F11FemS10f2XWIy4eD8CWZp858u60eU4WtFPPF5b8mkS6xdrli1IvBtxIK
BaRyE7QAdZO49C5j4nnUbChsK0tgOkXqkHz8MzBElneifH4u3J52J4JjlvsFcHtC1fZMDNe6egRV
3O2fflKoBrsqGD56w7BQtnPklVXJ/U5F0HfXGjri7KI/2kjzBnLm6svnuA7/e8L5GldhfPg/+qru
qeACAYHC+jQL5XNqp+NXLzPLpRyn9c4Pgu5FVeoPYXfLHBbpoUexwk/Z5sWq512TSpEuqQ2DGl/2
elFWpsS2w9eqDalHGba6HtLZETb5PSjLh7eYwubSOUf5q+iQ+2NWZ0grxD1g35zWFI0Wgy0Gwstd
RfbdWWtXU/B0qpKddVWKuCGMKPyyUmnXdhGlqd5wd7WkvuayWlzjPHrT83z4gDMBdsIVomHyvb6X
rtXeBZV9fUfQsb0Llvvf16YG8WTijWfKtO1J0ElddVqucr6CKArI0s9Sa6wD0sj9a1CC0PRlTk9B
6PavbHW9TcMOfCFGpSqLj9XofBODcaEpbJH24BLiZh6M5UrRvLM2tCAa9cI5iiZpSHLD6z7U61Zy
QkSgp/5zXFxZBUz7eqzuIEuXm3WNiOciT4muOmHe7o2WWMXMdaVmL/rWZBRXf9nsWKWUnsgkGzEN
ChFVB+9ja8Ghbi3v3Njd78awoAvuw7FY/TVAwQA8V4Utz54DxPe8c6Kn4ZHvy/wvu1jT9bOXAa6O
rej1ptqRVSOQPNUGiRqfUemyraFn1Gr9U/Yj7AaHNErRnoVE+Gw1/J6mx5VN9dBzOWETa/7xFaa/
Vld9b6+YBTou/RhJVDND1mG4zcaJkjCnEqEZSNN1WbZt7Wi6pC+uUphSZ1ocHFQ/5+5judoJCi/9
pKujB4fQsFBaKT+ZA3q+yOamyiKUwhTQ/TSqs3/oWmdWjXxRwCrz7soheB9Uvkap3iZL0U1dFMMg
bym24IbDd00Jf6oTtEkMRsaNX4l1x8e9kGC8FIoUvINldHZmC52hcPL6ouR2VaigG1ifn3U8Bw9Z
7YUz0h3HknT01TZN8ml8J4S5SowSWlozePxRqs5ZTvrygD7k6WcRmdFFQBrYo1RXLFTwxJcn0gEM
+l+WTPkMoza6ABauHniJ/3mdx+tUxsdzja6nWIxy5V2TDmAKCDT7e/ScB3MOgB5o2NRQ2Vgv0hGN
YRQdG8oVpSY8JBSsHsRVLYzjaHI4V2ufk9vkJMaDSq1/+z+8xIQoIaMO1RnQ3L8WEcOPSaHlR4dm
h8CRvY+cplq3jfNKgFdCFa03yqO4DLrUo8IK48APkpsGRQ2g/awWjB2FjnwPApdoSOhK+4DoyCxL
T73zo7bdcDGFEfOZSDqKTOR/T0qKIQABxV54Spq/qrsy3elOD0EKBaqFOqFJS87nDxq2R//PcCV3
Unf60+0DeKpngptNgf+oWsRRP+8KI9r3Slh76yeTW60NjxdAIMXpTn+6jxVgMOqhy0k6ijpH1HE+
TcPQrqIpTbU5hroP3N7n7tX6lbQNLASo2rTRrmkV68jbelSMSK48f9oc7sGLKrJIvE5LiYHMKtFf
U8kwPm2ybH44iCHuxUrCzn11UYEfp4yImZqShRfJKh+vJ0ylraekZ5ubmBNaFNy2tboNOGNRvJ/3
B63mftW6TssOtQhnKYQdiISoXUgrlwbJrslhcJGHycN+500Tc+EkLl2PxKMS2uj7Tns30ZR/rp42
sdF7dsXVX7a/uk+XKqrqGYCuZtWj7F6O4Bu8xivPLnBm2Ianxuwu3mD0u4bHPCKQkw1NkDcisPpW
9KyoLM+pphRnyyl+9EYBqvqPSXgMqoZ4HYy+m8GAijhqc+kIyypCun47vMcj5ZR949a3vkvQGc8l
9+jUrbLRFQT6VAicD5U9emstq8uLpKMtHCZBch/HgkNza9hvcdO3e6mRwUeRILGBadIgVZcc8mKv
pIFzQEqGQaiCfw8KD1UdwgMCGTOZg7EcG+ElmxKLYRBaJ9tsl6InGom7wC7W6h/t4EXh3KqDbp07
RUXFgmsuKjPWd5VHsbkX+NJaH0b7tZVKDq2puq8NMIWktC9OcLIMI4L+kSaapEtqqHsT26rPovew
e86Os6B0IAExTrV21RfXDIyd8JDjOL7akC/PSF0bG91Cu3BOgQaQhKr018/V5QQi0C4lcf60ZVUs
LUcNLVCxjFiwKZphTVqddzT9UcbU9GlUb3Pfz2aPP8GRNfYGpvKqV+PgzU2YKY5+3a6ff3Njaik6
Wycx/fEupnfX9QMEMgmg+enPFu7wsD/e3dP05x0+/4JQt0mJhJ65ebxkynEDoArbh+drhpYFA09K
Bu75qi2SMUtK4X6/Q7FgGaALKt7h49MKfBuq3+ndPdZWDY/9Du/u+XeLd1hBnPb8I7vpHSb14//3
+Fg6FFfLqP/97sRsGR0VybNBRU2fo5idJemXUC2N3XN5i7QjmqJSuACGV7yAO5rqXWWkrMzGvpEq
e6lUy/mk+AaOPXSNdqniFu+Zks5zU0IyS3X0pTMiJVAjYsiNyXhJVSJy/uhylwkisp5ovhwkRfsq
BkVTAMbQDGd4+JctRfM1AdCVyId2od8c7Dz68fR3FOKHPPPZcNryotEk9nrFRNOeoPtUhbZy871M
vcGhdbD7GhHGqTcUVrdDyh5diKkr3EwXynp22z48mNjc2oeOwobyeFpDNGqd98uktfJ/2dyoWjmm
VZ0frzKEFTF/V52JlxGzaj1AFcTMk53o9spQIbTYPXpiVl9DZ1SYBXSkf/5eX0W+eFTsizCFED5s
IJPI5s+/F87wX0g1V3vhEdehf7TU6vGXChPc7sRB+8gn2/fPm9Q+I69tHh8JYP98LYcJMH7tS+8c
NTdNTwh0U8A6eMFZXBlxQulUV+Yb0bWMGCb3QgWBEOh1uPjL24nkfltS7fhcQHiIhldw0+H3KzzN
ZpSHFOP/8wrPgbhofr9KRhEK/PHsh+QWjmQZeSCgzIS22XSsVEPSKKn3oi3becisEX/ck3W2SbeX
xclxkEroZb9GMhXRePI55qvk29681dL+w6g6f6b02vAtzOpjabfuL2ckV5P6qKRLLVlltmbeLLZV
4FOy/x1h65+15UkfKDraMIQ16V2lrmeRwK96pXSJo6mmyWi5Jsra9Ftrb0mtvXVSu9z2Et9cBMuF
DAs7L8X9zo9rOADVyptZJVqFLX+ttclWjPSaM1UcpeSSZ2qbDIeH1dKcWc+DYAmiIuVfUPNfTudB
VRPvl5R41ShsT+ZFOiWrlStix/qtgH9oHVT5NiiVgJip451lBzwI+GIJAsoW5Uo1qY9jZcq3UK7u
wm57kbYIR9QHubsr1FRqqKtZ0id4VtSPVdckkcz0vjtmagPpbqf7W34aylKYOSHuu6KXX8OrMfr2
pMEXI8buONRZrtgmEoQk4xvvu16P91WV19QoT5eIQrlr21B2neJlxBf9BYKTaN0PaXJ3TNJnTY84
gm2Z8T2XkFUwM/Adots2lFyFmfxL9EaptmFId45iJpwvxg2W9DncyDyLp8ZONyBL6lfR6aJ8DXN7
fRVzk3C8614gn0SPdwITseuHaEYzL+4AATaE6reED6TXhPPnlp9CLs/0vAqI1dOgyBrMZSvVlmOA
CqSwjQn1XDBcVwCFDcJ+whj26j/Dk6PZjPnORZ3xX/bcmAINrRxxIx3fItRWgFUX8XsrDSr0/zz5
RVfLiXlqoe7tPEBa7+wB3mSjCC+Uq49vjbEQTkrqxGctb/kes4KthtQzmQo7gWkKiryk8yUXlMA0
OijcHDtrtI9idCT/DQ7Juw+gq66GVp9K9InfdcUO9mMdlITjmZS1Y7YywVisxCQjR9d0aAIODyis
7GHvd1feVDEpmlDo8jgBOjzxJNkjjBpYQqKjUMGMXlm+hIS1hqhRr02klbAtB9Ey4xNeicFusN0z
ecZHT5jKpvPmaTzwE5qmO6S090ptkPHqcxKQEKHepcZDyW1aiUCwsw0pLgDB/Esxqm8wOwD7CaYy
cQSEL5FeGGvTRXS8cnpoDyUe2cjsVVNltTOD2jv/WlmUTylTGl1pEIsCuvTddIt8FiWZfM99k1SL
rqoEsnVn08EQtXWkccKT5MESLtnsXsUczfhSdt+Jry0eKxVptM27Vv8a6VQqmBSGvzQ1Ua86DpKj
Jmdk7qLe2wSy5Z59S8sWthIl74Ep/Ugsy/gZ99fHOoheXZEhlz8bo6sBX7XS1YH1YeGOIypNfXwf
kbV6DdCDeG0rlKAiK70JU1jp44yqDZDV02DRJMUqI5y+FKPcG6NDq3dARKfRHD7l13r/XIt83BTV
iuqDGLecBLVIiy+Z9Jk6Tfs6tMmigMD5vTFsBfhFoM1EV8sNa2X6TQF1d129cxJDyinqKZ+YnLXE
XZH4aF8UNylvlFY9zL2Z+Ps0m9DRk1ec8ZujfASda7kx9p1UxzPdkLrjxE+xkCu/m+vm2B+FTTRA
EfpjPDVjWJsLJJ1wmWZ0UPcOYFcZEX1VhqL1OSxsYhQ6ONBTqbmXqzicN93onirTs451ZvXzQRvt
r4Tgdh76yW/5iIBD5lbFmprM4MPTR7QlYvurREHzIlVH/RC0SnhJSd9Q1qtaX9NweFcQn/DIbMx8
N+3ANXbB5dlYtXus2OjsKWYs7FlkO9F2lEx/JlziwPrt7AWwLutyekQLFOVNk1DdrDDqit+/6HO6
WBUJH09gpMOlgtBsh4h7S1nRVEcwxN/LEWYlUTlQ0wPS48PmRFXB4ATfZbMJTqI6YBqrJ8//wzyx
im70W1spg7M8UiogVSTiXSNClNnonJtdAR+xzauwDDJBH2hy/h9r57Ucua5E2S9iBL15Le+NbKtf
GG3U9N7z62cR1adLV3PONTHzgiASCZAqVZFE5s6964UYEzbTrle9U49n0YuNKNpUHcxlPiJwqOy6
1QWa3v4YTotlrmqvRlSkAtUwH3w0VqDQTNiYaLX5oGajfY0tYC6MCUtlGtLSpZ59EWcVrI1hFC41
CkCOCqhsuyzDeRhG5YuSpb+PhI0yq+Zx6PM5GIrgq9P90kw0Wq3cTLcWBW5LYXa9YO9YjU6yl7sV
0jFQGSRd8DUc5R+U7LdXP2qy06AN1kz4V6kGVQRymydHk5Orq+rvwm44uct7QGFCW8PvzLGLg7Bz
b0WzvU+abWgk3pdQJzk/XY7USfE6hoJtLbpcnfHn6rrO7pfZdBUwzOyLxvp9dS2vUvNOdVcVVCph
0WXvhaWcichmX8YwMxZm1MtHt3aKfZFB9th1QfQ8tkAUiNNk71SDz6O618+NpiaLRtdcqC5RlRRH
9yZppGFtttHBMRv3w6Dw1WX9xdNt/7lt9b0Sm+oXty/gIUsj/1goDeXxspst1cS1Xns1PruBrfwM
tewBVFzyqnn8WV2ZSftQG7sj7BRUjup+9QZWfuvx7v1TcfOvSHPpz3IppSs7J/iuBbV86rwRqWg1
cr9GEhLokyt0SCg6OXn1lFH9vWr1xtvJlLKfYY/q56oy8CMeELJuysEF1Tbq1lYLnQ0bjGg+kQW9
jmlZz7pxiL8aefA9R+v4O5GEUwZBx3uhjkuZ274/c9ojpCdZOGtM6G+oGJlR+rHSs6R8d3z5gpha
811rg/ex9Y2NZDrdSkZ55NEFvJflj9BFZI9tWbABHVxlJWztqJdnCsc2KOZmNw/oCr25E+uEMVCY
G7LgwU9D55wHBijm6YhK/GrRxFmwrG3oRJY+DGP8B5x9qZKU5vHKvtEooofbKMLJ1SK062AZWZAX
ke5uWOevKTcbn+ptiljfVzJlGfZBvYrtVpqFUiydXbtT9/EAUC7ysvJbG76AP7a+x2WDDjvMyEf+
C+ZRh2h5Xk4DzfAjoQ75W2h24dIr2QeYAxCVXO6gV4tC6/uo51RkNP6XvIvaVWCH8lbKDRQ7QuRt
hUffmk8aNZjPQap7G/hBbcB7ZvncJMqjcICSKJlB6gfkrKrKtSoFKh8B+SKgmMDrqi8WmOyNFCf5
qkQIxkLh9gXGf3Ub6063tHvZ+GoOzQJx6+HVLXt9Y6vohgh7KX+v+yB+a5BzWzfAj9aKE5hf4yQx
vmo2EYU+lq110XTx2xB/F2MRNc4rttWIsWvB+Dpo1ULYFYONalglKjGv3n8hoLwRpyC+Yy0CKVhr
ZizNS8NH6oy9xF4c5VP3bhMDul/+Xy6d7ujUUzT64tPcHqT9Dh57FC2h+BNNGYJTLoJc+2BLky47
cxHhmkwBWkR/nONpAH0CG55t4+cnu1pTcut79fGT3fWy9NiA+G8jc5hXVC3Pu657TY2qvBZTcaIN
h8/+j4mq9+qKOM3NRJatJIhEVazEttbXB2WRo6h39TJDW9Z6D+FJ6zirXNPzo8NOb0NVbL+Xa/6f
pMXdrYdA7z7J/HZTwfJ5NFwYdeooJ4MhoeIXwYV88cMKTgC39B4TpYUhNuRlNFTlEzCA7Fyamrwy
ldadpanhsrG+fRbysIEjgZ2paaZnYRNHbuwYOyqDTqKnOaEHlVHiF8eKhFQQd+n5ZgvLBAnBRI4X
/jDIjxSDe7t6LAGwuvpQsNfz5wCgu6sYNeK6WFgB8qCiq0V2d8iH7HtWJvJjRfX9CbLFQ+y5sPaq
CMsbvhFtRFfXlW6W5qF7Gw26ca07kftA9tR7qtVmIbzskfeXUuc9XqZaEeAXXDODgeZ30LnhwS/1
+iXQy3k0aNAxW0QKR71tlqLb1NFPauOHi5200TVl72nUMSBRR9eWuVnU8F4yKUGtKiNjgkQ3+q6W
aVQPpU0UWI+DYzOx3Ua1ERxbHv5iTDReV5fLRvXLpWkqYwwQurnohimvPRAk2zRwk7NoFL2IFnJh
IminZenNFtRjQrWS56MCagJnnJyFTRxRwVlu5IYE593mSkjIw/aizEAe5uOyjXtyIxMHT+I0yS6k
qGkd078wDzq7tmm4QTnPjqq5v4J4xwPDfg8L95fa9PJLUqJ0DLLMP9dZZW9ghA/gWjT1U6dQv5tr
efGihHlAfqNo38HyGprm/NLK8Cl8SktZ5wk1mLemTiwY6trkWkQZkqb/am+nwU82YhsGlUmz2PB/
FYZXqScHPDMlGfK41AEWHLNRU8BGhu8QnA+wugzDXhzdG8tQkrUSNVRRI+/mTI3PewhVj9NhqJVP
rUqG+C70JuyqRJ2+sN2c//iJ0btzXyrFMpZ1dyNRjbZGbHUAbWQGr6oiSXAHysY2rLzg1Y+Sb4Hp
VGce3MGrPmXB4+rFc62e0HDyKKaMRaXuSBl2c+EUs4MF+UW1B1FYnikDj42xo7LI6C3t2Qx1ZZFE
Q3WOFTXeKHKRgF/QzEMRxvHKL3vlwaJIbN5RTvLWjdYDQfYJyM/rF0mrmUsle+DyGuLrWjmn3LF+
0CueIEmhyAcFrtpdakveZizk8Zz76bAYEDJ96Tp2yfkX7jnJQTdyUgBh1c0IcMnRAnhrfPCmMimn
oRRyJvqiAZIXgnBoRjQao79GxBrCXfjc5oi+KsHY2rVvQ6UnV3+ivlb6Ljv0aXEWpnAygUAwjmFX
r4VJNJ2uNmdiBTMx524XR+rEiX2z4XFz/bM+1GDr24JyQpwuiaqz7afZQfjLYyCtXGOsAGJpztog
sLUfi7DY1VnnEIJv/KNdadoKfFt0gRffXrBxGR6zwahJGGvF9MzNEWfSvIXdUHemR7qyh7EFEoNk
YgtRyjpaCWOopHZxO7Q9GJpdomnDXh5UIGgK++nMa6rHtotBgusuwepETtZy00GM2Of6dkjKYptO
kckQRsbV6JTxJZdEKFv1nnQ5S+amXBVf0BH24QkltNhCTEo1Z8qr8rB2p03UDGDhsu0KqMbczFpb
9jAzJsBHW0jBjg04em9T1/Ibd0a9hHQI46R9+ePWWKAL7Z6KmczXfru5lekiWoabw2rCLlYzJzdw
LR/deAsxwQmM8SGq63ItxTbJ/WhQHwPTLK8+d3B02o1i7qoUBbQwEuxKJ1YfLTNVN5lnUMk/OduI
2zymlPZMrnqeZHMFrNtGuCpyHe8aCbi26OpWjeClU6ibziIlBG2Q/Jj4MGsajhG95B67nmZUzS91
yMsw/37lWzRCJeHXyk8pbXnniiHaJlYxswlzhTOvXLPNQHQVPM2yipLiKkmVPq8aSs3LsIWjqUkI
HZIE+EYR+THzG+IWob3xysz+RX7u2e3D4i1PjHxuSYX+oIGSW9XwqB7NMNK2zZBoGyQY2pNYEaqf
FFIuF9bstve/lRlvpzy7ptjxbcUiAb0zrai3Tj4fJpJCHVjUVuxx/m4X9MlGRqzY+Qmh7dHY+BQp
hpnepyjsDMkygX8Ilm5Jy5NrUOfZc9EUz1mnqafBbdNnrjID3GgQkZkGRymD6s7Wyp0YtZoqhL/T
aDdilKxHAbuTa6LPyVzCsMaqItbdV80JDE0B/l2L3+xAPhiT6oppsT3xXOdLqpsT3WjQnJywApjZ
Ki7b85qCsKhoZ5Vm1e/jyvWk/L2M4x6ACJRYct69UdrhHFyp/N3UTTUs4yzWZp8GPnXNsmK3RXGk
sI9BBneIg4RgMurOwa8JQ0O+zqY1NNjhF0H/kzcyCJn77hfMhy8IivtfnASeYOqKunMY98amoi6H
Whc7PyckhBfQbJtrUx+cOY83PvapaSgw2JuKDY9cryEvLowZqqgISw8RmWnD5fk1BrNA9/RDV1Xu
k+t10w9FrRFmpJu0TrksGwPJi8kZlQBzPWo6dBtT128ceJwRQ74tZeVOc/Kl5llMHdkVP0B4NLcm
V7NuujmvPsEqZj9BXaQ3Ros8ZuOZaVKvvTYJt59qwb6h92dAknuUHwJIB4xFHg3du5wrjylZxm9u
a1Yz1TKdFxTMhjmau8mj3MjBEuLpvZNY8AT6A5yt4Zhte5A4MJ8oUjavy3bHq4YNnp1RxdLjtWTY
8SKL3PQxmZqBzAKZhquwyK53cKxxKzN09H3TOapKZozodlM+LZtusgAi1MkLMV4ORISzFr7iqnGP
IXH5eaH39iz15afIovrKhJJhPZB+WpluWs4Fs5AgDgqnAtg6yyfpeGCt8lihrxKrL5bOn2dH6ln0
ZELoIK+f0FStLgqcw7syS8uFl1rG29BmP63ESK65U0kn6KFJehsdvyN0HqZo5JVscvU98ZufBp/Z
Gw+XBu1LYAGh1gRzGJsvqM13p4wipmVg2yCJHQvJTKWrtqVHubUL3+SAWhACQ/J44NfyVRm5QaID
guJd3Xor0wFhCd9b8NPhH6OVkrKJlFDaEAD8PpQQmyc6BOQFfOi/a1lgiEzV3HrVB91dI3WSrs0i
b66+mR9jd1CRIdPY+pfJD7mG2YWgs3+xwuLaSX647fvA3EPiDSPk1Bjx2cu/ZYVfezOvo140C9pf
nbqSNXndB4Xzxc/cbllrcrm32UCcPS5xHja8ZGkwOKxQ3dbP5dh4845YJNVCRQhTtONHs7qJLMo+
5bOmNOM3ZZJYhTwFTlErz/lGDatMtl99uHa/23YAs0pHwRkPlHBtljCjuLLRvTomcK1S99sfnjGs
S68gcddoT22qO1TpSVfPTDe1DtnCYEE6MkTqvK4Rme4S315HcJLvs77qN6Yt7dwxS5fK4OzHuGpn
MkEPAjFNv2oDzVxlbvPFt9IahXc7mFXpEHyHl+liG4X1nvPjgcoZDVho0FeOVNc7qF93DvXNJxwm
MXMqFE7pAC49AgbSe354FQ0EZcpeimCln0yRJEErltjGktyOcuysQTnKXf6lt/NLYaZE47PyifLx
+Ayxs/ycScoLLIXWSQ3z6jgY5aULgfLkSRjuA+c9lJv0IEM64YT9sPUs2FWA92f6QTq5DZWKvpm8
daAy1mDToWaautJgnqfI1oOptt2pMWsK1yVAbboUBotSbvy96jRHpW5sOOsnxOEETPQdjnhF+Bnl
PhipAfoCYRcNxVjg6YWL6Dt+9ZWX/nTRusNzj5rSuYjD51rJqhOBVn5JY0eGr6vaF9lOwxlFFsm6
DNqfNpmQKzLB2rHvLUobdT+Y87aRHTi6ikFI47srugjAlcfoO2F9PDrFGLZOEOWzWz9QrX42VGoM
qC5tl3lvFy+FFjZLZDDzteiamsnjx1Hgl/VG6t+cfJh3NWWgRNm0dH87tNi17l2dSr/5BKrYR57+
QCpYmvsdsou+s0ur4VIMoXG2E1CtXb3UHe0n+7piJof190432stYJ6SdMmg+y+BtLPkdhpI6H5qw
+tXpj51twfIT+c6hIM00g4WqXfQRxTNNiBR5IDXuBmk8Ak78nC8JTJ6XdDoiDX1J1LigiBOTGGwz
CqW6jnul6MqqnpwkpfwegerJUDp7KiO55RkELZToWoE3HgebYBnPuScwn91D0mRzyiDMpzyTk1kA
TIDEef9RTW6cunGk8dT1zW9/JyYnPMSAw+Nhqw2c/Y9mnQVT9hDEvwo3t3d9Afej3aBvQ9VNsgl0
Kqyoz6QyuYSbjC33sNJyrTiPdmlRbCk3xHC8i1MX2SbjVX2f2uTlfH7+G54hJOcyqBQgPBzPkDJn
SzcI5IdmjCxUhjr5KY+vZckL6CTXe23bMNy0OorwoefU5yGYki9OXL6pbnqUC37pUdyjtg6ciSiX
NjctLblojaFvGneUN2ClUTLP1HipGFaxVUxWA9w9PTK6gsw076VULS9VuTTf7Tx5VAZkgqpMlpGt
kZadEea/2OWdfO6Fb17LFXZ+lEHRFDSbcqhPNj+ldaTa3bo37OEiW7a3gANafZVJUKpmEv5KzSOZ
LKDj/JgvZl9bb5YPz2nRKtUDCaZmVcR1BtalBBtNGIt3ruqSVXozTysr+l5k/dzPyvhd9ktEENIg
fjaBBq5aqE/246jB0mKA5fWdTiGnPxzVWrefbMdRuGWviHIV3wLfoLzTloudq3cWeMLuXfEibpS2
BRTfqEyA8E24h4o4XBK5GU6JY+az1jC+h0ruPVGKOGwUiFPXkJ46z+zRoYpMvR/QWAAgTJPhYUj0
jrKfUl6Vadu8wou6Ex6BWYMYL4jPqV2VrZu+2siWF2/hhDC3CvmHA//LiNRfbZ6hnnAWAUT+y6Yn
6D6owXBICfvO+sBxnwxdJxxU9rsJe9JpMAQXPWjBvo6PAUA9KmrKelkayFR7fJYLE8XPLQ8X6aUJ
R39mtzbp72m0amwUZwz9SZYnLlI346Wo5kFaAqnQ9LbbNg3R69FW0jcntt47kKaXwgn1S6b5PxFr
TymAdmY5OOo5dXwwLDiyuUVEalj3bZQ+eOoUuc6a6ocJeVYSNMo7u5z3Qg6s5wLqp6WiRG/2UOYL
8p7OJZkaMMswqZI72rimpErwe1TKYizBLPlu6VyEo+OYQPNDkth3Wy71JtFfbizTKsItJq50sW9r
3xaLTcR1mnPfdgSbJc9f2lmeHiWvQoBgjCF+arX4AOriqwVg8hhoxjLzq0coqIO5OqqHsXL2ekIc
13Js5Zgj6j4fB19ZGHXdb5y4UrfokAznfGqCTToQcgFlEGxyzwkWutmor+YAn37Z978ohhv9jh07
tFbPJfH2WVU72bKDIInbZeyNOzIIc1+XDISicm0jD4DY4sJUiNV41saNpHTOV57fqxJ/8R0VGhgb
ERhNzofDSLHqPNFIR4em1i86IyJCLw8WJXVN086iunmELCjZCNu9oSrsL5fKVrtlZ3XajLeRo06q
4NWuOsIwlh68TGyUizYxtEvk+M7KpzjbTYw1GanxQIFRuvEMFG86tYDxJ6iPXakljzAq8F6Nyh7Y
K73fCpuSAH2BXRY4qGRf2ApY74pKGGqc5MjsB0/jLRm1iW+yJA07X8/GHXhsPh2XDEZAUf+hAXvE
i2D0RapIO3QU4S5bCJg3SdHbVxlBU9lSWzY9KM1T90qsNGCP4wfNPPaS4ABmON0GIwELG5jHorBG
daH5jgu5S/fgEQ13DJMU/hhK5rEGoehSr3aVMi+78i49VTsjGzGavDV5oHefTYQAEDf0ecmL6/IZ
lS+C6JH+xPfHBKMzh+E9vdjNpKTcPFsUI1+IfCa3piAvvShgCFsOk5cYCIvKPdX5D9FB2lVekjCN
FpZVjhcYppyZptQ9WRZtvNxssmGu1djWwb/iIgbYLehnA4jkZMm7MJrLBgLutdSUh96xikPTxL+P
YqgWYOiGhhHSa0DKwud2yJ2I71Ust6uYJ+GxNNAzlmQjXyeK41JVScPXwNk2tUX8Ph2PRmnyAEjC
a11IET9/bou8wVpo28LQjbAJJSSlYV2FrbYzAo0VtKWhrbJNqlySdER1Qf2tRzlNF1kxnBrogC4y
zAZzzfW9q89VrwnNxWQLO1jzvfFiAyY68KOrOmUBr6DOY9rV906uJus61N9av42OfvuTIHh5ipsh
Xzm2C1tMgAJR5UK6KY7gVIYmRxzem9o69UU/EDpFfqQ3ZROhCQu+ail+c+E4+WogbzEzdKl+4X6v
zOvQ9R4Lu0SpLSzdsynzpQgiSHuCaG82qBGrjcGjZeqKpoPUgypIJ+uzmRhSe+LWabeQuli9aNVD
IMiZZDNGnocP+MbdJBOO21IVRvpipKiEXa86hfoQcBMES6IpfIXXAt9sVoonazcCp7JukF/tVfiF
Jgon4dehawVftHmIMngE8tCLF42l6Ls6oF7fAcz1pPhm9cB2eib3SfYE8+MSmKR0nV7U3aZSXrXY
KQ5lEri3rpEnyTwcunAFgQsaK2nbS0vkWqV1DEz3odKzH5ROgBFLu27Hby2YdWSqrkYWgZdz4nFt
OC6Aq1J68dG2euiGZK43ZfXkDUP5lCX2JYdM+JR7UvnkaJ0xb4eh4Q5L17YVd02KIly4tXsysrw7
tvngnlLk5eHnDF+9JCy3geznFG540asZEZskDhlsxGhEHTUYeVJlYtSVEK5KI+lRtnX5gefHRph7
q00PsZ+BbGKjCUBy9CFvIINpaFW8oB7CfDbiCAJvFe5wKqrM56Qi9g3QTF7YU9cYZGWdZzzepcgy
nhOqlICEKvFSzFWd1lvD8N0sb3MbkMM87TUYfnHmDa9aZaPrwZPGUlHbB5C2U/8luioilUuY+eWV
cE47MOk6tKO3UdmLUkI3fr6+ze17dwHhj7wWzhrFFIvSt93baGxWzcKizH4jnOWgA/TUTmlYcd7R
l+Z6XUdrcKMbw3Lac+sN1ioJxvxgR/uMCN0Tal+tIndPUyXNU1L2L+TnnGMGs8AGhgfY9bW+Ozd1
vKWk3dlbmgQbi7DVyrdipDLrZmq1LjrpIBVcOVcDqEtTfU92ZGd36GsL/7QM4gX75wDBdtRNrLTj
FS8gTyyHMbJ15C4Spf+R5kb7Lc99FWF0zThTlx5uAnijatJhl8aInhsZqTDTSdUdMfV2Hjq991oS
Ol5p8BysxKhSIftRF7GzE6OZDqSvytqLF9jaS/OtKhJvo/oZpOUdYbswMctFJRXlGjQzzy3bG4ed
g0yFsQwN66/DeDrUlaRQ5x8cPhzqiZKvoqnayzMeELf1Xkz+PIqWh4UEDdCLxrft6sYIEU09yej0
c+gND6IXjml2KkDniR4YK+OgodAzCyZ69bGE5Mnue/jOp1UR6NRWE7vWIjQl7Ty48u9Gl7aWRMnh
3cwLf76LXcCUk9PdHutwLvpDYM4/DWReKM8KNxnWd2fhQjyCvY4J1/yf07ktG0ajVJRnhAlW1HcP
b/ZououxdrrDoKTyUVYJdzUqwMGQPbI/QDYRTDpCoikmWSFxFGvGxIOBMOxooSgkbMqfozibkswt
8rSfBoSzGIW1F9GPaWUxDc1fDx4FiCyWIyDq26oVsWVgTySlmhlI5kU0jOkuq4LfDbWB6Y7Id7oT
R/eBu9994JPff+FyXx64GYT3Yv37PNG9+9zP9F+4fFrqPvcfr/Ifz3a/grvLp+UrT/rr8v/xTPdl
7i6flrm7/G+fxz8u8+/PJKaJz0NpB/Qd/eBBmO6Xce/+4yn+0eU+8Okj/9+Xuv8Zn5b6uyv95PJ3
Z/tk+/94pf+41L+/UtvzS94OtQzR3oFXu2D6GYrm3/Q/DEWVz6yUHOFt1q3f6FH2sX+b8GHa355B
GMVSt1X+k//9rPerljtUaJb3kY8r/af1/tP52cyw9e70kLfz+xlvq37+HD5a/1/Pezvjx79EnL0e
xotRdO3q/tfer+qT7d79fKH/OEUMfLj0+xJiJJ7+5Z9sYuC/sP0XLv/7UrZTQp1bat8GyQj2jdRO
DImAzfbxn0aMRMNQ7FTtIszCIo4qMeHua7pluBfDJQmkrRMjy6Z13kOmNfrcqwxqq2pDumZBDIFa
3T+xC4bIdurFOZWELfiWaVzMGQPd3JF9/yXGhd2FJ2o1ljBiCZtoqh62DFMHBFZDtn+ALvoMqUd8
Lmwp3na2g+BzR52vbUa3BobK+JinMJBOXloUoSQnRgNLAs7myYebTQyrkf7eAqAictZALSOWyv2e
OudclZc3RxdWyUVlBDY8yQb1JdmIxA47e3CYiKmu/AgtVxu+G4P6+a446wQNyNuHVPdM3SGwinOh
xMVZURpt7ekF0HUxu9WqYeMWIBs+zLZ6B2By2rxBLsiKYmJl5sgSGfX1vpZY2u+0iqCmt7+tFyRF
cwjTGFrev04p3NK+648qLxY3N31ki2apG0cue4qY0QvyJoX6m1g99MiUqH8Qrm9k6q/GoVsb/N/2
gHK9g19NWvauwSRhFNPvwwU4EUdy9F3SNaAq7Lyg6DSF6SOztnlh+beOowQOaJjJngPHheCK4NVt
hjDep0nWGM1JetTLD3NuntVQLrs4SfefJ47K4G+bULp+Wkt0jcw8Euk2tkploFUfI7Q2yp13CprE
O4kjwF4euq2lt3aBzJLXZvQ+IPw6Z4yOI5Wlk+t95m0hrX2w7SgmbhroO9GMhM52KCPrO3GEYNqw
TaRkJgaTP26i6+q6l1JwwoyM4mjEZqVZ68jAy1Ab8yEeawr11EqSchLWFjG5JZhabS4GbqOTuzjq
RpmQt+odhO/dg4yTuZJyKD3Aa/z2vY9Giv+IyJBKwPZfBrUx0ze6an+7203whCp8WmlGlseV12Lk
fjIHDUNQdR0UJtNV/7muWzelVI9SQ3spLsKwPJVPpExg2LLdnWiMLEOx/tberV1kYs2oCSFaOPkm
IFsQvh5QvhvjTvqwgF7kBAziLpZuC94mfViw7OF6lWBoWKgwo+/1qQnDvNmLrji6N59s1OlBG8tG
bH4f+J8WuE+7nUPtnVUGtV3KxqfsDwlbRBSQ1eTiy356CY2U3VWIoIQYIN4WoUGNSO0kTgkvrb2j
FABxStEHe/rbaBn+E0IL8krYQY85u/uMu28phC3FMmLu3edTN/d6qjGcejvK0ZvUpGQycgMmNz2M
HgMAalvbImgg8w17LVptIzwo4HLYczv+xZpg7GlGdV1uxiWQKgsK/wlO0k5wkmYA1JOPuUnqcToU
xnoaEUd3HzGl6ldWj3zT3VWY/64bCIjKfaVYHk9uWw/X0TEuep10TwUb7l2uq+VyKOP0m6cbpJQA
WBE6GyB5m1JQcuR+KQyAq1EB/VpY1+5MqoetABsLFLJo6sp254bhJMu7TcCWU6rqlgn4rbkYuMGT
XccN15rNV/8D6Nmr22gL8+L3m2NDFXcVwJiLwJW7cwrH2bFz1dOZOBQNXOwGEIIKTfubtaRMuy9U
Y6XdPSE7dZHhnHzIGyETOzViul3UAQBLwgK5WfUwhqYQqsujVyObE1SnMof3WRyJJh8Sqm1THVSH
W/0eiP4cxR4gB5ic9bVwljUNOejIhxO1tqpzn8YvoetYkA/HQE6lGDWsP7aQVNZZDPjT0T/Zkz59
if+sEbVPhC3zQ+3k0RHu/+jYlNaicgh9Qur12yQGx6IbwZNUSr6FhPYgj/bQzYRP1YGgJu+JMnzq
RNQHTmslbV0Fa3EYN8a7HajZ+oNNnCr8lcMLfhDHEiHTvtcSiO50Z5dMTW8qMFLe++IInWB0Scxq
89kutc7u72y94bs7CdEnNN0nn9uqwir6Yo5o2oHSk7kYKYpB3pBVbg1Tuei6n7/UxJt9GSC7Gfv6
M1GP2mzyF89LZRTUO3D9cvaiICF/NjrzUcwIczs+ljkvjblOtNZsuNHolFzv/dR39+Io6fKvg2eb
K9HrhsLdexWQZB7uf7mEf47utg6YKWo4LuoT0+h94DZZrCNW/HS6mmqdRVonEyf+v8y7O/+eG8io
UFjBSvaDbF2MuneV5BIW+sKJvxC9ezN6XfmFuLZj6KR+bS98jK2ofnPaiJRO2PoPfmhzzzRCaW/W
Zrz/tE4D6dfe70r4bvgSHxS5sradlBN/gnZgViOecwiQlxiODayAqzYEegkWwSxfw0hyljFsXTOL
QDkJ0yRawjvWHJqpIVn3sbnbhIsiK8uotKXt3S4m3LvCTdjSXDM3Y+Sg1fYvSxr5+PEM9/laSDqi
TpKLaxgUQsWIO1iwkq9FN5bz5OQk8QmAbZTPmxQ1C89HbcvXani+ehS4FC3oZ5BqdSTO/6XJ0OtF
79WA23smhsJOgcdaHOZeggpsQVjtg9EtMnOpdSEoN6dqVoESKVPJgf8omkaHQAKt+6voeQUEOHeP
bnLr8Ais8S8P3prAPyrIeytFWi1IO3rHUpAkFXXMa7ub9UthhDrTPw6CECmenITxn33uc+4+1US7
JAbCUPM2Mlg9GIRy7RmukMhV8ue2Qonur85fI4VUSKuU6iiKYab7nuZlyxAqh7m4Dd7vitkAM64/
Ddxtt/voNKAPLoH06bYqmvtS94H7tPtSd+cMwSbitUnKfb0eH6n172c2GffdGKEXoyaWR66VkqLY
cptiXsFV4jfqQz8NQoxhzxsFZLbw7SXT2AfVpHebaW1BWiXY26UanMVokPMfSRNozEXXIjN/0r1+
EhKSH8th2VIfU4GkA7IwyZ3bmbZwG9PfpghdHBILFi72RHm0EIcQiw/VzM5AdlKGWq7qIe2rWaHJ
v11v4/ep4qgLJg6Ggb2K6BJlp5qpB4QXSdmDTbXxya015Wkg6TnXIkvfgppSnvzSsmG791wUp3Oo
wmS9m5tT9tVA8nVraMWPYpRttquTDUyjBwisKbfjlIcVje4p+jao6x+i10w5W+EbULrzt77Tmvfp
4kisq2RSuYWlK973UVdQv877lMLncNZLADPC1ipUa9aO66zHIpNOOXW6y6FuUZvrvXzeV4myG0UT
VwCcsklOcCYMH4am8Qyuj52XtL+PhMsHby0KvqSZXG5A75Q7VYZY8o/aoJAcFN0syPakRfy9MNVC
lbBKSJ2Z8v8h7Tya3NiBNfuLKqK82dJ7tu+WNhWSrlTe+/r1cwBKoq7efTOL0QJRSBhSbLIKSGSe
LxcI/l/6hLJzbZM5p4w6ocdIFv4xYtTKo2U7wfE2gWy5zzLn4K5Xv9/G1DcclM9BurSi8jtHqeUz
J1DVs6Kknznr70+mqGmqNe4ImUTKSvQoK716LqJuBfp8fpD9tWpGiHgkRUo2KpbdPOotrnsxXA7y
/VQj4Ait79sLuGl2znKL3H6jLJcDrpKFnXjFUXYmimDe6xOZQvL1UYhQ95PLsSTgaqc33rumNs6O
QnisrDoBUOW5JStHVivPaRaqmTjnPFDU959j+l4zzkoGZ9yvPOP9PoZFbPyg66j9hTAtIyf9mhGD
cy1EwRGmdg31zFqPQr30bpMNmVmgk5Cg8iOrspBdQjN6HolOPNxN8oqc0dHGOXOfh7ND9+DnIH9/
v9ytp06uuT96xLqKtyCL0TEhqOfhdvCV9mix9yyhDejtUR/rnT0E087V2hY8LaZUtw2yVmRdXkrr
bYwcbjccIhKKWzXrcCb+uWuL/xhQqOR8JpGy0zq2ELJI+8An6krUG1XRb0bSXX423zv+ZZvFiM7u
vJ+DZbNppPpWIy7/76mt1HMztD3/NW1J6svOmOA3wgVJVwmKMx9a5w08aU1EOu2g+NDcV6DIzhug
s/rcxEgGOmOaf+T+VK7dgPRyttiAnmt14RSqtvJEZD5S0PnREpGb8kraZgLRCSsWLbIofl/JKpg0
mj0rBcsziAdvMexV1swnuNTdgxZm/YOuWf5qGFC8udtstQrOTelvpWkg6RLKrEC6GpM77qVRFjFg
iK1NQIfgXHcP98J+jlu/eCA602GraJHEWTS1R8A9L1jFtnrOLKLZSDFdxeA1dyWn1W9dwyfUxBaS
w0KJmfxfsqv9rj2aojq0RLCSIeyfZKvthl+GyZsucigRsNes1qsH2eaa5bYz7fRJtkVKuyACJ33R
PM17HZAfhvDi2cpLBCnvgYDN5lj4RKSKWgba4HbVeSkiBFrf7GXDaAX1g1e73Q6SFusR0fne0IXK
XtXMDsELusm+xLEFmy4gMOXeV86OiFyVhOFt9K0trAnHUAxtrQSBv/GGEA5BGhRXWagW0lBzi4Cu
rCJo/LOhKRvQNKoabO6dc9GK5MSwCpMS9NzvWZJRK65BqHvroSsRCPrdIEdYA167WHGAMZnKxoa0
ved17H2uoRoj4JSqkNpDlgutYIm1vNfvzQgXAryU9altq11jkrwcJvO24PwfylPQP/iGzvdNXBnJ
OUYD8MqZ8k9L7BeD8PrwB5IdRENftjUZDAST4i1e+0pKnn7swQkEQLsfvNZ5mERBVi4qwDXesVSL
nIcws5wHS/OdbTsmzuJuMzVFO5HhdJQmOVT2BWOzaHM9JEaR2WSjFgTR7WXutvvLeD0Zxz1smqMX
Ov2exGyS09NyfrdZcq8ys8MfKaouNCrS9s3HsVea58R0toGqz8Sa9MExJcJ0Gcmq6STrtAuanWyN
qvFL7IujeqJzXiu+vbIXbBXA92wIEa1g6qrR8g1Yjmgrq3NcEUWphd5ZVrWaiE8lf8+NsLvwpEpv
g9BngTwMqWEte5WGpSzqmnh+Wc0dgJ06gttmxdfWLguUFsAB7ZvSybfcdI1nDhu4kwMS+CeywW8D
xP8KI3BcOkh9X//qa8IJQIuFvnmKyjvLxxXJu96qVWfj2ItCXskiQorq6FShX8FAp0Uh3GrRG0kL
cJNqUjdPhtfG70PSevFLmXfte6l237Uu2rhOVT2Wg6q/kJZOeGTdsFKMQuNlJNpjFViDv5Wtkcl+
H9USgwAMOk8ofx8TnzCpRHSu8SE+kAJ+kI1yfFx9S112Q9ISlvGnoFYgXIveSgnYfwYsr1qWukr5
qT3JguQr1QqfBqsvn0jmnPElqcAuZz9Jl27KdjU3TcCov/u3fbE1Qsu66I7+3c8QJBsHLb0OBXdK
lpPQ8YlGvHaikA1jntv7YMxeW7v6ZRID8twtz7UdL2/9Ozs4xOF87iSiVMDn5dW9aP/DNmXW/6vf
fVgc8/0vlHZcmWmQECvtQ9yZTDKGRc6p3oQ6xCAKedWXnJMsZP2vZmJBo10Y+Sdpv80gh/zV7277
o08Jq2PD7+G7plY6iwxe+I9Xug+RV3+/m9zENzSyrFv8rx3ljPe5ZT8jVKx1xV0FUjcaAcvBhSrN
tzYpN5ZgS8s6aJOI4GECGu+2YTTQMPqjLgZ20ijH3IvadeJDWQ7KI4GD1nPf5N+UwhpOsobLVd+w
N7NWPd+bZ4RDdlFSjKe8czVUcsjUmOxYR98016/SJos+t4BcunqxltVSmYndrfp5j8+W739Xh29E
Q0dkqGkdWoFFvjG9qTsnSeORpxIFB0WQX5kUxzUBQuFcB8SgB+FVXlk6T5tC66Aj/7sBlTG8x771
Lu32nMVgKEQXLf3RDBwkyTmywg2BQ4w6tznFRkGW3NDbxLJvPXFg4H9LESY5Zm1aHJ0xfoxMK9vG
v03SXtl1WC7+vhzJaMfKB30bLdv/6PR7Nmn736csfe/X7G0ZbAlyctfa4OXnJo16QAtkGpTkmCwi
uw+/54R5kkT0g7/MhwEb633Winbla256LQpIgsD99N1kV9rVZo22svuuXJK673H40M6n0CQ8e1OH
pBI5jTOu/jDKS1kYAQHqfWv4hGsRs01stz6f7s0TiPtu0fl8TOgmf7k3ROBh0VhD81LNiieettyO
wZHKGpkS5rEp5k+yJouhNMWXZqjXejMVT9KmRoBg6tnlx43JRzSbo9poLdtMYQJ/om9nxeiWd1uW
te5i6glWv080Jl99De3y26ykgx1Ik4sXcg5pyz3Ysn46xhtpY3EULSs9andwRq5FOSHxgczSU+/Z
4xlu5jkWNdLkq6cJCv8GaNq8klVZ4MP/TqB8jHeSbmljeVefE285SJpasq23kA36ZQ0YmjzhcSKS
zEeacSz1a0p0vFnO0aUVNWnXQ9s8snY4yJqrziZRivpUbR0ktxbSeCsaVb/6OlJhRgdpTtrCQTUu
5hQvmqyO17anVJeotDidBc27Sx3NuPD/dgl4drTX3uYARe3N8J+p1JYZMBSSuXvzkJtR8SWsSFx1
oVIBO1KUdTJXzsmEUHLwGtXcOjhFHnryIVcgWNR3q4i+csJV/3DiLYoawYb7TL11yJ576DzdXhZV
gM3uOm9RsDY/da13kK22kkC8Tye+4miN2juVWMh9isTNytBr+0Ta/HeQCiEJFBqS3sJ0L+42G0b7
rlA78s3pIe3KOJU9LOtfw8jd/P+Z7r9eVdrEO2Tfpa8DIuVrcXzZiqITJ6+yINloFRPwe7qbZI9A
n7RNp6v8QUVfaZPjZZVE0Cfi3a29rN3nJUsmhwWyLUiXOnSElQuZ5eyl6lOSRZ3PoOy9a8MJ29Tk
1a7Q1eiSDy3Zv5ZhP+INQnnK84EroUO6QBbD+jxa3fOQ8A1WxmZpDZxxsss/3viqf6BW5eXkZfq6
rkxSZQRZVTcsCnklCtllFnTWTnitozn7MevldOWOBuZ6DPuvJKscKtIq3wPgRlvyy/tdFfkxMjbq
V4vv2C53HfA7hVO8jSQgbT13ntay2oxtv0aoKd/Kqj8P8Uq1jHgvq54u4FcIXRwnbpVvASQr0o1A
b1WqqpzRfyauOQe/Vqmu/jpq+c9qLfytsuolng+KrP/ZKqvZQ2mup0D93s+zB/nVVlEdSk1ifds8
ITp6YAdjayiW8J9ZZUqvnmVNFlmYCZCF/j0ejDxbj85et3H04zYwSIdRjduVWKyTGFMNHAKRaCYb
TKQcbq381ExSlETvtLb0dakPsGd/N3uVZZQrOeNtWjJrF1PuK+sWqZhln/bFwUoydAKRi13NxJ9/
VS0gDLr3WZkHaz1rYXToajd/NhLjKyKe2bYMAuJ0uqA4y8L1x/Y0uFdZmZqq6lb3RkMJtKVVI7E0
dtWwA2j45ucVyYRerS883VEurRAM4TQguOYptCVLM/6wl1UemIvBBT4ZtR1+A7rJURBo+/3co3TJ
8UX8qdNhVNqW+6UdAh50SQknvicvoxvaHmZE4X0BE/RFK/v62TSm5MBSSVuDeB6+JCyPU8P7YuKp
46S2VImF1bUnc3a/y3HsA3h8k3byOJLxyHlEZ/Lcjawbkkwdn03N1j6TUYp2JyEie7l1lEXGVih0
Sh5TYjcpi6gi7VNtKwTCc8eFNFzOzrn07JXchLqxkGvLg6Xmt+q1SWL1WjQ+UpuBtpc1WcjGOPEX
A7lx57vd0HXz1JXGXCFVqTbemz0b89n2o2nRq4gKzkDm1p4+ultZzRTrFVXnJWqsaGIIbI2pxSGf
mh6e5FUyh1mzkJdB4CbN4t6kui2bllojMpwhf3T8eYns38JsbQ+a4zyeYlEEeGHyVW0MH05hd1vZ
gPqWj/RJVLzbZk7GYVmHDX/rgegheRkK7E4sRC3EA+d0KwTJ51a/deo4ctPQ+gKIJWKmZVR0A89N
Y/sZOmiMwqVWcBWj5zrru9bvjdeGcHme6rGxazNdf1V7/2cr6Lv4MA0ow7FOcBfk0gVfZyfZ1rFp
/oCwv2/iDicfkAa2j/7ebpziQTryU72aF2qQh0dZDbQwXFcqaDI3cV6bcUYfKZk/275bbtJ2xPno
OfWHsBeVPn0mZRYsK19hjneWFRFSh0Idow/TTYAZe81LN0GBzKL+uzS72RBuS2NcWNnOZo92gNwN
qVlcmf+uTso4CPlCmm+Xt+4h4VZIhwPP/T3mr3luvTXkBfLFfc7Acx4d8iC2de4MJyUoBgTvkbKy
Bu3aoWVuIuaLTbYm6jicZFHU+YsyBs42aWLbP0sbaBBiaPSyXsgRBJlEuKfFrFU+JzuN858S8Ve0
vslJKtNhk/xO5uIP6MwL2WpF8aeiUbvd3Go6WQ1iRBS2nASVdkSW3u+OMgsMpI9NgNkXtrFJAtqy
Z0FTsgipWw4xtkqd2JsSnhm0a11TV0HQ/ihLXPlKWqETSN4LmRW/xN75vyL73g0/G6QA/M0mCBl/
Nbi5Q/LrfRrZW6rE34Tj/z3/f01zt93k43+PyC3IKvx2eTeReDeRkIeWve/v1Qr1p8DMjYWmNNUK
H0PxgMJY/uCIK+ILSGCyr9IiizlERa4ebOePrl7aTuyHdrchv2cYqynjNuZ3azlSTm26an+Z8GVJ
k5n1IYoXlokbOQrjzRxbgbfQeK6eS3dYa7Iqx2VlWnCcqZobNSBtnDS/vjtFRITe35l8dfJ9HW74
c7+9N3ht1x8bnI63t2GqQgRMWSHk7DxmuJ06D0epblXuY9p45pm4l4NsU4WpGBxAHcbE6khUZUNb
dsO61jxvpcesw5fs4PxFQ7tQg3ZuffijXm3gPSc5C3eF7hE1m3s7sX/tHqrL2XGTnRt11qW1ipTn
a8YRqNaohOhANrjEs2ld5JUb1MY+aNvnWz85JBjSf3I/n3cZ/wwc34xw+Ens2saIFraYVfa7TyXi
QienLA63l9RgZURkZa0Gcdo49F1ACl5Z7mQVrXOEgC1SkWTVzUB91N0zggHuEX0J51b8VZUN0tZ7
cbQppzCGPEjsnxEP6QJ9m/oRjbn6MYo58zJLnYyvYar5mCnIM/nTJjvzFGxX6QCtQ1ZlPzm2jVl7
mDiYb2P/mq9pwnZbNuRia6ieH82i/1l4nXMcWDSQAg9piWSqXw1CsrxCCAEcpxU3Rb2BXQ5zAsxg
pVXBSs7wx6WcVvaWLT4EEX5oSCPNKuJRiG8iiVlmaMK3sXciZRon22Chll4Ombq61clCdU+3XpMX
QLCww69/tFhyUCHGQz1n+02eIMvwlPWKWfvKcSarkPUVhZWUCjLMnPoB9NG1QzKW0SkizxX6vHGI
s3QT4OPcxQ5pVXNZWQfObO1dYA5PijGQZQ0VeWHMfbthAzV9TvAikH86fegBTAS+Ie2mTvubPbfr
+WYfMv0Pu+w/E05y62+mnXJGVREkywg+aaiqSy3UddOE7XFbTtFhFtq7g4O0gIaA3qYRYrsGG5cd
v6hwJVsD0Kwn3054QImxVT7ZD6oS7TrRF+kD9+AG/hsI0/mxsXtj0dRQe2DBLSB2G18MrUMeI+gj
cOYmKa56oy/S2EsufVSmzyguXSto4p8Is8o3dtAoANa88pNHJjP+o5JkPzTaOfBHNTE7k6JZn0FX
IyBUIQI0uPXNFNghgCJO8uuzViv40jLCs2Vn2Uc2yKosSoc8dj9AkScIBfPl3lFeKQLpXAzf7tNL
s5zkbhvC6HPnfErHYt7URhNom2q2SVpU2K6tECKtltxHG5ZRosmKk+o0dgZ38cyL0w0OpGzxP0YR
SxUfDM9Y3SaR8906mUn/rilGvYuNOLrcC7sginqYlncLeKToAscSrYQ5sl5wSQZ7abt3kVdN6c5L
X9OU1b1Bm1yG4TUNtlafkXcoXuxmlJdFTWQH9KaVkZp/vgvDwRXXld0Xt06GQ+BP/cFTnZ+FtMmq
bLhX/+gSV0q6+KP+expl9s2lj6zWUrbeB/+vcznihZW2DHdoNu9Be8zbaHTCRS0QWi1kf1AAbrkq
Fc845qEHekuithKgUeeE853lZEU4e/16UlG5ZIxa8EeZZv0ou4AfiCArIcAUBKW1G1PHYfVYK5+G
QduTOQeNWw1HDr8Eu1zYq7n6biSQOqI41C9lax6asNsMSn+IG6v4GmZuw1PSUF6j2KxWY6MMD7Zq
RVsHtsbRRXpi2aVTibSdDvy+bb9kjRO/GqXiPBQkEufg3l59zmNeiuAgm2QB+oGQZrVBN5DerCse
m8ZcoLn7rUIr+CVB3BblCmUpaxZiRi/OyI/MTbrVxFp75RgLW4mS5yDs+udkzOKVm/ntNs3s/lkt
ivjMHfBNNspiDPzPLqvFk6yB43C2jUnuZqziFloymSsm85zw52Rzk3ZbHMHnqWs58JsL1jAC4tND
yCbmRFQhn6ydVt9WKTSgKFIGHsK/lHikMI6WNoCdLeJL7w1VU35B5sUBsYwXQMlCTpnG5EFGWhFl
eK3aLHmQQViirRE12RbE8bVRU3Uxtaw6HKstOS5M1AWx+uWTU5jFE2tpkiXyOd/KqmwwCvKE49i5
SFNj9fVJb52XW38xKFCEXGrApied+jhdDmb7NfaC7ii7cJLhXtvZXt4HaGq7VLlJnhrNXCQOi+Ck
jHoLVHDq771MucZ1oLBZIvDzgmRZf8mGhvN/NSVpxQfluTUcchbQKKq3vq8ZfIh+s6yskCMy8TBN
9QS2cYzsj6jJQjYWose92//dNvWo8I0Nyb2Jsi5sFzohe2oX3Mh6ijP3OI5hdUWjpFqi0pp9+3/3
yJhj/PccnVahSWIUwa5K0va5mZQPn/d4KkStzrtwNw+jtlQUs3k2irF9TtIP3UyTJ2mx0BhBydAa
NrItmjznYo5wkoKmfUxjnbDmyrywN0WZO+v7rwOP7NBS4o/W8YxN4xnRvkhU+9JxM7AH1z/WPOZq
0nW5HGdPWbslAZCovrvgMGfEluZWf51AL92qem/rr13vO39U762y83+NzfH97WDeZrPenmThqZAP
eOgWoBx/2eSV2kG8wBXscwqSiwDPKUNWV4UsuboZOxFNGnfOLrON+TCX0LEllL1DAYlnkvPSa7Oy
m/qOUP1cjz6plbEE+hl+JXCScLDIfdWdGInEkhicpAfsakQXa1D0SwJBhuQmfianLCjXt0Y7bp29
HajvISkNHPX4b0XDLcKz527bI2CzKrzZeKlCszly/NEvZFUHDv4QNQkiPbXSLQ3jXdPL7lm21QAW
EqUKL7KmlVO5dC9zxK38AQaOe5wSJVkSAIC8yGRP576ajSVyS+FXx3A2rJSs974toYroELLsSQnf
SiEIJjrIkYkQJqlHiE5yJEvr6OtcWZt8cqz3YRjKbZ+swwD090zEcP1PVKFzOLWa8mb3w9faqpOr
rKn6W9O16ishdd0jh2vnNC1Q/u58TjL1NFjKqp4P2ZZQYHtNnN5HRn78vqrtfCbKXpl3JVHXeopr
SBWFFY4wp35fjRmkDDYDw0Y2yEIrU/vWzwH4cQQatryPTxsOUZA/6hoIEH64cXJUtEa3Y2dcT8nF
61SdO2aqPUFqHpZJ2bh86HOwaJzaBMdljMvSDYqj3VWVe7vM/LI4aq6FC9opITIq3zoDOjcOtwKp
oZEw8ImnVGEMyOJ07fCs+0IzPDPjb6nvL3E9dj+yuH8wgVF9mid+MKZRlQ+tl5S7frDxEWqZfjHi
Sl2FGgf2MLu/yEGTuy+hEH13rCFbhGpev+Y9Quu14/eLOkABnPPBHqIov7lmMutdm9jdCz4JoTVG
bLtsrYsw4JDH/CYbnSLwnvlgZJMskDt/Q7/bO8uaYTfu0nAHIs7E1KCL/3Mu2Vgps/vvuSIET0xD
886mGCznivWXIM3MlXS79VaXom4UtT/9dX/U+1Fxl1kHcagRa+tWh/0xw4PZwYqwXlItdjZVnyfr
Vqy1+7gGfatwB+5FVR2N+YLXmnNfaopW6s9j8igHyskcq9yj4DHwzKMdgaCKbK3MO8q5VGP871cK
Xssg4tFjBP6tCPTWInQ0TKJN1zfdQrZ4ffWzWVZvfdSs0fbEeezvg+OSnUUAP2ihTQa30ZoYt6Nu
o21GGCtngSn3V2HyBfZcDbUpQpaJy1vvLCK4VtHiwwwiT3W1T5YaEmbcdv5mCIrpszHDnvpl7ipI
u9KsOv9p/ldvOUkufHr/6i3NYRz/4xWwjUfV7XfsnKxtAo3+xZyCb71dT9+AhDwpAIjeTD22SK6y
VDI3a7Y/3TwvZA8wi5uh98jm9MOSgPbu3Yi1cWlwAn9mNQl5VVXa4izrHXHjg+BCecM3ltbIdhXm
jzwoL+jKuJ8GvUbtqMKr7eBP3dZwdg5O0ymnvvf09VwMzQtg8wGuXDN+K2pD3HjMHziGtlCHF13u
zS89gS3wSVRivMSnZtWEe/yHHQ21c2uW6kvgwoIdLOtn/wihqHv/u13070V/36G/nF9+oP/uf3/d
gHn+6i/fz7/7/8f88v3X4v07U7EeOUB5MTzre2h0w7cOCvScpOjDuAsy6SKA/1a+w2Wgf0M//Z8x
Np0DkNueBadl7aAHxRvf9afP8NpAsdXKu6PDPK6EHfHi6TNEnqX5256TaHezi/6za/Y7vCftIkNw
5diYSV0v0kyxj9VgOAh49PpKtshCNtyr8qpuDIb81VzE3aELx3F3t0/aYOEpC9VnZJ3hMmWJ/qns
m1eXU9Uf8HYzxYE31s3DbkSjZjmCYdmkpVeD9qNAT6s+yaq8koUycFwemG0DCYVHkkKKVjm3Z1kk
pdeeI1HIqm+N1hLES7u622qzw48t64EyxxvDDOaFHCeHyIaphCpLTmcN3t9RP/WzgdRbHbwWrhWd
+sHRbvYpBnEypjZymiqKJOwNzEs/gH9J0uxQOR0q6inRXFsvR7gbdrtywtFL3pxDKvJsCP5dPj+P
Edsbr2C75UzPqIPMzy7aBaSU9ogvChtpNxPCriw4Ips0P1t/ILltem5HDwQuYRmQj726WgajS0ZB
ql9kqx2JPCuixNaaEc7PHSAusRtmMdkuDdXwPuJwetfgEv5IkwcHkmGwsG3iI2aRJwhWf92lrFv0
grCDXu0+62S4DVuU58ILCCixxTQGpHwhcY071QmJDNAAu6lVeZC1EdfIVV5V16avxtu1wjN2Zekp
n9lIIBA5/GQNZQGp5xWZiec6L8diW/cTS2aAeksOJ8ezRdpWDgsK0o/Rf/WbYjmWkwnvtlTWgZpF
h0Qb5qfGikHOApbbjarlrd02bDbuiGKspgTjW5sI4GObh3s97sa3yY21BRvAHB0GWucq4YmCAJ6Z
RSMqJRVPjN8FIpA/q+yP4oPiVfDoYQFdSIPqXxunW7IW4dQk1rhtJAGaOKJKnj3Quz5fxaPBf8lw
BF2zIJYYF/zaLhv9o1SEhniTeFcO3OqjSXQJ2lBKT75kGG6YvF1ULdkRuevqj7JgcX81VA2UYQC7
7GYHO2Aq5UND5PZjkZKYEukz2O1fQ8yoGvAbhh930wykc6caOLTv03BOirANT8bb0AYw5TKdu3yl
+Qgh1wTjnJNZN95B8VeB2r4Xlh5cXGCeC2lWEx0FDdP+0KBact7vbpBgJ24qwaG4UnQRrqzm+zqp
PWXVxTV7pCI3N3OvZVc3CfJbkSF1gjA0CGybUJRLQWTlVjXQYbOabrpmQW+TfaM5n0E0b0ozKL4X
Q/tR1Nr4ZjrqsFb0uDmh8DaciraoVoPetS99lfkrjsijXaNF8xv+BcJogprki0Gb3kK3+6wQa0Ka
IDU1sFjfZMOzmbfmi0rsFH/e+S1HmechnL0n2akSXxlyHrSFE0Fa1vNuq6hjsqlM+H3kvoyvRu+d
FJ67X2wXDqYxEpwTRahOkpIJl24c2i/VRApd4aTu4whZ7DhoxAFMRGp/qXC+GZ5TvkPeT3eBE0Tb
prXaT+LISHZApRcG7pT3h7rX9Wc9qt46/K7bAF/Arhbg19bTtBcRcbRJaic6IPpLEiQwqyViX/rX
UflR6cr0DwGl3P3IF38KPSfaGWVk7NzGVx/bALY34LH5H+KHAGgp3+rATYm7afSHwEG2uukdJGcJ
dciLJj56giAtC3+a1ROxP9lmEqEVd9vtygUy7bZ8oW4tlugYanzEjmFidH7Pw2djI4SKvFpV5uMh
mB1ci39fyrosdNMcDyppJP+zk9oqKsfOwTAerLhiFgIYQ2KEQCWoBJkZkdZfgjqyHst67B9i70ts
Gsiqp1mYn4LJf5Jtjtdaj2HZq7s6JyZ1IKUgXiZWaK77wtY4wxL1AMrskltzAfaN7p4J47F0t1kF
5W8qdW031xxJk8zusA7WOPFpZuK/EbDsu4emiQj7V4eLrAG87R5K28XDnCf6WtpkIXgKaBVoF4RM
mEraWl//yDSlPdx6WB96FhzwUMywRHtytwpiLdCOEfGPle48cnofX1PVQ2QmdB8zo3Ie88xqD2hq
RwtZDZxRv6KmiAuvd+cvjTYcRp1IF8VL5l2rmOaGRYf6iQBE8KfKvhmVRzxP/ePoVMnBtXRvEfjB
D7NMxJJPaFhbz3bF2qTl3GwxQlB+1ZM4XTV+1fD6KUIARAmenYYFi+OQsq5mtXvsQrXhxLbor76Q
KwAROz13HVGCk6lkH0GAbLPjAKqzbegC5Hk/ln6TfEXFL1j0mYmwxwBSLXEbHTGImNAMp89ewMWi
hdXFzmOH4289jYQfkjaubdqqIRuDwIOdnevGsWfRuw96PkZXFfcI1W535jwkZ9K/uRXZY3JFapHH
IruAx0mImVRBOT8jb6biHkGQbXRcC/bKqH2gn5CQcciP2gFk24ZO9Y+pTvsyFxB+3yJjuJuROMjC
aWH3mvM628jjRl3NpjqoyZDWk5XXBPUHEUgoQxgF8GHDqT/KdMFeKPiYVLs4gRJJl7JX6pDzbaQu
siNiEMiXlZvmYFH1pr9YjV/zm7ZrpFAr5c0NPZIiPbwThd4/W4GyVKdTaF36tIzQrBnzg46E0jej
zP+xVCv+pGqEL0axi66sZnPumqYzgbI2qIssqC9SrkcH2u/YblUaC3Vo+qsr0shkJq3MuCUWsweH
3z+5Ih1XmoYkgM6S9vrBc9PyeSZ38YDIdL+o6qTfjcTEbZBHUq9JG0XwK7SLrBEpS2CKKCAXttsE
PjFPyMCM15Ux6AulzOwncCz6Yhpt/3PfVVdUINxgwaPWFkBbXvUc5QmZI1UebXKj4Ek5GIlCcFSK
pqseOyRmtM4ZN5UxrwISrlgndqdbtep9fdNaAJlcjqX5M8Txxk00VT2oSYPOFpjRRar71VkWmTi8
qfnkx5sxyXfQa8yTbFQzE/oIPrJ1ZSHmkbpEhbRmEF9SI9vYCuj7iTgwfsaF+RD3nvEQFn11IcEQ
qusvUyOuWgiT/jg5x7t9TBRzaTd9udGiJIATjWDn7jYdd0RidybrNpWcGMnR7tTUww+tmWHrj2Hx
Pbs0g9t+VxKrW5huNT279ezxPzWHAztbbzW0xVdWADYqGhwh92oechJGip2s3htuVQ6vEq/Jz3/Z
R7NTVzFc7ZXsdi+KAheGmT9Ii+lmpbsaJ61b6qaXr0f/oOpB/ySL0OWj9fVe3csqpHIN4i8knrHp
nxS+hU9gLvNt4Lqoy4tR0gZNk+x1LfYOst/QkviSzP7mNkB0K/Qw3zSzP63kqKE2+6e6Vt+QJC1O
0jS6aM32TXyRg4jdK1AbCXclJxQXbcARN2koVxr1gDMWLD93T/2TEmTBxrSN4IBbWXvSZvCussfo
NF/xbqnPjerW+9pqho3fohWsFvG+KUrLQORF9y9VS75/51knqCQgXNESWFmmgFQhTbgCA1vv8Vu6
HzYPl6h0zLcw0uLTQAzasvRt98MIG26Fah2zyy6sN8tH/iRzw2VbEDGvaW6ybzJDOxGfFm3jOB6u
RduWa2ij6hPeentpNk38VlWRBl8mg0tvT58VBCG+NX28LxPD4NnmTtvIn33ySii6kJuzl086uxu8
8bYPWD/9P4Sdx5LjSNZmX+W3Xg9soBxibHoW1AwySIYWG1hmZRS01nj6OXBWZ2RGt1XXAgVXYAYJ
ONzv/cT45onEWTaTOx3KuLOfwsRaB8VEPforW21CN1VkxvCW6USlO2RdPSIRuJAbpEDm4WMOLCwo
huLcFlN15wX9Nzm8cHRrlQpk2XWy13GY3hJsNvauC9S8LYbuZNh2tg5w230UpSagsGbht9rCPVpu
eap+H3a99SciB0/CivO3MM/LpVpr+n02jP5GXrFn63G9oo1u60lJe8ynBit/LIdBAO3Xwm8i6G71
WGcTxRUzUBU/NDJe4x+z94yhB86bFRr8Hr1lHI00MB+CHhhGn9hvvQGURUF9YG+iIv2g+gm7SAQK
pkLNMPTKrig6PzPbAzNHu5QoOlCt7XLMvntOGWJA5TnLSqv0ne9S7LsEsaS+xzWZeA0Y6sbchgoW
4bJ1iNmhBUCyl7LVKCG121AL8fYTB8XVnRWaxf73JFjz8te+l63WYNqVqkcR1sl5VMxspqoNjzPC
rMj1fVVb4xN7/eLG16NgLYFlv9eHc70Eov1eX7Be+E/1sr8yFBUZyVTs1CTyN6mrBVjQG9FT0BnK
to3RP7C9KH7qdaW4sXTML2VrriUK+46RN9Lc6ro6bupDcjtpcxKnqb9LuIepdMlN3yNT8In+kHXk
O0nH/0R/KIOZ3Mg6CRCRDbUgL1ADDrUNhI5dHNpunckgjaxE+lvpMLPXuoXlSfHW4Hj9XM0C+gQB
UTibuyYfIt60OahGGSkwx9Y8yTN9PkPQ/zwoU3Ijqz7r88xqtv3PUbKBhPhfQ71G/DJKD6Yf1VSb
O13TonObxvYqh+6zEgUq67JOHnyoDTu9cHG1gsRzrquuZYEL9w+el7nsprjjL/w5BHewrVu2zuHa
T17L8yBNNjNx5ZdKRfWslT2Bd2hFHSqrzsyrXYXQ7SJx6wDDzfkTYj5BXlte5zp6/gSz6OxV6mnE
nYzWvbMmDaadNlQ/XOOjyKPhuygyY8nXkJ5JLYubAIOwjY7d7jnQYoFHWm2vldRlZ6l12bOldrBz
Sr3dDXMxExXSy7FT3chWxBw6oExBfxzVMHsWbfruRr11gtOdPZsRW3meqpsm4LZREz61ntTiDQwf
8kaBGZ0ixU0fYA6dZb1w8hyEBqThCUelN7svVqNrZc/YvpuHog//Gu6lSIyFqKifDCv5j8N9QC1v
1pRfhyPCbh5829WXdmqAxjBCbxm7RHtiY2Qv4LTRS92+uogaPTVVrVz8hER66kQvrRE4N4R4Gjxt
ivhlYNe6Ue0atBS/ycJVrHqrjx4Oc0YVnIYGd/YBfehdPWKRpPhjt2qCQjxPofVnkeBOUSZ3UJNZ
Ys8kDPgai8jKT45hDkfptCv9eOcq7nfsOMS/LHp/VlUlnoV9GnlAWKt2XyXlfYQ6tbqFE9D8UsQ7
pt1jFXVftmp+CuIKhqHnpivDNFFAnA9p2r4nyKXsx67EOHBsovSsoTi+jGy73cii7KfODemok0Ss
jOx6gWqoVq6RgMLrjPFx8IgiREb9igNhSYZ8FCvQSHNAAcFtNLmT24GX2rNokkUs4ubVNCz1xhsc
ZSlH+b7eLlOBTbRsVV9H5P1eCbSExzTBSQ2Od8PqPUpXY+0VN3WoWivCmsGmS3iDozHQWfAY2YHZ
5vU0R6i7BpB7BD9ElKQj+x8Hdbo3ZpmcFWtvZ9H0Fe93NMqWRB+jJ6eJQWbhlfqR1iD1POtHBAyB
sLE9PRgZNrTDYPoHU8BnQyoiXCs2nHtR5fgVTYSbyaajjyi+98zCpAZ9pC2xTdgOXmHv4W5bpzp0
y5U7JvprpYuz/CAzDHYxXEis4XiRFuoE1CD3orM8s+ryh6IENonA3+rLqnExsMddPCX0uRsUNpyd
KrpjZ9X9UZ61WfTXmd0L5aCGQMXp8Fn9pSvu6P21te1mXRWrIDAZkzaL2yDduVhZXdNmPT/QbalH
r7KxmOEiebgYEyd5lMkvWzG/sVTKbmUT/gHZSsffYisbWYIk12uVoavcpAPp5CDW/QsmdmKFURPQ
phA2u6zz5jPi7mtF1UkX41J4rS89vd51ZG8XssfngCREWsq1hxKU5r8uEqb8U5wQkZ/5Y2S9HBV3
jrlyY+zIZcMvV+cDzXMYqcUdW4n2qc6c23DsQILMJUdLnxQ1dE+yZNf5Dy+dNTnGtHuycXTHa7KY
jmIuFuCZF6Xp9EAnGKkiWrPUfbe7aeupe4q7YFym+OTt5Vgi3lhLRua0k2MHlQl77ANze/03aCiM
eB2uCXKsQ5Jr0xpqspGtfewJoI+zv16JBWeVWlgodn3x7FnRblJ1+90yFWuVAH6APBQUj/AHL9d6
VDlWMfv5ozpkzb1j6t9kvbxOONaoc7rNdLEyuNddMznvQ2tqzLZNdQ7C2D1ZurAIQ2hoCDbpsKoH
bCVLJ+gvsDD7izLT8ytek5PqAjn7WS90EaxIXApWaPSQDb7QMKvIUGCZq/xCVVyEXcdzhlnJQdal
ZhwtmDHFqtw3EeBvjVX8unT1cR+T2Hzs8+muqXp8ghpigaNdd4+WDRkRh4BjP5euVQFqJhWas7IU
wVfDyzzpD7I4elG29pNg3HgxGESnba1NJpk7auC1i2I+xTx+Y1ZdMC9hqGtndo8GrrdYNVEACGfG
4WpTvE3d6SYrbOWtYUoVKStyttY7REa5u0BEvjWpu8NELX/iJVEfUIidHXapRyPojxHXG1V7EH2W
B6vxEpSldghZZh8MeDJOS4RcZ9JeiH6o7jMlc3fBGA3bIUrGx1Qf/iD0b/0RWcwj6CW85IWZbByQ
FzcE08MLErjIyVix9YeT3Vvq0H5vdCx+bc9KTq4GKKCuQb0qdmoe0EaoFx7rHqY5ivLgxb15mAMz
wP3nyl9OXVlrtGW6IT+M5uPc3ggtXrrzVpPl/RJDAu9I/Np0Vr2thqtQUexVmzb2CQfvlj1PxNMS
FOWuMwwbfA0NvqgBjHZigKTIZL2TlWS0nGuzCALIJq7VLQaUulatht6JaljTPd65YjsbS2HhNTYp
s/HwgblLhU1DNN37LhtORFZOsiQHkD1UV8O8VVWVok1Z2LbLMqmri+zi8Q7bT7lmLQzUgO/FfPB1
xDf8LHb3smh0fnIK1B2M5wuUe8L61bNAfcFfQJy/V/knvwV+HGOXFOYPKtyVtZpiMVCgyrK3vSnY
s1vyT4kb4odE7OUh8EtlwYPfvHdl8tcVdXIg/7pijW7W1p0ydY1VqL4ztRhNi6ryXhFi/qgso7oE
MAmwe3SfZfVoqIRX0sndOnOvwja2Qg+1R3bbE6bvuuC3pr5DH3c1gOW+wZmqfs3Slfx/mBz7wTLY
8kKns/MCLnYy/FrE3VJZkISyluk4YbTUm9UxUiCcbsb5tJutgOSh1kob7xD6FAigNAtZ+dnHQLl3
K4pUXYYZYUfpDKzp4y5rSFRFPJMLAUbzabQTnTzQBA/Yz/11XzXOc2PNd1D+grGYe/L78M9rCdDm
rma1twrMNn8Zy7RhavWyve8p4crxvG6jlOCudRenrrTjTeX13ZZbNn/NED1p58CtCQVmFRcx9p8I
0d4J344XWJtN31qQpLzB0uROj+OE9KkPW/GnVKM8k4KLV1XGawsbbVa53uazXxf16TK0UmOZ4c3X
t1l/GedDUjrE0f3io03RAJElWW/4ISzScmQtiv7ytZubVOW5EK+y12d1M7LAEXqe7j4byoIAVmQD
YJRXk59Xq50G3tXI4m9F769NpoZTUg/4XLVjeJ+B5VnqFijUsQLA0Ad5+a5pzTOml+FHZpAN1Vtm
XVfbZq1WsAU0/RvdqTGVUsSHMQbGq1uOARGcdHjU+3hYZUVpXjokYDZ6HdW3rQ6jRO/NmdDZd6tP
vHwXDO3SKVwoeiTMyLD0QX0rm2v4oDjD9B81G8RtSTgYKZ48xiYuv5taCx8dDRhXphTE3mMd8zeM
Jvm1w+amBY/3CjNPdo+Is+zjrg6WVd3nO2YpZBfryFwF84QrD00TFcG1HIsqqxZGDZP8H//zv//f
//1j+D/+R34hlOLn2f9kbXrJw6yp//kPy/nH/xTX6v2Pf/7DtDVWm+SHXUN1dVtopkr7H9/uQ0CH
//yH9r8cVsa9h6Pt90RjdTNkzE/yIBykFXWl3vt5NdwqwjD7lZZrw62WR6fazZr9Z19Zrxb6Ezcq
sXvH43cRpQrxbLAf8URJdiSQk5UstprQDxXmO3zltIJM8M6GFx1lqa89+xHaO3ija6vByhLJy7Ns
yPUBalWZo2vmINRldsm6bYzi1XdCZ+9MSbOSRbQGs2XlpNFxMIvitV2BqE5fY4NkUDJpyVJ2UuOu
W7mEQvdmFj5lTnaamqG6aKZX7Fw/7xaakUMfl5VZ6UBXC7yjLBFSrS6VpozrrHbjlVOm1SW3u29/
/7vI7/3r7+Ig8+k4pqY7tq3//ruMBWoohGab7w3KOWDq8rtirLq7XsmfpCm8kYEpyiZhbaTFfNSp
z7IXu4mEzTQ7Al/LPoqZMyMPotNaPH3iD6B51R0/OfVR3N787CXmSMnPKtW3TFR51XZZ+NHwnKBb
MXmkC2QJbDBklPA5aJL2PpscyLz08RWvPkXCJCpy+fsvw7L/7Sa1NUfXXcPRdM0x1Pkm/uUm1QE9
Th1bxe9TVTcbzWzTjcnacE8YM3mK+vzsmJH6LXNSEiytCIlnB9E5cBNlIRsKx3xCW9d7gG4c3XSp
O67jocRmr2oeMB/FsnJKgvuuiZL9tRjMqQOZP1AJyG5bJcJ4JkhaOJg/W2SOYUTPPe6xKvvMOMgz
XTHs28+xctTnRX/pzHj5ubLHZ703AGdFOpD7HSjHochG/2DDNM+v5cDAxpJvaytbrbnLZz8E8oLr
CFeO+GxOojSzlpjO+/9lFtH1eZr4/XZ1DVszhG7Pm2fHsH7/hWpVq9Ezh9zdKWG56VPVxT0I/R/H
hVBJmIF9KdZop8irumPRuJD0u7x5tWs9PBhJl92FIsrutAT3z6R3zb2sux46mB9+UGBIOveTdYjb
psQuunYri+1oZXd9oTsEUZNmM8oP97yCpG5edmsoIR4yGNCUY9PImsVQKegyGzGnJYh6QqROvYxt
rTi6SQEP5pfTBsHhXTR5F0+tQbtHGd94n4gdz6Z1nIYy3g69EZ7zKNHXwEb7u4gnYoURY/zod4So
2KV7z0rRQzEbJuUtCYLvigr4XNGdI3rT0yNcrPvK1JrdBDCKMGcbX3RinRd5BlfmBxdAmfFnVd4g
chg16bPpToNzHVCUPszMFFzo5/img1boEYYLFZ7GfBZ8m6y8jL8RVoGYbCOy5KulvTRFj8+vLqD9
zmexPSHVLk/rKXSvlbII0Ny8af4UMblffwlWO57DgcnabQIgzPLgxzvTGZU9yc0YBWulNpaaE2AB
AIn+iAS+d0yUpjsQb4YAT0nWW37FGvqXU0DNa9TYp5vPPrnLom0ly5ZufY9Mv956ebMP1SJ4CtS2
WAli78d8Mp2TS354aczB7jadDSUT8corJt+QPTT3GHKTH/Va8pWVNV5h+hKZP3g+Fn0OVM4ZyD92
LnHWGriRbAR8G537Cr6/8KZiaVbpuBjVCPurubPRuKRZs/AdjHdznNxePYGW/OuQZRjQsNe1t+xT
J31Rd6l6ijRgeci2b2Q/S/tQxyY4203s3I4Z1uyDZwXvbg/rIx4F242uFhd7QMfNzY3wvepyiEee
k4CPMZUH0kwns/O8J2Iy3cKNbsgRjSfFq1R/3eEdSVoTGJlbFmdDgTeAJC3W2elUHmRdBpYTrUut
OBOpeOoLtCMqdqD+mi0egR2wnbsRkWJ/XQgWbUoGLkKOk0PkmRtEEGkS/prPa00OgvAJD8s6CRK+
2Ahs2dqcvGBls1xea43OmxvV+BMsh/wgvMo617ZunccINN3fvzlM4+u8ZBi6qpmuphqmBoPb/H1e
GiovbfzeFt8Gz1sbs4+CNh+IvLVs+zkTiNt5YNP+VVk6Q7CqSI//Uid7t6DDDnGumKiNzKNlWZ4F
A7Ly6pSSfJoMpAWbdkP0O2ELacWnKmDak4duyCL8MuQ5sgqqihAPvWTZr1xYRX53kGNk/bULEKIn
9Kx8FHVqTV3kIoPPZmB0/fffk1xO/DZ/G5ZtuI6wHFfTTUcuE395w4oywt1YsYpvihllS5uo0DYv
C7xFATK9dQIFO3TtnnPHaQ/Ek9EvmOudCKVEtRDTOZkU7+IL80dfWCM+texfWE7UN0If1JeoLBay
PvCMcEc0tNjIopZhEQqC45GonXE0g6G6XrbUChbkjZqeJhGkm0TXeowXknCjO77D3BvbLz3yRvEM
iv1Sn/pLs2jzd3+MnXWPMdA+QXfxJVTzK8A4Qqv0Wo+befuSEE+WQN8v/TPqJWDYDZUIHYdDWDn5
w5yXXBVZaG5kURmb/AwrdRcT7yoQXtZheAddvo/avHjAIJsMS1N/jKOirf/+13L+bT3Eu9YmESb4
vYROGuP3u7oqa8Mhixl864IWJ2gtf5ms2ruL0tI+9XnVLxrR9m9DG4Af8F0LtrKjPaGRs8ESu38T
3ZBsnVYPt8JMm3UdgHQxwJcctPngkFk7yKI8k3WB0MnV2PZNpMfZhfUOki4qj02JF/IFsUDsYgcm
l75Ui6Onjf2xwCzjqRnFOaii6YwoUf7k6uKDfEdzK0vBHKRsiqA+yGLahv2ycu1+X80jS5+tmj8Z
9la2huDG10Za1Rvf1dObYIacgYFsj93MJ7Jm7fh22dR9fQS1B9RS1si2z15lryMj7rBbyGqUptqo
/8Gkb835vVS3yI8R27znPVbs4qgmmJKohDBila5G3M1d68bf2R7kzNod7VsbKbdpIczcvs0r81Tl
YtyXc4NslfVaY9n/5YeXP+yvj6lOjFJoqm2oJps17etCuEeKuutd33gfdb9a5VYBolYo/fUQc8Oj
RuI+51VkbdhSRLdW6Vh36YTwro3AoiyRB0/OojOBg7IFnk2lunXumeEiq8HVjD1SZvKAVlR2cmzm
fr8xFRajeI47qE4RahlOHUvi/d/f1P82VevCULmdDRUmrGEY2pclZGyK0jG0SHu3Ne+lhtR82zDL
/HIYetT54DtqLOQme5EiLn0LaqRfmZnnXspUzzcx23uMlNAgFVnu3ZROaN2oQGh2XTJNt143VJsC
a+YL9LN+0RtjcyhCjVi8WdQ7QNeghJJp7XiptzfB793Is0KNuutZ9vPsP7V+1n32I7EW/5dX2r89
/LpwLd3RTMcQ7rx5//JKYwE3sWcfq/coTT+y7Ex43rsdosg6hTOWR+JzhJ7GKxSPxOqzTp7FraMf
NQy2rgNKNGoW8jSaZhCxUY4beQHZWTagZDNHP7zDSNJ6/Avq3aEwUAZjgNaK099e4d/yVB3qWapp
TNY9MVBwBxBGdQA9cMP0+mxLHZO5zg5b7fbaBdTXtWjMXXw0VxZozY7IwNbZparTR90R5o00G8KJ
OLv4qmh2AhFdCFgU5UH2zdP42jcF7+8sRBm0O18ZNn2k19B9nVZbtEN5C1LeeQ/UBHt6BzAeERKb
Tax4NRvffbd6u1nCXEBdROudS5UgxqrPDYgNEQ7Og+wMssY/F5OH6ObckI2s8RpvxAxcBPltO6hz
eIiGaCpeTACRf/+Y2PI5+G0OsFjTuABbbdsBhGh8jQwgWZloaNm+WwPI8bIOCX7hLrCOlN5+Lk2v
X4m6tnbBXFR6MNyq0WS3spVXN+69RIXHQojHjCWmrB4tsFO83L6jBmo/txr4Dyc31aVsdHVsWDwe
FQ5zq5PfBX3/iDtReRKlsG+FH+rLFmXl78DcYVQZ4+tUF6D+cE3ZZ6FfPFZK9SI7dEpWL6x2bO6Q
e4wPgT8l68QblG9NuJAdcj1zV4UbjAevyFx84j1e/fOl8dN7ZB9gPbKKMXaDoeBGJomXTmoR9vN7
fl9kjraqFtV343yA/vNXXZWZ1Z08IJXya53s/DlWibr62u+zTo9QSmJN8du1vl6/tEEFsZ3UyZ4/
2LZ6CuCEvCUG9kJxOWT7vFbs1z5CN76237oGDl3SqRVqTZ71ZpfYgUNZZAHfgSvBYASRM+qhV0JN
qDPr0mUDmtcJ1FDXLfddQeIPoZCEx8TwsYuG7h9Bn6vG/sDCow+e3bx5cHSwL3peP7sQBG4ns3Ee
gLMZ695F3C3Ejfhh9KsOmzt8jyKkK5YsXECYD+1Z9h0mHLySSvFgrdLX10iGVfmULGTr9ZA3S9ON
pruEjeNRDJqx1X8KpUi9ky/yJ58iKxhpT1usmC+fVXLAl/Ffil8u18LoW5VCtxZyrJRZ+bxeiuXY
jVpgaZTbzbrrc+MiCq0hwcHHGvPZMNfJVrVw9evZ3/fL0QzfuCo5Nm/GuFsS7i5P/dx7MlrLvDYQ
m9aOrkTIy1Zn7i3PisEHnEK/mBzRZECCmFiLgaJWozt5yL0GMQMvTJczmuZa1whz2tvZDBee+7Xz
QW1a+C2xfv4cGtmtctKndtlHo75G3ejJdNzxzlaneqn1Xb2VRXkYMq1d9J2T7rummO5knZYCD1Yg
PcmSrC9Gd587xXj7WdWKCP38NrpkhmguIvvwNFLFdYKjEaHW8RVbrw/yjf7FVTTzftCCUzPaw6so
LQM0DepNOKT82quPmWmgVp7GtACXD2NwGY1GWi4T/+QhbXbvqsrwUPsR0QZShlu/m4YHvRyN48w/
dNwuK4lP4gEFzgWkIH27XHEgo/By0uIHnXcEuvzjHdvl4kEd0nZtab2+lsXRjcO7bCyXsnTtMZba
0vR1ZQtjmRCjTywBYS+72hieaRxCvWP112c7bCLtnTCtvt7LBnlIemCfG1cYs5ZVXy1kb9nS2Opt
kBTlveYinl02or+NbUc7eS2AJECk5fcEAbIUWceXPE2zbYae4k6oefGE9ded7PAe6r59E9i1EqJG
B6/DbczbwXEGYk/jcIYCm54gAyyuPTRWMgclNo+fPWQ3v8hwUbMakMmm6rBYrhyiCAHW5IMY5u8s
qQ6aj4h8kFJMrMbbZ1lvrFFrKFHWJKBjD1763UBAp4yt4QdGRQCLsdS87yYfeZy0sXZepI7MvY59
7ZLwzLmW/YdFUlmyKy5Zlo573scpihUvLUwvTPoGBADr/K+DOxc/64rU5GeciZYbEG7uIiCX+4pV
31IqB6SVje6eChAzKnP7HKi8lqViwDQm93Za6sei51ueih7FZ1Qb3ydnpixpynBKVUJ6JmYiuskm
FeT3smi08h3eEOijwM3h0rTtG9RcK8nK9wmQ/9arp2Iri4l+Uwwe8LBhLHfTaNYbORhJyGUOz+2l
VxTknbx4XMv6oA53TaSJp2JSu5ukN8VKXkar7JOaEC70sh7pgBbdyURYJmxBb3gzsTFelLY0KJrG
O4zc32W95oPdBt8tjQ2G13g4BHN3vVHUnYth31r2KlRxNmuLlC8I6FvDKhQUO/vhbRQNEgDlIsZv
bdnHjniy1NZeDE09vTZ+HeP2FI7fROTDW6/0H0aU7UiT+IAwlT9zuJERAZ1zyY49WJDm3vR5Wn3E
fnqnDJ1xN/lhBmNaDJcM2PwSwoS3iWN91vZVWm836k3OWm8I6rUXJYsK/cSzK5TMWxgaDMGKr3QT
Zz4q+dGbHqguO6yyUm69XlNuBxsdsFgvD7Lqs16eqb3X80ex4PzSYAaGsp74sG01WDh0TfHZSUJk
e0zFexozIwHR7CoXNy/8O3Y4zsKAwkEmljrL77OT0IM7UpTHSDX6gzFo5lltfHHGLySeZdnWskoe
UoA22LQM7Q2pSCLYLUsGV9WCpz4GcAv0JQZF0oZPKHXY57grma9otLx4ePCNj7wMw6dC1auVM6Z4
HrlDczvMh0KPkHfIqp3qZc2t6tgc5jPZKLuVplEsBSS+taz70q9MBmwvrUdIO9qx0tXp0LtpiYFO
HT1OA2lwH/DFR4hvRmN6H50IwoWH9BT5Vn9a+yDGroMg8JWbKNEWAqj0wdYRjtVgpHUIVhrdTjGb
y7WIqrx5HGvUYRb22oRv99RkGBhUBY9JJNLqqYQouMYYLNg6vlU+ZQZylszqNm4xFPXSxEjUyRG9
nIuhbdu7AC3ppSw6bVfesMCMrkUUFd0DvETwR3PndLLUW73wfyT6oxdP6jeg4H9EQDTfhrr0Fn4l
7Mek0utV7ljBHey/fBP1g3o7KOVAkH9Ub5KRHymxCiRW8PNZWqreXmDYxjuV//aWNjYnSHli5Vej
xia7+6FpQf8nj4ZSJcmfESu7RYw1wnMZjsG6KoAI/+lkerqKrYQnQI0s99iX+g6bRR6AwrSeszIz
bgpvHC9zqWwKvik/yJ5AAScLRTMmREzV9Mn2TSDRvlLdyFZXy9BcRNceSDytejf0qNy500YWyRpH
256A3noas/QJPSpzkbZKfHTzOjjruvYnk2H3EgZpvivg2awthClf/NzVCPsVKqostLpdcNSDJr9v
MmYQ4SNsM1fbpVkdYDPLCbV7adC7XRdDrW5lKzcLKvdJlYDP4pJ9v6qAKT2byOid7d785XMhBaZr
OcZoh42OPaOldvU9jmM50OQSy67YCk8+Uosrp0rrF+TSX2AmcX9G/ZKMt/vdmTyAWvMgAfdkOwQC
q/B5UOCA1DKwNX6ZguQ6yHL6pVMVzne/TxGosKP63p8/KdWDXz8JEFz9klX+i6X4ykdadr98Eqze
3aRYC+ZSAUp0TsbLFL08VGmz+S+bvDnWkctk/TUrTxpNN1WLwBkApH+P87SZVwSKCp/CjgID4c82
PuhVpj+nevQ2+VF9RvhPfw6MGARrXT0OJUuffvRWshNcbGyNgVpfhwTNeBOZoIpkcQZMblGhM/jh
uIQzKP0KbRJjJ6+IRCQoiyImSTe3jmF0jrGguWjsym+I/oSnPPeyXZDgs8BqDeEPMYVH303yRRCx
pczDAXZpOuCMlViPsoc/vKD51j3I9gDbET67OclSqPEqSkc1uRnd4NmpXQvBFIPduGptvcpQZiCh
c4RbCj1oLtZKFu3iOIrAG1F0k3JAXtO1d7JoNhbM0KLRD4EzPjARP+uOld3bcZfdx2w5QGKSyegK
noWlH/Hwhll6kK0gRtrbv/8FNeNr5mHOhLquKojVWLCExJdwVmQzm5S107PDG8YtAcLJIHs7MTF6
KeJYDWba0W0rVPNgVRk3FX8rRDuPRLM1iouXfddVJ7ovqjy+LzGx3juxaEgjRhDLXbREVYSJt7Ua
KusxL7pXtePF3KZGc/ZrB7WVYtonit69Tl0/7SYBjDNAHO61NFDemAiBnSwThxzw4dfh0EOavVPz
6PTz1YoWhqzrWOVtjz3J8wg8Ww6viym/KciiY8BFt3KGU2RmWh1T0Kcvzl+f6bp1fHDczFzKXr5A
0E9jdjzIa6CJRFJzXClONCwHIoEXHYW5S4H5gs/0dvqscgWYGGNAtE3WyYOHFc/GRF33OhQ5Z+1o
ltaLionu0cdfcZcbKXpv89ln3X86+/t+duT+dT3359mXq8ShK7ZAp8m1qnd1p3jbKAjDJRu0ad6l
TXdaGiQb0Xb56rPO19pp1bWasZbDZENn6uXSTO1u+1lnCwfBtFEvN6KffoADRx6z1gRPnq/uhUEY
axI9StV16Nyj/54vrSxo3/ROPIIfCwDhKGsqIDCpTnkyyq5+//v7+98S/obBHoG0mgULnbCtbP8l
YZRZbHJCvQneEKoJ4xvL3tVG9gjBq/mwnHYrxlp7V31HLAPdNs4lmvr7KpisLWT//Jijfr/IAQ4u
QFhxk88HBVn/lRWDBJVFvW5Of/9PNr5mTQzbFbZBcNMyHNMxxZfAmaWpfhiQlXqfxmEVuVMNRISD
mRR4Ptt2s2ObHC961furTh1sLL7xs1voqdm92Vl9gNoH3FyDYkUaAfJUmvZvPnj9RSpS9bZHM+xB
GdOzlar9W1HxA+lYyuzSYAVtuvAz/XZsKkKbg4m/dp7wkrdcR8M2kRZ5Jg+yI0iFHt+qMP8vUA3D
+TIx8Yc7toWIsmWbZEXJM/6ePIJFDxIjm+0HLCZMkZT5kfyMPxt5c2rPh1T386NXwDkngL3/Ui+L
ssdnX1mXiByt1sTE62++yJd+n8XPsbkLcQdWU4QmrNnfG4ibHwLhvkEcIAZSmyMGDbYvNo5Z0zp3
gQm6HGDOX2QVaK1hz0w6oU1Lo7xIr2LjVDuhuUOObrhXi7JHTOMiopxLKh33pl+1qLbMA+RFFK8M
FsAn/IO8CAyz8RRjHScbRd3Ga6/oTZkoOSTECFlyAmOI54M8a2rz/3N2ZsuNI1m2/ZW2ekddzA6Y
dfUDwEGcNYakeIFJCgnzPOPr7wKUWdGhKMu8dl9oAEFSFAnC3c/Ze+3cAbPcrr8cyFJY7c7yQJOf
iqsqgGSrthDg9OLJDbSwuxeJOZ75QG7btIPuNd+UwzOOqfju87hJaZRJcn1cjiFiUbOsOeYJmTdm
2cBy9QOFzAZNPiZK+cfWct9yE89Hvzx4uW85Wje62Bk+dJp+8ouDbLcUH8bkxlCKgrr4nzfLwckC
eL/J9bE4LPs/D8sRSGOaBgNNWpu8XWmSNto88irzjYx+JVLa9GzN4zAymvg0Ndml/xyGEclvCGtt
0SnMR+c0HxCcGZ1EVBXLi3RlKt8Y7WY5tjwqTKdqB3V1ZKIyj+X/6a8q3bgLPf2Pvxqlg+xag4Fk
I50mCLoENCYg955rFD+40gr7gnHTuiy7vTpKz2pPFV8DwHDsBjW7pFnzQr6wdoYqr5+XLdPTWQGS
kmGWhc4ycUKEsxyIWOcTI1GX62X3583yjAqu68+7ZJoPTqvEYFKaXjohBALGpmbWJpBN6bTc9/Mm
MP3A9Ysw2VM9jg8wvEgAnLeWm1ryxtxZNulaJRvYqJeoDZJj5GcQsKwiW1t8DasqKqp1CmYDqgQ8
aIpcA8a39sMvc/gZfZfd1Q11635U5fXnbt22NzaxQaqme7lrZBWll7LoyKPjwYHdt+csmo4Uf5KT
Tw8P7KlhOV6ja4/DoJrr1qin7bKbEw7o6NMYX8qg9r9VzFgUO9Efk2nsMCz/8iyzu04xyTDdbCLq
Amr9yq95PyLue/TMvNrmPcufPA8KiJbh7fIASG+jIwLPvB5CuzsYRQ5CeLCLV9Sg8wtYhWStMoRT
B8BC6nU76pOzHEAqdkOlpHnoPL+ALgNQNs5Qr4eWul8eYJQwqSWKLp1Fnmrhxqmnd/e9zaLVg9HG
yrnazCacl2EFOBGRVYyBjSmzduWFqv5Nr5FmzYcjK0bNbbJeSfvKXFuBMexncTG+L9BzUiAdyoU4
N8irTADPWowZfhHvgrpI8eXazWHI/T8MG+rQ/aCfUNyQgTaeq7KkPYUE87nWp7USNtIF3sJ4O9rU
lQo0pFdxpg63KpTFm1Y/LseWeypFFKiTAtNddqld3Oi6bu7JVAx2dahpm1hW8qcxqzfLZ2EObecG
zVSf06SkhTcaxufHC4h5lWV59qxo/KhJ5ZF3QzCUdwaBT8szMyUGgVYYeBJqhEqS7ttrexiD73g1
Pr8I1QOy11swOjWyOi5yUmauWQFGkDqQl5kO27Qu8clhbi3tz41x2SBJ6HPj34dG+f/nMb//CV4n
q9tqnhb8/BOSrxp/Myyrv4/KJFNpMiJXXWim/XVUNgy/sVOzHR50fbIucdJeiO8on5WWfMwORst2
2c3AdpiVSsGsojPo9i0lyLFfebkvdTEfjyjcDCAeJkEpQhL/55akC5tZxhhtl63Po6X5N61JMCW/
LlvnmRVtSVMQkIuESPu65mHtUJcFGup7veoBb0LdlStNuRI6MM5l6+d99n+4b3mcnV9IDXVGKaUr
BTMm2YUUp/fdVFJ5TGxv36nFbsymSNsqgyc2Y8vI87lPOs0GnjFMlCF57tomWWl1JfalDVDUqO8i
ISXMysxsFwZhyuWZ3WjsfpC+qFxjZdIw/YU/lkdRAUjXmkWS2bJbefcCSctjgaxy09VWZZ6TISth
zYXFo9oy/6iDhvzHeTcs8pWvedW9n076Db8/5nyzQGcUJC/lNombASs9K/aSbQDJ6dLT5T0Kb9gs
e2Pc2pdlq2otGcoYeXqxAD/tLHdKZvoMQcvb/Xzw8nyqVBt5furnY5fnJi2j8XJnN5A6HvoaLllN
8bZ+KJfMVfrikRKwQAlQJPvlP4ls+5bOpU7xNuweuiajwst/ZJJX4OIpHyBuZcJ4LtLwJYim9C2c
ome9ynWm/YPHCWqhACUc8n5+QMg48RAaJZe63kYyN0+XPjeXOZQ6xnyzytjWrq7xJn5OrCqlLTz3
51QKQimZC7jjtlOrpxsrnMod83HrnjbxjaaF2ktheDHERF87a1pQnP2yZhCaD7TBdC74YT3Ycubv
RFh1m7LnglNHb8txWs/BekqIpNcbec5m8Pq1xvT/nCTMK3rFLl5UO3rE5dWB9VONPY1cabXcz6fu
RsQDP80s1W3finorClt6CoDXLA9IyI9aq71W7eGrR/dZSIFmfkHZ1yvXGifrhHtYu9RFR0tmPtB6
NHwhWUk3qld7hylNy5WZGvZ11ONwgUv6ra7yGnxZ4T8YrA0KXxkfOyGK41jp8JPGbHzE5hFumlDL
UORzNCwAq0pEP52XoxWeJ6Fnj1CWhnNFbAJLEh4Vh9O0HX0JGFIbTo9N1MauTPzNYXmSsP11C7rt
Xqp76VpkJMkufxjfy07YQbdankToYrJqPMvcgTSrT1UEm2UaJ4Qd9bxqCiPt4ecuOVF/7JaFVx0o
Lf3v3eVoWFFyWJ7bzOlKYelT0k3pPdo6jX8j8Pah3xl/bDL0dXM+dentFWzc0vq3Y8szJM9Ya7Ep
ownZxZnnGU/lUFcgOwDOIVSlZB/ToOlUc5fkM5rOK2RypUR0KEbPuIsn6/bz/sQ2qbqhJLaawbth
Nv2+3F8zJXHTGiAApqXkOm2KxglmqYk0EteSBpZ+MaeyP6OTJQ8iAqvbtQhrgPOuRdaI/ecmeTVi
v+x7NGO2xG7CyGGQBYajn7IRjGVdEtXzeV9ZmqdQnqT9/xLXzPf5ys2IpN3jYsH0FZVbF4WvVe/f
isgL37u+3JJUnAdOkb6mBIRHTtFeWBkbgZPHEUQLf3qvR+9iVlb/SvrOj6nKlWd10geoYADuBsre
DpR4MLueECAFE1YQGNhsxiHZg6fZWRS55s3lQctWrTVkRVlW6i73SRWWGUcKeI10eQ06COEWfufH
cvjn86ye6LEgmPJ156WDY4M5x2sa+2vJLPUza1wZN6ui7DI7ak/otsDEGUF9JwXMla2p6r5Dirt4
PmpFR1r5Wdd9upvC2dS0OJsWF5Pvp8ohmFD+zP6nZiSawtTS3OmqQSBA44ZiHzaRgsw624+YiGBm
VXn5awhq3d4P6idlzmdbbuzZSdz66YmAeOmw3LU81AyAQnpwTlc/HysCkgcVI7hKospYqeroX9S0
mUivMkeS6RL91ERyt1btPLsnF0vFe6v5r9qABKZmDu10cbGKwfq85UM8E/gU/cEOgR8ur1T5yh+v
lM8BrZopqVtTqowTpa3cCIOTNe8kTENPaT8lgN36MtzUQppzETgiEj3Ch0g+p4sSkqpJ1FyxkR6H
eStSyvToF1VzlZNA+LkV/Pu+L0dzv+7XMlZ+1AHy3qY2ivtm3gxMWd5LBjfL7nJjaFZmrj8fBNnQ
UAna4KFWbCpurhThdQd6M7G05BHJj7q39LZeqSZWZ3gZkMECqgPY1dJrK9HIYZ0PwEMrVr3dWvvS
D+xvVdK6iakPZKRgkcj6btwsu+i+diTJGfdk+0S0izGAJdC3W/Jc+aiZfedh7X0ntD1003wGlEla
tcmSMDuC5UXLDHZ3W05+d6PY0+gGAe51OaH5oM0VJn+uNTV9qO+srHr8edeyZZW9vgrnNEOZwB8l
Tq0jieQWi358c5DmDFedd5f7lpupYObi4DkkItICzgcx6KaiAOYq9MMA6RagFJb9ad4fah8V07LP
KP7nvp9Wj7qcwfzK5CcZ/XBaydkHC0SgnZnBegmhQRDr5i1aYXMTWEV4MEXqn1prbjhJTfXQ5hn0
C8i+7+1rksT5R6aiIa0q1XqQuOwhHEiak99X6j4XabxNyra8ZdUJ4iMtk9eOwM3lWUpXXPyRqxXC
Pc/l0rr968qfavxqT6JLqNtClSkL24ahyZxOv9a8qFEGnSUX3puRz/iDSfMPKbU+PDAfau3Xr2k8
rZ+MFsx1RMC6G4enUSUaT6mxFUuGEl5addiRhETkX+lpzMjycxhV9a61V5oowm1a5MFtkN0mcXPJ
NV/fy5Kh7akWEOiSF4kbdi0KGB1TBqsmfZXLI9SvIZG5dPByOGhhfG7aR0WX9FUzwm+jbtdssZ9Q
TtYqLDVNQKyFsjdn8Y2QcU8BlH5SFeBamfYUvaOc1a6n/IEwOhulDwRjlf4myVFWdpQVT9mmVfsg
2RNBRT4NTLz2xhXd1NTFWCkdRHRH0QOqt9rXF2MkicvrsCOFUKQPkixouUNIdTJyWjcpytRV75FP
ZQWJ6xlKvsHqJm96L9E2k/HW6mq26yi1rAX1cdcAZLqhAj64oiqYexvtzpvC5AovLlqZCd1QbOQO
iF4MnWSoSSFvuc7p8cQGDOe0dAY5nO56oNGRRHrjGDDmY++FKaLGYo2OSVojvCs2o2apThz0tO7j
plzJANlIfoAlI/XqS5yD7OvMrFxnvpc5klSmq9RXi9sINSCSAvUExFo9NXjBYiVsSWQIXAg3wx7B
sX0gwRDweY2RjJ5hcBdjmnSTQaXkSK4bIsSy2sHhW8HDpJkfNbsJjj2whsIxByoG0dS+pXKpHZHP
vPqBthUBcyazzKPM8bqx3FMN9xs/Paaa/m2ITG3vN7JYxQb4XmYtvhspdkN2pFnTY7lnVZceMfOn
x5KL9BgAfW1xZFSRV9wFenFvGE26N0Ja1Z5+oHx9AYtlPnHt3QUW4e7kjltBdso1M3qspGSriL4n
1Cqs3Zx25I2OmK6rdCcJBOqHIiAAjgQ9nLKR03Vdc2rN/YQMYj3TPDeE+p7axJpOQY5ARRJ0xbGw
HQuPlFkZ59pGDLqxL8roW556/ckbKcrGMDMspfKu2lG9sViPOlySrR3YUqDQ6nCnRFV7Xm5UATlx
KDMi+IIK0VUpawdtrJHKaeJY0I299ChRVqMZgO8XxNAitnV7b3Ia+eSXlvENm6ZjBcGhpIq9l1Jp
2I1295ziHz/p6oA2WuNr1BC4uqpGsDAresSN6CdXXQUgwZssdTswk12lqnBDSXuT+3KthirDyzgM
JzlLrxu8i6TTo6/FJA8eY9SaVZy1BKGnwZqChb1NfJGvgCivzMF/MVWt+5vLmvJrzYCrGlYAzVAM
xOBYFH4zXVJZs/MYP9qPFLzWHgKgeUA/siLVPCIiKIHORHSI52S4VB2Khx453AkB26qFX9Cw3L++
yNrKL4v/5d2QEg6w1bYVWp9fneQDknO14/T+YTMnhsLRVsRJ5++dFcwWmrFZTbodO2YEN8QarA9N
it/aphmObW9Pu1y3tqUsmEFTxLpipjLsPSlA/tSEYqMEJZTzCbZh2wVPKJLkcz0F57gWClKDLjyl
rZpsW3IhjPWyGCc48VHKQ89Ri+g+bMs7rqn22i/6lHytxNhWsvYYJsQORjoMMd2MYZjN5e6otVs+
LpA4bWnKa8Xvdmlaq25gyJ07+kpFcpTA1DLvVqaZrOteHHyMSKQQpE46kE0INvLDbsJga4TNs5pN
gP6K/Da3dHuv+sq+D6U7SFXRt5hzyFEs+zXNQddpYysfUInoV5nP5SyXkmhreGp1iPx1Nats2/bD
GPULZyeerCpZjz0008qL26MqNw0KT5sIAbk4NGXbnJKUcGDTz1sXem7sxLIVUrVQrkH5S3QTQnIz
63H6+OvvX/ltjOVMnM9H1Om6KoT1ZYzN4XaK0vCzH5mQh+uusgvCnjy9d+ky3NWByiS9oMarzmdn
UebBjWFFf+OPUX4tQC3noCEMjOLU0QhF+qqNh82XCbuysx8I8dTHfERhSJqS6CQsao2QKENg44eq
ti48Plm9M4oPkmTENmCOR3JQfFTkON7H6E7asBvx0TPa/fXHpP72M5mbpYg6+K1o9CC/Nk4VSdQD
Ptnph5Inb8SgNUfkDgk4ttRH1glaZenmqnF1QhmxZcni74JRGdbUgNEL97m1CQ31FZJ/expIl4Wl
MkqHBBN+NGbyqu879Tj15Gj+9dtWvtT2+GhBdcs4KS1Vsefm4Rc9gxKz/kIIJH6EFb8POTZe7LZX
VyT1QdXw/HKXCRNNydR8M4I11e4dtHHte24NO8Y6XLAE9zFqF/1Z6gqHcqW9r8WYOJEFzB/6v6tw
WjF3tJT7sFTk9RjkVwCV5FVT+wfFAtbgkfln1umKwBFzN/hTvaLUaG17i+JY3ySASVICNkkzmrnY
yaMnDdlG9OCLA5q7hxK95br0PNAlftgdhTnSAKHviseXDM82j2qnjMbXTKcZGGAhdGNpbNejP4hN
blgBC7e8W9VRV2IfHO2N32qbIDeqG61vUkz5iVgPBF1tPF2PGMJtpneG31MOmxoMYlq5qnS/cb2C
mZ4dveCkC+ryVdJ141QmTMgkibxbxSJps8T/7ogoHCkeefd4y+xdr4cfLRMlbD7LZHMYdzBri6ui
bpDfUqbYMsQqe6CzIZTdN1kjBxeihlZ1BFHlTbAz5+aUzvqUuMiQSMZA39W9P6x7mF+ubRrZnQ3G
/Mru2ncD9mDKLEBVrhQcZNdFzdTugmKHBZGM0HTvjUdbLeKroOwVZ+z0cKK8kLlGmbgjWeHXmpDI
YS2BP/ayHWQOpX7pJsyeMp2OP9ENSnogoJLJVKas/P4DOnd6V+e6eaV39eQ21GxlQ7mGCD/nAmG/
y6em/puR6ouD5vNU1uFJCOrVNpy6Lw6qVvZsfpfC+2FWYcD0o8ucWEj2Jkays1HksKVL23Vn0zS6
s+4rBGJG/iFP8MxzbdkMenfXzQl9WP3uU76Uv/6lqb9qv5Z3RwEdh4+i0rwX+hdzpyKrSZWWRfQ+
EKZICgYxvb2c33Ce5MS8j/2VKggeK2iduAXl1k2i1I7WI05eyPvFBMgqGsnh0JKNppj1Bo0Clb6w
SW9yObPX8hSom2lenmRxH/L1J9paTw1i8/LgseGS8zf/zm/XO0FzwbARHCimKn4DzGhqP03x0Mfv
fdhekA0rd4qN3L1CYex6jJSrsa2S6wYaGjqJzlXUEUeaYiluY3DBljRSvetayb8PVouCNhYaIsio
uxP9vZ1br6M/Fvc+Pf+/E4vYX2czfPCaSidG0yxb50Ly64rRVMI6rYkseJd8wDcTSMU+Fw9NEjFV
AF+6MQd1cALJy3d4dmgPIYu9gzZ8LRJ7nymmsVsWU52snaR6QK+X7dSetKy8Zb2jkE/h+KgrRdPX
J00pdhGFw61i+TOwBGMNxDR7X/WT7GhevSUa6G1EKfasxRbClaY6RalXbakNx/dpV1E242LatMPj
X39zXxRsy4lo6SzeLNlQ0braX/QyU9pCThji6N1K1Xptx6bPCO5h+66tGy0s4oM5KOYar9T7KBEU
1Q57aayNQzpUa9xLAIj74KQNcnU00qCAb608CYLrrzVL2pFY2EmN/g2zL2mQmDVWqBdDp6yTzqWo
Avsk8svzlHnfW7nlGu2xqMLn+uDh6zlULSzyv/5fOX9++77R/zBpUS1OUlMxv1wTqj41asvPsvfE
MOQVStr+jBvYJmi788UuZJp5ScN4hU4mO9mTf6c3wYdXTqoby6qxSXTbPy03uU1pF3IPsAcDZSV2
q6ht4xuuvN6usOpnIpiHo0S512rSdShVZwKVB0AVlEdxN5513tu1DnAo5Ny6snWfTPtE0q8H2n3n
OHsOxY5xOiHNkhwHqAaZrTlGYWF3lbWH0mzXHj16LdaVA6HkaPmbToa0S0pYi24mwx5fCIZG6l5X
nh8FbktoiFP72dz8YIk13Rpp5oy6KRFqkoJKwaBzAfuQHZuZeuSndkmEPUBwtDS8MaOVvkljUq5o
UVzQL+Zndbhvmim8YsnpU6c3MXWnWUHKcJe4CMFVd9IemBIi8az799ZsD3ZZkeXD4AMM3KGpGF8S
ptHOhKB1HZF44qQzh980KqKKy+zMnN0+WGYeHmhi5U4T68aVEnjDfrTGjyFsVboOmbL35kRXT83e
g7YEdUEd0yE0YDgWpHR4JbmUDWy/gSv7xmDWhUWOgocM3GcuherGXIHrOuEQPXMYugqoWJR8M/WK
TMs5gVe1qLmhGcIboxzqYKxPevdBg765JEyGHDAiO1hv/Vb3qvgbQv+9V1EjzsdXK5H8I1fwcjP4
UL0rpHVONMKOoDYuH4z5Boe0Q0JrcfS94hVG0XuFD/xKyY0zYGf9Vm/b4UpAU+3h0l7UEEnlYKRv
WVuddBMqfWP51z05W9fAUt1aSW9Jjsg/hM/Qbp6p7YvHTJlMZ6T1cMhk9TwYino3KsF2tIr4umeN
CfNsbK64LFHf7oOeCKEAJy16vSszpPQPnpS5RZHa64iZyQHF+3jyW0pVk2XX1z75Z38zoxe/rSqE
qRiawWAobAW94ZfrcEcyJWed3r6bxMe4cTAyi0vxZVl2yzWUGdDFskpOyHqjkuVeOJEP8MRU/FVA
MOPWDKe3dAiNbRIDnI8MwOPfqXoIB0yWvYujuULFyonh/EhCJGYQUHhc4vwT3gwnNrOe9BfPdFQN
m7Tfj9ZK8Ufw/Wk/HuX6e5xkVxqiz1sQATkBgll7gkFibKJc+VioObhGtmSXaDtjoAcEvix+Tusu
WWEdYxRpA5Yh/K0+DY0Nnhh1i3kAb6gf5oceqFY8531mddXetZGquFN3n9L5grs2RGs5A6EUTNn7
YKE0Moeu2foeDaV4PoW9Kjx3UTeeQtO4bqai+lzD/J9fqHH1QpF7y8GKIQZrvuz+z/Y9P7+k7/V/
z8/696P+59ddnvTHi65empdfdtZZEzbjTftejbfvdZs0f0Lr5kf+vx78r/flVe7H4v1f/3j5kYbZ
KqybKnxr/vHHoVlOL4TNWfNvKt78B/44Ov8H//oHjqzs/a0JKTf8/rT3l7r51z8kofwTLT5TGMGc
gBRqhcEQxN9ySPunUA0hy5qA1SZsk6lElldNAF5P/acMr0ETpjYvicFV/+O/agJH50PyP22LuTUq
CUNAeKOc8ucn8Ae27/MT/88YP/Tkv4xfhm6hlLZZWOosd6hvf11Wsgo0ba6L3VWVyFeIEXy39cuj
HopwPk04z5vmqZE+0FTdWojFnYKJ9TprB+QFFBedzCIIM5TodnRW9ljks8/JuqfnQBAug/6hKz+G
NjkCLyb5TgI1kCe9I4e7RMaJLQggcWHe05/zbXY7QimoZaAltFAMgAV1sukhtNvIGZXprATSDa1y
sgM18VIP8YOw1ZtE0WS8RP1Jlyoyia7lteH1zUoFkA62k8YjM1mnStNjP5vRlZdIycgRyuOVPMyT
gshVQ/3GHm+7xL6vehZUU3ZfTcFHgFTDNKJXikyX2gxOfQWLqsn2sczIq0wd2qh0clq4jW7RVU8T
lOLAy287dDV1Um1HeVjXuG1XdCm/6Vpw3Yr4o6t486ZRPCV5+MGEgKEk52MG2HJjFuTQG8oRf1Tt
xD7v2RfVk56vCeTZaKlKRQSjPr6yxq7WrLa3lkHEoB09JR26DLypUG1qmUblDw0DT1VZQK742MjJ
ixyNp0SeARHZ9tZ+k2rIbDGgmSNRFRKDJ11eR4+vLJ2IbiThrlzyHpIZ8IBo9krWs5Wv9s4QkPdT
yNZOH8zvnmjevIrnERNWOEmEsq9PD/gikG1DB5kNNpwpUo2/fPpON2MFM7bYxMHMphrokZZmCIZf
v2GePPF1qlfzC0e6BzFi/ra9WvqhF4+0dmqnSLRmXQ7WY9SqRO5Eg0UqT3KDrWxvlEPnphEg0n5O
bsyMndGXq74bnFqvUyes+zNKphKNb7Zu6X6vtMLki5/8h7hmguaJ1lrRIP2oNYp8cKeuchQP5LQR
L1X428aqDQd9BguKXDyCa+0OduK/eQmB5U1l30cCUnjon3zsGTXZQSJoe6eWo8gN0gjmMuM5Jebx
WuqUN7V6Q8Qm3aq1t1ISO3B8JoorLViVNsEohrfXiT/ZVIIgNnvYM2XSHK3mvfaG2BG8vQtYKS8/
Fs+2B1dGZzmViu5O8kchOnmljNpN2vGbqWQbGbD/GE7JmV6UGit8QLJx04WViozYvykpjWxiyhwr
fR7Xyox/s9jQmQ7ccdZEq8nb0HluUWQ0GzL11m6ayvFv5b4lyN0WBEGmeKLKhOAm+50cLfRQt4Wq
rYFjbRFwf5ieOTiTOv/wyniXQLhC4W6chzH+GOxYc0ASWU6l5o9GjyUhdxDD8kuQHxUz33OODk6n
SNkK/K7ec4qILoePlPJd+VmVO1PvEy5YW6smNztO0xooVl0BSDAJpdmlZLw6XcJPTOJH51ryFg4V
LDtOh1C7p7pHN4L6A73t/RS/xqW/iVEVqCWfdcu7kBVyyypl1fYbfQrvSXDdKOQJ0QuA/ACMl0A0
ZppBStphnu5KfSBXKfUOjSZiVCAcJ7LtVVMEZf0BO2hfek9ZFYxXLV8hK917FeeRS8t5zZEM+wKO
ZMjI8SoxuZ5qmUevPMBrDJGODnb9JGL+rikQZ3Kt3QY1qhGunrEpIrcvruH88sXWlrJhwgiXOE5f
JS5kKIvKXVpwYclEart54CZqbQDiKWVHlckRkgNzU5GX3dIEd1kpYTFg7uNSXUMjV42da6vzb7Yt
SmcMxXmIuFjmVfWi5vaHOiSxK9FWrgPsU145Ivog7CLXpYNVS8O28bXrOJj2VaCpazQ1lAiCb3XN
5Yiup+qOvXYMe7pXWZvXqxLUt4MXfYPiJ2MwiE8aH4RjpNbJJzU5RLxuh9od6o710NDNtJAEAYwG
Mx7FHxplKzeQMuI2CC0DiY6CVTdqN/PNlq5yRvd5tB7klsq2pQQuVpvyJKfQrfIWEKac0lmxRc7l
Le0NR/jt2ieRe9ujNXYHmNSdQj2UkJDc7XX7mvLiRtcuUspXQeDRUaUZjNYGSqoSr6iY/Giz5E7r
+bZi46lviPeeRDxt8qKyt+VYvBYU7JGC4nhj8HVNLeCnl1ijI6m+i4CtXq4lfq3ejFUcrXy7uRVJ
cCdX7Y8BUWdFkKtjNQ0XC9O/FvGP5SwfbPxugDoigB6Nue11mvRpPRJrJfJLiJSLiSaXW/Alu1Kz
BmcZsJgChu4k8UZzqfbcri7pJNrw0CIjfNXopA8jSXVt9hHo6Zb24zNi7dJRlOSHLPFbxCJmu76a
blNdNdZhp+88/M1MpyXDSWQaZpHNqqf2tsZgbEuu9qPX7iQfFY6nmuepF6e+lykvknMGS1x1y8Bb
tyHKKkFZn/Snd5L2vln4wJ0gGW8mDVjilJXPYQuxqfAZjCQl5lI+ALMTJr/lqavwNuvJWapt/q/M
Yn4RpS9yHz9WhbxX4FGGA+NkzI9Nlt9REyOe9IbvRCaSnaITZ2/6LyiWO7crjkb/jGk1WVWVAUFe
KRF4k4zp9mSok7lg7uyWZ4umyTawha78lPJyBXNCYsrtCh8qSFtw8emFdF934H4qi7qp16o3XVu5
ZTsMhNFwgTSHGTlTMxLLZCG4SXcoB88p4bvT0uWf6FsqclHQ+9tRF06iEFrF95rIzSYVCeuIeTjk
x6M5OTOOZJ594VJ2BknZdiEXRLSn9xPpJUM8xfshb+k+gyyoDP1GluJVqJDBQOV9cgLtZDT5PH9j
2iAZxZ3U878E9klDws7VLSG8vpSzY62s/VwKzvPUJSzUk4BZ5whVOZPz+bScObaW55wB6BIleh5g
ANdikHKnZYiDs0u2HRluBKRL9QVa82MYwfRG6O/4Z1toJA7oxEjBcm5gEnjX6tQHRBIIvn+qtxFQ
7nWOLr8Ks3erV0ogmmaxKWXvpWkNCsVdsA5aL3JIUSzFt5S17zqWmGaZ8YZ6t4MtkSDgoos2DUAR
PvLsSjXN5tCwlvq8Kce8ORDQVjvGWGVMmdYshuy9ptRbqymUK2bgz0HJ4jiGrTBnDMyT435fVbaC
ujZ5TORhFUj1/Gq3RiBefGFAqy8KdcYD01X1a24+94nuTlZZF7EeBP+0D/LkEkU68H9NvoNGV++L
Uav3SpbWyF02rMWjNZQrWD161e4NCln7Ioza/bK73LTzAW8z+nW7N/XXXombvaA/tMfZg6Nv7CcX
QGxwQA500XGFbmJcCsQsVjYVaQVligYxSK2sDSm6mJzVKwQV66HWzzgPla3M6g/9DthNXS/xpCBc
sPE8Z9tab7SENiDvha57sx/S5MGobFI9lgMEeuhuE1aEAJR+s58ahag7zE2kJvJ9+j6/JDw9IVUg
C2H8IcjOY9zI60yFHGKSCUVvpaHSErRulXglk/baP3pNcpRyVd5qgWbuLWj9e1vX1gEirCsTwHWV
ZaRJvpvEmN3Vk8YEzO7eciz2x0BAX4AyFJjnotRih2hMY89feQCSWuD732sQPxB8gm6G37wuK04Y
q5aHfdN5kuIum7FQmeKYyceyFxZJzIxfTI4yRXdRavYkVFTDftlKYKtk4JT/L3fntR03sqXpJ8JZ
8OYWQFomnWgk5g2WSInwCHj39PMFVNVVpTPTZ01f9kWpyGQaJBCI2LF/B8kdOBiQDXaU80ZgzhA2
Mp4Gh/dvDo5ye6FrxnlKcuNsqwYmYX/9rs8xqdBV8qPsF/2spqgI/V8/muDMi5NTO0Z8jtLW+llT
YGnCuPAgR3dpSJmTM9+5K5COfkENokDuMIljsypy9/hNx5+PrJnYroLZHetwpKl0s/2Df9QfP8kI
FuKlIjLWemfHRoWI4rKfbnqv10CVcBJSHRs2tjqyN0SdDG0hnS52lDi+oVtQ71sIw6tqAbt51k2D
Z/SvnyKzdUKzh3myPbY9ZYB0W3UrVKfM3G2P0E63buwKiQKUnxn3X/UW32g8PLLxZ83BIixv3wiT
rkLXUu27KYrAm9AX3UzNZN8uinLJVqpw5HlPhIApd31p3VQTzXaCQYubxhk0qMi4hOnCjg/brxZ9
U2L46p0zUZvVk6o/F2mmXcjBhK8xgoYt2CPvC1ynQ8jR07Ve44MzO/ljbul50ObzWzk45Ws9eNYO
rxfyQCqL8twmOGDgbCeO/fy3/sIf2/e/u+7/hpVbcrcuVaiGbTNYXODqf6ILhafoqynaAbvGrjqQ
JyP3qkTduaFRuc9DS1VjkBEKBi18M2X1+p98vqnR7rZd3BbV37B6bzH1xevr4Ui4wYu1Ii52KCbZ
7Blp/oNiXycl0h9s4D5t/Q+AkGzY/WVt8MdXp6ln6yZAD1DyP786xb8CaFgNx2Jhnyg3jN3gPSO6
JBPeXAJIckcVausvzO9/a8tKVxkif7um/9azuv2Oh+L36sffG1Z/vOjPjpX1L0xCGV62atKb8lRw
xj87Vt6/TIikBmRIIA86kv/VsDI8elkGjocuJCD6zyYwyR8NK8P5l8uwxXfWYp+jOqrx/9Ow+o2p
YfH5DHwVbIkxgPJJdsb+bulf0dZoy4Q0atxbp3AY8eMczO68OGqQo/0JyAbOw7yIrKBpPCvA4wRP
aWyzCIDQCK+zf3iQjol350Zx/iON5J9g0HZwDgUruBdfE1XTb03nnq19r6z2clRYmYGRTWkLRJHT
T/dLD1MMy4NXaruDWY4HrXRg0ttG9x8gKXkV/nGjcIZcWKs0DXF8IlTqtxult6jLGyuZj/hIpAd1
RIrW1BA74MhaOMs/41WPUaZxF7X2z/dMVPWOMDzctLCy4hALnBOxxX4SbE10FIoBJKAyqNXiWvRX
U4Fn63Ucs5KQCf+3gfh/mdxwpP33Q9ckYIg43NW50r8jh8NA429cUNRbhhMSUI1OpUANYxjHIorL
IJttiyZ6euMkGc0uFeq72hCdt76lKt+yV4qHaZ5gXMlzTXolncGshdFKRjafd4Qyyjw5lS+jpj7P
0sQl9ew1GKM3TpJxzMr+xqn4mD5JH4lVno71aKW+dOuP1aHBDEdf6Be46THF3MKHIu9AeiznQSfB
KcPbXWRssQs2f279RTcN6OdsWfcof8Moyabd4ig9KgAI9eqKEQ6b2iq/nVOC0tiIQlNRikCDUY4N
B8rVJRpDFu+TOdRPcaw8KHNc71b4XaTTU/jrVbcrcrh4Tqof85YvX0R0Vuaivjo1+NYMs5SYtENW
qoXfr4R1Wd50toekCQ1Lnkn57JYKws4eaq8Es1oHcn8V1Pw5bFsk9NECJZwECYfmjkJkfNLR/zMK
bJBpUiUJCsuCdR2v9/iT3JPsNJVj6Q8ugcR6NFzjyfwmXJzrcfBjR6W7DKyUeCQiVWgyZPV1SgXn
Lqdeqj8KVMWhkbl5uCgxRm3WPS9HvWFaY9DozRQ65RLMa4qo06jXfZq9mvSow9RRjhHZhBg5GhcH
h2kfl7WHxk48ZBZF4ruZfag8zCcjr86C7qrRAEwoiE3Fb5puOfRTrfre5AY4PBLwCJnW72odvEgh
ZlGJeF/IBEuEgHO7S5VR/ZR5Hp3Lh3A74FHx3Jhsd1xn+trZ2dWqkru6Ao718mvL1thoSC0GgH4e
2FRgkmeBodJZbVH9L7F6XHgTWTIhyLb3KY1Nfzayr7OVX7e/lJhSBiNd69kyn5aGa+4R8jWsRR10
+arvcpdeRwLKGCPN8MlkezHVbgqXzHxV4nzX2BGaxmo85mYlUMlX4K+cO6fmtm6oGehwXghgewEX
8G3FSoJkELhKuF7hkxxGa8zbrTqdXAd0clLYhzlMHm2qgG4lzV2kMRCriTYXwZsytxwueqWeYFjO
/iRooo2kdm/fIE7xEhHV8mRONGtjj5GKYoUbc0wfcnnd19H8nOzxiPLzYmTT84QYM1C0xp8weaXF
BHeNSkermZbYSOZfpoYW8xzOhEyeqmkawshGS4FrGobb9UPXkAAFxzDE6uZ2pA3qL0jMSKprdoOQ
A2PEmNpbQRycuMQKvmXTj1HKG6AXjF5VpzpOxnsiLFy/m3k+GrZlbQ66Y9X7CIv/0FOW+3HF/RRS
4xmZ3ruu6fAPliXfx6V4aVuEPuP0Mx7aekfVapyyaXqtFrpTNXoAIBUs03FopCHv8O0MRm/qVcCl
KYZneNUGacELy2o5tgqUJlqcXFLZb92mcaHSnuiQMe3xqgAYn8QFQW1HF56hxGV2kngiD5XJD0tx
GgKRfh8rryYJfYNlcgea7qXFnippsezqsZjxBkx7mdncjH3ddm1qGt6+8Iore/wIq52DMLJD0+m1
X7Or96c0Q9oiOc+JLRGWWgPwNN/bkiUCEhQEBu6dYanhuyLqDLP70ZlgpfQsvyZubP52RQa4Bf6E
5d46Kz+tOfnSzswRS8XUbnLUM2kzQYoRVA1fPubbVREabn2EVVDw7slE56CMwqTiGgk9+xRo9Bmm
NuO456TUokQBSOyHeKGj8MNccvrG+ZXo53q3fRBVCnf0zMaaPmXDYD8Uavrauc29kbG8bMOEtUHf
xQjfVr0DiVq5Nejb4DrwPZuSs2jib9sQWSdms0KNPzvh0qhJVD9d472rUQ876Zdk4gidurp6GDXu
2aR/6ioLUN2xeAwZ8n1Nz7nF8Ve3MB0PRpphHY7X/iwvoGGXHC/cKu8+InIqgHwufIIOPblWKDje
9Jr+EVOgSztj0gIZ+wYGv2jc2bYMWFz6rjrzxx5QYjK/doU2sypEp21gRguLdxrnnwqx86GSVEgU
Zkw61u69T6PapzfArnV42kaR4TGtmPH63Ujy+7Z1d07EKqGSDOo3coB3uVUE5lpeFh20YWgSuNpi
YY8PC0m0jG1IcBio2OKqFx5kkhigY7TfKi4dwdxWUMopWrRrWJb08dWlOlcNdN/tb3VZn/O4+agS
FEpNhuIQelV0hlNPTBcXtkhBJTinSi/faMSHvUpfbfnJOEixWc/vS6O61iyrhHwvfjZGtGG5Klap
1L6oDeSGHlOyarEa1nLh8MZmjwPv6scx607WZKEGBVgz6YOnWfbDjHjOWDcvHec2cg0owgNy3cbi
116PL4Klz05qSJu5EahzRyYgkTDbiq2ZTHaDl/zMkm7fWVxFUMAssEpjb0bWy8i3Z1NOALWsAxTQ
eSQsLJNcE39FyrrLaZdIZnbkTBQx89e+kc3CnJbH0uWfeT281abzUFpKYIn+sgj6uhqzy0q/vJqf
dZlnPzfRVYGtQNhoLUvnCywtgd86c7JnH8qYZuRQM5Hpa3mqVClEyzgHnDNDjb8DIR23L6LUmFMr
C8prVqFVpZBuWvdDBJhnoFGXM+c6cU5TXT84zDZ+3XFyf5UgWkoKISKaymMeqzuGRe+2kHhtpKwE
CBvRAbXDPkm4zeOpeSLB9dWzaTMBTMbmHclLu7R2yBmCS4+jLAYSo9ccTTuhPwcNqiVm3R8iZSeK
FoVRfosNyNKAJNIJkm1UlT/2iMlc/aY2Pe5Bc/4aFy13pJxWtYQlNq85O62or17MbNcYvFCHOyxo
HyUr8xnnosPOJqxx6MGHKsoCxZn8uKS+MuDhYBtyTmZnDLZbFh6uH2cYm/Q597IS82ams/yIXXXw
bZOJtGcrgoswXle9pfz0TITKOTydfG3ccIxkqRsAVuIipRXzLjaVVzEVn47L0mp5jB+RKiXFxif7
jb1Ve0nYsgQvlf6tb4/OQlCx6sSPqD1xrVPbBaYNk/SM4SyGK8+oGdY9AeJy2YiPyYCzLokIvoJJ
Q5irYt8v5tErOZ8QZ7hmC/GoWR7fCxswQ4dfDqJRfmDw8kVvQKKalNvccDivmYV+InRHY73Th7dO
TuxZRhisK8iMmoflMEyv+WDYfjN+RgW3zmo2MV19mafDnJTo/T00MICJIvkk+pONyph7kGxBlCfU
1nb5AOnzmmXVQ628FxhdBHrkSS9juY6Khx4k54h2DfVmfi2QGYWVYB1S2v5cZomCPa6q78rBvAHd
ClRzVvexxljtjFL1O0GJmIvrNvw8QqrCTglLMe7stfleriiHZ/cWhQLDSNZzYi4ftjIo1d+KSYsw
KWaEZZr7vNUg2ySedSyuWqY+RkbPy3KwCzVvr3qMQRaXEg3Qi0eb0680bhHZwMEA4WGuumsGWG/r
h9GZ7+bkBd9xQk0oM7yY1blUkfUjxf/Yal96pvhSE8fuGspNOVKD12aDEK4eat9Ni08V8MOXBXfR
5W8e2xt4iZSQtooSfkg/Uy2/JlHLfGmXj02EsW8mRV1nbWkfsMrEiwPid+Wy086yDqwh700Y+fl1
ldP/mgOnNnQUWY+oNtzWnx3tDSiDrUU7HpPOuuYlC6m52E+Flz9WGed6TIur05mTb7eBIaFXAHZ1
oneV0sypDObI3r4hAea6rY6rwsZVt4e7ckrPDSU4G4q0JxHyATLjNe2oaoSz/qBACR1ZxRdl9KzH
fGX53ecpuXgx7HVZN3hYsQVxx00lsk+qRLYhrHv4OJNdwhdC18RzctzH5OQyNJe2s3ezLP7j1PoO
IxCsiplY2DdVoT+QmazkP7ex79hTekgj4NztGUUKeu0Arw1UMdXQPZVNe+sQJwNIu1K0pN9kvUAn
4RkhMoh0ypgxQPpLeW7cab1NkTD5GJe8i/6aNyyY22Vek8d8WGyuZLzuWyt5gK2Gey4ZtwlzTzNU
V73jWFs9O6RGjcEjd8O+7j6AUrQl1aRNxqfcIoX0VJjQUEYy223jWK7DjYnp2cJhlTAiyrx8GLHm
nzADwDuG4pASadGHn5SaV9O2h303GvvSKj57g87+OGIF2cp97pTA84vHxGfLd06V+QtdbvM00dNX
y/S2hver4KTEbs3dN/aqHNFTvhmp9dKr7vfE8+6cQjwUNveX0LoJO93iR2XhbZgxcvf3oKgTNQm4
vI01WjIReHtS5OYPZxwWGyCCACfndQp1MqewSk593cGVx4sC2yNtcysqZQ8AZa6+ExYhrSZcv23T
KeI90juPMo+CEJn4a45RuCOWy2DUY+hi/xDodvRis0D6nqPM7L9YJFdQfFGK9NCYRBwhFD6QCIPt
LgoONUKQ0miKd0xi474qvE84HIufT0SZ5la+91DhNP0BGSf1Uhzt51FFtDigBs/yS+xSiQEYnXRs
pHdeu3KzW7bw02oGcdeW70DDLiUFzjLOeGrGzPFVuwZTKfsnbkZxtry0PvdOXRQUzCIKhVCQYFQl
imssMQVZRgX6SacYz7mRtefpoSoSoe7GEjaBB8fAxojm/Nc/NYXnWa3mhOpfXzWwWEEI8Rrx4IQb
dgnNlAjZZG8244shP3o7iAhHAnFs5Wu3B4cICaRwtHSnz22NEVl634yxvUfPPJ6hGo1nB6KZHxvO
EObrgpvpoDTVefsHiucuxW3g+NdDv54Cyo0wUC/cP56odAkvVPWUHTAAEhEaf3+b7dV/PfmvNxsX
Mh9m+c/22Pbr9tNfj3nbO//14F/P+X8+9tu7pmVFp4pOzR9fr9y+5GhlMujvvz57O7zOcaKw70mP
3/6w/RPhdZtki6BrqLTdzfbmee+Z5d9PivdDeOl8MkSznDVYzkBmCu70amlmO601qhUznpgLMk4R
Ce6uUZ2332PHfgS/bvaRVlZnL4JPOhXzAarQcFaT69A7/Z5zOZ2jIa4DIP45wPbEPg+OKSpaBr19
5rit8/bg9k/TFEloxKhHMQnEJIdGErs4pPJdNzvnuMjc8/YT0ymE9loNQBO1o6V1D30dmXuxxPp5
Q7nQrukoh8ZHUAdSr212mF3bfOSsv3XEhuMUQyDs5oHdl4MhtVYSIFzgvzGpOFZF+Pa1KluRUoGV
Ednwu7zxGCXGerArcs1Ts4Zz6JkvhWJ7P4ZlR4QE+O7ShHFGsie0WEQl+FxbdmnvzCy9HQVb+ZNn
rZgCqhGWDfroL1EkaxCFhA+kUn1yZ3URzZQKsIsTeeZeNbjpUwqIjl3naD1n+fhYj8LxYRLcKW4B
baX17iJV7Jz0JVbj81T0SmBEQ8aE5pZhRyr0EenDflGS29yeLilWMWHh2B9dlD/UwEXovzRizCQT
j8rXx+SkCgZrpQ6P4nt08I/GED+sSt2FiiDOc9CfBjfHB7BI4Xo2brVHyfJTX8wPt3LMQGkUh75T
+cPr8O7rmv6jQX83j/NubqB6whc4iBSjjGy462qNKli65kJmJ66SibdBu1APpnsCJrjFiTQcscTA
h3Kaw2n4UWjL+KXrOmOHJSCIW+nsZHYETUgXbNc5ikgrTjNWJUEPUagtDHE/lw4etxoV4BI7x7JN
Id/VWn4s8Svo7Q7fcBcC1iDwitfb5Mtc2jZFS46K3YL8sBRlCjo0DH7SEU84uU9Wn2OWUS7f9AQX
g2rEAr+hAiXKtQ5WD4f4KSbSbC6Xu7FUcCDLEI9PDTyrAWKfiTjccuO3phk9nNMhBHrg7WI0ENYV
bdjVUFvp3vqgsVfNbCM6MCP2IU8YFbewQ3RQ2FGjbzsRZWu4u752VV+rmmNtuEC9NpvMOup/cATs
V1DyHHKjvrHyGO4AQs8mRaZOS8PF3vdgqglqUxUuJK4lHEa2Q2Rygj3TP2cELxFk7FzGHn0loC1U
/u/044hlMolwVXvr5DVOaIx9BMhaf7A1PMa1fjVZGg85lVjVTOpuwIaKbYz0RWv5qCbd0U5N9kmM
343quncjvWsGUOJrrdpwCglZVMejBdXTmYS5t7q+8QdLu7oWSZ5tDC2YHI6qA7LX0Bf4vTG92n3y
QBsB9wP3MCCp9+2keRC2d1tqznMU0RJpXfLzMNHolGkBvFXf2bjSUrGzGwTiX7VkSALPGdAazvSy
NLw5zXoM4DK72PoQjjJhDztBtlwXY8CEz75zei8L8mnkbmnh+sbziZ3KO62h92TNbkfNuFEKm8FQ
3dl38IWQ88XgJNqUshjXB7eLLkohmGfS2a9m5bEr8+/aUNOQ7WKGLWEUtnZXzRgZ9DbtqljSUit1
Ymkex2PbOF+X2Snudcvdy+5cZa/dqRHNz9Ird6Pc8676ciHF4oLZ6LyLvLTxQbTbcMWZsjXq9tig
HV305Lmvy1svm2FFk8VIq0+DXjPeLtk0nFcmbqDYNqDxzY1aRD4Rjhh0x2RZ1LoP/SeFq5QE3Qh7
lN7CKbHIxM1V9VIVWXKLY9QpQ+t96tEpTn1eM3dqw07YSXvzaECye1JSdmeZPe4jODtq79Fsioti
1y/2q2VaL3MFyYrdi+jGnTLUQa9Pr8viPVDJhWhJbD+1rAXS+GFNu+/RemuV2XMD45up7jmdMC5e
6f2J6KsDuBcg2P7aj/R7G+vY43DhjeJc6nNgjIrnWxQkuTS1jI3mqS4nEOHGj5Yjzsd7+P4gHOwR
pcFQQsqYXo/PuJuEMFMf1IgtTs4i5lrzY9ElH6SR4PwnyBICMxgWX4X93Mxl0GhkOmtp0GB8PzXU
KubwkSUzvYkGPiN5iZehsd5N2ctQ6DDSWgcpUcI+34GS3a2dfouFy3Nva9eq1O/Btmy/60/RWL57
IISWHNJanO3hxivJpRfGDloeqaIRq3R56WvBavkG4WM3O8pDWrdklRu3SZM/LwrThifEbTaG5qi/
JzplMDzWY6Vqr1OsPzp2sycOz7cMnDJqG8aVqVGWd0l6N3fNTZ7F4AADwtke87ApKFtxTFf9mzbX
D1oRX/R0utdt+gcW7oLhKjDhMfswLUpCoYpLG1OrkcYyoWrNYOTBbMsoyGlTSdMnIp2+GOy5MIwb
HooV6m2CHqttXxVUYiX9iMo0X+WlkW+VOtMReTXSRdIhESe638xcDdixY/vXjm+4wn3MjfPchaY3
MCfPzkvB5Rjmmiwad488FGfaFytK3i1i6yRJI8KiIStJItEK5xSv9rlWyrOnYa6QQ6PEuf6WHrxv
mtrepQU+YC2uzNd5wWidkFC/cJtdjtWUiesG/ZQvmKDGyApjNTNDOp5mZMbQ4uNDsnpflBKEgmmJ
1K2iYat6syrVGk6c+KVgZkudx84tv1drjLvGg0tTp+jak5U1VyUj/tNIlO8dM1mf0Vky3dIMV03L
fJD7W0PBZeK2n/XLpEBdbDP8BbUm/zJby096Yl8pVcKmrj/a9MbNGIYVy1VA/+C0YIuOHvdmLsvj
DB1d9bqbdW0g80i7dC93HxcaHM5kJeywp+PQQqOq8ozILM15MLEAQNNnESIgOdNOk9EdgY1De43s
qbPCzTyZNyRI4p1T3FFXxyFkxDW00ujaoDar5y6we8nH1mI7VLUdUivrZl7UY1ajERRVL1GmOuzd
+b3Lm3cbjQStagYhfgApa+oOO8ISswKNLrebLGEinMvcTZ/JSN5TpelBZ5GSG1U12ygrfpsUxtpE
PCncI/qa3rSbUJKGOFqtoTr0bTA4SUdiVXNSnOzFWNgfEfN5KGeT7UVS1aEys6Uq2+LVnAznxtbo
HGfKFzrcj7ZiGEEm6Vz2TI9Wz7nyy3TWMu3LQpEkOy95CP+BhjLbwcQJxDJMx0xRb7I5h28aZR+a
Fr1asZIe+np8GyojRsGhzn47D1cBgJrMXNKU5Lj1TZ0rMncr1vQaK2NzKg+WwoptmgdFiK+jzhiZ
svLr4NE4zQ3b2kO4wtORdhuL6y2KZ8b8NLwtSbIf1AJQS2BdtEJ8CKpUeYkLk3NSNC8Kki47TV5K
tQ8dHXI+ueit30/DTaZbh8nWCdPQ7/OIvgkeUYQui3QHWpZiujx+4tpS+KEF1uULN3lucJacSvcF
hqpt5O/YMvsltZ7t0JVaSvbCeZk+ZnMDn9o8mnr9Ng73Wh/gRfPerCCv/LfAi6BeD7CBAIGb9rY1
Pqmg775bT9gfWz4YL12xhszHElpZg6UjtN6dfJnL2q3/8TciQwKT8r5FYM8qB/iM9TsDROUj8BtD
kTjtU9wKmxqCbPK9HZXwz5fqSc1sBFlEPsUDu5rL7eOE5R3lWwy4keVRBOkOKwfejkpe/qoT72yk
L+v6IN83hgJPCtr25IjPGBLCyyItZybkqGajel3xCkrzZ1eEraAxR+/Mq4hvZ0GqExt7tnxvEBO9
/Sz/xn9oMH0kTgejHvztcYpUrRl2bUbDQn2fyLpTfMNItv8j0jiyq4COc2gR8nhK7Hu8Xj6l1py9
/Fnejh6fhXnObTt2R0Psze5GN++ZhwKNjt3YoyHhg6t+we+Zd8hStIuZTm9u3Pe8QstuUCYHY+nR
wqm4cQ6YB/jyGfLz6qSGz1qF8litril2axldjdQ7yg+v22FXyy8AcG3k8wkseW6qUL6dPC75sYr8
OhjabN+d92isQ8xuS746cdX7FiRbK+mY8NR2Qpfyx9eTp/DPr+pxVPpMNUffrFnZTBhUcABrYjZ3
zN/7BtvFksc6ELDFwcGLn+VzBHi/ar9DO9+Zgm4GT+3yX09PYxUWbBREvF0Om9jFhF+jj0WHokmc
vXwo5s9IUY7yKTVmBCtRaIvastIWH/KtVIXetcbR0HRf2vZ9EtWDfEv5HE/cFeu9fIY8pkr8TO7+
PKiYB+UBx8I6yY/iI26nMWOmXndZp20fJ9/OnoYjb2NgMM0W5Yu3HqcEO5Ehg0BKDEP7TRWAWG5V
Pcw6jUUyuc69AapX4Z2O6rcJRx2kIzbSTwLDnw3uqmxC10RUEYL7WFVY7peHDcCv++yT5fYZV5Sc
rh8JYEn5HGe6d6PCiR5AzHXsJbEmVhlL9KLViqHoJv1tFkXzATrCZ+11x3kGzV4F/l9VHvk2MVNH
pNnQQ7JLE3/PaOix2OiP7Bbey3EuAdyd+40GAQN5YPDdsUjSLJOgiNk8m6JDFVs6Xdh2i2Aj31Wn
aj0mepmcjLh6EmP1jBUXbJ1eY980TbQbijNE10f5H7JgmT4lm6GUhx2kIT3r1v24R7wDgsUiEkxJ
8olKQexT50PxSEtoreVrj+INpIYWtZrS+V6p2CwDuoHROi/Gmr0ZFd6+dtMGBRuGKWGFqK+E5j3l
MfXQatFkt+FchwZCYHTRbOPUkzMjWsOImgB7ROvMKDSN7Zra043V563djf8TzxSpEyphi4xRkXil
JhEYGnZF0GJrq6fGcYEbSRA1ih96rAxvmsJLuTwQ94lTTiFu44LC1paQmdrDoOiq/MNssRVFhQgT
fOL4q5/CFYC1RvEGf2KnKjgR2ID7p6nVjqhnloOeqhj8Rjvixr5WtVZdJhPFSgRLGNNdFA4ALb2L
AY45qE91QU8bMO0aiQEQkohnX4IUIo7SY2Ow19nASWrnY+XQO6gSGt06vD4CkfE7jHqQ2IJlGF9i
ksWXg2GLao9xPZ5Y+O3WLamyBADI0HG8zCWYaenisrXwi1MpOMyNeSWgivlqPcH/G/cpnve+GtHL
Rp1AcAU60F0hnuKIInUb6C6eqpiW2rtWg85rztGwL9nJLM6YHqoO0K8q644KC9x5kEMekxWCASdY
/1ZzsRfLOOFmwSo0uqQjSjsK1z1W1jLdOlRLwCqE/zlnTyivazR/pO6q7VIv228f3czwL+ycjE4s
NZNgNOPqpFJfW8SUQmeARDIb4u4HW0G5r3TgMXKzQnOTdLCKiOY1ncIudm/KlHExqfZrMbsthGYa
p0OB8Ti0XWgC95EQyyFdeKWTWYGlUlHBCHs2JDNjYo7O8IBGTbIxGQ6V1TyXFa1mzBEVX1+iM1Jl
4uPGEyR85CRfrUi4fkN3w57bdV9pCRKq+YOKU+wWomQPcBpuyIb00cd/UzXAiWQqLuwDLdKq1nw/
TNWDkYgP8O4EcZru7TAiPONL/zB0yQVa+Kdb3HoepVFTtNDfFbrO8l6IBsa2Us4vcF2GoLaZA7Qc
ZcXIJkJT+4unndDa67s5gb1VVpZvS0rfLzhVAoobS6oUHA9FXtCtKdHdxq1GvU/4DPFaE+URUoAM
CtmppG2TeAmiVYkeI74H6iLROCvS8+BmgYSLNtCgLcDlKD+u5MsD/kpWg/xNNcWDtVpfShiEgD0A
N9zAQ63f9YPxSq7MbVZhzw/kiAvAZbSbHcvBXs1sMJ9pyPeRAyIgCDXpyaePHmZ1oIGLodW6wovD
Dwewmw+ZQKKrSPta1OLaFfhNJ/CAJMuLpYPqEbBs7Su6Q9zApc0wI8ZtH5XqT4mfbcScdWQe5kNv
LAPeBL3i23iJwGnZo5lJHrrphb0HXSS5z51j+m8GpvxNll91rSQSmbFQeckbni14NgFq60Pm7IvJ
4X7Ge6wf1NCKWPD71RsuXc8OVJ2/JnH3lsg2kIVNQ5gmVosTFhwZSCjP2kqPqOIbtrNUAciouiyJ
WbKxy9t7cfoDghg2hJlWYSrtHZQY5RMVOCbR7XSchqL0zabwLiVxvrWlE3Y8flmBvmkdMkDskS+R
yotkRhU6lbLdiUZ0O1cYT3XnNWdAtjAVw+zbGkwPkVnFybPNe0NY18zWP+qBPJEMDBnFMP6Iao9B
K5fAw0e9iQOMr37BjE2ZnNFBt5DqximE09NjhNxiBexKnpaEmYaW3YM5uHsHTKoEnGvj7jWfvUNm
ceZaB0zb6T+rzH3+RZ6auu9V/alMj6k4VeZwkxeSFyshvyK1b1ddO6uS1tlJpmeeOMgVNPom0iNe
xQcCH+TqKhE7jLRh4ADe7DD0+pSgoO3Wr50+PeWaR7OG/caIaXlAIzgN0tp+ZNx8wZDfVxWTwlVi
ZwMskVp433AZ+jbNTEAiA/tsPDw/LK2OwxEHwv+eF2z809hKsqo1aP9sTAxWHmOzUPg75bvVudHg
wPZHLMvkxd5AUZBf182qkBX0aYUcipKVNqKpoDVavWDjLmQDJ6lSQN0lPUrtmfhmFnbJVWrwqA1F
Kx4UyWR0YsqiyHNO229WRHJXBQeOc9Kck9g+6EmPwsRgh6PWZ3Ks2b+NwJGeBPCaoTmzAf2yYiL5
HwjR1r/TyX99bQPDTr6795t1HjQuURLSjme2bh0LJo551W49B/KowtLsr+1tXn+KBUk8EVGoXF0N
Ux9Nci5Exg3BTg5WAOWKgH+3SJpPAhNgB7L0SRHyvelkAbZ6724zQjhx94PF2dtWURpsQQ6hYCxY
1vSkfBrbiBsBCnKkpJ+ybErkOM0lFXk2uB6/uPaS4FBVtIJQBz9QZb1NLTO2nOFKG/E+1MqTqzbp
MU9u6p9Nut5jJmv+h5Nm/NOA69do4Yvqho2LN+DubyfNJV3XGVG4HZXUgABXR88rGCX2o8xlEsud
26deBxbbyJQbPQLUBR9R2nFyaWHDcnGEh5OUpbyMlUIshL7fyDEbrWldmTwwARRs44qbvEdiM9oM
oURNHmmTvv1is5nGy4hb7H5liyTJDfGUHjHUfuzHmUU1ObVij6fv4Ms78L+/WZx/HzMkqcDalV8f
gcHvEoR4aHIdK/eO7NlO36dFqEQ4vhBv5NLLjcG3EG9tZHpVz+gJuunNRtJTDC4l5kyQwCWbHNvd
e6teL0bj7Jj8jqvNVFeOp66GYrkVDHOzPM4wDYRcVGKzvC5kx9N29p6rArsorEsOJRwI5h/lJirJ
RCQz7xd1yMqQXDVsK4paxR5g6naTI85z7MKkymYYHsV8dNRKRutuPKRsMv8Pd+ex3TiTpul7mfWg
DrxZzKJpQCuJ8maDo0yl4L3H1fcToepSdlb9bbazoUCABCACiPjMa9B6aKuD7eLdY4u5zYw0b2ch
iQ4T3MXFd6jWGpoWvUH5KCYF33kN6M/0TQ3AHoXzYwo0YXFafFjF7Eq7qiIgT2vw5FxxPfE24Lgp
gJmHGiTWf8OZQgDwnwcwB+kXyDQQMwyYW3/QQpC7MqpsHpt9UuaMkASru85N8CCFO58X47W92Maq
63AkL2oYnXatb5oh+mROrnqAzXoXPs4CU1cJnBXev6fIy69cC1MBnHuIhuLiuYHV7BX0r74GpVY7
mJDh2wH6vaLp71hQfjhx+Ab2zIcv+KB7kBpTBo5cuafOwoTa6PRQQJWlDZImbelcJWb/tuRVtZ3r
gOthv9YCx4mVV7xVhijGFzTb5o6C53C0YIPXjzeeM2FP2p2UulP9dNA3boNBaSEk3Szgrmlq5Mj3
BTi+mv15yFHq9YaGNYV2CFAEjfP6pqVWtzdQGiDwEmzkslWFJANU+2qk3Jip+ZahDfJG+SYw+A5e
RFPGgCeQYRLOZnQg0C3jQ4z4KB1kEtNjN9ln5oVQaxmbLJMoUCKp5HadQM5olFt1CD+LHPfkBPUE
vf2QAWWYVxdboYPZFFiQSZ6FAG41jvWwBM1Z5MUheupO0hy8MnhkpHwTqSlZtLGeRW0oyroXJHZf
AhWNcKsH0jsEUEe8ZkcZ8lwvRFyeQoywlMMqXMpXAQwi4sdlHAtQMIyf5jDd1nl+0tXIJkkEQx9j
yTAu3sdchE9hk+0lUrWL3suwRwRC7Csih/CQGyygRFh5PpFuKtsh5U5ZsLdYqX25VVIy0bguzo3t
PKQKCF6B6hIRZ5u1ugCDZGtA5Wc3iw4uooOB+oVv60XeUQw8dMgokEc29T4GQ4q20APK25R6GOvN
iLZTqlI9LDhdvc0Xn94T2HuExnvYx0vdohsgUmEi2W0LMNJve+PWDcqXQIxCzsLB1a5+imv9RT7g
UVNFG6uYbqNkAAFQhRBgajRGkyk4Iqik0VcRcG1rE7vNsxuOF8tQGGzIe9DTQBCZnBxjCkI5tPoA
cZMWaY56N9XlXRWXl1nwJjpayR3psdcy+atBNm5i7KgUiudCqRYLBLTCZNrdKRROBo1SAETMC1IB
dBwVvphMhwg2bB++U+lXFHnboiOuaQ2zBz2jzHBPlQ3CP+mM+NTwI5uI/FOtKF7GfNnWLkS2dKRx
TWf8sU9L7dQDT7MUVCjGNL6gCnmYZ3fclzqkYQRJ7NW4DIGvqg4liz69K4uB+QQfg525RBeL3PKg
pDYmEAFMSdcdz+O8/LBweMaRhlpyOpxxUXmoFkgsnfPoCk0PEnAVYgAVpxi8pxph+udgRlN1BQXZ
Ljb9Imr19agbw5YM3YX+u6G1nu3sDg2IycYksPQmUSXtyFRNGnedAPYA0iz2DjIkEhiEt42JUEXC
ldhOwo8HVNnRSCuMDJTiuCyxvWkm1UDVYLnSqZrvogGhFaMoDpIKvXgIxxemUBbQL0qv4cJoVgvG
DOluQUMHQNcLjvE1kzf6LqPVfiK4TwaCvuRvRGvHaf9OwaZtKPSJj4qu3i4wT33ga2gRGfomso0H
2yuXo9c94W5iU18CijLOtZUTwbPY0Qzq8Z4po3QCr1hDsXaaE5CHaV8Hi3LCAMg5NsunfNOKNXIJ
Rh1N0MYEZou8+pZ53AIA6F4tgNf3Joqop6Bfkp1bIDRee+l5CuEiG0u+8bAoojU1q6ewLa968p99
OS7XoeMkmMCgVhxnPXDzrM4xGy0QZBriCiNyyzpFg34BRGft5FnKszAc9JEKo/0sAzAsQVk0gB9i
WirurK0D0tB1ORrWLneHnR7OCAFnGf2dOj1ngZC+izmcipZioardvsqo0yPmXG0NDRxvC0Lw5OZP
dQ+8TrfCQ+o09qkSQUigIYXsTu20g2x2i64xzrmWu0NSj+4GcSeNlunJS1R/iWfkEvUPY0xSZDCR
MzfrrjlNkfazBpzu56hboFY79SsQMqGP8fU2nQYNnZ2CZg5VwtOo4w2WhLQNGYvvg9B9SuMhhmSn
AmcJIB3l9rovyCENIzmN863VzddFy+MSedpFR00VH+tFuPq1yX66Dwuh5RAfF06gX8KCwhDWGICc
hl2rZcewn7udmttkyXW9tEdLSDHgv7EaFpoo62TWLlIvAYB9ckjKAOwxzAVqhEK3gbQwhWRydBmp
mXgSZyP3EQLl3Y/QMta6gxhOFkfXMQhxghVKoCRjyLETmhWtdpQI4LSFiVKiAJuhi4MqEoKwiIfs
JYWr7DoqwOnwGeI3LnB1ZzlqFYKbAbz6A4mERzNfHmV0kcMc39An24067bywa1+GELSjK7RHkiR7
c2eGqWXqNqrgM1glhfbExOEo2EpodDZN8S6CUDVbpT826Y85RAFZwLMLPbPXDoE07bqGhxHS2mgr
1+CjfHmWEjAtSkRLkF+maAOo8ahF2rUmhLVpqqCg4NH+ah9knNTMTB9jmO+iBLhVFqBBovRkZ5Rp
NAreuI0ut2L6lBhyyC+g+hvGfv6LhCrF3RJQ/cXI5Q09TKYyYOeE6c3DUudvAg8r0Oco9Xy6EJto
JU6bFkpADAkyKBcse6maj+G8YdYnlLbZUyUcJMrs3AZElx0kRCOlD1fV67TOjgl1xVXfc5wO6HOK
QvVK6WtSK9ZIkgwWuurqTWL7ByRQUN7zkXsBp56OO60fH5YuHg5FniLwYERXTTaWvtr6krMlAcJT
A42gUclFB3D2W6eGWQaQ8tOoQjAlLXXO3CC/racFeTU7P2odzNekFBxUT99PCiR+1XsIrYVepX4h
u4UbYo8PFsjdPIs/lzrjWaUF1SsP6DFTxbbhDjTzG4Jj9arDElCf60vtYEEw2xBNrL1MoB2BNu5b
5wa0xM2YI3GOSTY8U6c5ZLKaJviAnnJoguaiZtRv8nCGEoG5XF8eW6/aLJlxn4mCZiXYNUpCPUat
PUTA8S+wjbOlg5si0x9amC/8jUdqlbODfASNUOwW6tSvA6poGEIYgZHSkIFFFQa/hmgkLhZ3xBIZ
1CIJI1eJXl0TRI8rWWyZAiEJMWTPDg4qSdzgYWod8EGikdPhw6omI0wiTro95D1wFXMieipC4iIb
woDRLwsU3fwNxz+/zZRneYDQCgD08BQYxdQhJ9o+CNKOyfjAaFs/i9hT1g+QuN10tRVuRHze1s19
Susakgyxb07RJklI6yOlPCOygioZcrjZbFzXSncVO6Cggwakc4s0HX7lgGrp39oeP52n4uEbJ3gN
2y4AeeqSvfUwWhmmwNOzqlHT0R1+jm7k8oRWrIND4IMa1ee1OjsfFLfA84+CBIYNJVfI/uUOHr5q
duydO0FFRXefg6sGp2bSp5MposIuPAersCH8UMKrEs451epH1Qg+K2VJwU2muxL6zmZySmLycbmM
BecazDhmuZHTrc2hvMnotzL6QHWZMOdUwh+oKEHnJUplwt7as/O2jPXbvpy9VzXPPzUdsoB4bjst
urXdfD901a80SA+aKIDkVH7h9aqHdG4+BiqnhjjHifi3cjAmSLyl4xQ9kEMF2Ue+lMFxaapDbujA
xfC0J9HYjwqPjheYQnh/FEqxkBv72txZEWhdY0o+ZUXEBemAo267digEbkya7nK1EqGFNWj3buq+
u5N3TQ0KH1uUzIZ+qw4uXvCiVCWpQ2X4VqBYtV36dKCod0oF+/1rLAu50GOZvHlT+u7iIVhEdk01
Gt9tuy82gRPgy6X5c0QmD0ic4bCFNzHTDTVGgmpjV5U9CY7g3LUKkMahdnxBWhH5uEhJrJn0mpiM
g2C3VYOfmUvURSS/PjHekRqBMCgYHjI/qiJm7TCqIM90Gfqd3oMkTkkGhiZuqnpWHgsdaBJ0almA
k3VrXUTNTgspBcHgVYugArjSEMovgV8u6swmkudrgwc1pRC57ycNmn0afTUAJD9HheeIERwlfwfB
ZZl1mLq7jnEdUA+NbRH3EtkjJmjCfb61vet+6XZ5qRcrDewJIkQaYCzbpYuDLXY8RwVTy2Nv2lwM
65SY4UEzdWtttE7mJ7ZNPgbwH5Kucj0s9l1XFYg2ClaZ0mEB0Bo/ZzHKpuSgY9cECPQAPCdfg09m
VzxExd6c/CoC0oq0krM1jY3ecRUlI1aNZ2Yi5PWh004o8q81oQCaj2R78hTMhBF3RFXUjFT46Tzc
ymTetFhUjGLYT3KSReSXxA/FGNcSHKSjiV/FfNFmDQAGrIt+8YqDUalIZc0QiSBrHCVBdAyxmUCg
zO02UD2V4kY2OGWSqw/w9nBMEjbpnkf1vcnLV6NT/LBcrtuRB1WybgMU19aocPa+8aP3pgcPyfpN
Z0JQi6fCPCTqCG/R/iihQfhd7pwr/CppqFHIr2bVOJTBD7OMqD0gjJeFwV7KdMy9gjCp+ZSFlrrO
xwFiiaj4WFiEc8tgS0Zt+uh4cA8mhtBmHj9LVEx9y8HREB2CdZZdMMFAz5ioqRQUQ8lZlsyTaKkP
jGgPnlm/ypbbPDPXud38unjaOVGX2yFf0C11iThaLxUohQKFzuRVMt5gijKvRv0PJ1huJnDbY+k8
dPX0ZGIQ4qT2wxgMV01p7VyRv/aUKkCNwdkSfM4gVDC1Eywv0W62MUAU47/MJxUVvYZRCfENLFNK
PnEJ4Bzj2pb5Ts58SdVccJKmiJ3jngUDUT5dqTH7Zt2e3EIHupQ+miH/SpnUSNWBoQu6VSbCu7pj
eJaPXC46MrKpIRpF/fADpR1MpgDv7rL5KTPJ3YWoqZFcYkv9KHqeS0WJ/MFm5PRy1A5E5dh1wLqq
HrAPMSW7afhDSUqgyvzKXy1pDZFFIFG24ET1i3IOFOtednrlNQRqQa8+oejc0MxvKnyeHHoTrfNA
o4mZRcRIpcrI1LvQ5cBfH6YpR5iSmr2iKr8Gc3hBgu2WchgNhzRMNtEe6VcCBAoY8m7AsrbayudC
1hAUGiy0fNgh9UkkeVGPJ2YGtImwquhcyAYWYviB291LLpEHtXmlAGq0lgS7UjecKSQuT7gfAWkI
Ih+PJVF75FxNioarLLPWtBrZfUoJqka5mKc+gD3Aj0MhERqvKGdMy1moIMLII3cWsXRvoKdADnpQ
muKCbQ7PCAOvljH4tsRMcaiAeADtTSA07Q0x47lAPqFyYw5LPGaU0yZHukbwBdGGELUvEWlphJ7y
V04i83kk7nQRqkJijqlZe3QWO+EsVfqSrcIshoMh0Y4W9KfZDD9Fry+OwKeg54Rk3k7uyxJd3aWi
k5o09QOJ/2ehQImesCBwufJrSSzOxTjOqE/ZbpfhRCFrQBOoE1lvRigfwCk9CdF1AX9mr1WiPTq4
lZ/APazHbvFFCxOoGT0vl8uSNxfozS8tye1Se49QH2hcUMsAUa9fpVn0Ip+hWtNG35kaCCtOiUbh
vHU7GCZCo0ZQ4uyp5PZH0V4SaV1BwBdsXkf5yChSwGLydiioEWaIJ9MdsjcKR+pCHixHip6GtjZP
25RAaUp08WM8yRbHkiNKUNn3c/SI3c1c2isMXQB8Odfwct4KUuqVR+kCfQbaS0X2aTjFW5yPl9ib
oVuGmux/mxj1GGCPJX9ScYlu9YqZEzGvMwKpwP6dtPCraWfCByhN8gZxs84xsX0nqlMibKFHhvdJ
2/mSVSjiuVhIIWA7e+kER1HCRiwjx1sioWRc09QGPgVbU9kbDuqAsIK2RRxQNk64a8WDRdvnaE3m
rR7SL1OVefRNyM5jZe6NsPyUgAEg9vRMi26DjWy3eWsaRQNRnl/ipSdACe03uDB78ZMx0r2o3uyL
dCYW3FqzzS+RQ3Qsmt9i1EuqfgvavyA5Co3VOGUfogY59tyoksHN/PEUoqWDkgP3tZtCDcYRWIbR
FaXfHp7oEliH0UbvWP4L0TBR9i6WFd5gNrjwe9nBKMS9ObnBg9S1SKFZM0eC/u3CfYkmQFqpuJxZ
+ps3ky5lPFdxST3dDZe7SaFxVqNexHa0BUhDKh2+atgqNmBgOC0mbHNSCIQstfoOE92ajJfkr+ey
eBX8WAwGBgUiMbeFDFZgQl2KwoVHG32KX1QcLTIaMjLB6Gh19asmjbDqhu5ZtbKs9FxQQV6sIvNl
mV8lMdU2BY59fRZfichpSQnRiG39LIlhFRfcO7RVnlSNMgy2xeBKxhHLtOe6h4DrUOiwRSBh6aaG
fsdykmNGK3jpSQKgKYU/iaqocQqayacsvuV0SfRopn/R4olspt4hdXap5WooLDU2ZdJywq2WaCOF
UkG2G+YboXxBmYj2jmA45E33S6XhoQilZn1gIMk/gY5S3EXSutc86ilkYKYg3FodhuA6SHIbaS/Q
GMNPbBp34naXY2KaxByuT3zZD7FVWP+ZQ0uJEEyGmWrkAuW3frolFIg+P6NnjY2zWwRHeprrsVbs
jaiBS8kCF9ME8qhrKVWgCVI8Nmk0gy3IUjkxpHx+IsOBwEGZd5VnuYHKXngWsZfp0A+twuV6GtNg
3cYNKD7nca7bChj3oywmyDqG0s4hSCD9XopjNNkM2jZtQXvCBxpShlHXi8ihDey8svLWiLhzFiYb
W3dDv33AjI4+TAozK3d76Bqfs4kAUqpAPa0t6z6iA75CWXI/IVFOv5WJXfUGzS9TxKaJUXKnvFJ6
rEtoU7674y/JUscGBHiJx2/eU6txSVKRdzxHMHVdd2AqWOB1eaNerwUwoCMjogxfIVHLQ1QGlCEj
xiEDC5R1EHc0FY6R1tNHKzai+646VB8HMdUhINkxJIvKSl5Sj9GqfU1m5KD8KcDDnzKB7pb23jD6
p2GczLXO9UnTLN5JjSVsf18UurZjj1/KOCFKXgO+RVyZ/yX9lVblYc5UQkCkok1HQH1FoR502esc
5+96RCpPd25YY4DEWAdkS3cAZyiQdOJ6a1YAucbMPsWBOgOpM29zgfjIxuG6bvSFfk18bbpgsJoF
HFwuwFNVSPBu8VRSnN0OTC1I8GJzulB9q6mSblQv2EjIRWe7ZJ5WeLYJUta1x3gcLL8cAluwObBe
CqcoUOgiTlKX/CWvYWNYDSpAjcP+psTa8IQC7ErtrQQPIbXPqB+SnrYBg5KZZS+Thbk2Pa1WG94T
nM3Qd13wxn0zdBqyFpDctZjJRU9MKu/ENg2Q2mKniql8Kqa6lQUULnVNVPIsxVXitL5SyuFezJs1
GHQK9/0JhSpo5CKFT+gOORqPeRtmP8v+WQ6hcjwrkrfYJikwKrCU5nPmxbsAsX1CrQnj3aa5cui9
+qT5b0pkbZHQvI3qX4Pbv1fI3cMn55plOiFbDKpuPTkQMI303JoCnMRAI6VCCMarFWp+1F/fRHZX
hN7ejcfVAFDHwBkCywccs8/6EAl5gJZ6Dfhl36y8k6IEu1xLf0hRjlxhhMtFaRoOAVrClCzDwH3w
OiKwwCACcxnORfULa65PiekYlwj9/fgFxCHFvWkly5wVrZ41fMKdNzjxXgpDSaQXeu1GyDwggQOi
+ZfagGjdMP0F5InIKOiDlVmnv6SwkGUzo3jYVjEDP/eJ+Stps0chYCSmTbVMIGmUzYdbtleAKD9k
uw60325uq+fFJQ5CdadC20XoNlDlFJihoQNt2dLZjcTD13TlAxTNg2wAaw4dOwo0K9PzLmgB3gTA
/baQMhhqQzDvXXAv0qdpIrzHdwR8qqCbDY5QsCI6zAXErzfzKzv18F4qlF+yOKzbgk48DZSn+jUd
EoCsFtdda0HCozUNxlqI6wxoeKv05yAV9f4A+G0tb1Iao8PaGmyUyjVU2BP7ro9Az4pfn5sbXA8N
yLyrzpQJzwKrBHthL2M/mbuVynWcB1v8dVPuktiCM+LA/2oAPgLMNhBoAqIb7yac1LvEftZ0hmTQ
pj8iAamNtGbrtTotUuIQo3HvXHLaYzxUz53m1hvaO9jZdddgzQDCCykxkaVNQhIJvh/C8/GrqPkO
eYZ0gELxU5TXy/ahNcFcy/SmE0pjso3a9/qHZRbFprc+MmuCUSjkJERmI6qjMTNg0aLHYEwOtERS
tozNjqDPCiiICTQkGdwbTF2xR16AChjkZ0hmH1HrZBgtnHfxQCQ50DQdXo2IoiUALm2JtJwlfq1v
koaEIhf/aCQiAHyOsMXFTGsbTC4qIVp7K/W70oXpOnZ9cPMuGSCq1YyRyA8DDW9LjClsVJD9YoY4
rdOyWlc9xE3dfhDV8aV0PgqleReKViJnpPHxCKdlX2f1RWiKlLF1Xih6UEQmZpxMuqfePbKlL7AI
4WEykjPcMa5ckP19kNqHmTh9TzlPqqJu6xQOcSvU6FASyXeBAUwXuWq1epdVFm1i5IiwfGzV5rGk
zg/xNAYGiMOW+AnnJa045eHOFWCessQlXXcAwZBqGVnxlKmyqy4hlCLxlE/uItT1RA4ma0/UKI4G
0Utm5j8NUT8Vv7JbLVd4ZB6dinbdYv/MxxqaDBBdNf+cheaRY37o8XQrLo9hIUIe0d5kuKcZgDGX
uBoKRSZ6NrVDfMg1Nes7KHxM6LTxxGadEA27BRJbEVmJn1lGxKKcLvPryeGhl2pF4tMz6nCgxQmZ
ZQbYIa8A8zg9zWKgEDM4nKO0Q3mvnxJAEhWavDN+OzB4GQqVrZWTD5M1vMFLfrVaBl6lsQm40anh
l1hESdwV5Xu0Lm/sCb6aQHkuPYjrpnbv5EwygPJB7kgllKe/n+BQR18gebURLMyX/GjiIyT+iaG/
wtv6VYw1cu63guXaAHi0BSdqzr6QYuuB46z0MP4M0MFYWWp80iq0DeOieunK+9mwHqSClAh6bWN5
ywrvBANPyA9icIm/4nN3rbbRa6UYH9Wt6admaW2aigsqogo52SgubNB59oFEuoEIVUX1Qr/GNwAM
5jAckmI8QJO6AaL/1I64jcCufyjGO8xw4Dcq9kOt6waNxIShK32T8a1SmApmbqu4tR7Lph6/qnGY
eGVE7zAb9dD4QkH+/ypErHkm4q5/7Z31b028lMX77zLEX1/5uwqxpnrIEMMvYBw3VSFm+w8VYk0z
/4Zzua1agMjw1rIRwf67bxZaw6rqqraruqYDdtJDC/k/ZIi1v4HBclXPAUEKG9z9X6kQAwT7zyq7
TGQWosae6+oqJ2RK0OrP97u4CNv/93+0/5vX2CFMQo/BNTIhct8tR/kyTSmq5kRnR32ZynVRhaLN
pTbHoG55UaFTfi2Jt0wbz0WHyQBcaw9dtjEaAEXNw1EuWRGFAaDEnZRCESIhckm+gOZAr0S8OFIF
Ra5UkODfeXp0UKckoVY7P0TlEC5rsAMFGi5aCC9IJ2rCycBPXPQ/vl80zB2wfRQr88VjcTDzZ1Nf
qJe1MToa4hRoy7gA8EKFVwvdJ/JfRYeci+iLfNHrblrWUNZ5/72I6t/PmBb3NoR1QtdNbB6Qbf77
JxPELumYpcmMvFoPYUpPavXrF3OxiNynZrhNXHsAsyV+xa/NIyiHFtEW1R+xiTxaM3I0nT1Ux++3
GUokDKRKlBzRd0hpgh+LJaWmLBfDceFRlYvyRfG0jopZbVI7LcBRgMeK4Hfxn3+/aLb49xFecoAr
iF/eWqoMUFDlUH1D6CbClPToDEmlbt02JmEFoEchS66WH/j+1NjoT8hcKCj69p0PYOUOknxzhAmH
krVYkmYQcinujUYlK/tPmzEHCLQt2IXcVybtIXAxkUi7ih9JflC+1wfxQ/626Xvvv+2zMMRPO3eM
dNmca5s/jl59bf7HKcl9fB1JLn6fp/xiXu2qmXstVVL9OGSu9rWEjY9+NCwyaaALLMrN8qVegBSY
kIq+V8mlXOxALll0r/ZFiYuQWPW9/vsLFkyCY1ntaJ8BIy1Q/iJlaXj9Wparv18cca98bZcr/+X7
33YlF+N6TDDSNh6+vyKXvvbz5y5+O+4/LSbeh5GP5eHPI/y2p8xGKUAb8Bj67du/bf8vTv63L/y2
+H3Sv331X26Xn/zz1P78ZIxh68rMDN+x0nKtuzz+37e3XPrLdV/PxZ+bY/q8+z9WKiUPk3x0qM9B
fPnjCBWyMuS04MVg9DQTEH2GtO/vfH/6j93KDfZyG8WVdZAqVkTD5VEuaQVDyffbP9aVZpCQ4wvh
q39alB+Vm+SSfJE7krv8fmspAyOgfJ/L3clFgBbs+b8+uvygfJGHoTdM6DpSHRTno6e1PbzIxSGJ
BhWm6IKNy+jsjAzCgm251XFe6OIQymb1Ua6UL26mmxQ+5Cb5Kbm2i0eL2gIwTeR/UADFuSMZTnLT
Qtq23MtFwTcpb37bjW6H6mpCmwcFuZDo/WtfCuTt5NQ0ceCnMZHZnMFgoE+DLsX0Axzca7AAMRRM
2SLKdcD5/Y+UwvW66aZpO2QfM6ZReRlF5K5Yy85VQRMFzHqVUT3JJhgZ5EV9fjSc8KexDINfMAXR
utYQ1kRxZfvbWX79G7PpRnibNdFWKndJIa1BjPPy7V+ua/+hRvb1EfEN+d2/fPslGfbHrv8HuzFc
qyc9cL+EvTw52cojfS3K48ndfKmfyQP85ZnkavwlG/b72bQT0oD6fId6EzOZalHN8/Iph0HEUif+
s+91f37me/P3Z77XVbUNfuf7/b/arT40/3HU71387w4jd/t9lO/dyHVeglkuxdPj7BEvTGLq0sW8
KpfkOvmWGfyCNOfsf68fohYAifzI16LclMh5VX7njz3Kt7mcIeXmr0/KLy3isHLpa/v3+699RqaC
2D0whUXroHBT3bD0CuMc9Y1mY06Ck5+hKA4CcgwuoB+nXauOWFYQkfqon21QNVURBjKQyDbtSpT+
f6T4IGzcGcAh83O3tSOIjKGV0uyi8dJ6XgkcRtt5gkJFbfnNMEFPVPExbd9sxT1oaZUfRrfWKffq
EUK1d3NhzCuo4BEgyPpngk77ZiDC2MbGtWuHyyWsg11bTe4xpWEAQLF+UB3F3EVl+5LFyk/pTD9r
vbctF+s6HFWSMEqWofXceoW382LP21qjs7bSaGdSx6JhTnkvK4aV3c3bto5+pkEZEBLbewPZKEwy
RxiiUNDRGtkOUzb6AAH2VVpfBCUpLRDbJeMgW7ftMylCtApGio2IdbzPCLtQLkqLE6aOiNOiOZfp
6nOOJMF1HldndYYHTeyOpIlzP4CtOcBy96LGwDmp9ra5h6W4KeQRhjG+s+EnwqzCCep9KMp8g2x+
xJVUNd9EzhmHw+WlzOJ3p1uMrTa+qu09onmXmvpsWO/LHP5C5YhxDp+EpYEBhO4H0STM6o3lYmiE
pRmWhMLH6Na0M9Rxeu5eHfNOoytRdXNLcIITilJdSPpJcWM1R8atbnxkg2cc8yAaHjNIiC6qvXd5
Z5+LuH61gONteuBF/Xwb5uERsNspqabPKteKo1KDV7EqFCassep8rWsDTKVm8JxFhArUzNZ0bq6K
OT2OHYNqrRqFb7btOu89aJM52Cin9n4mGlwHHZz7eTaAKtt1iERxGR8iR38dotugabAQieMeqAq4
zarqdlqg7szQgl20trOC2N+KK7+n9722l/Ewje5rEenJzdBXy23/4t6rUz/snBj0qdUqv5RoH9T4
wyO5/lR6S7kTfeWMfgRgKYNCT4d1sx9aFcUWTwDo6G7irUFbvYKrYoJ8FZg6UOImatNFhgxXgl9E
nMQYsrqNg/3dAKkGzn0QhNvRyuu94XWvYdp/VsU8bYy66/GuuEFLLYdICbPbQhUNBXeEIa4rA/1a
FxWn2UOdfKo+FBuJzxGXtAwyDT1K+o5drx29tvosavNi9YHmVxW3wzaCBAorIKYTk17qBLyi1eh0
9Vvw0chdIaKRVx5AwDimRscUbWdkNqadi5IzPZxh0e6qBeCGCcZpawZxv0rG126Zbu3ObrZtDLal
1/uj/MZcRdEmUueromwvRRBWr66V7WNtOXWO4+c8H3QHmw3+rOBlk9ueaH9VtZl7AkMybgIXqWq1
zy+ebh5rYEUnPUmCNf9PuDVD7edkNdk2GE1aE+FcIWlsH+bJw9Qg89RN5Rrracr624qnikYGPgzU
rqO1pcX5ZY65EqYBfSWfXThcA3N4o4YUIAM63kYI7NoyH/R+qs910t03RuTul4WcNUY1Y24qXEtK
tMaE2BYQkfZKdY95FFk7GPaXaST9G1Jz3pal9RgpfeE3y7wfxrQ8TOayGnph9hs27bZyO39Jhnez
AZw4jagmtzz4ED0g7qHam3d6s6VrvuutcPL1lOYON+qjAtx1ZXWGeQ7QZV1785tBMIIabsF4WgEH
cWH52A07iIcGPgSyEK1Z+5qLGOdYH6xmWfXWsJkthgSrqTBZ67PnEiF2kHDlquLMNobZXsG5N1e0
BmrQJhDoFgFjV7XppevQWrGScV9xccHnRb8giPwqyugKl+a9nUz3QVFf2qACotR5sASA/lWagn+H
YihYUXcPoLK5KQL4ToiTRLvOMO4HQ0OdKvYOBaY3W4bC+YKWQY7fl7IbUgbdKMpSwF3gADH/jrCs
rXwsNnsfEbtdmGHdXE/XlBVfcg8rQTMtYxB+uN4hfrRBq/yudqonnj60TpueiqqHeVnGu85De3o0
yUdTtNzCJUSpqN5N0GaEQwCN/Tx8jHlMEQ5810po82M31SjlOCVdnuV+CkDCOgM9rbmLDgOw3pWm
2Oc01B40lA3Z/XBWLYwZgmJX6dEegERPOS8D9trk9xgpYADQAHJRCkiCtBV3ttdZ9+hmDwPq8f2N
XcP3GHnAeNKMXS0AZ1gyrfF7BVuceyd9HnTk01x3G9q3wzJpG8jU8ByDloZtreioBV7cvhNKWjgt
ONx7Y9qDpGzTQ9o9N0RRyFrQJme46zpQ6giFreeBGnnneT4mA9wfdpVucBlodh0Wulsi6UOjJvTQ
5/aSujESDGZym4ZQRgphljrP5gnNomDDg7fpQ8yyxtod12acXCGHiqW7t+6HHr69Y+7mIXhCUx4h
j8l7mnV12ZoZxEvk1NfdHLw3vXUadDocY5pT30rtX+hoKRtnQimcJ6XY4/carsJKvy8m1ALSAIej
zDnpdoSEQh2A85o8ze8iGtKJRtNJsfXX2u21NVLoOG8LUHlTqe4euyQEx4vylYpafoCxcS57O/YV
y36csEmytfyxWCZz1bnFPgu5wk6LtTws03PtmijWArIuMMpc9caCWJARXePoO24H2kxoM6PEA5YQ
UNUY0htMbpo7tdOnaxepBSfB2hJTUR/DxdFnIOk23fA+9PE2DDDtjO3gYjiIWpLgAV5I1WOdIrDQ
UJyApzXv454WVJvET0GeZMclUa6d3vwBjc+PNOTgVDcSd4ZAkKmNv8z2dQkJeoez3QoayzkQv3Sl
Dddl4ZAsQZBdY6CiVd24LVwETQ03/qg0fCNmk0Chhe4DAh+peprJaCgongLOotr1SfHgUiACmhwe
7dCjG6GNV0USw/Wx9H4LvPa6j1R7GxoVzsxqed8SOdS13aA73F08o8ZWaMDTB0WAG8vWn/RGPZXB
DvgUojAGTAQnQU6WRhndvfs+1c58iMtm3E6WlsFHC6mADz+qkUOpiesXajqj5ggfaghgn+jRnTll
A/do549J9JFO/87dmS23rWzZ9lfqB7ADSAAJ4JV9I5LqLesFYcsWEn3ffv0dgPY5PnUqblXUa70g
REqWKRJIrFxrzjFfZR+fRjF8zllD69LRmJsHxrHOemiPFrr0yErbLW7zaj3gXWcB0ZHbrQSzY5QU
ztrU1dWHo7hWLgPY0umYR2Yo9NqMOPAwzvxjSQmtV/ldURAGL3WrPpCQkThuji7MPLYqaeHz3zn8
jxhNKjLljQTuYGnqx9Ihvje3zANrHBpOz7/ILHp0re6jdUJOAANfBikWjUqQZ7ZaReXTnkslJX1e
ecbVlSVjePRMAsvqI7Mt49x4E2GqYFOTaFgVItYYCxfmnu3DWlhEfpTmDVsRS2eSxYQGI/druw9A
oiwm5AGX5IBOAdq/9ARZSe3zutiPAa4y3pbHwZoDqLKCVHr9UfRpuyEO8slu219B3UHvwWlSOOot
iTzYAIMSd5pVbvVQtAeVDoTKDyzNKlJnNDnXmDb0MOGFsoy3KkSOymIot1Fc3HEfpNySLm83yVpt
7pFlTqFQWIRLW2Zt7UsIdAaWbRoIfU5Q23vXjO+a3e0Ccx4kmvlj6rkI1Bu8WJkdHNpkGje6qArW
vMlhFBlNSOLFLZLVPRlAzU6Z2rGNnehSRN3VDn9VrrhWvZDfgC6twbEgNjC3YAlpKke/x8nM4SHj
rAIwpLZAATlHu3ylORYdE6ZYlGjaqkfRuVY5dMiyN7j4QkRbIXqE4QEfQc7ESFy1gt+RN9WMGkHv
F2kST1fkbxsDwlfWR8WKMJBz2LTEglbTFnXnxa+Ujk40+aYwiu2zCqtDy/5H0K94afKzJSzG4SUn
mGe09ibpaXcMDdzMWP0gagHnRi6h9vafkKvuHFQ9R5DJnzJ4oR0f49weEVANwGMUSpwYzCiF5WBu
e4NQ2iiv2wukN0N4h8DyzxrxuQVU6K3XIpZwtUvq9T89FHiIg1AA2KZ1Mob6UseEaKBvOgZ0hQ/0
6H/YeT2u0GaiYtOPUvnT3vHa34VbjJvE3yo9/OgEDonSkjRtvBBwXd8eVdL8qlLf25XDcHZHonVL
EW4MyU2hcLwPSVRJHrXMGb2L7dR7q0II4iXNLHB5cKv4NRf+oTfACtYdCTtskvGvjc+VX/Kpti9G
MPDL/A4dkB5fO70m722AzNrQuquibSLy19wSP1TekxaMxDzvkvVIDEgRh9OVkT3TQDwhh05YYo9J
5hxqxkPVxNq9Htn+fYHF6b70z5aGyh9lAk9hTjpWQxJfvp4zHCSByILS459/FQgSktNqULti/k3L
Nwj//tFMGMZK9GxExjzV5VOdWP19b/R7rE+ChNhe4dyNUZuicOOFBC9a0aEn8Klio7J1tl3XEAUX
nrGCr0JaBNfOGIKHZj6Mif9Q9eQGpvnZwe98vxxoR06YDCcq0dz5+7lMjiUuS8Ul/8/n2omkdWGF
Yl+66Bdc27/BOvNvkMa9winvuSjQ4TdNtUMHJ+7n1KF7WrPFwR1JL1ge1o0y76PKCW99+5VL9PVj
y/O1tL6FlL+n5UddDYd2Ugw4l/o6hwv4j1+JGEQc68BGgDv/yL98Y1Y4Ub78eQZQQroKxzw7Lv/B
8g1fER3iNeaGzSkmsfnXLt8MSYg423J8Wp6y0yK8Ong2+kBFD/QK4SSAQzOM8KEvh088yT72S/Oi
j1FyNzBEv18O7sR1lTeANv88l4xdtvcZkq9jXYtAK9J2uTO19hTbsY1ansPyw20oGef4cCoV+iwE
lIoPNQlghNmFu/96XOG625E5h6Bi+b4CUURlNNxHtXuDCjBtu6nsuXZa657YCu1mh+dgfmCyvfk6
sLX63kZqOo0WXs9ZzIlSHcA69up//NwQd94hmeAhL7/I0XN5JrP+Pi3S9lrk4+brjJoKAPCDalZe
kta3nOrrwdLc4EFE+VPhB8N5+bHlICEek3eVFYfl4fKzhosc2C5hhS//anlOoIaHMg8avB2GtacH
3n2Smd59ACD4hObvPcCjdr88L5y0u8ke7k7k6vwd84/57XgsHKEuy0+wC7zXQ6Dc4cT5l49hcyAe
Ut6XRe7cF5mC9a/ciSysyblfvmE0UX3U53jT5eHyDUTv1hVlytqM4kaj8FfNrk5BvHbhSOXW2Xd/
flbN6gwvrp19IkrC3PGibSYi0h6KzHY3gzXGWxN/FXCTBq6u6dF9qyGfP7TzwWrqBrMYzF41IC9Y
ZuP/d4f/M8rovxv+xz+y+kf9n6f/87/5e/rven9Jy7YcR+AuFPShmb7/nUHsWX8Bg/KkxMFt2yB+
EAb8Y/ov/7J1lAGu4Zmm7UFN+jP9N/9iTM9PA2Bx5qH9/2r8Lwzxb5gdw+DXwXNBggBZySJoF3nA
v4z/S25vVoGG5WgnrktjxvI2QVqfVWhjpnHCYytCWkfSYiqxc4Ajm4Y8Sq/67gwlcH269oeAtcqV
6ffaIyxDTrBYcyo/9qnBi8fKlJN4dDSndiD+NpQnBcnHDS6tjjUhEmm3ifAj0XVwvgVjNOw9OLLK
qjdFELugCegL2s502SgoMzsNFtqK6AV7h4wlBnVurovY+OkOaz/iTkqcFFqxGVDcOOwpUoNUvDJ3
PuPOlE912AN8sDZQ3dQtsfFo1Q0lW8tWuJipgiiAwAQIgbDMGrA5SH3rjOreyjxxTHR2Ren7EXjH
C2U3XbHSHTdtSYeqm6xr6uYTVq3I2MQ1jIb6QUkcx5obTQSXsRPM89g75MlpDOPoGEIZu5/QCoe9
V6xRTQ43O7+h8iCqLIJ6SiyiQfEs2Vel2CuCNv8NavC375jJvqzyN29WuKV9lp376Twi/6LyA3kN
qdVfXY2u7o8oxwvPF2dVURN15axDMPewVV/7VDylVH7wH9U3bwKoMzSxtRtTLAzS5G459RjGhxvO
v/skojgv9ZjeJkR/2jyFnH0Ph7gNrfMcB2CXuncjcwQ7O9Vx32Le6izjm5/H4bbJdHLrYn/nB+GO
HgCBLFTMaanB7PU6fZ/39sU23J1bBvvIc09oYUtshYj0hyQifKAagr0R05nTs1IyCVAj3XaPuGcg
iGVVVftwrsVlER2mPnuHkvmYgyqZdVWVCyihBF119TXax3WjTxvuRuFx9OqrCMoTMxULV5diXqFn
76V28MoieKmjvQP1XATZB5AyWH3DI4TcjHXz0OJXx+c8vCsXsFIijXWfkquR6mQVtMFxlIUB0t99
0yu73SVVF28bz/illeELbWXyep+rxEVMgYN1ZRrOD2uIvlsutSRwh1kEn//An42jqQdB4kP1olDS
SAcJxCXNadQzI/XPdEPigtuxiCXtdEioK+Qd3/Ui/D0BOtkIciJWZmHtetoMKBxTiHqbaEIKG40a
MSApkYcisI+QF7UoGLZzZkhkioNIJWlYGGFKwOVNHcCNTLuDiYtmUvpjPdgfJJxZe3IcDlFW//IV
7VKiURVvqHioSSCBGmFuX6EYFbuMV43ZTcLkSfr10Mr7itxINh8G2rSN5hCyjHz+3Fn0AMwoz8Gd
z9k37WqeD/JJNutSmO90AqJtR7d1DbZsZxC+6iCZ3kBa4kOdSf3ZY44Ucy+nTu7pY7wq7M4ZCYSI
B32guclroVvfc2iYc5ZIAPrFA/my0rd93l/4m/I+vhih+xhxxTWue4dFnOxw3CDC7jKIXwZs/o6N
ZtJXexGbG83ViENhgKERkhL0aPhbIBpW2a4wg+FJYfiLl/UDVBEJFmkKOqBxt2MSPgeaIvRa9BfM
htDZkWxv0hI5ntHB0e6z/lMzJ+BKCTONVodzjgJGq6KTq1nvdaLU1aqqo/8dASUl9qDkyQIdbDZh
C6KIEEOjsT/pnOFcTgb/HDy6iNzpTpXakyVOwAd/JeAWIXtE1jZMgYTZDQzpABO2HiBh9vTuSIOQ
UWJFzI0XvC35SdwDOM0tvEU5Hd01hcr3PhsfhwEPAxdlj1cE1WXvm4QbaBl/TUUGNSeo2Q2XQDSI
9nHprwVl48FhK4rrfJ5od0bEWoY4MQ2H936cCX7009m+/rTCS2VXv+giBBAlCUAlXnaT10m6q5Qw
9nxqA87uHeC1mwl7YjfGmI5lUFdMDSLtgG8PP7juoXisTopLhbYjYu2KxI+7Bi+PZPU5xEmJV+FX
PjgER/Y56lX3XoTg8iewDRtssVhkEkwWRUsqgPTcc0tOrmhyjU2s1u3YN691m1Ghdhn1kfIMJdQ6
ZLMWFIZErMa0HwpHsifmB4DtcJf69UW5wRwlSnAqGNBwRw62tm/GcYti0OKEVtraULMcv1cwvMr0
lWQnnZvZsG5UHeJ3IjBo6LBZaFMkiMXkf1BVshOp0H4MRgLjgib4RjIVxAmX3bqh+M5wx73z+uYK
BIotZj28aQwgj0P7pjVZvU5cHXMsFB2lk5rFqISQ8JkyG8YgyQPrzGLAopxRRoai39vMt9a1ZMVD
l433ex+NlbftKigpiWm/unnwWkqNrKOu0hh04Ygy7MxcRX5e7MLRlaR+XjFkmbhTZlQwOEH0sPGP
IuxfIoJxXyf3UANhwMxJwS7ibWf2hyyIWjQzvD8NDRTOGXZpLXLWobxlOF63tncKzLqk/etcZK5x
R5ThicTaQ5VxiIvw0BMlsBkM77WT6gUJM/MyEz6It9ctk51Y0d3RWOaltgGf7GTTbTPhtCqWXcfn
rtoBcpMdLVDuQN22L1/pJ+cb6WOJKYBds02ac6RihlO+OGXx+BRn4iYbXqPGQoI/O9QO4TxT1prq
Ikscm7E/PoypfGewPHFO9scpNLwzdgWynMl5g3CCpoMLOacfTzi0uviRvAvHtLmrbfyRen7Alx9u
+rD8MYJ5j8Q582dWcmF9erBQCELcISSpX1RZnUixmzkhzNZ7L9/gKdQ3raZuYuqSi4G0MODiQ71/
8SfzYIStPLpUTXgzSJ1vvYM++b+95lsa2da6snO6Vn18UI259ockZZTe+1vNGe/tWzty4sVG+S51
XMVazw16DlN3WMw2UVVMqyaFi9fG4Z5o6E3vtxVrC3naXIibRG/fsBHW6zEp9rJNSK95c/Tmfcyt
9E733fuc6u2cpCPMg8EKzoz6342oLHYlCQ9cufFzpIHxdOa7NimDJehN3TtFvIGOT+KNE5A2Y6b1
24Thaq+s4oIonwFC8MyuSO30lHhLogyi0YbTUQPoS34QUEsoasGdNIvR+mhz5EMdQkhy9OkInPlB
CG9Y2wmVYGiN38bQLDdOTTcjo8FCx7bWQOYi6+EKQ1nQiGOEjRQ7MOGpvsLxJJQRrL1yOELVDrdR
oyBC5f7RxdiwBmdPzeSxdlEFtpB0j4PJpx6PGqeoiaanS02ArGF7V8B03jS2Ab1MxQK/j3doPc9b
p6Q50npUPxJo86hAq10yuVfuS8PWIYh9QwxewxnJCZpk/jfBiG1qnwk+83Co9/olcba+Am3cZVFO
HLZ4s9HVbzNpw4oC+bfUXBC8NyMiiqMbYYsBTgdio9jg7zfspD2krsSp4kRYV7kFjnpprOHxDdsK
YwASY6a1thludMLLgKpv2XfevL4LuIONvKRSf5yS4gCi4VGFZrC2J1hO6Lw2JR9CxdazNcxvdduM
RyMq8FcD3NjqmJjWRg86HsrHpm+97pA09t72sLRJPsx1OpC8PGJhOkocYvH0Ri4jV3YUNSQqVB0+
LufdSMufrR+UpAsHP3H0bEXnYymP3Gw/zIPPKBnOYxt4SFRtZ52K7tOoA0AyGU0fx2RRHnuH+Dx4
SJRtFuUmpSZzlO8dhLFr/9mb+DqU3JW5eUkFYi6SHkEhtOYbyXSHNm6sjRU1pyIJmWsP7o4S0WXi
PMOKoWFExa7uC+cojJ4oixbYdK+mR4ceJAmZVbTD8Hyy6+E57op2MxTMVuzGYlgzkMoX1zSpKx31
q3TiRzKe8Q5r0dPkdPYmahoyMhtK8FREP0Jdv9HtpdwE/hSTRB4mHsoCibw2Ozq/XCfY2noL71/L
uE4IbXeBkMikO+fpr0l5pCB2KBGk657ZuerPY39E7EBMR1aRT1J/UCvhv1tnsz8nz612C35lY8e6
s63Gtt42+K2kwD+ekxsMfocgb8UQDNtbue0kGQWc1n5Ka1Rn27JBIoFLUT9GRisvLV1r8IH+xySB
RiHoWbVORuxPBP2srndJ42p0VRmkmLtYdQ7J9SYaO6UovpLmZlkzCAGcfWXDsYhz7RxzAR4rU9xU
i5EsiJpvrlIoAbroPSWy1Ym0gnEiUoy0lB1GiKzDyNOfkS94D+0YXTTltcfBYVYH7PW73vYhbqzp
UBXmZ2ImT13JUiqNi6to2HbEhZHX7BGXp9+CeqeHTrO3/BrzZ8E2piI/j/7/sRurOz/0YR3iAnJL
8zVwZpVF2+d7oHX6invoxC4MNs1ZilsXUEsEOmLkbMDMXekMSum+B7b2YeZ7vaGUzerO2i7OaGJo
A7LZ/U2l1fs41H5GPSFN9AICiHnc4WyTmoTNDnM2hwAeQXajtW3YzDejOrmzcYzuULeiqOV+Dsps
Bfa8WsfIrty6nPNmYpPdKvhRbqefrutcVT2zeJS3z2PQ5wVUo9AS3wzdb55oTD/qGfi8qDgkFuqI
KHhxMj65OGRIGbBlz0b2JuWjVbCb96YOAaf05SbAJCuwThkxoi4Zxt4Os+SGPXa2AcJqrZM8fvac
7g45VnXIW+tZ81RJcMsIQQg+uf6MPXxVD0PGW4r2QRmMhtoQg2A6tWvPLQl3wz00jk2xDUL7p4Yd
pogiPnbx5pHttlHAI1ZzGWUaG1sZ2bbvIzr5NCF3ZUzgPTGicYyuoa1Hc6Vsa2fG5Ph1+fem1ghY
CfVuJ/r3PlT5OWcpCAlS3kdKPLm0FxPdKp4xMnW6YAAumc1U+r1eu86mg5WxaUn9tQlj84IaKX/0
kQXqW+SW9l2RJ5dJG+GavBuD8Yka9T1o/RPMkZ1VTeUeYWWImKnfCthPQAvbO4++8ppsdNzpvcU9
JDYQ0mB3nFBw0ILwjwEamnlMPyZ3oq9Jkuyjq6P3v9rsU/Set4HU2MNdxT1tA3Sy+97ewl1bD9LK
UPH1MP0bZ5fJwcC5hxG0zq+O7P0HX5txKkN1isWMCzA0nKbuBfH/lt2bhiSWoSu51Y+JX/kHfBrr
tGFX6ZYQp/qRVKqxxfeeNHeNZU+sqfSoakhH4JaeRV86R9ecvqVkzGh42dOIxYX8zUuMuOXQUPHI
yIg2Xc/gpgpQj1VucfXnuiTw2TfhpbsYNnK/BmIk66n+WnTeS4VRDPneq4RmujOl+OhhKqDQ5Vy2
yrvepXJoadZfJF0tWwQ46tLnTmeJIoNppXct12YaPQ2KFnimaMuQwxU8JbPToknHS1PSGmqKsed0
0sVjNoVvsdDrR0NBTsTD9WMiy6qOiqNjmm8ScuKl8ZqncFLPk+mafKIsYGS+MhkkBLdGGjB9fbk8
jtJfKDDyoxY20aHUpm1R4RhZDoZ095Jrbr88WnTdJXbtvWv594IIgDF19KOvMo8Y3Enb+a1+I9Yb
kWvaHuvUAm4822/s0Q0nzia+7BN339B72ysjZCWL28OymXQry9slwWBira27B4VAbSz7TzCd8VEZ
KLgCoe5rR7y2dRWgouqyg8n2zuiYdjesyB+9di+V3f7sk+JIBoJcdbWdnWu+Wustcetp0g8Id7AI
pu3AwlQmvJ9B9SGd4YhfnIaF3bKiGfaWdzrbGil2F1LYb/PlirAiHrfak+4oKDd6f2/6zkXrJTXk
GLdAa4qj3rQ0gYyQLR32+7oZH30tJ/YMuaaeNI+aXX6wFDFLNeXFctNT3Cfv+AWveQBLLdf0NYqb
q3DO2LRfetOF6IrTmXE0YDS0ULgv063ykJDq+jvTebQHbUemaYLzcHTFYwJJZ9M4xXduD+hom1NJ
Yv0qjaZp79r2nV9A85RabO2rwvA2TuJe40Z+9wrxVjA3J1KvphvETH/w4JDliGVg4VrSaPdRGYyr
uiNAEF0hDbACmSb0Vk5a/b71qgsDWmQruWPQn/VXIjMKoCv11YFwdbCT7GnStpRkD52tQbxr5hmE
072lplo7gDpWfZoirWSAmoSQ70pzVwFvBlSCr90tJx8JVXymnXC1THE3jlq5sztiUnrPbJAFK7LG
HVxP4p8HQLkFAc/8yPIcgN0av/+cyjkbBfoh7bbC1T4KrMwnOQW3mlNpvzzyy/SlTt2fYUfXpIQC
DYAxa1fLxbGkgVtE27LI1GuXAJhTHsbmqTnpA26uzOvpyoBwNIfybZH9w6fGbUANidVrHu3XFkir
5ZVrw9TvQ1g09EpQ1C0vtelGrFpOr9x9iG8y6OL33JoeqoiS353NC8vhy1Xw57HBB4UdQR2Xl7gc
xiWm/Ot6FgeLdjpc/+DcmJG3Q5JazXHkkRfjtujg/u0QjV6CWkTTOpx9b+w2y2PjflsuxjmI3ESr
frDmOPTlVxpBwKfy9SX/txmDcB0DN0XtwX8CdDfdL3+x7bRkrS/vw/KYcKOKnI/x0Tbbn16HfkzR
PulrPl3wa3tflSGhJS0B28NkUU6xH4OAwStiMxb0J8trjn0YN0QCdrzI+ZUuq8jyMK/Mae3O+6Zq
XtWWl16ZyVvJ3YpbDLYwD4luC5YC1pvVwOED1u2w/Kq2p2wU7QOKX2s3fOWQp2mAa2q2tmmel+3K
zHv8219gYWPLuz01GGtC6nnFQZHAuCjvx3TQ9ibSnH4dRvqZkDPrbFQtO7JB9QTYx/1JDxoifytH
br5iz4GJ4NSa/58pqNjLJBNpnDMM15nJubZmorSsxUFqmEDXNBdhws8VxrL+xsBaT15WX4mcnT9C
oh2t0qMajVV58iMOy1fLYTnj9FD7nPQBpW42OwIFGlvf1ZPD16WyXC/zQcyuK+p0Zw1bKT+1xewj
i2ZzkMc/RmFbO5sijFrOfBOla52hB2lNCr1wi6rxCHVascOwf6dBi00tsa8unYLdkm+/HEynguzW
cMk7TtKdzIJY2ZVjDmCKvYq+kV8H9LtZbWYjaU2pzuZqVsX7+3iIwvPAjW1jELBGohwn5HIo5vN5
+UqFWnVoIDPhc8dhZHt4soISB9VymOZT46OVLXdZA/TfKSgG89TKFz2LmuPyOYgEw8TXJ0I3xxXa
h9bZbAVl+BO56XjHVm8C0dHMIL6o2gf69DIIdLZ2mN6AkzFInw9lSA6lJsZdXatX3WZLN7jj398z
Km1vR9I9OkNuw5GGtzXh9ncLNkwpHYk76dLpIs1mv/wAyq+ayTjWoPl7BgEStfQ/e1DDyGc09COk
gukxaViiDzry8tKq25tcaGgHs/TaIdfqEnLnarqhRlflLFC+rS4l4vGVPWBK6OP5r8qLDd2rJ3oL
dHAriiQxv2i9YsaFogiCEYXGRQ1sS7WOh5o1oaBpuT2a7V3jWOeuzg7xlF6IpKF9gRD34o+feWuo
Oylqekg03MDMjvExrKKDG0h9FzXsnvt+tEDQ1MK4sGSKS1e1zka4DBSsOLlTcTkd2hL0ouiSXcMW
C1Wk9r0MHHZTEV3OPD27foZ0jRShclMM9gNhr9HKGNL3YqTbY+vJW1tO/dYuOBmM3v2AO3Gfztrb
sZ75biU1tn4XAjXYKhkSnIYloGUyvhJjYW+kUUdsT1TAXHMEcYw7Oz3/OTiDkOgQJ3hUPgAWR+6U
6z3QuNVzwoPK5Jwa4EbhbVKD4H1ugRaDmMw39ijEya01QSnEV3AA52QKedD1JD2bMBO/DghAaQKh
hUaL+nsYnXCj7HQbegix8zEQJ8MyjdPyVTk/XL768w1Vg2YffFxiMRNTsln5EV1ZVH+FjQLpn79g
+S3LD1tG+FrTX9+VuiZPnSXkSeQRaQDLl55jaIfRUrAl7P6EEXd59s+hAgL59Y+yCutTbqcxRgOT
Em1wTlkDxtCd5jsJffJT4CNGH3SBjovkxMpHTkVFONacnH2JkLurmp80V2anghGDvoTH5BOUM3LF
eIVJvsGJz4XlMTC1k86N81iwqvYjy2YK9o6mfA9gO4j7szFiiox6sNVoxdaG3x8twbrWaHG+s1kF
VqZtfNhK5/Kuv4VN8pvuyjqXzZuZl1xeyO1a6CZhzB43dr1vfez6a3RAoPYJGkyb9pr56ldSWP6K
PHO1NvuC0VtFHFUqlx7myYyTdwSn0djTx6CT1klcH+QmfAx6WZIngwGnqj88h5m328DANQmtf7NG
GuOhjfevscYXbtkCblSDPLWn05VXT47L4MuViO6qhn028a0rgsNLFT4j0MZB3pDbyPZoO+Tpt6SO
dr5JICg0F26yrHi2Qi5bF7wL9szhiO7dWp3gfM8TNvVMiBc2BJd17WaORC64enpDDI9XIfUJOJkv
9nyrW2Rxx1lxNLKB7lBJsQC/2Yjgx1VOVlxd2toGYLSV73cnVyTNeW7LzlW/aRafqJkZfjkHWUYk
lUAQFg630ilpfnJn6HeuuCXacGKOfz/kwx5Z7Fs5MmPzkueGwSknFleMhMOcPVeOj7spnBmMOWcA
K+Xe8waJFAgJvOlHNyA5t47uYjZUvEdkFNRFTscYY0W11Wvr7LAokulhCztbQXi8pjHiu+SZdLZq
05lIslgAuYL9GXsGmaQEUKhP+qX0/e+NQZsSmFZepsfBHXh/wh8FkwAnVbs8K6+gWi5Ku9dEcfKZ
k0gveSj9TdPiEGv87CoNUjRC56gG71fnZNfSnxP2uvAHwo3t0MI6IzBChg/Q+uI1TPutlyO3KdAA
aTPhHS9cis+mR7LZ0jMgncCg5ZdHGkLPYmtb4o5GIA4AV78AYyXDjvLT1LdMIe5on1sIvJNPIlIO
Yc2nalcfA1QXNyPlvQ/OtQheK2k8GZL8a/tXZV7jtKQRJtiQ9jTXGCAfy8GLzqMmh40t8bVOmCPO
XO3GeflqObRmIMCwsJamKnovJrwZo0PJFpPKsUOE8E2Qm4hJDWbs4CnFZF0BeWAJYOZQco23+t6t
8duUBJpTvS1uQX22L8rKw5y4PK5rZyKljqq7F423igeE+xEdxpagJPZwrLw9RNLvcOK6VdKMgq0Q
c7h5n0mvgg+zoVt6quaDUEhfVTFGXJ11tQ0D59pq0SY0BUzpIIdD4LGPDSWi4gU4sRwcx3kg1KVC
90jreIUCLj+NrkkMRz38lFiE4Z+ziXHmHUfXIR/0nXGvCn+WE+SrZDE+L98cbjhJ0MjPuxdjPgxL
hZbqXbNOaTWjdSZ6XWAAgdfH0EGRIVZa5KQ6GddwbFTDiRw0PngGdCtUDusum8gUTGOo8MomXNqb
whDCpA7+PJX9KZgPKVuek/5uzvV2M2lPbsZfksHtQWk4f38WsR6UzNbYz6pTTb74ic1aDVNg/nKI
Cv84VFsC5f1t7QbfxGLeTsOZN2DPf/HwVT0yDLJaVBla4kBVI9yKyrNNacXPFapZjyV3jRyX9J/H
mWEf9T5o9l7TM+39899H8wthsMekm7VlBoikseWSNOvLLybG8txCx1gOGlmoOZc+9ZE3nChVnMPg
qK2fTN9Nq27YuWavdmegMJWtQQuOJhNuA4Z0uUmmYdu+6XVIS7ibh4WUv7LV8YzNh8AxJ7zTNkMg
aXA3mg/BxAUbkAqd0RuGsMHBVs4Wtmp0aJa/sIYDg9C5J6i7noMgA402lkHWaFiYL4nGsrgdEjyN
sFyrTVHprNNth7txrrUpddluAJvb1jUrKl/yZFLL5tQ33tP/aY2dbXsk3/3/NXbrH1BEiW4L/xNj
5+tf/YOxA0iH2ZjhkJNnmcjYoOX8rbIjJOMvS7eh5Xhy5ow7RJb9rbKzBFI6VxD7rnOLMoVu/lHZ
ib9s0wS9A3/HNR3XM/43kB3xb0l+Oi8L4Z3EkGvqJsr4GcHzLxo7LLQ5ztR2uIJ68rZGrrPiDNZd
pwPIDQocKxBys2NrhS4INxSaGtoIZB74J0O/fSJoK31O9eQDTsFdx2JLRZBdQ4nHUzGFF9kt1T3t
5Fvje6i5xF5XSXdk+nogfOKld93hlkXjcPMaV+7+5YO4z5MxyLP/yHA/5mHWQAOyZ3Hg19PHXzyc
/zBL96i5QBtZrpCzuPBf/jArG4vYIxv0GlBa73sPuUdjfUxWZTNFDrK73HHUxkDFgYGANnjb1u5d
1Q/GtVDWb+LWirM3dLdcFsNFwI0+mK3WUEF08lLBXtX7qr13QmURAsZcGuF4xy3RTy6+68MVJIpQ
H5AEOa3x7KR5tYaVR6BTVHRnLH7NXurZJ3bM/lzNfPzRarZaVvbHgMHn2Wz7aA49bNeDg0x2HONg
S9faP5uqx4etuZva78wXmmhz+oOlzmprZ1pwzEZXe5JTYR4yC7RaAJ7lf3hPJefqf3lPpSNdT3i2
QytK/7f3NHSUK72xuQbT2Oy6VoU7r2OYFoBBe+4CHUjmNJ60CWcE3kUinYvovcn7X64V1PvQK8W5
bjAU+0ybug4nRJM3LeNdfHxltK+GCpC5TOJHGEpYK6V48Zh+rCrffsPk2NHlkhhwiy47BzDRAsud
MvBw0yoL9f6ZWXMwJ6Q/DdSb1GlobvaJohx0RJpfrcFQ+xINyYaLzmB35yY3xBUMgrsm2pRYD1aj
6I1n0+G99KZ7V8n0dcTZ10F+YtBdqEts5Lexa6HTYWAJx6lB1WU/xoRMHyLVpK8Cp6HdlncmQ7bl
Jvfn0AFBAzkUhf9DDKfxXy9exzJ1h7Nccg2b4t8Ess7/I+y8liNHsi37RTCDFq+hdVAzky8wMjML
WrpDfv0sB3u66vaM9X0JI0MiEIDD/Zy916Yxj7IuF7fS+cKXU539rGUZ1iNDamO4mOiEknNPN+06
9nayzyByuGG5bcz4LPHHILRybp20WabirrNijcvihjm3/vbfz8X/iGYETet5hu9ZgckYw406rP5x
Kjr6GNm1iMqbbmrilGbOtXQLZ+vEiGPw/gX/y8ehM/6fh6n6vECHQmv7THY9/z9OfarQ09y0cXXb
CM2I75rxp5EZtQDNhJTaGvYNTB7TFWsOnhtOqBVOtY0bdBUARIh/na0/eU8Y4KI3aekF8wVQjY33
hXGEmV6ivVWUM8iBCet9FTLtEdCtr9VcMFczsQgJPXSv/8v++w8hNDuQc80EHG3ZrquuJv9zB3qe
lcRRWSQ3x7Y+WA7GZy/m4B99o2W4ipp15GaIgj2n3wpEYReLkejczp1JsEbzlEDK2/R6jKWKF1kT
o6GojYflJrODP/RZvKOVcApOhmKS6ziBx7mUaxG3O5OW5KUnxBkU+gyCr0OPHDbDCQ9/sWY9Z5zQ
tpCMnDT2TrReftO9sMFok3rvAUyZNdPvyQhpNKWdx/ok97tNQVJzMAuGgFrsiFTwMUxmI42OfG3I
QN+iSRyZqwLn1kT3lxT4DrWWHlDIBRUZUWJcfIyXUB2yGYFmLs5kqw0okGR5++/73fl/DySfiAbT
oHSAEt6z1fn3jwNXdztmvE6Iys5fSzLWEY47w6PvtD+GWGPg7ZlrDa0/oKqZfmeGn/6xwHvh7Rg+
mwxgc5vZ7j3WUvJwBq3fS9MLn1C+jqtEPbcX69HSpt9dl91wGR+p+cAdrfxpVSAsvsOXmB6aHMVb
6+SMRKhJP20jxD1RP9mNj7GtFShL+tlj+Tg9pDX1uzmbu41jB9oxKo3nwVQaarOhsDz7ZCk2AEM1
R292JcTQQ1K6W00rhwPBzpCb3TK/ocdc9WH7s8/GmmCgun2zvcfWFOO7Lxx51Y3tf9/BJqWc/zxX
LboqlkeGcGDgFPSY6PxzF1O0SPQWWdcVmyJmMyM3zizKjLMuqGOsiELf57PrH5YHlhtw86GGzZ/n
tJo2Nbu/X2OEdF3mmjLTv9/mH09xvNQg80O98O9360VBPo831Zvv910eDpF64xf9+5mzq2lrzPm2
KjJZNInZSm1oiyP1lt0/Xrg88P2Rywai+A936Cvfvu9Dl8QW/P3hU5DxY4Repx9FTF35//ed/n72
v97X+F1EPraaZRv+vYn/2Fj1wPc2Lc/5/tCuLu64AIy2p1YjfZzG6mnLE0JwIdr3nl8eWW6mZfcv
f9qcsllzi7nG76mazVuq6BfNCs+JckGSB6o8kb1yR/ZUmbboU8KdRCe0HpjHvvXO/BcFmGw3yddJ
G/7qK5q1XWaBj5//0keJPmFKXiTWzFx5NAl6/KoLtK1pB91hoHyDWZS6qV6/hp13SwnvWLE2iQC7
lO9mwnQVSMcVmiDufCPaI4k/c8HHM6rco2mpbXHCIXpQztJ68Zg2TBMybKem8p9O4+Og/KgR9v2E
5qMc3I7qWpKsZxlqKu8HEQ1+VjNsq5Wvj89DyTDaKddr4nvVWscHq/yw9LKtbZGcEILCijbddxZS
Nzf53WCkBTKdXhNLO/Kz4ZjHbAt27o6YizzFdPAoepT1unAlWXedti8Wt67y7ZoYeGPl5I3cfsfp
+2FD8StaVeNFfJMgGXIWF7DyA6cYg/vFIezjFS5cf10r93CmbMTKTyyUsziwjR+EuOM1tk6Z5d0i
NBtnTZJ4lKt0DxzVh1YhTMrWvJDsCauwyn5kIYHmytVs5OPv1KmfTbvtNpVrPqVRew0aScAsrd1Z
eaNrTNKNckvTetHK8AWLAUEtqJIrbNUl9moPyVir/NZ4exF40zq8W/YHJKU1Kl0LNXKNisUiBkZZ
0DW33FPNN84VkmHTQGOBw7utDxqG71Y5v7linzPlBcdYjisce7ijfOLQw/Enj7+SJn8qvFK7gjfd
TspbXmMyjwzCySavERtt5ADD7z8Q5HMpOkj6Ze8cxxgTKry2pI3kwUgdLu8xFBRn2rsgG44dDW9G
dRDCCVpuugEE7ZgixsLWpcxuCobizHs1lG+e9BHSbrFj5CNVNVN0Ww+oMztfH+kjmsdWGfALZcWf
8eR7ePNzYo6c9LdbAfZAGUitLX0qKRBdoKSesJJQ8QcosWtw/Kc4/8mevFAxB3mSPIHjhiwOI6CE
FQDh11fogMQu0RYMkwlI8BBqeOJz522kNnIndgRJcYeAWPQP7YIkYKU3wyiIFaygq1ywBS15fQpk
gCuoh8FLrdmDctAr3EEA96CHf2DBQdDpJYDKAY3QKUgC+YtIKkbsMNJmaE3n/Pds9xgCFF5hlOtZ
4RZqBV5oIDB0BWQue9AvEVWPugXSoENrcBS2AfAsup/YxCzoR6cBYXGZel+9Ft0ZsEjeEdkbMVYZ
K7sadqVpnaZwIswXVgQWFaARCh9BUeMRdevIqYV1K/wsXE1uiCPnOEDmyGqd5vqEmMeNplv/4qX5
3RrwIjAgoqgkf2yeKYkJv6PLM6a3TtgmTCZwFynciwZR9c6YjYvmUVkcPU7lEe/mzPwS72z1ymSL
CIzgdXCjdIeK7GLoojhKk1isNKWzjcrqYFH+pJaGbroZaM/OjfNT89l/I3SabV1npgJeIc1ANr8a
s4vvVu0Wv44BTt5+NpmhrrhslwclzlqbWoPwPfD/DKLBWe+IErySd2Y59AUUdF2pPZ04LqARX3vT
Etz7kxu997BIWIqhhFN4Ensm8D29jsjM170CmEyQTFKFNNEV3MRRmBMywzZzCvgkpyvbKxSKwAWU
wkYB6ZDwA4BLcRU4pVYIFTKMg90MVWVUeJUOzkrW9wNgDrT8AFhy+R6jvMF+TvyhQrSg7G83AdSW
yXmoFohLCM4lXcAuCvESu4/Ebflb4OEM11BgWoWDCeDCTHo+4QfRrb1N/dxT8Jj+PiiUTFGvaXI4
zwma9ojxEAsOdX1bAWgwKT2j4mUGquA0rIsOocLVGM4HQt6LqTA2WWm9OEC3vJBfeIZ04y/IGwW/
gfb0bCoczijpCpgKkdNbn5xg/T7vkteMgROKODidDK5OzKyaUItyXQ8gd8Ao7AtF5FEwnklheVoF
6CEL+q3J9Cc4P/PPklYydV/kkkFqqJyrHy2cHyAA2xruDzjybudBAmoUEqhTcKBEYYIGBQyyIQeN
CiEUKphQpbBCOnyhQYGGOst6NhR6KFEQolrhiCa4RJ0CFCF/a4irB8wCBecsFcaIwsQDIIDnFL5R
BedIh3fUldkfoxNkxvbjwZlnoslgIwE/RimlcEmJja4qIbgQ72J3bdA/bWyFV4qAjEqnfHcVeGnm
IF/1sJhcmEwidppjrBh67Y4BhrKl/QvF2mGaQuOH6Wg97kN7OPdRoJEhjN1tecZys/ybzWV01914
PIfIaQGG8TL1eoMd88vHqogdctaeJGX8A4A9bx+RbfaSSP2v5T3EMKmYju69aex4ZxeoVwfkoLTd
83JN2I3zq/QfySaQX26aJZvKMeLbKCtxyTsLdVbQaj/7gtq+2mxvLnAfEBf1aGpjhakhL/YdONpz
Gpc6bqL8kzZV+9ssjLObCPlDs5FsogaoLpRdhqumx+Mm0LviA6jZbnkqu568NkBDz5BHJ1ZvA2K1
eW4fW5tD9/vdejqBIv9letqAaBMxtV760JZj3EJA2axXNBw/HPW5aN+vfejFPwhAENtRj+LL0Enn
GmVcMmoboNYc5dAu3Ob36NGcmbqme2bKcx5ZNW8n8gIOfW8Yj3oX2qvlabr9btm1/TUJ9GVWUrb3
KRqNkyNksxv0NnnzTP9teaaDJTUtYvO9i/xxm3ijfQY5Gt3wb2ioNI2g1z7gLmyqBgOWHyUwslwr
fQ7Iy9ibE+JbD37Co92YBjJyvosdc8ropfjCvIJLZPbje+dVwckl+XTX02FjBe+/LDvIIDiBy1Xz
nsPi33IeDOcma9qb4w3pptLN9lMlBSxPrV2gU5TVnac6C/ODW9n9oeyS5inHJvC9uwNmu37sh5+a
kwSo+TT7Flhudta0XNs2fuW8hUH8vLxb1EVP6HEpGzS6v21rpzoXHHe31ioowLud/Snz4F870qdN
UM5l/2SEs0DLENcHY5D6U1j1/fcHD+DH6s6HuhPxHo6gG9wZU32BdGOj1hkndJtF9Wuw37U5Nz/7
MNY3Td/qlyqv5M2kOvj9hFI7t5adf6WAVTaa1oaXnijC28Q2rsPJKn/h2MnbwfgqiDPY2PZQXSd7
sK59ZSikHR9RYAfjgNNdFKy5L+dr6HriOnRusWnSyfvykdUum9J2VFelF1x92SbETnViU1S0NT1w
D5ewPyzPYsrnrCWfdatGzbosT9CD1P+ctKdle9xQ4ASYEv0GulZeAuFYmwFNyWePMvB7g2KVo1SB
B5xqI73ojRdsSun4Hx4/1vIM6hAkcfpFc2fwJLN9MtOtrCb5IUbx/a2dYCjWLDqNe85yGoiQVwNj
6cOfGPm+vzZavmTNDoofItLEz4UamtTi/qdLqOTyKbPk5zGDEEZYZPknHH3mVnEkfpZTt1u+Swh/
dmVW7iFJtYS1QTOfepIithxM+F/JBV/eR2qOwiy52aMztSiuuObuXFdLCQvHAqF+IzCm4wr19/go
TC2iPwj4wkG5/c704LQ8I4ugKCacEo9zU9tHEwf6LsWv0JkeNBcUbc44j5+JnwUIWqbkjH3EfMI/
jcw1Gz85eYiIRJB892Nm+zoRc2tPvUA38wt1Sec1N63woLssbMIYDbkhzssLTSfFgURd48T1PN9C
jhI71y9flwfryo8poNbujWB6zIGIRr7fNc3mp2HQu5e0FS580NzeYtmePt2ByY0bfUr6bTtMqdUx
yPXm1aTAt2y+7soBFU1hXcsoHO9GTnLNspl9P35Ix8ueO2FZp6Ty0+1yf0nWFR774Wc9VcxOEGgd
htEx32Zgp8smYlXCIxhNBJbKxHpwIlrNyytdLHVKkOE/JqlrnvuJsfr7gTDYmHkX//BHALAkt8x7
PXCzH3pib5a3RKg3bXzcdmeNgMZHOWEpClwWaZovgoe6NOSqEY3xUIvEusxy0NbLdx/r+EiZZ36r
Sof1mTHiXsB++rPWmdp34HVpc3Qr18aDPdateQJhUjx3KJm+twq9EyqGarjriD6uvkZfYHlAxPMt
i7zylajd+iiDjDXu2GWfaGmWre1wh20bkTgwhyowAWZIjdisnr73jujKdRvVgrGcZEYnRvu/vGtr
dK8DhdFnzxjyEzTI4fsHzLWzyYX+wwefsrOskkNmrNxXv01YnvIDa4ZmILDkEOuiIbwvhx3NbvvD
TPe6Gf8aey7dkZEh3bCBQlpc22VINFFV54hn4SQc29T9oN+JRsZymitZuExNiOvbu3blXesM1ozv
4ZNt+p6ravcUoJs7ph763gE6AXInYz/oNtKNAP4eMz//nsr5aZKtfa3wyut+HQCX6WBozl/uBIjI
TOx5aw0kAYM1sDcoQ6YN7ZcPzyeXVxgg+YrBr14rPzgmiIRWRdhYp7H3cYayBkTh6V09i1V1ZBNY
ii9ka8xm/6zl9gdljEOe+s5bZ8YYUQkJPnSuNHexxzkqnBpVKUq20yyz5hw2Xv19EyGhWHnUk9SP
RlyFnyApWP4cFXC6QxDbjk2895OwOP19/38+b3nycmMpDf33v50d76NyPi8vW95guX/uFWN6+fPv
OxnGgzUwJHvVYZ5g7YRs85T1KBhsZEG9JigX+GK68l4Vzgwt3/ZZ+QZkmPpLwgoo1iSkRF++JcSQ
0uFiQlzkm9ZFt4CZoD6B36lPWacz16175vwlwlcD6yCt6oSdq2sbx4ep5bOLdrn76Ul9Oi6xE1UL
B2u2gRT1Xd5xERjTrd/fPRsTxvKEXmm8lpiKQsVYfKdWnHWKUwdrNJ8z2AGOiMVJ6n8qTeMLQbcH
nq9uJoTKsxPAcI4Gc4fhGeFvMW2Tpv+RiAiKFMYuEuRWwsPvYjvNvfCsiwcCdb/sHs4yAUAB71uV
gQJ2kSyu0qZ/Xb4c1dH6hPWi0GtVcqzmk7S/Msm7aqxUwDMnr0ZPQoYQ8kVP43EtMl6AuIF9Zeg6
zCoYZ4lRabvlvuXRUjBFdy1kmR252Mi517GHg4iQww0ThQjFyXrZsBh92KZSVtQqV6JlOIuwjFzi
etsXgaF2BTP6IS7CfluZ/c3Gc1R0LC29ACqzUtP4PuKaerLEqYq48MIC6dchcIlTmMWgmC2BCkEd
H9/v7rQogpf/C0Ti63R0OsRw8miE6UHQMjzMRlduI4YqWiw6AES61hvXoeRAbiWC09kDa9ynYt3L
9rGzy26vxzRSofGPe1N4F1ebUGolmQdOtc1piNSBtpvb4S2xk51XNT4ZUUQ3sli0pQPRXUcQgpMQ
EU8/UoTsyS9zfELS8fUNp1ppJozUnLZGbLknbQx/DUL8Tr2QCPmuzWivWTe7L+t9W7n3fEYYb47D
2yL0XgTdC11++aulc0aJXxtKeJ14hmXmzoeytd4AwrrXkKhdv/MetKqJz7MJfLNMa//Y8dKrGKAX
5yKwd22jsU7HKb1NvQRpEW7qfei1B9G5A0Y600Xlmk17x+iDrdUb3U2DU3xEVvImnQ4acWrl51LY
9dM8NYQjk4p4ddzK2qUW6b1TFztrmpDeDla4deoxwZ7CEaLVNDK3GEOWxlwaIPFq1h41QXn3O2dX
ksB7xoVX6XVDUt30EtlD+JBVAZnKeY5IGznhk4Yca8Xn1Ke2o2abxWlyMiY6HKnTzKt8MIzDYpuI
7eCKNt3bLbkM38aNrqnyvbCyc6qkUcsNQsyHQOjwbCvz4qsBLE4Z7v6+yTSjXA8VKjfd035FWfJK
AhFx2VYTnrSqe3NjDVfiSLOBgoiHl/qka5zyXv8B2dzYTaP5ECvVliccluB+eogtFjrbhpk/53WP
DCrGsNGbRrsfrOpSKFnY3zeVi0Zgxh9B5mL1FcYEzJXVhAbK9b+3f1CqprHPcZDWffwthF/U8JSc
kOl4b0HVj1DdanmSMr0nZe7schOQ6nJX+e+/evRudBWct1l5E/JxRKoaGZyGcL7EyZyIxNG98UeU
0ROnWvNQGKTbCsLNNzlodMrBQvFuluMc6qeyaBHc3S+WARnNOgT7bDo7xXjJsI6udJMg9EVujx2q
Oy03y78qPopAISXEBwrK70wiy6C+yXJTWJqzCctSFbvi8DSrG2Kc8m0B+Ghl6LG1LufqVvX6y2Jv
iEM2YbnxseN8/xX++y/ezAL6Sy8/SyWaM6WaWv6yx/Cf/y4P6IQJFalbH/5W71tKzJ/hzokIHceB
if5ruSkaxrGQGdv3v8t9fgYLJ40je03mLkFTFtbTGNHwKia6fcVw8NpFZKdCNQBYrF6aKW1ZbM3E
WxbNiMAdK9iMn8wz6vpM+lUOgrcgKZCuG6VRn7HdRKNWI9aqTcBH1ZvdzxRqbP0xlHgWihDz1WCg
NJUT40WkerCaRIGat6pRyhVxuSGbgDqhnhTfu6RTij1j8VSro2L5JhmUvH3Icl3XDqXld7sxyT71
zknPTh9tmskYDn9Hb3ScnYi7Meb6evhAeQ3Q5Gzl2ygexpNj2+MJoQvU1GAoV5WSqKVpER0zvEws
kRi0C49TzSx18NnL/0GH2Tvs8qM5pOVGp6q2tskuAkZD1E1bbnMrRHStjCiyM1VsqReVuzjsXhZz
4OIfWYaD5a//uC9yORAD2dBx5bjoJA7nGrXBNZ0LQJZxi/urysoLvcIAmz0ify0GLzPr0bj3Cl3S
3WUxZlb2SwaOdUfQl38fXXPXscz9pAcD+IJkNgrTcubXQPo9NBpAZIyd3QgJZ24j7reig+vN2cVC
xaPSyHYJnsuPoDAhhYftS+G049nvLYSxz7ETjE+lmINbicagsrQeBxUNQSumt2TTEgcvY4j9lETT
fWjAr7sS0E3ou/C2kEE1W2EOtGnyHusiMgK8BtW+yNz4oQAfja7bLOQmLiJKyqlaroCdRfEyPJpU
eLcY4nX0icPwCAmOZRROaJSZ086ctfKhAOI/Yfp9CH3M82ZA6wZI7cqj+PIDbgz620aN1uloEjHR
ZxcDnRgIEKvauWYO6ZcUZ7ozeAb7Igpe8j793ephfV3+oxbPFLDChwQoN1uLwLHfx9JeT5pnfHS2
5m4t20B9YRbJOwCJ7XK/V/d0EWBYHF0ra9/aot1XVeo8BUP1s8V4ADrHoqbUSPdgTghgzNl5qTEe
vNv0+Y81lkb8XqV4r4zZ2YxRSVNIPUrQB+QEkmitGkuWKCKoa7kRa0cdpCW29ql9x+l9YjoffCGO
5fewZsLrq2yv6zKmlLMjhB4w1y1zU3FfbixRJ4gnRjhADRQI5onGp9RaxAOF84IVumNhwMRDOPn0
0NFuZ+3x1kjNf4POmRxKcFA0UrqtVsXmA/G33XZKZryZyVgdWpsMb1r12UnA2X+M8xYitYN7epon
sBlTL9nVAudznk6gdHVkbvA0T97MCJR3U3vUY8c8iDIHKt6RDVnW9VvQZ/Q2EkGxzSZ8A4ZdtPV9
u98xb5ArnWvlVx89B1l/iGpLfxv95EQyX7xO3ah58cwxP5Zj365RcFFP1m8E3TlsBPaB1IAMBott
RvY3yivuMIzVCHtXYNy4FAZSPLYN9r7RqMI/VkbYAypUjxmk6I5D29RvLQ0OZNL53Z5TRF/YNN2g
xOhqmi9JbMkXmMK5h0U3mWQKTrYT95Jv4XpTcZCWLC/LmZ64PohLbNkTEOmJ1/Crcakrn/Iy766W
2cK54T/DQ7Sn6Q2dGw9LvRVhvAjn+H7Qxtx+98Z8T2518QUPGExOn0a3Ph9/NmM9XWiLUvt2LO/o
+Y75CFPRfAQQcHFS6uiFboPEYtW3NhsOsiDN5QPap3WHtAI3A/m6SehOjxZZd8c+ptsWEhcfVohF
yomGthky9wz70vphUqwEfamvvdqIv3yQKBogCPra3U90V+5mFMIh2zCqXoKAsgUW8Y9IlRIoVdYX
GkQEiRTgy+rMIZuznaZffu5u/TmefwZBjyIqjwuiaq1uU+uV2Gn2JJ9lAS8Ro1Pya4ySjV977h8t
Bam/03pIO0zPfGLhJLgkClwIIKNd4cfFCYn9QqNgXTS+G0FkvTaOntBA5EJgxrr56oTNv/5dHqXD
SZPUYapYibB5dkcG53GyfwC6nvcNZJQddhD7R9OOP/rWQHFnDn8JR59vfQwGvw/yO8niyN9SAm8s
mwqwAynqTtWyWLttRK80maibUN7V3V9BQfseiUf8Yoc0AuiSTIdI972n2dBVG6ZqVrY1Dy/l3nEi
+y9d9l8k15AhWU7kRmhjcc8jJWQPSm1VtAl9HAhgNBvaHdrE9NVOxp96VqUQHTL/0xT+Y+ObzZ/B
rWjNhLhK5upA8QdunIC57tQOw3KVUyJ1yG/PpkicSO91X0JFzU+ZEew1b4aw42mQ2MZ+uCe58TNP
ovloz0Je7dkDAJ3WbzUje5Har73rDs8F53xp2fIO+rjE0uEbRw4izBSOX21bPStgQXQSuq3rnOte
PldN/mI0ltymKvzVrGLYVCbrGtwqT0IjhL1FLX6I5rp/5zU/stYGZNlwYrS0ikHJzySxSOpbU1Cz
RAOc9z5XI2AhscZf4v6w6PAX5XFsIBNajdgTIqPvGjvsKJjGB4tS0oEyU7J23ME+lH2pq+trtdVk
5mxjk7qMFebiTleYBWMPkczOQrmtStN7bicAzqIq3VOeAeyxHWxPMgN+SPVoJpnNuaaZHv+MI/Ao
c659xYZGjy4dWbtGE+lQjMi/xPjbxn2CTdyCrKKRQl62vXETafc2ama48qvCuaSd+Ghbo33Ooxrb
japvun7rfPo/8TdGewEL6WUgmfYcyMIAm0AQMKNpzsy3tF7n2ftMa2OjxZVcuVBXt3NoRkeMeWTp
pGm6FzOFOb9q5LF3LJBDbcDqTPr5nrYIFzE9mi5IZagrJJW3p/tVXe0uAHRpa9cUkfaWfnH9VLdW
u8MECF/6+xeUcIJxyry4hRg3PszdT5GkO9TImESHOD/6ldoruvXcZIl11LO8PtchfVyD7Curd8an
eB61myExfar/HOKqFXAPdCdQ4sqdy3hFc2vjeIn1O5ur361j2LuCX58UUsB6ufA+BySx8ypjKrbG
T9LcpKSR0TTzqxgRXhh+Yv8M+tcyTqeLO/gTgkqhXS3dLs5E/igpkX7GBfN/b9pq72ndHzoZD0Ma
IizULKYWBE6dtWq65LGRviba5J015HOrmGyCO9iE4M5ZOSH+NnA3otn6Mzo5SIPYng+0qdJnYGJt
K/xTi9X5RBTXs7AijkIhqJC6JmTzMruWDpYIgXNmPYcy3mWg9Hdm3EArUItpUXTyHObmcRhE8Jwb
GgKYJHnoMLsBMILuyRDlVf4tH1hW1eobon/SsHoxwWqGbTq8FriXrxQv/JuQXsG6onfe2jjeFwEp
UaSQ1keaxoC4G3hPSclrpdMEIC6K10wf3hMWVW/mCJA2HHA8hU39U3UeP5O4KQE7De52EhMztIIG
At8mv9o1vnRJfeGkDZPcO3X5iwrvXeaJ+Qis0N9llMc2tYCe0fmA7xww6kCRxKm0G/Hm6tTSo4KU
BHWa4M6FWpc042M2OV96XbhqCT88IrEvzjZTe7BjisBRib3sKfBmVvgaYcjlop3Hv0I1o9TGg4sA
lnww6Jr+o2VBiG77vv/yVcQantkt9aIceZABnrZX/ftQI8hg7l61MN1i7Eq41AFNceYKkhfjH3lT
WXpxhPVse3RZ3ESb76YG3HdAhH2IgjHc5fQ+aOGLz2KgCdQRGU+Nhq6a4RUwVJgtmW7y1Ph1siEo
sTo4fj+sS4sBe3ad/GwrrCMuNO+o6Xl1EL4BYm3okIvN2jCvEnO0DnZsb2qvyt/hKFJioV5fyoxr
viuDL52LhR5HxXPtEYviCX1j925wT0xL7omO6M9TlUR4fCN3b0CwupsdvSy3/1lUTUTztsjPo2fs
RSC5hiXRDyfyBjY4RPWtbSqjFtckJdFdx3EC7aIvH0ygI8D7MvpPBkshvjYbZb1GcpboG6LHOs2M
LZuebylgGU9YwvQnTuAWbp6kM2rbLPzs9rJIxbGdtVstERk85R4eRxCHGM/0fs/1A1lUZ7Znq5Ht
uU64ylftdIwQ4O+ZcYQrIzABppU5gCYeObf+2J5ZK98wmB2nUA6vY5tfiVe2jsxNyk1pE8w1p7F1
ZprF1U38jCXGzrFzmrOeadc8NrObnxFEpuEevlL5ApOV6/Elywl7KaQ4E0FzNPRCewij2YBxwKmM
Kd59b4ldT8vuTUa7JE+Km/St/KY1s3HEuQqPn7uKzEBOS4qcWefTjQCRlwjezEsPvwp5afDeJ637
mDTv/bjHgVo/pST/ELPTmPt+rAi3srOtX1En8WDwxhUnTD3j+2zLfaQx1SmcvUm74sNy6fimlfOB
Tax5SpXdVxSF+6W4dVYVRc/Z5KlcOmw0UfKRdj2MDcctFYZgfJfoktJyhLpX2PlR02zxnDkcsLQ/
Dj5EJhdHa0Tpr7Aa1C7lM3uDolQr4zNKmFU0fclOLXetjzGC4JiOIekQM262JMkuU888p2p9ApJw
VnxKZMW9DgjYyTwTtsY4Y/xgT6TwMN8xnpCMgZ6CBpM3vjNnQUgJQ6+zrY0JLPuRNQRJRiW8Trdy
24NDAUPVDqLrcpOMUDic0ug3QSTXrS29l+WGkPnNZLarISnG9wH/7K5Jo3SvrO5RBFNPHzT9FBLf
dRUhl2MbfjyCPJnB34v1E7lCkG0LwMtUqh6kFf7QHA2PnuiZWjEUpB3LV7/z81v5YU4Md2kHpdV2
gV0LZfSlBqYh2+rz/USqFr/slL3ImUZNwEqgb7QVVynjFtYaoBrNZq2eFHC9sgp0l/eQRki3JQsa
4gWmU9IJ8iTqtj6bGuj6JNLRkA+2dZSI9kppGNdJsMwEDtwwN9HSPSJbh2OSdds45I+da8tr2geX
yCUHw+wqRGYFDWcNUYvnoc2WdUOwKIXvQHCiZb11ssGmXD2fHhVFzODJF3Id5NGHsLzgras8EniZ
jqARrQihGp1y98Yiv8Tdkpd3BCbb3jOHS7w39Cq6R2RIvTpxQp6BPlwbU3UDC2GAaLW9I/jAH0Yb
G3d0LOdSJs3R6twSaJpxKvFS0pBpom0yjTXFijT5GqeTTPeDb4YvzTANLybBLWab/aaPJa+aE4lH
VsAF/T34pmOoUV4oqgqzT9pcvYHGqy4GC21WRwtClx58EC85ZNXUrhg88oOUQcsEgxuXpJeVtMYz
zqDi4mRwIZgDoYoG8rMqKof28KA7L7GU96i0i8/A9MmhNBGktNFzbc35uu+y6iex8jRwPOePRZvd
LQMC3yyHWbwT7JvST0+FUxlXylT6taDVckWOh2Wy1S6ybLYlZamfXo+wtpFxcq6i8F1SEz7QwaPc
x/KdmvNDQrxy1FjFSyjN7tGCIO8UJV165qGF3uqfHaD2Va7RM+4MHXEbXdOj43uUjJrCetN9C3/n
pFH+z2hemy5yAVgO+fNQGJTqffE7mfNXr0amA5B6Zvkq6h1NbWi/A51kM7wIo/efC6++xlmx/T/c
nUeT20q6pv/KjdnjBLyZmJkFQV++KL9BSCoJ3nv8+nkyKQnVdU/3TG97URmZCUOyCKb5vtcQtLLO
E2rUCOvisGUx0m0IerB6U0NjrxPVeZgG5Pfarv1ot6X5ILvQenV3aOZVR6sqiRkya2YxVuNMq6nf
VSNRTWCWt7NufTcJafllr3zM62U6B2jUP8ZmOD1qVhXuPSiAZG56QERkkxPLBfc/qdkHdnz3UJVQ
xoz79Eg+xtl0AC+PZN8NIh+hfYtn3YMDBKJzETsboWs9d8QzYDQq7x1835cWwTuoaehUKgYyvX18
A8C5erYtfkyFUm51Bd9Q3ctIiswEJwuCqkdXCATCbdS3Sla+15eMH9+CiDbMlJ1pIhuO6/p7O47r
YxjCex+1EiwDAjpkxQAj4sO8K4MlvENE8FeB8p93Rt4lzxmnqq85Wvc3slCQakPSpxoIuXjYenQq
YYSyvgD2156cvkyPaoygThVmdo6aZVwDgEAacJlc82lOyB003VMiCiF2qJggkBx06TuyqlsNv8xR
TT9rBdDGedaGnT0v2rljtUKo20hAcaLB3tl9uDHypMDPqNd22LhafjNV+kOMxJEP2687Dgphw3lU
xkM7TwhmEkmFwFO4Z2x23L0W15fedlz4+bN742EFs22TpUa2usw3S9qWt7FSLJc2eYfrZrYNUTk/
DPnYvAMawka+RX1C6dqX3AZmYs7Rsq3GqTrj+JCww2rzIyj1s1cJFEzxtQ3y8G5GUWM3LnP/MMb8
MAP1vTH03V2QAr1Ka105KVr4PC+Kcz+Vvf1u7vi9xxDFrvvqIZoXn4w0MWowcF3zxauH5fNkswe1
AiPZyyYAkVu7XMCIEyLYqGURnfVJMx8qA8cfU1tMv7CqT8ivGY/j+DKOWv+4tCFUhhI0UE8I9o69
5D6FbQ2dakZ/MfPqrQu6BE/x4GNiTsM+HVX1pMf9Iz80Mvm6OmyDHryo3QTOQROPalRWqHuhVDQO
NXJKg0hgC92nSRbTPVGf+tyRWi3hsTsIMwf92U519R5pxW6LiMWHHAVCH6Cx8dlG7SZfDPsJzVAX
kNSpLA37xQxDcMV9Mj2PTn3L6sA7IrgG3LZMk/ekA737WMDJXaM5Ww1raxeBvucCd8GqIaaXGtE5
JxzVwMB3ggQspFH1B7xbyfHrxUtch2x54vYeiXbsq8JoOGkEVM4OggmGqXvP4KYTX0sj8yibgL2G
rQM193FxtdupKsCsDfgDpy6/FUNR70AzlzsipbaPlJl6V6oDgsGjzoieMCVqRthepv4zeo3xs+60
7QW1uIMS6p8LW1Xfxzb/ilApftVknzKgjbLkOFB0CvBJSFcXI/PuCKMMn5eZEBe+wQCbtEaIfKD0
F5YMGXhXoumKza3qhPMXAqMXY2ymS1wjRjxkKQQAG8ByP+bNg9XqMdK9i4EPxWC9N13AmrOQgOEj
kRiLk/Jr37nvETt/ivmpHyJrIb6odo/9Av2ENAvb9i6wF9+KJvebYMnqiQNCO0JLOFPBPKnItJ6I
xgXvzBbstI4cvxNl072hQjaL4lYwB8rsBMkWFQpVC87pPjPM8TbJhmLrdn3wtbMSsPGV/WlILEQq
O/tldIj8an0G8kUHgFVnqvJMCBn57aVIPwNc/BiSnLwpFm4xshs/2R3whNJTwifGT+D2KA4CQI0t
YpSkCrJ6ii6yULCY2oSL55yxzKu3i+MtW2SF41tZxD0JjjoyvsoIbgTOUlNCBBj7/ofOEHmqw8eO
0euYKlN/TIi/kk8f3F1gk2Y2FGVXkmkDXq3BgoxrtDAXLT+AxIJtFeQkdQeswmqAO2zwcM91O6c7
qIlC/MlUrINN7utoEfb104Y0Xh15bIHITB7db3DQvKeOAJffZi5iD6XT7hjS0E6zCCgjmWKJ8HBt
jvp/thmRYxuQfv+FUALw0ubrS/najOh6zW+ZBBXFA9MggWIZMFx1QXH9LZOgen+p/EYdUJGk6zyV
V/otk6Ahk8COnitVT/DRX8kk2H/BKNQ91yZvZTia6v07Mgm8jTc8RRcjWQeSokPg02KcE1TR11TQ
nD1uoCzKDVlW8IohY+/YZjVKUb9r175qQnAkmWMwOaOsy7P+27EpgOzGLhcdTHGX9X6yKYtSA2qA
Ai7Sw6P3SFST5XzLfgAR6Y6dCVpyaRtBUGjbdvIhl8W+7ISajoKhKCpQ8PAX5ElNAbpS0NaLszwr
E9evp7663XrOeljWJmALm6YfP8P7B67152XevOoogV/rYVl7c871nbWKg8Coh+vgek6htR9VNjs7
JeuwKUNwrg3w0YB6jKCMCcvZJ4iOvI7slYVjt//QTpGNPssjeMUwilgoI4irZVcGk/msvZP19UTZ
lMV65vV0ceGrF/i7w2/6wqJ0921qY+oSbnpbrU7rnWTN8MD+qTWKbgI7NmEhsvgrliz5gyqTfTrR
PFLA5L+uULPeUPG681rn+lWu3+KbL1U2C/n9Y/uxbIltYsBjV0wmjYnYJ1SB+oynSrTBggQbgIgE
20Y+hGVeRX6jVSjFihNln6xdr5OPNHwMY6912r18TmfZJw/nrDlrIyKmJ65FK81Fmq5DUUu+5nqe
PpqPdu+Me3lgffhl83pT8QYNLGY05V7iRbBUtPlJEeq84kfiURtOffa1EGo1c9gI4RqhWZOKQmJh
ZNMUqAPixCVms4BfiMdFzVFWO/KaZVgTho/yYovBMcEuV4hIiaJvwTapfPtIt/fx0XEha4p+qQwq
a2oaHPCpUQ9S8DSo0IEkjY3q6do2mpIonF18lgqlsrCF0qqsSelSFHZ/NRFw/bjMlQsPkzPckCnM
K8zjVTMUAApYSjeOBrB3zlHCxiSULHSEVOirqhHjDgzch4V6vU3LjKMS/pTLqsREYc04nKz8Ecti
i2CSeic/DqJCvISsulYP2C/L8xGvowCOpO7o+YPiYMmXJPYxMWc4+uvbdxBn2+o1ESVbPLtSL1Pq
t8qmLKS8q6zBd7tDFM7dS/XMDsN28oELgowbKXJLIIsd29ySJee/AHSvvsrSyldTe2XG4ggtTw1R
qlloaqCgDPi/mHGXGZ3fAq9hLLRe4fZBQUvhIWap7pyBxjt+FVfKZmbLsSDTzntlJY+iVJTwhJZQ
1335puR3YiqN3wfIo8ou+YWt31WwJxFWnLNgYZBPs/xDha4YqiaiiYF3fZ4TzGCaQIjTq3A84wDj
V/H0CUyWN9XhfjQXYAHlcJAILXlM1kz2l7qZCbYmuCFFyFDJmjfBWdpIuFEdKe1OM/oXF0AnMmNC
MMtIkZneNKIq28WSXDQ3rfZXNeDBQCpXVqV0q6yxs4p5mMJbiZzRhDgrqNKJf4zQ15JCxiGAzA3m
kULqNPwkkXCzgMPJ2tp0F2ThEF77Kbv6PvzsDpO9i8qeR8IRWrMuDmN7I1zuVvnZKOz0A35HR3Kk
HyszY7z/82Fd9qt82D/tCS12NkJKhdfI7094/ZhSMswWOl9Vp+knYj2rQK38lKtAbWVW9dkcBtj6
TXAghzr7qjnEvvzk8uM6EpV0xSbJjrLGKMEZ9aMUqO0nNGJ6PUl3r55X+XSUaeuhC4Dni9GKyf/6
CxYPsCcI3ZGhHdYu08zvWWBiE9gojMACTbgWIdKsvmMhZii/ldKtRxQzh0eJbhwFOhC+V3EFCyYq
MiQQe2mTdhPb2QGHPjnX90rNCCYK1QVWqdT1sGcjhrHbYHjbSu+qrSOeeVtg43InhS2ak95A1HU6
y76gmL84ZZcQbAQLJgtkedAxLwFXjlGODMJidaylmR0nCMpnWXNc4Hu41jTTqXEu8I6hphWu7aN3
CQw4zyceB4Gp9EQxTESJPaEYHKoa87fEyMkH/No26w4BYI/sfhRqW5vg6a8HvBFfpCyW2aWzxgtm
o0tx4kWIXesOWHEpO9wpKvrYJOK9royZ8fj3rYCxtdkhSLiDod7vXJwpYAloZ1mEofYRTCeyGSU/
dlXASWXhCAj92ieb5VJ44ITEEXmOPLw2ZZ+RhBEkNvtGtkxmaMI44tbXqux9dZ9r1UVEFrDXfIR9
ruybtr7VBbJaKhTq7YSYXftU6vaw7Uk+bU0NZzgY0iHbE0BjI/6ABOB5zjKxlEQbklWQVjBqmKLz
WpXHGVQeoMMm2DXhGV0ICsEoeANNqPAuZVV2ygKGCotIUSigJpg0xJO2XiObw5PRA6Jer5S9sjnb
Ys5K9WWAfW5XLE1EOxY3We8UBVCk9dhC14UFCoRScbiU6xlZJYjDZCw68WQG5yuKNB/5Etb23x4G
r/L7THkRWFfWyOs95eVr83r4zasl6zWWl5SHrq+u70Be9+pdXk+83sOpwfaHgasjH8CkX05i0msF
Tl+2A93Eli9A+1n2yaIXR9fm4oJRlSfL2nqtbPZLHZ0zayMbZugwscqqCuWb3au4lWKK6VZWr73r
fdaXYkZU/TBDclYela8nL/m7k1/dcT385i3Ki1/dX3wK2TfFjBRufNTF5KOJn60slj+1N00YXp6P
oqQFMJaT9UHwQYQ691qYFiTcwJpfZBcmKkzvxA5fn/KmKU/8p33wnYHD96m6kecZcr2wvpy87voq
f3u8R2LMr+0aOxP5jv98UPneZR+UWQYpWV3PkYcbI/l9ZD1dnmNpWGYOiJdWo0HADua5uLEs5D9v
hESDNY025nsltS9VVeD0k/XDFlgui7x8GO7IPTv7VkiWW2Ih5Mgln2yvxbWzKbRA6PDqTExiXbge
N8SV11vKm8i2PHztlG11Bu+nFQta+9i+RxBc4b+rRGRGAuJdNuMQp1jdrm5Qw3SbJARHj9r+rq7Q
UjZBdbO4FdPeZC7jRZvarTPX7XEwURzotUZlvOK3REAeyLBcSy7CDUGPIEf7biMMwMhh7YLeM8/e
osKJFLWozgHJiZoZD86BrT5KbiC0pfboVRc0IbDme8AC8YUj7esrN5rO+J/LJR4Q3/ocFRlLLqnh
GopJXHZC3VH8QW/NDbHHZ11YEmRgiiGrR+4ZAM98GMBTnCdR9HCRTjFhPtBP3TkRuxZZy/GBww9I
O8BrVmEbUYxOsJzbxtB2YWl9kyqhg9gHrYXss1khbA0N1PnotjEJVrAlZYuOtd4ioZwpkNW0Ovm0
NK67y+V07IqZWBYtZHxiwh9Jq/Ox5H/CEusq+Y+RNVnIAxkwfUxdggL5L6gw10LPInTg3X0gx8ZO
jsyLCD+MYmhOZFX24oR8P5t4RcxjNJwRp/RYNMd83pCs09uTNTFay8vkEVmzok1l8GWUDcSEtSCv
/bopD8i+uNbINnuTtSWkN4COhEdgJ2bB90seQ/atB2RtEv8qb/JQ/RWrefn9ytpa4IH36zuXfbLZ
aSLos7avtaV/ishV7NPrbkHcUB6QD4y8TggCd7ap7RdJ1RMTK2tDbBv+NBU5RUZys9eK47XkDGFG
9OvUKMZ4JVBnDyaXmE3lSZkRH+IY0NjAVtXD/rQ9TqgVn0kg8o9HdpTFkVax60WFAFcF8Pej45Tk
66r+VhZk6Hyn612sByfI16FgRciiz4lDbQB6gQnoq+sAXkt/kXUMIyU67SoSj+CL3fmcYVNI/nM8
S01g+DVQ9v40e2nJsbZlTZ4jz5bNKsBOQoYg/1MN33V+u/q/CrLe/xj/6+7HFH//hzDrr8v+xFkx
aSdQRhyVUBEKqQRTX8dZCZWaRFJN09HtNc5qOOIi1UTCEYiAdHb/r7bsu+h//w9D+8tAMhP8NEqL
qo4x/L8TZyXe+ybO6qHjoVmuZVqWZoP5fyMxihh1BvK1SG7bGjvb2kbImwdyOaTZdJu4NjsMqb8c
6R7OgIDrEPeCla4omFiT8ah3dUSmOYfIZVi3JZkZhnUGKVkYQHPPAX6uOyWfv+RiTWyIhbBXYMXD
q1AtXG8AZyuqvVguy5os4A3WvpJ6AHTEtFmKhUdl1I9g10fEp4gNyUID+c4iVLQrzylOcf7iikW+
J/YPsnD+1GSzhyiymzUlgqctNhbiR1+MRClL+RuX1W4xq02RO/NWjoDQvkWEih//2pQ1j90CFKmF
7D2cuFAUhhhB18ISZN7etG5SYboiZbRlEYvmCEJmv8TtreyqAmvyZxFWvv60B6kbbstd8lCWz5nW
NnuEaIktmGIpdq06vT6eUsCicscmNbhrsWOThWziRo/tFX4xDXp3I1bYBXnN1gFabZFnvnFchCei
ACgEpoDEWV5wJXtUemMEboYTZuvld/hwPTSJGu4x2ji4rH0IM4CraQg1AhoA3xMlBy1o1KPm5u/6
CC3zKmruRy21Dih/7dQqCR8x6hMgNXJazQ17TXBoeVgCvNG+BmmKp6YS75oR+oORkjRSsB/ZYS/H
PAU1N2vLUyiIhfK7Sez6fbZ02OneFbr5QX5/4bLE+7Q13aZ7NMvRBqEtRuVRaJUjhQzKUbV/dGXR
osYa92yjmMxlDbrpr9raZwD9FOGQ30fkOWtzvU72qR5Gh5safxl8Lavjet7/4zZvD8vb4oVmEdYT
7/F6PEVUlJXS+pqWfHNre329f7+vqXAYAiMBBVq8oizyBkn0tbn24Uy/HBTL25ewQsXp67/l+i9Y
228Oy+ZUJMIrkAWTbKLQD1O3Dc5rQH1NScjaNYvyJo1xTarIa+SR60nrlWa8HObOgV+td+ghiZ/t
enBtrn3ry18zJOs56yuv56x9RVd3GwWwwKtMyt+dt95PCTFOalIPb+ff72p9G2vf+tnWvrTVHxob
itj14+q28x6J9HAfiY2WUlJUbQmyqdcYIhtdQfPpbVUXm0CcJh6SXtP2ul236k7VQs23RfBC3mO9
25umvFfqiFC7POLxYyOIK158DhIT914kHMRL/911su96sTxHvpHrHdb2evWbvjKf9FPaqPBYxeK1
Cr6YuzFn79UJgYLYA7F0bceZTShVHnpVtWZCq+ys2YS/PVT1KFfEh04M6vCEGCzmYsQDV6zrJFVc
xvivVPFXJ72K/8ukwHqqbIIchLWcWvcyki5D02skEpUKlquaglLC30TcLRnKXCPw8uK1ud5mFCth
2YyQZN94Bdp7i/jv5GK1LWuysEpv8LGsLGCC/DnQtciHpmwCZWSYERoA3Z/i7/q6lHEX+o6Mbk5y
HhRLZemsJftSudOQR0INqS9z0MABpGwyYtskUeS6IJbYgrw9+Xqd7FWuWxg2M4nY1SRikyOLXux5
EOtj9yMC0TLwLItYbB9lTR7Q5CaqYjfVkGpZw+W6o7JsLhLk60REfRL/KvhNkV+JXVqosl+bxM7N
FHs4R+zmLOEIsea8ZE32RWwE1QLuOWmx5TyJDeIgigLPiUPBFlJSwmUuTNYSNpp4YVSnWew9R1EA
lUXUsrdROshHFX6Z3uxDc3mWeQuZwZDfufx+Z/Elv0pwYEDJs2OJSTC7WeQWGScgYN1i3wyQ+3di
Qv5jAjbYSJw5h0BswT2x8Za1yGp+1Wa7B9nTo3SX5wXwLMnGvobZWQGWbJ3lrr4kpCl2/q6IAegE
AywZFpCBcUvEChoRNbBkAMETsYQ4h4aTRipaowIsi2e5d87QqNjFIg4xiYiETmjCnZRxJ639TLl6
k1kw2ZZ5rGunbMsjr/JllZ6Bzi4nLD3W/Nnbk+RNZGfGJnyv67C25OssrAy3ZNhaWAPGhVBvvp9k
6EYV0aLVOm8ixBOIWI+WH20R+5Ex7mugW6y8ZK2V4SJp9SivXM+5xsHfnL6e04j4lL6owTUnJhNj
i4ycySpPGXmG1QXv7XEI4fiHIq1EYoFBVx5ei/+PPnnK9VXkdUE8voQeVlfrXWRNfjT5KQYRA8TJ
yrsG++V/a/24b5ryg6YwnpanTswKawH7iJH7T18oZhB0gsuz1pGuaiabB1ZMLaWczdYTZQ0NKOa1
9Zr18PW2cWaA0v9zc9nptCIe+eZl5Tn/tM9mDe8bmbG31RCajZBIkQWKitzqbVW2C0X7ddLbw60l
HE//+fFXN3176qv2tfrq3pOOv6Kl9CQOxEv/t+Py1CUGdNhqL69e4++rf/9K65tOZ+0dNENyU+Kf
8eoe6ymvbiFPetuWna8uvx5/dSsD+kjLFgwFI/1Vkf1p5mWyM2vSMvKMtX+9AFOSYFct2Ze1KzA7
/ayjxWr4siqP9CCJry9RziLCGB/IrjdktylklmeZibqkiUiJyqrslIezTiSF1zNlLYIFt50zZDWS
9TAcKjbL8vir28lMkj5WQD1kVR6/vpJsJ83ybqm8bN/2vaft1stl7dU917ck7y4P83U/o7aCQi7O
pbuh0T/I38r6i5BNE33n4nj9XdhDUgGHF79CeZaaI9OBdhkhNTHFj1JuKpKbYplHWgsMVSLfQwMc
FbLaZCrzNCKqJfFAWeAqCThEVvMFHhKG9xzyfjQiQzVBfCcAKR5cUyzPJrGcW5s5cnnJGfvv4jAL
2YzWjb6w2CGCMKOi4rb9j7k3XxATxOS9PkwpEHhLu2CG05zLfvjk4Dt2E7eztu8080sEWXUn99Yp
tyk9uKIGuHvx6eT2fS3kDn+JseswQ8IJSo8tjNrrW3RrWeBGiMzYBpO5DQkirRM05NT+MJr2+4zP
YlnTDSaie1UV8VU0jJo827l27y8IriRN+rDuXWUoQu5i88kad7VNHtkbkRP5j46z4aoE+PCfYxm3
P7Kv49fmx2ss4/WaXzE2xwLK6BmGZtuWKvCKRO1+xdg45LgOKB8btwMOgDL8BWU0vL9cgw7UsUzL
UQ2Ni36H2Ny/TFPTLOJ1CA1LM6j/87++T/8z/FE+Xh2P2jft18ZI+Fb8Y4iN+J5la5prqprruby9
NyG2NBmiRFu8+jikpb11WWss2lCjgu2SsEWGJ84RJAvNOd4YeP6Jndpg78gzFUdtwPAyh62zCds6
2VhaHvqJgjd4ghxKie3tdk6d+ga2bLbZ42KOUnHbhTeEjnYqi51NlQ76diz1DlZv42dpdNu3SJMp
4RfXRn22szpb6EL3mCSxDzRgQ2y1OvqKkqJ7aB0hGDnnpxiFchbzxLDsbRGpJtJfrmAZlT/SEl1k
s7WSPWoyCSh/bzcU7Sdzsu5L9me5ZhAkyr4A7nG3gdkfpqnutvMMSs2LnA+zoYYwTYN78O4AiiEL
7ho8ZnZBA/p5CQSB0zoEuWVdyiS7UcMGv9ve6nw0Vpcbew5xZ8O+HvjxXaNZwW52vY2bk+Hs1YUI
Olq4Zps+6mH4xQ4y7eLGrEhT9xbdieaMY7PmI5LVo1W+USDGgutBkQ0DWJh7CYvaqUZ5ewnVzwvw
fLcoPUTjrcs46tWORHJ6CULnc1ztoU8aDZjwsWujXWNqP5bCGf3Eqe61TNeQ6PJ8UgDtVs9nFae4
+Avr7jhUdIQGGghouUbEL4Znbo+73MOpiTQRWieMJbb6Mx1LliKVhdl80l2qsDI2tsZ3v1f1DqZB
iGv7hLyfhcx1ZIPRd8MX3NijTRHkiDFG+lMzoIuR9q3veWm0HfsIVfmh3OwfolS/R7Zo3IKm/0lu
aJs552VQjRAmDLa/cbLJTQQRAvjmTmvXftvMN1YVQ0FM6hdN0LksbDy3KarjvpXkjxEvZBuTKhQ3
7jpcBsDt6E9YZG1mw0Fxtr/TAq/YRFNxGeIu9mM8Y33SRz4qAPCt0mLYIMNwQnb+SXfzWybmW0v9
1lT5Y1Wn54nxmkQ+gptJwpeCYsMXzw5OM3qm2BcsZXrKDAMydPqltgZEGcvy0kOvcvDA/JAOgT9B
OejQWzeiaIsRljBmVo69igAAu32/Ch4AFD9MRrALHLxI04BPPvTIpFkQZZiJNxUgy30+6CS16gWj
CzWE3YPTdqhUO+ITPpIMFUwqlos5v/FNNUzHchzNvV07x75CntFTxukEmXPLNIW16mQUB4K4aKTX
SJhUCCbGSfgOQjbGrh1hK7aHPxP3Ga7xTTu6uJJ6Ggr8CksvHDL6xrExx7n0TTs+2E1+m6t4Sy/V
BbW97hmJQmiicBzhCH4wqgyUXvxT07cB27xTNlrHwF1c8FJd/dDa3jGZL/NstLts0jr8vl1it3dO
hiVFlgY+jgjER7KKsJ1XlT62Lbdwvp1daJCdT3K14P3XkKRJvrYpQ03aDPGp+tZkVvBo3aNOwpRv
KPcOg86+EmMbEngKjuBhsg20j/M4lftQHZ7z2EH9htTY4MAm7mfd3aCvVuDw6zTNNrAxszaVEf6R
XT/V5LZvjWWKNziEIt/azeEuMopmV8SVechL/B+0mdFpyJ7dGs+7nEwyLg7tPkiNceP03bI3I/XB
GxZvD6lmrPvSD+LoUkb1gkpVcYH4INZx+U/8aLRDtyCANUfadyc+KzkwpfEStMlxmI2NSphIUzah
pz06eLpsvXm8H+Yn3UhuOiHKbhiR7WOzu3UD9Tt2Dig16sjD6cUlDsnQDTqoSqsP7BsbB5ObZBq0
U2HDA3XzEIMmoLAZVKqbSl/y/cgbkPxuyfRGuyvddcrygnbZltTD3pinDwn5HcYGxCUGyz0YYdcd
5z5+gn+Iia7GnrcMXOYNp7FvdB14dtWHsLsxhmXg17WpByE1VbsyA7aAN3h3XMr4xgSy56dB4vk8
LemtleEVFc7RKcOftkxHC6GCcWLQYRwFGbps8bSFthNggJ4b7U/4QEJ5AfQ+SW3lJs5a6xAO+qOC
u9NNMcSVnyoF3iNZnd9EGQtJoosklWwnQYlpue8SVqlKU2IkPqs3oGgxFl5yBIInZCZqD6Grwvjo
9UtyMEzHu5mHujoaiDeWCYolSTHjPdGY9jbuTExSxLtoRCFr9fIzchKHWCI9eTdORx6067ss8MLB
4ERYC2PJu+C5jfO3hRSorNaxfUIn1fKQBA1t412pooWh9NFx1lAqa0z9aRJZcgQjB7leRG37LGsF
dldnU5nbTZdYGPsuw88cu5d9OddArlCXzugN7OyA6BRocZ3UkzqbjxBlUX/3ljtpdhuyrT5pWeiD
O8NIWVnu6kk1/rM5MLoF5/RfLRwffxRFO2cDmPSvrxePvy78vXo0/7LRajI9lzif6loepn6/Vo+u
+peleRoyCbZOblSuEX8zYfS/6LJdVSXfy9rTIq/6e/no/eVoFmF4zdV46kzX/HcytBpLnDfrR9cx
TUNQahgWNDK/b1wH2cC2S85EcZyy6jImI45QeXIx55nhSwQzbW8fKtpDkamopKh4Nrq62aILpfot
kpVHr3ay5wpcdItq19KNJuCEToR7YGbldoh3B4jfjZ0NEx6d7dPo6e0uVwCtTtGEfyOWm9FtPtgY
hjCP4I3CnxGGTATT8ySGcU/7WMhhXQ7wYqgHvBrtXUZ/4rnd2byvxaRQfkvEFNGIycJi1lhGLzpi
s2fvzMxGILBgIdLWKeM95iQkDkGMtGn40TOw2cZ2pz/3XhbjFW4nN+SR3ifRc5w0Fdt3qHddgk6a
7nxGrrA5aF2LAX34c2xtBEu1YBfNtZ/NlXdrlhoLCKDNGyXLztkSzb5jj/EhH8Dg1bbR7tspXhjd
cdQjT4qwT2Kqm6DX5u0SpbavKlN6cvTmmzHHP8mZ1lu0A9/bzlDvlkQdmL5iD+SXe8oHxEhiW79z
EA1Gf8xNTrHZ3qXG3Th1ziY14cjgEA5X1MMOyV6mbQ9xAlsWHWVvr69PC4qUu8ZLwe5EM+qXCOWW
9nAXh2Z3o9nfWkxcbgnQIZ8kONYOfjNTguNRg4fNocnG1FdRxtgOk5PujRYOtR0gRD7XUDMqrG28
DiumARfXDSIOysFI4o+mTjIhwnLCL0OgoHEVtQxVUBIWp32HyenN0IwLCDiwW8z1rpWCI+u+B1oJ
gdBCon2xH3rPyR8sU2dlY7M8ZI9M4B7JrIUw7AlV8werLJ0jHq76vQeLdCrNz2yIu4cgrKCfetWN
MuRbCGEaWVRkGseFuaxU5ndBj3x8O+FtlI4M9ovlbMa0OWUhYhlBH7yfhIeAjb3srjWjfDej57ov
Oqw/WA2PGx3VFN8NMaBKbXwlclefjn3G0tp1mMXq6KXJSsjuQUUsnPQ2ejR73F1/1KkQ05oWXeDF
NnkYGs+du49GxTkly7Bt9KS/LdqwRYZmqlivZ9otl9S+1/Gc4EACkkfB6YEd/mM/hMtunPT+RHq9
2SaD86WLIojm6Nhtskr4QOPYggOa+mli9wegTXd9rLHvVKd+wRWJS6b24tmluw3b4EuujKz6issS
aTxxRXxnuiHGILkDFDy1d9h0sokbjE9ek11ati9bPUSJvW+bUxNAv2+yqj0gK3qHXtFio1c4Tbi5
6xecHuB+F+OTp7h7VauPva3r23bOw0MWB+/CUfnhIsGGMfvIRsmaT1qiH5w6vcx2VO/yDj2MSit+
5uxrQBd0frQEBs8Ldmaqs3dxmL213K4Ac6ghNNsybs1Fe8ObZek+Ld8QbT+XRaz5BQPSLtOdb9j8
HMrcqx8Mz3uHENht2yBvAvkwwTo072669L2XNrdjoB7MakGlwF7yp/SLNg0v6Qg3YJl69ppsNaNY
VaAGdqh2lv20SXocbJdlST4FtWb5oQU924+KpdqDm5pYmmH/ZJs3gctWiX0DEg9pOm7n2vxm2Nly
ZnuMNN5QH0YHPfQAatze0r138JsFqjRGiBkW+l41Y3JLpNlS5ngAcSo2mmwbFjzy1NJ6aoxwuK+m
KD/qFoORZjqHcYmPbR2hEnOAfOEVOD203qnM60PlsSjBzghxIAVxfkgzB9PV9WMDzSxmN7vL3fqT
5Y7tdgT0dQDlsKlV42OZ4cXbsQ7c98McHUcD7Q9Ls5pjP6UfgNkH27HF6somMb8jfzXXWOlNndV+
WEwGurF71wmFy2R0w6MG1cFf8uhmqDWyFkaO+J/55Az6fizH2Wdr6gD7n99XGctskU19/rRkyKql
Qb/sFvcEqxsUrGP5E5sgZ0KUia1/6rvq2Ugy9RZzN2xWz+OYJvfYHAcbOC3lHSg5dBWs7wB9lY3X
G6yxQdd7ufNd8SwgcHlwUNhWb/Ba0XdtZwabmjWlT+5QsQGyONaLmWvPSDLVG0SWlV3jQGuwl3lT
l/G3pTOKTR8XH7tdF+v41Tso4oYYqxgaepWB7Z6Co9Or39QBp87OiA5YLGPWU2nHsHQh16MmqkQo
QVrJwggDCjQ0ftZ28SG1GDDmBsdjo8FwSYPSoQnr1N4ijBB5uFUv6bNezjwKne75QWNcDD2+s/DG
2rAc7I8KqKMNC5HDoNrmJi5gZJNowu1u3lswaGYj36JaV7EpTVEVmHF/7O6Bhj4Bdt+buY76gMdD
VNkHdo2fa5RKiX/O0T6MEP9V9OHUqeMMyJT9nmXbmzFzL2qpdX7u6Mve6lB3mNThtABI2xuVw1Sc
IWXBLoa6T2ocQL1dHmoSyL4dhE8IQ54KnZhpVD1N2XIqEbkhj46lQxTEXwZS4nehou6SPuWjWMLD
Ag2yTT3lbJyM+9xjjd9CkjU04kTw1PmaO0xsvHH87g5wyhv3oCfB13B23hNIcTdG3exCxIXO6kIk
p56/p4obbjsD42llGQ/o4267MP2Oj9Spt3NkEq2P8ex+tyIsYvvmQ+sqhzHtHnEi+hgOy7xN6vZB
SW4ZFAJ2m7hv2clDwBvsikSBAnqnmDjPKbZxV4epfUIVBBry0KE0U5tw1QgZtd2861B/27DaOGRV
cIoh+jW1twmV0d64MzZJRKQg5YMKR9CicW+1qmY5YoZ7iE0heuXGA0ZDH9I5JzQzuXdhx8PVGcZd
GUThIRHqvGqin0KAwk0vROsZ3XwHScJYa/Hq/r/cncdy3Eqipt9l9uiATWQuZlNAORa9kShuEBIp
wXuPp58PUJ/maUX3RNztXbACZVkGQGb+FoODNacfJvVxEJnWXVXQKZgQ/Z0YKeCT0/njRHpUCO/M
zr2n8IPCsarid++Zr9SZjz3hsYijl6KuP8AcD2leUIUViGOo6CrM5DMFsth5cqhkfd6LiDBUK2Lv
s9OGdOVdxdyqsqhUyR2UYr1AIRIkhI/L4iWUOvwpI3uIjmsV160XY8dqqs9yuOeUqrPdqAmOzTo7
ByGR1psd6vNiu21zR223sQMw5RQ0mH1qKz4FFg2VOGdtFajBUW3urdhdubftOgdndh7WZsh/hYsv
g8j2fRWtIsByPifVU572tkfGmLb7zHX/g9Pf7nAq5GXbB9E6E9lIsKkLV8Xh5vucu+Lc2kQrbLdv
/s9ta7vYHtH29buTMMX+vGnbImseg8/2mtvm9mCjChglKV6usC/+WBJhXZXDEwp5dRaumR4rLb2l
qNohxpu40avtAe4y68dYBmcXWz1cxvq6yEDY/P0v1utBn9B2z5hF2gfKyY1rb3IX+fgftPvn3Z8s
+/aKfzwuQNKct1Zz+uP2z6syAG1LkqXlvMWJPIo0Cij/5S3bjIOVGAl+2LxmNs7NrJrVfhMbfP6s
mzUw26x4289M12ezMNvnZxf0PeQEHe8JD+E24kJIf7KV//nkbeuPF2zSiPWKG8X7jbj+vPiktbfb
4tbJfeq25932FraX+l2MsL3g780wEF9NMP79p1Jm2/otdsmI9mUw6T82bZFaicNlHDlaReGSJb0K
UQXpISSPJwRmJVa8+/2zhWHND/N7e/vuE8HZvHQ6WiI3scAmeNho/W3rk8cfu5u0yom9+XT8/k3l
kcnw6NRaysfqvn4KjFzgkcWr1iOqcGjJlTGLGmPVChIyj0J39cPNK0m6Xd22EMI3mD2TlfRcN9WQ
pKxEu31QuOJkVeU3jb7kSxkTAzRxy5y2zT03ey2lcs8O4WUNpxKzm9/aOjim8zI9Gu21PTfpo4yd
o9MEr01AB6mrjfG+Zip9SMmoOlSk4OxjJEyFXT0XpeWQo5k/FFYVeg6K5mMEkuyXvZWu50sWcyKe
9+WyzjxMSD4bTGsX9UzQaplRebKId9MwwPd64aNCzXfG4lpXTqLf1n1m+Cq2JEg4QbHGxCwiTLUz
dGQMfdKml7HHOm8QFEnNcckIKRbmLtjscU6IFBsyWWJOWN3pzkSDik6g3zR8G8wiPuAQIyo+bMhe
pdrLr8M5vRJj8Ysj/BmZLEVLinWZpsURkLWeHfK+n/1s9KOia+/XpvZdIER4nglkvFEyAOpXDQ7O
Ib41LWaEZF2vJRkkQ53SVRK5JCw1Nz9hvp2Q131u3ojejd39vPGPx2z3qlUv/fm4shXfmkZWXmOp
m+2+rBaCs8wmqx5oNyjp79gEHptXbdNcbFd/X7AsISQvZZxfO4YSljPYcJdanCP9KKopZZLQKwLO
oMu0Qd1P+rLWMsOOYWWCQVu3Nudb2izTWUykGP1139pygS0zHX878up1iU/NLXA6T/zDGfd5tWid
eWfO9De0yKhgwYMoI7GW/JlV0l1tjTzb5ucFmVntcRTjOckobrSdwvI3bp6dnWNkFQWwBKV7dD0m
Pu/4vCoahUANLWdFkbb7+yHbvWE6fzeJg+VE8tdTq5YOYWM1NVbr97V9Lwns1zEhoqoiKpM9WtgU
FBvysDlht99BbMVU2+8K+6Bmb9s0N3Ot5Xw1LItyZF0zr7aLuS+t1c0VegPdjuQbuoHf53y0xgnN
qzGpzJNk4rS5zzYD3ra1ufL+uM02DemZIzFvfmlTSr1aWYp1+FXj9pFRgdO0Fyf7YHko8zg+awtQ
bcwkkmLQ3/a6TWm1Gu2GPJ+PmTaeNmOQLSqKdQbzxMI1hMzXMJ1t6qntHSzbCXEzC2xvEE25uSsp
Efe3/z6J2TmUlXUL44gRPNNa2mXf5mRE9dfPR6QZ5pHuRwSOgsRYWxKOu5ruNgdCQ+Jmd9muT8Dz
eDwDynUSUtozKjfwfbvhMmMYX02W6c9PbUHSKTs/bQoDklGb9hImc0mgYna1eay2i7ZL1y5avu4/
HFj4wTlVEVbBCPDb1NWnzeyToFHvtn+xPX178c//uF3d7vivt5EJwSt+vsK29fky/+lVt4d8vr3P
l17T6XdBCGbWusmXvxnStgcTELi6hD8NadsTo0xGFEyZcBl/qTF+P0Qz3bVlqsPtXlnoWVcDVTWE
ZOijpDBX92E5E6DSM71jic/xrK0CFsCrqDxt3Pl2Y7lML2NHcrS9Jmjgb/GITMdEEpaxbzeWgRT9
P1hVtz1mcuVtE8RA+suqjxkfEgux6ebhiiXD/7jg2VqKHBtGUWrENK/jcJWs/l9jfT/bm9Cb4Wkk
bfwgCTIJYwsd4RrM4BZIbKSscpYFRnzFR9hsc1Zex+fIbhLX08YgOefm1CFcN+5pbVcUTS8sClaV
7vYaaDMX9MzkARwbI+O8REhJDGVFzGz9v5wPsE0LacV/F5LcEdf+bzzA7yf8kwfYwH60GmBOLqg/
i+xPHsD+hzRcvFYKJQmQ1KoV+YsHMP6hXMB+ZRnub5LgkweQ/yBbCNGHbZnCgA34Hzm1bKgNegjm
sCzOH//3/zgQWYpQbsdxDUsa5soq/FsgVjBq4RDBn4EcZz5Zs/NdoCaMxg6sXR46P6weuEb+kIPx
WCkKmzNlp/7QytdayeJAYRBo7BgGyBQG0t1mMgW5X1nJwqxpuM8I3feMcaJ0xXXpQwPbdlTzUBmi
hNKWMKsj2czE6Kc+uyv7dKTOS3JbdsSOzliTdo7+LU31aE8Ehdy1TMeO2bxEJ1xfQJuteUW/iLn/
26/3T6XN35U1K9vz51cCn6FIKXNMUsnWn+XvGWGqJ1vEGJV9JnxSQQDEFk567TarYpLtNY2gOdPc
RW0V7KfFuqV5+UQC7ptmCIRZFdP5mU/aVZTh9Krg04TXilxtGgKok2UWj6iF2MBQiVcKIqrz//+9
AyD84byzJayRNLAGCt2Vwrb+SDgLIhPwl5pjlr/BK8U+FhqF/CFnWQbwqMojyRh3xfi1AFEDtgdW
qN16PNuN/FomZIMaDQH0Ezml3jhmxP2XJjKS+dRTGi2mhN48F9aUxnSWvT+GihOPZWr1roQJJsJy
2lGEc7GyAjIHY49hLg+xUbcoSpufuZO20Kbdpc7ijK6MCYI1hCBYblIcWpAE8tUcQoJuO4xVsXHW
F4J6B3E20iS+CHlPQCa9ESQJHmKVvizX2RAsJ20wz7lGaWssF+ERqcPwTg6qmvw0jsg6tH800YL4
QQzvM2a7WtpezvO8MbqTmtHs21BrdoYYFPKYj22KsuZ5yCQg7zxjkhaZ+SmzxVdWBzyuXWudGFKF
9qWimwhIXXvvepxl2HWdOxjnk2uy5tIHle+6IAKQ6vXremRvwUlRsy+7Z3o3nguT5KJmoqKw40U0
0qu8uLcf7Lx4DzG97cxxOFKFkyH0Mb6n8/M0gHSlk/1dRmdDsiQI6u4+duTF1isIL4qZd2neXuiI
OoRZ8m1ZxF4FiI/KxkZFAaG3i/P2prYXi7R6i0ylBYi9KL4v6Sw94eS6tyy13w/NawXOtCtH2IK6
n6Z9XZo0aEu/a6JLjr3Gy7uCjO9EZF6cSevOJP3XQwhCk+t1ONf9Q6o9SUsS3d2Ye+gpOG7D3MEA
Ek/T/Qiabudg6aeywCY1rfiuiZzEu25EH6oPxWEpl4dQFnhmqvlbPrw08OReVhdfqtl+a7r2h5vV
exS0r66klGToio82iR/MqKFiLY7vmrTDod8PX0VdfVsc+tmCede5M9nz2rIPZe+Dh16qhWTeSbdf
3TgGSjdvan2h0xLSIZ4DaIgGeVFlhEeaeXL2n37FQyXorj1Tt1QfFpJs0m4gY7s/4ga7jsrm2BG/
K6fx3KbNu2s+WGqAU8xfWiOgVU2fqMWlg7fvr1Ir2S8NP4scuWCxNzG4k7tTg+m5qEoJhNai/kx2
dIUSnxo13f4qU/c5S2OI/uU6qSJ9H01J7kdJqJ8KAHX6Se+GuHxMRPu9NAnWz4ajHa7cAUviIurf
OnmyipZ/ByG5K+SpNYx+h/vVgGcjMlQFnFjFM6ZyYm+yH62UvwLeS5PNdERY37HQVDRucEJ328Rr
J3UfD85rwu9pJNFdGsQXZKvHrqlfJkIG6iG8dx3nPXD4AIX93Z7H5ugaVCAVwaNMqptEURWmhwmS
J+cxs5t9ZxM8S/gj/EQAV7vkwzEPjZ8FRx617BOkp5299OmMbH6V/go6P6kfImx8KZudhV0jbnX8
IG756EKYGClFVkuXJZw1ZnQiGTBoIVipazte+WF25X08pcQsz5S8a6eKLgajQiI0E4ixx0zP6VoB
K7a3c5wiigtLG0+ISe5ff06aqN1lwQ/Tya+1InpSdAp7Yp7gJoTpL4HTQNjp97//L3Vyq8LoAGpC
107ynTRZwkfIeW4JMWo4lJo8PkPg7i1WYgax54sdfhtqqiiWYfrJgnBNO4Um0qxq3xn3QWVQQTX9
TJT7mtJKISb1w+yCx1BkPktPaxcHrWdJ+SYn6zqUlwAuuVXhIaiH1+U86/C8tbEqyIJjmS3TPla6
F9U9JSqaTlLQCuqbQbtzkX0RcOGQTC2i52B0jFMS92dIQ4j6TiivNcIDIPcdgV5n0u6/Ws7eThpC
zF33Vrjl11A1lzR2XruMU5hc7NoX33W3iP06nq6XmK6zQqGp6kMvSiLpu0UL39CDTPc0BbTNUMEj
kV0w02g6EgdKcacrPaeMA8avLxZIRZYZsF+FOR4s27rLquZLEE330OSuFxbuF6NFQJa2H1EMNwOz
82G1NBh264SaDebe+W7Ih2a7i6rfx8pWcESSMVCSUB9Zb1Sv7Mh+K1BXh36kiI/X0Ih5U46yYIbm
EilKM2jfX5PVP4gYDWaY/xD6pF9NTTKeYiGu1YidI4yn5lBaQ3UwZ+cuRC20n/P8XGb986SV4y7U
EZm6jD2zwWdOjfe8bshSDkrfTamacS3nWzq1lp8E5vdKC742EdVmQU/NKK2shynUkSfRlhaQV+8S
t4L2SoOumjWvn4udUkA21Fwcye16SgCGNOm+EolMJ0quIv8tqeLvc77se6IFvjtMRBKWM41mdjia
p55ova7Yp417CxdI7DeCxbrqBCAIHxAlp/AUqyZ48lMUd829HQt0hV2+RmYhD6kouIhMJHwyV9WN
ILX/0rXhxyL1Z8IKqdLs1YSUDvajbRuCbciz10sfuyGsvCh/UpEMO2BgD1vVg/mcHFnfn7sQTyyU
RrCXznMXxuH1AAY9ZcMOZPlet0d+bHv8WGJawGtzJprLfImatjjaeGM5udRe77rPI7QXjThXZjfc
oiiFWgIUpVMygNuTnLeCpfueweMdHXaJm4OTJTdj0H9d6D7lXJwLWK7rsbOfMvJH3C7tvq1fXRck
AI/8HqBXr2Hdfyz0F7Er6a+jO+4cjdQrYbtfQyN/yl0RsaMbkMXGq9uY1cGlYrGzs4+hGHS/Yrbd
xU65m1R9UZl2P/bDm82A6C22tRuD4kUQyO0NGSxMXZdfJIWMI10nkajP/SweNXO8S6qGypr0menn
ldZP2OdjFLU2jEuwqLNBvxbPQnzsvGyfjuHRs7Fs5tmc0elXXyxhH8xUPclE/GzRDu4Iif8CEvRA
6v5R2GglUxL1g1sx13eaanjjNoBh5qFFUbuukfFhUipDlvBjGYAtQiTCeLFBJIS1F9WIMrEdz6QA
uOduEpY3jPmDtdq0ONUbs7mvi4q19fxtqV00OaNxmjR7wjM1E5ftwAwWY+x6XYPVo1zV1LGWnDRK
qInpLw+VsKnMWuK9XUHhl2q8z1zT3GtlEu/qwoRiNS0MFKDxmChwYw7VdWpTldbJAXMoK5jUtt4l
8sDLmE8wptB+S5y/4HlmrrAWDkW2fE7SCGvUQih413cekt8no/eKIi5IqkqOfUmHAcENMEJFf1KF
+hmHDaQBZaSeTPjiEUbH9CfQAQdKTVlMBW+RB80tQm79sSgmBsIwfqhzPG6p0rRdRUkTJyx01hXq
oqw9TyGybA1QqIXf9SuS8P3JNKgGQeycZ6N+rl1SjW3oOTLmll0R2r7Igpwc9PoponbeZ4Hf+UMU
XfrM1I4ticdIj6EIQZUplFxhSUhrEEpUSODbK2yJAxScbL3QVxT08+q2ZYB9NhsIut45rsCotkKk
252/n2DdZyuM2q5RaZ8vsW3NK/DqDtp9veKO5ahDqdSI803rGIWLOGv9GgM4UH51FVUkzGsrsLv5
vreLzfG9vdB2tQITLpJkOGzt9lRYgltum6kesL4IKi+UdLytwHQRWUQSOmO1dxNaBirTOOcNuR2W
69bHGHL07DYKaKRS4RXDx5OLm6ZPZsLZnYqvBWf39jLb1vYvws3MtN2YrbATgsDJbwNOTJh+6vw0
C8zARk7m4lSP13FL3dTgYtPJQ9qAkaSeVaPrl0BR4JBFcrlN1LpispzqaGntiW615cIuQ0mfZkR3
k4yMA+VoLueBlnbdioahldq5jYJwFWabjV+FSnFULk/jxKBAQrX56Ibo+pukp3fGgSVjIk3h8Dg7
vr0qoQ2qMx4cE+jIpC7JD21Swma8q56bG9Y+NnE/lbMGeyxr5u3jKqBL9LuUcBYxlG/MR8qzHar4
Oo6aL12uTcwSCxLnzcNskBOrd9Zyr6FAJsaj2Ed4yw6aUUGqGPz/1pnC63FwCBs13pdmSc95ziy1
bQKSLw9ZmxGulTtQw1plP0ZGcqVmtPOOs8TXSMQnr6gYKrqcIqI2crK3hQFJJmhEMiRRl3o9z9qU
8+7rsHmg0a5Bl9y4e/Iun2zDnG7GhcWUniPl7vrCuAigDpo4wjtjgpsyC+fMGt8+t0OQPKAMpzmA
Q4apRvFj6K6XVEM8ZzOAtVpeXNDGW7ukDtuXEOvFLtIUs0u0Wkgph+zVdcMHStddAIBkOqyE1fO4
FL8sQuXOY1uh3m+6sxoDC9pk/EbRLAXGkJY37CLSl2ZH3fkYUkRsDswxXXkZwewuNPDBoz/SqA54
khWvoDAs9yo139liuE/TRB2pUPzhlN18rkr7Rza50SUNhnQ/ibb2qy5Obrugi281ayR2KkSV2Zvi
al7q+VkTmuHjoOBsmZmPjlLyOdTa4qwNfe6VJpaOuhX300yxAwG1ZEAOCTPWIpHmdbVeoAK8n0dn
8AjhT/cOspSX2BX3aTXmp7ifbtpZq+6VCm7HxMhO0qLkK5zGF4QcpNgpH8euey9J+uqTR5RdxFtk
4hShmItYmjxSKmbvkgaCb6zs11iQdann6XAYHUueoynsdqMIzX2hGFX1+jVgNuIziFlnLEXqnA3l
3s6b6raiKnhn56F9FtnkxY51H46pjnikj1giZd0pa01EDc9GC/CAfOlG0Mh1ZyJC34VUMx6nIbyK
7YI26zz4oKqlejQm3U+KwT3OkY1UzHD4wozl20BFyolQG20icqIv0os16OXFYc9tWnFAlfiSx1Sh
R451dsepPbhR8TVYjPTRLXqCq8H2RyR9tZ7HPlHqpHUtFpaNPLyEoDLujm94Ql0SjLfOBF4ixfQA
ykukigMrXtupc9IX1vH08zh+1yKRpNpXu0DvdOjs6cyD1wzpZ0jo27rrJ/ktoJRoUMxkpqU5VuPc
ICxzEciHRK6HgNT9YhG23R6IGuu9fIZhYS5hgkPEb1ZcDo81Kl46P6+anEq6ZK5uAysf6DvsChYg
OQo+6iwLdPNy5tNRWUPq8JdFzxQ+oLw4xkmGURMhQ9S5lBHihijnjgbCtL/syrhoHpw4v4+Z0hhe
IO3pKGYqkmVvVUeMQPol0uY75tM0JDaFPAfacVmrI3W9GhiraZYJ3fk2SBeYqczO2W1MBcytxK0j
Rs4yTYGmRQ+u7LX+ytHG124w9Jvma91o8XM/9X4KynEfRB1BxkwYc915pFUJ439Ix0ZhG3uw/l0K
A8WEqGyYZI+pj8zapNkzgACc5Ee4sk7L2NcXpE2+6yCtrjrHBys9VKEEWhP2y4wQ8TQ4+OyImVvr
n9Wp0lG9NtQgN+kLItEbdwjQrVDPdoUXTHbVJS9JZ1qy9mKWrf4AZrkjgsLGCDSPaNJUjdLXXS+2
rTi+rmqGZK3WXJZG6+bUXLMEDhgdIzIshoQMvyGnoaOa9yS2oTVqJqj6TCtwKZHm5uVapV1lUf0L
v/a8b1euLwEv3hm66vdkgaA8w0dIw+S2GVeTBaJQZ1d5fZbFqAeQLpnlL3KmSZV5CfhichhpEoLo
YAHf5QgQM8dFVNbafuQiTGCFIb3tpu1ibtWXiSBLKPtyzHf2mp8xuObwz820hPvQBwTLuaNfzevF
toUwcmEd2I3/vN7NWezrSZb7G/1qr2b0bavYiFmgj1UBElqsdwpvuwPFJdLOKSEN/1+EqZkI5esl
GtXttmCbunzeLRj76VJdVaSNoGFd0Yv5r+dujOt28cdtn1d1fY0QHZsEV1jIGvTzKbXLfDakmPLP
FzTkmke6PfD3poHRDvQtzH9T33+75/PVpCYGRC91hv55nXx9voPtMX9cVdKoWAJHtIWvHyaqA7Hr
1gyBzxf84xn/6VU+H2JMHLkU01Brzf7IiTDc2faU7YMythZMPNBabRkl++3uem0iMEfFh0yaR6IX
9bOgkodFHRfuGiQFeArdtV2X641TGwDdBVm5J5OJxZvI88EXAy1G9aw9ZYV8Rv9beuYWRzAG7wrI
Z++Uc6nvt0gCaI2/cgqCBnuCNLMnRatTHkz1UbPyaL5k6DiQPykHCAB6F5H/21Qs52YYP6K8HKma
9UQY3PRmdYUec81gRT4fzY7JKQNZDnvRLs6YpzvDi53mmBLS6imO3V80SN0pp/ZDS92XRvhdlGmJ
LCS9BYn91fR+O8T39dSvHVCx61ciPrPsfsUOlaOolp6RWz9EiwgTwIcO+Eb73ht8/sXFvLWQLVZP
72meo5WsJsxfGoI1l7i4XdPNNwjlfwWIzRljnorRfkEq/xzVc7XvTXm/MQgFnOYuy8Z3a3Roh2Vl
JMzqa2P/lBNILn2rVF4OJzPHqQgCpDdjgkar+2mvNi2a/dwoveRaeDSN8M1cP7MGXdFaHjz/BU12
wAQx4r+Nfsf8L+mnw9SXqKvD4omouMtIaeZaW5TSNFs4VNk5/ZcYMCwCTM/qL8PsPDpliyPWto9d
rH20mKl91cZ3Zj0R1LK8YBrBqWXjSG1Ued017anSGlq+lJ+mQXpVdUF4orz3sUIieDsEv9xyZlpE
z7IXUb07By05z5uSE2NBTDgc34Rl06LV7Bqi9HejwWpAZS+TJcNdPS4HeWmYbHlVKpWvwCFUTauU
yzkJezDT/1CrH7v6ZU7n8ZfJ0hQiDX3c26yRHz9RgdoHt7UzntSgbign5DRprdPzW10mzzadephU
1ZM7+cl8Uzt0m3XDTS0denNnX3Vvw9jawJva+6jq63Qw0mMZ2l+q5EtlJl+nIGoAYXvrKKvkQkRC
vkcwmzB7jR9RhaPVFdWP0sJGrFrc2JxIsHdYrjf3lBeOtXDoUpjG3WjWBi+jZmrvUbtCeXl9BQmR
W7Sq2pUznSwqSlMpjYNdMpFHhOvuRFkGfp1/NBha8UMP6LdOFp17TKILKIe0DRAY8QVWYwH+NLMW
ZKV+JQflzY9Kw4xZLfLD7bM727U7j6qV1AvqnJ0xeDCb1YBRpKEHpPiMcX/eu07wstZvF3r7hUXZ
mbWEIEuZ387WVbkLbeeeeEC4dzo7dkGzXMjn/1mSAxilT2WmfslRr/cDPnSV4htC/o46VZlvrW6J
nU3T15JWiWeDqHpmVmBzoRs00W16b8HvTeTzmHPL3AUIymIYiVbQTzKh9eWUkp5S5EA7+KfJ7uWu
WurL6PK9qTB9JYzj3E+xB1BUETdPrUhBDMRUvGUMcgdzPdYqkbNouaoc43b9Cygv8sg4dAA4rX3a
Mb5qTvPMDs+ZRpCHrZoOy00v/aYEsqszUIZmYXDEL8FEaIqQ1VPRGick/0cLzkX8LPFY9bA3AnGP
Gd7mUAWMZhhkAj28RqM/C4XefcaHnoWM3NlYABR/a4F7Lm2JdWuRBGIhNJj8tWsB+hYvkkxfG+CR
vZU3pGg19VOQuSi67ewubRfgJu01n1wIqpHjSrgAduLNpM6E98sXaSQD/JeT37JagdUKngYbrZ+j
3vEqAfK1xpskj3gyMbZhdlom5DPNzyZNH2NV7t2xkJikwpeVkIbtQmfSRd1RYplsxjrei1Wh5KYY
usdaTngymNIb6TLtXCdPvHlMzpakT7Wg7ASF+frxOzf2Zc1MvbEckDz3mNUBK2ab9eBkCf4hgtrW
0e87jaCqQdTvZh21x8TEb1zrpOoQDIKKeReaNpyf/WuQrIZr5+IM2t20AvbdekQW/bnA9eSbfSxw
xuJcVdq7GSW0JZfvzYqnm0OSwH405eWG+mDPGQg7rUjCPCKRVBPiv8Cc32uOoAbYWTMMbBtAN90c
fwumX5M246JFcUZaElmb0Lsa0HfKTqcDneriVwpkcKgqqAMQGa/LihN9d8WJlRN1yCxmyGaS5ewt
UZ4ebDBY/BDOt9iANU7SdyujOdqhSm8vEJl5Khwflka+p5xDK815cVPjki8cDaZh3mn5MO17w/7e
oYfccXw32L54Txlim0KzYi8oxF2S5r0nipaMBlITOdr59hGnecwgknr7KexniDXSzBSFf2M9s0ME
enPIlfYoOSx3edUZpGAP7PaBOk6WSglnPWXaz4ZgcHADmJ3e0SYG0ZBjYKq/pNldVtJ5Ny/jauLy
LKsyb/q+xuNQuaSf3eo6vbFVP+8Lq79ROhX2dsIkqV6YHJhZ+L87/Bgbqo7C5L+LaY4/yyb8d1/t
P5/zqadhlMZ18TuleNM3/OWrdf4hdGUjtFk76TZlzF96GouElr98tPo/LMe1mYbRsYuF3fyf2Gjp
SFr1FH8X0ChX4dhVxLoYNnZGwX/6N7WIWRYyKGV2avPqZ5lQ4LqsnVP1L+UIUiZgVnr0CnFeX0Og
gAxEsSejoccnuhZGw7tC2kJPr+bwKUVfAyKD01YPT6OWVEDEa3KJMhEfqIj+B+NB9tottiyLhbHF
2CetX82sVz6W9Z+LqK90oalLYg3xAQlXBLNt32qE/fotrTlIyYzmMLlacWii+tZKE1Ia8qzaj06X
7xcsPXurl7e5+ToajLLwBAzhCSfe0rmvNMjbPl19clZ7o+WzhDZCMsYzB+I6WJsAXwGu5KghUvOj
QJnsJwvnEbgiPaaWhnSQorTfjAaWilJWg3vFYU7073YW3UOHDsSdF1e5ys8cWh3W/V6iEpF3A77b
OBUuhFGxl/OIBRKh1TG2YRiTKHqC1HuoA8ZJqaDSm1i+q1z3WegRVoN0GsgDs+1QO/RvJs5jkta8
3eql7wZ64dNLWSzL2R4HbAZM5pYc71NW2Tk5NKPN+YmZJxO5B2rDf9qZdp1QDgtQdEyBM4kcBC42
DiMh9LuIRAtKs7GrFIh9s4dUMLNY6nOdG4vPd3Wvl8sXGankKoApFz2aA7AU0n27GiW13iG4IKmg
b6IJlys8AxMmb+4mTiqm/MjRXTepxpQw4OR0VeoEFJgRUXjOuzKDU1YUX4tQsj/gsOmd99QNR7p4
q7uZjxUszT0RFV+D3L6misyjqiD0qZeNdomEhKsnCPK4f1i0mS71XD5Ccn3TSE6wmxKa8drs+o/K
xd3c9V/xu60Ehr0rXHkSLfCVpcx93trX0KRUjJJBH8zNUZvjnzRCHKQb2ewKGNOs6iMYsBfa8X6o
SZGxiLaGVLvq8GbvpikL6Yc3w8uo5j0zQ+XDIEPn4B4cgJIuImufnMBADjG/W87PuQ9MLOS62lsL
sHpo63sMgQV5L118cI3uBkEz+Zg2h0wwZjeVLNf+o4CslcIxD60jGCrK+TGJkvwQYxi96fXkbKdz
/5S1lKmm9YkTS/4w1hcWs/hB4wn9TZidtGQm5RNAdw6d4Oyo4BWpgebJdfkGZpfVUQj0rNkXnMA3
w2A5XqzlaGXaENdgku2tkNGmjGMNZYN50bWe5Sg/Zh1E7rElmW2v9+y+LCmeW9lH54hlll/04xtB
GEEIJ9vV0kMSy+lClDcQKm8E4agzfdAvyYTyFHT10FjJFasMlCJafF2W7LuTAaVpUIwcIUnaR0Nz
XXT2fGiDiYjecfY6274rUwkZO45I7OlkDYJY2wecpQ49pv1BxsRvfzAngIhNQ8cHNcdcFdeMl1Gw
V3Mq6ItfP3Q13Us8nwdjHhBSrI3aSM9g6OTRySjhHg1D8/W+Rb0dIZu1U0q5CsNanq2Ir0ZFP2I4
Ya+a6qdplumd0OlJx9h41bhO9eASa8V9VusnCaaIDr47KZlZCQQRmjJunar3M0EzuIqdazTl7+ie
BwTX5pexiQWxOXyxvx0ZYW/vOCqUZ4H/+5IgnENu1d6cl3LXDzWzoJDc8smsvmW96xxsze4vGYkF
TYlIcXq3lzx+dqbUX4yGWusRtImMG/1kT6LeI8pzybNxr0cNKkAsGp8nTDvC5i8rWF9X+SFfPgLy
Z/a1IQZKFdRN0g0uzzZZaSRZcxp1m7QrPeJkKb50tuX6QGqHAVp715rpYSJN6rEMjXOYqgneL2t3
akQFwlh4aWv0YloV1cT3GKc2LF4stNiHmVmoJaby8v8oO7PlxpUsy/5KW78jCzMcZtX9wHkWRc16
gUkhBWbAAcf89b2gm50381paWdULjaSkCIkE3Y+fs/fa5aj2dhS/s4GSXT4Ft5iumWnQYtWBZ0WT
5a9TlyZgbysPHzNzFA018jN6rw9iI87JgPLDAMe1FH7wK080/v86XYmijs5G9KklhVp2apJr16GO
F4bxhM/gmbmatVFFfGy5+NeK7DLGwX22znV5J7gMTLcr9owXyfBAbuLEHRL0rjDXyhH+xhzbo0CI
uGmxQ280mpSLOHrTOI1ex0SQ1KTbM5WIoHafSN9QDW/0CcuL4YUc/HHv+LG3COtyREUtsDfjE1k1
pnajKc5BJ9Tv0MTcIrC4S99V/atNusrFrr1bVzpM+IAzb40ImZTl9dHKEPW0txA9PpWafhVVPhwJ
vIO8NFQ5RuppVeIzWTVxN7xG0jizoamdWVuklclrUU7Zekxt8ANVoJgx8YqYCCXTKVBbAdfsLir3
ZgClLFepvy2CkqRt56Olvt/nAjuh1dRvDs0/3OQYvi2aw3hF+1NLoDqMg/FihnJaN05HH8gpP9lr
3JfJo4lsPpJvPZBzy4S6MP0HQGiIRUT9kk7Zr84KfKJIA2/FtbSbxLRx+5VvTiSJ+rmzrXXviwNA
sbBd9zUhpAGnVnLpfcrq/uA2E2wMyx8Xo62lp1Ch15TjdJTt2uq17lZ0CV7zzL8TkexWaDETcEFV
fhBsxmB704tI7HOUV/6BpRpBfDRedFQXq1artUedDzRur+YNXBoHiEovtnWZNitdjBYvLFnSNmz+
lZ95QCanSFt6qUWJLkd37cjCX+VuHR3aBLlW2uzHxDHPQ91v3VLbBlxV+3piD0R/G19c4hmrrt5X
k0+ZwXZiAvybQ9mpTt4garXLtJRvup+1F+wm7WXUqw+BqtkINoNkaNqZqeQoU+9kDsgOAUJE71AD
/wbMaUmkXbOpy5xXxjdpasgcDo+RvKfoVZeM2+d9KdMWg2jhOfleurbSqD4krrvWmGxse13Xt/wN
0UtYP7fRb9W8j6TfrXQflETtVY+hZ/q3pDn6kYUVu/bybUnDm+RwA+9KytiHtPpmJ90wvbPzLamx
mO4QBKAds+QioBTRdXVpmdkxvxlIFsrLswHuYFl7DSKu0vuIQpycRjS/x2kmj1XyENfZMQiBdNmm
O+zNkEvT06WBtCP7phwiBSqs7JWeCsSoiNyW0zzY0ybzpTaLDn8iugQCvttN0/BRsTnq1oDQGukw
mowPHJm636ZdMDLddaqIXu18MLZuHtuoxCdqrHIWPAWdRvXFqZC6MtgxF28XZtBDWDBlzbBS/UqE
Fe4s6cid2TqbPh93cc+gvHV6EuYvwnDHox7k4n6+ZGSaOfdDd+srLV9XU1qviOdB61xM1ToIxoPP
xYZdO3bJ2EEUO3bZrbVcYniobjdkvZ8Hj1KfbtO2l+hhW4a92zGFfR0JbyPHorgSK8BcR93rXqOu
uVmXdzMQfjJaZ5dPFt2o9hEaQbioR6kw9VeoWiKPdmTGtI1AumlR4tNYGx4z1obfbeu6BJar1vW4
BOQnZLj0SLO5XPQMsNYOvEkc8+laIk6/8933nPnZKoBsvUMAUiwjNbyGpTyNufnmWKwETR9hnO1S
ekBNDjSBqYZGfsmqaydjKYLCXkvJVjDoTP3EcFfmhb7q0IZ2DJwMmadbWBeI27JVZ5Bo79StBbt1
P1C6aIz0iti/MT6mVa1mpEGCNi04a7L41nN7V1XPKBI/PYK/mHBuofrt0158Bn35HTXDwonfcLrd
jfG4gxCxcp8xK3bL8qOLHczYzZZxzD52/DO16Z2m2/sgQIkdNHfD0O/qSF+FHnKAJtXOFkVEawEG
t/JlzZB/jHrawGJZaQprf71ptGYL3+PZwe+AVshc0fAq4NIxuZ+mnW05N0sFqHM979Npp5UIGyJV
5APfqGXLDv6cKe9F7j6y0zaLOP7uKLwX2aheAmVt6jaCVtIGSGT7rdkIUCJ9iii3Nc4SvVeFo8na
mDJ9Eo5PoBOzhaS/VXZwErlDg8M2HkoDgphpR4sYWwm4D3Zayz9mo3tfjuLAlf27dfx1GMbEbUha
MhjTOwi6nd5uJK3JCpW1qOVDU4YvfX0f+nLLFYuE7or5FAmGWE8wHivL/nbtq7Is2uT8h5WldkbH
ucOfjgNfdzr0eoT5PDNI3s3/LwfqRWqoc++xx5P9gBHvAfEhfBmj2PRaZK7F4HoLvWf64FnBQhPB
Ou9dKG6VPn9AzoxZSKgiB2aMj4iwiStjgonbnD5lvBsbEycVwSzWgJxPLw0EcP4WnuhiAmiR26r5
RRxvLIQDlsZ/7ujtQcZ7G5R67Wt1GtrNYFQfqEmfkEMqJuiBYcJzlJvRGSB8jEAo3iGtvgRRRFMs
fyza+Fak6h0tyYVBCEL56YSgfGsP0U6q8tMaUfWa5tmtKViQ0gl31ud740MxMDAaC2urhearF6Zn
d7R2idHu8+4hB+DQUuJQ0K/FrDLsLXAmhrd2iuzR6bJddCdrNtcpkBstt8aVVqNS1Qqcv3W2DDXs
X0kpibOUgk9D0myC+gqU5IozcDdIpki1jsmh8RxaloN/lx8cakqPoF66ZIzKUU0uado6PTyqWyfn
D6SJyso8uIa+CFki2jI9R+O0loyB9Cq8qbznxWiGB3Sij2LKT5CcD27abpLG3Ditc+mL5mBPGI2r
8a42vRxKsrZrRHXBOoKfGad7HK9czTnRGnjpAClpLgaZ3im4cqxDruK3NtXvwYR5KIJWHtO4xLFv
rta+qrQ7sggtu05965Z9tLXi7Lsxg6nhwl96mkOUByZ/xKq+j5510UZxcezqOx2A9+RXNBF0DcxD
OD01OnLDnkIPhR4Oyy8ZVivLMq4+HV5McvvYS8C8INkBGDJ2TCmGapPkAa8Aeyop2dd6EFhBbcap
KX1he3yDPfuzZBaZvVGZeiPj8eYKMLZz2gyzcaf9VYbxGn3jQ16q49iXnzpmcQDTq7pTj8LcRjQL
AUyA0A3oRnPcQgYs7Pi+LNL5wPjE7/obxuw9OsZ3HR2rGN69pnqGCrWfYC6VjftYZ+5XM2fQT6Z4
6nL7STfUl99on+A3DgWewTIA/uf7p8QoV27/KzTzrZ40HBi4WEIneYOe8tEIirfIviCjxZgTvTrB
Y6EMgo71elt39p4s6zOpEkfZ9QjGerzek8PHfsxJpZ1HV8b42+z5yHmV/lIM9KdSZ66AS+QoxmvT
iKc8ddZK8y8DxUQhndeemDjWNMD63aVNrbXM3lot+Sh4TwI/fWjLaJ34+mm0kVbDcN22TCc1nTO6
0z6wYMyTMGOlyWHtS+gVuLDdlO5yHgFeq3Y64JGEg4WFG8n0g4ckifaJTfKgOZ5bh0vbHdZOex2g
ShUTv+IE9YAjkanNy+JupqpFKRSzQVNHzX73LjQa79BYmUuaYzDkYtwZY/wcV5IZTNY2zEigeZnh
pursuzhFY8WBF1nU4NDxZ8HMOgKqCoY/bXoDuHWF99VAU0JCpw1fecZ8LaqRMgvoPWlCOn3Q348F
Vhi4Qo812+YiyOV5rM1DpVub0vCeJ8lVPcp8i4B6UwPHLA330vj3MqnuU1RDCyWLN2WVGy+pObRN
14kJm5mKRT/qN4Z7+8qqNqiiXvyhvK+YqdD4QrOX2+PCyjDL2CMoXq3H+Kzt6MhNnIhZOOhO6Akt
wkH2KJUa9W6U7r2RLqfCuBRxdpc3+d7V9K3R9HcFE4ncyZejQYZ5ytGIlHonfbL78onkkCPawVML
Xmg0mDCr4tUfp8ckNx5siW+nGs9y0nJEzSYejgqFbp5wJCqd9Yi+Jp8LPUK44E3NeLldw2LiMgY2
AQTRzlmFNNxN71TlzWtkbQcka+Fg3xyrv9Ze8RqRbx8Xx8Rmx+X0p/vky6NVr31S4K1XI2spk+2j
4hqxdHdTOcGBzvyr3iWPs7LM3oasEcDtzrQeL0RG8LEv1XNDeV7HCrR1eKYAptKCg0fgTdG59yAk
mvX8bxX6eMLitSxGhmOMmu9Nd5V75VcNdiyxfi58rwd5JXPelaxe9Y79jShpHrn+VuTaF+j906lc
m/74khr9fcdf17JRGMVxMLs14Z7f0IIgdJtgYJ3ppa6K80DAakbMVmt1V9f1eN00xh/ukC8TrPbe
MJzm9wsa7Vvnds++2bznKrs0lbMF0INgmdAZeTNlwshRp6fmjvW5GL8yO/wdw3xt9Owj8IjSnv4w
dLa3IOUobE9JvAqU2c814tJILJgRfPfIKYpgHip6C/Kx5qEWCO4NszmIJPEWyVBNVFjlQ1M/TAHo
13FmL5La4rXFigSYXUp49s6IN4pO9kKFLkzylnF5IWlPMojhEqC7OVVIpBi9V057xp+pr/0CzQEH
9IfEZurX33FypWDKSKD1xns8/55fPDD+Z7nqpte6sxjnlRJmUQilqrjTNfetMUumrQ2hdVb+larx
MLTfYYXqru6es8610VVqJpdstu2xddHsoW8KThWjVlJBf6Wv0IrCWNSc6lde6COnNS+t3S+MpoP5
rrpzybVMnDMH9HTATBl34mA76KRhCJ/pOlPVleOa+fnOm+hul8yAy4T6CDvP76wp6IE15k75U7du
tUA/TayfrkFl5BRqY1uRf21sJNPQOUjUmzC4VBzhN6kMkcU7SPIwhISsaiNjRBB5q67xPU7OjLoN
pR4wv9VrOGzR2lEhWD5GiSoKHzkRfE7IFzeVSup929EyDzNECnVkLuaB59mMRgahlf2I6OkaGJW5
7W3r6vb2napJefAt7bnySbBWYfg4IQa2g+I5cCB9OU2qVtbQaquoqexdItNhmzHKXMA0p26G1xYz
uDQ8P1q7Ri2Waa+e2zRDWTV6Lyby2U1ckEnPvlXb7qujWZQ/HPViajkG9aG2tqubAx5yWcukYT6K
1yfMGfWF8IhqxXlKmAV+B0nuVCf8LfppXqF43NBmby6LYPaD+VEFzrCznsrsF0OGj7q/2HPume09
1ZIpZBGLHUQN28kDiIgaPC9WtDHdWrGD+t+DWOnOM5zQ5zBe4LGnaZAuvSjsgW0lH5HM+QTnWPwM
AggbT9r7NAMWmCCKs7IKDiNYsyYox1Myth7vBmh5X8EuC5Lg3ekpT9EVxbhca2cbeZw5By4lK51R
FG4HZqpD9I6emgGwmx+dMn2AZPWddNNOZr7aYEJH1OM2bGruNaqH37kQbHcveVlyAsBqkllPWmI/
l1h4UMNqD2q+kuuasUgjoI2Nhl0uslKY61Yw0A5dmhs/yjNvE6VcbPVEnE/A9pS3EQDTZTTk6z6r
r6QgPw5G+RyBLLCvNcxPTxZAxcQ6NbhknQ4VLmr5t9EQX5D3XQHVAGHhotQCxsiYsMvsm/ysVUau
fWv4vIIOUPR0wBfaOyFWwnHfmrBKmuqTLe6s9xhlDJ0Trl33KHVVfS4xofbWL2Prm/Z1EvIzxxLS
Cq0CaMnCJMJkmwbqxvl6lgZmz603tw6lMS38yAcyYn0BPUx4fWA6SQ3JDUWCs8uEXCPjWumRhufS
WjS8BTkf4Nw39wNDBxunOKC0x87u3gK41VAEkFile5zbezc0noIYD7ypGbjdKgclUHzpRWswVW92
ZlNSJgxfHKsYXbXZh5sWqxRfLmg9A9VqWrwZfrcXU7/qdePWJ/GXDqwUC+5DmFifZj2ekyCl1iqG
X/rg7FLR46DjUIJWg+7Qk96z+/j1L618gfYa7QN2XtW4agkw+EpLWgMMUc3DfES4IX1ZotoFp4sq
JUOFXTEJ0LokpvbphfpBJfLm1BDvXbBH3XBhyPXi0i1cIBP5jqL6HjNJ1osbM5RVpQcbXZvzvKf6
IRyyRzNv74wgoPKI7ss2OwK9kPis9D0dZnQXhDCwieMaMMNmKTW06eXAKMSt4boUX24T7NIhPHBK
WnkxOla/b/gkYOntso+Q+n5pB859n/YotSuo8BgydGM/uP135qZvTtC86rpzhySkXUd5Bv5smbrJ
11h8hwkNjYK60YZoDxr0iA/irPnu2kR3bVmIYTDtXGrD9/lDRszOwwcpIXjfR0/HityuUEdkS7cT
DwoTuu3JD2vgqOXrE3VMxkWHiISL8xz2HeQc5N2+bgzbXMpvLSYziJliPZkXu4zu48Z7Q+31NHO8
JycDd1nGcLx7ihHYToOWX4UGTZCA7OewYqSYdNvqKcyHu8TrSMOoox3i2mzRDuU32CAQU8W1K8Z1
bDRMZZH1eQ2IBbqKFlOKGNmPqwgzAFF2+Lnx67T/497PQ21++Jfn/vLwLz/28xN//HuxAsBlMXrK
wV3l7kOclMZGn3gJ62omnv6Dd4dBFOOSNd0KYukW9gxJ+okF/Ln3581/47mB4QniLNoiXh+n+2bO
+x0jEFrIAqCqzAwgMeNbfm5+Hvqe1+y96alGbd0c/wkKJwYvXEF8NBd6ILNpGc94ux9omj3kYsJp
BtxH/pDufu5OzRyuIIZN8ANK8vMhP/zcaDPF6o97yNpKN4BjlvnNVpfoovEhYyqcf80/7v6w8X4e
S2TSNOyChSfrdEkJB/gpLOtDa/R/v/l57ufhzxc8ERIq9eeX1fyNhCZkS/aLflnaApTHz5dl8WwP
XcNEExPXT2JfY5tsbHqPwiDFffVD0/u59+fNz3M58vG9334K2V0Drf/KwOjs3bokQECkJ4GfY4es
9XNifHOxEFJRAJAkE5MKvbJ3KdxViLjTc6azxAlFr8rsv1NInZxSuRFzKIAqq6M0RuSLvrbGl+Kg
Zy2CVQ6Jb5mmRrAHF4D/XY6H2h53Rq2zuI7dJa0HzF2Ohz2Iz8+AbcsI2QQ5LS/KwXnRuzE7dBwC
kskpLx5G06WpunE9lX66DXGeZelv3SNUehD2wW/78SKGCQN7nx5MG35FVIYHfaw+6yQie6cIUs7W
i0T1xUVVsr00duWzorpHpgwYOvEblU6396o5M0ShlZ9AufFx480s8zyB2OAm1KSzqURo6jKz5dxc
5XQ+TH2v9fq91Rvq0jn12ShRjUyli2VtKuGKxIsnImiysx52uJIa69KZlnUZm5BPv0VCtubeTZb8
7eVpvOZH2kvu4EYo7HMdx+4W2uE1bgaxBwwTnFL4xIG0VoE2vBs+bRQhzW9lNvm5KKnfJ4YvuGKg
KVjnRAwB3YKRVxWXDIbCmpXaVx8QMhK22bK409RU3E3x77J1nAXIr24l6C4mZJWsG5d3xVEBJa7e
TAA78+ISeV5+0bVHpkvDmdyZehVJ8hhd2m3FZAybzsAvyfncO8OY9uBY8L7Hxc0MK49WVjWekLUJ
/bdFi2BixLZwK98Ctzlh4q7lDGue0QF+PiHc5ShBHyBf4z9bj1E+XoyBgXDhj6d4/k2YPWlM5yhv
DJzri8AThAu5Ie9KOzRYn/OancjPLsQfvbLf6TvadI8UIGt9fhOZKKE0YaACrm/+rojEiGVaYX/9
ee6PL/98xcm9aIWSmRfmOMU7TGzZIu/zF8sXX607neAzU7sm5QM6TFpo9SWIXNLlYJIPsA2HD7ey
vvU2eYSifU5zFGYWUtHBeIybEPCIbTyXVgokzpfvntnTvpnoylbTrZ+69phju7A1/eQ0VIqG259K
BjA7Ddk+7gxpxSdVUOclYADIoFvEM4fVC7Ff6J2zLL3uxS5hpKWNWmW6KbFAq7UfRRbgXupUT/Nx
/2CmKmPw/gXG6qVtdI8+e5U2iPs+hg809uO1MmYVq3ngeLuw8PMuROM890F/FmP61ms2ZSoHT91V
VyNHOmMgyd4x2qYsGXzctqCI+wTUv2PJu9w7o9lEb7HqfGxpdRo/yDhYZS1tq87DOm4VKTFXvvzV
VxRhXq6/t1Jucy8HAopJf6UZRyGIHQ8m67fD2Q5Ygg2rPRxuZLgAhxhKOn2hWrrUDoZ7DboQ3aIT
bzQTgk2fwrMb8u61da2bPd2miMsmqoGza2Z2wsiJZQUMsGkiz+3KoxbPeFvtokMAZyG06a5UJbns
2ksgmbyaUcFsNy13tTN9BMGcStTVN1g/6z65Oc6FFf/RByMMg6d4Gut8RXrdqaqMfN067r0wor1s
kl+2ce27COaLYGZRiua9QPEBd2jcjDC0qQW+C1n6+5oJyVUbIgwDLSM13TSPRrmx3FDupjBIVw7n
PDQgyd006fYq73kZMiDijnnSEypKZe5bBmFDAU9ENf6iL4vZxgjRyeKQY8WktVvlhDRDn0Cl9+cy
PHpUcSuIHcUyy9NqTYOC0NW8+vZC+xNGnbNomVXqrUVPMvEfRhUPSEuhENSFYxyr8KOLDPOldWi4
OAqgjBfucRJaRJVpL4Z2qajP8An3G7uuvrLKYJnuDqWMfhsG676nlxSI2dWnOOvMOVIhRCumxQZi
fSK0Sg7QWpQus5odOFITPMFmoSz9ODqM7EwwC2u3bo1lPdCJiEf1kYiGTr2ETxyQpBX6TMjDL6Hc
4ghYB6kahx+g1lZ5N9BOWJij2HnuVO047Ra3WsknFFOfnZ18J+0XOXLOpjPHYOVO4Y51175i7fNy
h6ZeQZjvwImfecDwJOBPrTJ/JKcgaJrNh+4U7aaivdy49rQeK7+EJzTcGdHQkgHI8LEK0AWmqeWc
nI9Is0Bxc6Lk7b6ToeG8BY7xXUXTnRvnJjFBtQA6qJb4ntpFHfn6eup1PtuYRBcuFumBpkc0ypCJ
ZqvBYwiwZVnSRwZkt/w+CN/ziavLDav7jKPnWjNrtt+A+UztjWtfU7/MrtiGWjY9ahA+WJGiQ2gU
F9yp8TbUjYfIoWY2IUWT6zinSrTVLoKPsAiy4nuYveUKviGsYSulpeueEweJThmcdGFf7BCICSsu
nTFV28zO0H45kVh7Zv3ejrq/dWV9T1vW34FAu4sZStVOdCONCv0+k4q1r4c3ZtY7OkPiEnpollUj
9X0SSWz7Y5uTN0DhImbkQwnQDBBOf7Cs9rdbTc95X3T82+7Bcc1TG4zJc9beRbb6CofusUJ7QKFW
rzocb+uaTIE2Ca50WcSmCiu6z824ZLWxtx21MQ5c47PWcFHkxnxaqNxvpPgYLjzM4oPZbAbd/9LB
2yy7FiwJVLRfQQWm0vLkzi5ssYgbNI55Rnsi4Egdu5W+qYp9yl+GcxD0yiiM4KiF34XykNeJFIiA
Js0jPBi5SQfmTTi6xTkSujiPmbYyetKk9CnANJLHxErgxmNUDDhH91S7CsXsPyn0HvogvRrJm+ip
M/yI4ZCQQkD3Jds6LTodvQeDUFXpZ9a22sFWuMSUjZSrm1Erm9xNaoAa/PapFidIDzCZ9uXLoDmw
hX6emW/QiHMKiB4hn03LQm+BxyMOO7p1xVYVSjVs2rp6+eMhmpMtkXn9bgxIS+OQzXBxLv7GkIlF
Gh1/7rk0kXFYJuvxJygRph1hFfPdqabhnGfY5KzCeC4mr2FyyPM/N5guy01StK88anZ6H6HR0LOj
CpFGRPO9WHB0aXJrP9JP5SNY7HU5FUepFN4JrYbgAmeE2bSLKcT0XLk22xG7kMNc2Bum9zGPCpat
qjiyuB+jwkvWvEEnyV9/BIlbHCst6DeRo738PJVGkHlRlmDeaBw7xUgOV6jSnLWrTH8nQrVBzYwh
dL7pCLRYDhJLCzkwO9NV2sqrXVavItEPPdQIsOxEqGWDSauKuLtiJFmLdxw9oIYMq+AbkiTHhjWF
8ph1bXlEW0IEAksg13X+SRCHxtaV7tpYXNp6YLiYz5yVKrFXqZ6qI3JH0ipqpAJ5zOXj6Cjx4nCI
jxbwTH7H5BfHVq4HVKTHnuPJEtx2tUxqLFXGQMPE9RhP2aM80luQx0ZvUXRIcwtptqSU8NPq2Em9
WtFdAHQSYq81h15syyY8NQnVEW7p+lg44JoNRfC714YMQn6eBLS24pKiCU4MCSd3wDyimJ0fI2Z5
YdPb+fkPYzpulXMoB6s8dvOLgF3e3rYqBuPvt/s61lc/v3tC++n4c6+J2VvbhCJKjfUd8YnxPZAj
sAf1LzPUp73PzDcz43pbdiBRSn3Y6FV/jGyMT5WkntGm9q7J+QVifXg1GcGvKlGfZKEEXozOnbft
d4xXLFaVk6JIoZwbTfeDF3qDvzg7M9aWUEE3JTqhUHNQSgm6SZhZsZSHgBV7MkBD5vBxrQOMvrdv
QU+tBxlpG0fuu9Wp5yRHCK3pZD5JJJfdBBzWxMjDOC35/aPx/49/k276Cy1YHYdR80fY6T8e/l+U
/5eP/Fv95/xTfz79rw/5ob//o6uP5uNfHqyLJm7G+/a7Hm/fqs2a/x+mOn/nf/eL/+v75195HOX3
//nfH195XFCRQJX51fwz4dOwXMf9r1wMO5Jl4/jf/MjfTQyGA/oTw4BjgqrycAz83cFguPrfTHjK
hg3e8yc+9h9EUNP8G5Fg6LqgBNrMEcSfyWCG+Juv+47QAZV6Bl8x/ieWBsOakZ9/OhpILLMEDH82
LFcXwrbFXxwNoDHptYJmfgAtgxdmhGuoZfAAksI4pzHlVlZMOMv74mg0rf0kJnjhpl+PhzSX/rYz
pmelmN9mQdEzY4J7ok/2cGh0tPgpsX06SmcKBaPedr7iUNxQwMqm2UM7zxdF5YS3XmjFyUrVIwqI
jd4wtLWRSo+cmQ96AKZcc/Hs+ARleibzt9ZgkBl0VCthr8jNG9x3wZmEhYPE1cxHli4EqRFYi4nU
KHoPIl5QrH3kqleovgh+3LJZldGQQixt7yuWv+Wko3xoexpujUrEuQEQNyn3qSqilemrh6ocdmRf
yfWkNc4xZPg9tOFuSiyirOaTfOEtkCuXR8NOMkpqp17qMX79ACrNKvA6fRHZ87ik638pliHU1TYl
r2xpAfYEQGvuZ+OMLyy6uJ1C7960a4kLYl4Kx5JhUZrfj06ToRbxSOtNYNVQQzm3XiYru/KaFyWC
3zQiAPukfr7BeaYtdBuTR4zYED/CKu1T5Kk+DiW0BMVuSOJN0vUtuorwnA9Bt088OuOZax/Kcvhd
ln1617faK07LqyrN6ZY7w4gTRIUPBTTrxmPiGVW2PHd1yEBeZvY+KfTf6A36YxyRUznjFYg4oLM4
JHIV6uRIVtNEcYQBWTZRsZWlV1HzMtr7p8/cvwG5ujOo9S8XsusKjw+HrmNHF6B3/9makzMY59Ss
3AfMsktIQO3OsVoHhmIG1cCBI+YYslnPbl7m9O/U0ytHYsATmU2jOzLVHRgMudIYyiOtKLc9rtl7
D2fLSk2ddWVE4frho1GSUzSNIjx4sruPU73bTlEyEn/abpjWxtu+NS6ZQdaGtB1SW5scIvuwDPvK
26Irxsld4Ru0NDmdOr8HsFqsdcTwlzJX2wgNwdrNyANwGyZSMv3wukm9KGpmf/Keu6x1biiO193U
v1M7h4B5uVR9OG0tAoG7xBhvyhbN0mrRQaNOM9GTIIYvLNQmFCr+w3/9gps6q+C/vuK27s2LkBD4
vGzH/gt8FiqVwF8noSZVacuBofEODYMfDqTW2QrzpR84eFXAqGSnIZVof0btOsjuvdE1DWSrHFbV
SGCwbOtfJPvQesi6As9wXp9GgkoXqXmOjTjZgJiBiTXfhBV9eyNEzaRkbxySoXeWddAutTaxrkYC
byVSiOWGzzn48gAW6EWR78NZFst8hJpVj2nFTILYUi1YkAQaP5myNI68SsVJM62taEPvkNX90gqr
4eqI4Bkpu7ll/o5EShrU4UVPPRFPxmLy5BtnplOWyWKbtxOlgzgpOdGCKutmXSGEJtlUvsW6EvO8
9ODPsy59sr4Ktz31tWnsPBY34HdzdKBRLasiKZ/HsD/ZgbVycjKsG1trUDWRACaIh4sSPJRAJJkx
hMTQj2O+bHuysOKotBZZHtmHhJMb+9CFCEe8MqPjr6yG2SFFXg5NzeigEdeyCzhb+a/erGeCq5TC
xzpJ+ylXZfzgQHWm2YMtTSVgYsi8iMro1ghNoFhFy6z1yexcCXXGXu0WJxRzpAKXia6Il4OZ3EWw
r1IarUfpGk+Ia+8YKlYbXZEzOw4V6AAV9xs/EgByYoUEKvJyrmZ0ulNtLs0Ye7KU1a7KUvsyx8vW
Y3/UIsFOMkc5TZ0cjxVnJDyYcINc6p0+bPc2TrXAFz28PKoqsGjiUFjIAEID+/Lk2M6DEO1Odu14
GMcQs46Tb/mgfzX4oha12QHXMRne0sX+VURK7fIMdQ4FXtY0+v/j7jya49bWLPtfetx4gXPgBz1J
g/R0IilREwQpXcF74MD8+lqAXgXvU3e9qJr2QBlIQyaFTBzzfXuvfeN7tXUppEqYz1cK8cBY9erS
M5hI1vq3YZhI9yXaOcC7RA99Tu/H6dGIcvMhIBmMLbF1GGMEAf0E4Mv2nApBJDcw3DdV3dfnif8Z
5dy0OhbkH9HH75C9ByRFDu53Qr0Qk/VN6ovKPnIRsN4uCDecrPagIdndFAMxhIlueFuVhOnZaK3t
IEPjYM7kjE2zw/SUhtdoYHaUbvVAy+8HnrPhtyf1XxZzfwdo063+l2HA0nVXeqgJ0dcZniGltxC2
f7w/xUXY/p//Jf63DFUQhPQRn3C1WMCPhU0tA9S05yTeTlnzafbM5jGtXbpdAw50p8cO3m8jzYlP
XCztXqc/gBh/BrxUcHnlhXoNqZtsBdP7SYXjT0LUrS9xfka1UPX9eG2tYJNZ9dktNPugNdR36ad1
Z8ISt7A9u7varb6NC7q8nsf+NCCBRrmJQ37oJnn1wgy/t3OI7vWOFqkMCbXncrzijCMRp227fS4F
+gKj+MsOjP4Shfjzl7izTVkF6jJLaeOILyY4pNc6QlhYNhktPuLKtsNIGoWly11BiooMPkZCTo+5
buaXBrJNX45EfnvskgEW0rdk7MdBEW8tkhCv1GVBnXXY6ScurKtRoevsdIoWSd9RibAzoBaak++o
Ted+h5mTWqdmXepJf1V59F1V8YeNR+wAC3gLhTG85ALZuyKyq7cmlDJEykfIn/2CMuXeMS259eJi
ODftvE2qhF0VF/DF9qBXh8pQfhx0xPCJzrwNZOHALM71PWwM1mXsXy9xyMfbjQm6XoBFDADpoW34
RGU8IGCp0hsUAET/pEHDCR+W9lD6s3SEfainp1jziFRw2KLoEO+eZKL3V0Jfno0CHWaZX0XBTq6u
8msPs+RhvTmOqv+9B/kvv7X2H9h3vrQGi2dHd21bWniDl7zcv31pB6rSWjg3wRP2OKQgKvQugU1M
4tzJ9qib8rVq8qOmkSKkrB/J7E030/IFdeCtEc/1ux4YB63IKH3BsjooZE27WJYScYQcrzkRcTiq
nshrTnAX2UAeG/dRs7LpzS3QC7qeHj3RQMSg6enxwQTNEFOv3qO2Vluo3MS9u43amUU+3uqSscxw
mtmf4zG7yhA0bG4PASqU+cOOB3HprHQmoQ/VUWvc1PhY0Mm4jgENfrtAWKKhGnqygsVQT/+1sxv9
1YuWcMNZHAl0RL1oArO0hn3HlfOQ0LxEZZo5B8dqd3UMl+/frxrMZT/xuUxbRguDyASiDGxCEBxp
/TFaFDN4QxGFzlNmz90eyPx4V1eMnt/Q3gQPBVL0g25GKM1dTB1EeHhadAG/2F8rS5hbTEjJU17e
FRRG9vXiPIXfbO/6tHrVA93CeRdq28ZU3h2eWIzZmPNKV1h3Bdk0OMqyi2BlcArKMKPpVQEQKVvn
WEpYmfTtKHZMRvosEApkqfvWFFF5nmFobgssW1cb0SUOyfZLFwbtDoZZ6LNKPmlUuc7//hwJj8iJ
/+skOUtQs5QOOpU/T9KQN3Ezm4P1xBqRGTNJ5X0sHttZ789NpPQD7/nNlkmK7mDsz3pPVAnrB0V3
QZiI0hnqCLgsDmnbk59ljQO2UsQrtlmH1FOrmuKNJ3YLAtUOvfmme0UPkjhvGLcLmHIVgDoMtjen
Tr4iNDePZXuNcnXV8Vr4bRWhYpHU/t0Qgw8ckoPXOh802CwSNRF/Oqh2GtgKp4qS+gyY7KrI5AW+
PW0aHU9VxYpxJ918xGmXTHeZySCXxkqnYdKiQqFGVnqlea67wiWjFo8NeqH+NGGDg5Zyl5Aa8Q3I
unUs4q9K65srtG1/6tPo5thGuOuh8T3rAq6Fkc72JW8rY8NCgoHkjHlCbZM4Z38lccJEakA5OiLd
0btt3Qpt62Ee3NBb/2YPXJYDe539OBTWpiG/emOWCOeGHBBrUtjigo1PENdKsoN21Fg0PUDLjveg
crEWdVl+G5oJ9yvIkLa0iYfM+qd4xojRBViUutq+g8Lu7JJYj670l771Rsuw0YLALdMPiUTt3U0l
9m2XDpUVuMecNeHAUpyOlPFTEU095gUQjyDbFTnVOtFTnlpnIDMqHlwGqGup13dxpd1ng3Dvm1qj
CByBw8KLNRdZe4cu8VTriGzI+KTTV4ozBqjSosIsE0c7V5F90osmfDXS3Npg3pgesaScm8UQEU/6
V7r24gUgE5K2pt0VcETYdeKHm2RMKgM+R7/TKGEmrvPQVS+5zJN7FHh3pYQ/LS2PZkHLyBPmh1gq
49KOBQETtCsHM/YArw1/OaJHa1XaoV9RsaLUlafPOCyjWIuuNEFgkkDUQWTFXUqfBydPfhhlXp6m
kVUclxTbXolH1YWE7qacdvrrV1ZLEPiH7othTLkfTdggnC5E1QPU+cbJdTf//ipmMPvzKvYMsmA8
4VrWWrD5Y0eKWBSib6oQKtosDsbcS/AC9c65paJyx6T0NNsM/eipzHsn1b7IiLaYrNtqnw1gxqag
jhD52KwoltaSYTUXIzHh7QUAVotHUybF86JBJF/iUZcJOejYRSk2RPLFQ2KBbMU2Ni4kLpDv1XOX
uNZBb5m313HWaAB5xxmQ5iggrxvW6XDvpsFP5aonPTO8Z6hbfsnHfKfSABOMSBo/oICyZc50MV+W
RAUod8TBauk7qjPQhUuR+e3QApwlPPcYiAqoUGQjq9OCbpMNjt/g57hoBMPeBXWJCDXHUlfZdcEb
h8W91RsXaAK0DzwPeF0R9m9ONZ8wgc/PtgBhm4Ukw9SjtODAPqqisyjIlNGLMdf1MY1530wbk+c8
+GJ7y6v1WbuNgZudPLPNTn1Mm6gGInPSobMqWFC3YJFo5bpxTQJk6INLNhQrxa+tLcienWR6tVFx
nFRkQpea9GTv9c6PfGnpkfNhb9sopm9n0CWqymPhGcNFLMuZMEF4n2HEpvM4EgLCkumpg66Hi9Y4
tAB5CLFl5ooB+xgpG7pRzKzmY632M9IcChZ7hBznwZ2sSyL7dNvaRhg8Dm7U0OvvNFQnY0pdY9Be
YwVRoggq/dBMgjEOzMS+Z9FRltK6FPJZ16MaXahCpkmE8hZElwWiMtrFBnJLQtlttIZLcAAqV/T5
NpX0qK5pfFU9iR5eSGc7TL6SPYHOGDYUPXawO0UoXLpiHnvYNrgqwhUeOQ+ArUjMtTJMbHaXHqzS
AJVK6foeEQQi7A64yFDnP4R5z4wbvGtlCzGs44oMxZCdcFECKfUCGKV5ehe78Rl2fvaCVPaDgo24
1cu9rvYuXjg/IVswUFjb2J0LMmpCIC2+Hb/mrSbvW701oHXCKUM2lfkuvWew+bnLR+ilT650sGGX
bL/N9FfQDB927dqPySsqv/ActejPxyPNg/IRclzcRe62owlziTJK7qGD82tSlrsTeum+mHOW4zEm
C1xLsvKAcBlGnWe/aijdEDszV6ahYSPHxL8dMf+OLQnTcoEJgDcnBWYsklNoFS9VWGKH1Av9XOnP
yiCGoCyNGDZyfqybG72XEgm45fpd2f0URuJeppwGsdOhDpvT2A9FFGOl7uLHIUTQtUTvhhiqGF6r
6TUN+NqxOIK+N3+rR9RXQBKKXW4J/FCM4lcaSSmNxLdqzJ2taTvOUSbWlTyd8sFZNBqaGrOHymy+
9B0958yrNQizZE/PPTQIL6A8qeKRNZmGjD7sEwKGpLXY38BBuF5+yKF+8m1R0QbSdPQtF04N1Fg5
D4kFjT1qflKnkKTOVt5ujMn4KNJo9j0nsw+mMls8FcKPCTJ+JvfEMvDseSfocOLqmtFLEnTavgqP
WdI1xxoyF2UwK7/YmMJ3PfunTQ+g9phrbuuTbtTsMA6pJ1H54FvLvd6hecyKaEk0aoKH0aJwaqoi
O+Wh6na9aUCDTfOGE4VV1xFocAuCHBl1gKt09fAlLJFgSXcaD4aaznmOxGhdNk/We5dVzYnNO56H
iTiryUsOhTbJO8xytPEPVZ/8yJIh8/XM1a+y1jezptzd4JBiX5btNrSn4KoN9Xw3KDqEXlUbG2Wa
LGYJByPlznhzCueIlP8NWKc86qiMTrCA5TbtgLalsTPciaT+PlMs3usG6D7lDk/0EDxOmvfAxYLj
XO8Hcq3o+9eF8SurAbGl+AW+mlNxHy6Kf7OqGdPMtKFBbvue94oAu/gGm2WG0mJBnIz69mizdv89
U/7/2hCS5lrj+K+xVvdp9h6V+fvfW0L//KF/toQ88x+mgRaFlpDwaGR7dGX+syukG//QdVqcliN1
4uKWjLZ/5sQZzvKMQ0gc5W3XdGwKsv/JuTL+QYOJNYPNGy0/+z/KiWOp+kewGA8Y7DyIi+PPEAZv
96/740alboEYpT5rsUOBdEJUPwFqdVKPVk/0OpCOXI2ztsXXIYE5fEldYWzLHhh+ROxtQdDTBYwh
0DrWXttxInmwZsWhJ6Z58gJNO+sm8aamSWpv2BgQRk/RsKBDjEOlW+nWUIG5HZruY6wXN2RLkEoe
k/LuzjtzEkeU+uAibEops4HLk6wLBR2KFrQsbedc2dZrBfkeHwipkWz87LNqR+e8Hn3eaOZ2lPF4
nnRmMMfTjutTEr4+4qHlh+qhdOhy0VovtfTVY/Q+VxMZputN2FbyHNAN36UWpML1LmDVjPhZ+s6f
L16fWG/i5SfWo89fMBUYLtip7cVIQz5vfi0z0VZzc/Lu9Cy/rDe66CkgzaiHyfze2+CTzh4T3vn3
EaSIPHWiLaE1ahsKNM3LdJ/Mc3Zxc4/EJOS0j30dOz4CGtMFxaVaG3C+ERaXzxsGSdoObHG3E+u9
nEhzZSGyi2BfW7K6xHZ8JaaIuvtdblsD2yXJ8LYAEJImf5CD+8MGsQB4ax72JIJ/y2ZQxVFcfcd1
Qvj75DwGA9oPPbJd5IbsDFrCmgCzLEmW2lvvUqI0VAb8Rku3whshRtn5lcYl6zJC63cmxWOC7aW4
jcPEAovkd05baOt+0iRHPZrSk+ayBpJtiOSuF9FVm36h6ShuinRgzCTsx2h+9Y55aRKjvwYTRr1O
foSIJLfxIvMqiHS81Rp3RUMWp8Ei5lahzGMiHBDbZOrLRHNopFB5tUf4TY3VAivXrOgmVcO3s5sz
f8B4c8QedcSymd+ZEc7aKG/UwRhCyJUiVVi5mmE6mLV2GE1S4Vw9wr+TD9fCCcwrvAnS2MYWDk5p
XfUM2a7jzq/rc141cPawaOQBerb1BXZCuLZstIPgv36bFmKKWP5qZrhXpcnJb+KIghXPzcsNwq/7
SVrOLtLnFztMSDIzO+w1aTFfG2Bc18GOOR9Whm9G++HMHcKCCW7kIObkYE39DYUu13y7gJEx+Th+
a7f/8tjQvDURC7guxFyURvlFk55+nNh4yiLsziB3u3PLm5NVvByuD37eFJGz13KUTAyAi6EWebrA
fXjA3HxZ78mRYJJUxyU3zo67syXqUvT1+7p5nK3wheoxSUWTKS/Ebq2ieGvkYqkN+yELxc7QKf/H
Vab5KXolYxEu9dZcgfJEQibrmMAxGwrDyR0f0ggjI4UAuVdu/j3Cl3Ae5KSOpQePtpMoBMtBIOtf
DyvH3DUCEedvp8CPzM3U2eyRjMnlZsje2Wg3O9cjr6iAMIY9Hj98w1qjTbPxuD7kNYirhDDhwxmE
FDIkAJbTWJ/HlYrISoKhq6OU2jd1SiXYq9vmnEriZFEh/0hHpfaRIckhXm5om/3zaH1sdNUhgXxy
oLiBdT6AOD8L+5h3dkxDxJv3ZkUXxgm8d6Px2LyF1NDXP2nOw3cRN2L/+0z2AzUZd9S2uBWIYEac
Ehvo/dnl1Dtp0QxjGmswaCKkGfliQ7eL5FbvSvwHISwtByIhHywZIwS/48PodAK67cBfMe6s0nVo
GKTbGvSGdCs8xkV9yHqKxDkgPl8lHVu8idHYxWEBfvHZDjjpsULtm2tDC4KHvpw26QVpSz0fY2d4
uwFDNDpMOiNOi2eWQn2r6si3WNsXhvIAimxFX1hHhDIbtYS82GvA8HrYL6ku7XKzHoGDxQkZa7gJ
ND06rG6O9QswLfEy61Fblk9olCp/9bWsbhHcd0xX3mIUCfpl8soI/PKCBL8cC/hdnHTDefXLoOWj
9JZByQ07YzpLJX9IB9qR1Qemb8zt48rpryFAHiEoT+2b1f4VCqM9EygzZawhmUWdrbS4UgvQQuwn
kWdHrv0rdpOG/RGvzEqTSHHiXH+/OrUztl9B2WI07PdUTqqjO8iYTSUQo+lUF5NLCssAsZzhEATj
pCFOMr/K7Gkg1+v0x/99vavW5PB0DkFcRu7v09BSjZQ6oZ3rSVlvVrOMNdrXTE4fA1pisEG2cTaV
UVBRoL1bzp4Ongg/XkLpgx38uU2XL2hqEURBQ4t2HXkDQY03MNKUd57vRscoiUUWPo3InnYQSDP0
qAcijwjgojex771E7AJBaGmMY/mMG9SJcXskohnPOvT50YoJVWAVoKvoC3pLze/ziqZ6MtA9GZ0e
JaTa1fXMCV9uqIAwgOGEXIR8WbSHvUFqwilSxCctVh5yUImli8E02swFVQP8RY6ECiyE+M+b9bF2
7h/1sOn8dXhbb1ZDzudd4MnVOY+prYShQ+uxDJlb++q4Xv2oaBkN1sP1xvUsb+GHLilgHehKKpmV
juLeHoPhvN50om8PkmL1OgblM0N61EWbAusqPgl1Twg2PQRT/76+7zrern/LH3fnQNcOhZ37tgWV
34EPFHRkb6SVnTL/U72d3exra6GxXIMX1ptWy8xdm3NGSj00r+wGayg51q+c9dd+jKjwS1OjMFmN
lJCftcDGVlss30xsa/tSKq6l9dr01sRx0ya80EUfttWXa3BAGHuqkCwiGfflEL5ldbpP+MHYrQe/
dSQWrtpILz3u8MM4zf+0mOVrmvins2x95vNpkR8BNRrs6FCjfj68HiUB0ElHfTeWKHFnQCE/BIx1
yz13OSkJSR7nz7u/jww7PRkDQ3uNGmq/Plam7Cc363msLLtEIFGXB7NwrKW5Q9OhGM9oivRropz5
avXeSVUaSGNMTPu4Kf6K0Q2chWaIc12VsMo8j9RJIi2ykP74erSa2tDtkFO4Hq4Pfr7m//WYg955
W2ohW9jld33e5IXTHKnD7T4f+uPn1yfsxWS3HvVjrW01zUD6uVx6VZXHw/16WCNGBTs1ymXBDl57
ZEDHtegjYQcAY5TD36bQz7vrkZrNCKPgMrmu99dp9vMufMddjqLg3I0YT0Hojft1ypHL5EPELAWp
9f6wXEcIWnYqbwdMAMJr8Kdw4+oj+ge3692jqoftYFSINZab0QG/MjEjbzM7JmNOoDQLpOMyIzNE
Iy0gYz6gqN8eYyqmh4k4YUTt5sTZsKtwYf4vh6O3TIWZJsrzn0/97VU0ogEeUOInCX75qQLAUFmd
ZofRZ18sq492mbTWo/Wmz3X6f+thBSME8evyInYtBJKth1D0IHsBE82P6+FkjFyun79FkrywrZxR
ZZewBBdf1uwFSJ1Aw4Zwdvnlf3/k81cGi8Nx/Y3rYyN2qlOPwXN5+I9XRVPkTr+f+X24vvvvP2R9
6Xo/rh1etd7//Y6fv0pPinqLEqHDduFMDBDL/3F97z/+it9/9ufTn7/9v/FYmV9QxOmN8tkInajl
TBBEtnFoboF81OiOkP3pA8j2gkCyOR5Ay4j6zkyoJXcDDhGEs69J7CowPdVrWhnwh73Z8uk/mgcR
OA9oYapvbIV/sUR/75yo3uOOwL0xU7orJS8XpRluc5LbtnEbvYwWZcQ+SYOzTVXcjHoiJwML0HJr
IzqLvW4pDz4bGIV3ldsieGFG2dhKPaMgGXY9CB97gb50Qmwd5VzCgryHKAbyJQs6Lct/04SHNg09
UFuNic92/G6Y0n3N+hSxZtJwLWD/AuwCa6ypskNVdH8R3wvWehyCbaSrN9mN6Cnsb27SOVhWk3Q/
OWprNo0/jeI7FXKSDX1V4jqXNbD22daMk9PbZKnMJdai9EzyA0Tf1ryUZdcz9MVvkdvhFIx+DtNH
5gWHBA0nmWOa8sMi+trR0gA2Fp3Mmg1pUY7n0DAOBghkUeEcR5ugLaLwn9glUXh71kEGVCQSu/DD
hp1b33RfNcf+aWm7Bm4rmvqJuZUf3fTp9JSOgW+kvtVgP2mrHGtsZu+jzPggTObRozTxqvIPvQfR
wZLrfsKtnyNd0mvwqAaSyXrCN0FBe8GIOOhKhoIdh9kTSGh/n/Et0tP32lOZEmiqw145JQbVOHbZ
B/TvfLI2EOEQ1gNxVXRV3e5dn6lXjvThQH9hmCAGZUvhpNtVbB/3hVAHzUztzZijSW3MzI8rMH/C
cN8TvunnhJl6a5pqJgg8fp5HKARIaFmRaDcaTwPlS8YQyxaHsQvOg16Emwgh63EIxRd3oKFoZOUJ
cqf5FJvuF7fKQIIKdu9hilBWhPd9Sxo0ldHdLDVUiOjPA075Iba9A3XMah/m/bWIk+Cnptor/2pA
tyl+mqEpF5OYvm9NAQoRVu8xZm21qctdAlr1YJlkgs36vUfn75SGXXPWneSKj3e6p5uSkgCfkeZm
wmHm+ypEUG7Nyj6oGhlrmbV7c6D7jRvO8EfpdMQ8Dw/o6RHNmfW57boPxF5M07oznobqq2a6DKuE
kGQGVMkEJ4JFRBxros66uXO5xJnTLZFemlxMOpUH3OtPBSq8iZ5iJoJDYaXfaoNORWs9magkv1Vt
+bViiII6ht7QrYFrD+PcHOQ8qJuu3+LWnKD1sIs0ZdnwKjKNMtxApAzdlVil7b7bDql4tMu+fZiK
X0j5vkDzJVNDuht9jBj7niEi6XQ0mqo81eFoUsDSfs4kOxRxAAY+wsBExrYN8Xubh5Ak0wyG15S2
8bZQ7U8c8tYuML0vllO3R7wSeCsPplkSNWuTRInJDtKHli1htgGXm3WeqWqxzHPRKi3Zoyq4tuTh
4QLrISt4ycYcjQHOFwDLXJHOmCWHuCfDAwPWOSfWm7ZBclcHotvjIflepjpzgEdiZoQgxSgZ+bBt
4jWm7iOroiF4JfiaB4iyGxt1gwUUadC/VI4WnLMu9SMHBmJXm5cUy/ajNhKXm4gh9R2SoIfOaw8B
Y9RWh7qyjxGSVyb86rhr72BVPyBrskm7Pgyl+zz06Kc8u+h2rtR/xra8WJOBAnGI3+ch25pupG8D
GWLm4PuFZErdAtm8Gg0EFiK2kfwpTrR8VSr7VcE5BkbfoCJRxBJpfH2rd8oU/J8UsRmmSN+8YDyC
gX0Wi18US8XPvkQMXc5RhoaSjmBkGmQG2y4Vd28HTbkn0PbaGrl9aMvsSU2iIKXTxhcKgHPfVXHp
exN2rgQ1cySgMMfjex8O30e33nrz8NKF2Zn6Fb3ultCqWL0QIApLQpIE2UYXNMb3hbQ/VOF3BDBu
IeWdPYVtuSZVpnTQ542LnLvSd4NQv1xRHFMEJxTlHOXTtgbiiACaUuZ8J5YTVLgRdDuahNHodfTa
zWCviZwgoBSRR2UUEjc/UfdkVX1Uw95FabtPeoW4mkZnXzf44Nl6otjfgcz1sPnQhocQHoJeic16
qxcCREdYbZL4m2nWKLZLU0Ojpz76liQP3au4LlKMy5FoCcYiJ+U7NmC5DarUOVKHqkq1be3evAvb
eMmtIZB+mmD4OFu7I83Dy21MuVr0Zlq3mabruMBFoqFEkhX0b6aRnkt2w34zWJfetu07UUS3ZvGW
hp6pfALi7qg3u4AF4ZiGIYYijKYSfUT1CN//yCxcY6mEoOLExl4m81cCzapNnXT2XtmyQDA94aYk
XWgTD+mjHZdglKixG9H4bkqyqxI+kbbNXpsIhAhoqr9k+RBalKHw40N7NyE9aa+oWC/texUl9CW1
986L6/MY9NBBZpWe2K7eTUFBXGMY3RsKWDUm7IOFkboQD+7cdLvCw/yt0J3PIIe3YQdvfDIZjCOI
6z1opK6O0B9HzMsUEJ5MzXhxAgZIxNv6YxXCc4V7a1Dm0Z7MknjiHHWaUmRM9l2O0L40wWgl8KEj
Tz/MiGSANSwG2+ULMV9jPX8YSyzDCR8ZFt/TFE6MDibpipg5LhrScXihlXU0m8yHKusFWXrPyg+5
guO8VGlz6YvoAWxMeymV+bEEe4mqIaY1jpHOkDI9olwYo8Td232ebgKhF/hCgh94Zp/7mfMI16sm
goOYbeaxJRWsRV5bs4JV8klYxtkKkzt0cnB7DJpqkdPvqzbBUZVARlPFRwZr3rdq5OJRojYUf8l1
t9z3IFEI9iVLQMNr73XcfWD2iMA2nEPiEv5hleFf7Dmo4puI+b42WvHkVVAdhBlPlISrBz0+DwUG
hMLJzjKBiqMwPOxTafhVPzyxy2Wi5qprhMYIZy0kQKzroxnqBKlNz2z2vpSyTa9DLPYDKplcg0No
m94tWrYhc/4EUSnDp6fQX6XzbTKqR4Fv56KhRSFo6tLi4diIpuq3uoOVfSai59FTDbVmV+znkEQz
HHGEQtVw5qsdSYApq1uHPR+uEYcKXMvea5uaACEJG/CpNhUPYew5IH5h2pfed4ajemOwmPerTnj7
rB/FnWrSS6PrZzLFW4A14chMW4z7PovpwAx7ZyIttZTTE6bA8QFPQo5rQjQ7auAx+QMVmUxUJnHp
JIkv+qMMKX0VeXkhceUXqZsx5K9FT9QXP0hI+YnaAo2Gg7QRWx9VY3Tj98M47NPhuWBJeJBlZS8+
jFM1oLYvCzEfDYYGBkRPfxy68boQJe9nF6OiSW03GzyQQux1LQWUgj3sNrfau9SMGvZeGHxLRYES
1XeJngOxv+pidF9mcxqIFQDXDwSW1nF8cMadTZ7ctpOxjfLGw08pPno7r/wZohLqUgLBYWlcE8JP
WGhFv+L2hkfLz5lfWUYGRyuvngz7i+MJ8Rw0YjdgkPI9FxYbLmqrrt9aReG87+SrKVnce47xmIfW
12qx58b6o3BtlJ91gWBBQNMYWy9AgYWeRAJnQsiMr4gzPkWEYmAp1Mk074/ZeFF9im7Z0Skmj09E
oOrEdg9gX8ez00dko0Gj7Wh0omUef1iFO+3oSxNV1vOQFuDC0BuiUpxlXxDIPemlcImIodsMWvsd
o0GMbhBLhVPpLGHoi8U4SnvSygoI6Zuhy4Bi4Dx34vynUThil+eOzX7MbXci1vRNWcPZrP+SUd4t
/McRR1p/jifvWDa2hQ6d7mAaldVRBKRgJk6F8MpL9uxyCBzuE5/e4i2zeeestEgtaAkzHIx7nWwu
Vl2wt+MZ5PfCPkji/nvP2I/zJp7hwNpvTZf0DHgueZamw8XUv9tj95z23qNZU1WvZ2oMAm56MO+b
FvqFMY3vUwFxKJfeV5VDe9GhS81VTf7GXLFdi5CsiX7YU0i7OC5B1rSYKOlTAMpdVHiNtvwv0W5b
yX0A+hmJKAZhkAgXFccfFnkhoFkW0jgpGcnwC22pn1ij5duh+suc5rs8XT5Au8JAk7BtMxdqQzP5
g1e+uDXzx5R7JAmIQ+Wov/p8fJFReCJQ8MCy/j1Io+kUeiyWC89+0tviFmnjc5oEGzvTunNn9Yei
tMg3AUmQAju1XC7IcjTjnTJGUBHDuQwCkm+ddzkDgaqG0NvPFXiPOKTRTIQudP+wFNceBAktynq8
dOYdraEQhAIoj2jOX/QUMOYMcpiPDEZENt2zd6ESZGmXjjUpo/BiDNS7/nUujPKOXYokGhuKIqes
wjq+KRo0pFH3g77tr6ifl6coPIYEKVu2+cIo8bOmeeZXuXEQCi6jDjdv03mM2gGyIObn8Ko0xSQa
uruEzvom7GgtQDIHhlC/2qGu/F2ihe4TV89gVSm7lAD7rUtDLwPnNkdga3PrjSi1dpqBqaQt7Mb4
w2ksin58J1sHZu5Iu3oTK4f6yByDMqGYCITxVzSDHYyi6RjF04coQNtiLYCTvvwBOoYqETVAHgi0
rbVvfTiSDe04d6wRvhqd8QUDzANGgkdXxPdewqeUJyGl1JyIT4TYdcf8xEa+7g0ys+PoJQSxjeDN
840wXVI5OngRWsQOOQofPFmKQ4SrfcculBVA1mNVg+fGCtykwsyoNgmwu+TwGQhiNkKyeu/HghMS
MEWagJaH0uoImaV3E024hfSp7AGbmOKaUmEAUpgyag/vRt2+gaXY5jDn6JG1eD+H5HUS73g03sIc
qmQHKXKDXrj0O2SQCqISsjUnA3sjR/sm8eheKmCEBC8GG+QU5OnqF6pPgE1hWRIEjnRWwbUx+/4l
nqzgBtchc3Hxwwb/KHsQbGmvel9jG8/R8DRVjk8wjL5XafrLA061Ib/kHDhF6LdGFO4jB20tCkE0
shM28LwD3jxNDnrFsvR762kstZd++OVFVL1t8TIAptlmrvtdIyPPsZnlDJWz5nOOAfFdfLNodPeM
AHDI6aVmyQKeLE5R5Sz8lXo7kxlzLSbFi1ipYsln5YDpcSyBSQpCGFE7O9vcbR8ijaZgnZoMD8mD
F2HW7HWs/UFzIMudCB7ByMffHBluua/pmQuWo40HyZQ9KgCdYCPggXJB8l8a9fFr3zfaBm6On2hS
IigF3lCBLtpULuQpHWk0QF8Eh9VezN4LHoBfXV7+WjQlVh7fq6IUG3YqAZ9xW8evEQmeOwm9P40z
VufaNyOOvE3fWtPNiX+YWf5g5bNFnEdD3CjrTjUTNilr46a32ks7CbrEABl2CtyLeM1xCJLioRiM
Z0InuuiHpsLYr1N8JVENp7tCsy5uRjU/OiFfz/w/uDuP3oa1LAn/Ig6YSW2ZlXOwNoLlQIpBYg76
9fPR041uDNCL2Q66Yfj5PcsSeXnvOVV1qlxlvE9SQqBp15IYpKdcQIJ5cMoOWS1iJFrMLsluGOXU
ZpMdpl04b4+Z5shfFCy7Yp0AF8XYRwDQlqkuEw2JARPSM0blN+BxnaV1yQZLd0dGZlFU3UEf4sOj
fe/6/rENH8P0Ueerusq8slxpifzx4iNgRmQbxVdOnEzYCZuKNPFKERb9I0dv8za8sTF9M2zNg0tB
G0prJQk/5ZtyfMsN0TZvxIZx8RtHRkmAdjFrEfd6mnA0J0OQa+ISNSjetg9MoV83Pq5W6Ff13W5l
7paCLUhPORipe3Oc5VX7OJA+IBVIeExYkKltxC1TSRkrplSfL0bmSswjJu5DLK9vw7jqWQGEIC1F
KftFR3pVmub+fN67CjX8E4IjE29HaKRtIRR2pj9/8S/z03f+i3/9HoOZw7MlFBrEkpjxp3GfsJ79
Kmk+nhTY1vvBlhQXAwbn9eszxca2LA2GlaGI1BSgoJ+ib3NSOd9rWswclng2pGrfGUjAGVJgzOS2
xfENZLktf4n52U7CU6c2a7kSFlEdTxsx/cpFWKXSEOYpkSZIRnBKCSPVK9siw95skjuyVJyFxyZ/
Pz4YBfjJwpVSlUiZ8hzr+dpcvmTSwBoSfCQEC4JCoLv2q0kZqj/suW1Txs2tZbIIDg0UiUqbFGTi
RWe3+qyoVRCFl7IPhWmGIYJwoxU0RBRoj9374f8p1v+/6vAkBmSYHvrPOrzpNzK8fxfh/eM3/unL
IEn/Jap4MuDAoKC4U9Hn/1OEJxkYMCiShtRPNw1mmP4hwVMnSPCYMDdMkiCxFpL+ZcygSv81gWTV
EVWOen9DVP4vxgxYOfzv8YHxJUYlIBYNkgpqOw4J/duIGpaHRaMZN3CHIW6DhOeqQ3SO/+0buUr+
SPGRA4WqZ39f8kfdUs5FBC0YcP7So0IqNn779yWuqEmqmES2hinW2d8XgI+KyEq+/P3ji3G+lKcx
8tJRDqCUAhzm+KUZRR9A2v/4x//5mfAkhesG0fRHYSYj4fkYv/x9J1c98JNamiSxGpR20khk57EB
+/b37a2QSQVpMWxQX+d3MZ73QpmRv4q1jqERN/giI1Il9WxSF6t+0tFOR8Qdj5JIuzLwM7fUEcRl
Hr/zajNbRlWGg0wPYTXBY1GpGyiTpy5ahC1NqyG5T5Cro/ot2lk0MpFDF7UzoWVst5CrjaCNuoBR
PqAKcPrMmOe7IWQEUjB4T/Dox2aYTA0ZJJGIkqkio3dJKlJbEGPms/49ptL/fVuVFd/KIwuscA4k
eAAFf+8TYh26b3zHD7Kop+SbFWn4nv19kd5F5IvdY9231St4lEMQjoqjpORkxu22CG+PoMcTPs31
1pOYzao/40cyj5hfQstsMIZMwDixSNMwZDxKBdUG6N5n2aNwSPqZ1X86lpEslDp6S/ymULOMjPa/
voQaiq5//eMwEuTOs4u3vSk1yKXgkv++iKN05+87Y6R4/76TTVkPGOAiMR4u4e+d/30x/gxexy8C
edtyn6lYCONfAM6LrqaOY5icxJexG9mjl+Dkxzcbm+cwtoutsgDLo14rjrK2HxUt3yW0SY9Xjf2q
sd73gClawUPGyFSJd/Mjm1IwJ5rxc7SaEPaFDMfe7PiOGfWJYmenlr5AdirqT3Fdt+SWV94NQN2Y
J+N0gfW8JL+SQxF4fi2jh8uYhELyUsLYgPPCtK56r5V+r+bfL81jcL0koqfE7WAYrDyimJhFrYUe
cg5rXolwpRamQ8HQTt938Uh5gBSTJOnHDuN2A+G8FT0xjTTmOswGucWIrIkXKokRXxjqAqtUPD/V
p6v/UJBNLNKI5MKC6QAgByZ+7p97Jfb0kw6ThkmcROiPBTdJv9D0zkOdpZ0fU24zVRlNAvzDU8xj
QYd6qzDsMlzlk3v+zbw9l2/dHh5bJhaY0Q7delHviXHkSpAPx3na+CCv8gg4oSoEjrMe89c2JwVh
x8/zj94y3M9kSuj0XFhlVMmkdn2QL4BPQUrnMqoTHSIMoVzI6nzbIQ/rrIKjav2BExLPOczFfxod
YedXnNkGVnqYeCbTF5Xrl0jBVxM9YHF1a9ni14CSxU8G+Wn3SWiuVn3kl6NuF9x4Bq3R7JR+/tzI
R+WcgXlq7CEWI2qAdNVWIf8Gz5E9Pl/TtnQRiCkYj4WezrO5y020KBaEBlUMVjWwUeleX8BD1ufn
3Tg+TwBT6xgWBPCpmU/KD0QyRgCmJXAXES7dfIYkwJRMdqT2y0DxS7aT/1imgy1uBlrPEVp1zIOy
EC56BKgDHWCpn+pPf8Bgm5zTWT6t8fS2Wypj2WllJ/1+VV7I4wDf+ZUVlqjgkO9ktCvsFIF6IgsT
l09Yym3y2reL4tRv5CuWEuUFpUM3scdadGHm2JpamNWlRPjYWCFOKpcFpaWejLE9ki5jzlisqdvh
tZy7j6lI7syB6SeqJWaRQIcwjsAw1a23KkYZv5MZ0VeVJTNM4xp2MtN/J18Ys82rH/UbePTz8T3Z
su8MlavvQzfPwRes7H28oeJoLbmjTZ7nm4roDjCjMz6dEBQzDYOQzNaZQ1s/A+ar1sMT+zAbvePw
tqpP+TN7ua80gMx4Z0z/udF3UXmjGsv5bpckL7RLkmL0s7qAg8a2vF1OHLy6M6dygbkMLAQvD+Lf
3XTZgRYwbDknKfxQME+D9x17BnR8YP6CRQwnIA/QLqW+VMoHe8dtwAuGvuGbga/U2GmRyzclBphT
+XN42y98RSyOnpSX61+8Wbf8kDCjCOLvOvR1GxSHPIedFDlc8+qTEBRPur9+JmyhxGIFg+51PX+f
2R47vgxHbUHEONti54euOu0wfiR1ztaOjw9q0c57IYG0umsLCjXNN3FNTJdV3hAHuVGFem8litP8
cJuNFGQdpBvhCySb+9sJAJcznr3noUc7ypP4oBWz+kVzur2nBKiIoyerMxE8k8/xAn2zKsKo+rnW
2PhLPDno2HcYBj3ELEryVgQ3ZBSVdFZALBcqQMG9Og6Sm6tveby32TK+g/JNvsIdHLK2NlQ2EOUH
rwrmkKyIJKT+8mqPcbFMMOTfY8LfCx4vc8ttIgcHYWEI12p4UhZ4zE2VX9K+vtyWNCLGsEkGC0aH
alz0s9dJQ4+SlyB3VqICj/q1dGLGVxS3Vb82REAbPr4Tgqix22buTSVJGGzlJ0MeDhCPRHXbX3KY
OvK0sHvbv/e39ipXP2PkG08v8buy4WF00OYoESbY8uSWnm14DZUJUVRE5GOxWRjgbrjQAD2GVoz1
3IQ7wzjENWrPKqHS5D1T5/+mU/4H8eHdenT9Hvu/6FObzaKvEAdI64C3xDZML4m6lFf01OjY3stu
at8u5Yy85AdH31xkHhCiC7+m8KvVF5hlJtkUuvLReKRJyah4RLSwrkQ3WTI37Ur1su183h44D9N1
j2wqvZYJTkWE9lnklNXOaN9nMSROWoEXs405arU1kh7GZA5DOVNm8U6fD4G6Utbv9e1ozljRtFtz
4WLUiKxZ3CQkkEB+4S1grVtWhO8gm/CeyopZXCeNXekWEF39lPcy0SjajEmz2y51uwMciaN4yE/T
KaFxD3IUHqdHvUp64meXmCYPc1z+vRNWidxB7VuKvtTIu8lBP9rvW6+XoyJCKSm/GNgFd34/5jpj
8XCQc6D2gmhE8o2epOFSRAY96Xh418Y+KCuewHLhd/HhPaIsS6kNWhW0fqnfbP57GYFCuiWINWxw
o0SaYOU7NqLj+FLoddcR8W9Ut9ZkSs574ZRHYaMWvqRj8YuWhOFakpys+OeRbOXY5lu68ufgM5OI
ySajxx0RwY2T4E6CJWKBJaYbK/NJcjK6AHRkpBBJcf5Sz/ly8pGZ1nPLT4nTvs2jeU/iO5WGbZ6L
3OEt7WQ8CK1h0fvmXT2TC7pIdwMGL+N2Wv8KhlOuyIbG28evG6f1YVx9xX1e663gt9u3G24EadZM
q3U3Vz6KYKsTS/hTXvsVChJznfMabzeaq8GTmUYnapy4WzLTchGJWjmg1BAR6s25RhjbDkTOYaKw
Ry5REdJEuTqhV5iS7dEmJxyyagY67EbGXMABmix98T75EM9NdW47tzySSt9uM49xjGo/zKmVeBc+
Nbs2+LDymMqlM2wMdTveqvN0O5y7c3nk+vPHHs083wqMi6w4OHAvtl/T6gBkgrh1jjH5OyfUxX6n
q+fMOEnH90+E6O8RZM8l3v4z2oAuB/i3RPCar2aTf9K4o3MYjW5ZQ46IzxSD4CQk7JppuBcOxjcL
p/Slo1ifJ+AgJwnMdwSPbZoIXTyb731NUcI7+RyDBU7kMpPSUNRB2e4wCdVevmbjQWkoCDLxbfXA
mReMTceW2LLD48F5jbe1yiyyVzVuGjSi92pwwNk9dBdiXAd6zrwOMEX3lM80tDB3kj7dqli/vjmn
J3hUZ55yQt0e+a9vsgj8etXUYMS2fDvSVRXr+ijeM+c9uZgeiWLJ0yNCBxv2qloicbq9vayjut20
u3JXyksJXGunvPxJMk0+Hh1ML6u+2Awyuhmv2CdffPhCcbs1f4DQXVwzJo9ZscGmBE/rigBbft9Y
yaIjPGaNaVVrqGP+0xfuzFLw3Kn1NDVwGSbSymHBx9ehsm+rZH07844aDB3eiFLCdfvyGU4l+pC2
afKrUZ4LyMDtXN0S51E+9kZ+77Og+S6QyHUXhCO42eIIwcToTJPW3ZRrnpF0tujecFl441NzRmjB
rVJ5IzsusQT7M6cFgSXgoJkSRmHO/r4Y0XMyGxMYTbO83hR0nMwKY7vfIOb8++7vZ39fQpV/OxFV
KgwT0jBlznee47Gn1LfYKSu5s3ps2Kn2aZfxKUDv/fddJyH//vsuEwTeVzz+m1RFOoUGbN5j/0KQ
6/grPfr7Z/Aff1vNiT3X9I46UguMmFjTRLgUZdi68pNKUav+rOvoM5vxD8rm2GwqXOoJURyZRHhg
S0Sw+h6c6vYsZ4xqcOz/favktPhDmnW2vMEvAHPE+nUOf14/DxmDXltc0qJVbI/o6hiJ9rXSZzYN
L3tE+hBhPYZ5PMngzKrV/ZA7PC8DRZ22xswEgb/rkmXiDmTF2OGs0Mw/VEv80DgpbGLdcMuBUsNI
nmZy2cLW9RDyBBf5vKiqr5olELYt7/U9000SxqZzAbxyzKhFQeBmP8/zsBHcmloUWJC/Qf15NqFG
F5EdLpsP+YMG6T3n069iBhgswa4D3UIhHTmNp340y+JK1xmiScHb+u0A/mcmDBi8mtWeC4JoP8h9
2EhXfV/fhcEJf7Ci4UKrHy/f6Dw5cbj3Q4ELlQsEKv+03/GGJjVPd9odnnZLHBJRTEm001Z4wvb3
p/ecUnhgLZAv6gUUwZunEA2oXV+SYPhhUusaU/d9GFtMhbl0iFRW8TdFMZ1ep9u3j+rndS1C4qDs
mKRZw5fg6R2iMel3+LVwFOuOzZR8KvftzcGQHEAf91Ztodxlzr9t5XNHEGgWS4KaoL+dyON257U1
ELBuPQNtW89CDM0sZTVIQEUutpYK5paQFt8dWUzopdCsres46PHARF7GludMXowrefwSL8VwvlNd
bl5+sxlJJMDBqnObEaB4sDovXLAq89h+3mOkaZ3bnpksFDsuteB+9XbPPvZY3A6GTSzPVJ++RStZ
3hhHcSvvMVMCCCyFrt5Hvcct+OZVC8V+w4MFpGIjoLwTyybs68hFdJIE/GAn7ArI3aWa453E+b6j
f1bm4CjSXGJj2RNmrFqtZGuY5ncusxLqRwWtshMZJRqpOP5IHqTn8kaHT03FyCKjFl7KQX4kkVZy
1Fk4V90QryUoc2r4YscEY/7wWEYms1L4LeIh6BM8zWY7WYpThlv6oDnGayZZjHMxI4aAOLT16xrt
MVZW4IO+Mffb3lrXiO3wWN9YmTb3ZeK2975CX2NF56GjtdQfrvyt0nzTUQnM2YEgW7Bn+Fje9vK0
DPozd6PwJ16+htY0P2S0Okc8I7Ml3UszFoHB46rm3oRGIGEPfnmocaUdxfk2z9wqdEY305eTMiOu
2SQukX41hu8GqgTeBbHm9YQOqrsG+ImDE/ib7kHajh7d+zHm89NY0g5k5i8qQkVYamQ30bt/UfzR
nup+Ph3BMsnSRtd5V6NDIUQRxACMABbrJP6amd8u6CPF0O6u78Wt/SQ5JYLE45yoeBO+XtgvylKO
0sprPrV7FhgZqZXWG3Qy9gzZvYX7J7m7Z0889dOcCE8sfihiAvQ9pEV3of1ULOxmWnCw8/MDGi18
+w0u86JDFHh/lwg6mTPEMuItlV1dx1V0NX9AEVCF7lkYiF95DEe7SyaMtqACwoXmW7uzSKLLm6g0
wS6uytvR7tWwzcgFib0UQOLS/LDFRR85mX7I61NqtXm7qVaCTE3ltOdcDuKSTZL3BTgx1bed7oBy
xZvuikEPUIYe2uBYg3Ym/VmANSlc8Sct3eo6EInOResQg1hvju/QRhNj/lbgX6lHTmR2NWejaWTm
C8A+Idqi5YRm2nCq+w2/XZb6Umms7PR2sHRcGzXSB+t9zq6T3aChC3C7xkE8nqbbNDnc2JnOqOgI
T2hLP+yWVT/CLGyhegylzNkLOBQuboKHnbBmM9eIHQmJJJYI6ABOwBRWsXif281r1ga3/YCnAuYH
1nsLrIXa3OXult/JlockVPaGxsG5fCuBYnrZ4GfRbIJ1tW4hfj/KLt0LSFqAZHU4ZltEGMUy706g
XpxEN20TTSgVXI6c8m64xgoEDfPxM89ujZvQMl/rm2GDw4oeWRN2pUVFsYBN8YycWcaQrPHltuRl
ch+Lbjocx50CRm/PneeRE84IFc3tmF/IDmvyMN45NarBj5H3KZggNey889cxWXYb48poy8ROQ0f8
6dWg4ZFL5sK90ZxEQZYdDNEMhY8JEoo6yrAYFezJWaSKMXBjoF6cvoSfv+vNjVFdcduyCZgfjiji
5udn1kub02ff/Hxd5Z4mMctss/lM0OFThLyC7GWXsivRfOIIWQwEGflAWOYPR63Z2Y/BF9KLHs85
odhFWVhEdxgSraZVH7qd/FNzm/c8brpuZ50LJA52FwuYYXo3zZE7lz+oqo5kWKh/IW7x02Szj1bE
FdH74/zf8Fhbz08GdnKYgAtC2ewyXLslTxobtgjW1fCq2Awu0/iIeRvJk+m0nKJtHZjTYzm9pnSo
XCtkh1QLneGixDo/BfsW+ypp1+NGr9Df8t653uq+6gKeC/21SMk9nCtXrXcNqD8Mp99TOPXE9Ive
M7N1w2r8fri0xyhSPCl0k8zVJThYlxGngdypysXNUERjOc3342dmZylcsE6WI244FkMbWaDdU+oU
dbzht3YZ5UFobBKGCWuWAl0lxza2JgSN3OwHCvXOTmX3odvjQlGBUxDfbms2mHHWt1tybJQFCgdH
uWHa501WbL8Wk/QnDFQiaih5DrnMc9f9QF1OTK9q6S5X4pFDEVCwoUv6fm0rJDl+7D20DTdFOavH
cBse1W+N8n/Vzlsyxc6k1uEVbIXBZC2N2K8jfcWbcI7vWPuaZonPM4oog4VH/m6ByswSjy8eTLxX
WRLn7ofaq8DxBHLIxtVnsmNSpVxL96F1ASbf955LQTm3rQ8avsonptQYDgid27ZiIxnh6IRu8TXF
F9rrdtWREZDPZCe6+hXpvx4R2mdhMgWg33RT6Yz7H2KKUcUreZENrfOcCv0XZkuVT3DKJ9uvyrI8
ckgiZkIjjtlPMz671Q+1OALymi4uhxlYCp8c6cmMvMOZucwvEpTsr27QbXtv81hjc4mA1RR9EJuE
e2jfZgQbPPmROgKrCComDZhOtqLnvxoGjBvVnkxmbO4UjdMdOzc8ZTwBFHgdB5+XIbjR7AwHJkv/
jdiBJxYaTBFprwsODI5J+Iw86xfyL7suBnIM+gnrcM4qq/fPbxVHJ8RIDjICQtoXw7Y23NsPejh2
cD23c3CgePaG/Oh+0DnN4k2xCwNW6xdvEsVuVS8AS3PC6BmnmN2mKqWbT/aZTNt+NU/MKbn9/OGn
Hn5/1dtiTGVU4NnNL8fyBOuKg3yk9NJgzV3ohIW01t4bJLn8W9FWHIrzHXtUqQSy5KUQZC+n18Yy
4ybNQ3MR5fQ93ijLfi1o7dr75M7DicakPbNY5G8ZHZ9hWdWyO91mJLmx+o/9eYgdHiiHy/d9TQ94
EeyrI5tiDH4CfnN4UCa48lT9eN8nZ6yyhmPCdNSVc0lT12mzioYvDhrK/9tCud4KJ9Ln5hfViYBG
8OmX8TTaZZQPB22Lis7cJ4xrkX7BclvIB1Tx6bkNmGOg75ml62TZb8WLVlqvaYo/0OI5Vw00xHAn
jPRYTNvWJXyLJU9zd7IMN0y7R0HvquvXkwpcc/GS8gg/t16Lh6sEE++5mcz7oN91F8k3F4xl5TRL
JLaNlUO9BhKHqIg87kbJICGFlEt1EZHWe8cIuN2zR1bjvmGld2mcEyErCL8J2icwZ5NgM7oxdj6q
ydwtC58VjmbvsdB88m+gAw6jcrJ3RMScpqOYjvn2TBDexibGCmcIwU0mPs5YL2yy9syVj04glv60
+QMJ6b8tjkUOClfbxDJjNijHnI01AYsCbZg1lMhykEouBWLudl/SrJzV1+7QVp7WOfKlt3WHm07F
3MgepkHPNV0fhemOlFjpSl7J9HWk45tDCExpLIwjlnSTJSM9RACKjH0QQT22GtUH0xMhm37IYIXL
2hE+b0F36X9HVRJS2mVxEWqv+apPpNFOuiDdFgz7PBF0WtrJnIt3gCvkd+pZmJXI0nY9ljWuVntA
F69vNFMm7wo0X6chE4NamWGNy+w2AjuAePChFyl6aC8jl+GDChqPBITelhe1SIMPnHJlXFJcgPsM
++G9UFzM3ffFZRT/Q0FRjJOClAHGAJPs1OTa8oke0+7y6LDYZnjDZrgsAptfgKR/BZUA5lXvuG3F
zcLFGuDNQphmSs4ARM42QtaAJXzXtvGrnCA9yBbIQiw5YACDx0Z5L6XUqVgWdtjYhXmskOpXHqlL
EW1wioFgkMPsoUlLHDzKgy5hqoL8ZZK0bBDFr9yS7PBC9oGoMgqBP+R4/R8lAbRWv5MG4h2pNCye
Anr4925Ykymuj6DUa2N+dWXAf0xfkA7I69xkya5NQiFsRvg9eGQzeXCLm2KFqRQu767sMc7Ow0Op
zEESLjU3916fzUm7M7DeWhmzb58iUDK6acVOfl8MxP3WH2Y/HlRwfYzDzKp5tIRjDX+VQ+xPDtUM
228a/uGq/vZYV6IifozcKEdIFGCdxpOGo/nuJmzetP14rOOYcJuV4ub9XvGKUTPrL7cxdN2CkGS2
jc0a3S7DRiajH2+ccQlmtCDpFDTATGa+PYjNx3hmHaU7cwtPM5AmPqSlEvq4eSJ7Zjz7XV3UBGUa
pJsNTVRaPfrX0JfHOgJOlAS5xsbXptipFOVYd8LRXZR2Bmuahd6LySiBgEGLiC3zk+L4ttKxTcUk
coqbiKvDF9L4OS0PwNfzA+u2p4AkG+uHrab5j/SkBeVemniDSQFjxV8Rg5IcWQ45xZ816HlppaKT
wAanawgOdOuxAvsZ0LgULrMSxir2iKgQl+FVZh+jundl4t0C7h4VcELcAf4h4zt4m1a2lV0ujiTj
ceNxnLnNMlrH2rIi/ZIUMGpQm1np0GfLXvFxqYzjC9Vyli+eDJwy+UmNNvk0jpliP0/Jd6i7LPVs
kdgT1/wACTCsgc3oCsyUbftFuII+rQ94SpgIYzFcPtDDQyhOPko82gBM4nOB9wwg1ItP4Ao/3Zf5
wSEna854ILXBhGLjimaR45sTDqM+Ntd2363Un2xbUOJMja+XbhVuEnmDjHh2wQyE7msXkt4ndIIu
Kn2J+TNYnYFgcrcunedAkAY+lZBUPtRhdHCK0oNNhi8jEk6y6i8OUMUmY/j4MhmKovDnkmaJI55I
+FoLbEcyzNSb2qboCFJ3Y4GpVudFH8aTxroWrOj48CqctSxRcklVMp9BdE1zu9jkx9crMDCeVUG2
XSkGs/Mm7VSKN0N3Qi6M2QhqoVtIscFb8Zp7As7j68A7DrQga111q+WwfE41SwiAjlgLVHa50x7B
ZYeHM0ah7Y2Nxl66lmccj+pJ8UqvOis4rwrYAdvtUSYgLwa3xX83QhBjx62LGvi9D0/vvYSyV7k+
8C7kDUJDQGUFJjh55jKRGWv2aKcCU2Xo0zDy3gTTI0iJrvpKd6tZwpVi/O/yQGwQHxHAq+7js0/t
m33j/0owEKA2bCDMIYy6xtMNB8iScgPNvqsuIE/fJ5ALFxrr0kBTHqUNyrl1cUh3HOpYMhHV6jB3
8Q1hFNOPlhYeD/P0YbMX70V1Hc+6tY6+9WanP7ezeB7ofSm8p8XH049nuOe6oDrKJ2B3fQX/z5my
txvJlufl9eky/Datj489H0fFdcSF5VCmEXYqDpAbnztahut++fRlhLeASiNDR2Y0i4baLj2UBx7N
/sAiY8OTC0/bKxdMk4X1qNmeTgj2kBft64PJd+WkA8bUfod7xtNLezhZ26gd6O7856nMy8Q1wYTg
yjiiufaUO7hZIBCnv2LUOPGGm8ugUtE5RuK9kllMLmy+lIhQNaZNTvaV26j+u4fLIB8VyymPMTlY
BHya4R96mZgMOyVTJzmnOaWMMW+FlbTkYCEUCOqLq4ez+Xh5NQfztsSAj7aUj/Lnsc/uPaEIPxDC
W16eFTP+V7hCWbjTv2iUztW8/ClFlghHumUs4iOjPebOFMdPp2B3CrMEtFVYUID4irWgfgfuDp+x
ov+gDDvL88YxlvoamZAtzs0d3GFfusY36W/ODRyitA2IQtJE47k+bz+HrwRzKBrRX3iOab0qe6su
GFnzu+4UNitJcRWKtMR9bsMLSQ0vkF1jafhk7WEWY/H4qZr/bhylcSg3cJwz8XeVrOH+ONNU3DK/
ZHobRgfyxG1mGs8pkp67OWdALtrmxxQLXk+YsjuInhL75WsxeRHnFRQMsrk8BoWDflo+qJvwR9rh
7Vt9mQwL2cgijumPAHr7ApZw5DN/r/X47GBWy+osBsoRSlFwXnvhQ9/1HyFq3ams+bidf1WUKN+N
w0kBEHcUwilJtz7c4tEYmNKwqz0+GIQZnMM9m4IujkI0TXWZBaNJWZnLLoBnyDHCGi2B7cJ7bCS/
+0o2NeSbsGlEixWfH5UPFZLnscf0JT+adwxLNcCfeXOAPHkX4/UsfZOBngOvUW/LrXhnondNjq9c
2oTnUeGhR+lP72vpK+FItVYADeCie0hm/G1uLuo3+SI72T66suzCvQjYbJtrKJ+cCYbF5ydtdQLC
EPR+Qg32Y2DQdiwAhWxi3jCKhcRU2fD28fG9RxvwpKplB39ZuPIy7IRbanGf8DuTxW/KBZ0sUp84
FDZOtAtwo/vs5kArQ9yim3LTn2Gve9G2mo8Vcs/BixDAQkJyBLCc16tsra8Eh1saX3MerPnDK3cM
1E21DfEUm95X7wqEYWchC5nLgbYxmXC+PM48utHs4Ty3jN07sIsEzSGiR/cCLE/ZuXWk6dPHz1z2
8N4ejAAdHjALwPwOE3QGZfgQzbm+tiudTwt9+z1CtiG3Gpby7URzQbMGrjPtOkO8RzVId3roLrTf
gtBE4OuArMVHMeU+f4PFMMQgVH6jWcg7ELqxfBHegDpAIhqz91aRpzqDmVZSHCYzcZ6xfXL0FAvW
ZT5Lj6+HY3zqd37WoEP/YYtgoUgfzIWmVPbncik7EhXbg4rIKeRNV7sxTM2AqB09Hbn2Fp9QDX2F
zrawgZ27aFwi4qHcovsUoNzoqDPQ8k+q91w5tBRJb1eSfZT7E80Sv4oFr4RY1lRssbHLU7fXUb7w
IDxHJticq/Nb5GifzSE7kD4J8PJErG0JINsIMff1Upglh2aKikr/Y/npGnfyIhqcbkqlnrP18RY5
MWkQo8A8Q2Ezj/NcSh/guj89VdUiPD0Xo0QsdMz+ehumk3XxGTG0xYAX6kM0IfA2OUGfVroYjTSR
z7n5ZH1DEYse7lReKlrwzsF2jX27vxSwu6BTs/CEokNY6FtQAYJPbldOukOSzMwtwrItMtdt/VGc
Raekjk69/JMdW8DdnUFUlo+y5gThpNFnqIbUAhkaQLhNoSkVy7Cwhy1VtrGRBiy8bSa7mnI7HKq9
tunmpZ8m04dqG1S2p9Jng1ljwC/MJ4c0nOorEQEJJ/M4c/wlkBPqIIqZx73NzocVBpN/yOBYehFe
nv7gTxx2gktpOP0Jrrs8xafJkaa0NkH8rckxpA2i/HKx9Z9d0tuSRDaDuhbEmJ9OiH21oFSHX0zj
J5f4QMNQcyND7L8s3S025Sqm5qCtKWyCq18ylbKbfdefdKoPjPFWk+ttX1JqM2lUTusMZ8SgoLl8
WLdu/sxXsRjoX/pXIltsOhEXcWEYjpYE0OiPCz1VcyFquR9cHeJKXBsUu5mdbLpvsQ5e+zh4rhhJ
oYMzPoUNJ12mrLPwo0DDorC4VPqpLhCHRd0Fk+fukW7JrLtFXgHVSmH6g+ncgPafcKexzHgBY5HF
4dXH8KtPXDw8InQStDk8QaabvYIudwvJ7hO/Kc+MxHFMcjQVwGkSatmAVVa+QJfhXQGv4JqIAkcQ
tXzNa99Or7zWQFnFz9laWpxcZsZHJrm5390fz2lVgQLoc023I7LcW+yUoBLGDfktjBUNvoQZhzVO
Cfhk74eg/ul9UmZ5gtqRW9AO1TlBohoG0WtBgKkG+qE6LyV4pUuSnJBRsfONzjeI+AyaNlv6GmYR
uZf24z2WsHQ34JahXRUuE4esoecWo3uK3L5eG1MT2rQNFAUZ6oJzGlraC9lwiGkYduHbUXpMA72H
PpMbj4qEN5ylF+mGZJQYPgbx4nZKQrLEoQIZQW0tj5e/kN1knROZJczJUqlfu0eylrNllgfKCyH7
OEv7Fk5CN+3azXOYmbBdcJAviIlZ3y6V9I5VoWoiFjsNJnDNM6AsoS6jFqJIwNq6BAyhZKfsll3z
4bFX/jd357HkOJBl2V8Zq/V4GbRos9oECeogQ2dEbGAhMiEd0iG/fg6YVZXV1T0zNttZJI06ESDg
cH/v3nP5OTCSDuPJF9sQUR25ESSx9msHmjjFw1frwb9DngQYJFOQ1KFsk0tzw8SoqDZ6+RFZe7Ij
7BENxwsDc+Ls+2fnE1ff0tjvlm7/nz7/9SEpTohfpC5+awGu74u9aKmONOjh+MAIqgMXcxMOW9uI
99fnptCxgI+7d30o/T2JcHj9KYylLWdCJSjKAf5S+JuGjlIK99wKRf0w6Zi0mpMnLNaK16euLxoz
QVatorR9fU6fYUqCvOYT18d46DZeXfsgSpHYy9QgImpMvvVh0dpfn2uWF+oMqf31ZmqxHlzv/Xnh
+r7fH/GsDj+XSHq17i3aW9c3ydzDVHS9e32rikoWJqmRHXo7by5Rvx8JqFtwLd3UhTuTjdWdxNs2
Q1tuwkhtJzRARqpwLA7OtHaKIHnOuum2iab7MWzVOvL41Upp2henSC55Hn/4pnwwLfFhaL3agDmw
Vj7tjSTD7iXSoOF87cLLWIwmuWt6SrX3NRQ4nNw0Hzc5ejrYpeOCUYg2Mi0Xa3G88gtajTmy2Ilo
OJIXdJY0nssyuUMnmpvpWSTZq+zLYd8nzE9xnHDpc7huOl1C46rtxp106Gwnw0eplcbRCpFFEXQy
eVbAr0K4I/vIxr7aknLBMUhpdLiTytCPvk33AccEKHd68R5wAugmYGbWXjO94wppb/KZCUfXO9CE
kaSJiIlRntCyTNB32qgtWsJ6gqlD1tgOXAizlmLzgF8rL+PXPjUOJerUxUhCWgQ9tKqCxQghN0m7
DTukWMFRAHZkQ6STfo1RN0HkNVspYrq+v40c42erIWd2YCMUrb6ZZ/rlFTSZlTG736m0P+AeggZO
7JDcEwzyLsqE0UP70lC+AYe8slxae72p62vSwBjwhFZ5uF0HXHbNRcaI7RAETsW3NxZpAIg0GZMH
XMaqRS3W9CwD0gkbPWY/zPfLx5cQ6yR+SZq+eAjLDMFTbNzrGheOawCYG5fFtpAzlbg2h/Bmf47T
zi7EYRaMgVOZJmt2edCOSNz1JJ+DRHavoRZX+0r+0lKUD2GDYN0dYffMmQ2g9lT3mB4SnZpDQ7L7
OVUy6NQy1uTFR1LjttDPaVUjUig9RAsz1CI3c99j11Uws5xPP4YOYeQUpTwd5bFmb4jnoM3HXxRZ
1DaN2BnP0q5RtZTgB5agvpxTbe+aXVD247hT04yaO/apB9NTNJ3ypeZIDPRBpw5Z73FEIY7MGMxS
L//VDHFzrLzpMs/URLxkYoAuOD/CARiPPRP0oOXMXd13hsDqlyWj79RpKK3lXNsynRKVwSGrqKEZ
tehPszcd3NnkLEmZDVhp+yZIR05AXJKfTYOosRwRGJ3DYGDkH3YtKXU16SuuTiZyIVpnt3rUgANg
NcGh3PV0VTXqhlHKpS01/cfOiij7VRkYAYaytJL2BW+fMIa7kANpDcGIUipm8LqKUOfmqL+LX4PI
uhPRoGQJGeba72pm5IlMllxA+wCQBOk/4AuoaNmqRnRbGhY6Q+JbRpVDT1mRtELDt89LQsqdo8MO
6GuqhxLwAPnqVMEjUlh35Fwc1dykJ7AY0Y1smfUVVUZGxEfSjjCV0X1piAwYYqMd8BACtWhDJNnw
LQn6xm4bvcYEiEACyvWb0si2BFR2q6TJ5q3RWcWm9SZOE5SqUU963VczWwkL4OxHM88vVnY3VrSm
FD3EMZsQP3ccwXHj3eSCIlZJ4zPxBbTySbt3LakupcESJhu/YB28jSO/NRETUyDAzyHL/mxL1vZE
/kECAOV78SxKjsJ6IXyJa/VVAjTRcEk1xLayQINrNw+jFNZbRrnRMOlVErQKoghUkyUOA5MIzN9c
cFpPHbI+ec87Lw0w0R3NNnZRRRJTaPc0SMcIW0KISiSZ6ntfB2pErPexNGkTpzUzB6Wb2rqvy2ZD
vMPFUFMAjz9aZx4pN2FjPhJXsoRwUDMkSIPYTcjUm25usN+48aXQI+OsGd1rY3TPZcN50s1loEaN
ZbxLfSKO2vgsKxagNk372QYComUU21nNuUNV8b2Mb4YIH0QY0acAl35Ai1iTSxwTdgt6gCa5fwLs
uym9Vy2jTBlKaO4ODgU9ndQOuGcgnPzZHxe7gtO9Ky8OicRhOjw4n7kjf04KfptN3sXK0ajByyB2
XGOdhUhLDEPGa+xv+gWAFZIBvczWnsV6qRsoaRmRs52j7n5x5Ad+7L9YpbaQ7KhTcJqhlGsXKzQA
/4ijHKXfqo3w99BxHorU2efepo/QG5IlCnsiGV607mEa2pcWtDKbiJs+5qCKidIzJ5znqWlznOQv
iW/Gm7iw9QPpoWiOMf3TxkHjoftURjzFqUh2gdr4HZPpgsZH74gOCbS2avVJAJ+Lwg2JoJcsZDbq
2lYZ+M28ByBfBU6b30spJ3LGKI96hExBCoBgPyNsABJGu2IKEdrn1BjB02xk1mIQ4UtGVjhduibF
9kJAJpzgtO3X01KmbpmIWwm/qa8pomB7tCsCg7DTUFyu5t6DYk3tywg1mhDK/pFrFA2kd5oVHGar
Rj1RDq1CuTTvqqpPD+VYHUI7ygMgVSy3Jda+NKLKX9lhd9OHxLYs5KdMJAkdNJYwCE8GJAuRR9XQ
nIgVdZt7U69EENsaTcKRhX1qUfUAmEXPlivsjbuAll384aOR08MUaLFRjtRT3wOLa6ttVCDhcx37
PI3UjMuDT0jOqujo7ycuvEyG/k3cYJTJiPyBa2inu4RGuz4CKgwRyDex8UP3qC4Lju9AUVArUyBB
GCefwQB569CTNDkHDPLKko9Gkb6IOtrpCzIi6tqBOjyLEQ3EWBdheinaFN8SFxPZuD/aDNKJtM4T
zDYu5NVOdBQwJy3DsaXKb/Y4S3bP/+F49vA6dd4XaIXHkSSts+z69jhEe3OkH2A4yXC0jQiluc+i
vpdUoRrfO/mF/LBDklt6jS5+md6NsecesNg/LzF1HKxMa5jdVUO7xdlK6ZVOIzRGuAvMvdBxzXhv
6D9Jx3qVkkaWQMSWuiEL34QalqnlOWo0/dvM7JeyqXXo3eBgh+mUhIg+oaZUa7tX0C11ixAGpAtx
+4DNfp84MBATRA340bdeDQxTQjham8AnzXaoWX0pmKEjRSyCpCobKlQzYxijeVBJY+MLXVw6tn+t
7Kg5l1NzDmGjTaMX7xwQKfN6SqV1byltF0G7XVA187Z2+6Bv0P9oLZ1tS8u349hCH0nmg9UOd3UO
TK0w422cUL3SY1T8ZVpjQ0o6zIrLEkg0eRAzF2h7LtOJf44GfQIPSvWlSct1BuZ7o1U06fM4XRfW
LYTMdOVEtFdtByOjpv+yB/XlaYq3RXfIoKcj8zt2WPUcytnb1ycyt6zH2XDw3YIuIVDwODM52c4v
MRSmDQ5wYtz1Q5XQzLEIHTH02T4NsU0zBY6o7qIVco0GYjxVevC2wCDmuyqSGG4nrKStvXI9NaGt
lfFqnl10V8Pt6HOVGOj9tLWjr/wJNeTQvZimme5zyBUIEUajwXCJoL7W+akTNZrwrJqgwO1707s1
JDS3PlqjFT2AU11HRrwCJ4C2z7ScjVWrd9evhpP0SYH2Wa74drXtx/fCvjWqBDpjhS7f9WgBTUQQ
J+6PWLcfVT6SF822sptS1IQyzJhAZk9T5H0mdm/vTGj5m7ZQDzog85O0GMqKKXuzM/EzU+xQmzop
PJt9bFdvDcFozOnaV/jd9DW08pyENTGBLLgHzty1dGDbKMVeANrCoiTH0mQ+alJbkyx5IfQJ+su2
jjxt4wHo89VCRSCGYrDjb3eQIS7HzzCjshNmkx0wGdsUqprOpqufZSysG6FQKWwsyFAPdUVRrWPV
y+Dv1/dgMakEJ2W7rRZlb1p3e9+txSoy0X9h2LTnniJGxNyzxSFS29OLNUrMil6iMB+3euDb9bGG
Lla23hupeQSj5YS36tSOyiJDKdRSfIOIf9dgLXjSaJoNSfsmx7QF9zGgmxwydwutpM6OTm+whDb6
o2Ny/VCxgcmkkNyb0M5pkdms3QR9mm02QZIg1WgSiwHmS5vndCWg38r4XtV4oAcsZbE+Qea1MYcO
fYJMcYrSTQh8BRF59hjGDglTHb1afo1y1dlZQBJ2G0BhpCZe19TzPVLCWXbsTeHcwV6n3tVuAHEe
BLqJUdIe8mhSmKxSkTBLMl4QqLGQ33Mm+w9tdYK+F0/dUnFDK8jJg8apApQXD3sAnts4bGgrA0+6
p6bwDBUV34YUOzPkB4TRRg1k7N6zriCr1IKHNcRi1SqNCBa6tZotUUFSbpwQS9vOvcNq6KDb94NG
QyydXtKo28FepXQQEy4oIziFNie74QXp8MPWSfCJofohp1v8su0L5u7xaFTorS4WWHvS72bCxK0O
Rawdb01nvO97nZV3w2QmNFNKobV3Nh1qr5GIbudwmSzrHJzMSxHktLcc53LtEaocTv6n13Tgz1R6
1EV/l0bGLX/4fOOR+X1DDAUe9r4+u1r6npkZacg2e6iTDH5lgUrQzR4In6yD3lRISyb2r7b87qSG
r0w9PBqhn//QnJAyo1DHFMTnjQdodZVP+RKMKbY5Oe7DqNF3GX1q0/yUFnluKztr8lsSkhCsVOLc
xJ/daB+aSWVHAiA5OjyLtk4T4fJB0uqxrIgmk6b1jNt2MN19nD6UhCzQ2VBfsYamoqE4AI11iQx6
awjyWGsu3v5iYO9WFGc2hEQCV0poeIuSxYVT49qappEYNioOftaY6HTRIzq1M9zGpbupfHtYShl4
vA1EcYkRdoFDkCU2JKPYkyeDgduaC1bbhD2ZqMlJUfG2HRqXZkmOKy0HU1Xza2Lotf14OskOlH86
NQ4iRtRHg2+HaysMh3Obxbu+n29nzciOhYfub5yro99Brq6aEO1gmAR2Gt4Ta0ZpdDaO5tLesWH7
31iyfXFylxactnaGH3MUaQeAIC+9ZSLm6lv3ho1ybvg9450lIOsQzko/kMQ5s+gwSim009PEcS3F
xrTxNUwvZu5gRdXmcZVWKKsAxNxEHPXDXGqbsSB7mVXwD6QZldYYX3P9SGy2HiyjvssPisF01SZn
I0nwBpvJfYmwozJQGFZTvQPKva51ET5qDQ4Rss3pyQa5nv/IHXPTz3uzxVshzOTItPCeismM2GLY
Fprxi4HyG1BYvXILVndFN+icAXIdtvBUG2XSXjPyFXy+MnASnwWt5z8VZNavUocD1aVZOLCGvxgM
Npiz3K85SdCEIHzvWo3VjjO84aCC5GU2zWmy+WNjFNV1VYwbUaf0OYSK7yfn04sesDhU1KRAqMLi
dgfjXVM0U4alezS9ugMrl9xp3w2NZV21aUPrNSzxlmLBOmgKnUfexR9KoyiUwgwAFw0XcWBaldKk
bOv6lVOOAlOo4xfRrLfG7IYb3UR4qjmFgcxd+zSd4XFu6Gko55w1JVKA1kPOpyMgG7Lv2E2Kuxmp
vlHSKiuXdazNEk5nDlcN0UlgnPAGSiBjrp/COfEeyXM6UrigREjxKzIT/eyW+rq0sVG1PVLNrBqL
x9nUPr1Kjz9Z23zbIae07jwVvk1V0wTIrDdvciFG2ypilnUp667ZUc60x2jcRHXyZpGsi0W8G7ig
JhZm3rajrMbQcJIoXKYC374ySOSR9daOmMS4sBoac9hw6aI1YZUkVOTeClj4Z2ikxLaiFC9DZicT
6WW4rntCNnJ9M3oMbwUUtTz0n4s5xb+SXwcrmk/heCZ7/M0DH7adHdme6tHy6HcJfe0kGsE2fv3R
D9Z2WWasSlKzgsmx5qPvkwaZMm8p56bY9Hp4y0CXHj3Dt26iCv685ulPlV+zNpSjQOqJKc7uXrl4
JffZqKaV7fmPngsOENoYqv+6ffaAejlTba3HssaWWpqPlmL8K8gfWucR4ENBOAkaVaPC/kT4q+Q6
R41nZOwrRq2BOkJMpmysQ0P+2M5FeWACAt2Ggkmoh5PTDAtGIanhR2CWpIFa9pi6yz5mRPGURdh3
R7R2VK2yIvV3JnOLQ1RaX4kU/iVJq7tZw9Q5GOa48SWrvdnD8SILJvIWRNHU3oS1tuknor8sv1Bn
8xM+60oy8JOWJGu0vdlaui1dh/AHMRWBN5uI9Hv6GXH6Ae7bvfMoR7NqmG6c3n3xEd9JrH54Xqwp
sCvxizCh7eB4Dis3cXG75jui8BaUDVqJoTLnrY8SY64o1tch0+6lal9qstxErpndDHHkkmMynb1x
BEju0iO1w4mJHKk/eFRQFIcCDcJkMGLo1K8IAjaQso5i5XbdWxSJl7R07XXusEqOq+LVmGa5M+zs
GIYkakwD9kOzW0SWSq3lhI9fDAykpU6x2WzvGuGBYgD2eONGsb0B/ik6YF0EbUJOx9QBJhWXZQcx
KxbwSnW8PFoxt2s7Kejtz5QjwH6Wq1QH4JcamhvUBntVjNqXA2HPbIEr+gKNlZdW76kzfmhKnI3G
OXGtvRv4ZV+q0D6Qc0v0b9GiWGk5B2UOJbN4HVkV70AUvvQCNUNxygaM/OTL0JNl8FfYsriQjIAi
e67PTv2VR9APE91DXkxuPcy3//ZuPDX3xNtjqFqiOUbfLtPL9e1R7ZKAoVHwvmE+M61Z+BNAc33T
cvPnobxmdFwf/757/fh/+/qfj899w3b9eex6dBiHrS6GX/yXMR4Jky1ebq73rjfX3KZmiTf68/B6
7/rc9dU/b/635/7t4fV9IbSZqv/SmzCYMqzC10yt3wFC11Ct33evz14fz9ewEiGhfRh++cj6pDxc
bzi6cNz+eSxmsqF+P7YWny0+muTVBRS4ywh68IVGMqNFKfOQZ2rmrxRqb4XyJq8mbxeOJrQcj+6p
7Gv7EGsx6Ps49Na+x5Tm+lDV899fyJa3uI5F50GYuz8fuL7t+lBQFNo6Q3y8PpXYJF2OhoeTrdMy
C/8y3J7r+66vXG9K2fCfs+h8SBMT47ZTYOhKl824vqwM2waB/EXEnY1g2O9xtxLXuE6giB2ZOEDZ
WmhFbk0zP8y5FtcV3V8rVY8qpUHTN1OzcshnPlxvjFEhiIjLZkbfOKMQgTpDUvP3KNBaFJ5N9TPV
k2PGBdxq6JjFbUu7UIhVBmxsB0C5OKQLKIp0XA6X5eH1Rl5j1Dq3aXZNpNalviQ3XV/pIzDKQVgV
P/OBqvyfz+XXSKepcw5hhS0uu37D9burSCzkEdEf+XOS7Z//7/f/cv3a3++5vjQqOikwUXGF/nOj
sn9u2fXd1xf+5bv/ty//+YbKS9ut37X7P+/9l/+zTLxdAoc815kAw8xi+PMkIAWbpPc48h8HC+Gi
oeOzcyd1yig9g5OCntF7Bc0wkVC6/Mgsvd65dUhXoIz3bjYVeydOm5OA9kuaOn18Fe36uCewMt+L
CN1KXYLyArFC6oL46Bvtl0Mm0gEYoQ0OlKk+2SX43GKbVTakAuE41MToWRogYdd+YY4QYGAQ9Utc
Ar0Pwtqpt6uGwpv/xASsPGcDQ5pfk+uua1oQqYzMkKivMSvRrO+LBuGnx1rEIrL0poXhUcif8DQF
4GQ0UMwF1gSp3HWU6NbY5VEXOeWTcmgg1DFkEB0lRU+VDNi1S79b4VdMliSUetQfDbe4ML1tV2Ou
IURI0l3OJXjXO3pzowoYPDrrMi1MkFN5+LlKghL0kotZEnbnUaex1NHB1E3adN2iBs8j/9CXI2l3
GaatlCBbCgDVzKkFFMdFqwz3Y0Io6VWiuQM9SyDeJQ7nHLKsj4RGV982lNtgTmt3bfj6sYyHDvlp
iBidFLXIwwCiuXCRkVUq+iDrKEpwEHUoeoqW4r346DpyyJui/dRc0gJyRaPRpqOfZXdtzWKbLGw0
1DF+3RA1qEFz7WjZ765tfhhZh3m2pZi2pN3aDtrxuEQYUF76DLmhm9c/cBnIG9+Dc9KoKLqpPeqk
ekawYaqT1tRnjA/CKsd97bJ2iOjBZippju4gzvQJml491RrzYp2VqSpgmEzEg9AMPpM9choIXkU/
1qWB8spbocx6M9jhRRjWZ1EvdVs2h+xqvGfk7N2ItAMZSBAKHI3il5snxzwcMI5HtbiNC2poXM5g
CiWCfZIb5wjKiKn1zappKQfUSGCmKjIgHuuvmjJ/OpnYwf2HNVrUt5QDOGHi+Y4kyMfeacY7ao9G
xGQts1GAOaT27lx4NDXFkIOwtAnXVJbtIZkPQeGLoxs+ZlZv35M1/8s2cPEn+XPEBAVHfYFu13rr
Ww1cipp/xDsR6SwTZiPdWdmi63XUF83AZeE3iAAGdnenSkx8ZpcHVcqoZoKdpbnCnJX0wjZBAtsW
rramjWUEZeZ+RX0Tv5SUt8IQQGg8wJsdALeF1HU3oQwPWpbsKWY+G7UV7mv2kPBNQamztJ/1Up1y
6aOB8xhELTlgq7PsXW/G3k5V4W0bJ83BsgrGkZIg0hGDOSasse3f6rx51yq2QFaIYGV4X5X6XRuP
LP3Y370IepupoNlN33rmiNsmwSdgtJTwREz2aYwOK0uQgad2+BoniKrnQoOpE0smnXiAVRzelrND
rZfzA3qE+GK5hqJC2xc+Bt+oO1oo7AaMPW0DUonhfGMO0PgqISM0tbL+lA5lgxZC4po0PP3WQt+m
U9pD/JK1G3e2hkepGlSGKUIZ9i0CZhWLM3N6AH46otupOMJFje7cjmtyRFvIspJoM5r6u5f6GmoY
MgMaI3uerKSDEMsynMwV+9zH4ZeihNbpNkgMA3nX2LFddZfewdldSNIm7tmw4+wmTxVZzHTj91Sm
7AjRVD+EG3sejaBy1fBEmCdty+GpblsNbWn80zA7c1VTLNgoG83vqBtg6F2+lC4xGpducSIOvr9q
8EznrVTwTsilFf2FTTTWxDEqFKOUPojhqrcFjEra+Chhx6k8FtGgQOehJkXIsZ2FsIMhxVQBDUhm
KI2d1pZ7wwQsZIv4UubMRONxISHQvSMvw1N7FWmXekYXRrPquZtzTE39/dC2wHQ9ah9TpWMvJJHx
MHjdVwoplUJb8T2mIAmHhiipqtdehEa+hnIbPEg2pMyaQF7N9jC2dS7hrB0l/NKkwGO6CwybWD+t
Hh9HZaAHtxKqxcQ6GtV8VIhrcjuSt4vIjCPXLfvklFUzsbZSnqiTXoR2FaAnVlCmsLan2m22nUL/
T35Sdpgafmh/bs9WlACnqfqQMsL45mZoQPJxvGTU7Q9DRWNFeti4xtTENFz6e23M3gYEr+44vsHy
L7aak952JCIjKsVq4RhYmLTGXEU2Uvipn05dk+aHejMN8j6vdMbUwv+oipZivsLi6zQvmaclaGaq
R4emFiB2KKIOV2Yp3G9SZPUVyS4wyiShypxA1OyY7c3jZwhTfNCmCmgOf32K413XsGR7EgtyHT/p
fmvrSHX9eo8uR9YIEaCA8nXEWzrA7WgzY4Nanru+MHuw8WrXeipbFR392H5NcsiGaaN1h24h2AzL
DclImCmi4pmAzfgQy8Y/TNb4GgtAFW1B2qzObA95CTeNsKPAlsgJUnRQx6wu9H3tz2tjqR6GrbEd
lyhbzWVdULOO9FpQ78CceWq5Mf557/rw9yYuH2iThMZccH2ivwYmj8uWe4P+JLIcyI87aGsPbzm6
yB9yVMeqmIot00dCVkmhUwfP8LhLI534Xacw17ovAJA0/raAiSibNzNC+6/76DyvU/rrjeVxKBjL
zfVhLDwq6CzY1pZqukMWvkfkRc6/N8psyVsP1NTeg8VOQctxPVBpNt84nC0sLllE1AboEgDOf7/3
b8/1ns9108Fg1JDws0qXlZMQFTWiyOxQX2b2Oeq6f0QaXvMH/8QRdokdrTQ6ziurptm50xcy6xWR
GmURa5ZC245LCGe/3KSujZTp+jhZoKxzTTXGz82dc41XJsWMLNKFzCqbh155+t5xIRZ5y82cI+QV
ipCLQRsWUhWw2ENX4TprSvs2dknMRQRmHKauNA/Xe41Gvnw1OCXFDEqx0cKIrU1zmYvZLDl4dN2G
6z2H9e3asZBwxcmpskkiVq2nH9Cx97ET7u0amomRIfqNqhgTfK4TXBSbD7RFSLbUvXobpx5QtvZt
JhHlhrWeXNE2qPkJS20dRgLLjtuah8rQzUNrkiLfcQ29UQ7qA9dgqFzQybAufbeAFgDxJg+hKVQI
Siu6dVNrGSuzZy1DH/OuCsNkq0uXw8lnyRuoRICgZx1zvemWe/oQIqafTQpD/8DkukXirZucgkjT
eMWx6HXsS4ILGlSvykeImyYonLmhvrovFTEZ45IGOi831/1/fWhSUswlxRx2dwRAb/kNmLn9/cYf
Yah4aAVWsy9Q4OYsiIzYRFQ6bMsOxUvNhNdfQMJ/DsDrwynFU15Oc7juWu/RNIe3ipQKrhGLVjKd
03YTa+OniT2ecd/dD2N1/J/S6tvYUmI8G8AIZ39PcQf4JsEPZFqmwCezbZkFWeDiDtPe5++YBURK
mTBAXg3PMfCf6k/xVB5pTWmIVFFqL3NBmMspE+IVjib3FD/Pb+DFvscLHYvwOX6SaD227gThdCV/
AVFcTspxS9mTDmKFL4lWwHRjWgFNEOjWhIegElCvxQIcA0GyYVCfH+FJNwOg102nbaE6xv1Oe5gv
6qvk4YRs8MZCDAHiiB7gm8Hpq68R5qhX/iuHXhzyr+ZGe8CMRpNQ4gZHeOOckk+dVQz2VJ8PzcgZ
8BuLI94plQbMnJuRjJOVYW1i+wsxDLCaCtDok/52D8AqSO7g7ROtsthmsydBpVRssJ2nC2jKO01f
0Z1xQp0GuCDAHwuRIKf1+l1xOctXziMZlGfjUbybh/CRejxzvRY7lgl79yaMT8wZGFaMt/THdAm/
R7zhPwYY2GobnfRkb2Hg71YDg7bDQnJj1WtBFws5+Qn47Fyx6L4pXzkOcMDPdCfoGp3yY/qJ47Ja
FWGgW4Rh4ijAEYveAmMvgIdO3NQJLawV8jhAUcMdMzHGDSTx/v0JtcV2/IzqG/vh5xI6OiGVP034
vL2ai+HOqne++yjy30D6r/E/IIjdMSOJyuJ/FJ28K5NCtX/7i+HBc2deuDy///7bXxCeaLbGdMJ2
PaSpum07vP4vDPSKfMk0N3WMmtqhEkhWguyXOJIb+tkdogcopzm6hY0W3iXuepJbyoruybudvzhC
mNei0csXtsvkrPVNEzJt2ot84aSm0Tb29mFxB7NzqGCork2xFb5Bj515w9ZA8vcK0QRl4Mv8C7rf
Rm7kGxSOWzygu+qlv08f5FP1oqg4rIx18zM9QKx9zT8sDC7b/pwfuPajw9Q4YDHW78ztREdi694z
mKE12CGbwU6NfBrfvomxadoaw8pac3aswLyhLJ0t3FHqxb0FwzxSzT45JMl0m59N/+08yRM43vgX
xgQMDe4vHFBkbThHVmlrgGlv6SdiSO2bujXy1+GRxsJTzY+O1QZWMa9wVsNrEMj6kZLtMcyGJ/ue
Q1bRfnxAbFb/QGLhncvNGaMEXl1qwzn774Ak6s1NmGTv8k+0+htxb75Awdz4QfRz/iT1IjC3yVO+
cBqNV88MklO313bx1jrjC7Xe22qFfSrAeq/uwQAieJY/SsgiuF5QNgXInTFHcp66uAE+02CV7Asb
XOsNZ9h0WRAAT6a2+gmYLHEDZgdrkl7XO2CWwD7pYMcYCI/dYrw44lMApx7oDzQr9ZiZzokSOXTx
hd7AYYuM70wY0dZdi3oHkWHPnxhtzDv9W8p9vRs/WIKzqVzAt/ahfpuO/hvryi0ztw1z853AMbRe
QAvnN/sdJSEK0eCQbr3gX4IK/rsjf4H7/5cD3zE03XJcx/cN6z8f+IDsWxRdxnAmSO6MZ4nIOcYY
Dq9n1381FoUp+Ujr4h3bDMomjEbPOJLahfi9aJX/LxtDEMJ/2RjdslA8axbZB/9+FtqpGp3G74dz
YlAr5J/S9nERTOwiEG04bLh+rPHZpdAx6INdKnWJaOBis3zGP5Jcrpvz/29MhecR7fB/iKkovpOP
4uM/B1VcP/P3oArP+ithE6bNdIaMYMvxvL/8I6jC8/66pFFYlob+3v790j+iKvS/urbvaprr2hxF
lsch1Jadiv/2F9P9q8sLvu+YvucbjK7/L1EVpm8tR+O/HK1MqU3d4+tQoBuOZxhs4L8O051BTWKm
F7THoTbThKIfzTCTJvISTjGmRF9b5XHnntuUJCcnHYmgmTxOR51VFq1n1IeE0ObFgAeLxjL6FwfO
SL6VHUE6bfNBEg4lgMz4dFyqBVah3zeOYR36LPmo3TjeDARjrErLU0RIdxHEp456n6Q0ODixdmoB
JM8lYN+6aNu9Gl8VIpmTRkWy6sz+OA0RvQAD5IUEwCFdmqqmxIqbF8gXp/7UI7LaaCXTrNzTbgkA
AdlvIGep6/ST/n+9EqzdV+2IUiJsMa2r7kFwrWl8zJJu0jtUiWzMvJR4lGkC1DeY6MSoACbbfS/F
CHBA6uuoIvuiRtzEW+otoWhbEUFk6Ho4zjr4gWbBJ1q0jx37Lc2htUutAq9f/ep/+GQu2ei6j12Z
MjRZmb82YjvwU+luJ4HKxRFo/OkRsotHGEQ0aXdDo5N1N5hMt2BJlJXca6D2Ov8nJY2b2nBPMs/w
9usXLcqNbY1qnuJM/WITwVpVGWo8Fd+G+qgIPu9ODWlY+PXiOxqreWCU1mdkxeoSW1gM3cypd2Wk
PYpHGevRJmnh1JjooK6JG16sg30o/DMRudp93f1K1cVHSfxjwImxlqxf16ZrfHWW67IO7uDqLlEI
fjKfLdlt5ew+/C/uzmO5cW3bsl+EG/CmSxIAvZVlByEL7z2+/g3wvHPz1olXFVXd6iglKkUDs81a
c445hgXgZPIlTmVyifGNGx04BD1OerueDP9cJ41BcI5wFRRqEyXhu3qJmqGb2gpzqFUuI6H33dBI
r3mXY3SVCHsMwohc4ZLukWQol9pEVZXQDl51RfLl5RZ8daNwib1CZdz3BEsYQo2wVXgOWVhZWaVc
ggB4e9uloCJGP9t1Om86gwhSv+SoSjdyMl4b9iQrBUHvxiOOaCXrxV7CqG7VHpUJBTvLUINY08Z+
N4q9f8zQJdmtN7bIZPVbH+fFK/7csUaAneCrKZJcdUj7ZiLw4f5nTdKsJnrWkwFSm54x7o62XzdC
+BIX+Q0dcrbyBhRecl07QmLUS1nU9LVuwf2VYoI5sR2KGja/TBFaCgcki0fBdNSZGeloPLUdcuM5
NXXy5XETIdUkjk1cjbLg1mjrMCSWJ8NUO7Le5lJ8CvFeNow9cnGHmja97jTpSVxIAxJg649w0mFE
j8RB9kAMrPYuR90pGuFfmTNhL26Kq2D62j4pL3QnzGMcBVhAI4g1GgHLq86AgRpGmz7tKK52siup
UDSExv8UiLKJ6zFwrSn9EuL4GCgCJnfkSjLnG/NHwEhDu0vRWOjCZQmhTcdxAY4SwQe6rEi3h1Gl
RtRTi9NaiIEZwL5czemdIB9xiLHsGwMZTtm8RWO5i1qEskkNxtycvjKcMNDa9QNbREB26FEhGTWX
Vmt/YtGnKyM3KpuecWVowkBKDpLrRjVYaBnqtTwoHC4VFQDdlhb1jEKjpdnLcn30JXGV+eOxKUHj
Z7GGxxLKrEGbMsgnNmwFA5Cq+aYtoRLvmuggKIhHFb0IbOwdW/o5pHVIICuElJ1a2+8lro4NlrN1
5KM6E3y9J3a4vAQZKYMd+okZ/Dq0mnJQE4Z25PYCG6Ng1UnKVSyMd4qmYGXSdNcLr4nc4mfECyKo
UEe1MMBJ3yNPmWL1Ili4lhpl9N9i8EHWUNQAtTPGCHpDgWi9Bf2g2UhUoHnLnekOVfnhl/KxCwNY
sXH+Yo6Fsa47qolBnK0R0/9Ied5fLCsDojOZT2kneI4qNOYtx9Luh2nvst8+e1N7HZA00gARoeVX
hN5bjONSmxGPQ1+feBYoNOavL4UeNZ72uWhQOGvhj9kMjUs5b1H0Guh2YdDcSG3fJvQJ9aS/WUV0
wN1wRV9wbcTyWzVZpYYkqjkEaO+9hCkvHNtmOw4nynyOKWFUJDMXC4pQdLZpDiAdW9efxNiJkFIU
4rGvQ6htEskjgTQdUNpACC4C3A5wR0SV+oIk7JWYrU6cTx9DGRXuJAU/ypQP+8j4JbAVC4W1wZFS
rkxd2VDZtbNIai8GQZjLkggbL5qumPvmmAfPbql/cxSicV1N+KjRDORu2GunyIJ+qBnUGpGgU/6v
2GjU2kKhYrYcBuPm9+NGRikHIQUf86ABQ0ha1tCtQPFHnMp9bU4fnprNwqf4RTfE/mgV2sYvUjiy
xVBc0yFcx7GZuCTOx44OwN8MfQ2hZXbpsZORGs/WCOkDBvKKNk8tFj+FlYn7KoZdpiAgRJJPlmql
V9sRIqeZytGh9IARe6bculrL1i5BfRE1Ht0mTcFa71n5ThH7z0nRjiLd9RcSd+1WtT47wx/spjQ1
14hkyv9o+xdZnp0FTd9KPvNtaE3fcdd+Rmj53RoLGdrIbNwxKG0jH7oHbhi0htptjMizFzyaGoiD
EOBOUo9OtHwSY5Y4QsrOTVMmu5DouQ6BQeRfRoReEQt48ZJzkTIXCiM+PTkXPSDpTwH9G0TjDGdN
MUSHCvBRpAs64R34+AKCYJdFPC+5cfMRdfsrD1WB/Fw/GLMuvyX/doS+E0yIxWIqqkc25pM0rmMF
oHBWgA/WFZEgapaJNFDiACAM3AwBl6c0vtWVn65o1UIp92P6jwFK7kDcjQbGtxEGljx1bOa6BIF+
J394JbtJ3WiNg98hBFVrQXKpoiPrUptvydeGfZn2xGQlhFpofBIM+qVVIFOovgeyKZ1cyp91tbw3
FCLXcc004quKbjdUqfMmuYVNBXxJvZpSb65oIb0GYYkDuYNPNSYFKKYMSi/l/QUaO6x8wvQZ1gEW
7Sg7UtVEiqNBfpJC9UVuJNlBGc/6zems6qU4i57g5iYVqbDBJStho3DMhn4mEVV268+YmHz6CvpI
xmrFfibJ2x2+YH9VGIhAk4JyYRGXboGdhLQbOA/oTFnEVQxsMRI+FGPszGUiP8MRGA75Zx5U4Umi
lZFTpMnbTjwlAwEfuWKC5tDbTaeFPdxPmZFWBG4msAbJp+jFVErxFBFvJli3MG6EjULG20qXRtxA
GJCmepdG5rRtxrBbTRM22AEggjW+TAz0AwTOwcp79Gs4qyQJ7rEQyU6VR0S/5KwCjQHeTVXKm8ZD
q5sWBFaL9we3fmSVjz8XcWek6uEIHEMr3UGABWNkN9kAAUWGK5JcpaIqbYxUnC1ZxKCCRLi2hzT4
TgUp3+r4MkGdeU+hGjyFHhqysasAC1LZpmikVhTfcvBsphdiGJ+/aLM4xRFEavSPnx9fWGNLgDKu
ysP6/R/m7jyIbBxFNKLzEBu3htDCxthEIzxmrM1IHHW0luZXqxZbZhHc4fN3/9OP/9NjQ0etxIoR
DDz+NsEutCzo+Sz/t8/y+H9eKRGzpA9g91gR4fD492tqcYoD/c/PDWv4FYrDOcDr37/5j2//vClf
B09Umsjf/vy1INB39/0cMYTJYuqv5/2//ZSSD2SSrra+5Ba4j6UOyfHfR+mvT/B4qrgAWEbst/XX
Cz8ey6tMRxoYm8tapQdgaeypGmgO2uNSqObghccv8vkKeHyHMR+sn8d09ucXVcVwQ9EDbiDyKzrA
eOh1aeKSCh5i/2putjy+eFG2y1nMu9KcqjcPdf/x5fGYpQA08zNqYXhAJ7dpk7U8F+7bWfkTJwP0
CDrZrNFlpONiViJVSJNneT6hNMTyZTNrhR5SM3FW1z2++8djqmquxahr3dFg3bKTSy1zkW9u1RHx
JmHO41+KM33uZ/ylSKOhaJD0JoPwgcBMAjcgutxHIp8O//0Sf8Rt+dzj+/OLXCdTxZg015t7ag9t
nT8BAvf6eP+Q5f15vOsGSH856uk5MbA1CnbcKa/5+CMr0K+BlOWOpanQNH2/pCX1+I1iwKsi7HT9
eMPFfKwf3/3jR3kcW2dSd1zRe82C4zO/g6RGiCWUdbWN5ajaPr4zuWX/+jEo8HCZ2KpWek3SRsVk
t63Uotw+fvzrMa67FfZEN96cR2faUhhenCM4CWmDgMN5Fa2Fm/QssoIrVDgn3mNCPLwOW4pKm9Eh
YGClQX+za5SqLZQw5zxtX3vHxdZGGR4WCzCKMdpbFLinjXdzu3ib7hE/u4BebO1CRdTZU65folpY
NuPCnbZEuiwq+31+sT2DM5Kec1ytXiNzuR+IInjNjNWrKTj6afzigXbFC+JLusGgmvJvotKEGNz8
wk33rx4eK8oHMJXaZWAu0RduWAVfeG+SyxLg4vLcmNp+aRovsOltpyU1TDT0oKFWebUqrBve/2XA
sRiVJZ8OXGh5ULMTh2VKXdgIufbF4Rlj0Z6mjaW9QcwY7sN4yqzensIGfgniULvx7Hx0RMGhPdCl
tjUiADjrpE769jBtRFlnkXPktb1D0vh2wkq9P/cOpwQTVo+SIdon8bqrFt0vScjULIxZQwFAn6CO
V95HvG9Nl7dB/6EaZ4Bq7+hMCpuo52OhR6ZRjlPI9G2+4UdLdWBvk9QARgiiDwAC9RTQhO93UFDh
pHISWBLo1sFkw/yFM0SmgQJFVl9Ld1r8PIoHoehpA66q+NY3xCHiVcBpC1g5O7L4n19sOEJA5Szk
b3Os/SxDWPLqeY3TeYXIxoejSjdvJZ4m5rVD69vAWLksEKwsM/A9JeMT9q/aNm/mqQRtckpoJ5Dd
xT/kLdmyy3gnXwjbJq/Zw5nZuPHLOC7DF+UEPhOyOaDChXrNDjJwzEOwxXG7gAGz6J/YYUqkepif
4pfYrqmH9qaLDeAM+5ID1v2UUIrvHJ10fPGujIoLSyYu5KO1Jyd4ImMlXo6f6/pJdOyBkXWfb8Lq
0AgIZn/IaJDhGi6VK7KSz4wcth5he/yCWa7yB0hcB/FK8sIqXGE3/kX+kq40zte0PBaHQAZLlj0n
xV7Y/KrcOGX/3m0GgOTy2iBbbaMxYhDjAYyQK7qDVFuiUkkVZcUSR0u2yu/wq/DO6SlFH3ObQaMD
Y2xUBFGR3d66Y/pN1nj1IkXElbo0oQrod9ANXvTiYsEfiIsnifTY8lJn7/w5dXnAuRwP9UTyGm0p
zjp2ZS7eYbgLuFzHE9cjp6xdvk5b8cudvcxv1ErusG27ZcfmHSx2bXMhJdM6+7WSFXFQ9VWC/p2d
eO1o5IJcJb+c/gLZ3UyawQ5xUYsDFxdYtwBTMBcaZ9a8ZdMheOHD8ZTcEAEn1qivePxL/CVAaXFN
CA4X/jQdMhV6FpY/3DSVU/c7VXAYDEb5V+jYy7cfXMk1Uc4SYXt7ULxclImxUoolBGAebEecPrM5
aJs8jlIWI65+Losnq/hqlW9iyV0L/le1yauNCHGYwlbl8JRhtBeqT+SHKk+g0fCtnBQqJIv7DvtC
JrlSP66l9kPxzh1uLm75tLzEIyS04V5m7yIxVkl+louDeZskxDyohTgjPb1T7m+JtJco2nTsxQPJ
5SmC/PsVY2X+Ute2X7EQg2DEwMVnrrgnYwcyKcRIus1L9cuEe+jE1aadztbdPHGG0dZwXLvlB7Tl
U7M4hqThuOMXd7BOwsxcMmRDBBJ93VB1XafWqVftD+VCr2VBf5ShPN6jD5JcvuN0GG63xWvMGMwY
+86lxGu40rb9Ylwd2BSNNn80bbNfjR9s3so+e6HONDoYm7B58Ul9lDwBiULCD8pzrh5OW7gYv0Sn
gNqN4F+NWZMfARffoNkd0KlynaAjg/fJQK9suQh5J8N2fGsIOeAYUHejiuFO6luLEca3vdPo9GA4
nhg5wz0nDtwAR8ton3kLoBDZWS+BpHLxmoMzOkCTxy9GH4bSgXuNtDiTadFbS1toK8wcKlgPO1xi
A6Dv/MJg2a7Y3AOmY38WMGt5M3U63OsnM2Ym5aoXntXGzX6Fe87kLjjdlpNFGUc+6QTWAI3GC8u6
lFb+/V29CYefwbPFLw5du+JdjFCFWZDh2eTpo1cqKQy7WriZPO78Jb9lqH68vEKQiLHM9zTJPoy7
zdEXno1Ls+jfoIrcjQvTH+fRcDlAwUf/xTcuvJhqnkXoNCOIhVLJPMzELnKi55lwTsigLSo8o22D
sEOPKzsXMlfkKTJWTGbTZeKMcmnxXrNFuEz3bOy5HGjhczoUDhdLSWKD+MhL8euDK4/pApD/otmW
e+Yv88RZsvDDLSdmYtjYS+J2LynPx3zgvhp3tmF7vFXLgAYqsoGC6B7xJByEZ4IwGTTHxWv0Miy/
OAj6bVhyXjhM2oEjzrd8fj4WF/8MXdjO96m2K2yUOlguL0wv9Oe1/CV5kW+cxnzP9OzdjEMD43mp
MEZhyWHI4lgZB2Y/7cJdlu552ugjyMgR3NLQhb04rnnFyWUqM/EB8qZRAszLEz4n9vQDQyV1VodR
tH57549Zo5B5ARJix1Dpb7JpHe458Qw+yQvDoEQONZ8WRQAK8W35xuSuHd75FApBDBTPFsyhHFkI
s3YtOLyUcX+v6n3IhHrnCxXPccmA6j9x2acbdJXGBTLmyG3EeckQcTjBR6btaubJTWOTDcNaAXAh
2p6C08YRTmESXBj/+athvkj1weEyS355W0z+vARb8WmNDa7wzvUXt7WHq5oxe9owZWMZ4Y3x0tYB
fixY9VUj7PnLUcfHfZuvUhWNEbQagH2KSI7FhqLxwGJBdfpz8kst3mS151+xwUzuOA036gcBhdf2
mXmzYUwt76iPoJr3Zw4BMP9zNC6RWrXdMt2QEeHb2c5r0egvwMMtGou+LGdytm2mBkqD9iBcyd0N
1wOHGC5JYdV7ih8dtRJMFPy/ivixTidzJVxPClv4TYNRFpsP2ZrYoAjW0J8K2gfJbHIGYX/4MG9s
0qF6LBgahnmQk3HiL/vh6BvPRA2/kcQ+5yfde068SDUAM7MC9oPcRMIwm2YDV2Y/H3wpeyzRHCj0
r0lKZdFh2VSAcVua3Y7UTmmvpyeGKIOyRP81bNF+WOFcBCiWdETemU57nqYPI8yi3aJiVhughoPu
OxTEsx50a1twEmmISK7nIYM5EuCudvNlgIq8wF/AKz37OKUn8xhUzjieWZmLvSsTu83lyopY3akr
USH9l802eGFkKUDiSZZOd0H6gxRAeGFqNZ4jdpRcwL6tcJ/6K1o/rGnmC2xfMo6w1v/immU6Z53N
tZuuB2uFmEV16vcOhQ4rf3QtQDM0pwT9sRE3Hh4sIsPXkeoMqsMcmGW7wDw2/EgI+lESyS3BLrHS
Fdt1XQa5proKz1XlcKXlb4xXXAEDjCpq2oPTWgf0OLytsDjgCUC/4aIbnxgFGFbGJdIcSd7QFGSH
wWplWIrfZugqIv7jp77b8YbZcXBtYZvG8Mi+dUPEAaHiJNY8ATmi7sginRmjbtfSEYgJawMINAEL
4Z4JaqkcgIbJ/ird119D/ZvCHhQudPeQUkzXRtvKT9K9XHFTGi4syBi3W7WDpmCyNGZAVsFWT6Qn
CatEHM4lFenGU9fGp1VJbPiD91LWifiaPaZsZULrlkRbrXmJIeNsfbaoTphep2rHoTA36b3IN4Ox
VbVVRHAwDiJgJDg9dhNg4Itgs7a0NS6uNQvbyuYCbCBxpuFeZEGiHOp3suO4rplIWbU2Vx1NFj24
ZSss4QsfAQJ/ccvlkc1NHBnwdHhuDVntzIrEl0r65SrLZqYQotlX6k0j9Xis9lSHvppfpiljZ8Fw
Z647MJhwcgOV5NYDbmIf6SAg50N/oPhIs7O+iGQKpHeau+WWTgvdk8ARKSCydEnhByGnQfyl20QQ
VLZOS6ynXKtvQNfjPBZAT9OoPZrKWXzHCMElNHArI9tvv02QmWec/YHqpALl2G8zwNwAPOelp9Ot
bSPhLeaygV6tHIRyxyMjO++XHNf6kcg97LAqIz940+Ft0OQlgiXcNq1dWz+6zij03mpLqXCjfDtb
jugeRWRjOCJiyfbSBCdL/KChzkfRQ7fI1j6rZ31l4P3Gd7Y0n65oWp3g+FiYwNRlc3S3jtw4xtXS
3PTHfx7PTHhAX8xwp4q7iMouQfVIVjsKAcy6OJtIzNhHCssQF4/Nt0+R/toCe9tlTIOL7FVoMcgu
vCf0NDhrW6cNyMDLofiIkVHS/+9p9ly0K+ZkDFBR6RKnDhYZvHR5JyCPonEHdqHx2TkFK5b3iHKs
aqldPRgUC+WbHKn0xburAkMGSku4SDf/QH1Xu1ogcwvM2DTWNgXhwDQjb8STKd2KYUy6e3vr2kBS
zRuTRCa7I0m4Z1bkNKvdJnRNee81jC/DlvGHS8HAOjTHFCDCLY29Bj6cRnu1G7sLIUx+/zQB7+zs
PBjdIHhXeANUdKEqL1K1BLeB6GAvAQQ9JV8TeaaX7L2/k3FPggUzMKPkDtkiSqMR6u/C2taEQCOu
IX1hUX3yb3BKTvJzc6YRU5Mzmy4oRuvdyeqOyB48xM79nNvkR7ZwSHGHk+FMpQ3hwQcjRo38DCFi
j5NsiXQhk+16qe1JnXNHYP9LJMIL7z6R6qDtA0Y3u9n7EiNhB5F1jjdwD/56ekIgCv/EQgbkc0S6
TW2sZs6QCbScKCtju44K1srs96BsfdSCeRYN7qlioy7zu+VIDmMmk7ldvkDJQ//7TJHFlikNiwdV
Y4exJTKxeW0wMpAxTaedwh19VCg/UCvZX61Bv7JG8VY6/AJYsmjUnHjns6C3TsJuN6Yb2hj6xd+V
rv8st2sSPWM3jlYahbkToymYuAOp53N+O1lCylpZpVcL3mSwDxjOgMIuhJ12klZUvBkVYv7bsM/J
ZvI/sEaKXD4kFGSbjObPynsvXZGoO/zvqPu3hasifMNCVJ5v3lFbBXvjJFBSWBgngu135C4Ot3Dd
gt1iFSrv09+B7d2pHFbDEywHR++X/vRG+ui9fW4wOROFtCqfgfUx+hw4WdG0F9Ej4O8El3coXqUr
OUn5YYyPeN8ImqjqGycaaC+jxwKqFDRgUvPwfwvrKkeJwWLLzQ/YZ+YxMV9ajPnHokEIaNj1W/TK
KCq+0yHzXdK/G2UTRozfZKuhw1iUnd2W9yJ8AjjDXSxdS/U8FjCSwG5il/udGWEV6vyFWG2Q+WWs
ulOEtFRDxcU7WyemP1YIQjdvYtIc0UcFB46W8PzvbL8TWBStor1pZ1tiq9NlvcElFjNmIukjuGMr
8F78TaorbOcxv0LCb/f9m4EEgTWt+ZruQzeFaNiSa1e9olHIfRJKQHTN0bDCjmYWuypaOrTaTIRB
JEgu2otqrsaDbC2x9OOnU0k8g+HebLJ2LUPxNFx0uTQGn1luskMf38iPmuW07aKwDes8SRdK/dif
5j07ShI75EUgMpLb2K+Ew+h8cBWQscWyN3Vp24zRnXwyaN12cAzWIBcBy70xLMQGfZOF/0ymlnoz
bHKndbB+1iJ8wWMDjlA9EO/5Po/eRIPSGloozvAW/4avBHtQhaH8vpK+NKonK2sdj9BWl0DGxXof
j/f6NykIJUQxwThuHQQ+DgirCwlo6BiBClOiW2R7qcTvs6ABJdfwo+jzrbPABsuwoc2EPojyAQog
VgiM8ig6CqgZb8UNQ1Pt9nQw1uaGRT6JVdt6mV5DrgzwRMVHfqkIdigQ4+zQP1Ecso7BSQXIka2T
V5O5ql/iM7SMhfcdZQScbFKz3deKBvOAPLB2NWzD9xbMlOsr8+4leOkkt5VXaF2jK/FeHdtnq3wv
XiipfjXRhZWW4KbquYW8qx6tfCuBFxwK2kzTmqEj3lqEb4Md7Db9UXo135E7u6XL9n7PLQk95da8
6u8BoygtcSf3NRSurTas/egct6jXyHlg5/7DEWAXSBycnP9ogCYbda8Qirazng2oE90h/pDZ9/r2
xCVC8qUD5A1Dl02TIKe9/EpS5Gf+ZR3A9LCzp65xQi6AWkApbwk3NPGQJMzYLFV+Imuuj/Th2Toq
O66OcE2ekOlqp6G4IGsOtw3em19yaj7D5+KVMHtWZSfvKVPWPuJLwvvIDR/ile79lPCcZtcedoX+
iZjJTH424V39kIiL/Hbt7ygNGIiDbSgjDG4LVgAMwOvQ7T4Joll03D48a1BsG+LMGuJ/2ZbMx3HN
SOJfWN4erCMMjyewIsfYeJsoozmiShRfR4Rhd7vCdLvTrwoM+qrv4o0a28sHDSB9Hm1fgleWUAQ0
409dGjkjnXkm6hDaKoGCDPvdq3EkDZS6+ElhJI8JxGXdEJHiZdduetBeh2/cAvlduebP3qaFtvga
bocnrsSfMjp3GZFP0Yvqb43rk0oG3uKrXIbPQECPGCYnRMjHeCscW2ZkLgXvnKwaAj9d+I350r+n
SBYXp5ksJNuy+Dbt9KW+ZXFGdSOWL01POm6/afBM58K+EfyzPzeA/HRg7//4FqIRNIIKbxESTeIb
e6T9YkPodD93msZWwFWskaLwl8vr0X0qw12BjodscFpYwWxHQSJBQUaG/sbI34/47//+DfzqucP1
94+q36F7EJ8aEYJJM3fnHn//+PL4r40a8UxjTOquMmCg+cffx3IlbXCjhCKNnUbQy7+++POPj8e8
omeJHpjah4VmyNbZDhtt8B//9R9/+XgOLadX9OfZ8srLnSSub5pmbvGbBjaN2rVX0i16fPHL+TUe
32o07CX78S0kDdBshoizoh6C3Z//3v37bf55zPKF8r+f4vHg4/+kSRWumWrgr/z9Uo/H//z413cB
ntPlP34TqwGa+Jqp6c8vTAUz1eLxc44/YSEV+I0eT/EfL//42ChCyTUQRm6r2mcByT2dFlZno4yi
+DXXcEOCpLoCt29VppuoK9eaZgQAviFlykp58NMZchJRu5qwncQC69H+VkvWui3Y/sWErQtdoxFN
wj5K12ZeJgCuwLyGvvBpxs2hVuW7BdB5zNBRNuDlK4Hov1Z5DZQKxg8tCwvnMTsg6j+jAIMOLS9U
TSuaqDWbbpdKcwBSp4JJldZihawg9rBdKxoy2YAEoJ5sB4yom2as0OCJT7iP0PrEHfYedXhWgMQS
cRbd8GDuUo/lmUj2azeuyK6TI8sGMrb3y/gcpW+45x2VKkfP5g3wz0aoB5aKmKyCPqkcC1ZYEYSn
oE4h/xmMXYp/nj5EU90aLRYVLRK2alo9F6HwIerTBT86kPbPvsO4CSXURyOgW0QaVoQKoFGBtZpr
sq23zcFoJQqgE0Udz7gPyEUh/WRnpGbAcapCY3OEOpIdAN1XZhHNAnWDWK9QKejkfYfHnYAWz4Cb
O4DJLeRvlCQH0Tfe/BgJq9xO5C19SdLW75OvrK8gCmYTi4CAmL60/Q0y85M2crZrRaVzc3GaSZnh
nLE1lUgTNY3tdCMj022yV2ME2N1I24ogX8QkgIXos0zefgjla111BHUSadJXqKOy7RjTEaqIpBYb
JyXGt+p11mIM916FqlGVn1vL7cwnKE1kGJOa3WqTK+kQlah5Ntqdw/RZI/qDpnOS5OhTZbWVzIDm
CQqyDKytoOqRcsyUSPopovaz9kUcW5PKao85vkLkwhEbdWPfGHj6hEoDhDJhFmkkjC1IZ4E1Kvqq
GC6lX6hfE7kgladd02Z8S4uKOqjVUk1VEnRG2Y/k45gNWmEHeH81qHm2jkvDHVLKYBrYR4jj9KlZ
WEaRgLGwjL5z3NQyXnw/7Z8Lk9l1bDT48l09bGBy7Qf0QKtam5P2qoKUrKQ4hrX4PhUQNUrZJLVF
YT+Zyi9DK+WbOp3usT4xpMgSWpkaBqAxCCu0ge/s9ek++UspQXkZVsSjKuoPV5ItSaRS9uZHM+on
j670ZCDVmMTheRi6XYcLu9JLlLtdSgCviCPav2G73qYScaklQJkDrvkr2SopBZ3E6mQ4Z7VdyI28
9EP1WWlNeEia/FF+iYr1W8YpEYc5h2uAJx4Y8E81yXP6kie3xpHJq/N2jRYSiVriegUnA4X1OIme
g8LXOyJ+3VlR8yP1lrzy2DxAD31GTV4hxER9O5ZwETvtQ8+QLww562g6YhO8fVuoRLoWI1masHtH
T2lPsZibeJ2PiJ9PUomRSKpGy1F979dT+mjft2+axDBXisNWS3TdlhS628EomajRyalL0t/K8JaN
1TOLm+algnU7R56LWfer1tMNtXOIjoFtISZObIo5CV56/Rq27C5SuYfTjaKXjjXNjsQsY7t4SaSU
0CttOhaC8BJwb3J0cUrrFrkZAhWZUNyY/kivEh5I20b3sZdeQQVgHwep4YoCO+Yw0DAnQKdsYiJr
vBrkZa0fNFPa6aGMNWoUAXUmrFR7/5z/dFXx7TX0eTQakOlWCSZxVaqhsQwMf2nI3rLFyUrqH1RH
Q5PnJSEdF0CYW8ts7/lE91MTKHsKjD3rKvGomA3hOUjKu1bUz2XWHznmR7BbQC291dBGdE0F8dU3
KXrBbgGpfE6nyRWK4hyqYNcg14OnN8D7eGn4qw43JR8gr8HBJEInOMuqEiMNTqjIizFEIQneMQrT
paB1KLp0coBVAkfELvkSchPD0dT8qjrlrTIpN74af8YM3stGCSBjkjaKNHgAuMGWn/E7KXHYFkDP
EIUTTtXc6jb8bUJ5PEsNV//ko1ZXrZ4SBLMgsofcSc0upDwIcySqy7d4KHoM99lJOStUQgRyrfz0
R0tlefmtq7QLyuA9aT71YOJWF/Er5qNIFgTsUoT6Wzm9CF519IeyPqKunlWlFNSlfGRn41Vrrwdt
7zXpixC0n5qsFNiI51bXXKsDI9elCT7pPMMNOfbPoQ5kTKA3iexTJhE7YAsbU69HwA7FISm2wmAY
rpirtIFjgSQFKuZFQxHERNs7FPlZyeh9IcXNoAv3r+IAXjRUzU2VezOSjmST0NJexUpkxS5mXLVt
QyGkip9AkXzlXWDndbuFyzX4FGsLAvnIETHJdIxREIy6tscP7YwNu8+Aipidkwuy7Lyk22RqLi37
eqkoW6HdG4pHu0mkzeB7FlqTIVlLseYdfEqOVoro01DGL7zk5UKsKRmlKSXajoJ+bMLDzokb6lqL
d0ufJMsGeDqlRKG9yK5tTdx0p5LkrteUAEx5K3oTA2I4DKvQExZ6RYxJiDjMrtviC+bI+v93J5iI
M+r/4ARLmOvzsP6HFWz+o7+tYMa/VFxbimFaoi5r//aBWdK/NFHXdB42dUtSRYyyf/vA5PlXPK5K
uAfwjxl/fGD6vyzdYDTVcS09nvH/xQfGMPcPuy4+MASgFpZdS4VThOf+f/WBMZKqUSLVwVZtn+vc
svCDMYSPNVDjt1GtaiRJqgw0cqSaZFQqmTc6DcVSNB3Wn9/6UPziphDm0AhsVSNhMb4nLvvQOo91
l24hNFowQVBNCYiECxUjrEwtMw3pCyT+rpAi7UVk+SZ9+Upv3IZS20/CQOKuZkzXvmYBkqc4dGUJ
v7DW0t4a5MBNy6Rx9JLJrqpGMKATNUelZohI3vq8KHHMY1Dv5P2QoLzKKrSIffRqjUyXMbMHreAC
DoGmlrYvAtOq2I5K0JMZhTVtX0cJ1gV/2onKxsgy2Rn8dd/IkZ3BcH7r2U7Oa9cxy6qzTK9m1BSL
kDE0Gx7+YbCdbPoU7Lf+QPhv0srET9fKuclMj7RshShjgPza2GWuj+khtqKK8aXC6zPgcAK6LrpK
oY7IcxRALARTT0ZkmyRrHB9fGl3emGU52rHI2ho9k5XIvTOy5lnHwIfYBkWKnUb4os0Z+aWGwlUl
VOGo8Xp1VUyuJvW7Ai3nIhwBeEh0cC2dbp1R+PUCfWSBmrkF9krBdswmiUL++FPhHxAtpbcTGsuG
meSung8ndWZ9Jihn4SQP5yrpDNRANE9w2RChLbCCj4gjjelqgnWxthOAHpp/lUw6e1HUT2lv0O4c
SGvPepqu8FucQM8s9km5t52sk0k4RJUpzw82Z5qz/FIxO0V5ylTWTCZnELyBFqWvYeCfzCSgF+AX
u0Ew3kSC7eO+xr7yX1yd13Ij2ZJsvyjNUovXlBAEARIEWeRLGlWl1hL4+rs2+p7pmWPWzSIEgRRb
RHh4uC+AXygmCMWlWDuZKt23tWV/xEa6hDRJ4axetvvMsTL4EECeVZZPO81ZSI3MtvTVqzRQaQLQ
RmwaaEvzR4J215pGTOZXs/znB6dmXNPyPGclyjgomgx947dJe0zU+h0RTb9ZYcsaandzJZvMcYnb
TdXZ2cbOULbUUprXa3Wi7Z58kNIQng4GtukDNk9rAR8skZVny6QVi94AKCO4/mpqdihQUh8STaEd
CmG4UVpeOuuaPFbkorRMEZ5ojQ3IiLdsnT9UrTk8Xwe2ERS3E0B+X4NAjgtN/mva6aGOlS89bZBs
jwV+jg3TsesxJRS7BcpMV8rTWAWPCFQRCGWxTzCTLOwyNduNIvaddTI7dx6Vb1vsSdIge7LYpRq2
K8lh30KFlFZsB3PQG06/yR44nHYs9jmx47Vi78vELngT+6HOxliIHdIWe2Ulds2O7fMq9tEUAWxn
3i0zfaFsswbbLX2zUuiIHfgm9uJra7/lM90vndinUzZsmw44V+9u9KyLvVzs6le2d3kh7K+1DkFa
dv6GEEARsUByJSrAJWCHbhRhBK4MVRivmWfqFfe9kGh8Iq4gjLjMItK49W3pSQOnaBKG0PWNMJGI
S5TlS9WaVxUlInDbcWPgF+Ai6Tu5pohrKMDTEib1j1r1tHblLoWFrxs0WC7FvbijkTzbX336bomY
6dcU8dOi/tRIORM9uPppJMQqRaxVEHRd7VselCIOK0VEhtRw68YN0Ps8wJ1ICc2MGi02uS7/dsly
pp2hExFeJWK9Dv0Rm+Av06YV9SBUJyYCw1JEiCALX70IGVt6ANRx+Yt8HKzEovkey3b00OdGv7xf
0S2in11DBd6dO2CIW1ZHk2MRJFX5KWmQGslTkkdqTVVS/p1nov5evyJGo1AtvzX9qRahLyFw6byk
IiJOjdubowN4twTLVxE0M96uw/RoEkxnBNU1wfUgouzEJN42ReTdihg8JhivRFTeEp7bIk7XRMQ+
i9jdJojPCOaztbY8XcT39bwbBYMTyHUi/K9/U1KBUuQEKsmBOcIKKFdtn1f2QbXWbVrRj6eTUOQi
s7DLGQ+5Fps0S0btzLS1NzUuP8oyzjzrnprI23a5vl9bBMq6WQNUIIsZu+xtlZXHNJ2MSPnTyksB
UzAhqdVJUqpMJo3MLOJ3kR6RJtGjtyAVQqrfyTT5aSRTgLN/yZ3pcc09LY6fDIXGQLoKvFT929xo
o0GzzN60Y94cnSGxArO8oYyTWi62Qiox9kNjITrIXHfCNW00yoDLUXYe7RHnTlPF5EG61sHc9j9o
0K9encMBIHdmAZyCTEW5fs7szyzLDrOCupkSY1LC2nKRyD/VeyJKRqqTmdp9jl6hBU3ISY6JAUhI
CtvWrNw5vm37VLptlrrH71a147Cc5T1C47zG/GjvafGVg8z+ZoPxqYusOSV97kQeXZBQVyKzHkSO
7fzJZf35mnT6YUqBluZrs7tKGSTvg01LlD+IbB2lZhgD6752bperyOcdEvuBBN8h0Tek+VV0GMYA
ALZAAlQggQVoAPE+ZO+v+H5qkt8W157WcWVbCjxhQLWOMKLZTvmblUFd6Hp2tbqzChAG9b2K5/aR
w4NiqF19x2LjQOWVSB6DvEyh7kyJGtHm6XrRmRg+7i5jUv0wVW9bKV3Yi4FFTG7xVeAkJYCJ0y/1
ZgVCIVraG3SHuzbgygLI4nQQpKcM+l9syn8GgBjECb1eIDPd+hQLpOYmMJupMnDwIopKBvCcSSA7
NyCeVmA9Ru8p6fEqECBE52L2DZYuwKGpYisVaBEJhKakQZvBq9QnUuKu+lKBl0ZgJtTsv1Rgp2R4
XUErkMOPakAprFnogLdf4mKDmumFvjMTHnHu1aaFYkvhMdAhnEI7B+yyAL1ywK8bCefQrSen1J8V
wAtEpH5UwLIB0IxGsJ0NiDYZlE2vKJSYDDFZ4GydtGE0hq3A32aBxCGVV+Nian/V0196xKaoGVSU
gQV+l5TN9xqDsH0jZx2lAuVTgPuGGmHGxPjBLUv1VwDBrHxsBT443kQpMqeEUwIeIhAW+5rAEymf
tQJfXATSeAVyvArsUQKEzOp2X2uIRRIgHJIWnNIWiCVXCewSEDMFzBwI/Riwnjp/3ZwypL7zZPXJ
VzKPFxMo1BZxpdxpu/pHByg1BGKaAZ12QKi4ndAUMyCGbrGR5sB5yiBtG1bwRjLoiE7h8fwh5T7d
bhMS81Rs7U0DZKuA3AoEdwXKpY/7jIIq2G4iX0ZFiNNVLC0rADDM5m1nm9tCIMPjStNAP4ngNN7Y
NPW7lqVu1hRBpZtJVTAbnUgRWLPqLPQSFQ53VSDRbUOV92bLKL7WixenylspcOt4plnJ0THBnaNR
ANsA3DlAtwXgbSg37GEV08OKAWmdG1q8gOP07NOU0NibW3FW7+i5abwofQ2ZLR8RURkO6pAr0Vhy
+1EY3dR6ve0LFjpd4PIZnGoTjyww+xxBARmlmhwYnyGTuXEtNhlRHplEGSK9ly7uvxr2BCsQYxlY
Frxs3ysS91fuj7OOjg97wvfq/ty/L6hcexmOE5/274/7n/z70FJTGBHXbPNfz/+vr7+/+X5g//We
osj3mjrVETqNoxLc38cOS23l/ivrPrXff7+qM5SNrS10jkM3N5rp3FgFfZfilO4/FPgS//z273No
Iv7v5ybqVjuYjXhlXdEvsj+r+3fc36X/37f+85y+k4lTsUmirHVvGJtEJetWTdikZcKl+14Ouz95
f8/9x737DIEaGAPmS5MCQPzX3//7cC5gNU4jStFdSRwB3/k/X6TQZxZ1XKFGdITdBdLTbiVKFuJv
9+eseaV2V2KWUaxZHA4U9tZ7ie/eNZneC3/3XyeKgTUNF0hUdEv6IFGDeWS3uhlIZkCWukDsNGFm
utCvR3eHg/D6vjxpZ5SEjvRqw+TfE7mgk3qBAEdvydvtjYgU3LP5hheLSZRHJL3LXhTBOanO9gMk
qxzJOLIgD1rkb36ErAVK+zYd1tZ6Kl/sk7be3G+qvWpD88KDQjzs0dZDebX12yWcfpm/5Cr0+6lY
TX8gHp7tcT+TrE32ubDwVIFcRRQQUPZD8riKxu8aaimO2FfYoX4zQ4/Dh91N2Vp87Ws4xI2HIEpE
jYn6d72EoG9oOrvxa/tS7Gc8xlN/odFYSDT70rlz84kt7VBGuFMpL7q+o/lgxRJJD0y0j6rEO5VH
G7KFB3WqoMUvlJXOTUhm02O1a56TMWyeJcT5cE/Hs+ChxsAGC9Gtqv6h0rIiFGzDuZEO/ISqYkvu
8IsB5s1EVI6PmdcteQ9krAgaLQQzaYPuGikrZngQ1ftixzo62iSYG03FiJGwbpKhDHqZp79AidNf
1udcvkifJxS2x9i/bQxAt315rj5YoMtT5iob6Drn+oyogie5WEBQ9bd9ZABdagKZixTdpxP+sZwj
TVL4N8fwyaR4h9vR5EMDAaDLkFIqVKTC3RnDYEwtsRbKP7F/3vTB9Y9+bAPBEE0enMNIu8MfOJPS
h+idgA5uPL2t8P9L+O102axIeME20TVfMAfL2Dt1GKFubP+E8xRPu1AK+QkNUvL0U/xjQ3e2fXwb
3uMXewvNKDJP2cHcmj/1F/8ujLX+Dd0BGAj4zcU/kPrGNx0nSyD6ExQIyAOEX1wAbePADPmg9yLe
QSsy/V/5VL/hQXxiV4TSaG6lQLCZkHvJPuL3bwcWAHwxuuZQyadcBc9958ACgJ9inACRLMhUYdr6
NN7BUUTtLAmaS/dbfIySF8poxvgfzeMxef5Dx73i4664tzBvPkLLLpvONyAuePQdIq+h068IX9lb
PUGvV56vWKFekEN7/NWen7N5K3m/Yxv0XxCkICfkxyxAnNxCzOfykvsT4rD7G1VJV8QiT2salTjO
0IVNiY/OIzjjHpwU6DOd9Js81ccrPLoWexcXJtdlgVG8z1hxots+o67G2dO2tEcSfttcRsCkDwgz
/3kWQCNMdjgmQ/67gro2zICw03If/qeb7G6QFi58bn7sou4XsybGsjduoH/Dpl+99nV4IENRceSM
wFnAerzbN4Pt+0AtLATwDqGsZI/ToT9iFqCxhFyP9mGFQJi9QmPfdl4a/urbftNpbklH2ehbwT8j
5begS4n2MyaGdfX7t+8i6jcIy72A+bB/14hE5xxK5dmjf4X9eZAeMWySXIiNoHZiOnMzGWV76CTJ
TlzM4Xer8PJygV0Yw0w6tvUhTrYWGAfUir28M76hiojWhxu0Zhjxk8lM3tDLnj2mp8QFkfSawwph
FZCEcucbym+CGfiRBcUOgk22I89pngiYuHJNBJlprp4olrnWV06UEsiH2zZN92FjhribVI8fTXtS
n6a/Nd1K12MvhZN36zZUAUyEiyFoPTaO130Oj9kz+pkTsxce1Yf6A6VYVl6JdIGyYM3B3CWnFkID
HhO5NaP19iBReNc/5x+DftDx0OFKtvqO+4HD6M2z/2Y0/mvuFz1LJuKTvvRodGFxoejz1k2+nfHM
jKhCvcVxECSKfqQjTd2IirR+9dtEvUTngYe7zG9tbG9Ud1E6pcclyNzuwGBB6yNIggTutnu9pH+m
pyWaBQMRymnnNR4k5/7L9qHrkBvBNNXsELohn89Ix4RLn9+RpOIWwUX8U8AJhRnlihrcjllIzRyq
3u2BOZIFcv2sbYZouig+W6puP4yUTJ5hDy1KSOs/vdm8v4owwF259csvZk5Qe9gxztoXmyVbYOet
e6y0WBxw5Gw+YPJiuJzQrw5LJ3mC0l2G69eVSBXh9dYH/mGBhrkjVh69+ax2N3fdUCWWfzR8phko
hzScN1DQKnotPGl6raI5Frc9I8TL1WeAy/LlY2AX/EyeyvONGfXMIcq//ZkTFid9YOlZ422GDlDn
0ljixtsBYR//9jhuZlip4n90lW5fNH7CqwqHyypjhurinRkUj3QXefFTfWouzSVJQEaoRblciRr5
1IbGlmA1o5JO0cm1f2/60SDYjXK4aFRVI2eklTQYGg/fPkwiKdhJERXI5VL9sjOwjLxBY1KwOMf4
CRXJI+Oc7S3eUdIJMHHYMKzyHxvaXwgHEkUmbR8yhAbmCnJjXEd2Uk5wdasn5QubZ52ronypvwhO
s5yXzrdVediLxOBzCMPk59EJb8Yx2211NqIQdwPXGGAjuTuzi/yK4pRHHdW0HvME2nbixk+3bfaL
iJKXDy0arY+tBX9Gfk1fHCRgGQOPxQuJ99f4Jl+YqL+pD/8r2Wn77gP6q8fiyZqBDQu2fF/WHtJh
kbhhskcKZtdumQZ/ks/4Q9pj87hPQskHALC9OWSL3TXDiRoVqHx5Uj+TPZS6FQSEjqLgvjD5LE7+
aoVYgpWvJ4rI1JIFZxO1Q8ERGy42TpUu/kWBuImIUnG+uf8ihilEMVAjt93bsObygNVRmPm4I0q0
n/hb3Fjr4LCFQ2TnPjMf9eE9UvMeSYOkAFYQDt2aDyRzCXiEcG61uVYnfS7pgUG/qoDpBXnvYR49
VQuVamNNZ8uO2uWMcZCbpZBs5W3CrTXzraHvc3Q56QS2vN/INj1ps/flCB7ig3R2HPfa09SLrgp0
RIwPBw3pV3f66I9pmDundmMFURyCZvlxiKa8xyh/1vwMUeFgeVqP8QKb8KvEY+27k176MvHWH41s
UtVgk6LXLe/QiZeyAandkzK1yFLTFP+a35pHKCPfnJX9ibMmar4I6W5G67O0GRzTtvVHBUep24ve
loG8pe+M7QqYCpEhIE4jfqgRIxaMTqn+Vl96NBZMCsWhij6+bWLgEB/ijTN/6PT5MYGSHcuOsinD
+pijnbrRvljb2E8IpBULM+0VYS934s5VT/jm9U5IuNJd8GnsVoCxLYEqE+/IypNig7WbfqENXiC2
YmXZsnD4hKAE1O3M4vE86L7x3GGsxrpNU4ZGBBl83/ZzTDkGLoqLJJuCRsHgFUDJ6kVjarNdBSZz
zB/rJ2RhoPyfb+2mDfVf/VdqN4Nn/iJXZRNGvLdH5rn1VgQj/F133oKYQFaGfwvoD7riVs8KpNPF
S8cAkLgfMZeKCthRxLlA0PRCwRC80fqOzh4sXrScaUIxz0hLE++oWBlTiwAJQm213qrMVnXdrfoR
SOVWYgYRSs9xTtnco1jxYf2hicDWH9c55PLNP3i9/XM9WPtQ8Z6KQOeYI/YEGn242uVRIvHY4/3b
0lHhAz/Ky7bTYcpz4TyEnYXgER08xWuxy/OQ+Uw5nsITe++LvmyM5MFAjtYzD9edHMxTgHdhU5zW
PZ5eqbhjY7erStyUfiX9Ic+CqvY/MjTjlEAmLFKDGN6UW2Bs6N3+wBmbHvvT9dIsyJcj3fg8d0FX
RBN02MmXLwNcQLi8HIFJkLbVzIM2nK/Sa7y+27RFQqYgZsjd6oOGEyLCtxGEmRA8xc7LUxGcxlvG
CWF0YuhJgHGNkulIgAq/LWoY8zB0oeEgX7mFeNFEOYxwrzvE4uoxlJpLeZaKF4o6u2tHz/XWgDsF
xe1UIuVB/YDx46rIU7S+spnbTV89melubbFTfSlzfHBJ4bzaXym6uY3GagYfeYRO1nwJ0wi5xOAl
LLXTpBwJZ9gfx3bHYrf82r8LfCcg2d7Pr6FjRUgpFdDYSuTXcLdOpbA1MIXzEJXUuTRHirQJnvAW
axtcCKR+QtGg3m+sat/RXZbDPvlLnoDlrX0GC8ElFKgRXVhqdBrGnHRvILGb+3IblfDwnOAqPQhx
IJroLfTroqMYfhvniHd37USUYwrkCb7b9Dnf1tZGCU36JvOH69UVQRj7iOFT6bnSMhqW6QNwdO2Q
tz4UKMbgLUeD7nOFOhMdV7g8wSueUbcTjT95iZMesTY34PZFNIi+nbkr6BJhMJyqAk1mH4bvjDNn
sU9ZB/VP2zr12IzIO7ZsRfVa/Wv50MG2vlrsw8hlftmVUFj5VeMNJlbXaSOfjMCk+EXLLns5Qeza
7kC+r78sNjI+O3m4aCHbNKVjGdGzbHMlXpYuRjhWYepsTGhpb9BcEU2CLUHsDuMHZtM2W184aNYc
TDo0pOPAQtiKCJhY627lE/yz+YXtgf3JHY/MG3unUcIOjwovQ4EDDw+JO8ZztQG/8hDNeEw+i8/x
4aPdNu5H+0M3y9s3kt8mpnje+NPqrODw2hPy/YyF6XrgJsC8HjcM0VdggcHtT+Sym+xQPeXolYGx
g8yS3n1K5zzx1zOUIudT8+fjSofgN2GX5WlsY9YDrHDaBXAagtm97b/mN9bS2u+eMsaewiBe+2iY
SY2oJlFFJkrlZ32sDsWOE3LHs7ER4EHUL6HYeEHdvxCwYrkh0yt29bFuN8vz+oOYJyFNpsJVlzcY
pxqAEYxqpCiHj5VR2Qbwjh0V3MNGBcWPGZmDuKCgEjxaYPFvacYqqOeeUr9bDmIjWc/MLb6JzD3q
LixjzdMUMeEwfz3i22uzZj3UZyYvMxJ9TLwFadIlimcNclXCp2WTevAL162CQI8YZddf7Fd+sMKB
S2UFVuxj5leIRNbr/soX5YnpzrdUJA2nEQutH1oTq9/sqXqy9k1k0XrjwjwTx5Ogj/mNCswDRHmR
NhPkt+2mPMbTsc7fb9ZuUNELIvem+afCwDinJYw98oOOsoHUlcZGz3nL/5CTW6Ey07+h/gIwSV9F
EFffNGxMT2pApMMCWYdYR3Mf6vXE0BqPZKrKG+ElvTfvmuxjWaaFR3nLHbei/ghWUrg2yBM9Bl1A
l9KVi0O7fuYp3wBH2UCDbABYTUW/jElcMN+0Q2FVhqb0h/k+tCGzBo4/zQLFgaDJcF5+rTmEcXpZ
kZmhN4Le4NrHmTtSfMwEmi1phkz3VnHszWNW/aUn8Y0vH5fQYUSzHXeCFpLTbI9ZQBLIL1LYIDDO
Vm08jKfEcqfnBb2VUN3GtKoQzeraqYk3NECBfZgnm/n1ywDaxhHnoHpYZLFkoaB4285+8dk/9Krb
vuAsLX3HOOXSdAhxYQ6S0DnNFHF0LwZ5QV3mwazDt+6brv0HJGH28Vt/WdgwSToXTBm8xHbTJy8Z
vXNvvWF5oTTe57rLkatj16lCv7n6MyGED0Wy8NnsO2jfn/Hf+dw4Dxh8Ke0GmKvIzkvhdqbPTGzM
l8zxLTqF5od2/rN8sp/xNR9VRHdXN76/tX+rkeIHeBM5my79bekZI8n4KM8vDV2yD8MT0cj0YbJd
N56q7rF94C/rZgPjAphxJI4FHRh+6aBKERx3sR67za78q+0j55nYfF8FZJjURf0JDFN9V99zhPtA
Zh6Tx+uyndTwqu7RtaeXDaqIGpJMsD3XZ2KB6kO9Ri8W1TBGakcLGwkdQZhYp90M9DkUYMdv3kdl
WPoDbW8Rz8rqXmIMrVuJgsZwkG9gzUH+MBQDg7uyLpCDF/1E31T7BubbWrBhXOxcMe/eV6/2eFz7
Z+76gd6fdtoX9JjXR/jmXlN+NWwEHRgc6qgYP+wri2ahPyB06FPL1kNc4wz1xX8gMg4UHPHPoxbv
K6QclvbiWE/rsDdFHGpmJxzWN22zecGp0U5/kH+bpT3fQW/RFMV/6yOj/htsxNGjlebXrW0Ffeyz
oD2Q4wt8hO7ODS3WJgsrfnzNZni24j2dOnQ10+sTv4PTEcIjt/pGxEu2BGAJOzH2MEWh3ON2l3gE
PvfoqXzjH4G4bYw357mrn6EM7mPDM98naUPi9ci4RzoR/WfMg2hGm1l+bm1AGMaqcSTTsOtPeZld
tiq75gT8tTywovI1wNdkbUzmlFWd8DcL+00e5i2OMb6zvPJhXySXaNRD4ZmOCfk6gK66R8iTHkyS
zzfpkW2IxndWGBgnFH4IotpATTa07jWRWjxmBd514boRF+SDIxoWFlIKYVj3iSyaHRF2GG2N2Pbd
V8DqwHJ7JldvzxVZjZk/rl9crfmNWItlDS2IHNE5Rh+LHnFp/D5d0m9SF+JisFwWSJyS2tCiV2FP
YrH/LXEVfs/0MyFmDuhHTWig/vjF6rb+qdD54j0mmkB7uumGQ3slUQbUYGo9ErWX2yE5YBWOEjPq
ZOmbginal0IR29NaoBn6XItoS2rvrhlckYgWqvlNxhaCLGxfWI6bv2DGlhVoXhwHO5DQUIgy9KvB
CnXcbILpsFz04LrrOpe4OmSSaV/jGS7ZA4BHB1pDAGq/E92jTsmvoP+kQoQUCpgVMQIs2eIVzn4P
qyMgGFG0jZIfJ1hTLnJsf2nKIqIqTA/IHbuwJcB6vYsIS2BGoAYxgyr9LsYb8kowrZJdvv0jncFE
WTKiIt0BKXFY3CA9mpffBDjnr86m2OF7gQ7oDUdld8kjrijElIIUqaCTsI/fr8tBe6uPRcDe9s5l
k/O3mDiL/NsGoUENFelZ+Wt17ffso0i2LA0cTXVZv/gklhWDhF2mK4Ew9VjCnnqhM77x7AYBzAft
S1f3KgvcR3rG1mAVI7B4jXOShCA+5MXRMiI+rBzOrFoqV4bc4qxt5nP1SiXZuD4g6/WaMgh5f5s8
YLk9fmGn7JzXPRMZsBom2KN9YICDNNlsPk0LohhwQVi7KkKsIiBRF+kI3I0lcGw3dygpRXLxavRv
1TWi1EYxlPy1eOG9ADsdwUURqEbIfeduzAbFpQAFDioW4MWZdcISmV/4u2XyCdA3WPiQSSxcpj7i
o5x6mwCOGm9UZ2wc+94b6e8IO4buchCmbAfWvpofdFibyabVt0TOg7avjDeJpZ9jlui+7qNrsin7
aKVjksGTicyDJZvUGvILFAlGZU3tN+A+6LS6HW8zaVuQSr7ETsBQOROY4JusAVY0G46eY+WT+UVT
GM/g6dzdDoC0E9eG8x21C1/ISsb1aFlSaOxTce/2kEanZx00kd9JuZoLrQi68pLTIaljZ154DdM7
/WnXHy7qtLzz53yPSFdw83VH0nNUavZcVs6I82oJd2buiI+XL4ekUK+nBMbLyDAqop5jzSf2Qq44
10vHn9IJc2zL6Cgiv3I5GAt9qQmwh7y45S4CUX4wOvlMc31i38OPqpH/cNYlYGNXvAL784DDB1kf
RThi8JIKbs1Kyc5HSo1erEE100C5DlSTUcI941zJBvFqJXLkprLPc1VpWZEANJBMYsZT8Yba0obc
dTpTOCvGVk/ITJO86XGM3CJWBYZSbLDCPUk0e/iUKD+cyuOMvtMQfsLcbGTprw5sf7CTjQKGNofg
JECVkx2IQWsHpvKHscJDIFfVEJ/9zzfzDdimcgg6aTVMN5czY0ySnrQazW0BazUHyrleYQSNJMPR
2m65/Hw9Gz+t9Lcdl5W/pzIubmji8UecO3qS3EZOh0GvBRwVk4hXeAu3Y4nWlNKwOG3OVl09Dq0c
aO8Rl4BjRHSZ87+hzQwtHfUQwcj0GATiJrXQNv0aZhv9Ji42fSSN9G+jfX0dHuIdyUaCmwF4VwvQ
gnAWjeLLB188n6kS0CaRoZ7hcTr8dxvOfKAJzGM8cnvAhQuyZl0/W8aRWWHoW6Z8pdGHs52oChiy
i/cpJwv/jZvIh4mJgf4Uk4FWvo5i3Yu1RyRitENuLBOE7+CN3HbOkNMULu7+bEbdU6JuJNaGW3Cr
nrDE402Q8XHJ5brOYip7dApWNA+icUNV1/GVF7PcA55IBWDCmTHPl8ewniWonMHVOuXow8k+TvOc
z8JQIh7cWLcHbgPvxRBQjEWIKcDPeE2TnEJ9BXEn3GGsQuu8LL9GH8Eb5SpzFLyP26DYWFjj4OkT
cfcIq4lGqQt/gDXH4uDD4TM+uJUr9jr04SoR30TNPS0JuNFBYapTBHT2i5h9FmkfR8Vh3x4obDAt
itYbpz2DbDxNzxRIkx55HD/BdfMF5ztQj5Zu+46wBZZORInNBsymp97XUMKoI46OeWykAZEjMiS4
C8n0b1QKLkTbZxpZWE6c6Wke33NoYkj7Nxg96gcobbIa2qY7qIeRj7+FuBY28pbSuKMFMMYKJUjQ
5jfeuMcc5hy/MPes4cxDTlcwuFoPDgdxeaxsLCGm5Csz45Yyl7iwyd6BokPXcQYlnMG7vV9+twpA
cGrNZUzaSEKs23+uMGuphB4GmgyKW9Q+uXDRe0sd2K/rFq4bZ3aVMMwVc5HrY2BnXWGRTdXJ60/6
KxgeVwPL4KbY0BfHKIRTYOFMKgVcsHrYpFXIreNCUbXW0gCuTgnhkwvLCsTj3kCHGfSHBjXURqCJ
e0W945oq2BugS3OfkKhetW4IJofWkcd9ZVjG1O10gU8u5d756p5izonEicGY7biwpHkcEucvCEEI
/EBkNQMk+rFqQg8qxk4YntCury63256vF4NgBsr0Zu4nohI4YsWRDspJVoYCFFWsYHXwlQRSw5fj
6i5O50Wsnl4nGv3gAj1n5h8mo7NPv2GpImLAeJU8Pnm2t1czzGvas1wGGQkuObBO1tYsL4WDa+uD
jIxeJ73JcDzv087WQ3MWVxqTblYyUD48bvqI0AK1L9aSljFWbzMjwu+1UgJxwU1Mfr3W8YzXlNyB
tRx6FxVG2FP+lUlx3c/aE5T+7gWcDSaHY+8V3GyUGoToySrjiGkg5o/udTb8Qr+FfndCRruZHniC
W911+74jqfAdCudwWB7jV66orB5gduUg94gq0GjEGqK6zrAxDfofNr39Jca19sS9BGiVKYhS9uxw
7wKop69dKkNm1jSEEC5BclmBamBS6FwVYhoW/QT2jnVYVR1Wf1L87tGC34/ZMtoU1MhnxFCFqA9q
aizPDSIktjiLOYlIoCUCdSZoH+QkJR+ku12+ddLHEVE/KUxkJk8w5hGtFMw0GJl2vm2WT+kbxgrL
mP7b7SQHKbjniq4jrinhjfPH6p/aAZlBup1wXtjCLKc/ziBIOTj42nN5bnsteaSyl3T7Od1fa9+Y
/2CSLapeQAlpkGbECF7Z71irVCCnUWw0zMVC9vRPYASHMk3UdhsGJreCIQvjH0iqzqLrIzPQAOsj
yLJcpkidIOdCGErjtSjiLfael1jaRcyRbocn6YvHdrrlo5L0xeQUWmzhPXbyWma330nFc0nN7CrO
gnc2qPrxkG5aZPYgRtJpC9naQv0dITBPzHsJ7uc7iAhfbw0+M49PpuLEvo1mOh+gMhop+l/FAiL2
7BIkbctKAkEZMaK6Dhk2k/HEtIScHg+vHQv9ELbzTuWjcE/NsI//ZsBTA4m1J6bumLHY+QyoNH9e
OSHIDswKafBvnW/KkYLWM/PyNnPD4MBMe40u64X+/FAGOkfSEGc5CjEYbc97/bYByOFyS/VTTMTF
wnJfjJis7al8Z8wwpTgyVqLbLG42b2IwsxixcnCLEjmSyy03jZWngrRi4vFNeQkqsD98QghhgWK/
k4wtb5+ihbyZeBkHeDhrldcoR5axKTv09KiiWlz4iSyUYvgyvpW9D7CMh1xDgjNmi7ySo56o4BgO
sL0oMnBb+asqoTEHzvjBUdjsaMnJ18Wt9Ves1alniniPjyIEKSKWkPI20N8BQTgvQIdnRn+yePK0
Zc6Ap5Xa5zOcAEoyRGKcvfXNIn8CGyVZJ18V2zfME+BPmEUlok7QDMYB1t8WpgVgMptzD8IUE5Gj
NCgpdmivTgWdVNfReZVZPO5a30mH0ajWjSsXU2h/S31NtWg2cOMqaxbYrrsNu6nvVFjCORGSuTze
7BIXvHq0dnQP02+f40dQCE2BRUZjzNSfsnbVdsqEw6zTIQog55Coar3a0rD2kY+0UdD9re4KiTEl
d8VWXlIK3RJNLRkN7bQbF8sulq15l0xxQhe9qjKTFg25BplFHKsDGXViZdld++JIR68UKjfuyLDo
l8VcSg8JeovGipWVa9S1YE5fOt0mkRJOurZwzbVuxk9fJZ9LzCbTauzONJdGk4V6MAtaYmMuC2na
XUYH93lLOa82Rgim+Mv7n8emeQ1jhPTuT/WFVhHkIHZyN+StiutmBbmpRVtQra4opA2YHSxdxiWb
5odMiKkX//NDTW4QMe+PR6GhPqktPunYnNDx0Ha7pEj/80MbIsNo2EqWa0e4IT//+4bczL/tqzkF
Wl1TBBI/+vmKjOi/j++/zQPDr6rR8RQmw9ndZPj+ayk3KJlITZtjS37b37XepaK/0oK/ohVkWcyR
DL6/j0bg/z/auxR83xUo6/2rCv/PH3bwQmF28sr9vO5PtkW8nXtysHEA6+ktmJD3b77/yMWdKe6H
c//1/qTRdtidUUlcNbqVkkruyCvZ6VpxYe8/FvHwv567v3B/jg7xjZYjeqdZy0NllUiLzUkH1aVr
gyUnkUsTmlaL7rWX1QELMJShR+obajIsvjwbhqeasMydhym3zcAorSYapPaygMzcIIsZtoC3c5CB
ev2Ly31P5hd/4Z2Mqtfc7ZrYGYOlMyiM3OC05UBouTVDIJjrBAsWiDJCfVFB0iFw0gHMs7VzQvKB
ziYLHn8nc+2uk41bzHJqsQELZxmRorpE3sm8khKVj/0qugltvfCHGf8nZ7W/quHcGwCCRq/ULzKl
kIx0XcYfKUzsLo8MtaUQAkii9+bTVVVOnXxtIk2H+NotCOiuhCdXOIeR0WN/jEmx8KkBn0OVV0tL
vDh1trRmnp4HeJUtqJVdlPGhraatMW/lTMFHrexRTV9x5atsci3HmDdDuYBDtXrg0NwXVCtXOrni
0zmOfo+DPC3rD0WCOvO16H7WSWKDTgiDTNC2pKWYjowN1Xo2IXoPLY+qQopcG1mhRFXmVrZDiKs6
F/X/cXcmy3Ej6ZZ+lbZaN8rgGBzAojZkzBNHURQ3MEqUMI8OuAN4+v6g6ra+9y6uWW97I0ulKVPB
iID7P5zzHR1ujF4BU7a7aw2KkErQYVRN9tbYwxE9fSbh15GHgnAqCLKjWNAgNUyZQwaE0hQxa6Lx
Qze8aX1nPCavb25E71BPVJs2IAPMipjFcbRBKTc+6cyBRvEPSsVN37uZJOCUhDHoz423Lxuid5kA
+biuD5NrcXmVFI+kbO1IYSruofwoGiRahmwxaNryBEvTWF+rznlx1q4LK8QxZISI1AsHLbj9MCJY
2fDUaAv7eWp+NCOv2LJA3MHau4zDRNwRd9eK6KmnZKGwR+zZpsWPYKAatf2fUR75l2Tkgqt8jKZt
lnwXks4QHfN4tJz5PKYa8jvUnXPkaowS8Jp0AIypFGt5L5p4m5i6vGIHM4BQiNnV7rV22qfFjCik
WPRiQVnOIvDfO8dFSqAt8hazhgco3HThvnSS5MnUD8qV0XfwFHohs9C44bma6mOeNcNxhAZTxC3h
a1Z/DQLfAP4YPmTii50xHVoVHt77zoI+LDLuvWzONmUSZuuXiD4nC4BHtsFX3S4GaBPettzzvohY
ZNpYubtBUo9Yuq5JoAoQM1SqPo6ZfU4D4R8NStp8AWzRBAbzXj5CR7bYAi0DgV2C+3f2voIkMJAr
MPZh+7i5unBObrGckqak+p/jT9+V2DkKc1U6Sfbza9UFWOVFdOnb7oKfZgCFWp3LWPxxZ4WBpmVw
xhXArgFB0uCffV/keyvXDo/rdqhEd7JBuErMs0r1zqlGHIHN7xhq2HLamWmS2ry870upTjikxns7
9r/sqqn2VSNJEym5CXr1zfT1h5HAAPQo9otb3tZvOk7dyN76VulcgnQGG9RmGydLt2GK5c1gUemE
2k/U3150sFxxMFmLpVlitSGXcNn0iyGgjHskGnS2WWLM3oaueBUtIgMJOhywnR8crZF6y3cae+ck
walqNRdLEM+bYkxJzUzUUdjWcjRuPT95aQo+0j/zFal+lrEDvBPx+tBM30RFHzdic5OGzZpRjA3T
/oenpoMXDtZ5yZBpWKtBsp0WUn1D9W22y+no2u6l46Nh5Ij6O0mj+3l0f/uG/gbHlWEmQFUkxHyb
2O+aBNRDlPnLg++53/uIfMZoWbJjn7nUhA2DqH4e6AkxYcm2QG/W6+nYCPAZTcoWmQSLWLibxsWm
Y3fyZcb/epoTz+yzGJIDeZfwDSlkZNlcxqx1n8Yuf41F1BFSpYqjk3+TSWPfhri9RMninqEPbWWR
Oa/DrFnqIMVSPQnOBlrRHH2RLZ8dyNn6M6egTx03/dZsEiynxyb8sLJFX6K2uYKmKvc5pmPcA/Zn
uUok7Jh9Vtj2F7tts0sh0rdaavo8NhlzKa7CWjg2Q20INQjSrajaN76l921ntVdZDbTn2lA3R365
zRQ0viHxXzyr35aLL7dYSn/nU3zJleMip61AgLaUnY3JhktJt1sWrF06jzVQWAh5HmP9OuSOOiY4
dFg8rCMSvMNJn2eAPbudF1R/VCDwB4hfMSZ1TKDGHJWbFdDVne9DlZht6vnT3uiWEIxAHzt/5qr1
QD36hvYoAP4M5+dNaBeNhpqfLLLfMGPrZVuF1SZqGniqTjRcnIkElI6jZfS0szO2M16ctnoEXvVj
aoaHvlLMCIrJPSy2vnhZm+yHNeawkebFY2oIr/6eN6/ZWw4QrGpIgk0gyUgqihmJi+XijHbiozPp
ktbC6k+DD85LSYYK3eCUr9h/Hsw8XSxd3KxcRttgqXBBUNB3bddxo6KdF4A109yqv+q82Za5v6V+
9z5jG+8zX/bn2hOMyoPwmFGhH6oEWYdMx4s1R88CG3JS9xErk7BGwL2xGpUfWq2+gczhaLeYKgpJ
s7Uk4a9sodpsQrJSOsmcqneSo7QZaRZ1AOrLbAH7FBPNodBITYYUpWkzMJsLSRr0bTHuvaBBZZ7r
K67Hqaj/YNy/I5vO/2yX967XISSjGDKp5ueXOF6WJcquc/oQ+hXahvHH7E2IWWe6Aec8L/l56Prp
0pO2iG74K/ElhXnSD2+p9Wx89OhFpLpdnOuvbPbil4jNkt0QQ0CcdXhNEv0rUUG8Jz7Nbw9dy+rW
GSbGAEtz7CpK+kLAF+/X3MdC/RKD3vcO5UYXMgTvw+U9ixFidLiE23nmMf4IyMLwkmXY+kKzbhYx
V9BS3MR0nd0svYwtK9Qwd3dGQHA0AU0ObfjQ+DS8ReoCUWoIjU+DH30WHY0z/uDCeZahU9w1K1Gi
3Rue020bxwB5o/I8iWXAbb7OmOzmhejb5pijg5vLiR/SweDrM6AnsJn1oHLxP8tu23cXP3OWhyAb
uytgAsb6MwULE4Iw1WorpvbBFYO8FBGr1wkjTpGS223yJeZsKn6GTZxf+nhEHZQXeyl9Rq6TD+HB
2M3BBJvU2dAj+WcxWWoXzOK7K4uHZTTyKsr+Dds692SIejPHkO44HDnTzHBvrqNHMFr5GVAEqibH
vYN1wJ7TNgBCxRMTs6GsiAofiAtb7Jp0FZUzAQfnb2Trb8tEnXKtuzeFbHHXsl+H7vAM6prxhdfy
kZUUdNpmS9+JmtFw79WY95qXIR9ph30Mdzi6jtnoOEcvih5VZ2eHkYT1tfhmchYo/Upr2u4VNmzk
wPy2CktSpQr/YyaKfZN6/dlgMmZoKT56r3uoGjdCAbWsyWU9LcO8pXnkzfWlt2pyKUmtalfLad55
A0CzLqOMsDiZyrHfmIY5SJx7Hw21L3R7+3fVgzibbAPd3vTpOesOQcRD2joJx5jLFzxmXVuaURxj
XYX3blOdJskxWRucFm6IVzZWr65dhtdOM9ltHEi/2WpDWCn4whfnKV5utg3BzwEOcaCfds2yVgVI
14vEBnu/IGdEEEZDfRJFXzyNWZTvSeyO74vVFtk0QYZ+fgaWGheggQHYqy6LCVmcjtJgPwpJGobd
bPJTWUItkkXBTIrIMUKBXMqTfeiWM9bvOXkLfY3etKjxjjXiPXkvAyz4sNtYaQVLcVER45QOSN5W
OnZ8m4Ni9QuwPon98pttMxeRnhCPbYgZ1qO0gYkL9mlSIU55FxaEFxAybdHatPFSH9KhOeNj/N3N
AZStpcmYnKiPUbbHxaoVI4fS7JZGnOIe5XYUqPrUM0arwXsvdpg8DC4frgI13tkLjaFPOKkJbWRk
M9oMK7f9XVOrd8vKIMg6OqJmyftjPyNHp4tg5JSh+h+W4bTgf1HDzXJ0cg3t/MHxjPVKu+tyd/5a
+jW0VxETnTGxCdk1jtZzUxPZVdMoBCNbTTvm+i4Htuh1cKMZAkbs/jJFKtE1Q6POvapm7bCg3xre
dTy9MXbwaZ9CTjlfHZqg7zBQRO0lHl3DQqI8wmpLT0Hbc7Z06Umx6YfnFu+LrtB4Ivk4sTTvraWq
7wbjr12orU+zchFOJuwMR0rnegWFCxf3iTDVMagG99Ez+qgZj+gkzojPsZC2R1134/vJcZq7pEP5
NmdnOFBuS+vLwVlwDkX2PmVcqzZkx/XbwgNNCYt9aKp3vWh2CtmrEhyjs0zkXZt4IX+g/9G4hJfD
nPywjb9CNDMe0bZl9Le8i8z+luasChfNWj6MTIz8n1V/PM8LC+qOlMtObN0pYUmJ1ly1yP/Tju1H
mmrarqq4TZn7YgVGE3Q2B+w9AN3/NAny6zltkWpYckVj9+W2T5/KhbzNZcZCFjEAHpvqRsb8tyWt
D1aZJC+l/11p/WvKI0S0Ka1ky5gD1ljWwqFGHafsk5oq3CEoSEQzoVcITzosrml/cYX90S8gGSo3
OgfQBu4iX4Zob/Wziir9VNjmt2uwkYQ+rhANRuxOBUXx4mfluzRvbdP4X4v3UmfFUzX13XGsF9ZA
+bQundkEqYhxa+FdJy4ksOXDH91F+jBE7PLg1pBzUi/RHoISkeICRSP8lk9rYbMgJFDfGe+ZhYZv
K4rvHFh6N+ZEqDEmys+tzn5lTfnVBknHVLd77EU8Xmq0lJpbNVjCr0jZYitXNEg2LG+fYyimmw0P
Pap4k+BWNPvOjdEBbPsycx5Frw9BUdHTmGFXc4Lfj2K6aJ24RydxKfjT61I1mllCwOqiJVIDusb9
NM/YDtZ8mQxQprPOXFZjoiGhIZqHloH42G1Ss1BMOe0DHl9WFx3Pbtp573UU/XYrq9nlo/pZSz5x
J4tbomLkg1sKJtJ5sFMWVVFAb9eGWGk8yOQjmdJY9BGMTx4kkAjfFp86j4+XbtQUoPWAvMuOM3U4
sLEKWMUc33TUfmWsKYeh+uPHJkEhjwe1R8DMSROT0mBVyIlEAnN8LtkjZyzjLCDlkep/1gIXVBzu
ZtU1x95rOF49WrlYp8Spq/dJL8tD6T9GFU7jAjzsHuZHjXYRqJJlUTErZukR/w+rVE9D0ae71Kjx
7v9rPpsjAFD+d3y2a/YLCs1n/R/5bP/7P/o/fDbnn55wokBAafNDx3bFP/6H+a2Gf/3Diux/enYo
IgI3fWn7noz+L6It/KcAv+ZEMnKl7fqCV6FADqX/+ocn/kkSqu0G4NuCSIaB//+CaBPrX9I25Zw0
9fHrX//wndAVruu5gVxJcJ7t8je1vz6fszpR//qH+J/dZE2wi5U4W7F4GfqO5nDR/qlxuctM9BPf
dX+yxybFqwYtuHGy5aHv5vRMijQJA/wOQFiIFSN6msvee6rS6r1rFkNFyu/8CVG3JfiWijb55VHZ
1I56aiw8G2ndkwgpmAUUNTtex8DyoGU9J4Xk4OpQ41lQie9mv8Iv3NXdM6xUQgMKeQ4kJ16vkoe/
FC9yzN07OgF1coKQtttUD7zXj2qwpuc6kIgy5DrBh02AbWSsYJ/mCB1TR+FpGOQttvfVOngS/qg3
88zJlvkKMe5i0k85dIdqouV1U21v5kkg/S4QGc6Ei28h/iCKSmOyOALXewJlBaInlo86dqyXKvc/
XV/ZT5OmUMx8ixfd/ZINmCSYkma/5CU6FqIBms6ZPxKb0MhopO0DoYHxupL9znOm8+CkZImUShIU
YKM0S9pD0oUR8Hs0LmTKV1R/EG/4+AhNBBF4C2c9sMxRPuqnPL0wYntoCc/oazxoYrCIAhmnXesl
9e9ZjMFlNCpiI8Hez3GavdZFgNsktx8aJ5b4VlMcuRrXUpIpfZGDfJF2Gu8dr8rvWynQ2pPLVASV
BKA7HyAihBejSGZNMXyMvkbJzR+/kdimraR/zJw/QN8sFvi55yMmwIXCT3ekqJKPcuFjSf3kKTR2
caVff17Y7Dz7Bkq1dIab1yUTS+CSZTao9KeIXAnt5/k1HTC20w5uhyHqzvEcEvrRvSUVNZ7gtLtP
7fbZdJG594MGa6suwvPEBoGDOIBSFibIKxyxDXMHdeBsi0cVTXCRNJTroKZUnV2+2605/YcD4vHf
T9b/qMeKpNp6WB+h/4JEdEKP5yzkSLBDxwcn+l8euFCNpox7cpGMDCykIA3IrFhf3GHiyme3qICi
HUH0vQxpIo51pn54MUv51EMcIZIq3v73r8cRzvo3/qcjgOdeiMDzfS+UESfBfz4CrKx0W2tsUJkk
qTmWRZXvfB+HS9ma57GovKOt0UKpTlE9jfKjYi73FDON67WAoOv2INCQiwIBBYhUhY9dGSERqOLk
w3gGrTshuGCPfgR8bpgN8+Q1+tVG/ozxO0LJMCKdFT5GOQ8c6L7OQ8DNivitAYeEZgGt6I+vspQE
61GhDCP/YSJbvUkAwJETuvq1Wn+88wJLoOQbaXPn/KrH6kB7Hhy7dexfc6MzZjqn2sWEzM7pPu+T
6ebZx8GNq58Wk+YNEfDBXlrptec+f03G4TLTlAOwDcL70NbDtiiES6SpvBaWSK5SgMh1Wiiq9PfD
lX7tBajfh4mS+Tns3a3f228strxL4xJn51je49JjSYsJPfSZd++iiAY3b51X+z5taI28fLKPIkFI
0Do5XQppUEleekcvRdBvkVmmzZ8qdod9l2OfRnlxCTNCXTqX9BSFFmKubR5jaqVzkuQXmYNSd6sf
FSOnbWZqf+uV0bBhaAyrH9dFU9PsFeP4PZCQtuahKNg+dXAkovIIMAvbfDtgQkPmb1XIbualOnuq
ZpyTkCTJLlM/1QF5HU595CU1h3RuiOyi5c1zBXm9M9NlWkZ60AD5bzt2JKnBW3CE/goifM1Z3mAy
StedQeJtnSpgGmEFl9TPm7Puy0PIROUMR4mRol8chb/a94b+RxAS0mZJtl5lIuXeS6nYhgFVjs9Q
HbED/9N8fUZ6H1i63fOfxzP4ZmT4es5RpXjMvgb4WufOi6rNpCC3zRDIyqglSQqk152Xet7ZWeZX
fqaHJYhfPKkjlgSZviohb+WCeKYcJ2LWvIyX1JTQBUIbFNWASCvysh0w4WwvnDfdzYD3eTrwZsfB
LmCGL3sSt5wmGnAs2ocmhOvpx8FTykiFbBiQnmGJWaSLo/CS+NlDLyILsd+3zuc7UEaYDsFEfTK3
yfZJhA6yFeleGIxNRfxijYj6S/bCVw8W91hFxTMjxlQODV66JtpHE+bB2gXZOY6h3k9eh/ZYvapB
TM9hQJ6txQ0QK2u+ziAXa49tCyUlGaSt/+JOwmOWs2vp2hmwOr+sDnXUtPBzFln86nrBW+MzqrDc
GsiAh8Y5b5oLVLNWTFCk4G6VXqiQztY3OmFrEzt2tI3r7M0RNSmxkvhVruJik+fztA1SGms1a5em
iOyQQURbekDyTTXoP48J0Ry2NfYSeMtVXaT3iluqm3r/JelLYBSWsugEn6hJyIsEX7eJsi7ZzvMU
ATnFX6/nn15LhuTKv8r7CC4ZQ5991s/PU4Ysp/PKj8jyEImuJ0+39B+pHTYIAyw85n7/puvomxp9
5tEtOoCptryNWd+HpvfPdm5Nm6KpD3m5OHs/fg3GdwzjORJ7QtysiBJoYi86JsPd5LIhj+QA8sc5
jGghLk2KlCstLexAANbarPRu7q9qcRpqhgrxJ043X/wxWcV3UcXo9dKvTGVyG60PYx0Tyss8RtTk
+bjaZPsxS0nn5owDt83DwEiENtC9AFsczvOQHcqpo4UUfnfyQFM0xuQH9EiyVRlKkOGjrSCi9KHX
3C0dkm7WTftiznE7zr57zNcn1/EYezoS7p5hLRkbPC/Vsx+7wW60FaZ4Fo2DYZH594ms0K6lc9rc
ggCplKKg6tUqu+vHW7M07ZPucWt4S39p5xbs2jBj0YsTdPnd8LtyQgVuetyJACNK7LS3uBfhY2Qn
0WMI8JQdkcEuZBCPaHe8II3ueG0IfioX6oD8yGZYKyxvi2c5W2evndW5xCHfNFlKTAsJPEFV4YOx
tHNP2fwal6481G21c8sluHRkz3QZjL2cXq5OaucazzmmywX1ukmt9MzKgoCixT7XTNXA5AZ/jOH5
S4eC3WrI4lDX7m/JaXwoprDbegLdmIySgA0Ef4KqJL7PY78+saHEszMmX7DO6qeuyGCRN80PO/by
U++OT0C2hnPNYXLrS985ZyODJ6sdxIXu4Vh6E+N3m/xKNUTscoZ2x8j31tS3ws5yBGHo2qvypEpn
dTzNzXnwPOSIbknvPjKKlBC+xwWnfpBE1zmzKcgYtlw0upaZPD0uo4c6BdSaKodcLLvjMRmhmS4u
eT11NZNfJtqbsdPuGoahd68S8znCYdt0Aw+hHpCs+ok3n7NwuID+jnbsj3IwJSh9bD2bnYoHhQwg
XaM2sWV2kB3vLIuH0bM6/xj0kHqsvAMcE0/6YuXmycJ/tfn7O1NA3vGCNoOdMqIw44p9KZ304C+L
feh8nSFSQaFUsdfhO/Z3gRQhYJ2O+ejET4x6YFbjVw/j71U7kmesu2o3TPaDbdNpA8GLEPuHn2UA
jUDPybjtQcfeaTXwcyfeN+ZM7areaNYDNluP2jHJ261cfPjpPEpHMc7vLnCzCzNiQrxaNtTKIQo6
Bwcgu5Ervk9nSAXPCGZ+F0hrzoVjiVelxWmMqJpKSlrqlv5L5OjJwkDcWle88nJIBy6y31NiD49a
+kcX7Q/GTBYgSYKnpxVyn3loc72JYELTqQXhKR97ZpzstpjprTAjngJcsat4ovKj29CB+pu7B9j/
QGbc9pCSTmjzXfUsu4dhlN60KrgMFhjaKMX9Iuz2bgq3hYeMh3DDCyWDVnNRzrj4y6C2nrm6PDmL
W90TjMmxe/AWRcbvBBGsT8uANPnqR1B2/bnL5NOSYjhre3AM4TQSn1qNeDRRB2d+ND1nqG62Iuew
cEsiodGCwWdKyD2PEvebYsoNw3KTRc3wyESLlZXEjJY2HWmt6y9jbX81kEaJSU9pwPpkPqdkgeHn
O+dj5HP7BwiSEeqMrJPurcmLOYf5SaAHTVg7VE0yLADry78byD6DGV6XuywjXrMYuZfbjAF5BxQR
5uy6ogSGiF0KskGcVhNqMTJB8xCvmo6Hh7JPa1QnKFqCFhmf00543GY5HJaq/B3HiDotrQ1/lHmr
TFLsx8GAaxqHcpSNLTHtfCurJJkfNQC5wvYforZrH9MuwRUy+Sjg/elnSoeE4K/HQYVciZxmKm/E
hRiug+67Q3cHOB3yBtV1ewozRuO6lt4nr4yXNxDunVDTb0ZZVGhuZ9IYyxl3pWtOwXr0DyFa82Rs
MWY4xbGJjKQNbTfpZGLuLbc5NzUD3aBuycNMm/Wbjt7Iqn7GdqRuOd/RQHKCIZ62iw6DLqW50vLZ
tQClhFZ5Tqzo1zQ69snrs99e1vykxfWwJ3cYzx36Bo26MW+xR0/gvPE9GLmLUrf4QMZxX84++0MH
/2U78Sjz7+W+H+YGXMoosJ+RhNT5Y7RNnKOrtbjo0fkpZqqcxINBOjvAK1pcbVkNRqYmtmITZHG3
0UCe7yyb2soPEYc2Ei9ho51y26XhU8xWgZsnqvZKafhgHyEn283U4tllEIGMkqy8uE5ATYTH0m+I
Q26wlMU188ClD9yHafpwhnKLOHaQIZwXwKHN5BCASKlRWQdheQwORdXtsp7yg7vCPf0KxGTfSrQK
qC7w9daSs90ZwejYFNexTH50Vdi/FAPB4uG8H8euvCSzCS4ub9aWBh8Jf45rLcnrHkQajEs0nn/4
VLJT1xYEdzduSiz70VuE2aE1QtasFCSPtHpCj/AWZxir1mXRfQ76dZdFTAs9wQEQVd3PuFDuBYA+
uxEvOIsin1f8UV2H19KwPGjSyCUqylIX4TvXZoyLMy/sM56W4MmPHZa3C6mlTGWx3FJz74qO2jqB
Rt0UILVUn279jsfbrTLvjSr3hZhyHTj9caqHGzVAcQl9ZFaZepiFy9jSL2ag1IxJAzaOpIaRhUHe
Bg6Olv6/vPpV356NHyHDjaaz33n+FRWW+nc1VzsxAJk8uTLMtne+pHOweoYHA7X7trLdbB/MavWo
AInISX35+8tChInnFQ9gSe1tnzvLdhzw1AWNfZA1TW3umK/C4UkymoLRobaa/HVVXY8NxlClwecz
dsvadfAFvJVageFN1BP1TsFztJpZn/uGPUccFg3nlGQhOOXZ+e8/daKCWpqVp8gbkHw3LcF6YdNd
qNDCgyvEQ0YM2zPzyfrBHys6NA4CfBnNfOfw7zbBNH66cV488qwgILJTkthHmkeyj3ZB4rQPXWHi
S+wQkXSnBa57MnTLM6U+yb0hl10f5grr6BKf+pL9tnEGFVKiAwCQ5ITDfAdQE8ENFeQIbJ3BYpsD
Rq6rgp1Xxz/iEeD9kK5PVi0x1yCjPI0+bYQOAPF4vWO9mqL+TqULaYH5eAX0/NjwlSQGCblZ18Jg
E9VCKsQKyNaghs4Fs4fEnQoAkCgOSrcgY4880VWYdA5Tp3ow69DLmtybXvOrxlom+2xMstdkAt9T
D7wWK7PTV07p5TI3ydfFeFnwYndB8JJ2AMcsUctjOsM37oPB2XON50/NjCvFcfXZboB6OD1nIzmw
jHU7bCJI1zPfx38nNUKQrHIexzB+0XTsOxcF8aEkyup+nhrrWBQEZ64/dO4WUL7IQAJTfnXDXlz/
flcGIY50w0+GWvixbUuYdesQsnVI1FwYZWy82PmKpc4wAIbloYv1A9pRknDQh4IPSJZCnUSOWDcz
4Uy9HMChwnkQVMq+pgCOgn65oGQqrr0ln+OAKo1VKeA0y94JKLuXDnPT7xwa+CUzHEuBZw8M9xwu
3r5CG0HptW6yoFP4cY9K9Dj6UXJdwexMCddsW/i/RVjEGKtQy5NSBFAl4Uda02FwyPJJqVC9ovqc
Dv1UDAfVLzcZsApMy9hcq2WMMYx02c1SCNvL2sUMbOftxlak69SLwRKeZep+0fFzNTKMLDyvP5Qc
6Ny2CPHTRfyuq6g9K1OWG0LVAHxpYe1ZgUKmiVDeTUPM2HVenQYDTLH1F69xhv1izIuvneCMwgmr
eDWNh78FSIhiZ0n6aqPUJE5IKPjLF3FsHDjfqrYRucmG8wIzaZULDGrmdxvVz1PQnU0N8oIT9TNx
V/42s3F8vGO0i4ZwvCc2WzH0uPO0G6IhZvZj5+BT9KKznef6WEry2wjK4C0qu299a19HYaJvdXV1
JPtKRIKkNdRCXH0MiTapFQeuDDJnZ07QrlBwU4cSXbUOn8YAJWm07tijBfNLmEFX69uHPvWbM0EC
7y6Qsp516VVmK6duSjzIYsvJ85vXuCp2fxvJRlX0jWP1PoQMdJSiubWq5hB6UNySgh9fzUxSG9l8
Zmr5jRwONpX6bmFaWqQMjq6bgXO0u90cUu5UJf6CPJcLCEALTWWJOntBg56oaMuHjC+eWOnWQrrX
WPppIDbg6if1e5pZQI6C6NNfWzzEZeVaSk+1BiCWVWwU8m0vUe9yy5/qs/INM4WcXt3rHOZNMV/a
CgUnLS/DPFY1Ow4atSs5xglmGpKzl7FwD3yn29PH4fJrMRWZEngVlfK3vM/v8jVxQDau/Zr4LWSN
tsas3jY2UineAEo3ApKsBYqs134nm7Em9RF1Baj/fCckyNbcfZsrirC5Km8IQvk4gpDuPnEuS8l6
YZ4zb9uWyr3OdYg82Hh7KyKAwWtp8vuChawSqr1Ynk1qQw/4cd6aAvkQ76N7pBKcHhXkpdbq2z1h
f8OmkvMf48juqjiZ1Ij9XTDp3OvESnBggmpCb8tSvsoPzJJQuhgOwn5cLX0rBAR5Pu6YOmRGoLFA
I2C8azP3VeLOwHkT1JvcSrHBj0EHx8SJ7wjUoU0AONBXTOqKvD9kiIru5uZutIncUHHNu5AwxaTS
yU4Yv+3kaAg2CAt7ufWefK4rMFOLnbz5KXr70olGTKZM94ZmSA6eir8KnCX0w9xZdtVjq4BaFfn4
YeKaMdcdw3b0SjmKdUYWNBlMhv8EtegurOOtl5Hljmzm6N/DlDHu3ll7PKNQ04gFSn0gPu0ur3Ba
kVGYn6o3mTINT3iXIGBRWnmy+XL77ETSIitvl+6itiwMLx2wZwFBKlpsuoGgtg9pAqWgasTj3EUp
YYFoPahm9uWENSeQjG2kx3yH+fu4rboUZ1qLYdOSH4VR7kk1nDvGCeonbbodAPgTlZeHexxvnK1J
FPg7CsqFV2MnyPC3faaDNh/R4L82nBxLzSIqj68uyUBPkOY3Y+hi+yi6iDZTtD+IF8GbHdWAlkqR
bdZV+t2qLm1FRK7bkJ0nYr0Y9CzyxPf0fWKclTEF/Tu5d/leB94q6hiyZyVptKOF1chAmxs1JFuk
SFzfdBTe+mKhd4gxXuneWOexUcv934nE6HKGBznVVpgjzHZK06OiBguQfM8zJQ+BnSMk8iYm3ktL
YnAQZQftuTHxzRR+HF/MuGT6UifEv7udm9DGoPqS7pi+qNlr7o0Bb+eLtj0H6y/IwK+lnQz7v0VL
6mDIb8geisogOTt8dQbE7FCOiYPbJULlvO6wO+ctwTDMBLBwR7I4+vzWipzqEq2/1NJ6k+ih7oYe
eb+IjH1rOjADKUf1MIinQhRs/N0/Ie6uQx3oDzfpQ6YZKC7TLli25D/NcCWSAABB/RgbD9p4gSRc
4aaz5xaQXC4/bCsBy4n3hunBFD+p/0XZee1Gjmzb9osIBBkMknEe0zulUqacXoiy9N7z689g9gXu
btVGFQ4aENTqhpLKJCNirTXnmEP0if3/W1G1+iVh5WJeUrkbmxPlIZnxW9G1SV+dmdCsNu4RXuZL
+0hb+5K5KW4mLrR2ezCHc/s9aZbciKEhFSl2kHTX2bgfExCxGqocEdwQMEEzso+DuLXrqdrEY5G9
zgJaleVlx9aAadEiGH+aFmhSUhbqA0egA/ILPDR972/nVEDQ6Gr6M1Z04jfLdae9+bVBEpXFmrGB
Rpo/KNe7tTG0cYiloScsDFk/UHE5gCRdcZvj6qKHKN1VFgr7pJCovQa6YHJuPyCp9XeSCKpNbw7y
bFoAIDxuZy1B5TSd762Ccf6cVkSLSfVZFsTOiRgdsOtnamsOYEyziQOK7tHGMww8iQZ6E31NaYmN
U7SMI5nSXmZt3wKHtzpNxfhpqIixTGbKQbpuF68fd4Kl9HNeQo2N6d0keYkDcWBj4SMygBJFza23
cZNEoKaaxHyIIwPrvI+BIMw51c4RkeZEeq2DnOyCMUAvotEv7mYkoLsY+QqEtfCz0U5Ew/Qg98wU
hlrZSOPUI2emGccqidyeAC349LvRr8ovZZd6Z+3Pw+b+X9kzmYtCLo3tHER8AXuQ4eO6nKknoGYP
npweu4wiLe5Q3Kjp5mP4OAZGaD304JZiB5sRzyFeKeYdjMUwunqq++CHXytjgkNo+nC5PZom1ET1
hhFW+WArEjq05izf5WGDl7SJP6nixxQGMbO2gia4DzcK+VV4DhbRfxxn4xkF6qowKu+J8o0mLCPA
uZ66rZPN9kPutLt08Mkq6mLY7rYr3M1YZ5ABTTSnLvTNaI45kFR18zhkGepE8xehIv+MtZOYE75O
ule/jeoXb/hEoB7aOshzDcvIZoq8733a0v1eIk3CWrYvo1PhAM/GmzHNPwZCEp4DuaWBrzfKxj3T
opyjKop/IVhzNnUlv+aWeEWWRm6n0MkOZ1yQEUoPhHAK8Gq2o3y0m2jXpkSxRXHwGKvuxbb6Y0zx
AePSr1ea29xBC+cHcEXhwpI30FFKVIqaHAdxS23Le9kA7TgI4binseHxCYVJDI0JAdJAlFjYCUSm
rNljR6n9/slNYpz9ecyV9NkPU5DYG3PcYZTimPOwM/FvbsxMwErnaM7wnXi8eOKhj3rGB0aa0RPv
yhUFSZSWb0YZWTwyHF2IZMKRoXFGVReRJf5DGDr64f5dEBiXpBn0sXXGTmxkKvsD+o7PQ+B9GAK6
BEqS4udUYcBony/37+5fjBkBXG+BVBnr4BrkWXgY2/BHRegdKP60Cq8lCKiG9BEEKsvPuuVnQ9O3
xH+wTzBtjQF6OOZ2KNxSYIQrouv9i7BksOvQ4/zzMx+J3q5umZC49hhfRQAUj6P/fMRgckvGPL7+
/5/fvzNF4XAmqB2UrbiyDNopHX68k3KKi609KrSi+slGzhJLYNpyhgR1YeTGJu5RqfP73XXQdymh
AR6gJB8WDAYtcdLaBnCGWdw04YAJkR56LFscv3Kyoueq3pqaw6+IFqWiVwA3tfzhJaE1eemjksQG
jeYZieRkR/GBjKG139Lvoxd/y3hn8Ugj6/LSa5TTIZO+8zZQecFnjT4UovyVD9FH4jwOVP5YMWlN
VnqieK5o5bQEUtUS+alR2wi7Ga1kEjxa0Z7cImM8PfzI8y+O0381Gf4hvccCVO0ts17HqfsphXcb
1WGzqwPnoieaxdR2nNqcrobCGDw3zFET5XarQFcof+mcgZpkdIR+unDQaRia3GIVAj8VX/NRw5R7
68xvLvMiKin7VAwjwM9KMLXpA0AgcXKVFiEHdu+AsOoI77NivNo6thaECBC0JVGwRi9tO19mMz1N
LnbA2cyQVHikYTgpI96yvirgRJStHaZ1QighU/kZ42htHH0fQ3a3dKJD1T35tMTB15P0EKbd1TjA
MQ4/YSRw0a1wPog5NBotgdeqTfFO8QvRMHzJvYCtPG9YdgEyzczmopkosYbfKdKlKmwOiQE0IS++
pb0Cp61kselnUvYMH0K2u+U61EaayQhX/zZqonY1CQ/FEmVdIHkmqhdRtIY8Ze2YWnEexsu6sTqY
v8zzKHLkj3nwP3DOI8u4Vy+6dDfRHP0YSVFxl+eiFiRLRnjE7dL9Pkdgeos0SfehNzwTZ3ktMv+J
2XGF5Qqmq0jGaufU5DJJSBFdQHFmexORRSgAqkq9eoyJtNvS4gnNYe2G6qcGXtlhSxubYGnowUCm
dxxtVOFgSSHNSvr53ikBkExEem9F1574v1+Gvlqg7NXZwnK9anIyqIfUfgktohJNpxHbMoahZwmb
dlr9ySrgB6kBgp5R/VSuOHBsBwwj0LC3yZEVnmY8ZMccEmWSm/k2m6tnqwajn81q5/kMkiTOQb34
+6IAH38ftqCcA9ASefjDHOWtq+k+2j4gihzaslAtwqvop2ubfJBRt2FY6e3cEeGnbgI80KJlk6z3
lsLRSIOHkGVYwGHm7dpEvDGU/ML7GuG8wDWxCh1uqqL1OM63DOjRvjK1Zo8paKOUDaCsAO9tYfD5
+Egith1WGXxpzTFsmwM1Z86UTTGEAXJA5WKt5nw4FEaR7oYpvjXOUpMmEN7KSusNHTQ2HKsADimb
+sWxODY3/S6P7XbbRwVzQxstd9MVmxmDSJayHQ5EG1KVA7we2SoCt7oENVarijCuxKLZJMAjVKRs
o6nbRsibtrFXwlZKngovhnmp0nk9G5iXIsY6U4ffMuhzZmU5/S1tyivjULBhS1gTzg74z1p8a1Ow
KiaI6zpBVZ0RhLw2yh9TXIDULGnazyTe4ib4UGjrkGb0UmoT9AcD95fOrPJVvcsK+ztxPkxXpq8o
m74mrGgrV1XA/xDUEKTp7AZfvFUTLR86GADB5cduAGnqvmad2e7mfOdb3nhw3fahyBjV+g6NOBvX
Vg6OUC3nTXtQ7TFyiDCcOcQLb4CPWL7VSF7WQxt6vD3NyzREAf56lJRFFpxUxIfq4NO2cfVR2H2K
4+SbGeKiUizGeU0iUjSEe+Hp12k8o3n+YrESbVrGUVAZ7GdBuz70aC7bMK/sKPmMbSTEAm19L4vg
IwFf+1hb+GySkYN6Mb9lOvvp9k25xzHrw60JyvoL8mHCCWTPqAGedg1TheYQzYh63HRZq3a90d/M
Jgsp49HsCz6LzCcXK7WZm5cx/sTc+YE64A2P93B0Wu9XP+ufvmLDrVJjN9Se+Ecx/H38n+An0aN3
Ieq/5HK/i9NcV/KPqV2tpfaIPv6XPrXIpBenpX/qljSYyftUOrA+0IwS2zkEco/DMactgVkt7/xt
kkLSSIyHhEJ/07l05u0E90DKE7YPOB39WTtnLvHF/1bOYTNW6HrxmFiura1/X5ztz6EbMks4xY0n
QWrQ/nJ01O7c0N7Soqefn+oHLbto6Wil6x4D7Q6NeeYwmDVMzmXDDPi2ycxL26FEtabnv1wg6uLf
LtBxuTyN0tAS4p20rw8Lp2t04J9syjxi52pOE3m4S+bI2Fdc+DpshpEECyaOIsWHnYITJWH0+ufL
+E1jbLuuK4TJ52hKT9vvPkPT7hojQHp4Qk3DkGIGyBc5myJTb4RsIV5aPswyRExSpOlf5I3Lr/73
J+QJ7fHJeFKYiKXfqS2rQLsl6mDnBBPBvC6503EUoZwfNCbU5S8OHGg0jVt4mz//zdby2b97Zdxd
lsmdKxwb1sO/7w3TK+IiTzPFCCqqHpF9ndrBgLjUmIc2AAM0ZCxbIAzz2ftVuHONI/423U97WefR
MYx+ZURMQ1Hr6b/lI2HHkHHSuO4fQHx8zRwO8Wgd/iZPlUSGv79sTCXCcy1pc8u8l6dOGS0fzcn4
JLua/ooxn4ZFQVAwdNgk0u5vErAM0owDAj17ltXat+b0ggAXFFDVTztUifFgFZcgYeZuQF+tu2Y6
JBbApbZszx1E+a5Gv+cSJL0YtNAB/cgGD9ZOEzNwYDSxyhBcXEoLcJHAJ0ErGmp6E1t7RtMPHLzN
1z9/Ur/fnZ7CqoVWz3UthozvPqgityvBO+3AVUFD2vAArwTwu6rvPsMigKxf0wA23fhT7SRi9+fX
/n1147VdU2lqEmUhCf73TYKVfUD93jgnUzjbfB7BZ2UmYQdAA92lbfrnV/t9ufKUq01PKUdrlq13
r+a00qpQSxJuZhk/CTP/gMYbWCLd/cTMfo2l//PPr2cty8u7Z0BpGzO9h7QYy8K7tzapsorOR6FO
iY85KILSy5F4bzbAhYpuaXYsI4KooO0fGM9lWefIvCS7beHRBFzGo1Xt2kcZlM930WhWLmmfkqpq
wG5XKDILWLBmvOaPQVPhDqaT+5e/4PcF1AOm4bq8Ybbku3dvWR71/jSkDhl0sQG+oaB9Hzf1zew8
2P64sA6maXyWDMIczeUiqOqA04302BY54uChECmJR/c7WB32pBlnOA+eUX608Iq/zvkHX1Xz/s+X
/F9uZ21pRru87ez3799zbQ2RmAkJPdFqoMGvmHYor8oPKACPpl+YJBRjdKAVDi7n/OeXNv/Lmsed
7DqSBjQZ0u/3Q5fmLa+dWadxcQ9U+TytTA/lTl8nZ1MyzffrfnowW0gJdtwy61o0tfUI5guNX/+X
u91c7q53dx8GGdszbaHwJcvlav/D2tKLiNB7zOyn1KlYrxb10Lxofm7cf+F+Lj9QlfPAcT40XOxd
f34v3N8fbUgyrkJQ5zKw+X1ZYdbliTwUp1KIL/QES5QjcvqsvH0m0+c5YgQtVUYL1F9GOCIO0CIH
DElC582NrIOfGua32nQPc1eox15C+wAYZ9YleA3UDIET97uIweXjaJu3OeSIUfr2KdAdEfV91Z8U
mQed1Yt9q3IH4DcjtxJN7TUgVFjSZ1lhGFG7rKrZ/SbYAnj09Abj6HMv20NXaeJu9/elQU0Wud+s
YAe7RDVrTgGwjZA8j7ThmK5rk73MzN9iETxbs9eQIcSgcDD9AwR7jxuFuKtgvIDQcMCpVeUqKI0L
PtHpbRwk3G5UScSPP2PmH8hYxe/bDzNzMc2ws6Giijv4bLbXe5fcTV/aILl1TWhSnWHT/vMH9l82
bC0wQlkYMy0KiPti9h+3Sx5RPU6Gr07BYHvAWNQepcG3OGy8p74VZy9AhpFMaAZik0KmWaIX4vy1
G311FHPNcJkWbFChK8Zjv9fmQJ8ALSPDkrI+dpX6oGaS3XEoWH+5cPX7E6+FyyrL8Vh7uGeXO/E/
LjxIe2QrnAFPd5moQmMyG9OvLgjUtyyr3zxjwoSt3Idknn2sTykz6by7tdqO+TDYTpHQgJtkkIfy
4eKnYAa1I1EP1qD2U0Mek6Cgrxh/DJhWbXumfHvbr7EclcwaGsZapv4s4wF5PR53+yxTJvkOMvUT
ZIHb/WTVUvdfshtiBRZGPVrb1IroITNbPtuZfBoNZiFp/b32ET1Dj4+YFLJkHio6ePUAWsJ482SJ
KSWLIEEu07KZ073kHX7M/JFwX9xgh6JF56Ws4cuf74r/YtfRgj2aVcSUPMTWuy1MVE049x5bWOod
NM2ea+PCsEbOhr9Iw/MM2myiEcdIMCns4kSyNt7fEFFEosGB1MlfVnfzty3Vkbz7tomFiLXNfn89
VdQwuMRSfuLjHY4uuVKe68IRF/U1sukktE9Ju+RCl+geR0FCwoxSPXcZvEVh0QCYIWz1L2/Rso7+
a53lknA1SeE4mt3y/QHKmy002TQPT1YYSWSmYBzpV/gD84YkNGnPWMjrXEdMD/T7p6NDemAmeuss
TVeu/3Itv533l2tBa2wKuRxe1bs1P8OdUza+mE4qMPEF4k44Nm21jxgDEo7Oh+ZbFtJX5p6b1iHD
yu24NmMgfykB7z5V2Y25PiF+bWdvKqpdiskoPs/j/PaXC/19d3I4UCxFCeYmCoT3pVkqw2h0SncA
pggUFbekOGaBuKCO1dRpiXegAQsVEs3/o+/DWdL7quDR1lFGjFv0LGdMKIOrPoRBDWOgj6B91l52
SaeBVMMRoe9zWY2gbrV1bXVbvrBCZGcmlhiOBizMHctwkYCVm+yk3s6F/kKA9U8Bg2pfTNLfGaLN
0FmVRCuFOYJwFUPQvwurw8rPdr2nUBY6hPqi1LcbKDCqAsFXT5m7bS0IjCVmobMCrGShTNvZnefu
u4aogd508wPNAok8yCE0sMijTQdbCzg8Om5wZyd6o7DlHQNjv63y8ygZC9+/lC2YpX6Cn3YvQAoG
eqhfZXuZcUviDsmdx3lCgtBvs861PpgTx/k4CT5A9P2SNpS4QZRuDbs1jzg4f9UCPUgvZ29N7+Uh
CBXojq4j0GXR2sc0Dc/C64E1dV9EMeONMLYDSqtLZBrPjdVixBnRUrh2QCL7Jwb+MZ4DrU9OPR3u
lXTk17/GHAV7rHveDXaCdT4H5tVMI/a4zD80EIr+cub4/eZXJpU+fmOtpPit2I1yHDKouRpydyTV
2kJ95lBaDlsPD/DOqBggDNP//elXJo+97doMKVz5/rzZBsJq+zEk1zxJ2p1R2A9p1+szTKL0GMOw
2Mye3LdtRJcGVVaGmecfvYLqHO/y54fKelfg2BzTXVgxgq+mEr89UznWD7Oqlc1o2nitXC+/8BCx
BSsatsh+99g37KMT+g+G3U2bxa8xu9yJqnD1xxhQV1hD0Mu94SGK8m8cRGgcA1woETqORsbZSTPK
n8MnyfhvU6DMXs9FvQMTtC3G0frbSu+9by/BI7Ic6TiSv8WS1KiLlfQ/NnY7ZVJpI9o+hYAcN54R
mkSfK3HKmpi+9v3fsSyap/t3SQ4gvZyi4+D6kPNbnNCr+7eej+QJxk5GpJw0Po4jVLr7l4hTPBJ3
yEFprTb3HymDZEib1sUqqNr5ZI0JA4W2Jd0MKXonqiU3FQPFYzcd62pmmBI7Eph7TBZIuPBc/9+3
YqE2BzSecY7LUxx601Y5za9MT8YpKmYg4E3TEV/QEDOTjUW4kn6PbCmV2cFWySE2SubasU3sNXJt
3yNFMhs92CPLtxNmIQYSp3z5cv9ONxEFpcgFX3Enc1iV4ilXLWaZmmRS38Yt7VdESURlehgde28B
5syqMXypOjYtVjEUc9Vr1mYIjQ12gdCa9274IcwCtXcr7GzMEtCLGw5xX3X4endm/mO/Qi+I5S7o
1mrED9TBBlqVqV3djOir2dYnX2bVdbbhsrR1NO4kNq2VaArya/wkBZML3Y3hxnNs9uZrHnabBi3L
dvQTRgUpA1ZzsuuzxhO0T1ml11PmeRc3kxt6z/6utM3d/Xg2DeXNjpcgoyAhmtduw0OLUex+lczA
H3Jm76AMCTASbq5e2sSKNjrhbqB8YTKPRGjjpEZ7MSSA8BjxE8VFieTesud13dJravP+5vuVeI0D
ofewPpHcaP8Fz/86qXiGhFFJ9qWGYLfQvav97IcgD9JHCBrANBMUWM7gOMe7XYdty1gFA6MrMHmI
Kdoce/uEXR631oF7kBCcPES8Ko18H4419UJDOa1VAPql+Y539tDKwXwd7ATYdhUYeEBpyU+Fyi6o
XBa1k7qoBOVZgI9i3yJy3ePcAsHdUj/pqmH26DuvCMYsSL6c0IoMP2TSFdgtI4P5T/CRHhGgDIs2
lGkfvDQ0j1ZmHwKKfTTq0Ptbvz5N0QBiBShKZX7OM/XRzrPPXgMLB8YnvlJc8Uerq3dG76qDDEys
fEEBMQ2Lfxni6qt76xPCWc7OeWpvh5ogwCaErGgRhVqPNy5zRcikcfynQykIifa8+rmoUKljJHu+
G1OnRZY7VvrVQt/FEIZepuLod8nH7rEw526dGzHQ/wF5VZ9Gn1DCVvseFiy+XkR7Pgrbm90zYTIi
J/pek34QzM5eN2D1hhB9H5hEAONxWGBrpVzHZcD9OltPM8qY1wGNOBFjaYg4iX9Nq+4BI4/Jaisc
dCN0F9xuQNQSyvEW1Zz6ZR9DV4q8+ABq66KVkR8gZILjTzEvjhj+trYxhbiwffmMXoCXn+uXyUrd
jVBiCwwKs5fjwcBm5117CSPP4mhPTvkCmQEKYV11DE9sMJYzE9Y8XfRHWG835FylAsspAoL0YAeE
c9tDsGy9E9kCrUACWYcXmiXh0Y5ZhRrBA5FLMDG1TJpNCwxh0zPAenAsQjM9wi714LHhu0yodSFR
6OEsIIhiSn6WCVJRtH3lRUTRokzBcJIirLzo/IlKpb3Q6k23NCDJB3ehwXmF7ZL8WAQAOxtOmU5Q
vXKuXRdebj9xYsKyopuHvO3Mq5ZGjCfiGePOkrzTscY0zZxu+pYsX98ehzN/f3hySH+IhDfeYpVP
NxRUIXcAmd2DW+2UHXo3I2jMx5KHqaKcJaMjiU8RPvilgTuc+sq4LDElfsCQrBOfi5IYD/QDr4kF
kH/ATL9py+ARAbH3kiTf2RiYsDbSO7UZVQ+VZBVY2DYR89r7FpNF7/cIoW56NJtX2vLmTlRgeJIw
T08jGXzZeJqSyMVa0n5NJ5DPUSYDkHoJGZnIks5F4T03YlS8pV/DLjhqfDKnRCOCmxC/7yLG2isn
JTFL1X32IUs+dA2QH9xW5wg1+aHvSbLr+WwMxRZXawLOwrxE1+jaHCthi47PBqDOEtygaxb6sWiF
uxtrQSxDEj/ZOa2+tuTBL8qcaHWBJw1a0nCMspyQ5Sn7wJbPQoVGlXdb0OjTDSBkjb5tzZmYUIFw
7Dcpw2CiYJ3VGBRAtpimxiUqIttrziUe3GjV6b1RlTzNQl11LH8lgbOZJLnq6AJwSatRbSNUU8DH
rBXC2eI8kbxRVKT35PYbBE9rBQ0B2qKnODenySOqez6GuBSbBtIDE+AB55exD1KMArjF5isjSRpt
YtYbEzfxLsS2vMUVk+39ucIroc3kXAsIgUJeKVvQqsGneRxqiZMfWSvaJEtuPXr2oF/rTeFa3gUB
XbctVEFydJyJPe/roW/TaVdUyXhUssJzvvxqhsJkPtYkgSHdgWvvji8Dq9DWZQn1WINeKoscBBl0
BLmxKimpXiqWygz+2m2einw/9C1QyNrBcNInWHz8ziOdFmwU72S8Va7CSzk1i2UkurQRSQHVPMZf
hf7oJFc76twvDryNRlUpfi0CJsHt9y+o1NZ37W+RRIxZQvU1c0llRkYUHrXRbivfsB+y3Ibk19c3
SsofFhw+r9fz0STqkqMUhdH4AzkH7sOseXJdkzzLwlQHu3OvaRJcLXrcj1Yzga8sfVDE6cVqBCkM
NaT0WSK1DbAnrrtgMPcc0bZdNDuHBvPEyqV1SS+OqiOEt+1MtBnapg+pmp1jllTmpqjsl/tYpmtl
cnSM2uG68zcpUHC0vXNp8+psL2LrMZDAbJJLEdv10Uo6xsl+gNG6b6Ftw/U6gBjfQ9Mbzk5e7KMg
NC+qd87A+39UbayvPrIgSYNn3871rRplwp/hT+vCnzuipv1NOJ/zSZdX9GVIiu3SODJ5BvIiar0l
bVFEQBpoBUEQmOLnQnvhg8I+YU6md6lqAJSzVJvaH77eneVthMaoysiQmRuSSlriCTQEGd1CvVuG
IW0pjVVHlGZVmeZmRNq6HSN6RAWN6C3zfDStZEwnMcRNLzOfSMlo4u47UL4KMYJd+/oYoSlZhX6Z
INDDcG/nWO+dEuv7sFgYcYhuBGIZBnXhN6TF46GEYoeiNd9McV0iAuj8E0UeOnms0Wuz8uqLjz1z
H1nqa+RL+aDmZjEqxUdLpJ/9EUo481BzFWaYF1y8PpEA81y7zotOy3Vix8bJzwjCcwoq0KQcXnLZ
iHNnBxuGqEScT3ZOs7g5mNh+LY7mz/T2XrPJEud0Rq8y+MkxjVLFeLvvYfLJ8IqcZDfM2JsBlLgX
s2sxngx9dKL/SLRMy+pLWzCjYFY3x4g+sozXZCIV4hEAIw+gUxylB/GyaZNrNyv9SOvEiRBQRkwE
EVgy9qua/o3uX/nkPN0BJ0Hijrf7ORTR9C7VMrxw3pcs40i6jaqttwZP/saoZ4G6MEBTCBjtPNsb
2267IyKPZhNIr38y9HAUYyAe2s5oUMITAlkqhxTQ0H2MhU0wWwZh0J8R3sEsQKjSRN/cPpmP49Dh
WNXZc20SOIvN4EUEdrmPZaNZ7mPEJ2rADB75Rz1W5XM+A0owl1QJm8QYoMfonPvkUy+blyobPzrm
4D/TLUIPVSbWY4/JmvYQgJkpbhDzgVA8NAlVC94mrHn9fI4aMT9aHeCBOhuMt0mmjziROsdwf/mA
Z2u0VV+ph41NbbWXiNSNuJrpgraJeayh526Ezb2RLqYqHGBNiemod5rhIvGHHpzK+wYdwMI5dr6H
b8z+lJ2SgnQCW2mJcQO60z8i4AY4AeJRxqmYi1YOwOcTHJ8PlbK2oS7zJ9TYxEiHHpjjsHvyZOZ+
HXjA9IwtqEvhXAaII59LB80Nq8kxCoAcjmMXY1CH8bcY/MoxC0+x/dmpDM6DeYMkuWxKE04ruLCm
rKJjmE23oJoLopln/7MTorYZHRj6cX8LeptnDiQtsT/syjXS7ykKrZsviZtXIx6QQaaXCS+1jlL9
6kk8jsj7HrrKpn8x1U+qKZunvkcR2ZcERS31w/2+HdCEr4cahkvTofztXDk+j0NNB6eT+iO7j96q
CT08Rp/dVAIk6NHHkigAdlUPE9RP6jwq7I+2HuyzkRFSbAgr3/PJfBrrXDGjY7X1Y7EuNerQHKjr
04KUKWvE8VMy2gCa5PgCAJs1JOkPDhxezgqO95J6X/xZAUAx9csAfuUfrgiPNXGFc8S2vowLOgvb
E3cb5sXCZ4wIfT5sbLJV86Re0ThDc5WPx0y07JNQZvGEkfyL13hbdJwH0koCuEiTea/TAbpBWtgX
tpoJPoSFAKnMf9HK0FumKmQV1yDgDWucjsLEFeGPSu5iRHoPspA7xDzJOWPYdGzdBXpNnsjIkMVT
BIIB5uD0MSFhTpJy32qkGqNojX09Te2+8MVLzgzgPNGQvre35ib8nvfMcDXO11XWwQ7GYs3SbDmv
jOBfh3y61gauLpsT3JQ3MY5HhVG0CYHK1ng9zb2RimbdLiyjJlYfowgPTtWkzdZfXE1Y9ZvHEqrt
Pg80PivTO7OQ9Hv81d7Oovm1ibrmq9V2EiQZKaRjinJn1QfLGpZPxgeBfDlQVAbORLagZ10Zlo1f
UqI+4mmXpanD0XbcOv6AvD0oc+qtvLkObZuczNY/wYctzl6VfAvayiAsBvJ3bjMFKyTzsDsiqUU/
u0W2BT+SOLCIFtQVJs4uV039JGMOkn5cf5tCPf2TZOBF/arxM7yfFnMXJxrTDYCU9twHrTxlkaJh
ViiSuwovuqjsDMM2eBircNhhAtArgJgGEnAwJw5DVhXyHuaoqNb0LbCbjSQru7VziPzxGiC4PIyW
9cutJ/WQCe8yefgiGhtPSjXFZJMjy9wIQ77ZKI63DhUFRVM/r3vev4Nbfxw8lgZLsq13w/B8B0Fx
NoJWWuqVCZntjplAam5e/YnM2iqsHwzVvVaoFtdNW2fb0nN8CvaoAwdrEhCcEUlejJdBjSePGuJU
ggDrUNYRzAZnrCud+uzG1qM5QDGnPuf2XAyyWXTtvezkJdp+xJd7LrqU2OjUDm707zd9rKutGwQE
n7rIKicjrC51VXbkdFWPZtlNn7odmvJVKYL6sUGIbuNac/u5uULVPQd9yCcPHgK0cPE21PyPd+uh
GuZ8M3bkzmIVIjUQ9WWFq2KVeO3HqpOvPTZkbEYTsBN77cY+mDAYRGtW/m+ZEeJBS63qYeA1j3pQ
H41Cv3FWWVW2l+6x1XLMpamxT+scA00aP1Rgb+9VZg0R+d5kSktHHnPX3DUmo9dZsXeJpWup+/Ra
WSEH3i598eVPExgX9vBq4lilDqIqrE+eDzG0+xaMeGZsd/C3oZXijzQp+0dLeltslubGb9pgh7Pt
EOCOSWYJkreHHRPq8AHn4A+74yDn0hhYOWalVn6LIwjBNG416zWRtMRMs3N+EMWVv5EREDwUYU61
45mvOiUQMXC+yF71j1aUHmvhpue4yp6DmsLLljbcF398GiZirhvXSLZt4niEPJbg6lvr3HTBtG0G
qb72ZqS2xqSOTpLLR2rRC7d84TTjkTmVtTEiPMb3E1zB6mpGTC8iVMf8SRpBGxBGF9Cpj19wPwv3
V2jSj8KVidG7QxYwTDyrDYrV0F3igIGan3UjPzfc66swmNqjnIk9oSTMt1pMW5aJaBe1w9maGIH2
ZkVW8AKCXARkwJ/GTewLWOaSrsQY2+nGVXTe/Yl7s+/QGecFdpaEZmUWv2hnsVc2CAdR++69yjY2
6N9IEzP8lpMzwH3Xjx9wjS0BB3MOegeL0DyPP10HON8sYkIrCGdZvILLgt78KOOoPsASwXrez9+M
PVweHD/6ClV+ODmDNaxHGfabO74LqgDspBHZfmC15WmwaNbeRZMMipOTQ/NylSiALioYgffXdGEp
67y8bPb2wLEbEn2j2IKcHj1vjrF81fbkkEIdPfVt8rVrneiBo3y1qh3J3sW56RgW7dPQanmUjcuW
Mol705RO3vIzUU8XMzODjVR5vwuG/gvBTe1uaAk7SBKH3qfr1qQiDxR642JRaQeENmEjDvcdv2sh
SRRFv6uptiqJL4x7EhsqULsxzYbPTkOmnY3r2RVXTLRCjeUxHxmZTQCHgK6sgZuONySeJOLVTEpF
vR07sip8Ftn/5e68duRWtmz7Kxf9zt30Bujuh/TJzPJOpReiJJXoXZBB9/U9gtrnaJ+NvsDt1wsB
BJmlqnRkMGKtOceUvttdFl1/WAinuB0FgBApNBzb48i1w0LUV4udoo++iRFqgi8kZ3MLZENxmDd6
AALdBv21XXxSilQzUcebxzJqRE5ft0f6J9a5wR5E/l2F/mnBWGVE7Vd+hvnFlMTppca1G9tbc5zc
szZjAKeWfh+E9d0WYotLtYhI6RGnyznLdaJujcbfmW731BRm91iIjLBZu6eUqJX3gngXxybYIL4K
v/6u+0CEm8Fujz7iBAoVvjxQ8TWeW25V54quRy3q+8KB5TYSsjhG3BAwmJ+RNM+PaQHeIp99pd9I
b7LHovUdws4LY8fwce+5M7iAkQgmM2OIXpLZvTITHeY7asg7YNkY2qCdPqBZpUnXuoTgumPH1ZjP
dxYuN4zDDflWTWs9EH7HaGF2/ikCMrNtJI5G1soOrQh15rZQYbD6yiPwUwBdThXTCO9skq07GA3N
mJAoZXqH3JDc1zSTcnWQuu/j/IMUbsh1JCvcZuZU3Oqi/IiC6qt0KJrMxXNXmuaLOSy4TdE/gvVo
LqYz/GDND8y/wkNiof4ldKnb2a5ZXTtAJQcL1za4ZvziyCgfhePsFwbOp5rBaE780GHSdEgm+1vT
zukreoMvvtHswfyKT4d6Z5y/+JVvXaXUkxubAdlAU3YlowzTEeWWk1Mtn2NaJ1gbCjpX1mC/RtE7
K6LnkorRYx3n1i5N8rteFqT3tOl8WJIEg+mY5icm9NexopyuZdH8JBqdy6efHTzerdxE0agyPKlJ
JW7cPeDxejWZAt1YzVUzUwIaK8C44Zzkkm5Q+5o7kgzRXLTvvrIiRGMz3bVtrT+MRvUFP11zP9fd
z0pCIzPHrDjmo+a9LbOpCHWLdlvPeD/ycbEPJkuvUyfJ3KgtrbuNp3sJBak+kmG6szzSixpKbFsI
JIxVaxiA07f5VaCeDqN0oQBIQOCCRQY/DzLZM0pOCl0BxOzErJ7GbHqLam06JCB0r0QbXCxVGnFn
MmEHPL+7shbzLTq6+dZkKNtpE5TzQM4vuYzt+2HmD29sXlrbjsx2i54mtGyHpwTL5olkHC4OdTg3
kXzSg7MNqPuuqJNj7dXGS5yMe8/Uy3dBd+VYgKk4iNroX7y2PDPx3w0ubvfNPsKrzPkIoQZUpPZh
NPP7CP/jNQmwgfuBvx/KnVP0+bVckJEFpXP2euhTrOJ9t7/UiQQ+zHPjAMk3qiWd4XcAXyfd/fGR
f5+f98RobfC/84/79R6t5RFeyMW5Ne/95+LN/UE12CSynBgD8liIkKUunO16ZhDpjhxaLDr7gFEY
OsB8Am8srqN/l45P6NgbWMWC4B5AnLv9/nZ/+36Ls2zz4W+MLflR+2lvHpywPaf36f3w6n+xfoK9
YdbbkPPbUs7Z4hHlMHtsCY11aH3s8/Lgf5toV530M4Em9+O9+dy9C0Tr+EzwRJFgSkSlDqpyhxNM
6w9yPFLLx72KEgQHiX6bzOW8dZrkOZHNoQOIhluKRqVs/OYECHEgc1faWPFFsM2sWTv7Y3WL7a6+
9WXyPhK+wYXqkghQWN9yJgIEulEgxazrneKqvhb5MH7UDTAAOWk16TQyvZej/rrE1aEbh+KNnQxl
Uh0zx0yLNyrJW0cgQYDz3uItt+03i5iMZMmYbmbVxcLwUfEint7E3t3gsZkP98SM4cgM73PAVdHT
vfeAr7JtRnfndHMbrpvWJvKxBff569BLSLKOG1w/mcqL9KC2hZEKV1wP172849SQZXk1aKeFdL6u
WnItqdweWnOqw6Ah23Pd+9uhoDtyWpxhl/lWFdalB8kjiVu2Bv2yw1T4j+tPiAZytqkjqBATHBlG
mXX1aBAe1h9G9VCF7RDXoXoF42hqf3m8IT3oaOPBqUajDNdNnEUlFzeb34+te2Bt1LDPPbvAtWyo
5+wInQT3GJHhub50J21YV9LT3cZGgw1HNmFENOFxJuGuu+iNKY81eLfFcf78612XVr+e52+PZS0A
J0MURGeXxctStclBeCZGpi4hXogbGkQora1CVj5V2GHrLKpsOaJjNBl6zASHEI1qs9D/ulkfiz1R
UNKrL5r61NcN/Vhqp2mQs51ckm0TDYmEpTPqD04KZUv0BF+qJxpp7//SDv77v/hruv/6D46/180s
qOD2fzv8r+NnfftRfnb/oX7rn//rv/71kF/684/uPvqPfznYVxRm5wf5KebHT95svz4d9h71P/9f
f/h/Pte/8jw3n//5bx8/ypSeBevC9Hv/V7Y+6hYfzce///UZ/vxN9Rb+899UsvP/8At/wvgh7hsO
dXjbR+eJ8eEfIH73D9c2XcMFeRV4pqtMIlUtVtq+9Yeju0rMjG8FEaCNHO8fIH79DxL7AgTWLnoz
sqrc/xWI3wv4U3+V0SHftBwkYfguIP97lvU3tcdc9v1Qeakftlb+NuF7ByjhEPGubWUb1GS+ZK++
OadXH49+ly4wkhuwUt5sfpCeDJGiJdONdMQb0HvDtfG/Jir1zdqBnExfFKpQNsXPeZbpaVYxcd7X
nsHpYhMfJ1WOnKcS5Syi5abGty6NLq7pMOu3cnyJhJ6fIe4KRtzimQmb9TB7zAyAvc9gSuDzIOZ0
K22EPRAFYT76T3bjK+2Ah1ykPJqKdxEzPCD+piukEvJosTakLiMMi4Fla7WH/tQgc7PKyYmmCPOW
BCuHvjQ3hUXucxYvt45n7DJmJUBEbOuhrVzWQSgQumT4THHb7hfhXNOgn8502F5alfbnFR2244h1
vM38gjrRDHG3fx9TS7tFGrIbRgglDgDDqDKmlxx3QmPZN6Yty29oMC8g7U9xvcwPE+A+iJ79GW4K
964SfmtUm0pX4FMVGvRDPJBkSKzq2VfZhoXG8t5o7kYi0FM727bBBFXFR+QyO+lFNLAGfOKKN1yv
C4pi62QX55kwxalVqYrOKUhIWSQ6bB+o3EU/mb+5KolxVpmMnkpnJArn1h6kcZwIbqRK+dUWxBqa
lFZkZB87XKZHg7DHVqU+dvBcw0glQY5rJqRKh5xVTmSd3/cqN1K6JEgay6MsjRbSDGwAGosA2bNj
QX2FZGvTJAYQMr6/9xQavIEaaFncvqIRLq0mrtmkBdcIprn7ivyANXYw3RRwp7BXJd/ssR2ofMN1
HMjDxKhxCz6KICy8kKe0/tR4eTTA9Jz0uJIFaybfK085cFXWJj0/Jtqoq00T0B7Bo+fOi3FrW6JC
YVv0u8XprEPKjWAYiPWsySVCozZu9Dj6YbjpeKKHb4PTYi6Tp2SB9ioVtMHkyxIz3oLSIZc7pjPt
u8PXikXZCenMTR4vuCUj8sTqsT+T+nJ2YONeFlOpVJiG19FbPd/RQY4f3AwNA73URDA+c4IdW8Pe
OY3/xdGs5TLDKAKOFp1RHz4IMVg3Q00qamb8tMVU3CQabkUHe8BWaBEJuhUaQQ+1D/2H6sIVRyFB
6JcSYvW5CeifIKB7k4qXjZ/RplZB7IJef9emThzhlrxTqKCV7RfLzhRWEpJzTwABia9mREwe1JgY
LBJn3fxu+SXFph5jtuZoMDJsj0ubtltBgyNBgerrOzmQElTYpM0aJU1u1x1PVeAe3MbuNs5cEZbg
Y+6mDkb0YS7pUnXOiYn5YfIK4nEGqEaywKowFvERc/6XvrA3EVG48UQm7vw1LdKAbF+cA3BOxMjA
ZcyzmhTqG9NPLwi/NcprnDX0M43FSU9QpkmBR/XEeqzY63X3UJjLTzvSCYsE7pUOe0mw8S519E/f
jc9urdExiWi4RiyVp6z8zuvG5pd7FIvSeVMxOdr74C0Jhagvi7Ns63GedjW2gmOfvk8usiJo6Puu
JDlgWPw9UEQUpJa9cee+3DpFTTpoj1FZcDfePgJmbDcLCIWd407END6imzt4tJvOZlNA+xgBQznu
94GFGHW3LN5HbgsxW0XZzijpEBrXJJBDLkZgfy86d9gHRU57Z4yPwAjbXemwwEYLC67szsWXt82I
5mT9QvA8HE2SuLTkELRE9fXll2YRUBtdp92WGXJLnfWM3S6AhKpxV9QLCIn5hxMTaD/l1H5JPTmU
9ozUxhVfmXewxp54l23vNXQovLfycwpGFm+VWM4CoFWuN6TI1/M1SAkNk2n1vZ4C4t+8/JY4oXnT
kzBC+zRCWyTpNPGSaSvEG1vUAWseE7q96TQHqX0uATmcKU2GTT3p8CbHz9wbqWUp1EOXWvEr99wD
2aREJgTpTu8N7OeU/ODfMCZV5Tfb1V40PboYo6rGYnNxYxNUrza8tZPcazpB0EaGdJB+xr4KzEsC
XOmJhKzHdsCKvUyYni1UhgBXWuswJYMHeth7molcRpUD7dvrdPMuhw74Ols+vuOsJ2HV9KYdpULW
Sg2JmlFnl7e6B+TOMkkjtLuOhZNXoQO1l/soF/0+kO2VJBZOH4d6IBFR8z0eu5qTnYjCNFuufS17
5DJeEPrECWxyQSwTyH1rB69GbL1WI7ouaM1jYvYAlBvy+0hhnuNyRxdl2dGFJXM9kQLpSdZTcyMT
enAWWCcN6Fq3NEGByksajdwT/Kk5BFrx4s8+QI+hfYFIR3MnRnHmDVOL/Qe1itRxULsma95+4XMT
C+gZZ6iLW4KkGHxp7Y6uuKHZfS3dGJOHEALmLkSLjsvEmersDmDi0Y3R/zfBGJokwjFXhhKalpTK
QHZFHq12rTeoHQLmNkuTHtMI17+BR8msRTv4xribstHljrwgxa6TBzRn5Mra1S7X2vbi9eUpwB+6
oW4HNFh4wZG4FLpFKlSmwmaA9KWHV8sNOC1r8tcABQh/7JmR+zeysc2TeMKLo50Sy8K/k8bPkZfA
ocRFf3SjBm5RMpGaTgyQT3OxwNNORAM0gSTLHKIVBmpLzaHFTHwlH5v0xcE5y7x29u4oyOBAAHjX
pUwDgtzZaVRV40J78tMkPuu970E1d2OaNDhlZTcf5zaOWdjP+radWo8BiNVPohY+flFk8gmtxdaL
G/MUL56hWjD0aGE/O7uocbtdlNAzFGoVKIX/w+xnbTeY5xgQeLg+uu7Zar3omXLr6aCFim54mpQq
2Jf4l1pCrDnLNDdEz064AWmf25LTLHQb62uW0xbJqmHaWFhGBIPYSe/1k6OjlF03SwHJ1bGDj7wc
u33sDN+1dQXG3KAO9VJ924WSoai1WOkskmqltnMn/BZ2ElMYSwMcOzKvLplJuGnf+TCUiP6FSJd7
3AdyZ0hJySb/L9bmvdH333rm4BuMoqQWqBc5VSMdVNPtEaGkdjhJSDE08GH9dC+idA+Qk/QQh8xL
lKtwbgBBIQ6MJqStdQV7G1Pq5Chu/CvobxajWGJRc8o2XPdMof25tx6um9JmytWkwUkaowjXTffP
vdm0NLrlaISi9EJ7vQ7r4BG8UXZpI+QZg0oPINFu61SUAyoAa8il0G73zF8Pht3cry93RFZ/TAB/
ukuEhSg2/9xYY8+i8PcxilZvH0fu2zQvVWirNeHQxAVVY3XZT6kYNjREkeAGAqgUqMZjp1ap9iB4
bN3tbD7enARsIMecb7rxhvS4Pftq4Q4bW0OrpXYLpyPjUpkz1681VwUA35FojH9t1wfoI98v5LEQ
aDu9xy3rWc7POlz3fm+sIG1CoQoNtl7uXPLm6GFQxjc9NHqUMJvQUZv1UCCk1Juu3f9+KIcNTxlO
Ms+qqubXZ+OsH8v6WXUmal/i+A7mcyUQrCeOsMNoIRLPB3rHXQoX+brp1F7n/8TTQ0jDWM/czwAU
5zFrlLrCLzmtnXXXPRE9NYS/N4HIx1AvvPoAWvilVMr0Jkm0sBjVOZdyfZI8slk02VGKZOMPNCp0
t/ss9IUm8jJi8E0676Spoky0lmfUxv+9V9lEpeqLCTJC6997VdpZN55RMVz6bksQ28DYB4WRUT2A
SKmk+W4qycMQMbyYhWzeqBNQnsf5sP5wUBe7hcJ927fg7Ygn7kAEqrKFXpdMyNXo4aohQqhnW/cM
vCMFgH6Ohz5+Tf0xpp/Od7R+F+sXNeRWeXAr74kUp7LYRBlDTouHx0uJHVjP0r+dvx1KHfQpcH9/
/8ALWGUNAfJo7MHb9USeGDWKjT233QkJ5s5fPxDu43/9vIKpQS1eZjI5s5z49RGs73J9vzb5xuHv
d86wXdGISc4l0ajNgM460a0fdYGmMaFbd/LAMhqsiD0wpzvHFMy9LSS9+mK/Uzbc+ubg7vs+O8xz
/aJVaBczH7upSe9tE/iYpPhW/K7bTMU4fyG6gAHWB2xE4ASKcNUf+gVRXknKajNhkt16RkrLjNBO
uwBmt9D3FfVJ9+ppa6bO45D4NPKCm1ajzxNH98JVco2EG70tQ2DteFhMBPSd/Vj39VNrH7hjkmlv
Yyb1cibvBkDeJahupuEmq6rvQCle9dggu1XDZ0AD4K3UX7MkBzTpN19Qxn4xyaqjCsolYJRQLtHl
nmp7etAhV9UtvIWpvKa0qDYlzhSmFhYZkqw8BbP3DbOdg/SQpOiLkx/iQp5UgX5fe8Nz1tAliUV/
Q9PSP8VF8tIas7dTE1XdJrhXR/OLepL7K8CxM56w6mhYgLxmNO+lD/caZSSFiIv/TaNOsJ/L8jRL
f3x0IGKMsw8v1sZeJL5P5oO/PDZFQWJ0gmOjBd+YONM3FiSE1mnarSZjSuLKDEK6zC7yQUTnJe1I
NyIOmPYz35h4yuAGVMU94KofiBYQyc4JA2gRf3SSyYo269NWl4ouP9Fw9IaTkzWPvjijxz62ZkS1
3Ecv6tT9PXxr5gl41DZ2WeyjsbyRNW0VlXeuT6+R51EujN2bmUlGLwSXhIFGApxVwpyZQIjmxScM
2bCorOoZ8yo/T89LXxNSte3t/KNzhufO9b8OfAio7MlSGDHMEzf5JIo89Ev9sQVbSHXB2jdi+Y6S
BDBvFlSbbOwebPgymUuLW+E/N3GRvsrJ2k2D+TJHUQ2CrQPy6XwKUEA7aZEKayYe5mZ5XzbDHvH/
Yk+XnuhnLvifXdpXdI0A2CJqyM3JubZZse+celvLxEYPmXr7zIHI2ujdY9mgU5hPZobtgtLft8XM
H4F9otLO3RvsLBL5dHX1IiSo1YyKfL7ktjzkA7rqwZ6+Vwjfk1K8LMJ7yo3gPUB7uTW5jpZ6wW9t
kcHetP59gXoZ1DYQKSguzEmPwpVfoC09Ko+DMdBhiA3y/KqEhZddFIeJ5BqsDdGGSonclDUrdy+F
xcPXEI/3iIWYOOZ7/UR+IPWawfUO6UjygD3QWLAdb2uVwX06dV+WOQo9ByVs1HVfRJxEmxGoU0/b
dYtJB1+YiAHCQuO6IBomi2bR3kWVB7vIqLkVnIld/kRM4h0i32Vx2w4fuikZ/DS5d2iKMQdnOHAl
gmIa0zjeMQZEyI2hYVGBZ66sFSmCXeO5U7xNvx3xnWTlLjMFmD/Uyjy91zJPTrFYDeNFdh0dHXDJ
s9OidbD7aStGnaYvCWUyq34WrYMAzW2++DbpXg1ZLrVhfPbAaHZJPdw2TLE2i066SVFAzZFNoFiG
LdIo1DN5+jjnyXyRGPvgpR2tnJZSUybBSc9hp3ieFmYj3gLdjK8JOASsP3p230g4loGwjp3jPQYJ
LkmiNYYd+KCNXRC/nM3uT2YWkAok1DmuUc+MjXAqX+cufWBdvFwNm+SsgMw0zZU/LRm0eHsoSAjr
Y3KEflyE/l7BDNkvi33BDGogu9Q2k6/QytYPuxAeQN9l2vvxSBuZSDOsY6nl3zgNuetRyYW8uObB
JrgkQFO0bXRElV5UvZDgfd8Rq7YtScE76r1thExgX7lrgJqOKATOdILjkaWaN15rqT8G2fLN1a3q
xqTrADhHc2/7wrnTAwciiNamm7R0NqIfTkM+xOcyoSzQlxYdWf9nRp9hzzKERocGYA6GNaA1ZLyJ
03zpqFhfGdZ26cS36cTiJ2WP+SAA61t23pww0jyRoSrDKmh/JsW4JR6A22cpPulPMOEef/oZCSla
dfV1cu1ju3hIE5TV+eDioi/1ay/knd0S22xTQGAgO5RM7920/yIH/5Nb+rC1pjmBtG2HwENJBvuR
Oy4WvkUS+Ugs15QxJ5O2taVvj5OmP2SdzVSWWxoXEommGizDxiNMNa8XsKdkhIZltKv94N4YJH1H
jVGGWS0tY300GQZ9IG2L9g3dprNrZp9UB1cyHqSPInfKW7cayc0p3YiMu9Hb8kxG4ZE9h0Ua1kiz
0+zRQqK2F/KmjlAz2PZXMXlw8waaiHCoTvryKXwueaTuhwDiGxJhok58Xhr8X7IyqJ9viUMO2zp5
r/W2AjqzC1pnmwxjdWct3fwQOQh24jJd9iSJ63v4Hsik4L1K9MZD6/GGTbi2ulEcBtN97LLGA7mb
Z6cWg5jVjlfN9b8lgXOjsQrbQQNHYms/V4C6WDXQgUxrBrRYYsQbwCeL5jSmEYmC5XQ7o629sTir
8U4TLDvOV9saES3PpjwkiIALQdhhcUkZJbaaWy98NK3KNY/fEFWVfWdD/y2x3pCh6RiPMad+YdBE
JqjMG7/nVv5cS3RgPulXdBIIQMTSPUiTNVMgt0SVU4GDq1L5/TGFWXU/kzBo0K2mTFZtBj1otrrj
BLtUuA9pat4jEZbQ5N5y6ttwBzmn1o0HS76F6UaOXfNsM7DRB/XmeuP1JhUvikONjOs9tWB63IJI
izTn5h8DyIqaC8Rs/ehFJkJKCde2xdRAVuwNtznsRjK4JQgdIMFUPWXDt7S/RCCQ9j1Too3XoONG
tf+Ctp2DOUN0mn8EEdoyehHiNBcDwNAJAkiOZrT4qtOFHmnEPURZvbMG5i0ifbAKXk/njT/IK1Ic
36tW+va+9Bbmx/aH48xN2FeNy0L5vOgsr9K++JS290hA1bDpu37nWNm3xrS/LVQ8dk2v9YxFLDUl
Z53vazdmOpBvW0ctcoM6JsmWa6vIq5ICAbN3DXuRUST2RoshneOq2FAyfbRauKqixc1aWvseinvk
1iOZ91l7WBZVShrLVwEley9RhVPMtM6uVeIQduRlnio3TFz7zjMSovj8TNvUZeDuurRu7sAyEhEv
yB0aMKh5Q8EMReTtFfDvBtBms6Og0h1S56Mahmqn69/bpo/o8tebsknMg3SNCUh/8DFCrMzIDmzL
LVWnhV4n/mQC/fydNOar196OC0WLQNTPZQHbGry03CYGQar9XBD/2cRNH67Hehv3lJpYdb0WndtT
/1B1hDLNZLge/96kTcJw4TDSaxXU5NlojsBJLXJn9GQ3q79ArAS++XXN5nO+JbiuhXqiaqoe6IlM
ByY8PIN66PdmGEeIEh40/1o9aTY5RYdeSMhQz25QY7z7lDIIbwhk6HvkukPSHQiZQQW4rRBpwqIb
uK/UOUKkPo7HUNJ1CEe14QVcFyOu0IfxuO6+ZybojLR0R8Bs00glh4ngMjvGbiQHMgSShp+6pzOy
HnpuT6JYjdiCYlkbpqrIkeht2ZwapjNxm2Zn2l0dkmjo4J4qiPxPHWsCv3HvmwsR3mphb6uV/IRB
k3RJZmpp8eyMJvb3KRrDdYPifAoX8oWy1CWwUS2cs6wfKW2xWfd+P1brI2oHNCHCMyjKqxU4xqIh
BNeEVHs9/v1gJZJd7RSGwrbz1S79XuRuc9IcFkfLhFFvm0U0i4STSdAZfR8WqlJEfqW5idoso9SW
4YOQdLe0jN/Dm9GFDc6TcN2z1eG6p/4HUHvs7oFn77reFrgl7gGbwXnu5cCJrxKKdNPgLbrC3jJh
M8PSNU0YT+wNWRufPTqfQ+cbYZSPdrlxxkA7eCK/Wx/LYkbOdY84SBN3vEuBs5Kf4BmmfeW0zCaU
n9+OBuOct9/Wg/VhrDs9ziZkltjcw3Uj/rn3t0MmvN0+b6wYkDGvSqvx5YNHNTre8OrHXzfrwzPu
jvNUP8huwVvKMiE/NkV2a9gJh4V6sesrzpkkbKF+wZBVr9GeFyN01WY9XDcudrFdKx5xMQ0EufA1
eYBY1fP/5UWoQxdEHShyxQVYfzJzIqQRU+ZkzJ195D/brbhDJ9hsZdLErLk2dau/lTGLlQUiPBQb
GNxEEGyd2UMIPVnRycdfLBr7dikDgzk9JW0yPSnXRrhuTXxEWPM/8qn4xhxoW1gYyWYTN6ZRp5/o
zV/qnrMkn3Fe1Ea7XXKUce4sdWS6fFxTBcQkmllLaDQPh7Qr9waFioM125eeFU1PatQRyTj4dy3Z
/dR3pOQQXxNh2zNFfKHoK1RujkiNl9oYPrWCd+AOfkcMG8gERK0bOqWcuYMXxr2LbXrQnzTNQHXm
4tdflRD/32o9XMOExvd/13pcPqruo/sXtcevX/mH2sP+w8Gl5znwm2wIoAbcrD8VH4Zu/qE7wJN+
4eFsRdb4h+JD/wPxt657LhC9gJ/wGv5UfFjuHwEwKMOn5uH6BszX/5XiQ18RP38BJylgF5gW3zJA
e4D6cP/GlqKr4hfMGdyLEUVnKyt0wsakfvX6kXGUcYSYTiLR5+ZIfFo7gLOgmG13ExkU65gtPT8x
mGmS8Osir18fI5mSwr8a0SECgUT852FtltuhF85p/WEVfU0juzmPqpC8qpjWPRIkq1BIaZ2H9vT7
4d8/Wx8rWP0iAlslSer3+7pj3LBwD68aqYQ52CG1YySowJu19H0g+AZn4GaICBtdlVa5ToXfckWJ
NTjhb8lViAVMmvynmtwMt21ORDQXWAb15yrG0W2gjl9zd0GH4dJw3Z9DL9ujZ5DTeAUkcvKlsPEd
QEdZNx2xOyCBijdWJ/ZmtmBtbHQ+b6TWOITUZxRVB633teOqilu1WjwffQIlkvt9ONETWTom9N0y
3XkFck0nUVSBRd6sswujwxnnItxYb37rpnBYTCIQZv5v91eCBB3sExhyVkXeutEWbqG/BHv0VJoT
utE9hGh6O4jcQDn842Wsr2VRL2jdWze8jv7Q6ePD33R7v8V7PQnOE924U5W10Yla8WYVxmUUH4kv
odi/dZ0iAbhAt9fyfWaq681v3ei0dg0Me8QusPbpS5LJyAvTDsuQPE1BOoX15KThoh8gEU6sB6kW
UxyYx4SSeZTiWWtxBMoFzc60AN6xnSE/+nRe1hs3Hv8DrQ4wH3exNgQhfeuMhRasmEpaHooLhBB6
h0OX7KeQUJCtUabeploC5CMNwu0aKiGLALo+o4GWoGmNb0Htgy2gO7HqDNeNKUv9BLoJxwfSwxTr
1AF9501G+VelX9L1+K0xXPfq2YGMWTzSNnjzZtppLldVuiSUVVvD9c+We2YCd/CTKMVexZkZZNAm
opooVRTIv2aPYxPUCgBnQQtgHpn4mdj3ZvAzaEuL6RCNL6KkuF/++t9NGUP7X/+n3X1O3Xs0gcXX
rdPKvFl0+WBTnzoYnqfvjYHU9c6CU1MA6a7hZJIEw3wK4jrzxXKZdw2BY8yw4XyUkRg3mG8r7s4+
19Kqu1w/Bic3moPeNDAZ+ABWfeW690tzybz9CNWERJWRJcSqbKQPxoWtNuu16ZTEC/y6TOnnMXGp
kI5721JV8u1U+yEGJJJaSTt4IfOLhBRWywGBcwnI+a6dWAwRQ7hfUGEDvRg71s2ob1yZ0NOUzTMI
IrTqg+eGnhheCs0lQEMG+Pyr9pjn6QkV9WEyI6y3/aiHo2puuFj59RbKiuoKLapP4WpDTmM5rs2t
P3eFOsnN7TjZUCirtuYFRGJP2B8kmIyUy5acBbKlQLGoVh6cPUy4AIRQMXDYlJNB8Tn+KP855zdF
UBy0Kf4WExW9QUa6YPlw6Wun/ikfoFl3DpILbehIDi6mo6H6iJbarHPvdW99zB+NYZ+72fd1IPBV
UwgDA6MBC3IkTy5Ii6QZqH0gS+ScYM7ZWgYNJcMe6Hm32ebXS4JzfsLED4OTZc/6kBfg9LfxWkN7
+TDUEmFdJ9AcGMJ8g9e8JLq66eqT1zo73B58nesZ8GvXVm1o6Q6nVcJr5PXXAGPrPreiHuzG/TwT
nivNhdIRohB71zsLIcZ5MDE/HG5xamgHU3WI8xjcp+XfB0YDJ2f9ZPPNMNvmZUxxPc9O/OKCkCk1
cKM0I3rqhDu9EBRY/jnmIYm6TLab/RqX/YQFMZQJ7ngiRRluNNoxj8cHcjQ3eIDhPTXNDVnGHZEa
0iYTIEXp7nkzZVACjvQljXcUetqdkwmsDC4SRQz7rPVYoa17VmbgANT6UykDmLQ1Xwc4b8FiCTH1
ehiZ8ker13KfJE2zndVT9WnCsOdZn3NuGfs6LYvLmOj5pSHThYqGE3PjnTI11Vt3142nHvy1Z3YZ
KiCGTRHXDlCdPtgkM2gqykVQmyhBnyEblliOivIyG7K8yNFt9gQ6UKnv4US4VR9vqplhZiJJ/ByV
NAOQBwDkxHAetootUQahrjPCxpxFJPWUjyQ67NreYnnj+w900E9iKcxjWbNWsjJifj0aHjDUuRes
jyF0MXcYKej/jIzzVBtnAtOwH1T6FDrtQPxCzxV/jIKGDsroEYRQ3BB0M53GcVpCqQ0bsida7vh2
hAB1XjaR5cR7DFRn30QZGNkxdjZtIFnNHCBcBZt22ueBuQMZGh1cStzkA6lvqhT6n9/UepgwETpC
rWItui176l1dLB8n3CGZa9/26RCfMIwnLKapA4SUr4uW62DdVD4AUaupXqWdEymppi2FmsCsm0rt
+U2ZnZ2KmnWkawhA1GPo3hgW0FYVn2Ia70qvGa+mgbkz6eNtbirbgTAes3o0NzSIPkwaW9i/KFEU
w1sa1x9zx+TNGkWOSUpaG33WadfSPZy9J1jWxpESBLCF2QvTqNnDi3gtnESFOcsM18vbnON6duQq
4RsAR6FbQ4cZ5hrjS2JpJ+G0b+XgPufAnDYJsahHJRZ1imbfUcYeuRipEKQ3PQSjo0mciaS+fyya
lB5fGryWRnrtx2U+uTgUm9n6iagCbw7dFRmZe0x2tVJMLq8iiElCsYeDtaCq8kT7ihQfwX/x6vVT
eUvDq8RMQXI2PmgnS6xNuXi3Xa4DQsKQhyD9q1fTnlpIFbaYP+2HJScEpir/m7szWW4dybbsv9S4
EIYe8EFNSIKdRDVUcyVNYJKuhB6OHg58fS0wIlOZUVll9mr4zCJgEkXqUiThOH7O3mvvU28eUIYQ
7kHFuMfMXmxzD96IxB4nW7lcB94r2UZkf9TOoZMmiUp1YOwhV5l3dew+FQyO+Je9uKhuw4TGmNMt
Vx/BpWUe3FUZKp1YT6SLlKt94GVDu0FcGq+UXTzCtsk2VQJrWM3KeG65JvmD/k3jdV6JXPvsdMvd
Dkv8SZPCipgxqM2LWUe5v+ESpOj1u0eDTioMniHaRRUzm3JAoIxJcCXU7JIvkwRSdrtoaDnpjOgK
yyHe72VbvTDl9eJNYTOdptG4H+IiXlfmqleAFVwTPNKk3mqoOhjOGDcurDHh4SVE2g5OxioP9jjx
8orwfeHS2h1ddM9LcaFjO9lYd4yO03OWFKT/WDmKu4KcVX9CKezoXaDIcXEdnyyX9KTcBZZH4bDV
HDz4aJCfzBr0GB8CUIIlwwmSnA9cVbelPZhrMpotUl/JJZs9nERx+TowikqSlEteGgel1xh0c5x8
U8SE39ra8Ob3nb0Vsf48OotswT2PzFf2tvRfswksuefYNyXZ4KsWwNbQr22LObGn5HjqUT6WKLHo
yhrA+P1ua8ziNQfMqAme6fDYR/eZi+DGxafBSscIJW5MRqDxExx6qKUYQ4lPYrqSyLuO4CTCpJgF
2iN3V/hyySluoWy3b9DRSB1qAlxDmBRT7wmhQkVCRXrdOTklaQtLpkIYbo3WvJfmcD9FMQrBieFq
YzoED4nfbdSwEOKKXdvSy3buQJCHpivyLca9Ct3bISU63GEuscoLQrxJWVt1HjPBqlfMjASZXeRl
5RP4MbSU04ak0LuITJgU7eRYDA9MJ35rGiEuBn+4DhHbytMgEvIXmXEf5IXytEe6JwxHsKryxpDr
HX9IT2FfGvpXQ7fzD6Nz34d6wGTlE/Vi9C+NoBPrerRGOuJXp8jxNnTd4qkqDgbC9oVgX9Agc9kz
TYtZZlApgW9cNthiORgmt5c7/Bwud/r5trw88qJqu9z4tx//f95WJM1JkD+3jJ06OHOraJGYWcsV
1yDvkN3y8v3lkPzzq8u3I1mnf/3YpWbEduidmrBsjtlMsXf5qnP16hDptGuYTpNg7G8vN18OxXKv
n7v+3Hb5ynVbqrf/649/fk0qnb/+sekhG1D8/fwiWETRYYqhXS/P6ueO//IP/PyeIQuXctEmjIJN
xT/+AEnlvAvz7sCsTgRzVf9Kl2tccqngwxYJfGMjWrzsti83Xg4/9/m5TU7L7v7n+7/dxxvCZFUi
VMrdVP7L3f72+1AHUmH+7bHx8pR+biv7CjzPn/f8j8+sFxZqNb8kN/zn1+W+3m2zMb2v7MaaAzl6
dwZj3G1p0OQeCAn8l4O7VF2X2+ppImAqRCeLFYBaa6iWNsrPz//8/j//DPv2X7/lcv9syTbolGQv
a29CanKeHdFzyaDT1r9shXGDZePt5csZbi5CABg/Cqn30VkEfpevfg7Jovf7+VZH+56zmO5/brp8
VWpRtoZ5MGJp+LcHXB7/n27jjElomP7z3j/30YW4ryo5byF+GMe4GDg05ZfmFlMAGNr/E2X737fz
aPu04v4fnUfMav1nNv177/HyoL96j77xB3lVdJfFYgwzf7xmvvjD8UyPqT1AX/vP9uJfnUdL/GHY
pjBoPgL9NQ2dfuVP5xHnG+1C+M6Gqxv/Na+Z9TdgO+h4HbObDyIKH5Nh/p0hD5Y8ZtodRsdRgRpa
NirZpW/jKg3kYXgKgfej42mOuWc/FlVOPeWX8V5X94mWH1NtVIeya3BLN0z5dQ9cRS4knt+Oqzxy
aPxWBDVuugo1V441I87Sh0zrcPmqIt/oZJDnoU6vQcDkGuvxi6C+xOhnjH3/fEvu/myj/mtymGnr
/+ffyStF+1dHxwwR3vxbeItCbwcK1ncPIXp2gADdViVZsb+4YsNFX5gAwlp1IvI2YtFjRga3RdIH
4wJqFbhYvi8N/bkMrePs6FyDG8Yic5YmV2nDps0NA9R+/bEXxpPbgeI3evlQavoHWxD77nLIC2yc
rlB6EAoy48hXViYcSW0pdat6ufySROjSIN1OczZeabk8YDzv9+gNaohuaON1IoIgkmCaU4n9nlkI
fZuMnBue7+NlPnQhQAtaNUfczz/joUurZMqkB+Pq/udm4QGJnIuICWxnbVphzntrEU9eDphbI8oR
weR8aZFeDpc2shWG94ptNmScBeRtUDhuZWi9yn3lmV8DQZREkKK4uwzfoql+kXoignSZwsU9r1kp
CDSKXF0/VlqEs8VlLC8z9lqq9x2u4SgpInICPw2bBaiT93mmsuM8xv6WzfXZzQearAvumXydKnAy
Vu4L/XnudHH8OVxu08i2hO/q7auCkJfEau/Ucq+Wj98izNlDt4LjRr1FxCVoksyk+vMM7gyoeIoO
WeOtw15AEF+wZpevpqVz1/7ChDBsOzordJawQ0QLbjuv91UELPGvDqhggNlyOmxGDe+NnyRgGa0Z
SGtXvwNfJL51GVhfRteTZdzr0F2DWTfhThF4JVyP/mk8wOZfDpWLTNyKZHI1aNgGe9kygq7658tN
l0ME1udqKGbSyx3rftYXIWTe90iTl0PlfxuL1jcvsdVE9luV5RASEOc4fKgIvFoSQGfnGGMaWnjS
2NQjB7o1QDsL+sBQW1eNbK5zLlpgqcw3333VkYAGChEX1JR/DMwr+sALvOFZahQNONXTQ1fZDAAT
E4Feiex9Zo4+XF0mCBF5fAi9FjV8K56Fm0JaKlMYUrQdumJ2D1hZYniSkbtFNQ5mGzBC7uTITO5w
JybHJslgyxfJrl4QjKr296ZwiK9BOI+hHpIL4X8FeA/+aQbQYpOpbtppXX6d6xr8NSjV5NniiWX4
0du9sZ1Df1olS4uaIrL5s12ndGbxRm2Wa8lc9DL3rgTJEATXUTLLXzzeO1wmo/MCTm+cXgVxTTcO
mMaui5FDpYJTtBjYx+uypm1b035O7a0tIO1CkoE3kGzMqntuku7dhcpyBIipZt8gPBv4cO8N9HvI
aCEV+yGqpuEKSxDmE/ZoY/lUF7O/qSoicS7DaZcCxC584j9Hgpjz6pU4X2trIuCnydfuwihucJMT
lR7xEvEpFqQlGqx4Rl0+o6IriInI58MQfcrJ9Y71csjFmR7rdMjo8K1FLtv1ZaHk2lfvQSgEYe3U
u1kV963Xe5sCOQhTjj4KivKxyVvMRDEqyU5OA3VbBa9BKQdkDEYLCzvcpY8tAfgfRPR04cUrjCBu
l32LKBvXE83mLNSCzBy+UqkvIMt065vpNXYLusu5eIk9aEOGAU04yp+RSchDPFY0OcJ64/uexW4l
Do9wvEGVpe5711r0rFGbH+NaM1EAZo9jVIEYtZ5KMz/OE9Mfhkg3sq8X2Wb4RVvGjsq3sGPxZU50
+ZhPOU0iuI071y+wiRLTVucR6SuCMPcGsyrCUQwnJIq+aO7MszSHIPVswmGnvlhReoabPqZcawFt
mG67jVrzOUy0Zs86cfas53ZJLh1yrUV2RlnKB+I8ZJjzTM/BdAp2jycTVKhUGCdgE9BwwYoGblac
6RuBS2Ez171zY+AjtQugqGmpA0PPwZV5m9HJnH2CzgFYZR+QuOGuSzGjWprMfe013YEMhOGqtM7s
6RWBG/qpiK1XG9Mmcj8oXF8wa25sn5CUqE0ZcKv6IIzSObkOfdAClF3b9dUGaFS9qniENXXejWFp
Md5lzLkhaUPMwBuCa3XszCbzB2x2mMAzs97pk/hQYPESdsP3c9T0mHZ1pEKAwiovurIwnNe0l7cM
WIJLyYy7qdxjZNw3E1CoatqnBfxAQ4S3eUhIokzqX6YRM+kS9GasCTReQvkSD82H18SMGiMLKqLS
KuaRaRck+TAjgHH3aVRhBxunwNfZf+OnM/agbU+qQXKWQbjZOPWmtQZ0v1WrArbYrEczLvuOmWsk
YEzkoqY509vbYQbrIgEMelgkSeDVtHu3XX6e0lQrzKNZzcRB5RvN/QxDOPGsLOg6TfbTMIhXRgd+
CxryRHeefEQCyIPcgTkOGWjNlBcJf12+JjqV2XhWnMwM8khejP3wbnTN+sGt8hPE8aBDoIvnzW6C
xtK2y1K2tTp5q0y3eCrxgpvZL3LuqPZcRBqJCexkaJq7WU6kWWTHeB4I0M6i04xhePSMgvO8v9d1
iBVaT4ZsP7w5HUDGHJ17ZGceY0U+loadYfvsDGA9Yt7JqMHD2Y+B7Hj7qyS1gqRzIY2g/LV1lM31
1GawfXXzVy5vnfgMYHi8JRj+tV7yndu56AMMaOBXtqAaXnJBewb2WoN4x7J35sRQ3PO9l9QUCLr7
cUHrusYd4x7zrojHnQ1FM05wOFfV+FiPSH+Qqn3nuJ/klLTX6FiIJ6MiYzTekxkAIoyw8mnTeqV7
SJnKbdpvBFsohstolXbhDra2cYh6KyhLzANzYst32QKGGzsScRI3FXvFQGDlZCGOvxxuYaFRAvch
jqco6q49UXMJebTNwty71QJgqU8+NhIMoDUpxi0EGmNvMFFZt3o0vk36yR796dmXxcFXvR2Awt00
bsvn1JlxdVbelUeLg1bN7wVYV7Rz+cKElRZehnjHlqcuxwZZai2TtsSXRz+zpkB4sfvurZoaYs8c
0cOyj6WJeQXh3hL+MF2TNZntKP+WYDPa/w4HrWqKkwe5oENM3xSwkH3CzKjd0/Y3b/qDtIZ7qDYx
ndLiztYYh+cFEBwTTOog7IXl8ETgK3VelO5zgGBqIts7F9PHTPMXeky8K8GP1gi28ZLee7N5O8M3
3ENXN6C90Xwn3/wWzuJezhY2XUK189AP114J+Y3p5pcCmlVH7v2sfHfTl+ZJozPouxAqZIcEvosF
oQX9G4QaaqnsZcrBXnnpu9u14zq2ETdAD+p4yhu89Khqi/bOkICszDFyYILSqdPhY+1C7UCkMMO+
xMSS2JC+7eX4vM1G/uqm3xCxMJeU7s1Ui2Y3lDi4wXs+maYiYcV7KavwQZrkHYlu+CBpytt6c9Hs
hXoGerPzlO3vrSmki6qh7+3jNTLotdccup4zOLFKpmtGsbFaWoRL82o12vRskYYlnE7dlki+NBgN
hdyo7W6wAJJOEbvb0s9Lon0BKkO9ZYBcrR2nvbLm/LmuqxvPsgFO0bTUjWgO8AFe2yU8SVWa5ZWB
CjMW/pfs38fWfOJ6s7MEoibX6b+Z0BzqWfF5TUj2aue5OVBzfnt9Pm6jAhDEiFxac8VJyOgK0DZq
ifEMtYSyEMJ3mcxnw0zOdL7DlatH3SZ2PufyteqxlCchZRByaD6H43XkVOc4ZYaa60/Eo9Cs8suD
TjecdyP9VesOxMdhpGXjw+FNB1qTIYTGrgBLgnkOTBe5LRHvrTFfcd2v7sPsxnAOdZSl10iqP0Yj
OwMj1HdgpNnJOckJfMdEeI97Z3b2CCWtZh2uLQg+1E/oQBGcRweVlvV+JtuTZo/Gxgmu/a6mc4tP
VcJNM+C3M1JAJYjfP2OMNeUw70PfqjeWTixJEg2BO4iasXTKS61TSEY+VOZc3lvOOB4a427MqMcb
/mansbydXXpEc8P9daUDI8j8PdcIGSLGdDht+6OqGGS7SbzzWtrmEVtuTEcbBjOQ8OP2xZPRLSxl
M5Qh4lqKmCbmj1aFvdUhzW86fc7BC4g326rME4MVjJjEnGAphLlyW6r62Swi7DeOhkEkcljJaQ1w
xfzqtf1kLfMS+C47EG2rsuoMIO+2YmenneNQb7ZwR/2dJhoyCjwglrSKH7N6eUlZC10/Wbch8CJB
ZhY2eeTC2eJvI7BLarT4VE5N3LcNIC6876pv6GIn5nuEDTmwDPO2nFm9GB5e1ZrzlLvWSW/8z5Ax
sIeMfu3mrBJ2DhyCYIrU8JwN86lXx9b45MT44oRcgFAYUEvqXQxuCSPvfY9rNiJyoq504o9sV27Z
myGjtocbFsc5onKMDB8OWneTlxalIIJETX33UwI/BiF4ZBrPoqEHMrXHPh4/qy6v8OfvhWWT0TYC
8c/KaB10aQJOZFyKEsO24Zjln4AmrkUhPiWkBKtniyhzGW1kf+gXt6TQGMAIlj/TsK48xruG/B7z
dnrUNGoOpKdgkwjE7ai4Cxe7Uy4/nSU8IHOnOw2jCR0AJzBaLKkx+QuMTdydq2Zn5S8JaT3JPyCE
R4aUZAU2ISajJE0YNycE8+p4vkMyIBDtWAoPGiW8VyCcsJwsCbI523Vd3O0GhbwSEMU9hvan0kp8
8s1k0GYI8svqy3L7L5O9iE1gUqCDnJ3eBtXqqzb1OOnHt7z3HxLGRIOW3ZgplnoQW6hqpQixJrx5
VPD6iCqpVB7ImVB7ydt5j2/kVsu9EhBW/cAvpmwCBxS0fvait2NQZcBOUEapje5T5HWSfIiuQ1Mn
u9ckH0tC9aYjUXAmqjJRstWlho6u3cwDDhFOC9khAnXvKmwGVb8qc7mpYqQKKfHak27Fa1l3QFdY
3bWBzSWCn5RPyVjiDPQ2jqiGFTGNKTNLEn7R1j/qERMV+AtBbKRQ4oHErfNwvln+L5ARJQxpVMa0
tqyybee80kHk46qSdTdVFdT4eD318yHW4xfy4rm+alC+/dpfQQ/Kq5zgFyUzKgZOB8qCftXlGIOq
wuP0X17IrDJ/+dcA0nkxPBdLILNrxwxbfJcVMLpWsQRY7koT5ps9I5YhhCqBz14dxajXi0z9O4+z
hyrZVnH+BbH/qlbobzHBE/RAYoCjI3IqB7DxrjO7KxPfD7X9cyo9TPXhk7AwACkY3yVFJAKMEF6I
DO+1mgsZmVZ4FxYtTk8s1Oz/xiuCUOEsBoEFDbH0JCk3xtJd6yly3jJrQ2YLGITt3Barbq+bg8QG
NSoujp+JkWAVMpGM2R42yzYz2ctznUAnqLDC87qFI1KeTOKaa8MQY4Q90Xer2ZFXpMyq2gUD0lsk
zKYW8bNOHAH0EEGF+xRbZfUhTP5gLU7O4XJGMsAtAlGlV6SOWMTPxLRPTC5I6XMV2c/5YGQ7Jerr
atQ+x7HlGtu9JRh3k8rb4x06kUa3zqYTa8jQaw8O6hLYvsXjFN1WLo7vomMEOwjuNu7NPrxpVEjD
btyGWOzfsoz6dTtn0/hNaRFr9RmFO0geR+E6qGfiEBjz1ZmPxkqz2IdcNcyzJ4sXkCr/SRmw6WxM
TT4XSq565J64vHdNZOXgz63TjHcR+DwmYRLG1r4ECjKG39RVw00pJsCMYbTPszA7Foi4ag30QdPu
WwGRlPjkVS4HhVpofsJm/sCA6bbzbX0Tu/EXhKidiyQUCYhzdvL62Y7t+7RdW07/TGb3bcvsDhgg
8QJi7an8yvayh87ibBmo+uPCPBcNGV0efp8ixDEZeVdExq6beV2UKReGPHwN2d1ofUKrSl058NGS
uPsympFdi4673yoOvez3ZLjc6su5ZsmvGrK89NhLzIyvnaH7nOWSDWngLmJXftf1bRUMTPSb0nwK
jQfNJbLKltp3200nH4AUn0XURXx61CYnUg1ao/rMcNJ4swdJysBu1mjvisjMlddqijPD+qBgW48J
Ooy+jV5qNzlAXvPYRKMs74bkDj2Om7rf5pDd4P+gV2ZE77El7kJ2nIvXhoyfb00rHuTyN2tj9+RK
0sJ6FnIfugb+bnNha7NEA5nmNYHgWPonU6wMBRwee85vw1YHtKfyptJPiggh9MXVIaNMXZekL2yb
Uhhb4CDIWDR3iyhkJP+Ixhn9fXYguVpUncgz2imhhZj683GiksRCtnKMKTCTbqCr32mHSBMPCXsF
q9a5SqfPWmjMe4SKxSrBNtLU4bBmptQfVDOjOQCgAutLv43Kag2IbMngkBunw9zkg1BXZgSHmZLZ
R+G1UgU6/7Dv2m0+G69y0hGSVRl6wAoWpVfE+8TM6Kbr7VXowi6mxKaFOY+fBe7Q1dBnAdqIko4k
e3O3ADaKQYfqVWdPdzPaMGy3ICIbNt6GudUT+9l3qGi0QXfXqgKrngnQPtr8kVdKCzCCMxAdoMsa
bCW2/kAcWoIHX8zZrzbFtqS15zrMse0Vcf6gwI8o5QJdQQi0dJ/2tZRvsiuecDTJbTzJ3za17lq7
z934RLQLr3TZJJjBB3Xtx83vLo7IKSOccScnFaP/y7xTSJFPrTW/q0IodCS5fWPPfBBqf7orZnsm
mCzaaIWZnirCbboGTpA5cQ1hBS06/zaOM7YYPcJlD0H6DmNQEuRWNJKnYkz7Zp8XqrtJ5o5emmGt
4t4jmqdDRTuCw+uJfTDybyvGkC660l7nE41K2IQZfzfa2LYb+DORk5BNMmzEbKO6lGAC+3Az2zmU
E6A7qwIk9KSJkB2IehxjFHkSpjtzojkImX8ErHH+qi55XDWOm6jEXT+7Q7VRqVCbwncehFkQCRJZ
cEvSY9WV0xVVMsvX1EO885qPpFC/K9oy2E6co1fld3mJi2KYh2pbhToxjmDMgjD1PhBN4dfzw2dI
yzeo8j4UvZ+rGs4fgnSr3apRW4kWo3WIJIXl3kpXftOmJzxTa9dUrIKyfYeSE64GU/VrNo4YZP3i
K50crP8WXSnTZ0dghwS3aFV+32qGfVpm9WRTgblLydfjT9l3Kq/OY8PJDXHskAz1eKNr8XNYaglK
NPXepXV93aBaW/kRBlZbOcXGI4rF0nT9Nia5ZFJLs9Lu1/Czrc5sA92MkZiAWFxZKYKYabJukxrA
QmmS1ecYpBn1Xk25H5MIAhF+nab2dJ7krTbEcp3qVX+flHqgN+aBywSKSf0Ql7ZD5Ml3E2n4U0X4
e6xTgnXkzDADVxNJuNeePiRXnv9iMRPZtRklvqfV86lvnafRtOQt0VAlUbQwL6jDi52uM04oogwt
Cjj+NXZsHGVDwxl6W/t5dwzzkPXbcUmnoCNq+cQyovL97fXTOSJACkDDqZvdFzBDKFr7l0xTzq4e
eUc99qCwHyFQJV81cRL3ldk/sV0Ojxiph5kBJaqflVMlIFTY0iu8nECCeomVFMGXNvdnW0Z3tI7G
HUvhysEZ8FAOWrh1Zv8RKngMq12O9+2YfCVZue/YI2Fs5BI/ZvJ5TMA9S05JGEPvZQbLZ5kWbpJx
SXDTxUviykcDA9dtqJY0iI7LnzVFLxGZpCs9s+/nEfcRu7qBIRi+pTBJflVMCbbR9Cuas6suook6
V95rb1gYh+MNkimN2m4Kg7F3rBMVRO9TG0YlutekrO9TDJXsgYrlOjHsTR/j4DDiKqGPmTspebb+
SFJ42B69LIuDxkRQg93zpMZp7ziRH/ggeNbEtGZB7oX+xiiQPmXOtupq1LT5SJ7AzDlZ3zhHDU/g
Kg1rEAl4VFem511Xp4yxxLm1wQF7tMDdZTcZZ2ozR5W9xvzlw3Fqv2yN5xkjPZNDSqKdbp9wpNqb
wZ8/C6RuWe/HeyuUV/jXXzBv+2g36K/Ad5Ja5rAmtjExa+6dM8Jmp76De2ikLoM8Q4OQR1UeQxhE
CTYjsUU6PMExCb9DaRSBx8zOIK6Jfl12E87FJ5ureIdEH3KeeFcVuBOzkiatRCz3EUZJr/nKxyEl
ZSLBQmKKjnPQ9m4cIC2FZV9jBj9nGRu8jNTs5dS79UX/FhEDNLQAvibN/1UXw7uMx/g6Y9q9ESnT
TlNmW4tXayjqhrlHRXOn0wf65fI2Y9sc1G2ImNPVNxZan8HqpkNFvsFqAMDJm6cePecti+ebpLDz
LeO3/mg4mA25lJhEkm49MZFEqDvuPioYS1sAW5Cuj4duJtEmr+RDT/ZX1Y974ojsFY1F4ikqFoGC
9kzaL337Rca4RGZvCUvtEGmW2eZV0qr+FQ82j257Mm7QGSVk394UOvFxXWdDrCx72EouV/qxJq5H
XhcLow+DUnuAW2JszGQ8I0t1D9kjXuI5SMFRuCNaZzwFatvpcc9CpZn3E1pRdxJPWW63e7BW5qbW
UUdpk9yZJKvhP0k+KRvmTecncm161n1WgwVHimitEoMKpAKQuEq94pxpgBRDB4QDZIIFq4eSHGX4
7wiTOVgS7dzlHalHlHF3XpYTlD0YNBtT9IQ5MnWbQPGkArg+e2en4GogkvnGZkPIot2vB9vzjrZn
fpYjhbpSCGZD04x+Zd1t03+H1Ob3s1mKm1YDBLsI6WdED1OG3rU3ez5u96j0HqwBSmUX0pYbI6u9
7XXjo5imPEgy7bbtEUVS8V9rBpfnIe9iYOAZqWCYq+2xfm6Is8eYbu7G0kCGne0a07vOB2JrevGV
xe+jB7dX52yqbEKJogp8rLT30UK97Y3R3k0mKRWstBT/aeGhKXaC2AZS0snUJ54NaICvG9v+VzpX
32XTUyJ3hMc01qtwZPnbcoujUwT91MhTGnvparT6nTcb9a7RWF6qJr+aC2MDMC/ezo7Hpiik9B6n
Fa+UzwkQrgoUNGtt1t3NILFENom2ysfxLEOWn06R4Ouodj216CSgQn54E5y6bjBAG6bzKdNa2vCT
yLbJNFw7kNG2Kcyivs8Ay7BxYLyhQKpH2iGv+uHKICSr753sulcvTdm2B53aCGZkgiA21q+zAm99
UdDXA5sYbSrb767GgeiieoQX5E3aGy1jbEfFfO+O2bQZxvmDakMDOfMObh8dJaTMkCjjI5Y93Kg5
xE1T2TtsF1z8JqO4t5b6xiVVRW+bJKjG1LtxaZfjSmGDPRAap8IZmMnQ7Wo7MDN3z2ztMwX9HSCr
TfE3a7TE2H4YJECthW8evdY+QD5g2uASrVuV+Tlp5zvc18MtNM6UrTFvJ1lzH4wrT6hy06/Z0w/s
8biYRQFZDtOGAqc9T1N8DXNtUzmO95G2iAB6n0hJXUY3jt1z7QN6xZbRCNLM2uq0ik5cNVbM2rpb
1yU9eDY4pbP61CT8myZrRav7G5oEDk6VXt6ZMa0TL9GsgHyQBQNZ7Zm6MzQ26WqXoFbo87QbzShf
RVreOrKAhWtCIOzS61wZ2YOHny9R+fXloGlpce14ITuLwdzEFZ+FFg0HRSwKYocAKFLcmKEvVvxG
splPCjNhcuTDefWgB+XesPUq9y0BVYVgeLbuhF6zajJXRDXAJIJs4qtOOS9RV16hh4VBG0e3pZMW
v4qc9xoqD2NSHHpR56AjWSadBvMqaGHmU4aRYrptGBEehU/BNQk/Y2VuFb9Zlle9S2RxUj9a/eSh
zicOkE4dnpOj1tL08h1zVzuutR4H2UHO1daoT1Afe5m6y0wACaqDPyTVLRHIcpe1+PGENQY1ZSBF
3JcqZ+aW9DHHvh8CSzA9cCEUg+51ZFAZM7FPEwVKQ4fIJgYDXQqJcWVB8s+Q3kSafwbeQNd6HjTK
ZKI0wdrQ/EJava/UgJVzmRxKgFVVhjrQNQ+iDeuby0H30iABIzI4VnKwK0IQpRXruwoOAjvRxkYX
lja/lsA8YjfKnQ5bY11jEehLP7zp9dYCudSb1/HiarBouVpwctclXv6V781YRS1xbRVsBcqyIUIQ
Qbpyj9KldlIdE5Ap2vtlaW4N9ARTNF8BS3yOase5NuMETX6LWwkl+jvuYFAWeQW8xCfhM5zwmZBL
8ksy2JzyTA/qwbxWioVJVvVBe05ttBuVVgxb+s7jPmm5uJtWyEmGC3KXG4rJW4VIW1F5RyN5toYY
5rOVd/7amK3rqM88cLPzp0+aiGk/VxZlLYFNelnhPHd7cso7H+w274+ViV3iFsWRKDMCzJaUPL8O
BKHxa63OtT0xRd9Wlvz2at3f1kAFg8pr7MBJJo8Ois0pMMtqN/NpkqbzkRcCoQ2IvFWJ/EzXvOu2
QYpSRt7Bz1xwSAndpU6cMA1GDymDxxSMCGUxK2P+BHt8vEH8ZcJMMp3olkkIO7rSP7D35yrDws8Y
FixsVK65kNAslKT8eqZat0W6r0ze9JbdAlRUBmpJw0P6iDw+5W6JXb/rGZDRvptabdfWyANLfAdc
xW6aEVtF3LdX0WwCcuOS0Ot435qYHkrVITan3Z3jnN5pk5eDE1I8UzivZjGBYi8ZVlMeEGSVEK5y
jpJw3ooksfc67LCNNpWvrv9oGYyG9IEAXOgmq3BJTqGvLjD6WGXxVuQmu216QEThnNnyh4cuZRpj
CAQOTWiuKwCLZ8/X2Su1B7otQBTSkdfMdI6jFLTiGUewR4ZdkOnT7RzjcU7ze9mW7JRUfIyR8+2E
bdHhHltytyY2vS56Px/NPpkD6zzVp42Rd69u5mt73aF+6BPttnaA1oYO6+5c0DbTfTeQNqkmgwva
yK/me1u1SWBZISpMCT+kdwgVLWZxVfRJuF9a3qoiCjPp7N9iYm+fi3JPqo6xK+0GW3k+HdPSeM6M
FEPjYiwVy+Hylb14+Aiex6Uy6wMQp5CBqaHazUU5fDlc1BhIE0iCynXFEDpGY9RYKTxIE5XSkR0H
A59EUrDG7KdQh5VdvcAjYM8sP7r8/HJoVR1tO81/4qkz8r24eAV0121otHcXE+vlpoh2NIazcZ8u
qjZs5U/xAuO085khFWvGgujrtlSdwSwFocDxwuHkgKYQAUjq6OzDLHZ8C3nlAmK5HJ6h3kxHf1Gf
lVr66DU9hKrBhZC73CQEPtWLGvW/rQQasx9MhH/qbZcoj38L2gBelrTJe/nvaRt/PuofGmj/DyAJ
puAT/mc+BvLcfyRu2H/oqJD5D7mz8adA+h8qaOsPhLqmLlyfPA6BF+OfKmiTXyhQmpHRYQpE0uK/
yF/4mzwYnZhlm5ZtOOTP2x5bawI5Pt/PSRm1/+t/GP8zmZqxl3xED6WDNYysdbHzm+mxnunT4J+m
3eNqQRmzSP9vws5sOU5l26JfRASQQMJr9a1U6psXQrJs+jbpv/4Oyjfu9dY5sf1SYTUuUVRBrlxr
zjHHGsjakPVAlBBeINAnWm86h4m5GSWLhedAiURIss2r80Ao+13tZ09cX9RaPfGxaKgYuzYzBs11
ieioBJVPuM8MRjAWBR/d6oNj1m+pVWUbMhm6JZjqipQ5ZqT1i3urwirZylpBuMoaKtTX1ImmTR6L
Dr2gsY87dEmDjWxB8+Vp8voWTxtb7ZIw1KQCGum2+pbkQQ+9NgdRZR9VarU7x6of60o1VHe81kKH
GNRZ9Jssw8S0RtBjRWfTyLX2ZwOVZN8ilUpZV9cSIyPrGaTZDK4l4NCPMuMJ6nLEj0pEPXqIAph7
NRwNt2aOfSg9t7+tR4V7tyA1i+bFOuq4np0BGctbaNTlypNasLRiR2MMYYpNMjNcwDg5y94QwYpg
TrCpTr3JDFoYOY3fBVXLtGsRYLuBxP3pWu9jYovdH5/o/6IgN/7zA2JZKMcBhQD8Mek7/fMDEo9u
3RVdWe7Bwz7qjdEtrw+pq5irObCzgrFFF5G2t3rLQVlgwadI/u/J/PdjQfv/ZzgMn1UQJkIXlgWz
RBr6Nym7qRn06iEV7nttDigs8zdoPBaZuVp7CczsSfPyn5GV/u0MfMukmf+sRJsngZ4QaA325J9n
YILZRaKvk+5BENLqwLPNB3vegoQz4KAx6+2oEUAVI9UkExl7uqb6fEs0CMgqdPe0VZ///TzMCJjv
J0JantRhpnD/0HWsFX9etLFuqj7LVbq3Qk4Esl9rqTwQPmPfbIeiEKR6onB36DyvnTg59nk6IR1F
3RZPCIkFwHPEsj+7oSQh15mMrVek2+tTOT7qZmESlezHD/9+0GI+qD9AL9fTaOPccC3DtRzpfnv3
Aq4AHK8xB+3V0yZS466JXZTunYYyKyaDVZd2tBJ99eYYtIGqgOsw8pmTERVU0KH7IiAxR5LTsNpr
xZ3D/hZ98FPqizV8Z6pugAH0ZJdpFX82RYmiwVTJAd6KYkUcP0FH39D54ESY0degARDxbWIs7NC8
p+AkgI3I7b+84vmD8e0VEzDCK2Wg4FkkLv3zbRoS4L9ZohPp0xBCpFG21VXElqN/Ct3JPAnC7bwc
nYtuWvEB+ZG+BHvkw1UhULacN92lYN/ZEcZL6YA1srbZhxBviH1iYQ7eY8dIjV3xDSEYSGxKbgJe
iRo1T/0PrzToI7VVcoB6oW9yu/2oimHaEWyeIkbN15Uvl1FgoYHy/3a9sDh9e9m2rrtSWrr0eJTf
rpfUUBJprEAFX3uPhdf2nPLptvbTT/Je2m31K4e6mZuGth4ohwkfsNFqrqUKqF0VSmB0Cw1zvWVG
P+/mL2/Jfzs2w7BNjD8EVgE/+udbUldeKpoahX417vQ6kYcpLV4LhhurSjmPBOOQU6HZ6+tyQOaP
zSYSKUbARoVIQeIROkL35su8Nd8VHlNrGknsRYXHxxKqale5y6LBUmpM9S/b0t1Fbj5O3niw86Pr
2pcqMOqdZvb6ukALtqJhfVEoQFZaEKEXLLMDSpT3yPKd87+/bOM/b2E2YgfD8AzH8SSd5H++bFqz
fRQ4ZbyfHPgyNEIulpo8+KENWU4TONlKEO/bbPuGjYHPF9OI/siowvs4s7JdTtrE4i+H9G1dsSBO
6hZFpE4pY2PB/XZIAFOggIRetA99AiYBxd/qoWNt6yzf51iu9mHjJrug04+m59qrRtY3kaQpoDLj
b0cyX4Z/XKbXI7ENRgCWK3X4nt8+rzHTUq3WuEybyAfM+qVCLGCzHWUTxX2/JKKBvnYYHCZ6huz7
VkURljuwQER/9WCmRSOfCFGnwYCEZmOb9roABvrvZ0vMn8v/OEaAW57DysfdZD6bf5RprZOiri8G
biXKvvEaw4N7mdDqKZ4101XvaO2mQM+OkoijXRl+ym4iW6w39Rs7ym4oKL/g5pFBXEKo9eKHwUBj
Aiani93sYmppsPIjBs+FZ+Vrd8pAUpjaU9uG1bIYTUWSFdWeC0Fek+Vfz/63ZWE++4bnsqYbDrFz
+vcrshuNJKpwVO11C45BBfsAFPR4jFw3WDWKmBTRoLAzGQE0wLURihF84ouRvqsq6AdKWJH5TpJS
+Zdrxv5WbcwHZrLKOo5w2V7r7rcPaMdet5h8Atn62NvKhnaiiouYtX58tHU0MQP+1mWUTPeuLwhB
JluBeVIEMBkdIPwlitCAhY1R7EoNyGhtcnyKUsi9ZY7GbkrVZqL97sg+vdWZgGxkhzEOko6xcBHl
w5hvH8XcXWmnWPsospLdeqeYOzdfQ2IRjjQZ7RJ+N7Q0E/mSnd21cHk3Y0GfCf0X3TMTMrVX9PUp
dJsvH4/UMWnbm9xM6JN3vI9NsqvssvkgJOI8mAdONYL1MN15KSN7L/C2WjKhlyyQElxZST4Hcvfv
H2v5X24CCKbYHkl2SJ7+Hf5Guer38KC1nUX5sevJ5UgrouqmiReetrZzEVl353swjV2/y1FLu+kG
V2C5cQy0tUZgbplSC/JmBrgsgKfsMGPGTn7X2BXlvi7yn4Wwqg1Slhc/9dSO69ldBh78ZJMyE/dl
H+3dxqLnk/ge3aXylqQE6630H/HqobY3TyA30009ea9xEDpMd+YA3xxS3diJ4jApi7KDKIYUqi21
03x/GI49TSwGS796JZuV3dszOQSTkqMje+qRTJhcyx+hollCdgJWBfYLgtCcQHnBrknYp0ca/ZjA
r5n+Vc3OcOEVl5CdVj2yVTtgNpQTv8YRN4uqhk6vFaRrTwMjc9v7vWMn45JoysvvG8yf/lHj23rJ
ReCClhAA/2xq1f+g8+leDtgu5SyBfiTmLFe3CUGA9ERb2ruEQMV2g/uc1kXlMoIFFfnopLTGpVvc
hbZBw1uajCmKdCkSktMYOjTrf/8IXe/O/7wzujrrOPWG6fL4fVMQaSYfIk3Rep1r4arvHjI/IGFG
Z21HJ7ToucyQqmCZ8fF6EyOUwn4t3seIMlkCEFoUSMetSTK1n9iA/eXo6Bd8u2+7upSuydbBxrw8
W6r/vG+PrrKVNaAvdWvT2kZMwpdBiwY0lsnGJ29+iRhvPGpWMx4JzBVMunbZFJsAXOZFL2TY/O8H
JH7v6L+dMIHABbo6WykO7VtVmtYl/iyyG3aDSM2VLVRynw0zG9Xd512uvfKjDVru/ESkZbjNyp9e
apYfonij76fT2xb1j5Z2oKYRzt3D6D9axU/Kmfboy55AU7SHmzASFwDyw7oPK3eDH43rmngiVGLo
9Toa1C0EgC5s1h2k/EstI7ZUXNV73spzPKivoiziM2iFcqcassRMRtEqwP8qOZObMAjc5eR1Ygse
9LOOw/A02Ig6kqImOC6mCrY9B6KTvLRUGIfQ4zg7xmDKcn/oULbAiVl1ebDE4O2qPDi2KU+FgFdt
bKSUi1gP7j1ncvdMq3t0GrO0zM+iQxn7/VIU07ANO/WLt1stK4ZWG/w4X6KG5pymNS8qYw42q9Ny
nEQ7XejgyYmEL4LIWMnQih9N942THZ5F3t/7uuVvZI9QMmgSuAZsoFnkXAOtPk5dPw16cjPSDdEF
1t7L61VEtpi5cs2yPrKgvgNNne7EgIJI0pKwJ/A2WR/a5APRuUAqEm2NIn2ThjYcI5Dli37G7LNt
yuETW28ZrWpqPaAYnlyVCODOOEmGY4Y4dVGx+pK147BiEZiz8EKfTO/ad14nk3Geua3Dbtw3mfkL
w7Z536bxh5zGnj7QqG1djMeMKOY1xHG3TLat1Ss3wZvM0LwzeuC96hv/Jp2H69CCYF0OPe+k20Ek
iU3kDiC0a/LF6fJ7PW76oVpa9DIvpZnhJ7CIeTIRhbG7MbeNOae75y08TQvwnyBylKwG+RwYTFPH
Mr9R/YBCxxGoanWmqGgB3twGrE9MlPVhZrevnN79EVro2TAxJid6QLMvNEUpSgv8kW0zUT9MMvif
wG4MDSKKD/ljGeZFs3fq/qsHL7MNNMdA01FiIca2u1IIF2lenC1bQdmUKAYH7Pbe2D9ZE/4Miqpg
5UztqquMZqHYNa87fI4oEpyj5ZG5GPUKn6GSW9Oqz3qchmhJoIiYcbKBlKytDKNJ0MgwS7NA9O2c
yLozRTfnLQ7UqS0jnKnAMhUPSMtSPwtIjKguUzv/CUeeZFrod3plHMOObWPDnOtadNe5jymsJWrH
IG7WdfAoJrmxZYtj7gvyRUB8GOtAQ0NU1jY1omzNdS3FAHM+wZ9ukfRt5Az1FBLnpPOiS5oy/JwU
y5dwnwumVne1Qa5em8DV9wu9O3vGaDyTEcbsw3wytWB4NudZlaWQIpkUTGiPQ4BiXWBuCkdtE2Li
Tyg22I+5SDUFHLlkeOjy0TlTA5Vx5qN1tSd0/tYtqW7BWc9+dDpencny7dWQeMx/54OOlHdLLII7
g47ThUIrs3TYJW8SMZEoGQbVygvxDJU4XEQY3JjjD4f5/Yhw45x0k7aw4iJb1hZTOC3O7ZOO3Z7N
oBFso6l7tLC4hZhMTt2AzwisCMkZOjI3xZgDa+mpM4az7/TN2gTwd6cN7cqYXzjusn5rdG69tuJ2
eHbLJkGlNz0lhnmifiSsL8vrW9fk4BImPC9hMz2jGPCQmXnGeXIrZi96B5owsrdZP4nnOVMC8nnY
HTvBLpfVMAqJQOKy2pTKzk+OIH9RRon1kpuBsxKCJPbRRFdYaEp/q4gkXsRYghQ6xi1bd86TS3/C
YNAUJczfDMOcJyLuj6IXHaM1C9d5TCg9TZ/7GnzEg6Nh86jH2DwadvwOOoNBJJcrpeTNKKM1hQZb
/2p6tWpuPRWIK/xxtCb8n1lH14Bd45dZVGpT2aLdC6V1t/hYOYWZd9clxGa4EkUo22x2ODmwO28w
VvloYQXNd7YMH7N+qG91sGMrCxMZ+3GsTkl/lv4tb2W6N3r8sB6ObHIoyj1mDDS1WiduaJO8GhQy
md2oQx9G4TnL0yMe/u2UVnd2yDVY1IKZtWcP3OtVt6xjpQ5pjwAyAshX9x95YT03yK/PSQw6kMC5
aoPq5BAlMdJme7y5PuugMBXqkeuvk6Gv1xg2wo1lvFtDzb2qtwHBpTomT/K4ulwvz5NCtXwlieDK
gt4Ik8r0DhgC+IhjK1m4ZOViVThOcVzfYT8qFq6C1GH4Brbu7qHOnHiTBoI4VK8GAmfEiNAKBxVh
bdyGtMNl67ZLphTpoZ+g5EaiJubZK/RdgOYfm0i/1vqU8tvBnpI66RFwEFZqmq5+AX+wzavx3Bf1
EyQPamjRvabtR5PRvGHHQnSim9wMIYKouOYNjkCh9Jnt4CNM6w33Czw4aYztI49vi9o+5Y4Tn/ow
qynXemahggk8ThZWNRbBKivEQ8gk2DKOmoelU6/qfawV6z7P3JPqgJQIubOqWYE3pXvg96+TJ41T
KPWCDIyDLmduXkYJiKmP9CmvaNhGts3Oy4FWuo9eyO7BGwGJaooAnojlVtcdGw+MS352M8h1V8J/
E1lbH3VnlioSoOWHpgGFshQ73EagyhJpIIh2n7BuotcM87NnhaCYaXK1cdni8MOfkfjjceqJLNYI
tdBJ52AXbjvsY9pl4QTDLaHDHuYpzPgd0ntygpJJu0+tOiSNlxkKQUPVKiU5qJRdcqiVjZp1mHDg
xdPegkCzlcxwFkxTwo2bFYhU9L7cI0B4dqP+vddehswhnCjCANOOy8r17YdkHnhwH99zFbiLyKMy
tGv/qeyXNSPkXMqdQrGxNAPLOJnZ2nWjh6ilzcglp1h0I2zFKK0Z60xQHsutkzQfUA8PAyvxMGa3
Gv3vBTs/2k5YU4G/b0YXi8sAkWFUznPQTwA5FSkkaDTuZEV2eobu3mk0DWcHPI1xCDZtU94ISVZs
Te20qQ1rGVv2AyU1ajqnP7UYLQMcz5uxm2CUtunnuPbz9rMkcH2JMAV/mngLJPafwU93rpU81rRG
FiRNvbY91pqOZWDfI4xYdGRSUhLPWJORGCvNp2wzYXrrhJCDdNwmEUQIfYorbm+5txgSAqyZChBf
Y+oRAtK1PuA16XQS9156pPqspwl2s5SlGQTVYz+9mng+10lAvI8lig4fMPFAg8yadV+NX2UvgBCk
4BWt8jnua5LZB4VeXIs3mks5gRVgA86G4Db9LYJyUSWYv9JaId20ub8jsQAIWyxDc4CMOGgEL2qv
VjOTQMYP9vZINSoyNhXb7XTYu7mJRDRBMYR7mPxZoZ5CNnCUFeRrUrZ3nVasgrD8NBxceA4oRfLh
Ohow4bnLadnFzjYWuJlUFWbrOvZmUCi8FAZ3EwE68aDdEgroodldoj9cSJmBMUPEsWBWDfE1w7bv
42rqGoRdTUoC1WTgHqbzv2D1uhVkOsJJGAm+HNg4tSGivrkZ5JXmBwG852rU0mWDurLW0h8mSngv
OI3OzBwfMbobek6l0CY3yIYblutaX4b+Jxjge0dmD6VT79DVPzX0GwBa0uSoPDbpFlqMBPxEDjrb
C7jxebRlFn7K5YLm+wfAzVVGns80IapukALRSzRW5NWxNdG8vTNjf99VkeV3mevtQm4FKyfBHxvP
3UC9M7ttXYYPZU2Owujb9ZkRIJdENWircarfKY5Ysjs7AbztPTmRztJp5Ft4LfiX5odupsO7uPWW
EUwfdLV8ef3B9VeuX/5+uBLvJM3TRXf9Z+93ayz8H9ffc64IuesveowP//d3rl+PlR7Nd6Hj9avf
v4hRiyioQT/9/vKPPzU/dZ+4AXzt0CeyCNgt/uV4W1YZb8U/n9lsSnNa//m0o5rJumhCrt+8Huf1
X7//5+8/9sezBJ75gLEGle+Vjn89DB0PPoV8jPVoPpbrf/92fH885bff+Xbivp+a388zP23Q5k+e
ohk1Bmf8KsxnGz3b20p1t0yFd12MOqCXw4dHACS1arsdcM+iLQ+ng1ZLxLIdnX0kryjXuKNd87+w
4Xb9RbgU+HHWv2YhCVVJ9NElOaGOtEFVacM0bDa1lRCi2YTPfTM4fNRbd6035GNH4JPWxtC9BGHu
nSVAgkrvfRwoYc7SRuhrlKHny5NSLQzRXfQpAXTsa9m+9sODcsv8VDB7d2R5ctwsuwhvPzhugjiX
LRgbkHAN491YOKb+S4VecB/rn3WPks1MgHznNWE1vmcNG3c/5dTn2jB9wNe7S4ZwjQxsaehAYB30
yBXdvpVwuZsS4HZGcd/vUwPIR93rcMPEXT3Ocwj48Ut3ODVQFMoo1QlLn+SyGknrQnzaboFBbUPL
QX+ZYncehyW0Tny2Fgo0V7sgIK5okeSrXJCK2peSAbnYBbZG/vy6Zse2DArLX1YaLtcK+/ha+RrT
zRZBuoU1Rn+IaHWv6kn+cLuWeDXhIRKHEOz0e4ePzkKaXyk1myk4Gw2GMtijFVibNJiDds4IJ8RS
mlq0HfK2PtOYoO7psGRm2k02VN6t5u6rrD/T1/jQjW5b6O0qSFA9ZYp9UNgTRCCbp1j47in0sk1U
c/aEN76VhndB8tds69igk5tpm65vWrIM6pncHsPTbZK7ElfAQgaeBK46XqyUG6oFMRfGzqZz6ps+
t1MATz1zLPFidliwnI5CpJJJwdHSTgd3farZUd+6uA2D6kbqPiSEUdiYu/CRDYVbbf3MGg4BaWfD
NELUlh7mfrqvUTn4SzHqT0S5EZQ8adFugtwGpZ5JjkMWUZKOC4PeA5h7MifrEg/TWO/n9AERMskc
8R9LMqAXWcsaOGotjDAdqsC1XnQ0p0PhbgCtRhsNoT2IdqURfcGCyTcZ8bX+GIfbYZyJIY3j3oRI
n0ipZG8ep7gfZOTj7y4vvDR1zpgm5MyVb7QYf2gkf6oUgYvmY98zo5a0JNtud20Yr1G85yVySF9D
+kxs2N6IBiwXfLDcKogf5PBl6Urf859CIJYQbrLZMlM47x2GJeI+PuPpAbFfusPSSwNfqPPoLssu
qtcTGlpEvtOHbVFJ5lF/m+b+YxJYX0yRrFrCm5AzZUo7kGfOQWapv+ukq8HngFlZBujBPd8WSO+9
cs1i9zq04Nzc2XCOzBqYXFPdihgbE50jiA1JcvKNYh3WTAR0W7IQw7hdjFV9NK0C7fL06eq0znJj
LTJEDDU2iQ2hzi+QUNDzYXdk3bQelUru5vHA2PYDq7YTbUSkHhMVnGz7EzO4T9dUu9QTupYwg50h
Z1BHOmIM1PUBrFDQ3QLBGpcpCC7e2tLYVZX9DtOLm4YFWcGwgYtJ1PlLs0c4LMrmFRjKsZEGykYx
fenxrPkbHzDBbaNfrR8Y0IqdQ9d6Clyv8YsPYL/sh5QaIraeDYlWjjof4bmFDl+T48YTJqZwmN6+
MPkAIkUJU/K5BQ1+tsl4CUeD9pyZZuv0kxpjaILoiHHpMDkpLtoG/dw8fA5MsqRz6K7cMCCSw+VO
omdPF4vSJGwBD2W8jWLjjH1h202gjSyPLqrV7e0xetRgWy2ZKQYrWaFZdzUr29ZAY8DWF8SkIVOa
VnlsFkstE3LdZt1jTNtCVPGvTHPvXDwgYOytATSFtY7uVVZVm7RSXCNjepcl2Xm0TX3NsEBI46sR
wlyrpjllQfXijVjv4tla1vbZY0leKZm1+BjApiHQ8huHRJJypnikG1lM1DMkxdUWzQSjWTsGfyYZ
VXFBsRacNf0m0rF3l4rphOg/fGQTeGyhSI/tyOh6Cp7jxPppVqO/UXPraZocNJWUFHCI5L1owo0k
oHLABGNXUpwUV0BYa58K7OCil69anbNhwW177hrI6Lb9LA0S4yoAQHq1xG1PMiAS10BpF72KyGk1
EMEns4mbBCzi5pidhX7dbrXcfQ5nCGClZ28OhV7VABM0CS9Gw0K7rB+cRxAfO8PH9K+4QpMJ7JAD
zrqICgvgS89+NmNOWsTDTo+BsafofKPW/wgt7DaJIJa0TYtz1NrvBPzGG68B3T7KLU3R185ooiPI
/p8OSEAMbSHJvGwSI99bqjImSGtO+XMjPpmkWgLYMvNqgSCv3GUmGeLsN9xoBPHWqnzTyQMeYGTe
SIBXlPkVkZ2LJErGUz/DKoy+APZUNfemQ0+jstJH1W40RxMLwd2TrSoC9bSr92lsGsc6nLd4Spmk
EjWPpce+3oWntWxLG2m80+nbyKLiZ6k66AoeVRyN7AdrsmriXK40vUt3dhP88pGfI1SRW0oRbss9
k+1JAa4ImtlxSTdxMXeoesvPwIuwcOrheBzibFcE3b4k2dHCAc2N08EcssoThHhANJ4QVyfL3CRN
GivHxbRGSAkdTWGB+brQ6eZx++7xdAOaTMh3FIhyQ9xfQ7GrHa9Z2xkC6wR9dDdfpODf0zV/EQMJ
oC4viOi3ZQvLDXZJHGac2BifkYFHwR0xQcD8IezTpgNCs6JmDAPChaTWKvgJt5/cpFq669gscUu4
yX2MPH/bGuW4wqA0FSL/oi+eVjDmkFmQtsKA9gUI2UtrYWVEGk1xZFRHbfZv50DuJwKhK7T1Nt6R
W0xL+F40eeQi+rIL3IXEdojDSJAELj7zRuuzEFMwEGUyqV8DI9q4hwDn1Y7dDo06Vb5nahjWZlHO
QZ7xTSWdfU3oCMEUXr9REh6eU4mNG++asosPKzZueJczHWgAZugxzLzdqI/3g79FPaetFRHRTlx3
bGewW0bvONLwIa2jcuT0GG25wF54nzVet6pFWwKSt54rr8cmq56rkHE2sQMvmJ3NjTbdtpYPr8Rs
znpISWJlzRkJ31EPxAVvEmegl3DCwltAHTY5uc5NbHfkAdqVD6uQfqdSL37rDNzZJPZeCzvawNJY
sR/jM4LJoBmmta0QrUkj7w5GcCqG5pE5Qbx0NS/DWx3fT8alqUmKtQwUTxUc24U1+isMlcWixZs6
afUJfaC17oaOksvD4mw71Y2vl+GZQJ/71ujofRb0I5m8G9ot5oCHbA6UuTpoaN3SlM4jJ1jHJd2U
399sO8brNeIgUxYMliBuLjJNK1liS/EUmMyo2kDTFkrFJhMZ3F7NVOSr1ipgtkJ0iXdOKNfFHOl0
fZABYRZWSOkUN3hA5gfHn4pVKIHM2a1OjOD8gP/kICdd7OBKAWptwZIVuC1BaZmHnkAhAj/InWp6
FR1754l8FuYEWjq9oc4lw6aVO2POqimHGgWaKE7+DPu9PmgzBfj6L5YrIiNoCC2v3wPxYw9VfEjM
uD40GNYP0fwvrCkMUY0+aLYFdClLjdUhoC11IMqSV/j/X4s2k9jPQMNiwRTt0W5jHONlI+j8wAEn
ZgAe0ZXPLXp8K4vGDV7MJPVRsa/HuMSJMP/NXISKn/3fn4/ovimoGOAPCQKlZR1nCy+fQGBN2oM1
h/6oNwbNCN/nn19/aSBgYz2YQNom4XODbpQGsyeZWTa5vXRK9h+B1Mt1ahD0AuWZ1EaLbkTdjRAT
QxtPTpQv84rMBFBe7TLXOwITcsoKPgHo+fX5IVEZpswbkNLFIbOgEywmSDFR6Ud7j0yDLe2g3e8f
zvt33kgGhcPn5AqgiDE43wPRNMGVAVtvGHbfDfP+8/oQs1SsBtpWC3MOUxojSOwZKCvUvjexk6FB
LcmdpIqDKRTAcB3mB7yBSGYYlze7Osaq3IwmiS9U273mmm+QTZu9GyU7tNygApLgo3IqbS1yPr9N
k23aES/X9YF+9spoJaVyTzzSCIOOjgYorusPr/9K5y9rt2SS0ng4l1qGnqEGtVPMvTXZDc8qLRnl
VMCk5g6OGRKz0T4VjhhppQEoSsY37oA4SBcIoBDRdCl2ZWkiF4CvCI7iV1Dw7anr71L3mPj6Mzwc
ppl+R5dXf57Y1y6QrF7MQbwYpvFsd2TTNEA3gLfd+1G3GacBcpHZ7qmJfxYBdfN7YLevwMFsVH08
NYE3t1Lr71BgPivwash1ngaHCoQ4Gxy+/G2jalZa9Skt6wPx5d1QO2w2S31YolnaZ25+1GjyL92e
lrlp4uUFRtCxo+T6tYCcdBklI3elAmjHeMKzzKZu/tb/Pyj6UQwd2nCfj83i+v1UVtVWi9mzzz/7
9qtROn/4rk95/bHeNnJdD9bLt9/rvDkP7PrN6+9NynaBfFnnIsmYCuUZALBRpEtGDb+w3JytFLVL
5UWv4HiiVU23KStnnicVwEJmXnPoan3lascs9t1jTXjR2klBq4CvWDIXvNOUe+uDLEFkAZqlIoyr
D3hDMjhyUeffW2KehNnaJkhA7wt8m7bgR8pltNFFcNKGppQPXHKG/qvFBXhbgjrKh35tF/XZ4OZx
cjAb9wS8uAmJxV4X38OaICd0pLjJiyQ+gCM+DopAcBum87Kee3dBSjKcVjafFTLPbYHkE+8UkaqF
iW2qemTbL6npqq1tg8WyG31jolFeZaQCr53WeDDiasBlH1B0+6zFLjXGyHK9Fc6NqEFfhpW6DOBQ
K6VDtfbNfW2HQLFceIixO+xCtiyUiiiuQ0TmWzqR7PUb45cEa35IQDKphElSLOJXshho0VjTWrLm
j/2LbrjdASzOhxGlzYbgzB8qdc/SUXd4iS5OE3xZdq4fIV6vggDyUtg99Ym51RNl41fDRqlT/I5q
29hut2c7+5TVRAFPBYM6Ixu/CuU+V6YINtU8CFCFvOHqeIq8EL2BETSLTLgbtwlxw/av3O15icXe
EiZ7iTB8hON8kTYiJ+b9UwqIKUu4zpq+3HQFMe6hnNotkq+f2hf7rJ5wQufRcAL4ghGUebwTjzhO
moNtjdMSNHUIAVP+KoseesaE304hW6vFgTlm5mnogmsIFMn0YM2x1rZJYFT2Ihzrh8wBlM5s7SVz
tXE9a6EbprGD5HiEH81aKuC0LUOkFsftNqqzC61eqlw25yJc95q5a1V7yoep2NgaNCfN6paWHl2I
g3iXIrz0QXeJEQOQodcCnySmDWothmuvonWdrGxNX2PyZqe5rhLnOJYY5QXDqwQliUliFQ2k4TEw
GAIT3fyliYlsnko75hXmLLc9D9nwZmE6XYSiv4Cov6sdehWNfa/33UuYdq95GOJZHnYxPXs7LrHV
jdm7K9GfAXRZCI3LwuqLU5HnH7z7JC5ZwR3crx/UWhPM8XBvjsmJG73OXOnLUcWpdfqfg2H9bBnJ
c4P+GFIEbcqG4xe1lynPaiyOao4kNU8yGz8z5f7CrUlBbGOaqXWuTuMi1BcamM/OcN7NR5BRMe0d
bpRTVfwYdYezH/4c3ITmGTy+JQCImzATb8k0twJMZhaqex49c2BPFCMWcAMu0YYOBRQzBO5vfC6j
dawTWkrBfTMG+nPjOuEqRidMH17fVPPzoBeBB2zgRx2H5Cjc+sFwcT0opom0TrKl7cPaQ6szywAl
tR4QPT03md3iF0jN6SSkYEjPgScKPgkMgce4asptPuWM+qtj2DZvTarnjP5fIjdJsE6Tp2yQYEno
C3AxKFxJXS4azb4NB1FtjdykDUoy/YCG3Mh7b9Ubw43oMHUiMIjHNtl2dXVyBgYbbK5vw8BkVYfw
jG3Iqp5qmrxOYJ+akd6VnO9Zpg2q3g/3Oon2DjMpWmvWj15HhmPG1Wp0jXBlBi21r94+uiq+71W/
gI9pDOUMXyUfL9do/eLk4W7FBxC+F+2/rNppNSGNgKzQCe/jXt21QvvwPfeeM0xkwsDa3l3GgFtP
Vq61EaQsFHGtbW6hkR+KwN4RPcaGwVwXWf9Mg0lI/Rfi57z1mBDI5L4oxoeumV7KHtyXZ6RE72Yn
yIztQuPt6Wz0jwYNLCP6gTAkScWdSLCoyMb7NGxdLaMO/mvYi42KdBQ1drcs80htc1GgclVIST4C
tHQLr/Pfp17/H+7Oa7lxJuuy7zL36IA3ERNzQYLeiPLmBlFUVcHbRMLk0/8L6p753cwLzEUzuuor
SRQIZJ48Z++1hw2Rg2XBU5loNweWDWGpCGqYV0rrTmvipBx8SnbUfENBfLfp62SNcDll/GkkMrTO
jZhdeQ5cfPGWpO4rUwuaaJIOMrTEP2THsmca/iMYg51sPyM9wuLr6Ve91C6ZgamZ5LiJpEqfSSGC
OGh3jqJoqN60jt22DprvJSBroPZbKMLtdvAjYyto7K/ngOOpLT4YJtnrMfObPVYFbF7DgK7N1Kke
pvlgmsPvqOf8kkt161yAalFS6iGyGZrl1V+dtiib6/AIEoeHEjXBnLW4WJMXJb61FNuRzDvulr4/
GWQPrpjc0z8qn8vOwDjWImqrE/IEMG2vM6Asc+yllzTo3uMKijPkAqjDdFNXzJLvBkOBPe4niLsl
POaEtcTWGEQgTChDDadbqDSuZwbwDDUoLVBlWuda0WfVPXjaQ6Jfg0VGrzfRMfadqz+59nM7A/zI
UerVyCsM1HgkSWTMKdwNvyW6n6W9BHzrO6KoObVKcIlHvCIyGndKxu3e4iBGkF0Kfs8i3S9qkK/X
LudLMmUMxs/ib26M+yJA9kTQCeuraTahh5ZxpTqkVZUs+2MKqG87+U0Llz94ifyiee6znBaKLYYd
5Wa6CSTsLqfP01PlzI8t87xzYPfe2U1bc4u3hDR00unORhk0YWyYl8As7vHgqXOEj+IwMRMbA689
y+XFr9N+Mxl8vHj33KO5+E7mqTjVEy1yvVEVED8OiHm+dJYWen9XyGC72DDnojT29M8e3Az13M+L
L2E1mWVYtk6wyx1vPqbCQhNEWz92R5hXkk3UsKEOjbmgP8ZWcv15MWaUe1qA0txWN5/BPTSGcXEl
IvqEARecF/DUtnCnJRQVOteA6tdsa/s8sRliA5cAK+oJRJ0U+jO16vDs4W/W1bPvkEFa6I55cmVN
jnzP9GsgM/OlN6ZyiyuCKjHLzJ2fccvFvaM9WvVrLGvs/ssf3NiYt8YywyfeczXYDmAmk8crtE0U
3bkQ6pqohH3VpZppdAgJQc/lcc3KPidD9UfYfbqzzM49FwpnldGle5cJ3dpthVrrCeIfL7KugTch
m5MkK7g5toiCTvDa9kZ7A/6335mA81d9BtBzHLDcz4HGcL3s+W4Dg2FVM+WfdXoufXCd/N1oNcSX
mXpoZj1Q4JZJdwbZxx6MGhneQDjK6PI9d0CsjHM8s8VBnUfMaGpEBeSThjNPcmRIoDvMUt9Hg3XQ
AixGCeVEkRnZSU4DGxbI86B96pWV0Ag0gObRM8dExxBDaeD5HRn6CbW7K1HeIY/pQx4zmyU12mtT
prhJ2xnB6KZv2ZlSwRdberx1uWS7xqURrzX0FYXo/XAcUF8gHsBEaZOLjKBSWIJa0TuSxHoDTnUw
aPxRQWmgBsw3X+fs8WPolY2drvVYABbi5Af7Bn8eG+jG9rONYcczWSvdJZ5a75JkU7FTfffQKPus
BKT0yes+80H7HdijjZYURmS8yFtqaKyi5EKg1+HoGuWnosJ8TBFYrvyJFUbJuz3PVzVUcCEHCFIB
lBwSMolYooazarbNClNL6mkbp4vTjV/O8YJk+JtHRL72dPOQOE1XL4tOy/+Uw+6beVAA26B9TxCJ
MdZMuhHuT2S+NHM6P/ijxumT9d8CUTXNySdIg6daaKvJiCOELDkKL5Jn2Vzh+zM7g8HEUm3XsCkQ
QK2hMIBw7eUC9orvRQYOJbBmWgNzrS5Z+l1UTkDgUUUD1RVglzviUu0KGWYaYSnWXOeSV+0C8MKS
HQc0wbr8SOMV7p+VAUoBV8wKqjMjc99xyWS3Ph4/2ojyI5FyX8Uc2NSYnYMMgutQ2sRqysUyDVIw
oGRyDQgncW7FVDN9srcmTtZZSUYmUKut2Y7R0XILnkq96J+gUO8z+3eUBwk1OIrridHqKcqSm3QG
7RAxk+5jg0iMtMKnlBgnkU1+WPsxAqxiKDclPcLlHtc30qI1rIK8Pc29sW0rNox58g+JbLqDjvkq
c2yGPYN6LIzilrSluyfAB6SQR1xr5TQabHzvgf3wVZ+aTx4hMH0aWk9fdcHBW9Kjazp5plm/mUyh
dq7s71WWkRTupE+oihe3yXSeM5CEMvU5BVNfiGp868hxUe6I6oSZx+TSnHVJSkkA2K7djAmJUl/t
0Enais5Z6NgH7IYTFYkk6JJg62ClzI7cXym9vObmwGqdiCUhV6HBfV7ZB6mQ0sSPVTPY+Medkw8P
xUG0zFTCeS9QRFjO4OMwGTB0V/bdUIa2rXKfHjoTiU06NWEU9Pcfa/zPFSurnhTt9CHBmBQJbKHq
tXH2OlS/VeN7J8GlDauuFmFtUyIWBvDMnMoKhTnuz9RjHt7RpPBtomUC53EgB2X9Y6H4MfvpY++c
XG7wdeRMS0qpo/YOiv5rYz/9/Kuu71BoBnhawRQg9q6oQYZEoIBK2oAPnYBEp0eIYPo7b3SDHTYM
qoLMJx1F1GHQgjCxq+zi6cxNWpKum5xIpABx3KUOhMXXghfo2+2PNVOPtXs8ly+c9ZmZqWTP7OWU
GznFJm6aOr8nY6zvDZdmsFDGJnfSe2UjYkXSAnB+8dobg70dRwa4VYmEKeIJAHzKuVP11S7ZLMCW
dbmgBDCAY9JEpqfZDp6FL6sZsXkjG93UM+C7iAGnX2Gei73PgmbcmhPmC/CYYQ1PH3JhGx0KiyuO
LopA8txYCRyw0kUzmxYvdjvxo3OsxvRM9nYz3KRFxQXee2CUhVoy6ggtDiK5+vmXHtmu/1xSc6ct
17EdfWZD9BL3MysdMyTka5x2JTk3Y6D9tQYg0mULzGZQTGhyDNQd1hB0VuB+NXpXQF5aHDoiy29G
Qy/OHCtrZfj8jLzNwiRBCjGawPqz4Zw61i/PYD0CFH+tEypqHTZWbLLOJ8yPkTPyLDgP2mjzIZnO
U8tNMvOufKG9QPQM1k02f/aSsxh5H+xWKR+2DXgtmTMKIw2VmRDhcmUYRoIM9CnuxASAbULhQYNz
5yEutMrCD6WR3H/2E9UueVPVYc5ug+l8w1VDURvwJT/tOxIwORAm94lacqqGj0Tx2Rm1BhGorrBD
I0KBxbLA1h9sw6p2bjOVpyyA/tNhIBCyn7ZlwiHXNynn/WLUXt2kn46jYe9bXb8q4YpL18r+UjNz
h3xcHLy8mg5LDewWY3uDKs3BYbY/ZTzat4EyUp/MDsNfsdEsc7jl/TLhUSGztiokGzzbV9L9JDK3
OP28aIP8ShItJse5cTbEAJy1WOrEoM/Iqw0OISfYe+/JSB44shHzMk96uo8UTnDW0SeG7cNOmfpT
4/TulrXEOVkyOiFGoR4CW9NwxN+3fvsVFIa5boXxmEBvDftZ24wum+RyU+kL1iGR9odGwEOY9cv1
o712dGacaXZ0VDZNUH7L8xSQRtEHJMhzmp16b4XAST/0/t5ri2BHk5+gP/R9MAb1sBj17gDqDzL9
Irs15GCtDRM6guTTozAgOpEyYVxOamZnxhvBAKavGf3xIMZA1dOPbEAJmnu4GagfH52c/I4pxlKm
wg53jyCJfLEAcS+N2rWmkkHiQNFUuPmz3TsVMpw/OOz80CVSmd1wwu+Fdoj31szruoMvObpvfeN3
HIMol2LUPZVo3zoq43U7sQb9LES0V6A2BVYAuZntOCo0h4f9rqrlNCo9zv4p2O+Wp99jLsHsnuK2
XbUTJDiUEYfSY+pPZ22AzvpQ6iBLxmhu9zqUiCXJJRxMG0UH+D5+GquxFMO7oWG4jijLyMmk/83x
kGSkdV90R1wvqG0HNtWf6+S6H9qINs02lkRFHEM/bxjwPdFEVFv6GL8qCsGQ0pW9HgaKAaAoZYi+
TbgFEKYYfwDfTSHPZKjVNm4siVjCHyOK1olGJq46Ogo8qylYJsiqGT0DFizTYKnJkfv0/SCpehg6
JOQ1+d6B8EAS9Zrk2HnJfTH/96K4lxV3E0JaxN6GBpB5sZ37w3Ns9G8ztxUeJUgq/7oF9Y6hd4bn
G6bvi0H4JCtWDoJ7XcHqbq/EV7M/+ofUSD5w0YuwGjGiQYWgLOEf1b23m0uHo2/UAY/O9T86Bna6
ZX6odyz50bVURGkLd7zQup7XHjgYgjD6lRMjMkEfIBYKPVcAq4tRPnGOv2oxBkEPDtjPSj6I7YAo
As0+K7mYOfDl/HO7o+TDIEKr0szugZgvPy11bCTEwHOKRyZR04LL5lCz3bO39ClZ2tU2ahbKRV7e
Gk9eUhaZlVbeyVZssRHz2zR6uVGQpltb7ctIJKFD+5wIHz7Hf66JcjxqRj5ugzG7ExMDp9HCLEPS
UGoO1qnIEFA4Y0D4KE+7Pz9wJkmuLVOoVUnf9n0Ykha3SB1vCw/GbonnUB/9pZ0h/6Q0dPYtUek3
v9b/TNNzHNTmF40KFM+VUufUdrO9Y6luHWNWDzUaVLUOkrRu60PqmPJiTcOhHDj8BYS9XkAIg95X
6Kxr0n4CEihw80JIqZBvou3ndm5AHqxaj9yTeCxCguaAoWvV3akMAB4Fz+Nyh3SG/O6D+dU0qwtM
getYgwOJuiWEin1X7+wDvW8OOdJgrEefeVzuHkdvWaSoEvVlJZiCnG2WRcUiCY5HiifOjv0vBfHL
K/A5u3b+vqyHPCeoDjzyZNJ74kUvdd4+Vsr+6Ofkd1G4+2SsWNUyaGp0NUg2oIUP8Pe5pby2RjqE
Vrp09gvKXXt5iNqJHyRqGnvKWayQZfMQN7DIUfwQV0HZge+WeNmZ5pvOihwUkNALb/+zYUecbXXz
hGmOpCXyQcOMgYfMTsPJ7Px7o/uH3A5wB5oHSM/Ys/rmOxI+9yw3ly6dl8lnTk4cFX7mKijnFbnk
cAgxs6iKzZfcOspYBilsftndxUy9ilWwX55dMxNqW/J2Js1/mXqWu07P8pWm9UALqRXlUk5MFoGu
LW5lv36IGh4GvcItLWh1O7F9rdHhrX7eeTfg0s7cGcK19iwHW2Mcj/2NKqJRwdVcvMGzYiMAByxW
fcAil+C1mjwg9Nz+PyCqn8clhiqJQeKioZ2mt8jnG2NCkJIIIqdhWYK3u8Gw8eYuf83zMK2GzoJX
ya5S468NS8AftRGs59m+QhfkKthexwIGGDm1VbVb/l6fkVpRuvphMSAVQjLURS2fpM3EdCacLJLk
v/Ozln8rWODAI63qGELuz3Gn8XRzbVo8STK94IhauvRsOklFFoRv9WioaIdUGtMSl8W2kdwUPp6m
wu348Er2MFkWd7O0jl3uYx9bOFlZWu0Lj44i3HgEdi6/tgqyeTOXJ8eHT5UsZ/tSgwdbO99Ow0kl
KtmfE1rQXtIEu0IjsJHK522APa91HO64+4krwzLwY831QapzAy2dQjL3IpL1WsFRvCwoETxyNTzg
Rwx3MGRoo/Xcmk66Qt7msot3S7uCbA045e2ybXJz1HjS1Q6LhrZRLe4zgPvcc181nxz01OBVYKwx
Uu0RUGuMlD1gamrD1kR3t446W98ZMOZDQjme7VG+9cspq+i8Uz8Qa5PGbNO+zrg8GW8Z3u6wUOl9
NHnoO9vdyYXS6uaUtS0uDgxI3T5G4o/GUiEpUQEt4+V+HH/4SPVg827//qzdeOloNBgo2Kd6P4DV
p27kI5ss69lvm+zqzfaforyDMZs+GIPqM1BJp0KIX6Dpxcl8AE85H1ujy3E/20HokMi0RtaQP2T0
HiAcNjRhXG9JEwuYgdf+M+OcdTUmZsi32GIURh6E+87gCTrYWbEZg+k1l3MSBl2OCGcWjPj1Pl3T
PASdDfRTH43ooilWLNObX3wLTRQPP24NsqL8NlD7QYibwXs8ZR5CttnpDnY6tttufhB0vBS6JT+L
3oLK6GBqd1t0OO5uiHENqgaeBswIA9A3VtOg2/aWZI+NKYAwN9Tg6iu1ndr+BvYIU8ucF0+GhfKm
ZvnGSEOmpG3K7CI4wZM4WYZEQVe3idPik0LAKdGT/BPp8/8rVNByLBeSyP8bKviW0pWq0v/EFPzX
F/2LKeg5/yDAy8Ro6IIB8E0fPNi/mIK+9Q+8udAkYOo4HFYtzP3/mykY/MNmhm3835PVeVcW8zCw
XKbJLPl//K//+Z8YEeK//Pk/MiNM+wfb8R8RAz4/n6Wa78nb0P8bOsUf3Jp5UGzse9U+uoHRruy8
yjbeGc4L63uMLC+gV7goHArF0z2uc5qnO7d0cNuXCyZ8zkbJCWy2DqZ3rRfoqDkh4pww7tdNl++H
3MQC6A3HstFeF5r0PGivIFGY1koZBhxXCqtA8QhctHCHMDKmJ0JJV7H0j60unoEVK39hCVYl1qT6
Uhiu3HjJNf9LtN97E00fkdfo9BaZ4c3x9DWKW/rWOYwCu/GkUoCjntl8QYq+Tz9qnASsQ+M+paZ7
9tHhhL5rbWiJzX9TAj0hZEVk3lbMhjxvIN7Up+zMTe846rTGYpMxdrSkwC1CLlHb1h57dZg7gBRW
dkK3GLAYDnecHewYCJUaNRO7oCi7qr9eqTtEArkPbRdI1m9jDGfZ/qLZitAqz546/a0IfltO8GKl
A83G4HUyeJJLc+qPxaJy4+N7SiPSJ2LLRN61vKCKISAWVR+wxw3KOlgaMqYpAaaUyREeaFOv8FCY
OWGQmh7ZVFVHF9J2CFvZ/sgwe20V+v9eRYQ+pbx/07LcDajNT18kGPr6xc6kkaFrdehc8+A2o104
So3qVlnKJmDvtQG8fAxiPPtuwtpCK/k0QD0z1ugQV91ETnQ3aXzdUOzgndoJxyfuti/oYthTOmIt
SmG+OWmVbF2dcXs60Rec3H3qcb39Qo9Jboh3c1b8oUAmicXYjXH9W/naPUG9tR2XZr1OMiIqsE1G
VMBRwMIlrXNX+dW5w0B8NI2K4N7EPzLV5kglnLAElotjl0EoAt9tHg8oastyJALRX+sI4w40jk95
R6EzdIXBeQAfmgJaXhvzfUJThPIUaV0ghzPcIUiXy73tTPYIKC0jbYEC//jz0pXYxhVuwJVZISFi
JmKGGd+fgSWSrX55saWGMjRzSKYixXEqPvEBfNp6eY46R1uqK2Sa37nv76BOwLvoqj6EjUGQdTeh
uep0tTGd4i/oSfnPeyRF+8/zjGMxqX8XXvneMafboryNZSs2U7vEo9Wefhgj8BKaJ44/L5FWHNJZ
jTtn0QeKRb5H9cgwY/H+1aFHY5uNHJlkPqCTCUist5YLo5XtJSu7V2SQ+6ybCmLbHEGTAixttGBp
IRosnl8K1TqNxanWxWMn3XyncHr4pElte1RxOA60nRssCcPZzWsxEQonYUpB+dXHMTucVY9I9sn/
6cn+7utg28d6fwBMTTeVnITGZMI9NMjG0ProOES6TSe0ek8rgspH4DUf7E4emWdZ227QH9p2XKJw
OUXi+t3/832mznMaLzlUtVQoBvmE8HvuonbSNsRg/CL2RTLsdp6NRTzYYcjYjymK8d/6otI0l5dI
WSt/fMrHvl+PUqdd1zO/VeII1eXaxB6XlpZDXmflYSqstZi8eW8sN0qrGSiYIjGvpFxy7bp452km
uIDq11jiZJCzcYtHEolkQ/RiV4n77JkE3qFOC4UkhmEwcLwbPNrB0AENmw8RqzyTAARANCIlqkXW
N58oVszNjn5kKvt38pdUG8P9M2qMgDVqOkZVx7K1jevcOPGzp9kNnnI+BZemQ40TN70Ewi841CM8
wVGN0EV5apeOKZA3xlXPCUqLNjEe8oCp7TwpnLhuQFt/eakI93a8U5W237zXoqaTS/1M8lBH31VB
fuKUrDdwuiWwpkdPmNGaPEULA95iMhZpe66E/cRQ6dyP/fjqaLI9gKM9E3hXruUo3VdXooRKr22k
kgN5XMOVsF3QBYR+HqZFRIxtpFvpM5obpGKozFD9rZEEd6d6xlbgL1FAzlCkO88usflYsXqUmiMO
ZSt+MztxyU6NQPXD/Hsxa3SEbdd4rzDMgiIntYpV71BihMCU0bS73hi/XZACmBFA4uFRKJ5xVFy/
qKCdO7ydgyD2VrXaYzuqDPF/+RaTer9OlM08x08OfkRQR05c09lOa+M6lfJCutGz5Wfxb1Wmb7Ye
mY89KTij7Qw38oVe/SItDqC/55I4Z4+p51ZmbHFAqZ2zVnv3suEQ3AtZ73vc9/SxGZDTC0LQrj4s
IxErlBJXUpH6h1HvC6I5Eu/E1sJWpaPkG6wUlZFw9M1QkFqoQ+Lggs3+Q+CwCtSdbmFEJF1ybAqi
ZUi8eGXStav0tPqs02Fieuk+mwZylBpz3Uuk+iUreXBZmrQ1qJH5l6o5lZdd2j0AZPme3THaE2Fi
r5pZuCeWzqb7b/93rDP39PNitPOLApK0+/e/+vm6avnin79LguU7/Pz5578Arv+dGuYv3EvqbESl
s7PVNaecfqOrDpznO5eWF0aVRdXgJAN9T8fjeKJZF9cuw1arcwwGzOx7IXDL+0cDOe97DPiUgUtB
OL07ztt2bPtD7GXdzYI2oy9dQ5YT8+T8nxczLs3TkDNEoXf/UDNeZ5jFxG5qlvS3WEux6GvTE4FI
M4LSJ7fu5qcUO9eO/K9+/fNHIqbKUPBUt1PHsJgY28Ah/52xmkb/gLFHiWht388QFaAjPk4eA3Y2
GlgRPtZhG8M8csdu3XTSW1U276b2+1OWWqFRGywKvniZg3nYxD0NIRccW8gQ3tyYWHk3+EMajhrF
XngI3XqwIdLmv5VGNR9dOTIMiuUhEYzm4bTkTkbklY6zvog0e+O+IvCZJmK8qxb5KgMfpDPCcxkn
JW9uV7TnuBhRTaHABBhNrMGd/J3pcVIOw5Fh+G1Mw0tSk6GW5Rj5x9YhEMv+0+rBH6eYzB3ir29Z
uQzk+mLfk/oSmopotqhpekD6mAY8KoKV5ZveXrMfEkM881t9ALIZD3V6QrCX0Dva16IbFm0/GFcj
IGxlmDdJf23Nan6PYuUcVEs/f27t8gnl5YEY6flAXPd5GOSbQZ3DOD2wDk5CXrzQ+pOGGweVLZM8
1fv+Y42yXQTmIXZE/81LqBo4PC1i2iSzQq8YttqYVBvP6+qTM8CW6MwknJo8fkhT6gd7ID4gpqZz
NUg7NhcMkDATcbf7dL1FQZPb8SaBl8cNqJ5IZ3ueIEcSD6BFO/lBu2RgqyYdujNgN2kR0j5GjiQb
N1tdQ1CCsycmKhrfUNNjUkjVRsvrfWIioi8ppEJIYTMeR/pzfAo4EXHAQwr7hdqv3txMb3oH3M+5
eyK3R5Nmt5fIkPhE52ue+DlxOSWmURIE5tCVJF6L2j+5uifXpuafNGAtIWtr+mkmw8Eq3eKLI/nG
9jTAimkL4yWwyJrzWObExBxLLcEcXUfFJZC5PICgpj3Dr4QrP/qNSL9YM2EoafkCCpk1uklD1j9W
PikqhI9a8DS0MqQnVod6IOReZfzCbqoRUe7McMgrI9l33E1tzdbhgR+0mj/ETfUEGLUheJ0hbDm5
3GysSbsRM/he6y1y2IPUuQTsBBtvlh5efvPX0kzt2vhSVMWEx1xsLBeTVDLb+oOZR2e6CvUp86ud
wIHx4tBMtnR8nFLaz+kIIabtzVOXys0QOC91qxhqHRHH5Ggvcp7g6qv1+vLRKbkpacsyA98CuaHF
NwTMeYUBXwkN75FJIj2SRWgQJzkm/PhikldbzoyfewDOdAswqmnotNmw2RrZ38ALcVfVTXonRnhN
HtW7Ie1rK1GipuYXhqxdF9EOm7rqoUNLEjaKpSeABwqg7ZWrO3SUQQ+O2XxOkb3PJw6PZfqoSgga
ngfwgTDDCxQ05i753cHYWfqvHfNc3PgvrjlaqyXZmf6mK/7aKYRlMK4bDLGYVyOG0NVsPkzItHPT
2VEAnDgHUvpw960qnbzuNHmNRxJsCyJoCxvBWaq9VgVdwKpFuGjm2N5VkvCYyU9rBtc+OBcvxdEA
jjPlKErYLpMFWBZZ+T6ayEjipn537J1LOuLKGctdS4AT5l5yVCa+qqnVp5nekgRfZVN8cC9+2SV6
hKFCsN244rPHIbwzDVo4EWSKKSdlSdNPDZ7dfZQQ5xsxBLGNlUYmdahM8s3MzHhyZgoyE4SA607w
NgqPipDLaif5Y649eQaBys5oUVV1EPpml7kMCc1hNdky7EpzZ89okGOS222izEwISMsJESlurSns
+hyqDG3aSIEWFmgs2zgfH0m0n3Q4Z4IKXeL7GAD2I79sX6q/heaf8xjT9kScskHbauERbAxm90iL
Grn3BMprzid36U93D+FUU5HbS/Ap5pGZfl2pOSfYacIAYOX1tAAZ2a27qf3jpkhEXcGMEP52WBdX
mfkATSb7hADdxOnkBe3egH1n2nCAiIA+y9jMV/ACwC4Y3g0bAeV9Z3OA78e9PzoJwCTxBefs0TPw
QeqqjbZGIE74vtYGgxI7ODJWyTc1AMU6RhCFspFmcHpimPUdewG0t5R0lnaoLgaOPFKz9KLUQhFT
VukZrqgxvcf2KA65j7G5tG4kooCjKWN/NURZaDNOFYxZYHBYy+YPBSapLZQH4k+EZeNB0Yctjfh7
NO3hw/XRRSOgvjiptxuj8c2jAkezGSccaBVjV4tL2xFNBC9Btl+YacjO0rz8AVUBfVNNIfrnd0Nh
FzM94kQ7o5tbPriBQMDugFSezn5mt/g6sBjA5bzGuZefKxoImiXf/NY4usOBQOryS7cYJZfaXw2D
+lEq7rhisuKDY1lYkMDl69h7WaSmCIQfoUyzRwPWGWCrBBPwtUbcYIszVjeLc29p/tEsKJyQoslL
AWoI8YjVvjh1cpgMgh/gwJVwPMXNHmoDYTeRcWnS9IS9tO+6UN1n5jZyM0+DtidTBtCThj5wihi/
lJpLQO4wyT20W3sVYGD0LeccVM1jEAtjLW+aIoDZ1Eak3h4aJKHDp20Df165SXsQCXZPdAfXqpmf
3Km3yNSmdOrANHLAeHQB39R1+aIr0mTKgPkxgjokRSPtdVPjBN3W2s2qr4ZInhISFzmv1Q9qLJ6U
3jebjEyxdXYtOzA0tANtgqWhbQroOHEbU/UP6isy9bvEKc+dj0op4d5iuTHQDu80Bl4rS9zj0SgQ
5lwQWC8b+TBvvRhvqhAjdjfRxqAxrG4b4EjcCe6/rIiLc6UXQLipCXwpgq09vidzxMcnYibEKjtY
47xAuxjEIsDDk0aoZKr+zrltPzo67Zogmx5zySkgzdkUPEvsbRe9m5eyBuiMNEOn01689mtq2BgQ
M38kTsypusEiNj0aM+lPwjR/uV3snMpUu5GDfugnGLeFbsB0W8SqUYug02zu3BElE2nsHc3F1ii2
fd3IL1VAFcERirBg1b8C+aGHJ1V/tgqSI/D3jz2IBVJQccXV3VsW9E9uW7trv6XLVfawUxyMS55b
/CJOEJ+Z1N+gPSDwVmg8ZTqb26GbGeQ2fahAf4uWEXwegRODcSWQlJgnS8927HWIIbXgHiCY/yj0
L3B8w9ZqE7Gf20puARhBgab1z9Ikon17wJ3BmJN0ldx79wkPnuHVbqJATO9LAPvE2DxlFqhK82us
oWU1Knk1hha1HtC6fcfcbJvC8P4yOn/jTmX54JUxNvMJ4KTwwxmWcJV+DJSSF5QvJHI6aLfBuYmC
A2/kd2dFkH1jUNUF5NeWkSU3THQQ2PtEjhrmk8YauS1b4yWLIvYj8qfjyD3OSWssAsxu20xQQ21+
ErNlF3xi/adybAm68Td+gGXkbCchVOo6NAgfz9ryQbZcsX5eMbOmPzdTCtIr2qMfjmFeoaAZGOaU
UaPRnZFPval/ga5b8JtMGZDt/i4JaDpqpT4/ur33OAjWrXZqt3a3UAFduTQ7xu5aoHj355OemPIR
k+/DLHGvZvy7jnQ/epl7m3AvvNoKECiBL/TW1mMMdcAhpLvJhvJojPI96DIfscQb0B+cvJP3Mqj6
1ezls5t5mKYF8sklY3QsD9Dq81szaPktoxw8Qr5+jhvUDEy4LnlCpDyuepZgV3ugt+U2l7Lr6zMD
J2woXnrwyLZfzZzsTjT4q4/F5NtAOrNz4d8WhifldRuOiXXwtdi4orvPd+kCGeAED0fbPJOkB/Ym
0vEsxRS+LfsWG81a2A3VBb5cy12EIw6hzU7Xs5yXMhxB3DHMvPrV+DByqFmxsc7NhGW/fRwsPV9P
dvshvwH3wddT7pcTOCkHccAvuiyeZ9PhuqU6zf0Jz8iAzkIu3p4FeGW49IXVJsfKH7aLlMhfvDtl
RtojEqbHDo97VqUxDabcX9vlsPM1Ph6xd6PgJbcnSSMkXpWdhI4QYYzpiuZIrW+gHGVPyAIkJhmD
76iBm0rmX5vYrzHTZzY11ozcYuxF6aXPZ7IcYMpnNd1SD8Fr4xV0U1jqEmc5aAR5d5mZcYv4sSdx
YiXSRO30qb2owGRKSX6so9ItbbiE2p0bM+nvWWMsIN9qi3afoBuDFbo2xHgdg/tA3CAKpPnFrblR
YmuEry/hv+Tmn2KmjM0V7cdEc9+c7K/MrD+j6s6N59qbqUgbMnyqmF9mKNc+TrW1goLSjob36JFc
N+MLJq+OcXD7VnXclr3Vv3mNMRwnx3lIF2Vnk5bWA4F7G2uMfueeueDMHO0A/MiCHZT/kiWT8dZ5
MgzWUTFGr77yAQJ0M41z3Tw3/nQwXeJQSRcqQqOrv5XMODYwKVyINPjyEck32HOYfifIofSE2Nvp
12C4oTGgg2u8XxOa1rUofgF23fsOePCC5OO1R3MrHCT8SQk6b+VJw1pbVuqEtZZdhzJZB6ZQm47A
YD165Apu3Si6kcnS7hD/7Ac8GB1cyhUUmH/j7kyaG1eyK/xXHL02XmDKBLDwhjOpmRpLG4RKpcI8
Dwng1/sD9LpVXW4/h8M7a8EASXHCmHnvOd8BuYizbBMM/S0OPAJEhDsyqIbe4c0RVLVCpG5dj2Ph
7B23+9CS5wpeV+645a6W1vWUDIAdcNXTREGyZN2ViIhmsbLvMKFsKGcOEXHWqeRTxW2O9fFlmGqI
LX0JTSatKUQzpd/XOYJQeCK7Niqv42H6AXydw2ZUP/hBYqVbnbYP6zMJK2fvbpoC9dh77U5It7yS
rbgWlk76rZhlt0xihe+fkwzqRM5M1+Y8tApjwpHNpMKhr65kVd9Qja02OCrORhRcuRViEsMayrUl
wIWEtJbwgW/NyEuPJJU9+66LCNmGm9OxgRB4jBsaHPu2Lycyqqi/h9O0Iqt9n0nCZdyUStTowM2D
kYLom7NrkUJ3lZULY4tHHOmig6jVQVPYe0azuumL8EXRmCLv8rUg/py+lXOT+uKuAgSi6dYZlC6D
TDu9EsFMtzUp6iAkf/CG9yyDhFZCmSVOPl0bKTNAiY1+Y3ky35QGx1vO5QhVVgev9SWhZ30xNwsZ
uyI/7xqCVwpGw8Ch8PmzR+xrnea7VSEVDR1l7AeS0xmRIdB0HIXyKZSYpvpiR6EEPb6MQCOF40vj
IuLM0fbj98Imj0GeIPITbO5DjHUPwclAiyktLgzZNrsuIiHDMOzrjkxJQAF44wYw4bOUAxIMkye4
XQBMnUfA2OhaafQlI1cWt+OqOXgrvczf5mcjNVzBerqpNO+CiddWw+AQGE8x31wS71NKKhFK7my7
Ro2h7gYsabppbKdQe0B5ri7xzj/ohyZB6xvWV4ZVUKIjpvHYEYsYN/LsRdnwgCxxa4RJjEo3j4lJ
CHeBm5HRGhRkvQfIe8htREvYosDLY76gM0KWBZWwnYfAphNscr+f4ylwO/QSB0UGEIDJNaAvNNNg
wMlicHft0JMcwiAp8NDw23qKMlGX6T5tBNbRBIFHadMjbBIq41SO582m21uDgv6WYsp0C/XyCkR8
v/OjMNqYJjKIXhLJzGWt8PMrP2zC/UBF+Bgx7MoMF2V5tQYRruFkKm50h1RmWGRMPdLp0vSHi4Rt
shau2rlBmF1auXpTo4aaz6YI07jYqXu3OE6duaFuvrUsr9zZ6KDXlpEfmjThOKsPgApRLAKp3Abf
/GR47vw02VqxDXvURZEi61MaQq+R6iLI3atwBJajO9RM56MW+xDCmX5GS8Sxf9Pm4k2H322ICLvI
PGkYqz5Ghb0regRFo97LY71Nkrq7lmBpMYIfI7d+I9+XjAJ/SLeJndQXph7cdHEGFs9PP/BHxztb
H36gr7R7pmpW3CPnCZgjIzfv7qR2KGmCYs0c/W1spAcwUuu+gCTbFvk6cuD2JhoZuQQC0VUc137e
O2fdFuQQkMMZdhH57EVJkJ9rQCkU7Q3qADxffsTg2x03uHVgb1iMSap705pLNxCWLWyFGIj3DZm1
iLhCjhOztDdFnsbbuOCbwcRL6NJN9zER1ntZPXYTihpEMxgPwniPWO5Kb8ZHLxOPMSit3Ri3e4mK
vUeyhk9nrKByv6E3xID2vR3ly6iAJkU27TkVGec0I+FeIOhbeZH8Hrqz3DGqim1X0IJK14NmD5s0
H6xNKhiyV8xGnCJ7bAYusvGV6W6hvGjrNmh0uNHTMY3kNqczx0grn8RbEg/jVuMicYrTPKc+O6CJ
CnJA0CHTS44nn1DrFwLoMKfGP3KRnWoV0NmQI9o6BoEDl6uG2ueWOfGxYLj4NFZXTT32ryLEDq0n
OrqFI2MxJLDQxAGBFVeUsS9tiuuHybvPveLO6szm0oSOAkcBekRQJGsPfPPe8AY0ckRNHIqO3Ylh
FzXnsSzeavT1mMXMreDsRUyHB0XtZ+zG9oX+njM/3eg0no6iRAkhMxKMInyznATo1ZKqvAtCQUBM
hRDOAK1GUw5xFtJb3ad8IJ2Xzu72USaNW0PrjFuqczNihGKw1YkXohGmtY/kfU/JvN4OKm3XQy9e
dFAAVbHS9YApd4jcy1biW2bM9DvzbvCuozY3n7lO8Ltj0D+RFWB6nDpqKq65DRy6pUlUqK0NFSzV
xz05iOm6TKjBGk3HbMnjREZfGYNqbD21/avflURb63OO8dDdoY7L9moIEa35lyliN2YLc5G24oHy
Nupxmbp12yM2RV2R1NEzKChDa7PHeshuWurDu1z5u5zLzDasA1QdEsXdGF+xCar71HVvR+Tbay8N
GZ2m51G6V32Vf2sdFx+eV9OZMGGPgCvcyoohsSmHgxiRmLQl1LPGsjZ+Sds7851k49TvsNA2fj+C
atBPohGCEwNk13HS7voBQF9Qeo/1FEJgLKydaDO1tmUarU1S21el3aR7jHEMsLIBsiVsFnq+aUW7
hqEQFgx/upoyzKO6neJspKm1RYh1aEZxGJ1sOmahz2DVFBSVO86pPV2xdesU33su+HNuyirVvAid
KeVd28yfE86L1LR9uLwg8RSkrwNVg6bOiMOs8sNC8kkk9QzpuQzsMQwWGskb7Y3ecExYhDRgxhHe
nQcrLPHl9yzsq31i4vuvs57zMqvbqik3mUzU15OjYVsIZYgiJ3auPQZQ7tRg8i5LqNOzaXcMOQRH
z77K4/JYOJ5A+UaAYCS0q6bKPvw47nfMpAf9GwnnkBamAXHKWWBxgtdYt0ctxftB52xNh02i1mQb
W+lEMJBrH9KebjMF3LgvNoXojQ2ICSDSsbgO2x6RAnU0LqlM4HLa7ux2q3Rgt8ywaPVNx2ysZeQy
0QAbh/hc5iiJrcZ/NJs3Y2b3LAKbNB3B5UWNs2mivtqENoMVeuSgnBysOOXc0yen+kiqQrfVY+Nj
GrNkG1iz9if2s9NInaqiqXkEaiKOWY2qO9XkDkUUzKFarx9SvMi7VMPtUevsL7WumaioLXAMfnLS
q2GTEIrIFaSNdilEM4wqLSrzsjpNQFfWWkVxbgif7OjeMYzp2JX+2erAdi8SjrwCCOY35kG4JHMM
YOTwKCGm4Epwg09W7Ih8P0lcL3vq3cOJI+yK0jPFlbZ8aKATnXpsaQccQBtB7dKRRrP3QUVgcgM0
dKqhok6hHxyXr+NLh5okdzdJfK9gcJ/o3dibzAGR8ymnmmY9WNRDxbMNLPAlQauaCZ1B74kC6ftJ
QQKhpocSZQLYoYnurvPLcS8YBIwxpNnKLWDIzYdmxlaVYxitpeFREvei8hTkpti5WnUD/QWdjh69
l25xUIqDQ2qzOyxEb+2NDWHl3o++6QGb0wOXhjyoOKIwObMxEnbEJsvOHddh2E6zaKSYdTWak78V
emZufTcErtujGp1cePCBP37D2ZrTonEeIDy4qyxDrbE26sDeO6I4dGGWbZtJezWoQNBeye9kIsTG
M+D/cNheIewCBRWarzBD9RN9Im4qhSwfu2YJ9mJjB4xhPBOTmG8nDLwE/hjznOgl7DuisV2ahZ83
FdB8Drhhv6RlqyR6gZV1H8rxWpMQxkbq2l0wnGKcyYPI6c9Z/kXAQ1srGm5qN3ycnDfLBQW4qIFS
z95bAuxraYsj7tWfgdZ7XGYRkieeT4prGrOZXeiYaVnZW8J5M4aZGDJHP2m3o2viVxHIstBCPFmm
Ye0rTnKe0+fHmLr7iTAsF+Gau5lyFEWuRawHNalZKxOO8ntqmjZxOjkRESO7BHmNw9psyzemuM/u
AGZuzJwrLoDRytaxAhRpQAZ2Edu7qq3OSKMU+APn7DEdEMxIMkJWKc4Th0COJfMifPxlU+0EZUZg
5GvjvhmKpynE9KEK7UU2+AHIJEdPlL4tyiCH0cenlmmkiLq3Y++OiQODp/ENixNqu3ZK9oXd3Wie
R+gg4Z1dcI0aC0X51FbrmLFwEEwkhPr5nDyv7FNON9pju+UkyOuCI6HjEk17C3y/RymzFEh8awvV
yHyQG0CXV8oMm22phyRP+bcW771ddstF1bTcTHVBi96/CQZ0ha1251QIN6mIg6wrCWg2XaCohtfv
GHQ8K8fGYV0lwW6BF2hw6gy/0/eqyYxThyWdhs0lp22ER/O3rQsdg9S8p+i+Hl/YYxDOxlD8f1LN
V4fxG/bG5qRVAW8h0JCWLqvWmblqyq9uxMR0hZiHF/QUpKnE0cHinCT77JyavN4IJmhxaajx+/rg
g/BprnPAElejRdNZyWzXS4pqsakdcG2xd8f2aQl112c5XRsG9sEkSEmXNH+UnVIwC/x9hZSmGK3s
6DGeojA3rHUfDAPGhw3qwhneVnfDDwrkXPdFTouRC/pyAAYWpwSsSnQyNYrVBK6ug34+yZnJfWdA
v6V93STXnSHQwI+Dt6Mmdu4TGqpeD9bCBNbQDDo2gIbDzS7CbOMkzFEXffH/VwW1CYDoLxXU10Xd
hv+2eUuK9p9U1H++8E8VtSf/EBINtWMatoUwWpL/+KeKGszxH7otXQ/3qosaVycR9E8Vte39gYBa
ejytI0zRHQTWTdG14X/8zRZ/eJahWw4vg1imW/+7ZHYE0/+UHWe7nmNbDtdKvqEgNNn6LfPT9tyy
kYNDUPDKTLn6LTdpG2F3bS2Ucrpj7s35SrVc+D6v/1/3lwdbPcgY3OVys1x8x9piMCNq8By2cQQ+
Sd5NWvtME9WI5xp44oT/NAXi68zS0Rr57m4ItZtuThtYbrj86dkhsnrvSAbJokgNsGvlh+UoWO4L
0yfzqgr3XZBxJUex262zc95TQJ3QpqWF+xqO1lkPcEHn/fVQGtMpKdDWjcAk/f4m4fhigjKRm16V
j6QCP2S6IueSAjuql62XUHGWY1Lu4tClFhu4gN5t905FnEv8kAnfNOt/mBRUxLlgJSm67awXaA0j
2wRjhRcvi3DH5NW7VZAVYUrntrTkSwX0lX7Y3ai3z6monA2VNwptTGt7iEJrh0bTHq+nuULad1nl
SILbyPspB2SzDPIGgHI8gIUVheCV18XwV9WVDd9kq2Hvr7LxBkrKnWFFr6KUjNRVBgnAQd1LIsmk
nyVubtptr0gy4BzYptoMAVRR7Jv7+Q3bsHkeRHiy0RCMA5wLkWXNKlEDQ5fAo4Yd4fMBFsY5CWfL
SuVnWCp4GgujZhC/smPrMmzz1zJgrQ5OkGFXQyFuGdNFGNXfStd9YFpzb1T1rds4j15oPNFyBtio
4gMURcK6fNY7FkGnujO1Gl0BOBYsMtNQXuAWwT8eVD+qlnLWDMp17dVQ0NJNJx9fU36k5/+uVPPu
Wj51bDTfQbIPueRwoj7BdkI+Gu0GrdxZekSNnnJ/4lAq0e2BeDS4Zn0u/G1hVz8xLsDH0adpH2KO
WQV35NXD1jWQabG10vIh6xWDrByPZxiKn1mAvwlVX9xSOe8c+DhyZlNN/GhKtZR6Ddal07Hj1eEr
7hiEI04x7mqTLi5xnFGVIqSgrl+SAEoVmmJI/qJ0C7oV7AA8zTQeofzeG89I+SnNQwJiHCd3jD0v
iRYE4JycS704FLp7FxgjRn+9QSkypbdoK3MFMwate59JxoLyxuxH7DKTAJocaSgPadI0yfhjAiWW
0pxEOhXfELqo79sEAXUHTas3srt6GEHe6slTbfjPVu5dt53U1ngetkEE6AG8+gDlxfxht/qtBkUW
8gOGU2Nal6CCaRkla9sNIZyTWuSW5aNQ8gfWcOqYwEe03ldwUNJ70jdhySTxEXvVjeXCoygUVUUT
3dQs46kqONBdY9/mjl+uqtS/Fml1yALK71x71x29Saux1/po7Q0zuqrd9kElKlnDZ9raOXuyNMFT
U/t9KlsUDwyvAKfj7YvVui3jQ32vepeN7DjUQvStGgUSHwz9XSIpCwoaN4N1MaU63La1YKWCeoOS
lZioesrxJx/wLYvsWy2soBmQFmln+PZBkVCtvWfs8J3lCIeiPLiahrk15vsey2imyvjxJUkb5xCU
cLdXJAFj0Ob3NAIKgmW69Nbpeq1NOwMhJSzk/1BN8bjcNIbbb9BDx612CLzr3AODVOtnL0CR1xoc
031s3XYhWR90MqO0uZNW9KRsFHoNcThV2x3VjDLRC3WLNvBMhkjKVYLdK37tUeyuskb+pIxNwQa8
4Qpy8AU0iXtgBpzJBDHQTqs+dHHte+NhCNwb+rsfmF8QPabq3Fo1fvq8fTBw+a7sEQmtR4zHNpxD
1fBecFz5iBf798YqznrZ06HnSzJ7v7ZNBuqt5u355RvXsW9DKtAqVmgKu+xNG+pHQ1kbzOyPRYrY
355c5IeU33J8Cal+9rkI4Hz5aZj5g0JJYUfxzyHIL2ig7DSzxPQYcDVpW1iNmCmdCM9him/QgPUU
U0cxC8ya4KpMGidNlz/qvL3pOvjgfARdiaUf0ABu6zlbflp77zLmXNGFWATF+zTa1P5ClzeJEJy7
6bglNI7+GgZ+0I32ddQjDEpzgOH2sx/pH45vnrD/IdKfbLKkbOfSN3sycNSFMxr+us+m28jvLpj5
b227h6MhCISib9yb6Rtqf6peZ90nbC9Db2AdiX68tWe7g0s/egbHbOvOO0UoxM3W2Kdpfpf26UcQ
W1dIlpBh9MObS+rzhur1bV8Z62g+uhAe7CzNmhkG4QfN6m2vGEJCiKP579VAPtONpb3KhjY1BugD
rAdcDqoHNZXTSLcc2rv+ew/gcN0YSM/y6XtrBk/DEJ0DFxJCH2ertsOrGUm4To2jv8z0gZ2wQLpr
7ngcKqK6MC4BA6svB5rbI0HItBDXwuEkn1OYC6XaQ6U7G8xV6bZSkPardY0KAQGXfaXn9J3jNtmr
WB5KBe9HOM/gEjGss7cj4yBnkgjtTRCPO7gD33AmBOugsb5nVn3Xo6AJonjvZS9kJh6ccfjwMMFq
TNhSZT0Sq3ef05NYOUP3Da9jy2wV/vNkrTvCMlfAoc9VMBKjpRASeKS0udhPBqqshXm2p/DC9RDk
4hdHnJ7sCMi7pRHlr6mSDm7+4FXerimTN1uZOU2Q+Kmc2BH1mAwImV00Gg0oh+Y5ImGxQhVf7QsY
tDRqdcDygv2mLyi++OhyuolQMDetyEFFygNMgU6Yzp5LmhNizchkoqhzdWMPsex6H+TpQZb2Ser2
qUfxg1RlevRAltQK7VDsfYuMPjrCKvsRJuZeQt7AAKR992xaEqW4ESj1jyqxrgCrknhQpa+tEvq+
KGOiWS3aqgpDEqXonQqqdG9j/L3As4+Hmil2GeUPBGwqKsXVm0VabT5yyqnr6sMamwSJxaMFzwPM
uYKkk6aXlJDgvRUah4P1WPQcrmHpPjkk+5TuY0QnCUO3/5wklPJEWH8z3fQGXSHAvCI+E0T7keM2
2mrISqEYItgbn2XLXD4itSciTq3VFM6nbPhulWW6NgP9ugS8UQC8UOmD4YFXcL5l172NJCAwUIfV
KWfEzG4eXNumjpDpzxoqqBUsznzlgz7rG16iF+7zUBaSwY+zogFJT7pVJ4BQLeIrOocYs9aZ1QMV
Ld8Rj1qe/qqE+6MJ6aggmrpEjWGCWl2w+huzKB59L5xFNvotoCfAo9Ns84ZWZ7aQpDB+bbRkgJTl
Bjd0NDqbRq0eMT5Kgm8pMtW4otGWALizYkQu8bXh61fOKJGVZvqFRbW9beaIIgxKjWnQxQuHJ3Ln
oPNO1f3kWq+5Ji8KITz0z+l9l8rLwuA3NoNfrCNtl8XqFsLDsyjoa+SErIjK4rxLJYHT34xteNBM
cis0NAg1fDDg5sOLiCefk1d56zOw5qfQ/xvxpm9UzEUoDG4KYQLIzvYeJcA0+ZEb2PgplwB456Ll
ju8x5Us9cLQVyaXpzh3pHDfighG5ZmfuKhLFbj7OAYs9UABFVNzqJZ3a6EoHFEntT8yc1bvCYqIc
N5zgxjA9+5rgs6nacOjkE34x/y2w0fS6YAa03Cc0e6S+bDfFc2LAs5AVfQ/7HNPrw+Qevg2uenHC
/sfYtR/mJDeMtL9HHp6dUmddhX587jQAPmlHO8ejbmm3MWkh3Znu9X4U6tKo/QtpCn89BvUrpUCX
cUe9iwo6E+uyieNDHDkvZpxd+FX1M2y5xI5G+qpAJQvDPbQDA3qm+3dGBxkJu/572JKZqOfqytCT
Gw8iJJ1k+b0Fpko3vdtOyXzBI/pAfRQd5sFA1SjpZHYkNdXcj3rF5b+7twv3uxX7qKtTd88Jlxo3
YBYHnoRO9qrqGgrQ7vDOCedshfB7/TsFoSAJ1Dpv461fhOhVo5guBGQLFUOzsGAuH0LiXUT8ONj5
AyhYLv9r3CwpIHWIo4nyiFzRNfYXeksMCHZ1J8SqEgN9zMleF515M4XOjfIRoZcAo8YK3V5F87tt
5DpyKbyY3WVVqHuzVnPWHcVMImhc3XuHFHhurFQc6q7C1Wk8UY385pfxpRYjJfJ1DjAXcZEESYVp
lZ1XZWvwzcc+4phqE/ljbAwkzO6+HgjpSKboMsRdj0rzCYl0sCuIr6UqqetrRPc3tQV/pTWeEmIR
pIuPxO8RVqvsEDvZxeA/YKbExjinm9D8WikJs6oCXiO06Kpr6nAXWcjTrGI4WCPnKJoT7sr/5iuj
PaJ0WBkBPovwAeIC8DWnxUcwuv5J0p5WGXmGmfMIRunJhU5fKOe6ZL0GBIO2RfrRmTP8oL+kOWab
/UeE4SCY1AtG7+9dSE6mzXjbc0/Mv2/t0vlZJXgdXJcsk6jcD2HpoziWq9ArQDmKdzqrR8MYLuvo
hvpmS1252LsFMobU3xtWd6hMBgtDllJTVGMBUyKHLlJQoq+ogcW0qJK5c+HpVU03Jn3Lqpk5gReZ
GV/4LaxvEKUJHM9c5j0tvGyj5GxOVrP1xvAjhqzaBQ+C654pt+9ksOMuwCIF08hG30IDY7nBS0GZ
YVmMWz9Ak25E2+Uupq59WLKvD1M2gkJC3UpZfDp0/4hB9KAVRpU6kh9O8b0sfyyvA/ZOjRtbxMZr
zb+/N+jY7JT7XrwVCEo/P295bCjNbh9rQziue0ySyzu4c9Gj7w1UKAPq7q1u1m/+/NhyQ0DovsMs
SeQx0fSrrFK0NSCTpbSj3GarRfw0RGiUFEI9eO0VxDPi9DA8SzvOsKXiC5ojHWTi3qiuH3bTZzFG
RclRKGzRc3cknXsbLY2FDTr6P1MN8/l3CUH8py5oObdzLWZZKg2XD1sWPZxZJ2RT/sFip/WKPj95
wobyoi2L802hBSBmtT2gIojkqUpo3s6/LW00oPO/LC6vdkY3mjhqrfz0uYgTDfejjA7L5w1NM8Bl
nod1z9NgnpY197mWIo0AGZGiL5i39bJWkpZrfgNj7Jf1v7xi2RLL/33uDsv95cZKPQKcMNNWtEZa
1Z37+WdDLWTDLqvma29YnqkHxezTIwVuWRXLlzRJYGa9BqjxzZZyxyiq7+3QbF3IPJ/r184BVgBx
t3YZQWvsdZRAoPcGRDLnWPI2rTmeOcHmJ3u+QXrg7Mk23QWA/ljxzIEOVJs7jHpJDtNw3ga/fPDv
i84ceGnQm/n8z8+tF4U6Y+jeMjdL1AdZI8Wpq7EaS4iOwzlNE+xJ82YaKPfhc/w6avCmEM+wrLzf
1yAq4+siQlI5NTsrzI0JJk74qnVYmb/WMIfIyXQwCY3zXrV8eXLZb7Na9bvlu9AkvAGKpO9KXSBW
aDIOdGVqu89/nY+r5ZXLO/63j3ndrD3jcrNZ9oSeEE9+ok/9h53DHKRzsGmNfO0+8z9ILEnkPjIs
LoORkAZ2Xty+6oAFfz11UNocylKwUVkf/+3nyiI9+iC41h6WGRhtfz/tLN92iq9oKM2S2ELWx889
aT40lz1pufv1WOHY2/mMJMzJ2fpOpXahk94S2cOOuPz/cvN1tP6yi34uLs9PlEEP3lwHmVf250va
EAD5U0v21+dWzaug2ZtBffw6wpeft7xkeWy5G8x7oY6WvGkTVpMT7Zbn7GVnX/7j6/W/74LL/WWr
LUufr1nufy7+9vxy97fHPnfbspLyz1PPEtwoUvsYlE23Ss2DASkE/baUn+vH9GZMlokCF+U8xIyV
KxpmQ/M+raTpbKVzg0z/ziEWzC/cSxOqO4Gpq1YlGOusgyKRVvQ2iVtDeZdnF0UzAITwzJYaEXzK
g4W7riTD4qDBIzwtN4VXtKfaqEH/L/eddA5xKvVAbZwC7v5k0nB0cwDQiax4Zvn/f72Yu365U655
n6QlciH5MNpxeKHmG4h2XAWW+74p8Q8si/gT60NU07myBkAYIFyCi+WJIOBCId1uJzPO0Nl8+Cw3
3rxrft39emywBlbx8vTn4vIU6dvs9l///xfPf71zNDjFgay9eLjEsQXV6x+f/svbfS4SoZmdfnn0
86N/eeDrC369y7967OvTl2cHSQakX4PdsBqx/e3Jr9d/fpw57xy/vf1U51jfovbx8+2+Vs5v//fL
V/16m5YSGD1P5lJfHxWzcxmp/i3E08egEYXD6ZfFBetiZqN36FBK6f9ovywEmuVmeWxZWvoyy91m
SHadr2t7vYvoWXqzIKHC4fZ5My4PAlum5DgEOGqXy0g4X2P5Mvnpl/u4oSUZHkiduuW8D3uKYcx8
g4mIHWARgnh1SaK6ZdwtnRmRKa737Txs0LnAbUXDpAbNCae1KaamMYspln90SbM+DZ89nWoZQrSY
1Q924m6ZL9MRQjUW6tuloRPM1yMEZLQuc3lYerDpkm21tEyX+0vfdLk7evVrRu9guyAtzPmgXZYY
SexVONVUKiNyCXU09QFTG9rluW6vYtq0MFpp1bszq2Vp2i9Lvz1W1zpMv3iWiiA3g3QChmW5gd1S
nz4fi/UBaSaaDiQyy3MIK+x9WDGWnDE9i/pmWVrEOF+PRcpkHxAIAMYxzo9NTZYXQy63POG7YXHZ
wst9WZtPfgEPfmmvLd22iM4I5pd5M39130YgRWtm11SM53FdNd8sS8uW/u0xax4/Mvd5JxKBy8pn
B+5zednQfU5NrXXBnM2bc9nEXx05rP285vP+Mr4EDxTmbXVYmnGRTtjDJz5mRIKN1GROXkui6oN4
inK7bEFbm0Oivrbo8mCcw2zVGKt2ms4aAMDf7CVneRKpqhMi8/IEtp44r+V+MMaojrP0cWG9pH1b
qIuyiGeiCukZeC69OWzu6+ZfPUYF5qBFjbFfuv8EAzc4rLlpc8oADZ7e7ddjYxW0pziguuzNAKI6
wIoPCs4KvPJIDVJsVdO/CHIr+H7zMYiShE20LHacQnwzCHdG07Cvf22JZcN8bZ2wRotHnOy4XjbB
140zn5y+7n4elK0stsmYfCybYdlA/2pTdfP2UYUJCIVy17J9SonBrszkfjnSPjfRcuQRlkAG4qho
iYSgc/q5oj4CeEn8PCVxwwQWNI/Oj4LsZOgiaB6iBPQjnYStmldbALvtlLpyjsae738uIp4ECxky
f15WoT6vx8/1PS8tdw0bUY0BK2s5WqIY0WyTuM/LCXI5Yjx0CmhX5wPq81gqZISbivpZ6dKalpk7
rMnoiNcLoCicdWikDEN+183kgLt5S/+SQvPy7DTDb/wcJo6cyqdlX1pEKliAq9PX3WVpeUxoGo0H
BhDLnhbOq0Gb3+P/tSICZayt/xVT7uotyj/+9m8feRu14/HHf/ztz1f8KYWQEuWCRAJhmUJib/WQ
V/wphXCMP3QX/bdrOJL2qkDU8A8phANQznVotPxd8PAlhbD+IGDaQR6hA7OYOcX/G6Ccgdyi/Cec
nON4ls4beS52EKxjPP/+doar0/BT/r11Yl1rB40SwLgSqxkRbFBfRdi8Mt+NE0W5B+0YbLA3iyPt
gl9W1O3np/xKszP4gb99uGtIzu2G5/FrhPHbhxe5KCqpw1S0BsT/6OTbi1RdE3ku270erVBBuvLD
UP/XjxX//JvJVRV9jTPhUL+gKg0xTGr7bUetgYJYcyFKxpH/w0eiXPnLHzpvhV/WciK92ofxMB3I
5+ymO8rjUUPhaDVGmzZ++uu1Srbdf/k41zBcmxxHk6qbYcySnl8/rklhcwV9tUA6/RPgGFBJ1hy/
Cp03dyuIyBCJLKAxK+kF7Qb5VnzlZYrqiiPoQZvJlZOR0Rdrvrtjz6VkPhLSpaqygNGRiY1B7Xpl
NXq3mxz92Xd6Y1XEhr7DmYIkwv4B23XFqJQISOXk5GQQxFVbWbvH6bfyk8qnGKVufIrIG8rokFwp
vwN6izdiaPKNrNxdz9+GfOOwLfSjTUOpC+jrTWAahgHGSD2JYWXJ7NonivXkExSb2/UzMCuKMtHw
aLkgw7XRuR+wadxfdRFWXbOM0JdOOvNMcApzDAEsJeMg6ze0Yex5FijPiflKPj4KXa5VDrjHTsWp
kT3yb6vBXVOsTSFOeUgb2WwRuADX9WlJMAv+EHCforJ6RZz7qEYKMk1zpQn1PJrKWdMEoaUc45dt
8FAlBlwHRQiLZKC6RpaAjuM7DjN0diMij6mHAOB26hGNK0Lssn7VAywEIYnmOW2HcdSIU6AhtsKx
N2ys4lAl7+SkfVgar1MWW8KE3SNN3soMcFMgKlgb+XRXGAUmQ1q0daf8LavtoFUjRtiTJK5y27YU
78kjhmKOyiZiRF+iGrLt4nXG+sURoVDd+JFMw2MosfgHZEfWw+OoohDFcrnvc8wGiTN9WFb2GJQ/
8qx562iPoSinYUr7A+WEth6TONs6qnz1hxzYttyZOfVMS/aPosw+dEWttG3Tzfw+mTU86qO4GYtb
WQFZThqIGxCRohIdKjS0lSvDcyA4XZX1MAtT+ZcCnx/+jikCIORkqdp0Wkn815y5lFpAFrKGteaW
5kZJ/Sctn2F1HNy5qVjYHxrunD2B49hldSpB2q1vKmPlxNFPrs+8STPXV7X2MkGkRgsL16SZ1i9E
UQzg+ZofXkEOrxY6MDqS5JQl/Dc0vg8U4mglkFb49EbWnqTLbBTluprlPxXUjvWUTxnTeQKQ9di8
Sj3nUMkKTkzFd3aa/M4zalqp7CapYVwWsResezp6W0unvpJq4ZEwvS1ZzuRvVOw/VdIiK6HuXACl
j3wgV2FS1ewyvABLwLKhPTznY+W/uZ57y3sFgN05x39O4ep9SYAMn95ujFBdBaV5N8JRXnbf3KQz
5pNEaMS4jnEE3s3jUgwrzYT02j0nNc7DIeXX+ZpBkXJKmpUloAY4MjnO+80w5g9Jpq4xNgcov9pX
o5LBuiHltChKgd8Lx6Pm4ZntTZ0PwDqSi+4j1WZ3A81pCAuEjEwXjunEtPlIV0JXtu2T+pYQU5rc
XXPllu2jltcCrj6rb9nzdBAtnHfpMAcljHUOwzSqsj2Wsm1U/ydPZ9bcprJF4V9EFXPDKxJoliyP
sV8oO46Zp2bm198Pn6r7cFKJc2JLArp7773Wt8IIs9MqqyLje0PbB2OfO6ixN808s42pp5hV8dnp
tZ9F5IE7Ha55PLsWhZ/6r9C6J31Mr5mubUjK5slZf4E1iym8Z4035Qp+wKEq+Izx8H1ArJFb4fZ3
+AYRk+Z555QRnnRlbZK/QgnVffpwYoUk1ISdYDZj/QReRNc17FHncTs5lTJsZ53FLOoSctaTl9x4
lY1uBqpTQ1kp7LtVKQHu990QZ6SVVTMZDMRMhiqPOOB7aCAs+b/Xk2Q5BjsZ6uzu0ls9RQ5mPKAA
vCm3ISyJH5JG5r+OBrY34K/b5g6L/zSuorpHhxwEprHTi7no/yQAI89w3f1i2I+xQSwWL6yb+OJq
uUrM5C6HcW3uvyh6hlY6mUmST+Tvv58W/LuienP18aUZ5hfprpkm4U21uZ1RrAkKhOlljUsiSO+p
XxqfRZUiejT/6RWvk9xk1hhZfMjEemlKf4hqppnS+FelsOwt7kbWMlKPjDty47umFvfCbX7cRcAQ
0mmcrc+xyRVdJj4uSpYAxknPqBUTvtUURK+QLY3jEVpke+lVPgra0JiiSfWJ+VghiwpccaxBAvCT
QN9MsxqUYDTauOrYfzZyni4yV9g1XXybutT/EZ3F2pkmz3l3Q/zULN3rzMl9YP1UXN4aDCAoTcp8
aCn4149kbthiwM8wQ+JpKjL6f9jbft+gphDmDCLp+HvDW3X30bTpsXSJ7nAXjAzceTOzewJarJ1o
u3d25AgqWOzLlAvuIpDw1ba4C7O9sLV/xEb0R2ax5iUCeJIA3jOzjfcC2zI9pZ07xSi2dcPvZf61
aHZNocSqBhQB05IGK0yTC64ycsg8uEx+uGYhjjQanVHOe1T8eKDqkDxZ0d7TuWRG50oNv5i902Lr
LGEPbbRYzhsN8aYseSj0aXxAlX3tw/bS4Lf31mD0fN354i6/EM91NxXkp3BqntijT1zCcIuvCGEt
YlhnfKknUQQmrWUvS9EXdJP700XlrpDsAIQh1lutBKTl8BaYCREIj10LRI9FXYozwCG+mchtrJQi
3qR2ovqsssqurgumqglC9WQOg7k9yfF5IayS8cGt0yWQAfrrCIycPxKKJGuHyxCcKPtGDP7q/scb
LNFeRG3uqxbfik31u0V0VBfmQ5riTE666ZzxX9VR/s9ht6/1QX8jiXPrWMUOTA9pH2l/GtOuP6U2
8rgG+BV5ZsAYVqJxT9WdJCBUcQXagluZkTA/atI/Rg3pDn7HMq5bAlqW/jDYDROLyAVyNN0JAVRY
Y0ngRlNDhCh0z2FssWHg1USowJuKS6bMZo7GP3WzFdOBPAtrGulj+ReUxZ4deWGvoBfjxbQ1WLSl
vqXeTJEEG8isIvPY6ryiYewOaVMaDDeZ8UXi3tvhlzlDR8s65UPpwEXFysynMQ/7RGyqqIEmVFCq
s/A9KoNzkEyFt7jrQPvXFhKpKRApBzjeSo1ceJw9tV+cvWLKs740N2O0y1O7ZK+RwuIzEBPoG0uK
mXozWYO6d5CWBjZoPRJRsVwJEAJ2C+Cr0dAuamQd7Qdn/LsImCypAbNssDR/sMDzdcOz0/UmFLM1
IhprVxerDmW4c5wN9nRpjjD6229Wu/FkD9M5MgjP6tYRujP2BMf2iEis8LNq2ID+exEQ8/AnWntz
vunKcnan5APZa7JtyJrZkM888nzgXYirCpFk4uobHA9BqiDEiUKi6rp6j+Vd3S91h6gAgzxxIjFo
so5cbopQL4vN59lIUCwIjA4MRI9SN8utRLrtG25YbrWK4w/pzXI3Tc7VJFOiTIyjZO9NGzj8SYpR
2hKHqRJfoWNa21yBW1aD8lim70HwUIWxVl+SND+wAHMo6EKshR08iDiq1X2nV48gfzglNe3flkfT
r+pvgk97Iunjv6ZOyuW8iNlL6QYTcMyokRPvNp270CecLbOm70UdNNobgBWUmIaIvmQ8LSy5eP9X
Chwv/veOYqFIhJPwvISXhGSYrTsFoZADiQIcxeazNtaIHXtsPQ7myz2fhLFWEsiaNawpaRQm6PDC
h9z6jnIudmtXjLdLoF/ZkvuI+JNNi5B/wo2Ncyps0D4kX1kHRHIqEioQ9H6ma5MzAhkQbj/TftPJ
QlgOneEtjS0hRLXs9BoTSEVXga8qZDPqmZ9TfWF9bcQuG63PogCrTuDL4kimhsnMMmCBc8ItE7KF
M+kh0MYYux8GDvTepwzKNRpSFKDI58BcIjKWO5hhWFXriB2dKHBu43TbGXVJ6WMFpQrCW9cbVLNE
gUkQo2R6XUWSKRsjJiok+Q3JiVeRdUcqNKktWdXHO2DzvSchEnt621QBNk6Eq/rGRSuHJH9IcbwZ
cHDJjCuJoGnwNwod5C+EX9yM5tWurO+egpWUKAKtpKV3BL6x6Zviu4j0nxJeHC5FjrY0uBKavlxX
22zd3WQ3B1JHQbWpZJGQevEGdv5R1MSZaJVYU6njQ+RI7gI97O4ynle/++jHIiVjqP+x5BT6Vt1S
2M7pi6HmoAT1EYDokl0tdFR6DlyVfl8VaPrQnFqOFgQnKiqy5mnKUp8zJcCLGmBZ2vYUG4wYYrsH
Aq1mgT0n7S4SYWDIiaC61vnTZZq1labylNTiUa9BlWdK0e5yY80/hQxCfiGnZvTtjWw5xM41Jk2M
AIOVXAwrfArhTlrWY5tVkuA6CI/lcExTTFUq4pMQRB7o22VFgltbi4C9A3/6EksXAwi0g9El/jBy
MWQTB8dqM+wM8w1UdEccuftkG3N34GQFe3CCFsanRkS5K1aDinXmIFzshonn2h1deEWg7hJaBjES
lg3qWWyzyNODTtWfSb67KXADTYkOQdCA7PPomo7ueCgJ6Qhz9KpFPX05KOdYFHnONPIc/ZFGJEo9
opb4dLndu9Gv0hS8IJ5JTAwFFZ2JFquzJ6q4tjtP3fq4pQBSbBgRSzFArFjjrag2uT1pOW+mSAaj
sJTdMK53Wm6qWw0tptHoPj87GGMqRrny9kZWS7I3yDBOAEcR/3pYFM76cQPjhksVV9GWDsS+dFRr
Ywt6Dy39hjIDulSx1mBl7UAv7/HenqqxRvmJpdW1551O/BT6oAyP8SJh6Ab1hLjYLo33Epyo1IYM
J1D+JZT4Y0zJkvwL/P1ocqrxaqv5RAVNXTBppI2apCaE514nksqZdsrQoGXKijssxH/ZPB9MtuCN
K2EzxsALWf+5fzFIIWIo31X8fYTvaHAP6jvYzM8arSCeOIqvQoW0OJswPkA/IOdDrmq7j11MHOhN
q2zC56T8VkfQJ2W95p+XGpkRSRMsmcC52k/upqoee4tKNuwqvBUkQaZGBJeyNEfGsaSp82OeSshw
+2yZ92GIlcchiLw3tHMonBPzp91gvSqTKHeLbcUBCpar7tACS0ivjkM83UWZWL4C0hJ8EY36/l/R
1o9wi55EGb7+BljByqJkj0vbi3IWVaGAf7OUbRGbkjCs6g2Ttg6Swq6C0PF1+lFeA1PSc0W2IeJn
OdWIlfOIV8Cne56kcW8T82KALd5ItUp3AKeCPjemg2nyanLb2ZuWeXaRge/J1LkoIZ2UlMvGqdZ4
qJWcVxnNa3YSbJpZMZHaTwKVXxEUoEvVkv7JRGBouAYEw0k0t1FdPEC0Z2Wmm+TPNeVdN5Tutudg
j2GGRRAIGzSD4aEzoH229hr9pNqvNoekQCsVONsQD4XZ2ycCRg7Jg6KSGT7DzoD21f/Ysd1s091v
1FpZk/eltxFnJNGTrrQ4WJ3ydEdxxFCi0cJjTsCmBzAgL7JyT4aIWGX+pEEkbrDWd5nVSH9u3nQ6
GBubtJq4ZHlLU2cXqjOJbzHvoKmvveBxjOc8Pucpx5/ZVI6Vqj/mY/tHlJ26XbEqCPnhBwvpsqD0
2METezeLbAlirDW9hk9mbNt5OwOq+o1IykqzJXYNLRek8cvUTRNVWwySgJbgfi7mMZg1JIGKITdk
+45BldfGW5+Kc0/eerAostyZ2ONPVTaRhb24nqGCthus9BElSXGodOtuNIZxwpQAHoGlPlPFUSWL
giTnlmcOpQE5ZBoeUTq/RhQVm0aJgFWrBDzOi/EVt/J5bOubLmIQBWv8nTvPpKuPMtAFpOHaci9E
UCJ2GfPDoGObairrNKG/NKNm3NUFuyvA+Y0cMK47zYkFh8J+3avtHiHWSJmWIm31XJcNG/0GR91Q
uLTT1Hg7Ls1btRS7okd56sSs7NNCCa/JflUAOpzkRPgAk5vZe2tAgOdBqqF6yjVEGp7PbRrHtzDF
YGPryF3zGdv5Gu1ZCUMemvF3XUxf8F3IA/EmaCkR4LWyisCbApAe9CL3pUmrtbHewmoxfH0K8R7I
77pQ3vOM+6zNpvy4ZOwKueX64/oB6pY8aC3HCsKYghoeIvYTkxxV4CkljPXNwNqrxaEVtKX7il5F
wRvJZwqJsvUtBxCiI7ewdo75zFDbKu6xQtewddkxx6nixJJtUzptfDJlMK4Zm9w1njZnhFKt2bam
qtgIt+aVF4AhPyYSruuNZKeaUEW1oiEAijsnV0jVmtu/Nj59rO36KwLpS5KXfhsl8OhkRGn0bpNG
csY4n8/TbpLyAA5TPXYjzcdySXlWtPznN/wsi9M+sCyO5WHfkfyrcc9zc08nOr7fVt/QFMx5ZVIx
L7mh3IZUBvY0nctSwyoz6RmSU+WrJN8K3OtWV+tPV6oDJCaZ79mKtGP0YSs/BC9gQsxZgCPCh1fV
l7uz0gh3xcBQQXiUQPouJ/3hogEOQZULDjXh/6Hbe0+M8qyYFBDuolnEvKAsn1jfZ7eB/P9SLZNf
CDSugwX2phGYOH8z9XD9e0jDmDeumZStKM6WG9Oes7j/HMW+WmKNT9NLcKNr2GZijNamU2PYaCHU
HyFBEkqbThCSRxYg9EHQSf9L61M757l15o54Ez5ePcPACDfDnYt7Qr5A6wIySkG6KdBIY/Lk1l00
UcCZ4hHDHbloXtGjytfF2gRc6I1XY3NDEl5zJLZhXY7Vy9iZiod3NvNCjV1CA/Pr5rodSM2+jQoN
6E495ODGiqF4Vr5BxYGk7sSGIEWB4BTkGnzWrjbIw1HMwBrioKnrQ282n411mGUGrbChJG+t8MsO
gRiSvMzhKnBN6S+rIkskGjRn23kzMNDZwJwHgVa/7LSzYtPGbtqgwOTpjrwLp5KfGcR4OoIsp/RG
e6/1Kzl8uxg6vETLr3aGxSZDXxql7exXj5N9NuyZ2FadyW5nFRwRST7wOhmu9OozwmFyeHrtWanJ
EXJQtg5rkcGoGIlrfI/K+GBJfB5NRVCImhlvIVQ5s2k+HX1maNMrd06onzVZsnM/v6WRc2ZOcG81
FrtROdaAr9B4gdbK5hoNIVpKeEHEBlWfNAbfksl4XhQTFyL5Ht14UZg54iHDhBLVKbhrrfhs7eXJ
VMp3U/KFTJEnYO7qdraw8Ctu7QPtfszrGH0qm2W2YPGdJ6JZZu1Pt2Yi1ol7LrgX8MJWf5GnYeKQ
rGdyDcibXwtN+2hmh4/F1H2mmlSJa/qhqFjJe6JCmgbXaikFMDjWBZlQA+NDzamvUDqwizT4NLAW
Q8eY4ssa6KdR1ubMh7YFQZ4by3ysbNN9IkML3xRFIMmrmzJsVG9qnWwna87cFmMWO5V47To92ZLR
yyO5wXc77FRV4m5wCkGEczreCdPYCzF96CnhkYmBtxFfXGo65qa2pwcKSUH/HF13Qa9Jty9ZS4rF
3Iq3xbL/qDZAOb3g6BTHK82pBJ9DGJ8ZSwMLJJU7eCgOneDPfyP7YhuF+W+Rl+NRQIPAkU5Ng1hJ
vmQ2T9fWYtlPFOzPRQRobI17XTAYbDGG4h9xseHijrxDCOHgF00pEu25Puh63QCU7Nz7WOzU4t84
uF9oCh8Unccc/vz7NLBadABjBudZkRM/D1SEl7vzGiwJZYuD0UJnOnc2eNKYJqYzPeW1sO2MvRXC
dIZJe80NDSdScYdAyCVMWSCnuIJWSs6r23MsERrIWC16lE1PA3UgiWJG87AeWBqyFD2QvPnJUu5t
mcqt0oiHCenNmZTC+m6rh8FQX9GsJUErVZtAqOQt7ZuI4Ne8DbLZCJQKiEfFrM5Tpf1iNSMAI/OB
tkACTN8OASgTrcaIqWlqfU/K0OMghuaKDvFQdbncLW2U7kxtlzqLQnyk8RzP0zdiVmZDNP1PHPbk
CSPgRpkKF/AF86iQah5MALtJW7HpRlwIHf7h72fmiAo83SCfpfVSKEl0IJgw2itvDVAqraNVIHF3
1fSvmvWc+rsXRgrfINUfUQCwG0z2NbLYsp0+u0If5mLTVPVz69IYTgi/p3RIdBLPv0m4copRgbhu
kIQts1G8Ko7Kxftd6FEslB4WxXtnEXLakOL6e+sq8N7J98wt1cua9QQa0/YblZ9cMzkIGe5ZJcxG
Jfl8W2TDNVkiNE0kcgqgp56NHXYNJHUGglV/n3PqlR9Dct1JTpWJRl+5qX96SOtOyLdF+p9u0roC
+TWT8LzeDUPuPrvra6zW4xa2r23n0LpoqvVERB8RTi3IqRJvWjzTCF35gzXjXoQb+ykhCNOt2c3i
FGtNaixBrznYajRLP+qp+0lejnIkfdKvc2fepyju4XdCKofHvS5EKSkbJv2OfAjvvflk0Fg8imqh
QbdyB3mPSQ7PhO5wvFEd313YlRG2M/qWoCn5hNJhnI/anECOKwElCby3qVEsnE94kTr1hr6MAFUA
k2GaXPbUXpwcVcV3JvUHPq3mu7ErjoM4ap39vbSxezTaSEUNbxrwO7vp+vu7vgW3xY2qMdCfksAN
k3zbO+Rv5xwFEoDyiPmHcW/CR/BGTsebmpzVrTJjXe+y7KBlezHddewMXtoVFrkUMMXLaa6Os8Nq
HWlvehKemFfmR21QeJJj2hS6q2q3WoVMX41DBFIIO2saUfWwP+6lMj1Yjkp8gFskt07N/+Umu8xk
y56WAo6kUM//NKmxk6q7M3Lzvcri6b5YM6Uk8Q10ZoJogRSoCsakusPURjMA+ocf1qAIxv0Gjs3i
Yx6jnlY2hLVUXMp4uyy9iymvS0GfoZJsFqDAUdK8lVlIN4piSjmqCbHcsZb+mXnlPJMEAluS2q6O
3G2SUbSyaZ8ri86C3kA365uaJKrK/jsygLdA6W+QGlSwMyNwd2n+LqrmYVw3NAJ5jVqqbHgQc2Jw
k0h1MflqyfzTdwMoBbyW6CIeBuqIFYb0XpYN2k7lO6yTC8RzbZsb0H30GBBkAWWKzNaF6jAK3wj9
UT7EEAijI819IXcEMs4kWgg9MDQUgJcm/d66E2ANDVotZgqqfma0ujXThFQ3YX3oib4c1axaeFGU
+0Re3TSSvOoSCP9cDO2hqbNrUaP2LPUGHEAGtQv+zk4Lh09lLMvnqacV62b5jr7WSwk8EaQk3hBO
rIS9ZuQZuMw/EwM6U9sQ1FsPV5HNKykhAkMY0Rxy3Gk4m7UZ+/3ol6RWv+iUZ/WAY0wJ42fNlOGW
jQ+Iejmbh5D/4GBcmY4fQ1uN6K2lLlgx5zJrqIjqQvvMO2zuU55rmKMJ+M25eQMCeBe/EoPcFQrD
T7PMzkY2/+gMRLY9FqIjvN9sR6AmjmiGna4+0Rxiyh/EUzCEoEr1xj20ESYL2+o4Hen6bkoVbr5l
gRiLMYKJ7cB4V+lV1CYwQOto1U5ovmUKGqVzOT4BiwSUbLGFcrBZZafzwRFL84gXIu4bonYr92HU
aXTay0QR7tj7UjGyoEuht5ijdqyXwtnQcfXLJaSZQj0UNQBktVzcahFplB1u3B5/f6nYxY+GVhL2
hNLg/7/VVW4wrYVcQX8YqgbAlet//5T5IX/1+/82nVyMP7/fIVEh0+P3RKxAZYFVqDMHYoq5jvTj
+bZpAe0Ow+QLgS/k2pSX5xL66g0PObklZWTsqGwA4Q+6iwJlAVTIE4CKUZs9vHUYx90ALM0KAI5u
biyVz0d7IcSnbd3wOsPG8kr9q+zEv+w+RwoA2y4vgnoOb3U7nrLYXR54D8lRrbGpppYvnKTHjzC4
NxWnJEF5kT9HenIvE6bHeY83U/b/QBYtdMhMgbANS2jGz3vS2NAXR3kCzWFkuXtWRvNQWl0VpHX9
DjWqo5MwvqeFtimmcLiodjzsRscsUAdAD8xd4xJJswvmnGto4Cqf6rGHqU/r1OiT7FQU086Fx7kt
amAmemENlwa8NYqWaV9X1Ho6R6YiLYPENU4yCTNO1tljQYoCSuHqZQK98evrWdB9sTYTCQAR4K2r
wrOd1U9zBpMLbN2DLcmgGe0RzUkrT/SkiOlbhsHv8sGC30eWFT5U82Cg+9tY6rRWWBULQrfJRPVD
a5FDupW/kauwLRIRwKOuubxH8oPolDZepaUntVifdBN5nmuAOSiJ2BhGIbyYzqGvRa2L07c4NCrT
5VGvAuLOKX3GaJsWkE9IXlvj6FYzJVKwMRmdQAijveJW3cuo7a6Gqhe7ZXHl2kZzdy1jNboPVv+C
Siel8J6DONHrAw3A5Bar7n7MNx0VKQ68+d9cOtkbggrPKbXjEEfTAUNh6SUx0+amnEHRWfTyyqHD
befqfZBBq/ZQa0FWKZpT38aMvsjt8u0QZ2yv8PxDxfxeYkMEdew81vVIZ6JmitvMjKbTVYY0xBZk
pMkK8kIS2aDbxTZpxx8dwkpfrS5PZndiqX5Sw3q1xvlvT6gD5aF5toR1YvYG20SlGakBF6Gz9IYs
DwprXz5zE1tXEygGJ+hc7juAGU/2g6MkUBZBNKV6RMNS1VKQmbjN2yqEo6yN4lAWNgNsMIY5062j
RI/KozKIS+iaJFqKnKYZBfledoVzSmkXEfumuNgyQ/fQGG18xH1tH7n9yVtwbeNUrakbODz1s92D
Np8y3bikYe0EmTFY1ypkwp7GYEHN8IoeSvexwagPQgtLv2yMcr8w7UHhQox6V7XRo0Yfcmtp1vBI
B5aABMVSHg0Q4gPQw40TFdNTZzJal0qXPDemQoi4bNTn3m3QiZuieEGyIzeNqDgAxzZDTgblByIB
BdPRHrgkFpjXkTJmU6SZfHVJGoMek9QENnI2ndS+fO0ahkj1BA9Hc5yMTgFzYVXCP6B9mb626zfV
SfMg8qFBNKdl0WsI0HXTcUh9mUpEBHnqOi8sTDTk21q8IK+qNhpMv4cwc0HZVjodbuRRjkSR+PvH
NF70qxVWqj8lf2AIwGgcma2HLnELbaM8xKllHRKbkIMwModr1yXEHZS1ce5j5pjr17tm7HzCXAbm
VMK6tFp3kqnYa73tvHaZ89KN6CLBjuTTmEDuWccLipb5hPC+p0tnQdKUjI8jgKj2ZGp8SukUVGMi
/baHl+EMXAhlqmB9pclf5pVzkEhp0aaGWwDuiraVqs0XnXMJjZHM8LMOJM28nFVVqx5SOx13S30d
wZTugBSKh4VXjLH8XEbp0U2b/LGwWI6ZABf0Xl3Ws6FEF8XrDzMpTtmoh2xETATNGqWEWVqrYEfp
gGFLGuCKL5PYRhcghotlDkxPRkiUiHaMbSn7R6KuT52sll3TjkxrrOxBJsm+lyMOnFXzFS4s8sPA
PHky8jP+N6hHBN02wvZp7HOy4zjFJtB9lGq17BmytX4xy28nTGm4ZVd9XbWjvFY8u+jlti8L6iNp
MRtd61qmJJsROSiLO4tIObTnRrI1kFvE1M/GyYoQCyFYjUBAp8sTG5A9kgwyRtVyYM8HlbvKWc6G
ZduXlMMmRZMbOCDhT5o5ml5JC/gmqpTomOHUSgmtOnSqAFqjfmBBmPbcfjjpi5syTA0i1iUgiofm
uZgJ5pkxLJhi4ZSWx9a+t21q+qncggnXIO8MVA4pg0UzfWltrXmIZhgaBk0xlu1lZ1TNfKQU0qPk
lQSd5TGijXAWDdqWEjzvpSVfdwPqiGQI1T0iiduUFelJYZyzlERAmnvobvNET4A3iasv7pYHsWiY
x5eLQ4DQtXXsYB5785wnA+c8oNs4XkiM6xM44CuTeoiUtS7Tb0wFEaoaxpuS1v/mXL7ECJm5s+ab
XTMsnyzNuCgLK27cAihpWbX24NtpWlb0anuZntWwpSmQQkef3PGG0GISLMcQCTEFqmboz3YMT2Me
3qqJ+cisuvMm6UvJfMccwd1Reuji1pl9RW4nA5u+1vFcx4PKqt+fJ+RlB2ceRi91qubMyewaLeEQ
9NxvjNazjaHG1TNlnYbayD7JyZ2OMM8lvfuh3dXwjxjHkuuIJuJoCUX644wSr4reFRUyv0PLeDev
xIapYGuQmrlnD/0Da/W9ig1nbf7spZAENSnqBlx1GpSNk+/CzGh8dwUgdHZ07J2CzbOW99agAh44
EGyLfqSHWsbGdpkAeeuheuZkM3MzDmchumCccnmaWvv2WzjySXoSZhgur2Uv8iKiXYCCYLB2aFLt
u4Jha9P0Vu73vJ8g18UFbNHKiB9sP1OpoxtVRxmuRFeilepzi+3bV4y58AvSjlF5uHQJEeMRzIZu
fEjTVyMK82O2lAcAkfbJtbvznFrd3kzTB6uCilvmkb0xGrM/iGSkFuqiXDtFVa+dloH5YL1u/r9f
+/1lWP82XFxkaZacaVYXa5Y4Xr29tEkWsoRKGEVNXpUt08AMm+JgTLMKsYe/+P2dXjLmL10ivZqp
C7fOxZGBeR86DMubZc2/8+xjsnioRJ37QHiHZzyDTz3AeX8o/zgfw1/3rDEujN80JSAUk8ZusTVf
KRfMe8ONYPrj3Zkv4Sf4qW68Q/R30RIq3tpWmTetGcSwZ96jIah36R4O1w4C6l++cKuebP4pMnrC
fTVoCa/6PWmvyzuIEh4MRHaErBBiSfv6RZyTYLkoaqDsX8HO4hxaDWc30vncZ0aE6pc46NfU2BhP
2ZctArMi3tRTd9O2ybbld/2c0WhrLqK+DfHWvkevZrFvG+J4LiwI+I0N9hFGmeVJa/0ZLxysoyjI
U6+/oIwG2UHbmtvMdUhTomLIg/QckhLE8vLYfFWq1++L/OKIZ0X5y1tHnBcYL1kH2tmnxzR+NweE
JR2jyE/SRKariUyLBNwjmUvZc/HEqdssD7Pmq8gVWTvueEj6Q/maviofSAloJWF78Ktdb/nGq/mV
6ydd9YwJUOa/7mK8QEjmVt2To2OKfcQw0RtODUGAAdEb8OA+i8Ez7vHWeeDNzRvz77Qb3+rpOPyJ
n/tXDebvBqntBYcYJvz5iV0NCdGOilPzkYsMV1N49UbmqDC88kWttqhJlOdUgYPnTYNPOEvYXZdb
O25TAvGY5zDwoV3p5daGRLL2uDyNe+wvVcCwR0l9plsnEvu4NvOxPBev2s16hphn2vde3xNGF15M
EKbeQPIKc4gn9S6e9ZkcKigcB8IwOF7+6Y94AxZ6w+lGORcn50LjmELyOT3k03oHRFQc8z56Y2A3
BOU/eWnelft0zFHo74rD4punF4STPrGuvJk3WM0Iaugm/8X4m3wSRHBVr9o32SwIkbcNNoebZI/7
wA7xxgJcGIeq9rVkN5o7lBgdm+rVPcCeYWpGBlPhqcYhfXHUTU8lOx0FTWYe1W3/3ATllTocLcG8
UdRj/JqvuuotV6RlxCK37Vn30mP0NL0ou/RK+saBzJjywcI1R5hjtH3T7vpDeOBsCjOvfAMak/2T
JxA3I1T07dpbDSKTfcdr39tt9UeeQtqAb30AW+ox8aA58S+6PemjqEni6/SZH+VFPNS7z4moprOx
q31Uuc3W2U5v2QeGkCdxR+NS/TG9il40abhZkOBGdjbdT/pDjA7iCWj7iBCvqvHQ7bUTTZ/xg6XM
+GLOtwrqUYDv6H7nyPKuADFVlJr78sn9srJN81G9KBtGJvXOfO5OzojcYa99tR9q5jNodX3l0hzU
FV3uuZtp4/xpDs4TVksizr1qK3f9rXhaHT1IcRdP3WdPOflDz/SK0o5LSjtIfTYD/W/7J/2Ekdn4
YmfdF2IE3up86zxRJy4/kNVIai7O6pNxd+8x5MrWCyHAb5UrnxDFenrMsFV+Kea223HcKH3GRPYx
PlY3+88YiI/wLE/RrtzXP20Qh5v0i5ScGaxKcRJMT/jmUMy9XoV8tmdOd+rFY37P6XUFAzjnF/r2
f1QCOm8pSYccmnDa7AsWIMwzqIF+IvViotft2RI98Y2OE4up41xHpDUGBFlPPuNZaNhruGl05GAe
qatIHy3OngUBJAc+ea9+jT8Vgddo0/6lYp18gvRQJzKMJQXYb/faQ4z6mDzrrX3qz4nkYnMzlRpx
Fhtj1T54zq2+qx1dwi1BNWVyUsadIL6rJTBmY/vtMXyBnWHCcZCPCCKn5UF50pk7PqYv6LkVWsFe
XhD57WuXmZhjD2g2XfENq+7f6Opc6nRLqozfnZWn6cE9LzeFISonhot7jqxL+A8EHXCngCoRH4bx
zI5IrGn5x3oWD+I9emJLeBcH41s5t3uev5SinoZBgR9tE+/lK75WYkNQim7Um+tjZtjE7/ZPdEIm
DuqDlue7RqN/9JjiDMxI99rVxXa+W8FAxzZCp7BBAKwaW9f1nScJX+1HjXzlmH6oXNJH7aDdmv4z
PRdvIbc2Z3D0yuP/SDuP5cbZaLu+istzlJGD65YHjGCUKFKipAlKETlnPL0XdD3oZvOKZXvwd/Xf
iQTw4Qvn7L32pJpyakMmk874n7Qiy2QUP9s586HYLtVVmc/cVdwvgm+rehKGCfSvliVT3QEVpdEr
WDNXIwkFvxa/Vb/EqxIXMGj1YmIwzlfCjhYsKut+piCWoQFiDwcvWYryJJm7AHCmhGEgzT4o/URe
VE8W8LBltsEECRotX3ZbfWnxmkh3wnM4J8GMtuq9/+XuAsiTnyIMfubUe7i4aBeAFsZLdMJsgtSP
xCagHU0yl5g/NtWkb3HtTrsNMl9vnu6TF+uZPbq0zYmuN6a0AYU36vzIcUnD3oftRL4P1UnhkEwk
Tqp3S0Snh8B4VzhMCzPhoB/d5qB362ETzcplCTFqmi/znTtp3pOzfOqf42BivlP68dbmJtnH6rx8
8Z6yfl5+8MqBdaw2yrvwwN1dSGtgZ9wwo73jRgz51C9n/in0bMs6BKA1JSKJSQyjrMlT4p2eKGfR
XxMp3K20cEtsjS0Rnjkvnyu7QrlrkoYw0T8dfO/drCSKbENihLFrvivRhsMqy9SClslTiWBw2jwK
LwN3Gmc1h7E7c+Mr9Jvm0FmjTZRsHNvi7D/Jt56tvqvWob5DmAhxb9ovyg9npQhTi+zth0CzhXZR
Pgo4MABjOhhoJjE3b4NBsYdOSvvZbu+0eqt7S9wY8tb4Thnb/kTTJsaOnrx2qFnuBWIXZwiJtafi
0CKTfweKA40Ap8e9sHCR1KCsNVAmT9R0zouZLLOlaceVXQx3jLDyPs5WRK574pSGFfKHehNVMxMr
UrKWH/jzhgCLd0r1qX/omo0RLkZtZQhcb0IfSfcWSrIwtTVndl8/sFMI0kdd3VXgqswTB0mh3rFh
y76Kh8o6gtGDx6m9BvFKOjBBIX+S/UeKgslDeeffJXgq120+d4/1mcC7kMaLxhyFcWhmrEw2LtmH
aEw9Fv0n7a5T8KksOBWjDCBsM93n4ZriHNs5VEj+3n0zX+Udk0T0FRyaV1CEpEfNldd0m6+8db2p
XtSHjIAgOsJoSo9K6k1qbFPKlAhQmPrZPDds67WKlyaKIhgzyrRP7hJjhgXQI4nrzh2O6Wf2mnk4
NyYc/XyTrfmXC82Vq/nG2xWrX3jL+me8i9iwIvJcUIBqWBiJU51UC+OukCfEmyyEU0I436Y80u10
wFNOSOn5Trf6MX0OzKljmyeX7dc6ecKDOlXIU8Kbt8s0CDf4nmaBPs15WXlKDLYDeNgCBco0emQf
VyVvrjcBs5XsOup6Z74n5lDMAyxf6xBdN1jKBzpuTnbWmoNwHx9xynTqhO043esAqeg7Ys/hi4Ut
xxixcdlKTExnI57RrRxLTh1rAUI8vfa9aZcIpqkrQpI/aDt09MFTv3DYo74z8AWiZtbsWzH8zCiY
J69+Piu+6m05I+QbwwjK5x5B/hP8RWHt2OxbZvEh3CjFjKC0NcTIlb8ztxleMJNd8NTYeXfsHNxX
3plo06RroBWoGitxkh31YZ0Fi9FvO4KsQVieyMVFTSdpa21vxJNuQ12dOoVqOzj4MjBLczqe2ZH2
Lzm5TFjsqIIZxpJkE5rL6MmRSPr+fBFes+5VTA8EYebPVJ1dYUVGNavPEokCQmq2Z11x6tR8aT7U
2Rx2XXSoEtpuU+6c9cnDYFUN2cZzoFlBqNzFp+7R9CfNq2XMijVUFqrsn7020U4YWuhOSupsuC9o
+S3ys2jzGB2AyVNO7X658dj4yQsKwaZsE6nCxIJyfKGu44O7RGQLndVcR6tom7415sTdRCd3T4x0
arFXgtwZfFEIeFDf6c9wEGXDSgAak98WxTJAR8Tia/8+eeBrS/fiq3hQThQz+FjcUZwRXvD6wKBg
Ly5u0hkPV9hEr9TuOChEX6WzQUAydtlP7iezcSysUVRVe/OMYfc9+C5s4gnNVTZXP5ytiVnT4czH
HnmS7qwHvIzU9bJtuyboTpuVc+8zJuicNQrMyQSVzHOxhthYgKmb1M+UCliv62dKH8SfFBhbZvLM
vVMfhJd4IX6I/YL805JX9T5kPkT4yS2v3uB9qB/FN6tWm8+qYUr0Tbvympkydz6cTXl2i02AmHdF
buXMWMfY3LxZ3kxqcyUu8hdLZybiDeVmfyOhFyBorvGBGGglZk630JbWoThUj4g5zwTlQYqj6sub
zrEsXPRb741ddfDN7Ecm15ie+N5T4HMnX02GynLBtgl9Nqt8da4PnrKNPrVnRueD/+YsY9tyZp0/
szbGXsJf+ElvAdGFNTx5FDDnhOxMmY1fha1ok/2sQFyc+DNmf31D62Tm7RhWEO6CFcE3WODvpeM4
2YwiMc5wxkq6z8ZDrEmHYUk9z933j9LzM6HtY7B2QUN3guechTF/jdCyT7uFumfg8JC8g7zxvrC/
mg/Ecfrfwan5YBEQjtIieQEWGi9T1omDs+xWxpE5ipfC+KTrtlW2/TrAKPxCnhkk0eHIP9a9VO6s
HlYqBDXSBYOpt2JH7HyhHOe4jvY2+CJQJmZnpKKcnHg77FXiA7O8O+mwW+wCPDCndJ++IUe3tmN9
U6DrM3ce3KPH+zRxztEXY7h5ZgtNmk8+FQ/+HdORzJSD5Qzs0LQ8l2ftpTwzPXoP4gYjwX2+aM+c
XckU20oLY7MKD+LceC5423IEpWBrxXGy1F7YWz82r61NN+acPSJQE2Y9OtI1cWHY7Z45sDvwnUj2
Jb1lVi5EWn40+56sNaPpvTjkMDTdaYgoLJm1J/O57zbWrNk7H213DsqFEC81YM0qZ8sJqn7b2MMS
5+g3Onw4xLXYGCfiy/gCdfscyM63s9Bke1AXMTuAeiHmtrvkD6ZLbdPvsztmQTSH1rrnyxZLItDW
3ZI7IG6VOQyV6BGPsTcJqQclT0CsU+pCLJQ0t/bj9hkv4XvCtsybg8L8zM1lWM6ZwM8CE/koXJhk
trHL3spn7BQyB0/pIDz6YEFBf/Iq1QRWIYJurchZC7Rm1j8/Czu9wYGaWbNyEIMZYWz5FPE+hqZX
l+iflL5mO1Bo8CV/g1fWE8ON//PrISKsOKxyhooVbkqpIa+qYB3H8+TM/ADDlDJEz0KklAuj0rhu
vRRkcIwJP3XNcI3jkI4fSCLRZ++FShmFaFvfh2KQL6OE7+NlDVbnnpehHX8IkN2QRZsDzNUGBRlc
uVWlju1Sl/6fHzqz2NVqpi/BW0frriXquVLZUJIVnK+tL+srLa1mawm1CUY2TSnCok+Yx5nASeXn
B314jAzBXdJcoIiJwDibVwXRJJFnnhFZguPN2Jije8SCSOFZxXuKkoMSbT98ilpwAsUOs3UOJZHo
XtDH067Yt6r8KYdiOUkCDnO6eXC43rWf0/7LCfxOc85cDuRywLU9J6L+S8mcHSh5mS0seY1q/Qxy
t+RVAbaFgRIGrmyjV44nZACzPHYHo6zD5YDVgsoMjTMne1LLc6+iXh1/7psdobB++SkEwcmKsmPR
lQ+VMITMkSCCu+it1TNKqP25zwRlWamiTWV9IfXGfdi7NtTXvcLB02qch0RSj4bD4ciQiarUe04s
hWLLkXNwaO7M28p8yupBW4QuaiCnGx7bQb7jcbCBSVWHOlH2SeaSR+5APSvE7sOUNWFtOR6OPs92
lGJbJl25qnFZMc9E0aow2Loand2KvbcvBEwnmDH6pZPXy0Yku9hXxy5maezMyOo2TcIm02ooBuYE
J0vCoC4tS/7oKRrPRzLnxEecMXMlB//oeai1b7VF+Cg4vHWQlBZaxHahFmsgVuo+yD1Ow5L5n7FO
H93/dL/Sa+QaEEB/A11MxEuGpltECUl86AXQRSdLN2kEs7BbFT4E8RU4W1kvyHddlTEMcaiWhRqs
M+D3ICr6x//+3/7H//qP//Lj/+W7jJ9uSYpo6nSI1Au+i9FpXaWlRmGLYfvtdOpMLF1KBwFVDGEU
KJFvSrVLxCv9++dKypXLlmRimEyN5pYqj1/sD46NWOpZJ3dSQacldiYFTrFCX/pGe09m4lgzQU0f
FztseDsdlNUI8+Zkmyor1Wr/EyP1X94CabzGv8BFPAFJNmRFVS2Lb3TxBKRQE3vkoYUNE7CZBbkA
FkL48lITVeSdd+dm9CdHIAzDt6N71jxqzphgMUYGu/2N4fB3mpSmmnwXWUKLqpiqJluX30XzHUkW
Up9eeZ5gqApY4EesAFmUbx5eNEcw1RtPQrk2AGUsHgYWE1FX9YsnEdKxG7JMKGw9odxntPGjoWjo
JNlpEWWHeJPbb0jVa5Y5AGOSJUxpNe/Y2iMHwGUSrZWIyG+FIpqIlZa8Wvb6qsZfcsIFtlscV0Xx
BA9xkfUoUwlIRXVS0wLPIUdwIEIcNvfN6vD7+Lr2TGVFMbDImmPM18W4JoEyY1VyS9uMWQh18DAT
PW9vvDw/g/Ry5Cgy744mwt8yDPnvQdzhdO4ri4TqptBOsGkOTWxsWvhvbsUbk1GCJUn7MGQNOAaL
n7Tmqgu0Hf6PEWYeHXSPERWV2X27dVRzy7NfZqb6ZVUjsyR7jfJiN/QANDI9X4qlcy/W3ndaxMXi
95sl/0PPYtQpsq7JomVKlqSOQ+SPlxEINekcssJxwGJr6hoptAIdjROtlj7mmQ6FH9uxMSaleHNx
LCubi6SInlypReAYQhjRuy/Xkr/MsHgsR+aCQmTxZGjdeyc2ixvvyNW5Q1Fp3LF4GbL+8/t/fF2l
tPTU8Pm6jKxpLUG1wXA1HUbslBQ3jyEt9dHT/9ppm0ChdukigKMmM4lMsbr1Xa69PQoTt6iiqEcY
ejEEXIQlEvkrhR1qdE+MPOxnI22k96gJ5XIOMZD3qWposbu0MVov/vz92V19fQnIk1URzpvOQLx4
dvhN/nMMdgiKZoUkU2RufESi/aNZB8FEJtWhHN88fFkhQJDx4TTyMTCpK404mQ6bHDb27ouAV540
Yv9pRZxtZYQUXN1dFmWwe8jWyq0Ke39/ajznHU7EBhslBdOgWY+UpWrEUP1+YdL1O2vqBquxrJr/
zEtoUBlAwIPLdKPVlNh1BVcgqrVFB2qmCtASD5JFOjinJsgvv3/6tXWRETYSz0SAe8rFmqCSRVer
MWtCP3J6BEoT7UA3tWmDpeQaj4GWUCBpqxvXfG3WUkWISWQdAroxLnByYVcnTR+1hT10PEsEN6+6
mb7+fmW3PuPiynytkvGJMmAR+ZFnVCxVM74x+V4dk7wMkmLxXtDkvhyTVgCrRa54KXJpobS0AHpm
EatjgGlpcuh+MEGqP9fyeodf5oCpiWY8+mHSaiIn3/hFs2tE/KGmLI3JSXSpDCoGXk8EXOaC0kYB
3CiM5FroH72MtbkfgVGu8ZD5zvsIHCOqqLvxcKTxVf57tldEUTMVk7nHQrJ/saaoWlYrArAg20Wc
PqlYxidqFBMD0vrTIOY1M8roEXc3LQdwN66Q0zXJ2PpmVjL7/RkSevnvNyHyks2qJkvG5aST6wYh
LpmS23nyLbg02z2Z+jXJcfRx+0NXVGQ7AqzwlM3vn/vv7gTVpImwztBNWTF/7tAfE6/lStVQhCTH
EZU0M2TeyZKbPU2zBj8ak24B6/73TxxH/MU95/pMzcA4rynq5e7YKn1/6HsTd5hK0E2AMput7HNW
BE//D5+jyqLEA2Y2V8cr/+PKdM5wilUA4Cb+cDo48lIgudjPnRt7TVO5dj1/fM7FZot8ad1BOJLa
IClIalNnaL455esToUMWIKUqfcWHyE9XaRl0zNvZixqsCBw/cfnUGpqaCDpr1Fwp8VxBjyUpnrgI
2AnB/o35xkRB8XuQD1oUbLkK4KZ2qRmpVof9PhOTJfxQYd5pIope6D61ZSKqcNyjG+MDkx2O+YGy
0vLSXQzNIo29eNuqdOjIv0mnlqsigE+ruZcOH/jMhVXLgRLPZIs8kl5+Vn80poi8IPRcDsQJrp0u
fGuNGcdTWm0uCSdWZL5IBkoJsI9kwldtNUtXyJCkEz7Gtel6L22siwhXoetonXpwM+9bhIk3Cx06
2IZmUsMcJGNRaNqzuJCD4Z5Dc750qLCmFg1wkrh0spcRD5iEo/vDcHL9u99HinRlYWJDaWhMBsQ0
K9rlbimKBkHhmJbaQQwQAHr0sSEiTmnlo1lY71QjmonYhwfsPGcrDu5Ly1OBNLVY/bepr637RD1i
Xn8mAnouednjIESvkk7wuKxUxSSN5OXQexR2cn3mi+5TMQZjEbdOPKskLTtH/CxK/NVGeMDWRpeK
oJq0oXUqAARVrPeobY9aZe2Hqj7KISXXxlmoAcnfQmzti9ybq9gIK5W/EJA6r3T1zGvxcgaHWFa3
eEkOctUcscy5xWfQJytFkT57V1o6grGHBxNOlEJ+qxNpmXW0Hn1uuwP4WYWjTqlpnhcD4go8C9Px
e8pqG85Koz56uvT58/cafVum5QH1LUm3ECpk5HxVZK07xbE12oJ1Ib6VULSdjjlNUp8VAnLwWawj
P9kNnnzvauqdG8KG8IpHYUh3uF1g7njeo9eGL4WXDduKNDXZcYWHKil3am18wvanmm8WZ5LCh/uw
sfBuJfdY48hOLBH7GA6Gqxsj5MpCIVvQUik+aagyjYvJxImhlspFjzoaDFnqFj14bBcWgkUdMi60
hR9bnz4CdiQZBXIWkccelh1NUEdp7RvfZVzOLyZQsolVcBMWLA/r8ohClaUh5CZObXAgyNPXoSD4
o1EtJkvSmNa6RCC5kpLBkLVvnVF9SKl4LAuUNZ5nqvO0yegmmoK7aqvuxiIm/XvqUDihibouSyZU
zMu5vXD7RvAIALRdLAPUuzITqSyNF8Tl7sbpihcnHqATGnJklwacLU9oV3UtOjcWtRGOfHmL4Nuy
npmmxn+XZ8WqD83W6WvwsuYjRIB4if8vFuY/3BBMHZMu6PoNQXrzWklXxUjTqEbPudpYyIqjAEej
/qHFmwg7AWX57h7e37BLHQH5E8YSWQ2nsoVy1iGfbdCFe6WJuBa/kiHOwdZSIbg7pNNg2YhuLJ7X
ZirORyRxixq1DVm+2IeVYZVFIZ4qCK31vpItWu/FGwwq4j6LU94mp6jukf6QKQqi5u33kffvDlod
V1PJAAltWJp2sc8Mmwx3kxRgRzFpN+FXIjunP1GtW/h6vm3l+GEQEA/9/qFXxhS7dnDXhsHGSBH1
iyvOyjSt3aaO7DRE8omWMAvLt0GvgX4Ed5qDTjrBI9e9xYFxQEX9+fvH/2wB/37bVFHhsmVJlXRd
u9yYuX6UJSpJFfagVSq9xYbRoctI78QppdW7INIPDeYA2tsaPWkBtEVLdSJvyBoUzXNRKydSxNCe
+OFdX+LlzzryT+P0re8flHoHxm8dpFj0jeLW0/p3muCLc+hg065pfP1xSvtj/5Nr1K31OuaLY7r3
FNzAg/kZYMIHQXnjdHBtYCgU/XRuEzsh7eKjiL8SHbOyQjsEWK8YODxcYxlr9c5A541ljBNlZZ1/
fzD/bpi5PIjpCpDzcbK53HaRxQbz1AxRAvHPW9lb2ksnkAwzMZMef2556JB0LBs3xuO/21eV+HmG
xLhZ54MvXgKtpIhROUZoC3W97qPGVtXwztfF7e+XJ127p5pIuUsxIQvKl2Vctl2d7/Nv226iHfSG
M3zKi0bBjaUyfckFZRuq5PqIGhHSAVisMXREwWlV9ysfUSCQKg0O3GCcBefWyLoyCXEPJKL0WAtF
nRPh30OrE+QuCUg+RitNCLTvHRWtYw5wCKSrNnXzIjkBIp8ARpR0a6hp40p7+T6OU5+hAQljpbn4
bBaQirS7KrQtDbiEitGPCgisBdFImddTwulguk0waIJrgERCChWrtImqOCa8DhP8pG2cgfhLf/cD
vDUljIAmL7Ui4T3u4hBiDSuB60947SmYSXIxwxmHKCSrk4VTJg+Riom8GwkyP9CxKlMx0OMmwScW
jY620w/LQMjNudYCL/r54wDxLNhJQJ8wkVNqBQfXtq8VGexFA5JhIKuc2oC78Ewln8I+Bsnhv1PX
Q/nWAfcjissGxGVNZYl4WBGvx3gMuDHgxpf0nxtrWmNpRjIt9XLADQEMV09loutb4dUJ0Mt52lzv
13GBGi0HiOJo9TpNIJFgmvrEnTNXsvL+9y9x9eUicoD2hUUG2uWcFas5mwc3jWw8nUiquGwxlE6m
Ud04tF2pNzKCLZ1zL5O6Tq3v7xGM201JspzA31ah6YQ20axBdjBPl3mzZgt1gnmAHpxnUynawavl
beE029Ycbn2Rf3cqY4Veok1kUvzk7v/9RYZAxEYMmpWIZLgXNT/MumJZum9h3D9ro5WzLKP3Itf2
oxE+Nt//7284d0FlQVeJsb+syPEa6E3oMZv1ofM53u8CfVlcODcma/nfQzJFMGZG+gyU7+XLt7Yr
Q9LwUmYMPaTFYMH5n0RZhDrLOIS9BOWBOStQKpvsYmvSVoxyyPOTBo2JXEARDzE8cHKwB4st79i+
81XrHMPMkR3CBjrkgaWEwOn2NHxttiGGQpVoO1wpy5h6YYLwa0KUnfVaaAk6y7I3buU0keVtL96c
9a/eJ1mBdQf2wvyncxNxkwyd6pfdd3eCVINEDrO3mrIpSEgTZU3kv9fRuwr4pRXAVbXsSHXylYjS
urHMGeMbcDkd8KBo8qqSQjjJxTpn1TKAJzcPbUzGuHQA/ZuAHyBQ5lArfbRfmKTSqrz32E2wJThY
ZrkUzRfDVE8x2pr0q3OxrvhxY5dslwIWSFDTHlEO/NBYEsr2TttplrPrK/lkdhQzMgaDqGRvahU+
WUp1jLP0zerEbQaonjAevEzFS2Fq89wVUNeyX6JUTQnSOg1S/qBAa8osfwQPf/kpzXbPjJV5Kutb
PMYPjQICJjOKjVcr4C3EBR3+mWMYAE/1c+JzzGXYiyhOOxGspbz1GA6TUPNh7bz+/NzQ4/nPXc5y
Kipe+h6It1ZV9eqzN6iwMv/h7bvc2hdOOZYUYla2vFgnwJbMsFm3NDln4wtRtGOyrtfbmlQXHGDe
de50YEmnoEjeArf4qL1yNYjqSSCcF8sQE3Ze5EdYHPeDWrRsS61pWHgfwbtkgRypPUQJen+Pw8tO
YZGFI2fKiHSU0YL+2TC4zEwrp42C7nGcixWD3xIh4IOXynDrNDgJUvehKulnGcKNZeDaBkMSVY6R
GLyt8Rj396wYGXUX+ABEbKGSJlKXPLidsxaDueTmj2nRv4kZWh0nOlhpf+OMI19ZgiQmw3HTTLNW
udzvyxJvtYp92x4c6RNc2zOw/ydD8ua5lRyD7LWWFFux+y99NJZpCHe8ZzE1tqmjvJlNdUxygHpm
RtcvGytVy7JDQCE7yYJ6D5Yqqzp6RbT6fRK/NrtS05J09vvsx/45djfQVrvCTVO7DVC0Gckqr6nv
xO2xCJPVkIVrsTUWiodDC5Vmn/Dl0JFMWrE+RhXqCMPDOuPdRcbwEXTqc2yKnwMsuMB8lOL+LSzF
G2eqq49XkmhL0ovhTHe5+qqCFfiFWaY2drp9rrcFoqEnt8o2ougfXDZbCSHAfeAue5MQ799v1rWN
NZ89Vp5lSbOYq/8eW0x5bVWqOWOL8JSpzGiWOnXLW7PU0hmpXkec9WtvED+zSPykTr2A2LZMWmev
yfURa/4krExkzMCnFTHZ3fhyV7YDfDmOMwp7ME5uF7Nu7BQqwHme5FClz+DGFv2gPQca06XrGWQ1
a1sxobbkatped6212rlPN77BlXMVT0a0FFPngGVebgMzQ/WrOKG6lPfNcXw+rW7ZbgnEvHpWreYo
iuFTGuvbLjT3Pn4ydB5poDwH5fBZGe6BcPvnBMi+oOKaNaQbb+eV5VhSUNVYisqa9E93voFvmQzU
oVFC15yr0y9Ny09RyQDy3fxg1smtZvCVUxgTsijLmiQjKbmciBgZTiqXQ2JTHVgULmp4eCYTyKuz
TPeOgdfzi92N13l8xhcrL/16UVMUOtAqMa1/D9BsaLtCdChe4Vg+D+gYO7zhRrVz0+RW4du49rT/
/KyL8WYJQRio6lgos+Bjlb6DwVSC1MUJR/Lf8i4FwGYia1SVpSfm+yFLDUw45sYkc5LhOMOyfhqJ
vrFqLFz6eUXWr8RUPQOqj+nkk04CbikalplU+2B4xFUpZCcssR4IfaWiWAtFYmNssro4/ZCPkWjG
tB9h82VfaiLZvcK+UGvArgTDqvSkVZ4Y8yRt7nr/0yXE1ioTlHTG2sSDTclF7lK7SvulmFubrGj2
Vgz0ReiXxVDuhTY/hQB8agGrKQbQqNnFTb9Salxqef0dBNWpKfmWbrLvEggmsTMcidOm3W4RaZRi
0p76BgibqBsm2bu58kKOZ6lqwXxxxGeibF7CUrcLkGVCr/RTQNpWN2tEQnIUiDQLcuNnP+xMi0tZ
qKgkceOpax1NkBG4+SLuUEqL8VuGNIvKYkkOVrUZ3D6ChZqwjug5ST4pIxC8wFJVBsKbLddf8wbj
BKXVsgzcFuFm1cKmAxTV9gEBEXX4UMdsEhVLBQwSiRH/xEjdR5YIK0Hbe53hLSELIRmngj0hhOHZ
ydFZB5ayTIgFMoXsAEYPjw6jfjCTA6jzmZKxHzPEblUmLIUa1LgQv3BDdpAVflnYgwy/PJmOudHM
grTL9OAWyUEoK7QUDponFUt7+lGa0lmO8C0mYfoUdCtYhhNDB3dL4+BsAEdyMkzeQIotz/Y0/q3Q
2YmEWtWAAxRPW1TCahwSnZ4frN7YmHqPiZQvOc4DQNKX6FuXSgj30PG2rV8/p4bbzZK6X/4+XV59
fyTDkJgcFGQr46H6jyKbnpd51etMSHLpzAqdGdlr7/uMxAtUQmqvz+vB2nCJN+bBa5sU6h+cXhFT
oFW6+FjN62GouD0uMto/kmjtkzCmnp/cmImu1V7pDNNrpGNLG9G6+BwVcRDweuLW2zGQt63xREGC
j3HrUk1JkdMB3fQOViHvfGJxcun2TuHajM+iaujcY6qwlwdHK4vzOGs1Ogp4OKIcxWmN/r0V9C2/
vEcowKHPnDju8MDkP/d8FK8gEbdiASDZpPhYE8hTVcV9KBOpZeobJ5bpYGnAkh2CaFrImZNYSngF
S8d2o+QzdauH2nOJJGb49Q0wBdKmGq3AoZBQzXcJCnExEMdtPetT/aTUYOBCpsu6H3uEkTCVC2il
Xj86ncT+TUkGOxkI3PGMqWQZ+9gTEfJ/ymWIMKfBgE+u18RQ/Ic8OxRmioZdxTQgVsPb+DRTyGD4
v7pwZgb6E0epMNaBNvTgs4JDAW8Jci87kVdHaBEujB07j3lDgaM3k1yfQk1D4DqbVLIKiHf3qUKV
sVHN5IDk364A4yiBEI4cf0nkBykECNSrKPvCSAWYVITN3TVg+RFGtK5KpEGlnrKuzRc9mn8jq1zw
DhYObQkOBb1Ho9HXpYiJMircSd3hsW2CpyHMoG/Eo0gcz6fv8AEjVvD3d/DaeqkrHNEt9G4M1fEd
/eMd9MVSi5OwSaAf0mOSH2M92vStuAwl4mr+vz7q8ojWZPCGU5CPtmdAUkzgCyfU2MEkTttKuHFZ
V3fJOucqdCnI0TjO/X1dYi5naa4WXFdolx5pem4y97p0Me7bA6l/kVzixXCygxu+cZnXdj1UaShJ
sdXiHHaxRdYLZAVJxPTS0faFgB7HWF6qam941kbKeL78/+839vonalTyx2DTf6oNwKlRt8AxtIug
wABWnKDKvElOf06j4qtiDYHqNP/9I3+mjst91qiPpdaJWtm4FP8MZQbVnwQFO+gib6oSctigccRs
aRE0KhaTodKPJWwmsuDa6GiapzyE4liQJg4+Y2z1pXjMqwPpxpsSsys+07hiR0rottUjbdCEFOoE
ySNGrG1CRG8UuhxMccNKzwx9OhTD0nWyamqYvG8trjSyBqhtbxo4ujPelY3vw5eieVtOJedYRBjj
KphwsaXYaSw/dlZ+nwhJP3GoxCJonnmVB03YEsKZTH4CtdkW1/HoPs9LoEkIAAkJS6ecPpMpHP+X
wIQ6oQHH+/2uXh21jFmFVhCtaTSof4/atnPISvOs2G7z7CvqnyxoI6EzrMDX7WV1XtWzAL/jcKuQ
eW0AwQOikElBV/3nZFA2Qu9lsh7bEKq/goHHZw3lWx9Vb/GoweiK7AD35/T7xV5b/ek8oXgXxx9+
dtd/zDwEbIcIkiEfhiwhKbiaqYVOa1z6i1QjW166i9L8NO5Pfv/cazPeH597eX4OBjVqUk2MMTZ3
SzNijAVmuW9l6Vykzf73z7KuHUkpgSIS41jKrHBRKq9ak0APQplsJQkeuq5pZz6ydZdqrFxEFTEu
2bdGmBvdp2HZix5edhNmBnVDiQftOKVBZLStuJ9RCv1I17u7wFUOsCq72AFwqkSI/ATp09XxYpUq
sDxHewnQSM5lGVleR+xeCWPQCwDnaMNjVYM0GcIjcyPsXshTC49YagRrvo7bpMStTXLb+cdcopuB
SOwTtjtrH6a4kXKB84YE/nrCyYuCccpeX0hOxGyUWEKoOzvS0m00Mu6qkjQ9giGRUs0TrX1pBrUl
BI5jj1RpS+Ree0d3ITm3wC/JNGEJrmBMhFNXhiEcKt1Bjbz1uG/OC+VssiPuSsYGkQpz1+vOqjsQ
g1WdgrTeE/dAGHwobLqQ8HTws77gfQtD0c81r1qTMVvttcIjLQrzKwm9N5aYay+NNQZQ03jgbb0U
dUZRVqK7zKirZ5yuUuXcgKOoRPWsZdqGhu+5IqLsxkwvXxu8FpoM3BAGreLL8cT50iW3kAlCj4y9
DPAe2a0jz6RymkPC9cd0KGlswZW+ZetOQKRh7Ow7PwgIb4+PRU1bMyPQPI9J7ZCD78TJntHbE27V
DCNaItzA4oWXUANUB5s1jxoswJIGDeL39+KKU0DFY4HOQ2a6oVZ58V64Qh+hqYxgHjnxAv0UDneR
indXSHs15qrI38omPqY+oYe/HgoeYXuWhTC7T6mQuxgRBataNjWzcJUcSdVDv4XVaUlqAU5c+O1E
ekRPjbJwdAV4fAbxshIIoIjEMRpaJPfVbzz794v6N/Eb9COiAWncTJmUf8YR88eMZum9GVeyEtmd
HMxziuqg1MxTlerNtJC7hWQ52SyNQYfHsnTy4Ctwhk+w97pkg1RJuPRDjgFQK03PvDEP/W/uzqS5
bWRN13/lRO1xLsYEENHVC86kqImSaFsbBG1LmGckpl9/n6Sr+7hsR/mu78IMSZYIMJHDN7zDr4AY
gLZpHakowf2pMBuOzlwFPZtt5UVHGWcXLasfoxJitGNDRO7wOGnQ8W6d8Rnxx/to7G4dWl+LPiDz
7Fr3PGzyqHjrUh4UKvXA3PK3CbcCd+AtZOHdYFoD2sfW3n8zpvovdlCwEUAFALjR2Pmxq6knQSgo
G+XgsxuMlFL4fnJi2wj0A87PYEQY3XEu4/0QHfwB6YEySedbX0e7YYi+6lNt3tNAo7udoRhkBcqf
U9ag3ozpEs4slyn7jD9ksR6K7h51VHRPcFb0K2ochWC1OHGvrRJ0VfHtZLFNqI47Xnxis0Kgsijd
XZb6Nm67BbmUZx1KE4ccK6IurDpf6KZEBwTUEOnLKFD0vdI1Dd7gKZ4+tLUVgTX0tbVeVyBPNevk
OfGHAhjSwpK2sRgqYiVP846p/8Ud2IJFIr+Gjr4KHKKZot8BZFvV4hXF0rcwCA9jiPZTmDir0Cof
1XnSuy/YYL6qoLDLrA9t0zwbUn416fXRN//Qx6ZB9583tvTuOSLmH4Z+71cdDfLoBtX6fhXGw/tt
oFt3PqdBaCfplmohlPSmxjLFdx+xQyZ9RBGQLbZH86vqdnOmdEcn/bUopy+/mQu/mgoA0iwd0ApJ
7Y9dtYlmQtZ2Vr4bkzJDFtJaIO97ysN23JLPMT6x/9jbGiaeav+CZ5Pmxm+QJb8IWiAIeuDMHXWi
/1jgxe66rnMVoPklj2/IqrNwkRju/ZqxAU6686d6PcMjXcRoLf9uFf9i96dUQk+HMi4R4o/V94Ie
uxzyuNilEhPJqkh2domGmYvQ/cqqoVeVkJGOnvPksAY2eRAhHtrugqrE9znqvK1ZJHeBrM29NSkL
wN5HhBBfLt3Z93IMblHLXGGY9Bx7GIcSW2yJaogJm+bbKfZ//kYxbK+syy9lhfFqGHU/fPvf27fy
7pK/tf+l/up/f+u///4tf/TXm64u3eVv36wL4DDTo3xrptNbK7Puf0ie6jf/X//zX2/Xd3meqrc/
/7h8ZeQQEYat/KX746//2n/98w+FFrS+m6rqCn/9t/oIf/5xe2nby5dItm9d1/7iL98ubffnH5rw
/02S7ZGlgdunRUldani7/o9r/dsBjWNRqoHaA4KEk6Momy768w/b/DdTnuAcpDapLICmP/7VlvL6
X8a/6e6RY9LwEIqlJv74n0F4+JaqfRv0XxNvf64VKWgivVMD1iVVrx9SD9+a0GattGqnN8Ndiecf
3RSaWxUVUa+EGezpvwtmfnVFk34gHVsoRT+V/7LCJp8bDQSE1m1g9ZRIqxdazoNNxXoIIvmbmOPn
xUOpUagGMc0r2Gk/dAbCTgvmpkqrnZFhtwvhUnOnczWnF5yFz989/r/G9l+FzB/KuOjaP//4xaWg
xUCVUruU/lNy3LuZ4WMFXO2mNn1Ps/Q90OL3GI51Gn7+5yv9XMs0uJLjUcBhDvz01DoYk23kjNWO
Kpa/9r26ptmP2nI6xr8bv1/AfiiYGuw6wFeBF/3YXgsrPcc2mk9l0e+mua2fPTxSKuqCaEBjMlfr
hNre3mg6nKOmeuP27p2F4dds/q7T9/MuzJ3QUqK0Y4Ev+bG44/a5p3X+UO3I2Dc6xW0hpxOZ/9nQ
pvNYjafWdt+COPzNDPpFgMd1oZFgVkk9F6j83wM8zXBKyzVKppCW7hO925tuj5rUcKq78dRIDUX9
8JgU85n6QIA8K/KNdgPscGD92BxXoyeeE5H+JpH+9W3ZiiJ3jaV/XLqiKaWZRUW16+y2xtDR2XEo
KfAV/DLd67CGvZVNzQ8S5J50nLy6MnucUqVmI/snz5lwCEYwV4S/KbT/8jFRAWd7Ij1ie/n7cOHv
ISeQ9RVoz7rZVT2+w43sCaJIeAebFeFSwDG7TzTUf4fA+UXxnUf13bVVLPFdLO4RSvaazKrd6Fj3
g86BLEMUpcIR15dmPI86BoF6gnCCEJ/j+KVosHr+56X5q03g+zv4YUMd0jwq+4I7gKmB0bw7nsWY
XOZSQwiGLeGfLwYz6+fRBvPkecxL1ye5+hFbS0TOaV1WOEno1cat3RtRpu+DDtFw0ntjg5LItkZi
OItfaL872IgjB555w8lBoKLzAQNRcr/x+Jspm278gLljoWA/Dv6mavUzdhvowvd3oS5PtiVPZbIZ
8QkltH734+QijNaCWzOe52zj4wRVhVspcmz4St5H/b4UkxLOWZpDieqO9TRNwbIqzXnZesewmG9q
wQRNU37J6RCptORdMeOL4DpIFeJ/VwZ9e11QlFBOti2wg8SN0Ih2mRHni8giB9D94taNYgCftoGQ
6nQZ2hE6FGL3oXUIynF/tW4q8EmY0+Khc5UoVKSsQHOCKRGl+7wOd1NgbdpkRtAejY/2ayqTS4Zo
cWrRO+xxbbIxgaiGfm36yXvuZO8lSbSaT6bPFDboKyGh8Wg57RdPbcVqZBCSMJeR2W6qAf/t0fyi
uXT79D7CZTRGB9u9bds2WAx8LmMUu2Hsn/FXWTtOu2oYz+vm0QnEDWnKLbSm0pbjlF8MrklgBmKL
HW/wG94ATLwRY3GpS9QO+XAeziu4lC9k30ULJEnArHQ+xUxjxKHK5bGUY7Ge8vIgAzYwNfyBk7wP
aQqDU3t2Ouw6tTJ/b/IWnEL0Dj7hFv0KyE1TruGrifZgjy4TJSt75KNqA1uPM+tn1NLvEv9t9Kgq
ON6AAhTnhDmTRSIHlVT+oY6wLsL8axHQIVsE3vw4WphVcAj7Xn/yMWLKqflGac/f+62/fsShjdOl
Ci8+nacFtnBIf36t+/HG1rOLukQxD6doUBMtlht1PYxwX5UXkK9lF2vWcRlipAh+7sZK4I6jn7Uh
W2kkq2mZXowkv/Qu/ANrPNcYUJCiLbwyfLRwJVlMjXFK8M209Y45FTrdMgjlY5qjOOVbKMpNsMgX
NkWMdVYee/TuF5S9bmzsdUHITeeZO1oWUYfNYawt2zq5IBCvLTkd70XYv3mqQmRaPKwGVY9tnd6V
b7mxNh4cF7mfrhAH1tXxevduyucbjf6kzt2kxms6vpiVh6ZkfRmQURom/HXBmgE9oEZNnQLBCv2s
pjIdD5ayLu40aVCXD/JdYvBsYgLVrV2HGKH1ZwvPwA3+pO0+TVDXiovmaI/cm8wiyQtNuvRdBE21
wVB5ZH5YGI5AILlOx9oJ3xO1cOecedBoGTS18NHtCnMZuCrdVluJF2fvgxjPfsZaKXdst9htDudr
pmxo7MUgA7FJw4UECyBSOR9l6p44wsbeje/S7TQ9tTMx4XXb6tVRD9RwOYxMoSq0l+OIfGHSTWdD
PShIZvoX9D37GFDkDAxYuvK0lGn0Ds4d8KzO1tc1IY249MVt0gvWcbs67l6d+NBPrIGe6WKE6YUO
fgduD/UpyZHlD4TAo2egzgyDYHv9BV9uQ3wkuEB/9tQH7TRuaxTcukWrf2FwlYBzCO8NC4V+dLS8
6WacuiPa1iUyQQ1Utc3cjDd6E2urFESnLhkbf9bkdtB3jt+vx8Y1sQiIx81AeRdN1jDegNK/9RAB
wBDAPItMrS6BVqDaMUUnp6VTsdJpUubLxuiApXQGLhoIrZd1kK2C29kJnWOqMTCV52Fh0zPh7eFQ
mS2y/dFwIMvdux27aFupY7IcgwV4r3iDOdozayveJkLD5krzlmbX3tYT8rV4SeP3VdlPkfIc0MbK
X2dV8jKGPc2cwkbzLGPgMkNfJ3jEMzkZKzFMZ13VC64T8hq8YKj4ro4DPc/enVAAM2No2OK6Dkk3
aENf60AHOVQse914HAL/ZpLJJhuUjJlABvPbI5q6D9LPt2MeHq6THxQHmNeDJRGI15QnXZGgs0Kd
FJl3pObbCfk7yi5L+EtwH/pyXU7yTQbw2ZxSPNWFP+2HINkbPjqicT7rSn4GgpoM2o0VNi+1ZETC
Nt54dX7sfI1ee218FhJN/GBOkSnET4UCn1nj/lybK11pKlmhtq1FGfMAMRx2oPd6Lv57caW0Hkeh
6CjhwYVPTCeMdWgH3QrRfWshkxliMYqZ0Cd2yYyMha5j+VwbXgdVyN/HBTTjqKsx1nSjJQvZxFa4
vC0AXEHUIGz3prfa6yAWsm9NnJmLoH8Tel6s85pB6lNU3zKsE6U34jjscLGezRyzOBRE4n7tpPS9
rs+uzFhD/dy9F/a5beT9iPjLqssbjJx985JG8K5TbOHR26xXJujrZZTx2MEpXPhDelltvC1cXPFs
qlbXmMg2xy9+4pAk+Ym/mjSEqlK0RKtMyUc6MKidiPwCPcGVndMuliqWDSR2hfJt1HN6yJ7ya0ev
zC5PRSfOxcgSgCb8NBfDo6n2ckfczbqDCG3LEg0HS/lqd9BleRyOBFKVGOh3VgFr2VzGnG1V65xH
13vLRpYtOMwXqnA6ZrsJdgQzHrD0rBQVha94Ktmq88ZjTXqwsSt6LhXP3LJDc5mGw6aT8hgi5bXq
wuK5E1W8dgN6eSLJm7XNubiaJwFqMTy2wC5Z4QQGkrW8KoAaHSWe3Yviyey8HoCsYG8v21tz9r5M
+fBouN7wGS9ZfMvEIQwn8Rqu8QbatJ020COxj31vVTuSb/zWh/ij1/b6Te4nw1Hz6KvGWYAvSYL3
Wr+tlRleWI/6yhcxmidmaK8oX6KOEpVfYspaHDUUAAvqlbFx9hFNFTicL80xe4k5Sld6vHHHud5P
NW4IOAACI8MXjAkNsX9UGKzcK8HhazrakjVyqiaWu6nYN5F1q7fmUzEIpApfrzk5umyLoUASWrpb
rw2MDQ5GzTKzjgVFtUXjmA/O2BTIF5b3qejiraN5uwqDLSAnNPnxx8QxyDtj/1fuOwUcS1HSDHP5
oBs9v+yiDYmf+w19hhsML+oNjBX8JrqpXxeYmiF4133VBnEHZIUGvtltYguH7bHKbyDU1SyK9OSD
WXHyszeEyAmqkKEZOVERsNOWVYDSblSKdR7g3WwQ5jnul27k+NDlYGy6IQXxUN43lnEMXBuXMq2h
kJysdGyaQNDbH20NHe4JHZ2FFiJrnoQkJrghsvQF63/y7V2fpx5krWjrWlzQrzE7nitHYr/OEdCb
gPWBHaJHCZ05oRXmU7GdJ5wi3CnGgQI3zLBJ9ZXsyoGcD9nFBh4ciuXIvLsTEr0Gnl9TKDmRxo2c
2n7r+c19OvTp0qHYtyo6e2UAo1u3LtpIet9/oteEs8Q8oAEImHpheVh7wNjc+nQ5Xa9CodqNkHPr
k3WrIzfbDkjlhQ2OBdLZlVqATiUnDG4UwbQSla5MXOkiYne2NrTgc9+mTCcGdWmrq4uu23YO/niO
iPAxdQ+swWx7PemgbZNkwifrRGssgzG0sW6d021InYDtDIJaUZzM2kZPII8OsRdaO+lj5MmpsB2R
eg9HM7r1AepbQfiC6kq+mfr2c1ZrCGSGmEGDfXots85fW7hnog2GvFe/SY2WoKiLw62NRLbXCfhW
abwhexOYafa3YmqRQElKZfVYL8ChlCs3GFe6SWwwS2/njSEBYkGYbiDsXBhMglmFlLC7etpbMJRJ
HwArIj1spsHCmwjTNcJkB1fwxVRlF3VgfqsuQXOBaJLGxD9JyfRhrdsL2pE9ZqsYaIWE0Dwn1In6
hTFrN6VWc76bxFlCJzNDTUQfUjZB5W1+DVtBrwGNwCXDaD9kHdaKAdlM0nfVpsmHh9EX6Ju6/hZ7
Xe7U4gEN2iIlxkMmlDGZLe8ZV9gH9qQPQN3urqFupzgnnolzRxsnZ9MjeEuBjBmLpjTfuonP3ej1
BRMGFSmXgXkuEBG1zQoWYqH321jH1TPWPjnsHWyCwWIMQPXMuDmrf0gMIGTbJO9zIwOC+AQN+iy4
1xCmXCBPQRQ0IJyR13JjEto1BYFG7qQro/binbayvKY5Rh5yEMBNq7hZJjZGFD1uQrNFdOFJ8rs8
0NYBEiCBq4R7kavINB5jopItqWotUo1C5OHKJmP3JWiTz3ATz07SQDSy0otpM/7D3JJxkqdRLk4O
NU+sS7B1ychIKM8zuGX24Pbj3ew6T7mHlweVw0q16JJu3Xs11nBqiTnz2eGcXlboVJd46y5xNHpy
VBqCxMgzAKQainuWbQyvxfgWwSirx6netfNNWHvjOoiLT5MNJp/8Eky+Adn3Wg0NFRAVVDLhXsrL
t5CqQ48oYZ8rSL4m3AcXVRtgeM+BqtJS0fmvZrfTbORjY7pW1xkaSiSIoA7hhIe/RYVdRAMO73rb
0hO06Ixw2RtkC70OH97S7wUywSuagNkS13MdGpL7BLhvl1ac1EiYnazcH8BNGbvQGk7WMKGIRHAs
XQaeyJ4EbZPH8btGh3idyP6U1sQ9eRYewry8FaUkM237m9k0z9dnIGP8rxS4EPAu96D21aJUuYXK
j/Vo+mCL6SJz1MKrJp7QTvKxFrSgolyzZCubd6Or3aHSquyCKVbPrEOjx1n3ehNmW658ldoWIkcu
DBUWqrTojJOsVsl8I50XDFWbhVZiOAMPDrZ7ivDYhMZugVPUdJOl3T3MvA12qwdwOfkyLfgN9daq
oOiE/eehfLEFfj1yylYJc6Swogefkh6SdrtSeq9V78DANcYjhDiODDe+WCpFxyoy1dHzVeW3680b
6sypbOarmVOoSPi5EZvvnUDkt+QvkROlzuvLPZVnle9iU9Iy4dNY3AU59R5jvPFy4xGwO9L11nhr
JZyYmoN1Wr5i5F/UhiELEAY4LOjsNu5oiAU6dUxShkerSXS8rD0SaBAEk+tJj8iqfrpWk+uQna5x
XjVPUDwzSS9Te8LwQ9yZXbjoZnx0eta0Sur7kpBdGnQrcPI+glfjBMDbqAvQY6pDJNaVR1xHJswM
5i9CK17n4dbQx+V11c6qOkbb/WvVAY69znnPqm+qbwtt4yFsL9vXdCQBURttBeWt/9rU/UltJeqp
RrPcidK5AIS7JMYXxGWWYSvSZZYVbDPa/WSZt4j2TKs55mOrEkTfsnrCcTw57nMqoy+ogs0FVZVG
mCGn+p6WKoLLakxwvkZl86P6mEJTNWU2xaoTd45HMdNVFG1VuJQtnitErRwkLyaro8ZDdznAf1+P
oA9X196A1dUu9vQo3QYBPGnNmM+11r6PVXaCn7yZhxH/BZY/RGaSe4BBY11qS9XAAC4ZYkprHhKd
oldffJywQqa1Td6hCj5OGL1PNlUNqEgaGFptT6tnaxAkumpqX19iungG+PIcOfIaG+gFcrVAWMTd
ODIF25oGEw2LtRjGB1dgR3AtLETPGWa+QPQ80C0DEy+MScA7HzHuigluTJvSzNCOIBKQ0kBYzaHO
nlL1yDOMBFTFw/LzC4aGdz1q9D21E+Go3JpZaY74wGgIrLYU58Zr+SzZ4g+LbrcX3A7oTU4tu7rP
4CTYPamPODbDZ4qH67oZ1pnEZEUaBH65kX/seuP2uh66wOYRYilYxiRUE3IWIhdfnRm6eVpPXDnt
NsATsdL7AFZj53WYRtEgYPm17rOFje/qmmoHEDExVjwY1Bj7kpxtGjP8M5nQKr3nvO/r8F2EbNxO
NuPpTFokvHTfDPKUAWmbKtNao35EfGDY4TLqIW+qiNqhCnvNtEJVKstGdoaiQrcNXvTKU+cjDRdU
o1jXucapG1N0K5zjoJEeJRG7gQiJ3grADn0VUpyKeCBOxpSscZiN2HT9XEnSxRWmuxQpA2PA/XaM
trXsyUH9zsd6LX6CieFvkz3E8WKDcpq2MkiQdQALkSCaLDq8iIL2zsQ8x1GCWX3y0oUltkItW0zm
ZF+LpjfurrlnMYt1nCDXlbUMUYeLadNNxyEZOKUCicFEh2skDdeLa+REDHehZd/ZY/5+rdJoGh+6
yeJVXUFbF7rnbZ1YXzogwJcFpcnrYUeomK5rnJdih9QYyUmcJhPC08n96kZey+NkHPMAQfgo8d68
lJS3yRGdriJ8lFRBrKqoRjcWY5f6cIwzYuRF4T+USe6iXBu/T6oXUPn0kCKj+GCP4l3C5PU9Hy8E
qgixFb0n1UM+cYQkMxWlufzYzt19pZF6ByXKmlPmsKFyvEFn0IADxjfXnLlAe2t5PdtSQRjdueKt
bjUMgChWz6o0ZToszMJKXSLGe6oMC5rVSnscFGDobzRcD/mVhDNL5pcG8UwPc2DNQ5HkelYhU7VA
I/f+Gs1dP6hSd1pVjs3eTJJHZTb31UO3Ot7U1jCexCY6hGfcetVnnwYjlqa3UEU/BQ7hdkUTIAiz
VzeuvJUVWQElB/zU1NgIm0hyqPdlEWZLNevH9FSneEZpXsaqrBHfLaZP6FMT3Lnx3ew/Dhh18wAC
LHgy8tBOmMVB3qL3STEwaMxdXOSHhI8G+W+vexVJQTN9DSyEPuyi2pCeb9EwZ3PzJ7ms/fxjVXeH
sMK6DmX+0WNqOUW2ybE9juovVaaJTeTcB3251/Tq0xx6CJ265LpB1x5bO6z2RepqC7bLfuVM2c2A
F/ztqPfyadLzlzztESFzxh1a+U6l+ZvZGU+VH2lrl/LdMtYhV8oJ5SlZas25nTczvKMyaD1Uya36
CPgzuQ9KG2/tbCVHzDb0vr7rU1RXtazHmcHsvY2QqOlVoYSQWmftJjMIGxI53rexpR9NhI+iPpo3
ukdnrgqCHpDg8NxIS+xzXKuAceO5Iy/FoHxIvRcHAJWTw01oK+21Q/iRGmmYAH/0/HWlpx9yIN7b
QSrjomAwt7ZTPBSDB84eueCTqGW3Kcyxwz1DdAfYXt3BgV2xT3osHczRPVxfAoOv5Key6I0DcwHL
5OsLktyHLpkI/3Vfo9BR4BzdT9Uj0kLicH0BGSMODitnCMMSI/mKt8+K+ywW2Kn02jr1LD6MMVA/
iKgX4zHOgqnDjgohux0uw+ZKgBbftFn2pdU18yBz/VNR0VDIkthYA37DqGYw8sP1BXX/T34z+WvT
qnEn8KLvX64/S9C3X0d1+jlG1Ao1Tph9TWEfkHu2D9evfvjWglyPOG5ziMu6uIFViA6Sj96wViT6
4T8vmBzjT+4jWtPXASWceozbfYK1ahlUa0fr5c7C1JzVXw813Dh2ASs+pqH1lA+Rtxl8uRmtEWOE
KD7m3WQeri94t1uHBpUJrJCyaP2f/8CROllnKRUNQ7OMw/WFcr/57Ss0WUDqI/5nUKlUtUmEeFit
cf3g453KKaCf2tTQT2WdhFiCUxqMArGPisI9pngqWaLB3RV6EYkj8D4t00Mc7qxTCTkmH/XqSReN
Yh+Nd8KQWOOmWbLH+hZ2WFxgSu3hFe0VjfXoGBounZFerUUSxWvfL/AoMZx2g+oFmoKnyVfaIF7H
hFLfUmivHwaucf1uHBxsLrFrXw1+4W2l5HZCnMtPs5VXp8mGQuSV1CmuP3MVUtKX4sHW7scUs50Z
UmedYPE0x59svczuY8DKQJ8RL4x6qvuzndocRIxzKxV++vqlU0Rf0Wg218JtLVIAw0K9kK969RS+
+5ku2k0f2h+9AUehdAjw9TbdT5qOmezop/WNXSALl+Oc4seYZ6qX61djHz1ROJsXSJESfbX6eAhF
9p7QaF+ntA0P1x9dX/QU69zrV1XT4c+EqAhE/Tzbm/QZTGqSByd65QYf055ZbpYdBryZfTc9AtTH
I0K9eNP0heMINXF3DjD52pZD8+RoHUL55bRD13dtqgXsqtXZTbhNSjs51nkbMv2CtacV3YaK+9GZ
DH5ihvgl1w4WfOOdK5v0xoGpiSey3yxjtppVVKv4tFlPnREeGrXE27gB9IiKEPhw3djb8WMeJ/LQ
p8LTQdmy22RqoymDEnCt9LeWXSf4Caa4slUm0og6OeU2G827yMOqxBtMzL82lZtiTWG1N/yuIKAD
JpeqtxI60P0k9+5l0kU3KXIjy3iG5NvPmk4QUXypa649bW2lsdLbjTwgCCnZ11JijOuXwLphdHlh
sqYUgcFzENsHF9mJw/Wr60tgN399GzuVucl9j5NT7ie3mnD8QF8nEjYXGaK/vrr+zAlfhhCaCNVj
n3NupDwOmQ896you0U/wurWpOTao/fZ1MhjW2OWInvqHKoo/ZhEEVmtssBJppp0Rdi9m6vLkkYGa
Jn2dMpkpPAzhMYixCJfYvKLgVR0r36FIJ8K9TcpTZJg2xpX+OfDsbeLetIm+A1z86tfVGeW3D+lI
xGhM1m4gLiXzNZPDZBLCh5P14iQD/bkYDOms4ZpVUMNoNY26h/2qmzis932Li0tw2+Fsv81Cs1q/
W1j5xobDmh08Zx9NJrqvLjAyA6qfcMFYpwEMFrf9mDj551Z4n0lMFo7hguaV4eexDi6T3SxHtz0V
IYIqJVxeqqabUIv26gPo5rAlLvNYEmNkbeeUWC+ZCG4lYmFEye5zFw0riixLFO0xIc2ooI7sbbW/
NCz3TklRpY14jTPrUzPzJs0cvXsjx9wgoVpElBoNJ/8QVvhDOZH3DEP6s+V2ny1URNtaqfChgR8S
wUEXxQ05bz4OWnqcrcNcmzTjTPq9Asl7Zy5IZtF/OeZl/JFd6DbVo2avGbSn3LramlI+mHWFtOwo
cbvEITVH4G1t4VZNfZgDDsz0kl5cv2geR3gaa6LZ5jgLKuC0ot4Tsx+/VXlsDU+0Ur9RHyNSiUCG
j5KLkSqARCLq7NqvC/zOxI9ihwbDo4F1o3RJn64VvcQP31UpaLwmVGh4LFFaX3Ym/jp9mi8TZzg3
PpZcDgSXBLiF3gUkkNbSIdExNfIWO4Ep2LqwUOthbYn0Evt4pBIsUjskZwZyD7W8WHg9dQEwu0SN
QAkkZaEMmLtZe9piZ9f+b5haV6Dv3/hvvk5WAKzJpytoGfYP+KJ2nkNbtpSvrNLZFRO5SmXo0Iln
6FL0SNwq/0ykF5DGZBxnOfUJVWryaahJM1/4UeKsW6JuChSxschVZnAdypAyo42cmTXsQ5N0lpBH
lYXbuzERdJkdkksZkG9XDoiR6V1YTAKZEBPq7g6JoAqZgPhSJsLYtPUn+EiX0cFbEvY+pYNsM7Nd
E/InuJVrRwGM5Z9BSIYCdP00KGBIEXxCOtG8Dtp3oCs3NMPJoySya3LjLIETNSkpq7qlePRuofTM
wy70m9U4yt8psJm/uDYMZ3zabajAgGJ/IF+0du/klPqzXaU63nlA/sWFjOjsUGbQTOeuNKeTAC0y
jcYZHuXeH4aDysJoi+JcFyK/AM2fOIKWcnfbZP5+tCn5/PMIiZ9AYVDsdNdRFB7kcX4SbymasUht
kTJtPO4ygtew9Np2WLANk0xOqrxWGOmyErCZQh9cFZCxekjfFZgjRn8bZhXdEZl5m5KMGKzBxVK5
nJeB/nRLtIya/JJRKmRObGyToCxMoteyjQluH64QxFBXebsqB3a1fVd/TCbXxeWNpPCK0yBNeKcR
LFZuFi3MnkTeTAGCQzs6hPN4k6q79KzIXLY9rbixyXCKtSG445KWO/1pyqM3SEj3WNFlJ5WwUee5
iGY4ZU0LG2L8YKoiYyzqvYPlOiCPcqb12FjTUzZGu38ea8P6CRzLYCM9ghyUi6zuT4DVCllf/GFk
uotF6izh6q7BqJL9KrxJo3Yyu1WoKMxFqdH0eBFP+QpJUvPO6O2NGPWS44CKsufGRMbQvW5Akw87
2JJbaN82hzD1nDnP3PwQhdRPGr8/2QEN4Mooj3Pr55ten9/zGUq7AyplI+ppcy02hxEVC9iyyzy6
hK0GEM6gXh3z6FRDsYgpkiUDe39DjqKDUVlYOVGXSUHUSsxd5VJ9o8xQNpTbBEfoOukehojGVGoM
KG+U2UeoKuw8JO85LGhUw+Symth5msB9zTCywLyX/48yXq79Vqm9ZclQbag5aEZXrZOi+4Kgheoy
5DhbUIBYZ0OMhklxkTgQLXNL38KvouWl56iV4tubWK5qjcThZij0FwI96lVUfGxKc6nZHDWKXGAY
+NSO352utfZKK3FyT/dRpb2VJtOnKEJjVcJfNHrCvcCeaYykJFg6uLI2bAGyQBku2mGr5SY8/qSu
NrRLsO5Mqn11Ma1kOgzAppZp5pwd/pMOwSEsh8/2ECG2gvqkLW8RO9lXCiQgYs6Jxhc7q9Few5x1
rm613odl9AYt9CRTpZIi8BM0pA4YQI5nK3AAa+BhkA4dXs5l+/Kb6aoY6T9snpDVhYGQoHB8lJf/
jlgNJRgTW0O9zlIfWZ0GLj8jhvO/at1N4SYkrRiqgcjBhqpUzTvVMEPfl6NDYRjqLvsNfvdnxLdv
+RwSSIWyithbf7glxDkwPsPUbpc54acK7XbC570qfWcDfpXNtA8U4qwc+rOCXuVedgn0+oPlOb8Z
m19s7th/UGGDIgHZ3P0Rei5j2QeiKONdF8HwGiWrCkG1pMUXqALPDFL8S0Oq1s/OF9HQf4Fge9uq
+oZQ+DHwFMt2wggtD7xnXcbPph1NayphwTKuxt8gcX3rp+eI5LKlEPJIdCGUpY6A7w5BAmybNvgQ
7cZUWU/TRQdZsdL7Fu3jwFTNbNL6ORMuLNUGGqZ+gwTwcHB1u1lDCqbqHB+nNB7WEvGgNfgJd2mq
alScI4Rs2fGKOiumoy3AvFL650VLS3KtDznJY1FqMDn9dj+k40s+JeVKn0HFmjmqAwE68b7m+Gef
XMjUT2bzpKVZs77WxEMt5vRp5p2ZWisqff66HyisZR8qB7HYrC7kupJxhBkthukgK19Ebm4ECvoi
miDbIRUST/QtNGtYhbjZHZKGZWPVFWx5w5g3sa99aKo2wwqop7jq6x+nDLCuZu1UzfEKFS2oqXm+
9hzRwNU5IyIzeugFG/JcFE9+BDYqtPJplVva3tedh0KGEKd1uRXWLkiyZle2HgXtckw2tWiipZjr
Y+1X1QkhBpLTlN0qn7oRhc4Yc564XF0X7/+3jCbiVeDo/2uM9zOjCZzYW1t2bBjfKFJXHtS3v/qL
zeT5/7Y9uN74iTHHne/pTL4LMYnVCjEDzXEPWMx/6Ez+/+XuvJbkVNZt/UTMSDzcFlCuq7pb3twQ
ahm8h0zg6c8HmnNJS2ebWLc7QiIo211dkGT+/xjf+GvDorH8xtFEH8hj3vyPncn8i7w5mgyWCWFu
S5/7T+xM+LD//TwkkgbXFHE7puVgEjH3we2381AstjmPRaM/yDlHVRwHTizE8o019LoiLy6ZqU+4
3M0A/WlBA41A+Gx515Lckf8oNWk131s91cp3VrzOyXtKKgbR7nOcq/iLbtSi+I69mZVhM5NeUns0
TigbL2pJw3HMAOHVsTt7Iaia8mM2Mr6GrgI/eO4RXeVnj35GepzRaroEX9I1OFQCRChlIn9+HRce
Iay1N8Ftxepdt4fOVH5yW4bEcR4wnipoFKlWvbXbSWXXXrFOOQ2ERKpT0UnoorlaDfReVVG+lG1h
aRQfEsMNPbe1EKxhkVq4rFGLXU+xnIqvzDMrUnEnUTZBWXkj+epiXm0gG9J8b002nSu3s233LOny
xc5Bp0Vnc/p7jUiHh9jvUi7Phaz9bLxQREQuPKi1jPUvwPBUeUl6OGmHgV4yaepG6eiXqqiS8VQU
JKXnYwvIIKuQ4gWpgxD+yEI7f6GlhnZwBnVb3FrT7aGoAYTA+akqfyhP9WAhkrJnx9U+1QshVMdG
aRJWgTRjwpUa6V7b1tWuiaU5Hc4AlJMfM7MwJ1rvXey+GWLlym/2qHfvZqx233TYbf2p7TQzDxsa
DxnehtElxN02x8+VBYYqEs7U3KliCVbHS/FuIqE16FpqCpGMFf54bd4YobLT5BUQA2qsee29Jhgq
YRAyapfaOwtrpTyqYdVm0JvFrAeFo+o8TJBlMVUpZab9qNPBG5BmWX4dNcMombTnLqUpmWMmOXSD
J+zQynScO+VSOupouWVcLUSey/o5s9de+0E/lRhs4ZIlwKUmEVqPckTjBZZVrZQqFiaszoOWg/yN
NFefs2Cdx9p3AmzT+TdhdyPSlLoxHWTV6VKePW+tVkLH+ziOxFT59p1qd2eeAUtBUEfLOmlD6Ot5
Ft/i1GIW4Fsqbi/+1MD77X2ueBZlkq7UiqjNBpMl2mG07ORVPZDKk0h9igoU8xdRDVyjjUXgGEnz
0On7Lqpl0oV43kjOXufpadXGd5Y9kMcHD3q7cI+PXafbt5Sx6CAAUlxS/FloFomF8YZRbPEUyxE/
tbgscey+QE5w3o6Z+8mNBRDPAgVaJagJSp9Y0cmyyGAp8vlYiRLrDNf1E9rt+mLDvDhZCPOObau6
aIYH00IQqJzItVb3ug7ddFMNPdy1Gh38FpoDZa0iSxpIAdetMT1p9A+uuZl6D1aR2SdocFzyxiS5
ttJ4C8GA7muz2G+kxl6qyN42SmM4bfSHqMidN0lBE9tpLJYB0m+bp84cvky2v36rrXYG+IEE2FVK
PsXCjc/1VFP3nMgmqemsPy/VTC63Qx2B4nT2mnRd8ofkBpccxxLJUypP9HY6kESuX9yFGHxUg1MX
lPo0nLxecz6bEK4pCsL0mnLQCTEjG03QrjxpKSsAFqx6f8PAMB59D5VH1VnIwICTR4TDUXkE+vbO
Scgkd/11PWNqbl9Lb3XuWiXXB83RkxAERB3Fjm0w4U2yBye1UF+tJY29VX+zKKPj1mKfljn2DhB9
XoalEpeVUKTnyqlyWtGpw9K2tJ4oshKJjB746Plr9W7wpv4EACSj5FAixsxYltDFR0Zl2PG9rER1
on5SRvz+9eu8zTXoKwPUq1kDN9aYFFetGsrYwtf/uHg5BGBvSd+PDfnwLSChaAJdxpGDENljaRXZ
vZPx4+wGDKDCPchk3O0ujq76j8PcuJFXNgWGEM9/FGPpfAXCoB1GYmaPpYYguZGeRkAZ6pORJJVw
bfotfGB1n9fOzl6N47qpTlUaZnhbAMQIxgZFm6HrGc7tupoig5egb+5t5Am2ST0JeAh1Bc1+tVSV
fqDSvUQT2spgMajISy4KxxiK0GOGoOJSorwM4gHZ22g1LOC0ljMR7SbKAq8NjIpk72prKc2YVb6m
jtFfB3O1aQzm/tOcJPKaw6mBfdaMIWolAs97ZYe1YeFnGTxK50u3nOCkLOfetNOTg9Tn6GM3u0i3
ts/LtLgcq8p4zDohHzLTHk+u0s0ICUt3MvrZC6g7YEvPp+qaLf56xARJLXldmqBxZ+fo63KNpKHx
3VWaRUQZlzKjsKct3KQPG4wOUd8SMIPk17qMMG6CdOtOueQNHWu0LgxhDjrXWOphpRx8BbxXMNr2
EtAGiINmmFTotjHeSl05t0nr13AsRvdA78SKUPAiQilN+66XZnvzWHacoOnpBLimeZQyIN/1wXZv
shCQdyqO945p9Mn3+vZEylgeqkLnw4wOlWC4j4G/MHb7U0WTVjenE2M+UuAhNY6enrN66TWWsYka
LtnmI/AFj7YNZE0bm2WwjuTLxgSToUsg4nUa1k8+heJDpcXuMe+pD6HDs0NTTfDkSgL5Mn9G3d8u
M6LadTxlNtA/Arp9NAA8ZZwlVEw1AVAVGxWTqKnDmA2Uzc0EnJ3FwQRgLb5YjTediIcUiDd0O9BL
yw4H1Sh0ySkRa6PpnnIbWVjH+huFwojE3i+NoCxW+2LFyosySOWIVJIhyiuL3gylryteN/0kVhrY
Pj6wW7HUTJx8t/poM2E7W4U2HoWm9KcGUW0Yy9ncjtDxuFQZrrSyQPch7fgAh3OFQFZ2BHzq/A1x
4kEs1lUk4vWHqXrJRd1bbhiA3qyN3SOhpySTm1YPwAMaaLpZiqhsWWE/0wDPBBJYA4USRQqdwchO
WVg6RnHlCJ5Dd5rUkyz55tbC8WEazYQxgrZG2afkY8/89CRat4tYkhBWt8r1uJAuE41jkkZx1S/H
1szcQwYS7VAgjIs0ySRPGrgt3Fhbw2rwINihnTxbk8vRsZpDZM9cmFWJaMdqG/RfVkcc2ozuLC0q
l9qRR48iZ9GbDAi1KDuMUavmkfbQgna797XHzjSdByfWN1KpWiISJQEJVYis/dj2Oe2oTRrOhCSP
ie9xLPjrtZ2dh4ukt7GasKVG18NsaabHSQguvP3K6o8uQuRTzkLJAUMRchsa8CTvWJ+VRSAn7GSj
PghcapKUvO093djHHTXZaTjHxK+UNrQmRdc+zApIpIMLcdVcYZGIiR6VRnh56DGfe5gs4b6huMeP
dJqYciTOFd/WkmPSU3A3awOfZo6QKoOawgnCKd/QpowmY5wCNAlpKLXBQoolkiP27A8D4kNUNPpy
4nIhA6OhUK6lujgbKanfc9GAiWtaC1QM0X01jQ3gXDnGCtx4JwwaAnbvFD8PViMoSDUK3XuBxhxc
xAaPq2gO4bQQs1++Btxv04+gr8ElkZ5Vj//jMKw8ZyjEix5Pxl3OfXOalYMhc1lj9M9jch9n27jF
dp0H6cq5YblSHGSVT6xIXFW/d3DDIA/t10/l1Fs5UNk4a+5zPfp5VAnRppEjEoc29OCKK+IW28LN
tLlFB7eY6rdJZ4/QbcfBM5iCCJr0Bb7hYCq1aX3oPS2j6Q7rpTlOflK1Bsfkaiwx0jyVqqa9zonv
xxejKjp0Hz9d1P9nV9aG52DM/u9X1o/fX/ovTLP+bWH980V/L6x9+y/6SRtWEcCAsK3t/f7mhID1
/0vYrk0ZzAP4AGHy18La/ItcJbBTLN8cFt6/c0LEf7KQJvn9D2f5BhsTxJxwZRXmxjvbVtq/raRL
jHNiiVN5q6XFwJYymPf3ehPDxFlcXfe9X5v//L4k5118ItERpW3v+t++NXx37dgkDcd4yGowx2LB
K5vOcf5+pbSAiEk3s5a2uvRkHMSlah5Knwq4S1e380gWHFUP7eh94zXGBeewG0maihgu9E+VZlx4
L/qQdjld67r/gE7M5eqJCuxgfZkmjZkXXQ+b1ovpTPIk0vmAPWA9Kb99G3vpx3ZiqdtD8x01892I
aqViffBst9SmelwQgUIVcY1reS9z/KJ1fynL3rn7eQ/QDPPbtVXuxaAmfUyJ/+PiLiK9j2kCLIlA
Uf3e9Z0vStEHsGIm9qT9UNd33KstFAprQ/tU4ZQ9VKOvX1A2H5bJ/Mbc4lApeaj5OfgTDEbtWcPk
mTR3H65LUDQWWg3PnZ4EFvvjmOFudNCbEHKKg4jJSzgc3dybCBG1aBm19XsjT86DY08XS5M/lJUy
iKr6TSFyIL+TP4VxUVZHsitTb64PrUkoOl9U5HrXwgJU15jKO88I2kP9DC6jtTX7CLTusZalTyDy
HNXZzPoeTR5orKPcpJAWaUpo45Ibcaf4zkh1bRyvi2T/tnacb2Pik20ixHhfMhTdCvtEn3bpCbXZ
WtUq6k3/A3rCNysK7aNlYS1xq1dI1j7JBt2DpRVrUCddDZUenSyJt+lBkwO57trdy82L2RX0QXzz
q8Szhmyd4yDTrc+5TxxVrACFlc57pkfNsUEaTEO835zANGFS4mFpZoeam9Q09B7jXtyGknoQkLoK
8ClAw6ULCizqc1tHnfC/SEfnw7fM9eKl4WqCWVcXXxsp6zC3v2huinpPsK7MmF0sfdHdPGYbocUJ
iX0DXdxUFnx7TfvUVr5D8SjXOKRTDHiO9bTOOMlJlHtwzYoJ4WhepgwYgVSAIrl6vgdjhkUKS9Jx
gil2RNd4cch/GToi4NC0BMDOX88Lk54kbQJIIyT52QunwNxf266vAsdVA0dbkyBVJOCFxNo8Ekb6
SO4jlaZSO+vbRZhfNcVt476UffWSdiSoWFCfpeW+zsfyu8DlG6T2Bb+AQ016aa+a9aV21xIJU2Yz
w19uvrIvlPG/5XLGvjG+sqRpkK7ahHNReq/0Ais9MtIiLSKhzy9rKT+lM9wRu6AS0o71F1ZqeTCg
VdJM8x2uFJSViu9KMzqbFtqD5r8AI3qzja+4WCyfL81iIlnf/U7N53FytvI9kk1liVM9x+3DGGc/
nKJ6zfAYrRgiT0QtNlFGGUhzaEqolGK/iqzJfGvU7du+qGPszHawKRE3oRsbF89YZX0A/w3YNTOe
8955VUA2DPM47fCpIuHRJ09cHeOU06p+dgsW7GQtHXRHEB3nT0GfWNe54Zxwc0DXfY2Dop7uuVm8
Havpa87ZRaXsyACA2u21RmPRJGwY/KD10GmRuWYf9s7nOhITlXeqRPZePpTo58OMfi+aUttUmPxy
tdzyVaFsMr+tibTuZjVDlYw5NOCMTjA2kpGcz5LgNzcZ3DNW5ixwi3ek3bSHxG3NMKNwlLjei9sJ
devt8+wV+VlsfFNwpa+bzCuPSYkwQnW0RSY8o7b5JBANHHL6zFFSeHgCbGqP1josrzKp6qe4swMx
IsPp6sAx8k+WL69Va2JC15i7UU/acADEtlotKn0vPg7eCrJ7/d5W9tmRkzoNs1tHyAk+sy4KhukO
NjSHKRe2Fp7RdsFenFb2M76mSe9durOs1Aw1od8q7OrR7LPXOvDqbvHMgFqDHfar9jKRbocbSDeC
zeB8oEtMirScsrD1/Oc6ZqmiJbQOqTxDsSMxyJoRVsK5T5nKMzl2kQ2S4rymWIcnywyWPD5up9a8
TuqG1HuhIPTNoAAS29a1Xw0M3g5tE/TB3zslPzIgcW/O8nrSb03afGsb9cTF4NYnpF/lKYNuahH7
I0oi+pqbn7Og6dWPzDDI3qz67yk2pcMYMyU3xh8LCbDXoUjf5uPQnuWEz0xPVoiV4498HudA87xw
9FzrhkztY42IsnCzksse9lIHKDdjGyk0Wuz9WEd6N3WKXqWQyWUYiaRAtFhp6Op1Hw3YVNpPlCsx
a6B3wuqQNvfU0l/UbLzul+U2JmoCkbnUN4KbqZohuzfK9/po6de6MOWJ2iVDbbY8e3H9rhPYMuPc
59zZHATrFjVK5iHOxwpKNBqyrkF+R2RhDC+vsGcyuGaX9RfBC/Abiw67OlX+QKwWQnrO5dqbP+HY
FajEzS9kOyCI570Td/rR+ls2h5XdmtFZafZnVFrAnCT6dfPvWWsXuKJMomJxftgl6c1E1tCZMyR1
wZ4/k+2+5i3xRkD8ZMKdP2cCfbFuJLdCddqNddKDaH1KPLAGWe/OkP2ME08G2gei5MEbX6uWWUYz
9KzgfRev28Zp4HwijGPLCQNkPKF7DVtd/97BMQAY1Ab0cj9WVJQCmdc/fKkHgxLdaWRKFyDETg/+
mJzltlgcKqkeloxYyB6ztNXTkKeL79EoqcJioELpdag5HAY2is0PWdJox6zAlmhnkcEvjFRXPjOP
RG43p1no10jnTIZjoLTqjEv+SzziCPSaAQ23qb4nV02HoznUBVTOVftk5Hl2mgd3emCuQCGitFou
9r7PhzFHUkAsuhRF96KX2xTPGyGfOcUNJcIDLcAn9HAqQLvrk/MuItfR9HCqLD+0fPjKSTWeTZw/
yyhGis04BWQx9AcQzaFY8vaAV2/TWMEUgN/1fZoYMEwTz6hLdAlEgnY5VIuePlJi40DpuhmwkZaf
sJ40d+wwB12vXVzaggNoJsJTmtV3dzGLG84mxqKzUNm3mm8Sv8zC/KpSFwzZYLdKfySdPca74pJR
6tkJKlvN4DTSjIjamX1SK1fWNiHYJAe/WvJzfbVaQb0M3VEIltqDqsEPWEhC7Fm80gazJW4e6Ezv
6P1J5unruu2Lm62hJ20GJgyWM905BpiDlJduFZhckpjDs5bf3KH4Rqriy9C7b2IKILgDZ6bM0/S5
S1cvWnDoXXvkIVCGjDSiSvaOamF+dupqvvex+dZfFfJLwmSRtBDqK79Zs48XKa1CBnVsPCWbfklP
XMNU5GTNQ21OX1nf2k++iyvPN8eT02pvq8prX9k5MhD74nVwQ6y6r4+J7927ht4thrQ8WJNWhqZH
vXs1kwlywnx0ckEA6OD2Ydll2kO5rFAnVPVk10KdQPXlDAIbEmVlTp8gy3mrzfYTMprHAs3mmV5+
cxal5YMHCQwRN8cUDzED4pg95o1j0Zkw7MClKnB1KGAHotU5eZtuCugup6HpYPvJa5wbOvyEm8gT
eZRF911sWu0BgMbDvgdd+8m00SobGmkEjUv2BCv4hdmCTb+pUR808EonVSw3y57ImHE5se1sPC/5
Ml0Ul00aYZTHyeDRIibpj4SumhfX26btro8W2mQqZzQEUGgJ6YD6NIe5bO2jsnPIGEt85kJx6wd3
fCjjJYO+vL5achmjVSBeQgn3SuY5dqW5W6+jdF9jJKlDH+rVJc47jHWe+Zzr0HZ02NCFQe3KyN1o
0VE2LsJ8mNo5v2NLuFcMJBMiKAJCxPPcId7XF7DDpvNpzMgkE1Ycn4u5edsNK+lHbffG9ttwFbV7
JgZ7EN76vIo1izqIQkevxqzr+02NasFxAroQ7pEo0ZygUe2NqFQWoGyIj7XMyEoS+gdyxHH6WIde
Vgqqe9081eqWxGoIVo/JabNpqBH8yOu6aaj3zR/3eUX5NUuYcdBSkdfWk1wW0XchzdL6As3gdi/F
vBDdrTq3bT1fnRkBhyjJkcHz9c9tiWX3Qo+Y9YOBPlxWkGEROf3IxcpyDcDPcN03TUVO0cGUxgOW
1y/ZaE643S26qFo39Fffr7Zd4ffXn7dJM0xaCpvOsHRXnWIhwZZca0mDS8M+dbvr/sC+ycwu1GQy
nSeMePKBgdw+Q4YN3LlSa4CWurlWFuoJ5MbsygrHyqQPH1K7aKCne/VvGzWMf98H9udVZ9n9cRpi
yCeQtxFbxM11f499IxjYWYC4m1r79/tl3+UHXaZaOCPG+fnmsSY0JL7bD/t1p29l58YQywnbX30V
zAuuzLXiJdh3ex8EfKIjey45G9K9djAa/+zGelVfgYDPNJK1J6JZ+GDWSFdnHGbnNFM/2K1HPg5O
/lx0kVuKwyLQNytQXQvWG12CsQAh2nRwKVfiGeJPv2+07eM4t6KzU1pzKzPGWPj4rHK+pe2r2vfm
ytzq/9rB5Kp9BfvdXE0/Y2K27bXClqgEZvfjxAgOSEK0V8f22mvTTmtzXjw4JbEvzlwXumtqGt21
IJyUpu12m2yc7sr8hEaaZgZz0vTXscMwtO9ZfTGdbXcK4frQoNk2+17ZU/QcjfmT3J4ai3AcN/iF
bv598O17mZfxueVcL5BIKNPuRxvyZl+P9g/Ol7QdiC02RNcsomz7xON2qE2+PVPDrMpTilXilBRp
d903trTaK9iC7qqGGIvV5qvb7qKphZOSZShiy3fYlQoO/Lpur952BOnb3n6T1mYfzeb0zfYErcVl
fNWNtB2oy3BkEh6a/rO73V62eAOapMhita6++gm55odh291v75v95qphC7D72q9vU8UyHF43R9c6
3VjExbROOHA0lgxRGlcf05SuIopgPsH+gfbPgi6QFN5rZ+ZIsZY6xXxsuLK9MiC01xy5GZww59p1
63B1NXe49pmPMsmzoLDExmvbormLo6/YQutHnCnbpuBECfsGw2O9Hev7hnP6773FGfksv27vDwPw
5E46aCryF9bI/3odHA+xRvvtEZF5//GPd1tpv18G8R1AKp+toxt7/bmLPL5kFKeYvN+Zwyg/VH3G
OP/rmXIou+u8bfa9/Yly5jpM9WYJEsEhYeSoxGxSRPZbwueg2fd8s/+I+8+N9lt9QaktEgmSf7W2
dthqNVqVRmL9YTr78xX2tvfHTUevT77DqKI8FqmHX29vQsEJi60/vv9t9z8rcSMDjRn+1PtG/Wvv
v3oKXTb7LGtGdHs7FykzcRg2eiwiLemds0vBk2W2VT2hTCi49nWK+lnCMThso4uLp+Tv3W4hysvN
aUrOz7T05cUDAHqN98HJ3w4vb9+ljNuFK8QBWsCvtP3bnLYv8bfddRvzvJ6VdEaPnoYlgySXcLaN
X1vnwsqDYuK7oD3vRa0mSINjKPn16+83s+0Z+96+wbD9aVUTjqxtPCJ4h5GRIYtj+F+3Y7Wg7J20
0/7JAIo3132vZvycpZGdKROT6G6L6edn3x+0ByLjkVMAjUgWVngQY9JtfOEESvvzvjtrZhNQ0wY4
OmDH2o1Z+ba335yTnhXobtxCwooEQl5299S+MbnqMzZtbiqla4/k7P55EG7HpJNM3XU/Jm3qb0dd
Wc+/Hd/7Ljhx4kWU4wX7zdZMixNSERBQ/zoP9iNbjPoj3iLz+NvBvz/n18/odLqfddUiM9x+bpYS
un6oZ2awmUW66f4L7i8ZnNZZoQG67QF89hrmQxozgduuftl2kiOerK9/3NwfMMlc+T/eSNFt8b9I
FIch4x8m+n/rpfx83T8iRe8veiZkwqLX0ZkA/9ZL8fW/HJospm5gG/gbtm7aNFGECSbc5qf7pLr8
S51oir+I9XB1FIosThwGgf+kqWIY/1+Srm/bPgJhz3TMLUDS/gMPnLlZZxeElV9II8rOvho/Txa4
H6r3gUV58eohGfQ1eguQc7xzntWXZF5gcI2pOPeGQQ+gBWrsLs8FPvsHBI5Pfjw2F0drv5RzA4JE
B4xXxSAdSK66FmjusEarH7Ix6tuwtAQWQ6VyE3ICBizGOAuCJVlOi9tPUarJRzP/SMOb2Q3W8HXe
DEa9W54UBSRqVz84YVc0ckDUuPg/2M9TgghGtMNnGLoKfXbnHpd8MkNsTen0NUkhCo6e9capZ6JQ
WE6EuB+ooAMLVjTjz5UcT/PUggwTPX48L9POjt74T3mBCW3V6vqYs27ztbh8LDS7eJ5B+JE5JodT
NsM0W0uxXAlV/Kr1un8FD2i+HUcTsXgXf0rNPHv0G5k+unGSYQwWWehuq+3cXekOSPqoVVZdrApl
NdfO1oj6XNOiwQfo5ruJYJ2yYRHoTZ2Y5LHmNdOzt6WIZMRj3Y2iui8+XV67kHcuS+iQi/ZUxZl6
LtP1DW5EcNN5UbzxxAtgyYtMa/m9z1m9DvEnhVE0qPyVYhp939OSd3rYEemRZVRsqY4cqH9ScHHA
YGFLDA19eau39XLyh543wijWgaLYyMgxLQJJcpaan1eXL5SxbTk1NK0vawcLdNXKm88arel5Y9PT
zChr+i9g/YL92cuYPtrN6j/M2esqLh+82Oq4PMDKFLxhTsUowMxUhComi2nx0XXhv/TPNCGuMeCH
k4f3A4SHfkWRmD64XpLQSc6+ytTOH8ZtA1H07w1BfMVvN/dH9+ftT/mvbu4PxFYuTvMWVLG9E8V1
O6jk3AR9PsFo+uNn7O/X7o/suyvln2OXOK//+DWsnJxyGGwfENRVmK//7Rfd35MLOwFxY2eG//Ov
t792f4VVmHrkCXiN+yt+PbDfTCgJND8f+e33+/lMDaCXU9aHJClw6P164m+7v36JdWgprdotdMIK
7Qw6XMhlbAbdGMNy5TLrcCG/qaSQB0tSC5Pb/AfPCQE4yfy2rpjxyuK3jbZYxc01Su6DChckJWJI
5paUrhTJzWZ8cjv1aX/Nfu/k0dehO43wivaDrYYPPdrhqDOMpA/NvBvOi7ylWnfP5gYdDY1GksMq
7UaWkHbb98y08qI1JmiOtQm1CHe+Kopalz6nLjR2iImKpkLUeXaq1bzhpjMBVrKhYGzcKH0lhtmG
pIJ8QOhmoqfiIWOEfuUOEjqbtjzUms2fGpzSUbbKuiWJAwpz2xtLHJMDrGxfHmDd8AXjjL6tRm6D
IddkgDZ0BJj0z31uOkXmxEx23p6x9PHX3k/xZxbmOVPKeWgrok5TbIcHPS2ao7X93VdcwxSpWg+g
HKVvnzZ1DneoHew1WEtP3PZn7RvhlPrPm4gx81Orio94YBoGz/KLAkF4opIJI9tf6uvqTmfD8+2H
weD/IrpzldKR1RMyrqz6axEzszC7vDrWQm/vlVu8r9vROfWdqvCCUkteCD5EwgtCyVyb+UZo7Hxb
8tQ7+RWZWvUy35ptM+cGGWF670fY6uab0T8rssEeKkZ6DFbpY/qcKcsJtXjUoT829gWXHR7sOr3l
2waxvbn1DaiB0hQoTS30BuCxtcsbygwukwOm8m7Wnx1TlLcVVYyyNroUBQXFNPOmgWq5ibhfbwMC
9gupVcTJc9d+/6qSjuqRlx/3m/l20O97L53FMttrblQ0lealuLIp9Zv0+2+1r0gJK1rjqbYwJrdj
5QQCYJyeSfh+OHVurLjLG/XA/MwipLbHN8w2DwXjxm2ZV/1CpfZsUeZvQxu6Dj1avE8merhTa9rv
9wOrNzWKj2kJStOLy3tnNdV9HQDWD9bSH/ebGLuG44IF7iDFUt1Hv29C5dKP0/ohcIY4OWR58qpM
queerJuocT1gzYXElJgMY2DmbXmh/D8EszagLmsS/cklTLgxzfJDptXYSeP8yXAA5Bl7KWVfKux1
nF9VlQXrQoA4U8L6akX024p6L+7sa+ufd/66vRdm/lxw/3p4f43B13P0zelp/9H0jlxyjTMqdfti
fdvsL/jtrX/u1lX5boiN9Nj8WtvvP29/+lpVLKt6tORBAjCWut+/Vv2/Pb+vQX0aWw0qEfr4d8ls
r5N5W81i39s3e23mj/v2ByZMDSfLYi1PPJJG546ijnOsE6JLpi4ipo4mUZxzwjkvXZ28jDGadFF1
L87qftbnXt4nss/DQmblKV8/2pagbpGUl3J2OIEsDO6ofIxwzq0TuT+ShPPCDQE88wqjCVCkldG8
ZrDXy3K5VK3+QfN7ioa0cAA3Wis9dyMFlmi7KKcdknPr5TVC1BnlleQzA0zQiJOesHYVNojfttHp
8ELc1hKH+noCAcvySGoc9TW/VKV9s7N4PFO2GNy4CXX96ueDYpLmdZdSw6NmSQdQNW/fODb15A6k
TGJ8xKTQhFqau8fKjaq+EnfXgHXQjcNboHu0tT+kGCQPW9MbDp65hMrqZgpkHmXz/ljgGaaTqn2u
2gqJSLZJC2fv3KUFjQtbr8JmWDPSprOJqgyXWgZCmNbo/4hXlnztF633pkMtBx8MlEQjC2wFEm18
KUbAnkLRdIq7+ZJmJij7LEU+3xFWbSY5kkjPvKS2XBBmiDnSYWDBeqCchjtgPnT+3IXw3z7A8ZiD
uLQBl5ruK43voc+G/BwDcjpURUL0uw3NUoE+CIF0fmmRhxR0ZaYkHYir/JbZTYpp4A36DbwcVntf
NDSBRjV8dBJizZ3YkuCIqeIsvn+NUYheaMbghNM0dAISWKfhzphF4O+PK/TmVSYPqegHdNjdwFzM
eV4w8t7qov9cv3en0glX/NhKa8CIiunj4MRF6M/ui3IF9sG5DQvyrU4tDAkTR9KWpK5CQ2lMKmbQ
gqLYuLDtZ0PkaejfgUc/t6ibo3jyy4u+gJtQxVmqog3K3LYCb/ywrvH3dPLPbjN0oGtx12STc/FX
E0/obN77OpkP4kFfZXknYPFpBM4QKuWzaCi3riWMi9Jur+gi+3dIWEhOA6HT/HCtHjNVPGG2J0VN
1V8a4CfhIJpzb8PWWqqR9rRzE+2U3mtY0rCWuLrBliUTgdpXJkNp9v6DmcmLZWBE73Tz87wuyyvH
pMGUFv09AxQuPCc+u76OunrkAAVF/ES++JtquroS6gLyO6bPq01RMCb08v9xdybLjSNbtv2VZ2+O
a4CjH7wJCbCnqFAXkiYwRSjC0fdwNF9fC8pblXnTrlVZTd+EKUZKFAUCjuPn7L22Y61rsv/sx9oQ
NtZkb9MUQGVk5nssW0wC+Ubdhm8Wp4UWlCw6QSYnBrYugDzH38c2//W9HVPcZ2QuL1backlFjEJa
3TwMsGXigcRgF6qiXbpXAuhXdwuNYQKHKwMO28x7tBWDUEYkBia6XSFTevfmeDAyzCyrDiyHDWHq
B5VGGG3s/tkxk4/Jgc805ZkMCkeYeCAQ9lqwAXqWFTsBE1l6sWQoD2xvnm031DX/eerMlzTrgMrX
ObmqLel1GJsdxGv+UqIvRisH3dTcYi4i9lxK65xmN8fIMF7HsQebjOFhTXbKZMHGbRNcEb58jYZc
P47d9Do2VRN6Y38XJ653Gab6DVPZzdY9yD64DQJj7MXBmXztY2IavisRvUdLKoJi5n1DswX+0RTr
OHDcFgSN7GyZQXHAYS5imCWihjWJi9CCTj2Hs4l3gzZrwigUBDhYZxGWUXddSxwoKlvHztGTueBP
KtT/J2x3hENIYjL0eQmGWiMLIUgilv1MUzujr7SgH+VDRHrtuRpUWOcu56NG10jNRC86hosJXXr3
GpU8HR/agR+eXH3GmucfbNYQLRWIAkqfab5OKV8K+uBR6x89/beIcOhgYmmDWSILs7KGv31Ib4ZC
fLv6OWJhYG1DPgftpwxW11xqj4iZk5rcx0va//BMGk1wAjMSUKZ3dqx4f5RBD3ZhrfLiylhLuwgi
m59srajiDDbVtcU5LtKiI/AEsKtGzPzVGMjy9R11hD2vI8wgPmVx30rV2ls6WB7+EVa8r+Ze36Sv
RtmSBBvlJ4/6aZENFEhpxaFm9QULOxR+H8ic3XqM8zXrUw5rNz967DjoG4lNp4zO0SwJppHW75gW
xkb0CZgyFGFj7JxYqUakB29m2x7bPGabDvhHaC2EIAPtlB6zNDdvbclNyer733UCL7vgQJMeAy8z
XrejsRivsRYrlpzkqXV7dhZFcW9iC9wkevEzWrOKSYXbYPWBPmoX6WFENVN5Xuim9jfpE9iJ69nK
x3Y/K2RpCKNpJbekhXcWA6tSv+MsuJhegSLJeyjH7Cr1B2QpVz2YsEajE5cb2WLRz1lOdOtNIlAZ
bT4Gh1BKf6K7ncsXe1HOvnRGWNnlQ83Os7Ej4sJsssfxxYGk8napwWh1dKM0xO/wbmHjwhnkk9aC
1duPf4qUgNbBGkm5aJJz5KJ70js/CVS1bTJzi6/jvkOWMWjgItvUczfWbNS7+9qryFRonMfS079l
JZefFoMvysruMy/lYUxya4+6/CeqT/3B0n55hToMnfQfJqQiGDb7wJnsvdkYh9pWr21KYeHN96OQ
VP6F/CgHTi8N3yl4ZkmJvCB4rzeitnYcdrLZRYuFu05+jY31ht01Q63IMp7WURYuKd8eRWfgeMBy
peBD1NyD72lgKVRWBo5i2a3t6gNC6YToE3pSlcZvbmJ/mGUCqJrY15Mwy6e4pGkjn+ti+SSeLgsh
BQ+7wfFeF6c2DlWsHSKx3KqKzxVX3laybdgm9vTelwVyWW9OD11PG2F6SJp+a8jyp1MuQZvuvabm
VbXDrJfvfUM2vI2sdwvu8ZSk7Z3y0uTYxQp3Rma5jE7m5Y7Jc4I1qHov6dHgEX6Yx/Jds+v0kPQ1
zom53fdzixZKymcvRcHzVXKJDH+r1XKDxuYTbfJ177vYfoNv3ju5Df5Dw0Mla19NX+mwM7Vq59sK
o7vT7NY0GD9D3lbq7RZbaRK23fK9KolPVtiKzEnvINDV/m325k2X2+ZZuQBRzIwgidGH3tqijJlU
5AddG937+XSbx9+22be7qUAoPPaZtfOA3IWAhL8PwxoK0VqP5aC/zDEKJg+4Rp8O+J8q8yzNk23i
KHvPMnwLvtNymFtwzJZ3FtNYnqeVMjpbzSsTwHyPSe2X1le/pGDZjNZBOTgy7FldhXWqEBXexrsK
N+ltLmh1aD4G7spi9xl7ydHyjlbteQdPZpQRXgr63hn7S/st7RY9SJLUCHKvWu6HxbrrGyR0boOx
rqoX59zU8TOIjeodnalccqAFI/IrSzKTKvxpW0DSKH3X3le0OjbM3ust98mI+jo6CNeSt9E0g6xW
OHtb5zEZrN8I8hT0Ygkyr5/Rg4OH3pKX212o66rM+BFTNA3RhP/VbeHHNS4J72xKd0QCTst1kJA7
uPpPidXRd+BPn9NpPw7u9yzyqa5FoYJh6ainzYuRZ0Hh2VBAlxaxMNqHo2eYV12Tz2WFKtxe0Le3
fh4HrlO8afb82DNB507b6CExEG80w50j2P6031mZ+DnQmQlssSTH3hQv49yA+Jr9wGhNb2vrtxwc
AAhhNJLxcPbTgZuihhFF1uCr1YwQpqWwtivG2HVzEZ59IJKl2siF8JbJkZuREJ2NnSGrUs29EvGD
7lt4d1LB7Wrqn3R5YaKnTiB4hm03LSGiVI4+nDrMosOqdvfZvKCYjjSfQAtr+N5FXWj04/pRsMMB
HXvnokPfosK+OYXu0gXGhS7te3wVZ7vor0bM26GounKcYINHNxHjWGbc9n2e0LVPVfdS++NDVlsv
jTlQ8fa+Ckote8D9Wm/imklwHhoJ5tn4HZyHgjKWqyBLm33l+BGtDVyp40OSRoSPaPFV94jcW4bU
CcAtF+mp8/ZzhkPa7EpoaGLcmQb7GKe1j42h0rthKO/ybkVxslrU9cxuDu/6oaPLH6PXFa++RHkd
jUUc1qa4m0p9ItMgMymlkWn4mvisHc09swnCDEDzv26pkhe72kIzaidejujWs5YxOiii2tlIwB+K
3vV3J+4Z+5ooDQZuP7TWP838cWiACZtSentGyw+JIKBmbl0P22xuBbX8VQAauDQrjaYcCBWpp0B3
Czv0ao/NFxjlcGR2z6dYFgjhk8NUcFMkjZmqaG1h9QePPnnIrsfZ4roOrMKCe+b4fThM1SHqmKQ6
LB0RcOGtigWcqOgmXeuapZ7acSbbx2gan0Sq7luv87bRrKG7BxXi+rILHB1YVdYdK+Q52Dyojvrj
mBaELiKTrNDzYXcuuLWKy4pc2WD6gvPf4bfAqmRT5tMild7i7tlWHq1e/o50lUMJdom/XZ1nJVZI
eF4UHwvJdYTyIJ5jDUZSpUJ/yKZt45O7MVT9U9pBSO9iNj1FKoxzodojswbGFLrGvtDViN8cds2c
PuEFLLmF9w8MDCUWeGAn3eDQi8N7t+G9Ktcrgy7i9j64JzV05c4lE2FHILfcwDHXDQJ9XAGySPo2
rr3EKsJ5xEXQ1mkDaSCC2A81c+BuSQIEuALD/uXqIjmDjn1Dq+f1WBr62Ep38WC/Y9tl/cgVWwzy
0hLX/ZhlTQJ9PlAHk880tPOdT78Zon1qbecq5Y6V+1uOGFsbIAEzRDc1OU9tVMLyRsGMPVoXO5ul
n7jYNyknSpXSe5FRO3CMS7o1voYhc2DzjHTxlA11Q3ZW/K02liP1G8MjHRHf0rybtKyN7qXNGySo
Q1ddl0Sb+YhesxXFCFTiR0uTAoq/Sd+7QVq1bOGz7ryicR+03MYtH9unvpxq2oB4m7PM+uUv8mXu
+gKCzpQxThJIxszxo6q7Yhfr6Qs4V5litmtjgksSRKa7hdo8LNuXEqIr9xMaOa6W73pigOwcFryc
SmOTFakXIKOM9mosnkwZDeHUr+53vfzemfSAl0mES7Z8shVcbKGHyMSu9Zx/i/nE6HGn3OfvzZES
usfAkk1TvBl855vVpL+zybqpQj21GjYl12HkAZ5rCbgqiaiXKjQ/ugg9q9Y4KP8SNqQLUF20pclT
zs7saFj+w7CIU+lO+8QT11aPMCmIVW+js1dNXmgaFTuGk0QKFBhtrP6hXy9S+pEB8CttW+bWCVRu
ch7dTfZjUe16qqGIN8aZMZ0ZEYgJmT4dtGQ7xBYpOsvBMwUWT82dd37PmUlYKU5eRvJjar2QMGtz
hnbsyuLl9zJiYu01iwsfWGvzM5Jqj/H20VOkesgJbv4w7eNZO7Ve80qczxCWFepKwhzoX0X+72JA
8okj9X0xc+PAbRPeKZkEJCapG6dFHxYr+geNTw1fBGcvWkO0vrN2rzOY3fjNjxwKbevVT6YiuyqJ
umkzoFqFg/xN162nMZ84vToyHpfc/d6IjCGkVSIBNkJXl+yBlx+GVRkQIVqyOUkIWWy2irK1xCbC
oZ9bTnqZsbvC2GCnM1a3mlOE6xq1dj7KmO5x/tqSEUjkmGFCXEAubQgEHvRYtC2Zc/6hGGrY+EV0
ku58NFuX0loPUml92pr7BA31loM13EAS+Si9GqfIjCvKMXGC9N2V9mSgyS4/aMUjKUZpE49n/L7v
RV+G9cTs1UgG1M0wD47O9EmNmT66DtNGeyAnxauOg0LUweFmUz6GZOmEmHHZtCUD5TNdMFTZinzS
xP2FlXnjOhYEVZeKvOk6Oi/lvfAZPMeWNgdxO/LWWLHRUXp3ZIgYBzvlz8918zOTQ7kz2vwTTE9y
wBIUBXgfGTJix/+DaeayeG4mDddFzoIWaL1GX1KWmC2qYpct8qo7c3usWupDY/T2tSdBOGCqSMfh
BCctOWrkDHgJesIsTzg1mvl57mH8M6/Pd3PrHfukSU+WSgO/sJhBVV6zjwfecWUv9kaVRnKxtGuH
p4LyurhZaXeZS5qHrZtVe5fW8clUdF8683sVjXYIR5X5g9PeJZSvds54fIBJ0GvjvZYY7oErhq5B
n33zh5R75ti2MBaggXSFtoM1DMfN9Pt9Zfj3fa6/ObautkZc7ZQi1sR0nnNS2DY5vEAsxt60KfUh
YH3aF2D52FldF/0oFs27jY1/N811RFsQTDvCnKuiU7CfvcLcmnl31ZxYknmRNuFsO2qHVhipdnmn
ys9khkxmj0fRcd/sTExFivwd5Vs/E2fAxFw9mvn9OABpwZRIPRtJPOWa64ZaaUXbxp7JVKfLoGkP
HqjfzmIfaiDVsrMioAlE31y/9+iWkiEH3iazR4r63LwmlvPkuu3e9vph3854j2q1uPDOcv0wxPQG
posT0e5UA3QXsza+ld58ttOcIKLJVcckn67CI9m4tmg92kmFD6KmG60o0ackNMnjXTLxwWwK3/IR
YzeIl9aq2IcmdKFHO6dJ8KONffnA2vzbjVHC0zmNEdsT75WzUQpb45jAlb0nveRSGQIHqSwvAMhO
XaQVR2PJWjKM1D2T/44pTgmqKCXnRo8cGjk5jWrVZFyLpX/VJ/U9RmgaEubAAc4GL1T95NBJj1+o
RMxAcFILXd/GTZ4cl46W6qy9kza1i8Cbvrqzs9fIG7pPOjArltOTwalX83ZSZDNHrTvsKy9eTqMG
357xwLDnLk77s5s+XM4EBhKHXo8V50eH3sHCJe+IC/4uYFJz9TysUqT+SzW5atHsYmTw+Ofzr68Q
oP71e75+xPuSW37p176ef3315899/VvCFBuLSaJzKazSRqGSZVssab7TPPH4l5f547f+25f0chP4
/9yJ4I9v+vo93A0ZQv/5y//4STctz4TbpVRpwOZitOYq8yQF7/on/vn+/ngdqBUXtIT+7i8v27bD
mT1Tsv/7K389/+Mbv/6SzrPRq0Uq/HrpmNbTKkL8z9/y56/6OnBfT+OijLduiZb56+mfRxRlHQp3
0yDZSnuOFMFktk+vMknr9xzlbxDrzhpAPEIUGQgoVrnGzkVxx5yEYCcJ/aAXBgwTxaaYmvnbnWM6
euBNwj+mZrp3dMsIZE8njKj355wVLu1FYBnyJ1t+SWAhfilusWOYOjPLPPrW0Wd8D0VBi/CxTjN2
Nqcsn/2hOeBpefTsFHPAD5Xjv7BBH4FYyO4wozAymbFxz5oLkVlejHI+qyb9uY4w2plEj3Sor6jX
P7KuRAvbkC8jrL2PlgRK8Ma1d1qp3WEuZL1fDO5PqRyDTvWAfrifjEV0r5ssqCkuQgyNGJSiEVr1
UrtbLthy8QlVZoks1YBXg2yE1D+1zZoGaVowoh1ADX6KEzq+TsmCf8nBI1jDNx374sdCSipJau4O
RCg6VazLvtk9k2HcbiQIt8DlpAWbMh25sR202tvTSDM2cHU+THp586i9otMh5k1MF6Q5W5Oe7UZ5
+urdACyWdWMYx+bO7uY3ZDnsHPpd5HUSgVeKIbuLcI0CLdStmuwi57MazSlQzfw5ukXPBhErID4k
tUkl90Bj6ItQLa+xFE9VTnlbs5IFStVZUH0fdLqgE74lxwiF0JNtqyX2gczJKCyN1N94LQP0NFlq
dEfevtEBU8KDj6LECNqZzoBllvl26L9y4tluDK5hHHscp7DZh9cGgN3GtbKnMaKucHA/M+x5W4iL
opGGB01vf8yBHPIfMze1UEPisevx45EONgJZEUFi2Y8NLc5mauVOuEzli6W8YxkL/Qnxgt1rxF0W
2NcccN36En0jaA4unVqqcOqcF2zW28krnW2p5c2un3f8X8ZMPkhsaGO3fvEJSUEEm/UfxZTcLyv+
0oqHN30anNAGTIOWB+PPl+bJqd3uf0A7i1Ww91d+K+MiYZtArCyTUgld379SEuLImvNkoDk1zwxd
CqX5JwhCkMqM/D7XUXckVgSyryGcqSgF85k42nmSrjBBc8ZWM4/kGO2ZoRiYKuRwNgrN/2ZNMwx6
t7hlnAiV2z2yFMj/4Y0bfydnr2/c0TkdALNC5PL/9sYX0r6dmR7tkUFwdtQAL3GRgE2dXCZnZB3Q
Gkw9Zvp5fLPTODnNJq78vzAw7v84Sv+nHIr7Kin77v/935U++feDR/8DSuMqhfSo8v714CVNkjoT
9KgjYo35VufimBlpfKTyM6DQu9qhIid6F7E70BpKhgFP9G2Jy/rtv38f5t+R0RwLpKKWDx9T9wzH
+RvxNoP7gpXClcehjgg98lrrOBDK2OksgmOXvqpFVvsqd57IzmuuXmZgvKHZomrrWEeddgUJ1lwo
6DdYscerRDDD/QoyWmzEWMElyzSKUOLCiO6ILBtB+Nhda60j9NllHt5qzKTLPCKBOjE+HE+pw1Q1
+8yviExZH5L1oc+X1//+z/43564rfNOCmGl4uue668fzF8LHoPcecMJYgiwTxXYkOiSEcUA+tnR3
tU2cjLW0F4Xw3ZrVcrBFfSymkvk+UYhxM13KQqpDoY/WgWQDdYysONkoGftwDCK1z5dYgBcYH4eo
Mndf7/z/WzzMyiP/y2fzb8CrHTjU9u+S5vWH/lPS7P+DzAHfcsXfoKv2P1wXybLD1fNfgmZL/wfc
c2gAwmXjjQiT1/knbtV00DpbQnf5Bt1DHPW/wq0Klot/vYSJIHThBmDBYu1zsTD+7dJpgTyQhC7j
0xdiyZK0dEoon18esFj0pxky997Oon2+Pvt6QLAUtroOCWDO6qMyPu2krk5fD/CGAKp+famzScfq
v9xlSRFwbtGnAqJ3QP313utRTCekbIm6BEmH45aw061kRbvqDdW4os8+r239FqkhP55eaCSsSb+B
cgbjFhVNgjxfNpfVfl22JBOX7M3wwnA/8oblUUFz3tfwYsF70aUE7XXEDEX30itAAlKQdWjwgMph
//dX+ZeYsluWhc7ontbBynfCd0ryobfIKy5Vxg+X0Y+udpxAVtFlAfzEjnrndHTkABYjhWFcvxXe
XAaovwFsDNN4glfIsDOqVYiLIt3AOzEP8VGBIwCWgMzKa8ad0BJshsTzJR35NbmfUXzIaW+ICEJf
/GEgudsM+HYx9Oi/TPHkd4QnItcTYafNGUEUTHG4t5HE7jGhq6xGhvnaQ63VM128NUrTbkNPzLuh
OtcmOu1Upr/x4jxkaD7J2AbWpQib7E0X2bO8B7Rx7I2ULrFTY59CUWqhZTEExBwPvCIghpukaZyE
ulutU//q3JRJHTirRX+MKENiISNgDO49NiqcUXjWgNp1iDeYfCcGXTOV8Y7dheORRdkTkewDXJZR
ndhpnIrqITWG5aMTu6kZfxGKFB2LSGfH5/TBOLd50OU6vf0qf7RHXOVeAxsMomzQAOwBmRrrxPVV
U7iQ0U7BBIOh6Fu1SeDCH+EBn5bp2+yV8YG0JHSFrvXkFy3Wul47Wgrra1tDT0nds9uAHpa2+Ust
BQ0t5JIBATUm+ajafaJ4mxT8jFf2k85f1+a0YN22wzo0uHSkM4UAyXKBt9XM7xZZzkfmKUmYtca3
ZTGYM6cifvI0NyR6pNuKxkTQlOtUVH2v3XTBwcwyeaSD8DYNNr19SHfbfG0aQIwIR4iqY6cCKhkU
x1pe7VUzxZjPaAHk3+YYFI/M9Pm2MHZB/GA/04Dg3Qv7BAmk2FamLgNFn50gwG1vmu2DI1OTD63Z
xoBiOWYjRxxz+MPKZh886xNKafEed8eusQG3AVWaGYUYSJAtY2FX7j3JpXwzysEgYzqxDnES4Uqo
HmQ9J7vK6g6+Weqo3cHDCceiZzvvqUOgDDEP2Rdu4Hsjn16sTXBqFbqmmDhRbRY7g8GVSqJ5k+T1
XVVw8TTYC/q5w2BNbFO7HxZ5bwKRFLazc8D8IiunadGX63xCxPq+RytQu4IuPyTZGNRIiPyIoSj1
a50T1z6QUiBM/2jncXYVRnJDgFWFUChJ574r5ue+05a9XYPIIaFeFJp8NPn2a+ql7JW8N1d5x24E
rWFo7qUqrPsJotumIDzxXAv7B1F3QbJU9d7p+IwvSa2ouPl649m6f5TJczKuEPisjXey6L5FBj17
7EZY00bQLhVRxqUqt/mg5fuooOEAzYS793KD8fCqqfh7apEoDrIOFD4JrOCyCBXhNZi4/2DMT2vd
gbuUe6EA4xPKkqhGzdc/JH0qOvgRrEUmT6MMaaj/jnOFGbT+jLI5uhPoPzYjkxw6P1Tz7eQ6cKqW
OBA6SvAIkc+2wZa66YiKHMpma1lMSHrk0tvcHVGRJQd7YScGyPe8LM7NTKKakVtdh9nQ/bAKpt+V
7/9KGut1aNL2KEr09sysbgRMJdt4WpogFnq9h/C49rRTWKS2GcwJVDs61bt5nol/mumT1sshUm53
0IsKFGQSX01pnmmcmNyJEEMn9L6acux3XlZgvkWYlYPoaTGImNEhdfVqXzMMRUvOZqaW8x0bq355
cSf2mlGn4wNYvM9xRmgiuEVg8LjEY3PfuLI5pFX+CaibpGAvPUeKJnGllWpH8LTbZ17YApwNbG/i
CzJiLHv5aJOW66Vdfa0GSrOaLhCxmZm9aZN8PGT6+HueqiokeeA6dv68Azge5OnUbFW5aGE5tURo
JrS1rcemquxPd3xxkvyVJJDscYTMgxKOu6aFKGGb6+Ov3i/UtzJVD8xYgRP77EFK0z93Cxtcy9Df
k/bCRuGKVOFEXi0sY3hVAGyCISIi0JHbvs5haUTSD1zw8ITocpR6pX4W9ndZSPmox+Wh6jpWleJu
9pGs6QvAiMnXX8zu22C2OWQI8nXBG9XhhLFo4/8wvAXBEm4X6aGgmRPzUa+KDDdgzMLcZIeeVuDO
xV5rTbDICcoxINw075CAFlzWwtn6/hgRkFkjNKEIDWNnemYG8ZpYdU3kOLvgEXUf58d75ZGeW+n9
W88eb7s4EgKJ4Y7bPk93nVHtXHMqufgd4CbGIunPdkgaEjTaqIZeTVekZ9vR8C33yFBsvQvb1ETI
6zEaQNDR3CUML1F/RMl1xHNrj3hEsSvdV8ZYHCUZ9wgVmN2VaxM8dbPAwY/kZJ062dYCRA1oxybD
YrsvKDbyZp1ddsyduNfeALicvBr+WI5Q+qSLnL0TaQygGclqc1tAmHZ3aCBar8ZRZ+dWOgFN6tVM
mEfNXRnqmNHhXJKJV2Xmz3hWMLjtO62rGaGIbF/WBpEuKHyR/blHd9Ae2J3cj5xGYKrO6FW5jJNO
++mnW9MatSdfT2/SVBIdfA/zOMhBzJ78hDT1OPFWA8bymtVcvJZA4USKKM3csnvlrgMODpdFMGH8
ph+EWaHVF1jJC40100CAqXvyVsGZ6uphQ2cU12zLnEavwAH1+QgWtiQ10Vln4N17tEactbMLI982
fiU9dUa0lIdUa9K97cpdwzSCYbCnH21ZAHEuKvSNXoktDkvhvbHCADQ7f54YzK5tA7CyYEHuGGhA
E/Ch+bnukl0yXLlBQa2wjV81w3zlXc7wkxfWakOTL50NV8r195Z0zf2gKCLbCmyfS1ZYVtjpictr
7UCPxQYP1hGGRLRFQ4MMu2ByPnrmxcJNtvGyhLtgLQn2SzIq0lFk36pa0OygUaU7UAgKY1csAIZb
30Fnxmi9M+xDp0yDLZlxl/qJOOtTlAejbX22YPUODurPxaZiGewnzk8BU1oHkIKJPMC/cNJU4W2L
cTCO3Lw5M1b0jqB17fleSWl2YGgWnwHswpMbGgoYTfySGQO9wkC6xoA0mNouIOxqPDZr5HWpbGIJ
oCXXuGS450B7xUIRmugSw4TjOVcdQ7916cxdH9xFdzNr630SnCuJ1Z6JQSC0LLPfSw93xIzN54le
th6Igdvj19OGYQ1x0VyN2Ie4g/j+fTpQnM62fey5OIIhHSAa5tWj3lolSvZkucAlYP3OfW+LvV/t
XYe4QWusHhrTppua5btMqealkN1pcmo7hI0/Uxx3mNn08pr2FOw2idGQ/IKm+abpoG/y0o13AOdM
gsRI4HSa9OyU7r3BHmMbaS3jCD7yImXlLuok4iSsXlRTONclSm5msXyvNavjJqxZZwOwrQgar6sO
3ogpynVsjdFetu8ixJs+ngRMS9mPKSXYIseXvnGmsQhyX5wtmI8XCpGbHysUM34BId2fGbnnTMKG
5uokiOG65iInpwmzztzTDWH/4SJ/FU73Hd02VTWuztnH2NPq1WM1mVFoxCYaOURcvVE5lzFbprDL
2r3l8uIM24UnHiYxvHWJfxSx+zZXFf3MDCTOUKGLroTcpugJcM8j//dTc6fgIC9mEvNOr6220DyG
r5YTNrC15cJp1nXhIt9R4cyntt+mETsYNg6vLTSFPTkBIHp7tWdp/ElslvUtN4pzW9DdpV46mv0E
5KeGeWjZ9UGeYtwO+1iqn7brkULHjX0bxeBwsOM8aqn6zH1ASkA9e0T5Dwol50sMxWCfxJ+dNum7
oWmny7KkZ8atZzGfFmtqQCK9+bQ66EHd9MVPSMYeEWuSsU3tCkwS+vK2WV4Vn9rHnKLwmrLytwyB
ZF75zOctkCjkEA2ynd5dwzq9hrA1IXY5ZhBamjsa8ZxK9tHVSVHPWyGPrZMcam+QIR84wyXp/RQO
k8BRE/Q14TxtGtU9yxrjgl0H0uAijcvWD8TMebT4D248XEpSfjYpdIoDGrRjZQE7trzuQdMxAvuT
b30UhBJWKQjDVCs/RUrIroK91NYNcW05abtLwZXMHjiUY8aIccJWl9zaXuRPPa4uyFn8/bWhgW6Y
VL7VRISrxIS/XurUyhyXreDqhvPzlX9kVPvMRWc2d7faoTcE6GDd7su9ruPhyya0UAW31bnqb9O4
vJl1cT/pYrgodL+7RPTUsx3hulW5FlZducUEx+VoAAuEG7iJwQQCZx63uAdeCrclz43N/YRZYNfa
wItKJoeTqp0dTelpPxBLETqO+I5rOIP/MY5HLRckMRk/O8/LuU4JxEQOErdpcjWUugk221SZmUZ/
VHRHFaknPzOcMzTnJYizdWhtuoGkLriUYqQYK5qcHn5EaVnJa113v1BvOSH6pBBhOzJCDnZqajkx
1YYezDUdAL+sm2uTxttpbF9aVyahzzqwm0i72Rm6Mq6oGdqeYaFqIODRaN9OuWtBeiPEsEu+t04L
E15DwKzp4jHusU10yj0xmMHw47rUOhollqt1G8l742NTv7rEeO4maR1duTFbedYjK6GYYwujhxKi
ShzkisWk9gfcLyJ7sGbrDOa/2Y1JV4T0IPCdRghDjKmsznoGBGUeEDBk0CKSymhQCTMgrnuxcezy
WVTJr0XwcoU5sz02ufgnJgde+iEE5C+oWxfJbGhTVlxtKDMNBLK1dedjjWA5Ojiz62xKirfG/VJo
8SeUkul63ejf4XypuJYU93ONk6C9ad5TMmZAPiNAtnBO7kuyzk6NTggq65RL5N76fBkq4pjXr74e
QAZGQ4mY3emQMcM8gtLCvAb619dDYzew/taHr6cs3mDfBARNbG3iVK8PsMdgsvVtfOc4TrondAz5
a+7fY9mJjl+/7Sto/OuhRjpxUu72zzeh9zp5pkSBhBO4bf4fD19f/bun3UgCeKl1xy88mU5mw6lz
Pyq9NEhW4cnXP08CuWGm2l96azAuRxSGPHKhcFrf7NdXpkpuOWX+bpgiGD1f/6Yxq+W0l0eCEcWp
kMM/j4+ZltbWEIRVWkPqnVAgqHVo5gLmiu/7Hgul2wsLbJ7eoyIDcrticar14esr/z+4O4/lxpVs
i34ROmASbkorkiIp7yaIkkqC90i4r38rUd33dnfEG7zpmyBIqkqGBJB5ztl7bfpzfx41fEzLv+jY
AJhbs8EJ5AzIaNjNEs9uoAOz2lBinCyHDQMBFNyz0ndY6v+NY0sByseECBIuQh9uFpjX32yvEbkb
6ct/Ab8IPGCvWTPZoNa9+xvotTzyG/hef79WsFu/KdBaLXyvzjGG43IgHQpfmxc/jY5qt7nGQ1hD
U1kQTz38klUle8CfY1Md/z4YitDCJrs6IhkcFMSeHN7SiQGx16AXtbT6g33KFLXFZY/OCY3cSTRQ
n4oceSUbL9SE6qmW6saGSawSxtEhTHJnAD4lpoPhvDM7Go46IvZ9Tcb7aJXDsVeH5XWvJDKXPmiP
Ec4j4ansCrUDnmR/9BG3HuvMRzejpcDd5vzdSM6D4q6ko521N3D+5FEjjAgxE/SwNoSS9fchUwHZ
qYO4ohyL++V1fn4CNQoLn+KdhX8hp6qCoAm6dcS1YVDYh6V7tCBh4AmIsHYoKszfh0L9UJCFyO+W
F+8shU1bYF0LuWphdckpg6WzPG80kvLwYTToIconQh3YqwofPyQujBAmc+cC/LV0yiRYX2B+Qxh8
UffiIyJmmAnUOYLu3CvMc5ISiUD74ctUCGgXFvQAEzrA/AeWB0h0oKTeKVlZtkJIDwomTebEu+eW
92EEdVHv7Z1MjMca/vSkQNQoO7U4ifZljdx8gmshjLo7R52AAQHHOtEe4Y7U21EBNB1I1xPEaysB
fS0VBNtXOOx8+p0rPLbHdZwrYHZiZpdME6jKgeopVwvGIIqGm0Shth3vqJmgt0sLBreCcUN+9FPc
RZ0E090ysuGWmj2WlWehtu5+2NLJg7TZlWrpS5yC+3YU+BuxazaROmVzCjqqXc5kYIXLCMysBzY8
Kfm2nkKJMxk7WwounhNYu0uawlllQ7/Swe6McIM7iORIrKknFKQ8gVYuFLa8VADzDpK5pZDmvYKb
O1DOteylzd15Q7COtvIzCi7Tq1bSSeG/D+6hVbB0T2HTiTB0zm7RHNKkf/Ehq/cNiPVawdZxCBBW
rQDsLST2VrOea8VMVYj2fNBeS5wjmiznPUM4qsyi3xtAFQAmYEYjnbZ8X4KhgMXsMoCBzWusoPD0
7ultwIlnMv4O0BC9nkPcUVmM5iEcXhIFl6eTtXJMwtgUdt5XAPoaEv0Y2u4G1MrOdlnfah/ct2vI
t9722O7VNKA65xcDm+wTOPE7ik38Sm702c1uvKpmDej3wIehhRJp01B88obDfEoIFnIRWprVyrXK
fdibv5GLPsaoIpRBLQyDuzlwp80o6Xv6hr3vfBogtCVWozPG+wbJXpoLjzs40m6ZlP6W9ju8xJtA
x6Js94G+t0oX8okYEhhYDbK9MfzGO0IoCBtyZguqu9bfzzXKT4Ogs7mWVHbAEVdGmd1OIqk3Vus/
UyGMqwkn9dCxR4jbD3oFH6SmqQAORK2YiSiWLJaSKC7vENjFdDla/caCrWxO0XPfMC8H60mjiv7q
ui2iU27cNQ+zyR+eMmdlC/4+k6i8c6qJ9CPZ0wit8S2Vw9my0mRrA2FeN2cuLc4uW1ySKZdI4u13
AfuF0KyHMldpxtb4ohu52IV99xFoMttotk7Wjctp1iYRnYuEjQ+w2ygq3kM+GOpwe1OGkdgliJ7X
koqx9QhILWAbF9OcQRVUQ6g8eJonftMA8+jOcKH2GHZ05uJaqVFGhhBiK7wpW/e5e8DQX6E6Q5ni
5jJ5EHcVGvyNBadHtbYiejHWUa+9X8rDdBuAF6M8t6+VScyvnQS4v2j1Tfg0EL98TMLTjkFFKLhB
uHUYoyaKMuMesNkbTs8PGtvFKgjxGg0k6HpGeOLeisa227OJ2xLB42zho0JYxES1iZDUSdbevY1i
Urm6niIGK5Qmv/Exk0cbQdLoR9SZrF74eC1n52Xal03mHA5F/acBvznMo/ECMnPeRabCyYj8yRnw
/sEVoVMQpHLrCt/Z5cFITlVP/xmNPPcs5SSi0b0CTl1dRw3vzHSsIud5SDvzTr9p621bcuYFKIEP
ZdmG61RzgOKVz8WYbVK3w5xfo3IOvfqmtkWxLlK738RTcSNnbuxmFiZEGHtbK2Q5xezx7smo33nd
RKyZfeGGZaKXobgxobyvMlqTFJeXKHux+9heO039Ys4JUfYWdiw/RNRnxPPL0Hvlpgswok6kHDWm
cyknixatCZmnmW4ypSqN/Ze0ihuFRTL3BnpL+iGQiaf43KchKmS2nyKrtoTyfIZaO8N/H9NV1jtP
bDxf9cjSaGONe9dn/S+jBh0hAdZZHp7juGm3uv8KLjMBFpVhcx6Hlyio6Ca7R7IKKEYq39i7k/sI
3GU7Q3wTJoGyCfMYCj67olQuf5VZ/1ozOVBYE6RZ/a+4HIjIbIwHvDpAcU0SK0kBWedlONz2ury2
efZNM1D0DvZtFHC9ULS6gD5uWwbxYYGcLV9YDgvkLFeoiiTMXuhr4kaY2aUsh7pmcyq56Xo55FVU
pSEB3uIyTFgG/OYhz9thj5Acsskx67EVOCV7huUAUEb+eTTBmFaqixhnXGBAXMACSeRVZTJakVp/
mgIR7hHKrT18BzLWw21MT5IxnQg2jD/rVcDILxTlfHRFO95kQXrOMxYeKJjXCLrz3k8MzwB+2IxH
4sUOqQ6uFB74eBz9ASkdjdvNf5EIHfywZtKWh+X1Gt3UPh8ainrvvqZ9v50l48k4fRiCzsE2lPtH
CxfykTSisbPjY2VKOoU5RC2fURbIXzZCTkt2X9bZw7bQymKFdLTaTnqWn6zZy04zNt+TCAc6IpRX
4RRDqRmczsdvhjXYd5TSymwTZClA7BaS3fJoOQyJ4o4uD1G6lkdUyJGengqUgadRUY6yxPiupKiO
k8e1ncHMp7KK5ZZu2e9Q0SA7ojePC8hxeUqpV60crbtpyEjFycdH5gbxPz8tt58JF0ia23p0642H
RWQ9N0m6Qaky0bCPMWtQ/K1j9aPEWNA7D4vVzNuBPvBez2Ntbwm4k0lgI/oHPfj3wSrgurZmTCt3
ebh8ZcI3GZjUC7Ap8lPUoQ3ti/hSRNU7SRLFcdLhH6/TuDlrxeDu/u21zmnPPTANLlQqP2fuwt1o
9gxUOeMN9V+XR8yjO4IsXobEsY7cOa1j3odcCelKU/oGoXiLywGAiGKiCjCoUdBtfCunN6NAsb6i
My6PloOdjGQ+ELW0aYc2Ppkk0CcFfWpsqGTC0887au0e13t4jP2GXp41khld1R7dZrWtF1BLIJU2
nGNqq78c3Fj6OxPMCdAA89jF3nc50SVlWT8ojqG0IrbhbOGKmHOnVNtwN2xdypaRtoHSdDCwi+EO
tHCBZeW6UK8nZwUDlZrnr4OPApL0SErYBZbK+5pvsfH8CMWC1RJoscvB/+uRVfs2oEjOUTh33g5y
+iW1gn+pRQCyZKlT3ZAzOLs6PHtS9TpHrHtVI+aqWvSxOMKxo4+7fBChos9k84SaA6K5g/uQPnvE
Jo0hPlvyqsRr4zUFUlGEtx0jIBqU+ajtZ4XfDJOZfqpf3fzR9YZV2e/lJDBHo4/Oq+Ah8P1it/yc
YYHV/AF0kmErdoE13HfezDjHlezVEXRZtuj4ZXuBGQ4/iCpjKg0aQ5+Wb4vTHsVoedTBY0OMweqR
KDitWuCPC4ZzeQoFvdtjETiQg0BZx7/YBJaOgX8W3CgtVQv6ETnhlIVUIC1wJSi9xGqDlhaW/HTM
6SGZk3a34EAXzCnUCIgCy/Mx7Ol5NjHvRV8SFQNC/VDRVlgkOKOKSvzzsFTnZ4OxCTNTjziXm0NU
v2EXag7Lb4pQj4LIMruz2/IR9gtidKGN1tmG4axPQlt8KvUJNotzs3z3ScacSsvD5aCnODfUz2ZU
BQJZHUxiNLN/e973VrsuxHyvyfQjCq29M0Cyaon05M9RZxdniAH+fcb7Paqbi3qtEU5NWKpA/qDq
cOFKRMjL+5Bo7duMy3qTjOBM1Bej2wIxztEl8vfYtcS4DSC//lyM6oPqpxoz51Qzp1NleZN7n+T2
PGeqPdLWU7h3VCtFPQOz/rsf837rKsZxwPhwLaKgXRsKGrz8qsv1sjxdDrP6wiBBT/c+PfflNx8n
jQxQy7z1W/sSigx1CZ9u4trqU4FPW1m7FIAUkT7y0Od5enQsLvkcDyAd9DdWMA1ECZhm3CAQbnZZ
XT1aEpOGn8qLURiUD2EAowsB+UivZQWe6tzH+h07CJqR3LnMjLzYpkfqG9dA8VCRyn1tQJkftKNZ
8q6aVf9V0deET5s/eJX5lnTOu5N5l7oy/A0VJSrvCjuWa9u3WTLPe+CVLOd6d4SAcGrd6t2WFvMO
W3+AvdYSSIsqZ4rQGLT5R+ibqPd7M99mZJMW0IkBYusELHjpvo7Fs5xOVh2cS3SWIPqHTWzKSzJk
H2QOcp8VZzlgSMWx80U7vn3o6VX2GR6eMZoeskAn2TMmuhPrP7vCg1tr3YZc8WDTZM6ZNv2dlwTW
yr033GDckg2DINeJr6NyGMakCgFDwAFtUhizSWWj0g3wfcovrsgZtBybMjMmutbUcZe1idmQyor8
gWlBcZpqm3xJqzgAgpGfpX5nu4H4igJs1dQnrPIle9Q+DzfeoL+EQrv6NC62iZGmB7zuP4bPvr6O
+vuxBpjSlpq/Wy5Gms7yJknQ7BeNvod3u1/uIn5jJvN6eQiYnJyz6YAMAUXB1BlXI5s1ojYL/zjm
rn74fy3RtAjfQ0D5vyf4PX2Pv9p/R87+83/8K77P+gfaR8/TUf0RYm8pNeZf8X3OPxzLNF2kxWTD
e/8W34cak+JG+LT3ARLphhJA/1Ooadr/8Mi+EZ5guE1EsO78X8iztrCN/xRqGhBvhen5rolYA7Wz
6f+n2FdHZ9+jA9EP7Lh65sD9I7MjLvoQ/3HpOmfHt4KVGVQPOa5dTNUTZicfJRIpXBP/xMyqW4vR
OoIGb2d7zYNl57+alh2Zprs3VUl9pzMOEQbEJh9jr+09DphsmhKRZETTcRG8FLN4plAjgE43W1xI
zS9lZ9NoOtWMU8fYhDbksrVBUZJAOkWNfdOQEeVKBpRUcLgDi9u08pIVMVD3EDwvdjN6yPiGAK3l
SKhXbd1x66aepXZCrbKzx+5kyg7x50w/W/tKfD/cOalJ6kXjwi4x2SBB3B1wyGRME1H/gQFDCuii
N9x66byXhnzJdYgoKmjM8ou9psVPrfLoDK5YDZLEl7keVHbpaO71kPxgme+8oP2oPWMnG3ErXdhB
oxkdHJf3Y21RVR2N5lj27nQkpJb8GoZ5qOxQ4VQ9NJQ8n/QT2Xt/njF0NM/L60bjWIdM18+kLxkX
pDNkH5axv6e3a/FXiPYWL9F4ot/lQGKYjY3p+Nq1sMvwLrAQvJW1ti/KgdQi2EnbJiMs3Ldr/S6c
7XnrYUb481RFud1NECj02N9ZtGG2sR2LJ7fH5l66vVgx/ozOfRm8hni/r7ofVjsZwr5wNS+4LofG
mzR6E+Vjb30iwnVvgpmZwMrLnJlsODYZRW7ugSXwmk7euxbwKSexhtHcyiuH9mqL4c8urXCHoz46
oTxBtcXpjY0s9W6HwnUxFdkrhH/Vye5Hl4S4kuwXvg8W6T66Gxs3vsTMZMhXyzxM75KVWjfHPf6n
O9/RtbOTTvKxneKIcCDottK1u8eiscU9sd+9fyCIqnnWtZKD/hFac/C4PDGBVaIT6O9Yf9mWJ84z
YolVUmjxG+Hx2cnSSXlIHewCc6WDfdHJ5U5a6w3kxPQUWN1Lz334k70oheIsxH1PCC+jkWJk9Kiz
BZW6PFHGgEIKSfZyUCt6I9QNvDOrHqzJVidP4egX0n4CFnrxnaS7OPoQb4rGfBy1cvrt1aiJhgqg
P1w13LdO9F6yOjF82jepAMHmjc5DNKTJhxEY2mowSu9xSuyK2Sn6hXYgY9Ar+vmQ4Ya/qfmc72dC
K9dx6tkf3hweqj4NPnsTtYY2Xv2xG55bt8QKEI3azmut9o3IPYhRjkkK9yiB9EGKoTmEJXUawheg
FGJX5ZBDvNEPXwiwwQdpk8e9fJUp596QIl0nwvVu0kqiimuN1ynVSvJ1LRITcWgfvICNsg3v6Hf+
SzPYjKekG2APqk9Z3vuXdszjVai0ctkYe7eRYQLEgu78FDlyb9Oz3matoW3rZO6fvKChku7NZ8jf
Z1Fl4a9co8cF8n++Kw19Okfk+6zNfEQJxcV2qiuLmBxvbrhR+ONjiS74sTBxONhE9TCJ7neJeh1i
CF3rGIrV8i/ctvGZT7VE5YCy7t18uk8bd7ynLBjORRwz4PvXS3yW6Z4p9il2HPY/Y1G96pWV72ev
1LbL02kyQe4T225SeJyaoQeEa6TXoEzbe2zz6fNUTvTVhg+n9ubzUEfFE367CyFnIfZPno3hEG7M
KAtvUq4JRvneE3cgdov5FN5Ocaq/5mh8vca2n6ZxkHcN+BBCizYumtAHPLDZfUcgT4HHdy0cQCl6
kuVn0YzZWUtRPFoy2XmhSXec4hcAhPkkAC0ciflzd6Ub2I+VcJrVlAX1d+TvUXH2mEtcRhYaE685
S4tzUbfNlc9PW4V9H9GtCoob3S/VPqh91ArkHpLlcoM2qtq5VYU2wrGuod7Hvz3PuHqZrn2R6g7u
JnPD6VUThY0+lf3h8nRT9sSWNrI2D00r3LeMsyqLjPRV+L5/cqlr1hMRVG8D5Iu1zulFY7CykOCE
5ZvcsuQ3b8y0AFfFdb02qu6n17ieTMe4VkPevziape302CCerA9swu7bhE6KFtwXBlBioMPlWjnR
YF7W4q5BfLfudS7huoAtKP282PSyYcItourFLflQcreLgXMXlwBD/nWYSXCMQjfEQmEkz66N2DLK
pjcz8IHaijB+zPVS3nswcmKhR4/1ILhXB5TNdklP3kw6EmzQ7tGxYargJfK1sbVdEpcFsVYyBg1I
FYz0vD1UkMifTdiA21jnL1q+isHTTTV2BDkZPKEuAzoMzXxnO/KeeEB5+vOaelr0KEmqXH8Jqrk7
e+qwPBoKfp+ht6NtN6b9aXRpyS2PUmYL65T0RPAcbLUhxCM7K7g9oS6kdI8XlS/K9iRVIaZ+Xt9l
BkHbaftj6Lqx93vF8BEWouIQ+IZwsmNcBOHO8DCzzrwJnD/ejQVXaM2JD9y9fqeMGQ5pHN5EmS4P
xDntUGeysA+0zE2GI7dVQAO06JILE/20ucu1Lr/XuMsiVUuNneZ8GzMbIsGisM8RsUJrautTnwJQ
cWL9EWB6QqBOYNzMVuBQVDT+DpM43bj6PfTzvcG8hliNdLixh+aTm/C8mmrNv4YTBZBTQiZ30+Tc
i/EXAS3MaCpCjG3WB5nCraymx7jPmp3ZB8Sxdh0/FmKDC8PjaLlfLpyZGbCID1ltQLNA+2O8N+wZ
GUdT/2D3hA/T6JvaQWXZdsad1qGdsMz+tzUSwY52kgLMiHfgFmoUb8j9vMQVawqzN5R45IFK2q86
MBqYJEr+UcFIYhRU+dVX2NLM4mp90TpbhSttacngcwhBgdDytmrzC2PjuXP1i6aTuynFu1dF+8Hw
7mVJxzHJhm9XMmCt61wi5HWeQ9m+pPC4IJ06ewITActM34yHHMQRSKe68dUOqq++pE8K3+XEVsPF
006gH1lHY6O4rfcEIICi2jFu7LfQ8j9KH9lL8VvGDidzx4yuqdo9CV9kujXGHtUCkfAU1XZmM9SN
wy8zbQC15PZ9BTmnJhwsaegW2PAGe6KKkWYPcX4bGNmxHmjbz7bxWnb6Y+CmD6X0GduCWnP1n4Fq
b5hegsnaot0Gq2SDpdOODJuuwQzlZEIalVeo3vDK93cjpCOvYV5pRojSLO1XOrT3pOYcwAZsEs25
mdzyJuVOzEhofGIsFK5Ljfo7lTSCI9nS24UXApw17bOHwoWfFM+Q+DyDHh9TOa7+ceV7zpczxNHO
Q2gzNMmhNu12ZSU6mqOcK9tybiELArWtn0sX9Z/PWm8d46q+1iFj0iZqb9k/pXvuanATKIyN8WIW
eGoyMUAHAZwZ2Cb61ACohu9eyVRAV2StC/zvJ7Pmkdp2xzo3mDx8s2UAEcvv3928PpVz8VV0iPjx
Jz3pXI+brmEEKVzrJjcRblZ1sELZo765saYQc/FtTXfGNKggCxwaHQmfq4qPp4nk45Tmp1xn7AYB
sVlPFqyUoAFrT5L5SnoOOsRQf9FL65LquNZH3yJ5zk7e59pyUYfyd7cMk/04IeTXHNnI9YymrXdS
FgGbGPZ72GSwoolNnVDprqbou1aKA0urv/oKnlErWwQkz27ufxDq/pl4v1kB7oKm4VetYowmQLVa
78fLp08BkMHsEL3pxLEyC5V3aWuT4w30F/bRL/odL5Mhvntn+J7i+lZU322r5ANlfiuK6GC3fORY
Ub4iO74nthQnl139Qq5Z3jJGYvmaqpXOWtTH1YeTcC6zDuw9e4SQGJ3ZML/hoHoNpf3QOs7Fq/z7
zJzuyhIh0JSP77onz6gcjqLWTmyNoCs30e/IsAAKcwLmZAuushLttUwaInCda5M6J6mMIxBbNARk
brYpvfYugGTMuVZwksxErOEeQsMIH8VI7hIUv7Ye34Wsv46GIa8E8LjrW3kbtuKm7q1o26pQ0mST
NPld32MLkYBCcEcBCs/zawghctdFu6ZJEWhIoLf1EG0q70MoCVA9z9+SAcKqUXmMzkVDGkF4XLBm
0+CtUHqkN9YQX9vMJIPS6O888HVl1nwEvjyUmotPv0fDloFxL8b4LOt+3HadYeydGFS1qAltI0a6
1Rid4ZQ5CHfEuKZr9oV6fyfCqmG/UZrslqiPDY/3gNyP6CwgDJPTGt25TfBEKscPjHdrJXtrBjYA
1194X+FD8uhJ69Hxi/gpLa3XIGBpD9sK1EpAF9gGXsUuqz1A+CM3wZfjzWwWV1F3rwZpLbdDY6Jo
gEC9IzBsbFBxT9GNrw3ntk5otmVPsYW5wrQrsSH/VNBnu1L5MZmfuJuERHxtaj/GsRX5O8PxwLz0
TMG10Yu4dzsvEZnjW9srrm46Jbvely1cMLB0fGongqeNtosOk9WH20rPrpo2qBYfiJrBa0kJy3dO
QjqCIRCqVhg8mfdId21p44cDzeRAnXiwoyjYzp6XA4ZOwZeV5rHJqeKLVifbvmm4yDUPajNT7MpC
qWXm0y4zuvqtzZtd1xBZSuH/mOagSNHN/jItJKFhyb3vg4xVANeRmImkpW52+PBXtaXPqzJ27yOI
YZS1iHgb78EBIAhwzHrRTYflsqELqjXOKuy8a2sX9yQM09HL9HPLYHFbIDI8+dppYHn1cr87YiGn
QK8mDdj9BM0AYmvjx29giTOkqMN5KPSfaLIUdiEubqo0D7dGLSisQxp6asDWOPSDk0ylzf39fHmR
pPLX1Jzd7fI6TU7SBFvVAf+vf7c8TfT4SDVW75f/Cj6KP5RmxH/90+WLesCOUIwkiKhvubw01P1m
rN0ZhygLbWCFxUl3GcgmOUg4QZi2ZR/wW6GsoJFUDN/AH0hmmfQ3Gh7n+NCi6F+ZWnco2+4qugYc
MikTMe1RAHtvdtx/ptX87SbTd43/B4YKpCzfOljD8D2nAXeCMnpiETvhRUU9BwZcaVZtE63rLMzv
aVpTUxJ/WRlnXJJY+37Pc4luJ2MV6G3jtq6cjYgRMJXS0teMl5ADeZXBnZOZUaoOS0LK8mjO6Nei
Q2KCJonckKh3ly8uhwgr6m4e7Oc6HbVtb8a/8ihzjnqX3fSDqClX3VU2SoDuJjMsBDXDShehvjGK
HLXjMsH11OB2eV6pUWUlb9Iuuy9tQ9+3hO3QsCoHMqwj7gtRhKQuK5gdsTtDLPuaiTnCicJkqJ5x
jxZR8jF7inFohdg7MHv8OZh/PXLo/7GVCrmIxzw9MQlKD9NQgaVOHtEko6m3Lppr/zYdenD6Y2eG
L8DJTi3Epi42zr7dfEVt8OzGI6ZM3vCRceFmSPNbdAQofgnxZBDQJ/PZYjq5coR5G2r1VtikHsHw
jJmYxRANgCpnQFGgQBNlAqWWXzYoyWxQaUu5oNR34/u+svrjJLed4247X/uojZCVwS0u8ej/ribv
gLWZ8XxxwXKBPAJSmJ/dS8M+of0iBxN5lTxXRX3R4nCH4xf3IvArYr4V0iKN660NPwVx0ocx62er
JiqincOeHl1AN0UZDARsqsLHOvhQpGZwY8nh4o8IZDTBRgofZCtOyEKcMlqlWnUr9IRcriZfyZp5
o2deTfI3oMHX6zFBj9wUA6o5bDFanPJnupzBRZ09lZLGZZkdbUXrzp5ATVAYmsGrofV70K/UF+PR
N6/CbTAyZd1n4CGhwIAMobzK7szkYBFOBySs+kmrCWWZdvQmrz3htz+C+ABwX1D8jH55qVRM18iu
BcUR/kgMfFnVV4fWzrejR3ZQJ2/rPHguKxBBukivWK3LdVldJ1F4+0a8T/C7tSxCc9pGxzK5k3aE
5qOFsxPZESosz0At3e3zYmZ/2SakVeWvATSr0bDsdYb1Zd1E8VMlENa7OfxXqgA2HCvPw69aNY8z
2/2Vh2xt3Tjgb1sxPUc2N2/RN+FGq98j2g4YxQMqJnIo2y+BRLQTab1N4uQrKXMPdzM71hRvA+hv
pucfYyBxHbScnEXYbMVQMWqNonVeiWBVBtHvabLkJRbsHsnGJk9NWU38V3w4DSJv+ZTECjSK/1cU
wxvsrXXSZd8DZhhDYDVO56/ORz0iNbxLtsms2wyGQz4/AmYio02X2CJHcrZ07dlzCTEXESPRSSKX
kfYJilSWxQ+MVa4hBuWim+77EIu40b0JnM1a9yrxp1lRtR1kjf9LPCTFBMPMNS6DwfyOMWzLBNf+
aTTrTE7YFv3otawnRUM6Z0ELd9CacJbVlzbrv+s5fg+TO8uoX7NSVJuiynN2k1gGBoc7mm13u36I
bv0+CN9lVX4ZTnogPvN2FPIahC8eF6LVswvxrHpdecG9gS9kE7IVcYz2sW71V0FMlj0Wj6GZY6Mf
WKPTE5EaaxUYnis/X1f+SuspXekxILUSktqqwysTCR/i4Sw+A8aQGL5J5s7t8imK0sd8rn4ibhTm
XP9UGIv1oLvPdO45rnELGcmlhfk5x+NnwE3BMPIfzzfOnUR34rofhLZ/yNmnxmw2rUAQwUQf8ogB
HBDd+JosNIZ0QD7fGzEmN/48P7We8ZjhVQzElqvrudSH+8zzPsCRx+s27nsa+VgNXLpmiGxv/OlZ
5p23A5B2JA6Bk6Uqfjqt22NEARMXWM8NS4AMjSv58uRNkUZmTMWunIm/iykFEwiFLH07um1YlFBu
2l8mS1gVEPGcmu+WcZHs3pypuJTzcOjG8D7p5wdHsCmb6RRL2h42OsYhvRMlmNg41q5jlx9bG/AB
c80YzOUqttzHOnHQZ04HaG7o3/Fxi8F4H3T/IYoq8LaxuXXZG+qhOcOMAGnlZvy5ZTbzbqcJ/ZCJ
HTTStpAND7kJ9+otlnn15Gc+7ljuCKkT7cwu+tKoyxgIY5cu+BOi92Q26Cm3xaabkBi2if9sjsZ5
cHhS4MRp5oa7Z44Gzs7yO49MuNaeziIGDGPb2lsWZ+9W7KnSyt94c/rShKSRDs8DonT+W3xdLqQu
49Svfth8POexW25DZH3ILanRvLvaQS48TD7dds00165uUH802gqhyavr8EeZgfKdICGkI8Uymc64
9KmLnPSW8RjfC82cxRnDil4TIxQ0wB/1z4AcCSOFND4Yn5nrcZP367vQ6Lju4XhNJTPozOQNbBI6
2KrcLidkzmQy3ToV7Foj9S98+oe+KOI1gHJMpKMeISajbZTyB4agsifWjrXjOs0msJ/t2vkYbXLk
XeM5iGhw9MMPe9wXmT3asi938QQFe4BPxrmVrZCWTLDVI9aV2NMAK0ahsjQdg0ZwU0jTHxtdzLaG
lpSOEwgFfn4me7lDrMWCapqfuce8vsU2ACv4bEv5PGSAt1u9viDOyG66FrVjq59IeJxXmUOh7YM+
yeWk0A3sS1uaT7q3inqDoRuBZnGNhD5D3sqKjv/ONN5n41c+JC8TIxgCdKCX+OoOWbfv2tj/chja
k0oTbZ28N269jH1o5uXmilOlWY2lDUkOu/AYsLYSSE3f3RQW1Zk9sf4AhXSNNWOvnSNh+Tc2dug+
k8aWljZW7AR+adVFBs69EHJI5JC706nWK3R1pSYacGog5oyeG2mN3LGaXdP5rzPCPWvovmTtidUo
5olrLry6mX/fmnRJO+uxq8fXyvIvIFX4ZWvtjY6trZMlMUaM6HONFqUTxayzLGg4nD/jaLqJ5zpd
U+b9zA5yyQbAaMKcb40GNF5h+YNo7iPepq1+COJP2vYul9BMM71bF5b5TkwsS3YW/8YGvRUIkGlj
gZUB24b7xX1Y4d0FF2CWL5GQ27LjF0Cd5676hq7y7MutgSzzVrO9jYQSjBRbTTd7gqvq3NrXAmdC
Z/hfbG+eITsQ5Ttrm1AiVvKy6WeMui/4mLsudtm7YhteBYZDAYl7vrDKi9HJF5QHiIHbK2IuPt6T
G9JPmsrhqpWRtUEjDIdX+kiD02f80TSjNmyWpLi4Tj2eetgkZD2Uxm2EjhP9XhC96JVJ8vQQ+lAr
0Jr47S8xO/U67NGcBf25GAXMcG/mjYsQn83tjtvztLEH6nRmUEevRdipjU96Wp3dkHueX1KgpdF0
cP3qlzCVvDY8dPlIE6v/9ip9z1zlFbyYuRqM/Hkc0v9h7MyWGwW2bftFRNAkJLxKqLfkvn0h7HIV
fQ9J8/V3oIpzvKNi37j3xWHLsiRLkKxca84xASbUOl34CHE+1vFiidEujemCKfl3odVQCVtrK+jz
G9WL0TGXdmLcZ0Mcf1Wnsc3V0QUJriGctRcUfQohdHJ/961L/5+5XkG7WtOWFSDHL4ezk5eWb/M6
JwsOPx0BWkRMVSGScdN7RZZP3RAqcjUmZNXdxjMAA3YWSaFM7DdtK+/Z0D5hUfwkNUKi3kC6XLjd
rtOt9yaX0y7ARrVWY/PRZosXD2uhH43AeYwewPBk3NoMCu1Ar8iNZOWztPSsVfFWjZGgqQ7nl2nK
xgy4pFOyV/tWYtaoGocSNINzj3tr6u0RzKTWbnGtDEJnByPxKvQW8QW64fgJvClftcl3zchsTXbY
k8zYNpt0AtZNobGy0wTkmU0mAr5izIUTvP2wgyhGgE9hrKOb9qQbr41mfgk1PK55byI0cgf8qKBf
/V4ffwHUhzuZm3eotZO1Ox5DJi8+jTFuHR86u59RTsPViMqT8vAuNR5qHMcl3YP86imHdFSZhD3S
cn+YWrKfCB0M/arGN2+6To4MV19EBRST9msgLTB8JAYFMV1CF40YGPN3EARrr39ZTOVwcT1E3Sow
TlazMwpZb4UJO6R5kmR7+YoF5pjP2YXlAd/qOXcuQcaZzOTJAiOCZB5eq45iUFnY7rjIVE4zcf0B
WMDmD54JF1rP3jYl8mjMnOTtEj82LZ7XYZ9nc7aQpg9LkgerYXOglr4ve4Y9yRCdNYtpA3zcQ5x6
zOhIZwoJO9vPLmWIIwQ4A8KpvTbYIaLz7cSKt0VLiSCaceuqHqNF3JEF5bAhn1vtrWzkMa6DdFsh
Q61xeIbVSBA6DRWrccnqmRLzqDJFllM6sxaVHoGH3fRlIp44Z3ApmZ5lvp4/xOE4r2tNnknRHRnS
cmKE+qYsk/SGELDHoB8oPMgnoD27pNTbLqJ6bR9HeIqYTuKn7B/Yx257Xfc2RsKkVpE0dFRFuZtj
pL7FnV0wWKjYZ680N3sA6OK9IiGlh1NWtvZNdw7+rrPLlLk2Ji4zwmtvA9NVBC6peMfzfUaqYtVU
IFVlzjheVOXWUsXXkplWtknoz5FkjdWshUTA2xUmFxuUPZfQh0o6ByULwAAdLKlRlCW6O+rNwEH1
xV/RbJO/0P8Ue4ioS6hc4m4MrlFO2QJgMIGZ2XR8BuaRoTS+Cgjep77SbusUxriUz+6kM3MPsvQW
oLZNdFbFv7QPsaAc2JacNJEJ5ge0Q5BGHGBzIfKGUJTo+d3UzzeWxErCcAdLVnuXNymjDrBRhikR
qSkEbFJ1IcMldkywxiHWR4+WW1jrOiz6XRZX+r0bhIwSNesZx/GDisA193XEllNZz3EALF/M7Uow
dISfg02n8QbAQl611ducSNVivsu0i9C6Ysdxd7ZS7YKoAOXH2FzMWdGXYA+HeCdGNT5rn3WUPLtv
NPSx3b8g2TxYJdu9IbQdEgS49MAxGxTApzZ7SQvgofSCmDj0nzqbL6dCIYS84R5ydoXnjU9yRneJ
VDN3NsLRGA9aw6uCWYAw2drCvqwRt8z7ZKru1RSapAR5hQ9ykxC90nHpI7mXyBNqS0AdKvsigvKV
yYuWylOY2IigrJTWWv8eox7aTZUL+CwPaFSQrBC90x1kJ9IhSXbMdWr2pGt1LhrQJtow+RCXDGvS
QKpG6xJfm+fmOme4DAHewRUDhIIl3KtOiiHdumrVl1MKbWULAK2WemNtRwNYGN9G65KQKUncyC2d
2A6P0JOdGyh/aKJ9ABKFPS/1bwqAzcvIZqspY/uYLRVN+doqoOGlBI6xp/PWXiqAPaSs2HZPW13R
+LYdXNd1EEwX6LCSa3Z+GitDbdMejSZSk72Q7Z/QSGhzpX9E2bh+xSfiKsfaOHV87JHEcB3Yykh8
TfFw69loRo1kEyygYDdWz12ZPGJ0RAM/JMdgHp4B2a9NPFhT/NnZXbXJ0KFsIp24L0cWW1EUBOZN
Ooe6GpaPKXnorBwmDvofA70msmy/4FNju58/puSB4J+Lsp0qJWiiMv0GTwFJ2imfgmDcI5t47xm/
Q+NmIfLq9nNOoj2VtC5nuc9Cxby7LP8wqHqZCU7V2d0Jurb4pvoXyP7ndnKDLVabiJF2rq+LMofQ
kn06k2Wycponz9S/A6egoqX2p751n5SzixT+qDIZ7nARXDwPgyQKpD3Cmh6XaFHhJjXbnZu236mB
k5JxMDZGXdb3fS1OsbS9Td6l21pqwTEzzMeu2yumKgwKdXJRouCVwVSzpVnBZ7Okw5RmQkBKhVeH
i6ego7GOx/wDjCRE2eWy5EYj6753TLiOr/uMFOIcbojGFdMe2U/ieExWZd7+ZhRXsvtAeBUWDJHo
0xWTlx1DwzqS5Yctk2EXHU2xdhQHHA/NypC0YtecSBKl0yG8Ry3KMMyp9htpF5uoDKOf6UzdbrJQ
czO+ijiPtV2JaUc3jJdZ176bcBRHcKSASLz0wb1xn4wxKk5t6GKeThz6neGjY/12sqS9K5P5PuzR
8ZaxH4zReBkhRfbLjgtSCXo7FLuTM5O5VZ+DOVdnAgGbnWtVpFS5IXw5pyvWdVu+2q6OQ661HxrL
/irt9I0c1QB7CiEsrGpKPmAntNDhpwkpLxHm7ZmCsyw6++zkLJAphkraTI2vS6LZQts9jNVr2s7j
IVhcHbpdf5WtqrEQLLlQ/V1XWR0LAyVmuYS2VI3WbJoOiEdo76IOieTUViH2eVgIWnYh/SY9GGqa
bnESknDYgR6MG/3gzPotjQO62cm8I8hy4XyQNQ6uuxPGgsQaCF+kQ79uU0JpwwFgE1+gnCXBd5Qz
YhtJe00cb6c5Abw45ku+bmqbvh4Hn+YI8evBRdOwIQ4Wh4FLgtE0OY9GGVgPIisP3tCI3RgajzGz
qP2oFyGlaQAgwSHSMMcOxmD/aLjeWZNm4Ouj8WzQIbSFmrdpoGvrtBiMo2m5n7jAi/XU4Hsm9ovh
IZGTJSEHNUbAjSGwSKV5tUQN0c329PjFmNvID9zus80EEZysNIWj5f7U0CELIvCj1ojUPhNo1tJM
kXPgtQd0IDpLyUeGpALEUaFtmb036ypmDMR3pFrF+l1b5ym7blgDffap7BqRNHGQQ/4V6Hb6Qhri
fZxZX3bmbLoq12jG4rdtgk2Kv6GPhoeMQwFFbdf42nX3q/mBdL67pnvV6t7bxE6xDSSmjQzBOhp2
CqOq+Sawl8LUk5icuup26EyulIpQioqg9RoksdLZTRXR65CQVZlaSPtyL9iNy47zOyZi8yLi+L0q
uS6DRjmRC11gf06POQc1Xlpx1FEmHaya2noox95vNtJazJzh/EH64nbEKuJUSbrRS6YYcfcWmACL
vLR7b2EywFdhakKF/HtoqmwHvx3wate1voeXj9spkPsBlih26VzjeJ2HvkV027JyNbxYs4D7gzeR
158whpAn8BNrWYqZ7rD+qlPd+1IpUsGw5gM9IsephAjak6uUx1637VpnoucEx8+O+mklWZxUkgbH
yS6IRGmjZxh/+dosBdpZ01LrZtaKrR6x8qElqTehNX02YAq7dKwQSsm7stHFzvFme5sxd1gjXHkh
DoLr5Vy8EP+BV97qcf/I8qL0mh6vSUSwWw1PugJ/XPu54U+ZxS110Nq4nuF5ECAx8o+K6OTlY85Z
joPo+h39FMSa/+/bTHbvxK/+7x0BV/3nw1SUQvjvo644ERJYr693vN6nqp0lE3f5Q/r47rT+ecYg
rfjV9ed4ivjV9Q/+49ufl/n3N8TztKZ7+L++ir8v8u8zcr1rZ6wUy8v+e0sogsSXteizk9NYHB/L
a7o++98Xcn02M3LKfP/zxBXhkfn+etc6debm7/v398Gvt/48yvU7XY4N5wMH6cFTHyHYzqOb46os
ciz4nYE5yXDx112/C9A+/P3u5zZ3njEb/fycILKiq/a/97x+Fy4r9c9tbUBgbJCI/fX2v49w/e3f
P/55rp+/++dhbG2R9RiwSwyHPjoGO8Ogbghvf15IbWpMIK6P9R/fli3H6ubn0QoSl7fmaD+n+ZLQ
oeC0bt1ev706aq9ffqy2/9z28+P1u6KTNzItvO0/t1///nrb1ar78+NMFcrep+hotxDj8fOLH0vv
z23Xu2Q0sujAL/f+57Gut/3zMNcfvQ4fttHa0ZoOyO7n8f7+u9efrw9V9BV+ln8e5u+d/tvDXv8m
nb2j1/YAVRf7aVtQlhlCU+y++PHqRiWT9X8sqct31x+JkgI/8s+vB32bzES2ekvH5X9dx9cHun75
5za9VEteKVmYP8/w3571//c2wyOWGlXn/7xa9IX1sTnO15uvDyKqgRng9dufB/2P3//z/1x//PfX
mpcDpUn6zX99C34e9ud1/NeHud7xn/tcb4tQkG0Gaf3uydFco/NFRmgwQltBXWX0YeRW092F3UC2
83U5HawXzW6zYD5HZvV8XQ1KWnjHiGTcg7BSGXEFp/uAwStNNVqKbNkcS1suYgRoGwZBstD7mf42
pwkZ0gmgX3OiW9dgrqqdaoOP1N7xP19MMuZWups/6UGj7z2yG9JRPdV9TMtRo6UpcbhifUX91zug
gAN1Cxr0bM9cOIKemrnNp7upUt8iIK0yQk9gJR17D+aw9ADrRa47EU5eo0gDKLnLDf2bFJYno/LS
bVQjisixg3cdvAtA5PGGCNB5G2JAL2toujEka9JdoxsHFdSZtLl1VFqghKb8khtoARhi277nFAgC
KIWZolcbkXbBfVX3h1GfSFkZZv1euI65J+8BKx/b1VG+UpqwtemAXAIVVrTB2hCM7FKJMQNXOVt9
3lO/ZK/CTu9WmIaD33vSNnjcmOXSj8HUgtB/frZEdiiq6oxKt4JHLt7roT6W5ZRtKaDijc21nQrl
JgqZSCURbTd27CVglMMEoo6uBHuMhDagppetHybGSreYAgSdiLdDzXtnd9Y+cKPoKWSGOFcmIVIk
qfgVG/PWnW5TNf6BFJKfXeW9M1NnPKq8m3BK4ftkPE6R6EejqsjDM/QbE4YloqeEfUsTvdbqTxJQ
QOo6FcE42xjngFdoFbZdk/G31rgkeMB9HQTt9KodxIba+IVacty2tV6SH9p+y/guDxnaowtcYtFo
Je8sILQPphaiahk0KvOMnMIg/WiVF+EdRNhUQTVHiBA15OwaOFU7OI1oNDam4B8nNmrap+79iLF7
77a86HFG8wn+QzvqBR90tbUi6REZQuaEG7o6YwPOpc5kZx9pf7oALm8znpcjyEyc7pxF829G2JTJ
LeOBWnx0miRm1+x/1Tmca5PTb40MkEDbCalcFMlqLXQ4LQHuGsYUg9/gDRFtO/oZ8i1LpJilU2Ju
nA62Gw1ZZjhm94pjHzG/k63QrAFPy4mYcnkuByWZX3Rk7/SjguvY2+jotC3IgOB+MrrVXLtfVYZL
NNTDz0lp284lEmYwqMsM60w/ITpFBVYuL/rWFuUr9m362uP85tWTjvpkb2i/pUfkjBlb8cEywA4S
xHs/d4G7tqbMDyL1NBGlHOneTe9SfZcanVeIaCvCnX+ltdFv55rCmMZjRTTVS7RU0HaSB7ikit4X
qqAXopU3M6f0esAv7seGcRuOdCdypq+9/mnXgrJnkiRCNY9tWj8jps/WxEttHK96Nzp1YYaWr10L
bFinXkoyNNcARemMB3pOk4a0k9kYYSaTD4B8inFHIqO9LTTcrrXx4CTiBbZgLbCtZRl7pDavdb9I
AIvBb9ngVt0bFoLLLJteQ099BmHdMDUuv5P5DVrogEwt+gXpmtm9+ezW0bPCfQDUoTO2w8kztrqj
vM9u7F2fdtU4IcZLSgpyJzD/FBl6at15Twb7gi7zFfzUjTC5W24A2dHR33WzSDZgP1Zd1d4E6ENo
TU27NAIpHM/w8qcvh/DzIHtKi/7D6AvmQt10BybEH3o8gw6dREwSrN2CQRg4V0RSPQ3WBoAlx8S6
KXvUccmn4k0Cj4IQBpvFoRqxYGHTqtcde0SIsJmU+H3a8mRV2ya3g3vUKB1YI8DEywjZGXPfwrCN
ZY2OQ5a9DQQW+YaXLcp42hFtm79WtmGBTpn8bCRZKUyHGRayTkNmZCKGyn7TQqdyEvNejUtz+lU5
TH3rOMVKiSAiNr9LLQXUZf5qa4DkNFzXvW4vYUo5jpmeci0PSGowENK4GVOtaArfDFQKeMRB8Uzl
o57Ul5ogy7yYbqqeRmdLw8oceMGRufVarHd6ZzbEQUBkB6Z5y9wKwKIjFkwQ+9ZwPAB1i/hECmAJ
W/QiS7YSANrEODRM1WUrMQ9l5SVPaWxZ8lDXzmcbV5tyFHeRm+W+gNoQGZKE2QB8Tk/c09Zxh2PH
ZD10ClD7XHU3vZUsEeIgxxyN2Q3ivgl9QzGCJNB+uTUDvkCNOyu2mAwMaJSks2Pq/QTxfye7XOxK
uDf2PJzTqADVo2+FkSFEj5CHTHX2HtscZlr55ullciRWM3JXRCc9oAF+yu3sZZrxo4umfYqa+Vc5
Oq9mia6G1nAO2sMJx/Ps+pJErrXRImUl5+dMyOvaLVsmqSVDGUe0hzRAoUIq2BBruEtQqr0ztf/w
wuzJqfqbEcZVog8IXLM9cXvvAEnXdtIBT+ipDSxFrCsiogmfm97Q1Eor8y7WGt9qOD+hBdnZnl03
6sOMWV88gEPiFa45Nz+mbvwIW2aCMkMS6pa0CWImvnn6a5Dxs1WP76qefycMaSHR72YVH3pIScxX
mcjp5UOFq7SPYXeqFDYr78ejmBGklHOsNqlh9X6O4VV44WfrkiXdY8uhu7kpXEBMQyd/t+RtgyZi
cN53SBgKwfhJR26hiWFVFzpAicUj1BX3aQhTz0AYscEUtSM88PCetySI1Iw1y5ExvT4gbdMmkhSj
mGszbNw669kvBwjahTT3i466roJiRbLRqbN/6TnGI31463lRB716jasUsOeUvXiNBlIGalkTQHjr
JW99eDHAe5e2ueuSYT+WQHz2LS1kgjhtFgmkEjGWq9XAmPAjmhgM9rK6xO6iXuigH7WT44/eTVqW
j1lvoWYw4XTEnL2DG/zOsvFYpoO9Bov/iirkxvS6u97N1rIf7qsu/LBzxAQ9bniIxdm79GCGzZg9
yY+lqWUJesMzx0Yq4AeyiL3WDYEIZQdgyNJvOCV3ggTAAyjiALw93gDUNpiB8MxwuvSvTkdbjlAF
aABheQujv13h8uHdFOg5rTx8Kp3sd7UYV3Jw5kiv++eYRvy+iZiqIOiRuBbwGKA7L0J1QroVAZsM
PrDB+Cy5xJvn9Va26mw13rkryYSrA7T0WYzni9G6BbaQyf0raRBYv0KprayZEAFl8SZDRgRojoMg
R2Xl9yYY7hYPO30WJqv5I3pqQmVSxExoqFd228QPndp0gdM9cYGjkrz3vkla62+MqVsDhbH3btA9
aeBhGWD0IMHx+03wh42h/2haICDKZaoRT/wWyVxGk6ZhKpKVJQFYusbJQxFWowmsQ8ZnzPoQpObp
Pp+Ve3Dn7BVGjVdxBe9VhQ6c2piQHXydBLgnwLXwY6lwuCXklMOljh8Mlh+/7TnXgiBlTAj8Oi7/
yDamPW4wLk+t56B1LwhOvowRVcrctJTemISC2N0y7j33YX1yKBZDmmzKCy+UIKuksc9mnL5Qa7+4
jgVqNjTQR5vjL7pSDFtcNV5cj0uNM/mp23+GYI8T6dxrIeQLmBlIt2vODsKQG3q3tsqZNjkZnDeX
GszJgMqF8R8oi6I72aXRrJi7E6Y3Ds92OWwMk0zyKde4tkr2wQ4o02Fk2Kuldxa9cWauX7TEih1j
tlt4q0wx50hBdlxZLfNtwy2IPwi/2CnXazsFuBUZTPwlB432xwxMaF/pIXCYDsZRdwK7m1e6WHsR
YuIspxCd7RDBXequPUw5yWyfm957yrX+N6MdyxM38UjeYDX5E07pFVajTafCu0QJgYikfh8bGLHF
/DBbNGdU9VELOGOjh2iM6ILnSiAZHavg2R0Q0NZ6SN25xFaKBAO4i5ZDByGAOIXxyrxXDuEuhf2Z
9DmZmIClROiYW2FNT6aOeSnhDIx4h1MRw9K1td8gNhRZBHLFHjEyHJQg48c8Hpn7PGeSszTPhxqE
Pe+TGMQlHPPzhJV52SQRcji15za1XzUYAwIbGXJV9Wa2J83YOgCjCNEA4VmKrRJsx1ikCB/RXXyg
04u7eHeHYFOlKQubZp2sqH1XkfVlOtoEiUo96lOwmTojgV1EoHbcUBESAZZg6Zq8DYVJyBlCggs1
fhcj6SOi4Y/FuALoe/+bofZ13QTNYpvrydTvY9T1q6iWfuoxu9c8jhJpm58Ed/2OmS9hFQQJZhLc
PpkekwfjobY9pFMEbKw9C+tcWtrLH2zi2O58BFj7EdCKsM1pbSCKlIZyqQOSag1bnv6u070lRk18
THfSECjWJaK/Nquek6w4R7pzVE3tz2C6/aGDFIh5GLBotlj+En9VtvOFVsBbJb4nJEkVobCkDyAm
s9r+XhbDu2yHX3He7WeG2o5pfKDvtP3KGtJ1MQNpGxtsffPAQICDpxKPKpX3PcPQ1ZTkZ4VjSWNG
uSoT7z0BKLVG//QUdA+90BmEsnUn8gtGli7Jm4iKc2YLAomYfKbkHDgzyNhGl7cVuw4FWMIHRnMH
CPPZVNqz7pFcHUbTAw43RdCyvM8JKFUqIfiIbE7Xe3DptSMyyeWqYI687rqEApsC05H4khKz9KfB
PiIbWy0Eu05G6IdwPWfPNQ5QYpaCPcfkuqkiazMmBjsxheANv0Gx0Uwyvt0FvYvIvcXnF8YzgaJ4
Twu5GWr9Tcuyo9v0ZEmO064cg22pMkwvgLKRVHW/ooVZZFsH6gs84RQYg1zZVJXsvoZbPT1QSduE
QKI8UbGHQkZBYmydDfW+hu/DeytgZa1dN/meZPQWddEGfDD5Rqq31olnIrqaXksRZ5vA3GVgSFZk
EMEAxNXiJIz2RP+WFkzYA6adfkDsh+6RWM8FYcDtaGDhlHANd8kivnLS53Hk6m2XCFqrgZJDET/i
uW21YghQIBLyjqL8rshSXKVRdenCaGuldozpdTxVqfkFCGIP6L9n04Yeue5+xcP0nKJi22oECJGX
tVxEIBqvQWoVeDPbS0FqfYZbdYpDtJ5dzeQLeJlWBuG6DjYiU9UqwWTngwMkiCz+LoPsRpdomtiC
2Wzr7Wo1E9QRjSVMXOrsVVOa34OFqSN7NphdAzs2PiRqFjkT+zx5+SG1qu+SGdBWkgmUZFh9BzVs
CZ+6zOTOQupLU3inzO/1+baJvL28G7macipecCp/xmawNW31ByTLJfDwecWsUYZsNrmSLxBmTxPR
Cpu5ZhdfWs2tagS6MqZ/kulV6pk7bWmFR9V0AxO222Rx0W9jBIwOw+ZVVQ0vnKOoQYwKkcsgnE0T
Tjv+DghhH/op8ZwwrZ/xoBJTxfTvRZhoR4Y6uO+ib298rV3rFf3MEyBTqk2oKzY6i3VL2OwKUQeK
JLSUkt0CBS/nJppdki7rxtla77pj4v+wXsa8J5Iubh5K3jyaghbsqnTyO2G9KbgfRjiQdotWi0/G
C2+wEJAj5uyNRfcmwqilFF5RAcB4ZA+LSRF/V2/l9OFwPSrzzovC++o3C28QIuarrZsRmFIm2Kk5
jYluZ6iREOhvUdOaAE/Li50NT+MCZAZLdZdIdWN56MhcZrKCMazPJvAGeq4/Ttaj8YmU+lPiXG51
DszUfpGR82g6hY8//xx58y7tsKBk07FtOFtCrNPuuG8t/a3v7C9NIgnh/zpgqtrixqUZk3D9l3Ns
rXRTHWqgeLVzblkAPBETddEZ78GyeXW18GZu0GoY5U1qQrTVVPurqsdFK/CS9VBp6ZAODP8ovHUb
sUjA0UIV0xelt5913FQ2E+Qy6L4Koe7Bcc/wAWz2NP2jzMQJkQVRcxomlhCpvcvEkhemab7Ik98U
AAZDGRNeWVL+ivJon9jpscFbrKf2Nzmq9KmapvIJ9QrB+u3MqbqkTkowY50dKjXiJ4FdWZf2Z2q0
kNSZxHp2vElS/LdJZ31FQXHfxOAdHRRR0a2EhtDOw02hQb9JHaQbMfiLwXoIOg13RvBnLrQnc/Gs
4dh50lKY3tvCnk0AyjqJyYOJtjOvfKszfsm+O5he/AgRJzyURfrdBcubHWUfk6Fe0wKrSmHhNG5L
/ud4uEzpcC6T+BELxSclxKe+yJxlqbZ2NX30VTisXJ0LuZaDWgZnKtazKZE399dO5bgbWTJ9a6I1
q8cmgO4lgjH68LAELTPVmzwLT6igH3J3AJama+9zONzo5CFHXnE2WcKBouy6slyyeUxUNR3J0fFb
nDVi/ae2q1+2lX0FVRVQwJf3uVavkLCxuDi4YwLMH059mhcWObZXh45elhrVycryR8SQq0KiISlQ
v0wDFqbICF6TBFWs3UN+mQd5imdhMaZGTK+V8O2IRlsT6D6TFiNlnG7nUJ5I4/h0RP2BdPxW5YG7
iTlOOUNecTvIjdYTalES3uuGO7NJ1nIgzkQCDLeS+aIFBMNnat7VtrWxe0g/XPK0jZ2tXWKHFhWl
2tsKhfmipx5dLHbLP1VZ3sMoad6AaWJXTkXHUVycrewFgowfZeVdE3VvkUL7uhyC81SbEC1dHBkO
Bwq9/At2vx0d8bdAdhc6t7dBG+jsEsyB1cnY2El1ykT+2EXmez46go1eRFk7VDvXmzeRgJEMOfQR
9QLXYZ2mDM1jwgy68bGb8reqS36x+30a3K47SPwgVjEHPgSBN7u6IRr3nfKgP0QRJUpAo/5Gc8Wm
QUdFUr2dgmIy940mltSYyaJkqMObfNJuSllpF/aar2NOb3fu5bap4sJHaQHCu0OIg6GGzrjI0j0p
qEWpMSDgAWBYab/Y966mXj0JmHT7cdYuFbvyQ5inNDHd8KjigU2j1mwtIhLXVYLovprs3dTmxlHL
0DLXcx0yiZBs1NxI3+WBAQjVIx1Gc5HjTwQp4QDLH7SpRVMDmWN3/fHvbcHCZ/0zM77xZQbRtSkq
k2tVZ7ONz0tCYV1SosY3V5Cwklukoko8VbU3HUqZpzgO5IdDH9nAQL2SVq/t+X+2s0Gh2ouATp+R
r9navMxZ0+4UFXozcA1TDQ3IuHusxvKz70BAxQ5Xn1kbDsJQ3k4Gf6QkSmjKGA3V9I3ntlbIJVER
tHhTtH7qsDBR2juD8Rs3MCcNFXYeBF9WQjImLSLXh6ok4LauIh0JVuOwLLn1EefI0jzXEG26exnI
X5FnYn4RgP1YhIM+OFhzfKMLOlYApl+99NIjRcAjfK6Xp4uXCYzlGDUC0Y/Bc19cARHDLfbwiJGp
T0Q/6c4DOOwqAcOAsuaxCHG4Y2Q6gMmlpSlv8TCuGul+E44muRhC8rKz+2QZHXga7PN5bE5CDwdc
EBZnhFdMmx4WY6/QPUI/HlflhGQNoRuntXUolPjt6Ta7N/gp6MTrNKIT6gRkEsqq5ciy5MqEuroB
IXXbJOptzFvKoTHB1mjlf4Z4bs9d2sGnJyPFZqdshUQacFAyH7DwBkb6WzzJsxf+QQVFulazeBHY
cFYxMUatljzmw0tgYUtRLns0aJ9wrbB+EzyISrhEmeEl7J0lsjwYMrsk1o1XElyxX3RA6lJaLNCg
7J0Rn4j4hKyixIU99pOj569t7mYbrcFgoAwQFGShopIzd/EihUtQZPIhhmza9b2gc0iTCp0mbU+M
v8DdTT5jsyKOY9acC6D0dIcyiL8yTxazsK3uOp8zhsR8oFUZKIYrKuSv2oXx1o3s4TQLwlKRuevU
cYxNMKsnIyspVK0aZzGknxWBCZAvvtOkvms8oPzZtLiLMjwjpjh0edcj3WEw1c40n6RMP3uafFxt
Sg2zKR2zrIwOYaKWAtp8tx38r3Qrwx33bu70HM3SYCJvW0ZPwUdNhwXjkkbt2t1gHMA0iKEyzKDp
UYzcB2BegMzR7Ox1zdupi9IWBE3eVxuvsBtqfsYejhrcQ1/T8YvnnoxQMGpbzwpTGByNj3gO+F2T
9vd1zhCoXQInbZIR6MufQxuuAglINyNUTmOgrUktVR0ShYWG3dQuqgXYASDd546xO45SFjFpSjw2
8bkQ+q1XCULM9L7eqqk8zHWCQSMl/4rAndUccnEIQ9GeBvrtqYulIUnHF6fAB6p3z0zN+PyLGdgc
HdkgbpNjVtJWZ9+aY3wl0Amwe6FbzXogovimg5q+qhua9hVJF6eGoxgGGLDADrknG4g3iMCbwl7q
z7KzT7M62CkraRaXL4UzW3s8Z8D/SVw9inaZCTU6AVJGjm9Lpg11bWavyp62mog4LLRBmCfmjXnH
icY2y7Ff8gzbmDTICHTFujChRNgDySWCU7St3OWUvM1GniKdOIWtrLHXQggLFV19g7/2tXN4bwOj
c6DspWhoOO39fHxpHP7j2uYpzRSD2RiS+tkykiHh8dX2bBjxGL5dmpKnsLzXaaFwRDHo5lPZRGkL
5REkwibguY1q2lo1S6ixVFmSWc/GcVGCJ6HaCzbuK13LtY3Zi2LHsNiK7GLrIcMkxJPnqz91R3QP
uRlsVDK9gmO4qZRUUBOIJ8sxX4LaYUQ0AxAY45k7gZHONd4BO/yqLKf3IaIfQ2aoNA4902sAWNA2
d6pvk+jONe6EO7U4dd3Afcki5e7xKalNWFdkk6JB9c263vfFqSk4ku0A1xQnEmSW6iymjuVmLIj8
MHF2UlbYHHOiMr5J9PjUzT/q/3B3HkuSI1mW/ZWWWg+yoeBo6ayFceJuzllsIE7BOVPg6+cAXpUW
FRIlMrWdjQlg3GAgqu/de64cP4ixvXELgibM8nqsLdKXQozltfeKdo9XG8SOqcm9B1lqJaHkrkHg
niyl7049PWZy01dR0K3rQHlxK8NBqlCpS853SAoMIp6T0XkPYoOeDm2vJcpYxhojY5GBESvz2q2W
c65M5RCvuGzvI90bDhZWnEXI1MfIWgazfi43SqFswefeNUqibirnWjMUBobq8NhJAFW1SlVYVg9N
R0fE6vHd+WQOy94FryOTkW/vXwZ180IsUV3rX1oXXjvM9pkEc1XsOvlkaEwHWvxqi8BVGLPvqtwk
5jvHlUDQCpWXcdXX6Hnz7gV4BJpu7zJuCTA12o/eoaBfRJTgO1+5bygK5NoUQa1lFsUP/aHzmB5G
SZOu0YK8Kkzdq8AeIIeFxj6NohvFKIDQmNBt7JEcDLKqqXB2zPmgxlH8L7JPVe/fmk5lxGL15GHW
RM9lOazP5A1HucdrMZcoDjNjza5u+UURexW+oqowk21AeIQzlitC3XapCluo8vTrkgCaQ44ueamX
8JHwAg6Fe2Q/ypYChPk6aPr+VGDNMiqELBJ0VtC+DkN+xRWWFLFMX2AqCWGiZuhAis0Q5fUFzjKq
/m5UXKtj8RHVaEGaILrTVNdbBiWl1yA3IfSVFE4w0LVXmbUMU+WdWnv/Q/F3dF+RsSvGqatps8E3
f7dt+KC2wdSoqk/l5MyJyDTd+lDtrsLpxqT6liqufZjvwqfy3plUHorY4tfWzj3gArlLEYgvyNqY
8KbxxlFcyIJVN6yKkvOwV4j7qA0j9gP1qS6CfiU0jZRefedYeMaM0X0idwSoTEVNO6/Tfl15TGRS
iOWLCAJzXu5LWd93ZDFvNQxI6w6YkowNUt4yunOwQMotBw8uYgeLUuPg/RV04hjCcY61UNkz84qB
q1d1e+oK5zbJ2KDZiF+1ENWpcRvyYUKQlLweAbwyxWOXfXRVeQNFfsqMOArfyDiFSWrTlo9a8ahb
pY2640dRZoRGSgzWOeiyyr5K6YitsLBP5O5m7RXKpqPFKhKlXoE8/4wwbXlWhzU8P8RVKzdpSvxy
6J2Akl36FnMVpmXoYAt4sWR9LUn8PeDsKBjkyE9OucDYbOda6NVN2caUYSxIHAP9T4Prkp8Qm6Dg
zfS6a2DU4hSaOhE3WepvlAT8WymcL9vs8B42j7JBaWYQRba0BxS29cD5WR8/DOnsKh06a/RlE9i5
HtPkncx35DV2w9hPQfWfDf6x14uHKkZM0bBzafW9jOujW6Hwwae5Rmf+IGK4BrZrvBsdqTi2LkDL
EeG89DT7QiNNNaH/su58aw++mpyWSD6IEQufXyh023M2gG18wA3YtoGyxCmSbKRH2DVpE/cQIuib
2jj5kZET4jFcdTrdA9PwXoJrFCicVZZeP65brVkpXXUJeCzZIsvYD513VYCaR6ujrGJB0NWUUsbp
f3hKM/OzGuWlAd6AUeoq8IIjhmQS1C1LQRBUb2IDn1Y8jc7oo1xZUYClO64xbHbQ3s1mLyAmtam8
UwjKu2zRAmmFyWUg3MGlMBm8659arLcECNZPSt4QIDLGXAzYblpJDhaip8oJjg29NGpur5rRNBfo
PznbO8NGaRp3VcNRdo2AvSW8SXK4fAR7Bnm1rQ2xt7qESzmA5HUiih+JFWKtk9iVNOXTN9vX2Ijf
GojK7P3ati/5X4ywX+KDijfWWIOrpQgZRelaUSI6aDp+Pm1OxcLFRoWBjq3JZu7QLCN84gx7iJro
gf//1n6r8EuufOoFlGkp+teuiu+QaZXpf8pa3taa/VkkzZMz1Hd0IaCQRgqBU3ZD3xl3WekxHTDE
pN6hj6rgubYM8EZq4DqLNh1LpvwqXWfb049FKd6E14NZytCJTd2srAFEz0wNWFhW7DtpHbvqMOjD
1uYIylDvpZy4PUt51tvwq9JwYsOyltscUHPv4Z6vPjO7fiIpmWp0ll+VxkZ4XDk5pyfw63ap0V1K
gBJ4Z3uaJ+vWCZHUqUax8RmoloVNJvdkc+Hk82FrnzQ0nXUwupcSSdoqE8Y7ETs3mIWDAwyhgzTH
2VB+WQAIY+CeXliAAuOsTLfNYKprZHNTkDDExszail76F3VTlBu/Lm/xga1VM+fwj40DiYfQpEqC
zlrQA6lbkpftYySLPgOIa5gWmr1OwMvKA6doWFRxGN4yCbP8tTL0WCAC90hlYynrbLoOhoLEyOw+
KKprvdXBwDtLvka46vHRrhyq5cuKmp8FMHdR0i5fhgMMPVuPLyKrvPFh3S40WdCxkjQxJLHLKKe2
ZaMAKCmumlEVUJu7Da4J8Goxg7Ki3uVEL+Nd8VdhBnmnkUDxg/EyhF9N0G5JtnjRHHyCsTxfRaiO
4kgAYFzDr3kKmSwmEr9LVzMEaHw4cAz6AUB8+DT0ygiwgktq7UoZtFerKa8MtdmlbjKsG8F4N2lw
hzCuVoj8y2Ft99eNr78VxtHXOWvKsLdph325aBxyw4RY2bmf9tC8UvwySueRDspWZj69kvioMykN
fIYRoPGv7EheBT2S6r5F7SH2hU9onqA8YKXWtdQww1GeqrZEjR7gyoA2q7SnWsK7KSmYmimYlaaL
lm5mnbJRv/P06NbgnLJx7HYbV+PWLcTB40puEKXY5jTILJBJUUQ1EgtchEVCK6W+QkbJmuMz2CnQ
xdTwjNUm3Yc5qOpObOymYVRCsdElmWNRKMmFIasPjzTjuKZXEY1kA9wmZdty0AxYYfJndPcfoTQ/
2y5fe5DOdTUptqoi6ZcNgAxLZu1W8EZJloY9BjKKZ8qVno/3gWk/RrbcqZq+x5RZrpRGuwh7ZcLL
otFpuSCaNV7biy+01OtSLbhg1NWyc42NWXKFVfs3JOvXSfxm6BPgIN5T1L3BEqbx/+VPo+euKtAH
WJ3Eg5sTIlK6L0GLtJ1O54UCJoHUaUCBfiovzNS5w2tFgTt1HtSqu2i9/GpG+f/3u/wf/zO/zpPB
z7P67//L+nteDFXoB80vq3/ffuan1/Sz/t/pVX896+//usqL/vGmq9fm9V9W1gTUgfFpP6vh9rNu
k2b+OD5+eub/64P/9Tm/y/1QfP75t1fkYtmKtOAqfG9+jh7QBIEA8y/8/oHTJ/zjldNP+PNvl/jO
XrPX37zmH3EFQjX+4K+zbIOJg6arhn2OKxDWH6ophK3qhkuSq8onZej9gj//Zrh/qPirVYh3jmka
luP8FVdgGH/olmG6tq6hyrYsQ/wncQWaLvgCxff/tP/482+malpEKVDt0nWTxARiEHj8/fU2zPz6
z7+J/1OMOcUsIumurKG+oTZPEySGu5GVo1ykirofM1BvUaIf09aJ1kkX/nBqBwqutDgrxczmyuDY
Eu+4weOPHyj7cqbUvaIxXzSnuTWKqRLdsRcPDH43ggoQfDiSN0r7sTapofcmQerscyQJOep9PDRv
I6b7HNXFWoQBzN9Kfwli+Z5p2dYy0uaKFpV6wyQIRiFmQEj1iwQ2FgQaIhITQ647+ldE7gmylq6B
UiJpT590pDHb/IusrnU/VFvA+fh+mSeTOE30QAlSbuljy4PpTgk0mKRpof+cTNbh0B4+pIECkK1H
o8tgIkB7XjVqKLzuAF32VY5qfJM21G5cekP1WEUXVE+OCgxsMvA8DsN2wNPeo+QK3fCjbJ1j1nE+
dU0kqR0D+lrdqk5OK5kw1xC6SGrU8ZJnyK1GC6rEondQ4UDCeEW6jsF0ZTr8cmMSA+FIhnNrbSYJ
0tovIHe1fbzWzDygoD1cB8kmS6R5VeKY1zBtUwLxnWWo4xQNQxK+KvW66ehWtQpSaAzpIOaKO/Lc
qrUyCaw1I3kWVS3XpZa8ipYqBoHyyNZdKoFBwVjfcxwaaPWLG8Fs5EKRr7NWPWhu3l8UZQCH0yBP
hfYxdRUwOxadeJ8tkIQLKB3S/iGS7tYC0I90evL2GiTf0DhEFD+OwTJHbQ5ftDqGTvIVxYpCldEx
VjjVg8Y1dkPHe4xx9WgX9L8pWrmcUbVXktfkTjc7JrZBt08QP67UJPd2CaBl/lh5UvSpBD32Kxky
edUz1YQ36sC0sVP62OplOrpvwo9IvYvtH9mIZTUPUPx2AwIr9RSUPvm8evGaNkbEmRq5AMTXUykq
ZJrFaG2kfqFr1kGBl7FwK5TvDoAxcEZfrhoU+yBtn9WQtNVKEizn0ImhmhTSAKSvh4L0SOWozt9j
MNiHKNPgKAHA2Rq6OVyoqj3FS2o3bh5DxKi67DYIHr3ATY6Qf8SyCcnlUWh9KRFV/LYGhkWJKpLh
Lf5M1QqidWm8m+U2gyqwUivyI5D7+dNFHuN7kHJ822JlMq5fxKgEApia+4EIVCrvXP3MeEWBl5q/
m8VkiNivaeV9NJzAluooFMBYgDeYE9YDLWBjMD/tTCJZznjvqCcLlqvkNFhgV++Y3ne1IKU8RDYg
GAB3TNF2aHkA3KC6pxFfYXeGu/4MxlTS09HH6wqeomzxElWYNNdG6qyrEIaYxzB+PWZpu0K+x78G
oFTa/lYt0ZaRHvMjDJtVjrB3cHTKMMygwDCyxbFsNpo4xoxlGlzPwuG/bexuQ+NyOWTGXk49In+H
4Ye6vZprxzjsX4nm3uR1i52duTjyxBq4lAoJvQ1pneBM7feRFjwXbnBSc4dLu4PVs8vZ5cK4UOnJ
Mkx0snHl5hS/ErDtQ4P7QzUyuS1ctB3AjTeuAsotT55RMLCHZRKQUOtd0bkKlAixez3sAd7qCVQR
oXbNhurSq0MrKE6CV3qbV1mqm1eKXeEf9nCRQaS8iVqiFR7CEHu/AHgSEQ0rJ8W+j260r3PE6KGz
1ZiiNkNL+gu+9b6QK2XKKE6qqyDSYnKD0TFmbQepgKzujhbI2FeHkNznQ+IG9aGHkbF1ffV4vmt+
BsI+VSNWe37N92PTC39a1wKK1oAh2EcdpTsgAoO+Mi2JXr+m4P+hx+RvBbrYalNaGNPE4mCaDole
0+p8E1dWujZ946vpRgKzS7uWtNLcK4G8GigeU5ZamhwLTu9f1WO9tzTKYZ3Xu8syMC5GTtQrK7A1
+p+2cgoYlqv0QDFyU3SiwpUdnAa0Cqm+LM43dVFhReUnLcfJLTXf4KoGFzc5UM/3iUaKVRb0xVKR
o30juIz2ZPshAeRMGI3VrR7mBNgT8Oxr433uoEuNc+dEOswuoC22G5hMq4ouDvNNYfraAbXFHpKd
tc0qER9K88h+FR8C07q2fP8JE8pNLWni+gIFY+5fOo3j7nVbhStWFT5o31hjQD/9c6YogXL5d7Tt
M5rL0311Of2bpEbu++YhJSPg4GQrxtPDzk/DnaVhh5TSeW1QsjSRTv5Hb37lw2CuFceKiEijzDUF
r0nqZIfYJ7hQtU/Yt0YMY0qW7+bwNVt7dwlh2dlDTmfYH1eAE1A5CJceyHTjKmp1aMkdndpnLIqG
02Pl58261Ad7p1D/LhuyOmzgm2vwqFSQjJwzrq/wD7XT5m8mD6Qex/HBuLFNeWeoaXdI4UTS5qQr
CZ/Cw9vjx1a35+D8oQo136SNtQ8RQVJ8FZTh4NWkfU06goGXqPNisf7eA3SVZnhjdBCTpgTK+ZPO
N7/cp/ktys1ea4nAblJ8qNMWQdgt8VJB8p23UhWCgErD8nPeNuebOZjuvPq9FMFZtk31tjOIXp1v
RoSSqyGs6EyO6BeZa/kUIqgWFUZvyWKbAsXFSZrzbzOmmm90D2mHLbTnLJZondkdRoXD1wd1yoxC
+9IGjS4thH6VolzvQMt4C3CyKHLyNJfT9pXTLu+EXno4r6Yx0rPd/IicTcPzQ+lslx67ybZsDzFe
5PkZ82O02zdGV1P6rQl6PL9Tl3XpytLQw87P1adjbl76fpvvj5i+wfmtvj9mXm/TdhKzsp/+9ZR5
aX6b7+edP+r8nPm+nEhTY1BQTKSR/eOXB//t6vzAL+/5/VV/+lrfd8zb7Kef8dPi/C6eQycokzKW
F0ml5D9trPnhn57+21/y+8d/+9TffWk7NdoFjZ2NkTAwL/U6OEojCo75IKS/KYn98IBM7uYHvEEU
1vdzUp/mCa17nj4/ZKYPHCQc8oF5Z9cJJZhRAo5LnMlK99vFGmbMUikjbZkJD+EtMe4r/dsIPJmF
FS2hQzy/1J7W5xsRZN2uIm1Yik5UuyJxmlVRS1gG5THrpx9hjIiPag3oLpfRNfpht0Q/CwF0ipQc
5oxNgwvRyg+LKzstMbayQ88WV8yweKinVRmq7Lnn9flOZdrz56VfXoJtBDxMw7BoihKdb6opsnNe
0uJIroyIccDspZ3fJE+hmS3nxc4DQ7icPz6d750Xf7q3d/TnzGRAYtVDeRhwSqydvHyxxCwrRBnR
RkqyR+KNQj1yXGVNWfQh7IJXooGYB03H7XwzIwIiBsM4mkHQaUPylg3awY1ovaijPMZGgf7KbXfB
dMYQUkM27kL4KhrYaz7VDLaN3nykFCX28xsyMU2/39oDooR6Ym+F/cfYu9dgj53F/Du82LrDqxJv
svmEMN/3DRgQqr3ndefvp01XTHrLOcqnf27FIsXFSUMZFjc51SYcT0pOlN3J7lXc506opHyMLlbQ
+SnG9AdXevJcSAGJrUrqEdIC50AKMOV2cGzoV/otwng4K0LC3raWKWrQnZyChbW2zLC6C2JtElsT
q/lbwuU4VXpM7uf0Febv5Vmh3Dfa1YhjltGbfvP9xAnCMP+f82rWtu+RDltQ5ogNBqhrE2mNT2mn
K1Q3LSmza39ej+fsXIFJNY8hXoANVdcitSC0mE3WX7aqbeySKZ/VmcY+fdiWB/aFL5wZ6ff/O/8T
9fzW0999/mNCR/9MOlgrA61a+m+4SktEXxEWACJNcBGt4DiuCzbZ/M/MuzX5TpiwmF54ufG9y86P
zTczv+K8Ov/W7x16GgL9bnV+8nnDnF/7y1s1WScZe1zOh9y8r81fZl5N5wjN8/q89H3nGBIVqk6x
F/OH+0pr7VTcNvNT5o9lrsmRPC/K+VD7XpyP7/nbMPL75wEYzx90/so+XoglzMYL8DL3xhykPh0b
geIh+J0PE8omyGOAR/3Iq6zYukEX7/I6CCa1LMOE70VvOlDCpWe2jCkwaRBOPe2p89L55nzfMKaE
4whtXQjYtn+dk+bfNN80iPYGBGecjuB7M/qZF7+/fTHKKzOi/o7DuWO5zgdEBtJFtVImEDws482Z
v4hRHWCzqft5Y7vTITcvnbf9+T47h4wJplFB1zANhKcnzx95Xj2/dl46/43nB87v98trw+yhpRXK
OYxNM5844clU2W5en488tnjcHOf17y9PgBWFFIXYgPm95v/0vG+54ytMS8zu84bX1IkJOy0GbctQ
Zt5Tfr84v8X3qUrmQ71zClh+0+Atmm7mc8m8Oi/N951X5/usaRT8Hz1vfnLvvfeiyvbz58/fr5t3
0HlxvtNzpt34e2ee73W1DP7m+QU/PWte/HX9p3f9fq9//9KfHldEFS4b6x6gf4SqjG04X0bmpfkd
f3ff+Snzo9o8CpwXzzfz/3FenZfm1/3bdy1wzSPcmr7DfDM/8ZeP+t19v7zrL5/kTyd8qa6rlijo
+ZhtqCTouEO3aKv54/+6GYGYjct+up6c75yXzvehb+IQn9fLRmfx+5nz6XZ+8/NTf3pkXvSMCSJM
xvH3Ho0Al+r8+UD5af17cT6ufrp3Xp+f//Ph6dpLGQKNikdBSY/Bcfmu1mtLU43rZESBYPnNxswK
d9uUFN/c/iGG1bhU6xbLQY5QzJWFfUNdGDno2JYPRVzvDfJbyGe1hpfMyHawwZUHTXjudafhKtS8
7i6OQN3mlXTR1MbBnjAhqVrmbSZhAQsd+iaJ0QW5qBTjbb+J9qmRXox2SLmROskyGGofFH9abidt
qaA5SQ93Osf9+oO/TydjhtdymlSNqSQKZqb1/HWhna+u8417vtr+dMmdF+er8fmZv7tvvnTPz/v+
hN895/sT+ti9sOqtCog4nS6J840zH7vndZIzGGFSOqcsNl83p/V+2rG/7/zt47+83DKxztuWXSyU
ZjqpzS9PHTuLruZndnGJi1qWN/MDw3wI/n4xRLw3yQbeRVhZWJFCXLP4PJMe6aMSotIFcvtuZxet
UvBH5489kaG7MHuOU9yTYV3tKNjZh16l+8w86tA5jfFYF+G1qKwLokfBWXavoUOGgKPoa61OzRez
NW89qb4XmmcigFDtdcjQf0deBeC8EREuKTL9YsxGsmJxIq4IaK1XZd3SczPTZJVGIEOx7stto7TH
6oflB+ZG8xkZlooDW7i+9hPV33l9E69Rd8BmGDHY9wGZUIgRdq6HblqY8VFwnYU1xS+xtJEYFdtc
AUJ+tNr2xSdjdUlDUluZ5KVL6mxU+TqqYBTCF6UzVeC9gXQpe9JJ45+iUjCcOvIid4qFmSpT03yD
q4kMAooWQ8ESwesohHuEQfUUVAnrap3hq1KEe2UoBspIRC1WoXyRTjKsU0UL10XAN0/Mx8TCDG1T
mCuL3L4GQ/AaDJ2PuUnHSIByl2zglp6yQxPZAdS7TCy2ake8hvamu1lzQl89Lt1S3ZgRUrTKs9ZJ
mn0MToGgHKtVHki5YZIMBSLOrstcda+Y973bbgD7JLdRVmPJGKfoddEnxh4fRgHggjpvVmxKzCz1
aEUbzcswPDkJViAlWTNto3KOaa4kpWuHa+IA9NfapFKtCDFBvavSRHBhIGxEQSsea1zWOco2plWc
ElOFYYSKp5Lpd3honKM5ABeABbSq8I+6o6evbBuKueG4d5FsCCVS6/AmMttnwhG3cSqV+9yFbkUI
372SA8SzNddYcIKKjq3wLrOxykhQBoKJv3GJyUg9EkU8rrNOmLD1DCwH5StQxBwVEniVQhoOPMu0
vrBF3cMlyl5aBwcb4AgNFM2ClgSFcmE/pIN4ZfbJrBLzDaTPbgdd3+PnQjTwMspMrYLAUsCW7ZGA
ukZ+6BIF86zeb3S7iLHUdgtEcJz1qDchJ1giuqEmm2QXVetvYW+0+6ZHaAVaUKUDDE38xZC+3MQU
WMu22qVXRkOjGp8oeTKiehn1+iN1TUSQwro3kAuPdfZhFyJ4G3T1LSpIF6m6ODqQWI2rKhcrdjlx
agZq5fRblkYFqmQMCRVPxAWiD06/yDfy3r+QVVbvepPrSk6HDQMMGor208crdB338YdDWmhYE38T
VTnNucY6Qf1ZalZ/R1bR2wgx6ZIzRUwFAfUylyGQD8DxtYLTf1WWz0lkGmsoPPZSqZCL19HenKK2
4jZ4BScNZlhPGH4mEQo34znfoB6tUXbXP6yeVkI0PPs9ZMmR3rnVaz8QG7rkAiNpdzt0ordD8Z6V
ZnATqVDhiyKTiEQQnJuopDq9qi5IwoHlZPUvGrEWm5Ya8RBiaca9+C68wNp0Ch4Oy0woJepgHbHs
LXXVvh98AylkTdJF7skEWgNE6JozhgbooYqQiHZTLzEpkKoVhfuRUmpLZb8tvGG8IP7nxi7jI+XY
SV6+jwmRiUXy5IZcDdHnY51dDEql3Dk+n4EpPNcms6tpbiFx3WgOStEqPHH5s0zS7lDV7X3+x/VQ
3uVqpb37WN+7/KnPAm9lYCYhncFb1gkbUhHJsY86rGF8HDKuRxyOT26fKhuwWWvwQvwpWXudmumx
l5xIdQWHtlFgOXPw46Bk4KhtDXwFtm0+dmauHkrvaSQH3UzstZ7WjwbjnYXm2sgXR+3oVEpMEcS7
0UBt5ZVHcnEL1rIfi2OVTEVyVWEj5OLSacOdURXyZEjFW4UG+q9w4LqU+uWIMboaLhjPLEric4zc
sMgrDJAXhsvRK5xtpwNdDQVgJmPM9k1VYb7r22xfGswILY0UB0VwlPu5IDhBG/ptw586lH1PZm6D
qIcm86agaRO6RbULyfxY4HinvhJ2HIFtTz+bwi6M+Iizi03mUSmNZuW4L8RhALuuaAWBVPpS/Obd
Hzsgg/pN10N+0fMu5YDSNgQE4FYDN5SZgX+pj9qDqaKGyYY4PraKfoCfWZI4eErAwydFkFz2Cr4i
jH8o3G0KKiZOFhkZW9IxthQKIKSlGOSJNyC0oaqPoCbMRUu9/4nz49FyU3/pI6oHIGwsWp2TlSbQ
F+kEplKZXzUk8W5Vttgq1t0IhEHwIxJEyzlwSkBQoQypiMqlln+Jbe16nJzVFae31rPemDFv8fCk
UEkvaYprMCEgBNDWoxHq+ZeapRVLgj5OIGdDsPUjAaCdoFtlyRszNIkoggm7xGWz07PMPUIKoxcs
ORyPqvKQCLauT5l+4XoWEfXhk1r3zjpBT0RXX4ETu5ERA+vQb3eY/jvVIq5DuSnJ2jlopnWDMXRL
Yy7Gv4KJwQPXpQ0k1nOIlw4m/2Hq3sj2B91tDlCPN8rRt++8RMDVEg8Q6ZobEmqQB+Xa1gn6fZuw
hTJOLpUro6PAJLhQIFUVF72s3Vs/9Ps9Tvw8TIF0WlNusyTdKIW15rn9LiKUIKajnEBgj3zzerDC
jtO4Hq+4Qh00gguXfcJ4vMOIlmlE6hVNKlGACk59Y3jXanA9htRiNF0q9DChlBEzX/trTbEYpJXl
gyeubejScY8Uyv6hu2NM8mpHaUsr13owyrVqIa00A9OkFxVh6Q4JEC1Jr2enbo9mR75DER8N5Xno
Y3tLygBHfaKgKwrrl7GH1lzp470clOuwLtkMGc42dhJI5omyzTS8dr1jvgwoNWRaHHslEeuEnImF
LtNkF3b9o1MHO2Fn5b6JADRZREVxkdt7doku1QnavYsnwHR9BsxhYC+kco3lfAEfn/Okv9KxRN9G
+obKcBIoBi4T9QSOW548TMNuTPNJi5gjVcMrlTaPCMLgo8jGC6nbEIIRaQ56KDYBzjZ/ipvsrsYU
abF+h0oCnlRoKivZcEFNrGrho91elcV44KpEJ5iYr0QL0XOl9XOH+mLlm8WLY3Z7t0VnqdaEU7jB
VzrELyhNgM5Ql7iosuZWG3R3E5iduZO+8xak8b0JhIqsgAipr+00mzqRDJOEeRfYTynzH9rRTr6q
ksJaiyK8SM1LW/lh+0GJN4q5w6AclR7/bT/1qgbF2tQ54xa/YSjG2RQXbXAbdvXRJglrb3u4NpEV
ksbDSbnUyoS4DVwNSY9RBG4B0VCarkf7vm8fAeJ9VaUF6z619KXbYeELhkuU3chsSixGTjNscbX0
wYh8IW4n4Mm1q1nlcrC4FjtaRQ5CSx56hHHcl9Zeq13zgskFc4YU+rN3kPxVu8QB06E8Z73GQD13
86NG6EqWOnuuhsZdyNnBdibl70MKRsqiTIUl7TqWqrtJ0v59bI0vL/Mw2yMBIgo6WqbGZZOQfz0W
HfSCzt2UUb6yWqgmuYmBsfe8k1p3GiiavT31CqHjrcew7bdZVIIJD9C9+iGJVqk+nYE4+el1f91K
uCSMgxhVQWmo8eOxIdnvSVVIlZi8Gdl2BH+rOxmlxg32CkQvNEKDnUvoAKnUpxpIy6nJSE2QQaVc
Jb7AKZptrKDAkj45rRw1O8WhhPo4TU16EgQG5wcJBDQIdZBEheWU7P3OQ4BimbS1vfSK2wjeaS6M
rdHhaiNGqaAYW0erxOovkmxc+7QlSYDRHocSAS3mq1VhRkwWbBBihamnyySNtkwbnsscvzoQGDCC
mMqVGKkmAS8TcarcuVm1lXDygEGQzzD0B21sH3pEC4eMKEIVuTXB1cHSydLXDOg/3BbCMFx0oy5E
BfxUZnekDm8tOn9P8hXOL60ZTy4uZ9S876Zj9s854X/lhGaq9eQjjBRr5bUYyRnu7qTO/pUYpyo2
tceksp9qlD00SMW68YmUHwlLCDIMLUpTE9I4JVR5pb8TWfRYNBiF64kKmCYpvB3ETlGoPGTREG5q
FS11PqRr1aGKTjbakxVU5VqVySZw+C8tM2LPmYiXaCHXnmyDjcV4oCJsbOUgTCP85zAQ3d0p+qnX
e1hdOurNYgDUmKH0VwDN91oitr4NLtIao0WboHKvrHZSaTLQ0aQEAWKqUNGqCHuhf6Nxvdkodk8f
JuGSG6P5wkyrUt5ErAI1c9T8TU6oBZezxlvIssYDUHcMOQI7XvdUQ7FFR4eqH3Z9XDQc+tCNhobi
c+KA+QJUGoIyeAJPyOWFVn6OKm1pVhUxOkjYxg5Zs4OedaeHprqoaIvJioAWK6q7FThICHdpddVE
K7xHTD44kyVxfTDtwdwEaeIxTSQgthp7gmkCvHuWwSy5c+ptGnLWTNNhN9TRTWqRFhe4cs9Bna8j
4nsgCdhXmZd6G0ciGrYsDBJF1d0QYsu5AfFWYBt0TirUaaprYmoZGw449sANMUoZ8h8U84GrB4Cb
k0c10jnNc9HqA0vZupAVFrUTeIcqv5V9/eiEt4HRPEZNngHnjPNl7Gy6LLL2/BuVT3q9ByMAZvjS
JtqKfAaiTKy25IC2dUJHIGo6gfsY4GtY0/e+EZpvbVGUkZ0yMVBFFK/aCnujGAFQCjIFV5HHYEZU
Gu5SH2pi8EUiAgQt+EHbIow/QdC90b/fTl9xH1ntD5MqF5FIyUMle6phQ7MzGx/4bZQuHA/5b98C
SifO23YvQmhdJmS5uMTT+AWgJj54EzODS8StxhRkoftRQcY1RhWPOE9z5C8tzG7DvALrZR2c2pyY
HFMSgkZhGA1e1XIZaB9GrX1Oha+dcrYe0vLqpOLsoyOQwyA1s3odtwkOwUq/i2CJLWCA+CuBWyVV
hqsWzNCmFjohsyVm2kwHf2mT9XB0RLP4/1sSrKsuEtr//ll0/C+S4NNn/1+715RdJ6w+/0UY/P3K
fwiDbfUPSwhHWIDsNPMvUbCt/YGOydJdE86QZYtJ+ftPUbD5h45U13TR/grDMHVxFgVrf1guMwFX
122BjFfV/xNRsKn/qyTYcGybd7IQA6sqWjmL7/CzJNhgkOmXjj3upgFaHFqXyADXDhPTh/Ii2dkW
VSGYJweSxCj8tvfNq/Hu3zePKFwp1nBEeMOGDCpbeWqKY+ttBbPGbFu4nKBQ2e9w6KUUCKhxP8Dc
KrN94d0mWxSqm+yV4E0GMSKCnbIKHsRHeXRX9t5dmdH/5e48lhvX0qz7Kv0C6IA3U8IRtCJFyk0Q
UqYE7z2evhezqituVXX8f/S0J7ou86ZEgud8Zu+1//bU/ZMO/T+A7TxVSdk/hMzi//QzcpFZmqYY
/EX+55+xDWX2bIW5sjQ0XgZJusYDSmBTeUon9dfQDj8CceqbOkvecXxc//JA/F0E/9c/XLUer+Bf
RNd/XmGVd8rAzGrgyf+XP70qSApPI2Xdmndr2os/1bUljtMWP3qv+IHTTfbE8GM8q9eK9n0fgxF7
FjzzaD3j81vPRImoF6k9kry9kz+L0xpkl2xwuhPuhuky1HbnJqflk8BFRpVIMlIf7hfakl8kGh6U
J9GvTSxOuv5IoXnJvgmu15/Ud5ryio01suCNduxJAjQ2G4xHw0dzL+4jVYQSaA+prWtYDtZoZiAY
Ksk4pfzsDkRWe+LvGWLmFvybCWXQcNjOQ7p9bk5SZkv7zjd3ilN8VHdavPhXeuPH8ebX8mf1heua
eMkx3DIdzOTN+BmZ2+kwnFPucy/9XrYAE511can1s3rzI+9hd/X4RFIhEJFcf1GtDsZGcIovmFCz
6ghB+zGaTiG77d0kBETdwIHBYQn+sdpYsAj9PL0sTytOSryDdmveqkv2HZFPiTPtWN00f72iyytf
wSuJ0CdTeuZNdFjewK94sNHwE2k/uL6Mo04emYTujVx6O4q2IymYFAIpHjuqHSCWG315AzurKMdV
Qj4puSVscNFj8GVc2o9pr39VT+G5r07y80THyji52gLHigFxXRNfOLEdOAEOWbfRE1YtsmocyGGd
Ytef+a7B7wWc91I5yk/qkloweEy3EJVjxiVokATLjHQ0B5wfGD23rp6SWx8fzb3K+mAix8VO3d4t
9+BMvdhFoI80BFG49i79Do8IQvTj+obGxHKKMyTWj/goHyEqCAHJNTBlqGEKjQHPJvUhij4IXf6y
N1+xkwCwXSon/24vFMHziUBO9Sy+y6OrXaOAqE3aPbC9FYZ+ybZuI68E7UsPG/PQYI3app9DQJbS
Wb5KJFrfoy+dEN99L2ySV5iFF9gAPNp0/oBzNWai+qk4TwF0rUI5GJdOdZlC19vya/IIekq3zTZ/
sxC/bqxtPNjp0XqyXtYGN5UPs2t2e7vg07HJv0eQFZthL6c33PDNmWX5uSOV/FGxbRiyGNluekPU
Z1xUNhPkuSGzdXK3/9S3iZOzrAKyYa8uLAJ0/RdtF0EUACBl6wUEgQApErXXr9aGdyJvda90jWBM
UUbxQgJk8NPjsg3rrQrPzG5PJEoDrTlCVEfqH9+V3sHnNY5uCLdGd8bIpUuRfuf32GVb+c7sL/cB
aG3nJ5JoYQBjyAjSe/+xONtlG99V0QZfCHGVzFUUosSO3cLP7kfodhjX5eM4BstrvZuh0G6sy0Al
Soqyv7SByGDGnwG14N09K8PduozH/h0XI6zD9+VKpoxTOLBKxKt0bqf/z+HM9ffPp6MJX5MxviEx
lVMkTf/ns5loXLoIXW62HarWEpwXo89XM+mc//cx/G+H8OOP0SxQqyKXnaw/roi/OF9aPL+DSILx
VpOm2+OPgGwXLNH8vXYJmOQCGMDacMX/oxb4H45+Wf7329WUVFk0sfWohqlaItf4X/9YJWpUVBld
B0794UyBZEDid7qt56jF6KoQw62BfbRyL6xf0siCr2x+VgpRbCGt3GgIeqDWy60Kw5GoSUiHec5+
a9AYnySKeMiG+TxHTHIas+08SVkYo4oJtttZNr1WlqA0IbbeZE136meODCIuH8L0PbP59Iyhrjmo
E4HISmrsMt0Lm657ketBY4RDlhGIB4v9RCW4irle+4JSn6fcEKJlKysAUMzq3mvG8BxpnXwE9bdv
0pqOI4OEi3WGRJm+O2CeTPwl4iIjJfXdGqsg0uieC8PLtV8DzJymZNTX4tpD9o8irGAG1u/EgjxF
RVwDg67W09k0b1T6WNK0iPdrSZeymDhOzNQoNcanpORH4G3vOQ7gixGVCUZY2FUik3gK/1dgCoJD
aClB1G3yM7R9dpInFnxJJT5nekj09/jIA1v1kYMKH3sFeDUzl63WtBf9QVcSwU7PCW2YqgEbECrz
R76B9OJMLePZ4ZHDk439zoFZq8Duxn+nYqrzCO7yhEfooJKKxrHvjGPKwNpBqs3FZ6jnpcWKqwvq
12TN6snq0RLJIEUGI9+OoywwcNK6IOtwoE7pk1IJvyyZ7wzy2g3+aPTgrFRmAQRCDbdaja1/XuVz
OvbHGBOU3Vc629JEfxkIY8RIwUWB7YsxGEXCSMcktcRFrbr+rK3Rs4ifP82kk8jEQ1i0J2n+3cza
dQWv6mPUeZ31+qWe88/4PIhx4XZzd4Xx+ZyG0U1Out+pic+R0fzLqg4ZBkZ8iPWLCld3SkxmMwKp
h4XikFTK2gBqCaki6hYB9lTif9JWZlOyKjuqzG4SAoVCFHh0imvtnpBsSdYvM2SLd9qUYchUgi/k
qgAPAz7SyFJIYS24aYfppazB7JhTZc91ZHrC/M240hGF/DbX8u/QWHbTUrYcfFmB480XsgHyAvJt
Lgr9iQkVCWvcDP1p5B1Ywogqgtn8epSW2qnriCXRc63Wdl9DjpIzpwZzry6xX4qD83jPxFDw5vwb
8L1nMPMGxuJMAERbEEW92WzVJ70uuUGBmhorsYYsiLIGFcNgaxIt72yg6A4GFDgF2OhQ+tBGwTZI
9MgovDDdpyzF5ud1BB44j3ezmw60zSjbwbyTnv4YtnYrgfGUaOOc6HsSrvW9AqbHT4rivJCjzMIi
NGQXXQ2XRjsoh1AYTFygxmmFhUYUaKD1Kp5u+kxnKcHPMuJetmkxbLuMfSAt8jzsy6a9wqoju6+K
ImfO0tYGSiLtom6VdjUnH5tWs3PMUY7wa+HtGJg8wAcImfLiYZbEZLdUiWfAbNr9+aIvsrzLk5aa
DWp4jC3afAr7sbRLcmmcVGJnpy5o1qdYzBAqT9nO0D/JKaNo/fOvEvMVJTniu6Rgx/X4RVpsZX/7
u1H+xSci3a9aCTsrkkT4ASqEGlSjGyD0HJ+zlYcIxeTvJpIFT4bB4j7h3UJleF6v3WRTLlIC1Fvo
PccK8ecm8UeWoTy87/J93crvae12TnvMj/NR+oQ03e0x8umWY+FoIVPczt6XZz77DSRMe/4hy9gl
Ea44KCfzfVNdICyI71DX1XP82R1Ub0b+uSE75KvYU7LDjsw38hvvkf5m7rtnQjTZkYEG5Jw/G7Vv
QNTWWDNjX+CFssl4n1Sn7WzjBFWXwBTK04xwkR3lLFOmhwbUCKSLicICM+OmfSfDcDEO8Iv4bQYF
ok0qpfZlPpm/zaD5Tsb3mCkK8ODeVgd+4/jTgBF8mQ7yYKPDESy7zKh67Axr/Qny20t1o5CPnszN
/GL4ho/b2ycD0OASKyk0lJ/8Y0390ja/1g/M1IbfdO4j5TGFukPZTKSAg+pvKzW0Kt5j3rirol0+
coBatpmeDGbnmq9Le9yOkewt8NVxIlJdTa7S7SU10EA982nr98BdxCNeCc5SxiboWjvQq8TRzpvH
0FvdCO6kP2kS80QnuzScTfvCnVyw5LEA8oADgfsElp49N07Ha1i70Wve+7WjUZyeTL5zxkkBhtf2
Ta59hf3/ZBNEgGgp12zg8dpZxjYR8OXIJqjqWCFtSLQ1Yd450xuvccbna/GZg7UKXhnb1A8zrnjo
28iIRncRNj1xYG5yqXi1qC6/seEp7b79wrXJ29PgcXIx/bOwzM+WvgP5Txeil9dpDGbrXThxhFkk
5e70dxaA45bHohACXuKHKTN6Nk7qb7A1Iikv7ClqFJjsVIlIoWY0b9h4GOCmJzPZ67+x+1zWl/BM
/9S9t+htymt/Y8HEnx19UPq+lQdwEr/pycAaqd+Kl5z0Y/EJFEOEqf063RMIILptnfjYZG5fbU24
7Hgr76SIPMe0WhBk3/kEKF8FzVoKLo49Im8a7abd3B++P0c7ZXeNUnV18O/pKXx6lyHl62hsomlb
8/3v+H7F4SiTA0vZzUvtzjCKxM2NzR+yEAP8LamYmyUK+DH5X4/jUyW9oXHBqWiah4i4mQwiqs2L
aNBIngg11Q4SPI19uDPpQE36Gt4pj/9Hk8EY2eAtDV+G7CVaAR/Zeubnw174Uks3uUbSlrA5zfIb
CrGTdX6MptdNMR/nYDxkOP0ijydX3YTEaJHgOmTevOt32ZH0ayqb/Pdi2ekbMTr5IcQrDXAtxB+7
EdGJfrVwuenmQFbbAPeNN54ropqwXuJWbpHQbxn4fQ1fqatu8VN2h3hbzng8nOwt98HOUAzQgOG/
fWGYm517P8SBOLEK3sCoFhBsyMR62yRXAbKIdHc6ABIYS2c9YiviYedoZgb90YLKB3qv2fGFjrzc
Zdlt9KnyrJtJWNJrRYUz+5CfA3A+b5In+/odysXeei9QEHJ9BPkx8ZR7yVzBNQ573Brr81S48xMD
7eYpv9DPvPde+pAQqkeQC4wma8fi4P4dw/LYFid8kG/jG6KdD36GC50u+MZ4RwDOCgyHn5qYFbDd
AevY+Uwq4NLaouGhxhFP4ZWNf28PdHVEATu05f21OwvvzV57xujYvxG1UG0+4qDbo5hwKRMu4fwg
gA+c2uNzSsCMv3LoB5Znfclu8cIV2j+VTIcPs1edolP7a1Ug6NFdkQBinQUiiCi37vXX4GiwNzfq
TTkl92wfbVV5Fyk7dSGreSOTO8HqLDvUfVCLT/pFPRrP1QuMZQpMBJMlPG+eOm3bEmbmxQxU2kB6
M7rdeqalO3HDMAqhR0y+8Gz2MlwPF21CZzjGwL7FLgDQhzted+Jn3vDLYBzH6PomKa6i8BiYJ/jf
LdwLgQihbSxsZ8njfQpjj5+lyi7ifKjUQAb0RvQ8E4XBg+euEvZCsXCgq5R+d80XVYXVOFV/UC9A
gTeKuZE88yL71jOrlYZtHXs4EQgeKj87QXe7aYMYUAbu4EOCrtA1rVNzakmGU08NekQ+lT8jmrCA
xy56XX8Vpz/HnOpGu+KD6coE6++jiLaURZa7PBU+BsRLlOwU6Yulf2peoumYfLAvmvL92u4ekLN+
bxJ8kutHDv8B9362D6fbIPGkCz+bsfFNw63SJ84fa1lowW7Zbnxe3PiX9CpYpHltpmP+zgRCeZPO
DEBGZSOd82D1mgtTcTJfikv0wb3EYaAon9boDcfxXF0TEDO/ehRHdvGKZ9q0YFnbyHxom1OuMs5H
Flzcw1Aq8/tc38mXWHX7EZX3WFWg0PNI84aw/9EbdnYGlbBc5rcwxMPPNMyGXcMTm6JXRKLhrsMm
/IigKSBFlNz6q7lXH1V4UF/q5Jo+mcBDtK22Td8fhafgJZ8z0h7cjqD40X7sUrwt25WL4lXasnHw
B3uBvMpAZCv6cGwB0B0TsL+t38je8G3CE2BrozlRQ/zKZng3n8X1FD6XW8MN34dvVuw1VcCN5N4i
hzXm8EGJTqJb3PF2hU/VRbWja33AnpB9IohtfhRv+CDaNvpZdsWnrFyKBE6sPZGscxz3ExtpivBn
7rzkgj7raRR9LQn6XeIuH+rgNHdOdTagRFlFzMZOiIqex3r32PlszRdW2OxPrDMDpU/FE7/5B0nz
p4ilKxtWR519oHRpg2bODm8oscu9dmXtpsVenF+Kb2WlinUL8i0Ifbqs1j6TPME1SxR8pwih1dOo
ByHX4iJ+qIxbcvULoDLNiYjy820lEaTNuKBUt+q8io9eQmM7qZx0MKYzpDXgCjdN0tKouwbggA5m
XupLAKegcHn5W4lc4NgqP137q42d9omfCXkIcqUwiL6pYcozML7kgrcdkH5OlbCDoNa2LoTs+p14
Sd449TvkbSx3EFShjbHuzQC/b+LbeBh/G7+mj1BH8GOvX803XaMFcq21w58OngEXDZtrc8csWXuN
5g13FtBqyTd26xG65aHwC6pLZwLxfsooM4hDLAmfEjxS5Wp8G5vmlLirSNyLp/4WSUyyEx/IZrRX
j82WgR/HC/nBp/y9DFJ4cHb3BfQUIXB8a/ZVh65gw01xNv3mZJp70Z+/x2/zxFMpkIx2I6jyWP6y
btG5PxZoa7+sIHlpD4iumJ83L/PiLeWPtALn3ZS5Teu1pEGJe4Qw5l9wvsFpzhatDOl5POgojeek
UOzRjGRbnRdxv8qPeJ250aLdShcLqUfcT1Eu7ZEF8x8ksT+ORS/4IuIit8+5bbH5SPs/X/78uj9/
9+e3GVPEQZ5lHYfyIO2tOZHAbjx+Nbu7ehcuTzDut1ORxpdOlJCdPBBFpkg+DOdM33SqY6Lqcw2Z
16tWotkvah0lwIxILTZtQ0vPCJf5YBcsJWHzJY5mZJfEive6ZvK9WSScCGohImTkBlkN0dqEJeLa
Hh/5Rh5RKg3kkayDDqZDhu8aQRtjCyu6HcpItCEiwyhL40cO48jt0/5dyvTYbYZuepYgRJB6knuN
zIRdtCi4exZbBCNhfszl9hmepemQMfEpx8D9Y4HkdXjbRt5GbONz2UEp2LpT3jI0l0MyD5M5fiHx
iqg/1RZSQ/LYkKNLUsLWa7SHArDkKqwQOFwbqiNTidHkpOamnSOatRnFNLKxvTpwr9ek9IB3nvZx
ml+EEBnhKCIEjjvlXVdhIK+cD+mAUQHyKUAVIb3WYAjM2tgbXE6gtfYjC1BpJdiyaaiQpyq85En4
gQCz2/VyybB+pn1OOf+6lajrzGNxj7fKqIIs2tNfP/W1mDuPwD2ieorMXRJUMtZCUQE/JIgm6x4X
cD3SZPBApu46IzqE9fwGfkwOxklgT9brT2H6mQ8tfENL+lZrkHXaaKIqWNLUF8OE+5c8j0HN34kc
pQDIcG6uZo2mYu3xVYTzdY0uRVlqb7BHOqESsWT07+yJGS9PDnTOW6P9oA5s2TLnL2Occ6825AZM
rfXTlMZe6sjKQhzP5KTke0Ds7CJ+dCfZFGh911fiScdtPyuEP4jxzxoSGwGjrTWRpsTTGG9DZnlw
u+4Ne/gtflWU/AKUkQiVLs3V9Lo8/jBZpjuVEFZbIVyxGUxvu4LvjXtS64hFSVIZtXksb8Wa8TT4
GjIxVTb+wEywhO6H9XVqhNexjE8P0vNoKUwb0b72WCj/9nuLVPsRzQAaP4f1RP/OPC0xUHDMuXnO
dbFBSibeelF9K+dsOzSuPtiCSnmPQpTi2gIyA4B+MCO+g4ciuHuttGmHzItgiZISFRTgvWxwUJcq
HnZjsr7a2ZGS8EvVKY2TcUCpRcEM0Bk5PwBV9d3KpTdElR0tKAusHs1aNi2Hahw8KGmtLcesUNIm
wR+R577UFlFwjTWWSpAXHmKvBpFQQjPTidDMjAuJmC9COtE2GS31tPie1dNXOnPTmBj6F4t5EBx6
LelJfhhQiaejRo7EvdGBrqQKR0pOcK0bg7QmhWd1+0JZ3GaR+61JwAAItETfjRIXgBHdBmBIvqH4
I31pCvMVQZqI9HLwug5No5DcSIT51B5pa52EkuVB5pdzJUNyBQk4l0EcKSNzCyFSyqBrmOglbBA5
Il0yG2CxhdBpFPZt0VCfTau8JBNMzGZ5jMkW9NCdRHBCf7WmDjOGON0LtSebUUbVnBmLvgGlhOii
x7dSsU4WjWhLSJYW6YKHafCi8NLydMolsBNKWq1VO6Srw2ta5dQjObsYzvDiYDUvCvwL+v70HVQV
66sUi4eKzSGNzNs4QYfXOyeUVWitpehXqAw38xjLkA2FxUmzRT7X7AGJ/SMd2Ur0TY7vNgNTSlLX
jNQCtIWUW58AYw0sGMV9HriRSDnYkHdCiNuMZ0PNmhMESL/vw+9YJ3hyHF5xOv3BJpDQkKepWy8s
1kR13nXjzuzkj3imkK17sl32YH1O7DW2tQEM3+y7b2tmcV90jtgRXieUx2pRmM0U0dG+VqYWFE3z
LFrmaa5b0P46m7ZenIKibX/XSO4X8TOKCq7TEs2fmaB9EjrcHotBZqPgdRnb31aLj3mFAI9dAgUP
Lc7y/qmDx4INRmHfxY1djsxJFUE+9ANTkZY4I7auEyzgksIjTS4iSadariFYalj7zhUBLZX1HLVp
4YHP4mLN6m3XrUGvj7swbcV91eKqSMX8Oo/9Ow74BmgdpJVIjmiWqYngeVwqQficR+wtsXKOxnKP
dOI8zRZ5dNZASmBKKymhkxKM2SNJHZizxj/qCPS2IQJAhFhIyRDYUEflhlNZxb2aJ/5VzVitncZ9
Hkd30ZidjvDCrNMkv5nynNXqxPR3lP2O0wwuLtHY/aicpBW527gQiaZm5APkO00r189VS/ZStEKV
FqVL8QAj5319n+acJlrvn2eEsEBZjcvAc2ovKge8bPkKfDDHHHL6JnatkfqQ4hma34XgXxvFCZN6
qyiCn9QM+pQcwnQilQF6tv1oJs8CP/9LwvA8q7K3zMhibmK0oy0XmVQiTy6tSQzUUdyLFlphWSFk
ekwVzqmWhOi4prE3upYGM0SPmghDFaQpfceKolWM0sQLy3E8Z7j0x9QkBnTC2xLJoLnWSfLIhaUC
YwCkJuRWYSP8VDNiYyckwzZRisEqgmGpzEBN+8E1BUnYxAOy+bLCrLjOzoRiAy8Xtp9V7uxO5P3X
w9VTYvoytJa6HabC06ICcdRq4FytiY1mwI3VQIHy00n+mZqRMW7e2dNtBJHqmjo4iyWldeiGYyfH
CZvd2F2xNi5m/0x0AXPNvg2Ay22JsmIG0WqXqeDKrdchSPC3ZbxEdhIah1oPBaeOuGxYWuV58tws
HZ+YTnuVZ4KrxKx4z0LxPrXx4ms4QvrEejVEHAUyuTmaQpxGYnWwFSL9DbUaUwdCezVJyVjSlAZA
ewPPRD55lSS/oTjG0QBff2M+ZtaanF9XgSCMen2GQQZ9i42UiqaYj3GhTjezrLA9mNJvICntUU07
nzk+Al4VTirc72vUBVVufOlyIpIRru+iYvlJK5K+TB3MXcgrVKmqO8zM1ySBii0hnNsGQWA3M59q
o/lloFfjveSRiLuQEMm5A27tSUXW2PJYSlD0pXsoDtFhHGgUVNQRVTiMULCS56xAXM+C5qE3RRUE
7ZRpKBKIh1kPauXMRgMEO0Lj3jjKCpUBB9vREAnoHCycqSQc9JDi/KQcQRnDFyefS44HMl3bUt11
xaTu/vzdv/zjnFcg5ADsR032lbAZciWl0XaTGf/1y59/ZxK54iZi9BE9/PZ/vjQjnwAOLMktaqo2
QJ/v4lApu04vf2GF6VCnW4jkRQKlxSbqd1o8MuGLI5pSiUY2NZXSmUcBlTp0WTWnc4uAt45RVAUq
UyctHx5D3PzvX4alvghECHuQLvRdly4tQcVaZezkWNH/9qVEV7rr3wkjM3bCP74kyAuwvjRB2kFP
yR9fiB/n22mG/g9OqJhMpmKKVj6J4SQjfdSyQ95kqv9n2/1/FfepYH9GJPCPff6/4T5fv7v+P16S
NoK0+0/Qz7//zv/W9hn/abD3l0yLFBJLQuH3D32fiVJPUyhbVUvVZX4B/+m/9X0oAhXIU4ZpWLpi
6gaisI48CnigivGfElo1KH+6JaqypVv/G32frEn/Av1UzT/aQlUzkFiQnyP9i8ICbMUEShysGJhq
HFly9V2gGbblKTl3Rt/uJ4XgjrwGoga97xOfcRGQjZRNEhx4AtpUPZgGnrEywq9AK4E/JHQ0/DSb
boq8Wjc+6SzOA+tut9LnkDDeCAkbccUIr2B6TlF4ZC1ZL6uOuGUnK4y724hKf5DbzIVC/jqRc6XV
dKRE2A2o5IZ6wjJebyduVqbcWQO+zgL1qThrQzamOfP5UYUCigzhCHI5feKlKA6qOXmpjvhFCuf9
GOXrYWItuhok4mK1OBN+wtllYZxl1hizmZtyWQoA27HGDcujUEkNzrURi4b8PMQFoMZsGCG/jMdc
BEwIRE1wi0VX3aZjxtXhdNlISwY5p68td1Ys9gdSXPgq0B4G/oJIAiB3fy3Pz9nAEkhj6jYy0lxK
LLby8NkuTFRV0Lfn1BKRFcmPoTcLsQEFsb7Ux3ZibGQkhuDoTca1IBANhsiAgAQyQXifEg9ATOrF
cZ1C+4y8eF3mmzKahJ1xX1Z5FcxaT12sdQ/WyobLtpZvdT8SgBYLNwC1Dy7hix5PF02l4SZUG6cI
2+FlU7aMdZPXlZIzsWgNRGE/1dZZr9bjOFgUQfWnysRlrNG1ZUrr9dnSQqM0g8d/VXK8iD1LB9zi
H1NKcJBGVWX3hTVuREk99QmDUFEn+htvxl6Z5z8FCwE3sbTNen03RUT54W3awfZEfyyOR3kk0Kjq
MkgCsunIs1R5nIebshExjciYByHh9/hXVMlPRzQeCuQQJ5T03k9VBnAj24KiQ5BW8YBveq2AkNkY
2n5I8uYNb3XblyDljZYHLqqcBh29U0tE/DZywW5Pjnwg5dBZ5l89edKiXNQe1uUBXXh2lFtIsaGo
XGtJPmShdpFzTNVY0ohF+IArx0rywbbE4H1uqcGQY09bQQGZlLHj0ZKZbBLA965AgHPSIpudhSw+
dNrIAJWov6mUfHD1bDjKhrr/T2wk5eAyLKDCmcdEigD5PwrdYhhe5TwvgiisoEeCWuQk4GM217Yo
sCmu2/AQtsJllLXGMRpojwpOyI6NdDdODu5eiN5FhQ3A4HZM4uesQ0ZGHzzaPR0YGPdTrxbN0UhG
jz5wusc3Va6vSXslU+0RQlqim6vX32lfsNmr5N+a2ZxASXhWKfJZVLvCH3KsCsbIMH5Z28mtzD5+
m7SnEBfzluGYgAuuU4i/NrasufjYvKXplQidBzm2psvFJI9s7ITZghDJKMbI8VpKCDyE0fDjUWN9
MAcDrZ5nSA2aBNIA1kyiuZ3Hp2WJcdZUGiRSE+xqOwhOOg2gg63G18PoAp/Zs8Tw0o3nUO5Wt0XZ
x4N3MqikOAAe0pQaRZChGuRPrNrsRBVTZ0sbqIAScSt2n9ayarbUfc7zUCDtMZwlEj/F9fEGRVDP
JFn1jBABIj0jwpYu2gomEYC4iX4NMuOiolBVP2/XoJEt+YCLi4mWEl7nxgoZFzHazp+LuKncPik/
lyFWnUqJox3FGz9MFX/XNQgpa1LAq6PezBXjrEThuJvj6QXRNyQc9SXUaZewfpDobAZJFpuXkbFF
VjM3nce1YENBpWdFFSkycay5U90fClP71tOfRNBf8hVrUbFYvaNl8jcuW1yPqAoWnZWJoInkkRad
O3W/okSZToqG65/+WtyMlOKgccFrGV90fYxvF5PRncKB1StEFJqtY9acTE21+nNF6zLkanSB629Q
uPYCkVl1UvPutknhhxo6WIyv7DAsoqQbVG/GxHhV2c9I1ZBLJ3Ybq3dStZGTx/VjdR8g/kl24WMk
UuUypmbW3REtRpFIovfgT4uKMRybIro34paMufM0Tv5c1+REpcwbR25JXP3ypbBE4q7R7jR1Me06
QAoOxDENm2UnWGxK5dmNJrTH5KLBVsxYd+poGcwF0z2QTZsgVcTYmfWhW8a4LX6svH9LTTUDrNBc
uqWeA4ngQDQSZracc5HoU13nhON46esBveUjdq5nnprAOGPh1/qKjsoptJrYSYi2bLRQfMrxvqea
wrOT4HBBpkw3m7GcjSRAFUowtlxrU9E8McU02YCzG2T0gVaxfGOuzcQ4pomByhIMPWbhvO2rQ6LX
x25bKrrwYA1s0lgfCb4ZuCFpFFXRek46TMzVSDq6MIh8wQ4YCKm+xWCz1VLDlfrheTWau6ayUwt5
UKLslRocdYg5vVoSj6U0N95UD484wma2G13xi0gg00ixgiapSSLvAs7VxltQrjIyOptTPF4yc884
j4wgoz1Z04LAgtEnyhZ+HQNEbxmtC+kFyyUcmpY1KzlSC5qmZG5Mj4/aR91O16FfkDRHPP8WYGim
6mRqNAYkgxAQ9boAI5ZxBA89YRPVWWOZCNathnJuxU41MdJS6+9KUwevmavvZliQATRID6UEWB20
Tg8sswQ8gdlutoB/6+L3YlZu7WBm3qiqV1p/SB/pSEeD8A0cIBEVZI+KBXCuhaS4FjGwwnWUIFWl
qyABUdLHozG+JXKyDdcZjXuDao0lqEZc5VlsidNI5OijMYzOS/CKbsURkWK1xvcRRAtbDiZFYeJP
q8UFT4iC1c2vepvVrtwUNykzXjWidfgf2zpcRGZICtwI2KslsmWrH0gr5A2tJAkhTvKpCev01orR
ryrG3tGSYa7Iyl4HLswHiFfswa/dKLJ1HwknNxKkLTJOMs+KJsnRDYtrDAtg8cAS6nr+mfYibl90
9kaDelprKt0WhPFaLD3RuuPKxJ9g76on3XJtEOla/SGa8aRiuro3xOAxzuHk6iYhO1ZwDRFGrfWx
mhnxDejz6i8xbBSANAJDTJ3oxWROd+vSB0USXxKp1vZZrX3WIywKqV0vCTu8RItsfY3eCJ7iRGw+
9Fa4ZWnPMC4OSQCCCkZaDIF+eMGOncq8MM5XtgMaUW9Kql1CU/opCtINVX3cUD4QHUn59IjNTAOs
Q9j4WI8AcCGxwkKWm3oG73NAtZIfTGmmROKsSyZ2HkWH+gUzZO2akca4IRsXr1lmnq/2iIYPkbrx
lTLv3cwTlsX/4u68litV0m77RNkBCSRwq+Wt3JJKpRtCpgrvITFP/w90umP3fyLOC5yLrahdRmYt
ID8z55hY9rJUfgoxQqCW1bAS0vhsQ/luy1IdWhHfZ5yiJzNHVkyQaX0n7guDR3QBj4G0k+IpqOt7
021pRfvkiRS1uoweAzvNN52KKSkztH+F7+FDnll3VmV+Y7OFrsl+REsp16QarqbasLZNazyVoy6u
HbWPG1Gi+4xTjIEpoCOXh3ti17t56Rr6J8fACTCWzaNrOWcv7y5BOjMl12O/B5TC8RLUdLOixaHg
oE4c6Z/3PJFYdsNw/p3b9S9KXmq7lqGipUtmDlX70BcsCQcTYZpNTmNlW/Ut7Vh9FjrpL4DnNd5U
4XF383q77BtJjXsI/XHEedu/jK6JmLmg2449At7nLp9ObM7iNdiLO/KxwgO5vAP56rI/ZuIvzxis
lHWfI9M8uDXxI1b/2jAMYH1FkWrLqw49VCD8zHcDARtsAhpilciYGn3wxK3TkJHGc9U1fWozMXvb
Fmr5XSfc9D4J0A1RJ9XvdTWyxrSqfj8HTGEtEUYbhYZxBdP61Y7d3ewWl8lNEkJ08+EtqJIvzaYl
II/xvo30n97CN5IwQ1zXufNg0GycHbaaDelirBGRXgXKJKuWP+L6KwO7Pagh/mwtfTI8rtGUG2BB
7EMGPovc4UsJtJvRUP+anOmPrNOnNjHwmQqyc/pRntsLAXi7oi4u5PrwPbXsMPEqo4oUaIuM6DNM
iXOhEnnP2+bgKRQ/sN6T+Nj21Qdd1KPS0+tAWK5BfuRaylOe1e+dGIg5RY8K2cl/yqFzONDT0G+S
KEmGFYZo6NxPqvKfWJZ8eB6qVB+8jINJQhpoBsMPdK4Hv4H5YJugqE3quOEiU+ILApP4ZF0eAUEe
jcw9xDnjYanVzrEjTOpqr4Lo0zdfxpnEd7o3PVa/KySBpvJfbBf5FXPi0b8Fk/9F9fnb1TxDbPQ4
ovotzYtPrmGj2LZwtHhGRm9QQNbg8ecGD3MoT0VUvcZCbyo8Z7PXPtg+k9Muc5+cBA93NLe0SkWC
8R5x2pisvI5+M2Tyz6dKsvyxAkeilXVk7sZSPpDoZwUwSBWdq6F5IJf2rWjKfcL0zdHo5AKe0LAs
Mqc8GUV4LR2ITWBf2Y7k/siryeWo6i1ZPY+lYb5adbPPbPapYep8olcMyvIyi2U5Xac337YuSdXc
T654kKCtWvUbKBsIG2RBRBci611Xjb2ZKygHb01cJFgSjFtUGCwDeSqbh6CUMLAS+35s7Pe6rG4G
1oGwDq49QRYkjrGO3YRj+k5SJvVe7Xz2uX+m/kU5EY2Mke3+a6yBuVDipBDmKpg2aQ1soaUQgJVR
U9qppLi6Eil5G335zviYBSMTgYS2T7oPmDHXVqVvcSxJUWRosLw1BfNsx8/xU+39iOadKD4h62cm
o+naRDvhjkSOSTSMlQDdVgLM9a19RMiR58hf3tyj3+TZPnAiLa+5GLwbmnxI+dEtqC56qD5cg7kl
kq9AKzT7jou7zX/o5fAaajKrWr3xg6TiEbRiDPJCWfHK9CKjjKJ7FlHwAMd8y7i9uLO17Tw/VSpq
TmS19ygekeMxaQWnIOKDNVBPMXG5ADQwzrEDbaOEhN9pHhoE5elhpo8qcyw+vE2QAg4hpLNEtRWN
sqhXlqd3nP3EflrdJQ6N+7FnAsDBheGvyi9qEM9xKbcCI+xeBPYDRswG0x0XfpmRmZtOwakIx/Oc
uosHI980Zf2nJDuN2kYze/S2M9ni922N8SbXel/SRUSKKenYtwhDEiR3s5ivGWqYVAR72ZPmB17v
o6GsAzFyF2REBxqmd2axt2NyRRkXWleCJfute1XepakpC5JI0sxHoKfqT1dbn2RTtw1lXDJwWhBv
AJO9hlQ1LSo0WjQ2wjEKqPKzirUHn7BCoe2jdDTzYRv57UMVgsnoRPlLqYSETGRkMOU+GzFMNyO+
rz18Aj7Qr1XQOTeyVi4cfQ/aSpB/G8igJ3FTWtz31vAqW0YwZcu0yqj8rYjlvesQpduX87uZ1oiW
rMjedh6hh2W/57rcysbAJJCjgRqK9BLj273GIUEWgWRYX0U4C+LoKFLQrwGqsLKGJJxx3bHS6ndR
Jd+tsqSIrggWJFFuJDaTtacD/MLdJNICIJCWH2VQgbBEwT27Z8bY5dUI4+5WxOlhwUZHEXLqjInn
2iGfDc2rATOCzaVCBA3nga0bwZlWdQLo7eMcs+nbzeE7TzAIZS4WjwiQOCm6LBIYdW7ydDhbg8bJ
4soTJhZuMpajJNVSbgWrvOjeTQ8lb0dhgzYEMbuYDo5JNkPodKcpYsDW9cFbaCtINYvzJzW22Hza
9dxY5t5shithfzH9KMPJeCYHrlZ/c80N2rs1naSj31SHQL0cnrNMIEdqEHzEZLGAwaYrGVjZAj0i
z4UA6sc+kwVKGZluIvlj2nB3o9WleykDurvZ2XOmuqSDE0modUuXQHHmJxy2g9tlh9Rx9tOojk0E
D6PGPWvbgWCOwngjNyf9NPbfmLtYb7XwCssODLpnXerehpASGsPatxdhPOvKioCurmJQmVXtdUia
B3csd+YiXBlGTUSPgB5WfzkBo8BEJd/zSIJ0SkNHSI/55QbOn5xg44UCBtDQc5OTroznxm/3hqja
td2HD50RPlqxuAbesvnxXchViJxQxCDX7QlIWnZsiMSSByBOX3GLi9tL9Dkmb2I2g20qm+UWtZC6
uXXCPq8UaDrEoZC3YC42s3b5xOzexim7ZgbjyyLpSGS0btDxGA5M4r0QEnuwaxw77ZJcXoMgCQ1x
AeRkBaLaxgYaPhVTt4Gu2jk50gN31wTda9mGzGORKlc+aYx2qle2tNpVkTMZLQjP6NFcoWb5FoZ8
UTMTKQQ7BF87JF8zUN0HOt8HLn2HiLF6uM1YHOHs7KoQNatr5vWmcCl+QZusokVaIw91cM7YE3dN
/UWegdwEXMpLy/RIbh4+luVD2FYSTHLmQBlpH+Dam/sYU4ZIE2qLUsHMjNp//6oJm3kzDMXy3BDi
yI1CR0ivQ8gTs8+fD3nEPmgipvUIFYoL8Oc3ESagl7G41dlcD8c+ZBtlMbA6JIBkcWKYVwYyDta5
vD1WhUEwkGOguFno0z+4adxAmEDYJgI++QHjkxkfs59qFn2XubeneNoxTq6P1azRpeXTDmRXdbS0
zYflV0NHUeNNBxBGPO4VASWEeZl1nGzatEFW69OK/Hz1CHgdbqBgrYrSxyTl0bH/fN2fb+bnV4zE
/w3F/uf3qELXY1LJPZwdedR5jRDRd4P10MwEaZP/hQAE31ChsAz9fIgK2lY2K7+shVT9k3YQ5Qts
/+eX7g+J9Sez4SeSIe44fwrpnOsf3HJrO9ir44TUHX5AovEIB6hIegVMgtK84EX8+dBz16B9Mj7+
+S3peHAYIYCD3PhZov/n71aT9e9/9fOXkwlzztTxaP/nD4aSBYZVU8yRpXdgAtjuaCXL4z8f/GZh
Cf/8P4FGm7qRqB587gIPuc1dLnuxc3scgItRtgvxoXl5/exmQX4pQ+phTYD3ODDAhsuPC6wwDh5W
5MzQhKvBPFgbGhdeg7wu68HpROmB9CHKB3irZUGzkvhC8OBJkTiGMSoyDv4By+xTFjTXuKJGSjhL
70Y5S85TAsXdJERpNDPkJWyH9HKt/sxSdPuq0Ad6AufcT6g/Oy/fVEylxPgswxoLNtUtU0jE4bZ3
G7gN16ZgqohY7mVKQG/ai1+Fi/KU2NZXLDlYgPjrbTolNzOAJywq7HemG214Rh+x7y6HQIhDXw7w
KYL+wc789mTM0cYsp2ZbFcV29uqA88ZK9mS/c6q6CDwtX614zEE81T3q+d4YV3lq7Atj6o9loH/X
gpCLsZWbhHmQKo/9kD/SJ1qIlyr3QAQd7RLwSh6SQLjanUh6PpQUcTL8pPfNHiphxlsVLMnbYJkL
e1g3RfVdy/K+Na6hLfc1xL7F/5m5zD1z5zU1kc9CJvxDcOtzQ1Od1dUpy6bsYGF408ImZzNLLpYl
X9Lan+4c5y5PvYOycXZTkxGwo8dbO7nHJL1pWTBvsYb7oLef/KY6DH5yNeIlZrp8ZRhPv19MI61k
8TIB97Rm2Pa61+9R7j8sX7byoK53mBFcRaJVFCffRYnjhAk+i7jpLaiRdQdWdCeM/Nmx3V+2gOOr
GcpmkfGG7oPM8bn5HhrrreMndBIGI9C276xetr+jiRl2KZ+b7lz26KUYVBJwO7W/lp+OhHXfu6RK
Eew5dx+uDh988ANO6fBdRjyGqCc6fUWaReeG7MdwblVA/TNze2RVVuyCynipu3Gn5UyXGPff7dBR
XtHn/sCPEnmoDFuc2u4mkxErtpF3PM+8A9zbXSybzRixqFE1ZIUhzlFb20h8UAGscb0lMTLpCHU1
2tgRj2gz31nmdKuk/6VCZz4RclJdTKhCq3Rqu3sxKTTsQ03d16EBEVHDxGHn9Izp0SA5GFeRUtZR
rB4Kppilg8nEYJeRldAV86bDaDfzIxRs9paXjkWR9VGn00bjGL/mRIuB4GYJ4fbOm1ADVn/1bPYE
XqjSvkhWcPiABTnSzLwDk4FvUF8ahWxzeT8aICrbJkLEASMLh6v3SzfGB4ES1roord+aJGl6WX7m
GicdKqavtEFEAmkhlE246wZU2nbQ3BSpcQhIFIUNgquCPO5hqNFaMxcG5oaXimHdHmqUccy65HMi
YYHww8dYtX9xrAqYWARm5CWKIUcg3PTRa6csIgzeRWyuOMsi632uPN4en0Rj2z/Pfv0U9NY37Dmc
agEz17IFe9oVqND4xfJHcezWmCHab4lUsvTsVxVzkwax5nYsXxvXvPcnPWydVA+bxha7rH6lyUKk
yO4eH4GNKGxokoOPsL5NaSnz3LmxUV8EjAx//cGlc7NwCrpQF5MULWKLvcuP43WNLmSu12AAOVVj
3hKvOTlu+csQztXGnrpmjJBE869W4621h/vOJFixU3xl6dmrNO4PYnDMvVbRLYmcGj3OoppvWN55
wt6FITLQTtQ8OJOldqfb8iXpZ4rBiITi4CGn0W8issJt4HGYn1LXPDeNeicIYtUulnVw6eQde0+1
D9XTZXPDZVNY/R9Zzo9V/eDCtJ1sxoDkhy/4p/4PqHoWwXXwtlzwSyx2H/sbYYcHyxakf+HcjHr7
MU3BvkzJByizvY+anG9tXveKWRy6socpYBJDsYBZZRpfovLHYy6e8jQ7V/pTgN8kmqQ7ALg6THVi
r1QTws42WR463sZqEQWSX7GRlYcKHAhNYIl9qqYrc6pH5aoHK+seF5ViUSgy4637n687dUimjZSg
UkUuRuOWT6hmUbahSjBnSm7bgBIcKwz7FEhUROm0RU394kZYA/IM1b4spj/C73alJzGAMVOBG8yQ
zQG0mfRPLYLKO2245cpriotfBE/KTNfWNDS73P7wmePeKcf5Qov3MBDi0zb1S1Inu7aJTk4hrpav
j3HEU3H0HzymSVbHoCjsIG2zhf1os+koJve987y/XvZplNCY2Z3dCrQPbZIgyXax7ZRs3Rtjz8MV
9FnDhHU09qQcvTPGpVn0EtrIblfwoBVF/ZGE+RNiivsGM11W2fOePPtsrXOXRIlqOkdGeDR8++YY
NopTXrOcH4Da8hAj+MQV5b4TAIz9hMl7hZSiYg1zJxifUpNjVtXkI2AZzFl39oyM+6x6SfR41PGT
4XRfRkiNIzGgkHWecZ9w0O6yTt8bHAZmxMrGng4VsZ+8L8wlvcrMV7XJtr3BG5VM7MSqRO4aY2bE
XMqLR7LhZOBlm41lexWcymBhhUyb3p0yukR2KQZ+wbrCAaN/tWmH8yyO762oqe46FKdDV3x7HhOk
1O7fSOnctF37WU/2e14Xr0VGWdDHKKT1b9vFTKWL8ZFaAza0iyIFYe2INSX9iDpr67OdgJHNoqFo
Ph3ezwDUBjcDJCJsjV5mpntveg4T0T0mpXEmY1EaNUTNarTus8DMVpw02KJruMEOt1JprcmcRSYC
oHJTDDFXgoPlE/TeQiRdIsANFl4de0kz/ehqFAEBBwVrMWtLgveF3Lsl9AdPtxNjUdUD+1sZ/m5h
iBoTvr+Oysf2OCmRkJyYvD44wkDTGR2S0f4YNMrZZLp5IM0ZmmVYBPRO+GgarLz4Wu7voAzrVYuN
lBFbtcohP65GW92AXGGqBScaY+G/G6zp7ICkvPMaADhKEsISZv0+dDvnviXvBXa4+ALqoVaOeC14
aiJMxteOQvEOUfYvpAF7u1ANCFsTqR4j459y3+2+pWI+1YUC/j7xJBzN94UOKFRqHpkEK5lp9yVs
votWmJ8tiuIZYyvJoFw+xUYh5FnJxoEnFpqHlH+3F8caFX0K7XoblqlDY/VgoO079WxKluDTcp7Z
yJQsSMvg5sfqzYjYC4TBeJnS4LUz9Em1Ht7pGqdoH4GEL6o/U40NSMr5sUjmnRvDlmjz9FTSDjFV
YBUC/AEbbYKqyf2w2nhGuO6s3TEh0LRNNsSD74scXhAbfgIZYFNFjEHwJ1kDnirnVz3Hw6Fuc6Z0
JvtJN/5Vy/m+p4jcBZ7EBynTR0ogNAqT+4bwZk96G9i1JMLOZcD6KC123P2E3bvA69YDUnI3QG9H
HhnqfWRcsZmRma95c+1tIaKnug7rjRmUICmSrSrD+zJq3+QMrXMY8cQJhEktLkXpkbxq4j/j1e+P
ftghaWRi4LJxZRl0qlq6irJ1rmaAPsPyxhcuBVg39YN0huGA7OdRuMnLYAC2Rr6DjrbgIKuDbpOM
OEyRh9VrijUs4QU/OY+oQ4F2KCDTedW2yKAr7hUccSlFnisQTCm/3w5JUe+r8DDPcC9DGkKjRvSu
B9alZgeIxE7Vgz8hDCmd+JIxt9qxczZ22kyfnIqQ+zBNzoZz8NMlBax67M35NEYhVn+8w8bMW9IR
zAjo/w5Gd3rnhB7pd9UMMM5wMDgnaKWY5lV9Th0ZYe73x5eOsdAg8c2TjlxrqXD7Na9di1PBct78
6kt1brsWLYwzQ8ZPeTw/FRZjuoadJcEow1OQPnpleJqZibiCsVjJ9F4tsuBsFn+beWalFGPDIwXK
B1oDONzp/0o/V+ssmHZ2YrzY4j1L1R/DJsuGNO2TVaCcwY1xnpGgb/xQOpTv1iYeiqucs1fb4bIu
fAjtDNsSEjlyD1ykUJDT+yrcDy1oFHMk3naSDAc7/GKRGW+YRwN/T2tIMhYcln4iTsziDOFdo7ZJ
Dm0/LfvAaDXBo0fjv1MjxqCycHfe+Mp4hhmhEuidO/1ZSNYyeRU8g0N5MyWGdXJo+gKXGVoY0D+5
uo5Fzyx6+jYbJrJZT0nTLP7wTAFO6QMAAuIwV0a/S71+wLAeOmvOUC7TrH1IFHxPMoSh74BK6wrn
APoXdpuXfMwZXVufv5HXwMXfv7eRvy26hr18FdQUVMOFhfhlGtkcIPJVj+xmXav4o8iyWKUBW4++
H5P1QPsZkjNCrsm9F0OEyGeoBhNHNgRZee+ENoUWo07H2pL7utMDxmji6z6h0nSrNIPkESZ7zr4Q
r89L79v5ijUx4hMyPLYWJgpSNB4SJwJDYOlHv5DP2v1uE9DsvkeKQ8AIu+shTACEbfJL5iTUNvw3
I1kivQRXURDM559s01zipimkfWTdvUeYjF1wZpbeGnu6PsHcD3decmnGjSpz/DqgzXIoNJXdWGuf
+MB1F+EHL3CLpSU2+dBce7H6tKcRU06eqI2OzafINrrDOBQ8mif11n96pYz2ac02iRFj7+KtI+yB
cU9Hy0W6SBTQ0qbDi+fUl0iqeOd56q4j8Gft1C9x0NaAVOdnJSGlki4cU/CRC9HJyl73Y9Rum6wn
8NbydrLr2KwVe9PqgBWwwJnDQHKz3jskwK/NIP5QnowPWur7Vjhs58deryF1J6soHqf1bOPBLrT7
JJxpodmeEwE4IWK8gpwS7GzZ4GYdbfwV2Z5lTrCBm6P3DgSGSvePach3JhONQk+zwwUdYhnj94/6
+P9XfbW0zEWJ/P/WVy/s1OOfpv0z/W9w6s8/+4+42vqXb0gEIjbbdse33P+CpzrAU/l9DzoUmWD8
wX+k1ea/LGW6ricX3Jtr2fY/0mrvXz6fzTD4E8M2DaTQ/0G7/hvn1v5f///fZE9Tunyq/wWv8w3H
cB2PJQZpCDZTcf78v6hysm4I4+4dHmQjGRvRJC5zRzeKuACnZ9MMqzbEAFc0FuO8HE5Co4K1gMuE
ZQGmYRrUN8QtT31YG+ukS9JzgfZjFQ/47dIG49XI5G+VZGWybcfKvPN69W7nY3CCv3xtytHZEm5k
HQNHHUyjTXmoKbg0b8mQNye/LZnD5ORXlHkfw/rV+dbufQ4guXBiYmt6rj8CM/lsvDKBpcjGw4aD
UuSQ6MsmfZW4bleD8AmBbnWwxvHHaicRAhUAPSnV/oNXdN3V09nNq7CHO7rdYcttDyEPcmEYr0Bv
xYYsyngVjdPfGAyyXuRWPbYm6HcrJexjZwPoIfq83YVjfq9jP7gxK/sSQ/JeW365Kw1PP9TwmSvG
pocuY1chAF73EyyolL6WszNZXRqI06W0kkvCcmjdGkD+vXYJtRjByU1osYluKG7JbLokGdGpODjv
Arsmoj1M8l0TDi9T3+T7Yth5AVBoOfCZK8WYg0xsCLdLCHjJGEOL8C2sKL+xRN0aJtHALW9lnUyk
jwD1xxFzZN4riijeqQopT29DsyHxalWVM8WNDljP0dGLAaBr0Tsrijr+rwFbF03mSvsgbgpexDVS
MrzNYaGxKiHlYYtOw8UDaGKAOdj8osYG2XaMiJYVS5kMhA6M+dat+ORZkJ4yS/3u/L7YWRZ5s135
VMKdvxMsxFZto9G2hVhzcgMl2fIvBuUKeN5Q870EBqef8Hv5CDwd+NxD1017Q/JyND5A35Yt80rb
IRPXV0OMvCnRYSLQc21ZpYf2wt7P/fyKuCEDW51tvITNzjy5zXPHs3GIgwsjIbLC0u48DKi4KSWG
9eSwRLVMli0cAUeZjhsBMnA3aV5enb9Id2SA2SgyfyrAKOlx8nwGicSMbOaBW6PiootN60y8LMvt
YJ/OtQcq9FhG86scudQaO6Onqcct5UWwotrqZu/YES3GaV0frIjd/eh7u5AjZos3FfoZ4yQXS70s
yX9AjbpSgyXuJ0TJxXxfgvo9ZUs/SPWM3JUdhAOEdhhZEaU+wqV6iLnm9fCp1FuVmPq5F78cEx4v
b+p8tHsEpDWAc3IOvDPez2yTztFbjwPsaA3zjDE5hPeIJXaTU+RHiSxfazfduiDOdyOl2n4k5gjR
IfVLaTbPIZfC2QOsCAHM2yJyaMjdAXXWmHqn8u6RI0vuArL6wOSSRubm3Uz1m2J/UMa6aURF4DMU
HwuBRJymuzIorR2ruNVQcfGwXdPkBglpzvsmZ/BO+Rtp+AOZRc055U3MUlatq9LfW6D2OFvfzc55
bCweJHGTPePmCs98K+4qfIC30BMxXLTPHlt6d6JNMV2dbYKejHiPtxS3av9HlRjBEg9X7+Dw1zo5
ONtUKAjTsHuQYN2yMMOHOCLnCrIIgRgs9XZsQdaYGuK0XTGiB2o8FgN6xzz7jDU2z3xKvhFywLIJ
EYWRx3YXOFj85yXeI2kYKPMuIFhs6QibYhQY9FYabcXe/ht6SJ6CgffZ82e2uuZxdhuTTtvPzngn
wPK6Ea5gV7NVNhfxdTVvdGNbGBK8V4ayXKKeOT+mBRs/8QdV7ks4L2pRoQ9WDograluDfeMurMs/
Xlnsq6BwTtKANBLFn2JcdpdRtkfiIQ+qZSAvy/SzaQUle7gddGytDVdgquhM5OQVN1Aj0/uyw11i
I/oEBZgDpOy9LaEUJ6IX8o1a/hKJJZjui2JPsYqrsM78XepQxBVLQguRf5sE3cBd8S4tbJdh1Ft3
41TbdxA7b97C4ly6fR86A0r/DfveABt4HUPTZQ/cX1LTv7KSYg41BNDjyirY9oUbk8qC+jRDFLYe
4vBPIqp93y8P1fg7jPQFo7ZG/WnotTDLTetNcIpFjvtTUX22o71DwYKHLux5bIkCNFYZXlMsOXeK
fCzSvr2/uGTkWdEGITJUv9vKUOfabCUBI9ChRiswrmNc7ywbqXqTk9tHvol5DmLk+b2lsy2DDZrT
if6yyMQ+bKpH6JzVPaKu+FxkZEK1uYX1vu3W/uw+jr2hD0S1iLMX1sfcbNLHpq3cu4RTRZSiBpgp
gkfdTVfk7mCmGAtsi9j7HhFNh0IGl6mLRjaP8u8sGZMHOT8EzQ+LprhuL3ULeGFOeTR13J7U6WyA
45glk9ef2nL8TWM1bdPZWS6DfR4x5xpRzOS6IFpuObd6MDXIEa5U5OBQA/7eVPOswy4o0G9EpbpG
ii7KGhHpI3HjtNerZPl0Y66fx+ZDGyg9dYp/3dMj9C6jTrd9g0vHLeMndjIL9+/ST2GzozTjB46j
l7Zuom3eQbNkg4/jc7kZZ1jVuiLhrhmCzUj24Nrxwk2VMoK09QipGmK8Gs3fJG3RFGb+1Q1GHCMN
ShnhrgafZnIKMeCQLorV2EDuwNx2jsdrXxjz3lTBl2eD1AH8Gq+swQOhPrSYnEis9Hk94cglxp5m
96kT3lpZ/TMSrp2tMsk4MgZq6Dsfs2T9OMCtKTomqRN5KWsauXHj2QDUulRrhGUCtzC5NhuvNf9y
MNumOV2TfhLbRvXXnMX5tEhh4g4Al5k3vy2r48LgaZsG1bk1mS3bXoNEcTI/yQf6Vdo4PBCt/Rxl
VlR0RwmYkH47XjkDc8aR09w1F1O5IXfI74OjGQHZZ3S5RmeIwC2G4ZT8bmMDmUICsqvrIxR57RWq
MHYhf+IH48WlKWVhOJdoyBn5/qoEzr1BlA7qVsc5jN59AyvkUpoOzj55NKJo1fKQozbBAc6DgZAP
xHNZdTDlWtmLChQ2DmdhvEoW4UtVqfLMbos3tB/GFTINa2N7PnOqGHQIcTvlfdPiW8iQuD3hrP7y
ZvtZVYF+MDFVNG2CQa14LtHhMyqMW9BK8YC9DERf75wR9B9zzsYnyMQs/NLO3wOjsXaE1xJLw4Q+
duOHyq7RqKUzT1QCZO2mWksF16vxLP+MI/47CYr5GUHiNLbGcz8e8dzo28+HoUpepnFKroPb6ps9
AkXnwNX7IKyzjcJqtQ3nAFx+AxU8JrDSUXymDvvHIwprlpBAaoHqmjwDY16IuiDhqmK3N5UGh7YT
3DgSy6sdBMY21FFNcPjo3oxQkvZnu0SQJKTWFXNHUFwgQe7X8281Ov7GLCaxafuBvjkFy73snAxn
gvKWplujMNvH//Nby1y2GIziNLGMc6LOvqUhN0dbl2jpUFiuyRxiKQSVYmPREW/7qBtfTMHta2bE
8DkEjlKH21/OFAH1GnhzJZj1qv5qK9/BdCKR7jLxoHNVMdxGeWwclojuDL8QCwYYfDUCuBsMslJC
INO6XuJPgdCW80bwvt2day/ynkysc4sI/iXLYMuUFiYYTAVblEmPE/pmt8f9LmZxrNizkTRuhgg+
1LSah+5GSAbxpQCo1Ri7xBUeFHO/zdAHPgU/4Vy4eV6zcGr2tkSTmYs62nPEYYMcMhMRjflrMNjv
IFHewSEC2dGXoHXQqAprAQloue/YJ8wQ08NmJPAPqIp/KgjiHDm1DqZfvKD6HHcp1IWwivZOryC7
8QqZlAt71O79lYbjscDGn5suh56vDSCROQNCrDk2vLCk6t1tFHv2NrGRhqBruuUjpKRh2UHOXVkj
Ywq3DZbKYy3Nz4wHxRqiCWR9i80bMU6nnvumKzy4FsVcbUlFskkQrUkuwvievOH2pEAsGX7yYIWi
FRviblSwrMa+Q5AxkZk96u/kvWWu9kgtArqPi5mww7Nj3ZSDKsKFHLXulgoFufK5ke6NCWt9X8/F
jui4T4pzENQzlic19sfUHz7btLIeedycSBGLVqkcrBWhYSBdzbA5002NpjKoe6S114IBdQ7h1HfT
v3k0IP1S3AJYV58N9jjSmQ4etcmdx44MZYL3x1HcGwbdZN6Oct3WgHYFGJV8eBxjI9+PeHBHkD1s
y1hwvIWOTRxB3O4Q0JZrhKfI5aaZ0CKjXTtF8gyH+M2reEfyNGUGRXSm5S28TR0SBDtSLursOSj1
WTTBu6doVuKxfdZFQDjX1H2HnLvz4CJUYv+1wm/45tU0qCn2oM08VqCVoyjdx5p1WAWiUANSR1XL
FNWxCWogl3lNHtaATDtlzKvoIozMM86SQoKfLoRdI5P+HM96HQ7CPbTeNkO6+lRTm3AMwvMccOz6
Yfy3CsstJkRkuHFQ3dXwearo23UHZ9dlgEvRHI57Bpl67/Idr03F0R2k0QDtpzDuVmNGm2ZD5wYZ
4G5YQeBT7IOXNIS9rtPmMM6OSwc1+KcGTbnfR4w9OSRuevZ2mK2y9ULoXwRya9y+oAPD6qzMvLsf
Svu3Jy3UZJG82gBw9imrAXaCOKla7BsGgAelJndt2+RBdkgJ74dZ3cMPj7lQyg/Kg6/UZdxJfkjk
qz1KxplU4+pkuO0tXAL8KOF+NJ8gg9K+Y5tHbudsi1encMRu+B/uzqPJcSRNov9l7xiLgI7DXqh1
6syqusBKQge0/PX7wN7d6u6xnbnvhUZmZbOZJAhEfO7+nC8XI2BOF7HJbF3ngPrt2mXVUkn4rZKT
ZANXzAihL2vKmfYyhSPuEsVeJx4sidk0r80cpxen/uZ6XXu2o+5qVf4pTpDOtelGN212kITJuB5V
zPmhq8jvdEM3bhgtDWsvYEntVwaVrKzy0vbqGswpuR4dOSIDjlB5DQwPxpl0SaGS7tXoaEh0cIdD
AtGSMMqGBdZPjQN+Nsb0yAkYbYpv7CbqWYUNLV70LumzFWnDV6f67tckKIK50wdYPcBQqGExSl6c
0HpfNC7Yng4zMxsZe0aNDmfqNrRUp1GB63UGy9ylEZfysGPVaAe2ddY2YRezk2tK2j4XmB0nF195
XRQ70iGm/zx15B1sRO1tVkOcLiNCAYLUdFfgxiSZ28IyZJ09h/VpJLNQAV2bmnOWcipnFSbF61SG
0YqiO2zaeM9IaHhZA7VLQY/TxCkRg+QVzIV8ui1l3mxc37ly/eqXdJ4i+lFZS1RCdKuk4csdhORo
rYE51QjktSkUwWA0Zppj7Ze8Ri7ybJbkM+Lc2hw/MByJfYfhR0omaGS5WTDMP20TenLsxl8CFuDa
0GrPcuRr34IYdLARbZBmA9I79BH5GjaklbGZcBqfs8Zsf+/Zh3dJV28JWxIaiL7ZMpeIXqOxoYSw
Wftg4LAnxASFWBqy9dsWeZjv+u7BoQuBNtWzm43JgYJ1oF52Q1eJdB7nET5mAv5rHVXJe4wuSoNr
aKIip3BaU2AphfcFUl/9OX3QNlJ2UAB/zFwAHrPxPWoZSzXhF2nxBIp1PnTogmgC+EwFmsBDitj0
uHtAxHOGNl02B2Eyw52GJ5MwztouaBM9OjZ9hfwFpLmIyTcCGI9hbMMs+TZHbJlNwShmKpIz4WK1
KCo4ksxFsyyD18mZbVqS84/7Li6pwCNTnhdwMdvP4QTqFh853q39fSvhNwHPyooxqt7aWow7OsgU
NXfjKZqfBlok10bRGfQTw/hCr8sbQFJhUsHD9op6v9QOl8u6v0xmjqIqOLM9c2gH5etbsSpcZmjY
AqxVzqgGl2NJlICoeMilf9tUAwyD3O2PTWt/S4ye7f0gTjZKLmyagja2/OhlL4Z0PtUTqFPhsSXW
FYY1XCrhMqqcemqsRwFXe87dF9WmxiYdehTArJKH0K5eJ9TPc5fkj8GESTWLKoyvTY5UXwYPGRun
a19Mek932/ch66JT0GQvdjdllM0kT607XKAOmZe6AY3ZsvHeMiWB8U8qYa3SaHrOrfijw9TNaH26
ZU15bsAEnAsXGvGEy3/XyY66uDJbRzlgarscX+IZxYZjpEmUvoQTPYW+dM7/34UHl5qVfy08fGaG
/TfZYfmP/kd2kP/wHYmSzQkMF/FdXRh+Nu1//ofhqX94roDyAtNlgb2YfxIenH8ISeelEHS5/ZXp
Yot/2EqhYBB48v/QMf4mNPxL4WFpjflLo5jjWrbnIImgZPioUX+VHWTvVlw74AhNIsweepG1zwEZ
1YRt99BRX4pJf4a+ZdOWGPxyCGscZvIh/6ZRR/5d/PB5Fb6SgreJ90Iu7XV/Fj96sFzMW+GNaXgK
u9IJXnqVX+d+kjeym8ze8xrbIcsPYtVuKDnXOO0vpMJoHxHVWNlmXf+bLiHzn1A3DhV7tmlCWoCc
AzT1ry+pNizTI3aijyZrNepwjZaY6izXbEd+5G1CXp4UQFU0LdPx8JuNSW/dOaTuF+MFy43nQLN4
6vTQ7S3HIYpExeqK9DJrC2FiMGLAsS+tahmHtOHWLwMi4h55KFLQgymDkxGOb386Mv9bc/qLxrTA
ef72USMxcbQhe3qUCf3tTa4M0TCOr/VRqFmcLW/EZoSSvS1jygFKhu5mUMf7hvTHQZb2ntUPYde1
W7TlxR/1a1x45oM2/Y/AFGr7b14bh/o/vTYOdMumwpAvycIw+vMB0C4UnMH38mO7WBYGWg7o1z2y
H572oVAu+RpOspNVQaDuIFM5S1RxqI4ECMa1RfD3ITceQsHF6d+8rn86MF3Jl5BXZUNQ4oP6G/Ao
QZ0oTWSaAx5VMm3eGumbqiyD7ptS6kvrtCsawNV2Jma5N8PhHbxDQdMy3pjZmeU1hy79r1+S80/1
U55z752i0JHPElvnX98qYJYCPXrsD1YisaCiuJwxeW6F6Rt0J8X1SxZcU9MKn+AKJq9autvJQUOc
bWrB87ofVwJY7E3bBdvqnsFUP2b2aSKcrItZfNTksr0+qK+zlVFcg8N47aT2q8vU+uL2XAE7LD4y
oURwfEjuc6BlIjSXVL3GIzNCKly3fTB9KzrgJL6hxl1TFBf0wH5Vl83RsYrPmD7MFdN2MudMviyD
udNQG7uiqKcbvgp/QuNLKnMrGDBuCMv1G+8+SluGaq6qY7xZzAYGPdCBweztX7+9pn2HWP3le+I5
EpqK5HsvkIwX0ffPxyJbWR85r+0O5oC9zMyLGyiUc6WV4tpr1cekAl6ZVgiKI93iwBTn80yV/WMS
aTgWkJnY7UNEhM1+Vn39s849gNIYrjZT92OIyHEzCA9I4M3BOQq872WVYBmPJ8X7i8PVxeGPklZ+
DlrY0ZGvoBObDZKKSf7HtB9T33xVU9Qfo8YTN6Pm5n4vVWF4at3usVcknqwIPzV+tgiHAjdZpHBR
+cVxKGSwhdd89hr9zMfY3YhcjoemdeRrb+vpKQoeQNF2hDJzuRfpLF9nDLQpxtMHleBiGiZ0BQ6e
edOETH6KbA0cKtnjX6rXElAu0y1woVFY0M+pE+hac3ptVQnjyPk2dSTiADWFV5PlNoViXXZEqN8I
Bsk7vtwxydo6PURTY19gQG6SC/Sd9uJSvXVrqyy+SnCKuRlCJk4+sC52By5tEBTkPJ113csbmBbT
mHD2euIREwg4oLJGJzG1ugxRVTNbA4KXiREKVlHKIxd2xhhYH1eDPRVn6S9VTlHcXPAor5N2xkUb
2eOlyUoEgM46IPp8BVT55mM3Pd0/IzfDIldFltx4GJt2liU+Ux1ElVGF03UcHOdC0zAijXGD10d/
n5F5F66qR1V58ROmvjPTbusSyTR+CowenmmicNuJ6mbVjHkMo5Iv6B4k5AKfTO9o76Tphhen5G+s
fD3dENCHjcmIHuzNdDG9BE4wa8sn5cbJkaEZW5qy/RK3ob40o1xKVsnodB4d3qkzniaPKLI1cZVP
jDDf+r0NpHHMkgtjp+TSTMI6BEN0S2cv2CmJXycqJKdZf3xOBq1PhiPjhxEb7i4h3rWeO/Q2/JcZ
lk72EgDrxWMAYjeOk/hYTd3Xsa6mx47x4WPf5u8qTc9z11IcIEfr2RaVAXqI7NHyyLLFK+MW3mRZ
UILCWpQdlDo52XzsQuU93G/IPcVH5SPk3R/OJDD/+IfU4e+AT0Yrz/KzKIkHjzPUuEcKnS/3X7YW
Uprja3urckp7iA/26zJswDgtNxkF80e+JBBnl4cTgWDUyGi8Mi5A5edHttAAKgZ5wvA5rKHgRnvT
TMMX2NLIcCnYK04wxvP9RiTOKcqm+SaW36BXHD6FT1begkrZWO7j/QYsuCasN32/P8prf77x521G
Fo6nCWYXXQtR9nK/Gfvgsw+0YUf6GAg0e9ZgZSQCJgFNATU926d5rMpHlQ0UEYyqfQkpEOMCO5N4
0oDLLfUuCa/hNQDDbhWAiIrwvaSy/RA53nTonISohNt0iLJg5IRqDJo0AdB1MyGyMcAZ7SOzxe6P
IU7jt3biIBbUvNqZ804DIT1LRe4dpY2hrqtsgO7m+D0rOvVIGCTzzC9+btF7QPCjm947lymKC9OK
kPDBxWYGo70/TC0DHrIxm6RT2ZmZ83HkewHdDHNyN2RHgL/YrofW2cY52bCauW7s1fU+tdlChx7I
tcknmaSqgVBUnjKMHwSzTkY8R1HGv0xObTtVDjZnLnaf2cB5ojZ9mkP2aB1siGBt5vUYPEVZ/qW1
6Hy3Ofkecoo6qMj2b4XREosM6FsQfb4XJYEDYzLfktadVpy6qkc30sw6h1c4L7jaQ1Ino0MDOSMs
TemiiraBT/SUTNEf7yYFcdgNKSGSjolRNLUH0hkAdbr2UbTkrSvo4/fz05z51uvEsVw3n3xhlE9c
qW546oYz+jXlCv744pFp2IOyGtmH7OeMn7J0d4mHjUSehvGL3djzzo6bW2cOWGgGThKu72+Y1SIA
lAz67GQ+RL5f4X0j6M8TfAZ/+OLSAXeJw4a9v7aKfYpXWYyD2goVY4YGxC2beq0imRPc7x/9ECWm
Db1HD1PpKhWBt62m1KBB0Ts4GdkJQ/rrjqXwgkuEReAHwK59C9haTgHwGIe0EUUaExR2bCgeNevV
blsmSY7/tCvOCcF4fquNLqMlz23kDxc7hOum55vs+rMuEuNjRmZXVJoNZjRBI8/SgxWXt3nRNNmQ
ZXuv0vHONqLTPEz03fYfcYGMDLTllUQCAWThvKThRL6ZQSGHo/EediFBR6LT2PYhsznh/OhXT7WT
QG1pINx45Vjyvweyh4GCC2s/n/0R6SGamOCPg8weRO67J0UTYAyQOwyi4ZgCVDmVfs4KfEGMTxgg
LtGyDsjpAGyd+uSGtnOam95DudRJ8V34RboBhpMcrK68VplJ1F79jAYgh0FgfWJR4xxTp/4ZA/df
VyQKj0arHmRneScHXt5WEw9cpjQD1VDW+EyZgTxrz+Zy7DNRn82UwrV2rB/rZWLTa9f+ilxXfo69
6L1PB+dkNZhZB6oCN12WG2tXWtaRCHh96oJT7dbl3m9g8Ptxnx4FdISqp5YkJoC1+MeMBl8U5mmZ
5AU+GroQywKXGTPx1mOMDn8mWfleUB/vL95ow+ap7BRx1NLAgx2Ty0QdW7ddLK4qT5kV5RKywmvf
VzWngR5oRQtMhdUyigvaZrUY6FrwSjZ/2WTU7YOdYLVvyFBhyAaApRjaUqrSr6uO7mllVQ9Z3deH
sYFIb5THoi/7Qz/+rB1dXIfCJxAQ1L/K2ScCFXIBTxxiDPh+ZEKC3qe+4UAo3TpxUdNbmw9vrWQT
s1XFuhqlpL2ahlNhF4wfZl+S/Zz4E1LMe5sUof9oJhxNy3O0QUBpIZyaPUfQ0eoAKqo5Ictkhi2m
JGa0Q+psx7Dl2hMqRSzfveRY8hnkGJesb4mH1Q66WuNtOUzMTdvClnZ/ZnY8P0LrNmPPO5otLqU6
wYlhT/6pK0mtojUl+5hZxapHeGkURrxuYEZJr11Y1tV5AKJaRBb8MYyDxLhy8q4fwTyUuzZWrwTH
arg6IJkGfH68HHoBlK6JnvkJDBLxqwalj+3eS55rJrJdM1lfexLG61kuDEyjLdaRAZcjaXtyqug0
rwDd6RjpYMbINrm5jcfa1MqTgxGNKUwdHnZdP9IwxicOb/octVyjetB5L12eH1NDbftqcK++joZz
6TpkDyc3oJo8MTfIB/knCQoFZ2D/0/KaI7OHq1+XtElQ6bmuc+2e4e86uB67bit6k+Y4yReEn8TD
4J59kxlfNZNbSrKY+ov7v5T3/6orzzBGYLHmlHNkOh4udRcCfROk7cEKDGfXm0LG/GyT7NrkoRH8
UNJE2BtKAfIt/1KzIQM4G4eX+737jYdVajMIj4rPsCDCUglipyALEIN6+3T/lQY721i1xn6c1S+v
NeNNL6YbhF7r5Bqu+ccN2SQYnH0VMF33lgJC6Kj4SxOwHEX24M/xZ4EDkf6BmxwNSpaqxxGI4KPh
cPWB8PEsMtM5VExwVkY/lc/3n3XOWKOC9v6+KS2DpbRBIdsU1c+wS1GxMMPcHwVAYk+uj33g/hDq
nEaI5zDWeNjyeOv6MHs5ZKyn1DWtpymNaenIaDEFRUtGjWnLsbLQU0ZXjjcxtBcm3tVLyP+Dy8az
J/3wVExVfrBtXk5dy+riq/RNQsC/yNYnuz6gKQkCsCKM5HObSvEcuXLNSL2iJ1TZO5h17MDMcMto
asDDv3x9fL1Fpjmw3SguPuffNSQhZBHDeJCNEqdpFuIElQsX5/2xV+IiwexTbXzA+gkbpLMx+SAH
8mxaNwzRTrYRPludX+9ni0ks4shw6lnYYX6YSYVzQ3y4y//0OII5yvdtnLcm7zOXzMn9GctmQpM6
MMFGdqucp6zsevAPbXFmXU43DVi8PC/Vhv8iOXuELvdjU93MYKbofcmTCgpsMk8QjZ2HI8aFZIul
KNt2YU4nZ/apLtxvAXC+s5HVB6ESl2eLLz3GTz7Y8EkMyU3N8a2m2tJtzVdWeIdEdriieKmTtHlu
QrwkubJLy1XAdwaDYNhIfjSiTNFMPhBfyOkJiGJJ/Opqtl61dbRYo/WBa5MQK3DT5+o7IsFXb/YO
g9+/4YPtQKZSAejOwCBi8qyvUUk+tm+TYo/Tjh2gT3fZAF5eNsMhsdsnFicf0XKFyexhjzOwEZRz
ldXBlAmu4iO83cdUu8G+pTpBmOQd5SLfBEOhOVeEF4NIIdYO1OT+JBrxteieWecH2wBA/2oeWdVI
MsAwMwJz7fTjobdtWhxx+x0yl+8U8bBzLAh5C7/7aRtet3Od9OuYzuVKeP6HWbjtkWzLGLBCp/HG
PTJqQy/I6HCU+uQtp8v7Te5s3DpyDzJRP5uZv3OBAyByHaXfiq1tO08ufQKrlqJKs8Bya2i4o74t
MPXhzUstMFhkH1F6jWfDIuBQVL2Hhyr7Nipa18jaZH5OJDr134WpjG3g+tTxNCNFc0B7ydShKxcx
eH0unfg02A4VufwV8FaXQ0C1o8F125AsBNq0+pp+tpIyfywFVdkhQbDdMkHW5dz+4MTxwGkIVh5Q
xwffoIhAD151sPLi1+CQgwgSx9zJUTnvoWvdVIUlNW4VE1BXnnQW2eyvIuvNVSXVN3F2ilHTLzaV
P+tI0apiEqND9few2i2rL11/iXVRfvCRXI0seK+rHvp0XX1FAaMmw63mfTOQ2XB74hhxlBIh4RzC
pj0949YdicdYDMw8K7oZmdqgqNa3lh6PXdMa7+SWGDGwa0+m3t+WJZcvn5jMxpQWQbk6iA5tZqA0
Cfxtt66Mi33jleVTHDMxxCqSd6mLpcXz2JS7wPMlQdgiyC99VsLH6t6EbMVFDFaJ2tdindQVb6JZ
n+0KsnqJ/3jjZDX5PgyOR+W0XzSDI4K6zakwx2jHeY/zlyMerEx6jxEDam24j35y7Il1fi0FdWxz
6NnnJFM0Mgv9BfK32Ke9/yRm9zoHUCaRkZy9LyNJWF/hmB3weGevA0PlgxEnPUy1oHooqvjFI21s
zIF/4VNDP3eYJwVCeVs/ZaScEE3zutk92ynf/qM3Ql2Xvddu7tcNjItvanKsIwuFS5GGVIg2vPrM
Tp58dwjeikTvSBS/Ax0eFg4PjO+JZiU/qkFsxIlGrEyfpAFYSo9AaCR6qyxnJP0hI9UXEKLimF5Z
YfXQF80tNYibRgn/DlUsX8UiCNgWVaTQKnMdaDR2ZhNDm+KeK2bgB4RrT3IpZnBzr9gF3kyWyC9P
DqPrGUgbdxsZ40pvELTjtvxCv0awGsVroYFxpYNNVK/xKbHOM0A+JXvK0rM3WfXNn7NvyGo+hXAB
ZhQA2v7p/ljTPjFGcXS8E2zuQJt6odrcH95vbDnTXvZ//nOAje5Pvz14lNZPQ/Tim3ovAXlWvfvZ
S6tu3diZ6W7JSuzySaeHvsrxxC2/wGTqNBc+lnNnwp5fZySzvOp0v+kTCvimHxF7cGBfI4u1S5B1
8RH4FUuvh65Ereni/knjU6SUBaRNbmUExPOvUw56wbAan8O+M04k14ifduw0DX/rpUsPrBsNuxB1
GXYoDmWPOPKOqN0TdCYaQV5iAK218GmMgidxEo4DMC9Uq7GuzfMk5421L9XgvXQ1sorq/Q+BhetV
YVh8nT3IA1QOYiI4GoWbngbLn27RFINV8GjrSwui6RRp8dZkp0BE4hDikOWD65hkTPo4A9piot3m
hE9GOH0+AVCGq/bLwtEsy/SkivkHH7bHKdtwjojoNI6aSYtwO30yh1bdhmi29hkJGjaKtLTNXI1r
AF8ih1jSFz5j3YzJSpeFQL+S5uoXhT5XxCwUR/LGEFrxWxhCrBFrgmi2pj+nn9ycJE6gGTYEcaM3
DXrZJc30zZKF8V7SVrfzWCMcszYk1WdAyUV+aL+PKa1bc0u9bWu/wCst9nwF9CGIIv1eaDh7OjG+
djSzr21f9rcRZtSNSzQbJRxzJYvxr2HJjKeL14U32p/7MHpyg9j7iTFr08P/wR7hkka3+otGdwcn
MB0qu3G/5doC/dFi0fIEg3T062c1Iuj0HUNeNtT0ImGzOZrGgN0lx8uLOW/Gc82pY8JEwbWlhYvJ
YLIoB/rqqnHPiKOBVk74oI069xZWtHUyTJAbw+2Mi0fgcTM10GnZ7P+yqubAhtI94ilNKKfXD6ns
5SvDthMOYC7xuZrODju4ySoi+DFBt10eeRVyXJe33q01Lbmips441DZEYnvSrxF7hHXSsQsO6xwL
q98Xe1u02GemBCNjYTyN4XVKHI/sEIkhYbjfa7+BXPBFj4SbOjqjxhFGlyPMc2mB4/KUtI9DQlCg
LnvvOtT51U90fIEoD+JejACy7eLIOfPay6R7MnP3a0qchzLEHNT+ND4mojEWotWmleAIKrd77hou
xk0Iam/05x9NlfcHfDs0bzFcpeI60jtXIODWuKyTGqcN+NHmSmnZgOuvY5cw4yGigmHx1H+OIqK5
41DL230spRwLJM7oPkvxtbJsTIWgd/Z9639yS8DWURlZpyye8bCCb+lMytKCETxtGs7vMdn2gzmB
zCvI5ePFZA+U9jNW9Y4ieh9Kk/I6c5+GYt5JDjBOERk18kDTUqbD+HYAtVr1h2qxvkIOWlWT6M59
1l4YczoXrN9elz9op6mfopnuJhjx7dXIyR7Zd3ByM+6d6fOkhpvSSlzClEZ33t7TFOtP2UzLI07A
c2Im7k1Pw0eIH+axg9XmRZi6rMFN12JEskkn90GVlKSmYEcxtTcPM6Pt0EOxsQcqNGbYa+c27p5n
l1yY7/yoLDAMDpXAQ2iw2E5oa24svezUqZigy5D1MaSLwfL2ruvAmx0AXQxTdJ4JlG6afoS6eChq
iHJ5MXbXqKK/JIPbvDXm61D5zt6ayNGKEoLjfXLQ5CS2gxZotwqxLnkDUOgUVGXs4zaZUt4O27Zv
ce57n+s3KvFyJ2gfJrOvT1OfvoSjGd9wk5vntAWyXdliO07KoTGwLPCkraViF6lM0z0YS53XxMYz
YqA3dJ3Yzw3bf0bF5Qdne1bhIqH7OdFf2plgeXzqLDu+uQZaM4ukxl2JOhAPcchKyEN5egRol66t
ujUuRO54UhPeicMwYKznq28H1KHjcNpJNiHUno8cFzPvHwtb9xwVBBm6Qr0NIxUMFRzBtay19ebZ
E4kzzX+EpZqS3k71KCqJeR6D5GdvZS59IaSkdPeMIab71E/iU9dyhfU07tVI8hHbUGvxbs8RtbP0
hkXo81OONCYT8PIF7CrMy6K/udjUS1A0QdLaFwjn3lGNxbstk+jiNEAdJ20q7O+BRcSpgTg8GSTx
eYoNcOiZirQk2Ito380hCRvvELP/Pzct1FhHTe65YM0Y0CaySXuz3bPDra4QNzr6GJiaOoW8xpH7
LnK7w4xsvSNVGAzPi6rBIM3SQtYIvqbfMF8yOfpMH9i/mgZ7NZJa2HJ1gB/a0WIdtYEEfrBsTmNz
hraX9ns7ni6S5cbFWm5ikzNyHXYLmc/ZlQIMRYcsdYpdxOYylq9DTuEgFWrxxqjOTFLzMxWNct0M
xq8MKDj6RFC+WtiaHwyCYY7/+W5Jb4ivvs4M/dsh/RyLvr16mcRf3AUHbyDWTdAtOPGOkKxkn9hO
Jd0c1YyehzWWpro8B+ts5+cIc9ha19RkVbLS59HAjK7z8WokLPkisSSoHBf7pRnG1FBUGV52h7w6
rtqjat/zsEA5kEmwdr2U0IfLhZ1xq8ndOgvnU5yW5TZgZLFyG04YvMARYh6qAE3HONH7kKGfl0z2
2jTC/pgwF6qHKqgPZddUm6AnMF/gpSB1w/VlNgNMejZc0lvk+HKXZAjxvW7fTIv4jSblRL2RRmLK
tDVcwdDNilNy2ngPdVU3D+1ycz/tZHyD8aGkB298QLRkrV61/sIpRqa2SQ9enZGubyc6+NQ0gRbB
1DNNMn2IlnteTHysYNOt28E9YHdHG1X9pq8zfkZ1kVv0zcVOsr3PMvZckyrYlnOaHSPSrWkfRais
HjtQZb3pOuMyaQsByymgmkKH7nVocSvisLymVIapRudnNdCSW4mMZERAps1SdNNMnJv3WTF/jTwr
ZIecq5dOxldACeJzYM1wHwZXb8UsH7uGjX+edyUeFNpem7jSe7su8PyL7MsgzQhDnTqX2tGLau69
KwBerPdPnrDC17qVDOzG6Rw6nbmJEo+6OMv/Dvi03k9BMWwNCL8RutFnPHqb2cUrWLMkvcmSkil7
TEKWw/3WZoBy6lnqSa+Q39Kh2s30iHjwFM/A1piEdkaNtmky2dn3FiSMvGrUa4J/UUXtemDtehkz
5gk9MQgpayzyonhgRL9NU7OkZFL8dMLuu1Po4hCoZnotGU8zWniNSys+DC3DpfvxcD8ySGfubZYc
2xIT98bM8+CYhbjpObg54pv0za4rauIZZ+wbbddPFE5uCOaQVLUI9FSMytChvvRRK9eS6wY0HV1f
wkS+IoCLTUbWcduzd9sx2WLbh9wJyah57tPcPlakfxeLOUAjsuLvWjk/jQaoXJJltKkDJH/DZKw2
ejbn/f0kTIwXazxpx70ztt8HbCnXvG4Eadyq2EwaZbNOqPzp4Ndd58Z7j4oCYjAEqWtkme9p9eSi
/7+4qRO/Ql1nQq1jSYpVYRNQoj7ZQ1kKxgLcvT+2sDX9cY+wUH26PwQPiM0qjgn7OC2XhDhRMMeU
R218l1Wn+43WwwexuwUhEe9tFdP77pUo9yIT/3M3RdY+DtOVYXNB3IIbZ4GhqmXbdb8nupirR9Ey
AOcrTxu8b+mT7zBMZlziLeSt+33KcLGW1lbiYFHIjkFMNaAe5H/fUI3gpSu3Osu2EsfG6n6kLQzZ
ZJ54gmECUgS1TZ/u92RauJzD3Y/EcyLKeBianf64Oy53YyomThU8WWKhDrVdC3SViGxJ5pSb+8Pf
N44XxdTNoNXGDgDR+xPcn/CPp/rfn9W22sxeWBxyNmDzOkszkIfj8H7/tfT+s/sTpKLgJd1fwt+e
MC0xZwFleK+YkZ4Kd+CDMBJ4qX88Xn4YRmBHB0wZG91D4gUbo9cA4YoT2h1w0+Xe74dBZLBQBV/6
t5/f3/6//ez3w9//vYXMk65+P3MWOuA1fd2xtOcDjH5/ivfHhlHyScRNeOLgFwiXsX0K7No+ZUNE
t1Pr5BgyVLofBl8xOny5/4JBs7zZlMfRG8vmrBa+7P15vVlzdNzvkiXRKMP8y/2ejPxmK5L2++8f
3X/uL792v9cov9lPVIX/frr7z/94zmJk8GeX+OfuvY1M8Fpia257ut+739z/oaMZZslIACEpXxTi
57EtQcJMvZttlcHXKlsAwKyLwJBa2fH+MUf3w+33x0pveb98qe7fpHFh/t5v+uWe7ZIigjoVbY1w
GE/gh8eTyXieoR4Pf9/cf5ZHMztDuAFJ2hJXaTM6xO5/yO/+TLL/4TZM6xG7iK/faKLG6oRfgC5T
vYTDwAPiayJvYKX1DtYoDPyYcZ8S09bPYUcpB8eW/2r4sMKQm/cJUFou0e6OYMQPylzepNbPVsoI
dhi3E1I+aLMQtGQosR1MexZo5tnHmh7LFBYPO7wV0uFbBn49NxN/Z07pD9qvAqxIzZtb8D/M20VZ
5Dtt6OLDn6xjrxt7rYMo3DeWdSV5wFapwqgX4tFmCvpuVs5DaybhJbTpS5mXYXNM21rqRiePF7iC
ZTs135jFoZUjjK4wgGGn55PhCfFkrEjQTBSfMf0nZc10ExYETW6YWlL3GLjWNbAJ2YLxGhdtuINb
3bjJg/DUGWIqRCX33LcVGimdcE7TgVCtH5mY7Yn9SAGaJ5r876Xz0eKIXxetAvOTfudsvUEE5O8J
431iUJqRVNP3eUa9hyxyAmiy9Sflr8LSeTMH76sh9qKBkTN6ZDlbdJZJecbKlOgFQZPO5OtRcCKT
zQKX8djOVpFD6XjcwZYzArHtmAHRXBN/qeIqY+tBVk+a45HE4lOCctPn7C2D4DGm42KNe30faYAl
XkngX22szO7oX/MYyEBf2dEGebRbY1z8KMAaCtlidfAJ37srafHONezETgEsLCMk4YyuEO1KMOxb
reTnwt2b1GatrJwlPoV4O5AmT3F707Rjb4uc8LTqSNiyrtnQTwbBh45oP9mw/EIIdBEHLbkPMNuQ
RKpgA9hMJU0zvgJsfplaU60DFxwH3ohnRlRX/nYI7lOMo5iY0M6DUTLWSq4Sh7RX6ep3vp2/JAjn
mTlp0iBws8A/2iEHl5QmTU82GoYV7ec+XsrpxTc2ENj7j6asKT2RyYb1IdkwBly0N7Xlx9QCYyuL
+FtcDhPJN7HBIRnQWwIN1crl8+Q5PwK4M7TYlyk43brlPe5qAc3czCGk6TzY16N9oNGTRO+SFhVL
brRdEqTmkiUlJjJtWSUTS16SpvWSOU2W9Ol/cXdeO65j2Zb9lUa/M0FvGugXkRIpEwpvTrwQx9J7
z6/vsRlZFSezblfhvl4kkiAp6YQMzd5rzTmmLnyoM4bUQjhTcfygBhAG1nXzrWJgXYWTdduFu2LX
CperLPyuxozztcMCqwovbCFcsZbwx6bCKUtEinWMhHtWGjARasJRS18RQScm21m4bR3hu62EAxfb
C3R54crVhT8XzDQl07q814V3l6QgrxJuXmnBCkkNZyWPCq9vI1y/Gm00KhM4gWfhCSZV/JkbBdEg
YtHPp1n4h1Pi0ISfOMVY3AiHMdbz6ckSruMU+7GUrj/zJBlwck/JXULGEPF4B60OVa5VuRNY1ipO
Eyl5iGKLMD7tUtGYtUdjPDerQY+gB2BaWA9ar1kPM8ToJV/HO3lQH5uy/R7LhcNDC7XqRStvTb0H
Sywr09FWMlxRYYvYpgKcjve83hdO61d6R/Y4M7uxKvszwu+vjHeyQ0oZkbrfTMooIGq43S9FndqM
/qd2H3YzR8H0hNCDKNVxApxGjO2R3MVyzeWbxrT1G0Nd9BuQV4AD0TUcTOzfnMkpJiUoOZT9LZdU
RuWiK/p9M2JFksxo3lOu6naV9KrNo3mj9fZlRncVrGuTkHkoeACUTb026YVavYhBifU/l1x9RFkR
P/aU5+OwL57N6bysnYO/0+S6kr2SoTBdQmepb1IJv7RQ3TQtVckEPE9E4sRo8uf/vbJYEY6Bv+iK
bVRXhFGZlqpgAv+71WIdVRDsllYHmWJnwTTS9O4LchXQDD7biBYf54IglHZdDoYQd8xmn/yHt6D+
i9vDtm0uqLJiKDKNQO1vcnYnjPshRdAfFBJyp3AgPkSElUoTKebcyL7kKuNzBAH1wSHv9EqckOuo
BREENWH1XUNMQ0Hh8CzEpvKoAFqyo6ee5vKR6ap8FSrQrRr17784VQiu//bF2YK0ZZro8HVU738V
ZONmyLW0mvninN4kfkixj9EYXhVtRfYOvts3RrsiH1s5juYS+0ybsi+rFig6Sd3Tcgk73fk67wnB
iL+ZqvxSUcyh+EMypZ0aOtcvhsBUY+46wYQrkmQ9/Yf3/y/mBr51QQkzbcfkY/w9NXnpUjwzikmS
UlQydNex3CV9x4cwWppsi3xElVG6SJ7Gw5pbb6OZcHnQb9Le6QnxqPQ92v7LZH8zsrQNVtN+c0QF
pEnrL5x5d+lc1/5M4IbbFTEO31S/6n0+uNuH+J+KjNNMgG2//Uz/Gsm9VDC3ot+NW3++5k/jliLr
f8iGpti6IX/A3/4Zxq0oCg9Zjq1pjq1vJLl/AOOEb0vDK8J/Moeq+pnFjW/LcTA+yzStZNr8ivrf
Acb9zQQi27JByDHjViTE/B1NHHK/0eKUVe2yFoXrVWveqDRYIj9QOgAcMfQ7ufgPlpPtsvDbCfgv
f+1vl40m0uR6nvhrMGd+oTIxXypSCAEg3dPhIe7OeK2yc3RDdZTKxU5/q/fJTyK+j/Qa0e/AuHbj
y/SiXDBCH4kvhgYX71Zp3zPO/zAYfp//T/Szuvt4T381OcnOX68Wso19jN9N1ZjNG/x4fzNuLUqn
EFaoK6irZaQKzdoRtMHCmTS0mMgxuhN9LMute5VGcflkdet8BBOEb3poUF32yoSiUaylEPV20dzq
XqyCNmp0whDUIcnO22KkSHkIdfl9m91scxoNaIVbpMQNbftKjEz0OZfaa1LH8bKkS1xqopzldsE8
R8zot4XdxUwuy3VM99z6oJjldnlCQCKm0mIKvm1v0/Jts5ZHUP94ODMx1TeNZAWVU4OvaSnMfi5o
SlEUsVITGEl1/Sx64H2mvG3A7PxnHaTdmtqrpVBs0NB/KHNbk2b3zyLIMNTZvp8tOjfiTxrWpAZl
Q8dsDcmFkcaMBvW23HZgL6faoI80q3JlcSe7DWFZjodKTPJ1bhKnbeK/rTmiBLBtdu2l6hX1aHTw
zgvkKnTZRR96WzRiDV1ajRIO1M02RUVx0J6sUifU4HO7IrVjn8/ha0OXn1qKkFlk/YkcBJrchnwj
J3142Hb1qySDmlaRe4R28sWWm44En+wXMjXGymJr27UtPjeVJn2DbsUMRcSvbB/XEF9C2qPTcrdP
vv0qdhtdrK6gqiQ+7/Ypt7Vw1ETMgNgp2xlYhzV9/PyEaibhAt62rX4SUb1UgupY6lAeUeGy55qD
9PPDbmuKnucBpwMc9aE7QeLtTttawtjahxV3tOcmOjhUXrbH8iSMjqj10CCgpzcleojbtD0uc/60
o/bRwR6ql49NTVRBFl8VR4Ih1A/b2nZ0qAyCg0nHBy/2b7v4xSFfOBzzkZPxFX2UzNALrK4SA0Cx
hZJ5jiTr1CPy2ekGtXwpbshf0AbEcNNksRqVS7NPqCczREzmUyKK7hP8w6wqgT2Iv7UdtluV4WNt
He5FN+vw2/Fap5BqabhyFOM+IxcTP9v2blDK/FnF2zY/S3nbZrhBmCqiucaFgya0uVQUFUfOtrkt
ZvHA5+bfnkLMaYY6f5FAlvF74UdsT1GRAXYxqJz7NBh8Zatfikfho7Snv22WIRx0x+mIDE1HsqFz
5mMaKjPQ3uIlJtxD2vLD2+c/v631aCSCIadeLZ7FeJmzjqmI2+p8X1NHuXMRi21t2wdFnss3dVgy
I8aYcGjxxFUBc2g0Tr7/ePi3Z/byT2mUimMqrlmZqEdua7NOhuPbtrpEpUI0hXh8W9Cj/ApCByd9
JAEx/nxge3XzufPzX9ueI9kwEvKSKfP2zWf//PrxxWHTl9QHZnJAorjPri7nCHHchijZErnlBNNK
rNn20SyIhh+fd/vQqjZm5CjKAKLEB9dpI1JfWISU5+PxWLVhDWqv1TIL5rt2Qa+8pzYvSlniuduz
tu1KISjrc3Nb2/Z9/HO/vaaUhsJfppyKvkpJCPbYnIqT7L/6Zz73qchVVojz/Q+rq6ArwMWLRf3T
noxpr+TW120rFbvkzUMZrybJOmxOCgf3tva5+Pu+glyanWloiS/xbRSSREzU9pxyjX8t4sP/l6/d
Xvb5SLW97nN7W/v7n/rrW4oGPUYiRt9aHV0qBr8qrmbotLnNarGyt+Y6D6RSftPDxCCGnLvetsBV
xwmL3dPKJXWu/RFavdFEQG3x6oB7SkiWkfsFHqDeDlwoWNiG/KClYNY/kse2+DGxANHwZwbZ5wNl
0vzsEtp8i/g7cl3BkurS2U3Fba6c+kKGGaIO6MmGVgjiy9O2UMUN+nPzt33irtcSJMr1KheHvUXl
qtT5ksHKKd6ADZQclZVI1aY4qI5+tPOhOmRt/87XQb1JARYNWcMnWGSmn3sy6M1wTR8f9Vs9y7KP
v7kpoqztDGp0HCFzRjnJhtqyTwy+nrYlU8NorKAU0V8gL6JdKEq6Y9GRrbatbtlq26LtY2MXm9GK
7bZC77GEQT1+374gQ6N2CWK9huqtXnPxjWzfkinud5nV3abM4f2o64x9MRm/hlRrzugzdwDOvzYd
rsDJigIn65bAKb0Bk9lJj57jlJO3EyMs1HvtCeUHRJaxDh+SamyQhLNPHA6aqucBdCHeMEonKurq
ZVK4hXQNqlwGS/em4rz0jHWXJQLmPZ2rVsnISS/I3Y1oOYrsN0XSlI/Fqg+3DuyCAJYiRu7KvtZ2
uYvV9Yl8s/FAxBo9vvohURjgVIrVegQJ7VoM/Pcp9RlX7WcizwwUaNtCXGxPTjH/ufnxgED7IsdC
2pXS2NkWH0fAtpqYGYNg9JQoTpF/qJZ0tWJLRdy1MuGP9ctEe93Fm0B4Lzmnoz1Ft/1sgAgloJKg
NMat5mDdmms++7VMBCHBosqvbpaLvSpucttC2e7Soom1bYJ3x9Bm2n5Z6T8AxN+VOT6hzCZtZVtr
0gIZM8Y7L644CQs+Qc5ZxS/z2zb26OZE6Vzszpy4+3jM5tIxGm3uf+7anvHxbxTDyJCMpoOz66LK
oIrGvaURi5we5OpuqwOl5h15Sr1n6QMjIhlODy8Sz6ozRhvbk7a1Wdy5trXPB7bnfbxknZMfeap2
+20fEi7Ht1vwNDX5s7ZYyGtJLXnb5mCnaLyWhceYrT9t+yyJaC4wMRdYE8Zx27U9GEf037e1SsqQ
aDS8vXxoMcfbMhXM0D5CXsYAbuoHjhRakmp8zNtw8icT+5j7sa9vf0YYZvbEgTanbZdRKJInaw4y
NvGqzwc+N6fbmhEuMvl8LzQC096WIDruUAtbvmKP19yPyObRzoqzJ95oei1/2kpxQ6w4hXfV7zzz
Kb8y7XhA0O0QeuCNxQM5SpBC+xQdy07Fym4yPEfW8dBNlzYhrpWIHC+NkAK9DOrXcazwLPmEGGQq
1O0XPb1VUr/AeS2dq/TWSv1e5ZzxLeVsQ3glYhdeTJlem/kykNoLccohS/rcS0e866ZxH6Eqc7wo
QeV+zJbKbak187kO5qm82K5Oyw/Y1/eVfPF98YuEh7b3QSxYEm6YncHnf6SkS3KSKy+3UBeK7FWl
kYGsz4ufQew13xQJgTqp9U9DvI/pfqHh29GH1fAASwcT1KvmW/LBLI5DDevuAKup0W9pk6XPbXrX
yd/yG/lQ7y5Y8b4iB77OO6HQchN3PWkn5Jvvy6Xz0l/LgVwl4vP2VMsIv9kh85/fCax17aP6Q7kH
zXvM3mSvfsEA4s0BAsz4VkPDRfLaLrmzEN7uzDsmne0O1qFX3ChB/S1hYtlfIf729Z4uRw4kGBTa
tDMvZLzXA2ZvNABeRfKa963babfl0TisT+bq6vvsHkv5T5S5L/Wv6tJcZmb+brsv3kpjB1LTesZb
Y1zVp+5N9372wXo+Du/hkXeV+KufuLxhxiGn6u6kzYEFyGu3UGWK9oC/yJhBxqf5JZzf5q1PgyR+
mEjPauA8H8wmEFZwnLyFTysY5Z5rPsJs1ntX/qFX9zBAly/A5yR5j9BpXbwZsUxLjTdADayJ3s8u
pTgwn4itJ0h7VajKEWXcvrfni3Xv8LHKo+mWj+Z8AoTo7JOjMuG1fdXWoILVtey5QgLbtZ6Hwxpe
4sC5V73yJjrM74CmSGtDzwAFysucIEo8IpOWxxzHmHPo5wBIxxQeU0rJ5gMw1PIrmcN0Z770hZeq
9yii6+o6HeTvtYTmZU9mr8wdgrByEiW/WT8sRNsQaY1zZiFpPYcMhbHO38KXy16axT0bT6O0k87K
gT7Bq/Ej5j5ILBfEM+cSPkSyZ30Z8eKGbv7uIITXxIP6WdeD8X15cuqLqgfyhbHXff6u/ERVSmVC
/oZ7Nz+NX2WOyuaiVC6jH7+EYA/i75gzRiHlZ8bqjISJKeNOfS3hGyNh31kv5rfxvriz35rjfFPI
2DV2NaySdA8w2iYK9XHE1kPj5kfktj9JRNUVrKGAwjxQsDk4dd3nHfLP5xOTfle50U7wKglEJS2u
CCbS6n7KN9NX6Xt+p++xhJ+SJ/Ut+pE9NdhHqp1gyu16N7xmr80rSfH3VAdoae6Hs0Go2bUKYGyt
b/lRv74sD8ajFGh36U98klbkaqjfPPkXrHzzNB+qfYPEZPHbZ/oQ92qgn+VjluxA+8be+JXZcXbs
vHmn76U3uXKtQ+ihavOGp4SM72onSD28ekdPt1GQtLsZl2wmEPfje3GkYawShoQdI9mhCfW4pr7q
yinbRY9V6PHRqz0O2HGnMvvFELZTD3ZQ3jtfMs95AULirUH2XvjGXiJiwb7VsEMjV3a5aHoIBDoX
ggc67V114XRLDxTpAkj5xivH4YWWurKj9HUiG54zX0U7dcVeY88Hw5/vv4dBdGHmGZQBcmg/J8/s
rg/oonDlaQ86NEOugBrKl53qNY98p8f+jMU6AzKPbxTScZDwGQgjIQSC0/rOeUMSRLulitxGO4Tm
TuPIV3fN1QpCw8XM2vmw8wY/2mPP8tMv003VPjP3Sklh5l90DsYrwDOQkQgItYvtRcfmEh6Kk/mi
8559VPzBnLm3VuFa56Y+1IHGPcXVuau7EeVI3Bjp/udym12cr5BLnqMbGNjfkAca11mALj9vf3bZ
UPDZbpEal40CfW9A8egk61brxxrFfpuBDUrnChkE0hsyBnFWThM2jM4c9omKEDm1GVsHujmpsBXq
wdOogJ3w7FBAE2uRmJBsa0Dh4ft9rAKCkLFyjmdarZhgxXPybXbz/3+1RkyRS6ICk5IeDmo1mG7W
V93Ztn7FJBIxoYqd4TT8c5G2CDclLSfmTqxtD3Rd/S7RgKSOhKTSmVCSROuKFT1Tjx2VK3uSFHdd
UUx8rM4ytcfOwF4I4KnT9x0iXBe1Ib1um6i8uLaQJRZlTBaYRg0i3bZDi4cwenpLli2B2YpsZVmE
Ejs2paJtrY/FpOBzu6Xo6CexfDZH/EZ13i506EUMllhYQrS0rX3uU5xx8ot2uAvBricKB79J9IHL
9ISZblPSmltSRfLD6DaiN3KyESahtCwxz8Vt5w9iLL0tYNhdm0WCiSyqC5+LSEwFPzdVvBWHeJRv
tyrbh/xIzEzaGuE/cnNWt526if3aStp4v4mdTHVwCbDSg60c3IuS4LZGZlSHzlOVIaCTJGAqj7ms
hQcbXB+3jzEjbo/bRDjUkGtlhdawxvV4eJmbZTpOyXSQAGz4mxZsKyDJQj+0ZFAxyzIZ8Bs1/Xoq
VioxWt9yVXcaOH8qI89hhO1hwMTfNuUpoRvHUMkh2oOIBvkUF/PEmG1VnurWbg6bTIY+wIxUaNZ8
LbGDaBW/eKsbr8VS2/sxB4b6IV3SM23ETmPXOFH/IS7axELb4nPfiEn4qIaXTYWmjC1iFX2oFm+B
TSh33RU+mKdZoRmMohC3lehEFwTDIwroRNSOdXhinLRb8fizmKyq47sBrB4PRIV0g7zkU7n0Z+a+
MVfW5tvSZw7nyNDHh6rTXkdhmNoWMlaeUp6Gfdeayn4rq26/5bb43ETgkZz0jImhzJj8U99G4qXC
xKiB/lxDwt0ti03hZpOXfSxEDdmoW3ZGSFoKqKI7rekFRlqhQrdVWPEBtKePbRtH0QdN7H9qD43S
t/Lv6Yf83PH/cr+2VZ6UX39vpf350n8wEI0/dEM1LZ1j2MIlIChqfzIQbf0PjW44QmFFN3WaaTS6
/uylaeYfBt1qDVudrKm8jFd1FYfF//3fmvYHT0U/oNIBkxXMJ/+dXhrFcIGX+63BpeO1UWnmWYap
2oqsWdpf22lWNjdFm3cMdmVD9825fjZs5E9yOu7LWh3uU82K76N0wt+m5L7cc/xotaw9lAONnKxY
mSpiNMym0nxgqgcOrlPLQwJV9zItSG2pSxp3xMLbUT3emUOE7w3WNG5+BtLJVFw6YZ/Q2htHycjw
ldd3gtFKUkknnNt9WZ+zteS2nnbAMihS3DfOSm6KgUvOygYvi8zIXZRQe7CBXx16VVHPRpU4XMJ7
5hANeh01hntaE1C2q5Zu/t470k1sM2/KCjM/k5mZB+scFsKROr3JbeuBNJm/JDaO4gbKTt0iBEkL
s3pdFnXe0YuBTZFzoS2i4XlemITFEkKKoV/7564A/FshqvFquzZ3pqzEzyjPvcLIfbBKWBzm6rqs
90sY69Q5mq+ORXUoxRqgNDMBGolhUwFbY78dJLgI+5qe0FWDZepgmN9bZuw1azFeHFyzdracuxCl
Dl/Wi9y3hBRAPKEo9VSZhbaXDAjbpqn/lABBVRV/jmoLU4O1gb2cz9OuIbEB31JQrtMDrAlnb6mP
E0WZJNKLQykr3UFilEEY+yXtBudFPqf3MtDxu2iY38KpmA7FTMV9KZgILO1QBeSfTNF46Camho5C
wg6ChDt9Hh82NFkxpPPOLPLYd/gIqnmRbFgpddbQBUVJhfq9AHxkq6fOQrI86G36EkIngtwBVM5u
QbQ2ShXU+g/OoybI0kIPrMXESuOQw0vczlOXkauzt7r9bMfdra0WKl3hsEbhRPhpa6hUjihkHQx+
nEPvxJjXFubg9CCYSzQM99IMJUpBnJ4ElDfoM+zeUm3EZwUnR8U0uZYw9y1Ro93L0gn5hUauA1w1
Y3AQuPKPunkIJ7qXzeik0R8FA9MQEKwRNSGFqeP3JgQzUu20O8xvNpZNCgqhlr+3mpxdarHAp3gO
szEJ4nJgapblHPcxQ91OOxF6UZ0s52FFsEeC76zewDMtaI/gQ0709DFL6kPCkXWyQ3JxpnQ54R1K
hYyKiCPbvJ+1BXVaDMvZ7DAgtoxXGCKWaF3lBMJww5y73ix1EUiWQrIIORllfn5s+VKVWF68wkns
q+WlXFRMKHzlKMtXBswUMswCSmAaEtuqFoyutcUcDxalBqWmwvU0zeVwntv4mxb2+bFtUEcaZu/S
38i9SgbqYDeSTxpQGyzrA4ki5wYr+50lF6VbKOLjL5RwYC61wSyRM9brZDL34mCtQ9RBFYwer1No
zuLisvE7ZK8yBoc7p1JhNlEYDdGaqpH9EkthdUaqDIdGiPjNqHorKsW32g7eDFfgG86dV6OPoDx0
4PiVfL1fZ3U5yhaZAW0CyTms44MGRWAflxVG9AER7UCikJemsbUbZLKM5SW3vTDPONF0LhNtVUPx
hF141ZKkuUmRIaZt+a7roMgrguKg+rjd/CzRbur1ZLip1FTZLS0eVodJA73KHrF0ghzVIQlsLknR
0ZnkKUCAumkGy7A6bwzTKGeUFrUco/iihCGpGnp4aGyp+pKAzVlk6zA0cNYiwPZX05nnByxLhZtb
dXyxltXcNTbiCayvlDFKg9B2qRhue6tV7/VMvlWbvry1J+uehHkJgZyIsonM8do45OTYjfVtGuN9
UxnHqE5fogmMP219e1961ZimR2S1xm6A7HccLYGSKCBXoz0E9RgLub0qpUFaS9+MtJoe01C9rXLj
oMcodE3ZFEl9bbXnPlRdTLAo5TK8ygtXfooDVqze1hz9+5iZy7VzUDaXNkLaaCYXO3JW1aVXUQJ5
0YEydaqrN9ZX8PLOixYu4VVvlVObYa2f6xAMFOnSRPQW88UsJPWwgAgGz54e4OHNd2tsV++pMem3
liY9AwM8F605PFfWnlgWXdsplg35IB0Pcj/8ShPCcyWZVknWVRjgUAdgO12ToMiIkW/s7C1PlEec
KtLZDpm+Z3n21C7f6zG8Hei9PaeS9FZYw7murdRbheqZkAgSkeNBdVVoW/uiwNbNxbu9qnFxihaQ
vOu0vJPi/b6YPHNEC3gY2sZBVVU6Lkn3JNolfRI4HPFeHzottmgMINqPqIqdFwKKjWCVI/TCee0O
mR0/pkumutOSPMxy1vhly/+4o2+KWPMKop88pXbGs96RQIoR6S2MjcadsqKiNh2P7mivhT+vUuqP
IZU7E3uLb8YqKa5G9TTkg0ZfqZj9jWdoa2Mgkzp5sFryP4zRkC9OQ9ERsJzt26s50Q0DMRUxFvbs
WFcIcysjUI+4Y7B+vKuK7IFtVp+JvqP2kip3eJKo5Oim8QBeX4+m6WCSnXTC3McE3FApLBBf5amw
KTykt7/UZfkKi0J5WZSzPJbOy5JPDwyMvq6Icl0QJ85ez7rnaHRAzPTy0F3WhqJYZn+N9WU6VdL0
VqM0UDRAIQ1aF/IcwXvqyvnjRmIt6RGEHHfF1KJv3bRy0HbcEwHaqYwBMJhmLcGFsd4VQArzdreq
X9VGNu4zJKnHnMDli5ppySFtuFPHOu0rvSvtoO0HeltKXD1VSUrusM1tfVAFvb3CspwTfXJuVZKC
qyJSdkNG6SDM7YDTfYcM57uZP+QCuNrgAvV7BdpB22TKQ5ZHntWPzllrKqJ0W+fUGbQ6LO2WfqX8
gHF77urorCvJqV2qCjpfTzJWBaRpDnErx2a3M7q6u++cEH9HGF5IOhjcGAy/37WdeRnL+GQ2FPTS
mh4dooSfzdowKoBpA33vvik4suFOzpQIh8eeMNmnlnpo3puyCwVMPth95EsQoi9F+p5rwKjtfvnR
ykaFFp2ca+HlEvCum3kl4azvIOzujCwi9VCuht1o5yj4M4UUrqh4n5AnHlSa5vUU2a7JnPea5Bz7
Vd2WIFdn+cAvreEm/mI7pARSyRu6vdZL0XEiuNtdbUElsIfb0cSObKeoZxesxeEE6r9rDd3T7Ybw
tlGNL6ZR/STpC7wa9UQzZm7V6XpJYdtu77Duvk5VLKAm1PWl6jH1t2FEJlcm5eAHjBnKQW6azJuy
oXwbmz0xNdEsrXeKkX23UoYdutohxaqtG+R5FHkhlPnxiiLfcr6UxgPE1ukW1/tXg3gOv1gDLKuE
Lyhpdw87FX18b53tPD+A0VEudD56PS/P+bj80gh0uPQhyVRltHJTsBLNdSCn4qEkib2nkDEk4bKn
ohEzWkv7OzLg5lmnNB6lA7HQa3Ep+BbxkuLu1Wn5BrGW4R6XYmqQWkRl1TJfCrWjY5Kt1Bsqgy6/
RVggLsD+nOE+GjXoR3peRQEB4896NyS+plIQkNpESJkS30in25ixG8KNFYDQgG+j55zHukNWg/SU
oh4P7fbNIgOHYVCNkOm21su9Fk33DplwGEZOCvLfQM700HOURT4Z6gnnnXJtUpMZ8TSQhNPCJgjN
cX4o9PolpuSYDUZ9tOki1Um9PmRKuZOTeLmpknY3R/N8V8HGGrREOXazrh2l2dlD+CbKU2IQ3k5V
tx+7TD7EefmjLLnlhpKWXLJyQdu21HSaeku/9vZI0spsrj6zLrIVJArBTUyed2evlZuKO0oHpLEA
W3fcBkO8X3wKM3WPvn7skqEWswD1Fhe2G06rc7Ey9OckyyZ+q9ZktolweCVJD02c32NoTG94/JSb
NmZ32rSulKmFmxggEklc0XalvgDLEYOyyZrmSxpDpAxNtaEzlDpneSre0VBTfJHK/NIMaYO5B6CW
JYlsGDIySuZEe8da6r1tNsvegS4fkOyd7swRalwT8afm3HhsNWiXZoUtTuZuuTcIglZdpZoeNAfs
fWsxexIPJqMd87bq3VrUC8YzAvYco8AeQu2Z4OgTCZz9sYoc8OhjjQqUwfZhMKgWJmqTM6p0jpLG
wHdIGFNLrebaSVEFgD6g2GHmp7aqBlZv35QOEcP8y8QBySPGHfBn1fCO+ZzDjnkAmhHKpPr8y7Jr
2+swqHh5n33XVZkTUgOQD+iIU4XAGLek9uZGnbZ60wpPnlzx1uN2jx8KmErujEc1oiCWdL16BcJM
FBXohBAMOGFx3DEbL4/StzQj5C/sbIw+4jLAT7fv8pcUetNtt6oGhhe7PfZN5q5xRIR3NU2UNxXd
U9Xo6sAmflLq8s1pRc73SC+IASPBZFzrw2WOz/o8PwITG/2ql21f0EuYXHGnm5mwyLlgvg0J1Ots
gRrUVgfDMjG9OzAjrcfaBIat1itX0WwgKRfqJaPpsPUtSRr9PF1enbRRrjj3oeCQhuc54rBsCVRQ
BKWTUKmbeqlfE+KLOPygVdillmBhXr50BV39EUf3mUgZ82B3tDCnNeQHTbK3ARnyDq534mXD2h1G
28RKIZUnY6o4UcLKOuQm/Vt9zs4EPTZHpTF+KCQG7mcYR24VmaBrExIp5yicuK92mreMFZzTztsm
3Im9ZNAGisdlyfjGR+UXXhcVNzDl5Dgavy9Gzc+dgwSjLX/pmXy6cQd42ikaOxiEWl2eONWSguid
aZHIJmssWqEZecMZgCmvigvtAKq9c+PWDih9l4GuOLGXWJClslplYKeYZH4m1Y2kayfTYrSiJ3h1
FOiiMWXv7wnJsqHcVHuwtWTThT24YHA5mN/ijNt9z3UbKS6QL2P53q1kamGfXrvZualHsuaqsnRu
Gnqr9Zx1AbISzRssbQbPPJv8hgvekLpjWt5zEa5pQ5TqGt7M4fjOzJUn5GN4Wu3+lYBW81irRn/X
VnfgHX3u4v1tyP3I1ynleA1NkpiilT9o0PVy57JOCB57/EM7w+jzg9xm6EhwO3lJt/6001Xx5maG
ZVszCUsX+5KrkvJkAkG7JACjIHLWDeT1CfWRUj7EsFE1Q+1vUVHQDeqj2Ddt+lF20R3b8gqkRL9g
s8uPSUnSvWuV2OgUC/5Sh/FlrxBmvquEILUI8TpLek7bqKMHtRilcpX7+gCq3+uLOHzBw+gPcp0d
ohRgk6Ix2qnKDqLpelmdwoeKkF2ZEdCld8jnrvNI3tvJSg8f6rJrairsa3ELnFtVxmGTPpttP1+I
HJ+RTQbr0pLh2y/wGyYXyEP3BDW56DQk7LFj3DDv8FOS6+76WX4AtyLqOS/gBAjoNm1SsaKQlN++
4KIKqQM2REaHMdzVSog7ZUhWvwmNYV91hMQmrToGFtNMmiJwoFb7Xik65a6y38cOlrU8VXe1AnGq
oy8MxNHwJG4HR4i2bjvQmV1LKVgAwoCbN+dDVlOksnTJ4TROjotyA9QiviEC7S3vpe6lsVcKBuW3
XpKSRz1P3sJUcDDC+H27Y6UU6sMOCDfRUsDNVul5pBCzKmb7GGdcX7RWI7AB+E489KPPRU49cllh
yH6vRX3+Emta7JGKNmlgkMlIIP8povuejOotkWY0pbsw8isO8h5jI2pqs+oCslYA9+PBZSIiB47E
Qc29+qqKT0t8LNSWUgeenk6kl1AWPybIOWbGe9GkLMEU4okj5BioUKpSa1KiX+ZqLXf4IwOZuIaH
mSGgSsSQMdRfUswsdp9SO9IypMNzTm1Kr85k6f1CPCXfkAe4N4q4gWGrqsdUKfWdM6sUMTo5vpp7
3JL2sZlJxjNpl4eND1kKDUSyZudkJqscs19/iObGugE4JAWE1z5WWI38tc2wzRRtADO79MfYoWub
pZWnL3Fyk0+G6teY1HfRMi+uM+v6t2FEK6Ifa2Pq3pTOoedNVXPHlfwWs2oc5GnIEL+z6JlIzo1c
/bDn3p/p87ht10N+lp0vscS3ZVOfofNOKSDi7nbXFdgQV5rSGuylO0Y2013zbutrRbRni2IC+TQx
ntWlKCTjIY5pgHTya/z/uDuT5biVdEm/S+9RhiEiAJh130XOA8lMDuKgDUwj5hmB6en7Q+re1ilV
2al9LyqNVJFHYhIIRPjv/nnfOZ9D4z0IDH2OHclQRwVHZVMHlXhM/MEaXlQrSGnalFhRY83EnHWe
p7ixMQwDMSY3H41EQlSEkvYwWAt8ZEDNBeX0XNBH6QPSWoaFI00cXLPlItY6Q/sk4wYx08PnlZA5
286JXaxLUbBYmMVrmz6OcB+RUtQ324mAkxqAs4SAkaKHF4g97kUMR+j78s7nuWxbQ3CQ7ZivWyr7
2HzTLzwrg6l5PlI67nnBHuEcFatw+UuSjORpQKcvAGOawMPQOMQwnlcFBcA7msu8ddUPwcru2nBH
BbW1uikWPVQJAqFuvjdiRkkI+kvnvJHvajyOO/iK/t7lVp/hqiMCRVccoU+lw2mcDswHPer+FQP2
TCy4eRiE962Xpf+cJpb/XAkUghFtwhPXgRQizRVwG5Gckx0WwqMBX3ZteAETdvpdcKUW90OYvrUZ
x16Wy5he9Np/RB9Zl2OZbod5zI8jez1kfQyEBIEhXWNbYUBwmiyQvwa5xFVc52BV7A8b1RyQp9rq
rIvflEtfZdq81vJb32NzvdXO96b5U4HTQ7JE/vBCds7R6B9dlUJOqOoH4BhsbOmYfkzG8lmRed2z
+xqP2SQe2OqEx9BM8cZEhGijvmxB9hnGOivp4Q5qWxG1J2estXWS2C3Rgpul35JkmQGM1XML9kc8
KxKbWQS8ta99FS897hQB4pC7jjltTJ5RfPEMqBxzSspnccoGjCbAtWeIDDhjSYpMh6yxcUTyPFIK
USF0h30Sug+uSbCib9ajNhcTDLJxmj0ZZFud1B9P1vJifh9jpMGckbW9WHa7WD6bSCg76NifjXqh
J5NsSHCUrtjc0/7coLgafJFRJAyYdXSYcg8HXo1TpV0mxb3n7G7OYLcV9doD2bIG/lAeJFxJ1fH4
cltYpYQpbMD7Pjt/pSmSYFc9Rt5OJv6EbBRvR6ccTjoMh9OIh8PjbUO7bdKVC0uWYwVZZjomnVxg
p4OUZMITa7UCCDHXjyJYKJ4Zs1ID5tD29u9MezXz80rO2FmXrU2H998vP7m6vE9EaK0pcttkvTce
2FKzuJZ0RlmxLDehCZj/2w3OqJakTDIRwc8n2olqMk63l5Dtelq65nGqEQeHIW23OQH5iuQLVYVv
ZZN9r8oyZi0K7/IFDlHEHB0dmf10Sz1vdahbjsUe7Kmm6HCopTX4M3c/jPU3EIg8RQ2kqhRgl/8x
B+83g6s9u+JQEgaXy0DdXV5CvH6rMJrszc1NbBoeVEHI4RuxXCK3FyRfDFLMXzaGP/Un2lnSfaD7
u3SZwk6jPWzLaPjaRX6zC+30GV6QtWa7R6M3oDRrAI8nTG8dFvnAoQFPU0X0dTcU6VMxwWJQcUGC
IjZXSqsT6mC5gyBC7CLP75aWoj1bXQfDMcPpbcohC5ttOpA8YYdBz+NX0t3fSzHvu8p9mZPsR4B9
3yx7XIoAKNY8JWlY8Y+TgSfWcsJoR6Xoa4DFHMwFvsWpnz5LLBorSMzsArN9OxrXdvSs44QZa/ag
HlC8Z5wmc8QGG44tshu/iLr4RB292GjTbFexElhYxyuedh6Bpby/2cyVSPKdaINzOeCStJJqxqmX
cvGE4WsvevtTOdMEHKXuQbIIHN0a+nAIZnY3V9MnP3OczW1GMrdlc3aK5e96uLPiiSYhT6cfVOvi
/WH3Id0WzpIlXyJjtEnxuw5+kenVHka1JUNFYTBYG8YY4T41BtZsHYr3SWHMsshPW4HYOAtUBsVq
MtcV4xPOMjQMi4hAHR2HC6iW6bouQ2dVo9MvyJBheZnaCpMhBv5f16UNSGpCZ4QooT6JuL9vJvcl
97/L7rXBlmhMRFdmXX+BpTigXPjQ/wqFt5Pay1mnP0dz2ggf+I/C0bMyfOw2tvAWujD+zbZTGEYC
4AmlcA5V4dong2+ObKJHol3qdorOXR7Gawc+ymHgoiQ4goa4U5pz+ze2Kb5ytn6Lrz82sHBn4gnF
cZ0tzgiDxLFnV5/NGFtgUZz7lA2weh7b6xzSwuEvSRYX6DtywzvU5rf2mxc95BZOJiO4M1voU71e
DtU2DNT2WbjqZAzIMlP/VHl6YbsAlMD8F6AFKa03pgXXBKDrpxTDS2B4nyK+9ORipB+cJD3IxRQ+
BtVAQMZY5yP0zNpZ6sz0KV/sKJNaLNKtZiKk2fHOKGR1DUADRZsh81p1cbsigNxxHKytCY/eVD56
6UhvKpMkzNR27m84sJqYc0GXhCHaHbjvMg6fUrtGjSgsOF5t+iDAfcw8wqf4OUR+YvsCuc3nsRM6
w7yJnJ7RMamoRdIwTy7RUgpm822rx++3LEhxqKJu4wEgYv2hHwSYyqaaHNx8GHuiRvr7kAORpbrh
4EzAfKJQHOC64DtfbEFmIkh10gIkIU8dXMNZh6D34UwWh35YmNZ1zTHJ8b/nS97ODmf2zLkNhMFF
+kIfWBsq4VDp+/eEM97ZEANtBIfsLWkIfXMfjdI6hE0ISt4ihJcFUCcV328lFJjKKeTeCMwEqpoO
ty0dT+yUBgFIiiTIPJl3fQCej/0kGh5UxdApySvSGpPXbKtHSjqw9Y5gC/x+B872tVq+LVisQl7N
b6c1HtkhaBTm4GKy/vxOw1TL2i4AJxOq8a61GZ1HO+LnC8oW9xCBTDJEz7UkiR4GDhtiiHKbnj4V
1rqas4rNuRDjWsmEevnXklOn/D2cubWL/IJroV5DMMhXpQ4fTNrqAz88VaQtqo52F5Vyo6fl9MUb
Fuc1c7SuaDg0L0/p5V9++2jIvvRxYK/cdrTXY4mVM2LOhzftdXwkKrlW2LqqikqxiY1vxXYGedYL
1nYBRK5u1hXI+QTuBc+rYdt09ZNfJgLCI/g+aWqGAJaF2zR37/3RGtd90r/Zbv5Fh2pcxzSmro2M
7W9u24ITsvPVX3YnkipclmenYKjmwb0y2J6e0tLyTvjpimNDUkNA/N5ra3iVkmcGy3m5mgPAopEP
Lb2BTLjKq1psM89L1jJL8Jf6AY+uDM9eZPQ+KEH7Zy1gB0t0zHF29rfnNgKWPhrtF5JiLyIeL9Fy
pXhOcA5Ddagt8dTiw9m7rRusqy6dUcuYIrj9dNEtuRBgK6OpGE5Wak9T9OvUJyGXd/OQduPZQREC
KBttJ6cRT04DpD2pApZiNd7xm+wwAgwvYT9c2Nk+clrzNp5ssJP7ChxmXPyUpExXnJU3vrlQ1ebs
zeNOqjXG8QBCLZ0wh+4tBTdynNvJXRcDFGgV9nShmD/aoWb3VFLdxkoX7GOgUTixg+eGIyBQpra5
oIg2QcyRpfUOgV1gGc8qUp963GcZeCR3EeYctwx3WIwTQ6+LKHpknQiQFZExJJNtYiNWZbEyWmF7
1MQzti2G+qRzvRXibX4tc5PiZ2XsG6cO9jJts0Noxe4axW7BNxo7nUvzaHrtrghb5ILc+4jJbx1N
i02MO116RiLnJvZQE3Dc6Hi4dCEmADYmWaO/BEnx1eRXvFLeNK2lpdsN/g1qEPr6c6Hsz0ayzpxO
ns3KgcObYIDFwlJOBIgdzxiOo0wXx4jVrgtO1muQ92ujfyrt4ciJx+IpuUp8s9+J2LG3PB+LjZ9C
Eiag2ANhd159yqEOlv5uWsahtezg6AD+I2eIfdeS1wTs5aaDuL23cpfURJ283JDM7aQPaR9Yp0H+
CEooJJEIj5Kz5LpRWbf2y59NGWTvfoG80uZHu43Sz/6ecGi4TthBEv0tBKBX+cOvWrVN2tZddaQI
ApIfMY1rKzWP3rqPq6PTWuWWH4D2DYVAJmS6Qly2NwxAU9LCGOvFaI6rQKhXLgLyIAhCUVvZnI8w
BoT0kyyT+cDPqYfLwoPdPZk91h2DBgqKQtjgLVXYqM5m+AX4F6mM3vymaAPfmHwyJDS/xSE9YB02
2z4AzZSajdqR1ucGz8Hoq4EJkRXwdg4hStNz0yThEQvWBORO0JOV9NfQbXdVatOqbn1HvpdXT2N4
Dur7DuPgpg8ruuVj5DrdIrpn2cXigC1zqmDbMNyzQCUHr6zkmqP0e66PVWZ+DxpMt6EzYjgm7Lth
+FXtA1nsA4QhVit2KWayoSoKFj9pGpceJRoOxxHLu3CpUmqadj0KXFuAmN+IylE4inOaPjuiIZ10
u4PtuD/6+3kL35mZHBk34h3kYkpFmoUSjXFrMkDbBYn4bDcvjus0Rz3gUYhH8OLMr3D+4P7Ymq2i
3ASRq3SwuaTFI+YKb+fSzMJAGQtD7h1SYfA4SqGUCE5QctZrpjIc46maIWs3MG8cGHcV4jyay2kN
hw618YSzw7Myy3d3hFOngJmxCro19TDsqYF6MsZFs2DRMATDpjbNv+KPnqjO4B8mK5/mm4muwyIQ
h7ilfCyO7O8eenBtnrHjFtswSl+yqrbOE+EzpyaK4vYUQdXwAg0ec/inN9jBmtUEOzOhAZOWgfqJ
Ux4PaTOD6RXPWwuGcBbr6SgyfEBNixuVRGCUD/DI5vwR6meyceL+q9vI57lr+jUy/6aqkmNwUR6Q
HMthbITuuM58fTTBbXs005zK1t6qyUwPnQaWGWSkqIKB6SGxiEw4oHtT3rvQGp6MJvTJdtCqmcoT
g9FsXQfVPhEG6DA6kuVogl6gb3ATuva0ClvrG6Nfmnor19m0CTD92R6vJoVpm/HpFqlcEBF4TOKd
8ObPdUywoQxqDPbJ+K7K+9BvG+Y34ms2OKSXBtJS5DjDdV72H5h/8CF3bgDr0z8zCDb2GWWzHt+y
yyiCbIpRs9MbsSEt/5UBKsquBrBfC1xOXZm5SEHHxKGsTuU0pGb0ejC/URsRTD9LMxoPTgHUyfNh
iGjGEZxVN44d8eBNS7Gzw+gCc3UVBJ04aOx5edbfhYVnrRzR16sFhl/V1bDBaMygmbnFBnQTM2jM
SNWQb0Mj/GiI9nTF/KnK9wCjtmJgaz3YtrWjZqxatxDVUCdNtF53IGhp+nf4xpwNM/Fxm8NYowTt
vcgmvfZajdFlfA7zhMO9tCkjonVpbebL1dC6TOEzqmBoImygtm5NM3nRynrzGB/lokNfwSbqWWXE
Pfcpw4e4w6LBMZ3rAxOZ0z46kRedGVPdDxgPV3VGVa9vk69TwVvkk0jRnbuDkxaflSCImYP3XVT8
rlUYY3RImw77/9kA6mYxMcqngVSOiFKYef21rrJL4NJrZllcNp5oAsx9sGLqPAaLQb1nU00fxN60
+OZk3K5TVXyqupopb+9/jkHc7CJs6xQDTNjgrEWGzM/ZzNGi6DvuCdxghFY5vJ1CJ9nik18Y5LHN
c9lnFMZ+Pn4NJC1Dk2OHawjmR2XK7jQUy50IUGRZ+xbMybJDr03dd+dKffJctzveWBo3wMZvqIjr
cnBSk1CbG7nBmOoUkQMzeZ6H2S9syo2VYi0Sw+2j3y9//2c5sd1Vx8Fz9jNSeR7C7Q2r2Scm7Xsj
58xJaWvnNd6zyZEwLYMJtxHk6yYdTknSDafbR9H/++j26b/7s9uX/P6Of/clQowcFmKpN62wUlaa
2iYtRwNvRMXGNrRm4HplhzNvCuiLaJFnopk+lKj5JAbxPaSR7xJTekqhD2k1UXuwisGeVcosdgI7
8lrxVQTVaQ5yKJAJtniIqpNn9wiCE2NX3aEWDn1yx5W3Z4kF2zexJ9F+NF4Go151EfVshZwIltkd
k0pkDsmolvRAfCb2sRRi6x0+lrWm18Fogs+foWb6MC9/smaO69JkmdPtJMkXdnspfAJW1pcwcfRm
CigVLgZUJCthlXRctlB6hfhunajgpPWUgsNAbYrR+VzZwXUCiL93OcIvQ2xDD1/tSlnnIO7ojWMI
qlx0oQmQYRpdGj9x0AwdzI89jiJbeSt72VGqwHjV+U+z9fPnwfrorOkH4mq0mc3gU1jDAU2dae+0
XXUq05TOjhFfzdzYYt14+7SiCzsYONkPY/mdlMc9exceg2b7ih8aXXpmKZi87IHtwtbjRAQe1E23
saWf8mDt9cYTLiJSkrb8NFAsyyk95itMWjXs+FuLQEF8LR53VOzkB7vxXgojcrjVhmlj6RgqhNNf
IKB9eHqAHMfGwZSEFYec+oiyEogtYXj2Iu3s43mmu9Gp5anXnjyJ0nvJDEuz5+VEN+Zjt8hFZEbH
yduB8n3INIUtNdH8daDVwGD4ey25cQEJhGcSG8apHBOErMcQBbZ26SYqQY4zq16xaOpmm/Gg2cQ5
RWRT6ZNpHPPHedLPEeBaxut2v2mW/jnDGt2TyskLehOk41YW4gg/FPs7cirA6H3KKsi/Di09z6e9
35gsKL59pAs6O0+wDro0Hw5iOeP1ZZUyPyDJETZ4JfyS98IKc/ss3PmNg+Jq7nyKYf0hOlRBc6qq
FM/3SLXA8vNbzcVRLhLKaD4wLT/Z80Q6WuZvbppe5Ug2ccD3Fr0C6kzPnlmZ2BIQlhGln3TCfsdG
frr9h3wJMZ+fyRiQnCNl7Do0gz5q1AHfxrTKZrRY8GAhbj4vgPtkE6D1h0Md9f2hnyh0kObE0Mpm
ql6e05gIbvaQFMmpzDV/b4+mTwA8dNXakMHJrQ0uHPbDeFw5/af+jk3eRxNxFlwasXMP1MBUsX3L
0pGKo3tPWm8ABYq14wdf2sq6cxK17zL3Yy6y97Hp8TTSOOEOwYcTRAFT7EQ/9060MmczIrCWc6ph
ZCYcgeU5u0H9361amzuXpod1HU8faVVNTPzRo/rESLdBQgLTo1vnuZT1DxMEbxOlyZPGyLAya7UG
7LAfqDN5KiImW3rOXl3P9SnsYr/O8WHrMpFiNO0llzxNDqYRRDvCRBFIPOXTWkdxlZ+jugzirhx9
4wDOmIljAz2VoAMe74jSU4vjzBdlZ+ldMdParbdT7T6NSDkhE8cKU8cOrutjtpyiBpfcs01DXuMx
eWDuSAAyG168DJ0j04kL+ZCpQ1n5XxPSB7i5dLG1vGw62cvl10mker/lbQ+LuV0zXj5H9hIySlG3
THak64B9BtDX9iEKFXOrKnlLKghMtJdRgMj4FTQ39eY8t8FwFAO5QhCCEExDfMBaMXWYRnjsRK2B
m/scaSTYfDwzzHaGj9/ZLGdhKPkV+XuAJeG2ipv7wup7mkTVg+dgCspq8q9zcgo622SMUD32AA+6
ZaBxe9EVBhVpGpSAesHrmI5kE72GNLGM9dbpx++5Wbprz8fqXGvKDQ9TCYi1c9JuQz3pS5GzUSQ5
Max6BOuT0iQdxfIylz0SYcdk8Zbzs+z4dQZzzxyh56mmbH22wdbNefPdjlMaapbvwQHAwWpZ0+Bo
/vQ9D5Z+LF5FM66oMGWgXTvMPPvm3sPf9FFVTPAqjGYF/arNMsGmY2kpyk2/Y5eKjr1XmZe+xf3u
aoDdYWy84lfM5yC+YjLu1iMl6pwuUrEbWgVqS43MAUxgr1BC9AY5bmll+Tmh13OSEGeShXTBLE0d
xWw1P7xqS05b9uEaQBFPFed90AyKTRMzlhy8+JKK+g79PNvjyCjYl+l7GrCPjV+UT4Erv46t8xyK
aP4wyvLsu8P4I3fgAVODMkcftFuVlCHJmAlOhTvZS9oNU7tXm16SZJbDrk9Q8CciA3PEENW3q/jd
1v6HM8jm+9S+0fhEE6l5DTuhOC0NciMK52fgYkZNypBuxsZLtkFvczYsMGw5ZFE2VhRGaN7Bj3QW
+Kg7mjQmbIBhORf3k4tFtLFm/9ldLOB+2XifrQF4eHvtTPmk6ljTdRUSzPa8nZfXn9CoGFxlS1og
p/JnnL7I5CrGOHopGgsZPZabmKE+dwYrm1snX+ysCc+SMrC7rnP0jl12dYTmYrLlKp9LPHJVYLb4
i1uT42xNDSmufd/pfxGl4U03L1VUncD/cBcVT2rSNJYBpqonCzBVbAV4BTB2TXUVkoAhrj/ye1SR
Wx1DDw3Wnn74dFdSZrUvqXP7adfR0WuwfHN4V7t44I3yaeW9aCirR5ZCvRc4LJ7JfHHOJdP0A6ye
NRvVYWaHu3HDWZ/DSJKY0da1oSz6OjaMFV2lKNssKaYc6vs+cuarVjrap3aEBIzcdu8p87HDLo19
uQVvUKdMVxPE1J5GNNZ0bX209hzvCK66EPAYU9xecs6Ep/RtiLrqvkiTisqFWG09GMKrX58i5O/b
Tkxrh73KJObh6nXRezSR8aIYyGFBtZ8SL5BAp3r8VHVcbTOjXmIiPsVHEZl+Q7qsd2MKdpn2rxRY
9bFz23foxOldKJf3vEK5Eakl7urU+CQ1FTjoAMW2i35arloekdMr46CeM+qMH1LglpaMgzVoY349
uBzbKsXkms1w/2Tw0OMHcLLhFEdTevWeB5ViIYL5Tsm8xiDh0wjUFNZSBg/4w8jZEtsCLakiNAMv
rj0YeeFtvYBCqb+wQv8NZlL+yfIlMCjJM9rEBm2X8ODC5/wLf1NHAe2/dEoclN0S4plb+77vzFNM
u/Ijb9dOo02dUuEU3QrdZqugrPMUZ/I/F4RS2EphZs+mOMPRkrze0q/l0hkYp7FxwL6S5+SBc2iM
1UKpWKJQDknhddm4EAaq9qDGOAHXErN3TjP10mV+S/ZDW2cnxYcPjsxESDDnLXpSdLCr4ONWI9L6
dXK0tXOpqIO9//3i5UV7yEL9Elo1cy0qtKseB5w5uYoeOd1W28q0nrTrB//hbRR/knF5Gz3HYt4l
XM/hrfyD7Et3gsWMoQvpAXK/V31ofegmgaTkJB5VtoZC4ejj9/m9migPIfHsgKgYnSfcjlC7s6w8
apE5T8xf24tLsz2eBQIsIif+gtj9zI1LGEe7L+bUGsfUp6cKSe46pona8N6321Kpb9T6EAG34ujR
JoaI5SL6nDUZnqJxzl+teCw28MARTsWCDFVt8OBaGqbiVJ+xhF47m5yeaOtjx9yZ/VlrvXqC+fnf
X27On9xm3iDaadgC2oqYrOsu+dW/XG6Fo4Mywhdw0HawGanN3aqg3VdDyY+b2BNbSUnGvKm7c29i
ZY2AWnEN7AeHrkbk4YdgqT6LmFC4E72+twBbIrv6IEPo6TnzxvV3WeXhxdvW4zx9ysf4AbgUFQkp
XkYjyD9oVOqfjUGc8fD8/c/G3/uv4Vt+OLX8D7uwJf4AthYTKdain7G9qyw7Yi9FPt0NpRN/jqqW
CGRYUtci+EUwvRI7yv1A9Bix8dWrLZ5dJZvgJqsOIpHZtvAYtjI/peFo0uanxpdUlzc5UjeX1aqd
qbdBumovoeNmf/kolRENSk73MOmkgKKUdt96lkhlTsWbAo++o+B6GUmQyrUe5pL+xTA03Y+gyo+5
YBpXjOar2SUfsd3Hn9jd6H1GAuYg6LV7yjCCr/AiYcQcKJGbQ+MN1Uc9E5VIVzqJxbbhzAFjw6eR
krnJYaIQGHgOd451tqNr41FrW4eW98xD74S1XMN9yKK7yqetiMMsC0JAlrJJxoAe3II8vep/QL1Y
BwKqnJ4mPO5YQW351PX4GFJX1itLUgdZoeXvq3ykrYYDNU2+BEnzGjufq3v1Xo/lxWpm+YOl9YD6
GZyVGgnUxkGw6rQXviSBoDbakuqBmB2JCyM/ELqkRJaQYRLteG43Oxi/UTfs2rlqP4i9YRxvj9y7
5HcHv7uzE1IuoudxNDTVe+Eqf+VjUsCLJU5JJPND5zTTXnZYMfvEdnFWdc42Y5sRBaX18fdX4Q2Y
zPgkLIvj9//zv1AZLIl6JF3Ht6EzW3/eYQx4YgPqfnbwMYkcTKzLDtLmvdu/Zb19jZciHxE2aouY
aJ8zOniQ/OhSxELPid8buu2vyjDT/ppLdF7B7G7vmszJzQmIVT5Nm9kn3mG3JAX04qqfO2/ldm1O
7wUaZNt4W6f00e+D6ANjG6YN1NG1yOd7s+MrM/CPBypz/8PNt8Tr/wi+46Yg9QZY3XUsEyj1Py0s
hqyNWdtudJjd8hKnk32xpzhcq8yIH2jOOueFnR+KsHgpKQqDW2vqF040F2PQHDCbVl9bQcayd22m
PzK8N4JMLWKlg02GzHLV4/4O8x7n4GKEnMcvFum/lWOQAAyT5BM3UbUBQGSmTfugnOhkl/KAHJ3u
QPgyn3ZrucnsXO5quW+Zf21mxln/4S2w1L8+hCASCOkr8h6oj3/i2d3erEgE19Ght6v+MmWhd68b
h3mZ/a7crnucadk61WH8zRV4N0RcvQ1xsGnccNwp10SQy/3qI0svXQ8+ZEpxMee285K7oQCAAmKY
h8hZ1k3/5scfATaFaz/0X+vRNA92PZFzM4T56oDdwpHCndYm5FWm8tI5AfZ9xthRmb0WDN4uwC7f
jLCL13GQJicq9PSz756CoKheNIrQps5B5GtdXrPKHC4NI+S7MZw+e2bbYzPNd2014Q6X6rWlp/TS
ARW5sF6+ZyI2N8q2uEy7uHvCP+SA0Wof7FpLjoY58ZDBuNekiujTEHIbD3N1aRnVbLrJvr95S1iz
j23Gkb83qSKVUz0/VdJ68nRVnnXdPDnOUtuAIeop5zBY+TOOY/ySwCOHs1FWZE66It57WpKmmD06
Ef1zZ9aMCqA9s+R5j9LS6d5QnbmOulBsBwNDKjHFsBI40N3Ku7Nla2Bawv4yYi3boX98d6kG25Km
TldEwAoYZFlwpZ3+guKQ7ZOePpfKw0ncFgD6Yo7vWxOGLM2pLuY7y0h3sZ0WVzPWByyn2PdizuXB
jNgtLWBOczQkZzzdLQhlRHMZecHWqi17L7qUpeCVzRX7Pxo9VkZE8Ln9Kq0K5WuesHLN/YfpOu1+
jjChkIxE3NQEHCuaS1FPODdQPfmzzuwrvs17C8vWZcgRRwUJUw9jzqrm2HVtMu1vlSud7Uix5Dam
44/ReoEX0MVtMcXmCznz8jGLxng9KL4zChR79dl7xSm2clzOfThM1V2uJwY8VWB8+vsFlaLAf11a
XNsVyvKEJZQv/tgiR5aBMNS7BpXDCNZLiPCSuRR04+i2V9Msvvccop+KKgk2MNuzLVXZgH8i63Nf
AA4dR4Q7g07S+9L3x2trwFfUPo81QD0vkr60QwOyYNdTF3lwHPXWFfRTV1N+L0tJX+JkYN2re6h5
UdY9+HSY+tIrOeBdadCMrsu475ENKdkKy3a3cYHrN2A475kAuby+61YUOPF9IXLK6BYZTyEnpR4R
80MvB72htEHeS2puVlFpWUyGyy+MzVGqvfJeUxaDu5/rMZaW+2BnXb12VNzuoqFJVlAm820+dW/5
YLvXIY23DmmzJae3y6NTDsP7G0VPx9jHfWsZV9v+inzRH4ySaXlJtSqbiAeXHS5PkmE4AA/Bf6Jo
mWVB3g49f0toK8lcKpgPjgqvXZFgueEIxmhuOsK9kJtbDl66Z0ch62X0Mh5yFJtVpgb/lRjtfTrV
0CnEYzEDXWDj7Zwi6RMH7Nz6QHyehqnQd7bwLvPVTHHOJS3YmmNMusOHubaMis0GQa8mwxkzEE06
qyI0d9jYF1Pb4oTAXI3fRb4kJG9QvihK6gO8mElazgffS+uHGD/IDLZiK0LCeLgkkzDJv/kpxgA/
sVdWE9hn2yWreLti/7+l8wip/pbOcwEuWhb/ROX59S3/U3BhqX8IBeHDITpDTEJw+PpvKo9li39I
JSWPL0vBaFmAPf/TcKH+wQWkpO/A5GF58fk3/DeVR1hLwwWnEzbyghufZob/+t//1NzQ/vH5PzU5
/Op1+cuezJRiKcuRNsceBwjQ7eDwl1NP2tJzOmg/vhYBTzGsWbceB5WxnHAbsFFGpCg1AZmagJaP
SCia9JMHEJa9E/2BsSjWN+bV75cb/YoJ792oKHTIkPdvjQq3l8Yh5luXPBtuRXe/gFPYf3fWaNxz
OraRDnkpXTrB5jyxMY42W79v6qOysLh0EatJkikFPmimYDmMiK+m4Fuxz6QH7fTnwBHfkswIrjXW
/13n+K8LBmQ1yzWMHveq/E0TDtNV13X8mHr5kan3A9XePNxaljWdNkd6Eb/GbEZ4uhjnUEDar/GF
7mrL4yk3L4RiKiAKxhd8dFNblT2+VsPiWi7VxemLai8z+ZD2Zno2IqT7vm2/B2PwzYzoRh8zb0Ll
Luk5zNVwEt7IZKvH/d8EeldYgzxXy4vfQ/Rysi9DHjbnOgBu2QjMOCE/jZH86sR0YjB6t67F25z2
9hFOzJcx7VJ+ZVDJ6Is1Dh2Qa6ZxIXwjrGUzOuaqYIh/A5Ldfga2bIoIq1h15EHn9e2HM/nbsMBU
0HGHjlboMnvB5EpI12QuNNkMEUsPYGOTuksWQOKlti+xaDacKnbp0iZgGTD2Tcyfm7xdynx7k8cE
QAXcBwbkgMUjHnfqGAZeS9UyRbcrqwM2KLWiJm1wm3MwO/bGTeuUXzKR+jx09xi/raPj//Wt/+M3
8fu3U8YpyMpG/3REsTcriNuWz4PBWnjozeLJvb0QLac/r5QAP0qy0nrAUY+bb68XYrpabobbR79f
xsWKbmeMbMUkd3/UgPzxKU4yeMRzwBjTBmEaGRXOoRvB7deHuH+uA/kpQtP2x60XdR6b6nT76Pen
t36F2W3Ewcuz9e03fetXuH30++V2Mdw+naex3liy7XG7gRO83Yy/eitvA/fbH96uDmYc704OTqhd
+IC3t+73y+8/I7oGETQ53fCAN1BgditM/e0BuP0/GW2KG69awKWLzeAGCfxNCrzd53nc4DNtF8/6
rRLVXgo6GofqNTKUZFD+8jm1l2rqHkXbDgBfFiJiJPQ4s+n7AviZ2UVfCgzh/5e7M1tuG8m69av8
ce7RB1NiuPhvOA8iRdHUYN8gZNnCPCOBBJ7+fGBVd1e5O6ruT0c0m5LbFkUCmbn3XutbnkINDf3P
8gzO8PPD/cv7g+mDobXRjS1y8TUx8p1BX7rqYdCGVYdAXzGO8k0soMS1QSqcFc8zS5FQw0J1R9SN
r17JqLVkjuPGzGo9y7qNAEg2Q2cCnb+/KHvdxXGGeoib7f4NY37L7w/Wv57dv/RbdN/MV7eGi+ph
nP+CGbSMJ5kbskEgJYTWmHZheXRyJr6aroVrzSIqG6HudNBJ9Dv49RBvJlu9xTkIjZgj78Gennln
U2MZoqE6QHrqZy29pGlJGgnwFBAiXXhsXPvmJbOlaH4j6/nTjnLUgMohd1zNy9j9D/o4yes3V/fr
/TjUjnE2huQ2jt3EHa3PTC8AHDUqZHSoa9m352RS37tGs5eWBgdA7x/iEOLrvNMxWw9+xOjv91Nd
GYhgOgY8zZfM02MYrfJFt2sOIYOFwNh/zzFAMGXNn+jn+k12wOD8MORxtilo1DD27HYk60wrOSSg
zsfsVOGe2npKfVXI2Q2Vfg1xz+2R+SHLyj0ssdVEOTtfCko9Wk2Kj0TqX4OR6NKSahNTlDxjpwo3
ZeKlRPVKZ4Fals4uv92io9hZN9DWVoXZM2EuHrJqQldQ9vGDjWZ2crmawvwkUb3p+KKOsdBWihnr
nlzJE3S1L3DBjOUgAL4ykJ0HiZLQGMn+JrAZ1WJA3gXzvPJK4CgqIrA2HV9AV6GzTJAWeVHxI6WT
gPNDfmh6aB+mynDXlpdhnQErtaz7p8DTAG76/TNwrHRbJeOjlnjdPhyHfkMn1VhU6DGWjgYa20qs
o9uKfF+kHkIHaxEiKloy63fWIoCeIiqilE0bcwKWeK3xkQQWdb8Uqq23rSTg0WoBoDCbNFfh8FiG
+NWFXXdLy07JyIzRV6gJKjiSiJW0JIKWBNiDkCX+XtuyNpYFksfL05+jMaG290cgPeNj1jjDDS2e
uZ4sBvil5SJc7qyNzvQS2Fq/8g1T7swkqDZ1xT9KqsqlYx6x4INXzDFT7azGiL8c/oho4529TIM+
DBAIbkP+rKpOrVM3MTZGaX8rGehs8GMcGLzViwgj2mWc+/ydp2+mBv+h1mhnHGR08gec8zLvKdAF
CtUhadqNsElqpfGwdD1pnLxKVGif25BdRK+/Zw4shsngdcWWzLAmDbgIPet1IIdLHktfByZRmPsy
6le6Hv9IwwjfPhXDInIp9HsoFCNKjJ79fNcpbiAoNjOfoFrp0+CuerSVe61AV2ORtWSmjnbixfxw
7TFZ9KahYaKA+T/9MArr4uYBOeTuKc14T5F8fuv89qvHsCxQ/mko84Ptct/iEiF1IIFxhA5uZ2Yu
EF9u1Sjl7sQ06y5EIB+wRojnyQ20zYjlGyaUtneK6jmFNiSFdgA4gwbQhtOWkZRq0idaDQgwGRNF
L6Xjf2RmwnYyZ9kSraadsaHIvEy2MPS4J42cIeegZ2tBz42ZvrzA0dLWPfJgTgbDRzj7Y8i8TnZT
JlAt75lbvA6tbq4qzf6qHOpW1zdxaDx3cYa+VrM/08YVT0Vza8a5VUuMpRt26b6hiGE2UZiHooS+
ZyfBroViswhEmtOO2DWEnFzM1P/CC73EcSiXrcaMEHgadoVwj17/ZzJab1MVmpDt9AdLDzw09kzQ
QqtaxRG2V1I7N70D3bpDpor4VwdhFQwYeLL4qFv1Z8VwHI2kDn01c5gAG9ocMUQeG4G2ZG263/H8
PCaaTxqHXp/iAGUZUZDOUqXGQyfV2RpJMZNF+gS85troIKrbvrvZ4JaRXWBpbY4RupNmHjGHolT7
IcXOmxrtxKUSw6inkUmnix5EMPfva1pvi161rwNB66vqMS6ZzuIYRTxkj8bOabOtlUoNAYv1LsQ3
a4yDYxOgThQRE1edux6pIqmNiHUGl6OMbocd/IHN3bkq02zjThpcK4pvWbxFYcxJfLKJL40s/l/+
a+QhQCLmnvoBJE4VAaqXFTpilborn7D4NYFcP4rJ7/a8EXBikscKR7Bfac1lmiex2jJyE+h5Trx0
portSCNEVktrtRhKNZI7HPqHXpGibVVIA9ixj6OBTyUOJG4voNyVpL9fy6URxBpR7SZv7DjRrzHw
/+sxihwmjGMGkCVVJdpR3P3RgCtmIebzyf3r+7Mw5U/uXw4zdX7UOJLNvqT7A2dT1H3/+pItsUDo
ULwou+L4nRfJmgdBAgdqlLvP6v4wzIE4v3xZSgXsTh3oCeOdZDehyzt+sSy0WX0CNqgZ2vjoSrhw
FSHNoH85SjDUA7PY43BoHQmpiQwYVWTPVqmPWIvacV2nnLxqg2mBzKKPcLZO3f1TE62Qw/0hIVaX
NirHoB2ZzswociymWGdWZhujyp8dbAV4xUM2PxiipxEWxQ93c1Mx9u9pSOawZeb7eEAOc/82yOJl
6AKIAAMDEr0eDyTgAI2cH2L0qSthIWTR5oA58qJ/kKXbrr170pwRV2Lf6wfMP80fHrr5VG6GOaNd
yz85c/lzf6hmyXsO8HLpO77AfQG63JrdeJ2NfhLyJF/7OMU2RPg8AsKtOCVS0SzuT5HjomSY7YT3
L405WSbY2BQWhyHtYp2QKJ6ydkU6ElUIy8N2pkCfmZUigrSNL8IqXwAy9jt2EQT5Soe/3tenyc7t
mx0Gy8TyLhoxW/u4NLTHxI1/SJhV23qgazNiB9wgnMF12CXqDOJBnYOo+zllJPVmwh0RupGOZDTU
R1MkfaSWPeLwKNC/xQXHJ8P5wHdRrW2oRMs8hiMp5kskgmRAJlbu4JIYdwGSRnSrzruks/ZQw1nJ
ojg8Fz5ElD4nljpFMsO5bWg3bWO+K0oud2jLK6PMvPqi1SWZJM2r0SXhzfE0HCgVehKqcSINcI08
9whgD44Jcd/uP0f606fOoPfIKA9f2lwvwh2217bouaVdhIDRrJwdHMH5E37atknEkSvPY11lyXRi
o+CuLCdnFTsiXNlapE6mPz6prD2Rjnzmg/B3UBzRtxg/rbbB71jvkwJv+xCBwrToxEHHydDGT06+
yVu33LQ+bsq6isfHhIbyBgzEsk+xMbWlUujKLX1hKhQiyJtpNooRPZHWIXkneVy6mDh0eLpamDd7
BX0mKOzmTFsTz0qJ2ruKUcHT/E1OrYONXR+an2KkaeCHwRYoTT11pw5G006N9qWNvRKBAcTxRKOS
uVs1hYWgCRAV4xiuZc73y6rVpyOrwr7tPf02urRGRQbTA97Ij9qcsk1ipuWOSeFG6yOCIWoyhccY
az5Wz8vgu2+uZ18iqYz9OKmFNggBviDCG5Gq98YPv2nFaF26se7PBTnCYCO0E6OrYOtL+0fcwcMp
bd1ejNRYT5Y+2/eEWuWcWtDN1OfeKLJjIXrOcx5eIJJFES+ghrVICDBSVircj3Ae8cE95svQceNH
Zh0PYpT2GTvoUQcYuLNV/tHRS16PfgY5wUuSs+nhgyhkpp7SOsQoyiY98EDVPD64yiSBTUeVU3RE
mTQogprsbfQSypOSzzUTsH0iaaNvHMAURy3aLRTm1gIRF3rIpOq3jET9RV7zauhAL1Dntdt2Gsl3
SDGDjg0q15SC1aTpsJN18lo6FLJT2j0g5saV+GSH+rWmS7Pjny3WaEpqdnn0ClrjkvqEbZ/PbW2k
Kn0045ZgN/iEXqAsmMX2wTXap1RXw0NTuMPD/RklCsgGLWEa5DTFNqOiBjyQVNQ9SPeH0d9R9Z20
CJzzmF1hnIa/OVqZneorrUREwGbEMAOusF3G8oT+P1rMKuxNMqIIHXpsR/i/Tcc/2DkT8DSV0dUI
1eK1TsXW78qPzMv0bTrXOFqYPEr/kTh7MjuN/jlSgU7g+1fZcX9h39nUfU7gtFMiCCu8dFk039G7
tEvkWN0GsYMbLU0YmkObE5XR0ytWpAc+tlmYP3pVlJ6z9vugh9kStFCzx98S3qopPGhZDY2m4Z/I
kvLHYDxAYHAADCD9IEG032RhU55xQDI+GjHZz3oL8gnf3cywHqDWTojDCItNDMSyOZ31Nb0OuROl
9kNWLn6BOZJeL5wXqGL9TsAtllAkzkYkZh2LcbsvtDCqr6Ggr6GFYjgbSU55P6Zb5TIKxD6L8jMf
D7aecSHICCCwZ1zseAhPUpgbC8DTJbL0M7vR1zYwmkPhqScXGNApLrkCO8whEqbzQmDmXY82XYjG
TbXFmKlq47r+MwtNtjdGc08J/FGJJjuN4YyFwhO2CTIwI/vJL+p1wsRtVQ7mwURfjg2orTiteC6f
LFE0RfmWYjPiiNmd4tY0mCr7xjZJe2tF1xgIVU7Ig+ak+cpnILKqzOZRTYO8zt1UtZvlth+dM8ze
ljX3VLuLndngUcbzNVxuw+K7PTA5lXW/A+RqHJTxnSPGsIMoCNhQwKdIomIPbCBeFRLbcJHWCDxj
tS1qEN2Z+xMCj/lsc7qXNVVkpGnOyRAEaOT1DHx6x5xGHD0Wf9RpIwP4llCbDrPBc3rKfbFPYic7
92kpnjhek8DRpAkD0TlEQCfW2DP9z3Zi0FE4XcdRN4qXiN7mLJTAI5OGA7Y0ilttIdueRm3pRUNK
RWt6my53bNx6eGRbkwPs5HCad+bjQD00IC0a83w/iukM8BaFYDwly/alyzySH5vSOADIf2YqeLBx
lq0EiidaDSGEcxmSDqgz9grjEDShQlcOFyDgsN519K1FQGy6M4kTFoTZd64RUcyQMZTZh2pGUrzg
Dbid+ZI5Zne0NPvoJxIqMyHxixyjletmgCFFEtzQ7EIkGN7tYYqOQ1azPo04SfU0JiJ+qlZGCLvW
z+eUKdPjzEnonG6kE0jvY6GXzcloz1WPunhwiOMTXj9+QaCzTdtk2NGKshfm7IGEc0WicJxF50xw
9kbvlW7gd/+oQXzAhQVxWOWfjc6waOH5w7toSPRLq3wtakKjYifoyEgMZiiWRVtTA01nJ9HJd10a
DoijoIcFa91FLjxx/FnGsU/VapKUZH72k64I84X6QsUIVbhEkkwEmsFMBTZqsdZHLV6FYCXZM0qy
CzsaHdJkMlsxgj9iptj4DcFx5BkUz42uq0dp4RO037skka+2TNjZJjC4nQcFIs0i/F9+d9YQGO/8
Qohj0ZI9ptv9EyTdEfV/4bHC2LOLuSFntmpof7bGFcs1x8vcfwj76HVEYXQYauLsB7TDhIGU9THX
Ien1thbP+4x+6mXKfqiykqQrgjBKmWkoOHXc9Pj4drkx7Co835tivmCtxlwhwCIkqlIn22+1bVpU
b3rtNQ/lkERHl1evwNSiVs9NdNuVscum4B3JcvU8ciNCV2GRnYeI6GS3U6WFEK+L3dAKrrGC+YeR
MFacWq/cCmy6sd8xYcWcscoobde5HgpkMToswqDBw9/CQkiH3toNftEfoybN521eWwWdZZ7i+adg
hgSKbUxspCWHec/CApQT5dB0wrhZMSQGRxFT5DGsoXyoJRDla+kU/poJpo0xpzV3ERpvI63LsxcS
VdSIY5OClEGlPwvUsidDI/wFV6q2cn2yDoZwls1L5DtM20AMEcC8jzEJoaTOTjQmtoONS6GvzfZo
DXDa7BaLcI/Dk1GQa+w7p/wwBYcio/ewlGHwAFZOSyKrjXDHqWhjDSHvyNTG8GnA6Nhmjyi69KjX
StIa6EH2K3fAEQLhvtje32gDAAcUg/Gs1djSrUA/uhXnYMqznp1oKrCCJsAbOyd/CGK3eTJ01OVw
FpgoC1pd3wCY1OBdypueJRMyQVw/pKGDgDK7U5njO8gmg1U2pHWhbDqKuQQVwVmZBmmbvtmoCLci
n4jRzXNc42P+vQNSsyAQ2d35vZ7RjyyYnFjFQ+xwuAhor66wyCZQbcrNbzNkxcRyn7qVvhc6QyeS
B9mTcTR1QXZycnvta2l57vRuY/GbbSsVUxiK8BrQ2zwVOu/U8BYDaXzwUoB5TmDVa9j5UDddnyKt
1K5ECrrH+4PXELzuaw0Rg5adPyJhTjf2kLOchxwh69xrtvHguiczdooTv7YnY+3RTpyvQkh/H8xf
dW7yFTdPc6So72ngsxYMiBJyVyvO+GTKc2KZVxBdzTGJO5RT1KxrQkfWlTkO12J+UH67zgp59Xsq
1UIlzWNtv1SuL49gkeoVxYOJiwBS1FSX4J2ypD5OsQHu2gc1VmTGBdes+qJPcF1JVE5W8YyVMGzD
XMCfwE3cVi5cMyKyYh0+hmBg2c901tjj7Oqzdi1rGSRYS6dHhT9oV5bqOx7beGfyoZ5xSC+1fMSW
gHkGig+ShyyRH4MS9lPCZQiRT/8C+HwRZYCEwtI4U/PuJ9IDHmonXdr9xOGcxLdZmuHjnNk0lasv
ilY+0iCsj0MYj/S37RStAMdGQeM2G315AhyLz4nNgNJ0kcEgLVLR7KucRTjPtA6mBxULHSdk7FxE
Vk/wbZA8QL+vkWB1q1gMJqEg1m0Q5rFqavLKEmIowYfgsK87hie1nz6mY/8IzKU/ZLQDcVINCxuh
3j7PC/o0/bgAMxUtEuarrTHaCwaYPnQnSZM5Z8SD/DdeG3gn1sIpyYrBfIfB0PmMk+YnCDBQfIX3
PRrdw9D2+bns8E4NpIng567lWjTTubHKCLGDNSwjmtOLivnwdlSq29oZW31C2bRB/DM33IhXi7UK
AKFrrCIzlC+5aB6kRuSJhapnMY1utR1zaCc6OQ9HkXVXHf3Vsi87XqsCPFN58lYFvvdAAxelN3tJ
FqBZjmOCRB3p7sGdlG1d7Z1RWHtqbi4OPM/aKOQ2F/R2jalu2NdyjerRe+oU7alB4PIDSUiYaCtm
mh8dpdpof1qhKo9F7a5DXZS7GT5j6WwyrWxfC6f8qo8lXoJxeJeoupSnkvX995AeMj9rcnEwFFzA
MQjtwZDPkYd5Cx+LxtjtcQpeHGWHm540DJZAhwaxz+SW5Hj89Z19q9IjAmP1Zgv2naEhyUUTcs5x
/T0X7Je53z1a6v69MJC3qC6KDd1cmr353Euq5mmsbMu1xPR2IEIGCnoPdGvulGm+zFgJEmwHhBks
jEKfcyVmDcL9a4AYS4ZW4Z7moX4YYRIvLJTEK2OIOL7bJHklHckXMVArREfhUyh9WOSAM1b3uX03
j/E5Qw07o4lWuoyRJuj5e255WGKwq/vNY0Iq0zZkdHwY5k4Z/BEXklhFDKZjDIcQjMqqtgJjcbca
3x+iLIFMjPRUo1VzaEcbhY3i4gZCX5K80lApC/OJm2VmGtcvYhpMapaYEABqGbjEmREuGfrnKx0A
JGuqUVVHQGcLF0fNPsN/RhN6xnXP9DZX05uDP7HzmhOpo/RBn41Eg1ya5O0Cv87veVsxjKYlJUiA
XYHf5P7gz381m5t8//6eZpnJBqDc8y9z6MDilJRSjQgVDIf7b35/VlaF+sOX9z9wqzFZNRaTJMpD
TsGzc/v+zPvXs/uXd4N2aZq3qavPUU3cYl6Rv8vCnpGrDZJpmB/8gsjKzNLEqp/9bvcHwe61n8Av
kXLXgwym3ls489MKDsRvD/cvJ5PDaJJA1oQ9+nuQUTjpnAN4M+bXNs09Tfr5swwjvYsUUlbnOe4N
MnJmcOBNrIa6z4u2baW/GaOF0HrunBKb0h7Se7+UM0hLvrZ4kT5y7IbJ8gFuWHe4P0vnZ1FB5Ejb
JY/3bzFIVPvIfenmX4eIhd8fuqqPVhDsrEU/d4TvSpnQAYRTjsA9tYpISjLdeo+mGfrFfpEhCj38
+6G3ygdpGs1su0I1InrIMPeOMMNBA9ASdDKtd2gj0smEInGxvdTY/P+t68L9hRLr//5TKrV6797/
52dBO2o8v+c///f/XKPyx8//QU/7Xvz4k7rrt7/4z8w14x84LWizWo5Pdgdsu3+pu1zjH55v27jm
XUj8LnLof2q7zH/wNzAWzEJoW3dM/ujf2i4cT/octWbw7X++uN+tUn+l60Ii8Isw1OM/FCwWr4HX
Zf0qta+bUDa579MrdIkFAfLxbZyRb0gYCAjRg/LStHo3k6qIVSkwdg0+mO6ySPBMEsEoM/ecLGVI
vm3d37ySQbcp3jiqoSuPH7w2oaQmEDdN30mNOrmlvsHRRM/tFOW0LsuzJeKnunDPDO2rJTXxtmfY
4vv0gOvS88AJTNdYcYEb1VM32Bu66ykn7AFnUBDuwjw7M44BGuiVdLKsLF/W5NBgydNf5HRyGw/t
h5L6Erb+IbUy6rUEPoNuMeQyxGcHo6bQvpVppEh+1F80vLl+0eHvmMiJnuvGhPzWcmaWFyYA5VEN
C691z1XWp7SCjQvAq11nuz96eNCNn1PXtsx2ndbe+VZO0hM4VRP2ojZs60beOroXgCNWvpv/HMaR
6qtZA8z/OWJNpEpl6gjLTxJjGmtfXHanRWD2p5SkKPI/yNNQ2qoo+ifmoqe4y05lAYSlwK7NrNmu
aVAN4yVu3LMW60ckvvNc+eIHOllTAqrLeOGIgxV50+TGS6MxsU4b5DzjlgbKqeniT4PwB1+LX0HH
XmOOJiaaEJmG6/zQBu3aLT0g4wpjE7LbNHk3xHQcB37NFBav0V8jPSBHYO+nFFOx3NhmepLjdLGT
8ZjQPZrR/4MP0TnRUJQnpxggrDDiU2UQsJFu3F5uOlJq49Jl3Dyg7k2Zo/jnAZ9p6WJ+GduNq40X
fXJO3fiqZ7AbfDv6ZCpEDp9THtGyA6KANVHbu6EI1yNbPZBKvYPoBViAn0y3gm1PwYbs6H901lva
IxAS2UM4kF1jXKpI7KouOiTInA0zPACHP82fsBEML7Jl8jGl3+00+xQhWvAO0A5vY6VNsMa5qO3p
ZtRbENgfow661iBsQFfbsXAA+CJrLKDBppLdeLj6BRSspkTb4cB7C/FFtpZP02y4qMnZyREGjMV0
VpzLSZCsxDtYqaMR2TsClAB5ZZ9eSLcJSulsi9/odnqyxPQyX5MTAUo6VDVbxIdAqA+vMk+et8Y4
fnMQ+g+V/cYwCQk/KD3ygRq8vfefMcoUWZPF0KFG2YAzU9bhJ1EPziIr1DZU2TsQeDg37Rop/SFy
ixXRERzJTmU3Xno0lrEevwmZfDZwbUerI6yKLDHUN5qdorZKTtQpu6BMYWIhX5mg++FBUcl0gSlO
7Ee3qROuVa35klICJWrb1P3VzuSt0XImLSwH3ncVTS/+JK+0VMpQXU0+EtTd723/1R+7QzdML249
vcyfoNTHo5alJzvK3+c3Zr4ejXC4ujFM23LCaSFXpCqSHY46gF+JdCBkTeTXuzbkcj4ajrEXhAT4
CIctwh8TknRoNfx7DfPn9JAygkY5vRgG8dYqMqYnsYtt7ztesSliTaCV90Xippmv7TRVx/m1gcIl
1IuZfIxaPpnMbZIUpwSOy4KG8dERcjUF3Osylwyhsk/g6Os4fhv6do1R5WYaNL+5mPy63dSx+RJ0
4crMXxj/ba3efVMVvNZUnxBK7VvN/4IZdYOx+aAlzabEr43r9uI26hIJdQPDuuqKNRaziybHFzcZ
thjqWWXK+N3DBsfc4OmhVeJsN/pH1BAqG4Sr3gzjpQXI0HLVhy+C50IMkMWSz64Yj6bEI8fFrBFU
140Hgi3OgD0q7RIM5YNV9itnMAia6Hb1lB7ojp6Z7d2mWr9UWHHU/FTshDUdre9Okj7ppAN0jbWr
zeyU17x2yJjAa7gkeKedDIT0t9ZqHiW0A7/qbmicNgQQkvWnjhM3wvxfLY43uBM1LNxsGu5GhMax
FvKjDdRFcW02trzV9DkWiQ3hLUIl6JJQzWIVt9xWkwHfvAuzAxrD27xg0wJZhXQ6fHa2LpleaP+/
d3X9bAZAatSN4zxsJVt9mNHPNvYZxTtMI9LTvCbovnvm5LqZb6LW5B4zjDhe9qH3JmWF469gp/Ht
Nzw9pCLQCuz17oop6myyUC3S/hJ1yXvHz8gKVjdq7wiX+tzD4FbL3xPokI0WPTTRef5Zueme73ec
oc4w6unfaPa3TtPOBjKntY68q49RtDpQPhbRaD3TXo4XYWUmB6V11sIEkJ4RRQIcg1CNpH4f/Y55
SGJ8gLwgYZxBudsF1QMSLbU0B+eQsMQ+pNFIvTQyNXcUtHCQuGx3z1k8jbukJ8gkIuYpk+kb2jry
D8kGHcv82BntN87o9sIKvG6dpmhdApRLBfsskKOC9GaaacZE6thNDVF/MGYF3B28fH92/944kY4w
5N1eus4TcBJzMyWORSZljARufnZ/0Ozm9y+Rl/Gy/xC0raAScBIPX3syJle91T24+McPOq4UFCRZ
sERvPodNNROd/PlhGGvjkCd2twkmAthpiQLQCQ6BR3VaZq9RbJLU0FHweH4V7nNiqmUGrXXU4xfD
NaL9yHTHiyaWEKnvgBhtDE9bT0W/6qd0XdjaepDtgj0AjO6b1346ABFTRXEDqiEZuxU1vFuTOMF3
OppOqGIYCZMuX0utPVbU7r89SGqIIy9uwjtIWnTUqA2HItA4ICMjfG2ZFl2K0i7XnL9evIWfifdJ
+LuIXWBdR947xn3sxrL3DnEhv8XgIgstIeoIxglDoHghHcVunNkU/G4HXQ/4Xq7BT2mEjiIbGU5Y
cGETYvCRaemhL8TZs0nRi3pYEcTMlNX4BtOEvjK3edKweHAL4Aq+5v50DZtxyc22HgMOOvQKvmZ6
3j3SYqb94xugRDyWP2XSOx1TBteacxb5cDOb8Zba5TlzAlJ3vO0k4vfYZuSNPQylwR8O9f8FMWD8
5zHZN10fK4VHdLJwf7Ulxgn872RgpC7d9BPQGQPMG7PaW+Cpc0PTSCNXkXOUcuv13/zkX93mHsHK
KBl1SzBRN4BN/NkU6tuDLJzRLXZBaFxGglKZEDr7bOUAis046MQ04FQWQNSGN8tR6W9+PNXOnzyp
/HjiW/HZ4cRlsqP/8uNptULgoeOwMzsO8aw1xOxstLra+vo1BY/oWPF7W+479RSL/NjYrGocbKNk
3P7NC/nVHHt/IZ7pOhza/Pl///w+hFbh47lmUjF/+EL1V8HJJCPB0tUfx4qDAU02F4ApfaulNJp1
kUnQ8/W6MNh9Mg6sPojKwl5X7utfv7K5RvvPt8jHujt7lg1AFH9+ZVVK+kgCRnXnS0oovThakfWk
tXG+RK/JIVQ4QDjk9/vljW7jGGfjByexW9heSpG86776sCIWgPvx0BPTJdyajvZaZdNLx9ZlJYjw
Ro4hnO1wiW3dWm3nI4jjD9s0EbuIG2A+pesdd0qGNyxKDl6uXyZL7Bo+CxIGV1lZL6Oov4ImXBv2
G6OBTc3mF3iIYeW4bbz2Wo/DLoNjRxwdZ1jgZ32wKZxmo4fturYYB+chbsXxg7y8V7p+qFusJbDS
iwdBDe/9Z+1L/vmEfHIEgZwSTdudmeldusgIf6S9yVZVKlz2Q39jTlr8DZXhv10eNoMRYTgGyMdf
7UlmFoPqMm3SE80WxYN+kX52yLPv95O1ejG6Zv/XH7vxHy71+Yq0DWuu2j3MUd4vn7sPYYjalDsz
dMZjmyVfCANwEuslKYdry8YHaDR9HxWL2kRPDZ7ijXL3UNv5weJcn/Vib0xforbYF+Vpyvur78ul
MotHy50vhpmYSxTixSKKBezAY2se445RvlOQJCTZOobiYWI9RKR4nP/dwas2mCZF7+xsDqBzVZBx
JfhRfjBMdWQqsEQm9NJTVdGsXtOHWo75NwcVOrC+LfU96TbZqUAjFLffGYZzTIGu7DuYwhXcQ5Ns
lHg0nbUaPCbvBnp2G89ESMPSROePA5arKDgF3sy8DNIPo5NgnPqbSZoeVMzHIlUvgxvc4lgue0ow
TuDWm5lxOiZbNxPW14ZyFKT2+3xo7SoCSkR2zqEmNXL86E2OY0VMyR5d62aPkRdA6b7nPQ4F8YF6
Tgim/Tb71Yf+kNvjg9KST82sdmYoVl4oN2OVvQM+OrgYxayLqixCNsVuZNXuO+/N6ZnYUO5xYjmO
a43bFZnAvU4qnZ0pJ5ZdPOfFkzLZtPg9tIHzmzMrpEuEq3LlGv1x8PSPwLMBktAm+Osr7Vfv7v06
QxjiGug2TLx3f15fJpI5a1uzCjhGuKEp6RDEvhkvblC9zr8yg+Bd8Ter7X9b9YXOkdMD7+mLX1Ew
DdwBN7NHFtuUgqylMC3/fkv9L7es6+BuRGiCYdn05hfxB0dhHNVpl+k6+XMeCKJBwFg0s+nWKFSP
TMkQAS5QRdXXiSjI0SPg09CPkK8/51N2409H+HPr2CLhUoBzN2lHaOY5pezpTfvNZSHEKgy6gr9T
kjGTJN89hx9T9+kJrTOZJ4BOWYjTXL3I0HzpE5ZqkozAUZICi3W5hYChXHm1+PxlkL6jLjx2HRoj
KEJzXeZa00vk2+e0snfK4kgOHEq412lQO0GhM79IwTmkdmByWM4NIx+XzBr/8HNFhwGp2RSrS2ol
J3+QN8MVb2Gujp6TnAoSyJgprbV2hKXunDtCtPSJABhGTFwexwkyTEDro6VfYELVQWaND6QvXw2w
AIsgKtYSc8NCN+NPwXahjdQkcXrqFS4WlOgZn6SXWbu5rzD/OL1hoenxeBWOvOVts05r903HwD0X
JTPTSeO1BAFWDFZwm3rtry9usBb/uX1yiWFJpyrSbVv8Qr0oTJwY5ZgXOyNj+wSnsyxr1JlxR92E
JQnyXaofS0aMSyPiM9JUvB3aah8p7QvRSRlW/P7cUOYhLDtK2zlL2zu03YsoccFQoc+lW98TDqau
kRY+tJ75AObpq88guio6WnI68+D4dfTS9wQAHVsWb+lQyD2hhxtCcT4LgVAL1mlS0wLoufM5jc6H
CkwOVxmI87yq1lP/UQLJ0PT2GJNw7LLy5yxm7v/j7jyWo0fSLPsq/QJIg3CobWgdZFBzA6P64dBa
Pv0c52SNlVX3VFtvOxdplpZkMMgAHO73u/ceqziLkp80eQeNuobSHbcG4gLqXaCNN9/rb0ZHh709
brLiXR1SXSJ0tQYYY243JeJIY6mJH7sd9BccH8+V1O844I14IzCJbtVuLEj6FVRe9uD2BT9DaFD2
Vze0OwxfE7X9ahNkN0qysF79mBY/VSBOV2tXDM+OzW+MMQl8b3BfItG13mdiazf27u3q33/Q/8Uq
xsZN/QO3A2X7Xz7mIazctB16nCbMqBvVX1K66JoDPmkucquFreMcAvjO//7HYuX5z9eXx/aZJ7Rh
mJiz/2X5rIRF3bHo8l0r7ecMG516zmHc6NNuPeh8GGl2DoaW9A1nlbhfkQze1Wx4ygnhBYWTIrid
1dgUY5q42JCs2GQnyJo1qRi1FzOcTwchRRT1Qu2XPIRSF2A76gZpqtfebzZDFR/UkjFE507Ttk3v
bPEvuQRsFqnPLiybvsLAuUjTwnfRceyDH1OmZzvTn9W6G3PRxTkSImW8dWbjlVs3cXZmKL9iWHYL
2fSwnyiq+Ysg/srN+TRjcXJIRPZtcs4tzuPxfBvT6UgdBc053MOhlXyo39ma9efZ0J9jTEgVdrUm
+dRcjIaCYx/fm0RgNNx6bdLESOE9odfp6I76seWybzi5KmJRlV5aAml28IoeqMIs3qtSKMJeZ4Qq
edyKC9G4P0oO8frxmrMz/y4qfwua7kyWlyHsnzqNN+2QnR3BrmOa5y+87FbASpRogH+WGAaJCHFX
qm0dAa+PGQM9mfNrSI0Gqx/jXFkZCyCfJE3oRk/Sw4Q5WXr6uYTFAfkc/lzy0U3uRanWBnqdUpsm
so/aJNZKhOPs9aV+aYahj2Zi3FVadNAhDdRxd1NP+Ih7Y+jtSxhMd+q/sYpgUybCmh7qLjrnyMn9
6JxlQ0ucxDsUJVjTAnoh21Ts1OqrlLWC86Jo+yuhk99D7NQ9etPwZRTxw4w4Q/zwQTuoVbdDJNeD
+GwyOjDm+ENgHDfyjsOm/BCCd6XZrNCorxl9TVNACXpCTaNtvyqljfq4Tc3dm+s2bTIo8CmPD3aX
pXyI6ZJQGyYjnZ5FKl7jUK6pcsaVPH/1kkcdu4k+z8BnxgfarQ8aSA2TMHLoHiIvpCAfTbNNkRcr
kt4UTCWHspyOvxc8Qw+1jcRntRsH/p6sXgJVQORQR3gKAvK9+CnEEhtaTDbs1cMnFy0nSJtawZ7W
/y9dQ9dXF5xSX2MequXI2aEhjIazhBEE8kLj9s/pzIQHrtG6r1j8537bV6jOLMdKJ5zL4OffLx+G
5f5Xy4drYzu0HRYR/V92+elkxZUpKMBq3Okrb/hDzsPeCp7QuRA8SLQt1GHU67ITMiYzGkoAuZGU
9qwurAZHBHw6zgAtuRtCsektxV+tlu3fF3DNzypmg1tHfwp/+oo9Krvt8cLD+8FX2AzHCxfpkNQn
9KBhjUtcM/uFTnfVGGnmQfQ8c3KytWsdfqY/dtPOquB6WF13l7kc0kNTp4m6ZMvszUA7I6bTqEjO
zG0yOlm9Mczqo6yh/4ZxqS8odH+sC7TQtkDb1K1yWFyolOf4SSZxNIst/kKU8O4hbqdnn5xk3//R
awv0NTe4Wl/kbO2LOMa8pi/Vqu6I9rg2WZzUmvOAL++iV/WiqOWHTqbW64dnwgO3MRa7tlSF3LRH
12v1DE+pDQ+gMChPSTWw1VPP3S49+1yR6v5rXP/BsB565hpprN+pV1PbpNBUR2O6fq647uHVcQDm
qkiAmqsX8dH7a+RlpQxojBOYux/USQMD4KOROHjDp68p4w2g22cTQTbf2Ozqkl1Q0d30U6Q4ysY0
bPsEzmEORalq/qRt90jT9J26oVv3H1v//601KPQFKuXs/z8ufyi6Vv7HEhEgjfKPfx6Y//2t/xiY
e3/ZvBRD9N/CEzX7/rsNxbP+smwXIc5CjvNMT+0j/p6YW/ZfJo1htmeSCxEmX/X/JuYWw3Q2mDb3
saOswNSr/A+m5nRh/utuBq+GbusCsUd3LMP6V1msU31UdYzrivsl3II8drk+2D8L01u6I8XHfXNj
gaiW9dj3KykM+8Q0tJ8zZj22423x2vnFRuB+u7jVfeBqwcrHm7MtNONgMedaCRkE62C6THVJR6Tu
f8Ux4w7WyBi/rMZUBsM0djHWoMEZIVFeqH2IWTP0NcKB9TRBv1tlI8FpY+5oqXSIZ2O23rZ6WFBa
7IHGq1nSRc3gtzF6KBkuWiJlrvHOLHiQlqO/cfMQr6ethmVQDfAqrA3e6KJuZbH2azyFBZheEvbj
qtYHapUApWzzMlonPEk3jKoYcXJQbkS/aZoyfWB1IbLVW+CzknkXaX2xqiKDRtWxX1jV4O0zUkRb
U45PCH0SY3RcnzR7240eUHaO3kuMW82bZo3jAk/xlso6f6OlkcBGhRsn4Ho5OEP+XSdMFHLmk6u+
MA1MhJ2t+u2BvtO7sxZR85oW0WnqNYlnP9/FMZ2BQB0shmz+3uSqOnaFaxzAr3zWiiri0eO4p7/c
jQz7kb0/YaqI8m6zFps8k9kpHINdF3CkI9fG8GWNyDV9zH1zyqwnm3MPXn186MBlbpYec4ZPeWI4
eurRZrgIezdCYsluARX2pH0acR0mke0bH4JGIqkECUJXP9qddiSrnB4kScNL3PvEzfzyqXd4iljd
VK3mSNo0EBTTQsp12vXBKWiA9AwBjgWLLFtNHO1+LoyXvJyrk167z2PhEs+3UXimQHdvRBiJDGoF
ICVAOw7ZJtIzGHEpeIBQ0RbLOQrs56Dj0WAG1p4x001MkbWp0hjwainXFUAZPXACiqwqHk60h68m
6aC6JjOFm619X7sWCeUmwqvnIGQ0w2OpAUdofNwlWioZz/cUwc7l4IGpL4alloTWJqy/DX7dBWqw
eycSmh0K663MjPKDnsr4lAZ9fk++jbphvYGVZfYO8xhEoBhxJy8pdyzc9Oo6KVBRMhhc9w4Gv2o6
Z9KFANo/OqFeHiU99F5urqOufYCwMh8mius83OI07DgnvwksSjQGe1e5lnsf4MouTayERh7uiJPV
p2hk1bdaYe0hssB+xkvaejgccDOSyrC75thq831V9JQl+wlG4W8o3aQtIp1jZJY9OGNLLVk03Rdh
8J11NHCZqPB8rjklpWGXb2QFzCzOHOUYZ3ZJ+g8SHtBJrcyHncZ5+2gGR0N7p2LvsYrq6poQy41x
b/JBkaH2VlPsnUj3AnA16EHzusY/JHXypOMz1mzfP01pfv0FvHhWdx3NMb3m2/BCFuNYOGN8HOGi
LaNQ19ciNonZeiguWtNvfVkOG7soDsFIp0LSMy4CG0hmk0Yov602vpXLx9p8zmtnCYJ6ZEdq0GMZ
UukX+/RrGJp7FxTOI0uQe0dl2h/ZWDTcgy9eRkVWrNG6nZMOAJSyA9CeXUfgRBfONq4oOAJJRGGH
U11GWIanovUDjpHU4dIkDBikJaQuPKZLZTXQZO1IQEo45DDuW2t2r9ZqKn0gAJb5jpwvsPYn/laX
3XfDRCsEULnVwjTZwQJiIizqH7dj2jkOibFqmaeuh9jL7lZTn3hHQgdP0MrNTUT1PtZEQL65g+23
mAoCn6FGEzxxu3mU/Vpa3h/hB8+1JbNlSR/DItIcsS1e8AZGl8kjhB9XQcD7Hq/8aQnXTNmtyn8y
thhPdWcsCrhOseC8qIu4W6uWEYPM1OgNyzaM6bA3zAxgKT22A5ORVd9D/Rl4CEivTVfu9BOUtDo2
FS1P5HPmTdtUL7ENVjrqa2el8zWYKF8JVhBbdMNiWYnxKaczdTWNrbto7OAkjYZYgp5/zV516Apo
a/ROfAH5y5Z09O5VV/TanWTMmDBdWwZtjFlqbJHsrUVnYS2JCOIHBpzxNpw2CIzclLiuOGVzVLJU
KmjGvxxShrThre9GX+4Zb7snIbSRIQMYqmEmW+sQ93bxyeYzC4dVo2SP4ZCxzI8YgkU2rRvtRUTh
09SM0RpAmbWf/GZZTsMnkNtxyXSJU70DRI+ijzfAokjdaXBf13tmGv0NiwhDRpuiWBHdhZFhrJiG
k/FwYpsqK34Jik/va8kwf5y4NevMClcdxbp5Is5WAJCZukR/YyRhuawtlHUrUXzJVmBYIlIwpxjh
df3s9fasUgr0dJW5vvPy+HOeSTEPqOqLmT4qVrptoXuYwUjDh+BYLpmAlt1m2cygNaaz0DFNeuY7
ygfy2F5P1MYfnLlaBxR/YMuidmW26heLc8fObMkBGnkEc3TIP8ABEbP04/08J/aiJW+2Mu2Rq4QL
LK2QBwu38fdFeec4MeUAmbbLxkr51OZdQ0vk5LryPMfSwm1rs/i0f8B7G480lhOFfDVou0R2Cl+U
FkELQLieW64ZPEDk4EgbVFTOaBaxvS3Tdu1gdPWb5yTVrkrDYeUT5l0FZECWbuM6W9+dswfDbPdJ
oIFfZv2mdzaghpNfwMJYde87kA5zLXqdkn08NsHOA8K2ph+efsN8DA62E0LB7MWDF433TW7IV/pQ
cBmAbyrjzn6kiP6JZQlpTrYvoGC+peibJZ32jM8jxmQ+O5hl2Bb6LqEYYJW0XfpAuLNYeWnNoURn
zdMrCzKIbILX0ZnezaltLwYjxpUfn5zQFB+9zuhtAORybKlJgg2rH6UEbdY4rfthS+81KIMPSY/L
XlctADj2yX6FqXuS9Swee7fGpKBzvxhhv6FsNLzZzPwWtZTZbp5Sg1IpWpWQFNEi7fEmsr4/k7vI
V6aCHjgYJGcgCJVGw4utwAiJQiT0HtHooAObECuAgq1QCj4qMgdHuafuX/yhvoelMT0N8BfQUE6u
AjJUCs2AJXUzV8AaBoVtSBTAoVYoBw2mgzsBd3DyW6JgDxXUB1/hH/yWi5j6wv5rhA1RwoiIPGAR
lcJGULa2TuFI8KdiNEVF9b5rUe8dhZuwFHjCw6UWKRQF4aiOD8XGRQamwlbACofgMfusHo6FqYAW
rkJb+DAuePZuHAW9cBX+oqOguoOHAb4zUHgMT4EyGoXMwCZhEWSY83OkhB+p0BrpLJaovj9k8ORS
kEtalQrEoakLBxcDJa0K06GpNhUbckfcDDY5XmAeGVQPj1TE3LyIAdiHBfUjMMF/6AoE0iskyAAb
JFGQEAtVyIEaMpI8R/cAJKIrpEij4CKjwowEdznMkUDBR2CFH6XCkUyN9aC59mejQCU5xJIJcgnr
ESuIB8wkhWriKLyJwWW5GDuQJ87wajOgpIaKXWmx9Mt1oQApQcvn6DYE6rxeHGeFUdG1P5bCqlQK
sBIr1IqmoCtjg+gHIksA+wXJkio4S64wLSAbM4Vt8eC3sI/DkE4zxRVqqdwbUF5KhXtpfsEvEGAq
7BuVQsL4Cg6TQIkJfnExLuAYG4LMCEkmUEgZF7YMvh5gZAo343aUt1kKQcMx4duCSZM4Zkf6ssfL
o4A1phlBaqChjKPHjCCisDbqe36/8Re4LAWtIcUvCGcMHspBa3AOkxfijBVjB2h0+Uzc1SUPNX57
VFetYxNUYopDZzHA3HF0lSIswfB0isrz+y/W573Uy3tNQXsKhe+R0d5zueJMvMOFQaMJG7DzqJA/
VLkSR+nAAP3+C//reIhgBBkKFiQi0huWTjKduYhLd/ea8DzpghDIUNqbNK6GqFy5QhDprqIR1RIw
UaCiLrCdwLSX8YsxEbntSEVoCmhkUARORxMBjkjhjga4R6HbNUtbioYTJ1AkiyolMuKAkgb2lmvc
s2rb7Hy2CqeUYfJZ+gqx1AftYzUSzmgUfsmCw0Q5YwEOCTRTO8n7ygbWZJM8w9h0myv3VhAIcuWn
k/TJqf2W+Ag5P4CKsjuCotEABspogJKl4Z4spTiN/QFphWIBBY+iRU2eDQWUgokCSwTEFHYODGEy
XodZ7NIz4/pnAmvPhUJTqQK1WwKtyoBaRcKTDbIEZAVLd1tCtvIV4kpTsKtBYa/SHNUtCWI6nub+
TRu0bGkD/EAr9V5zE8NrgaV8i7+tIwbEgLBR/l90usFqH+bY95da6L3FkLgmheTSYXPhdn8jarht
S+PkDvKTcGe+JK73otVnKXBqtT4H0YqwtRnz0OqD+dq10xsptc2sNwt9gI7gKVhY6AT027CySThi
4IT3HEyOSR4zlUT6siFUFkc6p1eEAHC7cSqukdp2uUKUdbDKGgUtC3hmkfwGZNZxBlyQfcdCTC14
qnBn4ahfBVYtzMCnX7K5BRmtV4i0DlaapqBpFI/ptLsBUovkcwJXzaGAlXv3Lu+Sl8AqnYPfYh2A
xCYUko2N/e8LFQrWVkFtq6C3iabkwVFaoB/0emErwlsI6i1Q0DdJ4n5d9aTxB4WEs9Xl1ylMHNX7
a1+B4wKFkAvoKyoy5pQTdDlAyc6h/gXOJdoVA/CytUHR+RNQOlfh6RD4XLpMSeMZCl4X/WLs4Nmx
8NxHncUeR6HusgDoXY/DfVzDsg8WA7hikdTHMC4W07VUwLyyIUSL2ZnWQ4XT09pvTeH1ah/QXkZK
nENgffFoO4frA45vUmC+39+fwoSOU4/3yMnKPsD2tg8xmzd8FsD9bF6vLH9xfzbtEgYw9kmtaT5U
QBrD31KnvZoKF9gNgAMLhRBkL4N9vKDXH9wUZhsmt4EMv9gN1ezrw2ghpL3F9vI0KDyh32u3nK4g
PDeGZyTrpGXk0kM0nL30oivEYTgDO+Tx+qwr/KHmyHPopt+ZlxoLpuxio+lb2hHgbCcpiQAcIgtm
leUhYVAo+pJxCqxFV0EXO+iLQ/4GbS17MM0fZ/afIZHgik68xUBvJDI3AEdr8kz4Glcwp6TLqBeh
b40CjbRZBXI0jrHbftLEvkPvpp7KdLet6d3FofHeGasm7+y96PS3Fg3wUFA8aE+zC8+ii3fFAMMd
/KSM0Wwt48NHkVjYECpbhaoMqc6G3FeRcTN/wD3550s3+f67iVJGO1+l3NQDyljogTZugGFSbdUv
KrPdFDagTDmFYhUy+u0SC3Y4tTfkcHGS0sCwHaMsPpls9Zdt3YTI6jhQ+wbgpFjbYJbFRHfEZBvf
wwiEE9w4ZwCUEa5L5xhoIby82KMcQTXbDHxVbBdPetnGawz/ZJftedWMNELSwjYuUwM7uSag6rpN
ZqLTDMmq76jMDRL8LQC2LAZfE/k8TsAVl/WuTokoz+ldkgO4GYsfcAV0kspwF7m9t9TS8Vo+Sbfd
DiM2e1k/+7hgCbakd40PXaeJ3k2pFUwDUqpy54REuPskWxa0AilkNi/c11TDlNRhZj9ly+VgWtVR
BHQP2vVwllpPh2pAg4UJPKOnAkyU+YeO3biiPKbS43Qpme8kgapJEpSG0on4MeXjrrd4yvkWBAOe
JYuMYxwlHGutJZ/j2jwXAJvo1kzlgYGZ+tuL5Te6oS/jhzHMunVC33471q+Jk7wNjpKI96LmkzMI
4AJ02dqBfS9DfuGaCRwNJLgcGF/kRJHTYFglUttjXt6Feg6UutqPBURqPG4H8H9LnWqStWCnTF2K
Q7ip1fdCGZ05VB31WLsrKTZE7bmGdfwY9SWFnWT2WeE3gIlWbI5u3CPUgN7jmPpxzCxmW+m8hP14
ARG9UB3MlArdEJjAUGmfUWA5C0ZuoMvJR3jwpgTLfAhrKdDXjVHBg6Ccf8H86a5uHULgIytuL8i1
FC+zX2MXFD/x3DxlgiIW+gtjb3huAodOivELAAVFvvWE/9361MaKYWK27OPou9eNmztDZPb7/Zzk
1AQYRLQL9CMY96uuSz9GjamPP4zfDGLJG7XcPnwOHFQuwkQ25Ziw9yOnWOCkf7Icez+VyT6MiAo1
xB/L9q2o7MeBU8BAGX7KYo63ZNf0OBNCix4ybZtl7kq6BaorNkUMzhYfKK2+SWnEdLRY3570SWYY
86J1qerr2vSZ5DbvMWhuLqcQ2PL8L0ZiFLU2q8krP5GB7+ReZEyQLYVeP1s1bYq6nhSLeaAhhoEn
0ZTqszXFMbCnfTGQhI7H/Hm0w4KDlN+Q5cEVratm6vRnEvtcC7jCU3W68bLdJLaj4X3XwfAmejul
kJG9ZgG2zCnzazWXR826S2nz1SooIDamnvbO55oKvWVWRSsw3oTH6GwIEzBvNvVwIbgg2CEst6Bz
7YYSZcd1C7hyqVxUdUPlT8feWtraQy45BQWxeE6spyTxaJFB/yj49hkNGuqOgRg6/ilFwjEq8Z+Y
+U2QRec36RE8swNr3lsQfOIEtQW26p8mty6t7U7cnv6+87o1GHgw6TJnzl/8TOhgaoIV4VTFAEq1
qNPdqjkTex3+BBrH0s6SaS0G9Yl0t0bZgFKvBzvry3OQNJJTOcVzc5CvCV1csx7gvRJz8ipSwXiW
XoyylPlBwKh73WLcSynmHIyfdCO+E55f1BFFJRKH7C8Ozsjo/5hq1fjUYXliC7MTZcVoVw8AmpJD
IadMULpGlhIld53WmUtTj+G3+TzxvIYzZi0J7EcU6GKFLaaTxm1l0h9Fapfat9Swl41bij1uTmrD
s46NJ8lnLY8/HBkO+1GvkmXmR0uNS5/xa6Iv8XxGCzOynRNuNGsk0m9qGoJ5hsDvHrLIYw/UYYvv
7afQ4K88XBzb+MjTryrorSdPMiGom25h0pRybCaDhJBrD3s6M3J6q3RMVSmDzK6vF0FE4xAdi7Q4
i7XM2WnlfWxtGjO6zXFXIJcLOnsrxE9Q8ZzUQ8LFgZSL2i53dV93F/s6d196aQmoHoXHU25i2yiN
jalNBVnh/nEydZ9egNtc0obSuEgSuutLLNq07uS+Guwobl2Bk7xMyHy1pOjMscPe2cJ/9223XFpB
/jyhwtVh+FgSHVgQjX9JWsoG7UFcexYt36hMwoT+nV6JR0PiUDXpWzo7tTSVScJatr19K5u43k9S
cGxJ+s9aho+tA4BINCHrDlaEoTDrtd40D14KZIk6Lnflrii8XnCY3LdTHi5xmYApLXlClAj1m3rm
7vR8ePWN0NmLWNK/E9gfbIPd2hRWXCmBfsIq2JPQMHcJqSXel/cnj/1sSSfbzpmNHCOBs5NVMUHe
fqknrbwTIUWzNZdhS5iwS2lrI4+wln2xjHz9mQ1uvXQh2RxMNBF2IOlXV2jmojCfwsSt9onPIcz2
M+uqh/M7pcoO17VVXKAPb7K0esoCfCUWxc9Le0o55A3lSsuCjxLuLgIgLpce4COqVLo1U14Wx5lY
Vf0zaj+tMx2NWdNhtLLvoe1XjYmrcNacN+HksMzCtVOU24qU9yLu59e8Sch3+/nD6PKm9HtPgXUJ
ErHjHdgPv5vu8ODlSBi+Mejr0kZQCMm6avlcbThVVNRjkLV3VoJ5OJF1hyLqSS8XOpAkkac7Y2x2
jOK58TUaHlsq2KZg2dQPAZJONLJwu3S64EIk6T4E91rgPjQ0LbEtQPqfoQXlMSwgyrhd7nG/MQfO
mhQuUKCCWG91t6kWCVlZtPRGTz8kX5yI8E82fdtY4V2dDj+jZOxHn/3NpPXDj9l8iy34rkuZ1e/1
0HLFpm82211nHE9UG9Dthe6ulRNimEuNmNXfJepsYGGTIrDYZi/OyORQJg57Lr2iW7PnmJJxSkHu
sraq6dAchxemiwRwLIwELv6Y7s/Mn6S3xY83pvRolbzKEO4yrr3I+rBw5ZtJ9p0ZqzH074vJGZeG
WS5dfziZusP0ldbsrHfua7J5c5Ms/TBZu06IX7N5b6CT1xSLscsTm6jz8DC5Zw26TFhzal3oeDX6
rn0tAVCr16ptrF6FOLJj3RJwrfya9IEaOY0Hg2drJIZtEOVHKvcqN3/1TVogdedGYmHVBltn7l9N
0z3xSfpDujIpt6dJbNXYEOsjVh9aCnNja7JEAtDERFHY65RFqm7V+USnfayYOeqU0xljuwewwnjw
pvkxavLXEaGjBeE8uv0pc2jUHoqnVDzyVyMmOe4jHbsF85B69K/20F3V59VpCLpZfOVHXvQEq5Zz
H7TN+1Cias1x3y+cjrP2iPupEKDLg10Ae4cu4hj3MIjkGv/3QqCtl1ZN29xU3Ttp90I9Fn/uhieA
eTMdb6G19iJ25jsoDmtqXzaMs99i22oWRVzRX3+fGypNI/e1N20cCS6YbfGCEq/nqDM3REEOQZef
SQlaizLRHse8xn4z3BPupEzT9RnWyDrepmn8PGrjN1PFZZo1tIXSK251CWUwpIPJke9GgO0CDtCi
obZFqqLJshfXysRs1cnvImXgKivaisfoGe0ZX6pR/4YqiJlD0nAugXhH2DqmU483kQiV38c73Q+3
gKt3BafkbF4NLI+iuwudcd1yjWjGdI6EsY1iEE6xfDRjNt6atZnbiY63chfQ6U06nNY9pi5ljiNz
ZKpkrDD240Syu4cAEbjVONP6+XYUBXMbCtvMIlpnUf6gLvxWI1yconrwTCv6yzAVy96qKPtwX9NE
HmvNv2CBWjet98Sg/ZVQ1Sq2xyMnbJarSn8xCBgs9OlPbuF9GrPmfuKWXxhOyIfTD9pyMPIjWw8a
asXe1Ott1hiYGoNHE/WhZP9SZOaF9r5LHpcfjK/fmtHbGTiWFtLMtu7wlYt8lTP2FNq8qtm44LM+
eK32ORvNd5eJp8n0nhqJ7o4Y8Z23zuOUOGtNo1u1rZ6ZY77TEG93wbtuU/o5N3+SSj7lebJJ7OSe
mfN+oCwsmRi04q/w8/iq91sM/OSwuxVDqk3kp5+mzhzYsR5yorMR1mVkmN3crkhjf9SafqvT5i3j
rtfy8tTJ+NUsh7eh1aguFNaqT9xdkmV3MyNY+orgfJv1pkp4AKmSrMwnpR2veMbsPSd8Mi3jruAz
sTzvm/e6qAZJ+1S9LbInnUmaw/OzMrK7eHxkvvQTTN6lCs1Lkybvackwzo13qQxP0UznMK3alkbl
liWOWL5+IoKOddIfba17tbipHIcJ1GRkq4iZaaLfp030lme0j9Qmeh4H3I7FhBvsxdbskx1F1NdH
i9LFRBaVF+lSZ9ozTNHb4WpBtBvM+tDO1kXLiBDTV8ClQBNBcqLp+RFx6aHmmbKYmYgUBmz3aV63
BZc2q6dt6IvJ4/bMzLuu5Px0wzenLdplmCFFOl17dAp1+qrrNTyO2b3aEwWKvY35xc8nuVQXS2Bm
d0FI+L/eyJJeqQj9inWGlkK3qdNlkCNaUfsdZNaEe6LcUPuWL8Kr6OFVtvkjlR7r3pqWbmFbOOmq
dauXV0pY1p37YMXD3iZxi03mHITmqz3lFrUKSEDu9OA6So0ZOpS0+jr34hxP5p2vVZ8W3OCwLrcy
m08BU9Rmni9Z0rxnXXQrskdfyoAQu4uH/T3wp/1IAUChlUxSDPPSNskN/sI8Pg1G9TGQjqgbauGa
VymmN7cz1lniP0uPWy4Xi1Q07ddkRmeBCs5YZFvqBVNMk+2UVRf7sTWBqYS7xHXp7W2ZbOCLocHv
OPhocWCSx6Q4x3LeBgl7JFaMNWV3HMxKCiIJZEMck6Yq3cRCrVEqLB6g/xAyd40npltnPzcXuAMO
nHF2kUifRc9tP8whrz4fdeSH0mp2uVFz+SE82eKOPe/PxP8PiK76/rQZjatTZY9FWm9D636co5dm
qB8c2974bCOYDiCXy2VRSs515UbTJAI1xF3HEH/Uz6Xq9l63/KOs5FnSvbKoTaw66gdm1He7mU13
ovShONILJ+G4NFwpMnoyM3PT9sWzuwTFfrYBtqsWPs4hst/SjQnaifmz+qIxq146lyZQGf2YjSRp
kBELMcv7Tm5oyLUo7S7yBw9LiaAiN8n8T7MJKna19k2fyfX6/mrmAEdiP0YZHhvGiPOzNXckpWiY
1mgrjrylIxBFtBqRm80OXSYmAnOTaNR0ZIXqolsN47Cr3f7qBw4yodgHQ3OdNPc8hdY+lO02xsIp
XvsOEXt67OdoNUbTzvO6q4jeQiVlDsVPPHifqK0gH5iBSn3hhO5n5T8xotmFQfoTCO8cyCBeTk61
9/TmYw6cW5DF66ED4J6j4ID74AeYC62hvXhmiSyzZIuEt8Sj/Z4zTVvZTMhBSh+MZOBPmXRiPfPU
Wrq5S8sjY9Vl3GZYF7ANMIHKl8JCARgz800tmWEzvjoZlEmmP85Sa66O15LojnXIxdTOmiyPuCbO
9iQJh/T9Idf+b2Drf7NrE6vkf+faXH0kRfufPJt849+eTR+CnfBw0RGLtG3hqDzk36ZNQxd/kSbz
LKHmWaZjE979R82R/RfVQzpzHM80XHB1pMD+UXNk/iU8G9HYAWyHBsx3/Q9Mm4blqqTHPyPsfF7D
1HWDiKivnKLK6v1PgTNfb/I2CCrtGGswY0tJKXTOpb3syDfg10r2DYkCLsrmlYPmtNSn4ICz4HXO
tLt0Clzm0PT0xUO9ED31EmY/0/aym5L1lArVTznchQBP3GheBQIgRO0hUOiE1q2cGTJ5s00hQ5rB
YlRm354WnQ+Tt8hujcMTdAYshBEAPSi/yDHfVpV3Z6iLWiehv7dqQ9UgB0o0ftNr94HCpifGDpeB
/gl2aezMBKtbNh1FzmYmGFU1z8lODLKYkupcldXVzeRWtNGnFc/hcuYJpAGs05tbwtiGBsbIXZcd
pXqtXaBcpuvUHO2TwUG04VntZWQsei3/I9N0q4vxGBWbvOzXM8xhamspm04b4phevQqKP5BeYN2k
UYl3Sjx1NMcOXfKsuWiCucXvbAfuIhka/IhIcknHKM8Pza/ZEDQcDBhNK/NWpbjDHfuBwnHqJUqV
0ur8lVdr7y3RurLKP1oMTm22Ap67N+K6XpoWTGiglWttrJ8MHdu4PnCmYt238TEunWigpco5a67b
LozxWf8/3J3JcuPKFl3/xXO8QN8MPCFIsJNKKnWl0gRRLfom0QNf75Wp+0rX1zcc4aknCJAUKYkA
Epnn7L12Pt1ODUwkDduJU/HvFnwLPYtspDLTPTKVJoQzzSIiS0+Ffnap5Q5Us/0Nfa8xFjcbU9bQ
n4Gtamb2jZXCtNPWjGqdXzBtvy8S544m6aM9JpHLZ0SF5H6MWdbtZ3rHpkWgUjIlxS4H1BEX6Lgy
Z/neVcWNloLFgGybRZARyuyhdX/oOEvmtpwvA1/C2jbLw7ogXF2n4hB894vsqrWdTnpJjC1+u4fx
EZpxhlg/m6C1FkSQLcI7GzbxXwiLDp0Briot0+fRmv1T2g23RWu21xavbuNDxUnL8WRsjkxzZULu
9KQ9cDB3U19wKufGl4qgxr1rqfZKcePi1YuMLmxtRDYw7E5On36yJqNlQsIdJp3q18pvXwsEI7ta
f7G94ktbtGWIMGfaIdZ5Ker6xzpBTKlvzaogf4B2jbA3kkVdDy3WErVD89jM7sNW+YQk2dlubedL
B+S+d6uRSnN87zp0F+pPHiCavUF7k/TsBTLNydkC5glWNx507oRWA7YR8HxoyfTYjw3hyfa+qfkX
Kz8hOqwoai7oeX2ltwgNitamP/yiU4QEwYcJtpXoW1dRPbcthwjF6YEuXWhs9lch6zZDilysRo2y
bwnLICLyczlMAJx0jYUSFW8xdfmeIJR90DE5dQb6R3gtkTqgO8UeTUSd3Pt4ThOsJelmlH4NxYDN
aBMEq/Z6uScH48Ni+69/vUjjm7OnQj482h/72tY6+wrQ21+v/e3jKm6hdqvD9DDt8bLMAyETRFSq
R0XH13QwMlrolikRa0tMb0NUnie55wE8digtAHh/eDqry3bE3HHqExQ5KxXcqk5DL4thjORykk4H
D4pi0AyXZAN3qPZmq71fVxiDH0+p58HrfsqWzIs+fp4lyF/vXLmX7Denqoi0IbDF9Alwaa3tWG2e
eewykxBP9ZwuX1A/ojZ1EhOXQ/NTvunjneqnMkyXuIGBKDK4GfRneOf7Jw3q89QTxN49JMGEwa/j
7Ham5rEfKfEXdWY/zZV2XddjOwNHY7Xu0a5guPGtr1Q74o2WSiAy/ygaT9wbck43D4t9Ra51HMWQ
X+epeYII192OZmqeXKP+5EpEKtqOhC5LnZ0hfNTMlpAlbd+QkkJS31P+pLpHOSuyKukYEvknvAXI
K9bpqcq05lBPjbuLvY0ko630L51nipOZNM+9VMl6lg5KpkWpnLfeoczyw5ASWbNRrqFa4K9EMMXb
K/NsVm3a183ydcqM3XZclnz41BT9uTB14oi3/pvoDe+k4TE8VWvz3V6Izxoc0ttTckmesyAOK9cr
TgjV3EOrEaOq+clXsY6/6nTsH1zJFzQnvPY0TT0NK81Wj9lla+r7MV40IryGhqpccajW9KHKU8JM
ehdjZurmh97TX6eBtUaRCB80FzfcnrCWlHSHpQOe9rnj7ALXC++U/I/+YtRoWtZ6FPuY7C8YtTsu
YwxOU4KY215EenSRUdvyEssdLqy0Q/d/Uo/9KcytKThDPtCrk1IdqQ2a+LtpomvPbKK6LJnuFbth
UEmUtiwMTZjd7L7nivQ8EknL/OIukiRe+EQ7bmPmImUDUdzJWCK1iUmuueSBPBk/Hq+tbh5bIB3p
QjsoNJeOBEy5we/rEybFGdpd3H4Vl6XHWaBp9bmle3JRMVTdnz313MdDb2tftBrlj+7xGVZdt8hy
uLvv1no+ZMwVcGN7MZUhwwzVq3bb5GiLoClVQ2ZhgDL6XVuv2bmUmUhq4xiWj4juT0aSbzlfXHfy
D2s2iovDrMC0J7wUIhkurN2H92ipj4fYuytpeJiQi7tAaRcJTX3fZT3WwavisTZDys2L9oedbD1E
V1blOd8nZyRfAwxlSGHl6q2nefPDQaqmmhVLQZBP4JTkcd0qOTimctdpK/co3CBSRznNySVhOXaa
1q2+fBzlUdJ/e7lRe+qFci0I8NHRsVAWvDQsrt436kT4eKj2NhwV4dAu6ftxVzlcapPJ00CdC23l
MXuJOzeJKlc8q2NvGxvtfbVrMG+gyqH1r/StnQPSufasZ997tCKXWI/RFSY1/U/1tcqvaJObAb/F
Yazpr6iHaqOivJK8N47OMmBAB+37sVEBWx8P1Z56bnO/iiYfzv4w0/FR36k63dQeck8XkRV+InW+
fWw+zsGPExGkxFnnwjpOmk6Ya1L65JU3W/SRh4b2nuOioM3qyTlrW8Yn8UsloL0fu/drVG9Yxqvd
DBf/ySzw+/w5cF6iERL1b8cQZSYzeG9EYcJBm9Q1+37lvu87efvDy0F6qQPzcYjUEfvHc14dTKEA
8IjzhEtYXb3vaWPq2KnH6hVTS2MoW/qLIUPE3i/erpdxtvJxT8oJdx9UPGemfbusRgW1U5eMupRS
FPHv19fHc0ZiHL3epFktA5JxqEjPaeh4Pbg5gyw0WxJ81WvvPyCfaxLorZMzkqWnMx5iZCC47c/e
P57TOkHsD3P3ne3L6NuMlUPklRkFWVBm1yDbjqYaOCZWOmoPOpNxQKrwpg4h+dJ/xdyph5UdM6ap
I9pmtXvqc+39ElSXZNOnKfFricFI6RT+ge5gcuoMGaP9Ps5+CqSDXu1brkeE15bTapKXpNtTojH6
Mj2oi9OlyPfXmxClfUYpDwhRHuhauC4ADnm1qk3sc8/fdQL/eDHSUg9kOl7g2LxbHem/PQaGSS+0
1Jl41gvn3D/y5HT1ZDUN5HAMeaT/GZ4dmSynHqo9tVGHXj0XkxsQ1yIgY+e/kXJlvKHcVOly77vk
1X2tgwRHRdHbUSBvMpX8Z9y1QC/mq39hsRb5j6nXzKQjL0z+xGIwPzqpXfUS87C/3qseJqaOMgDG
1PepbdP0ezwUBM3InLwJo9xF7X1s/u25WsMhs/v4GdglfDX/9hELa5UD3N7f6mNK9T5iyrGrW9nx
b2/7t/f+47kiJe5t6y1OR/m3qlf10vvmzVij1aNmGUK3Jx/c6IafxixvR7XB5WMn3IDUZur5uj+e
m/FrMV/UtUinoXdc5vJaaWN1tFx5LNQ7kjVjV71FvfnfPka98Lf3BKt3cHLrppb/fNpZX4zUpCgs
f/f7x73/7NRCENz5fBuGRVCiel1tXPn3vr86bTYJwZwomt0yTFDRZLprkDbH3U3M595t18M0NnV3
mgziqV0wzpcsBeNn1vVxk9coPMv2sqibe2vJEG3c3aBgHxs5N9BkjKVQs4TU5Y9J4uq10yGVxPKK
wBoRR34702tJ5ABnIvupsri+WbW42zHI1BcFx1cb9dBXI696TJPdYLigqas45e8bNWyr3XawOIV8
md7tExyCKPlnZbewJuTQoexonpwFq4f2O8a/fvY94M2oBJu9LUceDBY1X1uMPI//RT2l/iG1SXLD
hTJRHofAWdpTLycDqZwlZPLWCK0xBXnMLVCB7TVuDFLFyjQDLRsMx6Vew9TPGPsUy10B3NVeP1Tp
ZeRElAOoU+pfHTAYh1FmTvZyo/YIvtxjNR1Pgxx6VRq82uuAyndGvJ3ek+3l0F7MJqfgO3NdPp7t
kqISYiCbIDnyGuT4AIAMYZ7p2IyS8eswbfMWEhPPbEYON+97upNcpEmqsjbspvL/BJvYXdQefgt0
a9t4mwuHErwpew9cQH8o/+5Ic6qOAd20clJBAZb/W5cTioa1PH6NVNswDsbVPse7cplTLUqpAB63
ck4QEcurcdWSe+E0RJOpodQg3xy1NePpe5A8uk/ZpLsRQbKdN4cscZ161hqqXZWyUFOqPtZoPy05
B1dZ8WqPY8R94eNJfUq1/dgJ1Cvyn/jYVH7uHbfeo/b93+dV1MSQoBwZ+pgSie100aJpn9WnKYS+
2vvYJHJeCKf0y1gl/kF9UKnuXWrXXSq+eBuoudVNDuxvFmPXeErGU0qD05FzcLUR6lRz0r2V42TT
C40DrF7QGtQG/iC+xfLQqLPNDypcXOoxUmd2U0wwHFzrmzmZ17pKkFqqk09tQHvDcavq5DfFPnGA
qqXz0di2NqRXZyGDFoJkXi66bpPE9PGYviypbEQzqKAFFUDRkJ6BhZBgSDTrMnQhyzL+OKf+QZgC
iQwB4WTgTiiPy4f/x3N5F2r4scNqvpnMurkTqKM/jXFn73qAIqVOoYh4AaxocbRVBFYOrvY4+Vgm
Mj32otR03dAPmvro1UiqAMRIYuqWHTrd3+6N6mHVa4KnAwIWWvHY9pt/RYn/RC4wGc0Zmr7Bcr+S
+5jeSINy12z6/TgazU2ZnNrYv2W6nd+Oq25dFwMtWg63GbL9AR3RcMgMDJ8+kiWquS8+uvBzMbWQ
bybvIUe2QhVmIF5BJyWmoFC55FN86uLtcxFDsha9B291nm4my41PMwmoGgrDCHPsst+I3h49lh9r
n4uT66E40WbUsMHS01Hpy091TBw3Ptz6aK+c0a5wxzNi51OQoINLhANdxttu8mzUKAWvX2bCMcLZ
m1fSN2fSQDRCh00cWGf4KHdUtsS1y1Hoqr2xEL96qyKuTfSgelM1ySUro9AW0B7UOUPi4VGpjVD8
ccAZlzohA1aLESY6pZ19KsuKwier8ajKQxzqyEssuznlNH9PNUL4bfLo/+DZtsbMh+kMaZ84A/wt
tT4fE7JKCe4htJsIXMogSb936LWEHTmFq5WMN6YvaWLtOO0t28xDTLLI2nz/1gKHHnn0n3cptRmb
nCFKhZ+dVnsqA2s4+h66noFCamXRIc+aqxWY84FS63EkmxNNAxvsTNXeWoKDHU8/G5l3uBo0O9FU
idh6clBt3MYtsc3ktT4vuokhIQfftkjpfptu/iEfx7cG9iyuI7jtHZX1Nde/uz1F3Hr6idDM2LWb
ToU/OG1LtoWWO97WvY3Yw5I0fUunElzmD8IlVAMDHSwu6WEGZax/7m1ulnNd7je9NknvI/7Q504R
yjzqaUiIggocYp/InV4EDg9HA06gIf/2nKTdEchsRQX5tjfJmow7l6l/ZEESPrebuYbVQqL8jMCX
/AEAihZT2JtNy3/pRpKCEqfGqRu17EC2IHOq5taytJxSE7+4dUBElquRfkL6uzKX9fB/Wo2/H0aa
GZkvfg2OnG9atCcLFph4gZv9WPTc7M2Eu/mgD1QgqmNmDcMpQRMUYyDfWw1elTgjbU/0wZ4u8RzW
vX9H+tc1ABIMb2046WVbnYtCfG8RjYSNYf3FF/v/tulmYdr4vzXdnn7V9a++/wWw6D1w5Pzzf/4P
6/1df3XcfOM/BFZ6CAqgoXwgUgL9P5bhWJ4LHcWzJCPlT7fNcv/j+rQ/AARQyVQttf922yz7P4FP
PklAJ87xrQAc4/9Lt81X+NO/ddsgJQcBjTZbNyxXD4C1/O/dNm/tLC2dnfqcGp4WqpmKIacrs20N
50F/UROlxkKzE254nUMSpPFX/5lCqZc1Ui+ZsMpJlHqsZlJqT20+Zlf1iB5lGeEgyw6PmpH0cs6q
J6T+vT9+3/WJmDXLYDjWLvp5bu4oMFkxeXLCovbUZlSFAZwoK6xj605WmC6GKuWp3Tlugg0RPs+q
mTHpldT1DKtFhSO77zAwxks6a2dhuwkXDMIU2y9enJKYIoGocudIINR2nZmILhURP6BwygnLyzzD
WaoN6e6/GoLc4qoX+NdgLeWIyKIiTb6hbQUBvbTPnQEBbCi8H9qdZetfoSWkn1aw7g5kxKiwt/iU
smbAzQQxrG3Lu0Gf7mc7xRi3zk24GoBaV63b43XelWNi0athLjciW9Oh/p8cm4lysmTXYfAIV4Qh
o9fpa9tZ13VJcsg1lgGPDRdHUtKAssbPJG8fM+asIVUJsdEEmJ+LdEqjymlx2C2sYuY2MjHL6W75
1M8It904YCVXYhCvFy80quozLuACibKL+1ZrncgPHv3EmJi5mtzBDP+1pi/Utt2Cbw3l6KrDrph0
AOQVCnZyzEh/hTQTNkzliWmVISCCyjaahkbfnrX0YR7yryUrsjrbNmpHyKEQs+0Lprg028aZ+Egb
OzfyrtnXSA31UGkmzmPFBXjSs062FWBrjHYEyQbyLYiqEmTlnrwf6Vj0b3HDLSfbNn5rtebu68wM
LqJs762iE5/N4uJMMKlWybFccQMlumdH9FU75EukxNSGMaJO3R48Ej8joMAHbfW1Y1YG12SgELt0
TNNGa/lqZm0SFk1mIHfxiSKM3e+kc3bcIm6LfHmt8SCciBsHqeNvbxlGOHjzrBXlFbQ99mVT7Vdz
uddrOp3MoxAdZrNFiKD9IxlcojEsr6CFzWkT5+0ZaICJL6879mSuhYPpwrgpjl1V4o3UiTPRpYFX
xBJw6HPXS1apjI2WdAj2buEXNJIsZrsuS6opi3ARkVE5h23noselF7CPPwdmcSZhdl/70xS6nfNo
ZtP3ctSo1G/N52HQYXxA09NG7o0Ma1ELmPacYsk24BwZcYtBlfYrbab+oe5mPB1LFsKY7naa4+yx
YHIhDvBxSXXJR/zyC96rohUGkRXFU6djF6S+fdW3k7BJNTdHfFNF5ZzcRr9h4qFU5elukbmDvtV8
5+xA5jXO2UHPXAt9eZPua0EWnwagxloDbEceQXndK0W2hE7CUa3LjKrdxUVtXw19RtO+Eiw/0BAi
0pFSD37MWoqMWBwdei05ZoTWl7RQtAaNHpCgAMBO+7kB5dOu62s/B0wpbMs8rDahEQK5bzhaybAH
z9CfAQhUhvtWgAWOjChz9P0sJN8Z2iHwA4DS8eTvrGhmNuD9Qow3nFwftl8rJZC2aTewJPsvJafZ
ybMAIcA0Z4RiPaLVOhpoYgd6/G9tcEuiH4en2gWTVAM59THXUZ2nQdDvEYrlpP3MJSo246dYz0mF
dSvBCGxQecBCm+JU59IAYAAioL5z5S9pRHXc0HUeU1KP9rFMGMepay2dcz/q9s8S/lQDwXmElrtM
2fAJscUaTl2XQEl6jJcgeek9B0PAmi0n5PznjnNMH1eXeJCVDEwToN6aJetxQo2+IdRzArh686T/
MAsekWf7LdHCLrOZhxVYeCRbpiohUaQPaxJr8KjKO7t23FC4mEqH8pD0LWdjSpieIAI5sN0Xa0Gl
AI+v3i2JTDEHJoRIWxZ2xgo5vZdA0sIEtc0CCSn6AdhclHkFWAjcEVONwMmZV/cwzf4v8J92NIF6
Oq2kSYTteaTL/1a69HRi7lR+V7069m+tEsBwNWcCL5lhEctw+Le//aY2L0U8nbTOGE/JXD4tVZzT
Rem6Y03g0Z7pvHvvoLYm5gjSpxafN4Nxc/zZCvAe8Wa9ULea9kthaEz+ZuhJdWAeOKuniBRCvNrE
u5Tr2WOh5LPo0uIxBCbRhzN2Mk5hbT7XKz6yyqgm9BHf8ZvwOdbgXJGCASx5mybxZrFo2dkGsnMx
opHUsejRnKm/Y23+tqxRi18/HLUFS1GL8VMPADgLcnqDO90zMO/WRXn2zPhr1+jzWeadm3MKzqJK
j45DxK891F5YWlt50hDsHDva0LNj6whMtupeowGJ/dHexbopXTxNf05Xl5bhIBGT197gkqSaGu+7
NP+8svAL+5cOmgmQUL68dhsmzAIr2p1lwVYtKqA4qFZzdHXA9Qt4K3e1hHuQJ/YkyKY+bOYMlEiv
+rCoGTTm4reTTNRCZ6tkjbgiJ9JH89zD+GiJ4V1v25EZuU8b2d3KLwBonLAV6IlkbqGT1b/rwNXC
wEG4WqcYm2puKkm/3gHYeurcfgBJm683E6D5zQA7R6vHfkiM7JBrm3OlcnplnP6UuW0SOZZ46YLW
Pa4E+2h5RMVxOWq9fkdOaopRR2wHCHRa2NeYrlzbfdA05xQQ3M3qyozk9IWeWrz3Bpzj7vrJq51H
rpxXXaIFRNuS2FOkJKyQtKg2BROJos/9g0foruOjhMKu6KQz04eJnEKRNv0ewuauEuQ1VhsBnY3c
WKn5Rks53+usFMEGeQehb85+I+85pXNNXHvwRgGjOrRo+pbEsY5UlRfGOltIB4LzpE+kpKTx+lX3
AZnNNk5DP8XSh0TcxLBXf2NdOCKnYPY1FRpF5aGqHnQAwBEL+DDJCb/JWufE2mVHvVFEcfAzZhGH
whjmZoaiFH8F+BjmE6dZ074z5vcRYt27ZJicKAEZQy3WtkJ3Duj8uTb3rKDEpi98TGwgaelSojvL
VqnexENa7ONKI8561+nOtIW6HL9zjPPvHUCzJlGGktGDJZsKM71OQlERQOEe86z9bDGrLqwHIEU0
bWSDRPV5YY+QeMrv7KXCpBoagA+Y1/ujK/0/er/3LCqNqqdFufXJolyKozm7VagKzzKn49LnIH9T
J5qX9G6xIFQQGd+FVFFIk8hLLAbwBlQbkMKVAMTiP9T9gBMxe1zTF4yzqLxHbFPqz3EDyENFlp69
oCKPZkIGYQiC6pcYwnFnhrVEGiHBzgiWoelcBWYZaUP79N4PX5lJR+Oi3VLvcM7VqIAuNjxV5u4J
PQwMA1VxILr8l3A0woUqF/sk7GDhCYCJwogxBCPpHbJJ7PWsRwEVj+17l0012Kr4ze6Bum5Mllm5
J3suEt3yH6rB6k4zrTvLdPsIeNWUUlyc+zLej+tY7WCLDifs+IcNMUI0dC7hh71+6anZEIaLxqkr
k+3S6Lp78Pzqrcrofm4l7X/Zo/WYRw2gDZykfhPTY5X7v+aM8SIlo7rODe3YmOUlENbzwkq8EMVT
JjSTSoqEkvTSfJ+734KM0uzmyBBUiuN8DTHWo7llbs7lZCTlyxaMGDbwpCVV8Mo8MEW1lN80tZtF
BXmMYBR+TTCWiCS6xEkBQU1Pfw9LeTXGxrq0+lMLbvOcDBZJuXIRgV08St3eoYbWduHYrBOzUd0L
66ARO04jDF7JodZlvnjbevt6KT5rwhHYzaeD4+vi9N5nLpuebPepDdu6X89V8NCtLtJvuZmTH2T3
rucNEFBkivrFAsBZ7fTNCI4QTiBHErugJWkHedDpjxYLNxuHFu3J9iszimDnVAw2nr0fYLdRA9U3
mhabDyK9fhYMtpFLNnu7TtcsE4/TjLmnGb3pqvlLuG6+cV7Hk7eV2qXPhm/MHl5KAdVNc/srafZQ
EXNiKItIhxlyMd1A3yE9EfuRcvil9t2jIRkdvTMuB6yc+a6tSvNCNrp39poviGAWoi4wSKiusD1X
n01h4n6TKhAyyQU4f/q2rt0QxFx6KwnCjRF505sH9O9Mxgrht7rWhclY3pQLfp3c1QKGFRMuRrVw
dfvwsFgRYiqnBLMLVlyqXZAg/KogvwGhhkyfXdb7yinHcB74OM9Knpo1caMhH9LrWG3ueaDyjzEW
B4VLnEmQei+JB8ks9TbJPOMkcQTB4NRx0VcjmuN3j+S5DSNCzCSmp9r0wQtYT+YLMgJXneZrCtKF
gQe5ovvVy8y3tGjxBK3tTW4aV9eyRkBu27VMHCZCDnaklrQsBdXodKbUnkN9TvaginI6p/ZbVePi
Nptq2gv/t2J1qI2uS+Vk7FifMeBwjsq1q500f23KdnyZmn6JZmBL788LF7OQlU7tQW1i1wPgXlKv
1HVTTdIPGz1kpZlQGhXKbAbgAvGN0DqQBhnacsxd0Jg3Z9hXskieob6/lFvqA+90CeSmJOFWBIel
JaiKUhNTNHzJGIwQV+n2JQMI8b5XzC7yCcFozX2I8ByHFIakpuNca7iacX9okAbm8dQLrOdzx7LS
FvdwIdKj7grvtEH38UQQXCb52sdGPVfmdA0TbWkP8E15Z1PFFzfPHzC4edGygpe3ss+mBOcldbz+
sKmrhKusj+YN0sxd4wafhJYkx9TVuTMHXrwfBG1ADG8DMgMyJlEhvs6y9YhfhGzEJi1I7TR/Jcc2
htU5UiuoCh/bQtlhSoaV9JmlmLioNrfaxPIuaaTMdnMxbBe1QZ6LQnk09xYiT4aNhmmsFEeqjaRp
Wpp7Vre1j6dN7HUO19Ba4c7T5WYb26d6sAO0HMi+1sz+FvdFEhmxSQKnx0mV03Y4bJyjRMmSFb0V
87V2p6qJxpqUdHKmBUv1EhMXgB7c37EZRIwBOneXFHN7Wtn3alNp+nd9bB6dwevDITCeBaRpbpzx
IevIpy/y7Np0DuILc2iPXc9drs/Qi8NebOvjyg3BLdqTEcOtywi/G5/bpxQlbqg0T0qGMwaJt6fa
xP1bNig12Txas6JCVtpHpFgiDsfDG2I202VCxXbxO3IKGi1/Uk9xD1sv90LGXqvNuo4TMX4Wkdnm
pu/xVHWXSdbdBrnRqAYHyIwKn+QCC8gUxdqR09fQG4y/yXMxQsfpJoa5xEqjD7XEanb3rMZQw8kG
oKmKZa3pPg8LnH0lEVEbpTfzXRGBaYAJKUcKkd7zhaxn9bol+7q96lPXKWN8pS9t6Jo9kyKlilR6
ErUxF5gQcc9qT0dzO7op8lZFGVI3KwrxoBPlf14aeYlM03hRM9SG6ahXpQZaRqM+LTWtGsP4aQg/
PcIVI7/PpdXutsHVTOBSNhOFnoDlMFYqlskreOQ24a4+LaXL7CSgwbuwEhDjcdTXmliNlOOu3S9G
YYWQtAzIvND37MX9Na3gcFbbv/p+blC2kfqCeQSA95AmcMQMgov49BH2RfHkblbOpJOqXybBIiRN
Fvu2EXe54HdNwjbYOPeJmcSHKXaBfK1zfItQlG7Z2nBqN+Y+BSJJN83f0juyFtu5no4N3aLELznz
aNey7JfIRW69aXI/Wt59PtnoxYoEw71pnr3ceyiS/DfFCIw5mkwxj9oUsy6IMHKj2um5yEEW2YK0
XV/mW8q+Qsch2HXkzZAMCU/X74016vLnMrN+jWtdM6nFzzAnwN/N+G5MlmMRFKzQ+5hoziAPTYpC
u76cokUwtKJlIofsyGLUIthHh3KlwRfFN7/Q+YGqRmQe16C/IrTO+LK9TVR7r4fvNliyV+Ls7Nm/
KQCc7cfN+14XAeyK8qYi5YxSNP9+sH1xZu+SFwdhLsWdCEpqK7DD920PCwTuaUtxbs9v5qZUgCob
RsoazUbEzGoUR2/cHhcD0R6TjvxAnmsb9hYuDGG1Nzi+KUlpuXFHM2pfmRonqJ/RlaNIZ9go011z
jihDQwkJxK1Ljaukd7Po1OLmQKDgpfxpddUb7DTnZFbxutNLukjD9sno6a9ZPvy3QXukQPt4EDF1
89Z4nXrKdXSRsnr+prMq2uUm1o5qy17h9poPfcu/3ZO1i1G/olDIbTwrk0cmcLlFpjKgvCRLH/ut
1UI7ZqSiKx/WbfXkmsmtx1yGVnl6u8gDLVZb3Hh5uBD3ChbV/OEJf4u84aUOSkKDYQpRsn9x7N44
pKNtH72hvJ09lrCBCzyIMiEGUx8GOjQ2uoRGzjzcO/epYZ5oj96WOWiHWivicNTRWS9fxjzzzliW
n3y/jAx3DfYtYxY+4A5JirMHwkpb21oGirBGG40G7lYAcKfScR+AJ2DsLK34oJPyvBnurUsJpe8B
lZVV212qHvhCBfu1iGkVa3h1zM7AKeBFegyJdHWxCa+aYAE3wysiB4um2hDaCSX6KrAC2ma/tGD4
aZkp5oOmDROtKZnQfE3S+3QEKbYmuAFMLMy6VRg7FrwUHrDA+o5LA6+fb4zKMkMDKrNHexx75Sb4
snQGFdBwWvfmdPbv5UdNd2dXJvWtturOTZWkX+r8ByuMlKLLUBwQMo8b6F7S45lqI6bPkGxvAdUG
W4uwTrdPvc0J4m2PwtF95rkEzBAXcx2zt2YcuNJmNw439zU35pllnQUVeAUxXSTdfoTE1haQgdtm
jaaZpZydAstIdAsvOMtjyQl2qhwOwiuJD9M+h1tjD+b3zIIrI4gpJ6SjeakrSpzoV4tdZmD9Hrsm
GpaFKQ5VoHo1nmg6im6Nkphrrh3tpzgLulMsWQFNQbrnaGPb2+q9CyverQI/SnM8uibRAolBF7V1
kFDDSiWrLZtCQzx4LGjnHE/gYM2RW8MthARc2JT1s/a01WQS+572AOJseExt80uzBl/rol2olqTB
cWBI71P3E+aZ30lOO3qdE2uHu0pOrHNq/TV3ozTWd3mC8LiX3B2vbNA7rOkFBeK+hvWgnceZel+A
UebgWsR0aI2DidUIkh03tnxXZtr3HqumE+M/M3ps/lLg6i2Yn/wOb4s3HYEB/eBi36edzmGsFwkJ
NFkUpVromXdWdZ0MrjSRP9MJx3oJPRtUMEXmPjFeSFjKMEL4583HBlnTVCfJlcILFnviiW6KYAMP
VkZpvRIn6B+6EjS3bqU9H3O7MSvniygeRWv9NjsMp5S6OXewnnsQoOM0GM+VKG/TJyxFjIZX1yHE
FmElX0PAR0xpK25jbd71WvmG7YjJSjZ8ofjrhMIy73KKOvBvNBKZsRXZG8gyi1iBshzuALARQjBt
FSzFxouIX6Pbv2ttU4O1G3Vd6oaDV2NzgZmtCdHAhw5+DDFA2XRr3dsk386TvKB61vaxBgIiALwu
WqZxTsslwn2ix6ZEpZ3BxZFt7H5h7bCOhJoXunfwXSC9dQwA1KVW3Nbk93pvVKV+CFR1zMng189n
zwj0p6zxKONjd7M4SKCqf2TrcC3WRj+bGxB+4sJdXZo9vOTg//SORl0hRq9xy2i5XOpP1EYBL6a6
flea+Tc6IyLKBsAEVF2dva3lj11TuGAUi4dp5RTTFxotNZc0RjaoI2VbY3GrQfa7PX59r7lUVZdH
viCAAVXug5e2+h7KRMfVlTKoen4TYTPM8Glv1PsvSedFaPpxL65SewSnWCzVqUyMV1HCeylNCC9i
Mm4zGlNzWX+zf+ROaX0yW+CZY5dBHGrsM96OcJs990Ar2d2ldd8cwEe7u5HoYsYYLxS6R3bwMl2H
hKrwwphxNGRKTbqNB+gE3yGBXr2NFh4+SlbpAAdi6CWGLPk0k92U/nGAe3aMlUDqz8aTQj0lZft4
QT338VDbjAEdnRR7ibo3MNQh5aqVyPBv0kNWfyKk9N4SfimNANzZmovSf/3t57vYpG9Zlc+terv6
mb/tvn+c/PhGLgJdk8vDkKI1uDV3xmZsdF94UW3Uez8eZkr/+PH7/vbR//jx99+3zkA6E2NjqI5z
EDl/pHFKqDY7OUIi9asNNzVO1UYmFXmcz/bz/+LuvLYbR7Is+ivzA+gFb+YRoCclkZIo98KlzJTg
vcfXz0aoupitru5e/TpVtVgACEPBBCLuPXefwWm2EVVpC+VdUicCBLPWz+mhu/zTZFam9a60R3WJ
GulNiNKELlJ8RKISQ0x+SSTFZKA6JVH1+aLUshXtUoPwGjgOTL6/fy/2Zwllm/gqmY8mpsSHqSLD
+trT10IdvwiUqHR4eXVe17v+rK99Xef/ap2/WqZLjb216rUQ5xmzVq8nsgP9ctS+pHtCGypUouLb
q170OiuWiR2IqevK37b9NivWS1tcLSKNa1HNsehvuturbPU3Ma5YqBUVQ4Xr90LqGgqxrlgo5sWU
WTJoae1tP0dqcQyYFNKDTF5yC1WUmBRfiQ9oBkQkpO1182+HELOajPRMqFj+3+p06MRSrf6vi+PP
zXvwDxKdrw3+kOgosvM3jIJQx8gMHoTx0J9F8cpcFC+rDkwS3SGhQzn634vi1b/JjF9IwMqzhEbR
UfD8URSvWX+T+Qc4tGIZlq0gIvovZDoqyh5kOL/JdGRbx+AbOR8+RrrqmNo3X+2c6GaQj/Z4YyoS
foSxjwpc6I1/m6QUF+BJN5dxfU1+X4FsN9EJa8auxrzHQQ8dsaRhOEfB55pIKPm/3iEAB/+8zXVE
bWWIL6V0DCwFHEVrH6pKgpQNOWIJTP5zyKXwmI3TnGsYiV0OcQRlRQLmoNNjNAefkkGkAOvI8m/T
qW9RJEevaJRfqK63ZvRnuCl0msa4B2OatuUqnaUdjq7U66Q0YyKiMRT+sDcmT/wlvJiQsIpJScnt
6UFM6ikMsL095f2CsTyvMBL6f2wgVNlfp+K33YitfjtLV+02iqx1WE/KGuRSJy+Fsl3BV6B7EZMX
BpcrXQ8ehWBZLBIfQnV81cJ/W6ajZ+FazSr5L5GymPzSyostxbzY/Dorll0Pkwl1s5j/p8l/f3Sx
o+t+qb+ADxpWw5YIJQL+uYZWTBGP/GPq+kUdU/d0nRVTvjHXN3zb5LobsYmYpUoxIJaA0vavVoYi
MaF3mQ/62x6/lorNDXjI9K3m3wcXrZvK4OvHfvtN1+OJfX07lJgN5ptCUnVAfH/+PagbYwYH8zzo
f7JaRTdrE0ZCBZn4DOcYei9qs8WkKMWGVrJL/Cpfi0VfK2bzu/66ytc+xNpfK81fX2d/+xo8J0dr
5+rwr0mx1rfdidl//bU4xG+/0m+gfwVOCJfZmUVs0Vz6geb3j19YiqoPp5eKRdUAjfiaz2c+v1hJ
rC5mqZqIdv29WCoWXPc0mQ01AmKeNxNluH9+iBUzUdt13cYG2I3YVQVLGKCAAwONcD+bmZTXyfaS
MdCfK4DE90OW0q/A6dHtCWl7uN+A02rJFJHA7RaxfkoNA1P2jB7KxSY/l4X1wcIpjPiGNG7wa/YK
UdJgz+VUX5OKKHTgbAIznOOehpgUS4Er73UsNtdiTnyIDcV619nfdikWiq/FitftxDKsfbBGBlG/
Qq5BioFA9Y9uLIPFdKn205ytg1GvuyhGQ/eSNG/XELtWz3VGuWjawbdQEpRWyOTyinjGHEsTGV8d
XsMGV51FPJa3k14+5kYyAiGuSOqImjnTOFQpybog4q+3579bTF0/xLLM1IoFhcrwMObzMVXQT7y0
JP8vUQelR8AJXEuBuFlhueYH1CpcfD4SU2EwNCmP4Vcma06iXrrLo2MapzpEaVLMCYcmrLBN6kHt
itmUIITe8FeoXctwfYhJH6gkthAyKzmIiagF/DEHO+fyTKvCdNZ32lVDSHartE+G1r1r8I5Xae2X
+xD3lT3aOyCMDmGVVNYuKOymB3z0PLNo5U1ZTnRc54JJY66xElM1g/aNhThRlEjbIcZhhllTKTiP
KkSQui5sanfF5HVh2Ml3Gj6x5F94gsSHKEi+zoopYKQK5f06Dqk8SOIjnqtnrUzZIq1AgyWSMpJ/
V8qUH5qVCUoUbjwFIzDxMBmpa3R6jNGr9qg6Xf91I2rzlbvefmJKLCsTdGZWpycIAOW9lOfJGjhO
TVKWRJ5RzUOH67yYKlXgLy4+LxCitGQhWd2wiwtrvsIayLQsw8YhFPMB1r87pIJclV6lBkG3Gn1Z
X+a0jJxNjB57CdH6pA+7r0kqep22VrFUm1aXvtIZvNrw3AvZBBEG0STI8DDLFQr/54+y3eo9HXqz
jexdU9U2CQSGPqGdQaYUQ7hhwgWZwIwUIzhYUsSOBhfxYhdulPFUR6vxgRSlFmzrh+GNTAB2zjax
o8ybnpASfeYBQLFFCZ5OhYntxb9gTcbHsFsX/gsSr2I2QNyM7cvyp0Z8E55GvVGDhRwsu0H1llYX
LikoNvCUGa1NZnvhdOvLR2Vclvqv9vKOdQm7pp5GczwibMmwaJ6AoFbU5gfvqXYAM4yRvT3sW5vR
OsGbRYS+Mn8JCN5PH6q6jIzeLYJdiBubv+2I6EiUmrt97HV2t+r1s6lT/7DVtD3OTNaHOQeKz3DP
8hYWzKaKbnLzCcBpmRwu+N4hxBn3enzIgptK3ha4U1WLulnmHSLRNbLZqQUVoq1rTqcqEa6fK4Q3
WAwrpdc64B3AuHrS51DUrgX4r29fqmGBPRB7vBR36P5SDO1kT2oPI2KRZN23zylWGa1/LJpfZrem
am2PBBVEtN2tjXAXwdHDOS7ZBpLh2faGBCuuFH5MqI9XHASzW7/bmfamhhxgb7T33p+QKa1xggFV
rsaHFC5R6eXybeB4dUfAYploj6H2RJY7PY7+elTpo65l2OCfKo4NL9WTLe0GeYO7DxBg+mt3yk2K
sjHZXIylGSzDi5s762Tyuiec8ZxlfzdDZ87NTQhjEcqwF2MaTzl2sx3N7aCtQRCSwTGqj8aisGbv
5zd27CnhJr+szOlgqz+iiS41zWQL1e8gA4mVFrm5tqt1AAbGOsbtPgp33cRzobkD3nZRjEHTk17f
+NxH+8KZzzdxfdlfk7IkMCh9QoOiqoM2TOI2HYIdmVUf3DcXsFtDMDc+eWZ141cwLYNhUaoLu9kp
n3l1ymKqSzxNnk8Y5wntNOU1O+5O1UIFtY1wiUGXSUAcAivKQyLIexhI4bDKs9XYIN9HWull0Q1W
Opnj9bpn2Xu5gRO8kA/FvSEtFf3RSXaTvNGDBXpVCAQVIP2VlYPzXPYVXQdcVaAwVQt8KFBn64cJ
atByeBvO5E6ijeKgnjg16pb6Q7frDkazGqPVAMrU9U3fNZJN22zx+TVRG3xEb8jlTKiBfb2GuNSr
9316wLpGfiSsqEuvMsZP1l34ggQNeIzZ7RR4vLqXvjoa0dzDxV+nyrGoInjH90T2sGUjiCIfqwj0
AsH+YKHoK711qaNO0kXfM/JedJR0K24V75im2goOU9u6jXSIqh9NCqdEByf/2Np3BOyraJNStIcT
1C/giM4ZAyRjqd1SFQCwAeJ27lCTRw9yWRCLe41717TWEciwDIXkmmFR/jITWGk44SwRoy8X7KWW
1lGAic+Cc46jpGfdOLfaPl1nGzyYpGbFexwiGe57bs0J0zw09/ySENeBHKP4MwMnMljFvn0xtJcS
DUyybDbtvfrrArW/2vDTrMktINQm9i0sSn7TpV7b6QHgPGpox/PPxTOyID1cw1DEQqGlmnaVqw/Y
lTREeGiKFUoF+4Mpr4IfOB5OzqJtt9I74lbyWVA7JTQqtx3BWxV0tBees+f0hordO/1RWjbTfRCu
JkBjSEi1uwD1VU5ZFMwDUjbRoivXWnKjDAdJv6kue38mV5/HfFUS/Jb2TnLq0HGDeD8hokfMj7MT
UWJEttD7n0mWOT/BN+5xake+v6xA8RN83vqnaR/rqCmXwzMER3tc4yfax0tU1CnPsrSIXmQN070l
Inm3czZ1wrvOmyXBAUZfLrwnDIuCA9VshuS106OOseh46hmU1u8Qcxuinx0qOlczuMgEh10jAvGP
BAnp1sNjGzyO5PHBcjaNF0a7NgEMTXnsA0nZfnwlWesynnTD4DmFUtU1N6p/1wWDJzODeSjJqgRD
TMCR5CQ38eVg4sRByxKi6FqEcECLgyLt63jNGYp5FcKNJ9k8oDDGMcSF7eWgemSaTPMvG/q2exe8
hPqevcd7BjQBvjUdGhcXIzavXPf3OaQslRzlMiOQ3LoZ42wUdEsqzvB/sdx8HVRrAtePcukSMN2p
nuRGK8vjUf9pUBH4XIwL8wjvequftHg1rWBk7ccjrB/t7QKk0UO4by2506wlCjX5V0Fz8OQ/RqEn
P1i3fbTklxPhInL4PDgLakRRCPln/Wj/Kjb+jX/zUT23kmvcRsDfYCpdPMxAJe5YZijJ9CgYuq8X
g3fZ4Lzlhm7gKW6wMu5/uh/Fsv1JGcFiS65FPWq32UY9jjQKdADOODfwxGTP0bNMfSbp42fjvrt4
muWm+gLBzeWROg/+HyQ3rNrneHwgAF/gJ5AvLseLtexUkuMrO1o35PAveC4Q+3f9wcNknS5UviBD
R+pym3DHQVRqvPytXhd34XJosbxY+7D7sPNw0RJ4frWCX7/TF51HDFw1kFyuuuwWnJjlQR//4bgl
zL8I+irSpmdcdxb928X3tAOynw2GFPWt9BM8SU6PyK3ffR4DiDYnY5Oe5LO/i29IzyPhSUGGRrfI
TvNzvo74VevwZL9KjAxpcZ/RX5ZY4P1ALu4vyRFFyG/zbe4x0gpsum0ey0I3WoSnGs4H+FNO+7PM
E0aYiNHTWXlUfa97UJ/qWwDNq+5oHAZo+Md4b3ragpt9RVmrzknzjIN2qG+7Y7W9rN/wtJkO06G8
1UiFeP4GB80D9gY3PN64ZcY1s4i0qsfmwjvDXeGshoz8gTVyV3IZ6RyMVfDabA2yhu/j0t5ddm/1
+3BIb4eFkbuwGhfZAcnOAa3+tKJkyIs9aYlbqks9jhvdQLhyWWWR3yAUWqledGy2pu0Vj/Ft8Si9
hPfDon1HiONGj9DwP8unfllsDbegQsZtXv1nc3Ih8KO+pYmnCVjwmaICXigr3hrPtGTcOpzhOXdI
LbHHHUvxJ214f5zuqwM6/GIb30obY2EdjMcCw4SLl62dY+bBa8H0DND5IsCHwZteWw/yvouVr+fI
HiXUJl7aG9QgvFxeSb15a39Np2Sb7LkdnqLH5tB/xrf2ujuU75TV5US+XuTPl/Q2vB+Xl8/gNfuV
bmTOBG2MsTf27Y1DlR/axofsgSJZ1Vu1b/I5PJm5Z9K2uDUPVeg+yh8ZqgpPRmx5njNx7qPzo31r
VK5svC9PcE3e9XP1Ot7SENJA6u/Va/QTb4vbyF8MD/E+3qtnzN+O5Uk/x0vZ46Su1Rs+PSCbHOAH
XmO0PiuQadTFuMbB2pgeOK+X+abbSM8kn2neUDLQwpVvZCDbG1JbLMTe6IRR1R2vxF35wb0KqD5z
t9M+WtXnae/TxjTPebzMb3g7xR/ivm+eozu0x/w38BQtgJhzvSKEp25j7rQLPsZeIcN5wZnSDT9I
6jbPfMfDhDWlqextxiicGh3tOzB7z5SoJHCHH9OP6EHC5Cv2Lr1L+RtIa31cGzJWODwm0g/5hnbZ
9IzVsEXuz9NyNHf+ZtgOXJDxdvhVvVLyUlPrw/2ePfZ0yX8i1hi9/Em6m6gN8jfYW7WRsqGsV37q
tZd4LW9Ru28HTGGQFpGB1XbSDcoQqO7Wffox0rWrkTP/wvUTJl2K/s8ZjvGzbeEvsQpO4728tu6m
Qzue4ptqT5cCDxWeFfkV48llt7kcP8JTz6kGHka+CggxXeVddBeepudBNICilaBYhUalJKN+zj8Q
08wl6a7xo2XD0qXoMaf94DX4o7/BJlF/arbZYtii7Lbfm7ty5/wA44lKj7o0TNvfmapegxfs7+5w
XeBXU0odefV9h/la5XHduwfrWT5Xd2S9Y+iBp7l/8Kb8KN/4iVEBs2RRIto6TM+8ELsfE5eRSq9s
boxp2Ogi9Dc1zdK4lFyKY8bduPzRbejhgS27125RG7sA5L3A85fVHW0pr8m3Kb3px3V9Tu5o8pK7
/obzGm+gayylfeu7yp26C3hC6QJ5ypu8TdALHZylveXB10lqe+gqFkjWaG6wx72T1/JtvmmahfHo
P1erYjESr3IDmrEnf/MjWBRLYw107LIZTuahc5FMexEVKi52vgqNJAblK0ZjzyVvnB/Wr+m16T3j
l/Jq3Nm8u6OVc5s9F3v0wPsAO6p7lRIKa9lGS15p6pHuIHEYbtrzsNFonqst1nkLaY/vw7pc00Nl
z+ujvTDu6VP0H/b81/u7bp+vIZ98dLQTm3SDUZunbKJV9BCe4pOxz1b9/YpCAOVZ5RaIKVxaqOeO
J/PEM3vBAGXBBdQ/NCy2KcF7Gt/H9+JYPcb36W1zAAB3a/107oJH60G5g9I+bdG5rtNb+yQvo0X0
+iNaSPfDvuNx1jbzvyYWhb0bVp75pL4nR8lYRoXbJ5uydpvOk17kZEMlHl4NjGdD98UObmb3NFy3
Dnazol+8M3cI3XAydost44UTGFQ8Xua7Vj1jAJGsaKdzvIUe/R0OhtMii1ZILibrQx5DYMGn2By5
ilD/rcfmkSJ6f2dyHyFBfszvnWd+xA9/TQcfbc1KsK2o4KLHq1oYiSWMj0TY7Rtv7mtZDQzeVqlt
njEogrklpgSSS0x9RaNsfAzzPjoxCiEIJUhq4kNEoq6zYsqfGXpqj8eQiEKJ32PLya4NIHT0lvIQ
99OwDXycfy99sdUK1ERNDXS2py/YhftaeusI5sx57NlWpezUcAM+z9/ZPNVzCUco9ZjJUMkjy/4d
YoqA2i3qJsQHQxdTRu8ramqEcl5M1TWVGRPUdAHV+oKoCZ4aAaC/o9XiRg55C1BrZCZ1vs2Q7aqh
TQTTPvvU0mGlphEhybL7fCopDcKyGjJhRD5p1MpjpRMbFJJuZV409MBOg0DBMGWMfyiNSfRFRQw0
qy6KAZlzPgxzp3ym4Cc3Y2HSDZqrgIhqkRGQI7QRRhyiTwRIsR6mHEM8jQa3lO4I1G4qv0poOPlN
eKdhAJA/D51leW084lo6F/001pweEZPtYBLSCOfabhHSFYFeEdcVU5ZI1vVluU8vfroWhQXiQ/Dj
RInBdVmB+fwGK6aVD5SWkMqsBRYyYCEIFrPiQy4IXHU9IzARBxUfhSSV6lJMIq07NS0AEhGX/YrV
qpMKWqsM+ewDU9qA0cI9yKJmfpgjw+OfU5RO5V/LxBffZsV6YrNYKkhspNn4ptjorsz6I5brD3mw
PXKrNABxy6Mq855plHyvNKq6c6rbpClmlCRByt1IwfKuVLSBgnAMFC7bHnX6Qm01WiKdqHgxZ22G
GdIlphBA76csiClFGI65bFKWf6Ekf5eWc7mIgtajLStl1UlmuZtU+FMlUXVipOaTpdrt9mtOfOHM
yNoQ7a3720Kx3de8mOyGpZNZOORMxFwNGny1Iojc+BXx49owAnJjYlosFh+YwhFlnj+us9dvS7BY
Q9lhXfPnGuLLr71obYVu7vqV2Wcnu7VQjZcW0mU5VCjQkI2b0CEL6qr1GBNl6GZnA5PTO9MOBUdX
79SlowyveWJgKuLo2+t3YsqfIVX2NKMsxQaaWdbyUnwlPkpV4qJBx6GIssDDRqwkNiJ6jSO3ItKI
8/EGK2HNr11dl37Niw3EpmKnkTUTVMXkdX9fa4qF182v23zt/vvquAYCaK66h2+biAP2FtzxviKm
fd3Ndb3vv+y3+b/8ZddDl0aM95cTkXmez5vY5W+//re/7mtSbHm5nuPfjvQ1KVb4+gMdkMWemRC1
vf7mf3lOxJEt+O9/XLzfjnz9O7/9MWK3//QLroeY3qZGP5Ome63npIaAbQgGmPj4tuzb7F+tQvif
uNa33SgiaXVdXUxd1xG7zQUR8rrO9eu/Wvb9MGIX33b7tY6lTfcN+baVgJrZIhfrR2O+LimmFFy8
dn7fim+/zSIEhpdGCdgfVL0vlp5Y/TesXk6sSbUNKg7mE/htF2JWfFx387XKvPLXr/mX2337Yf9y
N2K965HE/q7LhjkL9v9bMmTIqvrvJENPH1WaZ80/qIa+tvlDNWQpf9MtTUONM8uAHEND//OHlYal
/U3XdEu2TF0Rnhgc6e+qIQPVEItt3bCQYc94oauThqU6Ckwfw4CTYSA1+i9EQ7Mi6DfFEIIlQwET
xA/UNQvvDhw7frfRsJWuncLcNja+6fzkpeFSQTYp/YAwuvxDLfZz+F//Iz9+7fV/sjY95mB6awBH
885+O5hum1Sq81fBJnKQKMnfKEKXtitVytEvm7FSYnrQLdHhbqBirNTCZTl5lfwLTf+2Jfgkj3gI
2S+lNGyTFAF62FFwazH4SoCtVn3dL/oGU+ABzyE9BvVvZ+E5tKlwTai1N01tHyYGBQZq2cMXrAmh
xbY3DBYDPiM85L696WtZXUrdSLxcqo6/3QF/8Ydas/nI9z/UMGVbdrhSFpf3H89qQKs8aPQ5NrhT
4wtnM4CPbPT9oUEmBGi4kuAYGao/dTn5pKRmUwzVUQ6z1Gsus5Nr0aCiTzeBnH6menpIkq5f2Li0
emZFLVemppSyhRADEQKoOaUPVao8x21A34HALFxm1dbIHeq1N/m6uiRrCtknpiCjoKYYD4BZXiCp
lIA5VvT0W51jgCzDKwINXCUS+AQLpNn/jl+q87Obzk5A2EHocWJqMy2/eRlLEyGVX24CWzln4Si7
fgaRwnaiTWTXKD6xO2KT8FOJRjxK+iNOKzY1Qlq8wBJinD6wpTzGsv9pxiqhvTh8KFpUCv3QefxZ
9mLUY1yJMTO9ON07fdiZPJH0i/9wreab7vu1slDLKWhFDJ7QbzelTEG7ljbAWoKAmiWlvDxGWvzm
AL/oskF2szi7EFNqWwzbIoPsBFXCedWDCDQ2tUS49dI2awU4hR9rtmfhnIslk7m89Kq6UMMeNF1m
Lo3SfsFmOvFUHQW7DIQmCiKynKa/rgpy11XS+Ct7PCnPnZxAcfPDTyMiUVGAMnHpxAXEhrnvy05a
Vn3vLCfd+ZEEZNi1qnxJguyg59jFSiExRztsZxzzPlWLp7bPjmnOjWcxmonH7kBJwFttZMdLPeKs
usOCbzuq5kJVktvoIt21anMwoBlAVtbkmrxgB1eVFQb4SeEngEDcYm3nJCugMS4j0Hh8Z+9w61pY
OoCSOv60SZhxoe5ThzvmP1ynv7hMtmU6CvJLHRza7Af0m99PrWsthlK9swkZkZKjJ+lr+8a4Usjl
NepDo8cv//6AwkHo+42B1FMzMC6yjX9inhmdUqeFwhG1QdsXpnmcbIAm+vwwYJb1DPz6VpPimbTX
vsQjd3CIWzhOcerMare3Veh/Ujnllzjitq///rf91T3rIL7nbgEV5mi8N34/GapSZxmICQe9ysGp
kTQI/2XeZLWbGtAg25ysbkbk5r8+LAQ4XUOrStQBmek/HpZsnmonvWRvqDr/HAz7US5oD+w8+qzL
9rL0sVeOa/vx3x9Ukb9ZPc2vDUNlsQXuQvvnd1TkK6rT8+BuZPRoXujfITKqCPgQqSnkDv9ehSR4
FyOAOl9q6zGOdAZnA9KU3JI/FcXBnWPqUIw6tP5BemNG+b6MaGQucjyuQ3aDE9N6pNLDzaKR4b1s
JV6RIC1NzPSo02eG7xE+Z5V0ynRzRwyE9hdU2oK6cMIfcYPMg2BEAtQiKvqGe/NIuRAEMrNGX5Kk
W8fkBeBr+wz7Uzd/gxGG0jPD1E0LcLtHe+mWOcwS065+NvI5LuJ+gYgUV7eSGpcLGf6ptN4aqk2w
d6INjtFUxPRAaRZjYqc2tWWtsacSmtFtSLirSIelHRNggtVm0t8f54YnGaYDDubLXNY7av+5bEW5
kkx0+eFgGhQjjI9al59bZV6XVyvEgfHeanjnlFIn43bkPOo+D97F4eQapfZiEtOPqbSkYNWqXSIU
2YKSatkO4g1QMTdvWxlrdFyhkir1/sMdoc6a6X9stG0Z6y9uRNWywRwa39y/LuolaYHXDxvfUWeU
zyrKujv6rdNautTwCJyTLQ+4hCrFjaZdEFc11g2gZXiZVOaPA6L9bpl0yDDAGeDbbcsbxSa+laRR
CzaVFxF9Fc+gkK5vCSFLcusfclU5txFaLKyNSi8BYFKbi6aNskWgdwDDSrKSkvEztOZKcwiCY52S
3bJ7mA0JKfHcgsOtkCbVCBjHuR+sgnT8bDJzZ6mhjM035TTytgoIeec98rnZdimvm7UKc+cmn/Rf
sURG/nIZH4figkmzbSxzbqc6XoBYeNDk4JAY2b1dEoUzhwrHkjwmM6WoL06b9CtVt1ZGCkc0aR1K
DSNpYRBNpJaILpavpJAiFOo0qfGVsqxdBZ2E2YcBqC4YkQVo53rKXy857K+qNvDVJiqZJuFDhKoT
eShFsBcy6BfrYCcE4M1aui2ndguwKlx0jXXiuNRc4wrqt9W2SW1gW0H/oEXFRkVNhQ1LSP6sv6nG
qF0AwfSshFNFSqBPMHIru/usND7RmOdrQjI4lVWtqxTOnFzjd1+i4BQgCEb63RBFwn4odqLCSyZM
e4Zg9IYLFurWNCw4V3NBNRbEEuVeFOcjadDQOPl0vlAXDUPKncy2kPTHd7pmmMST58FpNpl7p8pK
Vy4UqEdwHZXAXtiA1rEg6+5AFIYrnBUzL46qRRlpGGtSQcfdwC2BXJEYMqWAqz7S6AJqKemJmMi0
H6v7KjOQZM0vZw0hg50EzdLWC+QGSvoykh+CXxw8TX7yEAHpCKkIjsxA9cp49N0IHzOE8BsqlDF8
xhjHMtaBzs0wUgcmW4gpMDRD9kj8G/9g7u6cdOHonBzfJMwodQ9+XZKBUKpzyuPqdop2CnpLovAu
3iu1Or1n7c6M2Q2vEhP0g/5klMatKZeA7ZQADhiAJqjilMoPJa2g6qs4R/YYuo9kWdF6xMM+Uqiz
73NZc/OkOA9qic2Tk9RLZ0BQlbY4XuC8vtGhY2DSTSrakQAME8IH5hfSlyfj1Y9B4HWYuuZhsZ8C
7W7s2iVRyvc0H050Wsmtx1hha+os/iPnply6V+DV977M9U8rWd4b1bDDWWirdvRQDXorOSYxq6yV
HvDyhkGZ0cTqfgaDOvCSKDxFs5Fzbff3tdThI9hSQQHE9zBVsxWPwlPdKNFmjCEHk9h71Xhs0KHg
lH1Bdyb1EcjGiCY6XVPV+FppqCjqEEGzmY6kAi8F2MdEe3dweQnaXyWtzbbqeY4hSq9r43KblOVD
Zhvb06p3ghtkmqpr49CLv8TKjFDpWcFTnHYfIJCwb5PBgSrFbY2M0Cxfm7J9xHT9LdZ3MczrEs9X
mFZAy+LRitymysBAW/1zAkaxbS50upu1EZMsH4jJTRmglKgj2TRCJymC9Fwl3WwB6LzHNok2Ix4e
EmciT0gk0dRSEylD1wEaclaZZKt3TZVMixGO0tKPUZXHg7JGRA9Sx0RTmCSHLrs8Uh7u9QNR2q72
oeioyWuUcXYC/amQ0XGlFQWiUBpkj67ts6PyNpEiOT4VkpORiJ31KwoJYlAMq5zRAfWQG2nALhAn
ngvjRjeyRjIoKrmsRG/Yv9yf7R4djaN19yWJ/kjnYS5yFdmE3pwtJztJTXEHyw5dCrhK0gHE8WGf
lDV6uHqyzhbjm+2Upfh3DyFt5FQXbppe4nVNJNhugmQJKDdznSB6v4SPVQ0Lqx9pNAPtlFGhz6CL
3I62bgZElkqAVKCkJY0qUkxOY9IoXIB65s5INSvR067MF4alox9pKfcObQS/fX8unBEbcRUfGFim
u1bZhn3O6xZZVThwrfCA/CGFbzzl9ZJSwmgBuPmprZ3ToPCu9p34XBfVWh8ULj9JGPckA1DdmjXC
tdkbUgvGHGpSidNf167kVD7I8BE8+pGupLe1a0zaS+Hor7buqkXa0sHjvRl2SATNbFdo/k9NXXSJ
/zPVNRLtpZR49KbOTQEqoQGhgCq/36mX+lmWnJ+XNNyYBW7n40V6ik1cMWH/LRjrd+USuucGLORL
V42PKc0LKi77LrLIEDYW9suds8BakpuK3JRjfUYRGRrDrvihXf7cO0AqLFNZ9llwm2vBy8V/qdV9
kgG7lmOo1JHmrJViINGPD5vYtgcdiaN1u6onZzkOieFqDl2DXjFwhzC8qYwHD0vf58DsVSJ3duR2
YEe9ykIUW7VAZ9tkFfZdsAGPkCwGvs9k2twGFmBnUu6dxOS9RuU5B+G5KGVjqZZQFmUdchJtHLEI
aAWhbe+Hyvkc5oNNds6jBtYrKCj0LQvfHUv/HKgM17TII1H12ki5zKvzhUJn40WqTlEo32NbUC0l
qhhcVZpmbSZNfFal6WucS2uFd24/RhEiSBuyboHIVHKUjyAiW9KO7zigH/seJKtFFGErFcNLY/mH
BuBYl3WwcSQslQ3pPI6Kvh3kZknJagfEeKax6YiweQ0kC2osjnGxV5vZ/JdCDYmRK5Y2F9Mgiz37
aDAA/INBY0BTQgEH3alB+k93dUJPi2DbnjNh7SQR1xlQ1FJWV+L8+fe8nJi6fvgmOuE0QnEGfw6k
8swO6mzUvlRngL8j16PNzkvmDJVrSMWJ0oFA4IfSMEJDSemk2Jvd4ArTwkcsDURRJIR8OyV3nzS3
gs4TQyerbHB2AocEbZc3R68iCLHgGcQR8mFNvSkMmKaZtsh6FYFao95EGPnR6J+5xXnt6rFGZgd5
ZYtA1DRQV5USZSqy2uwn9Nvl7G7vS/EHJdjHfkrBM9jZh6EkN1ZwKkLGHtPoHy+X4YZuEnwyKzj2
eX3Oagr5sQal6vSj6jFshTGs2Oq73ZpvOrpChp8dCpg2zT/UxD+qSDQVFfu13KJSPcI2lV7GTdea
vNfbM1ztD/pQ+66cuymodyN54tVHMMyWIRSOqJCgvtCYNhxlAr64LJz0jXHfuBNAnl5rs2VHJgGc
FJhn1zB4XNVM33YSlMiiWItyB5FVNvGYXBpt/iQKN5oZ4R1zoePa2Pspj6gUAmOrR/uyEx9ZD6gN
rswt/e7LSsCSppZmLOmNNUGaEifN2Jm8cHYpK6v8MYqbn3VDX0VcXTEl7pVwMpRFOF7oZ+NYQPn5
n+UtYsqe/fyUEhZVMOvIK+fRVCvkDen0AxCZAt8x2IaV/OpHRH/6LnvC+3ydzQENGb02FhKPDJgw
EwTY62TGQW38M4iocD2aDpQq2diEA2+3TEb5pbRkxUfiO37TM3Dtmha4U7yNUjpxYY4IsKTr5uka
gms5M5aGOv3SR3wB5hhmEwGkhLfo+LXk2TnqmSI0VmjLXxi10T2SJXlpTnBQcvqDxkqj3Vz2JsMT
rOfcqok+O52AnGFIH0MXOW5V8Qc0qPyNYlBcEKp0buhi7iyGl5V1mbOqFI2X5mc8v9bn0J8YJF4K
FJ1mkbs6Em8StYorhtwT+URXCc0RcmWzLdTUXgzz4cL/4+68lhtHsmj7RZhIeOCVHiJFiTLlXhAq
B+9t5tffBdTMqLtmejrufbzREWiSRUkkXGaes/faofmqY4bwvYTzgxLeWubSCv+lEfkXSOLMazP4
FiJPv3Vh9tOa1R6qTODMfL+0vcZCIycjymdinLBcJL14Sg3cG+HEm1z5oI1wF0gfNY9Y5IE7cD/c
4+/Qalqc9O0VsK96O/aoknQH6a5jPIb9mDA8M4WDzgGmIXy22yVv1yLi3cwQRg9vhYMINEHTkFMi
vxjJhRgvb1eEKIGh/25jED8nl3pq/9ZVSxIDZ8ysYmfXLHVMRxn7Ij6MOtWDti8Q6tjzzmqRhUTC
g/q6HEoPBg2cXpEHs801PixlRdhqyMKn+da77ffQoSJQTvJc6xHz9ZFChZN2H0OvPrqSCgfZQR90
IjKQOoXUMECbtZYR7vKeURtDzb4ymTRRcy93ResaJIXwoRyth7EcVN150Lm418MTc6dJ4oRcrTD9
Qk5YTWZF+cEQDGUplcHJrh5SH0VURjLNTgunJ2XNSMNVzeWRmVfNRIBjUzhJGmbTnu89acBWNjP+
pW3PXnFTqhi5k3xOhuSmhdR617Mum+N9oYul4czsZJoFKlbxUynmDyic1kJI1nLyKBNMd0jFkf6D
gPbqveSpBe17+TdWbQ0nVEDE+HoAyLRgSb1UYtzCvrWt9S2vqQ35YY3OTPxINHEtred4BDYnY/+w
7tIE8uLehHxIoRLgN/OcMkG1yAevsjfmthUTnzG+uMVSx9UUqS6dQPs09vupz56Leb6mFdX5sWIt
VySWtxkEURm5UoR3FvCO6uxUUmzY2AwUe8UJT8QGx3UtbpcU46hsTxhq0TlnVHg0pyj3VTYYKFtB
lDYIn42ZwnBVWxiZ+ryn6ITgNSrsYOinJfoy/RJZVGF07TLqFCXaFMFAYT2FXpMdwBQyHMfuuZn0
eF9qFTSo0TtAZ4UObZX9yQ+fYxqdxzhUXLQJxZoWKB8EeRs24CGfWCkoHwVeIoNWsyFNFT9ZFaBS
K0N0C9nXKcrGIBvwkeSe+lmI1345ge2YwprmZ/CtQFu1IcvjBTScUTfTW3GbavdYmFTnREpZSdmY
O1hVdsuJR/0CLFV2XnsyMLN+Ul7hME/eCyEC11zhFATtvGcC1eVFv3frgekOSs/1HFNWOe3m1AT/
1wBFGVtjL4bm1nUIGuIq+ykUd9qhvYcsiMoyKdAiSJtqmG6cDcMCwHjURdEcDSPxtzM86EJ01NU0
zFTZiHo55tD5MGPCMLxfqrhhdukb+USmwkdRcFHPDraT3K+3wOSWOhqz4Gj0AickJUpyPfMNux9N
nWEASOKzrYPnr+nxnVKLAqmfTieNe8o2jpVO/YFWWxGN3QaKc7ifkqfMmd9a+JMMsUTPy4AF/8Wf
qnIjqBgiuWGWOLPM6SyY2EavPUT+qaiSoGpOrTAaUk8PmUWOT11XAZ2Cj4nV30Q3naol08JIkU56
CXJtlh0gbfACMDjDSibgmBDuyfnc6uBEAYO/Oso96YX7NnraN7QrCUlnmrU1mME1ZuDoTAuTNKEU
ZZvblvVNbaQf6xxcZCLnL6494SYbs2A080tW6KxrSozEfo6kbnS6a+gbJ7s3XpqFz66Sq2jyqymT
21BBScqL5KJ8DFth3p78VkTnpnK+6kP+qY9YLCZevvdHAacNgGjmYuMIBf5UosI/EcUWwSxorppv
NUdKtum5UNjrNPj6Vj9gYvWz6jxLpilOf0ss6pmbZDhJBS/TsM0foTIa5EchzGzqzLh3zErdrZtI
NAPBWv9+3vqUNRtoHFpXeee2WQKDtOhpCYPDjgsM2rW4h4yzJs+dsjfcS5qdyX1pMysBeDMm/Wcj
nVbcrc/9OHzQyeQmvdIrqC6a5SWkIasmr6RX5+4FxYJNnBigeCdxdKacvALN1O/6LFtQusvD2o6M
u/XRuskyjY4pY/c+76Vxt27CgWDNpoPj08eZ+eu19R9UnFyo+c/7KKVO2FbeIY3M52gwkwsqzYbg
Aa68rELUTVkEshv9SUqmLI27YGA4ss/C5w9VjNqIo1Ocvv/e2H4NDM2CORdXTXnWoDWuheD/b/Ej
trcUsv8aP/LxrYuTMuqr8s9ygvXH/gUh0Z1/+FS+qb8SB28v7f9/yQl0w/oHklETPp6BXuBfSgKg
JcKwPJclgaOzpZn0LymB/Q96tzrhY7pB839Bk/xfSAn0P2sJuGPTyFgAJ9BRgNSRZPTn9pBCeDlo
3eDcMgGRpmwzGXR9FPSRmOAcM9wV9IOJGsLz4MNddKaKlght6FU1irm6OfitT1DZIO61PPv5hz35
X3ryxp/ZKOun85FN0KEmx4Ed9FvPLLJnK3fj3ro5WGMaVVn3uU/9uvc0O0hy/VZZ4ZOtU0UtKwrR
sqKsQX1BJ92xw/5YeAkRgkx7QkXrybPTC1nwRKtJN96YgLgfhjABM4UEVtF6M6vw6998/D+3/P75
8U0BXtJzXIfj/+ed20Z9NrWVbt0YpuvPrapSquwpDha3BrytLGIqAN89xvRqzOmzjET/2DPeEdke
g6u0EuJv8rum98qrSzSTp9EF8Hr91a/bIKk0b0d0X3FIjKYNxrF7MlyjO4eRTuUSLqBZC/dCv/H2
N99p2eXvHdblO7k0vHXBVNHnHPz9OxlmEpV+mps3TvQSmi6yWtRe0UFMUTAYJY5MavuXjPPjUGcY
hsOq0e5sPZaX2QqnIxFnr94smzNTtoOfNvrV8l6MJKHanWbWk5O32DxLks78qP+lYvpLKctvgVj/
/OhcOxZXFFfV7x1YInfCIap946bXjBkklz9J/TgVzQKkpGjoRmN8LtE+bxK5rL3z+UsNT9jD1m1r
4ylN8L+CbEA8HKn5YDIRw+M9JUd0yduGr3DWUuNeGyNy7d2OSJq2jB88zdwD/hfn2CKfxXU7uU2T
zF+QUPmBc4OqoxWrRS+Oo0/v5n1fGP6+SRQWlymGNOFUyVGb6urkmg92RGUpt6roBJqd4gMMwybs
mSNRLgoaGV2hUvksFthklItGpzjaTjxs20zcS6CugZ2g5dYL9Cwhvq8pquQXFmb9xpuSj6NWEU+q
WfmeWwUx1iKEvZjqJE2JfnxYH00ZZrAU7KUwte7JNIyKaUAYVHRivcbY+dPkbCZnweda7baFHAtL
iKg+CasymDvRgvmov0tn9gOmuJ+MErm6mj2LZlB9souuPf0/nKqO6dq2Y4B4+o/Wtzd55jC7sXEj
1u8yugOFI48slhC03yq58VzjiqbeCyrZvcaJjc+28ICbRmQCKgMcakywzoBZSs9axQpTv03aLsqo
DZi+VDvV+vfk7/gf/+Zj/7l1/us0RXPmI6zhlsz//3zXcDSIbrPd6jeFcZUbd/wUZc4DwVCsRpzC
OzSlkXLgFwGV65X3FuW7RMueO/9N+MI4OyL56RFLfppIrQs6bM6aFSNrb0qq/jFFj//9cfX/ckMw
dbQFLqwsbgu/36NH3y8zKqP6rWBV8yjkYtVdFhf5JcYjDDOgbHZp6WE1sC66KrOLHqWvSeb1wf/+
IL8p1db9ZkKBpLQr+DT273l3oXR7hiaO0lCO1N5069LiHUqdS5UsPWNt+FCMFFxZYyYqu4+M2QdT
ZBgP664EDnJI5JRfW4jlOyWZUVPgSY2gbkpKbB1g4iTVLhwc5nVleRrnwg2MZHwaKVxfiaG6m0Ld
RwJGHk/rNuKiaaUk3Tn/lBKx8zfN9FU489tN2DSFxZRCd23zP+5krIcqAIChuHVz8s0apvQ8UQ0k
Xsl0d3lqP0mWy07l3TAIpPsaOcKX1DHvdTk6eyMx1aFO++EoPdUGscv6qi9Y6SttPirKybtGg2Dw
v4+N858D+RqTyJjBf65t/Cau0+tUEBsxGre2672dUcDu4CZ9VO7wrWb5hQXDgqqcJ1Rh3czeD66o
zkWbWkFH32LI7EedldfequZvxJV5Fz3OMrrh1RekL1itBQcFLHMWwP17mBRdBsMZzcCzPjo9skER
m0TgVDERafyF09CZd7HvWLsC1PShFSZeNN0tLiT6FhfqqaYfVWfXmJ8yYXiXnjrt3kshdWizS97I
eCgpC18bbwwYFeh9zFiISBh9LLvI/qmBvGEJrt+0wb0zU2qJVao/g581XwuCoLAGV9ad3REqsEaj
OqZ2V8QtK2u+lNFihvnf+91a7hW/nSiuwSWBAsg2fW4of76XpHkUDp709Zvv10AzXDU+SbjAMMpb
PGTkYTxpgGm2CfOLi5QKGdokAwcuLwrLoj0VgvjgobPuyOU4WqV2HQYKn7aFBCYV0Rik0I8ir6II
Fr0OC6Xd9PxD3Qy4aymvgq9gblhK6zkq8SmOCM9o0zmwpDWwrMZZmYNx71W12DQynO5RTRzUlJ1q
r8qfSUEyt35P1kcMdGFmHNxMqVvvCxr+gVEhKPjfe0pnsv0fewqhkoeclv1lr4KmP2jVtNkYRie0
9Ntclx/hqtPSHuJPWc6J2DW6tfMcTVL8axsQA0VxtmW/iYl63WTWXJ9JFEMrUMv70nTl34gdVzHj
H4+hI2gmeiwciAsVqId/O4YFWbX0VmVHacaszumUdY8ohGlmZq9ho4Huc7XLrNHdpKSKb9nJS+it
LGE9B5z4evrWZjaebNkCMzA087710N8lwyguMvTvlYEbNQqd/GgZtXaw+oxgmk5lu36I5b40kYBY
4mkyP04O46I2KX2japA2mdu/aWUOymlBhiu4x7lNf9CC/zrn9VE2hHTETY3Mq8Pu3C0nvwkwQhCf
sy1A5c801Td94scH3aX0VSIs2MaRXx9MIgd2k22y/NblNcve0kwOF6gmdc6tmblHxVzdoLWuY/7x
MGuNNRoBkg/aLYk/0baLEJLAysVFm1TRzi2T/O/uv+jMfjtdWC4JLiiT7El0OA5hrX9S8ykv82nr
y+imZVN1LTScdZaWYzErY3dbaRfbbr4n4Qz1Q0kv6GHI+GYZv/RKw6uJwWQbu1+9uaVxIsG0bwxX
qR39EqaNuiDhraWlM/WyhyiEJDh1vuZdxNqGTgZRyBPG0y45DBQTHoX+ue8b/SkL59d+dMT9UD2m
fvYgRi2C1d6LY5y235IBK+ZmicmjhBc/TaPhPBc9sQI0WzZGaoz70tqT7jcDQ2D+CzgbB7nkK40W
YSlVGm2JwBA7Rpz0jCMSJ3j+5CYLFT9mljQS2YAqbZt6QP/qGBSbQy7AUbQLD3m2DJLMiPI0nWy+
/HpkkFZaWHduOJv7KAnDi550e5ERA2BT7gU93mxMrXWPbk66QIT5uLMFeSDerKPYNZ58NYU3uWRB
X0pnWgJR0o86biD4CviUKPTsVQYnpVUQYAqiqo+IpKn9uMlDhBR206T1eHTTzkXEgdgl6lIshVPI
YmzAlpzZM5lnFdZgusX6tck/IXzXgwH1/FZ1Ito7s0G7VJMXv9aLfdvtO5/5AHEO843if0Tfckiv
EoHlZg59B9ZV8U1hIyTHO+Z72tZ1toaLBiTuIScbNmofzCRuqC93+m40JyBDLibwQvTVnoDRbWGP
P2CqwXOZumsx5hSTvBDeFUoKh+CUmzVx9nB482NduN/1VCN1L5bEdE0NSAsxXtPRNx/HPv2CiO2t
9KDXpVnu3GQpN4wZejB6zqPVhp9aglcf4Qse6P0mu1bnhEiB2Gt1V52ajBQWu+q+W7lhIJZSMP9G
hPsUGWlWCHXmsIEq9yA5+1I/mbYZbfMuuyYavaK0RnUksrw+59J5rLlUTnPt9/cYV9sqPPplfEHs
9ANiHLXvtksx1yNTNByzO8RhR+VRJt01b/2dKtCiebpXnA2UGJQzUPSFjLfk6siN6qaCqPHufkhc
atKWN9/cjnDBmviHseRrOUkvH7ycTAIEVPUhSeLyUNkEvLlTASFeDg6QUVZhkQpcoWfXKf9Z5Vxg
BEH5J100V7B09yFTrirq5ntphtFusC1nlxA+gBCAGTg3ZHqSmumce2ccjmQBgQjK2vYhVlH3YOX0
HJRpsFupVZ/bvI72FTZDlIgOp5qYP1j81EUT5FHUSvM+EiIch8Tw1IhVNpmyxGNOIOujVHJ6TAOi
1WmA9ewkkidK+siIjwofeHoWJ9EV6OVdX1kkFsTO2xCSRGK76pT0s/Og58B6SP9aoppAekWeQv7n
mvXeaP1vMra2+Wh+mUOyb8e0I6Nk7skgdTnz99hr4ZmoaEml6n+4fTpf/WXj1rDbGo+iEGs79xxC
vzySz/JdFlH0qPqpDzQjfKy8EESVsl6qsrtv2zC6J8RV3wx+O570uP1QNJnx7ETGOdakuiYADag9
bEbTQMrJafuVyODv6FHcY6VopOi9T8ZlTeC84k6p6+18ru3XuGYtlKHc2BZ0PS1fuY/rXCZKk4du
1pJr6LbXKA4R/tdFeIwyl+Dg3GR+Nzbks3Wps48RqtwRmLEIJN3HoZq/NE5/R35U/Gxl1j4EL7gf
TfXJjiVU28b1N/rQwEsb3eplsh7qFNhO1ugP3Kfi3VCnp84A9eESsgL/adyZDoX73nH4sXFuT4g2
f8S9bgZDGz6aFWKezh8s2rHGqxareT97tIplYqMwwqO7hA79+yGrd54fEXrA+FwSnVbu7UrAXZ8a
K3Nyfeil+PI92gDWYmS2S0+JvZq5V/96LhBCh0nnbcmkrO6ahdW4boixvkfZRUrVohAZFoXI+4ag
KzhcdvCLBj5zl927HqyqJR/JMpkXOW4Iasd2JRx2Nm6k5F1Yu6jGjPHUkN64crbjaRzp6RRBGmmk
F8vx7dfL1Lfpt2THetEKtMumWLzhA30hKiZYJlaMeWERg8mSnvY9LQIq7Dh31028ZJ9pgk2fx98c
8pkP2HsodvsdfYNKSEzn+WtEmlLrIFfwRkrsPmEk+zVSPJc5AxBKg5056snZLblYVEsftFby2Yi5
UUPgyJkK3ZXDbCPBxCf8jpj/7amaUBsrIvhIaeiWHMwawkRHB1ebSiYHsIPXjXLH+tej9SnoSetE
qAzxG8hWVxQ4Y3F9tz5dH0WTCRJ6fZ7SQKLVAw7DLR/aWX9OcysKwK1Hiy5XO07c7HdGTLMPbvxu
cMBtYB5+0S3qoGNEFOyYSaxMiGE1r6c1Uml7V/8hiHaYJuSRoLAhTLgjMgvPIfG8UQ0xLE2IfMBB
DddMYpejuvamtLrm/kvft8khcsNsrxn52+STtzglhPhYiyVlJNEEQsHBRX68iWv0yzERCZ3ETt7l
BPPRuWBHUa+4m1rxU/O1NyKqYaS5XJ7EcMD1y4M2nfZtD3Cly6xdNBLgwhTngj6pDOwqDryGsT+3
9OZETEmpIeT1yoEEh24JjI0GEkHGizET7cxaHaFwrj07NvGfwIQpZ0a1vSt0dwQeR+otIjIES2B+
V2NosvhGV3Auw1fgR5BA15dQVGOkXd63Plpfe3/vr5/9y39+/w12THGwH5Fz/f43i9XE+v5n6kYk
R1/O5z/87l8oYaPBb66XS5DjQjx+/+XkLVV7Ql5+tKQng0xbvkrF7Qlf20joM/K006+/sv7L+8+t
H2V9mkW1wZwfsl4kUaK3RGXl5XxI0Sqd8SIu/S0WSF7Vf0/T8KjNJqYz1PsYDMLFJxEm6JOXjTJI
MB1SYW7ttOeGL/WDIYHClKSpb2dSpdAko9VPsVieBSnmu8wfWXFYBsWw2vgWp4kTJCK28XQ09l1G
BAM0GGxiB62PnyfP40pe/3ndDKyD7jwXII3RAHnzSzMhimb5aUZB+w7R3blNU3Vc37e+tG7Wp4Vd
QqpDgNstv2R93c7J5Vsf1TnSR1qa/u79B5jJAx9htbwtaumdbHSKqaf1QZERq2e3DJ7oozoDoTvi
oELZp/RTNKFtKWxvT/kJS39kI+9dH+IU6tS2W+G16wvrZnIEcRTpwhWpaiZhQ0MO0iqQWjf+gnV4
f7rSSFzbwtP8/uLKCH5/+v5z67vfn66PZoJ29n63KOcngZZwcA2KCMTMch3QLVXLnP0FnVRyMFbH
94opft+QTQNk6/25tO3i7i+frv/QLzbp97dEMvYk8CbMbevmt9+wvsZ0AEUKMPddPFDr+PXuokCt
++uhIlM627z/JEGciKkZckhK5S5vhKfQS/Cw/+UfWCEv75/hv71v7Ya9/4k/fPH1X377EVLGiHs1
730Tfg7l09769cfngaRPglGW3VSHquufxfIwLLKiOK17ps7GsjgpgaKpcO3Teszej+j61CfzCkgH
QS4LYmt5vL78/tb10Xp4k2qMFEWW5U3jqGtyW7qFOpppchqFwbx/Un697wa0vyzEV3lgK2H279cz
YFZG2n1alYP+eoOiOR7tdUQxmxkpt43bLcg6Jk+lMf9z03beIpr69/PQJuZa6+LF9OIQw6RsVhic
XOsvXTk4eMwi6hLhOdeKZGNr7SER3rRd9+p6XFomvoTUVi81qzoyWpnBGMsBVj1ov36/7sDfdv/6
2h8OUb2epr/2+vvDMKs5bRISWbwh+uZqCV0sYpHOslIzEF4PIFTjlrdhDs8zqUtoiuz5qcqyDIYn
Ky7hHTyt8w64QNwjdJYBBQo9TCuDYAkgJt7Xfd8dRx+5eMVUkrw41d7TgrifG6P5aD9qTmhevPIW
6jCF0Y4HkSB0QVVozYZY/6r0zro2lXixpzEJjP46ZKI9+4V1a7zWOFFo+Zocks6WV8vN8r3FLZgx
jy5R17T7ymgcKLHxi2q1xbpjvaRTg/y48b5W3Kw2Q54iC0Q1vdcSxvo58b8g+9CvFdla29kyw0BI
7ZyHNaUxR3zxY885jEaqTr0HvyqLFBrkZDMYhbatokW3r5pDO5QT5r1wPpQTC3rNkm+Jmr+UhDLh
lKECJQSLJzpMBnMD3zm0HawzM3ONDbnXcwDj5JuiAXyYCs0nabyLHkW3j91dV1pIrCMi7xxCfmXp
fi/DQh5EN/gQgyek68J/asooeXI7Et7qMX0diYTd0xzOgcTWBE3LytunxWS/GSMFM1NX0bGLkmDi
YniIKqpVSUwoImYmKIzioy0tmyE29BG1ztGO3X4tiWDcJm35TSuh2o71jOBqCapshkduSM3ZUshT
8wS/buqMASbFm+WL4mUYI5NpkfV1NqT40OYnbK3VudJclxxzAhA9AjYGNOHMXcY0CL1oP8mMoTBt
fPja1Aw4Ht+Ua15Hv7bPScg4GIJ9ozv0s6ioU2YCk47oAHPaDUKPu4I+0KUYvPIDvvStZuL+bb23
PAIXFxlo2vQqyo9us637ebhkDjcFDDjNI+wZXEWdfsw73b80eJa9XpuZZ4cK3uT4MEpsTa4+y6ck
bk82FkLNtYeb0c+UUEyC6pvCy85Rn3ScaikLPQY6zXNB3C/x6ClNzLSMCDjOj0MPwyjFcj9a3iUf
6w/R6OqBhVKqGUPMe5IaorARNrZhhmV9lPZ5nrQvwyknOgAJuX/JY6wPoojJlta/appG9t5IO0F2
kcTD3/u4txtI3I4NoRGzlzKATRtJffUpYu/Dyuu+F36UXFNf/0D/hhksK/SDrk/EbtrVdW44sSQi
bbNoy7Peus9xbRqX4k3Rcv7Q+1+NWj7JpAxvemJ9MRtrfozmEMu2lPe08Iqr7abcxHwxBm2FpFJW
3Yd2bu1no8Hpb7TppRNEDrbUqNBAO/dSIwETP7i880W/UzTXXzwt308iJd26gAlM+teHyfTgnzXE
fniaOCbmfEFETP8iGYOavolDhhqJdbgnDCPl07GD0fxZ2imX6jWtc/htM5mnBjhB8wDFubshp9+2
lXOHMz2nVExXVM9dpkg5bE0l52ObWOJI0waoH4YSQlkiAQbTIQUvp3/QlDI6+6RylTYSO4Nxtc16
e2ciPTlj2P84j0Z+sToiQkZjULArqRFKjOE7M7TMMxOveVuSKXHCwLdFikjuazlsyTn8JCc+Oat9
1NBt/0mrJmwYYx7ea275Q/blp7h2D7ylPJhGyNkthvrczMPwhPTg2WgN6gk83aGLNem2AOV03a+L
zeBa1t51iLMukC5QalbF174mIE9i3KtNJ7nLclVcaLt+M0T1gvPrpY+kd4hq91TZ6j4t6k+V1l4d
u52PIqTX6s+fRZ/puwopzT7123C3tB9184dIg4kQsDf9kxGW6l6L4QK0Qe0OZC7IL4lrmgEBbF8m
Y3BOQzo+9Xb608aheII6/pDZBKLmRbwbWcu+dHSoN3Qa2qCQT17SiP04O87WIhf8eRqpMJolB8B0
iCpg1Zo7qfaqG+LkopTOU+MlNpF+0w642AQIkCngw6jVYJxKbxRnGYmgitvDaMuPpFB0+zrq+qs9
lujFqsbf++6zmKyWdMOeQj8E8xnRKg5eVoBSc6GgU4/CzYq/JZku6Ke1e3vYIeWrn43Oo6RlQqEf
pgLmgT5c0O9Xk2xvHuW6wZiemco5+4nuwZxP8pPZZTiB80tnpvEzRsjVmgXmq2trxPpT/KqZ4Xhz
YQEnykf+o5zhNspvWC3ar1rnAOVuVEIeOyct1ciSZTQmIded5bYdI+KT66y+yZ4xzcvJjx2WRh8X
RHsa1G3sMbCsr4Rm1J7NufyRpX5+ciyilCSAeDGXF2gv2kl1zKEMUnl3XcgFU1fpMan5O1Y61kQj
zkQy2RPXBZ5kSsNZ+ioxlLVRRRiBV6QPfTiAHFQFHQ+/ZTOXDzNO/TuoYwCqTXPbOcZ56BgYXKfu
dnUvvzt2f5WVjiNAJm9EwLlBVC637YJaNG5Srm8mlUy9Wv+Q9zOle4noYehPijnUo+v0R0ARlR3M
noZOcWx6hl5Le86hSXuW9bMk0vVDbad3mcAgZYV58tTlWMK7JALTn6rH2M/eFjfafTeWhDjRp77r
b0A15NlpLHSICGRou7CUt9xjI8uIejdWg56qqOEEY+VMr5RWOH21XhFpaG4rM8IQQxYXc6XpjeK8
OOYpS3ivmfx7K/URDykDz2U2X9vpFtWf+ZMqmNgLB6mTOOW01kaKGJuuNnZ07k08hhYl05A9Q8C3
i+o5Y3qh2S1K+5CkwCz7GOV9SEfPUNt4MrpD60hKc4Lebh3GqHaJd1XMVD9ZVv46ThYzWEqsWPt7
QsyJik/i+SWzSVgGKZ8dpil6mFuqn5h9622qQXxG8HqaTAmLM9EoruChEc4bzTv9KtzhyI40i2L6
bJKSuHfs6EeE5H5T0We6zTPu0qZH0O4/ztEI5aPMn0n6bXZjgu+x07n9M4XhrJCKpEMzvfNZK0+9
2z0o3e72TjR/SFg1U0FWyUvoDPdRFJL/aUt1VNLH1WCdzNT/njRzfhQjl2uPgGifut1Vy3rSAKS5
TzsLMKv1k1kdhj5jItjWJsl0HuofNHOe7MEQ300toZDsOx8ZverFs7rTYV7c6tx9jVWh3uLIIWOY
5FjOj4Y545h5ZFo4SFCNRjv6Lg4EzZ78oIvuGELFB9GUX12CWP2kIy4vwckiLQjvhREOFxXF/qV2
igfdcZnXox7ZJznQxC5jpdEyl76wFMch7960bpl5hcQQhANUC927qaZsT/1SLhEKzK+h19Uhzxvs
17OziyNroCyM8ysuJgQQKczhMEudz36UE0Ky+KRyp7lM+ki+wByRpSDjDTYAceqBKGB5MR+9svAe
7XI6hi4VjHxKzrQET5SyqatY6nPjF2AruBl0tGN2+kAZrkJTvEHbFt41g/mUopnZEpbcnxoNy1Dl
ZARtkNm7zWYadjmT/TjHewey6IIogXqxhQ0lfa1duMO96EkIcAVCJN97rGdf3mWG+IwpnhhynQHF
palKEOiFqULPJ6hxzbvz98bWH2Z5qCc4Nmnhhucm8x9RgT4YOsUWvYHjqNxs2xO6gZHMfWzS6nOt
Z+dkqLWj0A2cvsoNNyndt2OHMWTDtCpFE9GP8EWLp1RqY+CTVL2bNe8nEx7zrLWwB1rfUsGsT4HD
2PYAcytom4lZBXYdSrjzm9PRgLGAYb7aInsoMGDOc8i0yelI82xxsWeEfHqVaXPRWz2eVedaxkip
veyLXUv3R9mFb1b1OTHF/OSkBLwO5ucKaemD69cfSz9Dem1Yxd6oO8l8cwLfkdrgqPXhXGUTiPgE
qV9c6pBGGlbADCzILcfiihbrLl5+Z2H3kIC2TuPrL2Nen0wtLOi0KfJuYpvWl/CeMu6/uQTrkVc9
Vg6Jdg5xYXEUgBWPukUQMGrbn9TGn+K4ZGdVLocPJIhTO4RbRfrnihR5pkcdOabOsU0jdRUJaoN2
fhyzixsVnxtr0h8NmK8bvWlqjPuVesBS4Wxqsw33nkYd3xw2ld6bx1D2j7LH/JzZ4V1lPTtNbt3r
fY8TItKreyMebzmC/axykns/RP5eo5o65DqpbT4p3q5HCs8qz4zwdpBmHecH7q/QT4yOJofd0g3C
nVHFI4ljy2Q80+br19GkfzMshgWXYbSIgZsDZrli5foGMXRr0aC+jN50El6ngsGpqi17AQJ+okp+
c7Jbz3FksrssKupgSqafyBCPsQ7WnuYL3X6aNZvZoF2dzMwphXVucEY2EWBvZDiCyVGV3cEJpdxY
6E/xJvrwf7g7sy43kbVL/yLOAiKYbiUhKTXl7CFvWLbTZh4DCODXfw9Z56yucnWfWt2XfeNyuqqc
SgmCd9j72YlvkDnv1bd4ejMahJo+Q8gHBNEZMnme9x+/5Ihdr205fwbTgrcgscvLUsLe91v6s5WO
JTOUSAUZIYmcyyPtzYvC4NbnX1QnkUoGQOEjt4nIL2lp0jQ9yMfaqbbHU6Yjcc2i9tO/RwOFIe7i
3DjX/OGUX/jvxv2M3HRxmuBS0Y9sMhrnXc7D5pgH/jsb/yOHwXDGBvDY5rl1jjMX5242k0Tv8YGb
jnGVgV4w1kOFsibjiSimn/TX6mjMznd7qqBJG1Vy1EltbeiJzkAFvrDg8+/8nNRtAGzv9QIw2Fsq
Y29CSjoPA4Zs7ptjM8JbT5Sh1tVKtDNtkr4yOYSiksyFambwsiMiWeo23xRB2d4xArbv2p4vk2aS
6Ahm8wSODF8haXihIgB8m7H4ONARd5uSm2vL2KY4VzXmEPgrD25RGrtVaDN07G6qtK03VkDKD/oE
1FehwszAIkJ8dup3E0e1N9f60tONYc9sPnPNqLMSTz1Tjcc8D25Gw5QGM325HxJzepgxBvd9Arxe
oO6JYykfncA4M1/AmZNV16IXe/w6kKlNUOO0hMl+aTCvJhEZUzaT15OdGcN2LBT1PLIukL1lj1Mr
/YxJK7/iUSRCIoYvz4ALT0ziBYdkNvMtOkx9MDzqzAbV75m/bJYRt9jczkdXuajdOhs/5DogKXr1
TpR6dJ2a+MGOx/skjYJPU28hUa5M68xztweOjpc0pVs0EQaeKmlRkhayPAYIBUNBBHsonQGLJbyI
sqjbQ5/jTDfmpgwNkUFVmTf4DO0nOWc/a82ONVbVdMgjZ7gEZR4cHRZl26q3fhnKBEKnoDQPXXuv
tVY7N01PC1fpdup8fCUu6/N8XW4nUWHdjPKYwyO4NKy8WK7gw2M/NJ1qL9APyZIRs3Q3G4m+18p9
bRrj6uIf2kvP6ncD0eSIO+ZrnwVy05fxAPyuuDfazty6a0MSA5IjaHT4vAzJ3htz+11DvCjLgDww
OdivmiMRUEP6MnY9i9/Ru7WKpJoAIHInix+2HcT04/Zz6xgpaSyoKAB0pZtSDOXj4FKRYHTGvYyb
qw6wbM4+uU6ITx6QX4q7qONuKJokpBjD2ti7GckxMz7RFqINWsq1ZdBDCi3eUzYCOm+82kSt4Umw
QzL9omMHjoVZFotz3RG21psz3fpalGSWlZ3ihh6B9SWb9qY7tgniyyVF7NgI/SIcOCURa34WBhGG
0AwvRp+foilRezvyd9IeokM2WMBIyTLdql6m7O/MbwEVlNN2vMd582XEWnQaHDt7sgTLkAZmTTdv
PywJvk/zYkpiq5ImrnZjHH+XTj6yZnyKOS5uiVH9KmeQSIKW3M8npDxJUIbziOBSDbAP/YUY0I5W
b8sexSAYPj3Fmcq3XqWzi4/5dybJqq7naIP5dzn46tXIqiDM/dS4YwUvUDMtHkhuuz99OJVVKb1T
3hMdVGCz3GNis1g4yT13dIVQkhu1Y5cH9s6uJlZX+GjjzBzOZu7ja0TdVDzE/ZTgxuaY1TN5Uj2p
7Id6bJ/zwvMRgV8FK/wjOm8iFCq5/2O+ZqqnLKCi7mB43M8L7UJnFNl+qaLPc9M1YWz7JIAUjSI1
8IGnUXoxlPflYwRTeARtOYltHfOvoi4sdrgIguptz+22yIkl4mjuVJwPB6P7mXZOwThVy4dqHN+d
0iUaKdKhykyU+ljmiVpznh1VGdu2dpBNtJic3Tp4HAMLU2HT0bOKKWJK2vzix34UbfpaVrG9U4xM
t8Lp6CQbh+JoZIqiVwlHEplvEHAgDMa5iewWBEspiPyyARze24NJvqncT0uXHsi2b3fuUi17I4na
o+0R9sAKjj24aIonYIOv/pg+BVNMMFOcTqEcKUBccyz3ZlDLfV06t0l5w7lhiWDeZB2BHmjEzwGJ
xcUqnR1ck34XBKgnUrPjcgtcwrhLQrTwqEYoU/wBcIE30SdbOXE1a4ExonFUjXNN8rE8Z3l0rytz
73u18003V3tJ/IsomSOVGe4TJ1uAbXXxtjThofbd0t4NaRpRc9c/P8Tw0eR/rxpXfSa70M2gLQII
ALvE440b/t7VYJDsV2ea9K9F1NuZjglxnByPo/Wdgiu97xcInqKbiqvw64fRTRk21gUMsxp5as7d
vGXavC01DtZa+xcntqon5rakKaSut6Oaeu0zMpdZN6MeSB3/guDoq2ya7tzGeCQGT6ZhV0Sgb1QB
w6NVKB78idVH517cyN3OZokmCQpeNJKFmVYBu/0gJqSKlQRS3dWhXlvbrHWdXYT29qhM67IUjbxG
yKKJT9Nyfp6LhOibpIv3jJXggq2jR5CxEEP7BzufmNJDkdgD5PnS0gxfMtf4NEbsX3w0n+c4b+5V
uooXA3IhBNtTiM3xSQdPjZd5549fCkNyzanyqfAigXJT/kzoUREOo57baKP6Nmc3quT6UuGY/Zyn
HrpTnM9Wgr2hyoOXRgbPBTfCOVZB6KpgvatzhnFTwYgrT/p7lHDq3m58Uh/MgjM+NH3GrgYmG5in
v9pgJNq5WXiQKRhyeWmeWbKQBLh0FCSwG04Omn8rNy4tuIDXdMryx+67rdpDldb5K09n61LNCXE0
7QGKVPZsoqzHBj+zsrHkfA2sbosvVB1g1MN5UN1y+JgtWN0TLYpxNHWTHhYiBmClpRvT79Kj+T4l
RnJuAbofcmE8Vz1f2YOD59gKrnOZ3xl16iG570jPtOy3tB380CpJj6p9fNvaZ8qbTvZGU9R6siLl
piftDE+L2OZ2u2Vgkx7njOwaJ7GiIwoR5EJzyWyp9DGzulW1oxlx4QK0z6YCvK+tZN8nwnuqvPkg
erR6tW/dyip/65dVQTM26qmC0VVpDY6HXu3c1A7ZgxWDQiut+3NrJId6ss37pKo/8RbgCl8owWdh
PYiEH79iQ0kaa1nuWz9zt0NFuq+gIj6g0e1O8FSaZAKQ0br2ZS6M74YeSVXzm4UUwo5wvfQTjuHp
mER6JnHGHRmspteoyslxKcb+Uvj4f6NpKG9d/j2oq13q2+U3OIIjsN5uh+MnvjZ5r8PKFtnegWG7
rdwUWtOEicPQlvjiEBDGqONzXhfRqVDGi2h6qFwx55YHL+5AogAJpcHy2E0jzNWJNEenD8dkzeV1
KiLRkii7Jw4dV3f1pTMbdaqxjCHNM5HRpMuIRrbqryAt7HAEubiBY2Xp0bliOnKubpD/KOO2uKv9
2bhn2f8cFKw+GNd1t0lvfDPaLAyDnnnmBHCFSu+s7DBSRA8YuDSPY/DE3Dt/NoxfxdyTAEbK71au
rY5u8svEZORamAVKnDjlaoM4d3FzcZ/Bmb2HeFzeCvX6xxf2yHWBJBuaC4I9V1be2RAIVo1Ky/AP
kzXN2Utqay4SKx4vogcKNA4zAS0dJvMPw4WtqaBsRUfJqqg++Cbyxsz1L+3IysqOjfoC1OjzoJnk
mZb5ULOwUsngAt5sja3XWB2TKPv40SnyI6D6zYyjp3o+34zz3nd6BLaud7DTZdh65hzRozO8m7Lp
wYnpOOPosUus6Z5XQIXuz/AQ7CLMo3oK0fweaj6sLTWNtUMd6l3dpf22lES5TAMSDvCJ7l52+dd4
PU88j4CotjceYzVm6NPniWwaj5BKAkCOBDwDHRwei0roK3sD49BqUtHade3YKB77OkCzJxtCidaK
taIsRhID0mzg4cCwy98Y+C82VZ9Tlqr6TJAKwyeew+A40GR5VZhF6tw6QxCqBtncOOI342dCk9iP
B39gIBdP1qdxZYK0+gcDzPw4yzkhlbf0t1bTeYARkfMLuxeXRlvnxlyye/rkhlYghWOSANYBgVFj
FiV5resd64WB/sikmxnr0fH0/CIzmT3GHFnxPCNq8eZnrRz+CzP10ZURRNGs5VlK/MZiXxguYDTK
iOSZ69nfRd2ALgcLzWwl9osn+EmR8JYSEFEpGPNqv/npilzeGdTFt0o3WwZxu9xI3TeBR9EjG8ob
RM/BNPhnaz08S88cjiafG+Em266ZXYo/KyexM+2Odu0xvyvPI2o+XLSJg0Z6tU+mjAhZYp3quM0e
RuYZW3di1Kv6rD81yC3Yabq3xu8Jo6HhunSu/Tly36bY7T/xYb2m2tfsKzq9ccSAusCd6DvNRO4T
SQKSqL9Lu9W3yD/YZaDon2mAmiig/nDLpyXBkDx1h8oZmq+2Z4S6TJ9LWxPgOrj9w1KXd7JdAxST
YvuxmcsLbnUYxf6xt2Y+PTuFQtPa1s2W2dmbXwaJAH2ui4ADspjv62RCoOXqrw6wmEsWRDu7FkeD
TulSyO8GctxDPMArneuWx+bg7dhgxtu5cJNzXwPFMKw8+lSupMoE90hlkeNVtYsO0y5lGhKjYC4W
GYN0Es2hAvIR9Po8zKN+eIkRK50dmWzK7BOlU7tDzEyUbt7B73GXox8JViWGK+7sqnxFKj2dA9Az
55lN0aQccRp03l47BCuHwCeVEFLM2bRFef74HVzH6qxz61PcQgj9g9gg/8NumBaBMxQSw5AV6uoZ
DLZdjLa9g04AYMO8tW1kY34ao5we6ieNfYhNMh9zNZJMOmXBim6t8CvkBJrPRPtsWw8bexdDx5uq
ZCKjNNh+2Msq1qvPS/YDIdZ9KyP3q6JfSQLrazN5w5Mo4Fh6GqZir5tN4xreWeSrqSBlGKjq5WqP
vX4U2RuyROcZnPVBzgGoHXOAl3OuGzXsrNoG7tP/qtPyS0Llf2D9wFQX9ToP5cXbU9ueWJlRf5Xp
KY2nL9IsOeYSf9pB5KeJLLNvH/qIKZ4ZT+u0vS5SEx4YA9EMNJzz1gc55CfjSxJk9sVIOCkZQ30b
eCEZWr0NaopfVg+Kx3G4jTvTXfUq/XmU8lNpTU/I88i+yuofWbqUsOiM3Ww71gkM3FVCId2pHvdu
QGBlls40hv547lgXnaHwXZohzne6wcYra6pu0Q/YNQLyZhzxGuN7J8fXd3c9W26mpzwdegJsP3Sy
wF9uKbzMfboKl4FSNqwDV3rOUMJPx0cXou/296pkepJqYRAXmrBLbl6Gwm/D2OeUqMwI4znbKSBN
hB/nQxlv1MTAvAuInk90H2FLz7NQlUCBh7x2HtPULdCnOnfZFQ1k9CoUWE6H034buChSYAAzG63m
b0jD26PpnGLDcK+Msij7bSNMiR549QvvZ9mii+K5eViJwuWgWlTvforrkpnu4jg8B+b6iLBKHzUS
hCph8NyOR6FN82iU3zG61IexTu8TBrKkjVnqqJQbKlcf8iHzfuijqrtQL3p4qu3u3k/WWGbHKHZ6
YP4JWAIYZT6KXZIHFpW2bd23ZM9mEttyWX8pGamRyi09zpeGAKOGPCEd0eV5iCbmoGrDY1D0+F5c
yK1THBCN6ZXFdaqGH1NmMZeM8jsxe6+txYqkhakJDTrDLQ6zKuwbh4Eq60oqaXvn+gG53Gxtu8jq
QJl0X2Nh3uxalQ+9Y+9FquOr8q2HeUgWBrVFtOMgnE9JjKHerEz2Yeyf6P9WzaO+GdIDo7yopw8/
QS+tFySa9V3fUxdJmT1nXT0el8r91MsVW9V4My4V493RPCnKJCe/bw4C7DYamx5bp61bWOJS9f23
uGv7czrOq4DU+cP4/P8tyIQNKia1/wIySdUPvBfpXzkmf/xf/+aY+O6/PizpoN0dvOWBid3037Eo
gf0v37dcOwgQfnIZrlyI/8BMvH+ZPsYW3+Lf2MSW8DL+AzOx/yUZS5qB40qQZeSj/F/BTH53Ga9Q
cUcAThH8dZYrVjfsnzycWOeSfHASxirrsgwDwnQvexQgLAGdlqWXX4/JzSEiuWF3elcxeWNYQW6v
J8zDIPX1T2/f/4ZeYv1u5F9fjme7sEtW46Zr/eYRzHlTGmCszllQMezmBttRZv8YZ6+5N6tvsKOa
reOXPVHVzb0OdPEHaef/yLv43aL48e2ly7sLqMP3P0zkf3o34DEtCjSvPHdT9LX2x+HZmaKj2yse
vGaEjgiK1G5s+gvF3j9SAX43HvPNuVTAF0BfMD1T/vazw0RP4iFH9JOvyjrGQbBjZjDS8wBgsEvt
FyOLzxjD8tpbEGZk725Z4NHOmPQo2R8Eo4YNiv+EkYpa/gEM8Tev7/rirJXFQ1QEdJkPKM6f3hnW
FbAQjU6iYVQdC+/2q7Muhds2svalQg83KEpX7CE7A7fMzkjLQzGs4QGj/VzUxnxXkUOsJ3//3y+Y
D9jOn52+vC7uBiuwHdfyXTIz/nr9TnWBrHci5zsZI3nAYjHx+EUghdrwFwA6ErXN7CDsAnI7RcBO
FSNydBwTp3rFkuRHlUm0n2rE7NKyH8JYvzdMpKfai7N70zoFwbiT09A9i7q1NzO2ceqI1Dprd3p3
k859HOqvBMR5xyCXx3SZkVSncf3m9gFjW1s+GXnzwE1GHLVV7cw+sx5dM9sTZ9lA+50fhzj6pdbG
KKqJ6sRRJEh6JASZatu0q+Dy398t6695AsBeAxeyjktkj0XKhLR/QxdlFosZ/O3ynNa1ycJByZ3r
sE2gtYfjXUQpNSSVd1q7MXjy7keN/2H7//pCrBXEAEN6hTL9ZtCOMx5wyTzLs+P3+jSYybWEnvK0
DNOBzumZgfLBaWZ1lhH5fD3gft+YXv77m/E7aWh9L4A3ES/lmdx4v0M4UlYHhlsPknD45JdhH6VX
LdtpmO9kEDzIlH2M3fzT8fb305bv6dpEUfFPHgm/Xa3mmEkPWKI8YxA6Tl3t7Axlo1bxHwAQGXuq
8OVcsrexe2iCiAquLBrodCzxCb3LP9w69t/PG9cUtkcWkIB08AHM+vPRTzNijYthCdb5/YWVvrgI
/Jo+dgUzK4In059/OIi4d+QpEA2CuHm/jNXVAnF+p5Yq3TG8sq5DT1C6Qgl+0v6M88EtngSQV/gw
uF3aLo9AidfAz9W8z2sOb2ukOGQp+Q8sAvvvJ7drSp5jKNH5DQEtfz0HIttCw+jm8szUlp5taaL7
rlvFwlNSHibE2e3afTarZAS6M6tpxcIvmmmp66Z9Qly50Q0bmmbIq72PQngrdJfvavbfd4MW59Gx
DYZBcRiZeNzcEhuziUOZKiqmvaY9Iz07nzdOAxaSRKN/4vIAO/sLaWG9XqQUeOrXy9X7nWeQoxua
yrzhusmd9jgZTYkCjZerYVsyKf0yxFP9D+inv0Fq1u/pusJnYUcZ8jeQ2NT4Xd15LRFjToCYI47n
B2AJD1bDqjpwUMoFuIIPiG3888cvPug89x28dPkPD+Xfnj086AnDAVITSCoUeBy/36lN0tfkBjTG
qY9yY59a5rMsAnTXbszeY6KvsHVm7huIYjAmgTXYSvEkVJ04+rYaDgwMd3Hcxc/QGbt/QPk4fz1R
19dGSJBnCvyn6wW41nB/vokaXMYrji44IVwiDb3wQsvpIVGNmPLcmMyocSABi9d2NT1YY1aPvxoF
E3FS4y7W6ETIjIBlPwrjrJ2Und+UHh1U7nsraM9smINDV3MZV5XjHScyyAOqsk26Dvsnm/8xmx00
WjOGCmtwLuRUxCjuIYT5qdseEbMEOA6jRzMmGiD2g7BSzqnvmhgHtG8StQ2r8WPVkyclMIp82gOc
LkPKoxxpaGrvsqwOLYP0RiCS5oM+plZdn//7McxH+Fcc0tqBeTzDuXEDUwiX6u+v72HlT5mcSiFP
cYy9UDnuq7kkMNRTshDcqrxngad5aA8mqoyeBDVeOwMnlwmRPyYAK7tcn7KM50iLxDRMfbouswYv
VIoZCjUSnw8AZEq00J6y642subslyzXXDlNAVBcCV5srToHnPk6arQODGWScmB7RhtAn57Z3qnyV
HbSrb20M2QGSKbomw1OnRMZIY4OI7ImPzGQLNfQpK6uZhNjVOfzx9cRscacCnNNmJ3jINEiF9gD2
tmJpkjt44mP4wSlJE8bDfopPWE/HaNAzw79lTwQQ9n0dV1vUoP2e8oBLSOfnviVSEFLGkXMjfXR7
wZwVoSIQ0s8wese7JSEj2ncYdJvJcS2LiLx4m9lDstNSz4ndNpsRf2iIs2raNq4boZimVzZL+dBz
ht5ro693MGWSEAsdtG520W2WqEupWARD4vTCnDiljTer4EJAL8qmAKKBcuzpxPYq2rZLAVAQNMzO
LI3qJGB2Z639xTPBXqfxUGzFOH0jwAEdLaylKvsinCPq8jS0hr4AxZaCvpCsVBZtfmY4ACrPcr4N
WOvDRmXMU42ZAF4rqg9qZV5MnmkggxjFaV9XLBEkmXJ3znhLB+FeVZAdlqkez1WnEIygx9YxqJXa
jVi59P0hWCL3BCXgNVsV2MjDjrZjJneYQX5WEwsYNvhtWHgrg6hOEWBYA3PYpI8fsIDBS0dZKQqV
vOXVfC/96kgi0Pjk2XzmWlDI98OTC3D3EhUEr8ROVIVtVniU8cmLzFsPllvUMVak8CjL7oDMsr8D
+VeQ4VD8Uq6Kn4wx+hWZNtxcJy9ZrBTBYeqJhVROsVyr+FPe4CDHvLdLB1Iiesw8G3vx/S+66UjR
qa5tplfGgGwIdPXI6oo8jUGBkQjD6w5PzRAGHdQ2I9oKX81PfpkccAVPNwMTs2DzGi6Nyeaay/rO
YqCJQMCwQr+52e1ShQT5LUeuNYF8nyWdYfHZiGD10NmVz61EkmEbD80fV3hX4X4uI67UgN8RQvgr
SDt1rpf6PYh5BgfBUj9of/WNwJxukiU4xCLLYeGYODoG19op9d3g1niNBPEqhEjlKdE1mspC0Ekf
moSBsK7G6xpiwYyzfVYiPsRSRw+92++yWRkcH6W1C9yfaeX3oVN23V4ZibUN8rG+Y95/VugTkKJn
yd5dsvhxztpvYGPVsVPIu0DKfIsQIHJgBDfmge0DP2C9GTIk5aR1fZNBNJ/7sv5lyFFfY5jk5EMD
yTX5VDcIMdIXhjcXwk1OCgb1Jxk9d3bKVTEM3juhhIC5GWKttGUMpFvpie5eVTkhjGV5KghkQEz5
K9CWcWUV9Y2td3svvXFTDsv32KxWb/2sQicX9SFPuy+peYdw1/vMeOwtJddJMVC/d2sW33EUy93s
B/k1ikGra08A2OIbTrUHamGV2XyogCEh3AaELwcTl1ZolgEZNWZiYnk0sguMyk8d7fDB0SjpO0Ks
OAjqHyUlxSZX2Cktq3lo8liBS8kvsJsjFJTYA+2lejanJNq7gSBMYXlLnFVB3TLXtwyvwLckd1E7
vnWg7JltAjtRHgZ09P/IuFbAquVeUt86ks51zTCXPAoyeiLf3rv9OGwlLmtuu1qF3UpNM8Btv1Te
MSb/42WwxIg+mewfmU2XjyF/K+XPeE1Q85c5p43mlYzVIB6LpvE3pauDT6ik6xscBRSBXjHuqsR0
IGwY1TH1GIwTC0QiU/t5okKDDRN3JKgM06Ucg5eELC/ut/EgJkveg8IOP0T97aRgIVbO/BJfJnOk
upamImbUvKU1gPExRptuZfHekvTUJagEpVoiq3rroY1af9cCwoHw4l+NhT0BnM2P5qyiM97bCPWg
yHcJUlefGDHsg95W20tBvfi8KMDL0ySZS3M6PeZooetqYm0O2HjOl4eqR4nb2ehZyzLtQjNTL4y5
PAIscHkhd36LSrd+KoHdbbMemICLtm0V7YnPo7TYUGOvmgwOJ8Gu/1La6ueCgYz4EDHeVVGEdJ1u
aKOddgir+qDpGXYJwtAQ9fbERWI/xgZOftehlwjsKOHWxYKG70KGTVW8eMZUXIS6zGNnHIO6HXaI
XGJWHUtDt9hMD8pHLS0BCcEMcS7wa16DziIv3BjJxYlj5zANDW18TqhOAvorLLDMETKLJs8wytOE
KPDe1vmwyT10PngovrRq/oIwqzvCXBoQvrVfjZYyO0Zij72qdEOTfequgid4zBeUjx+rLTSL6n3O
7JgDMjXPOQrxDV7XImwlkjDshzvfcMSlTbzH3m3Lex9vAhK8ZtrjMLyMY989UocvfLsgDoPI2RdN
l5wLJVuYt119Mpw9anQ8OQn9i5hDx1zE3q0TINiVQN3mCzPUSe6i4proLkW/k4ExHhDGmfuJxDqD
yfQGjyF2N5RnpONlHZ8jaXfIC+j+JfMbCyvspcXhh6ynYQpsF9tuGfWJc9isaIkDb/box8npdese
yXzg3nd1224JICChSiYIR1zLPOMyuwVD997aApsWKydSVv5gLE1KhjLPhpuK3BQffh6E3RjcslYw
6Fua+jBVArhqz8jLZpbKw9/O9v1UdTtobmudnK94XJIf0S3r0Fc2AI5AIgESZbQvRZpdZzgW9qZt
DSf8oDoB50JJgQoTTNVXpAOarWdgbpnkway0M+cC2x9ZY9nZF1mciMhFAFfNzh2Ccz+MIH9cJ57g
B5xhjMs73yTEFsQT0yhWDgFIH/9XsubLKl++jZX73jQZ7a40wypCvQV783tuRCktCUY0bYwPY9k7
MJsmrn/CxZpOdGEEKdUUbHpdlpIom77aRnDXT2egPs2htJqfMKfeRGBzd9mkFUZTdrCmlGeH/FGT
x4OurPwy1HlyHHNyQkx8bspynyaSHPaR7xDgUSVvrnteh2FTIghRrSdYUM6vqVoI/7XL7743fHZU
DsTJ3bvpRJ50XcYUceSw6HXTuqjniVs2VHDhcBi+Kb/JD+VkYVoux03cTv1dEcTRvpPVrpsR60Yg
zmTbsU/K1NWw/eloViTSWf3efxnR02y6SXzy+eds8bEBbXsjyM/dYxIi+YLVYeH0M591/c0s528D
cXTDbP1wwhGrBVRSSIczcZONn8mtbOSx7D5hgrC3KHFxGDsKVL/zbhMTuVV5B5/GQq41FPlm4sOo
paLEDkBa1Y1NXsHk3Ih1q7e6xdMzF/D0RKOAXmYGHwvxXRrMCoi96nE0W5CP8xBaokfdgCTNxz5l
ziifoEokXYoszmsv7cQWEkMMyQU67nZV0VL9urt6JQIUZGTtdFrf6gw3dT/uPdsiO2Tqn4eGGI6i
tcc79H5I8EwZWFtlEQom9SrPHAvCF6ej5SJtXZAWbF32fQnrYKJj1HG2sWKOeJmN0cnDxkCNVbKc
BTmo5AYNIatcFJBWahkhTV/dp3hzvSLZZgHKaHe5b3MiT/Kv2OHfygRYLtQZd9ujURBOdW94GOEi
sydrlAOdTm1HjQh1TKWkWEKMGtr0Jx3vUZJIFnYyQhHbyU88GB6oRd8RrdecSTy5Y6/ZUXdqDCve
o2+gtrFJ0xKd02KEaZ+KyqrQyLNuy9GQU6Fvpj6/K2vsKsPEKeeZx8Zof84OLYaoiZfom8/w46BA
MEpyRElZGRsWHGL72Uw4LcoSavni1WeZsR8tRf5MV3FatKpRu1VE6EbVoYrFzDnmHoOhSXeZEhUZ
siCCCzZ8hyh/RwfyU09IFHGzeHs1Z4d58l5SsjjCvE14EGRRWJaJ2LlxfDEt0e5Fb5ubETIWzsLo
sWzAufn6qaEI5vwAWSFJihsNjsqxY0zP2ifeAzxzyZ6A1gk5yXkWWi4bU0evuhPvosELJQYG56VX
7Lo2HXetvZ9INo2AdUM2gOIe1zx+VO+WQLW+i+phKdD06sBwdrkXxoa71Uu1QqVEvStHR2/q+nth
IFvrq1gdEYXnoyaush6dTbFASzTa0JordalR7+reImrS6bZuX1xiCkFSfsdj5ZEKIZ3G46Sdks/o
+Vp18yOHnGGNwrKQ6tFGIhQaERE3vJA7oC5AD0wIfeOIZp+/DvBjLpvuRsw53Toy5TFBJy8cmHdW
cXLcr5CcyXQCXUsa5jHKbAupmlMS9ZIYGw28dcOl6/P+5zd7jAEKWrTjkmFVKEEk+nQTHBXf07d6
CtjETtM3ELY86gMqZd/m6TKIYEMqS0+kvMQnvSUbHU8v2Z2EFjxJ6FabJscUFGFrCVXsXrKOp2tp
OQcE0Z8FisapPYwxeFsbSKLnjt8650th9+8Eb1CeAO7gEWZP87CLlcRdAUuTLkdAYbMuKQl728Ts
+x0pLyepk6NXxp8qs/lFJBKhZROqKB3QDjv+tveLW8xTLrJRJ+aB+2D0M6jPIt8ujKePnrvEW9sM
njRk0EJV44URqH6Og9oK6S1AjgRMicQCvcLxq5qnD7t9yyyOwoL8shV4G0k5fmPiaZ66CI4u64Jo
lwBxP1qx7zHCmsz9YEA3LgAjbduWFbKnU/sw1e1PcsStq+vWl5Fj+GSlFNq7wNubI0Jlm/xnBPNT
duPvyW4fvyumKrslcfkgYOne/a8/R35PGuqCNEWCbaejMhH/2dwXH19+/EJTAu7Wc3niNgK81yAz
IofU2B/Gok1ujRC5STU7zqc20nf9+mfdx5/NffKOMzA51lMX37RtHJHnmCevTeL/4e68ettIti38
Vwbz3kLnANw5wGUWJVmy5fxC0JLcOef+9ferpmyLkmfOOW4/EBcYeCiGYnexatcOa639avzH+P7I
1HYyLK++mHWu/U5rzY96pDWb2uxIOkUltEvPlS6p+fAn4JbLMDNYQnBGYUWt3NxXl5kfZZ+jVZrV
2ayUoniT+E1LmNjbs8Rq7HktISChxvJnouJuYSlDuxqlB01+QsVd+nF2XyaBIOcF1byEow3ny0mI
fyx4QKtMormqQ4u70IPS0qPIBhrG2nJLTVKuagPhD1LbV4XR0tSYjp8RxUMMZ6wvLJOiv1FcDmie
z0KX/JjBMRMaNW2N3WuapchrPaVJs6xck5Rx5/5ANAcJMJrNqNKGEIzpKFo0/dsy1/bISpoLwpOv
9SA6Puk5G0jkGD0N7x9d49ggSz0nJUoivbCK81IfvDe20lyWqubdIEYQKr531erJuqND5JVWms2l
sJRtD0LIR7f1XEsE+9EF12+7pXwOsUJfpOiQoXXh2BddVleXdpnDoKyT6xLOx6vMjVKYQkgJoOMg
gJC+BN9W2eg0NRT9i9XzUu7gF8ZIIWqpd0v14spSoQvbNvDjIkODskPS99qskcQqi9dyaDmbAtdi
NiBqdqsYHCY0iGgWEs0tL0ojvi4Ng8PajdpNgPr1Jgx7+mO0Vbe2EloN9hlb1MtdpP6U4LxLoRFJ
QKjKakA4jrYo60Jt0huZVBmqpSkNN5zychfQHk5tP8QIQywobxhovibQD/NrWkmFl8gizMrcQlou
872VrXLJMBjsNedmiwLNTSKX1hI8p/IandpQwH3ane9+aMr4lZ0p3pc0W1U2HUJ9E9h0lqMSLKmg
Gdktn+j+EW3o2z3MDhDTnmZEqfUusCrMe9shucCthgpaeR3ngAtj5zYKziNVTy8ML70r8qJEpTP1
N0NjIwvac7qqRvfZaaz3iJZBTSiUGA0Lz1tnMRTErkPcu9W2OKrhurAB0lHwAFyVIOtHcBvqjnvV
9jfqACG8c1uXpljoQ4BpRSumpHM3FUFINEbRv8lw7yu3zi/oPPBBTWN57neRgVwDSHU7T24dUPmO
lOYr2+T8r6oovkxj8iduQ+BDo4wPEIz2kq36WzTf3/RCnQHAxTslMpQLpVOHmUmObouo6Du591JY
QNo54ba9SHNFn4/Bp5rSYh125hWZIvemLl1AfwkctVBz83VM/vAqkxv5KtID5aqUoxSqk+6sSqRf
e6T2eHJ8T5sYzZV9m0D7lnSzfO3pMpJs6FWvfGrAJKxwAeYtBPse4hykFr065yik73wHTW1Rp+iV
pkISOIYZhiKWnjSzpqMSACaT7Ejiri37rZJJCEyiNKgNaT9PE+ijOeHPpm3NtwLKtsmLmO7hSLKa
pEXXWYuksg2NHA4nLM1KbWngHRA+Q7WYozBliXX8Bm35j3L3Ea5mvQDzR88+LUSLRW74DTwQ9VkH
VBqqwkJLcD0xWLIgaEG30Xx2I1eLkYO06QY7PDvb37QBFPw49e59jSYhKIKrenJFOV9HJ9ZIVjGt
7Ovi2iEgo7VeH9GUO/TuNBhSywEG5RaJO3QREVW2S0ndwvEyz2X3fQb+ejv+wz56M+jBnS5BF03t
LsfskmqhSxh1+Jac/fgo7fQwmmWBWi6R6iB3WiFrLxP0Lxxt1wmZ4R6/3GBWIpuUJqrw7baJaHZh
KlvkpfyLRrC8WuL+tqI/XoqSga3MjBY1PmQGRCc/mlRrGfkTW7uEdBtfyJhm2ZU69GGVc9C/EHGc
KDovC4IQtTdv+9a8K126ZwbmaF+Vt23eGetGyV63Rd/MO8z1sjO6az+gxbff0E8QhQRU8UULOtrf
uTr2q9TAEEt1AC2bBnCWViEDVYPK07tzSy8vpKGlVoWrvjDpwheGZKNzN/2K/J50gfXfkIVD4b/W
+01oI9RByNebWrtO6iLawvp7lw2W/9qH4G4jzFDruYl6D1fcGVKwbCqsIyEZrTAL90oxaXaTobmL
5kOAl5UEKRi8nQbRdulGlg8LhOgv82FCeTlkWK+I0NNE/kuukBaQSUWgiuy81xpJvaCL6i0aEiID
MrMk10RlheS+7QqVy9a5lkMSVE5UfG6IJc8BQgOXjjBRDYs76OngV+tLlEjz2VDK4aqO6NapBugL
AcAF1EIarFf7LWHnDM7ncKPRwq6lhTlZ/rVr6vB3THTLhxoYHSjPgZ7iBrLsSzQaddIgqK7EEnUM
I9MXAT4J0l+oZlqoAe4k7ZOPrsxaioqrSi/i86hTFhRvoWxn0ZqSgj334oyWE90dqTmJaI2Unokb
Sn6Rps0QA4b8XiZJFEewRPpcpHw6Ggd62d5CPveV170evF7fDKF8o7gZHQAd5AfaxH7l08b6PFUB
+9ZSPYMUUc/TtKCMrdDuQi3cJcmQBkR3vIC4AUHKrLk328OrSzhvMvMh1+N6hS7ka404m8AnmEdS
+sHkYFi5gPBtRUc9bPcpduR2mSsO2jZxQ0P1EFl9FO6b+UAvtWVnIZhBXM1gFFPg4yyMLH3dhLvd
Ssm+lCTDN6ZDGz/P2ZF/fePqtC2s1N19YUoPhqtFy2ZnRzMcv88+eB6kg3CukYkWaGXiIN+ztjKq
lSsMxDukFW7pRuEuEdb41MYmhHeUE1aInSNEUYJrCDH76wLay6KKrU0ka0vELt/vXPeTU2gtCP0+
gwpju4u+h1KZIrSxTIhWPZ+ueOGOYqqGjrqUNyBlumg5ELeXpaa+svrgPXwhKh5h8SYo6js60LMU
v7Y+3kJO2Un12+xilyDsS3XPDkiK+PVykD/CKSSF7+c5wyM+lkHQGJzGR1HLXCBlEF4QwJtde+dk
IsVBRXrR6uE8KNBLkFIXN92fI+OwpiLMiRd1gLOU/lIhRbECRgZRD1Z7W0aovhXZAkwx0RBQ3q2T
gen1Y7DqQuN8kPTPtGI1sQc23AA/Wfamni4dVSvm5J3bRb/TMRaQqqkLfzWCXl4URR4tzR6wKMlp
Uh7KBahwbU3xFRvf5/dAxNge6ITJu1KFsQuUvwq8bKHWyipUSAK1xOOOhQM+NCQyUAFE5eKdFKev
nQHWmiRXm7Jq5W2e0Us903ukHeSLQDiSJL+EjLhPjZSsNoW4rgACpgS3HSH8RZsuNLBzix7XG5H1
AJ8UMtEcZA1cgdZEgQLxna3hF6ygfPhkQUN/BwHIuDa95rpuHPe1Wu42jtGGb2kkRmG1oOXwZRth
E6A9B2tVop7cyuiHx3rfXLT4dqrlpqs6PgdomV2WcOQc411i23szSrON3VuowlfWdUYLK4c8/WqA
kb5C7umyjVXCJ6WMrqFDXcS11t3GlAwhsFdvB1fa0QorsS/12sO/0hct/dzXQ60768zCUcriMiDl
pBEHq0RHMTSqwaerRGlSzu8TWorkUDWcWnkHcbZblnq4SMJsKzW6e2sM/kMtaaRy0iG5itPulVHb
7bqHrLiUs/guGRpCjKAsEe+w90C21JmbafJ71R128wqRLjUJy03m++DF7ZyCe3eT4HBtYbpd6Lrz
IRXFjp0Kk7xLPyDDpcworrkbvNI7NeVu0gaouR3HlIwGmg5UAeSetKo0SrPKjeyia4SiILD+DHfF
p9OG0iASQLONxKF3B0yMeZxAO0cR0kP0I5UpBVMlGvW+DDe5T2mVo+dyiGKPcmWkEK00v9mEoEnO
C5t2cqkWzSMv1dZwddulZnBCU0OyFyXCaHgTmbtJ+PgsCW3Y/bWLuhoqHOSsagVlNO0L9ehqTnnw
NRh3fa3ZUTDvzTxDP7AAf5jQvTQwe/QEJGce+jt+HrKXvpFR4er0164Sr03YPq9QvgG8UCwMH+tW
00lg1u/oJE9pUV26DlJTGR3Xat95UxcGXSddDUh5Z5tLgKnzMo+vEqOlSXwfbsHquLSgoeFOmtSU
JamHKx7a347LobvzeguIufoJefzd3AMcEaldBs4gPJexnHPbpyhKQjdEs+Uc7USaNs88vSvIQuJD
kxFclEG5oXeKt9WWKZ1uI+qZNNb23mcQAaDnN/OUys1cBpdKt+WQfAGEf44auC4GWoUrVS7QgRiA
RzmDmV04XnBBN5TzpCk+FlacrBtRG9RpjEsLhuBr76PvmbXal84I5U1tD1s96onQc9ddVGW/zmEE
XhahDkqxA7pv+R7i3VIo3e7ytR0ai4LuPFSEwI6Yo6bPgyUlc7fL9MsUQf8FEBV9hs71OjQNdYPA
ETrmEkw0XFWt4PAGPTPXUWaUasunetaSbG2dZU9lrSrLfO6ZGSvUQ0KFNCi0RqkCX6GANcsJr0vU
C2CI1ucBnHgLngZKkZTEJXBKc3LjBAiWh85oTPDpWvpSLWhtB+0zuAFE9VYGlTZLffVV1NJIAvJV
sgjUfLdWcmSvPqodpD/yM/GlTn1d6oJPRNk2pytSzrvC+JrbibIMbCCDir+J/dilAuKLY6MESe20
Ww7QV01UrXXC0mujhHMoKSU9lIpiHpkuENo6u2zM4qqhRd4KIZILvUmhDA8K8eegWGQORg0l5q7o
u2ZhNshVWm7pcXj1ymLX5O+snq2C4OK7TK4zejG05Mvl8mIoPXWRgstYGI0xvKqZOfA01Va3+Oqs
bIoZekwD3Ytdimp+fQ4uZuOq1UZzcpUIV1LmJCQKSg/ErgHiiDOo34gRuMCuBGoeuV4qKJCWYO/E
6bIPrP6mNWSczl1pL+06vwS1UNGvZbiRzKRcakRh8KEygA1wg+dOqUOOzZR+3fQmjctUq1vAgiME
1ezdNmzeB3OzlNVrK5UCWvDI5crqQJB4yGnUdQ5lEf2HZd9RyckaaiZ23LxxgQreIrVxERbMW64E
uy0y//Rur5el1HygezAtuFxjQB6/WASuc9F2zjtjCL4otbfBL6w5eoOn/4zPNccvjM9JqGpzIiAc
acuhtNQzitGjuL5QvA4sKHSAbXg4Pjn+k1t2MIdB087rIinWKRDNHfqA20ANiq000JObE4O/fzxp
oZi3zTm76GohHo7vLHesM6+iyB5bFvF3i7VAC6zoqd7z6TgZLnYpx2Qop1zD+M3eeDnjQzlG6hju
AQdIkm1//JM3MPiePGn1+KG+GdyNev45t7cdDPlN0dJKQjdSYy2p5Xp87ccbaLBoErbSsLKkJHO4
WsUdaGE4Xvj4D13Piq1VN5dN7ge49Wa1jdWOf8S0t2z/KKb/zNhXgLIqrfG0eGWIzgMQ7K8d0yQV
Kv4an6JnYroqXf1Wj4MYC+qGKDSE6blPhrUiCQ9HLEW3ZdPsKLPmsbs3EW0ePx6KXybT7QJ13Lel
DiUfFZSBTuNAHkaU3f9X5g2dfwEB/j3xZuHDofPvqj/Sr3/MUwBwX/z9017Ch88/UnAsOgnLjglT
xja1x6bBjxQcyzpTgJQ6lgAeji19v1NwNPsMYo5D8z0BjQajCLLzkYLDS7bsaNThbdOwVJWX/ot+
wupxGzUD6ywbQEcFHNygrbG486cQ0l5JQnq9dpDd0OaBgxa7X43hglblSDJT1oHhLOvBIiD7tFMe
wOnMyuYWxPxMHu5VCb0Pebf0O7gXcUBK56bNNrJ/XeUfFTozVf7Nk2n+CUFHtX92tcQWZLyYHtVR
ngGtU8M0QbO6XG0nbyFdghyIsxvArQO6Qh97B8e3CcWiRwsF+p78xuKsygbaO9HDRKq+qPRSbXRY
7NTsXEJ70kpXPn2MWs08R31m1rbxzKerCz7dDCk67aHM+lmIHAftwxkmh0dCtDh3k+xGDNeblJvF
c7wDfMdKz9M78R6AArMqCxBwKWep4WxaB+dkkBjaXpE4RP7tEnrP+JR4ixgyz5S1uAI7a1diqNbI
tqVd4wjfAU/9flGgORbimsQFjhect6tUNpYm2Clx4T7DublofEffDtCPZSrRRKUg7EMKiMc5j8t2
N99REFTjEMsRUgWTr8V7PKAlBYGUx0d5GQcGf5uPiLe6PBeo6KwkC7u61sPuXKXUnoOnzwug7Hxa
952NHO8+myURmRjDR+4h9zLEo91ZzmdzYjcX74mramPnSgynBhd0IQRDilw3f4Z++zrn3WnV48Lx
tW0lf1Vt4NRhPdd0vIYLHWPHJ8KEAfiO8br48lyhRvp4q+L7SoRqLBiXFdD7pIGjKc10zRv/320M
+UtJGyoVPNB4A4yjZ3ipuGRiesS9iy8X96CTRcqTcCUeiylE2WIlXivxlJ10EYRvZS6t15L3Or3a
VEp1MwgWKB27MjEo0u84iYL4a/KYzHugovEZL2SaF8vV1ifNYCJWIf4Uby6VbpaW9qaXkc0GV5NH
QsmuWQkMd10nF+J5gLuikknaB2gLvcXEx5BB9WG9hgwnhoCZTI8AJEFqn260fLeqoEZz+CgVyHlO
eQEpzqXvA1LisXgtF8MS33JnjBbq1OZ9hXYG6KjHfFxcgfhYGwGc+6Ro0jLE0WyQ124QZZoFgCXi
QJk5pgYKH3Fi0lxVRjNsdy4DPNrTe3Ve1OGbTtq9dVypmqF28DlEqCxSzJnTaze7OHrfZmZAZgC0
uW2s3RIpDWQgSOHPB3rAVECmEFG5qjsq/2g2KKhtgOTCJ1Bt+22YfFTLCDkMyuPzMLB77qm9S6CD
xR7kQROxEDBg3g0s02XZuKwzJPHa6nUk09UbhaM6RbMS5Q2MmPsLR99m+Wb5P+KwBBHTF77rVaPB
/vHX+iF9tY8fyn9809Xt6u3zNxwNWv5rfNl9SBf7an/0BwljuqW9rh8oTjyUdcQFPB7e4q0vXmWk
A2lRvHpDnqV6m/7am/55oD8exut622cPf/15h/BSJa7PxTA8PU5VHaLS0Wk8XtJ4N/80QrTnput7
htYcWKsGJ6xuOJBzDMEfjFJ6CBxelhxOW9hptgqJwrFl3YTfwxc+maK/m4R/vr9vc/1Pk3l0B/v7
mKDq0b14OgcK/sNzn+RvZuHZGD9mQTfOxDGP86DAVTJNHTbJ01kwnTNVhuWDQ4LOn+BEnN4s6Idr
ejahL5fC306Cpp+hFAidR7NMVYXoCknu6SQoinLG1NDO29IO83Bqk2AYzmF5TpgE6wyeLw1RKQSy
u2h28HwSnDMTfqQKQVLToLjiZp3WflBpCAlN7T+xCn+/FNj18OJVFYo7zG5ZezYLeO40joQxBAlV
M62Ronhas8AvyPKdNgnqGcEFy0CzZZjMUN+Pl4JtnmF5tO82QygInNokTLaMpnamIBYG4JH4wYbl
+NwoGBpLAQSSbkIWA3l+epZRt+XDJv11q6DLhKMahlGzLEflNhnwqWm0nTMFFQlylrKsOHB2YdKd
2FJwBENy2n7Qz/AEHLqbkIYlHhZU3qeTgGwGehlE3gShOM7jfjmtSbBGGY1pkyCyD7aB9gcbAqfp
uWVUZOPMgHqqaAhlGOooEHJak8DJpR2W56/vB1wFKL8aVoGt4FByfGYaAbmdKTLWUTCVH63Gac0C
+3iyUVDO8IQMOtnbhxQVs/p0P1icHxpJSB2tGMXGVzj46ifkOpMuEr/cpA2h62e4y9ZT+/90ErCM
Fh6CjqqCylSMlvO0VoKqc2FTJ0E+41eWiZ4gwasiRDheCjZLgQlAn4UDErqyYKOf1izYtrBkk1YC
oaSMfomKahHSBAY28HgSLOOMDAdLQPDulVP0FBRkNyZOgmoTT6vIlnzf9ceTwErQyUxjPC3YQczD
ycXTmgE9ZOIs6Bb7QRGOkq6DR0H243gWQFKdIStAgv7RcBwClhMyjdgEbXJA7ZyhO6FzSFLloA/H
y1jSPDMNQ1dk4gx0Z07PKvA7yVMPCE3lgLCpnmD7qdbwqx+vBVs7Y5GgnqLgXRJwn14YpWnK9OSK
gvFT0dIgmFaRAGTBPz0mHZYKU0T2RWaeTtFXIM5/XJ+/7jYqzhn8EwNnyMJpeplWwGM+41W2xGkG
kpYyNaeAt6TZqKkQPyiqTmrhueOs4E7hKQJMdmyk+vSTM4w4vMKaT/IUmAWZFJqscqNjdPDcU8Bk
cDhA9xx1FE8x3aojQjhxFvCX4OuQW+K3RgNjLGQ/tQnklyiKWwgeKiZWUZSnT8tnVBXWwtRJwDMm
jJQPDqO4x6MpINnKgYGHDsVZxiycnLekUBWZmm3VVbYD9+YQJY3G71n04HBCkngxqT8wFafoOaPu
pk82jSo5NLQiDVaVor/MKViE22SWHBXLMKbYTm4/YLTVqZ4zEBayKZCxyL8LEURRX3i6I6jHkY4m
AWdhPMnFiUzkaVkF8Drqb9gRLHhUrQwT51l7UZXEYyZ+oGJH0I1MIsvh1GYBk21PzSpo3CS/M+4n
9k/knZ85jbbBAUGtjs2HBuEpOo2qgtLIxBMCZ8Fmy1OFYOv/JK3ALJCFI552KNCK1Pvp2QVHtada
R00+A71IYRIVZmRRZeu5XVDOsJwOgqnU7AxtlLM+LbuAt/BYFvn1AALrSDLRwSyASBBH4fNZENkV
RPoo2VG+PM1ZoJg2dUeYZxpS45jHH5iMozNCP8OvJMaybTQXqOMfDqVTyq4IbOfUWUCKXdNQYieh
ClJTc54FERSgSDwYMrqkoBZO0n9WKRxMnQW8Is4IoklyChiA5/VZEgs2wA1ZI9y2ZczG6a0FKuiT
/QXtzMRzpihHFk0gEthiT3eE8B0tMu82WSYL+ZZH2NQp7QjEPSbPAlVqzcb+4TQBUHnhO1rkFixK
VbIutstJ7ghC3akeNNEUhXoWO7U37XHFH60FAwCPLIKpUz0jSDcK9PbUFAudI4hOsY40kyd4PN4R
4GPOyHEbZBt5jc4OJ1eRAmKgTF0LGvlEYBsA+BXC65f+ggVugw4+nB94aCIfeTiaT8oukP6Yuhao
xpB8xn+EFTD6yC/XAukHSANo4INzEcCOE/MdubbJHjRrgdIjfTIAN46x9fEsOERbtGBQieEPuemT
WwtIcE9GMuFBmzrbAeF2QmcRTh3Pgi1jHdl5LIcR3nh6eC7IONPPCI0zgh4/KlhPW/QpeZZ3PNQn
bYAdPBKJx8PRfEp2gbTo1B0Bqg3jTxWaoJLuMUzE8VqAhGXjT+BW6TSYOZRrTssuaPCyplpHkWXB
e/7uND1fCxY7hiw9ZyT2cfSbTs46UjqYOgs69UnCRTJNrAZcxOc8ADxonRwv3vWplueE1zQ544Zd
wG/kRoE3C5DKS+sI7dCiQgvO7ySLlLi8jwmwCVkWA2AzrvNTjPtTD5rCFMEFMHN6nYnswull3DTc
nal5R8pzGnlXsu1IJv4M6SnoEBapJrYLnPX/KuP2Hxwk34lGc8+P7keKkf9QPuEp/ds3fCPgvBzg
kVhzfv/Xn4JBdPRGwTg6DP2DgfSvI6LASP558uI3MtD4PY8ff7zBl1999F3f7urbkxv/odgXd14/
vtA/Xqbgf/315/9G+y/7eH/E/Bkx/j+u5K8/j67zidf8bwYuw2fjCtj85HELf0iT44Fxvn/HwOE+
oYvAt5HEz0jih1hp6iXPEVz9Sm/yY872gVUzeew0Sov9ffrtKsVVH/DY00dOkoe7yr+rq6PBR4Tv
1MEXD9G+3RcPT0c+YCUnj/yfUeWf0AB/ZXWvmHX//ngVHmCOU68fZmbhHq+UR7jY1JE3zLjvP53x
R/DR1IHP7/fe0QJU9BHSM3ncKPKT1D/ekQfayeShk3t//8yKHLAnk0dO2+NlcUAyTB324qVtOpTF
Jw/MAPVd2B+ti0OVderQl0guli+m+VC1mzr21d5PjqzHI191+rhFH+2T+6fT8Uj9mz50We7vvLp8
qKqjNf0I85g8vn9Hr839MZP5UCmePjRnQZlWRytbMJZI5kwfuyx9/suyI9v0iIL6HaOndfF86N9y
4WlSPbMhUDdFAW7qRb96+FLsn3lPsMhFsnn60M3++Nx6hGRPH7j9Y7OPs9Lzj491xheFqN8x/vah
KB/6b2ONfvahvvM7Br966Py7o2PskdL1Owb/hGj1s+sW2bbJQ9O11/tjvi9STsrjzXlI8/+eL1js
w+d7n6QpuZGpw18jHvptlEPYxGr59sRBpOFXvLPrMMIjOY5qwDWIXPfkKy4e3OdiEWPidOrANw9J
UvZRs38WJtDoWWQkpw7/xkvvH/44L1+cbYck19Thb5Gd+/lCfMwf/Z4veLkQH4t6U4d/y+w/lOXD
kUvxmPSZPjZ9Hb/9gmKVPxIfpo77rtp7R8MesjNTh33/UMScbEcjH8Dpk0f2iWyeLe/HVPPUoT/s
OXcSlyZux9c9cq4mD/5QVn+8/9nFHypHk8f3y7s0Kf3jaz+QSCeP3acIvLhHs3JAkv7zyD/LNH3X
p3mZf/qmO/Ozjx0n18Q77qKHffGv/wMAAP//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10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Data'!$AC$10:$AC$59</cx:f>
        <cx:nf>'Map Data'!$AC$9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Data'!$AD$10:$AD$59</cx:f>
        <cx:nf>'Map Data'!$AD$9</cx:nf>
        <cx:lvl ptCount="50" formatCode="0;[Red]\-0" name="change">
          <cx:pt idx="2">-13</cx:pt>
          <cx:pt idx="4">0</cx:pt>
          <cx:pt idx="5">140</cx:pt>
          <cx:pt idx="11">-40</cx:pt>
          <cx:pt idx="12">4</cx:pt>
          <cx:pt idx="14">-10</cx:pt>
          <cx:pt idx="15">-30</cx:pt>
          <cx:pt idx="21">2</cx:pt>
          <cx:pt idx="22">5</cx:pt>
          <cx:pt idx="26">-10</cx:pt>
          <cx:pt idx="34">-10</cx:pt>
          <cx:pt idx="35">60</cx:pt>
          <cx:pt idx="40">35</cx:pt>
          <cx:pt idx="42">180</cx:pt>
          <cx:pt idx="46">-6</cx:pt>
          <cx:pt idx="48">-20</cx:pt>
        </cx:lvl>
      </cx:numDim>
    </cx:data>
  </cx:chartData>
  <cx:chart>
    <cx:plotArea>
      <cx:plotAreaRegion>
        <cx:series layoutId="regionMap" uniqueId="{4C64688B-21FD-49C8-8255-35368B8361A2}">
          <cx:tx>
            <cx:txData>
              <cx:f>'Map Data'!$AD$9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1H1pb9y4svZfCfL5lYfiIooHZy4w6t292LHjOPEXocf2SNS+b7/+lti2u1vxeCa+xgs0MNCIxSq1
qUdkrWT+e9/85z543GafmjCI8v/cN79/dosi+c9vv+X37mO4zc9CeZ/FefxXcXYfh7/Ff/0l7x9/
e8i2tYyc3zDS6W/37jYrHpvP//NfeJrzGK/i+20h4+hL+Zi1V495GRT5G32vdn3aPoQyGsu8yOR9
of/+eTP5/OkxKmTRfm2Tx98/H/V//vTb8Ck//eKnAP6oonwAWaqfMcwx1zFHnOmCkc+fgjhynro1
Ic5MXdcRMTEyEeKm/vzbm20I8pvHP7Nt7m+fqa/9Rerv2T48ZI95DoNR/z+UPPr7d8O7j8uo6N+Y
Ay/v9883kSweHz5dF9viMf/8SebxaMcwivtB3FyrUf92/M7/578DAryHAeUAluFL+6eun1AZfX3r
Hfw6KpwwpDPTEDpFBj5GheMzTkyCqE5M3SRM0Off3qEyiqPo8b6Q92Xx3PHvgTkSHmDTD/IEsbm4
eus1/CI25EwQ09QxZsxkgnB2jI2O0VnfYxpwZyBG+fNv77C5yB6dOHqm/XtYnuUGiPRDO0FE1uO3
3sCvIULMM8EwwxhzbhKMCKxRh2sYN8440rHODaYTg+um+fzbO0TW26wNttHDM/XfY7KXHKDSD+8E
Uflj9dY7+EVUYI0yDIYwMRHhOurXqENUTOPMpIggWN8IMgxY5J5/e4fKH8H2z234DsXyIjjApB/c
KWKyfH4vr32Xv4aJQc50TmEqmMwwTEGH2l5nBKYKxSY1DC4Ms1/bdpbGCybv0vUAiZIbIgJDO0FE
vv3x/Fb+74gQfsbA9jIN02CY0J+0CTfPDGEiwTEWCBExnCXfZObISL5jmuwlB6j0wztBVP74QB1P
6JkphMA61TkmBsGgMQ7XLoHPKNgABswi3cC7te1onmT+Nsq3YKr+vZ3+ulX8x4vkAJV+eKeIyt1b
7+DXVi9ABQuCONhcBsaIo4GvAn7KGSgSQzBOBKcGEs+//bR6ZbKLo3dMlT+eBYeYwOBOEJPxB/qP
RJwhBMYwI4jpnCn/8HCmcHZGDcDCxIYOltdQoYwfg229zR6fgXptQX19ouwlB6D0oztBUC7mb72D
X5soFJ2BZwiAgPuB8W4iHIJigmmmgxUgOAAiwCwemF4Xrozf+mteR2QnNUCjH9YJojH6WBUPrqKO
EAZjmFLQKcfKRNfFGUwOUP+6IODLk4F7MtoG8q84e5eSP5QdINMP8RSRuXjry/y1edI7jsJkFOwv
ZlCwhofIIHYG/rupE6ozCJMRcGEO1fwoDuJs+/COubKXHKICwztBVKYf6Dhi84wKzMx9dOt4vsDq
RcEcxjrhlOmgVQZqfgqgyIftM1T/XqW8CA4w6Qd3gpjcfH3rFfziTBFnBBOIOSJh6q/NlN704iaw
CJ294qbcFFv3rb/mdY2ykxqg0Q/rBNGYwXL7987AL6KBzwxqEgibmCbt1TcezBByRgEkBgaXEKBw
hk7j7DEGr/EdM+RFcIBJP7gTxOR28XGYUAqY6PwwcnJkcgmI2IMhjMDugrg9APf80zvf5Fbm93GU
y3cEhg9EB7D04ztBWJaQzvmwqQLKBOYIZhAh1uGuN64OcRHmGSxq4OVzLEDr/BQbXr7Tj3+WGyDS
D+0EEZl/4EQBa5eB0QVpKw7prZ+j9WBpQUjMZAwmydBdnIOzKOVbX8friuRZboBGP6wTRGMzfusN
/JoqoRxUhYGFAXlGFRDWj+cHuC3gwAsK0Ufd0HUVCTs0gTdxVrifxls/Lt6hT46lB+j0wzxBdBYf
iQ6F1UkgAh6KjimkUugAHR20DmR/ARphctArg1zj4mHrvsM7eRIb4NEP7BTx+EDXBAIrMAcg/kg4
FzBpei1+qE1McQZrGjc4R6ivpdDBMDucLYsgkFEs3xEX3ksOUTlN5+QWLMaP0vH9GgZmFcABVq+J
KR6Yw7uMvIEhp7Uzzwaz5Habu1DBU7wnK38oO0CmH+IJzpfN6OOQIaDKYbowDCtUn04ZzhcO88Vk
4DQivEvcD+bLTj+MtlkM8+bd+mUvP0CoH+oJIrTYfCBC4kyA7kAENAjpnUkIBR+taMYZNnUuBNH7
FD0eJIQX0YPcvgeZF8EBJP3YThGSj1zO8BmCjAl47mhnBotjSAR495CcBKOsX+t+zqks4vodU2Un
NUTjNJew5Y8PnCCQoAfnkIAu3yl9UB5HE4TBBIF8JBR6UdqH78FEO1T5S2iU9377TP334ci95ACV
fngnOEdWHzhHCDoDlwWSKhw8d8SgLvUYFaGfgYspEDiYmIMKGkbAVnEp8/etXAeiA1z6AZ4gLpcf
iAsYyKYAXHpgTBNBfeQxLpyfmQTcegwL3LPzfzhbLh+jKG+DavuubNex9ACdfpgniM76A5P1lJ0R
nWEI4j/V3OnH6BjiDOIxoFd21ROqGOkQnfVWRu9I1T+JDfDoB3aKeHzkbMHgLhqg5CFnolMI6Q/c
ew7F+VBhJDD4LsqbHFhf622eb+/dMn8sinf4lAPxIT6nOV8267c07a8Fx6DgCAwsAjYWePriZ3x0
ZJzpCKpYDShgfSqnPJwvm8f60/qxkffviMEcyg6Q6Yd4ijNn8XHIQLbFhEkBxawwOV4pOzIZpFug
2htqxfoqV6hPev7tXbplLe9d6WzfkW3ZSw5QWcPwThCV22/Pb+Y1y/QX5wsUq1Lw9SmCMj1VDXas
X0wEhS7gaYLrogpdhuH928e8+LSvS91Npdf+rNej/APxAT79QE8Qn/UHOvvUOCMUwjHcQBR8fvAx
j/ER9AxiAZCXMU2u6ivBPjhcz9YSthXl74r0H4gOcOkHeIq4XD+/m9c+0F+cN1CPB0pmN2XUWnXk
YUJ5GKT4Kfifaj9Rj9oxKnku4b8kkc8dr/1Jr8+ZdS/5LDxEBoZ4ishACdXfLx2/iAykh/udEAyK
8FWwZehn9rVI4OnAJhfYgfSzn9m/3rjM3gnMTnKIymlWiK2/fhwqEPBHhFBTh+JVtSti4MdAQT4o
IgYbVsF8fiVquY6j4l1RyxfBISYwuBOcKZvzD8QEUmPg2e93sgxmCodMJYckM6K7bSxDi6y3d88f
s/yxfetven0RO5QdINMP8RSR+UirDGr3oLwVnBgkwJl8pf7YAAXDKMRsDMOAPceQAjjUL5vHavue
cspnuSEip2mHbebPb+U15fprWoWSMwMKXKDsGN52vyV1kLDs/X4OlfkmVPBxDmXHg5hy/73Pt2EC
acv3bJ0YiA/xgYGe4oz58YH4YNjizUF9wB578nTowaFFBptaDPD9IVD2utbvX/CPOPPf+ov+fiXb
SQ5RgeGdICoXH7h5tU8mwzYiAdYWRqqYb+C9QKYGQVQANrbsQsuDZPKFH0A1zHt2FO8lB6j0wztB
VL59pC1GIVvJABCoQnqtgAyOqjAgUmMKOD9EQP3l0Of/9piFYI79+lR5ERxg0g/uBDG5Wrz1Cn5R
v+hQ9GpCyRgBnQ4mlw4a/Wj9gn5GIRXwN2WWVy4cq/Jpkb/vUIRj6QE6/TBPEJ1rqBT5MJ8SDhAB
zQIAwKkU/abIgaUMUTKz3+JqAnqvFcFexyWUXO6LWv7+73pdxwzlBwj1Qz1FhMYfhxBElymEKakA
/1Lv3X9xPH/6olio4mew/wL6OBSWPf/2Lrq8e8PvLYo9lh6iA8M8QXS+fmAUE+wA0COwnfJgv+Th
6gYHi8BBCohCmpPBHvGfYv9fIccMJ1E9viOTeSA6wKUf4Cni8v35y/2/ezUEtIoB1RZgDBBM4Tix
40kDJ4kRsKZh/z6CefNzoczXx+Y9ByY8iQ3hgHGdIBy3YOX//XL+i0YAODECZgDELsHzh2TYwAgA
0wDOqYJyANgprqv88vNvP+1IamM4ds55Jr72fbyuX26fBQeY9IM7AUze/hMP0Tni/MVz9+DchF69
9HspBcZQATBAB/YlCdi8B/7OPlWz++0dOoMT8f7+z3odo4H40Uj+Px239/dH8b2cVzjeFtuJOujw
4DS+t3vVcOHgxYHo0aw6Gu3z9714+P0z7M4/gLF/xJPcG+/8Re5xmxe/f9YM40yA1oHAtNpO1rs7
NaQ1f/8Me8wAcgrWBLhL/eYBMCqifvfM758h3kNgn7k6aEapq7w38UAEPgKCoY5NwBFBcFoD5i8H
S17GQQvHyL28jKf2p6gML2MZFfnvn4kOo0l2fP1f2W86hFJ4iAESDJFYONERDM/kfnsFsxzY9f8X
6F4W6bXPHlMSr1mEyE2TBnicuJ2Y6ZWBb2qa4nHYZWKmepGp6btenEVk1xsE/lPva7LqUYr5NVld
bKUTu2OnStKluphBkCbWvi2aNl3y/jKgeU6XPDNq+cqIimbu0C5b7S9BIg6bkobaMvbnIhXk1kmC
cEUM4Yy0vpm2EZrUtctn2EjpLebFgx8V9YXTdJbuupOYZ97U7+r2jiXpKCp0cVs5zZQJryhsC/GO
jgO7s5dtm9pLdWckwl5GtmNk1r7t2zo5ryrP8lvkTCi3W6vIiOeMzbrTl02g83QKmxb1pWq7Rnmh
xTb6M/GlN289Gq28zo1XQX9x7YaPApTQ0aBDNdXFkFm88hNfyy11m8yFU/sr1Rc0jTZx3MabOE5b
TRvSmRsvz6qpk9jmxu3vuqZprEyweJzoszgn+TeBUu2yCGJ/5mtubDVJFW+q/mJrPlx42losiWqr
KGqnTCwaGuE4SR0xI0Wx0Z2i2ziJRq912BAzwZXtTLMmY9euk9RrJ8lv0jC0x8hFrLryfS8/b9wR
KLP8qkRBcQXjqOaRlHJHUx39XLGE9JyFahoddq7eElIPClg1J1kcL+qGxKnFZNkua9M/vChagnlz
0KFoFU1unjA3yab1qjnV6+AiI9K9tm2NzXJq6KOMGu51k7e6VdV5M/ZwXcxSvyBL2LNSnie8ruam
nsoNazxjEpldfIUbk4yY5ru3fsAjq25EtUyiFI1j3AQjr869b+oueLnLa03uaPs7TjCee4FrTPQg
kyOdR2wmXLt0R6pdRxWbOaFw5pXeluOqc1NLy2v3mjd+NO+yKp07DTKvkrzKrEoLvQe3qSdF6oZ3
hd3qY5dqcs0KbK8c4tOxXbT2NC4ps8LEdnQLDHRmwUcfT5MAxxu3deMN4lm8aftLymtmNSJLpqoj
M1tXh3kDPZpbMMtMk3teNuvUDu6wF9buKBGpdt43o6iq3FHMO+2clPEdTE8Y0Eszi2j2Je8WOunC
ZccKklrUp/rSiwLfGRewS3FC6i7bEXf9Xq7/aSShO+chk5PY1YxRWWmeOWPavVaEzdrnNtmEjRiZ
Hg+6b1VQBxZKpWNGlukUgaWzpLUc5reXomPN7hLRMUjIQ4rTmFacZt3MpsDaBM2oobidBdyRX2I7
xhZus/Be1s688crmluXZhkfpzO/XEXWBVc9esn4dUc1QLSb7NgB4YXeRtHime6ui0sO1m1E+BnXT
fXdstDJybDy4srumHZO3oSnqCWK2t4q7LFxLIZ5Yq6hbeTSMbw9U4SvaBfbBDbSLQAKDTWNQtZkU
o177HGgXroeydA3XfPQNGSyk8L3AwkIm51pixOeFj6GtboftIetB+6fboWzedv5IKxo6oaRDN2Xq
XKWsbS5CKb2buB7ZYR6O7Li1J0EPs7roRkdhDQv9VRQUO3qIY5dYqtfsJRotsyeKby/2IrGnM9w5
xFIS//wbaZSt06iOrlsz8628iusvEmfZyjZcb8yMItk6fnXuNMT5FgpNLqhph1MnM5NttSyk42/z
MM6ncNq0OTcCP/+maeEi9Hyr7orrxumiS80o2FXolmun5eX3ljF33kF+fKLzovweVWlohVnuXoQs
d+aZw/WRnumhJbLWvavsvB2FCDWrKjLb69BPL3lPz83GnaCwsxepZNFtV6KRopfC49O28PDMDn33
Ti8u6rbh3+020uZVmdGJIjsVXRReIm8cYRbLgnb+2K4deUewB2GOl3OsX/v6TAjuH9k2AvJksOLB
Bn8CFg58isdfX+cRM4cyTfng6T7x5QhUl4f87o6izhjVLQabIbHJVdmZoMrj9g4FwhhpTpGvurwl
V66j3bYwYad6HXvjNrD9VUaQvwqT7OlO0TQzvPSjzpkP6Iq3KY0mtxTfvtsz0suMZPDGX3mcoqHc
myVu+YUzGk+asqxXqAjZys9MbxLGnfO9MLwL3k9uZrPLFAoebhUrdukTa9XhA9aYB/wh1sill4T6
rWG38URPdHecuYVDXUujWpdEl2ZZL2BKTmuPeo7V36GA+o7llO7T3XHvkE9r5LTxY5A45ovNXD/H
WUlHZiTQSmu7w4tI9IVHjGwxoO95fTtBK9U0WLwqmtCeS79tS2vPspdVNBZHF7gOmrkSVZ2KPhQL
BbrSfFyPm9if2l3QfgXl6Y10U8++G20hLVmY9Z9OUqw733Edy/MLS0qtlFYoE6tgIrvSZZiNNBbd
6F7jXWAX4ZuXViccciNleoOr0LvQ+1bfp1oYNNWe81/Jdf0vvDxl/3sO/IJqvfTtf6/v27de/jIW
BXzhJ7K0PF26azNx6KhhOB6HnDprRVN3+4uvOpyAjgy9eeJ7jdltbHv+9kzmECY6nMjgO/WlPeCf
9AHY3uk5nsiNKzXsZkR7kB66LrrM/GJyz1vnvl2N1IwGk+C+jIj5BUwfuU5f6CbQ8xd61cl6FKe4
7U2I+4ZLccCv6MTh94G9lZm4EkXQlRZMbn1lv3y1u7uehro8nXjSoJZwcwSM/UetutVFfW3qTjHC
UQvUMgiFJyri7uGmbkejtHPRWIvBKE4DP7GiSkTLtDeKw5igmYuIHKsmiszgS6F7u1bccxDbSSzZ
hPFSsruuCEam3bJlkBb5RY3rZFRIP7xPmTvybKO5C8FMnuw5DPZgs/O8Mo0FJ8S3Ct0AI2vfTsg/
WAN9zcgQxd7ZhUPSITMIJaUDFJOyjTmsQeaD5gQ60yymp3iiHMNYnwUl1r6qhu/Pa5ZoXxNpxNey
3VYhX9q556wNIwOr8KWZ2Aj+YK+2d71C8uyLcNoxAn3DuhSvCA2ceZ4gvGL9Help6k7R9r1xYmuz
PZ+6q2V9pUedXNVcgA9CcTMt0iy/8Dvn6aI64lI04BQ+0xRLB0p2pDoSFjTMyno5OOHk6TGKWzEK
vxXW2zPF+HmmcHAOYRcolLj3+9x6DA4MLodVUkONSx5YVDijXEp9Vb5cjFzCl6raRUHBOkycCSlk
fr4npREAE8iKTDrJ6EaTPt34eWB5xM3XtC3pBvcXRZceDSai1elo0KF6GxGAZ4vlpCiFViziTvJg
g+LKG0scfk8bqS9YzPKLvCnzC9Lf9fSYGu18x+t71L+gpb+saIVvOhyLS87lMqsTckP81rzs+1Jk
HvTlfYvS+mscB+0kxlq6yOvEW6o7r26f7oKXu33v/s6pubf0cZ7N3sYGinh+mgAm1ML1u9wQZPtg
L+8xOC537cBrUfbgF1GX0wlPxDRzW20dmOllojXVQrV2JK7bnZVFZTt24DyQUbBr99yq3/Nle17z
bNFGprYmocuqWSvig8eoDsUroZJ4XMR1YdlJ5o28uNN+MBxdxUmmOxYESNqCw/8dctngKL2r7cQZ
BUWErpHbNZMo1ux1miBvgWWULkzDJWsflOZEr73smoSRN2pz17nrn+j6HPVPpLbjX5nEzWZUS4hV
1Gl4D0WAs7Sp2++yCu1Jp/H6XA8M+1JxBJlRbwLP86xCfa7959nQEq24+mbrtE0sRpxgWr707Blj
XAZj4lTRKKpJ/kU0sRWkjXtNU+Fe47rEYynMfKpoLxxFk/pjvbGv0t5/ZJ0bTbFty3HeNxVNBjyc
pgJsP648TuelHYGn9kUxKpomPG/c6V7+RXXsnxUqxzXC1NJzrTinqTtJCzPalE4D/nB/x3EYbxIW
saWeOpMBXXGozl5Sse6FWC+Z9ZIvj1Uciq7YsGx2j1WkgfjxY3MR/4PONn/62BmG3VHwr170hepQ
Bz1Y7QtDIq/1Ixv2QUdjyHkbsVV2KXjoCNx02AAXLlUzZbZusczrxnEHPqGlugeMnulyPtqxK6am
f4bi3LOrR6qmeqSZsIsAk3AqvaLdSEoSbBV2UG6SpaJ0NWk3viLzxLOnTo0aKwCljq19P0RtS4vz
wJ91umw3u+6np+gQRbKyLGST2JkkmVkWEDEps5XuxWk4VrfqkmuBvQydiWqgmmarA+Y9W9v3uFAv
s9SCCdT1w+MUaXdrlxIUECf21M6DeJ1HUTtNwGa3OMTe1oqmLgwiC42lbs2arxLUZgvDLdwn2p7R
FcXTExRNJExA1eyb7hcdOP+wB1sgCu4X+P+wQsGRasfLnSM6j4mk0P70c39SQOyCWFpmpmM9Lpux
0hF7XWJWotmYd4ogowRYlU5pQ5KO/a574lc0JdnJrtlU97CS9E/ttdTuWcfP3/2o9PhfHD4Cvwnz
L2F/qfiVi2h6ubMZesMBXPA9xTFD/zLxVrTEowZw+eIXAbsWWuWMcxrTmWMLdh11hrc0UpxaqrfR
G3bdC1Ab1gFFgogrCNSdFeR5NFO2jSb8cgxzJp6rphOm5RgHejxHfTDdtZ97VeR936si76oX9cwD
Wd1H0U0c1uGiS5q/7BaHly5yo91Fc6qHLvH1hSKpztIMqoWHs79CPY8uA4S7cSMwgZFAVVY59Ygz
rnrL0atyf9Till2kLSqXPGfJhOW2c5dzbZTZLvnedfbYcdJ4ZjelOwbl4l5XKXGvdb+ZCKfQLhSp
kU0MhmzijmvmgY4razwRRRlNXU1WI6bH4iKFvUkXvL9LmONYEE0JFvuOxhd0nWrdSLHt6eohZRFV
Bx0QK+wsgjQwNqRNu2WVpRDd8MGa85L4EmnGfdHy5ntbxdEUDqNrZ0aStN/tMr4wSrO+8l33HxZC
DjmcI7MXomKIUgTn0vb/mBYxBjGwsrbNDKVd82eTQaQfWVGjRZZBG7YGO+1LzEI7GfGC/kUqVyw7
D1XXELbN5z4P65FqqkuVfDWiLr1SDSzhu4FNKPZUNV09YmvHY19Uq7Sj6rqS9l9+kJZLXGnJBmKr
dBfnalttEte1tlQxrF2sKjCFO3WrwB/t+YiKYonSnqSCjbXgXBlhoQBL2U8CNFZ2V3zcFK0IxwVP
ppD2YmsSxNcquK8uiR9eOlWWbFTLBggmAdQ7TXbZAC8z9vyx3pJRBQbqOfUaMlZ3odGYX9M2W9V9
nEbRaevTc1HY5tfCTIZ0UiMwhzyZjWodOfY/WXKsz4qByQjZNZU1g5PS+wPs4bDVvnyRQnzzeGkz
U5wXbW7Ef+ZtbY4j284WRVhuvKb1W6uJ3GbtxFmzVnexH+ULI8s34M/l7Fwx982wtr3WEuQqQAFf
i1iG80QI97zQ6nDNvc6Y8ChsrkGzCCuTMtzysFn6ZZKDgRWYFq98/MDb1rMixDYYYoJrCOJHEOEy
W8grgUWSdsg0LSNoo8uI+5bg3awMbWy5FfblI4Z/X20ctW446nrVs78YrsxXZn/Z06oosZDeOBYc
malPBJh3xVVcGYvIzuYhbsgt8dx43CaULVigkdvCMFc2FslVGbT1lVfYS1gC/W8Jv+C881fwp/gr
dacuZpe1ueVVxTLOA32uaJmoIEOEHTTbuc2QePoaJLk92zvayjffN5VjrfzuF15FUhyGlkxsVhWL
PHHa5f7SVUm7DINwHoYFnhPiJKm17921uQsJK8PuFsyr6UVn1OMyCtM16VuKVIDWWaKiWasWrDFP
9CpGctp6qB7taYoFcjh3etnmsxpivNmfHkHRpC4aY0EiA9yvpHV+hCQiI4hdtsu4DaNbPfN29Ni2
40Xret4EInPuDxLnEIuCLR4XNIyMLzotboyeDifSQbZSNPYs0ngESaTW7WrLThu9XVZNbVxHJJY3
RTxVgSea66qh4kfUNd2+RzWCns2pDtgcOU094U7ethagUu6nKQVrI9TNwYnRYDnA3vnjKdWQOkpE
1JE/QxfmC5yaa67URTM7b5q2QWHtadQt2srCEAjf8URBgFYw89iLlOIdNBU/Q21kBSEMiafFtat1
7blXCQiM9peWoRGlYInsSYbMkdWmOJqnOKY7NpcY/tRAuTlSNFL7+pilIp3CSdnNKGnycKE3qfia
GhqaGCSBjG7fTDqazf3CdMHtgKbXRpAPjJPCUs0SCkIuKkTXquW7XfzVYTtBRQmNam57Hr90hLz3
UBgtQwOCziVtbEulwNreARnQUE/zj/n2NI1B5nqXaxvIlcRsl6zGvtVpzo/SD/1veVVpEx27oFJa
x14bHarGAfPRD9Q5C6SXxsMxq89B+9CelaVVNZZNU8/MzOWQeancjdlfUgThXITckSsDd2OwNESW
6lXt2mw24OzRhZbhAFmKJirmbjLNL0bEbaPJgVyqYT4LTKgDSF03uCBdcdfBRsFvngFmGg0hOKaa
WVLTGffdaKKaOQ7khJi1PdsxB7Y7wkGVLVXT0dLvnLnlheFk+jfXz0dQw/ZY2iUkExlh1y1L5Tox
9O9KiykS5OaW4N/KCx4LvnJ8ekXbGPKcyiHTww5ZiQ6xpL2ntnfLVC9OIaA08Nc0G8WLRpfmuehs
WH2KsvXOU0kXboNCy8MmpNzbfEn6iwM7hCBhCHdd7Mew2onxnqTuFJviUE11QQXPl7at5zPIukvL
c0pzhm1OJnEs5XcjjltLdm239mvH/ibaC5dX8juymb3s7CgaqSYWIR3DLvNwoZpxES2rSLevvMz7
YefG1tdbPnYMuzkXsCPjpnCDZRZU7Z2iy54Op52+SucQUz+XGukslQ5tDOFPVFPlRFU2VHXs06Z7
WtkV86RDCy1HZG0jN56C8kOQ9Ibm/iJemjZiocVSKmeq14HYR7vjzlLsrTu5sJOUrD3hpROnodGE
dMRcN+CGW05dpz8gcNCNpGvYywoikzdJacNkl+kP6mt05uGgmOYdSn6kmK4laPZrk7piJ971bAPx
sNTGig6mEp0w6a1kamoH5Q8kTjzLCzk5V+UPYAnoF3mnAw5QNNFGvBixDqxEs3T8C17eyMbmpgVe
OTgHkGwcN1LLJpUHCSxFg3NpIIPBb0QZH7FF7Ltfg+djuYkmvtD2qoPgXjzSRaSNfUzklJHSvUYi
tfvOtK99sCsD9iy/6U+yPmJwaHTB2R59bTVsR4S9i3B49yC2yUMtSquoSu4Sm1ajEOyvJapklFlE
6nDd3Rs2Y8uKJ2iEXYOOmOraMaiu3SVjycyrZWBB8jOdVWEU7ALRsL0unZnwbU6Uy2XHRjKLtTyY
KIfMqOKnXq8K4y8CpqqqX1D1DOquzMubjJdysafvSyHq507Fr2oi9mwC1Tdel1/FOLK6yJc3vtdM
eBV237EewJySoQYhrqz9LuqusQTEeDe+qHdsWserddhoeKQMHrAu0NRmutzlxxRtbwkNMhp75oE5
NWjunwx6Su6yGPuH4qZaFcQzL0RTbFReMpT1F13z61uasXRCvaBYCc0XK81p3YmmeeH3nGQbOJCt
3ZYqQAyHsTpXNuhSS0+K9IIysH1rjM5Ba7ffSc7Ced5mkC/om4oNQynTKtGryIrtNoWwdhNe7r9l
pw1vqqRB57uPmRhJMych+LiKRV2K/sN3jfimrGN0vqfvedUzd5NGY/HueV7cylHeudkInFT/CiLR
+rjJmZgkgnlX6oJDedeFtF2qll3r5qXtf1cNJeNyGy9IIXIolgGZ157TRD76BxOLDi0sbMDuEg6b
S0j/D0TA4Z3HFhaBTLyjiyS4k9K3jCotL3Wi5Vd+gf3zJPdTC/JMxZWiJTzXR34alDPVVB0d4UOp
RtPnbSwK7ZoZlRV1I7MRoW/Rcn8D0fDwC0EOnoD9AEFcTop8qS52yNJpzNC207R8GTm8SSw4dTFf
ov6iWFSTRgXIqdu98IGMek7TZlBq/NZ6A2c1/LTeEDjiHApyYdNUH8UcOHl+4+eh7cbJXeHi8BzC
mO46oMJZN3kbjnzw1cYs/1/KvqxJTh7p+hcRwb7cUvteXb37hnDbbUBCQoCEgF//HtQet6ef+Wbi
uzCh1FJdriqkzJPnJAHvlqbzPw2bASmC167zxcHE5TK5qDDvb8agbdst3SwuNsa0BuWc7Gy4fWAC
lNrvTR3lx76Ng+3oBOUiG4ZAL0mi8qXXiHqp2zHcNkQ9l4gUV3VZgO80Tckl8LUTAW71nmPuk73p
C2d0hYwWUpdZszHWNPpqpiaCCqZ7gQOjrjs/5Vni38XFtDJvirkAamwaFisDLmS1Ku6Q91+Eda7v
zYzWr5Dv4lW9M2YDFdNez7iYMR2v8tOGlnpT+RM/Cn9YSjiX51CM43lqJGBZp7D1KleWXBSx4uHS
DHWW/S0Rsb8dk3xa5HlebOuR98t8GJxbEXX9cgIWdsvp2C+HuUXmvjqL3ZNlopyIOglcihLMg6q4
BoWLLNN86eZ0nOlHjHw11lTaK6T9k0Mc0ug6Wf2r2Wm7Op/WvbDYxml1flCShLuCZ3eyGrqTYfhJ
l9NdkbQZcrs4Ac3FYtkdpVF3MtbnDMMQNKv+vIaZUebDmHrYINPPY8ScDa7TFSeZ/fzSbcyod4sT
kD1jfJ4w5jgxY5n6+Xm2mFbjn/oubsPzfLaLmNAjKmUVe4TZ4A6RQJ9spwa3KK4GwKNFiQ81IE+q
8PuUyab+3jB5TSo/+xXKt56PIUgjjljVIFz+7KTzjYcJf81pmC848kN74QJ/cC0vOo0uiU4kktGp
DLp6xx16F1PuTcti7jMDPL4PC7jMvW3NeMWQkwXv3XzziWQOvFrXSX/Cr+Auzgv/x59GlZOPHvKv
xjwknehiFT09hHYVn6yiU1OqWyCxKrBaRG7oTBwQXpeNzMSa66i8K0kQ7IU9lGmhpF0tOj/Il5ZN
k7XxpbBZt3dkvFRWvGnA+Tt+HhcRPo013GO2+Dgp+u4mi9haRQ5Yqbqk1QPmvziZr95UGbK0d5Ab
C/yk20e28FZNi5RbxLrUzKiVUy5l29ITUyo6h5kvsA9H7s6Ka/gocRIcBAL9QztfjPl5aRt7o72q
2H12qZDqjTfiWZZPTtupDfIDK2CVxdlF8vY6IPF/jS0SIgKdok0f+VaW1jHp10UT2gsz7M8Ty6Eg
CNRy5H0bsonLKkm93ks2pGqnvcM4P1ZUOmvltPjxoCbuoguy6LmJgh/DFPB3Qb00SsB6TKd83FpN
O7xRC9QTV3XZckQOIY37ur2vrSKFMCK8q7q4ua+JKle2onRtBr1SRpfMStZm0HTlDrdSCfx2Z0zL
rvQhyAPgIZpKAVireqyIV52mRvClCEBfXjedzVYlQ/aoqJCLQjkspJxM03SaC52HP1p4fF+dCo5c
1eccY2K7DTexP1h7mhVulA5+W+6LkrwM9ZBcsoYll35uNW5pLWwqxpUZ0LQetlmbWymCvWhBsxLb
SjyML66LROMQPYvezQ75ILoFByLWMJ9MTxO3bfxwXXIzl9x6VFmTXS1g9DcZ8OHgjO23z3Gv9eOV
FoO7NH2u3X2P64HAr4rAx9tUY4nEUi6+y4CFyyR062Op7ejsOKNe4JfCfvyHGSK3nbUW/ouHaPaW
Ay72EJM9GosE+V/WPAbHDBn6eWbtWKtPax4bw5C+M2Deh6pW5KpAMfy435oKOZIBwPFHdGN42rzr
D5kPfmMm2HmUjvUUxN2ibaf+IbO6/mY7HM9IqK0nnwfDsfEqJ9XzLCJ0tCFNIVZmtCJFtyw6ATK2
AOPCvLRbV9XVkeqvWKrXfb1pM/L7HZDcYxuZU5J2NPaOw+TeFIumCt9MWa36EJlxR8fdzVyQXj4P
og5WMusugeH5tB0SikUpkeuY6UMfndUY1JveReY5ywmOsNBCKOtSfhVez8EctvSFFDvT89n9ObVw
AnY1AxVzhnmqHVnJpheQkmzL2nZXSCl0Kci41XsHLp5TZ+8Ri0skVKR8DKoECgdHTcdBOM4hstJB
LeBTW8sP7lNV7pNw6h/tPGr3fR7/1e8PHjnVU/3GcubdcPgs7MpLHgwwVcfZIim1uBmLZNGL02fZ
B4zlAjNe9Kqp92awz2WyRN6y2hiz9EK5IWXkLs2rhWM77iPXitIgzrp179QECHCC1HrWBkfbRyKq
hTY31Zks3nDv3fUOzR99DweYcJm3tsu6OY1zQhDgw6ZrrfJnVHksxRas7rMptzaqGMctSFv9rZpi
lZophAKcAmnmW6UtfCN9Aa6fy/r/lTIw5I76r5SBG2FjncuGQuAFJttX77tr7a7QzNOvbs/ZmuUO
Sb35gHTmi2mJosI5Vdry1pYR2Zm+cj4ldRNgAHmAbhNZHklNp6JlfGIoEHekfYQQqM4RjIbO5Uur
dyv3o2/40/r/n6fddi2DfNqYPGUAQnBa+ADWTFhszNwn9GASk8ak/kD+Ms3o5+TPtbLu4/TL5E8z
71r8ocrKFvbgRMe4rutLPNItm9kd5gK83lswPEN1AwC2uK+mhF/CyFv4rt28tXS0UnCU5R10Gu5W
UASRRexTOLqel5KhD3/SLO0QO/wMqbJSVg1kLxzsMaHoRBoPFX/JR+xhVjE4G2PyIXqw6ojfcRfJ
OLDzznjWBXspq7rbFpaC1MCYZJrSUGfjSZN+fPL4O2ETf9EV5wfPj+c4CS8NpUG5rGO725vR0bcW
ScFbEEbtAf4x3oF5MZuV+dq8gw/TTx7quOd3KuHNreuDM8uLYBUEpNwpEOuW7RAFSGmI7FqSmSNL
m/INodZrGdfevWcTbxeWTrHuAtJ+i6M3S0bF25eFmXKe/3s0BY3il2gKENWsBMbjIlAYBE8q/BJ9
Th62ASsJ2VM44HB9QuUQf90VJBzXebVUvcoOVuhlh6Jv7oo89zfGMv3IrEVt+mlDTQPkHTSwrdY+
240hQdBS+DVbRK5y0iibup3XB8OtaUJxrUO1yNtqvJkuXg/9ure4XBrTDPhuch+2CoTBeVEEcc6x
K6ZHY5nLkDkC4i6gKj0ovyviQrcUTV20qVU2rQYCqiS8pmLR2rI6BiAjPA8lWAkxGx/BpMt3DYnI
ouj7QM50qGnh4vmyS3MTf9zy5lYuZb3x/faQK9tNA+yzG5JM3cVH0uvjIqjvpn4VVH8NFPMUsyKa
V5jJXIRvjpeF0M8I6OP6XCE5ldDmIP+0WjNibCR643iByiE/BpGA8D1PtAb7LO3w+iWwNeZnXzmm
E1hsR9NTY389fcbA0s0bZNkyPy1iXuyhALGecpJ984EkXIyl5KXy6/iRuRm7s6PigrST9eSqYjjY
tl8u2kBZTxAplZsQUGunwU69QYDDb4j8yV2HL6SgdnBvEVyaQtdpIkhzMH1MJJtasnGTEdEfrMxS
B6se+0NSubFIP23T+pwTz7ONiTjmXABkdntn2H5EJQWi8X2RiUdDozDECdPyC9WkQ52AaT4KRC85
oOTPeUENBVhnkQnnneNfnDIIFmELl8CbTXOxZR5cuC/uZkbvfmyDMkplT7NT22fpl2mkkWP6oY6z
p8w/0K4tLubCh5ae4/FqDKCBgJ2BLD/Vyp12fNLMT81IVM7JJ98BbDsvTfBjOsSSnLDjkNvQRWlV
6+pqLBFShvxFOe9G5GYurEKKa4K+Cuflv/p8UcA5FfGC0b448Xb82WW990hDERtLlMR7JNb0l4Wc
24fVMdd9pDT7a6yHKGoJ6JUtcxFO+6Ag9t60pB6mj5bpgw7TS21dgaCvqmYfBbHYe7WTId0WKV6l
H23Hh06RkYqnEXLeu7gZx93AVHV04wx6PGvMzkqzaWUh1XmrmSiXPi/kIw+aKM008hZDX74TBEg/
Au7g5zxIKABKkvp9CS+6a9s0ojnLIe9QR9ZY8VtYdL+yUMYvPKmT1BcOe6yhEltmMcRI/31D/Ydy
F2XIYhvREDZVbKYY/kKvomFWcN100WMhMzs1R68WqllUmlR7A18PFpSqwrarvTl6zSgru9+jtlP9
Hv1ca0bdYNgptxZ3/2m9eTmzoHDBMA7a1h0PvBnAa5EFT78oAkIFyj2iu95NP1CZmCT66Ltlt0AA
qB9Fm7WLPAn1o48oVIHsalnuxfdL8TzF5bQfonrOyMIE9GWv4twbsUnCDPMIVPpGNqdJOvVzENSL
ZmyqjQpkssplEW6h/Wk2Qe+Gj2oKbiayGeVUpDEIz/dEB8G2y+1mk0sSPVq9dyshldrmQeFvvaHZ
213NXwML1HwopZ2T73H3UOAJ1aukDvsn1oVPBuX+M5V1/PfUqM+cj6lxMjzXWlhLKCajkx9Dlrx0
KminSK0OMing06kxj08uUrAnT+r4zWXTLcRN+WZ7zXtUDOGrJ5hKE5ZNz1CtQRIZhv3jEEGEwRJX
3VeEj8tGIeq2Ldmv4qbwL5xb/RrE4OKctcLeDMqXx1D70da1hmSPRwayvWfVwy7S2j7ETVNvxxBi
wKSsy40aRHQWJLBWYTxOVxe0YKQAtbpxUldLUsbyoWtdBKcu10/YuLxUscF5KSOrAmtCW9+iaXrB
/6T9AQfgFE1N9B5otvZVXexzJG22jcZ/p/d5dRnrsbnjonkbiOe8OrlvL7vcafa0gxDSqXRq+tkg
o00Lbtt6yCP7tciDbVHFxYNWlwE3925KRrIVkEpDKdWVCyS16A+/UWnRUPU+NnGeqlCJxzKr8rUb
WN5BNjw/xXnAVpXd5M9Uh086mdS7RclaqcBfhzVxtyMQ8kXtUXVjdeatPWX3hwhsVmyIuVirthD3
HSPYLguPvQXNtHZEKw+0LqtFREV8QOI/+rgYE0+t6eCDBMXSDKD+k25T07QZQdNM+mgm83JPTvxA
y79exkyOS6kXkV1XO9dKuuWg7fac2aW7VyF31zlYiw8gPHIcOD5/94pXPRXTD46DeTG03L5zm4lv
LeLHW9/K3atVxLj1mqh56/J2YdbwOP6lXLt+FMyna4Wf3iHwoMy2HB6BwlsMwFdbG8ciYXvshvel
8T7mizd7Kaa/VdM9mJ+/uz77kZW8N5bOXIgiqrL7eI3/Z595EfMXhr56YR5oAmEZB0uIhfIH1Tfd
WbL46lqkeDBdYSD3HZLJF3vuipOWQUBZ2hszSIKYgU4GdNuYiTsCYAo3fmSTbtEN/QryurNXTfIS
Skvey6I85BUFLuP01bZxAm/VzzANpNMk7d2kuzSep+5dlf81TY1gWrLk2aPRuBXAnViiweJ1m7g9
DgG4a+ZiTEZHfH9BwJfAQ7xr5tT5lZR7SHMBwJkuSwffPDuRv/umEDc6aADNyozCyxAoQ/jf0h0I
nP/dQY8hGEHNahepVdyceFrPFwJO43E21YS7j8h/Iruwxl4r9nqKNyGApLtmPsinJNlAtvnbmsc+
rXnMzJTzsT7828x/rjMzu/k1//yFP+tKarUb3fIpzfoM+YFMaeQLkqPd9eBMxuF4Nj3mMoIstbFI
hVIE/z7QhRWiAIN8xjGzl0nL9wUNoGSYU264wetz0GZbY5mL35XBBhtFu3CCQlMwEGO16JN43BTc
WUzgLUEDqJJLNJbZvvTIXclJcjFdpmWVyD+ofLJwYvxrAHBNu+YsH88k6VY+m9xrPnutI2vEMqRW
A9oJD+4Lh9gH+A80HZn71gK4fCid+H2SbvHYOr1ejzxz9k5GgzOeN1aAMZx3O1HrZAV4BeotGdwi
wcQ9FXxDWVg/h1yTY6AAdhlzAF8Ru1Yg1+3AxfM4ueXCcvZhLdTZqjhbAmRxwb+vQ9zmOqjPebua
nA6U0c6ydnAl5KpnEMFuxmn6Hri1TkfayxWg1vhRCffmIdn6g/XICQw1JCGgBoXbykMm/T/MAFxX
L2XmuBsIeZz1JCRQepexE2JgsWLCZk84y35CKJK9u+6rkqq7VlAW+9ssanOETiJALrAKrrqqnT0B
UrKC6CJ4sYW1LoaA/XCs6vcMvHt7P4vOVng6a3fqhN8tCkbhgs+UX2DEalG1iJVdAZILOKelFevD
B0UuK1R+LMfhONh5kwMiKFNpddCDdiRA5Q7t/sod/wzclL610AWnPaiwz7Fo+AJOKX0Y+9JZZvjP
XKsykWsO6vgpKNi4HSSoLGPZF4dsCOptHdfxCfhZtSYtSgLgG0NRBg8J5TFnYbeGDz6dvGaENsKt
vV1uW+MLHXAGiCEBCJy1pwH6g9T0+1k3Lb1iwLR54xqa4a9pNm2CVM47mDVyvJoMfk+jFBJvmvzC
0U6ffXyEKKLQvuYod7Cqwrg4StK058qh2SKHQO/NQeWR3A5/lLZdLyZJEzCjEnffybbEm3WbZ1qz
Mwtp+INV1Tu3dPsQNY34X65v8EVZgK0qcTx/ruqKcu4+5G7/nsmWA3WiStXjI9g6ya31n2JPYeNF
uYx90CdQDFS0eWUlEWloSXXpdePdDa6D0hropxNd9aNeFtBhLDwx0J0JRIxZdsHfphkNa3loSnGX
THF1zJxSr4t2ELeqpe1iANrx6rHprjS83CTeiSBqfnWh+O6NVfxsQeK5YNphO2QzfuGJTfbBsjtk
I5QYvxURv3WoGHTfzv0FyPjL3PfGb/2xIVl90TawZBPR13Sy13qq84WJ9w0ugIzNcCpdEezCKvLl
JqhtnjaBRzZR1cOzhHAcybeYt7/R4Ug7S7Cl+2NEeA4HyR700dhZXutjPgQKMPtAvg6YKaEIscRM
lEk7rFg8PEo/vBomoeEeQuVeHecuC6KBu0JEFUpMxHoJ8aV9iiPZrFD3EsGQbQuUACmHn7KEctXN
g19R3NxIFlsvKCgQLChpnesEsTr2fwdY3J/lZQbOmFmOT+5jeRjk/q+27G+TN+YX5Wd6G5UDv3SQ
FaR1HvKXti3lGg9qZBur7fhLEYWvKvP1tWym8j6BbNZ0jwmPtyiegBI/8yI+Ivrz3TY7+oUtn8t6
63sZe0lqER6Q9mwXxhys8R76mwuZCwLxNjtHJGgeci2rg3a8fmn6c55fQKprHjw5LnkyOaldibUv
JVxwePJHkMf/vnz22ZHUK79uvdRM+RwwJpiiegXNUrTkuhuXg8uqu6ThyQruho2Dsuw3JWHNMW/G
ekfhFu4ZUvEHDzfo1iNKoUYIc9Z23segL09sNTIy3KoqyRYi5t0jlXWWDo6jXuyioykjo/fdzeak
pqjfW9GtR5plRToFmzgAFzX1xixVNC/z1K6RVcgi+UPl5b3XT5z86sEO2JkU0NCBZZIpemfP6aE6
LvcZ9rc7M4YUxceYN4vi/4yZJNM/1yW0LZa95u6HeiDxyxCk0qTYGgYmtLHevhYFxFmzRlrmkbX2
dSVAdcUvUt0ndr6DG5//glJxV2R1+QosxMFGMdBzlVTe3kZpmzUjbnQft0jLlijN8k7CBe7+6Gfr
NHY6udy6xc5UbyScgf2Qo1xS3sDfbNxqfK2b/FAmlTx1NvU2EZC8FMBn/guUU8Z975cl5GuNbOlz
pKhYNrGaLl4kxu3kuWLnZcpfU6sqDqiUUq6ronMOXuuUJ1s21QqkL/rs6eoJdQDUO2gba0X94vtI
UbdDhGNxhTACO03Di23e9t5dVNACYbEbvEX6G1xmyA0q7ulTaWQK4SD0YU646VmvYAZAcfnd8p1x
QH2DekrtMQivvZavrUiGlz4ex3XEfWCNMxFLOv7SVlbyMFa6OULXVC5s6Zcvqiagq+HnsTVmMrUn
1eX61mZS3uma3rvzrKT2qi2TI4rSzCbAOyCfVvGDB1qdkU/ARyEgRvokSU3lGCF1WgLL/0O2GlW/
tFBy6mK6Ih6V27YqNsgVeIeKDhBc5FGy8UWHncGurGXnKPVAwyFM7bbX32Qu7gh+HXkqrBWltC5S
TsRh9Pr8TU4OhP156T/a0/nDMbDoD2zUT5n0vWchnWmrGC9WxkySXi0sC3faxyj+W5rnIYqE/jc/
PfzH2Rd6HgBiFwx+PMz0HwpvR0+QSIeN9aAT7oCs43mLsZn6i60Z3Xe6zdaQS9YPWQ23xHdZ9FOA
F5hL3MSfc0foGncjPcMtwPRS8AfRFFUqai/8nM5sVKQyL11B4Lr/mDu/dDCrSbpMuosPoTafFCj1
VXWQQHzfW+nsB1XTb7Lr/UUpCb/6tHW3NeKObV475JpDNboIrTr/xqDIzuGUm0W9jihQUBAPJhAB
3HknEAErH6KcpO6cbi5Q8OqBamQz5x3EjP2xRjp9HZvXgbYR/Y+yMuCAfQ2UoDjxUMPADj38AwP9
370PwDeZDzph9OAhV7mkaqTiuQqyFJwpugHzqTvEtoY20zRbBXKbnC8fI9wfk4Xp1FUHXts0xouc
BWCShtPJEDcMv8O0vpA8vphaByOqR8jQ30IshdpAqu/hgPfxPaqAw+mMe3VwrCY6Shr2qw6lNR5R
qiRP5yjonYkjijEEP80iZpVYFBG1tj3E/GZRR3PclkXsPUaVgKtfXVxXFD+V1qvY7XCXNHm9CEew
O6Du+x7JcHpJHNktoGUJbvZIIYulZXiSxLe20B/aO2rT4hQg/732J23tk8J/KjIAahVYI0dAdMkB
/FCyttikHzg0cTgr9fiegd4sffxAQDADgaEnj5omwapM2t+LAISXH4sQtjZ/Fo0m9d2iVFdbueXH
IjL/pTls+vhLmWvpBzsLkSIBo2XT+wlbcRA7y6dJ5t/xPAHnqD1K9pMgCZxdoIxdBl+2G4Z8688Y
ZOPZdRo0Y/KBQaK8VDrHm4+iCpbaBn/TspzwRfS/upnnLpUc1i3wlG0ckGjubjxSX3OfvrCIZSiP
Bq1u17nPKGOYnU2XuRgzYdUawDs5fun3O9ddKKbbFR9vVHnjoZgLICIDAjHx3Pq8mD6a92JL+RE7
VNwjbrPvOZ0Jx1UWHJ1ZghqF4NO6MQ+Pbh+6j2Z0VHZwbJP7vB26ncuo90ynZI0kXXhvD1Fx1xb6
vppFYLXfJVuH0XBpTa63shTqAdWi5VsN/H1p7lonHvk2GWP1YZpRFopd5oybQMhfwRyaDSDqrwHj
hOiCaRHn1IDQeMvqn94YWccuGaOTcXALZ11GdnP68HndOJQT0Hm3XwKchjtDUd1N2wTV07oC7Gq4
aogy8yXKFRRHQQp2H0zk7/4JUd/AA3Y/zw8US15991iNYPgzCY0tVcXKN++oZGIH1z9eaq+3t+EU
4AtgxZQyKeOTpEX9aMl8ZeLMkSuxY8CHF5q66n4cCrERsUfWJlGYUealjPrJkeIje+bkKmxnfAKd
6uGD1QHykrecPMtewzeO9ixT1inuJcJLIpuXQNJrPmOdPRH7kPHgVdOBgCielJcmK7NdYnXdpswT
/1bxyk1jkC9+Snft0+4Xh9bhldc3gME1RIT/aljW156/hzjYCyT9ew5vZPRqQ9xnUg4gc8w5oghw
6/xz4h1SRm7p5Gsz2kMm2dTjWxylfESsnuHrXEBKIM9VGdGjCuoStde66FWxdtVV0vnBamWniUOn
uwpOEphtYbyuSp08Mtk/mBktKxGwltWjFFWzUTEvd06lmpuawTczA8WnNyLox5PAnraUc72Rdr5o
G2Iau2DOMnaKEXF9SNAZhd6iUhF5ZEN59tyquZrDp4aFBeJqfsbz2Kclvfwv68+6LMMP8b+f/okd
/fP8n8nbyPw4SNT9sxaSF1idldvD+DAl+9ZytNqVDCSbJPH7ZV+T8GCEEaaVqwwBkA+N05J0mQVy
VJ+tFUfZH4hToMMHNnFo/CFG9tx+oBFNViG2qs3oS7IOMw5UeObKGtYsmWvcyBr1iRoI1koUNTqE
2Fmf8DDWJx5T92IsOx9Sj5MHWgK1cUKe7bFvt8ucR8ErFNc/IzC/7kTSWWc69UPKoDA7j4nVAIMY
7grZdxD/qZ+oX528tkDWwF3ox2fiqXJRttWVjrk+1wQq9DKO63ObRNmWOLrbtYhOGWLI1aia/n5w
7elYleqbM7n9/dhwd0Fkn6/DBFkFgbPuZxJ2qYfPbksdYm2bTL6NLerAMZ8JfB65t9RO0n53cLdz
V0TP/uhnG8iB+SZshLorQnGqwE19rZi3NHklW6Iu0ajr4hqR5k5bBdkNQxkeMg4tirng+ATlrm5Q
bm3WCc26qv6XdnHeIkNTNslLUWcotOnZ7SGORnlBSgxHqSrHlRcMzbqlmX9psTstdNbE61iDUZBC
tY2qTYpGtzizLx54Xd8dEGbSWtQ8zSIhEPCM69qOn4uA929xXNZpo9tuRSZFNmFrOwvsAPo5CcMy
bf2i/5FDDt/mjS5S5T303E9+Bb11h6B4K5GdX44RFAsjdRdSOjLVrIg31JfJoR66YRvG1j6bar5y
RqjYq65PbdCFnyeuhnUPote6zhQicC4vrgAhrQOL7k1RfY2RbH1HygmYTZQs8qyI1ygXJPcVaDFG
7YcJ/5IF8nHqwcOvjkNekDtzaRrbOVgUnLS5i1pWuyhZHKxEUDsnHY0g1GvxMsTi2oRcPIBm+uC0
SXVBESX7sbacpzp3orNLRHcag/YKZjs46owQhHDvxFb8aJf5LYGue5dHrPQhxK79owUAOllNRche
dQjUWCi7XRvTGsNLLBAehm6vzyqUQ5pbnL/6FimXra2Kg5uoE3iHMQi9qCJmFDRFglaDmk1UFPmG
jfp3vxmkADEB18xTjI1qY9+sqObLPhsfkRnhl6Yij/BOuvM4ENxJk3b2Wnf9kx1jpwbXmW0AkvzE
uavvWNx7p2GItkHlF+UCBbUA6PngVM+D9pjpu36Ior2Y6BtyjJihUSFhl5SoS/Zhl6iIm45QTabZ
wPuVALL8BDdGrcAlx7E2m6EXJgs8bV7tOOozr8tEjAstOwvlX0KPHz6aka8QJsHjihd67qU5DqjY
tRaFPgtdJHvejddmJMElZnKD6HOFZ9j+rLUDD4/IN+0H/XWSTCzcOm7Xbfk6tWCuEkQ6oyLdL+3f
6zjSjx0tkmOTTdAONxV0AlRBFUGwpaOEX7a1dclSgdv5yiwlrnxuRb5zZdj0D6bLDPZ1xzZae/nC
mCA3sbPltG/0/2i7siZHcWb7i4hgX14N3u2yXVVd1d0vRG8DYkcCBPz6e0hqihp/03Pnixv3RYFS
KeFy2VjKPOckUsKlcKxnnqrdXgqb+9R1WDQi8pZ+S5TCfoa2sHzM29LPpl5VgrHJoq5d92qvnMap
AZrs7SpLjW7bxfa3xbS4Lb4eGMVIbeDu7zMdWxwBS/2jDiv30Nci2btt6IES2uc7ZmrRWTImtjE3
0gekEoeNURn1ZXS5s/ZySHtIGV09/DLvyrzMj9Ajbg4xvv67lpXuyYBS6kYf1PHS1025DgH+eGzH
FNLTplSfq+zGuQXUgTvmN+haJ7vO5HyfRF5zGVjLEPfK+Bc9LM5qjW96mgFboBXia8JbwwdSL78a
SLvuAKRSd13Vpn5d6qDbIYq612ysJi1l+smQte86hvbNxsFCV7n9y63yJw17CF8gKniVhrKGuEj1
hwlSWYxn4ZeowyuUcVperYK1Oz40Dy6+SttUd+W2t4CVUR0XsQU71l9VS3zX7Tz5o7DPQGlCYAFf
5quN3PMXJzYqv+408Qi5l3ZTZ015cnt+9BLkBMNIEVdQZlq/EMgE1GXvxyXPfqkxjllegT2J7ZrF
BvTC8jiOhnXWgSMJYk9qn005nBEDcZGo9DQ8sjdCtetvLLbGtXTV+oAwpfNYCPkLZAE8KJG1x4lY
2LdctMnRYBGU/PJueMi96fhiWd8TrYrAM2iGnRY37daOsEWCZNGtBefrhweY3Eor8uFxyE0JyDRX
N7zo2leEJ5AggQebNs5uXeY3XYoSOACxU50o2zujZ++1MSlP+F+m20Ft7Itn1l7A5CRX1SfebtDZ
cCoq4Mt75oXPlmmKq8P7QwpmqjTkyqiR7o36JjszCPBtkUFu1gTuivBeBrZk9Z6gXy2EzYEUcRuI
WgH6JVp31ULT9FlVu+JRDUuETBvraPEu8w2zk/u21aL16GrFFzALfiHr0l9rD1yF0oh/sumZa6Xe
quqUymc64rCDp9r7jnXDtu/S4jHSpYd4ZSt+2B6HmGer/VKQsqhV5nyqVXNca1r6xR14FZSF4V3z
qQHBXq70BB/U0FZ0ZYVAkBaM3KnWcci9Kzl6nm1u3cT0VosNym4gbFh4sEyrkFtm9fbVndeeF8ts
bRsB1dDJ8XVQonjtllVxViIEAMEPxP65M7KTl3hfndTwzszA+ToWT6NhMF8fdQjWemC58/DgeK52
rsC48EfoawN6AlF8LxP6vuiy4VJNDdsVQ15scDhmuwonhcC0W/0VcqffDN73fyA/NwKpjI0KTttc
yfKVaLxyLRH7xuMyi8aDkuFBbSrWrcdzZKcOShJkta19spPI2YWpUkCkscD3Vcs+AzOTBaMrsOFS
q+E0hkCP5KhGvklso4ceUFpuXHVwTmXdth2UlNonq3TyHdmWRhPuny7C1RFXcwD/wm4EioRCvLpC
ilXhmOylg6h70OWWcU29GEdUYCHADtwmxgjMOxD2wPdACFLqtVyNrDlLbuAIiAjVU4480wqk7H5P
Ni037FU3NiAVK+41MZjzC7koVEHwmzByHyMDu2Smq99URRkOQJ6OB1MBdWIVQjuZDVNoolYkNoLp
Z0Ww7ItUY9AfAQeagMsuAuDxARzHDgJohu2nvcvXNhiZVsyQkIxydlKrvtizscD3oVKVoHZGHak9
L3wcHPkY2dEZ3OgohjiQggBL2m5DjZc3xNNASVbqAsSsBrRxG7smUGr5J7scknOPuAZCIQ3/lFal
++Cl5jM+P/bzOICeAjr4nwxxZ1KLWbhNNU5xQd0hAUwEcRpIahE+NNUP6thxrK5LR6aB4/DxmkIa
a2VoTQ+ovTFeZxvUPrZ65gJ7MbnQAE4L0EhRoAEDSyWT1FetAhvgSUCt95z61LbZ21VmVOkaspEW
ZL6kaJCHhc98iScRPleZ2m0gmQ9dRAuSk4oKaneueeGZGnwMvH0L6pABbZGzxW38AOTJramVFF9/
PBaxg3Vu2thDHAXvzN7ilnMjW+OWBz0V465MXB0CU6AqtZmNLHwPNTi1gKZKPTwg62Rc1WGwfCOM
o1uMV70dnCHbKTha1no0gl41TCGECxCsQWepJn6mgdz0Kh3kksT80oGldo67n4NRItHaDtXGcxG4
rVjqHEQosBebrrQU8jmzkfrUNM4DsrzDpmtZs0bYFCmKCtQ+qWRfwjROv6KYwKSIojQveN5rfpOE
0ROwKGxtJjy82Co+FCz9hsMVEvAtB3i/tfDTMnWpkZ4OVK3lIToAohaG9N6xD4UMFJnpV0M8MlOA
qafakF4J8QZDEgHKyarHs31o6xJsYE1hfjUiHmCmVhawUTFu1NQxOG7YbbUbLVLfbLxpWyRs9Hrf
Z9yc/aSmPSChZ5/S0vI2VTLhxB3NPDQMkRYPGtbPWmyLRynkSoUI7rPpdGsvVZXbtFEPW6G9GkCs
nhAgCOeuVeW5nwwy2eR6lXBo7aICRgX5/y0kmDLkYssfbpiUqBwg5QHfNYYTs9nfLChp+IOXjVvL
C91jypWXOCnTRwnKn9ly8RwNA38ugUaqjEZ7qCKFP3uGtPwOGtV4wqKLKizhVusQmgmb8MEqAaoC
Fyl8KBL7pzaOyWuUJ3zP1BgZIS9KX21wr9emFGxHo2BEQLszNiugVzCKMhNQuU2VJ9U11Uf8fgDG
AnPvdCDixaW9snHQPDrKCMBgZxk7yxBZABURGxSgVECwCegxEJvtTzlCCahf4aoB4voYHVRtW5X4
eVdSx0KIJYZ+J2Cia5qre120rbSqXc9zW4DO8GuPON/kjB2e2JQjkPE0mnaI/ZnDWM9dwLTwgzX0
6oacC5khv9mbkDOc7qtGabHmLQJj89y+DwMHCe0tORtdowc8dsN5NLNFC32LvN7Nc5lE4q1DSoj+
hHSMFR8Z1nSLYjw7y/G6Swfp+03OxurkpkegT9izIvxOU+Wzojndc877F9CCvHNpFv2u7sBGVIxe
XtoGEnSs88BEV5g92xrtWz1CT202dRAreDCRbA7VCjq3CU7MAJrHB1e68kJrFJxl0Dwp2NYtej93
CoktHnMCwKezYxSByQwa148CwalvVRWjHERpWJc8tJId691D04z5tbXST62aRq8g2OoH1LWA4rXX
R688bZoNYu3DhkYBHhA+coTegUZLkz/louyuEXONl/abqPNop8elGlTS4lAMsXkgQMTcigRJTtS0
gAySV6E6yDqxnD8vs+nS1PJa9z84fLg0c63apAPCB5H1GIJV+GLjz3vyTMB4ey96MfBpu4VZeaCe
YknzkkTDI/WSsYAEaiF/UI/jjwYfmdVIt9bxy8ihHeT2yNHRqkkzGpsQyJQgsRXjMoTqW2Mqe0eR
0WUxY8NfHbIw+kROiz0zW20dD8gU3w2UUaKu6hBsgcWZXBCPwFkHOmby/XZhhwOjxTXtEwjeGyab
4Ys72mEwNgA1D1qhnlUd4S5gpwMXWi8gdPPYZ1MVFGpQV+ntKjMsF1/vAr/hDuqf0Kj2fpWVubfu
OxBK7gbImUZlq0QfRkH2QfkVWwpEJRB7nVcVwl1lYgRwrwVLFgGWYSwOkAt7axJsFQ7Z1NDVMrD4
LQN3fv/CZVl+BCA+XdH6yzzqLj7Lnf6Fy91Sy9zfvsrf3m15BYvL3fIimoB5d8N3d1qWWV7M3TKL
y3/3fvx2mX++E02jV6l1Q71pY/a4/AlkX7q/vcVvXZaBuzfiv19q+TPullresP/qbnev4L+a+8/v
y2+X+udXCr0Cjt2hUfpQvMDWjk1fQ2r+of9hCKkozCoy923W3G/NtJxXmfvzhA/T/vYOZKSlPs76
/Sta7rr4qMg7j+tl5ONK/9f74zCDo7c0E+zOlzvOq873We770fp/ve98x49/Cd29AQfCqmW3We66
vKo729K9f6G/nUIDH176sgSNZNO//M5GA//C9i9c/vulgKlvgwEVflZmMoiHto+dNQci3qdu3E0c
eLMQQO5gFBgty1drNwwUV5T6NhMo6ie4hx3lNEyO/RABEwfwygmsa37QS9RsCmg46tammXlnYH7B
oCNTN3rZsfawC6z0St/qg+EEJpJKPnh/PtIMgF5O5drmYm5U141KuoGzB0lPurT6MVX8pdCb7rxN
XExLKbgwNBKoHKMeesiEsjch+ewXeZ5ukZNCPErNy0egMndmXTQPUA8qHhVEX06W11xpjLxqfHM3
ns37ALTw4pHc9BSlxGIEWw7koocqtkgFtqZYlRyyqgSGy0y01bLQv7y77nZXx9JDBFH/5s7eACkh
PfweFQYicIUrzyOQWMPKhpjFmfooNhn7fea9DS8D5ruLbSpwKXu4lPJtGs2lhvy891WsOo03pQny
rlaB0WLwBFkAuqQGUUKIlC79D06p656Bvhy2H+YAefqn+wcrxBUz1+8NVUKmDxr+KP1mP3Qacx7o
KkPtiq4r2vOdHRsiFmB/is/Q3YS+iU9dGkF+4M81yIOaCsdbyBrZ3Xax0VWcOd0ONMhfd3ZapBLu
kVejfaBBMjmZ3OTqIPc18PbATCJPiEJOFt4ixy9s7s12GiQ7XS0N4HX2kbojCeDRpYtkSsiTt7k0
TZgsDJjBG9Q8y/sNIACdz5JR91bQ1xPXVa0hSIKiRgo+tYBQI2xn95vEK5urjNTmyrXKOTid+0ym
xQ49qWcrb1ycNeBKTQ448sY2o84fpplkm+9BKy1Guo/rRMN8HxpQq/FzXnKxJZouXUHY6PbG172j
7kKEz6tW89h8TZxdYu9CFhZohybwoMsZI4d7UBvDyKBrXufioNSKjetQUflfrhvN4KpP7mHDu/7Y
oDTyKhJdHojEeONOp0rruYhugB29NEYlINaJaD6ZPrjcM69pPEpc0LE/uBpKKGk6EbEhX7Bi0PlH
4TTErE0DRGmRufYxnkARqBCpfs1LyN1MlTQWj9jWNIgGy9zX93egnzQH+HxDRmeqFgr+q4UASFC+
Y4Mg0nMs7AiZoykCiG/KI0MWFcKVkMWjBoLsOerKNd0smleRnvTk1yAbNvsBaiHXkPEQ0EKrxG1S
KNiwhidBDKn32AdSsAAcJE8CGXr8VsmB38imTbYWpG6UHEKMdkN9Gr5bp1eTi2jDaN/ZQp461epO
nkSGeEX9BCr0R1d/KNuyL4J5AMEn4AF6p/0eo7gNEvd6B/3lqAqWFdoieVvrzhZP64X6w53ZVpmy
VfT+1r5XCf3wu/JWRZSHo48YgvbhF2b+2UEK8Dj7UP/DzPlHRoZM9SOAnnww/KCPqyBjmmfsVYIX
ti2mYnPUZO9XAxWVW/o03Ml0nnFnpy5O0N0WyP/PQrbuuELgE6wpDyTm3GTKeWmKULx1zahZtYCJ
nGiQ7PPcDmwcPxr5uF6mIaoeBl1Va/6sdmuCcAgalIS6nWkwBhCwVq8VR3wxhjaPDk3hyFORFDiY
MlHvkzGr96mRueqjtBA7UHu38MmHT44pURUGD8joFlk3xCEfyOTGeuljMyohDyI0Nfc93YZece+M
O/zMaReQWfULXeWoA6qPrD0vdh2l2065bkGMB66eClDtSusra+vgZYPiB+PSIKyHvwSo74ApELGe
h5npQary/W7kLaZb9qWClAzutryAmBfi1AlzvtsHe5HVQMegLp4c9f2YsXqLOLX65LU5hCqV0P6p
o5xH3Obyu9sU0ucg9V/Dd19mOOOdr3Q+c9wmq6GnHGlIAbQCal+ZJxBOKqKdAQEiOQ/XNkNEEkiH
N1sJYlXZ16iwM82YJ9M6Mp6CenXsrsQ0wiHMpQW0ot3HO3K5nzKtDWotg+o7ZtBoadVBpjtOb1+A
WS/WroDQMP519k87Bk9ES+tvsZ1A18MS2aXmKWr/opjhxgLP5Zl8Sa7lr75qN1pI0wD6oOhcWTka
fpKIMyBQ9QBkmBTdCUasGhAKo1FiG9Co4wLoQKM0t2yRh1Q9w/S4H2Id30SefMWnelKI1yMCXwM/
tXRptJ4qUdFoXqKqDDcBaBIaVH69dmWGmbhAqAQMnulqGVhs8TQKBIe2tROwFciPGgk15nkA3I2f
IzJ8o5RIoi4T6BZ3K9EtBqidQBEaC5Pzcu9selFAX4lzDViT4ZjV2h4Ax2N2n3wBDwrlYNQvEd4A
JAsZpIZlq32pLQ0gq2p4GkoJfp6SZsiER9oXp1AdJD/V8Bxlo4oCiPjATtNp1aIp+L5HvPffrRr2
OrQxFAX1fbB53FvStbZa2IGZDXzWCoJY3YnpLHqNq3Ef1Yj2N24yPpd16feT0hf4c+WD3qJsVDR5
gbSIvbONGjM06qV6jT8FS9IoLQlWnjzRKDPVD0sWQ4FEMdZwm/InUgoZMgxeCQS90z6qEBzft25s
b1Dsyn5RRvZAv8OLRwbg575ijrWJhQXRZRNap3LFR6ve0j55TJhxNJ3Cv9srg1SJHfioqsbRSt5G
32w0wgT/MDL0+PlZzVt1JHx2Rime0ql8o5FlUNExxaFRpSIf3rtIikZnasbC2YMcXZ1tBfXssFC5
E5rLHqnxAPCoUmDxqAdtC/1cm83R6EwUgMmHvN/mrezwkMWEEd//RyfPGn+qv7Utoa2GIjGNeqia
1jmTy6CH8sF2x+0yQbfHdIcnKFj1NAFUZstvIJ8++8z3HdNLVZbxvIgBvcJLPCDxSa/CAQwfZdtD
a0W+1AA1nQXANsmNOS0/Km7l96iK8KRkgZqgjkrZCvk0RFz3mUThW7L1QNyegIr66U0CpmSqSxNS
Qbl6diaTBDp9k3Ibu8ipW+HQ92hYn2mM3M0EPFIvB2WnUUPzMOThF2iHyKMXRfI4hD1Q6HRJDR7v
ioK6Fu8O9171+wj5UDcsm6heUR/CuWytW2M3r7n45GUyhP4ym9a1+PD2OuYlqF/lzrMqebS9c7GF
il/UyPsUWxyVVFrPPLidwoAdHFVcUrP0aZw8adiBVNabJ/XtxXMeIlckJAZfi6AzQk60Bl0tt0Rt
AsXw//Zu5IkzagwZPSATVV30FweKeUHSa+maup0Xw9YZ/aVzR2cloUGxuRsIZfYzRr5lf28v+0Nc
5dqRFzyzUU4Fi/Tukz5U8iHSowbgpNzZeDhZ3iBqz1chH+WeutSkrfuoml1yol6dJNqttfqgQAGh
Szn1PDOKbiBmLlNqqHCc29bahYMYme+1DVQGvPybBvo386HxMuIrokO9jqZPN+7NWG4Ey4FTqrkP
eI+8cUeNn0AEAK4yfKLGSOwGCCIrPGSTzRUAqo6jguIuUxfZ+vZSRPqhNr23CXoHCIOFQoJkAhUt
XztjBx3UyR/Y2+LUlc4fiz+ogYB32ahuNznUXT34URcPO+qOTdUCjGYzn7qKmxmPRfWSp9nb3aCK
VCN8aTt7I2tSoG5KA0Ebd6pbBnHMBH9ZEgWQWC/PZGOlBRDx0jf3Bohy0OqHQzhNIi/qUmMwOwGO
poyCu4Gli9ot5ia2bGAEXwzNRZ2cwYhQKsVFsqmHjr0F4GPQSDFukIWHdL3L4pvK3FUyVPl/jNJc
EyV5yDcz3OiJ5oPcfz+fPGKorc4eyx3e70+DyxoABUOcFiB0D1L/GyuGhlfKUUJvZYO8c3aVZg1m
RgQhAUv+4E0SHZIJY70i79Zmjj/ERn+lpoEM6LkKBWTtm+Fa2CB55EmYb+k1QTMZJRksfpp7LtJo
QrH6VUpvx/sovbr8b0YzhMQ+zG2nuXJ66wo1tXbIVUdgOGWg3qQVPwAuCG0pAGAf+9jP2JTwnyyl
mngHuy/+oKHZiYftOqtdtl7mRLLMVkMXva1DA1Dn/X9cZ7l3/7+/nrYbVd+woFBWZ5ZxKoW+7RLd
2jehgf1W1nXGaaixDLZemXHKbCM59KAAoyykcSKTpNHZh9xrkHLWWuOBSzJNIU9am7pKj+oRQR1B
8KlJ62FNRhqe70juPUhIa5Cv+Iq5LH17SlcDcD6ryjSGHWpirFH9jpk+ghrmgdW5Beg2nvlNhJ88
lJhA36PnO40jljO466pumt3bvibs2R5RPuUBX5Do4raZu+nLxoB47582dRpA/Tswc7g+2wso76BY
8uSCCuafO92q9jSfTDRBw8cnwCcFsijTfBqQXe6ebH1QNkneg88hqxOwEvVp1Kzq9HddGiCXATLN
Nh9Brf3ffWmljEXfHBuKaNx+qhRD8enKBGhlviomW5UpKP73PvrPfqgHqwAVjGCmm63vtLGoqwPG
qxQMgNlpH0cmanjcRR/KcGeAFmShAdm2PDprTgTyGfLLppkD49ybBgDMyZMxmcO8TQ8DztI+da0a
1HtoJCkAMI/lq64hCI8oEARHJ2fs6Oc1RuxprokTP0UgK72iSfG1NbGPQYULO0e9t21ZOY8itFFN
cumCHLLvIgiabBXhzaMRxMpuiW1aJ2he99cRMinWYLRHiKAN19BEI5gCWeea6YHTVXh49Ymdnkb3
bQLNosY1snkq9Wh+b6XJ2gGUJqjcOkOssx22pcaMWwWi1bqtECczLQsl9SZbqJiNX5W2mF1oYMAC
KyizFYdKH361kaUdEBo2bhA1PahJrJ61tnGZX74O4IrdmmloaBvlrNn9rjEcj6GQdj4cUkX/Y/Y0
QdYCOt0sfbrn8mKyCOLVCWAxFTDsR7Jnjdf4NUp8bOellhdDw/QCEyebX8iyXPmqeamzLxI9gmAC
DnbGdJ50mdLtAPUHb0vBkX61GLVhBO6WzovkDsw3PKHCPvssSywDi21ZBtV+ktWI7ylq3fcvCKG9
glCpPDflYG3L1qx2Tc6zZyj5fdcBfPzxV4eeoeAFjxCWISmgQQVPxoCQF4kBqrFtBHadf+yaU5ec
aZScly6N3s0tbcDTG2CsfdlaxjlPgQfqQ/cz8K1aeIg06H+DxAOVL14pA8I0iXlGbNc4k7fomyDl
hjyWzR9ZaZmHGBJPRzBJ8a+qFdSpBDO05BARgxV1zPsjQkI0OkwudEUNFyBJzSP3fZs1xsHufqCk
mQ1e9ORHy1EfQaQWVOj6kAwR9MejtMtBg0ZjjFqs7PoaAfsRvyN+Z9WF+0eWmfkRaOAKoU+W50cB
RJSfOqHm0yThZt6atS3D3qpwFPOMWs1grcsBDMCpQvrUhWrUcPHisEURcu9t1FI7fhuhdX8GAe8V
p87yc5sn40orWfjatoAjaV05vIY1s1ZeI4rX0EHZwbKMPJQFEMpKscDZbQ0wmpA28A4aqtPOPG0z
ScK5q5HUA9RqPnSXUeLV/du5WRYx35E4kjcT+9NoAY8xONOwV/Ccsz2pnSB9BhT7gJzhUUb1mmw9
IJdjMA9PU/Ku1NZ8WsEEoWvtaTpfu1ypdpBPcdcpaLtf9DR5EaAY3NSu1i8yr7MV2Yu8M4NcBYzc
m0C9oD9ja6Z9Dse6OeANECi9kadfwG4TKxF54QOwgONjpTQ3skd6Xm+y0LQQGMNNmGg2rQk4UQOd
zVf21YiT/qccI+jv47F266pm3KGcR71TzTx6xHEQGHq7sH+yr3oD/RPyhLzZcLMTyMK87ayhNwnm
E2o6BpCwyMCBei8/T0ZQDbL1MDjZGWg851LUiuIrkYVfs/erqEColGzs/WoZna+Svjy3BcSxWGTf
Yuxe9/gsGg/UgMRuPlhJiKqNqBy4uhug7pCEt6rK3T35Lh4QLkckzALmtMuiR4j7FU8az5J1qAL2
XwoQxxKlqnyrc7IfTZ/4ozn0XyNUF1uPPP3oIaYUyT96kE5UljA/ZzGqiUYKCB8FpDa3ULfJ8S1S
1PgSUp3l2HMCS4Um2FxEOabDibPUXI7Ab1CYdfSgGdoG3jRAo17m4kuT8fOgVBykkOlM82HatDZy
wP1R8HMzldrVOwR8jdqrHgcAE/fSVfRNP1bKCyJYs4cB0s8qHyA8ZCegRBXID2tT9R5UAf+G1LN2
hLJu8wgdxeEBlXR2RoGX7avlUG6sQZcB+VJjqNk3SNhpR+rVLRvBqex2qA4krjhc+t3IkZYMUcyN
CuU2AnG40kB0ZBTN8MnRi4Ao0JBHxXEY9UECYjm7uqOtXNtWzyAo+lmsdcoTC4dhDRn50gZTBrK4
1MS2qh4Ua2qANc/xFMElsLWmDkpB+z3HsxGZgmmE3CdO++8uiwhFIDnosOC91kN/Y9PzGmJfFnI4
mYVjPYgLxa8xbIrNUtJzBO4W1f1q1AocnB3Z76t+kkuRGP0xG2JzNUKFIyBHGliWoqsoFdvkfak7
t9S9KJ6WC7aF5IqeBE1uBU1jF1erynDQNNNky/UmC4TOcNJUMxDnWxV1Rk3+XVa5t9E7dYS2PupT
U+1qsjVeN/q90osbDfzWpk5zwfADNXXxoSkZF9Jvh14LKPG4CETPacsPecwY5Xg2oZSfKGs5D8/a
0f95Pac3TQMl6WbN6bZs7U1Xtp9cFkD8cmXpfXaWQ9fF61QB1dMp/qObTizjQiJCl3XNlnrvrs3E
ReZT826nFalHdvJ49ye7OVX8efenW5Kr99WuIcBUTarV1JRVaK9Fx8fVYqOrST/zrJceZGzJx3Kh
Swi+/tu8xpUgBZGnTGvUhpKpsy7r9KPPsmID4bUtslE/UX3LPtS19TC/H9SF6hVo0XgDlr8IWbbZ
jUxu4SAL8D517tLInQ0R329hxOuVpkt1LRo82UhdoBLGTwDqu0sEaDEwrNqKNAhEVOcn04ROKHnR
JCfqoL4wSZn/56RGpOe3VInGNFT6NgvQ3ap0QFEklGdepZXdn6kfod7LphuQSiSbMvl8dATreo2n
lTPPpmHEhDVkFhF/A/bagPBQ8stE5m2vFINxpWZsOidwpIjWi42DXocUohqt8kI1cSxGqXY5VcKi
BtFq6K1yxLyLPoSC41QJK7ZTA8Wov5LDB3PbaRvI2eY+2ZY1EJMD7kk4zrwGDdiF5p31CFvN6Vbt
+/2AAso242jK+wHsOX4g9drtl8VrD1+Dymzx4fP0HRSUIAkzFW2FqCG/GXoJnrVjXkSBKvQoDslv
kwOZyIGaxPloItdpIsDK1jzxr2sty/91raFsPnss0Q6uHq8c2xKP1CRaiYr3Wti+FWppSogi6aNn
7ls1ax67LveuXR5PMSoUR5ER6quGKrznPgJXyMUX2pu3AzrOtcRR5t57uR/NUKf1yTaYvXftsT71
2kp7ZXn82qfMufUS2706NeI9dYm6443OESw0cSYOT5540S3RjtQhpxjK9OAyms9s4v2QHd7hNu2A
muIWyGB+i1pwgSbwzaEZ5AMG8tutlqWmWzkI4qLsNl6M1pTxLeTg+U1rqGBenSRuk3tTZksNi02k
xgBZAKd/jfPugY/ZcCQTNRVUnbYoiq1DzBFuiDxCSz6Bn2oBPJAqTn2oezNxUEkYZbd3dJRI6SeO
LqmBhmMYNJqmreiYQjY6ltDVYltm3NloARNZv5Xqlu06BgEUkCHohX0QDQNZ1NlzNTvOcmKgu74J
hpUDX1uWDonMDtXyNgr4kxs+JUjHtMo3oBmkm3rKpi6jQ6T/6DUgaJDSYz54Ss76DiZPXRqtkHKc
RxeYPMHpkaWN57l3A/NS02g64pOMYn2IboFFhCI9L2MFpa5Qg6K/22nWS9jqX1FhqLjQYNvoK4jk
6c91zr3HQY+3ZI5zVJYzJHi4vc7sl75Uxb5QqzSgUSsSyjryEuTRphuEqH0832BesnfuboBk4ocb
MFe4G0iZAvUKmktzsuLURxdhF+rmFgB9g6b7WdodIODpntpwYIGwGPteg8gx6tA/RWUzcyP10oao
RZl+6hV+IwcAKB2IXUTGZZmJenfx91rDIdgLzc/ZmFsbFHfBx8qCan3W59CHmTAr3QR2WRqyFSi8
AnnbYrvYPcblpgZQEnEuVLu6m0pdhcCU01zwdFEA6X3h4TFh+DBZbcSrVTvVp6DGLlsEquiSJ4Bg
NVOzDJNtGKM4GCUCQTRwv8S8TsWRKEYUOjB0bp+WRradOHQVoEvv9ghopJPRQ2gv+PMSlMNuFB98
yob127TxvndRXz5AK1k/c2VDHUhDo8yzje34bK/zLdnJQlfNNEemQj9jb7OYI1RIhKYdkqx/WfTD
eov9L4tGqPDUFYK5jq+DOTWdKegAYoWuve379CuZlubu/AGi8GdUsQKedpoJfJm+YUmPaPHUXXyd
abU6Zl/nExCNzueZrpYBAE3uMTHyGiGdgj+JDAQ+VRlBRslrBzrCtfM82GCmQ7DmD9Rkcz9peH4i
hqeFpzHh/KgbAEKifpHxhPdcrmKlUX8qzYUKV01zrFp/mxNqSngSEUNp7rQc1poc/CEvcSpGRPtr
g+fzqoOIy4WLDnIeaoTTV5yPX4UD7QfoRQ5+JqDl6MihDJBRSS6AHvd72x2Ure6I8uZqXo2TD3hY
hge55Uk8bGDy2ndC/3w3SWu4ArVVs7w1HLoH7qA7e1N6Q46qE9hAgh/EnU1qFcZLyvuHbHCzH6mR
gkmJ3dsj9DU5OKbwiBXVeOGye6D42d95vK/xWw+Q2Fy/AAs4cNv0E3Qp8isBHdq1iuzWizUIDgJY
/EyAijJW7UMPja0Z5pBXBqCeqIaxMXqoV7XQ291WRtH5ZWmi2vaEhEgKNi9K85uAFh2AlqRFCUMB
YqczL9pqQ7tOULQE0GJsU1RHXiO1Lk6obYATCKptzV0qUk+6sRpMiJ1AYWXa7pB9MvFELU60xPs6
ZEKFSt9JFA1vM+T7bYAeQbyCyEd0Gm09vYipMlwbx8WPNgZiqvG8r8OohkGGg9bsYTVqt4oB0vGA
tNvYIgGB6j2eCjkAcSmrTMMA6qINFD9djBZ0sFG3UcHRhWYjaVOv/oe1L2uuk1e6/kVUgZhv9zx7
2Hac+IZK8iSIeRAgxK//lhrH28mTc059Ve8Nhbpb2nayDVL36rUYOB/0Czn2VtU4Ib2miuKuqMEl
SrrmfZOOAFT929F6Bs4S2hEjozbPyIYQ32LtiNPaOTEbPMTnEamqohKmuL7ld6TtF5sRBWoScFtF
gzK/dtkLpC+L78j0mcskVNPFAr7phAZ2UIS9BZRDsm5zA3g+Iw22qus3rtn5R09Frr9CuiTblCBS
BMoIGvPkTgzmHxP8PqAfggBjjta7fc7QxE6/GWDWaxvo/5d+BNPHzQ5unLWTZ/zlL/GetrMkrIBs
FOAiq0DvkWct/kp1TpLGZhC3C5SNXSi0IXcR1ta4cLyigwZqY78IVF7aDklIJAcuvO3rBbFsgmcF
lFYG+A5p6HjOf5/UWA7AeaU6I0lVgf5WXwzwVAJeCP2Mbvpl044UMmVQhJGAPZneWoHduLaC5pQK
pR64vpSjuxZ1BXZ3PaILAP9OIrDp1Jaw6M27HrViGoHSEXwcQPZB4zc+3kzp2BZHOZhfyEQXrw+r
fWCybp4pkpbvy9b9AYme/gjuT8gY9WM2QO2y6pcgQndRY5I18u3aSB6KpLs5nMZOXPwoc9MEXiYb
TzgyWetmGuSCsJaWRPcN9uXw0Jhi6I4uYEkDb0F2uplB3wsAZ933bxNaAYntZjLvMuZDysjoQh/P
ZIPhX65vo7Vq4mCVZrZ6EgNHHtUNH5gJLBcfa7CHepZxJOckTRMNlRBaJ28A+qcdVJijJXkDvGrO
nvK/orNYPbnggr5CDqBq27ZfVq1x10hwi1Fk5aI7u1Gluad1WIs/HeFKtSYvE708WOh3BRsmfiLg
ONL7lNUHWpYigIQEYZ/RPNIoKUFEiSNnc6LVkLPqQWLfKNBoeRDQdKCH51oDjmETZ88RmllR8EhA
EwVpzZ3EF3lvg0b3jK5sPJrbuH5qQI6xMCWU2Sr8o0VI+MSQCxIrM07HXR+XAFzonCqO09YySXgD
VjwMC1ZxewE0Q3bGSwl8LbWDZhvD8Vdpl1rLPCp+C+Q+RACiptiYZQNZW12CM3QJLtKluRw5oHAY
uwuZyOkJENiYoSM3FEEOrweRE80n220Ry+2B0S36C9lNYUhI0kAzC/361qntm3JX8+ghmgwH1F9E
aRUXDERWFjhSpyj9XuBdDnIV7eEixC20YLKNBzHcBRnB3Yxwup1DQV1ZrvseZSnoLa/C8IVXnbq7
pQCU4aAtIEqMHSUOyJEIZ4Sys2hXeMDa9+TImUDNu7JeQJCRH/yqKvHgC9nWKfrwUnfQNSjcBIIK
0TQtzdZPXzoZVAt/KqKvTdBcpERCfjFOrzUOfPhXrTp0kAzNj8wpPrkyK197A/+16F9WzzgPFCte
5uKhHyokBBzXOgd8nHYq9vtDY4YSMrPsX59cjc7HT3b1Jxu8vtSqQp6lyl9RtP/4yUOffUrrwlym
pTPcTUm5AYkZ2Lgnx9g6lTK+2hLf87DPGMiw22ANiv/whJ7/4YA6urW1ZWreZyA0W/qiqT+7on/R
oG3M/wlqI1Q6p+yrYRnmSzz42Yrhj/4+ziNji/7t9JBkqTiPXTqt3XCqnnwegTCaO9Y3CGm8/RgW
fgwjiuNvvY0k4B8/hprCf/0YiRNUv/0YLTY2Zxv75GU/4u+5kZCvQBGieAIVbPVgd3is6JETmrgA
y1f6qryQCbstsQqF3W9pSNP5BKwSDTt7nKejr9sXSz0VjQHoMQcpsj85yWqwuXuNKqt4wFELwITO
vUJPwL0OsU7CQATpSLY2jjXqV3NdgeT4CoRR8eBFb9MhCYZ6YuIim+D05qnvnLeL0HcZ4O+eMQBd
qkdeMkzIreQ2EqfaA3IeqPZY5t4ES+WKdB0cC9kFlECmE9hgoalnficz1EUhFaOjSKeGospJqVPd
mA/Yt0TLpK7Bh6mk054GzaBCF9YNA/bHIINOQP+4vzkgjYBo8z1aje266qId5Dr7pY382Z6Kd3kG
7iswTAQgQwXOmrzgvA73VPgr2AR92QD0sl4UrWfgwCQ5X0SRDLZVYrX2igTMLW2EpkKwJaVyUj+n
O/IysLgtOu1tOmBnetlBRhwkYXcTt58YsdTqkfLMJ6KwJZ8e3Xw60nyP/H0eFHPnyNpubTSSARYW
SVetsw4cSrQFnHeDZByTGjoherNIpXK6zNFOZ6PLF6X52yVUhlqrGrtfyb1d6hg2QAqJegWwa1Xn
YfaikrZGqx/sxE2bJSGYLJp8tgdKM4wFkXrV9lu8xZwf2L5JPMOQexk1YztduoyhW0T2CdJtsN28
sY4r/G4C2IFOi2Ve8Ets4cXVdRKdFsofP4dhFK9Gu2AHqu741f00KfHyR5T0U11bPOQ4wT8Y+E/r
bQ+FiyDxnVVQchQ4tTCrtMX40Cj8l1JZY2A4s1F5bbQN/yF3TPsKlp21gfcNNFPc/mTkOK+RUg3L
LWznGEcTkdaxgexLCWg6F0fydrl7UKCteITGu0NrkHmAtOiJF1iDlrSRBwMeKSsWBa8yKFj1/Fqr
pgH9DoBKjZ3wawXifpC1BMtpBPvssrEHaBpGkb9pHO/Nm+FYTVPJ9Lf5OoKcPhrs1i40adA70Ppd
rX8VMROY+5XTnPCrQN1dl8JNl7cn8k56SF5UxxHMwW9+89JfEw25zz7O/VswrYynWnaSxzLxx2Xp
hcaTEat/3amRvdnk+90fcUYKcfJRtONWlJl95GMA0h39pQUO4lHVo7q6Q2cf617lUDXEl7MF3beN
08sHO32Zo1/xMgUX6DRU0jPXtecjQQQSk+MkODsq1nkraJzbC7LdHH8bIpfAmgXNu7ntcvJWHYfk
8x8OS6+f44276gIbEl+Gxe/oUlT5E/pXfSAef5noDrxu4RKc8vm6Ir1MMtapAG2KF4AC7ffohAPs
nnvfbmZbxcntEwq/evsE3wV2S7PGhUsW83xNM27BnlFcY1nsDQMsm+heShdNMaabDiqf0JIL2L6b
zOZi6kqvwYvwaPaAGOhKL9604lEg5wSZhQa6rTqCHIVw9hZ6yOZJaC/uVwLiZsqaogvkSLuFkYf1
l65GOdJlBT8W0VC/QI9strcKKkUQJHLWTdY2X2rsVS2rqh7tMgJbUaGANNb2QU9HB1R8m95AcvUa
e/0niFxUK2jvZVdpIt1Cd2ST2qa0je7+b+KMCumF0gTX9DhyaxnaE+j29RPN3U6D6j47jKujMoFZ
JmuWF9ZylHii1NyGfsW6n0CCHUKExwBB3qYVqbUloYvJty+uVZmPWTFm94lg/5CZooIkMLel46jP
OsoM/a1dAA9TGc4Ve83yaLl4CKAe717JVnG+GtHk+GC7tntNIdS88oG63lIETXAU0p1aAPZKNj1h
8MDeOucBAhYnAPFla7B28xfApdt9NLRszXXqy4fd7dyP9grHolcd/ze7nHKozzbRgo+8v2SlDDYZ
G6p1VfLiGTSG9g66lOGSR13xLHmLpmU/9hdGiGE6RUhK1KDHpGDLBp/PUMgLObM6nR4zkJDF2DpJ
6GytirhiT6yXyYP0O7kbMi8wkYbzukONl2W+kFYc7R17a7lCDP+Qw6hAd3Us2Ngd5nDI9kFvBiJU
QE81YGGZ6vHiJFX/0q280ZEvpiE6CE6N+YKGcd1rhkkDMrDaC1XSGuIKaGWhYTFCwSx25RWV6fAh
6L0zmfGvC4aiGCD3OmuxZAAVtAJCMDvy+pZ6jRzVbbIc57vb6xbZkVwtEmRIoAXw4TVMb9vbyzca
17qp90MA+TgpsMA5QeZlflfTRIYcdAIypJMDdnecIS25GXSVrejH7jGZok3X8/iOTL0ZQO+Yt/+Q
j0y3STfb75O6cWqOVi//ofj/30lJD7QY2B7wo/UiQJ7UH+/CNAbUoxbSbr6pNj4aKXab1zLqqqcy
i35aetfV+G2yCLCZPINO0J6H3u9D8t6CkbES59tQZug4s/K4WYXGPnJ0Z/FoB9M9RjH1GQ9/Hdl+
WS5k7jWPgISwpVtw9hAwS20gK92eQAQ3HKSAWE7oB+IO+WV7ZQAw8Tw1ENJQVdN+Cxq+FxbwtosK
cG7wE0AotLC/QXmHf/aYz5YZym3zkoOhaR/98m1JOQGw1Ev3bUm0lJ9ifHeTTsjPRsUGUDPiTqEH
bwGdA/m5FPhMupPa9te4yp5AExuCsHQ5dgXfkDZYhLTK2fNBcdGAOHlNw7ZvIRQORU5SCiPNsLpg
/vndTtJiHhIYeBlnKfaC56CEbPACN06E988CUh3zzUfXf4kxAfg5DFNib+Le7ld88qN9Eobqsw85
615W9SdhVek5B0P0YoSux2cKS5LM2IMjGDqbjr+o2RDu0oxFW45mxRUak511Imv8X9f51K/sKofu
B41V5/SgFXGc9QhRIeiCetPaNv0tsEz/RK6K98RbD9BVd0d37/abieyTa83xRHFPJlcDRkbY8VaN
92QnEzn/p/2P9fEd//Dz/L4+/ZwhITre15bM3YToattYhufgC/nrMoDIVrH+ri8z8L43MkDpoky/
tbYfZWtg25H/aXuQjOgJc4w9pRB6SX2owqR4Sv97qZvlfbl5egpKX28soBCu1RCcytXfIlEvQyvI
N2Qj7YQezKcXmZsLe2Dgxcar1HZia4/SqDnjxmSQOwtXBP3ZB8v8c9LYby/gtH4Lm2FkOizsqv4M
1hDvOfsVNnXjv1b7PYymV1GM/2IP3357wsEYCkx3Xe1Ck95u/IdEJM4D0J4S/cP4olfmKe/AbEGR
wrG7nefZAbgSGQ4lOr6dElAd8hZctxSjDNdbtAJoOoYayxyjPwHsy+6HTzBXc3guo+kE2oh7iqZl
xxDPLXsuDpliPIw+UCtOZBS7HDqYn8waJYnIj+IzDUH1t22LLrkaUKS7FspeKd3jmuU2Q9eTqBY0
nCbL3oGM2Zy9+cgBhBnLckdeWpJDcONMQ72kysHJR0uWoNfJ+7g7u3EEWhQjRLKCLxnlTfRFtAVg
4pCDO1EupY/rCZp4SbyhoZVxeWQmNIuGhpdPMepGVyefUykU0DagfL5NF6Ixl6Hfr63OhkphnIYP
Y4NWNabVQms5gHbC7wA07gewP/w7QgbdsR3xqv8jAsgppMV1yeMva/g4v6/GxIY+PPYsBVsDiYOU
imc7uE6adn9IjQ0R6c+22Q9SfZDsNy1YYN3SsLZu46AqwcBqijpYc/JpiJLJPCSEDWFquHRn0w1T
8z6J0DoU9W6iEYW+T2RoRzjxGK3UKavu+jw7Qn7QvwIa7F99xj6hjas9gyTWh2R5E6yR3x7X5Ox8
IzwrpKw67SRTWeaXys8ZWGkxO0vcdI2W+nZD0wNTWDiJtt/m2XoSpDS2gPcn92QygwGbKhA/b+kn
GIegP3LoAS/IS2sw1OBKkw0PZJK1gQ4i6Wc7+hGgrt0cXOaZAID8+olA+gPVL+ORLJ1ZQPVp+hal
ybCnBJwAQe52avp6TuDJxO4ueNE+kJO+ZKjGQvQ95Q/0BeNZh7aP36eLoq5X3GOgby6zYJ/gPQDs
brDvwqZ4cllaPhXYJ9ljNt7FjY3vuMucpcu42JETCOlpZ4MoYUkT3qfjeVWAxFX568Cr0ottXwk0
wfASWgHSO4F9B3z3WYOicivH5BtocL96PfR9QDQS7gsONUY/z61XTCQ/TVS1EazcFKCZcmWYKdu7
GoJvGY3aoSxuaeiFeEBd2F1EdZtvArAWSMggfe6zxAbbaY4KRq6VpLSUi7YDWcs+2H+PR83wzMKW
93u0Lo+AsGZAKujM3x85wNpP6qWdoKBxc3xIFraUCfQlWDXLBM/wYajApSGjB6h4RQ+ehSoLtsfh
doCM7QM4ApDz99D6JYPwRBEsSq37sf86KddNl3nIPU0f/iPypZcuXc0O3OolKZbWoCXdpoVmn/6E
ZmBI3vZQ744GNL3pkx2eSx5k/OJuT8OWmSsOVtjnBCcPbFv+HUavisGFgnZYdH8Na/RqBGR+D9Pn
mHk1stOHGr0jbh9Kq/UDGJWHTAI4AWGybTdl2RG6YPmxsAxnq4BCuOOyAoy9soJrHyF13TC3+sIS
/iXhsv7RpNC7y/yRL+wREOiWVz/6sPmiDF5+KZoyhTRO5l8Vwx9zbfD8DgIVb5/SWOPHT/GcJF2j
DtaC/vi1sc031hgoTcsjMFvEEfPBDG3ImVbmbzaapCk4gtiCxEYYrHPk3q4QiakOLko2EOZxnSvZ
YvG5k87wKC28DkIXssPtBC6sWzykrwBpFCZ2qa3VPsyXl6GbIFpaOfeuGr2DrTerHrAbGytTKcrY
k7hDsX0E2vV34yweT0ZbR6Zr5zCKIPinysyTCZaT243vWbMl/HXzW0yVhupT0jWvtEem3TJtlNUA
sXkRmXuyyzC443YA7EM+feljyA7c0ruUBtZ2h0Hs3PHiDXUeKPmpjqFUAakIa5WgzgjJuXS62JEw
lxTghp+yrnGWvESzeivifCkmM95MietcDCBu54sVMn4KhbMeigjpLXJQiITc0rLEH9mGbAP6/1am
m8QQpuvF3SBBF9K52bipSoF/v6YykIAU6oBNo/oM9lwfEpWucej1kLFNE47+Sw3ymqMbQL2Pa+1o
q5j8ZS9A4T/5RgkmrPpHrWzjVd8EWf12Y4EfNxMQBHEtVBdLK7c+NUHXrXgvnDtpQVsga5PigIIB
GB2iKVzXDKoIqRWVy7wG+U6s5elKfdcHQHsDyIOxaaHol46mtf7PMRRIlzQF2wnX0bfF6I4XX8uy
C3Hcsk905BwqPt0zYzqRDFmWMnWvfXTCJF/L8G3Rh9N333+bBz4UsNyPzmsLWYYFiI/4ldtRsFEB
MDYSNIZnlobJum+E9aky+q9FNULNPAEPHnZ130H3bC9GPclgvyYBfDue0dCTglnTMD9N4zhPgqzq
PKmtkNAC3MSIhuyYNK6xzCeZLpFzyo5xNIKknTxdlKq3W3JNmYkEiltMB3tEAa3UbZWVgUbwxILw
OrTAklMYgUHDKET7aDhpvaxqwV9VIe98F71ei0F+HUTQ/UDL1E8euMEnP7fBwxyMzl3mmxl0nwQ/
4F+2PmfKZmvhBP6VpeIlieLtpOtHdJGVCoGt4egbp3Fuo1ycuePBogrUh5h3Nw+4OtCoM6E436lw
2hIkqBqhUz60yOjNCCENHwIly99twgMDBYlSUzDFje9zCXVE61Hcf1zPbbFHD7LuBP4NtKeYvrG6
ZVgGx3wCSzowNzpJUzoABVauB6oyjY7WF5oUQdtpfbNNaXixjNcGx+5DEoQ1TsmmMeLfMF7Nw1EW
3p2SRYrO3SREugDESYm+kANMdtHCdku+/RCN3fKqVflwvgW7vib2zurrhzAIuSfr0S1acIG/gCAm
PIuqdu1Fh3zAPrSjl5qx6KIEzi0rwO83ng0GsjkEPVfTIk0iA08XVayAJ4Kowe35NLK8Bpn1mh5M
Hdkd1TuXMu+KldTB5IlyVOAWpgBAMBVz8B8PP1q9YLYFskW0pWu2Q0/TI8asRF8m3ZpEfHhzkVFa
qQNUH7AZegpp4H2I44NV8RUFuomF9iC79u09c+Rsm1ewVb1rIdPm8EVRF5CbsCznPsmmZucmXb4v
bVfdTRCChEZc2nwZIffoG7HxI5DNzquY/9r5xbikSYWXNjuZW2AeCXt1Z2PJeVJhemd6Ijhlt0OO
yJsnRcC13YepWjMo9C0K3ang6U4FutRjs0TSKjzbjrSAq9FHe3BtcNBfofUAhIxvcTg1gblE1A3w
5kj5LN4nm1Uit9BHg7wxyjl3wAyPd0UmmzPzoFAvWOFBfAcUKGbSqkMVmg808rSJ7sBbku96T7cn
6Km0CDlKI842Zg34nR+15dsqYZ53K9Yjk5pYQZSsSwcHzTFjICS8fRRqS/hpgKDZ0WqjSndRmoqL
AKnCOghksqa/qEr/WZlJeYWSGzvRqI3C7lw2PXj/4KNL2Jhy7QFxsU6r8M2GztWHqDKC+W8RXbXl
uZ7sO4qnP0WQx4t1zGWzvi0kI3FvQ7b4TOsgOQz6DeWnSDKBUqXW/FdWlvwUMvXv3QHi3SICaz3Z
hef6S6u12LGNy/GZpXzbqcD6kksLStZlq7YUlqGEnls42LfTwA7/admJGfXCk6DhomWLSJYHm2CB
rdHbO3QNRuvCnboNsZDRMEVu/cOQ6yFRlpltE61v3kgiKWGWP2O8Fp4HaAodRIbfkoYOR7a88gI0
Imhv6mqOSF4Dl6iHZgrsodA0/TREySA5Z3WXzcNYSfMc18aPeSVUPC5pXH6lUSxc9zJ05id/mqbn
rhTdnQEdMfJxy+b3bR5eyDcCuXjfKhucAfhEMGo0D9hg7SIQrDwnxmQAU6Q25CsGZj16IAykeb3b
t1fVJUvy1VOcPHnFzxrfvK1MgXXvo3K4yqLMQMuVD0dPkzsBNmzvUubU0NIBX9Qcgm6axnbdBxql
Zc6AAUysDQ0HCxjuMgsvNKJJJTboCyQIhiMNaUk/6B/8LH1SmvYkH9rs0dBZ27LmzhYbjAFyN7ze
j+jdv1AIijL8Ag2K/W1CVwhzi0YAICj0InTpi0TMi8RFM+xtQJcXYJgIUcquvUXahEAz145jLJjh
cohsiXDl9FN0X+dVdI9uyXyXQN5oYVJMw9BmV9b9hbx0oWB1KMPYu5+DshYPlxbfgXndLARTkulm
8e426fZZpf4YKwWFbZiV7goNV8CQhLHJji7+cd73AoVMgNam8Ye3/5iofN37SILXnblN+3zYeegW
usbc/YenU/G9NENUDvzquQBd2t8CstZ/DlVVzwF48Q67WuHQpVfIcVh69MEjs0g8aNqXVlyf/dyw
X5jYTFGRvNTN2FzGJAZOW5v7UvJtBuD4BsUo++U26W2I3XqKTNY0Vcf5zTiyEH8jCa/Q3gd5pA+X
PgLgjQ8KKr9wtPrdSneQefcvOPAk9hiuyBIyhn1OVlXbKC+hhuc6IWRdc7F2BUufRYGtYNLF3T8V
clUGc5yfAmWs2lfpF7dDUiMHPhsn7R7HQ2y/D1bdotlOT48gdjNPnwKzfUbJY1inOXb7rcZCeBof
IVoHr0u/v9DIN8GmMHWZWFrKAr5De/tAvnnjGO3yjVsBMaWnvs8Pg7HcmCEYTBNQWCMXgEb4Qfeo
5DZoVfAHckXdPgBXFM4Cg8/M114+kT8Ct9uK2eF0pIm5nthRc8s0PjV5og6+bqtouqC8uPqOhrEX
4e80Gk7WBK1tsHCAn7Gp5InCKGIy4mrb9SCL3QN81C8Dt2hQ8VTG3BsQ5Wm1SCxT3ltDUF+AfTGA
ZkXp1JN1he9nrcVJf82w4yx8ACEgOMxz57svAnGkl1PfJuEFMmjbjuNNv2xZPGzApNeubls9PcGT
eXckkwRN38YMbICkkR4VqTe+Rnm9B/GO8cNyrROES6cvAswCSx/9/nfgzTJ2bm8OO7SXArWpJ/ku
+hZTs9lPI6/upsgpF5kq+TnXXalZAni0hCTQPHq3u8ItxaqQxaG0waV4I5kBLBS6Pkbvg13VLA/k
yPH1Wle5gxo/i6Dk2pvq3IAh7aX/WUurf4nZGIMjF6xoYRPaLwL8X5vUkuOGgsDa+jaHeY3zYn13
4nwnmzJ56BubX1lhAxifm6CvatPkmouqPeGJ84WcE+f1GRTV53L08pOtsnwFZVwILOph2OMNuKBb
ukRGikeY9qgxg8eHcKcW6vHWZBzcb4DE5Q+O8ptLDvzoohtC8zNvR2NVNazc0zBDxQLqmPI5s/QR
DDjbBQczzOcobUZgK8xg7/MgPaLr1FtiO7ToMyE+TUXMz6ahQhDoAgYAIdluZVRBfKj0UIcJHWbG
DT8jXwlNtLhFMQworBWobPiBhu9hll4NYDFwoxGoYGq/obMDDFt19TX0kFPXGfPUbCWQVn1wGcOy
OqEjzlu9R6AkgRaAVMqlpyOiDpTyFAFNoupr3LytQREGFOfARQSOZDyQzMcOxbT11KAHZKwa6xGt
9NZjLsJNiyzlHUUUSWoDcRCOC2SnwLPrp960wNNG7SnYsdGTLVQLzBWm0oxWr4l0ZLt2KjkVy9oz
NuPgfmHQ1NpnoGNadJoZxp2i+khDiNTYz24v3obxqJJNglbl1dgIb1eXEAyjs7qH33onKpms6CBP
XhrSaf0W7HQyOiKpky6oqtU5HaiC03LYJG1gAKRc9Afh2MHRBGprro5lESi5RlRYaQLZqXTWqjHZ
KmCA5pVuE/5cE5kiqBKuMo5tD8sBdOPFkN2HGd5o4+Q/NFEJEzAEx5EFrzfTkHqQRHAKuYy7vE+X
Pi/EKjW6bDOP63jSnOWJvZ/HVoSXb1OVF1qiKrzsXo09zod6MvB28/o5WmxBUjce8uRYxDI7Ybfz
dpmCFGCfP8e8qodj0R7JTjO6KLRBo2oS1Yx98TXYfBoiCAb76KW0I4MtyOZqB/77q2UJUNT6RgNC
d0ijo4wKpB1PiuvkKvdpFIDJqOSuF4b7RBbbmPagj+jvhTYNttks0rr3jxRRoiKxagWU0Fqj9bCj
QqukaMAhRVM5pGQPaMYKFzRES6x1+R+f5NtNf58A4tKiCh/2uYtO6akpjp2+JKONca94AczQVBzp
jtyV048gJ7ZH8Da+z4kpnPwUWU81+Hz+vCW/0Q7NGlJaydbJ42xFuuH7QneH1fierFhrynMPAP7Z
zfNslZvMPo5e9UNEWX+yZP92iVOnP5HNC8Cv5zr5kZyTjujB1oA82nsIeUZ00IHSGbxqhfFwK1NN
g8+Ppmq+iPfOcgdlBjJRmYouRgeKSh1FIwqliRPv5olzRevXWrflf1+L7O+feFuL/fpEWpmVpX1E
LzYen3gYNRk6bwnBG7wPcdxhz2mHx8rNi+3ExyF5URDnOWvPjmvI88hEtMer7dCxFIgdss23AQAq
+9SyDmSjS+nV6GfWF7QZgKT0hXc4QYC3S/jq2QD8PkiNl7prqm+lHbwE+CJ8AxX0fAM86Xzzm8uM
Rv8TpDIO2l3qmf9jif/zGEiAocsL/N1rt3fdUzN6zoKIHgqe800LndqZHcL2oexS16Z76fArf2LB
UzIx++Vvk6KAtTM7xL8njWltv8S2k5xkiebLvjDGe7p0iZ9DK3N5s0xIxN17id6QZ1yLvpqazbKs
ra2V4IzqSUt9mJr3SyNqqmhecrDA1WGOOimhP0Hn9O6biFvbLAIRLNkcVCgXbeeXoAYt6/WAnvp9
5Iv8kzKmbdkwgFq13bSz8GaXcfVm98HYtm+Ar/vkVjhDvttv8b/bqwb9a1S9mgtfunoFyktoMqu5
WNaAtvbUh+3TrX6WD6zZDm4wLm/1M4kSJrKwSbC5FcV6J/6Sx854JNNs58sqQkcZ1dwmI8pO3K6f
bh/d44GzbRqulrdl2mj4uDQ5lJXPS9NCJqic73uPLScLHYLCm5AYzAFJueS15y2NVhToAxijy+zB
E0rt0dfyXGgbxbUsgoIiECRbWmGeSwu8ryLB7oOGJr3o+wXb03mlm+m2ZpNkW7xv/CM5gQN7TN28
Pw1o41+NhY8dt97IzDsPvPhq5aA0q00BeKZ3Va5A1aWHtF1xyxi1NhllR7J5AQgOAAq/I+ccptf1
UArf3Gwl+3lb1lDBx2VpUmggmZVKkeEchW0QLTuA0ZqcdOnel40Ejgqqxq5q7Ax3X3fY2dF+JoiB
g6Ah7Wdo6AWDRCMSShO3IXnRy4a/l+wUxDj1DOgg3kbj9DXscCSKfXM4gVAcezwa+9pId3RJohIS
sVm7pakRWNbx2tBTaHxbIapA8G8P7eMf9nnlDx+i8jBZ+EEpN0hxDPvRj6/MGcxXH0KsYeQm34s+
HZbtmAYXCP52J9B4oJ1QVeFXqzlTgAtV4mXlg1O+Gev6XEJHZEUOb2tDY+oblJ2bldfI5BzyuLjw
CdgDlLaS7x57Gmpr+mqjKX0FHdtSb5ujLUrEyD0ICHfinateC9MRiySz4/uy9JwLOXAEQG+Fdhho
sZsdtQH+5Yihj2JsDr7FQa3oagjUKOQj2WTnAmWnBvXYIDO4sWND3kU5Z3dWaz4IvalNUUqikewM
vjHAmA9FYIg8xr7PDsiq7Kmp5dboQkOoO7sHkJ/PToonO10USksHN/F2f9r1smCHNg6V1e0+xGs7
fUA2GfyIhpzZ+cd0dO+ifmzK+ce79dtQGCCR5XGq8+1tWQZM/TkN5LIxxHj2PBR0RmDy74YIr2s0
miWPIgsB+62g2DC2Ybm0HKt+8UWLNj7Z5q9BABSAlOX3MAN5Uun1P3unXGVZ4UM/9BHFoBSnlFws
69COfqJ0Bhh3nn0bk3/Qo9c8O32v1hyPxlNjltXRQnV1MwUONpUgH1jERdB9t1m8NKa8+AkO7k+9
q5yX0BiR3Efm/eIZprmvHLTu+ziTPaRlMCxlZ1qvyhn20rPyn6Y/HXoVNq8AbUKgC+yHfi8WXA7T
1WRluo2cJjs0vsjunIDHKysc5CuQ9FtVZ/kPU/HPfZ6qT4McFU6fVnkKrd454S+7WvuDX734PdKB
OtTupn3iB/zYtIm7rOO0BwW2K45JYE3XTlhX8HS4r9BohppT5HQn6IfVj6Bp+0Z2/DLIygyNPJeg
rXtoBQeQOglWRojmOhBgxhejKJNzY3Ec9m17+Na6ay9N/h9lX7YkN64s+SvXzvPQBiSxkNfmzkPu
e1XWIqn0QiupWtx3gtvXjzNY3VlS6/SxkcloRCCAzMpMgmBEuHv2HcU1kMmaHKxaDltgKIN1ZMXZ
PcAv2X3uAeCFgEOBeL1I701orzmLIsU7HpM7MgHDZSAz3bl2sOiNfOcbTbTppqIPfNXG1XKScIGw
cXewp/ve3OEBLTB6+T21Aunl59QKzrdBSY67/hCEIPH8a6IMCeMVLqZoY1CJCDbU7xOTjwrMepE6
1XciexsnPs4i1sOxSReZmCjfZuK3+Ug+dPjQLnp/PNaoddWmc4CEzUJIsHjkiX2ZaxZGSGMgOBBt
qMbBz6z6DIDGJ+okkwzMs2W37/41KtyRJvPF0agcsSQ6Cp5XX/KQmw8Wgman39jbMvtoj6zmi0jq
d/8SBUBLYq/A7+aL60XWQ+8DTTVHsjKvrd/5XZEEOSkJblCqSSCoWgr+haZqwD3h8Xt8MPlzC0mm
XQMI96YZbPPLiIXX1yr4hlsY6FPq2DgNWox3UKl2QJQBQPI0Ejnd/LmfRtY5AkO+LOaR5CA8gMBo
pI2KijsdQXRc/TmSXpMplCjSSBE47EuN4iNywE4P2At/nfoVf0CFeLTBl+GeujgE3zDEq3d2bRfI
CwQ21MI1gx61DXpV24q/Q7poMxRq9IFJDNbg6DK/RxzIQlTMRp/EyLqVa3XWXd75xrYd2+Ygy2Y4
Ic8O8XGVlw8llnnA89rsBduIJy9Gce8ieBh1BcawQhWTqgh/qQ2WLX/33kZt/+29+QX78N5Cw4DI
7oT9IuhW0NfpsraD5jCDs6YmquabA8G+ast4AI6k3hddHHcLRFZBIUfhOqdS5doOwRgwGyXStmun
D4wF0tgZnlobtekhZrYMeg+fOhnrPMQ92hencVLx6qdDppna1D7EzlXRb+1eZQcDJSHnTur+TGd0
0FEOhjJPytWtoyy9b2HNvEVaqX5jR769d1QRPDjDBGkbQPWLypMTIJ7FZ/IYuG0hv2k/A/3TLaHH
7h96LCX2La3/IcY/n5LTCCdKAagoFJuuD/DYDza6AcFdoRxgULxkXU5lxbVdNwuzQWVgi7KgJylQ
Is3j8Qu5eQw0p6IoEIFr8awRhk1zaSa31geWbxr+O7ceV/42QykiZKyUfq7SdAsoN/J6uPI2lgjG
bTo1u6RYRtAN+RxnJTvEloTsuDGyFyb6P4bIde6RaO7vwKYNxPrkb5uuXNZaIXM1TZvqbEv+Q6Te
p80RN96NKZDtoNYGw+7GQc3YEtnFcE+PttQsWBTt5wffqReIjfBDE7HMcB+VDJnoEuhShwpX/VC0
C9NsxdrNXHYSVO2Km0QrN4Bn3L+/ItRpjn6DOE0yWs0JIBPQS6Qgqj5BoNOzNn4BUHmu+m5D/XQw
VPgaycLa9pmlgWHBIcz89pzXZQ4ofyLAIOPIfkHGMK/ffWyp9bKoa2R/J2/q0MrvwX8JpYW4QPIW
Wuv6rDsPxYTQl1o2OSQauxjV/Ejd4xQ7r2YDxrdm4SA02S/IWE09dOagUmafl+ruZi9MC9Qfc6+2
V2aBQsMeOwOB2/ixpgsNl1BwbmKOa45OA+exsJMICmeIm9MBOaqkQ0j3z3YDfqEMvP5k+TCS2mMc
mtAsX9JctzEQEkIofjpYqbLXvE9kcgE9WLNh4AK/FKZnn5l+NqdyLzqQmc7GoLOXMhqydYidisIz
iOecRj9dkktMtsHNKuj3BHx9m6EK2TOeTgLQ9Dk6WxhQJTu404HO/Fg0GZgUJIx4nnPXZG3GiqN8
d/ISikPpvB525EMmLvI/R9OUtzb5UDPPU8GXtx5pqnxlSghKVh0SRl0Wvh8iRCMr4OXRTnqnBOGQ
/8dsS6iH3EWl8k2bGj8oAvkhSBmHIVR+ApCnN6hmP+HZ8WM085fgJg12hP9shMYnVEHbZ8sAP2Bn
BwOU4ofoXA5JBu4lbVwBQrOWZRNYiPEk/gKMkdlb78drFClmqP0IIVwjvOAPHZXfcl82X6oBeXtD
BuwBGx4H3JM1w/eYx3vctFqw4FRA86t4LXFzxfUgMnwWUTec5lPD1sbBrLCnyuISSKKphw6yQ2XW
AFq8Hk+DTWgBtAc6jBcUXl4h1lk9OmPhngAWrJZkNzTIF/MqKO9izx7vXdFj/zINCMAVgIxRLo4c
+OInJ4ecbseyZz8fq0UPRr4THYbOSE9sOtxs1NSdrpcisTb5iILwLqvPtfTzZxdVsA+14y2ZVQWo
a1lVMkueRd/kz4i8oryx0A/k6OfJBVVSzh21qqh667NymCeBXh1oVZMA1+E0Zz490GIh6vbUTEYx
rlALxLfUbJwC6UEEuDfUHEKvxtNY5azs6UXBFRrukd2wl9SLTLxxKHPQW1CvI9vw3DTYoVIv663q
DiGDK3Vi6xouCjGwXWoY9gi25bgCIKM6NNgcIJSUxt4Zvy3vTGdGV3wBX3a3s8xcjAur9FoE4Acw
wZspHgxTKDNPZ3TwoQpw8EIcbs3f+d2G0QhyoWG35v//VLeX/GWqX97B7TV+8aMOVXd635qPXgCR
ZQMqIfmCTm8HEH+IVW4X/QJCCcnx1qFCUNKXefrnEGrfup1pxluTzn59gaRBRtJUYDn852mC8q83
Rq9C72Q23l6VjLIqeb6Q3LyOOsSz2/QmbkOoObvQKQ0piugzlDfLvWGH+X0DaUiBVNApmxg76VAM
AlUghlcsB8t+t3V0FsUbA6JG52G6AlAbretNpWNgJf4aSyPyCNVyvbLON/vIgN0eE6xE9Kq3jgH0
Op3s4kvmBNiZ66CV67gI3eX8in9NjCgVgNvg8O7otROd4Sm5NKPVPBUNDvRLorrgbp4q0WaxDkKj
nF1cw73YICHagmFCH6Rm+jCfqaR9P/uNjVx6h6sEFzbG0SH76+xmk9M0t1mp42YrwRK6jDiueNC7
uQ9Fq8BNFYBJnZqeiN0HbUFCu4utu2DyKCGvtgsa0S6ps+SO+5Aj3pKWHTvPgzoNpUCAeBD5Qolo
puvszrHtC2hSyrdiFBdDsuKNa3UJFE4yWBwvqk8qTMDN5DJvr6r+mQrSqQzdn2rREQmY7TcTeZA9
Lcc7oMwXbMADQSKiexDo8WsURuqCBWlNLToYI9icE7t5awc/RqavQUVe4Zb10pEeWAxU6h+rhE/P
86V8af46iyPz3UZnbcLlSxAMyYLlqXqZe/0tM93HWOv4KoSIr+C9lqe6GY9kgjhEfG1QiH/nYS2D
al7vL8mtba8ByJjuyYsOTVXvYjvvztTqwyi+Vln+OVcZmDSmmcnU1+CskIbl72+2NrerpROxeEsu
1JHoFKCLHCAestGcQQk5Ub/h8er2qr7S9jbuwUB9m8+3E2uvzB71WqaDNxzlo3PksrnSMPqTUBdR
Qqm0+DC7WYKGN5rfwu1PiPFE2YH963IzZV5137sqON3emVZeuDBBkwhMKj4w8q1l5S0MQ6oPf1Vp
eSgjtUBXRS50cEdwgNRmbc5/FU2qWheie2mql7eXZU3m7IwSdeu3v7StWuPAnO7L7YNDgBS8/zrZ
395dnwn3LvdfaK75O3T7Yoq6Dndzcyz4AQwb3QSm6fbKgkiCkaf9a1Q3T1aSxk8RJBsPijFU6E52
6NnZRt5cRuzDUfzp1JsGVEZ7Jy34swbRHTkxaZnLRrLqHNrCWBkiTxcaAnyPbW9+6pohO3dTSxbu
uEGtCJiTS9d8rGRf3TsgvWqc2HwkU2uC2stP/fBItr71i10a5mw5DxCW/9ibG09rE0ycKNHDvrqN
9jQ5OHHjA6Ii5oKaNMDFj8WQZn8lUzsilJj0bbWlyYE2SU+Rnf1BnfR2jdA8IoXr382v3tgdqs1C
uabJHBV3F8aLC/nTwY2i1zxW5olaPbaHW09ZLehE8AeNRu9fUamyok4y5ZDIXPDK6w/UjMfC3qkQ
wTpyobfQARnHxkcyGAoaL245sh29AdB6sIOvezxK4pmqCz+z0G6vI1f6vhi7N69z3S+Qdh/WUAQc
dn6PZqCNFUi3UKMZue6pqFIo8AFB/QU8hRyUuGlzLNoQpWvWdTa3UODTZQm+EMRolu9P3KBQ2811
erfa/Bipj2ObFYsPhXp2VENM3LQfDLztwvc+U/7aZ9k3Xev8qUCSbadrSPwgSus+TQ6U2sYe8Buv
vxoIcn6LBAog447/iO3krkkG60VHzQA9UCu7Sjtst05p9QevlDHiFDEDayDvn+IByrgZBDq/T8Oh
Ucp/hBiuUgSD8RP1Np6d4KeRMEASJhx56BhgtjBjgM+SoP8EjQpwOcN+c+sm9HniKqQREVCb3SSw
9+QGdMT7bMPkdpstjL57RHQAyeMBNN+AdxiLdHhLVYDqUtf6DNnhEkWJZrqr+yb+VLb8pAoz+AY8
T7IsUB590cpi59wckFqzh/DbXyO7BGIUNDKXPsq2bZutjChCgsjPkk90lvkyns+639h+5+czk2Hd
LJIPeTZD2sMRzGC7D1m9OccmhkdDjHJP6bW5VyFLthZGCZjJXzk6cqZZkrLekb2PkkU2IrF7Kdqi
2ErQD3y20mLms5KJY65j26n2qEKCOG+Sz3xW2EvDHjUg0LZc49Pk7yBOBpQayhTEkINH2So6az3V
zi8D6YIHuwzif9PulpFeeKH2jm4M2RGUysT5JR0FEi5mt6IO5AnzSwgNQXsVjf0KNVTe8ebmDSLY
DH6ilj0HmrNDocZRp237FHRWtgZLWb+ZmyOI2Lis8JYs1T7pzhxB4JqcqJMOnQJhGEBdV2rRbH1s
vs/Gze59Nt82/E2rswYRL8eKF8SZBfmhU+eY1YVaNUvqXeSm1ZKadECQF8Scfn3hpYuCzcmjBoHY
kk9SImT7zRyzxzTg5zl+9yp2Ce3XogX3ZDDw4tGIzSNxM3hQJ93FwFqt++migEZfOMWiu7sSot2P
vBuPDOKvayyO6hjUfrBsnJGf6ji3PzHQpc+0dTrLD2ChLFY+qua+kJuXlPxkMn/rWHkLUL38RldM
XUO4okTM4tow1hwbv3VWzI/Dbzo956Xtfm1j0K6OzRgeWJpkj9NA6q/iHBo6FsqF7DCW+zjBPLK2
5JuPgE8QNN03ZEu7Zcvd4D52TBNiriNYRu18hIhy/O4roMiiIceYrUwkT1sw9IL7g7NVT2c2HlW7
TDsIF+Bs7p3O7OBVND1U3B3AhKYDSDG1v61R0LsVDUdSVmMlarCNAL+/Grcu1plrqZBan/jS5i8j
aIZVLRF0pe8yCdroCmW5SYPrXrhMfE3AtQsxxe6rNfZsqeOog5ae3+0a2Ro7hkznXQdI+BJ5ufGl
7PsTcWi7Gdg7w7z7ysoEcpDAXxhdlD5lgN4Duo0zvyogG4ol+cmI9Lvt1ktnGWP1ussqMANxLJSA
aKQHesueTJKTLKvX+R1Pf4osQPZFHmmgd1AsiJ7dtDjlueE+RSB8OmBFma7Cbvg62ROGu4UVBPwg
FahSfraPSGQscrMud1j++jM2/P15FLKDPjTPt7FVhIuS9dGwoB4VhOOiKUWwzbsBumYGdBAcdwpq
Tc2bTcXJsENtW3Vtp0MNYn1kL2CjJnXcbHmt6k3pWe2Sqtyo3g3PwFfFpben+rab3VDRuGWoHV4k
RNN6U7Zy7eqK3Fq9zjRWD98wrbssFsY6nM58Obyfke13vSgsBX0OaiW3EX49Bwepg009quK5qrI3
G1HGt7CsNwjEdV/N1ItXqJ8aLtpxENkz83qTJUourWw0Fp6TmieHGBEoUExtgYgc9jn+gUx0UFMU
mc6QpoCWazFCiBbFq5tIaaCVJ8AdFXGRDQQA0L+x5RmBnPziTstvpq0Xa2zYLuICS3Jh9PGeMwN3
iTKGBnpb+xxiOmb05uGqcCwpXgs3iFamEOnFjZlzDMa8Xvc608B6Ay8ONc83Xqc/hrxtnpwgbLae
l6d7PxVQSpsmI4/RhuJ6WItXhPajlafGbKWYM+xAIUg16nRws6xce0pYa2p2AO89yHcHboutTFOU
iw/N45h5gPbHYbpHTgMAQyg8XKEM8m4r1dnwon0WyPXvNCs8G7faqXOcUvEqC9gKJYud8YjoGj6F
LvSLFWH/Y6Sudsj1WriFQeUJRIrVNUAwZrZRkzpQ3d7s7KWhQIDQ8tZ6Bgy8PXCrmLipHYQPK0hD
3JoSBIr4XO1zZPuokHaku4wnhnFItX6SdeU/KtEkp3aIvSUxess/7Tq3k1NuT/JMiMCvweWbQJSw
WOCyNb+Bb0Oj5t9K7pWWA7he8EUkImwfmVOBcGhaaofg3bcNwGhsWzp4CEyQV2sPiSw8G45fOYMy
T6+Hz5CLebdTIQY4Mmc7+Y9Z5K19YwTGoGniHe/CYIMkB/J6zoh1EblysNsAFBInyc6M0+YLeQRN
yLcRxPkW2Gyly5l6vjFYv/1tm4jnkS8DSkY47s6SoIYLZA31M/pIdfWxSb2I+Hd7+vzLsPtb7y9j
b87tNFXpGHo7+uOhG5B0hRR6eewRAdhklWk/ZigJg8xxNr7l3l3Rd94f9lj+sIXjPOvExJOl33sn
VIFX8xidFsY6G4BUouuNDbzaRkaQI/Y07YH0tOHppkPijvaSsdcbZvqGqy5AJrFPS4j7cCCvO5nW
ECge9DsS++YHTQbszdv0mbOa4XfaVeCmSe1NIlBcHMZlcQYIPluj7Kn8VCnzO0EbDfkdy1b8dhvD
wjFYGZ540RJfJqHWUGFcbm5Nt+7LDeSRg02ifP8kBkCvRP+Zqt/zvIU0XeANF4c73cnSeJAJS898
rePZwe4fWW8ukC0oUSGCSyLHDhNhYV6cSIYmnZpialKv3QLbSb14VrSeqfd3Y2MZIHORZiBQNbIL
tgnYV0KA1ip751hqhq3mZO8qCcKAoXkptZPbP3SsnAfo0a7AcOun18CfAAw6PIGpW/DvGTDEK9Bq
8DujgOrfYKj42U/yag0lqfEMyFdykEUst2OR2/d2VIhlK2Tw0lrZQ5rk/AeA/ahvdPVbUP45XAUa
5RttbIHIH/cK8CO4CMW46Uk0rYfqgf4TXf5kt3gmt6qoZvUhd7DSe2C7j1kGYaSbIFFaBM1W6ABk
uCMEiW4dZsEh+GHcg8EGTFQFqvYRXFmUIuyO1GyG/L1J0EPcHT72Dj83qTdigIf927H5iBqdMktX
oLY9iVple3faYKEaEYpsTpkGZ2rTYXLx8jHbR7EKTyY2n8RnEOnuD0/kwb3sev7AxvhCZAh21tlb
lI1GG/Ia0vEPoPT8e+xtZy8yW4MNrz6B17Rz/Wsu8FfMXlldyI12anuNCCUKhPuKfQ5tcMPhuvau
WVCDjxuL/xkYGeSgvDZA0KWzzyNKxSGOWNsPTV43y9zM+i+Ra7+2ror/sMoGw6c8lEhKPCqx+E26
EFrtfcEgyObjmvZrcKN0A9IkrRmePdN4TQyPzxvKNjbTUx4Fr7RNowcEByjXhWO38YE2ay7HbxBg
+GJNbF7E66V7LzkbFW4VE/MX2ZteA9ox2XnnLG+uZIdMZ4Ibg1suQNg7bgGaST8ryItnphN8Sz3A
oBW42C5REnQXBwBqlBo0wbcI0gCCgXvDUqG3/XlkbIbjfZbanzPsbM6gYMrO2PVmZzyBRDvRG58c
OwyPdhRufCstH5Mkau9lrFDQ0kEZtEfMZVl5jO2o12hFc/J95+vcywb5VgP8ccTmCE8tkhuQvESE
jHzpAOK6jegy445aYenK1b/+63//3//zvf9v/4/8HmWkfp79V6bT+zzMmvp//iXZv/6rmM37t//5
F3cd2xGCg8NCuGAfkdJB//fXByTB4W3+r6AB3xjUiKxHXuf1Y2OtIECQvkWZ5wOb5pcI3bp8Z7sT
qwKQ9A9NPACGq7V6Q+oc6fPse2us5udYvwviIxAr25h2WJ0Q7Q6lZiK5yDFItw7xykEulS+CoQy3
s8pgHDY/tYEjvgQohLltM6JYRCtkY1IIhICZiA5+7H20kXOZJiuG3/gB8sSonp0OIkv7sz0d+qip
NjkWPTAy/dmbVPoLyPTTnWgZduwilRXqkZx2dqGx5EwTQE2BLf75o+fW3z96KbnEL0sI5KAl//mj
Bz1ebnS1ko9NFw47JIF9VE2Z4zrlRvlSxUiaTNuJbgQOunR4dU8eEpgnQLUZysR+71VlnnFIA+fD
PB2baDbsXkOs2DgIUQcvSVhZq8iOu7OCJOaxLMCTMSA39WkE6TM+Xvk2uYJ/GjXekyvzoDTiJ8OJ
LjOzGu50ENkHzi2suYA0qP/wu3TtXz8czhD1xafDURoihRQ/fzidE5cOSuezx3mTLgsBXH7OPyFD
kV+hKNteAdV/puUwrDNjQ0seNScvlGtl16GAVrEVuK+IAeu1FGkG1jQsTEFWQ6xBiOaLpauzmvaI
uCk+ZBHLPwujgGRQ0cF1yPmxVveBkVf3KLTfIGEvHvOJTb8Ety3oDmLvSDZQhsXbpgD/I/XSgCrs
N2Li5UfUDKq1VciB27PTJYJT0X5UGVj7vQyQx94DZ4bdxdWy9oAiDJpHaNeLx198uXlfS2vvQLnj
l609KcxZWriHqZPk58bWBzqpQ9AD2192Mnn4R9W56VMzHRApLCoRgQAMjTSU7aIF9PCQukX2ZGmz
2hjmmK+pl0Z3XTKPzkHeezfHG3lhsbXFm/gDuXzbqGlVNpsNdZQWC/7DL4K7P/0iBGOOif8CitkK
MGRlT5fTh5UKK4s1gErGfxS4RUE+jvWXzgS9MuEMw/KT6dbWK23CuNH2J194/cUIXGzRjApSkFF8
JlXZWSWWxGNneVg6rdyiKBbNpPYWoggQ2jtlBHGZuDzSIOqg5r+1zZP5LPa2de2gymawnWSnutE8
Mu6YRzrjfWyXiywcUG2FRBHbcSfa37r/5jMbeKW3/2Ht+XnZnz5MEEBJzqTjWiCic+XPH2YcVMxM
UuY9qL4ekIpN3YUJ/MK9FRouir5Tc90mbvaSM7GmvS55VFUAlF7HOzDcgngWacTCAfa4LXY18gzT
OltNq+uHA0BG51ZDvA0OZIbGB4JOZoBwmj9myyo2Qe9qsfRqunG4oGALdbDUeO9AdiZElAC07gbX
2TIqCnDZeG5ylahz+edPxVV/+4nZXDGhTAuUu4zbv3wq2FFxP2sS+cAgl3u2J8EMUJvEKGGbVG6J
E9WXUbTqi2sox2T1gXo5h6AB0SWTDfx5AMY6oJInamVPDaiD62WzqqvIABd3Wi+pFDAXoOeAFLJ/
FFPFYORvlS7U55tXLVGdphikG7spNFR4EUgxQsPfUVNPts4BQikY7L/ZyK+YQk2z8+RHtqF2sNXm
xks10XsvlD/yRyzD0BWx/AhMXbLcU09YQmPLqyDDRb0fvF1e1xDI5e4p0Nb0Exi+4udUbCKrHneZ
QKHKZGd5L7FGIKgI1hQ88YOw30ExvnAWbe32j9YEICkAREbqFk9KU2vq6wYoKCUNwnKQCAv8DPTO
nentIe5dXHQTgmZ+bLyjk6ovSaabBzLluHWtEuQwNtSkDjMBhIqZr//8G7HE3y4dF3obrglxAVdw
PIVP/R/WocFluN0NdvkQBOYUdc4+R3UVfss6FB16vWT3yPyEKM9DATD49YJvBRgxkN/3XgqklTbQ
TQVLhpLh088j3apleIAZTm5qhMC4gotFdlGFmBToaqnphOM6KPT42AYKrCJ+tgknRbwiN/IzaGJR
ajo18YTR7Bw1sdxMzbQC+WjpiH5HTQCN3qekJqSQ1yFKzdaOjV85IYJCz6rX4SibD9BroMWxM6qq
GTiEQNW4TzigbjP0WqQgkoASmDlDr6E2l995tvgAvS78vl7rLtXzS9DrDADmoO7bitWLZSl9lZbr
38Ut8K89QDwvtragFM5YekKFgnoy/XLvBYX5AlaRZoM11duSWxSB/7xArqtrHNQ7tXiCILvkzett
WtsfEQGehtO0hc59hOKLU635iLpRSDcOZRs8gXOdoz4H0bpK1fuhRkYAsAK1BPtF+IbtU7ZIx9J7
jtvRWnlGn9xlqA3d6by19jSTaJABvM3UsdR/cIse4GToZLVev7QgGofgNLDJznQgu6iaYV0LWy9N
Ob7bqIP8eoyyGbPnOZxwCxGr+s7xEUHJuE6/ggD+QMqQTdQcRT+6LyhilMtIDQHwE5BPVU1l7voQ
AXvTsm28Ayf96oT1ofayZ4AZ4juG5fA64MEImhcQuBZ5+4Q8lw85Oz9/ytOxhkxA0W6pKctE7+sW
hePUhAizfV/XbBNpO78iwm6ucpaoB6vMkztWqq059OqBTH3oNSvP8saNPdksXtZQ7pjdvS7JLlaR
7SlYC9EgsBsmck8Bo4AyZJOt6RVqo1sGQDg2Sw6o216MzLyGlUBQL6/3tleVP1orfrWj0QHmtfaW
eEzn96Vp11ue1AbqgUbQNQDFuSlCnT/8bp4k3vdpUW4RsGjXZQtJvCwsHooJjYIySKgkT0CUzMgh
2lgnGS4p2OggIBxAvnLEKuWEJXLy/fDFyfPVOOTDcxQDoOGU0kSuBU/s2N1yADRy3EgnckORFCsA
i/pDVzUVMnBd28XnOsrLZW0y9wp+0mBrO0UIxZl8OMUWovMoSVSP0kKiQOaB8w2YqnWS+vyHr91j
2yAjQ8NRDuBeuR+EWxQ0jZt/XgntX++W2DVwZjPcGKRpmlhTfl4IEYYqG6s3WgjGmwixdh7SSwQZ
AN3UvRtocweqMEREyNZCOypo2qexkSUEb8CSL1VhXqM2w36gK9PvOX6VKC7jn28eqOH3kaj2wp2a
KFaIZ0WDZBXPP627JlIVPQnY0hkkHCGMu/TrOp33ETaqj5eaD/FFB411Tx0MGZD7f/4YzF/3pdPH
IBj2DdM/KekJ+8P9QPU96rwdpi/vNe3KnZCkuOQZlI9B4oUwgG2N4Mu8XfSJb694b5e/LgY0okhQ
5E9Xf1CAzw6Zsmj5z2+Zm7/sc5TpmI6Db87B4sH/9uQJpKkJocEwuswb+tFTFZjQ/fArYsLJFJQH
2068LV2Pbf800z2+MlFK9XezD97G2cxsHX6F1MbNu44atRJhmYGjaU1hzlS54bMlwOWSJ+shqEEc
jJTHKovN4MHwy/czCCHwVacB88h8k6+G6ezml0Ei7z88jtPzwy0SInBPx2Mwx4OFLV3O0P7559wN
Yx9Wo4h3gweol1jaEGVpR0htK2w0EUBSD93YQVB3Apx0Or5H0Vv16ebhGXxEfsjqF53vQbXRApQh
7HtIOQUgmE5wzwEKNA8eBUvLQzf1UpMOPhLBg+z9U8AZtKr+Gp91IgZO2DS/se74z78Ba4ou/Pzn
4uJ1FFhCuKUUMFk//7mAWqQDMln+bsZw2cVyjsggtu+eLT9D4hIcKtV0iEe/Bg847O2QAdMGgupF
LMHi6OsWxHxMIWztW/Z2AJdzgOcFQHc/tG/9hAlzqv/wa8aXZE/RgA9/jGAW/hLXtS1EeLjj/BrF
YlD1zVUY1NtEx/ygIRe+RKUQKtg64X8JUxcUeCg8d1QFpCTvwwXZUQGkNuBiRAI6zIIvLssTiB0J
eTGRc3hOkRcltywX2dEPEHahZi5AS11HHQOpY4jdct8UB2TMvqHYKvqRFhdsGnFHynwbGSnPeZmo
hpeIDOoH7iXNJmVleWqSVh2QRO62TcXHe2Cz/RWWcuvzNE/beOGPcXyfxzLA9CiRTCyKi+kHuIGA
QbK9oND+7PhxfrBwdZtTeEiDgcrX59F4rsC7cSEvMlNz0OW4A/r5lexkok46DG3prUxs+5fzK5Cx
nqaszb5d6Czzt2T78GKOarZ6iOrjB1vaZumpYeVKdCX0JmkIvZQA+GtrJVX60UY+hqjySQOtRcDi
7+8aUtR4JnSYu8VOq9z7DCyICZBjUHE0gc90kmwFtJ8lTlFhIVwfmx5o8rTRHqmdO7m/bHwzxO52
WCdeLaGqNsbDEgTKuKPIJn1UOlDnkXt3kgdoTSadeOaibpiAVohIkb/x+dHg6Y+bRyfYD5BgKyzt
PMZ+ESORiFP7RkFmmeZwp4lAnA7SAi3O5MGTMt4hNo4A9NRJNjvma4Sugvv5lVJ32KTDMK7mOULs
eKMxulPVNqxjMMVN46zaydama6r1PEPulVcb+pa3SZU5hisAPYstzcrHwruEiX9wBBP5EnBAKFIU
3rBL2Pw6je/xE6RbPpM7zdMjrb9oQKR5oKYXOHxC7aCuc3oLdCh98Gkk0jrRKN/xjV1V4Duhd0U2
2wIcAbnuC/mHPAQ5h2cGK/psht77aud1eHLADYc1pt1YAecPIHrkD/YIKizoSbjrRoogW/ZGvIBi
S3olF9QY2ICwQY00tKx8bUW82bot2ITr5DXpkmTTjzzcc8MqPiWjhw2ISl5RAVmvZJNbR6iO9g9G
234zSy9+RV0UthJZY14c343vsDuVC+rIZP+jLZVxDb08Po11k6zoBRAZPzpTOWPeDhdQ9YHGvsdX
QS+SeE954dpgX+2TbVJ07rbmRvEF0tvLgVXexkpqQEtdpHGM5thFJXIPGsHAJVaXaG/GigFjjY8M
kUe2KPqQlUsPi5hn+tmVek0Ztiv5/yg7ryW3kS1dPxEi4M0t6FkkyzvdICS1hIT39unPh2Ttpk5P
x46ZGwTSAsUikYm1fsOb/04WheKBZ8J49TpVzXe4IkZzcb1OfcYQI9oGOoE8WazyWr2H0ri/9m1H
+NlYBRTboDF+ytmc0lF2mOxaK97CtWddGc2nzLiTbdeaHCZEBuLtequu0uZH3lmwWlnu3Eh5v0JE
BNpQw6JJPPbrnpeYaEyybifvoytU82SY+dc9D7Z7D5w4v97z8nXYom1QbORVUwsE++w4ZNKXCywH
ed/Em4frff23e5aDxkb5H/ccJjWC/eTd7tt83A5KYu262juU5ObgoHUlwA6lZ2shT6e0q4GtkhMp
I8fae7LFVQrYinmKrdu1ZwupI7bcENe2BReyzDGAqN4GkfueGAIjaVmnIi8qTvL0Wlv2uuoDtQty
JVmLiAXASJ7jpoLPUaPyxhYkfYZ3mT5XGY6Ug/coOwAaMDYqVKqNLJZqoj8xWHaUQ3AAc9eDGPKt
rGtcksVdtMIKdToUfbr6Gsa8jWjB5XQVutt6nz6rodXeT5q9u/XIqqnjz+yKvZyrm1vvzCeS96uq
LO9kPzm0Dkfs2NSxOci6fFSH02TGn3M1dwfXqNI1kd14Z7ajdVSTPDuHY81OfVwHeXlwkwJ7KzXP
/FSU0y8xb9PcaX5P6fyTN2j9zS1ILsR1kIMJR/hubkxeLPU2fBwDdGTyXs++6ZpLrphBAGZ502n1
77FlIMTfztmTvPI4FdYxjkf7gDTgrnRt5IX02blrY/HLGPSKNKmCuKXtWueIVWNrlqEGmw7L7Cmp
vJUagHlQmk1lIsyRgrL47obqBQntJf1J1MYd+ZBjgAIi0ou/lC78WeHs+mGParIyhyl4btCnXGPD
oEL7mL+uDYu/PP7julEXuo/wIaDNCTG8gRKG4KyBKPj/rodFN3y+oim33lSiYI76+bZGA2QdpFjo
5L3Ghnvqte8Q8/yg15tPr4FqL1CN26vEMt480z5W2TJr7Wkrd8boyBh77T6PEnI5ciSxyEBU03Pg
aeXRwUx6Iwdk+W7WY/cb1JIUg5yhOQDTd19mz36Q7bMdE9PVquEiSsLzsBvxO1+ulHkhQl+m88LP
rj2Mqki2lV4H34J6ex1ouP1G7+biqKlEuDD5+7jeCKhZX8n54BJeCM46+ZtVsUwIcOlYRF3+Nrti
2utQwbdZ23WfSTn5soNiwM/Duy+7Q3ypevJczKfkpRoL8nbDruEhBANxslHAXMsGxWq2Hk/N9841
zJ2LVOlOJKPyXpj855drInFXrWfhpqRwQfzgkVxdP64CY3UfvEv4ZCs41ASLibAcUccgfggkfbaz
He7Guaz3uJBMb3OBz8ryQScZugoIYGZne1Y8IHix7s8sSa8kq16rCQePCDzBvggTbMOuiW+y3xba
CcSzbFKXixCMbNBC51kZMedcVtNaia2ncjm4KXu7yoiVjVw+I6+nwf0p7LG5LqhlFs27At2flRwk
e/Wgdye2k2dZssfOw3VjYBkuCn3HNlc7wqDyHVAxr6mpKI9JWN5pQR++j07BhwPZ8xqLrGsNmJOa
jRvZamdhulZI3R1k8BEk6e+0dNWLLC0z6qAoXvNlRuTpEFYnfmlVXPc/ZPFU4DcJKeQE9tQ9dVbP
7rSvRn0/ON29vjTAdYNE9kezMpZ7Hvr2YS5jPOzAZbmnwNL/czoJG5edefwr1L4NZojYd9dnBME8
I1kJR7QrlzVyVxmqmaywY9zpvWtcGvgmT3OtirORqfdfnXOFhN/YZetrWSdeCEOzanG6WSZrcnxI
1fgxjbz0idQ4AX/h/erslDa9c7ON3jZ8zeSFGrP42ZWttgGJrm7AOxsocdnxexoq9iZTvAJjG4rV
gCR7IJLyJIujoe/BoLGLKgLrOZ/LTTHlyXsoajIZi6kXG+nkHbcEd1erwVdrnI7JGsWm6SBbe9X5
bhaivpdDlXAzGyqMhbQqHwi+vMrrZLlZHeVNZcv8UMb//aZka0b0Ud6UgsInm4Wk2gXTrJ4kyvOK
91yKOQlwP+BN5ioWILtcZQT+QIaGSkCAfenkSDGB20TXTnLOaOlkZdm8rtpwwyv9ClhS/AwOZH41
QLsnLexgWVKHgi0aauyy5GrGwZjV5FpKy+lkhMXwINuC1rtHr8u9lyU9VJ8rpCWvJVCV793oaBfZ
lofZD01Y0VU1XMVhntyIOZyvl1Dr1Oe3EZykNjgCq7WfexOAkOXmgq5As0BL3TvZmrPO+1pmkqeR
rfi/85tKQdp2ofpqO166ytRza9fJgdRY8TLbTrxLFFVby2KYqu3ZrYMPR7UjvsX4lIYTamOyUW25
VGE03jFvlOJlTPpim8eE6GXrEBjZqZl4ol3HtuikuOmL7JrlSJUTqGfjvlxUdEO/wfEhJfvORB4K
DEfQ/2k9NJfUwFogTTJtTX69uVgVPr+AcjiNBRiLCceG7bWyEh5NVaM9xFlvHgg9TFjCLXOoAEEy
I/uoB3EYZzDqiCPmz5o3ZJcqEhdV0ZQCsOjMC5tmYCe0tFpR094FE4izIKuKZ1mH0dU3K9MBYi1V
kTdgGr+8CE1ygkmDtaAXDU9fxo8a0KlAYO4oi3KEXm5F0qtPskYT7PUmK022sk1MyfBAGOTaXfYY
Rgyvu5JIkiy6hD0R7u+fZmf8hlROe5LVrQKskS9of5TFsKlMmEbQBWRRHoZafzHaND3LK3kz9IqI
1QvKEjcqD6q1xntjzRclfRjMUd0YatdveNJU27wtnLUc2Bea8jT8uv61TeXN6wmyObA8ZpljQ79P
0niniyl/lt2tnMSsrs761+27ock7kPXuJfhNreCLwscPVzg7oeztGMZD4izIbMU93qrkWTI6W5B8
41mWrlUYbpA2HMcdhNqv4ej8G0DHp36F0sFBlKOzSU14DhMo2Ic+drPrIWjcxXAhOHpdgcxM1iB3
N475Vz/D64Zt52Ds54kyWg9JqJ3JZ7dnkIDZOhlT8TM4yDDzrV01+//aLsezNGe8/KXFliyXs65I
Ed11Ldx86Y5+K0oRnVsR6hDyM0tnaIp0Zvv9emuVYxtgmevaU8eDSwbrvjG03zIlbLsCiba6tncy
Jcyu7TxhRPDUsguVvYLYeZ0G9IrDbPC2Vw8lXXvtu6h99EyvekyN9E0iYco4dLdOWXrbjqWTlKw/
2dAqIRkXu5vOVqrU2Unw2pIkkShBAf2ni9TYSkZRrZHCGTfTUCST73j5A7qH8UECpK51EiZlj22z
vpq74fkNQKQcUUC3VZcPDSFlMZtAdnOIM+j+Ga+yFYsxDI7xdUiTIdyOIXG6UhlQ09T0Qj2LxNto
ZMcejOUwoX7xEGblj0mvk6MsyXq307+Gyjp5UG1lXE+8tN1bBlrHEeLUd5PT9C9W0jWbthLNdliK
pqI5BzsOo5VsLczYu69q8ygbZVXZ92vPULVHWcIvB3neKSvu8GD/czZV20ZhbT/ilN0+Kcm50/Ph
UVvsz4eMFLoXtKov22SdHSrYWEUDAaGlv6zzknNbd/qpj7PLbaA9jaovi/8YaOQWaXEGwQcbCFPM
X1eSA+IsD/aF7rrpJWefgOiCRggrdPaKkut3eTDY/+OMHf5WcwLQXy3RIyJpRCkWFgLwgKHqrZMs
daNi3WGM8V2W5AHI/7SKcTrfGdmAUHfvhk898dRlsJwmiFpl+XVH675JUN1eZmyFZZ2GQRFPtgAk
leZ4QM5vuvyTYmSt16awXSRQ+fjkIa7ru9QwlLMsTQM82nHQ3mSpdob+VBfuvEvJnJ2iUOAouRyS
v8+syOt2bVJ9yh6pVn31kMUpTVeWWcbYEpotErSQgGYsa30PtezLUKXevbo0ZEtDYQJmRRAWmn4x
ePeQjb9GwHb9PZc6dB0rPfQLRMHQZvPRRP1y1punbIEpODza901JGEV2kHXDIgakgIW9DmoKxXx0
vG3unG1rXNmJHgGWzs2LPAzeiA0bHrrbHkMlXuhpEO4CdJ6WFhP+4mgQUpP9ZCvgwpceV7a9VNbK
PRtLFNu9k8JanobGvi8bZHlpVYLwJ5hP+PcCL6HcG/Tn21moTGJdLnVKSKuZeH+23vqNhXXC7OaH
GIbqk+As6RD+/RfyrvpTRTZS1td40BM2a8q9OkbVp+A1KRtL+63v2PAgwckr91J/G57jUnNXA81+
aHUUa2Z8nN55kUAAfTmrlzp5Jutkq+w39LX4Z6vrDV9jizqoV94g9J0yG5DkWoFIEkr8RwAoG1l1
q5dnhd2G5841m51nJfOLmQZnBZOOv5YTIJODPMEU/lrj1Dj5Xq3IA/4TXdyJo1JrD2nAO0Qk/3Py
tPFmzHrcaSBAwv/UXg6ywZh1cfT+M8LlL71cqUAOxi1gPIx5rRdjuxvcSnvhX6nshjTM17KYNiCN
LcI2viw2Y8JrGjuFsI70bmUo+nYY4hjsEEM9EI5+xS/vTmkN7UVOXMcVgdWlKGwm9nJi7QERXnSC
J/cBgbFNKfTx4i3koGTEIlS1wnUP64lUdtCaxjuKYUgaJlm50rzUfFfsnGitklfw3CrjvS6bz8ky
0oeQ+OfLvwxStEld54Vun3NstRUlTtgrrcMQ1CW/mHUkT4Z5zYpl723DtraZoue7CYw38XEWX1k0
GpM3q2XxlcUWP9XVnInqcZpS86innrJCBmr6UBFNWvWdlZ0IufTvYNJyE88E2UuUpgLdzBs/PBfR
XgSfspPRK7KXHPxvvQwFLkiu2YJoSNK/m8pZzlC23ddlZfEfl6VXkw7FtlIGbU3+MLvcDrGBHlyp
nm81mcY67oPJWtW1VZ5kA+4i+QXye3dSEfb9yDN+y6wzr7iE2ftsqqxtQubzo6+bdbpglmIHE4Ow
bN1TjBLs/dhjeX4FMzEyqOPkNa3ar5FakF1Hyg7p3yMrPTOuIyXaCYvJx6lo9xFeFd+bfDciWPW7
xonSr8refrVQ6dgU/RCd60pJ7mpl1LeeZRfPRFrIbTm9+bObO1+OSorpsxNz9N4SjF+DKhMXYZJa
1Szid5Bgk6e4CcQqzNLqRzS4qDyQOUsCVlSlbD7myKvQbGnEPXKR/cGti082/dm6Gk1iURgvofc0
ud/YcIKp7aLfi9FJAuvtM880ZxUUVvSgtYG+d93E3heGRpII/D02vcP4adoFNjasrZoSfHYsCJ1m
eZeg0oqXHgrBqsQjZK95RfGikqqC7unNq9IU5cswDep9i1siv7viRfawRncfzlP6IKvs2mtWseuK
g+w/h721qzItXctWgvjtBXm0R3kpWeWKcY3VTvcoS60wPPhG+JjIuaOoVrY2nspIw3IzdmgUgGDL
b7LvWGT1JYssGN+RYmCmE2UvhK4ufZoX34wIjLSJpM+xdl2wtTOkjkYrvk3BhJpnZ/KlwMvjo1R/
yO6KBjZpdNnYyyK6DE7RDp+F0VV7nPWarazGx3TdmnEGlyLTD4Uuqo2ctFesY8GP8cXOWyh5hnkA
Q5Y8JYWJb48JuLtxevypij5gKaxYq4kmP5UtKCMx9ZC88iFZ2WHd7VHxUkiQLuX/5eDrVMvV/nUC
LcQFNG4L1FcWxYYWZj96Fq+xhhhZp5WWL+tzbZzXZTgY1251Pv7RrXXTP7vZbJYOKvvk8xRJS3CS
iH9FSev5jaPhl9DO5ruK826OHvSbqnri3rYr4c/LQ5T9Qb/z4GZsZNGuLPLwBApOshgYr31ot2/C
qM3LmIUJaUwm620LMnGHxGHc+zY5/5+w2deqnhOcANh0F2ue9800cJPDOlF9Qqyl345Jq9wFXtXd
Qe52t0ZUKo/xhOCbgOP9zeq7iy7HzwkyUENU/1XmWFSMTjug0Ir3cBl4+cUpp+6AjPW0j4Omvc8m
BVVhrEjeSBD9yuJe/A7VvaUb3Eel6a9u6o640fDbUxaSWRxX2g5mQHdsxYxba59bmwjtzxd1eVDw
9j7+UOwGLWtiYvhF9vvEUIP9pNThum104zWPWndfVgQhZHECUrZPlCS+FjE5Nfa61yTX4hDyK82w
PlurRWy+pupIttzIc9ZXiq0VjxTt4trZIV29rzBSvLbaddjuHSJC17GicNjnpQKrwWVsaZM9aSYN
+8flrqD3ZNjGKf21NbMgknauigrl0up5ZbQPNWW6tqZeoOzCXlOvrXMaBztS7JAxlplrh0QIluDG
tdXScHq2dATH5VQiUo2d2qKjKousbdpu7hpkC5ax+TjMO90KME1Zrqv1+rjDvg2q1tQcGrds98GU
v+I9NI4+LMvmLA/8e7/OYuPeaebx9M8espuA8uqTyEt3stiUmAznwsI0abGPzEzdPXtzC86oDO5Z
fA0HcRQ72lYh4qeyUvaTh7CIfzgRyFJZko22gv5klw3beBl/6xqnxKLSmFzYrU6etbr6oudYmt7m
bnBmvXOFdWyigBVPdgtiOLcVWjlrObGW8fDxI9jjGSzru9vFggL7kUopHhJeyP+4PhSOBpGjPN7I
vreLOXpysNymPN3qu1DJjmhXv8kr3+aOct1dERjTrnM4z4GjQRVd7FbkQYlwWhEeLtnTwir7T3Wa
Cqv1ZVnHKuPvU4tUGvotSA4YSrZWAVicrqeya1umii9a/Phky3+Zrk2jnR6EpBaWS07LPHbY8VYk
y+akuEiMePpGi132ZujgeoPmHaqQb7ks2lbi8N4kirNqeeFbjYebrNdG1zhUtco2FvDVh9ZABbMb
4M6gnM3XjGiArE8ybzzMYoQcKCfHloccCbhCYiBsaDVSAfJQtrF3qpeDLLatVW3VAKK4rBuqiiQ1
Of7SV3XVJDIVO+fYaZ1zkjbrzjPmOxZhk9jY0mAHTr8h8MW6kuTss2VH2aJF2DYuvcUy9lYvz7xA
+xomi9exdWgdzQLN1R9V2uymSVdOQBpS18zO8jCZEYJVy0GeybqIhNEaHHS9+kcDUuMQEJexsnOs
9LtJLYvjP+plDzmUNHmwrdkuX6/4bxeTY7Xa+0EAcYnMEfpNh2Daqos94rQcwHV9HUppoJhCKznY
obqpZfHWZzBCdaV6yrDTGyf2Lc2KMJSuw4NTZuluEGH6FgXJo6SUzE0Q87Vo/+zhAUb/7z0CpWrX
09wiD+uhIOp1LcGrNsxPuupsTAOv3VuVk8aII9zKtxG1nnR7o6jO0GOyk6y/dnYm1Vn3GY52Vte1
D2jNw2wxcewYiZ14pPtqZ48tVeFXk9U+XCvLvNkB6FuEXKkrlkNTp9GGd2x1Lae5NmgO/jEJatqz
utg4Ld5OozKpqzQNutWtLnaF41zLhfRuujVpGnKqvhwpK/9ol+WmQQvjH9P9a8dxuQPZIg9yRltz
v+puRX51LOyyj5tXOMJsEwhoa4+My+iX4VSeR9wYyewUlXpXwU1RDUFRtnRBo3frsK3hVvJf3spK
u7YXU5DJiNdJjfapMTRPVaTyLNEj5+B6CeGSoU4edfdDtskaEKfx3iHyuLrV2RY+HlEOm05LrPpJ
gBV4Kp5kd3lIDY9tu+o612vIOlOoMaIhotnrhTvstUwFA5Nl6ZlgXHpuiH3sBSoQVVBoA99dl6Ns
kX3AcrbgsXt0nJfesgHupLYtegPJsCzVj4WV9M1LkGH4a1VY4Xlu+JxZ0fipZWDWaytryUNXmNKl
IQCJvJmOUwWpno1j+ICQJgaNCgzMhFdnf8jM6S+I9itIKEPop90A1sjwwCyZCAqkUfeiBCTxeqNG
usNBeltNk/igLPsuuEvFxhin8aVsAJNHNsr6mpscrjNhdEpwJUDwsePnl2b5JZgzRFTb8s6wdPK4
zpSWZIf+U5Zn8tBETbE3GwOxpzA8238fCK3BfR95rGWRq+9Ut/mUjbf6f/Sdx0os2LZ/neM2VCRu
f8STbyPnvtXLs1vdXLrRKUI2e7mDf1zpVidvJpmRXnZxIfy7q5ub0a6yc4S2Qqs5IwyLUb0TGtvR
zZpNHc/g97NHz4HIqRSt+1Lm+kOJ/dK9SiL1pem02Z+dNr3rh8x7mYOuWRN3cfgMaDWbwd4abP83
+lL0Fi/dWQGCI2eK+1rDN0Z8l40WUkFPAT8X9tynOrFKbNhCfup4r3MMFjlbMlBgGWRZniKTPhxB
tC68j9F7zQJ8vtNxuMgSVM7nLFeH+2tJmAS23PHhWrKdfTYX6qMseQkREhvdgNxw3sGfQxse2vle
HnSAsJs8MFQgCtTllfnVUIOoxHLFdTetanU2DP+lBVEVP+QJtb/NUKETcB+HYpenEWb0f88MOd7b
5AboSw8TTuhOmblBe8x+aAHdPJiFE+8n04FZ1pdAS5aDQVTknGE9rwe8jbArpa4zwp1RzyPbU0qy
bxyZul/bEXR17H0eOkyTYmU8qdE0rDMiWz9Q4ak0+0eN0t5aTTL9ZCilc5l60mqyoYJtjm+n+tkP
FhzOuf0FIcvdTU1bHDPMGhABvJ3GwLOPpHWbeRWHenFsNRvvrlEJDlg6EHOGUGlbdfkiemDgrPD1
geBe+ZKxwdnVWGGvZWsGufBcD9kbwei0XXXD7Ltd1DyVS1IVlZnZtxxcHPvQwxQAhhS2Il2uHhst
mK+HJB/+LP5QZjtD6FcJ74gKwUtZzoK5EH8UZcM/6tKlX+nmWNDKIdrcbni2WPsaONAoBBmPKRMb
R6g1rNgoftSsGiZM1VQ/mt5+8UbVeEm60dwnjhls07IP3hVoBCNQmh/VjORo3k/tJVYz4zyS7VxV
9Zjfj5FQm10YwkTLQXmhhzEEB61J8Ips9OBBXw68NVWXYSGyxYT7N2Bg2aQ3A64xNMpuLNG/CF/H
RzmHPAg7AgQebqGlgksT5oy3OVKGpjF9M8oSpU0S6bhCdfEu6kGEB70lLjE6DpeiEmi+NoFNJILi
rUEsxcxsgT4ZmDDdGhTbqs4KwE2nylHOzRvnwwgDtJZF7dzZEIvfh+6HvVQHeEAduiU4SJag8kEw
h3sNrisKWIOCO6qtnCAPm5shzEj8LA2yTrZaGq+5iLXTBzhstUKD0Fey2bn3WhDirmNGP9QpfWqq
SnkpgXbtm9nUt2mVKx+5paxkhwmH7XVXJeZJjgxyoDrSegWbkadMU8nvfllBtFbKapcY97Ft6fdE
JIdtmCk4iPxdJ8/qWFSrJZyxnbyph0PIm1E/jS5fTMbKg1Wn+sUrXmTBKHhA+Bmgv8NYOH859dQl
G/bd6caEwbe+jaqW8aFR9n4zBc5ONshbCcA+YOETIjK/uGI7UPGVrhFvE57v932phT4JfQLO9Tzt
nKpxNrKbG5AisE2PdXdp/T+Psvqoeu0wX1IMvX9AnKh/gI2A1IeBTzKZpNOtvotyEsXz7PI6SDfZ
kKSqeiLEepCDZD1/L6IP7bCEuBzjnmw3EfbBtd9VS/2Qojqxt0N3wPmlhA3y/ZpbvjmNYq97D3yd
EYr20OAYtQeZZdxbZfM1mk/0A/TwbyPsfjFdeL7q/EkFQGeRphEWLk5RgKHnTRpQNrT9eJ+nibrW
Uw0wcOOeJw1VNalIFff6LlQj9yxLsn6pkr28WQS7a+JXzwsAf6YtnstJDx6V7AmQMJSX5TBjybSO
qzHayiJw0cVGuZp2VTwjbOl2p0Zrp3trzhCyJOu+glI1H2Rj5IzTFhfmfCNb8bsd77IcHx7ZWmco
ek3guGSjrIJpAdTWnO5lyQqIMQTNKeD1JtfXi990uthp9ABK1ymA9JUs3vyqr0Y3sjwufZpKaVfS
01p13BFutDY9uy6ynbqCkSlb3vlZgdXDy8T4Oi0lWaXq+hsyselZ9m/4yu6wiWfVWXq4wIgee2ES
wGcyDzIFIhsgxXRsdPTogj0WW8CRp0+ZPk6qze7RjM7kpdQ1NzQ8Imuns7H1eW4+jnVfAq7Uk9WU
TfjtKT0uAd1H2FreQ3K0edg8OnC702ki25pmzs4kur51Hc/emkX6UcalAkjfVlaC9OSedOwBIeDo
0Qt4uGtwFL+5BLrNFoVmTTcNNC7M8SLPFAu4UVUi4Kjb/FtjZciwby8X0WNvRfyJVZpQLJEzluRB
DXA7bgJz7RY6UdxkQZLvnfFx8pYdkYe0b8j1kcCYiqOh1/PqVY9geSOfceT3P/rA2H4WSOw9laoR
HkI3+/T68LuIQ28XRJq3TwKF2Bavw6ySEd+i+dWKpnRnL2gGtxkPcV3yt6Kf40bYFJuWPyEn9VDC
RNwKZA+SAPR5pb10hvbN03TXV0GErc0uINqpOH5tkCBSJ4A/Q9it+oFfD1GCHM+pFtsuNEPUB89T
kT8nT+jrs4AARCJiA+jZgXhajs2aTMdmGDrWZTWN70Zgi74o2nNHOD4kYv9XYuVIzFZGuwkLrdqW
rZL5gwnAVE/7FbqSAJ2iT83u5u9t1e3wLzw0s3VvlLV65zVgW1mc+o0X1bmvRdPvoPte56gv8+77
CylsPovmE5XBXezl730GmEQvO6i4xZMOWs0faszldeU9zJOVVVcsK1WL/Zgwv6f5B7pfW4NPJvcw
zRud5pfKNmFtmW+wAaojkGPeTjB78c24J2SgKMNKn/MUgJX1TY/0GcA3e0ovKsSKDp+QSTdlzgI7
ZZhNVWVyiWyQ1XNI3s5K8CgYi24HWvS7MuT5Sxf8rpDQ3UFCe1WIjrJPmC/lSAApixbBqTFl8Zid
tarpF/CY/CVzhSoT4QUgksOvNA7rizYZmKGlL13fa6+Gc+xBUK6UQLxo8ELWBcoG65FnABFP84C9
+MWcx2MhVJy4kuwytHg+aVBkNnPCP4NEb7+LwJMeo/DgVe3G0TFPDIoaixxzeOy0qGbz2Va7yEZ0
sO+7B6Afa7OeBlDI5lErXMVXoygDadc9O3NBwnIq5nUX5PVRxMOh7sDmIrVEahb4utKp+2GAY1aY
OcBXcF3I1pPtjxwsVErSRG2HW1yPK0MU2BfXAeaMa47oKnvXdhHamZG6skFACqQX9vMMj8HEAsjX
glw78lruroZOYese1Adi2L5ZtRMoDvUYewJ+eFVF+qaaqubYJQin38vTCt5b6v/RNusqFXlh97tG
7Q5FSaALdCSj5CyabL5OEOIRFAe6n43zsIPskcN2Nmsfq/cRHY25OQov0rdWp96relkdAZLP/MIi
F7sU3o/XzQTIpNOnX6xVNjSZ2XtsxKImz87AZ/ULj7aOuEIeroLSwYMqdf96ws/pM3Z5gZucKvJz
/YduO88i6HydnN4hhKu6ceL+Z9nw7xHe/FCaNgK+JdrNZOCLfBHJ7r37Ok0i9IMxXrXFSx7N1Sbt
ACLX3a/MQbMEoK6DbGpZbmYlcu/7Ojhks6s8Bwj8BlN0pxnda261xRblks82T5WNEzT88xB2RP2n
P6u26Enhk6jWmuK5ifpvYW22KBlG9i6xSaiUQ7cN+jpfcb/JXZaNOy/iA8lKNFv0zOrPVcGHpaXi
JRvI6+sVry6B2CVxtp0JKO9t0ZyyrEDaJyleh1JdicUbBp9KbKLwTCOjmWzbIjjVJaoSCT9GVesf
ykD7iHSHUE1T36m8b6y6ue83MBeto6Irgph9Yh5SgchF3Va/hVYUPp7Uhlr/RqUn9kczxpq8STFM
DR/b3ND2KPTWYWetUUAunOZZTcVbZaqR7xkjr75udokcO9zWxoC+cAg2tfayg66xSUjc5KOtvdnv
EndaOc2pbFPftSfbF16O4XtWutuCdM+lA7JYh017ya2OaC5yJIipwcNqhYomZdO9EtOPfdFbH0YR
wsgi5HQvVG8/pGieuM2xUKZfnoP+leV9WkOG/acxHHIyT34kSBezOI+ryQLOV+ieuyIMPe5580rJ
rqFmk2bVXTy0PIPd0dxinqH73eL0aaTaG4TuEexqfTIn11vHZY93RgI5VQzxnTz0worvyI7epVlt
Qx22M2C8/bObQLAgsuRntuJ3bf07Nqw3a5h+1npLDiwyT4Cx70pYiM5EHNG03WqNDsJ7g9noxsnT
F2TFrcvIcu+3dVrvy7DJHrIJHJ4SdY+im32zy9JNxqZurUPMQhQrxuFLG8DSZvaq03BWrnRhIAjk
Jvs6c8MTtjQBaj9GdDd7mXUI2KkdRZRox3gwYGhG+XxXxMmwzxFBPgENN3aaENO5j7KQzSy0VuAx
1bYfMEYk16RtyjhxHrI2jDZhfa46aD2msEmmYgCJdgZb4rzC5zBC/He1oCBXbaKSNzeBxFtCWC+2
4WEXOIvqtWn2vWLjN5DH7mtL0n5VO1aH2n6ExnAHDMiYsGRCIl99nyvenLSqLz6Uipyol7TjobRM
aw3ltfFbHpcfowXTJ4LX8gGtuAWcDPYBnCquf50wPljAcFaEqvUx2l2Hh69Q8da08M8gLvIRIoji
81gfPoin88KWVP2H5gW9///YOq/lxnVsDT8Rq5jDLaksWbIk271737A6bYI5gfHpz0d6Zjw1dW5Q
AkjRskQCC2v9IQcl9ZdnIYVkzW7zV1QyRaBjWP8FhWxEVBuJt0gxThgO6lf0Jz0SEk64WbuJmPVr
ocAiGuO/ZplWAbwkE0x3JHe1ObLImuYpttkTh5HZXyUirteW//U8us0OwBl7ZRagTeXlUC0zx3oh
1iaj5L0qc6O8yZSvbDCD3uZTIjGUIuU9DmgkIwrTRcaSBUXNB2gUsN8IBz17NLXABjK+U1WlxTil
/eH2GSVmtEHg+JdPajrTrkdPZANSyA5wwzL8XjOyW20Njj+J1NimpIB9w+r3epl6eJInw26urn1a
T4euTcLrzP+iJPYFzOJ7FofilURq56NJxZLVKOoNKXQU/Yr51TYnFuyymQISCaDrUO6mMMVOVu2T
LoDMIHfGYoLaFUkAIz692UNXHr0Zp1WkHfFgqea/y67EZ6Sc9zWufNup8j4AB2+6ZkggvvD8hzOI
36l2Bf+KDTYEw2E5g9Z27G2YxpEfZiRa2wYdHMHLXZJAGRIhGl/akL3aSnrVl6k7ykhc2XnXbDq0
QxV02Fi4BcQHEgJosYZW0Hm546t5SSGS5UEmof0YKo+kupXv2s6o/KEkqVF6kbtJMYDzWyrL2zau
7M3kNv0JoQ77JRFawk03g1toSZdpJhNqQQh9c8rkUhg1IF3jMiFNt+2tKTnD7aj3BP4Wn+yGblp9
0FDMEEobniWPKuJQ1S/TmTuM2IR16JGiieOEFPLkaFspw3JfRiILzOS9tbX6NZpG3Sej9jezNxXm
QUynwvL7qa/8uI2Um1213XW0R8UvKNe/tGIQAZrN/OOqd4qx3ihK0jypbF7JdgNu6AD+lA0KlIWF
gbajaSjTo3npI0rrqlp6hd6445YYr7Kl2oiNoneKQhfH1Nx9Qch930dK5veuejNJ6GwNe5p8TSon
6ZXvQtjOpZDKn2bkhxotzXgxq7rYtlP6uzXA7zSIiuOc81p2TXLJ+mH0lWRy/BGXAcm6jyoEy4pq
5yeMvMPtFOIeJHqY0l0YYrqGdIdwlD/maA5nMwS+NVZxEHejFbSC+6Sr9PykiB4KqEFidBrLozv1
OIO4ZX1Bc+yqNmypDKAiBpaIOpYbgGWJyERun5vRw9FlJHjSmr7dQ7LdxqMCZa0W8yG3shZoZfUm
2/KuqADeENhu907bftdEpgdGo5k8YRkPn2fe5m6EJTdHRzfCtWjJiXZ9nG6RgyaCj7Rpo7L7qLxY
nOAoqVSv5r/b1gArR1iw4aGAQ4HPejCPI+5Dnfc9CwvTl05PrgOZpjFDG7q1b5RKx+sIyBDNonaX
udGHg1jNdvR03ExFtp3HyGYz3PMF9b3Y2VGoboWTfWAING5qUmZbJFfVbRaDJiyVCKEVvboUI3pY
bcgSldum4TtIwu2UpHcCmScyEGG8JweXnVKkd21Vt8/E+BfMLiUy5smroWnKvuJB8sPpNQPAMeSJ
uLfsZyOLQrPhUjcR8Epk3bJjVRudSJ+dXWVE4z6vbG2TALDxhYucbHKLxGgR3rR9kIOQ3FhOeo89
cbYtt9lKJHKpW+fqroeOd5gd1YPxi8gJczhUmj7Ndx3C73Nnl8h5JXgxoKe+Cyd12zpu40NXznah
ZzGThCLaovL0XUN3Z1t37fDUctJCOeybWtex+vI8PEsNhL/qMBk3mD8++alccizuD9Kf2U4oOF1M
xsbJwMhEJOVA6zsNjiYNgnZ6mAPzGcVHTH4GnmuggA0E1C6boCek2NUWCuY1ShCgw0v5qDMoXAaF
QI+afzOCoM9Gc/JVImmzwxqM+ecnMgvDWSTZXQnrOehVLXwRrfHdNqnDz311SrpUHIuJ6dpUgHOV
VDMq5+ywy4R6esZ7d6PhQhfUtYYiUhlCnQvBKaXtSeoFIK8xQ9Mxqv0QgdW9qrBn6Wur+WysGRSE
WeZYI9nWPfTSeQdHEzOMFEJqNyvs1Mc8AQjg1UcsL7vTOIj+tL76aiLb7E55AnQKTg0rtUO6HXz7
fioyd8+PW52MTK1ONvmunZzL64TY7wlJpPmU5GzaPHhJwXo1V1IM6LJxX1NgRIbmTPbC9Un1X4Xm
Nae0Lj4aNyeBUphDc5jjnC2yB6vZzSZkibvpNBgdWuZOixeureW5b1mos+iFeeyVxRCv2o/TXJxY
RQo2QWO4tbryw45BBcg+Krk+qZYWn93cLAMlLmP2Um54WhvCV+LQOL1apN13oaI2p7lr0MsarH3D
dHhq1BTsYkxY6tdN+Zak8lcri+7zu1pfrV9TPFton0/h7KL80ol9uLhRrvuM9ZW7dBdrPn7vTVMV
Ix+axh7D4WRH75CaKia6rYbUP7sLqrKek3wYRVRoQavW6VHKmYL7vNGG9K4pXoKbPf8YxTcLGUqU
IIjg2zYMAyap5QPUt75sr6nCdIGEbhCnU5j7sRqG+zmrD0NbI6xQ4IqYxMdBwktUCNaAwY7Gaf0E
iHlQF3bmd8p2FX4VhjsH68tWiyu2v6HhxxIQJVIh0L/fysJjazWY5GswpDoBdNBPAo55UDnw2Oqf
7pz9JO/i8s2GaMj1uuWyO6aPBxY2qLE4rr9VpY/lqVmatbs2JmIe3ObLT/n/HQ4xov+vswfHa3fT
IEguFnutGgLMlr+zOemC1kQVbmsrJgIjRXro69yjqMMJUYX/d+kmiKVPfuM14DOFUwO5o+lB/O2m
3wJPCSqAo6bIS5h18TFTcuTcbx02gbsu7u9FWF1S5oETKtk4pFX5D+TkIhLlLTStDo/ZWb+1aMOT
DlfcrZM2ig8wmnJClMyPsM4L5u4532lDdHeoioX5E9/190Z1jX2/pAlUy8pPY4RMZNPo50nD2mYP
EcF5dg3PsNe74CXz8s1baZDYDxQRRMp+OCqlnfLouNNVTAiyWY7SEjWRZ/QQb6j77BSqAl1uqRBW
QcY689Uc0YJRLH+m6uwrIyAt19D91IvMJ4pHRVWlJ6+cf/Nj408DaPVoDgXemnoiNzElMn2Q3nUQ
s7EnqVzBGgsSthAbq2nLm5pDauzZRgUiqxK/y6LyZiVUnBGyQrS/2EO0nzdUYTzOQvDZGFG2xeNG
d+f0L1D/zTksEjPAErnYtMpcX1KEMwytVD4qptmdMzbuMcOX6I53JjVpa5a/xlTsnVniPS/Np+OI
cs8jUBxC8ugfZRGimJAoP7rQrALkaXsQoyK7Kir7ntbrt1UWix9RFb+TSQpw4Da/95G4I4jq/MkF
+TTWBb1Q7FsWEr4UUVL7jYptm9naP8nMu+QCmKMcVXYHkiUPSoNwXLoaohXZkk0ZtelRR3F+4+Tm
fEDFdN7PlA42oDSNzazIdkv4uCmrIdmr9ZLv8MhIFWRapejsK0B/7ApF/yjgkxhJGX8PlcqGCU4x
QX+mlVou5JV4qxr2/GgH9btstb+KQdaok0OYpNpPHQavlsRNPHSAhmKD5nJ6F0maQ25NJyaprZzy
7Fzn1XC2luzdBNR3MJr64PWN8o719VZ4BilVGHubsMu2Y5RE7yAFfwqMpl7MRlfeDNVSsM9Qh63b
5SAbrTLeZc3ofm/IXzeeC7a+Daczic9ok5nIKfVUkA8o8m9clNx/tN5gBE7qaDd2AMaxqeJ238I9
e8amhPVOJfxPg3yw5SW/GwyJiac14+6VWbV4j5gHz+jF3ahDUhuKKH5l1R9kBWJqpHHlz43tPUEb
h7sodiAM1zMeW3M630gx/J50eZwnIZ9DK917h7BFXIBnxmi62aMEznS01r8zPuxprXmn1NIy/6v/
eXg9cx1c+2uznv717q+x//cS62F7Dtd5HrEy5RiR+YT9sZgaf74sB+yO1/76al1v+ljlpLX/Xy+/
jn+dvo6tzf+MrddZxyZNFhtDrUafvV2G9ltRVCyqy0vVIYQhnfrvUaM3CQiW45kCZHeLH9u/+p9v
/WzFRBlQsZRdlIr6tDbVsswOZon42No32+nffdSriSL75FJOevSwNJXHwc2NABBR9FjHqtxmdk/M
Yb+OrY0KN12Nh/DyOZTb6WvENPb1Jolz49FEzf9zbD1QtHNDfWfROl4u/jmWKK2vab16/Bpjxxkg
Zm/cSjPTtrFbRXurQmq8VGrrqlameg1zL2bpG+WPxtU+coDIT11VxtMcinxrY0B0L6eZ7VM0+Ui8
ld9jEBf7BAPIA4URWMuwEzHZ22i612/6JiOXEhYvdtm3FzPJ9i5r7BknT0KkOc2OMMf2KVv+c4Fk
6x5xl/eiyZwr9EN1q7DtYlqJ7JdBjgkRvvqSjvKEGEp+xr1XYKkDkBsU1bw1PM3G9CRHP66cfwgH
2Um+aO9JQv+lkI36Hb21YiMGu9iqs/ZKublji9kh01imY9Cibrg3m5JKj4ogk6ZDlCP03qR9r77X
zgBgVKYLm4JMUoY/FBZUkfFXUv022q5lpwygsYusj3kwq00Od+6RxYgUVGP5k1z+dF6Hmkjvrl6W
H9fe2kAUjnYt1O/Nev46Jjv93bP65rL2+ricqTCNL1JOHjg1KTZlng6PQoQFNNh42CrRMDzWsbgk
2AUcdV17Hq6c57jO/yBD868T5hGparKSYFCWa6xNrv8TD5a4r5fxqjk+qlgX+l8n9B12D6bSZMd1
rOa5vUglvHotNfyp3KCXGL1qc65i4plOO8eNlvQE0/Y6FlnxPS+ooK5DVtmDus3KX+u8vg7FwzwF
aqXp+7WbTG35mMiKf16hwAJbB6i0Yl5XkCtw0NekSpxD0jK/Itnyb9Dt5yntTHyuhd++xv/3PFL8
BXBIQ9+t1/s6sdfi50g1jp1NPgQoOJUvSAaaR2Nc9HPqePTXsbXpS7V8kUsTJQpwTn2aF80nqDn/
OfB1spbOzqHS1devofXVlIXly9eYm+R/VK8h+mliz3ebNnkpdUrGArPez1dfY7YiARE03mk9Q6HC
9HlaEdXZQdEBw0gd1fGkMjFDUXP5HpEI2obEDLu1q4kyxw2hg3ftWO27CMMF5LPkCpeT40Hkh0QI
QNVLdxBdhWMwOBOkmth7Cfvd8DLwbaVJhnnpmhTVD3oLcl8Onf0+Fs1wEAoR23o0G9v0IJtq2kQm
XPle2s4pbAhK7JTsnKpoApG0zH5z+oItmCc+1p6Va+lzqROsvdgN7TfDtFBJkvl9HSq7iGgir+bL
2gUxZQZ4OH6v0XnY6GPtvVlxryAJFitby/PcN43Q6KAWBHVrt0TqBf01gpz1ZIPp4hUGw3k9GILo
ePumc1v3wTAZPFdV9aouF00l4a70vOKynogtMTHd1OGMhHGhv44NrDxb0aJC5bG/9+Kqh0TDkjeu
C9u6Nrm6E5LuXMo4socuEhi2Ph+crN0Jp8/AfkbxvkAt5C0a7lXV5DtPwRg6Gxbdy8F+kiSwKP5q
3bYElfWupD3ZqUz91kUpq/tU5O+WNk7E+cxymMZkxOKGc55j6M7oiGbvvTJSbPHCD+SgseAYEX/2
OnO/9upqaN4c48jsGG9tvCwdUEEnR9c96FspUtRFKN7bkUxWVlOSgkajH7QicgJBTWDJ8jlBD9Jl
G2dmtyONteTGXML5/Dl1RhGYeh4dPH2D+Kj7ai9+MGujZwfDVG5G0XzrdAUrHreebnxoZDjKkXx1
xt5FMaBFJhSPg8iuoBrqaAiimlX+kEX/Goa1+oaT4Yq48RvTC585ea20JlZXlZrvZ9JAFy3N+kos
MYZdmi9REWWfQ9oYxifF6B9Jm/2qbNc4tNhYXIWFPtxEiHvO6/wvYu/2l2uKaz/m2h9sNnap11ps
lm7tNPsE5AU1bCmBS1ip7yGu/C1a8NeiaPwIb4x3M2mPMUDeX1qOMJzymmFj8tDt8owyb7ErNfK0
hZIUW3dIKore8TeCvnrfuxAZhPQE+vSpfDX7siERYMe/GvFDjWZ777Xags4v3M2kkiMsElFinO2S
tFVBxtqzfp+ToXgbumRhF2bitHazGr1RQBMXmPf2a9hN1KG6oYarYYyvcWMu/LKk3YEKTg5tjUaI
pRQH7J4wccjs5kDSr9maC62cnbnxIPTnz8/UIClQbABBbROFQj9FrcxPdBmTvLF9U7/jOviIZmYg
g6l2F4V6idt3AepL0ap33ZFo1ubF3WK39t7PrnaXrb5bjyF96p07PLT90f7dMTm/m8LxnnmFPD8W
Ge+9ZUy4aGPCvBwbEYIj14yr6dJT0Vt81D2Z+6XXUyx+FDjxrj30gKtH66U7EVbWuyxrzHaLfL8e
6zxLvTthc/jsVWZ9l8N8NNVURdZCP6R1Nl/zpZHqcJ4TqZOuoVd1bb/rXcVGy0i3r6OuOex5p9wn
o4NmwDpoLEcSizVmmvJzrjf2VR00joaTnLdmHPcI1i799dDaUMDE5qm/rp3PS+V1a1FULUmj5oM4
DH1OWrIVGKa5ViMgDKEctnbL5Q9QBLB59wJ7pmoBnIjuKHXOnl11PnZievvsrke0pupPsZVe86z/
yyyT8piT8br2ff2vBgVMZ4uvXB38z4FB9cYXnY/yda40HM3w21GrfQDkSIssV4klyaBRTxAMMMPo
ZqTuuBM9ZEotU6MbTxIkAbufp8viYbSOree5WAPd1q5bm68w7sgyLO//Gp/rFvmixlbQZYwaQrlQ
24gpFDBOaYpEFgCMoVgOWUUReRmLTWZPhIAi4By2fMut4r0Ka3Fde543hQu0Ekfy5eAgE2WvDHbC
Rrro3lS70F9sfD9AjEhAL5xRA0tlc/xcO6KhxoRe/XxZu5oEygEZL9uv3WoqkmM4eCCHl3ci45nf
5iH+/MPrkG1NQdxk0WPtWflAinVAE2Xtxni/b21zSUQvbxe2VZ3gYtj+2s10x3ptoOCuvfXzyUg/
ZHbevK6fPV9wXqOVKPhpLp97ARZNulZt126FuTy3ZoHbzfrZ7BwZpAQhqKW3Xi0O+9esIsVLYZnS
mqUVaqDUbXOyKRaQSJ5q5mqzbA+qTWUowvzz3RnLyU+iyPkBgPjc8ApPOp6n1pr/IW/xMZEJ/V51
0EUoyosnPt8s9YSGPh6d1RUER3aoSjs8SWMW5zBU4gN1yOJQIuJ50/PkI0Oe7becnIc54dfuuNXv
Ii9tLJfT8aRVmBq7Cegbcj/x7yOF+JYMPhsDLXKTazYWCUicKDpTIt0n4/xmz4XhI8cJfKPK7Bc5
d+Xs57XG7c2T2mf5bW0U285uZEORyA5/OCg8Bn0KA90dauppUd0DuAJ6DodORWOzg8XiyfEMWH4+
Nm39E9tM5Whp+fRmdTW33fiq4Qf/ge/ar2J2Awr0KHdX4U7Y4k/d5ektTmJ0azNH2UHTVz8qK9EI
WuVOc3X7Xdh7SmLZN2Oeh52hxMnWVbJzpHi/CNfVk9nEf8y4/NmNwqS8UzsHDcQoVTYX4yyExsYm
yVBggvzgCSP9e6BIlE2WCxSppljp8GCn9ehtdEF5qQYI8CjLPRn5hJIfpueySDB/QZ2YKoH2rZ4j
72B5VD4BvmfbWiCPaTqAlQaw8G3bhxfrbxfW93UotIehtieI6LVPFSraqSUZMQu5SxIvI/leldi8
cYzbOP6t43hi3Etpu4cp75A/HAEoNwF5RuWgKdTV4DTVO7jzOvIgoXH6BdRDvWZkwDboK9mbwi4W
H9n5yPKIxKYdfa9zt3nOOos2Q/rNoXAPuNsRZExpFHMUl9FLfk0FpovjgHYuVov/zNBgKql7uAFG
bWD1Qt4p3mp7q7bEKbIKsvJx5W6iQjU+QH7+HKyk+sdEBZNa0J+462rI34JkfVkhDjHIzlcRqTvi
3Dc81FKLX2tQKmtvbWpLajuI8yTHljPWJqx0kC6jdw4hqzyQUdGA/SUHsBHbBC+GW6+Z6nOitLr1
dGrda9dCSPGaJ2jBLwd70IXPwYCMPdr9ZR0yYB/sndiuN62bak+vNyQoTwBES28d0gwLwTeZpaf1
DcvqczRYmYld4kOphYvaZ9U9pxBIqxlX97WHJ1W0zdwQC53l4MjOhnq1PK09T9e6Z6xkIAQcJOnX
MR2PkGPvFTYsGt6wNgQlOx4N7EWXN0SuMm3TOlVBI3AGUXXy2ulUH5aDytKMA4k/BdLAcT2DVPdw
CktUoL4uGbnZCfHV9PMz5/FQBrE3PaeEdMdkafqzDbFGKxpxynLBSlfK5B9b2uhKEzs9HGE/suF3
hSfuGznNYDKsEWuSwnirxuqXSBGaWI+RolUDxCm9A4hR883W8DNUem/YrucWhh6damxqgvXooFLp
wX7d2ofmK+t9BRimmfKTJ4ggoKLFj7VBHKXc1mlYbtP/jOlTnPtR7SHebevxY4pGUF6hh/a3uc9E
bDzdsjOe6aww6YNpOa7dRPG6ozYDD1lP0QbbeLKATU4ef55ftJSRR1RaD/by9jpqdsDdQwTR4bbV
Suc81iZNWma7dhiPTpQ4D4k2+nVMFGjmOgC00oxgR+NIs19PJiMo7mjJsacJZRGA+m23fEHjFmDz
v67XdP+UuRJuYfYDjMI25QGXTsfiru0+u+uYNJtNo7GerT1MTMv9XAOw++zqIe+a830IcOO2Do3G
TDmvS1RsPerouY5Nc3jSCh6MtddIpT9Iqyk5gz+6Nr093SrAIS+fQ7AgcbQaPN9wivjVcXnMJdpZ
9qSbPrVdKsXGED3WxlPFXi2N+br2xtBtr3Hj7ks9i9NgbpcscFM7/nq0jFnlM0snddamye5rzPDS
P56qsuj1VXvXYlhlfxy8RcdWfawN9xEKHj3V6q+x0Bzem1gdLyj6qI8+CpNLo9l/fZ2Qsk9BeaNt
919jLnZlcvy8aNsPCFYgIxRYoz1d9Dh5laOXX1kD8ysl9FMPCeK09jDKtFV/fell4qFJUx7/a2x9
m9WWPxsZRhutqnNAPoVzXxu3IUvoQAiAoc5YpSqAdKnFNMMmhaP6bJKweoZpRXrNS+L9OpbHBbnK
BIi5KMoqmOpQ9bn3w+N6smng0VqiUmyYwH8qFTusjGl2G3Vx82zm6iFJFL6g99o8yxSRW1MoYaBC
B8XrYTg7ndnzBXBQAJ/aUEgFKaXZzVOdmuTWJu5xPbgO4TOmkbxvvaM2DdV1Msez3Yie33Mw3ltz
qE7e2HSggqYof2mialtUW0Udqk3bOs1Gs6IZ4FHY7kzFcF76FIpG0ofpYj+2xcftW2uEJXz4/hJW
/YvVRyi2C2pS8BJ+hl2yswSCB6nFTqckAvAqrT6Msf17dgsQbM1R7SOYE4oA0632+kYSgwQt0Ufh
4S+k5/4MSjgYYwUiachqvlb7wMfArjfBoKvKcAIx8a41TryPWBBIcKtA0gEp971+Vme05qSmGBQX
YCe5yj4b9Q/2XUw2oBc2laFe8y47YkatXOqugh7bD+4x7yHAGcZ70g4J2z+XfTJoz7wX7nPOLe00
UdEm3yFJJhqlnxeThDPlqyNOuqgTU76dcAPwqj715cwayWb4Re3vmmi910WEb4LEYE+1Ce8xMi5m
m6g7BWMUv4w/5nl+oyK0iaVW7Upbuuc+xw2GRAAvv5ppQAHeNuozomXfQFiMuNDJflc5Ah9XXQ+v
ffGby4gTciuGj+7zEDimQeW2VLRLTqyaW6N6NzKuPNT5fLYQnI0EIJFcwXIx1eHkTemh1Ybm1HRh
s8U+cti0jhNdMreZN6rUv0Uj/gEgprptNEPRUOfqbgH/uNe6+a4kcX3IUWu8IJMIroQ1ZZu1jrxU
ZUmWRB/gb81hENVTfwFIcOgaBBllkwZFU+29fPSOhTHVm4y4ga2VKXwDN62g6buDVS+IwKjTtuZg
pzsAwj+RavqxmIkeTKrkAd9WHwCH6wLU2cjgcd/YrQJcL5XyrNGikwBcCy0JduydwWpv2LBt1J91
qk/w6szmPAA0OCpLwsNo72tErS1hNSEKt1FHHSQTCLMUKZIR8SDVdz3/0dvKNcvg+SKOEmTJHfTy
P7Nr1CfqbyorYdqguaaeprLWHiYMD5PbnnKv3Qwp+BunDoxCxJeuqKNTNBJh5BrP7yTw5cm6Crm9
Ybl7q5yUldOjSeHE7xj1EmCm5FDtumn2wp5+uqbqXkY3lQGpQClIhX6CHfBWo7ZkO8eoFzhCRJBp
tALTsrJZMiXfIAIUwZDEv9u8wiU7Ng+s5X0KYgV5q2bHF/pPk2ERM5KGp/qAKYesrVcSI7qfgC7b
hEn79NwWjpnb4v6mGuVRNMyDiWIG89C3QdWRE2iKVzRN1Usfx9pFLo1jYljpQMLMCl/oUbg1O5B6
QtPZoShOx9xrtdsoTd0AUNYuLqPfCpUHlBhiFIVIZfzqraH6kMias2gfugIbO8eF06RH1EDUEXqq
R3j8ErUAeeY7OxIZUPesK/OKrXnu4wbwniWq4M871gKh3kyQi2+jR4K90buJqnD0QFiF5VPWIJRC
tQOHbyaXEeSlj20WUQWbwi5V4fCYkuT1nEU721vUZ+v+d+SGOQJlBvBGV88AMZgFwMNwL2asGnUI
836nQWWSfwZIgzGw323rAedrbIess+ObhVQDhKbLrVp2IJQ7BQMWTVWQj0QvJopCCguV+5zq6TEK
u72QasyDuZsQRcvlDfbyg0xz61voyR+9SQcFqofW0bHdkxL23klJQ/dkLTidOul+tK53qWKmWbNV
mMayuj7MKCxhofr3ABB1X3fd33gfGHCC7WirVOn0MuBVdHFIHpcLgTjK9GfmuGfwDxNR9hjyDQ5/
j+zayW5EwJeSZKsbXei3JSSKPKlJVMjIpOpWWYfarUvfSm25B7peAorzLEA3LAY7yMwnp6AopZdo
biEd+6ysziXLU2qbNEn21STNfd/U3l+Z9waXqVNl+Gu2mw2cd9ZSb4HIKL9iow8KK49O+hjhj1ir
7YadunfoAZ7tLXCg4E4oSSkhm7cOwr1jlSQ9VHNDzPjijdbwmg1oFDn0EJNJt9KM3opcsc9fTT2U
zmfXJvI/2g0UMWy+rlZI7OgNFjhGNwfoWXveLoxCLxAe6msaU1/AltnX1YhHMTSN89wklE2JPn5n
hb4tonQ6qTPyTQhF3bUk+mMtDlFQdS7oFq83I7szFuKlWcRzzGLULqrZyPvQy+kqk2XmpudVkbw3
MaFu3WT7KnJUEWQOPyOYsKMi2X90fUbkYcUfaaajc2iWr5Yx2ruxiNl/L03ovsxeBw9Nasm27e6Z
06YnwfbglIVOvDFKCACwseOzZZt3PTJgb3gjdxR2jwOIK/J7yXZQmvuMQSWJPTZn3SJwpuWHFQNm
LxVpqMLAEk1r8boCgfmfRumoF/Vom5YedhmGQFIrrEBqjLknSbPg1+Age74UApRZ3+ohtq4YbsGR
wAzUg2Md9aCxpmiY2HGGvJfUyAVB6SM3anluzelVFfMItSO0NyOqNMG0dJEpmILe5McyMxegmSMy
eCUd0pOzBrrIM8sziIzDMMFIAa507czurkj8nwozSTc6JppzsGLmxELgt8CfbZ1hKuAUzO51zDSN
ULDLbx6luVPS1h8zcKN3vDZAG5Y/xBBn72qBS4wnf7tlyM29ZgmcJVXQzDo7nYwbyvFc7WVtJpYw
AFaesgnXs9EAx16tWlsFsGcIUmBqCvO0XgbXyre4iYpjnlRM2WPnbDDsBh5CSQEQXDkHJYppsVPa
PBd2YDLlvQwalN4GoAD+a8Mubfl7SI6ELwkJ1kM6iw+BFBzio7sJa7mN44wQ3Be8EQDtTarx66L/
mylB1jf/sK+RZznk+2ZsWCZBBaYOltZqCklIwuNsmqMjvpdFZXxDQh5FzvGhp5F1yAblMZMEWOit
6r42F+OB5G+1Mw6JNwqq9Rsvmb2jiK1rQiktyHRklaRaIPxngBi3z66pTxctS95GlV2qqCNkFAWU
4cWkqQ7RtUlb/h5QoI9PBYgob7qdTcEbLFdlfwpHZNM/3eBoT2C7LtLYysRGwGSe1hZcfZH17abM
bO8VFoBzU6e3GQTfqwEYwS6idlcn6beKwAD5yhhoZUUxde3OmZ4T81U5AE1F2aedK4ifjAz4i7Up
os4I6qrsD7AjyrfObNrDCFskWLt66rTgjRsLv1ClfSFc5v+Rnb3Rq+j3ZCvTvkyy+Yzwx2s/A/Y2
XTu9RUi5/B9j57UkKbKl6yfCDC1uQ0ekrsySN1h1dRdaa55+Pha9Nzl5uo/NjZsrIAIcx8UvnoJG
q9kZRgrT6Z30aNV2dS6hgRsB7AwlQWIu4+ctTA13QCrYCdlkLIKdM4/ZkVn0k8E6B734IcueuhCw
2M/cfsO0rL1mC2amXHB1IQiLq+k8RQtutDYm9QowIlyQpBJMevRFUQz/GP83S/Klera8dvWtDLiv
XgudbpcVKaEAPRsd5LRWV8HBP004Ql6s8C1uQAr4r2MTpKcAOq/dGnCLhvEVoXLUDfG8W3U1BCMk
uKHMZMLgxg5K3ovghhR0fgpJcvxjcpvgBi7Lmo8MVvklEpU32qrgkl0kmsysIMHC4u8NdQHa1211
FIRK5TwtkELGstmt6IFbBw1eD/4uUbRlHYHcACzWkV2V746SHxI1wCH3T7MfQDEvN65ZziixDZ9o
a4k6HwWqKJnjnE3ZRWpGTsudQRYx+Pv4djmJ1NJCddrZTpYe5FcmaE2zAYvw2eLqdw4a9SwKI463
h+Q+XMFw/uqW5zeakXPJUaOWPWAJErn/Eo2ZIrOlhfGdJLOsOoelouM/s/ymHNxngHfGRS4pPwPn
5TCqBsRJ+uroleWfclw6BnDMl8e4PmHJFLxU7rPrYi2k0S1vLPXujNQKnkyAPlbsr7QGaLfsUI9T
Oh5Vvf4peGAJBmDUXQ2/jvVUJEeyarAxI6qclD7ebY6y6b3ivEI1+NHDXDx6TcgTtZEQPbVJ8yrP
3k7cp4F1n9NcG3Tr1hCht8fQne2t4pY6TP/aEM227aGBHdaBUDfBQR6XPA2JlXh8JjuJSiuwQt1n
X7nbeUWf3/B19ECfSXQJICLQNpRzhdc7fcuQzAARgDljNYwR6LuoHO3gSAES2TXy2xqd0x40lB1d
5Hpj07BG3RziNvk6j/pN7tx6l6CW7gornQ5yr+WuJG3B/L/VEF9ZMADyTOQIiUne2hwkLYGR4hjS
dCEQTUQfh+6TPPi1acqt2VqDlNSsfO4qMOwHuRXyI/W+5v60QaHvWUFnlGtVf7SLbQhyl+v9NXOn
nwFeGaeM0QCt7lWr8hambXjKZ4jOrT590peuQz7bWWw75zmYQQJjx7dToXOihNugJ2QlefH/XPjd
b5AotleQ3fVQX2uuTw81GRxKe0M/SBcg3/cOufGLDSBr/JTC5V1v7gqnePfWvANVfLyDBtt4RQRr
cm5ORphr8zF2wx9Kl6nH7Q7TCd50x4XSvXUuav+cYWJ5kt/S+9VTas/qCY3Gft43WXjfDroCzGPp
h5bXWo6U2L/meV05IxwQJgdpCX2cnhjCMHVZGoI+Iu1kwrHems9Swa5mKpj6fkCC7SIteOys4TLl
FtOS6pg7A8ZH7gKu/Nfr2kV69UOwwl5uAFdYAClb25vjB1dfAIxGYdeLvA3d29ItS0uS5JZXsPqz
9EiWPjtH36kGMCvpsxMo9JFSX4LtbX3XRNeolM+VN1y8xtxLS1gPwVbgrHxpGzYIpC9kwt6cUei+
bm/41pYlT5LB0grVvj81gPTOoROdpMyUxi41tuM/NkFJy1OT2HqMpNfoh3JJfshbm21Z2fbfXQ+2
cmzwp+Y1gCu3S4HHFCkgt94G4bx8OHQPommgM1Gd9BM+FOzTMy6QJz7YOsagzlM+ty8OYwPmh/c6
KxazWuCxnbzkgFKGuruzFqzqPJYv+eB2J9OcGUo0unpQg4K1mx6BmR0bvCfhHUz5YhdpzkN9CKLy
ycG8eHvwclVJrq/TlpbMrZl8OKQY0vbSYz8ojVGCeumuJaYn0JfMGM6T3H05SQGecQKzQrPrfWj1
e3lLYLWTK9F3uYNrfMstRJRk3jLhGnyEVPfdFi5FyA3rYiW9sg4ONSRe8A1jon+OeuDuyJgc5R5L
II89XoYnCOUyR57SP/JJv3mxkZ3UebxLzBKBMq+7SCej0Wu3cHZL1HMPYRGsXwCj/RNSfnaVE8qT
lxg9fbuwYexo+HMevGfM4twVs+wn9quP59kplxaxdQaqpjpXjtt+n96O2qGfIN5vd7HMHHrSZPnM
ZG5mHXwLupCQSuAFfAOXbDAS95AflSrsrUE5MdBFGTXruOqYyWALvG51nlznOgHMYT/3DD0SjeLI
3mc4hq2jq3UWFWlBwZ6brq2dMFzqx9pIjJOcX36Xb0fjtdWfZiNvT6ppvMhT3R6txPKu+xUbU7Qb
iwKlfyjkf0/Qto5DkW+/pNeBHdPTEkcapg9g/I9aZuew89t8eECQ3bwATatuwtoZoq660RZ+l2GW
rc9XnsTWx2wPhg/0Xyn0THPy6oMFQRpZDMfA4aTgJXDpwQ8oBB5Lbpk8GWnWgcraowU82C/wDflv
Zy4Vth59e5Jrg176++0mbKUSkyr//1MxVhthLz1sXb38GEmuY/EtLbE1c46w/WBAizCDDHSVzr6o
eCxKFbnsOuSSKA6bvGprlH3tv2H164dSfue7UcZ6bJm7e2AB92wIYo/Bh17Gr2yOsHQtr8lcIAez
DybzB1orrCeHfXIpmjBUj1J9jfrLFzQCDNIF6TqOk5YqI7ot2PKmOWPLQUMpUgMmtgzC5O9swYqS
lPS7sez668t5hInzMBbouvXEG+DpJ5tdqnmPXm/BJtQfrvwQs77prq5eZVgmgzqJSbCeehkWSpKN
IDSvAwggW2WpsiUltgXbY9zytmt8ODbKP3cIddCH0WdKx9kBBMgvkpY3jzueMI1fytcfP5dasYuU
QX03jJRHuLa8+WcA0f4qzTVCSRfQ9PIMwq5DckNayj9H5ei1qwKU01zcMj18pIIEMEW2KdwHTogQ
PKR0K9jmgFIgwVZPkoP/a9Dq/Lr++qUlr2SP7Z1ZxzNrY5ZcT8879k/++95JbK0l0Y9pOWg967ta
Hy/w8ShFY2Ojtd+0GalZ6Ve20YMc+095WxUpXcfZEt0CeR5bUmJy3L+e9d10RmpLxQ+X+qe8D2f9
cKVg6fAxmqu7EEbf8orj4cxeRTWvc1V54SVgKQVyJjQiJu/LMtsWbHlzhico9DvqVK1BdK0k3a2c
fKv6rkSivhmAEGILfm3R8rLIe7K9LNtL9a9522Hy3km9f8r7v57Kn/OF3F/EoP3Gg4tDG8PaZSws
H64tWGeyW/rdWsU/Vf+Qt84nltOuV5DzfKizXmFIvHtNGX6rnRfupWuQOajEtm+09CFbUmLbgGyr
/CHvQ1Lq+T2CAf0vrUYSISlsiHy8nOy9M7yVJrxGJVfSM0vZTKuzKjvpXvG6de+AqaCNb2llXmjk
kpaen7FQwIqSlVnuunTkB1Y776V7YPUfSdYGZeC/6Wprp2GrrCFI71KUMyRMxN8O/9Tdbk3BkUn/
VmdrBlveh+YiSSkdgyZlycKF6TWos3noHD2d9zL/TQAYsFyUjG9BO0Sn9Y2Xm7IFa7e6peV2/WtS
CrZXV5IBCyl/d9+S/nAGyZuzBOyElvAabZ39OrBey+X5bEc2eJUwecuuFgsjxrJC8m7muFWTYyWQ
gcGWlNiHetKJbnnv/riUfDhk8CrlOBsPoAKfa6gUuAZIDVbKDQ0kx/LhKnHEa1+l6/KzJMsucmfK
pM+zy6w6uyZzrIu87NsTXd/9d4uZ74YKW1WJyeONip4VvbXSusiVO4ieGHGETIqOVvYweyXbMai5
aNOjvKLrOqW0gHHW4+abvMh/r2rVanDEOputk4bNwTzPrgkSwbDEIa1JUDfsVu62tG8FCvpnobUr
F91hZ7YwIKND3lY+LF0Lzqbu3wln22IDIFLRrpG7Ks+lzqAy6VXxVsbwTIRPri8PeG4R3WnX9cwP
t19u6rtHtE5d17sucxaJrq95xObk7JnTUe6yXHYL5AdsSbmxH/LWWZ2UfCRzbjWlePtLehjqextr
vR02hljFBbn/pSvi8WwgBHjUYcyShHqGAGlxxWeSUktn78xwkOlZSj0PmKeeJHg31cFrpGVnbTmH
mtTZQxnU7U5qzV02XpS5NA9qnwHSG4Zi10S86hJ4mWvubQ+Apwam6D5N3JMahVZ+RDIIw2Vm9kdW
JUENT8610YPmCU4We82IxkI8zxzci2L1PvXHtwXR/ilABvYT/Jv6gGrciCoHScnLEDzKErYn6hEV
iNiu0k+x56AsaHYPU4wWggNs4aSzt3/2LH9+TqvmF3zHS29q5ZcxN3HVSv0fecmQvMYH/uYHKkjx
rHnrvdn66bFaz86uH7DhoLWo4wzDLmjq+ms9g+llSl5+1tXU3qOoA7wqQrZLLRZbAJOl5Dm3KvSb
VPVQIRGMMlQJjhsjxupxXEpYSsJMYMBRIEy0c1PY5eM8JdWjxCTIisJB9yzPERZmEd4q4uBQVsgP
+dPw3WTz7Nyqi5RfplYGdiQocRyWBeCd6zNzi4sY1WsVwqfhYySqomB4aLMCTJDXDsyHm8K9gdRg
e81jsb1F9Wvqp+h5WAKILtGzryY/kNVUrpJVZph0o7uIKleB8JlhsVvjBM8NatjPKjuhz6miaftp
HANmEBTEtge0KrW5lzmWonjI7qZh6B61pPOe5iWoM2B7Nm0LdjU1toJQz9K9Vjq4og3szpgTZnPj
qKML4/81JdH8uKZAc6D869DmtuOryPKeUJmJ9lXY7tA9NY6OZpmHaWpyNN4A0xeGZt5sB6gzsFbt
oNt60u6wgkcGAwfw0gvL+wqq3X2zBFuS9nlOCtZQB6SNbLhppX7LZzM19pppaDcJiin4T2bRV8p+
8mC5e2HKYjOiBm+9D2DUtcf+ezLk3wy20sGFQ/fn3TLhM4NMBK1QVKjE9PNfbHd+DfNE/z41CWgF
BHHegjEDdo0O1tOssZdsTYl1V7l5f9P7uL2kaVw88gg0KP+t+qkZFRpXlpoPqtG/1agGPbhR8jTY
VQP1Vak/xT0bRw5ij0dJSgFboZ+RX8+P9bjrMe7YTUv1WEsx5YvBci3HsYNNlqNAu6XPOLw72Mp/
OOls3smp6sbUHh0vvEAOw6kzQxbtxAenOmy/oA2S32E4J+t5a2Nun5quPeYqsjZ7H4vlPsheMSqc
WbQvGubKtnkH0aL5BPe8f2Tp+CopjHbbT5jWQYbKRsSalhqS5xjlx4MS90110ePCNRCgNrQfViyW
qAKD7h79tP6+HlhWLlPUTqTAQcniigxmApqNW6GbSntGbFPbS1JuT5aqy6fKARO23B97HAG6VMtA
Lz7b4+/176RJ7p/tooZzttw/VKdB5GWThz89bWYcTJRTJCpBFcww3Le0tLaxRULyXaYUS0kHueMw
PAGcAYEXDDtwXVgqlBWdkl5/q+sgvPT2EKDxHlY/yvIk5fEQ1qdUR7WpmhWHBWvFxS2c9cBrE0TB
fbcEQ4LuiWv453cFfZ9iJ/Ml8O34CIUhvivHDA/DJZCY5JnMsrFssFFUi7WowW/wXyrKIWvt7ehu
xBzw/3JI6g7gK1Tt/PE0bVcgcvsyPpYqq4H7D79OastFpqLUm/u0XXgUbDuaVgsDFkXKh2gJcgQm
HiQ5+T6KhZE/QF5XYxbXl+JSRbl8t1WSGA56d3z4OvaROTh2WVUJy8rDE2NSlJvzxQKKj7KUlH44
VJJy4RbV0YuDEPh6qFzt3RGZbh67EoDGx4LlV01lDNnxZS7sbyn2pCCXZje9a6cqvXPHCMCJhvJm
l7HPqLJbcUyKUHtVy3C4d/X6jzzU1NfBLtRXPawfOzrYR/amYbogOsjXrzfQ/3LqVr+zgZZ8cTNO
xWZO+ZCiZvAlqpSv8JGDJyk0y+DBL2L7WcpACh9TCHWf8qXmWH9JBs180/yo+KwlV6nCNyd7VZsG
+uVjWKfTfR9o6cO4BIj76cPOTGqidjPv6LNB4y1JqQPRlI0c3/1LTQbcS13WLmEupV8yr0ZHWzPa
vSSNvhkuBq6ph9K0UMTf2VbXf8LGCukia9SPEYTKL02PLYIKX++88Cu/AAUrD3bmm5cRy8zn0h7f
gNB0363y5+w27ldLcdtbVkZIJ9l6972ZAVKojpU/I6KDlm7Y/w4cu/0OZEs/zDEu4nbjv2mAz9Cw
bQfwnsTisD3OWMPCF/5PFrTIvws/5OmWAyo2m+/LwauP+LWVKMw5xVumWPatSbsJze2+eNNhTH/C
+n0nhQowtjcQGF9h8qoPkmX7DfsL7lCeJTmiJnHVvCnZS7KOXfN5ZpdOUnLGblAfVLTedBjRd8E0
g0sorNC4q9GKgRZd+6iw2fkDi+5xdwCLh6wn0rLHyh+cm5T0re8dTW2waHe4ncw+PQ+CMdGXXq36
PRyf6CZJJ1JtYApRfydJGyMifCB1/16SszL9dPnmP0pq6rNn+uv82YjB9/hjcAmjQXlJs1Z9iHxo
xKGPXdWQV88AfY7ITvQvpdd+TuJWvQOsMLzoesurEqMqXyXuvVSQfHQRT6VSZ4+SJYGJylFkQ2Co
Ox3D1QL32MwOXqR6DB3tOTdfmqY4uZ1bYVhYH5ExL+/sySnuog6y3CIWXN4pKkHTVS4ys+p0iL0e
0XE7ap5CzcEKfLLeUAhLv6tW5R3RzSwvkoSjA6ReL76U5ogkpdGDJViqaf3k79D0A1WTj7grqy1A
8Sr9Doo6O0PHd046ex/fbcu4y13FejXDzHkoEwuAxVKtndS/JtCSVz5t2gPDOg03ImLuEsxa6u9Z
wWvA7/4nb6siMUtp/6p6XTv/0/F6CwCms+Onepybx1GpgEsXLtJ3oLpMvkR/5ar/2RwH+0vjjOgD
5Xpxn4WGjbJxlYKIG+avfeW+SNXRSO/ryPC+1U2uHtw6th7S0sOApa5RS0EX9jN0pF8K4lfHuNi7
wIbu1ZKXyh3jn50GQMwy3ObJM7vgpthOco7SUH1FVaXeyemd+Ztaes2vjn0jYERmjA7jZFxYsy1R
3S2tF89Gc5zX3UHYUst3SVYXKOOiUXVf0qfe22V46H09vtWIk/9dsNaR4nLLhUcC+BkZ/4M6B2p8
kPIQ3OO9nC12XDLtCjph5ZjXNSnFuqcl44lXO1prBpr+YpmJdVbtAe72dgrLMe9s4OU3J7SUY6oV
OrZUg3OxwPte8bpp7jXDdE52kk3PEz4uh75Vm8+8jSrQH9f5wdj5BW0e5XfjvblDwpB0LKzTy6vd
FuYvOImIRZr087Q+XtoscSCpBPOxrqr6Mdbb+mIa1XCL3NbC3dcvsSXoHPSxAKvS8cHM1Etksfze
/x4H4+ckMpW/FJCW64WyXEMqrrD+nNLhZ6gozjfNbjLUjrX5NbTRBmeIEjxBoXbP2SIqrip+eten
sXVmOSB9cqECgXFuLNbP6Mhsfw6/0wH/gHyo/KkH+CCDTmKEzSA8CVzzrwxlZL3r3wKsOZr2U9+B
WUanuHnzWuaEXV9pT+A2OuA5OCzBu3IOLK75/kXXDTyoRmeRNFBT3OK0LruTmOPUbAEigfDQJci6
4F/zSXMG7y1PvW/aFCsPZu953APke+swrW+S7AyU53In7q563CNMpTEuu3YlULeicb3PAYT0XTWE
6kNflf7nqJ6/61agP0pqXhDgjm49SVVPc+4izfKfJRX2wblNy/STWej+Z39mL7GwmtfScJzP/nn0
M+d7zKfy3I5qe3baIfhR6Od6qO0fJYgsLHOq+jIEQ/ENm7t9b0XuJ+aR95g8FI+1ryCeH0De6PpQ
2615S0FUsOOMs+7CZBnPiB1NvEQIrxmR8ZfYHVqIqYVO0H3eKjRGbRwqu7NOA5aCj90S0DCmQ4M3
8kGSUsCGbfHYzLhtYVl9B9iJKwddBboBw9Eda3fFo7EENlK8d65iPORONX9iFeBbV0bTjylagB4t
fA50oJDcS/Vv8TxMP8Y6svbjkh8t+f+7vovk0lbfd33OAzxt3wQugm//Of+W/2/n/9/15bp6NcDc
9syjmVvxfmDC/lIOU/2iO6Z+tpc85DLqFynImfyueVIFocjmpVzyPhzLlxM5K8U7xzrfRAmshW3p
VY16omVkf+ep2Ed7uXnaqknhGHverq7hGwTlk5K1FoRJOF+jVg/B0eFdP/To2ByyUSueJBhNnlfR
f9F3WlMd9TBR74MKIh6dlCRQaFfv2yWQpG0okO7XdFYdeqZraD3+p1Tyt6QcIXlo293lEYC2LWs9
05ZO6fTm0X0quV0/e+w/UCTzvifwmWhUZX71fLik+uh8muze+2kgQMdqoTc8Wa6L4WiC3kqRqhG7
r7CJIR5fm1I5Gbo3f0WRYTh3nFUET79Ay7rKNcIMOF9ftdYDTtjeo99pbHQt58a84knnrn0GN2Lh
OmAYJ71px5teh2h2L4Y74qizmutYYQE5l8mXFEjQo9V9dAFZwUTvnauZmiXiOq3/kjmJ8oJAdHfQ
Lx42Ysk8o+lioB2DCLlj7hiCwIuJx/qsVFl/ZvKHLL7xuzLbH0iMDF+jGCf4pGv7p6jptYsat9nV
H1PzMQx0PDGUcv6ShulvQIfZbw4OsYO/KaaJOhbWvy/4yZyNsQseq6JpXoolMFSGh2GBXOJSwdAX
KlIDZMNqy0cthRePZLJ6HLyie5T6Ug2DpyOmkRMGaIjTJIsnO5B5vGT75CVArANftSZ9RnQIgwgL
YzSjU8cTPmj1oxV0ybmCWvOQZJAqjNGc7x0XZDHsePvOyYboWiBlfOeZkXVl2aO4edM83LJqHK+K
GpV3mVFg7OP30X3S+Eg8DY57n5QTXq81iyRRl/inuG1VHBjU+uR6xQjRFdFlBKD6Z/YnymMaO92L
j9oTusFgB+lxQANVff86d1j9YO48vkUW8sidueu7kEWpoFA/N+xB78NRNb6MrouWN7qnX/Ge6XdV
NI0PPj5USFDn6aGawgglLPTj+DZB+PDT+Y+kcY8+fmTf2L1u0LWJFq79HL2CJf0d2er8h5IYf7Dw
C73cClgoD1z9lLV8nP3BPPfLGdwY/w5wYCUWDyMTKntCpBOIyR8FuES9M396YA2YAmbDHdqo43ON
kfqixj8julY/eNbUIYXMG8DMqLxkjYaQDOJ942OMWguD8vGSm0r05iue8+hosGnFCD40eyh3lj9c
+nSYvpk2cydNC97cgjdFm/IC2QB1/BYBADwG5dBf5Cg9Tq61MWi33NGGA2uJxQ1GUMxUdUEGWx6G
HH67W7PMCUFEqSKxd5n2UiKZH0u26mMm+oRcYDuP5FWVCw+NDbx9hmPgo1W2WDm2Svelw8DyNvpq
hnwFtyRDb5t1ywGmx5JE0c47Tm2Bz+WS1M0J0pJpFVdJ+mmt7WAnxjtMHiDJ2Q6TgiXQ8xC/p9Kc
yrvRSyocLIhJsNWRmOThNE7tRgeiNOSgsf4Px80IRpUQ1P/XuSX57tIOPgJXRkK7d3nbIXL9MSrn
W5Z+a6YwfKPP9XdF7FhX3Ydb0efGq+o5/tkYQmU/5zxmxyviZ7sqLpKSg0zDe227zHuwLOWCdNH8
6HUNlMI2b7/2o1PtjMEJfraB8gahyPvT1LRT7tIdoAO+D7Rcj6iAKG+Xxb9ZzHhCHST+o4rqmM9O
035b7O73idWVD6xz36mIuD9AFKgecq0KT8iZzrvEVKuHrUBKGWD9Xc/Ekqdonb3afQEig3PzcgY5
RCpuyd4enZ0z1OxZ/vciH06tjAl8Id3/koJRRTBzuch2Akmmg3ph8yu+HdxBce67McCACOtQHF+U
PoRCojvPJkqOz6m99L5aAcLADN01D6Yvlkqpe3FYKnhwVIxLYhWp/zW55OHUPTxESyB5QDC1I75o
7IIspVuB1JO8qlazkzngCiDJ1jbyY4QszKGLJ5b3q/qPCOKCV6j1dy2YoL/15fTFKZm011Pjv+Zz
3h+AivUvehejhumM2ZNrIKoSI+L2MFn9cClA1aLgGIHZx7bqaqUemiBLLz44avSYp2p1ypjrPqto
7bJiwOp1atUKC+tF9plfF+5Z83a/JjYKKNZsmj/wFP3mN6n9q7T8m8pCZoASDrympE4YSn8uytZG
vo9FBjY0ut/j5N37eV78Mpr4p2KySk1vCYAe1JBl9bhhmUgtWEh6ZnM2fPbroUHTnAmElI5OWN6F
GVRAKc2x8Lz3+7nZSWmchhmel2jKSenU2uljrZg/kuVM7HjkT2ldvUpZbLqsOSG0xJg8eipbVXmM
cRIiHlhz9CQxCdQs+D7ranXdsiSGG2p4iPHxWY/aSlUnc84xG1E7yXOaELlJt4F3ijjofqu3XUcd
sofGLOybP+vUnWNcqWAivY6JV7JF5LN5oqXaned22p0KjwrOeqSd0xmpGCmQYHRRDdorS51aUabq
tB2j+cqvci5Rtvvvad5VsZwYDpmcfDtbj03Hvnem8rCeV4r9NOYS72rOtqLsscMyD4btQQRbTq8M
NRRBGKzvDpSC9ZLyA8NM9U+eaX5Z8wz5BdvFJy+hCfpOp16bsD3843/aav99Xu3PLEC3Yf0Ny12Q
2Lsfu/y49TdJyXrRrsyeYoRdoYqfrdZV74qlmlTwzZplHolKiQST3H6Jmm6HdMPwh8eO0IPSDSdG
G9ipjc1Dk0TVvsbAIoigmgVN/tMqmgkNPTCNvXq1Q38+O173F7Dc6ZAirKhGv3o9wTrStPGj8NAH
84buGqbtn3XmeyfGTHcuEqZRpUcHzZ4WKVvvl61gkR13O6WmI0do1kQO3/VYY2xwt3Lr5AvzzAsk
vM9m03u7ntcOXY/prfYrwMXdZy0YORk0PxSxk8debe6dGP5lBeqJBZ1jyupWYeo/w2K4V9j1nAos
ESckGMplw69Q2HRI4Pte4BEzTfWSu0jRXuo2UZ7VmClviZ/Rc+XfmYxFsJdbsoaxhyaVJg9rnoaJ
y24uhuy6HRWwknfIaiSX8E1VnqUADtrPdoZxVbU9VM75talem9QcngcGQq1To4WeMyUfZiAjiJfF
/JDgs1JisoJDDrYHVeeg7NCOuxGqqemBN7TSx14bcQBbgin1X+oBHn9W3DnBYIH6JyhYLd7DMRtP
eoHWmOTlKDCcZ1zWWDD9T143M5BA0lQ/V7joFa7lP2VLgByFVzrVc2sj15S26OKMjGGe5yWIUqO8
uJMz7SRJD2I8x6hRQBhq1qwtv7HNr5HVGjfJcpVKR5dsnLELbYqj5Elg6L7ONhGajVLlXQGKecbU
rBeWbEsv2N+divwqF5Y8Pxx2ttcah3aq2bFefqQURoma31k2AoRLlsWy+qPjKIchCOOXojwWEIKf
W02LXtgz/z1GlX8dNOMBIfL0fsSs6lkCd0brH1kr67TlpVOfY+KGMn+iKrECpdE38LzubomVWM8s
9lvrsV1kH+fCx/0obBtctFwmbX6Kx9Bsle55TeOQVJ3qIjX34HwpD0tLv1sGz3HjPs0eo4N+rtgr
qjrz2fMS5cmK7oIlYUTx38Fo1d87Vi1vk5ku00L4Prj/AczY6o0JKkfpTNcrJ3LUwsa7InrG8K57
LIvpsLaouYwCsMbtDlXk5qmos+DFZJHsRY+L19IPxjupJgFDMn2HLVB5kaTU1VBZP1gVyHE5SvJg
VKRQEpIH5nDj3lMD7znNDe8ZXe75Zhjdj8CvUQlZ8nUn63GSind+7ML8l2ooYF7ZuQ8fpAYjv2c1
0oy7aKb9FVPUXpTAs58hizrPOIhVRy108TIYZ+dZCrQWcU+1ZHNGklKAYIr5WKUMGHHeUFCODVu2
kg1j30f0v0lv3W91Q9ZOMTNrnHOqV/HJnUBMIGcZvpSwIQ7YsyRHw0EZbe+0lX8yPAPlcPRbXpB6
jl7MtoEbaiSsH4ysh7pGiqnQ4mUiAWOXGbcs3Dz1eWS0UQbY4SmYhfiLUp+P8PDfsSWJvt7XvMXL
D28ND/zdYq3iYw59kxh2zRn717d2YQl1C4RRYhIMApRcAia1ACclE+na7uzp7HiPMYIvxfQWrsCr
BeetMuyuv6n6zDJLyyx2IT5sAWNkqA6SzoT10JvZV3MhHnULk6ZefgLeRDCPbOEfWRXCbqhBsiiA
7u5NAr1qxxmDo3rR3/hvVE+9X1Gio4HR5Mg+SnHfzzBEJRojO4PkfxKzzYFwPpt2qOytd8ydsCBJ
0BmJXZstRLmLazFiL3fLqswZ7RPsDmCYQV8wj8pkKFDsur+mzvzTRy0iLarziP3XwdJeA3wdb0XX
f3O4rXcRdmCnVjN/hJPpHccFVZtwmsK7o8fJjvJ/t7stMXkC7GGFRzPgXim4pN2pnX6ok8C8tBi1
3WyjKK82k4SkiuudonbnwbQ/p/xryxph6EPqUHnCNAGtZkzuIkg/K9YhriExL6S0fEFcO8vDkliG
aMOxQhaE726v3RqULYLKZqPLKFHiS9Lx/t2NgaLMfbO9BglFR9srSuaz3s+CWxVav8wsVI6GdV8M
9XhrQntYA8OMxpuvL3cum35kml7doPxWNy+vEB2XaO56vXaUqFivSkyCxPEr0E4eahgLdr5Y7FhK
o4Kgw6DjHxtW6Tn5NcoQAlg4osvflED+8JbsMgNlGQ3fTH/hMM0LRlFuRyGcU4m2MwteeeZMh+3J
SDvdkhLztAF7Kwi8dN4FOoEExgL72wKrM8NzZ1p3yYK9l3YgQbQkB7Y4TnPU3EtW6VuYOwQuoxGx
NejF0cBWep5vXxSfUq2pcR81cjhgC2tsjTqdPlwTRL4gyXNPF32IysTGQAJJxhEqxFqk/K4ZUg53
GEO2u7lxelxRlHi8c9ziYGDT1RbjtAsyrHVD/KkPqlsxi9FV/8zaz59eOr5p5SKsy3gE39gCwzmo
9BNb50c96+GNJg9ZUYU7NMrYKJ3L8N4GC/MQ+N2e/fZmN0zZY6bxici9yjp4qKzeqVW7p8so2UJn
ZbGsuityA8vUdlZfYN/rl3nAQch28aR1vrZ1m59MNmFAsXc9XixNcIpajCjNfKf0GfsjwAQPfHDp
NOInU9fs/aRNytFXWmxhev2E9j/ydPNnw0yveVmyfoclUdSY36uhwrNwSk/IL0VHC6Jf0Xb3YVCr
Oz6OMJPDojg0EDLC7h7hV/AkMVu6isrWaxCzqAKXao8oW3QaqsUjujVA4bJEweb0fi71AX9jtzmU
SFQ0LmuN/fi7cbgxbu9hlcLxc+/dB1MS7yMMtvw8VtE1xaI00liu7lWEb40YdXxMM6v+d+zDyFZB
Uu3H2XLPPlo3StleWj3kJqBDF5k2d9oM4Yo3gwkuZvjiucvSJUaQjMeaPx0+3Uvfomloxzj2NU/O
hjJBBFbA+3eDcmZEMe/Zf/zB4Dk8uhP8/VKxE7SJgOm4M2NPE26Oizwa8E3+eJB70+V/uDqv5VaB
bls/EVWEpoFbQMmSLOd0Qzktck4NT78/+d/7/FXnZtWyLEs2gmb2mGN+I3fvFQikPR1P/YSZlvQM
lwQGveKDbpjSZWZ+jAEGu7Grk7U1CphTTD0l2r8hIlumU+frGWRmcjgXyfpr882g6rlRtmyyNSe6
rc3xuy2hI5lcooExT4Q1LTP9xsQhMUfPRIggeqrzngRcyZwYE9xhgZxgCYbC11wvAjlckSKwln1l
Dq8R94sQyqtPLjP5oCUtHJf3kq2XwoRYpwBXzgLRyz6PrbYt4z66XyCur6371RSk6sV6/LlM2nZw
2QjOxhReC8BJWskRr9zW9pIfDQ6rXyuyiQ21vnktggUCpKH9OkQkwjWy0oNloOR5mX4PccENrKUI
o2R6Wgx3SxAu9pEEK5YmdLqt7JC0/DtvjXG7tmoMl6Rotpr7kmhV5dtZGW26okKfmaqtLbX6tCa8
4DygDKaGcYlVNoCmXA6j/snOPwm8xZk2Y/fY50S1duR1oedvpNe8G8MEngVAkmsRejxMLzhyLWBH
WRKQ4ln6VINGsMJf9T0CU/1hUaWfOcneFpruTyC7ZCZeAIm1ApMkmK+C+qjVwyojfcWFGKob496w
YpvvLa+xN31GcdsBdap/svVtNXPga0XyjTm3DHvzmQjF5wm/JF0XaKnz0QOZeu1tDGp0Q7Q2tYwO
khkmYBmZ/5BvQJjI92y2b2tF077wTsLkaaUxny2d6p81PdtMpA4PTX+K1pEA2WrZEc8rSZetkv3y
RXI2evVTXo0fxkigvD4sdyKj8h/XK663RggkGp1Gn2CFroBMjniGARvGnBNBV48AwbLPiYPkdw2h
wJqlHRpFkZUIow2GHcdeDwsHwZ9IgaPVbLvSju7JNhw2tHayQLXOs1RlaFUjC4EGhrYo3si4L0LD
o+Hdd0Pq9335il+UIceBPbTKU/KScG/KjiDha04szmi16bXiBZj/Peg01+9fJwmBrk1z5u7ng5ua
P7WW/5Sp+d23FmGBHWR+nT0UCveumsdl65Y0C1IDL7tb4CNKlvjNQAVVJbC/eakf9ay9ba9CVbVc
G7G/Vu8QvTDzCydYZftJ+HDvuo3S5HXcublMSeantUQtuRp121gdaoObQolHSALvg/XCqinjIDMO
XZleHIwYflPUt2Ve/yst59C28rNP2XgpcZe4RRkKvdhjVEEPigbyWuaIuXp3vhlIM4tBVYctDvTN
aGUQeeYpD6VGGr2pDYuv2ZUKI0v7diEbJdGEET21NoJQKXNw5G5R3RMxb7ShS7FDBdjZK0pmUj1X
St8KUr23biLxD+NZSW1OM61+8/Q6u5mCOHGvDLGHyUqgjRcvyzoUIfyZp6Rbv2slX816uZ9kYJay
3cpYnVfQnLmEPNeTP2lIea7BWLt1D2ewNumoif6QRxE2bbmbUy10U7Lu35e0+fDi4kk240lJPI36
/JIMxb7Hg5Mrzols6Lcg2UDTTKcEcCCGNsBoXWGHecMOXOtCq+P6hCpvF/u2r2dE3AVmHHxooAFk
V8T2xzKoD7KpS98ptOfeBWQzpOZ7X+bfMzg9q1XvzJf9YtvFF2vt1ik9jKJ8WhgjDwq9fmhG4OUp
HKYpx1HN8XgUhIjtatoAeP4stKN+3dGABKbWH+JxvCfTiAxBF318HpzfXvSgKbjDkrFN1HslQP4C
UPY1MRN5qVdgm4qTOVT3OWge31hneyM8b6ekd3gvewB90IYOtbIHePs5ZvkFe0RCjiZp7EdCMepb
5oax8Dlg002uyCZC2UEVHuxvvRxOuT6/jfxSbP1eU0wYkD6LF6/Tjqx8j5jLGn8cHQ59fGuQTF/b
5m7I5r2qo22/7+dq23NYWCTY+dM7VD69vZT6fwYF7DS3KSrVfiBPTe8JFlPeKa9hfY5WTj+l2s4p
V+/sRr9FQYRyjj+tUt2rHIeT6Q13o1sE5DncN0P8YZfsGxkhI7phLt4dZurhk9ZTQGuGlAdB9OfK
uUFHAGx8RdnQGTMVjdq4lo7BeNwJ9hkHj91yXd4SPdpRB6Q6WhWXy/gqB0TltXCVD4fnUmSq91sH
IqAuMBxZZfxUy+K3GVTnl0Mxh603khjJ0GGX6IdJ9x4ciyJySSBnV/F0tHqq7GaMPsaB624dza0E
5u3009lCvYOckocg7qRW0A1tI1CieKdA7r7CIMToFCOhWWiH3WRxkB0OI5EnKwu6UYaj6XgM/Luu
P2VzGZaPfQkjaso1fWtaMBv6Ln0gAH6IYNtzg6OSvPd+dDWOJwMQGbsxe+9Gw5MmFrCb3vghBkjj
i5biexk/ut7bxhNI0T4lo9jLvbBAIuhocBQY48NK17h4KMJakQVtjCIw6nqJYp3vy3VyD4RMvjop
8B7u4OPU/BgDtfEyc3nW8HWy9CS0moS5GYZixunSpg8Gy0/IdBKuJvJ71rQ9xWn9j5DRxBfGSFvJ
eo56l6CS6suAXOeuHVMSBolgUeqSz1mdx7g9SorFeKhuJ4+mIfkioK7ODBC9UGu/uDQtAju+ZkWY
6nux2QHk7qRuXY9bjVzC3B2vCYPczSUBUlkPR7V9zc2Wq2MOZLfqF3sqFcV4kfvCpQaTBb6NOP03
oWcPR7u+ErJsBe9Nzc92PW8M01YUVoRmpA5sBzneabNqDqmW31kxBTmZtJVpVzsLZapt15mCNpl2
DGlbvSxDBKFnmcRf8K1gp+Z49hKj5QrgpNH+Ifp9pnV+iKSlSAYe6Fbelg0YMxD3wi9w2+5XO+7C
HiKmN2dBttrnbvTwpo6/tnZD1PIpJZi1QoQG+Ij3Lm82jDLeZZMQW71q34Es3IzVCvG5viKaP1pB
cLXyDIb16+S5EQ6VEB4oF5HAb/WYurNOwUxiQa/cHaYlm2hIZw4yyXCPXJgKsT+zEQTkNC9ktktz
K6zlydTlqc24AhOOcC4IlaAr+Ws70RQWA8ThcpMYcpdK9bGqG5wzzwWOVJ9ckHZTGhwnosRvmcTA
NrKyX5fMKg3LVYK3XzXIfFdvWwA95M3sj5qxlQQe+Z6tPYpabCcAt9dFqvbhoDIKtWCg3l3pcqR/
5CxsmnUEHfg+JdaXKbVlG5kTsGRGSCEasj0tCvB2VIS2x9lfa8wOUJgQm5gwv0KNP6QJjKTc+mfJ
ofKlQu63oSaxbiIh2uAFTf0+dXUTqpwT5qSc+prHWeLY5ieCyy8Zys1xyulamzTuF6KKctN4ANhX
hlhlGKC0jFDPa/v6A5sUjTg0TRr7br4TNlxaQ6m9Y0wudUDWBKDmeugpw1tmtOCoh6OWcrbVnfD7
onnOiopxJHkDGDNca+rnefBI9UWk8GWR7GYSx6F2rrcSC3sjfhbD+27KNQsxsjWcpuO9U83vTj9/
QxLdr8sSSNP4qFVqQ0ueQfQyfBGpzoZPMlcBfRC9EY9T7tyPvctYRlaeJ3ekgdLqNLK998weSLQv
radoeBiFDqobhigJYiTu6E4UqqQ6F7Y4CUNy6cYDeU70MTrduTTsOqa6msMk1e8IHHk2J1IxvbHa
xsnykET2hBfQuaehQoBLFsFsXt9c78GVGiYR88riKwcVDENGgU2BCb4uDjOzDhcotsSc+1M30m9I
dlpTnaviGWyeR7Mz2nNOBl2TWBuVGezEJoOnmmm10UxpBe5NHwPsRPTDu0A2uDfiOamczdzqb1pR
0GoZzV2kYO6piDC8Agxa64xBPA3fSYv13rYO1Bd9VVBgzI5vU1Wy+5oven6gkrahDhekVKVeYNST
5G3IQyg8LYjw5latZQSum/0sTvKW0KdclrEMtAk2YOaZy8FZXmuRFpvI3BWChnTFHCozqPFGkgNT
i/Etr+KrQs3OP8r41DzZBdwQ6JV0BkoreXXaLmOIdJH5s1LcvW1SvbfNTMkxyYE2YU97OCEk2nM8
GMo/TURGRp40t0OcbC2CRLbeoo5Nbn4VGgO7SQb5/cobaodvHEnPNMTrrYZHxW+54jee5rA39LiU
5rm/rZatBwV4WZDb8XO1YZTH0NlqxgJbJhEKulpZz+xfEaGFpOlPHRUn3dGAmmcNyUKRTesp7fcJ
gA0f05Ljd7X5M1tgp4pnQzrVLq6ND8fQ9s6q0E883DxW81PXoE7hdf/Am/mkop63rZncriCHIfvm
eUAaLBSC9dIlRLjeKe6mXIoMHFafWGKwfk//yLe8jTwillPWKIOg83JyXjxDHZcOGAmcObLkre4y
deKz4sMCiXKf5p65066Ry0mznApbh/qeVuM2Tdmn6dT+TTO/cI1iA8FUf10O5aaLlx0/Rxd8jAHf
JgdihZ5zw9RCErB2LwySRv7cRriHfjz12rrWK9r2k1OOVJsYU+0VxxnR1YxOHIvcY5vKEhVZFLxc
m5hs0XrbDnvNuy7Nj9bAS1XimUCwfag5eH41W/dakSMZCuttom9pxPMUkv5z5al48SmxxVO8yr1R
UKCLmFA+VicqAEh77GFdE3ZrO1oYjSEJI1jdeUl83/yy8EZ0fmYmK1Uy3ReCnZrsmKfJZmJRhP6W
dAQ1LGZNHtT8BIC02OLhusuc6URbgUE/rbgVRTyEbAJP85XculiPxmdcuZ/O2L/0Oidmbr+QffFo
yioUMTmFRABDASdIdrnpO64WxrpwiO97S38bB/tLcyZ0ZZxuvUV2XaYjxmTc/501tZiYmA7teJu3
cMBZALDBXeHNxnt03by6WnxaIRWC1D7lplwR7vrvplXb1tFeCiKJfSex5mCuKbx1GzdDxNlCFTNW
tceouNB9WxQ3dTR8VYIRimRcgVJif+rGR6cQR6uUfWBqIzVVhf1eB1CtMk0LxTWfd/SMDaPgRNFn
9XdSJnvAFTddmmz13P5J3A6dqqMLSJIqUYrpzlya21wSKNq1xaGZiEwd9WaDK/wzN3rsoiYJ3Xa6
yXIaz9mA/y2qAAfbG36F45hcnLTCJDyfKs2A7ySNxGfoMZqth2hghCKK/q2V9mQSJaRknTxp+QfM
xMpezUCLddxYs3m7wB4LrcH4dsbhYHrpYz3TWWcC8GeIrgc7KT4WY3rNK+aqSVuAflXzN6fz7ZLP
5zrDnhfFn5QQnwSrJr5TT1u7WT7G5jqXp3Mj10oPR+Bawx43cdtRm1+VSrWji5eE1oI0q6cmAfAm
akLy4dkkUuR9dSoL4pRq+6F0Z0EHXXtf4/mktyCkvepssoQLx90Nde0G5Qzkrho26Zy+pUUngn+t
3XzbVvEVNQ1eS7O+L6E1Dk7J4iI70pbsATzeca3mTUR+PC4nZrWN5sic0aOpTZjTmfxlymK/zGAJ
E7JBs0xH1BuribMRz/kqrFCnpwqDK2YWpJoDPRhWlZGUmObbNXaOTFB+StF+FOt6meB80VaTZ66Q
V5lDa9PG0KtqPJhuvDO7LHDmEcOxRlpUtt4yvHQDtXbdtba1scEbcP8xyKMsAtfk6ppWfdqT6QBF
Hxu4ckcg6/xRjeU9KAfxxkFP8S0qOs7i6mwVL6PIQwJU77pkeEsmWuDXU3BdiJjCWKJvY8mJwvzE
7VpEOxTxt8gZblFuLxGgfHYJzKEVrbEhhehYiPJxSMz3UknBRi+hrGWeyvWgPImBG2OVPv5ZBWId
UQbxuNmzG3skVPutGbJvdr9PTIEOB7D5ZCqvUcjcy5vdnLomeqc8wI+RUKJECPUnjUZOZxC2Mi52
vnFLc4/LCFkvWyxKhjYmH1I71U6j3bLXfFUl2u46OlvysquwtuXMnl5523IFRbOKIt9X3bmqNRoE
vMDGzbVv9r3+wiyESCN3r1aNuckSZCUhWbFy45spndk0Qk6gt68FTWYTW7zYu6UvjRutoIPVMolA
J8Jho+YmOuMZxm5ZvPbAeFzqdwsZTMqwygdt6YHGO3m/+/vyP4+Boc+4LvsiCh1GOADxNyb3qoGw
caesyTK4pj+pN1ekwLgJsJCOWoLWWw61w0g6Q04fEh3ZEPhPHWvU9vw929WgUB1FhNIHxJ6tzcta
dP1uokLvZu5hU4cAmQ6P5At/jkNxnezi7rNq80EYk7dzon8OmZ3BUhif+Mi41/TY3TJdxOQcF+/a
CFC1tijt5Wz8RpXLRUOFXUbRl5WJMUAickOwAcKzgDjrFX+TZFly25t0vpZsiXZMHDx8kfOdeOb3
1GPfXliEozE6QGIGkI5iNXjmq5cD/ba3zaKd2+vbpdcOjCWxT82Q7z33BX4e2MOKZIm1CqYlO626
fCibS5OJyc+K+bGK6T4XrnvoGoGk6Vxyk2lyx/3plA3EP27vFru4z66tA08rkQ1VdxR6PAd9Z3FF
eKTAM1V2Qz5GFbZxq+jhDyHF9cxlbR2qSRCoY7N721txIoBN4OzQJUQCw2lgouaWA6Ex7jaZ3Vy6
bHpT5TVoUWXTLrLKf3O69ucB0kaMvK3b7JSt2OMGu1j0Byxr4yX6W7o4Zy/+Z/YWPdmOPDSXDWeT
uhXLY/ZYzi+RlUIXctmjJbEV+4xY+2qA5aBqFbhext7ZsWefnuouS3XjNfdYrWHHsrtFYlEl+VBG
ehQj6oucxC177Cepl6996RYbrRMpRov4DcYII+yuuWOaSQ8werAMXk2HDrFDKIeIVGNwlT03k8mw
uslnbF67ratGMKSd5zuCTPkp82jRC9vqrvxcmeQvZ6TKaKK5AkKFEXc67vOg2MNp5C65VeEGuZQG
E03Tk1EABNQtkC9T3WCrQrCym588a2G/VPO+WNCZjcL2DqY4DOUw+ktMY6pfEZ8cJ/8cEfm429Sa
X2F66Is6OcTZdC2gzXebERcftTIGd6K6O70saayY9ld9bT1FHy0KS2DkGrXrcOrRLLHJdjcxo4Ej
xch9JDkrqxqxc9SZO5luJ+brAjwqzcarbCjpC20PeU2sGVsUv3QdZ/plnDCQEfJdl0CpoLzzVZeP
9y2Z6WFPvNEVyH9Elz/HdhsUI7qNgqhhzMia1FLNIZtaiB/cEZJWREE7pvp5mPVtSU3pLw6T0+lK
YrnQL14jrJ3Qx3YLIfKwtpnjy7zaJCaBLWvMzSGORX+c0dtzF4N7lqsXWWEy1YdnumZ8/tWK9QdF
Nkr77KaokdXZt8KpzSTRK9MWFgMUibZKT4ND/7TtEO0bS2kMxcKDLLxysw4WN+O5fwPRs6nsa/1Z
Mxq3Tgc7ZyUt0vqlkqu1d8waN7OolxvRX3tCHXYa4jfw8Dl5R11bkCfO7MZGJJwW2iwYwO4RArnQ
2GZJ+6UsujJwjCoKQK5UeDmZem2ygMi2CgDU9ZK8FIq3yBcuYavo7EAIcc1TaE+2yF4HybGNjEHu
szTHwMRlz5jPSyf5i1ubt2SeCCUmlixrtGSkO73ano2xOC9PoD7VMa7vdSQUzqjKj/hUNkneg/vu
O7Z7vLfRLFuCRia6zlRZDr2ejXSbOsjiaS/YuBMvXBKxOopqR7PYghGz9aZznRDewqzspy7F8FCa
0WbKlldrZupycqbnPmLWExtQt6sIomGJHi4qXXmS9k+QEoSsE381lhxDxx1vYnqoCIeeCRglXpDN
ZfMDv5lDtGR3kz5qhE+7TMBMLrEbFYMJbYOf1kShMwkbGUnYrDiT7QjcGhcSU//NWSwDy42qzAOg
knqlrLA550Rj/KjY/tTNf5Naf0DPEG4BKNxu79Ze6pBxInTo6BP4Fj8tTLnVCyYoaBlCr+kZMkH3
0ObpdqbHLEnxyZJp0yfau9cJdzMaHYFraV6f6fw5m2J1SccT9HRoewW6QaXDPofhXipW9rU7wD4i
gImRh9y2D5kVLTcy0ultsPURFZYcJ67VVoMFjw/5cdAKfdu5dzAuKAz15WVSxn7tdVRh1T0PEx0R
OQ+BGVd9oGbPoFAsVn77+Jz0w3shaZFZ/8wpvXPZ7bMJ5q44TQqrEduBUdGATjyNmn3fMTd+ickj
0WrCrAl3Cude++nq6d2KyfUqonM+4q0U48/sIug3GRI87sqnAVGAvDcP7m8lET+s5ylie5hBb9gw
oPOpXafXEmc5KofogjLL7jXRQM+3F065tan9GitKaEzs+ZwrE79vql/dmr+GSadikfPeYO3ZXaHb
c1184d0gvRL6Kf1edsam0z3wF2WcVUmG/GIXuwQELmbDMNeyfakT6NxF1l3be9lN3XNuW20Yc5D9
pfGwB9IEN1rP3iTDPN827sbCPRu6SpC2MX4uS33hDptRBVu+aBif6+oKH0izXbLrwO7AvoPQNgzy
a/OTMWTFViF7NHUvCpIW6TWp7ZT/IZwUcT1eKslkrvaN1j5/aPGe7qsO2kncTj1ttlVV345zZbMI
tkZdj7Fu4lMx9HUXe2t/Sa//2KhvJU7am7+HZNESZYTy0OSSv7a/RtBEal9if8STa7KWEqzuah4U
/25awqZlHY4a4ykb04zzQH/twUuEhmk6QWztXSntUKzea5wmgik3NO26L+dNF7GRKWfmIDK/U3V7
aFX/NDnNujMzK91MXXGrsIzRO6Y7Z3VFu+PiIdjYHXM4wopeLZ04SjjWWKb0wVSgDm+srh9vp8Z9
KCoOaLUWftkY3e3gDQ0Z3luXm77bwGQZaG9AHbt00YLIj8w4JOprHg0o4g5t+Ww0XiyJs7DpP5oW
kgsTXZRC5cbrnEtJRyxsVtEHFK2biNHBiRYrzJxr0Mb8m3VLGMlpIL7wJu9GtQX8jXMxuvXW+BxL
9ipsy7a52STBrOXoMcZ8Y5A/QJGjfllygUc57p1hdfftmCPDyPilWOh/Cu5LMQTpTlv+KfKDs8gy
blPbmsKhKuOtVpCM0BruP8fGo1kOL2qYIl+AQQ6cRQ+cfmF9ttYfodx9ZxGTnf1zJCfoWhbfrWK2
VncGaj+NEKNqiY+z1Tx3OWaKgZPL7J+Y4zh6HQ6fOEo2UdpB8RhN3/HE93XihEIcOknvmVYQmc7J
xHld0H/ZTLE8eFh+bhhUfDauMeNxo9FtrzkAjvjpC4YtmSOqEV+3KnKB2mTFkyfpU5sOGUWwQG5k
vVwmi+6BLaL35A4HCqtKEM3rZjSx7k/deRnzYoct47BM0YW4EEZf0CJyQ2HVcXjNeFley8r+7VZ1
FmK8UKWCLU6OecQzODs1DEH9NhcjZ/e1OqOPcpFZIihn+xLlxNq39nAwFDnopXrUltU4j3iBTHzA
2zrdlx0l7uBZv2ZujX4l+1etHlZ0rpybAcfNZDKzxfTUuclxoJeG5vZpimE4GYTFZom7bLVh8MJ+
rQNPJJwt6X0BmSGIWevrbgdW6YBnklt5rpvM9zcfhSROLFIWidPab2yPn7nIv4YuWTn7zd3c8rmI
lPBC8ta3cu0/YgsRMsuu4/QZHTSLjCezduNAgChDYaBja3OYp27aYnxihb3JhuyZz//B+eqazgtj
9AJkWkT/3tN9bWZbZce/qlcPven8NsXw6i79I12IKDAzDU6+Q3CWB1GqjdgOCOPq3qGPqpEaLAWW
bCIPXH8s15Ytv07X2YmsI6C0LyOa3aCt8Ildu1nVwHg+O7UiJHbnMCkJ/OFmsZadwxVUxfWuZOGO
pPZmjek/4GYVynOrdrWOrY3x96T7rZz+lZwp1OiqvrRia0TcOVnToSt7+1JM0I+rLzN38aarzeim
WOp00ZDLwNxpc42f0RYMdpHx45i/NDTdTbJ6Z4UlLawM0AhYr9NWx9PrJTfKXg0/S5NzU2ukVlrl
STKtlldtuRsWW99gm7OpLuZgrOTOmFUMbaxpiWBpH0xeGMIal38ubjo2pTETnaQ7Jgxee+3ACr9b
muw3qdsrdGo4WJXG300qp5CoOJS3bMKuGWjL/GKsiXdE2QhUT/a4a6fGRjnVU9J0d9ZIEASYan6N
NJxLvK4uajnz3vZZ5myFWtrlQbroBFdZ+Qmm3j32b6B/qqFjpWhiKMKdcE7t2kFrNnNzGVbdOFbl
tJ0rLQ7bnKKs6fd1ZVC3ogmnVcqnp6qNm6zntGQBipK22ujNcBO7BLfHOrELOI4MT+s3XqExrjy9
FarbdFNPCTDEd5pB0T9X9U9MQ6/NCKP0Yi0NtcX8lEN7EfqwL71i2QwG9W4x5BI9yGJYqIDIEs13
Q2x9NeIYW6ya5AQ6tMP+eXgcamEz5j55v2SkfCJ+idZ9oYOyU8TAMdNytNiUJjFlhIrNCwMrl2TW
L+k84vYwDk1clFsDeUCW8k6Z3tXKQznatAQpLnhdm8587VX6hMOSchQOlT1MDGpU8rZarcfIyh4E
a8rWdcZd3q07rzFuIu7kDIsGY02DjGjKTZahRpLYmaWdb7bKCrFR8pUbU+w0+GL6EtWcWe60TnbL
ZGydYaAqQWz0yCzwG604CdX9RNn0k/f0KrLVN9qHoh1HLhpG/qL6zUzkT6rs33Gq4fWboaUXzQ74
Pf2yBbBCy65dJl9IsjTsm6pDPNMuVr0+Jbbzkjlqr5vWoU0oVbXBPIHfYdxD4NEZuSHavTv6p3+G
0Dat3nDDAA0xeWJrt9xh9fmrq8AG5l/CEuSw5QdE3XvpoMQVQ/26Rl7YLavYJYPx7JHD2rbeezJe
HfFpctJmjBQY7UiBKNXJLsk9rU0E7tJ91qG4jVF9AXg04byaHtsJLWaIGYatHXlmcIxAu6h5KBlk
8L11OVWjF6arTYoST6FjcrLgpNBmdbe22z1YdvnZ9WSVaboDax9Dmj49eQJ52fIYK7Ddx3kwKNjs
kCWXDjSMBGy44jknoJNxE/BittV9VvoYarhUW1JDVWpepOGQGQo3MENzH5tof73l0Rd4Xavc9kVS
MZvOqE/U2vet1d/anXIDeo1suwmt87XWuitG2W8qPD2zi/NRDUdzpBsc007ptG9IDkQ9oq36cwdB
El+q6fDRzvTLi8JgX+ockOBZG1Oj4b627kZjfCl1JDCoSNeJ9J3GYHfvSYoSCsWZaZVrGxCeVAp2
Qo8XxAGq36j/aF1jO3biNDoOPJSGZMicNRughVMjaI7DeW7EcDbqdDwjQKy09WZtj31k9nutUYey
F81DJrT8gW319f9/D9Q9849wirhtyggWZJTERtDZer/732/zRE1NG2IN28vfQ9gB6EPY4v2/L5LN
ccY67qqNvfbNAzpM+4Bd7LHRgXf8PWQR73rbevr+P0+4PqsgwHTLb5uE/30hhHSm9GdTO/w9D7O1
ulct8fXXV/37h9mSfcJAJW1rfrO/x3rZDwEOOxuMy/89VqRuYAD1ufw9A3bXgtslQ9C28/ki1PS/
/7C3u3dFNd/8f48LagNQOjMNrf97vtFKKBbiRJ/UvP3vwwXRarcxDqO/F/17vKgXoqcS+469yLYx
2+guI9PzqY0wTtXNPNz8fSm9Or9mwK2bVGXjk9fFxdFs0RKreB65cwzuPRkIQcH4zRBUjjrPOovv
348undcHMWa9w9+XWeFlOwYbRPifF46j+URWIaLZ9W27AupcbvznqX9v5XrNK10Xcf57pzklsnGN
3BhBgqfPY1vu2U5rwd+XKZOn59kzn8tW4/fQ9YvVGv3j3+sY/CRSRtee/l7IrjD1tZUXbf++O2R2
sODpZaqmqO///rGLttvmHZcWqKwkCUZZw7qYyz74+zaO5vqeN0z3HRnMrOLX55TpmuC6oqn139fJ
+0WxH6h2iBTmdhis9ILEnmzrWRV3tOCvzoGmuQdR54R1nE4POUjNsIeq8Lh0rQwipm+eqL26IJ5l
8TKgvnHd2fNrssKzcwrbeauUXfmFNtYfomt+CZVlXLKrXt0pK79VUzE2mFk/1YqRvXDrf4Oioijp
qdDhqINJb1g4Vv0uUlQ0fndCrcKSW0KhETLDfkA0MeXOxLPXepfQC/mlEXG0hrX9KTrn3sHh/5XO
2btbJd2nzp6A6q333k16t36eFcs2bWKiUTyjvSdMHq5m4bAEXQOX/x6L84aRylWj+Jna9v7vG0Zs
OCwSUbP5+/LvG12KOJTFhUa5w0v953lNrDYSi1n49+VwfYHaMd3NpFyIev/vPch6rrFP00ez57ZO
grVz9K1mGVCIr8/5e32PnuBOtfb0n1/17xtVH427qqen9feUv9dXmo7Pf0ro99ctfjYm0vfrlBMX
SQv0QlpQuR9b+38YO6/luJFsXb9Kh64PZgNI2BO7J2KXt2TRS7pBUBQF7z2e/nxIqkVJ0zP73IBI
hwJRKCBzrd9EWIIWwZmfmbJulCG6Q8QgXFaa2XxOE+VKN4veJ0d8Mzle8K1MzWcA3u5Tb+kOFsgN
tNneToiquOVRyXJxtPXe2bB47fj9pzp5cdF97L3uo5kj5RKYa9gDfEFTPN1kdmF9Giw9X/p+P926
WphvXCtFbietuwPofmeLa7N3ja1pvRJlrD6CKIwQTAoupRrfZpOuX4kiRWhBWD2pCXKBbRyUV9w4
JIr8PL6KWTptBVoL5zg2km1bopKSZCS40rgfz7Epmq3IQBVkBsn/1tDSs9aO+hZlG/+subq15Ydi
n+IYIkDOA5df2SEDdLItoPbvhBkFN8xGmNJptvXiJwd0JayvDevwRd34463sGpqTQlTmr65DV//W
VUBzvlXx+N52jcnTt43vQE9FJ7zPtr2Htilqy4QzZB0Bz21XFn2w7rELXRWVStbP629SvcZZOfKm
tR5O/Y3cYC9rLwVyEhtZ1OZ+WgcT1xeFuS14tGHcHRHLRtXH3+thObyNCyKCyo7uVQeS4F8n3PwQ
qiLSD9b/0hQusjfwlFgNOrscFxUwlj1kYHgJNwJV4RWgnWEt6/rc8W6Y3YPRR3GTnBD9ZJ3di1U/
Is8kS33gpVdIlO1kSR4Ifpq7i3DPA87MMeTGNEwP42Z+Q+914DkrUrmWvm9/9CP/sdKRtruWVYXr
ZEi6Vbu8wkJ9SJJmpeo96AoCKM1GiQy+O+wggzVsRPiYyhQTy9Lra5vXAkCAuZLYZLx8K9dlhQAf
cdy3nrKIcD6hpnnzfgjZkJt+c22RUkdz2kEGpq+vNW9UdzJwnykJJ8GN+W8qfdNSd4pGiF8OlB3l
RjbAQyUdPA+epgL4eOxae39egJZBJa464j/XfloCa0E18DNRw5okj5lf9AKhCnOCj5O3JByFnb1m
eu7ehD7EG7ckni7rU9u9Q+5DvXPn6W5ZQotRgpb+WX7MC1ShzBG3aW/MyrWsbwNWRH1bPJHFsREn
GrBXjUhdpiaWs1rQK8fa5m5ayN1mxLk0GzqkzE3lKKuqKKZVlt92Ze17e+dCXEtS5dtv9bL4W52p
O9o+LeN17xBDxfdqPAb6+H2jqvVN2PK/TgZ48TSwzY9aBPlALeLiM0m7r6ZRWM+KnT02mtbsDUsY
W0eLgrWbClQ/0IB/NHKN9BkMj0x3eJ76GrpMVRI+4XiJqTEPTFAZyroW49FBZcsbI7ECFc7zLxuu
xrJMX8cCUc+21j/6Zq2CIM0dVuy9cuifdrrWISuqkrpfqL3wd16asbRuoHY5evpcuNon/MmVWwSz
82OmIzMY2hOAhKHdlGmRPHUqSbRRSbSNAoXrs+UtOUC6bp+6yi8OWlklGxWC2D5v/fTRGcc9wcjs
WetFDuvJ845p0EW3nuF/kx836Q7fYDnk13aedleeT5ZhmAfM5wGCkpxWBDYws3xji5zklwhJ0rPc
iGxoz6XRAq81HSQOFFbpJQDJs9BDY1jIPnA5511g2nDgjOP34o9DyO5pUTylaZLv3g+dCGDBhtI1
67aEGjAM0x7dFvdKlrIYAprdIXsvi1EFigV46r536iubhGCzr4mAgA5Tw2VeKtXT2JFXjTKj/GRP
5K3DIamf8yR9AubRv2DRfG6Zj77WnQUlK/NxsM+nRe5AE1goLOTncLTrw29JBxAyjm/MdPsUnngD
T3kWl8vtEoU5XSsWIdbSW1l8b4gTJcUHGZxlR7j7OnxUOmzEBYLUJ8cKSndTF0B8+8Gq94FoD7Ik
N7KLOfeTxXJmFxm9T7yssW/CQVX2mQOvK4Wlziq9Q0RBh3y1Cudm2adSPHWZJMREK9OkD6/VF5b0
yuFtiK4ly0r3zeu3znxPVxrOEmZl2jcQhjjIj894G997acWdxWfUQAqOQ9H0m2UDDvvWj9Ps1puX
HKFagdX5UefUbbOKCYEB3UESDuaKfqlUxzmVelSd4LI8sSY271VoVeiNWZeitpGUjcCT29yIJ9lo
omq/AgdS7NQCnGDTiWKb2eBdk0b4D6GX2+uiQxxBjwZ4VNA7Mc/poLoNqXU/JaBs3NxXXjfk17zX
rGNKKqrGvE851hqAbHwaTBGsiiiBQARS4I5o5nrgWBdhCvNuqjwCp7bOChOSHWtzRN2F0UQL2WoL
Mp1jY3sn0vMIjIZhclXUVnVlg1gjhV6FX0o7PVRZZD5WorDhVPjIgUxp+FQoBBDmDvavI8ml1gTV
neALeJG3kRZPrGUx1vqF3BIRd7tM7vsEhhICnuFN5HnoRmlNTooksbf9aOnHiHcEcJi0JaMd5See
b812TFX7yuD6rO04Fjd5gv1dqCr2/TBLFqHHuyhLw9nWrTeNi3T2YGjtUTuT6kwIXKK6NVdlIPjP
xbx569dURo63hfJ9hGxpxhGH5N7wsCCE3E6Oew0isb21RBvcFRaaFSFCb2tZlBs6GLbV3jKzn1lA
CA+9d5B1dNAMwoFEQPq957YGzrSdf7SypDr3QZ+u4zRpHvUwepFftSa+hWYffI24VwmmjxhdzGMc
pIqOxjwmsYkpVJFRP05iTh/03quRvY3J3ERb6E76fUxpgUuJk+wIpco9as3oHkl5kt/qdRISZZT5
m5h3Q4UbNk2ZbPp9l0mwWCltuEmGMm0xKTDg8eGqu6j571F5xkd99BFhWJiqwzabK943TRJiAAzq
9X6CSLtuBxzX63AQpzzT43VoRsoTJPnrnrvwqxl2F6PuxRO8hYy0eP0vXb20vZZTVyMYLoUbfu/6
21GNScVjPS9jwojPepWJB9Wrinu/+6kQds9aZ+lvLZr7U8vvYwq36Ld15QFCmcoOZ/FaHXjHwvgn
Iaoaa7kbawgChPOmcCMUJp1rFd2uYxXP6zW5m6FBq+Cp+mutLKMMXx0mQcjaHZVDZvpHKCPGNiFV
fCArrxxkPcR3gqeyUksHB13kuTdJPzdbyF6tpbXmTnaoZa3clZvSMcmV2W20KFDO+N5ftoya/7l1
q+A48py/+Pw0dslAYE5Ly+ziZVp2kXvMQh8bkqmH9/rB87WdI0jcy6G/9gVt+r1vg3bvAo2DFtlh
xz/LjYnQJ/dRaqztMkW7pGnhfsvd9z71SLrj9z6y2VJNxFo6jGVCYIb+vYL4+zHLGpX49LyrKyC+
5J7c1D7vLuBJweK9rtOdsTy/l2NrijdRio6ZHAzFEaWm345DuJIkTV1bPK4ccmQ/HYOJk73MxkEF
X1PA1UKur3PDC0IG2cVXg+xSJqMNR9wTK3fU058bdk2HgN97bSGEvSLTKlZyoNwgrZxd6l0195QV
dQ8+zGLKsYWnkeI08zSRbjxjhlAuZBEqU76tBUpLsqgbUEYVuJonWQytcMULUr8vXF2/xKlxL6v7
EO3WxsBDLhqz8anWSPWyhLD3slUx1WucNKcbjLKNuzqb3g7tJkZ77KO2QE+JQWQ8xjW6QqxH59PS
EtQEc1MRVz2+Sk+6hzPJv56tMZ8t07BgQyZpeHo/W3nImLNNawSaS1j6W6mEnvK62DS5Dy56Fkt/
U0ef9dTfi2UdwERzgdDIVtkwDQlPdllO1OxToiXZTpbGtDzyqITik2hrN2KuCy0wDC9ouw2rmnj2
eqjtEShTkC49hAqucqZCWCd5JumHCvks2fttoC0CsNOlM/t6hBdTqcMLeDOfpUV/E+N/cUJA/tgq
g/Ok6nz86A6wjlz3UnbxQz1XZy48myomnd60sfM0NCJaEogPT7K1sSI8Mcb40ddATzcGFjtDrzhP
FaSxTVZFw0aO0vWecGQbRVeukriPU3SSH+konXpC6ZUM4PxRXhSRyK0yZSuLYzx+mvCdRcOqLu5r
31vLj3QbcmPahPN12yX6owFrLA6dc5MIMh6qCrkYI6szTtn2uS9Nci+RZnngQo27cUwM5IZ+NA8K
GIb3IdM0jTxEkdg3ebUKE9ZJ0N35QdvdYbRE6DABHOr5FJG8wUCmH5/fe2it99BHIjnL/rie1FvR
QbSUxWo+4JzFnY8lx/RVai7RFHG3rjC3TTtW10MG354JAFD7SuHXqiKS2QrL/xrctEGXf8XDKQUn
6M9eAwZs26lxIPr30YNp1V9coWRfY08H/mKVH4VulusGZcIT0UjrXExaiQeSa3+OlHIlu5YOeT69
V53bKcEbblRD3iRm1d9Ohdst5OdZkBSTziqfvQKoolIOTMaU2DzWkCrXeWg5TwAHzrJrE+mfOkeF
g6hbGidFREf+D7nXl0ubddRf/0PMGurtf8hT5lTyf6hgDT2EWfkF+G638crY2CRqPO0AB6QrHWGP
B1nsqjhb6YGqPxhN/b11cn3xU1GN9XJH0ijdwHYmTyKU6FHFJ32ljmp1BRi+35daXO+QTUZHVAmT
lY1u3sdx7J6AQBvfnPpYJ8r02pQ8JhAhjyCUM3pyveqqJp6Ztwgu9CJ77tMy2KKXlSJ/l/TFicgc
llHz3m/FFpFnbIaNZsk6gN5l2Y+wI7CB9prUuko0sfYGJTyRNnKWCXHXtawvHR0sEETn7CTMfJ03
PZYRfssI4YYYv7iD83aAfi9sA1ctbbbXs231ZBhgQedSGfmgePJqfGvsqkBbV1WHIsHcILvIVrfT
8yMJBFT0IxJUKIFtkso3zwbxzbM1b2QxSHrrOGEuKUuyXvbQUvJHJH1slKmzCOr7PLbP8TgKzHQT
4HqzlALsMF0fCoT+70IfwGStgbOQQuj2VD9YrhPfkU4P3uqLxF62ml5/Rm0Dtnn3FbVx3mHAX278
wvB2PtJBWydIsru4J8nRKGr3VfTqEgHo9llFtWmFjKN2hXQqDmhtEm6GUqkfK1V78Ku4R1IHo6wx
c5/MCA+VSLPjU1uUPR4gYkS1f/QvrDEgY2f+DbTy/iT0xrox542hg1s085sxCq1ZUaw9A8E8wv8D
a1kZcbXXJ6YV7/3bug43asOSTdbJYV0ACn8M23Qri7JBDatXZOvNw3s3GySVXefpNeRN6yYpvfra
6ZTleweUZZiaRePL+2FqYZfbZoLUJwfJhrYNh1WcBB6UCw4k67QmGzC7DtO9LHa5Z22ysAANoeKN
4/rmk8OS7ti7gABksR7HYI1SjbqTRTvOHxrSXRfIVN4dDPVN3bTmUzH6ENjcW22IjDOpCyT4ffUb
MCx1G1UFSxpZJzdhmNUnOFfQlumrTrnYeFNV7Jsu+wQWGOq56+krTXWi237MzIuhf2mJLUCcwa5i
j4wZlNe5Ma/y+FY1QnWlkh1ay7q3Bq/4JEZdO8oSUormxc2+yO6yJjQ1dc+k9efjREmugopolHVl
dx1E0qb+5MOhejsGiwvg2uX0CfKLs6xcMtMRqX9tfgCF6L3evZc8760kn1UDKhfvbd0vpR/j5EPu
R085jpxTf6f35KrnB+CPnm+fN7fNgjt/M84dfNCPfr/3+zE+w2yMz2bs3bbp2O2QY4nP7/Vy762u
HEiY9SAb6P5enVU86ReyXE/dS+IDzMef4eylZn6We3JTlyOaKnrSYiD2V4OnqeHwU9mww12u+ukh
6vGhfDvM+xG6WhnXWjRr983Hlxt5LCYF3eLDH//1z/9+Gf6v/5pf8mT08+wP2IqXHD2t+s8Plvbh
j+Ktev/1zw826EbXcg1HF6oKidTULNpfnm/DzKe39n8ytQm8aCjcFzXSTevz4A3wFealV7eqykZ9
MMF1P4wQ0NiXizXiYu5wrVsxTHGgF5+8ecoczNPodJ5QQzO7dwn9HWI51870ruMFA7xWdpEbJy2d
ZVaB9y0XSti7TFQwCUg2fhQbV9VkirdNOmlXBo/WA7lhrjVqScYVqPxiq2h+u3jvJxvIuWGgmYdI
JhchQVEz25WZ05/NLB3Ock/82Jt7oJySMY0DdxqwNDl7urZvwja/KUKgtJ4x/lRyM3VvBu64+c9X
3nR/v/K2ISzLcFxTOLYuHOfXKx+aIzg+P7S/Vti4ni09za/6Vk2ucLeY92Fv1+Q35ppybY44kwHb
GJAOmTffq6PKRTawrL2zQnJzlRqqieDNUN+4oV0hoUDd4FkmcFK1C2D1/VUu2uqlTKoW95ngsQSu
fx2SDX9U9cckbtoHAWnqNgbLLWudtonOmgfFUBYTjaTKIBTE8+cxJtyDtZ/UFeT91nwEa5EsJztL
jrI1y+Ofjj8UPx1fEeq+byuIlp6G66nnNYh11N2Z6PN/vtCu+JcLbWkq97ltOBqUL8P49UK3TuYw
YfWzVyIiPXoxXD95hf3U5aKaSFlA7EMtT17j9+Y+Rxa1zrLDW7+gbmEKoyN6CIypOhHWgQ8bc8Ol
1thimjlXds6MH5a7nmfMu7b+vVdhWq9dybyr9At3j2aVWHdOMz03zWKsiYdPGMRs1FRv921qOPem
p11ke8oqh4i5XsDk9KyrCnnjZd0507NXx/cDMeZ7ngG/HTABfnCrugKg4XJI0C2dzOHS2XZwavvi
LEuIBI6X7/XdBZ9nFPi6IvMWnUD5EZiLWHnGexeGNkb2NlRXjGo1MT/Z5REojwDpECTsw+FW9cr7
cdA0DN46YklOM/8vvvLRttdja6qfVNT/d4CFrLeiNYZXGRzWO+FgEhTmZophKqP/7qjz8EqghSBv
jf/65fFXy8fhS16MVegHzW/Ff57vNvf/PY/40ePX/v/crW/X/7HD9jW/ek5f6987/XJQPvb7aa2e
m+dfCuusCZvxpn2txtvXuk2av57fc8//38Y/XuVR7sfi9c8PzwhnEV/FlTV8aT58b5qf95qq8uv4
8YKYP+B76/wf/Pnhf5LnL8/p878OeX2umz8/QK38h+M6iPa4DtLSmmObH/7oX9+anH8YwKaErTms
atjyPMvQPQv+/CDMf6j4/NmuowrDwk7W/vBHDUVnblL/oesI37qmBdRdFa724a///vvb6+37+vu3
mfbr28w0OIyDY5emg7PT1X95pkZaoRu1MJQdxC93o2N5tsTREMWNPt8V/kZLi2yH9peKa/GMfUTb
YDl1Xvx2W/1yV/38Uv3b07BdYRPAEKqj67892ickMsdu6hDoKVCiHxPdOTI3/mLXSFgiMuyXkQ59
sVDWhBDsZYMM8yrQB/G/PPg0voyf3u3yariaJoShC9e2DHN+MP70bncMLardTng7tTKKlYcU3qw4
qu8Vbynw08Gg+mNseRcrdD/yyEC9OW+WhZbCw84IOtSig3nDSnT90x31N1MOzTDmScX7pGM+MVuA
LTFVjUeysNX5a/zpxMDLmyUCDN6OiT05JrXNt0ZUXmt54JzwYXcXw2AMKxk2rSadMDsPhtUQ6cih
lnVLcK+z8rVpGdbWw8WuK3L3pA1JdbLtbQxU/oSU1bQzXfwQc904jT82SWED2TR7TG1HZ1xnfW4y
mwmGaxJ34yFUxiePHOhx8ABoi1DJz/4IPMrK1VeldKyDcWP6tyXmO0t36LfjLC2jTL2yx5bjm+s5
AxQzKL0gOdZ1U+9IpJw9LanXliqCJev15qym9dduwIVx6osl/3Z2VqPpzgFUsFHGF89vYOdG+WZo
1jaZ8a5vto6d5Kt4xP8x3msOcYauWzZWKjalUl7Z0VdcKhEH7AOkIhKCJ+gzLwThTBK7/T38LESf
29Za1+6RTMsy0llBJ6phbTQ3ahemDf/E6U95GEf7KiBm2aGHG4+OsQEnhmrH3gmIN0ecVpx+G0sV
a4ECq0sRuK/N/IVkAZi38Ck1rXE7NG26mvwOEgkq0zEK9Mu+Ng4uGJ9V2DhbpH29bTmGryQf/AVh
mTUI7m92Nl0wKrqUCFhHhqcvhq68ie6ypPwC37niTYcbQ5QDfuVxcg2qbIHId08vOAG+OS5NAdfL
BuOKYuwWiQDQxy0JJgUNJVEh+e5VOzuL4cm45p3GbGyra9EeQ6JoNqXsFwU0dTPtHxwdTSpsG9q1
MhCsKYbyC1MKTBAu2mR/9u1J2RQmFGAl8J6AnCaoACF6zQzmphmaKztOXjVjNBZNSpagSid7SXAX
7m/fBavM/qQVBLvQrYJIGF5H6he/KwQeLVDxQIAGacwPYFDRoOpfB4imJuEl2GMu2mXkNBdRkYCF
dVoI1dlwbkcNiLTfiouRZiisVKiLOCMYrgrdMSLkL6OvEZkjYbfMx/5bYulY+ILYWSQtjsYo/Hkr
OIR4bKPFscH91V5FRmGeM68ix9h7q7CEr1FoAF3cRCAjLcxVYBmYX5lsYNnNUuTzLj4jP2/SJjBX
ZYRhn2xQzPLLGCbTGrHUhqsZXFt+bW7AD2APO1d1PgukhSzLTdNmD8Ck4IH86CL34rmzHPHeIOve
i3KvModpGynmTqojs+YIJ7xbjSf4ONabsrdUtZatUu3bGJMn5Gq1CaAakt99aOQoZswS4LKjBtUG
8rRtvQkvyz4Q5oIJGCTduWVAXnNJqyXSGqAr5oFvlW9b2St0Y4LQPXBuWfxNa3uyWkegRTAP/elM
RlUNdt6orZtahTNfaviizB/5fm4O0EjYyvIUZO0oT14eHtIvJyZ3S3m6PEIQ6IM4YVgJuiWR+9oC
mQdtzO2p+NqXPoYcppPq2fpmwyoPAbcm8J0NEk0XJB62fa8iuYWMWTVUQHCH7j406q+k+TowKY+W
pZ+y1EK3OutuMAB8NEQL0rI/oJuJqKyJYJlX4OfL2izdiQmvYn4X6l7hwY4sje8Qg6x2nurfGoql
r80Qhc7Ojm7hZi4iS1x7seruxrK50X0HOjVoGWjEa7sNxMKqK2MVzCpEpl/AGnGwbstG75Rln4lo
nIfCgQcXQVHh+Q3/zi1em87GpcuqdpmA/+PpFVwmM0K/ScUxLFPDbd4VV8rgBYcpSPZGN073usi3
nlK/kFzAp41wV5X1w5JFfczjubzJiDjjD4bIbxEYLeA0yOgQE82Vao/KIhwLfzVOxFRZWnpNGPE4
UGvYq/jAgQ5BiWpAuSocnbUdpjqP3+kaqtFrye/3U9leW0Gbr0JFTJvma2z71onMdgHAJosI+g7t
um3mlxb0/dYycBx1oPTWLQgeOLhqs0kR1yV4ECKplw8Po6XxOsv0atMxwYP0d6wHsM/25O9INHsr
HdrHJmy/Vn36akzTl06tHkylym6Vzi53uuLu3JhXnU8G6hqBWwQ6/Hp2iIryo/GN+Z678FA1zdGG
WGAVm4AE6Z7rgUyIXbXaUthhvoZIBme/0o9BTHjBVQ/gL3kAoATQNX6+6GAIKRPCFSks3wUuuh3y
DyvM7xwVDrWugaYviuBbmHeHtNSOZlV+1Zyi3yBTvi7Kayh6H0P4dSvdRm7JLtsDiiFrpBoF0pXP
WRfqR80xoWIk5bADaXGntTBTOgNosxbCptKsL3pavmJWr0M0LMs1QXMoU9i5rPLiqFnDOXGMaYmu
xNWkEK2YTOhGuoIaFuGIJTJkC1flDtBLsaltsdciczea+ilORqRs852KaNCKG/va0oNxo/rMNw3L
L3Z6vtF0BEHbblj7Y4D2YoPvSs5sZt8NrxM2BIvY86cNcMwNnN7PYa5OSCMl48IPbpIwfeEnvu+I
Y4axna7twkTWKF2hO/LgNVnEbK66t+CedLcODt/OAGvcI8WsVPpz1RU7EYDqUgpSPqETfBRhsbRU
BwmRbAK5XVxHEzIDZYdCsM4LavCWsUvUpsNb6BRW/kUNALyZ021nidsxBZjmCWdpO3jlEE7aKJ1v
L3XrwsxvH+OIiAdCvlPCAJdxf7itNFIS1kwDUibxjWg39xaZmhy2Zman7rorEI5J1c9DCcUwcIsX
I0PVD6WSZiER3GXIWywO7wC94xnQgX8AsGyfLVFcDxHyIbx+AkjW7po4kbIY9qi3HPTUuTh2eakt
FOIGBY+fMf40eP1ZNezHKubR5Kbch8oB2zvkyfrxMoQ+F3p0bryqXptadw9w1+f2gKcLEQA5DQWd
UQ/qhhcEsBZ8YKE2ymYRPmAkNfVdYXdPqFKZSwc5nkigxNEFCSzKctNkyMEienyykE+woalYXYga
2niymgEBRkU9ZQmMtKlrj9V0q0+BvnZ0oNO+V3wuBHqwAIwfIzg8wGDEvT0dnXCWdvKCswp9foys
V2dQn8dhGSvegxJYh9jAMpIpbYARCuaVFdrx48lwna9Znz7lhUDcL9y5xxH7UvLWNspLCKVc2Whn
qwvy5hh/l5ZYh9nIampukXVvzVpiMZeyyCrnxX3JS4bUv/5R9vKKtFoXLR7PI6//K+im7VZXuW0a
nUiz78F9xJAuu5oQbz/pA9ZbQTpewRxdN7qSrhNMThCtcmf5HjTSw6rg16hD67ZLF4UvcgBoZlZL
z1G/2bsuL8eTQL1vHYQZUB8EBgF7nUWjk/XUmOnlCIZvbMKQYZHoS2vileZBAjhryn1o2/yH85kY
ajOtsWZOearaXL5Ojdcu2nq43JEKaE2kGcJvfjNl14PI2SDRiQdC94xJcYcqhIs1Y45pV+wM3gxv
Qoyd73vib04SutExIXML/VV3e2JxyvBZKcQqQYGGJZJ3iprB2adkd+sQbYEsg/thokurT+2Vk8bh
GsWkb4piXcdo2x6mxr/udSF46TXiSkOHwfaS5PxFhbvAkHyv5tZez7v20JvV2UBnB5VO9cZMdHVP
Nic9FWO6ChylZqyNBs/8JRZpipkKuRHU0xDxGmttXDslAp6F2e3Hyl7juJMvFLimrVG6+6YsEFhD
bvgK6EafefEVAu3lThvLL2HuH4SB0KUb9fHBHaZbr8XlFHI1iWq7JJ4WfwssztFF97/u+JiUOyue
TOKaZnzGx32egptPZcZzHzzPTtPLFaaEnxyTbwWl8IK1H2QlvULtN1Z3vJfGQ+DgLxdrHqDgqlpi
bOcRoypN3v3Q7TScJNI6L4/uGOyzxumvknnj6v0rsE5jk6rc6Bamr+6YLswdZCkWQw0zF8OOx6VK
bBItqfCL6w/9DlGo+GRX+SpNVKC5+oTRx3Ax3S8AIbgt+oPcdPOekoNxI63Nbt1qk7aUTcJvHV5S
rOiC8lCgynCQe1Fg5cnivSwrDWmnIXdRiKedhfz3/n9bWRvuKhZosWZt3i+bgKttzV4cci8EFfnv
i7ILkhHfO7+PlcPei78dyjGQ3RpwKmdOxgfJA/D8NjG82HuzIZAivYCkNdCPzb+tc7IZMvF340qo
O6GVx4Qlp+Kth+xmk6eFQPvj0GmZ1gdZfDvW+0eF0jpGNhnBMfU6Y1+iFKva8Fbm4T+1+8Ys1Cdr
Y2nKI3flRh6vbZFndkYdLb+qIdU6f2Zcgt5fy92kq/eJrz9gWcWswIuusUhImHgKJN5MWM+5r10j
VO8umnhEK5Al3j7yYchlMZYSgE+9VUmUEPwoiZUIJvWAdmc1cVe3ZJXQfgdpbeSI7rY2KBI4LpsS
4vYZSHG1UYIaqOVc7HwtOYcK6s9KYA5YP/fGSavFY6SaxnbCkmWRmJ6OKCTqSSu0bXZhVml7x3HE
ySaPPKnVHS5VfWBEuxaI9ykKwuRUBNVsQMk7TAus5dTX3d6p1OvIdoljT+ZYnUZOD2cKPdiM6HA2
U37C5+mBhfh06jJlOsk9p9KZJOQub9q5QZs3mUCulckD8Orwezd/0qaTsEYoaZqGDK2Ae86ZTOan
MLWyc4T+8mIaWRPUWBYuCuGtiKhra7WBvC0s/dAlnn9q5o1G7KKOfHMflaW2CJDpXCFIqShnnZXK
wUet9ajDvuXFxjXigCzneb1M+XDiaQql1k/vS920eS7To/KV/hQrPQJL2OmASsIjSkG4jmV6QoRh
CB9tvSoQ14fFCn4WMreRvQQuighei22tW5c7JwCtPqnmERD6zitZ4E0J8qu5G6VbawifPRDzmyYK
P1auFW7xMVFPauLgKD7vyY3oR8gWpjot9YSwfYSiK7EfRfAVdFOMcq7sVYxuBuQoRaSePNSxTDPr
aAoNzTvHXo2a/eKynD8hJwEfCTlfZS61853C+oI4pWF1vKn+qgtsQisgeeuuvy1ANyyiKTVO8saS
e07X+5vIRBUUvMLIxLEh39BaOzOdxMntG7GNo+hpchHBWWGcEZvayZ6bZLvVF+LkAK0KEiZ9Ov9K
2OMBp+bTHt7YoRhzhJNVFN9tE7GfgR/JSVdT5ST3Eh9YH24myN2mBZT6k90gMBu2JvgeYSrZOknK
J8QlD5WFNgZu8+DM4i4+WXoSn4TdkFvYusagbWQtgONqZYmUCE/uRCf7R0/ZXW5s5xhZ7T2BznjT
jnFzEF3qroyRNzEoffUUzBgXZ76GzXzTy43Whjm+JVrBu7VgIWhGxynov2+U0O+QbZrLb7voUYzz
qh1RWGV6lA3tPCSP2vaXjrJJHk22yyLcBIg9sdDePua94f1TZd170W1KsQI/Dm741xOT/QpRp4ex
fRKR0+TwvML4p1OH6cgSwHA3suvb+b1/4vvplfLMk47ImUcuYClbem4uJLzV7Xs/uffb6f1WlF1+
O433S9A14Qs6rucKs7GtbyQq712UN8wivosxTnD6gFRphWeHQRblkhNw3olCfMTFEBvaSs+WPpEf
8GJGuMQszTy76B71eE5fefimCXV4USul+H/UnUd328y2bX8RzqgCUAid12AUSUUr2e5gyLKNnDN+
/Z2A/H2WZV9rnNe7DdMkBSIWClV7rz3XekLgu0LS324ylchjnuj6OcFHRLrQdRnVB2Mz4Xf2WNti
nxCz2OpV/Kwzzt06luvSSTHTNSk3w88AJy2feGwhDDHPLbF5y/ZhnthUn+J63vfDdDRDHS5TU9CC
dbk3W/Lu2ShQJCUfA+Y1e6IbTEcNPET5qB/YCcBONcNB5UbOTpOoHEf/YvKyz6kYnccueCqaYFdU
g4QSu0qrrjrTqu4mA/C3asiEY1tFmHtyumobZ/GnQOOxjJkdZcslgaS+NZ5BGjzHbWIe5kgHMDLI
us0QoXnsPtWec50qYe00E40fcJxIPjJPU6dkTLaYeKot/TlE4VwSUnXg25UO2Nc2cG89JfR1Ho30
RKlDAmAALg1wh3E/dBxsWiavZurkml8o26CiXPSHjFvwg57Higg6+s8GUdPeFQAICgrlhoqvMvRi
RIOHtTSRJE8tdWt6Lb70Zf25EUruQJdtIJYZ1Ox+nCLl36Z1vAfbZe1oJBd9jydfbkbXHSq4nV0N
V5R/XHYjAR1uZfOYnE2DGTMFg1HXWNWNcJttFeMT03ZadkbFaH9SE64i4RVcpXpP1cAxd03rfHDG
aQPTmvJcAIGXzefIs5zzvhuLu8YNjw3hy0PeRSbuGV69JvildgHVQmtZ5NaV2TJdylMzW5n1tOu6
Qn2QkY/AFOOxLrcueq2XFx6maVGRGkdwTxhReYFzKsP+mw7qYs8L+ecxGc+Gpm+3xM5ieEXTtPdS
XcPDFhIsHBvtwIAEDgauejFT4q1IRbOOIHnvArODGzpO2k0xBpctZXsHK0uJcrTWzMIt9LN8jL7j
1B1fCTPHRYMWRaQNZm3Y70lYtztXg+CN5l5t26T/wqyPaidr2saO0g+AKw6xtJr/j2zv/6FcLZIc
g4ze/56svfzWPX39JVf74yc/krVSmv8RhmHZljRt0xKu+W+ylgTpv9lZUyc76xiogEzlkKd1yMb9
k52dE7ekVPm7SRZzVgf9N9lZZZLofZ34EySGbdvSddcg/4e85Y3aKGgoDs+qwrgIeFJGXaW2dkXO
BNBpR1CrxdRBw6YgSgWpmae2naJ1EwfqvCrB7096de/lc5BR+cPO0rx9Nhs8UbdfaBWjJUsSnq9K
QII6xiSaHJ5k0O0Cr6+3bVvj2GfiOyLq/NBp01nSymyXD/Y9Hs8jonJq2VyqKeheQKA6R2ST9UU3
Wis9V/YGMd6IkwKWtSsxHWsjgBIWNbdGi04MfuedY/hyX7ZeswNJ6K/neoNtpHcHgRjzKClb2sl2
qB/om+6U0T5UOBQ9Gi6dEtWcLtyQg9v2mCJ1RJdJBWMBbZZXKEe81ahgRmKY8mxrCH08D6QluB55
8nQ6HoHqS3NwSKJ2deOCSjq1Fl4gIkpg/QF1iNNqg3PiI0JYKrimk4vbEoz+4lOe19ehGC+mIgg2
fceAWIev4QQ6BlkVJH8o+jdx/0l5ITlCCVgFZxQM/Sb5wfU7aKvzLywf3iMPMoafDtAnW4GNsRi6
rXnosO0BZwQQt93ai69xdC+Y86T11tjJPtzLNIENVpqc7OJ728pjlQt6hwbHAkwhd5ORzfbkXy2t
QOkCNzEJDOvU48B5yfjJkkCcanUFaiPdZvEVDqxQORmVY9Da41XTfxpUWlI97G/9KKSqA0uKsB3I
c0Gg2lR41K/CLKkPkwd4Z541qKzKcPRBtatwLwp6EmbUTLjrXDTwuZpdVsdbvXG6Y9em0T4k8L8y
UBNtogkXqY4Ha1H18QXD7mjrYAxjgZ9lMhAb28R3kbRjdHvtR1p4kcQdZjCcm3yKwDd6mwK182qC
r75L+o77wBlbjA+yuCBjkCTXRSlOnsqbc/vW0WMfI3NSKlb7XVWUkoCu/5KFZrwH00AJdORaYI2D
HnieeITiSjksYHROj3eahJsfCvzSSPeY5M0749Ko63Wf+hU4J8IqJKgeoetQZgcqloD8aQConCBu
OEVGxMOT6fZGmhlj0dC/d60ebCj05Uu3ESgKUnFJNqLeB7WegksauouKq9iHrbsPQh28kRYPG6s0
kjNhJAerVyC868q5Zq9JPRPl9/tEbccOBkcSZ495GNXnTp5jVGLcGUnQkgnJbhM/uxdC6zY4dKgz
KrvqzTScAMT4p0pqBY6YlY1xFWaDo+ynBysEUIPzjvakGUCye8rOE+HW20LShzheh/0hzzXTEJdV
2Pa4V2r2zgnTR/yb84tUx4a0yJmG23ak9jw0DcJvWOWZOswVuqsMYJ1RbX1/0tAzyYtGOO23si3y
c1t455MD4R7+h4ImAESvhnUOWwvNu9AakO6aI/aBl3+ChOFhgx0O236ofcBQcXn0nIa01miZODQP
yZWHbfOZZYfeISzMBFQ7aSwQ8w5j07rbqEbrtqqu9Q2VEC3muYG+8SqcTbRu6FZCKrkH4+VtorTH
3NnzKA4zo7uWGU2OjmGNQwpp4dRyjrlA5+HX0zXH2YwGZ4Iq91UIuRk7mPQcFbb18pJEEQFJ71AD
QCop59xrFmBn2TfNlWsM38hiqtvYB3CTRs3WLxAstAw6KAwujqWwPo9aQQ28n57o+yHdmh6YSfBm
G5kROVlekGfWxzaoe6aq89vl8/IOKAdDMM/BAvnl75RuwImcPy9///nxZcnlS+ptWNPyp1dvlz8N
BA939SCvl1Usiyzfv1kjlmjY6MY4QD7pDt7PLSn/I0OkxQvE+uetlvM2KHhZ3i0LLS8/fxPbtAjc
AFjGIbibUAD6z+p+/ubnd8uvlz/MEXbyYMpbj3bSTsxG/93sssWXnVm+1Zb9Wt6+bG5Zy6u3L8su
W3l5a7jRidsdcuu/O//q4JY1Let4u6VXn98c5/KbofLy9WATgv253p/L1VV3OyofoPHP87j87OUA
lwV/bvrnOXm7+LLgq6NbfvPHPXv55avVLyu1ibZNr/awKDp9o2CBryqcO6b1sv7lxbTKWuBt8+uZ
f7OjhWseCpg4e7rAT77q9JcfvCw1mBZpPNyKG4OCPRKpExvx1EUED3Cd+765doKQzO0AG0iT+REc
b34kJFhDbc8cmsvy7c8/NUgn9pZHnf289M/vl3dq/vGyhp9/fVlL7Ves69UaYQ4iLjHq41DG5QnX
e0gEBEE7B//m5a1WEs99+TyGpPJnDNLm1ZfE/LtDnD++LLL8YfmdF+A5Poie/H3o0g9o1hzyd3O5
xQKdrj+IN4njnuAFFEekr3hEz+8gOuPP2ho18LuEJHd6jEm3hq43zOYJ1cutXixdQaFf6o2uc0dS
quNOPK5irhlj4Ozg1O66rrtvdv2NntxcEa/7TCEtMThpYwQ/zS/j7Mu9vFgtjt5/+vhzueVnXA0I
uV22Lmy7PRsGFGJ1bR/MAoi7GL5kgVvtqqpmHu9O5AJNo//kpdYtFjEoapAq4HBF32GFxezkxiaX
jyWJMTCVGUYie4MhztEBYncU2JAdXTuq1wjx4egDNDouL/X8zsmJCa/StPMxOYB9iUsFCyfdUczv
lo8FEdB95+QHMjXBaXnp89hd+yNP8xyzkHzFEzijsguLCIZuDmYzWIUvL/aEGARYHZZnU3Yc/n3B
SfN7IXFpR82Y5ysXlwGilNZ11dfhaTQwjBm1AbJm4WysxNPOcIQl3DJlBxNR9oRGRhkrSGIx/iQM
HamYrEhsSeNo27Vx1HwNoHMfiU1g4MxOAAasPjm7ldWVSKesC2IUJY8zzls0fEiJzB6CIkj0rRGD
rLRKyKp9YHkHweQS/OzR1QJIgubJNvuCsTFxTjx2+O3sdL6860EuV4aRn4GCwwtdJ0mXSJFvM+Yt
x9QnSlgK7cc7mH8MsnJ1gWSrOy7XgJZdNmd+i8CNAQBecPP5t+eXvgEaUyYfnImbUCCnPgJqwDWd
mtQzAf5mv+zDCIr6GNuKZHg/v10+A5JgaMAwr53FPvp8RVTpYXst3WqC/GD462ZWCrnpkL56QTXg
4Jeampe9loG7VCbyH21u32p00EAJnTqXKHDX5tz2fjbA5d2b78YGi99gmKt2597QtSHka/4Oqwna
tdGZxVGfD+nVZ0zawi3zsxCzmLlzsebjfjmc+WSTAflx2inRB64GtwnbJxrWcnhLg0uBTsWrl+sw
/8XxDmZgi4NQKj0uB7y8+/myfIdKQgfMY3z0ZJodA6J8R+aP2RHkJsoo598vEWd0q66py81y1y1N
aHn382U5B8tHniYMVyMT2ShPZ+oKi6Nf0usvLz8/jon41Ps+zuCjuG7CXk1rR9Fzvbw1TMSdnaPM
uaatPOoosY7R0qrnlzcfQSHuUjAs+6ZUFZ1Z//plJJHz8p2vO+WeZnF0CO8hz+z1b40Yq21meM1x
eQkC4smDx/Wqy9I7M00c1Or2e0HBDCXCtKfl/GEj+uPd8t3Pj02SHWud3I+nENS2ytp1hPxmbYaO
h49dnazWQphZwF6Ner3EVl3Jej/yzFsOCI0aUydZb3qB+DOr5/i99PVko4Oj5c4CukDFwC6iaKAT
+hVoXcBanW0dw9FEaTzq7SYORHIaQJX5YXTX90249esi2crKrJCqcQDIpP1p7c0dOuLzs+V4Xm4F
MHhdhmIjwfFg05e+f2rxba7Q7Z4traMx0ng3BNhpO3T9L1d6fvezMdilER3N22zIZmg99PJhnhuZ
yRPwHeMIw1Cd7PlFYzKolQ0Czbyujs3yVHP78AgzBV8ZFxZ36ZyFIthRvPrQFq62w9YW+m+Cmq3s
gipFx6TOwxbvlSV83cDD39t1cVPG6AjNyQa1HSbaSikT20OYtPgqYhmP2C9BFZdj8TLp8VmAUkMW
9cGI9JYJQY8z5dxZNCZdmekJVFbLZ+lhTunGPGpdq/WOWSa6tSmdEmNAhs1iHmAP81OVuiRmqq32
YESQm/XuMoH9vLVr99qJKu6lqrrrrb3BtBczz3ntZs7XSew5lFGy3Z5iRcKw52lmb3x75hsMwVo2
DSMdiwz5rGGs5qd73VfFMZC5tgvhwxaUKUzr5bvlr1MUYHFWN3fBnKmaJv/eI3C6Q+KSn2rzy2Rq
41GvfXlK0ZRRX3ocgDQdw7JDplbrQG9JgJEwRWIHrnm77FjmRPW+jfXz3M2vKuICWzEhANS+BzgK
nwI4vrL2UR70gDf8Xt910JJWoLkIQdBTLi+ZRpHnqhbfTLCB8I/x96rFreOV0C+PUd40mKDwsrxb
ckAe1pVH1LLWwe6u0EJF2ygI2nVGX7LNKuqnXhbg7j3E1hN14C0pvl6tOuFtyFk4Z8KrkQ/MxxZg
6rEWQw+KzZo73fmlSzNeCLJsEsRN2NQ85mP14GsN3i8h4oLJlpweK35oAguhf+xhGWaH40XUZM4G
PBD5KJ4Oy9lJx7nfJaeA6IY07DrtJUqkkI50eec42FLxTP7nS3f+i1aPp1QTwX75Xp972eXdz5dl
Mevnb5fPy1rjMAv2heQCzut8tdzyVlBMiKLD+v7y2+W7NOoPYSaoO1XPsUhbNJNJCbIXqi9Ka21T
K1TiaTxRkiTjD2PlTag2PlAPp20NPcMXz55DaPjGGp6BzywGBbAcvvh9+jAV5O0pC3Y27YBrZ0GZ
Bk0O5uhgFY/ASPapI7eELMxtFVBqUM0+nKXReRu/Gk493jLP3oBcrC/czznmbXhAEVPyutJemzUQ
RAKp1VYT8XDsu0n7MOnBswRVRNXK59rA96Pxe+8Kd9OK2gBNkvIPxydAS+co5Kx7ndgXuaOy3cFw
6z7H2mn5e28k/daSfQKOofJuS9neW8OEC2ZQB7hbePZcVIYvJxiwJeTyFOj5hwxe17mf4OZc1KE6
NBMm5XM85qkWFBq38VPtxsmunSw8hHw0gyhQL5e1ctZo6qEyL9wwB6g7E9yWPzSO9imI8Hnri0o/
YjkQb9MRB3KBZvo6B1oeDu70qZSDvcsoBz8ra3d66AsUN/NBjk2PmUEdGudFXcprZj8zOH/uaSy0
cdC1IdWKyrvBwFGe2gFl/rK3CG8hDljxx1SDCm4PjUS83gYfFUTsZa8wmh82QQSXCnyoA//Egd+6
nB2KwVZhExrXnT9K9AWj/7LK0Tbh5yr9YcyihkQFkM+4bvpPKZ7Byy8D0r4IsA3jWCs7vkWf+Xn5
XiQhMDvfo/x1TI2LyWr6tTlvSgb5pZOI8p7IYH6ohwoSumb5T6p/ucAkzcxtWNXWoetFe4et0Idl
hX1B0VunnOYyGAvrEsNCCkXma6SwntZFgLJjiJMtyt74CPpzeLmAoj65gd5/niynwSuD+h5kdep+
Qpq5rHUKbFD1cxNrZ7+hpdktazVL8Uw0Wv9gijE8kZwhZT3vfiYZXup2/hDm1lpSjbAby8I8BDZQ
R6o/WsSSRvacteYRWwT9ccDohQpn4I1+VA03PhWnL0u0fnZQlhZ91EIzIq9WoW+iQ7qpUTZzD6b5
cziYe6ju48c2zNxtYJQT4zeiozK3zlyDhrZsKR3b3WAmwSdGWzr8W5Qh0vXq67FxCG3O61FoiqNe
6z4likgYdQkp44csuK4qP1wvS/ioZHzReZ9q1y62cZH2JyYG8oowMdL0+XgqBNg1ZM7P/qhzuT2d
Bz2lyVfCC8AOz1uxbPCOjXI+T6XtboZCAlPNiUMnUIhflmgh0HbTVD85tcJ9MDEb3AdDcak8CoGW
rQz0AaRgn5LcGTbZoBnnIIqKS7sGk7lsxJ257EZyviwgirbe2JT1XTTYYVzwiPBelrIpVolG+wsJ
tpRnul1fxGhdaILURPaU7TwnP3YolxhXmL1xYZh9fpGwrU1c9fILcc2X/Skp2If/GFx6WuWdh2HT
brDNSb6k2mnZHzlRnYJTQHNZdJUAHh+IjTcl+lNHPcV8VkA7UykgSvOykWNxbtbYtzV+I6Dcc3m6
jjC1VlRfGZITiuwb8cH2A+h63lRjTJ91HyZH61cdBh9YnLgYY7fmU2mks/8X6yhpn6eMfSSjHGoP
WuN/eFmbG9wWTq4ePC3RtmSz4hMOweYljcmlrTvek8PFWhaNDdToaRuWHyAFd2d57CVnRo5baG6R
0FgWAai7zgjOPpl2D/02LqtLXZr9KVY1efquKB9FUl4vi3L33LWovB4IrcS7hlsCf0cngDnrmox8
svqLQdmCOR+xwaR2ZTWWdoPeUD9j8KTtJ8uIbm2fkHTGKP9rSqsUbqdBnjGzDRZFWu1fBvZgnhof
NnsInP7RnHAnmk8PYOQHBGbhg4nJ8m7wB3nUEWldDbUm1tTCzSOjx2XJqfVIFHdS3mB+456Ba4u3
TVedhrZsbxFOo2yeV4ht+jY33fGzFhU1udoGNonwg/OhpTKh9XCqntr4YjkWt3A/Ctyq7+0ACs1E
BfUxhiBwJW0NoAZhm2fZXSwnqGQmh9PWVN10dR8fwqAb903sq9uww2FoWcSzKE8gXfXZE/TVDgLY
C1vX8nM8RzIywnXzUabytCxKpO4pDDKekym6AFSt1CppQ0522XVurAkTuKAwzOcWaTHuZdqnuEX1
1TcYQ2VKBpcqisMNg8jmS+rcUHWingct4aHo2tg0pEI/FiU2Mh7K2McKcPOyrqAR37XIj+7IL9j7
emiHM3yYNZotQhv2Wj1j8X02jJ786Kqp205WMJwigCjA9nNBFJH9WV6Wj63vYjwqaExy7pqWn82/
X5Yw/OOS8P1RKfyjmPJNxfKbj//v/1BKW0ph6H9Lae+SvAp/zWn/+M0/BciClLZ0KJlUUln6q/Jj
+z+WoVvKdaUuqW2fK5P/KT+WZLEN6pYtXUCfMy1IDD8S3Lr5H6WT+nYcQZpcx9Ppv0lw6yTUX6e3
TdfCVcEwpVKktw0hOdbXda1+T+oUKz/YUTgyb8q0QvUR5dGppkilGTpJeCwI9viRxech3nPrVi/n
lEy8iYprs5gCbCvaS62J8eElrbhGl5edq0ZflwncWLfN6kPDbUfxLAlokZV7F4u+d2qXf6VSKPQ1
wEBQnOvCIT3/W+lyWfqT200DDl1cqnUNWDLWqAjWPARAma4zMiz1VevaX+1cS97ZtkSE8Pr8vWzc
dRQqBJhdwnpTN40UgD4sVc2+KnFz6fI9s2fC5fB2El2SAPP8q8IqtNlVY00Qsl2/ams/bqZf6rb/
tH0um4tmgjYGnuPX60eNQFyMptkwB6iveYDGG9lL7F8za5Xavrau4gMSmo0ISWY7mFG/A2ORb9rP
cvwGR2/SvHVDvUWCDB10uAT7kj2Js2AdVd0Hv8pQ8o2MnwRqmpVhMAGynfC5AjWx7keKTqndc8Q2
S5nmGEWlvXNK/rxHlNTPNxdVsm/OSDMEnkeNbQOgljyGjIZgi8FTef7OiefmfHPhlc7tYjuOaYFC
sd9spvYdCgFKjAeGSRL9cPJoW1FB9lB4/Tq2Gv8o/My7nLBDdfROnrUInK5JMlENYJf6OT1wsE8G
yzpFIZDZv+/b3OZe1apzTRSgAweggNRpkm/pIYpqNCOQTYt/x1ewwSRpteAZogHJRY9qSBxhLS8q
3mkJv592paOS0RX18aak1/q1IXpBHBHgzNs9am1FEh6oSkEmf/v3Q/vTWQfj4LqOjThIzWqj190V
QFg9knHMofmDs5kcDqPKrXqVGLJ8px396Sy+3tSbC2xho1z6Kmn3zhi6BGs6+G3R1yKKixXItno1
QkkOg/Hi7wdovNEbLRfPsR1LGWhRaMBvOuQxiClw77mhdRspfqCRbnFTcWpCO91NBeGPzr3C97u9
KIr+rrHNaDuWszTBdBEV2SQsEnzW+0jba72ln8WJTRigJVpk0e86LWKYcYjPSzWIVde6HRUD2K35
xrTXPP3CG4E2Z5X/HbzbdEadfuXkI5B9hXJw1MNznLn85ka22mezVOE77Ielq3rTbA1q14S0FILP
35qtU/uWTniq2Sd6E+/kEN4YDRC9wOeotKC7aUS1Knsg83bn3tWgIVaROV5TyGtvhkF1WwvhBcNO
zGhdiZOXXDH67nE5i+qNHxqrrKOx6F0nyCZNQNyp3WEAfkatN1A/sZGTjq5bN6OLoX4O00zDsa8X
Z97H0YJ7rkftuaZHj3+/2FL+/uxS4DYAStBZKf7Nd9UrrETkoqGfVNLs85KCSORjp76Mvg3M8Fd1
fz9FVNdPrYOls1LDWTZyOjT1fXTrS9GEuwJdzrmff81i/hfik061yaYq5KfAo6YgNPKQima5s1qF
nWlj7Xwjse/c1jtzxZcIcuZ9OjQdVYo8J7Wy1dc6vVnTpeMcOBUr0aSn1K0b1Nz8zYzSm6Fzbty8
uG/acxkzg8hGbOkgdeoNRZOZIrDAIBM0t4ESbBX25bFvO4h//b3TneIBsk/OHGeTm7co+O4dldxW
kUIewyh6bWWwsDqkU3l2RFcTrCtK93eTTb1ZrlO20JrhQ7iuHJjyaNR3k+PfE/+9bglbVhax9LCL
Vs7YP4+FXqw1LC+ppCxTzh3CoPioO9fUDlipdtYV7Z0pVLPuteaK8uBTXFPZORT3JZYC0IEToI1d
cjQFlZvRBNAePRspgU77IHPMHnP3OajUc25X14jorLyenQLUZ11ad8yBPtopruKaiy0W3IKVZxvW
qnFYSdUR/vKdjrxeRdl2Whgr+iuSUFVzlQTjO63q947LYVBk6HTFDO9s+00Pgj5H4TvEfdQS/y/S
Ye90sbaW4XDnDRUUyoDiIwS27/T/f9wq8kmQOMqeHwS/tmS3onW4E2bwmniojf6mzZPvbWVdwvW7
h634iFPHx3funt/HPpTP8SSQrnRdy5wFoq9vntp3qc9JWsZeJuCqLE7p26LbSmvqbfWkbChfrjih
aKRGTU3Xf9/47zcuSTJ9Hp677qxYfXPj+q3qor7LOVw7/0hwcQenVTuYUwx3o9GP2Bna2lcNIsg7
p1nOBJxfe0k2bFoO41zDMDjVvx50KjwtbXrOs9naly532BZPxG6d+ONwiLPwKWXOsFYdxU3EfC5r
Ok8K6ZMnq3uIVCvf25vfn/rsjSMBKClb2ow7ft2bONQmaRVuvR/IPW2Ybq+EX1CC6tdI9B2cm5O+
lqBXBcI5M7+KPW+TJIQq06C/yy1cBFQiNn+/MvqfLg3jYakcSWGQNN80i7LMzSns7HoPcAkmK8GX
woJx2YXdQ+GP35nz43Vd5h5wEd3nuZc8pkb+YbQJPoNr/hQPFBSc1WZDgSbQy7iVJjmKAs1uo28a
4d/JSL9oQswDGIp0e7AUiCbSi3IKvgemh1tdzKr/fkjLsObtRXdte54RwptSb8e0PnVfGsK+em+b
E6BXglcgY20PPWnX8lCWMQZhUYgvsWGmOGoPMcbfuBUmar7xMYXZ1MJ60ieGLlaH/XdM6rOgONly
axfHYGNj9yBbBODETex7xqEF50ZJLQW0VjARm0NqX7nn7mA34K05YAiVvsFjFVehM59zhN9e+s7o
y3zDxWIc5MwzY1hQtmHSnb0BLmEB56ajM7vTYnzZBMFZQDKM0M54NpXyvGvKta8CIr69luAVAxA1
D74Tf9uogAF/1wLUYngOV8cbrA0TQOJ3xqym7kZ93Uf5x3Qo21U0T2bJPe2a5AtVHSQUEofaA0lo
qZ/HP5axSYsKhYnq4JfoRBmtLj46fo83qEdGJSBJMNWpIr1oVuvEg36oi/q2z62vf28Ay6jvtwbw
6my8uc/6JulNPx/rvd/KGI71WK31CcUJnhg90UAn3dIvFIAJYT/J2aRUr3U0wuq+i5qrv++L+lNP
zwB8kdkDsnjb9TljZ+Ij1dZ7N7W7fY+t4cnU48fWc7cWdcvnoSITWIT431W+T4eQyKsUTNCV7RYH
16T6hB0/9+bsy1ISU2fjycZniHpR/CXTeYwToVmlROWL0llJWOZPjWy7g+sD0/JKCOycjDtWe1c5
bbSZCLnBlYW6IeEybFMn/J5kkGE8W7/C9s3bqdT6mGJbtnJcwqzGhD4rRsoyQnMMdLoox3DSDV4T
7m5wW5Ab4pFS8CcIHvdWG/FsLyC4NOVjC03XKIPwPCwRTEHExiApeQmO/a8Ytt+nN8SJQIxBFFQW
xSVvLjOJKzv2IrpTx4yffK/JMSAQAQJsxvR/v4p/6CQt5okmSEWc9mwxX+RXA886iS14pqgiCj/7
HhVohO3ijK7zmlozqhmLAN8NM1ibmXn39w3/YcjLMepUI1G9Ydni7cS5hL9e2J6ie86opOmiegXK
0TzETf2sGygh8NpDTw6f0spwAVa+gFc5MpMnmT9LBxA7285XU7UURhWDtUZLHQEZ23kYA77T7f6h
oVsCF3p75tERhXtzjho/LCmFxrU0C7Dr7ctTXkdPnUiuB03hIRl+r+38vWDWMmh5c6cT8dNdR+qE
5qy3T1Qi7VgOh9xdsmsvKa/b0PdjbIOdpmVTR+s1UErqYqe5xhlRhg+65xxwy+42vRtTmJeb1wPs
500QNN2uwld6NYXjXSj7U6O9NwSaJ8C/7ymPTiQXtineDr/CtukUofMaB9sccznyZvSD2LNZAuCn
CqLvf284f2yxTJEcF/IN2cG383E3QklIUcreyC6wi8H7na3qmDHTORurhPYLNXSAc/9eg/19Ru5Y
kigpzZULYjrmr7dKVEs/l2aBee3UPPajeSNtZodegPwqGCoQDtlaIqHdxkOgrakymUuba2TuGvNw
D1o+Ve7W2hDdDljNcSJ7/c6j8i00cX5UUqXE5FFwMztQ3X7dwR5U6RTUMXeUZj7Rq3RMZJpohwPk
BfPGb0HI6LgzcaaEXuzY421h+guTgEomVPP0Yt+NkVP498tl/ul6MULmSjG7hdfzZq8av/MQB4hq
P7Z+BCcWjoWWqQMq4QhRHYPXunHddRT6Ahdd4W8YOB4KnSBiGznp9ZjCs1fhrTEM39oo6G9b6d8E
Xg0WJDu5UKaowAwuJ3qa89It243lKSpQGWheZjwX3Ig6B0cidnUDl6ohHhNIrigWEqO1DSy3e6zL
i6xghoD3Wbs/1E3zlAyKZFKCDNWI7Ae99L+CWNzGHX6j/YwNTCSPNaOaCmy6NnXJGODvJ+wP58tx
QYrSGduMpd9irQPNCUeVWRTG+goEaIj5sUnups/aYJ236i4M2htLq75H/btB7D+MtVyeOrYrbInZ
2NsgdhhJwv3oT5DIJvZZJFrzLNQ8b697xmxRZslDT7k9edL+mIAuX1OGo47BaPz3cyrmUgpW65yN
+O3JUGTF1BRUku0RX1xVZtqt0FmLbYhtPAlT+YRHkbwc8+w8MvX6neb6h0C+w8aJ5jKJsYnlv7nL
Kdf1o7xl442NP2XrB3vk2F+iwvfPU7/Ut6HmUmY9TYeo83dFUAbv3MV/6GVcQcjPtCTFjxjJ/HoT
M1LKGjdQJZXXU7oGuGx468ip61UYpTrCunePmKnQH+aSjCmF68K3dQz68V+3iaNK3kKsYJuwAL7k
sMjWfdFY1wNBG2Rv1W2SdclGDqV7p1GISTP0vhp2EJzswSv3/uC515H2lEUi2LYpjsJ9GAbrGAfH
6xaSQi1LEyPRVls3yG43iW1o95QO4txWqRXj5Pgc3Yj9UBNiqoVX3OpB8liP3UhBXhU9NYO7M8ja
3tRJiqW5QX00dzvT3mwI77Om6LdhkfpnoBapBjPNL8jM1LbXh4w7vXUufJg8a9uU3lNsa/uoW1Nf
Kj4QzdHuTI9hpN2rB3CH0YHwl3fhhRi/5rmpXSvRVTeT7iWrtjduSGygkPlu5A60PLRXj47x0E4y
+tYR1696RFtteGczg7jJe4WndeV16wJlITrEwHM/ABkByOVjwtmG13jTyIc6k3AORsP96NVRtjds
cNSNbppX+Kw9MJJpD9Xs7jHo4qQKCg2bxv3MJCi+AN8ZnTsTlew8IbOHYYzuROVDBegnd4eKb/yE
lxCj5waNVa4S+g4dnuCkhatYYCiB0D6/pbrwWce+4lnE8iZzkk9NGmq7TDfDi9FuwwvAV1+x1etx
B+oTRNUphVppEU7M99CKh3nGDKxJpmoTxtW4igCEYl3XDWs7+R+uzmvHbSXKol9EgDm8isqx1dn9
Qji0ySrmXOTXz6I8mAvMiyDJfa/bCsUT9l4bT8ZcVlT1ffbRabLfGcujx1NeMvsh3sV8bemeuHJl
F9euLLvjxJjk8RRcPOfY+eYuK8R4lstNqdvDv3uP5yI8eS3hrjtBbIpMLefM6NE9P+79d4NDcNjg
oXdWvgPaZCJAiEytUlyicRKX2MZnNsZTTWpeip6SLEd8AZjcTrXXfCm3pHuZ0SeLGE7o495MBicY
DmC+6RDDOiyb+Ya8ziyj+vZ4hs3fdBMZCmx/Tvdl40LNiJyn/27qosf92plXCFa45ttU7fB9pnuk
Y4QVmpX9plIr2Xdevhs74HLdGNkRemnbPwZD/U48VblNPC/eZIYTvdg+rtypMD60pERlmtDLaJTJ
elVpz11laM+qrO8IArpLSZbFk9EwOw5EtyOfxlo7sRO9Qjaoj0m7GPiWh4Sk2pcF+Ni36tAMWg56
zkvHJ8oEpAYIe8G59E9tuvZ0eTIh3dzrLHAWFGd2QHEShQZy863UXXm3Mf7fGTAt8gEB/gyA46py
hwT4hBhO0UzASgd8+j2bZLbDk+EBqzCjd1e2WljYXU5tRdQiWrD3yTYYYcTDfCm0aH43U3ScthHc
c71p3nOsMTyJvDU7qB7NBSLRXU378hZHwfSCNwUZpVG/1Qi5AO5h26qIwdu4JWjKiZb45qLmuz3u
UbqO9BorD4cbJt+OGklOFkDmeva2Xp1+WZnvHD2/c485tDE+3/bK7iLSDFBbh6zXmh3yjXXOv+Vt
mVGuTMDYGAPiYSsLy3jR80WRDqieUM9NMPPPDoYoeBuSwiXsxPd2VspfPKCuXisDxj3S8/mkqnbb
gn7EoAsnsI/u3TD0X7GyP4ceeQaQ65sLRe2KED/CNI4+S2vy7tKOJeCVKvkDaWkCjho7zCD0elvG
Tr4ZWpiEBBblL3Pe3ydfuT9y6SPOHioifJXWfjrq3XG8/N0S9saqNAbHhRzgKtT+jz451ubkfrH/
VVvVzN2e/Kr003FZtC/Pu2RxbTIcPOGgOFYtv2zfXMTPodmY077HaFE1s3wHI/zFQZJ9of7nx9MX
ItGaJ99I3fdEbq1Y5O+qH/u75YtLMr1Xdm284k0ub36u3uK+id4cMadX2Wm/H48yW4hLQQjBKo9K
cz0WGu8Gs9c7F5kV7NHoJVhuJkTmzIVm+5SxAiXT1Gz2VkGcz8xwaV+ZxvQWRPhXhags9m3l9JbZ
TrrJPP2XGlUe1qVsXxB2GpfAFs8NwW0v3XJjIM9fqdI3SW9P4RYPSHubIhiPI8hSpPM8lERQvIgC
TtWofwEwHHa1r7z96AafyP5S+jWX76KZ8hmxvb0Rp+JX+80bPe4HbUQnP/q4zV2PfhzrT9Y65A7g
oypU6u/8mqQ0CH/1hgPPPTuaD12uwyu+8B9vsV9Pt8c9yKbOqkwzcug1uZ2UxT5PtemTyqvk5mbv
Ad6DbT44KOCs2Dzpg2WcKpOJjVd789oFcHt0Da69QR3MezBz3gnA+DqtkivxG+UpNtLqZFe5vmlb
GexGgHh96hRQXc32bgo9XVvK9k616VennNi/S+vNye1xsStt/jSRuGsYus7Xxw0QyXcjDfSd3jYx
qMd648eGebCj6OcsupOb4J6X9XepDb/dCLFoxpxtMU8EkMv6LGm2dNTBuvSQpNldfDL0OF47Bfry
osyP5jTvG9qIlWOLjUYInGVVf0SaPqdphNErm7bxLL6BKO2aCt21tljRW5vfgrpvUO2m9Pz9bM4s
XyN5Rlv/0dVyBZH3jxzONtdxGphQdfaPQbjPujZB2xb9nXIe+SSSFC81ueYPDtYKakgNAhUBJR/m
1D3N47JVrm6ZFy9XXTZLkY2SxAN0nn4QRL+3ZwcCT7Kz4cAoE8A6FPFU+wsg9jqZ/p+5UwrIGNin
OKJo9YDSNBnQPr2rQlahpE/GJeaIHhIbrPAjzZA8GuX83k/uEzJ9fPJZdUib+WBN2X2AzdLTMmXV
eCDWqQBvYgB8mHet0DbTYO7S2F07GStHb/qm47xjjB7Xk9fYYV7ZTCDzyeJlo2R1+GdVBbWynp6G
bhjPbvWWpvUQutJ5ljZOir4F1GkMEVWBw7wWW/66Ff5v34CgKdAUruasuxdB9OxOc73W1GTsWkll
oun5MmT0wpFpXF36t0z2/maeR1B0QX7oWiT+OC7ZTWo3odRPMZNhDUlzrTdg+6VlfBWVfmVUMoS+
v0NQufZmes+gnf8kI0CccjAJseLzxTVpCGsNPWDTNP520uqLmepyjSKkDOvKeoKoZK1ah3DwAcZN
Zn6Cs7hOLcKfweGjSgJvtTFTCYoiqa+jpxVbXRmYLqFvwgIcyBUszSu0L6KGm0ps28EEZ4rv1LS9
b60bqnXpW3+1wtJxa5UWUM7gmg7zXW8DOmTDMVcQqTY2msQwLbp4nwJsXjH418EXARQZhNZvJo+l
hTtfCEHsjypJSI6w4l09lmfTEG/dDHDJKZwjk8C/BaPkuMhXbZ9/+1L+tdoSiOhcQG6lslh5A0C7
nPfYHtp3d7C+aoNQI5rClfNs34TGMjoOILECflor6Ink7mi8wJWOgMHRwkpC1vS3ZdpWa33ss8sQ
xdvZdH+i4gDeVIMka1wnXtX9wGXXcNeGXHwkU3e2pJ2tpa4+HRgIO28cbzjkLDK9kTsY9XjqS65L
OE8OuSkwMxf4/mJ9PrR1/7vgAiirSdw7ohmHBaPRC4jFRV2pUzpOCs0u91qyx5o46A+4yy6Mc+zd
OMfVqYJ7eRIebS5zRseoqhM8ZQ0pSHIKCsSpte41m0CQmgoJJF+R37weFhOW38cNKoM2HsLSYQT/
eLKXVn2quvgMYt/fsbupT4bWMFGs9BptLV5mPE2kbuRjZe56vb94y19Y21N18lyP09NQDt9SjBuq
YTBe2mRRLb97kqtia3nyN6sBQca1EieX3h1vYwvooxlMjivcYYQvtienljbyvkX20ah5Mwj/Wqbp
3oQ6sQEf+2uIqwJGOKjefOjLU7+8CKlkuRAUeFa1SOtPieNNeA+cXcKyPVfmeMgBBbMEWn6AJhDD
EVhBy221tR/0+6lCNjKOYGosz2xPjxv2gluvNYN9A0VJtbk4NJ1jI1HLkbxmaKLDenH6Ckf7aLRo
3D58v4+naMHPovDkBmD0ScDUOc15Upx8NX/5DsWS1SMsYxAFxcol8KGMZrBvcnmV67Yt10Y1Fyd+
vQKMCt95Yg8O0ufCv9j4gNxkp4ehzxiT3ewk3T4t+k9/iMotj6Lj46aEbr21C+O9yOKc48QB77P8
ocxgJf67Ozpyw5jO20N3iU9Tmianx70gmUFJA5+MRnvb2gZE1mrYeU0NVHlo6o+kaiH9Ph5qEOJP
fKT60LYwaloJXR6mtUwT8vS4mTRHAJ7+wCWT/3va72wfFCwO5XGuMtiJRHrQa5D1lPe9dmzq9BdG
zWjDMsPHrj5knOPD1SKC8pggyq/FzoetyA5Nx8Tlc10zPD4+ZMlre4N3fFXlIt0bdHAbc7S9cM60
tfAh1mdMrC6Zqgh8CPSKdI/K5EueIthovWYbJ9+zb0QnhnzNJkuhKzTFQbq1vnUih+Yag8SkweIZ
UziINrsHraZXzVL999ij1zZw1IeTHvyZzG6r/ERtUiIBxiUboHnEBDxMlv4jPOBxF9MNeQgPi6j7
eDZ4hA48bOGPZx82ZTJc5MaCz7bSCCyYl+SCx/OQxQlWePyc7v5LOXiYOJebx//+8VP6kowgl4yE
x8N/f8+/28d/Wi7JCnmPN/Lfk4+fqh6/7uPuv8eQ+tbmktbw3++m/oU5LH/bv9/EIezBMWfv36/0
3w8mSzoESTMf5SMw4vG3poRItEuaRBtX2GuX/InHvWy599/Dx73Hc//v55ByYKoizuLx/ONmjJew
i//+W+ATDr6e5PZ4Cp4I/P68/NV2Ba2yH5WrnCQzWPA8/O9mXgI3yrnm3X7c5UwnkCNQztpfgjqW
xI5kye4IxjpaN2V9HnTNxjrvuutqdlpy5CGLqtyAO6Q8H8Qzu0AlJxsqVvdXSfJC1JIcIogQ4UJE
jseSKpISL2ItOSNI4a2nbskeyZYUEpc4Ejja2TZfEkqaJavEXlJLAA2AwR6/syXPBJo361MiTkhE
0Hq2vUL/5S8JKAmjDvrsl9z7QcUGlGnJSqkfqSk5LDAdf9/KJVKlVd21ccw7ghVkn0vqSkT8SsnE
fqW5JLJg6PwKvCeHoJaSwJZoSW6JMM5uSFyg+4+6t0zS0vXQv+UARTUvxSFpZnenB85LQczFqpiJ
N2iIiZmA/wUD7Ms4ilYjwxPL6M4Zls3Q73Us/qj9LBeGR2oTpDCyBBZLJA0ks3Dw8ibMiasBR090
jVgybCrCbApCbSy40KYs/3bg9/Ml9Ybr5/ew5OAkBOIA2u3WAxE5csnKcQjNiRQKCxo7hkXMWJiI
NVRIHU0pPgIDb9g5t6ofqr/1evEcpfW4a8CeYtT3gydvKH8NhUw2qV//qeL+VevqadPrxAyJQp1i
mfyE7q3ljcc7u8gSe0zYTdJs8hoTclkEp7hBmyCojYxi1Pa9+e0WkbFPhrcE+dYzCUf5qhLRWUOf
cjKmwwRm8Kos/RwEHfaqQIqQ+ESx1kHMrnshDC7PV1n9Ke1Y4V8r5NZw4niVOiXxgMIAU6gP3i6A
ZrTKU30FErAMjbbmYt+kjLWM9KppTbxvo/kbjWN69WxsuXbjn/JBCXRkw3i3EJ6JvPrQsqqF9tAr
dh091Y5d43sS1d4ZbP0wpWLP6Old41c4OYw+VlU0sAYkrWkz25m9LT0Z7Vuz+kl3OxCAbJa72DOH
m3BXek/JV2is5asepHAB1oYYB4vd+lSzUYQbypST3p0RWL5pmA7wB+KVhmbaCdZEK8le9hQNd3RM
ZC7jVtkgNTi5jfs2mH5L0BLpJBkSF3Lp+1w7zAjqQ6EKAkvdojqTQcuVKK+og2E/PWysM5NEVFHJ
D0+CWcxmS6xhaTRn0Her1keZZed+A68dhps/+p/KqLKj/yst++ZWw4KMGhnOjnntQdiHrdLEPtXL
q26g/hgcI121CTZsOQ2EMzgkIKN9DdZJan+NGe7x1naTMBHU+z0LXNoKULbiw1KISwVwyrUsaZyS
kiK1iYsshN6/1bQMDzb/jrVXjiNjrGLalVX/5JhZQ1g7MxnmXAfYfCtbh9LVi8zfTAX04Mw3r5nJ
WjjVbUr7BRYblRzMmf5z0YCB+6MY4dWhr2Oin81/C1bJWil+aCVEuVHZkBNmbUUlT9C9i1wrn8lO
Jg+MrxH/faA6CD1G8jsR0VYVZINTcpfrRATeJRnJpsksQQpJgZzTadhJM/c7o3PySQM2QZcyVdza
jZr2TVmSOtQJmOTm+EeIcrpzAiKEGXrySWvVH0Uq6+00Ep/bzLl70OjmlkQ00M/JLXbr8mQMFGCW
Tmy7lkdg6APrUBq9QwlE6so0RISDyHEdBzJ56ZT1B2xQSRCkZI+jDY61TILl01wawSXBh59D0F8b
DRjOx7dotOrxUC+A17ihiQuGvNoQkOZaE7JMCuVLvdyMoUxsRnNF5x2xHNo7rW7ObVCll383Jmdj
ZwV/ozqhwGIJsdGDkdXfymCWuvPq5IyTdzo7QoYe60CPFSDDQSiNpKz1pxbh/ImGUq2hWOBViKOm
REEnGK5zUi3VpLlzmvgQNExWTIE7rtIKfzFJbwrP27tToW0bUR9Iz2uAF/20DWmElVUJ1uSJuX4n
H8zdZoiwGG1FYZ/4yTYumxiZK6e1NuGNdINxb+v9z6mYk4OHT/vQ5aEWAYTjumJueHbjVxj0q96M
Q+zIItS9jvRS6F+rIhFbV8Tt7zEffps6iUEpxQ5hQfSxqjCoE6fv0rQOk2vtpnRymYWSCAQc+IzK
eTdQwT4ZRJRIehnySPhEmr2FuqaZP4UZg8QQxcdMtmoSsdTAmi537HI0Pm4YPfK+hDHD3hnlVTO9
thGnbJZ0zoZ18w+GjU5IcYt2xwQ9rmaTbU7QYBbfBY25YDE5o3q+mQH/T4vj8Vbz8k3JjTJ13FY9
VAbcUDLMU8PbtvKNkTfmIwDOhXULZj9AWestwUUiC71qvI5x2VIxBKCI86XH8rPpGGRa6Gm9ekra
UzeBS4SReEupAONMa+6NVf0WacCHzh7SC3F/nynpYLuJ4cu27Ietw9QMJIIfrwXRGJtmAkBYp8Yl
selCSiy8YzkuBk/JyoBDew0la96ODRDGRJmbiUl9CDVX3NqAi4s1PBtzjH5OEvtSLZaYoRLGZvqB
pSN/hpoAASgt7NArIHyUjLy2pY2ADe80xsd+PkAf/DMacRVahgvgM0hZ8GTWL7KmzJ09NpyxzLr2
RjNHm84jhoWF2oG5zHRw+iY9tY1HhlEVHbQcD+TKV780B3hi3cngrIIg3mZoKlFjmSzbVFCuPHR/
RJ7AzEgzsun7SD7VRMefiFG+GUGp/JXWl/LpTmA0QfKsV/exIwnvnQ0dRKWrTMzefvNkRc9DY+Uv
FYgREvrMJzQKxQva+HTrF6Ctjf4H3uHq1ZGyv6hE/ODrVr920D9O6EwKGE5/zUHmn6If6pNeaZBH
l4co4/J155opQPNSHZKMGUPtxdtRjcZfTWQnvwJvHKj1UDveZz618SICZEpCrAv5uerm48nD3gAc
VGOU5ERS7k2zHtceaMabxcu8ciAIHLKCEpKUWrULtAy3efLlqOGQSX+4V24SX9mZkvVc5a8i6/eM
oAzkaNnfzumG0OqbeGvn+t+0u0lE/Od6/MVAAkO0xKbVZUgrkyI4yry3Q6e38I8LIoCMtufbBWgj
1vrhJFlmjShgdjmiHnZblJ3EG4LvGgBIUj1uijgSQMFdjnbKFJKaESGbv4Xfw5gaSJ/JYmNjk7iz
Y8n1ZVr/GyjsGIwLo7xTB6edD6MstkpgVkqneatVifs0gJQkLsM9sLTdD9347NhOd51kg8PaNIZt
VULMiXOurpHjHdDuJTtiu4NzVlPDjsVnA2yTCkmw2zOCfV6Zv7xOtw6BtC7KYoxgKWvjjn2ze+DA
MvZNK6tNaOJ9+5yr+BtrHQNRzxs3qZzdTVbAYl6SYjpCc4h+6QB+924ferHNBTeaMuYJysY7vfWG
iMS2ZpS3gVPXEIZzFyRor/Qo98gTkwRGFkxENFZgCE2mjStsC4hX2+/nJosOSHkOpKqZ68zPkFVx
UoyNu7UYVRGYQ4hKkzrTyo2m96Q2nJOFY2GVm0iZE5UH28JvslC1onoxsnzTuoyUiU6vdpULDYZF
lYAenHNuMR4ngaud1h6LN0NvD5xICumHOzD4GBJCsBLImCXkkODbsKPhMFhMhlvLWXWToOgb4RuZ
dNlhBRRqG/tcRvXc1jam3V+MFJJI3tf6auk/TzO9JXLXiCWBI75MRqwH2w++IHsMFxihRiKTp1hh
Fsl6nzrJ1QnbEYAzrYrujo622euItS1VF+dxOiKcpvGTLQTuBIagJcQOESaKc1cdorTB/dl603Ys
gnQ9pk9S1t61AVeC+ES96XDiZKN9GIqtDJHfcqqJErXU74laEVgBjSfDtbNPhNgGWHu5442J9o39
AR8o2mgi0r7c8U/kFe6HIX+TChRtAockKtsf/EMDqhD0bMRFPU0uSYEDxrCLtxz85yXqUuN5GF+r
1MQAgSzhkkg/veYdJwmj/F2K4OSeJz3joUy4lyG7OpC977GPatrPY0BRedvdIyqYv1PWeFdNTEyw
HcSrBC+QoaANgJUYLwxOROTD/6VEtDa5lY03eyvKxuAa6HfWXiAX9H3clOm+medXAgflmRXF9NyQ
2abNGr1GD/uuduzPup39++OGsd1epuZ3VVos7/QMektDGDC1O2ageHqdI0k4lGsPz/agHxMz+RoZ
EzO1HtjQJKjSIDK3F3z3IHKV1qxRA/GyWsW9tFIj1DzIsvXYs2OfMyssM7TPfjX6ByqGiqlc1DyZ
8xqkO6EgwcYGTbLxXL0gQSGXZytpoar586lgULyB+2+tFJErJLgOrHMc1s0kzewI9RzvKbqRkSVl
LZV/xjuqjkGMeFtU47eoR7Iv1Gxv6qpQR4eGtRQC139SY6vNY2PdJyaJyD5jReOUZnH1UjiCVykk
ymI6T1C8gGQk2wZW7coUDvV7BEiug6x8Fn7xlCYWoWUsGJiATiHZa58s3zlF7EJslZT52iXz+mbB
1wjZj8itmUX9puglYNCJZZDh/EKLqh2cpPJ3yhDHB5H4caM1UK0qxQtTlSK/5xPxgQhvXge+8Uc5
tEQn9jq0Q+H/KKL4W8O8+ZRZxPLRNR0QUxH6GFkjJWNRbeY0z4GYgWouG5PNce3Gh7yLoU3ldbzz
5r7eO9UIecZlcjdNitlrsuz4BbtnBzpT1O464qU2tfA/ya+8ZH2J7N0aQSt4pCHSrX1ijO34SARi
A5//12Tr1L9TNh47euKdNPx6Ld38To5Xc80HoW5RVJ6myYCtllvOtuAUIiQwBWNGYCLqoeRjajWD
Q5LgYEtDwBf5klJIAi+umEjcnPhnYP6tvcH6CMoRXZ+b/Sg1/KHKVvIHc/UqjPiIjbZ7oLF2Ob0x
/I2JVSMZsJptko+vuSGbS0lJ4eRi1wOsWPmcowcsMEwHdmlHGh0e+9cigR0SEasYjt5I7dH57lak
hLrLFAhcF+j1tT/pufft9ybizTpy1qYzvdpubh96oDG+3iJWMBEh50XBO9oBOCZDD/sZgjekNp2z
EkByWNfOf1wbFW7JcpzusSq5xk31rtS6kP0EwnfMIKDAqm0kswbDgodkna4o7VJEOYjwmGvNJu9+
BJq76Yt1KoyfdbRpDUiSOD32dlcFuwzoJgAuYsDtCTJZCZirQmcK4nneD0VVgXdB9A59eyRLM/Cr
nWuX9t9RP+AfIauT8NQIkpBmGBC9a21f6tkmzRhcmYr5jxv1lybXfqhc/Y5NZiF5T3pGMU8KvpRt
HEptus0DQJdKS5uzUXb+GjVVzkKTJWptGNvCMgVEP+DkFfz7VOXN1lKfsjQpU7xj3eWc93ZN/mdd
c6knDsoOJBGOlFNiGjflWKh9Z+GQdyMTySUjGWoJ9HUVGWAl29y8lGRJyuSz7jUmtcz4aVLR81QT
rZxacljn6Vjp6S6NJu8UO1vDaNGOa22x9oBO874G3V4LhLnqSlKYgFDlbEOy7lg63R/m4frOt+p2
hVF63Iws2bK0/MmazN1NscVYizS/gipoE5tEtwpXP+UOmY/K6qPnmuHSpNjX9gR6LGlIUNiK7rlO
EygDKSEVwOnsl6746Zl2dkQGO0AGmYx1nVTOvl/6eihtQB6FtZ+w94aawLXgMArHcysZo9dUjrn3
kWiBH7akv+/qBUFSVzN8swhQFafhiTdL4Wto6E302roNhXHEfgf6zdZHallE4s3CwMIIZYewFq2z
jSrnkI/5U+B1JZmzkslP2zRXz6PmdDt15hCeiYZNg1smmIMIZmtCEkanYNxRQcE2Je2Kyz0cP9+U
axsvP8tPkPVdE+xmPUdOoVZ+XXprLYdN03vzq8GmbJlIeUfDzHKiesqJnpoXbiTj6ZIQh8DI03it
07k7csId7clNMd2MP/vRNEIpSy1sLcZ7ycaOgmRj1pRvcWn8SrIuY8tR/Glp2neqImJAK7+LtE3O
SOx8mKLyz+gsoy4zzvbwnkKHxJa1iYtwa/vRL9MsbhGoeOa2DLInkz1Zm2D+7flUB5ruHowicUIF
OSXMy6wN467STtDbKGSxFoZzXNics/k3e16arJzyJZol1+2BYZGvSQYLlSLH8YsZRigpRD688TB1
jXdMjc4IgWLx7vg1W9EkrzcY+EF0Wz8bT+pbWIzpUVVuh5Df2Jhi6A91IXsadI4S6sh7Ef01CPK7
67YzoYbwYWpWUu7cmG+mF6gVM0ci1ek2qgDbSGwtF9Y8OKTZ+KPLGnGKu+leFV4YN3V1JjxIC6Vb
siGc6Yf9FhnWCPc2LqkHRMYwaErt35HBiMZOO97l0dmX3jisXGeheg6BdXR87RcY/zd9CQVg5Mj1
YJh8wFb88whPdPGP1N06jyBpxqwcb4QZ7i0PSRcTWrB4dWTtPCKlUxI/49wvV+NklAdfc7OdZOy3
Hewf+qQRAqO6AAPrKA6efS0ZslgaJ46m3WPDgSlhBnwCTICJY9Z8WF40HjH2lbtq1t2wZP2kbJeF
vlVXqEgqzn27C06PG4Lk/lTM1pj9iXrL8EIcYLpCWa/sc9JYv6gp9d9ZY98dMEAAz2p/ayTi4g2j
5Po6GBtGQsO2iOh/cJzxBrdRRq8J7lNk4kMG5XUee7XKFnZ2tazHuvi1Q85KwZTJo1nkhzpts2Os
x82hUM7dKjy1M2sOrTmtWe+FXDISYkcydB6/O8q1vvE/oozI3GS00p1K7TTMA23hTVtv0iv2ed/+
NMs2fa0YCe1Yl6HwGKz6mvfNK0XVdFBkIadzkb0X1EhT0lmHIWgIqVVAJb2UNq1KWk6k0Q6HlIHp
5GOwryMQRp2ZHCFosblTZPtqtYPBvE1pBWZcGEYsjzVAgzOSOTJ/fC4MKvbvbUI+haYqfQsP+8tD
uBbqLtGyENyqDdatPoTZta/N0jqpKYakRi/WScZvKVgEBg2jsW0sepq51BdoItdBr9rlMbuYKdUA
R9LoXlwSOVtweHmPv5z3OHq+ZlHmbmXQkxQIKHXVViYTmqSILmDi9rqyg2NGLX0YMlzmbgVbkPSK
azJk2l7F5DM79OWafJ5Kr0BvQ1ZQgGUQiKC/Nckn3OXsKVlBKQI5KptWWQOL3lqho9tybUEiO3QF
4U0+Fq+1rxMB1dG31cr9zPiuPOXG1FAqwBdEQXXLK+2aT81wIOCpvQZxDPoATjRZSFqYWLCznJxY
01pFgBDQwiXpNensPmwzR5zTiKyRaejMXVNknFaFTtDScvD7A92kp4FELzvTPHDtuIqJUlGvq6cy
ljfLZOg72wMgLzmceDM9PkIdB3lV6fsq7S9M5euwqRv3JQKju04a86UsqFGiEfHRAMEa8YDxq5BV
8SS8dkOOrf3DZ9ASYgXiV8LfQeREbr3rw74bvruqs19rS+/As3avRYt+in7YDFMrzt6dLPkuXXf4
LmE+uuAuV3ODHhZE6sEU83QeNNc6tKZKL75JAmSgqh9cBgs0iODvUrdMjr0FpTboJ++aEDy9jeIy
D9XQr2Ojzg4aq/RImK+tCJ6TfOZDpNOdT6VVhRikJySLORkSDdePSHbObQCsGSaACEpGebd6uZn0
PMMt26gnW40m8wHdfptRjZPH+I5PLlh6XLAaY/Y0VZbat6r6m8NmC33p1S5NP4Iie1JPY2DEV9i4
OeuG5yKi82V0450c5pxrHzMD4/tEhiag+Y0W996a1to51G0jMAHgbZsr6v4GLa2kqEUHV8JQ6Gjq
zFHDxxunX4Zj3HAnaztsm8nWbBC5cdx/ecbsUJGX3UGUY7zuRJNuIPJCxy2Sdm/jdXpJ8/kvdNFQ
+EPxage9tSdNmsKL7/KsD/ptVEvqkZeiWSVRJ7RESuJIswhbbL9ntTpHp5xAcWiu4oyhMQVKd47J
rOHDZ+UISIJ7l8XlbXTL5pgOfOpwDLUn3430y2AX7dVss4Nely+WozF+xplDOGdDQdM5oelRcRlB
bL3B/X1m2N8dBz9Z21gEVlMZRy9ohN/t0R9h6NbpqXaj7G7C+l6VsK/XnkXc2cQ07xLIkuGfiUFX
JWZ+ZkdLj1UN+zwwpm0vO/Neqocp2FnXfUbM2RL93Ov6xeDMWLd9aW6y5SqiZYxu3VigvEPbNLLA
cjJyizP0pM+xVur3IIF6u8Nslf2GMF6ErtLbp3Z4KrtsYSXaGo1nanwiTMTAbTQdXrB5/KBfHMZL
VNn+D0t2JdsfLooG4x+qQ4/tUhwTvhiTCa8k0kW3so+50X7REegns+GaEAhro2MH90jMOXXoyXlX
OJzSbEieRmWRAU6tZxsJE5LlxmdBBXKjv0uu30/YIO6GBX0URgikTNj4UhriNEyBF3Y1fqPWGVe0
rCOfWm7ijn5bm8dxn/X9bhhS4PGBI58jhHGuXm88zkXCZob55DLA2BOiPTKSyY+jhi2wCqz4vRGM
XeO8jc6868X/cHceTW4j257/KhNvjxvwZvEWQ+9N+dIGUVKp4b3Hp58fkrpNdb2evjHbiVBkIE8m
QKpIApnn/A0MxoIEtB6l32KXhQhiHcE1SRt1XVEdfaG2DUzvSmbP1KOzmgC4wxc9t638JWmm3TPq
AmW7kaANHXVPfnYpaP6RaQWPQMu4mA2ZvraSuaprayeqQlhEsRiya+yzBlSiFlmTnLKxxRnAY4ue
Rbl8lMn1z7yoeawBKPN3TYNXvyC9U9jwxTpsXXVl0NjRKnODRWibtPkxj+IS3egIxZ3C4SYcGu6l
TMwP2zOztW+2j8iOnksEjl+aKO3XrlmxaXN5mVKPr4je23vq9BmV4C4kTxK7mxSfLPh6Q3vtYJd0
8A7ezJLEZxQFVwW2IYUS1Zzxm4Tl4W5h/63MSjU/G3gKpourObkp0YSGYp10T5ePqDGh3ChRD3qL
9QJ59JgvvBKl8ltdtg0gNYz2tA54X1P51jqW2uSYBzgx5obRPPt8uUn2Ri+AqZAFNqYt1ehZ2xx5
65nTOfn3gRLRECh4iIZIH+TYtu5UbWzYyKH8qVWU6rVE+2EDFXquSOGwGjCKuWXZJZiKrn8YBjPb
S7X7E4nf/iFww3GVpwAVHJGvSsGYpjkeFSJ9ZeJZcbCHPyxL6vuFpoHsRFRGmaNw16yLemIdBKH2
bIwYlgdqixyu22rPhSL/6po5zzvU4oZVGbfNRs6Ahcdpn2yHboAskHjfhkYLnuP8ATnJ7KVVXe+h
0zowF2F4xQVdOiN8sM5994msznCoNMcHnudY1yh1/RdF1CKaHtFrpKwdeJ9PfoyXqmNYpFOi4SnK
yLRBMtuXMSAMtjkaEsBQojynLN5GlxIW5IJ8h190uy5Lcg4OaDaEBRr0fhu20AYg7HSCl49G2a+r
pLPhl8TpyRjgQaYaldwBqPmyRVhwRXUXRKVRZSc1S/4g1WCvC1R3147aaVtW5PwkWGzM+oQCvztI
3GZY6c7luh9XDWK9M9bWw9FkwT/Ps65lfScpG0fR63M7suXN8RF+Gag91I3dPPDG/hjK0lmMwEOW
TeR3mxQY2qysI/cA7LteUtWkwOqW5jkCUWxH87pt3H3rseBNUP7n4yRB6OHzhQ2BtkIne3oUK9qF
na5+YVvZQPkxUPM2+mWNmMBSfx2MJHoqPKl8Yv3mzWQp9tdGzvqoS9ljd2M9noyeRFk9WK+NJjfP
QGzZ4lrJcKW0o5ywflg0kRUeoXAYVCCHb6VZK0fRSK1CsQcOJPkLYpTJNmXhtGscKvZ8VvEOtJ7y
4Bq7AJ3ja1652t5Neu5pCtsa09KeRuWxdiT1VfkRV83J7h3vxZdU74yiyGtvOvkiNqwMfpvfnZuy
6s6JPR5gwLrODskbTPtG8garFJ1u6htIHTfoi66qoqyEosEe0Xieyhr+20YeqJcG6f/QAXvZ447z
Ck7KB2T3WLfsSEJT8VaZ1pZHv0rPlt5KZzYMgID8lhzPGJZ7xZN2Vc4nj2jKqzkqzUZvLSQUrfad
nYWyhTim7UnZebjIKMnK6eHMlJh/LDFMa0mcRLrZs1X1raXquZM7m4r501C++GTF5xS7P2Jd9Z/H
5mLWfrKE+N8tx6r52eb1w5Ar9qLXM7RVLWPXZpqBeJz37DkYyTVJrSOALo0LnhP2GpO79ka4/P9W
iBSKzW+E4sVH/fG/fqY1KenTR/Lzv//rf8cfVfTxX79i28///i9FnPFvZ03V+ZeD0oMJFwmVNXMS
aux+VjXTLPVfui4rMlAQsH7OpDX6S4bUUv6l6fYkyqZDKzeQL/1ThtRgyECCbxIhmsj/mv7/IkOq
WZMoz11MYHo/JGgpjJsKSrOTt+cXKqrVDknSyPpPXDH+ID/vHfzRCE5tE8cLp1TGjyAkqanU4Sek
OlKnvqJdy7AKt4oF2ikrsfDyO5S9fTjdTZP0FIWM7LEs2+ra8MRy7Th/FA27fGPexAkwZm/IH70i
14+NgUAYtfucu5IDGzUiWX+bLNnDrmGzN1k8xHOMpvKVFrTYEkMhxXzreG+svM2Otl9T7+TGgadT
VySL+7A4EnPEUcsu7eBWt4uI8ESHK62kWeme1C0q6opvsaWcjKJsfipRvx+UpnkfAHEsEII3T7EX
xegba9hFw/151OV2nBWgwJbWSE05lbMSZ0C3OEJZyzdu5j7fQyIumnussNFsLwxnJ+KAlasDdCxJ
y0zcLCes+Q0sH3n9XnT5psUbByTQ1zjOjwWoypwyC/w78PVTc+tnPRwQRKW5WmCzMIy7ZmOJ+Sht
TWeh4oOMnNbMLKhW6DpW1dXDuWauYy0DYlFPyLaiZTfzo5a9xcD66n8cukGSQEqS4i0ydFa0LFO7
O+Lz2x/F0QjaaZjBqg7Bo0coBjJQF/hSpdQKVnIo+Zh/lMV7MKHE3bYlKel49htJIy9x8nfHzb11
zzPccpr+RK13IGNl5e+KEjjQOHR2NmGjvygqfPUuL9571Uw3lkY+TkzrAvkKyVh7AAzX/XZ64bX6
XNKgnOdWg3lrKlFdsu3icuu6uOKcsE8Dmu+a7dpM8Xqa6fbZNFVsnZu85RtRSItCd+yzpWTO2Zga
x1SgHeMqdY/zFHHxT/GuIiQaZKOds47T5yJI2E2KmO94eCl6fbKq0rA7AEPswOYa7WFM2ngp9Xy/
vgyIKfdYFSTjjJpgtsyt0NpXk9YpSMlX0WtGvcZebBr42velmCFsUax9jJ7HDMinhtrLv2emZTJ5
T7fqrzPFCPfHpVt40ZRQrx9EIyOnWFqSdWInUT/AX6n3ZRpci8QJP1ulOg2yn3wAyFJmce54z0OF
AFaQoRbEemhcmzzl9m7Ywb0IvH5NFbJBZT6Xume/btxy6bIPOfmVDIqpGJRN3w7B5dbEaXRI8VX/
LTQNSjYVSigKzvI+ELROcPlU+97/de40MQkrdxmmMRhzVmyzoi7sZag4TyjO8D+bGl3lc25MX1/e
Y4E7HpxQ0o5J09cUkOPmINvS7SQ3CL2thZglG2YV1/pmTA9RshadIEQk7Ra/HYoi5+Dk9tIrJwmR
6YxuakIV9c2Z7qNtNiAiQOGAZKg9eIk8K/Rj2HDfa+LCP9VTnK0RcdfWQZ2RPl7f5jVUYm/jGOx8
aomyG1qqllKtyw9VGQ8PlA2m41vTqTl2UIM1L0BY3WKIPL2UkVsekJ5WHnr8cw61Fb3dT6rRZSQf
9peLwiaZZmdeey48ltqe7KcXO2b/D5j86I70bqGoqVaUKyeHBGKxUqUXkn7Jfe49bgxptUokCVQP
v+kd9gDBjGyae+xC1UEPxkh+4FsAjnT8Ltcm1LUmIXs1xEwwfj0V/vMEI1ywJvX+o8TF14esIzua
qqAdiLyUrqlfH7JZZVLIq0bjp+lYzabmL35ALUg5UCxrzZWFdSp19vpZUhV2oImOkF8djCTSp78i
KqSLoVeNs9fwQQF8yLbykOqgRhkUMd/DH8XqU383doFxVJJwm+hlBIQgDL/HkGVg75Vk5b2PSOUb
GrdFjxd7ih8IPdF0AKrYtv/q5MFB9sfgUqPx9mTU8AhQsmgOYiY7NYxK0rLciq4MuqUyM2dmwWw+
x1hs7LRxQPgvlsPXEWMED5jCpyIHb2gHK8/YKrDHCCJrRb3okPitOc+7UL4EoW6tS7C0O7dqlaNO
sW5Jqip9Vii3zvyqj9ZDHDSAn4GbqV1az/y21R/AZ+kPmJSTqE8sd4sI5dQFQJKM3kH0xDS7wg8o
znnpgfQGNcRp2rZRAvzkwP1dMrvS10hIk8ZD7ffZsOSzWXrtd9eLFLA7zngZi3LcN47nLgCPZt9d
eIVKs1SSCsNvWJv9tY7M02+LyMttBfa7wDjKnV9WZugOIjlo6aBdTAQIlS8rMytU+wT/MO+zA9a+
iMlhPbSeMl41D0yWClC4aKk8jXVxMe0B2QW3qpda2CdPcp7gBZ2yb+28sN9rBbsZadTdPfcTac9a
1Jm5eH6ywAc1fB8QRyIm5onul9j93C8Dfzf5HmOFCSWut7ZxoKbLPNCNY65H0hYlSXc9ZScviVTY
1Ick/W2wmkeHnMgfJfjJvNK8HyBdlJLkFeoTnR9R+5qsICkk28lM9H2WCFibT9HboYiatYEuE6px
t+nTiSLOLryfRbD/D11ohhRBgH/lbpKfgcbFiyRCIQRVrTP1MPdnIKWogRX5NnHMZK44nQzWvBlR
eW7xg2mxtI7rCU8gDvu4OIfAAHdinggN5NaWRhLymIushEeD8b0vIudQa/zWxizxl1XWakukzqKr
F9HI+ZRezlgVlHoWXTWseK6A0RKEeSxqA1NMzNMhbW0Sm7q86Iqmo7S5a8Lh7R5CeSM54tS5RWAA
xAW6KcD4kQsniaA9R6SPERIx96KhgtMtXSz4ZnD9rFvsPipiVdDAO/27YcCtuP6pvrS4nyKOatXD
0hTPmg9ctMqD6Xg/9bhXTr3dGC9W7Mw9JAiegOR2jz7YnSQ0gBejD3KYcpZzpfaV7yYOTK5nq6/W
mFDjar1426Gk+8jD5YeYoML/IV9WPToG6G8YQfIqlzR4jI291nPsbBwEhuYaTiJnM7LzA0+fcSEG
4rUHDNobwX6QNKFk6Y7eMRpS/zggiA2Xz1e3XaV6J5bG/mPh1pcg8+VjAb3hEX86ZxNaoG3FoGha
qbwMpSIfRe8+o9ACTp/O+vMaYoaaYuElrlGHnj7r1ERdFm4xpjMb17zd7TDMFHsnaTbR3w57GOwD
vFyyscvCaKQXt0UwlG2csdFQT32RNQ1Suc3TQIyaJewmy5Ye/SiVHrqkWRvTrBZW0/o/3bb+etey
ZB50qBsiU2kojvk/5IiRo+8DKYrTn5HqkIJXMVzswEZ9zyFltsjX+LPopAQgKGat1x7C2lKf7SbT
dzVS2qiAIsEUaD0g1zzOKAzzxMPUkGzi4McYDGOptArrbkCgGqtDM0q7/6AFJmwTftsO8/a1SXHO
MQ0F+Un+F3/dDoNlQ3TB7N1PqQuPqAZkKP6kbFtt7a3S8mabdh7OtZqmv4UyO9a2LdhQsGF+KrIE
imuuv2k2aDfYUbDjp67bZJ/I9ADDtqmbW4b3eDsbNMBKR151La5dONm1ko960OzS7ht47oq6PFwl
uZyEMsXhrV9b1V4cRUaB1o6BbNC+BlO5zAa0CLMsC9uz71CrNHxzFjYGb0JvtpFttJAi2sjeB7Fl
3ZqwrzoI41O/C8GejehyzNoEDRHx9NNdbxnUtf1G+aJa9SoYbzTIy0d+Q59iQsmve2bJkv0wjrG1
dbF7xCvdqTDasnGRdbCNq/xoFfXc4oyxVingyfIqrXLqJq35excACtQHTYLnp3tHCiH+URyJxsd0
fGbbVL2+DAQjTNx//vYKCdUvHz97Xnw9DPTTTeerxKqieXBf+9D8bCtI1ScDWLTXmuWxT+RzFQTD
g+bUNJBfgOnCUADsNDyIgViql6FqDrdpXtW5W9+LMZHqwIor8hap91q1r6EUuVfIks4e+vpLm9ku
nK/OvQ5KHq0Nz1HmbQzPbC6nnYadxYQLnM4QE0fPI4dpGntxhoibM2e6qgiknm6Lq4qeOENcNVF8
dX6/ij+U2jw0qEyLeRQWdwXscNCQxk4BKKfPb4dTXxyJBg6NsetM1v8zcdiEI1xsDWBVFKWrf/4U
lC/mODq/QhJfMOyERqpG+uyvv0Ksq+IoDwz1k0JtOQ/cIjonZfzg4HG+syi8nkXTDkp0DkHkz7Pc
zlciJuaKo7K20IFUnBZiCmfcB/qiq7dotLx9iQ89fMK8e/wSjqZXV73wUGeIENwvI6ZVUohKcaxJ
t1cXsVujtdGyamqoL3++319npONGrUGufBlIKy86euxv7vH7i0nIPtipIu3FoIgHKGXAGy9BRqRF
y9Lfp6kjBxd40f96KCa4psKEr4e/neZrWYE/6NeLTf1ayqUFljrOoil7ACBybB/FkZXMQb73RyNs
HoPee9S80j4UGRRNu2uyleHXVI7VzLcPYsQkDXkQ3YH81ArQbAHgEDtm7Li750pVXken8h7IQPUn
K7OAiUij/B5jiTBXqHweRs9On/JY3Ys4m+lw1dV2vkn8QHlXzQeAZRTuyFJtc6VEwnU6+2+uqqTF
uPjnL64qBBv/ev9wFA1WDfKxPEO4n/31ixtmmRJ1rZp8kvTgEzZdwH1No9rHqCtXtQsJSPSyUMUq
j6p4vCTjCux5mvLbSBduejcubqF6kNHK0NFnZQmqQ378c3KP6cNtTpVHyWEIAfb5eEnIHfctFbOW
QIEYrYwd9hGYm5zxLMCDPHWuIpTWabVDdmkylLDtqzo1+WgCAQ0lUINTV8yLoAKBHzIbJACJdbG3
T3geAxjA6jhVOmMvju6NiJk+EG9u0R7OwMyzcIOm4jwdiubLeb8NG2iEACBlMxu4+tfrfznt7y4F
r6NC0GXxd1MdrBJ3MX+j/Sj30gGkkQTcgqMgqF7ayMCE76/xfureYxqaNFBR9WlpQh75fv6XeWiG
55CycY//MpBlBWxDccHKS5uFzbuFaPZnUFzRJEW2ccijIUyk711k6XAzJnM6Qr2uorJaSTVxMWj3
EX6BiRYYt3n3M8i+XV1XHtb30P00cU1fXwfuI9ld+WDzXpayVHcvtWq8a1PqO0K+vSbPgIEBIo4k
EYq1S5by0mMMWJp28c0e7HGBHjo7jKawDn5lQd7XXfPdIVEjtv1mjEuqhNLHI5ol0cYqsFCFeL7o
4sI9q4CpBaIApitWXXH9jqJY8RJ6UX5oCgj2ojspxwBOh9lym5sAUSibERDSNLkrt5J1SFAlmeBD
3UXrw3I7yOa4zg0Jln1GShvtROtTdt5DGw/PuFAoSUjB+GAXo71tQ+Qly0ibnujN+ADMzZqh5yFt
RMwIq/ECdeB2ggiR7G9WqY/sreeF44O4kutpVyfP/KOY0fYZ/0FSXKgdFt3cdEKyxEPplYvbHa+H
vAaAjizQoBRs5blTikaM3u+M94GIZ4uBbNDuHurERe431Psr3WNitvLn5d0NUrLTIxwhVZ7juDtD
wpue8Lf+NDIoBjUNxT3eQ/fHv/I3qwEx7744+HK5+7n8CdCLE30kWPz/sFjQ/qqhy1rB0EzbwHEC
FpPF2v3LLVeijmplyM/98DQJxnyGxSR29u0mSmxcF0TfCXz/UhV4R/UgfTa3oF3Y+bEfy6VVDyiL
+L7mX0Z5NKFkkBsRp0BccudlBpabvXN4LiAqLVJW5AtNMsOziInGjB0TsS4ZHb5pwJga5AG8dWuP
Lrj5f37KCFnpvzxkkHxFpZ5/YMmpLH6RR9eQpQMRElU/dOjQqhmAKM5dddVMBkalM6L0UlT54Xbo
Oa+gqK0dzwb5hye5T5h6mi+Kr8lLtzecPZa3wC7B3S6SEkG/MioQmW0QXVArsz2OveY8mYm6Qq/H
fkuVNN20lo4SiuU7b0AiP3BjMC9I4sRXz/HeSetf//n/OtVAfy9P8unaiuGgrs1yUFbMr5lTBdEX
tQeg98MMe31ehr2JnoULTBeOpOjJMhocKZmLeYzSGjIwZgY6mY9WjCadWe5iNSnhc1j6CmoxOrkT
eK6H/bYXR7nWnVt5JBE1xal4miUwIQ5FYwzVwhwHedch3ElRwnR3hYRdah3V8rrFNevsBz2LDLIQ
TzYCYPPGyfFXxYoPgpiN+gCus97BgxqOO6OBb+50JGKjrqJoYLnre+g+TcxtEDvFkHw6QyqnawVB
e/KGoHhm2Wms8PZLV2NYSC/1kECk0F3EYKeurimvkuQYZ9FDaq3ox/rFgRl2aYoRi+U03Pzzx6R8
LSPzOTl8IVkQyazmVeVrstKVoBjmUNK/B5KRo+QgoSfWplfRuMDWKdCEF96mQ1onSORjIKcbyF7p
NTDC9Fo2XnKOMLh2JGwK5rXrmZfAnuMcEyBN0nwYneSexbWU6aq23lBK0MvT/TWMgM/UZokprifi
cCmeESNZ1JE6XhuUTvj4XWffuIayz8J6BK9nqg9xmABR6truo6uVTQJc8A877tZpbNofKuCZGWIQ
3uMQjvWqVVIXCIhVL1uk6Ra6iSbpvUQ0TioqmhL9XiIqzQfHMbSDKBENTtogZl787UmI+stIenCC
NZ0grivZfXOcXqX2YwVXP3QDfnsFQyoucO1ACRVZ/ZCgznIsg/IURHL9IEL8KAZE8LRoKbpK62Qr
0iheny2KwTIPultC3sizS6cFzrXX7MeOX9VbaVYAkXqe96nbmG+F3xzb1gkfe9RYz2Vnp8iiEG+T
Pljqgx1vU3dAlDiKUXSR0MfVh3hl1p10vDe+bP7qwhJ+dqOWHPujD0psTx77V6O6uraPG8MpZq5X
6dvYiBciJqYMCIftsbBX1hDVvFmJYvir+qOcqG0y8jXHpMDoSHQlKe9Brw/myiwD7bVkSTDr2hQY
8O2czCv0B8XzzTX6HcUJMpI+j/lv/KjM4yjn8jeUJWadKbUHHLWzR3MgvSGH6bdiMIaFEUj6zurq
4Rnwwyah5vJNo/qylLQo2WZo2byFwBDE/MRHMGEMc+DT0+nI904nv6ca91ASuf/RjxTZ7K9PQn51
FjLOPAMdG1/Wr5sPw+vyEsJB9t2u2MNpuW2elanBIamf14mM4OvU7ZocbZ9SVjelzXPiPs+Hd7p3
Y/dQdFq9t0n+oGzZK2tvaJzXFp2NECAXgKcEFyPZRis0c4edNqRbT1LLS2qYPJBSc4vmeHURoVpH
n7Q1KgX+0r9jYsCAUj7KcXt0IQBfihJmNrpWysqQVTaDiQbsgnJBt1d8tOKMFhyJ6HpeHhY804du
fzsUUdOsgD79NkEc5jk1nzDst6JXT1e7zZ7OdsoSsSk3MvetLpEolVBB15E+2FTwSjakgGXcVGED
pWjPobcEpzqsMv8gGpeJhyHHKYdCRrq4x8SRPY3+X2NahFaFaz7dZ4mp1MiGuS0D8/ehRVCCbKyl
JBUwC3RMS2cNVL2tMe293GnzZub1qnIVICpTCBfs7IygxEKbeiIE+Av+W4KEZoCNykW1Oh77bES1
rBreixJEme5pxarJzeHdD3ASZgH55GKlRNkP8qeYxgdjzFI7Ck5d6moPbak/iDhomA4RDsvbii78
NDsck3cD0mCVNTMw39E+NBCvgcDhP9VTA12nB93zeIv4CUQn1Ot2vlkaYBKTHH3Deq/2TclHQCPp
fDax34W7UTHLx8r35F0ZKij/TKP+2IJukId8K7FwWAyhF5yAqZS7qoeyXqdR86COsjNji+5+7wpk
n2rd/Yky4Ssl6fK1qzpjIU8nFb5UYRoC3Tj2AtRX1TJiaygOrUng5tZI1OFRA6Gvyfgy5GHZo9wE
MhmeI2LhXelsPL2O5DVuPjgxSwncSmo7qPcXlA881J2mwg+S1N0WAMzOBpXzyiICCu7oxEfXt8dH
Urgn1GOUd8/FlyeqpX6h46+6Q1nOukxsKQjQkJ+nXpFniJhNR7aczR30GE52HFCVsPtVJA8urvbT
jRc/CyggavAu7rsGIORfA6KfjD36SpCivtyfA0N7gDSFsWIY5Dyj4Pf70IavVhZmC69UAec6FHrr
KPHf9cz8tCI5/9FnA+SAxEWgqbtKoCORIqZjIuV6Eo1dmMkhdM2lbKFCdBuQJMM9ZanyFowaxWwx
IDWOesqLdu2kjnxwh5HGTpSD6NqI3zdgG+iXlVltCiu/3OZNoduo6PPzQGZsasQ8vmIXcam+is9B
iYURegv6fAzl9lE0Cgt9YF8PZkYFyg2LeFKHLtdizMv8DPX/FjNQpjdu2j4WZfgd6ow8RzsF0LJt
uGfROAWebDYwlOU9BrVIOneuswJ0bx7ucSuypl1r+5NXks6qXLDn5F6ezGGUKysRFJNlbFPxJEhP
kQWPBCBI/IZ7waY2EmpfJJUvTRN+F2GMjGHjJnWzEt2WLzoKwn5whuZsPzm1NJm4xm+1bWU7qujR
QkUg5Q3THGWO5BmUKeC/48XMlG+ZlCPPk3MjSKF+XPI0ARymOOWHG1GGB77jXcE+AVvQOrCmfdut
AMsHi96VaghNNBHWSjls1n/3e2nEuwO56EU7xRIx7IX5xDRT672SW/G2Qb5rWYRSerEcCeRqKQWf
iI5ZPdQ7arw9pqhBc0YQ3KSy2vAMw1r3Bfb0VcxE8+Al7Bz72VCGYSVBQds5vvzlWh5MB5Lp+QVy
urLvYsUqVuJQ7yOtmInDXg/Wed54W3lS3TLbH/BnrVnlmO0WXfPiuUjQ1zPjLti0bBqfZTcAW80T
ZMWytXzOcMxb2X6lLMWok3Q8913k2sQoiPtoW5kIC4lulXBL05Uec/LpXL+V0wN+XGw7pm7KB2bF
uvngjYgU6Wnr/3QQ9m3cDgUdGa9EaiHWt9BNvXmg2OnjWFUS6jmKy3e+zXbYy3qbTpmrzRzOgnUq
htxfdk6mPulprcxqKx8+qhqcb6lJ3yJV35KM957MyrcvI9oS7LfDap5J0Tt8ieSoSqH/lGElsDQa
3cMkVk8RQUKaLsM5IhmSg2gU6n23I9FtFCs5dFNznyK5oJUVIyX5hWbGSknDpQy8cy8aMt/1Xsdc
OZ+hHEBBK7EhdZQ6ej4kDM6iyRxEa9u0/riHxNEolcpKDzJlIyVJjUCxNnxLVOcMECfCpjko9iLu
TfFQls5SNDz26CHtOyA7i9KLXFQm/OxEQjmDacqRDNH3FONXeBtFZ/tXTIw6MVCYzkWYCzOEfK4O
snHSTGROIH85OOBWxfcWa/URBYr3wWvKVaUm7dbIC/Ux17wPdWQFDFx04zt1ecoQ9DmJI5V834JN
tjknV8bnJNkMixHbhK9ZeQY6eNMp9wFx8lAZSBlYQ7oWAyJ2u4KhBo8WS7S1rlYHh8cYCN3gDL6O
mnVha7cuDCcIG1PXJVU/M9Ej68reRT60HPZ13iEaoljRBVpERwYaFRmL7fLMbHrsKWorXERKYNyY
H6ltFOQk8WQsJyLIvSuVZrdyB9J6yYdrZ3yJISk+4XIZvOMMCW0JtsFVr6GO9kWt77NYrvYQC6HE
2nJ+Ba6Bdl1hkgAP/GzNLzc+t47+kgapvNWmnggFqRcj5t6EcxPdkFVqUArnz8Jw4kco2ivTH7Ys
jjaSUQ9K147rGou8FZDm5t1PYuBkZvOkYF56yOU4m6tJ0b7XFk4cfRP0x0A1R4hJ+tFJ7OZdRdge
tSYV8Mh0Ovgd7CbS8FrApBOFexIU9k4U60VjCY2pqYwvBnAxoZZ/n6PHiAOlKAsqEFQe8cFetXFb
v8b8PvcJcKu5q/v1a6h1cCug+N5G+SjRcSw66yBGZWTtUi2xn/S6cC9pAa4vHORjJrshUKzMvVCW
DY+ZSf166omQaNL0fehN7awDFLyMEkaRUexcZPxsF4WaZFsX2b0XFS0opBRKay+6aNl+1ENnnEQv
ddWNLBdw0aaptrSEWdI8yokZzMMCWZncNA/V0JmYd9k5xlLToeiLJuh6dwa9Isb/4t8TxcCXbmNl
Gtiw/Lfr3S/yZe7fXbMuqIGigO6zDomNMwJ+aHaVQT0LSKxgPMG6eR5gtb2Uo9cB9u1n3fKz0rUA
EbICTbwglt4rxygRctcgJk3f1raTh/0Q52TeMwjTyiBHG7cnz90jgIqJEOV4qE7DNzTZzqUn5U8i
Pql93uKpgkIL66QHtf3AD8i/oL9ozvK8L7/XRnGywt57MdyKxXrKHqyCEf4CY3YvJkDUn+7+en8O
hlA5mGOT8/vwqu/o8sx6sGnfEsnUl2VoZzvFj7sHE52d27XtMPz01CR/7L1Km4Rc4lXFd/x9hDIu
rq0hAD7v6zGnGKlbpxze8jyd3lUX6xs/CxAYbakZQWJO9gIQLhqB/xZQcXF0H/gy70tXTC4CH7cz
s/eQEOWi9wt8ud79NVQW9CDzxnyBREi0MrIBDjCy9e92ucraJvpWmRoQ2Hjio2NO+o0kz7x1rYFc
qDaC4SiKpZiWZPXBIYny5JpxsEs1SZ4FqNbv+84q9zhpVPt7t51ikY0+8UwMi/5t4p+n3GN5huBL
FpXu4u8m+3UZbEojAFSWZbMgQqIPfKDy1FThD9RK0qM+9crBRte0M8YNUkoY0Ac8svAkrROY4xPm
mD8Pqmhm4P6WckL8eF8Epn9LMtkOmTfYpa+3DNL9hFs/lDx0+Jksj7mM9pHh7yQMNajwNcjLqIiE
i6MpJulh8YcOgRsQhHPQTIttydSI7r3JPIDvtfLzHvkya9R7Yz7WcQfMrcGjJquwAmGLNIAlAs5X
NzvRVWpJZ3GJGK4DO+HJRIsd3JX0jgcf/gTa6MyDLFaOkoIakpQ56Tu6dzuY6ObngLOZBv/1JfVM
Y6mXuPqEiSUfm6DA6gLxYNT/E2mnWgkIbVfBC14zpbM5EbRE0+uounfsWtamEnsXEaulrj7L0D2n
WUOou9bMGkqc2hokv6Geoh5bTv4H0U8FmqzvxH+0gf8zkO38RZIidgX+OCLdKQ+7cuyS9Wh3+QPQ
RDhmPKC/x33MDE5ijXRBf8h8kys0DZzUGM6NCZBc6/WlEiDIhBTpwpfG+nvRrgTiOShsa94nRXAy
J1SfAi1nyMbsqksxckN6qn7HiezsQwZ8VupAXxuyzvo1Uspn9FgeqtTMv/WW8YyMTPZgRW36IFs2
C4VCi9eiKwakstokcDJOIiRZCdV7CoG19spuGdyDkn8qUfVaJi5kF6uqV5rj9Tt5jMYzW0NkgpG+
+qFne7y6is+kLShSO0p0jV2p2PLWsTOmYP6EFFswE1OqAaJ8rXTvUDnMhVdY7uH/cHYeS47rytZ+
IkbQm6m8d1Uq0xNGW3rv+fT/R6h3a5/+z72DO0EQiQRUUkkkkLlyrdFR7UPH427RUAT5abTJRrwu
AXG+qOxRb7lRmssqdbtTb46/mwx41x6pHsop/rE7dh8STApB+Bccm+ZP56fP0JEuyAbFhVUI8kJq
rNdhX/hvbPVkKNH9ZPPo2hUi5z5vQnRHJUznoRuPO9E1Ig3Fh0p29gTT/DejBt9QKFF5FKNB7X4Q
kLZO3EqDN47BJ6jWm8tjIRLtXuJFNzFR0RDg7erk2gz9/PHcTkhhdRHEX+KhLWxNF5I1Lc3j0yTs
gOS6gmhyDZcZB76QSoay8dfANb8qdQt8tBjiYpvF43eAw+OmkavknBX8UAqqud+aARWfKKoQAyDJ
rA4ZoJVCo0afSPKXIDXSuTwWzc11p4OgBNTWdDs0QglerHMlra9E1eW5DOAUnhu0hSl2BctTgLXO
p9p10TgNNAQgoU6PXlARpzWlrTnG0cPBloxxrUGTPIc/aeY16k4yov4oGletY4TGp/7gfLSQOI1U
rr9lruXvu4qiMj0anbdAHRw4Jy34Gaau07moidYKJGZTt9TiH3mq2ycx1YjbWSMTLiPwkd+02Hg4
mXauHnItGmdiTuaZ8SZNUm8J/9/S1dmajJ1eUrQxOMpqyK1i2XN3mmlhZSucCoPqIIcZVWliKHMy
ZSb8NfEvSKjGXHhxos5FnanS2O0u1JKr6GWGV5//0y6r3YAW3FSTqsaQx02+mq9WDzcwq9X5zxrC
Lkw95F8HQlX3DCEfcRgii6Uu24YcuqUmwXs/xg87ZC0qwm1ZuXUm+3/6C3sLm/Ur1N1rWELcfTPV
E4srNQFeDnkflA0RwfKeItJNVozcmP5sOmEx1Q4jis7CZE989OIrW7q7mgzftsgLqSS90r3/j9s7
MaDWxs+8QiH26SaunlvBJuoUYs8N3FzmB0ETiJgSmFFcI3SW1tT1g+5MfJSNUByqR68i1SPsCHTw
xS5Hnm2ymb627PNLzhueqt0lPwkocoNdTUpk6TNSpS8IT0If5GjRKXAQihF202Yjx9E8J6DltEs1
a81dJzvujq8ege4/dRuVYsF+Hg019M0AXdlvSBcXDUDRE7UfeSiXq7FTe8Sq8IBGXl2OYQMhddEu
AaOol7IvjZcwtvKFQSn7mo/XeCFoLkPLoUUzL4cRTbj8mdAD5+SoHALRhJXltYfqcFRhf1CnXlRy
T8yS8DWUYDypKmvXmkigQ4/eu6fESlzKjJJLb6jZDpzDLo3jmlJy6O/HvD7CVAhxy9So08ErMqwP
t2urrTCF0wHNnxqToNZ8ohwjQUMKTxpdaTZK3uAs0gzhTc3tj4+uiB/qUX4M8kkRbQopliNiTYUN
HTh5wjWbIPdFNEA64Zc3C8oKHPdljKDlZfMOW/TUbVx2LHoufdGj2oKCP89X7K6Gi/DNAgct5LGR
HqtpwRR3tkKDWtJCetHgKHsZv/edDHe/BPXHzNSDdtfXHXyc8E1t9fAtBZ/zS3apVXGM+sPzcw8i
PPOHGVSQqyPkQ3Yxqkli6Cb8+WF1LVO9vCp+8zClact5fPKo+xq21mlQuE0m21V21HbkG06AQOgo
B7YPFuw7CIEqwYtcytmGDQ0l6agJMTINPzwLZUSiQdOq+b9mCieUFX5EKL3Me8Jqt7LSromuDx+j
zFGf8FG7El3qBb7E3LwuFfwywkupianZk3BawEFxatjT8GUcW4DDf2ypl/pbMqQFZYw1vCsyaqZI
TBOODNmWdtCcuL3p70VXNCPiV6SVYoSdspytsDAqseT7K3GJjtcImds0XcysoZWU801dmcUm9tvq
5hU+9be61f4AGsWF2n6TYxkwQKlRs+823Q5BWuIPnQm0sJW+kJpof6ghim6Rck1iWd7Ba9V466Y1
SKEHZPsR5fGPxOrYULXNeNE6uVuqZardWyoYktiQL0Yqa/eeXjT1xFhHxY0YkyfPaSyHcuYx9v/P
E2PKhIH+M093oPFt/cifV8iHz7U+JaM2uM0WlHm35jGQv0CvU82yCc5kwmOoExMMzXrZJIH+rQMX
NRuaRL1IY5ntu6jIlgp4mC8Fe7N81L7BMcm/HKJwcrlBdAJmCg/JNKBo/txUODGVHT+asvK1XWDU
fEGhDZ2JteOwO/eeFLz5CmETtVOyjVJH0gEQU8SmF0GAsEiMXRW3v6+QdN24UgfhXIa61MPlOSqu
ntN8PZepJ3PDE9v1WV9o5odnqcM6j9Bs7Z3Y/egTZeanevKVx1S9VJUk2pncnl/5mC4mN76Z5yMa
XIRj++qWPuA0KF9XziC1r1IY9UTOq3QuRlu5oh6RKANsb/B1FXY17xotuhmU175SJ08gWNbH/XOl
ygKvnk0L4w/3glbuSzdqDonjaHOvDWESFN3K4p8/Na1tanC6TZcPx+kKTrM3hW8SdBv/+ImrYvSu
oO0otc/LN2771a9yijlQ2fCDLW+LkpwTv+YmjOqG3+TQJwXyXg/CcA4D+ykqrf6KoMxw7eOSLRFA
AWESjdEXc9WvmrPoEcHur49RMQFesQrASz1/rlE63L7jot891wh0e9g7fvkmTAm3kpOSd4CEplJg
AOrWvp3KheupeXZRrnkP5DpYe6KiWAyA65cR8Jqqh0VfNFXkRhQrwTQ7LfD3qv/qI1N/K1TdpiDd
SDYKIOKFYqFYqavAMKAIQS7Vq5W3VikKoDe9sStGJd4OU3DdU0Eq+WmQofrgJ3ffckY0vk1l4Ztp
fA/TQt2afgnxSSfH99aI/ANUm2gfiK5PlZLqZHfRK1DcWzlFWaPrG8EhE0KxLK6ejRTYpEhEPySX
ZT884Y8q9mENPWOQN8rSlJpX10H8JfHq7h5UYbUreyhZRDc0jXifqqkxK2TEVzN/ACik69SDTs5W
L9mHto9juL6N7t4FtnGEUuJ7OvVSwh2nMBzexFhdxHCcB/lFTISUW7sMno8SK57otxrXwpJWYizL
c+vmejANTGOwhkrQp/4UQ73uR3eFu5EXBsM8jDapleivwi8d0C0piYiK14Z6akGa3V74Dby8WmOm
d2Sft6j3WBeqBbI7JDTvcuZUJzFmw8s7U8M+OohBfuYJNHhliEAaMyULcRWdHfVGdLOWOEHa9/JK
DxXy/rm9T6HfO+b/2QzDopU75SDMkCfnRKghVXm4hQqBVygcFo0XqNVC+MA3gA9ENeMmVnnePrpi
ohgXs8MGYlDX15MZERlnl5udvGM7QMyJRzaQHiPWDloDb7xEMn1Ru5rDv2oydpB2gzsVTnYAkloe
CS526nh8NmPvyUc1hKcWhN9WmXpiUNijgfg3deBOue5GqOiFMVWoYp89nYifB8uqbKYNjfSrzUG3
kfIFqdsp0SLrzfggGt8DGN4+sI+iRQE1eQwlRXoLBmvi4/jjIy4lKUwOFh92Zg39ObKGFr0V2JEK
PazegoKnOxytHvEYuqVa3Eb0OS+ipyOqPGrt8MLuhaNGdoi8AqqGspiIrEiQB6OkTXcs/eoX0bAa
gsRbhCjWhHO2OulCa7NsFel85+aJRabdk8mbPfpK6Zz9iawn0VX9Ktaxcx7gqXYZp/WyMKhhY3KB
nPMSwkTB1QiTav1LmB72MYazxNerufgjhK21M8p6W69ZQs2D0LcDB6c+naIilELO3ki1qO5qsFWU
1bmcGmGXoKDwFVk7Cle96Dpjxif1sD3dxKw/vsKe2ENxUJDXhsc4GL64LoQGSiZ/9Mimb/rGqVch
tX3C7rnm+GGXiD8bctGsHB1hWTYq/kEvQuiai0JfN0nb3gYr6W4+Elx2rV+FhR2KuiHOCSPl6Ljx
PEyhY5Nso9pKngVRPSC+i8L5/zEKIIjiowDOdjHZT6Kf6Lf7C7MZoremL7Z9mqhXrYkjCgthQOOQ
9qIkgX33vwpjhdrFS9laJF+YkPaEKzKz3osxk/3+2YF9SYx5hGuPqgoTG5yv6s1ujTdvLH+obta+
hoVnvuTmqpJqB6be1rpLjisd9WnMjCtrbkewlgrX1tbGNWQlFTcLRpPRdQ5/1lGHSqwTRuxXu4DS
Yei9z9p0Miqm01Keai9o4mlH0fPkmlhQ3XdLKeOw5ARueZr8xSC6n8YLRPp/+xO/hUp7GnS1ETLn
QT9biQ9oKXZh4rV7e2fmEGfnXa7feEjpN+gKDGTOnWxbl75xS9H6OQ95AA8fg8LNR5dhUXmE45+z
jO4FzSD5Kuaoudas4TIzoI3+ZxLCtjfbVcOjmONKmb2zpxfWJ4+/Xlh0vTA8RGVwN81WOZdGWS3k
yHffoEv55ZTa+NOHt1DSYPWCffyq2Or4WQfQk/ejBviIx8yqKI1xH2UugTWJQ1AGQvIaWDD3d5Zt
vLl5svFS9HuLPnmppqb0OmpOJBAyaRYnL47NRgKJAPQm6AkPq6ismePo9VbMQnsqPJSD883SLSNj
2Ywjc1Q0ILWgc6YaGJXXCEbW1u7VbWK1ZxARUK6Xog1cxzsq8qfweJgovYQcc5pRkGUCGSfvlckk
7ObI4SQNi34x8Q+eM63iCBJHxedYaeWikJVhV1Wa+96Vr3ai5ogQyu6ma2u0XYKoIAYZUxQTjRW3
UEmeF06e37Kp0d0aBd7Rz6FppKspCgFfjkGN7d0o58tuLkFY0B1ZOxNjwiuH6IHCjOJodK2GAA4N
KsHtvDPQdhK2Som0M2QS2tnyrSsHF3X3NBVao58C5apW7AtmYnoOVJwfPOynSURJzY/RjIyDaCTb
IdQlLrO24BLxvWGRcDqaP52qvvntTr7XYAf6T9f3mm1PZhaR8PA7942f0KyR8ezH8aC4CGFVUta+
UPBrkc6X3a+paa0VVZN+Ga2zkjy5+DaY5kQpmRgvgx85y1GyzEOoVcougE9pglV7VygXdqHhgdMy
0KaorE8/TmCBDo1+rUxdieQdLEnGu6251jZsFW+ZRSTZMx9Kinh0tQ2K2QgfeOldtTXjovZp+DqS
XRXmKvLDveSnUJRPXp4GUWPSJvr/OknLoxRN90ljhuB0rvjfTN9QF5NaAb+GwTt7KaLKtZZ/cK78
1GVQNa1uGLeicA/CXCrUJUDXVy0RsCs+0siE9L/vTBLMffBGJuYxu1dVwohW0lxiO9n1JGM+CcXA
4AFOaBXng/cJf93F7cDkSdxGz4TxCyh1sMN2A/sxehjELT3/s0AJKzTyDwj9TDYaY7jwM7TPYD1S
luAtD7JLAKXlxHhsFRWC0Sm7XXaEgIZWC48gZ6NXHi9o6ZLmLgO/XY12baxFcpz6tnlHluetBvW+
H3KE1ISbRvUPdW9letZh8rjCOPkhli0yhA+hQALKNL1KAw21W3xWMXxUllmHS5FZb0f3k8x2R+yz
qrijjpO0Hq895lKwMEAHbKvhm9HKIQIw2vASIiyyyclNQvep2v4mpebpMBrkEaIG2nS59nXKGuq2
PtUtJQx9iGy13SoK3zxhy4Jj7U2MufQMvUXsK8+jrWQO0r7MM3i0usR5DYpBOhtOfBC9SNPH14nz
ZBqy267ZZ1lST2ELqoko0TtkJXn6oKF+0UXMi29X5n8ktvM9bw3phwvjJMmKwEcbIVvZXTl8h2cE
SvegM9CSMoMJYFQAze3bZRf05cuIADtUWgWUE1O3pTL54sj+YlCUmvC2BloT/VxOOZrrnnLVbl88
oFXcyG9B39HpkmIRaZAciDHJz3t00wqKNBn0qwiPSPkROUN0iCgpWPG6JLUirZ7nLeeLsUj0c97I
ygMEpvbFr1QeEvgDSKoh9tAuBDhMaftVyqH/XSmrfKPpBpi3XjM/y4yQa1V95VfcL2OU65bcWn8h
hTRQFwOhOVwOpbaotIE7cBSwCeqtnWgo3wCQKS5x5DIbTJQtpubv8X+5PudrddP+ni+MYvpjuKyJ
FxSperUb4kZ9HrVfLRlYiCVnEzGBXcAtAVDbPweO5H9VvVSdFa3uvEJCqXPwjOQz4XFl7VAxCwNb
We2lsPJnmmzGuzIx3CuUU+3ad3x2zH3tXoWta1IJwcVCW7WpTGA4bvkexvDvpPlYrBsgzx9DCW0t
DEuXkhKGlzTR1j43CE6rzTiPRhMkMvc9c9n0BIlAMTQHV0Vk8jjkwBgcv1sYAwnIFOzHrQYksZF9
NduAu5FufsdvKGffdEdryOZXUyXk1tzyfcx7ZBVMIzoaU1dyJKh2s+AO5Q8Q09a6CXOd9ogY5Im/
cNkrvPOMdwHla+1GjMI3+4uyXOckBoVJdOus2+tU/N/7vhs3DkrTS71rlE8iYsemdY0XNVW8I5IW
r1FvW7B1t+EEcuDFVSVcNVnvLNWpC8YO+k83jShGpUthgrSTXDLhEFwFdy3IvZPiE9eXjM80899l
YzBeqypVV2DFsmXFB/CqIYkDYUzpz9tKMl7RFCtPeh7e465yZmrd9Sup1A6NAekMzLHtSwpBDQBf
ZHSGCfUJm5S3HdFxBz3AqPBDxXNesgG8il6HjuPCTIBc2oVzBSQMiWxamxcfKADf26r/rjQFx4s0
+YIAp79kb8/2RrXlU5Mb6lx45LDKSVn4vSZqNa9s8vHoWigHq7QQa3Sgbaoaa9ZJ4wnloYNbVumH
FSo+aLGo2Rmam3x0CNN3PIbujWW2py73ySHwQXwgy4r8OK+z1sqhnPke8RFIvxDiU4C4ZK2/jAu+
5oFKmZula9IpBNmJDgaPGX7/xiu8+wi8F3l+1WM/3CSaJB2dTvndyHFxM+Dk2D7tNcjLWO9rBOlg
bdf4jn1KY3ZuwDj/cpMIUlc5/p4GRPTMErATVZfRCtV7nkS93O0hQZVXspqYtzpXUZKCuOWblaur
EK2gX5rn7gaiMV8qNSvn8uA5BwMl5JkUlQ1E5F35FmhpuIOaZ5iLLszP5hrMClm6aVSFWn3pJ66x
Ap9WvpG4zRaWYtkbhE/KN1MlYGTqBcGdaZTNEHXLNf8JieDE2wjmNSvy6CpWyhtqELKqewWmM7wO
WjYh3ngBTU03bp6Z56bvvwLoan659laX6+onyeBk1kdKfjcpp1lWg54e0ddGZ8BP0jVaty4xf6ro
B9/IvkZ2uaFGr/6VFMa2I9DyJfS9cp6iDHON1ICibgkybpiZh6MuRxkEH41616ZUrU2x6k+zmbP/
q39xC/iRmJH8Bgm6BZgATQxqoMxtTPHtuoe54WI4IIDV0FoZFZ8jMP52J6WvgEaVYFtYdbmHraYi
pjVYISkSPSr3ohFDz64JBe1StuEt+9ecNKaqQikcacPjIzuVU1OBOVkgDNgu4JzMTsSXgLCJYaWy
o3+NIIwNdfLkI0apark7nCTqfpvZPIsfjZF57I66elV0KMUIG3oZADPSSv2EMMvdNqILfbQNCyGA
1WmubIw69JhuS/IFunUy4mjMisvBU6bLMa3WmdueHiNF6wb7tkXPdiUu/+Xv22c0LM2ro1ergOjI
+yhr6ZGcIpCyqRvUXrXRNG4Oitt673KjaguCJuNGjPKkLmZj1nRHMUpSHeYuSX4xhqJ4mZbsa0V6
E0sGzVjPRFcs2ZH9Woiux/bmsaTowg6xNvTC2vAblFGDJ1oFfzhpgESGivmPTVxBfT3ujK7sk8eI
MP7l899sbFg2lVMfyfDokAncazRuLr3W2pfGs+yLTS1XbGbwbv+x632vzpIYzITw4HyLANuESqyJ
xJKh+meqWvLRqOak+DW59DtdIynL/Tlad35jH8vpCgG631fCxlHp9+hffv9tFFCC/Vgvi72jC5tr
FKnWru6pJ4SJiApZ29F11FemS10f2XWIy4eD8CWZp858u60eU4WtFPPF5b8mkS6xdrli1IvBtxIK
BaRyE7QAdZO49C5j4nnUbChsK0tgOkXqkHz8MzBElneifH4u3J52J4JjlvsFcHtC1fZMDNe6egRV
3O2fflKoBrsqGD56w7BQtnPklVXJ/U5F0HfXGjri7KI/2kjzBnLm6svnuA7/e8L5GldhfPg/+qru
qeACAYHC+jQL5XNqp+NXLzPLpRyn9c4Pgu5FVeoPYXfLHBbpoUexwk/Z5sWq512TSpEuqQ2DGl/2
elFWpsS2w9eqDalHGba6HtLZETb5PSjLh7eYwubSOUf5q+iQ+2NWZ0grxD1g35zWFI0Wgy0Gwstd
RfbdWWtXU/B0qpKddVWKuCGMKPyyUmnXdhGlqd5wd7WkvuayWlzjPHrT83z4gDMBdsIVomHyvb6X
rtXeBZV9fUfQsb0Llvvf16YG8WTijWfKtO1J0ElddVqucr6CKArI0s9Sa6wD0sj9a1CC0PRlTk9B
6PavbHW9TcMOfCFGpSqLj9XofBODcaEpbJH24BLiZh6M5UrRvLM2tCAa9cI5iiZpSHLD6z7U61Zy
QkSgp/5zXFxZBUz7eqzuIEuXm3WNiOciT4muOmHe7o2WWMXMdaVmL/rWZBRXf9nsWKWUnsgkGzEN
ChFVB+9ja8Ghbi3v3Njd78awoAvuw7FY/TVAwQA8V4Utz54DxPe8c6Kn4ZHvy/wvu1jT9bOXAa6O
rej1ptqRVSOQPNUGiRqfUemyraFn1Gr9U/Yj7AaHNErRnoVE+Gw1/J6mx5VN9dBzOWETa/7xFaa/
Vld9b6+YBTou/RhJVDND1mG4zcaJkjCnEqEZSNN1WbZt7Wi6pC+uUphSZ1ocHFQ/5+5judoJCi/9
pKujB4fQsFBaKT+ZA3q+yOamyiKUwhTQ/TSqs3/oWmdWjXxRwCrz7soheB9Uvkap3iZL0U1dFMMg
bym24IbDd00Jf6oTtEkMRsaNX4l1x8e9kGC8FIoUvINldHZmC52hcPL6ouR2VaigG1ifn3U8Bw9Z
7YUz0h3HknT01TZN8ml8J4S5SowSWlozePxRqs5ZTvrygD7k6WcRmdFFQBrYo1RXLFTwxJcn0gEM
+l+WTPkMoza6ABauHniJ/3mdx+tUxsdzja6nWIxy5V2TDmAKCDT7e/ScB3MOgB5o2NRQ2Vgv0hGN
YRQdG8oVpSY8JBSsHsRVLYzjaHI4V2ufk9vkJMaDSq1/+z+8xIQoIaMO1RnQ3L8WEcOPSaHlR4dm
h8CRvY+cplq3jfNKgFdCFa03yqO4DLrUo8IK48APkpsGRQ2g/awWjB2FjnwPApdoSOhK+4DoyCxL
T73zo7bdcDGFEfOZSDqKTOR/T0qKIQABxV54Spq/qrsy3elOD0EKBaqFOqFJS87nDxq2R//PcCV3
Unf60+0DeKpngptNgf+oWsRRP+8KI9r3Slh76yeTW60NjxdAIMXpTn+6jxVgMOqhy0k6ijpH1HE+
TcPQrqIpTbU5hroP3N7n7tX6lbQNLASo2rTRrmkV68jbelSMSK48f9oc7sGLKrJIvE5LiYHMKtFf
U8kwPm2ybH44iCHuxUrCzn11UYEfp4yImZqShRfJKh+vJ0ylraekZ5ubmBNaFNy2tboNOGNRvJ/3
B63mftW6TssOtQhnKYQdiISoXUgrlwbJrslhcJGHycN+500Tc+EkLl2PxKMS2uj7Tns30ZR/rp42
sdF7dsXVX7a/uk+XKqrqGYCuZtWj7F6O4Bu8xivPLnBm2Ianxuwu3mD0u4bHPCKQkw1NkDcisPpW
9KyoLM+pphRnyyl+9EYBqvqPSXgMqoZ4HYy+m8GAijhqc+kIyypCun47vMcj5ZR949a3vkvQGc8l
9+jUrbLRFQT6VAicD5U9emstq8uLpKMtHCZBch/HgkNza9hvcdO3e6mRwUeRILGBadIgVZcc8mKv
pIFzQEqGQaiCfw8KD1UdwgMCGTOZg7EcG+ElmxKLYRBaJ9tsl6InGom7wC7W6h/t4EXh3KqDbp07
RUXFgmsuKjPWd5VHsbkX+NJaH0b7tZVKDq2puq8NMIWktC9OcLIMI4L+kSaapEtqqHsT26rPovew
e86Os6B0IAExTrV21RfXDIyd8JDjOL7akC/PSF0bG91Cu3BOgQaQhKr018/V5QQi0C4lcf60ZVUs
LUcNLVCxjFiwKZphTVqddzT9UcbU9GlUb3Pfz2aPP8GRNfYGpvKqV+PgzU2YKY5+3a6ff3Njaik6
Wycx/fEupnfX9QMEMgmg+enPFu7wsD/e3dP05x0+/4JQt0mJhJ65ebxkynEDoArbh+drhpYFA09K
Bu75qi2SMUtK4X6/Q7FgGaALKt7h49MKfBuq3+ndPdZWDY/9Du/u+XeLd1hBnPb8I7vpHSb14//3
+Fg6FFfLqP/97sRsGR0VybNBRU2fo5idJemXUC2N3XN5i7QjmqJSuACGV7yAO5rqXWWkrMzGvpEq
e6lUy/mk+AaOPXSNdqniFu+Zks5zU0IyS3X0pTMiJVAjYsiNyXhJVSJy/uhylwkisp5ovhwkRfsq
BkVTAMbQDGd4+JctRfM1AdCVyId2od8c7Dz68fR3FOKHPPPZcNryotEk9nrFRNOeoPtUhbZy871M
vcGhdbD7GhHGqTcUVrdDyh5diKkr3EwXynp22z48mNjc2oeOwobyeFpDNGqd98uktfJ/2dyoWjmm
VZ0frzKEFTF/V52JlxGzaj1AFcTMk53o9spQIbTYPXpiVl9DZ1SYBXSkf/5eX0W+eFTsizCFED5s
IJPI5s+/F87wX0g1V3vhEdehf7TU6vGXChPc7sRB+8gn2/fPm9Q+I69tHh8JYP98LYcJMH7tS+8c
NTdNTwh0U8A6eMFZXBlxQulUV+Yb0bWMGCb3QgWBEOh1uPjL24nkfltS7fhcQHiIhldw0+H3KzzN
ZpSHFOP/8wrPgbhofr9KRhEK/PHsh+QWjmQZeSCgzIS22XSsVEPSKKn3oi3becisEX/ck3W2SbeX
xclxkEroZb9GMhXRePI55qvk29681dL+w6g6f6b02vAtzOpjabfuL2ckV5P6qKRLLVlltmbeLLZV
4FOy/x1h65+15UkfKDraMIQ16V2lrmeRwK96pXSJo6mmyWi5Jsra9Ftrb0mtvXVSu9z2Et9cBMuF
DAs7L8X9zo9rOADVyptZJVqFLX+ttclWjPSaM1UcpeSSZ2qbDIeH1dKcWc+DYAmiIuVfUPNfTudB
VRPvl5R41ShsT+ZFOiWrlStix/qtgH9oHVT5NiiVgJip451lBzwI+GIJAsoW5Uo1qY9jZcq3UK7u
wm57kbYIR9QHubsr1FRqqKtZ0id4VtSPVdckkcz0vjtmagPpbqf7W34aylKYOSHuu6KXX8OrMfr2
pMEXI8buONRZrtgmEoQk4xvvu16P91WV19QoT5eIQrlr21B2neJlxBf9BYKTaN0PaXJ3TNJnTY84
gm2Z8T2XkFUwM/Adots2lFyFmfxL9EaptmFId45iJpwvxg2W9DncyDyLp8ZONyBL6lfR6aJ8DXN7
fRVzk3C8614gn0SPdwITseuHaEYzL+4AATaE6reED6TXhPPnlp9CLs/0vAqI1dOgyBrMZSvVlmOA
CqSwjQn1XDBcVwCFDcJ+whj26j/Dk6PZjPnORZ3xX/bcmAINrRxxIx3fItRWgFUX8XsrDSr0/zz5
RVfLiXlqoe7tPEBa7+wB3mSjCC+Uq49vjbEQTkrqxGctb/kes4KthtQzmQo7gWkKiryk8yUXlMA0
OijcHDtrtI9idCT/DQ7Juw+gq66GVp9K9InfdcUO9mMdlITjmZS1Y7YywVisxCQjR9d0aAIODyis
7GHvd1feVDEpmlDo8jgBOjzxJNkjjBpYQqKjUMGMXlm+hIS1hqhRr02klbAtB9Ey4xNeicFusN0z
ecZHT5jKpvPmaTzwE5qmO6S090ptkPHqcxKQEKHepcZDyW1aiUCwsw0pLgDB/Esxqm8wOwD7CaYy
cQSEL5FeGGvTRXS8cnpoDyUe2cjsVVNltTOD2jv/WlmUTylTGl1pEIsCuvTddIt8FiWZfM99k1SL
rqoEsnVn08EQtXWkccKT5MESLtnsXsUczfhSdt+Jry0eKxVptM27Vv8a6VQqmBSGvzQ1Ua86DpKj
Jmdk7qLe2wSy5Z59S8sWthIl74Ep/Ugsy/gZ99fHOoheXZEhlz8bo6sBX7XS1YH1YeGOIypNfXwf
kbV6DdCDeG0rlKAiK70JU1jp44yqDZDV02DRJMUqI5y+FKPcG6NDq3dARKfRHD7l13r/XIt83BTV
iuqDGLecBLVIiy+Z9Jk6Tfs6tMmigMD5vTFsBfhFoM1EV8sNa2X6TQF1d129cxJDyinqKZ+YnLXE
XZH4aF8UNylvlFY9zL2Z+Ps0m9DRk1ec8ZujfASda7kx9p1UxzPdkLrjxE+xkCu/m+vm2B+FTTRA
EfpjPDVjWJsLJJ1wmWZ0UPcOYFcZEX1VhqL1OSxsYhQ6ONBTqbmXqzicN93onirTs451ZvXzQRvt
r4Tgdh76yW/5iIBD5lbFmprM4MPTR7QlYvurREHzIlVH/RC0SnhJSd9Q1qtaX9NweFcQn/DIbMx8
N+3ANXbB5dlYtXus2OjsKWYs7FlkO9F2lEx/JlziwPrt7AWwLutyekQLFOVNk1DdrDDqit+/6HO6
WBUJH09gpMOlgtBsh4h7S1nRVEcwxN/LEWYlUTlQ0wPS48PmRFXB4ATfZbMJTqI6YBqrJ8//wzyx
im70W1spg7M8UiogVSTiXSNClNnonJtdAR+xzauwDDJBH2hy/h9r57Ucua5E2S9iBL15Le+NbKtf
GG3U9N7z62cR1adLV3PONTHzgiASCZAqVZFE5s6964UYEzbTrle9U49n0YuNKNpUHcxlPiJwqOy6
1QWa3v4YTotlrmqvRlSkAtUwH3w0VqDQTNiYaLX5oGajfY0tYC6MCUtlGtLSpZ59EWcVrI1hFC41
CkCOCqhsuyzDeRhG5YuSpb+PhI0yq+Zx6PM5GIrgq9P90kw0Wq3cTLcWBW5LYXa9YO9YjU6yl7sV
0jFQGSRd8DUc5R+U7LdXP2qy06AN1kz4V6kGVQRymydHk5Orq+rvwm44uct7QGFCW8PvzLGLg7Bz
b0WzvU+abWgk3pdQJzk/XY7USfE6hoJtLbpcnfHn6rrO7pfZdBUwzOyLxvp9dS2vUvNOdVcVVCph
0WXvhaWcichmX8YwMxZm1MtHt3aKfZFB9th1QfQ8tkAUiNNk71SDz6O618+NpiaLRtdcqC5RlRRH
9yZppGFtttHBMRv3w6Dw1WX9xdNt/7lt9b0Sm+oXty/gIUsj/1goDeXxspst1cS1Xns1PruBrfwM
tewBVFzyqnn8WV2ZSftQG7sj7BRUjup+9QZWfuvx7v1TcfOvSHPpz3IppSs7J/iuBbV86rwRqWg1
cr9GEhLokyt0SCg6OXn1lFH9vWr1xtvJlLKfYY/q56oy8CMeELJuysEF1Tbq1lYLnQ0bjGg+kQW9
jmlZz7pxiL8aefA9R+v4O5GEUwZBx3uhjkuZ274/c9ojpCdZOGtM6G+oGJlR+rHSs6R8d3z5gpha
811rg/ex9Y2NZDrdSkZ55NEFvJflj9BFZI9tWbABHVxlJWztqJdnCsc2KOZmNw/oCr25E+uEMVCY
G7LgwU9D55wHBijm6YhK/GrRxFmwrG3oRJY+DGP8B5x9qZKU5vHKvtEooofbKMLJ1SK062AZWZAX
ke5uWOevKTcbn+ptiljfVzJlGfZBvYrtVpqFUiydXbtT9/EAUC7ysvJbG76AP7a+x2WDDjvMyEf+
C+ZRh2h5Xk4DzfAjoQ75W2h24dIr2QeYAxCVXO6gV4tC6/uo51RkNP6XvIvaVWCH8lbKDRQ7QuRt
hUffmk8aNZjPQap7G/hBbcB7ZvncJMqjcICSKJlB6gfkrKrKtSoFKh8B+SKgmMDrqi8WmOyNFCf5
qkQIxkLh9gXGf3Ub6063tHvZ+GoOzQJx6+HVLXt9Y6vohgh7KX+v+yB+a5BzWzfAj9aKE5hf4yQx
vmo2EYU+lq110XTx2xB/F2MRNc4rttWIsWvB+Dpo1ULYFYONalglKjGv3n8hoLwRpyC+Yy0CKVhr
ZizNS8NH6oy9xF4c5VP3bhMDul/+Xy6d7ujUUzT64tPcHqT9Dh57FC2h+BNNGYJTLoJc+2BLky47
cxHhmkwBWkR/nONpAH0CG55t4+cnu1pTcut79fGT3fWy9NiA+G8jc5hXVC3Pu657TY2qvBZTcaIN
h8/+j4mq9+qKOM3NRJatJIhEVazEttbXB2WRo6h39TJDW9Z6D+FJ6zirXNPzo8NOb0NVbL+Xa/6f
pMXdrYdA7z7J/HZTwfJ5NFwYdeooJ4MhoeIXwYV88cMKTgC39B4TpYUhNuRlNFTlEzCA7Fyamrwy
ldadpanhsrG+fRbysIEjgZ2paaZnYRNHbuwYOyqDTqKnOaEHlVHiF8eKhFQQd+n5ZgvLBAnBRI4X
/jDIjxSDe7t6LAGwuvpQsNfz5wCgu6sYNeK6WFgB8qCiq0V2d8iH7HtWJvJjRfX9CbLFQ+y5sPaq
CMsbvhFtRFfXlW6W5qF7Gw26ca07kftA9tR7qtVmIbzskfeXUuc9XqZaEeAXXDODgeZ30LnhwS/1
+iXQy3k0aNAxW0QKR71tlqLb1NFPauOHi5200TVl72nUMSBRR9eWuVnU8F4yKUGtKiNjgkQ3+q6W
aVQPpU0UWI+DYzOx3Ua1ERxbHv5iTDReV5fLRvXLpWkqYwwQurnohimvPRAk2zRwk7NoFL2IFnJh
IminZenNFtRjQrWS56MCagJnnJyFTRxRwVlu5IYE593mSkjIw/aizEAe5uOyjXtyIxMHT+I0yS6k
qGkd078wDzq7tmm4QTnPjqq5v4J4xwPDfg8L95fa9PJLUqJ0DLLMP9dZZW9ghA/gWjT1U6dQv5tr
efGihHlAfqNo38HyGprm/NLK8Cl8SktZ5wk1mLemTiwY6trkWkQZkqb/am+nwU82YhsGlUmz2PB/
FYZXqScHPDMlGfK41AEWHLNRU8BGhu8QnA+wugzDXhzdG8tQkrUSNVRRI+/mTI3PewhVj9NhqJVP
rUqG+C70JuyqRJ2+sN2c//iJ0btzXyrFMpZ1dyNRjbZGbHUAbWQGr6oiSXAHysY2rLzg1Y+Sb4Hp
VGce3MGrPmXB4+rFc62e0HDyKKaMRaXuSBl2c+EUs4MF+UW1B1FYnikDj42xo7LI6C3t2Qx1ZZFE
Q3WOFTXeKHKRgF/QzEMRxvHKL3vlwaJIbN5RTvLWjdYDQfYJyM/rF0mrmUsle+DyGuLrWjmn3LF+
0CueIEmhyAcFrtpdakveZizk8Zz76bAYEDJ96Tp2yfkX7jnJQTdyUgBh1c0IcMnRAnhrfPCmMimn
oRRyJvqiAZIXgnBoRjQao79GxBrCXfjc5oi+KsHY2rVvQ6UnV3+ivlb6Ljv0aXEWpnAygUAwjmFX
r4VJNJ2uNmdiBTMx524XR+rEiX2z4XFz/bM+1GDr24JyQpwuiaqz7afZQfjLYyCtXGOsAGJpztog
sLUfi7DY1VnnEIJv/KNdadoKfFt0gRffXrBxGR6zwahJGGvF9MzNEWfSvIXdUHemR7qyh7EFEoNk
YgtRyjpaCWOopHZxO7Q9GJpdomnDXh5UIGgK++nMa6rHtotBgusuwepETtZy00GM2Of6dkjKYptO
kckQRsbV6JTxJZdEKFv1nnQ5S+amXBVf0BH24QkltNhCTEo1Z8qr8rB2p03UDGDhsu0KqMbczFpb
9jAzJsBHW0jBjg04em9T1/Ibd0a9hHQI46R9+ePWWKAL7Z6KmczXfru5lekiWoabw2rCLlYzJzdw
LR/deAsxwQmM8SGq63ItxTbJ/WhQHwPTLK8+d3B02o1i7qoUBbQwEuxKJ1YfLTNVN5lnUMk/OduI
2zymlPZMrnqeZHMFrNtGuCpyHe8aCbi26OpWjeClU6ibziIlBG2Q/Jj4MGsajhG95B67nmZUzS91
yMsw/37lWzRCJeHXyk8pbXnniiHaJlYxswlzhTOvXLPNQHQVPM2yipLiKkmVPq8aSs3LsIWjqUkI
HZIE+EYR+THzG+IWob3xysz+RX7u2e3D4i1PjHxuSYX+oIGSW9XwqB7NMNK2zZBoGyQY2pNYEaqf
FFIuF9bstve/lRlvpzy7ptjxbcUiAb0zrai3Tj4fJpJCHVjUVuxx/m4X9MlGRqzY+Qmh7dHY+BQp
hpnepyjsDMkygX8Ilm5Jy5NrUOfZc9EUz1mnqafBbdNnrjID3GgQkZkGRymD6s7Wyp0YtZoqhL/T
aDdilKxHAbuTa6LPyVzCsMaqItbdV80JDE0B/l2L3+xAPhiT6oppsT3xXOdLqpsT3WjQnJywApjZ
Ki7b85qCsKhoZ5Vm1e/jyvWk/L2M4x6ACJRYct69UdrhHFyp/N3UTTUs4yzWZp8GPnXNsmK3RXGk
sI9BBneIg4RgMurOwa8JQ0O+zqY1NNjhF0H/kzcyCJn77hfMhy8IivtfnASeYOqKunMY98amoi6H
Whc7PyckhBfQbJtrUx+cOY83PvapaSgw2JuKDY9cryEvLowZqqgISw8RmWnD5fk1BrNA9/RDV1Xu
k+t10w9FrRFmpJu0TrksGwPJi8kZlQBzPWo6dBtT128ceJwRQ74tZeVOc/Kl5llMHdkVP0B4NLcm
V7NuujmvPsEqZj9BXaQ3Ros8ZuOZaVKvvTYJt59qwb6h92dAknuUHwJIB4xFHg3du5wrjylZxm9u
a1Yz1TKdFxTMhjmau8mj3MjBEuLpvZNY8AT6A5yt4Zhte5A4MJ8oUjavy3bHq4YNnp1RxdLjtWTY
8SKL3PQxmZqBzAKZhquwyK53cKxxKzN09H3TOapKZozodlM+LZtusgAi1MkLMV4ORISzFr7iqnGP
IXH5eaH39iz15afIovrKhJJhPZB+WpluWs4Fs5AgDgqnAtg6yyfpeGCt8lihrxKrL5bOn2dH6ln0
ZELoIK+f0FStLgqcw7syS8uFl1rG29BmP63ESK65U0kn6KFJehsdvyN0HqZo5JVscvU98ZufBp/Z
Gw+XBu1LYAGh1gRzGJsvqM13p4wipmVg2yCJHQvJTKWrtqVHubUL3+SAWhACQ/J44NfyVRm5QaID
guJd3Xor0wFhCd9b8NPhH6OVkrKJlFDaEAD8PpQQmyc6BOQFfOi/a1lgiEzV3HrVB91dI3WSrs0i
b66+mR9jd1CRIdPY+pfJD7mG2YWgs3+xwuLaSX647fvA3EPiDSPk1Bjx2cu/ZYVfezOvo140C9pf
nbqSNXndB4Xzxc/cbllrcrm32UCcPS5xHja8ZGkwOKxQ3dbP5dh4845YJNVCRQhTtONHs7qJLMo+
5bOmNOM3ZZJYhTwFTlErz/lGDatMtl99uHa/23YAs0pHwRkPlHBtljCjuLLRvTomcK1S99sfnjGs
S68gcddoT22qO1TpSVfPTDe1DtnCYEE6MkTqvK4Rme4S315HcJLvs77qN6Yt7dwxS5fK4OzHuGpn
MkEPAjFNv2oDzVxlbvPFt9IahXc7mFXpEHyHl+liG4X1nvPjgcoZDVho0FeOVNc7qF93DvXNJxwm
MXMqFE7pAC49AgbSe354FQ0EZcpeimCln0yRJEErltjGktyOcuysQTnKXf6lt/NLYaZE47PyifLx
+Ayxs/ycScoLLIXWSQ3z6jgY5aULgfLkSRjuA+c9lJv0IEM64YT9sPUs2FWA92f6QTq5DZWKvpm8
daAy1mDToWaautJgnqfI1oOptt2pMWsK1yVAbboUBotSbvy96jRHpW5sOOsnxOEETPQdjnhF+Bnl
PhipAfoCYRcNxVjg6YWL6Dt+9ZWX/nTRusNzj5rSuYjD51rJqhOBVn5JY0eGr6vaF9lOwxlFFsm6
DNqfNpmQKzLB2rHvLUobdT+Y87aRHTi6ikFI47srugjAlcfoO2F9PDrFGLZOEOWzWz9QrX42VGoM
qC5tl3lvFy+FFjZLZDDzteiamsnjx1Hgl/VG6t+cfJh3NWWgRNm0dH87tNi17l2dSr/5BKrYR57+
QCpYmvsdsou+s0ur4VIMoXG2E1CtXb3UHe0n+7piJof190432stYJ6SdMmg+y+BtLPkdhpI6H5qw
+tXpj51twfIT+c6hIM00g4WqXfQRxTNNiBR5IDXuBmk8Ak78nC8JTJ6XdDoiDX1J1LigiBOTGGwz
CqW6jnul6MqqnpwkpfwegerJUDp7KiO55RkELZToWoE3HgebYBnPuScwn91D0mRzyiDMpzyTk1kA
TIDEef9RTW6cunGk8dT1zW9/JyYnPMSAw+Nhqw2c/Y9mnQVT9hDEvwo3t3d9Afej3aBvQ9VNsgl0
Kqyoz6QyuYSbjC33sNJyrTiPdmlRbCk3xHC8i1MX2SbjVX2f2uTlfH7+G54hJOcyqBQgPBzPkDJn
SzcI5IdmjCxUhjr5KY+vZckL6CTXe23bMNy0OorwoefU5yGYki9OXL6pbnqUC37pUdyjtg6ciSiX
NjctLblojaFvGneUN2ClUTLP1HipGFaxVUxWA9w9PTK6gsw076VULS9VuTTf7Tx5VAZkgqpMlpGt
kZadEea/2OWdfO6Fb17LFXZ+lEHRFDSbcqhPNj+ldaTa3bo37OEiW7a3gANafZVJUKpmEv5KzSOZ
LKDj/JgvZl9bb5YPz2nRKtUDCaZmVcR1BtalBBtNGIt3ruqSVXozTysr+l5k/dzPyvhd9ktEENIg
fjaBBq5aqE/246jB0mKA5fWdTiGnPxzVWrefbMdRuGWviHIV3wLfoLzTloudq3cWeMLuXfEibpS2
BRTfqEyA8E24h4o4XBK5GU6JY+az1jC+h0ruPVGKOGwUiFPXkJ46z+zRoYpMvR/QWAAgTJPhYUj0
jrKfUl6Vadu8wou6Ex6BWYMYL4jPqV2VrZu+2siWF2/hhDC3CvmHA//LiNRfbZ6hnnAWAUT+y6Yn
6D6owXBICfvO+sBxnwxdJxxU9rsJe9JpMAQXPWjBvo6PAUA9KmrKelkayFR7fJYLE8XPLQ8X6aUJ
R39mtzbp72m0amwUZwz9SZYnLlI346Wo5kFaAqnQ9LbbNg3R69FW0jcntt47kKaXwgn1S6b5PxFr
TymAdmY5OOo5dXwwLDiyuUVEalj3bZQ+eOoUuc6a6ocJeVYSNMo7u5z3Qg6s5wLqp6WiRG/2UOYL
8p7OJZkaMMswqZI72rimpErwe1TKYizBLPlu6VyEo+OYQPNDkth3Wy71JtFfbizTKsItJq50sW9r
3xaLTcR1mnPfdgSbJc9f2lmeHiWvQoBgjCF+arX4AOriqwVg8hhoxjLzq0coqIO5OqqHsXL2ekIc
13Js5Zgj6j4fB19ZGHXdb5y4UrfokAznfGqCTToQcgFlEGxyzwkWutmor+YAn37Z978ohhv9jh07
tFbPJfH2WVU72bKDIInbZeyNOzIIc1+XDISicm0jD4DY4sJUiNV41saNpHTOV57fqxJ/8R0VGhgb
ERhNzofDSLHqPNFIR4em1i86IyJCLw8WJXVN086iunmELCjZCNu9oSrsL5fKVrtlZ3XajLeRo06q
4NWuOsIwlh68TGyUizYxtEvk+M7KpzjbTYw1GanxQIFRuvEMFG86tYDxJ6iPXakljzAq8F6Nyh7Y
K73fCpuSAH2BXRY4qGRf2ApY74pKGGqc5MjsB0/jLRm1iW+yJA07X8/GHXhsPh2XDEZAUf+hAXvE
i2D0RapIO3QU4S5bCJg3SdHbVxlBU9lSWzY9KM1T90qsNGCP4wfNPPaS4ABmON0GIwELG5jHorBG
daH5jgu5S/fgEQ13DJMU/hhK5rEGoehSr3aVMi+78i49VTsjGzGavDV5oHefTYQAEDf0ecmL6/IZ
lS+C6JH+xPfHBKMzh+E9vdjNpKTcPFsUI1+IfCa3piAvvShgCFsOk5cYCIvKPdX5D9FB2lVekjCN
FpZVjhcYppyZptQ9WRZtvNxssmGu1djWwb/iIgbYLehnA4jkZMm7MJrLBgLutdSUh96xikPTxL+P
YqgWYOiGhhHSa0DKwud2yJ2I71Ust6uYJ+GxNNAzlmQjXyeK41JVScPXwNk2tUX8Ph2PRmnyAEjC
a11IET9/bou8wVpo28LQjbAJJSSlYV2FrbYzAo0VtKWhrbJNqlySdER1Qf2tRzlNF1kxnBrogC4y
zAZzzfW9q89VrwnNxWQLO1jzvfFiAyY68KOrOmUBr6DOY9rV906uJus61N9av42OfvuTIHh5ipsh
Xzm2C1tMgAJR5UK6KY7gVIYmRxzem9o69UU/EDpFfqQ3ZROhCQu+ail+c+E4+WogbzEzdKl+4X6v
zOvQ9R4Lu0SpLSzdsynzpQgiSHuCaG82qBGrjcGjZeqKpoPUgypIJ+uzmRhSe+LWabeQuli9aNVD
IMiZZDNGnocP+MbdJBOO21IVRvpipKiEXa86hfoQcBMES6IpfIXXAt9sVoonazcCp7JukF/tVfiF
Jgon4dehawVftHmIMngE8tCLF42l6Ls6oF7fAcz1pPhm9cB2eib3SfYE8+MSmKR0nV7U3aZSXrXY
KQ5lEri3rpEnyTwcunAFgQsaK2nbS0vkWqV1DEz3odKzH5ROgBFLu27Hby2YdWSqrkYWgZdz4nFt
OC6Aq1J68dG2euiGZK43ZfXkDUP5lCX2JYdM+JR7UvnkaJ0xb4eh4Q5L17YVd02KIly4tXsysrw7
tvngnlLk5eHnDF+9JCy3geznFG540asZEZskDhlsxGhEHTUYeVJlYtSVEK5KI+lRtnX5gefHRph7
q00PsZ+BbGKjCUBy9CFvIINpaFW8oB7CfDbiCAJvFe5wKqrM56Qi9g3QTF7YU9cYZGWdZzzepcgy
nhOqlICEKvFSzFWd1lvD8N0sb3MbkMM87TUYfnHmDa9aZaPrwZPGUlHbB5C2U/8luioilUuY+eWV
cE47MOk6tKO3UdmLUkI3fr6+ze17dwHhj7wWzhrFFIvSt93baGxWzcKizH4jnOWgA/TUTmlYcd7R
l+Z6XUdrcKMbw3Lac+sN1ioJxvxgR/uMCN0Tal+tIndPUyXNU1L2L+TnnGMGs8AGhgfY9bW+Ozd1
vKWk3dlbmgQbi7DVyrdipDLrZmq1LjrpIBVcOVcDqEtTfU92ZGd36GsL/7QM4gX75wDBdtRNrLTj
FS8gTyyHMbJ15C4Spf+R5kb7Lc99FWF0zThTlx5uAnijatJhl8aInhsZqTDTSdUdMfV2Hjq991oS
Ol5p8BysxKhSIftRF7GzE6OZDqSvytqLF9jaS/OtKhJvo/oZpOUdYbswMctFJRXlGjQzzy3bG4ed
g0yFsQwN66/DeDrUlaRQ5x8cPhzqiZKvoqnayzMeELf1Xkz+PIqWh4UEDdCLxrft6sYIEU09yej0
c+gND6IXjml2KkDniR4YK+OgodAzCyZ69bGE5Mnue/jOp1UR6NRWE7vWIjQl7Ty48u9Gl7aWRMnh
3cwLf76LXcCUk9PdHutwLvpDYM4/DWReKM8KNxnWd2fhQjyCvY4J1/yf07ktG0ajVJRnhAlW1HcP
b/ZououxdrrDoKTyUVYJdzUqwMGQPbI/QDYRTDpCoikmWSFxFGvGxIOBMOxooSgkbMqfozibkswt
8rSfBoSzGIW1F9GPaWUxDc1fDx4FiCyWIyDq26oVsWVgTySlmhlI5kU0jOkuq4LfDbWB6Y7Id7oT
R/eBu9994JPff+FyXx64GYT3Yv37PNG9+9zP9F+4fFrqPvcfr/Ifz3a/grvLp+UrT/rr8v/xTPdl
7i6flrm7/G+fxz8u8+/PJKaJz0NpB/Qd/eBBmO6Xce/+4yn+0eU+8Okj/9+Xuv8Zn5b6uyv95PJ3
Z/tk+/94pf+41L+/UtvzS94OtQzR3oFXu2D6GYrm3/Q/DEWVz6yUHOFt1q3f6FH2sX+b8GHa355B
GMVSt1X+k//9rPerljtUaJb3kY8r/af1/tP52cyw9e70kLfz+xlvq37+HD5a/1/Pezvjx79EnL0e
xotRdO3q/tfer+qT7d79fKH/OEUMfLj0+xJiJJ7+5Z9sYuC/sP0XLv/7UrZTQp1bat8GyQj2jdRO
DImAzfbxn0aMRMNQ7FTtIszCIo4qMeHua7pluBfDJQmkrRMjy6Z13kOmNfrcqwxqq2pDumZBDIFa
3T+xC4bIdurFOZWELfiWaVzMGQPd3JF9/yXGhd2FJ2o1ljBiCZtoqh62DFMHBFZDtn+ALvoMqUd8
Lmwp3na2g+BzR52vbUa3BobK+JinMJBOXloUoSQnRgNLAs7myYebTQyrkf7eAqAictZALSOWyv2e
OudclZc3RxdWyUVlBDY8yQb1JdmIxA47e3CYiKmu/AgtVxu+G4P6+a446wQNyNuHVPdM3SGwinOh
xMVZURpt7ekF0HUxu9WqYeMWIBs+zLZ6B2By2rxBLsiKYmJl5sgSGfX1vpZY2u+0iqCmt7+tFyRF
cwjTGFrev04p3NK+648qLxY3N31ki2apG0cue4qY0QvyJoX6m1g99MiUqH8Qrm9k6q/GoVsb/N/2
gHK9g19NWvauwSRhFNPvwwU4EUdy9F3SNaAq7Lyg6DSF6SOztnlh+beOowQOaJjJngPHheCK4NVt
hjDep0nWGM1JetTLD3NuntVQLrs4SfefJ47K4G+bULp+Wkt0jcw8Euk2tkploFUfI7Q2yp13CprE
O4kjwF4euq2lt3aBzJLXZvQ+IPw6Z4yOI5Wlk+t95m0hrX2w7SgmbhroO9GMhM52KCPrO3GEYNqw
TaRkJgaTP26i6+q6l1JwwoyM4mjEZqVZ68jAy1Ab8yEeawr11EqSchLWFjG5JZhabS4GbqOTuzjq
RpmQt+odhO/dg4yTuZJyKD3Aa/z2vY9Giv+IyJBKwPZfBrUx0ze6an+7203whCp8WmlGlseV12Lk
fjIHDUNQdR0UJtNV/7muWzelVI9SQ3spLsKwPJVPpExg2LLdnWiMLEOx/tberV1kYs2oCSFaOPkm
IFsQvh5QvhvjTvqwgF7kBAziLpZuC94mfViw7OF6lWBoWKgwo+/1qQnDvNmLrji6N59s1OlBG8tG
bH4f+J8WuE+7nUPtnVUGtV3KxqfsDwlbRBSQ1eTiy356CY2U3VWIoIQYIN4WoUGNSO0kTgkvrb2j
FABxStEHe/rbaBn+E0IL8krYQY85u/uMu28phC3FMmLu3edTN/d6qjGcejvK0ZvUpGQycgMmNz2M
HgMAalvbImgg8w17LVptIzwo4HLYczv+xZpg7GlGdV1uxiWQKgsK/wlO0k5wkmYA1JOPuUnqcToU
xnoaEUd3HzGl6ldWj3zT3VWY/64bCIjKfaVYHk9uWw/X0TEuep10TwUb7l2uq+VyKOP0m6cbpJQA
WBE6GyB5m1JQcuR+KQyAq1EB/VpY1+5MqoetABsLFLJo6sp254bhJMu7TcCWU6rqlgn4rbkYuMGT
XccN15rNV/8D6Nmr22gL8+L3m2NDFXcVwJiLwJW7cwrH2bFz1dOZOBQNXOwGEIIKTfubtaRMuy9U
Y6XdPSE7dZHhnHzIGyETOzViul3UAQBLwgK5WfUwhqYQqsujVyObE1SnMof3WRyJJh8Sqm1THVSH
W/0eiP4cxR4gB5ic9bVwljUNOejIhxO1tqpzn8YvoetYkA/HQE6lGDWsP7aQVNZZDPjT0T/Zkz59
if+sEbVPhC3zQ+3k0RHu/+jYlNaicgh9Qur12yQGx6IbwZNUSr6FhPYgj/bQzYRP1YGgJu+JMnzq
RNQHTmslbV0Fa3EYN8a7HajZ+oNNnCr8lcMLfhDHEiHTvtcSiO50Z5dMTW8qMFLe++IInWB0Scxq
89kutc7u72y94bs7CdEnNN0nn9uqwir6Yo5o2oHSk7kYKYpB3pBVbg1Tuei6n7/UxJt9GSC7Gfv6
M1GP2mzyF89LZRTUO3D9cvaiICF/NjrzUcwIczs+ljkvjblOtNZsuNHolFzv/dR39+Io6fKvg2eb
K9HrhsLdexWQZB7uf7mEf47utg6YKWo4LuoT0+h94DZZrCNW/HS6mmqdRVonEyf+v8y7O/+eG8io
UFjBSvaDbF2MuneV5BIW+sKJvxC9ezN6XfmFuLZj6KR+bS98jK2ofnPaiJRO2PoPfmhzzzRCaW/W
Zrz/tE4D6dfe70r4bvgSHxS5sradlBN/gnZgViOecwiQlxiODayAqzYEegkWwSxfw0hyljFsXTOL
QDkJ0yRawjvWHJqpIVn3sbnbhIsiK8uotKXt3S4m3LvCTdjSXDM3Y+Sg1fYvSxr5+PEM9/laSDqi
TpKLaxgUQsWIO1iwkq9FN5bz5OQk8QmAbZTPmxQ1C89HbcvXani+ehS4FC3oZ5BqdSTO/6XJ0OtF
79WA23smhsJOgcdaHOZeggpsQVjtg9EtMnOpdSEoN6dqVoESKVPJgf8omkaHQAKt+6voeQUEOHeP
bnLr8Ais8S8P3prAPyrIeytFWi1IO3rHUpAkFXXMa7ub9UthhDrTPw6CECmenITxn33uc+4+1US7
JAbCUPM2Mlg9GIRy7RmukMhV8ue2Qonur85fI4VUSKuU6iiKYab7nuZlyxAqh7m4Dd7vitkAM64/
Ddxtt/voNKAPLoH06bYqmvtS94H7tPtSd+cMwSbitUnKfb0eH6n172c2GffdGKEXoyaWR66VkqLY
cptiXsFV4jfqQz8NQoxhzxsFZLbw7SXT2AfVpHebaW1BWiXY26UanMVokPMfSRNozEXXIjN/0r1+
EhKSH8th2VIfU4GkA7IwyZ3bmbZwG9PfpghdHBILFi72RHm0EIcQiw/VzM5AdlKGWq7qIe2rWaHJ
v11v4/ep4qgLJg6Ggb2K6BJlp5qpB4QXSdmDTbXxya015Wkg6TnXIkvfgppSnvzSsmG791wUp3Oo
wmS9m5tT9tVA8nVraMWPYpRttquTDUyjBwisKbfjlIcVje4p+jao6x+i10w5W+EbULrzt77Tmvfp
4kisq2RSuYWlK973UVdQv877lMLncNZLADPC1ipUa9aO66zHIpNOOXW6y6FuUZvrvXzeV4myG0UT
VwCcsklOcCYMH4am8Qyuj52XtL+PhMsHby0KvqSZXG5A75Q7VYZY8o/aoJAcFN0syPakRfy9MNVC
lbBKSJ2Z8v8h7Tya3NiBNfuLKqK82dJ7tu+WNhWSrlTe+/r1cwBKoq7efTOL0QJRSBhSbLIKSGSe
LxcI/l/6hLJzbZM5p4w6ocdIFv4xYtTKo2U7wfE2gWy5zzLn4K5Xv9/G1DcclM9BurSi8jtHqeUz
J1DVs6Kknznr70+mqGmqNe4ImUTKSvQoK716LqJuBfp8fpD9tWpGiHgkRUo2KpbdPOotrnsxXA7y
/VQj4Ait79sLuGl2znKL3H6jLJcDrpKFnXjFUXYmimDe6xOZQvL1UYhQ95PLsSTgaqc33rumNs6O
QnisrDoBUOW5JStHVivPaRaqmTjnPFDU959j+l4zzkoGZ9yvPOP9PoZFbPyg66j9hTAtIyf9mhGD
cy1EwRGmdg31zFqPQr30bpMNmVmgk5Cg8iOrspBdQjN6HolOPNxN8oqc0dHGOXOfh7ND9+DnIH9/
v9ytp06uuT96xLqKtyCL0TEhqOfhdvCV9mix9yyhDejtUR/rnT0E087V2hY8LaZUtw2yVmRdXkrr
bYwcbjccIhKKWzXrcCb+uWuL/xhQqOR8JpGy0zq2ELJI+8An6krUG1XRb0bSXX423zv+ZZvFiM7u
vJ+DZbNppPpWIy7/76mt1HMztD3/NW1J6svOmOA3wgVJVwmKMx9a5w08aU1EOu2g+NDcV6DIzhug
s/rcxEgGOmOaf+T+VK7dgPRyttiAnmt14RSqtvJEZD5S0PnREpGb8kraZgLRCSsWLbIofl/JKpg0
mj0rBcsziAdvMexV1swnuNTdgxZm/YOuWf5qGFC8udtstQrOTelvpWkg6RLKrEC6GpM77qVRFjFg
iK1NQIfgXHcP98J+jlu/eCA602GraJHEWTS1R8A9L1jFtnrOLKLZSDFdxeA1dyWn1W9dwyfUxBaS
w0KJmfxfsqv9rj2aojq0RLCSIeyfZKvthl+GyZsucigRsNes1qsH2eaa5bYz7fRJtkVKuyACJ33R
PM17HZAfhvDi2cpLBCnvgYDN5lj4RKSKWgba4HbVeSkiBFrf7GXDaAX1g1e73Q6SFusR0fne0IXK
XtXMDsELusm+xLEFmy4gMOXeV86OiFyVhOFt9K0trAnHUAxtrQSBv/GGEA5BGhRXWagW0lBzi4Cu
rCJo/LOhKRvQNKoabO6dc9GK5MSwCpMS9NzvWZJRK65BqHvroSsRCPrdIEdYA167WHGAMZnKxoa0
ved17H2uoRoj4JSqkNpDlgutYIm1vNfvzQgXAryU9altq11jkrwcJvO24PwfylPQP/iGzvdNXBnJ
OUYD8MqZ8k9L7BeD8PrwB5IdRENftjUZDAST4i1e+0pKnn7swQkEQLsfvNZ5mERBVi4qwDXesVSL
nIcws5wHS/OdbTsmzuJuMzVFO5HhdJQmOVT2BWOzaHM9JEaR2WSjFgTR7WXutvvLeD0Zxz1smqMX
Ov2exGyS09NyfrdZcq8ys8MfKaouNCrS9s3HsVea58R0toGqz8Sa9MExJcJ0Gcmq6STrtAuanWyN
qvFL7IujeqJzXiu+vbIXbBXA92wIEa1g6qrR8g1Yjmgrq3NcEUWphd5ZVrWaiE8lf8+NsLvwpEpv
g9BngTwMqWEte5WGpSzqmnh+Wc0dgJ06gttmxdfWLguUFsAB7ZvSybfcdI1nDhu4kwMS+CeywW8D
xP8KI3BcOkh9X//qa8IJQIuFvnmKyjvLxxXJu96qVWfj2ItCXskiQorq6FShX8FAp0Uh3GrRG0kL
cJNqUjdPhtfG70PSevFLmXfte6l237Uu2rhOVT2Wg6q/kJZOeGTdsFKMQuNlJNpjFViDv5Wtkcl+
H9USgwAMOk8ofx8TnzCpRHSu8SE+kAJ+kI1yfFx9S112Q9ISlvGnoFYgXIveSgnYfwYsr1qWukr5
qT3JguQr1QqfBqsvn0jmnPElqcAuZz9Jl27KdjU3TcCov/u3fbE1Qsu66I7+3c8QJBsHLb0OBXdK
lpPQ8YlGvHaikA1jntv7YMxeW7v6ZRID8twtz7UdL2/9Ozs4xOF87iSiVMDn5dW9aP/DNmXW/6vf
fVgc8/0vlHZcmWmQECvtQ9yZTDKGRc6p3oQ6xCAKedWXnJMsZP2vZmJBo10Y+Sdpv80gh/zV7277
o08Jq2PD7+G7plY6iwxe+I9Xug+RV3+/m9zENzSyrFv8rx3ljPe5ZT8jVKx1xV0FUjcaAcvBhSrN
tzYpN5ZgS8s6aJOI4GECGu+2YTTQMPqjLgZ20ijH3IvadeJDWQ7KI4GD1nPf5N+UwhpOsobLVd+w
N7NWPd+bZ4RDdlFSjKe8czVUcsjUmOxYR98016/SJos+t4BcunqxltVSmYndrfp5j8+W739Xh29E
Q0dkqGkdWoFFvjG9qTsnSeORpxIFB0WQX5kUxzUBQuFcB8SgB+FVXlk6T5tC66Aj/7sBlTG8x771
Lu32nMVgKEQXLf3RDBwkyTmywg2BQ4w6tznFRkGW3NDbxLJvPXFg4H9LESY5Zm1aHJ0xfoxMK9vG
v03SXtl1WC7+vhzJaMfKB30bLdv/6PR7Nmn736csfe/X7G0ZbAlyctfa4OXnJo16QAtkGpTkmCwi
uw+/54R5kkT0g7/MhwEb633Winbla256LQpIgsD99N1kV9rVZo22svuuXJK673H40M6n0CQ8e1OH
pBI5jTOu/jDKS1kYAQHqfWv4hGsRs01stz6f7s0TiPtu0fl8TOgmf7k3ROBh0VhD81LNiieettyO
wZHKGpkS5rEp5k+yJouhNMWXZqjXejMVT9KmRoBg6tnlx43JRzSbo9poLdtMYQJ/om9nxeiWd1uW
te5i6glWv080Jl99De3y26ykgx1Ik4sXcg5pyz3Ysn46xhtpY3EULSs9andwRq5FOSHxgczSU+/Z
4xlu5jkWNdLkq6cJCv8GaNq8klVZ4MP/TqB8jHeSbmljeVefE285SJpasq23kA36ZQ0YmjzhcSKS
zEeacSz1a0p0vFnO0aUVNWnXQ9s8snY4yJqrziZRivpUbR0ktxbSeCsaVb/6OlJhRgdpTtrCQTUu
5hQvmqyO17anVJeotDidBc27Sx3NuPD/dgl4drTX3uYARe3N8J+p1JYZMBSSuXvzkJtR8SWsSFx1
oVIBO1KUdTJXzsmEUHLwGtXcOjhFHnryIVcgWNR3q4i+csJV/3DiLYoawYb7TL11yJ576DzdXhZV
gM3uOm9RsDY/da13kK22kkC8Tye+4miN2juVWMh9isTNytBr+0Ta/HeQCiEJFBqS3sJ0L+42G0b7
rlA78s3pIe3KOJU9LOtfw8jd/P+Z7r9eVdrEO2Tfpa8DIuVrcXzZiqITJ6+yINloFRPwe7qbZI9A
n7RNp6v8QUVfaZPjZZVE0Cfi3a29rN3nJUsmhwWyLUiXOnSElQuZ5eyl6lOSRZ3PoOy9a8MJ29Tk
1a7Q1eiSDy3Zv5ZhP+INQnnK84EroUO6QBbD+jxa3fOQ8A1WxmZpDZxxsss/3viqf6BW5eXkZfq6
rkxSZQRZVTcsCnklCtllFnTWTnitozn7MevldOWOBuZ6DPuvJKscKtIq3wPgRlvyy/tdFfkxMjbq
V4vv2C53HfA7hVO8jSQgbT13ntay2oxtv0aoKd/Kqj8P8Uq1jHgvq54u4FcIXRwnbpVvASQr0o1A
b1WqqpzRfyauOQe/Vqmu/jpq+c9qLfytsuolng+KrP/ZKqvZQ2mup0D93s+zB/nVVlEdSk1ifds8
ITp6YAdjayiW8J9ZZUqvnmVNFlmYCZCF/j0ejDxbj85et3H04zYwSIdRjduVWKyTGFMNHAKRaCYb
TKQcbq381ExSlETvtLb0dakPsGd/N3uVZZQrOeNtWjJrF1PuK+sWqZhln/bFwUoydAKRi13NxJ9/
VS0gDLr3WZkHaz1rYXToajd/NhLjKyKe2bYMAuJ0uqA4y8L1x/Y0uFdZmZqq6lb3RkMJtKVVI7E0
dtWwA2j45ucVyYRerS883VEurRAM4TQguOYptCVLM/6wl1UemIvBBT4ZtR1+A7rJURBo+/3co3TJ
8UX8qdNhVNqW+6UdAh50SQknvicvoxvaHmZE4X0BE/RFK/v62TSm5MBSSVuDeB6+JCyPU8P7YuKp
46S2VImF1bUnc3a/y3HsA3h8k3byOJLxyHlEZ/Lcjawbkkwdn03N1j6TUYp2JyEie7l1lEXGVih0
Sh5TYjcpi6gi7VNtKwTCc8eFNFzOzrn07JXchLqxkGvLg6Xmt+q1SWL1WjQ+UpuBtpc1WcjGOPEX
A7lx57vd0HXz1JXGXCFVqTbemz0b89n2o2nRq4gKzkDm1p4+ultZzRTrFVXnJWqsaGIIbI2pxSGf
mh6e5FUyh1mzkJdB4CbN4t6kui2bllojMpwhf3T8eYns38JsbQ+a4zyeYlEEeGHyVW0MH05hd1vZ
gPqWj/RJVLzbZk7GYVmHDX/rgegheRkK7E4sRC3EA+d0KwTJ51a/deo4ctPQ+gKIJWKmZVR0A89N
Y/sZOmiMwqVWcBWj5zrru9bvjdeGcHme6rGxazNdf1V7/2cr6Lv4MA0ow7FOcBfk0gVfZyfZ1rFp
/oCwv2/iDicfkAa2j/7ebpziQTryU72aF2qQh0dZDbQwXFcqaDI3cV6bcUYfKZk/275bbtJ2xPno
OfWHsBeVPn0mZRYsK19hjneWFRFSh0Idow/TTYAZe81LN0GBzKL+uzS72RBuS2NcWNnOZo92gNwN
qVlcmf+uTso4CPlCmm+Xt+4h4VZIhwPP/T3mr3luvTXkBfLFfc7Acx4d8iC2de4MJyUoBgTvkbKy
Bu3aoWVuIuaLTbYm6jicZFHU+YsyBs42aWLbP0sbaBBiaPSyXsgRBJlEuKfFrFU+JzuN858S8Ve0
vslJKtNhk/xO5uIP6MwL2WpF8aeiUbvd3Go6WQ1iRBS2nASVdkSW3u+OMgsMpI9NgNkXtrFJAtqy
Z0FTsgipWw4xtkqd2JsSnhm0a11TV0HQ/ihLXPlKWqETSN4LmRW/xN75vyL73g0/G6QA/M0mCBl/
Nbi5Q/LrfRrZW6rE34Tj/z3/f01zt93k43+PyC3IKvx2eTeReDeRkIeWve/v1Qr1p8DMjYWmNNUK
H0PxgMJY/uCIK+ILSGCyr9IiizlERa4ebOePrl7aTuyHdrchv2cYqynjNuZ3azlSTm26an+Z8GVJ
k5n1IYoXlokbOQrjzRxbgbfQeK6eS3dYa7Iqx2VlWnCcqZobNSBtnDS/vjtFRITe35l8dfJ9HW74
c7+9N3ht1x8bnI63t2GqQgRMWSHk7DxmuJ06D0epblXuY9p45pm4l4NsU4WpGBxAHcbE6khUZUNb
dsO61jxvpcesw5fs4PxFQ7tQg3ZuffijXm3gPSc5C3eF7hE1m3s7sX/tHqrL2XGTnRt11qW1ipTn
a8YRqNaohOhANrjEs2ld5JUb1MY+aNvnWz85JBjSf3I/n3cZ/wwc34xw+Ens2saIFraYVfa7TyXi
QienLA63l9RgZURkZa0Gcdo49F1ACl5Z7mQVrXOEgC1SkWTVzUB91N0zggHuEX0J51b8VZUN0tZ7
cbQppzCGPEjsnxEP6QJ9m/oRjbn6MYo58zJLnYyvYar5mCnIM/nTJjvzFGxX6QCtQ1ZlPzm2jVl7
mDiYb2P/mq9pwnZbNuRia6ieH82i/1l4nXMcWDSQAg9piWSqXw1CsrxCCAEcpxU3Rb2BXQ5zAsxg
pVXBSs7wx6WcVvaWLT4EEX5oSCPNKuJRiG8iiVlmaMK3sXciZRon22Chll4Ombq61clCdU+3XpMX
QLCww69/tFhyUCHGQz1n+02eIMvwlPWKWfvKcSarkPUVhZWUCjLMnPoB9NG1QzKW0SkizxX6vHGI
s3QT4OPcxQ5pVXNZWQfObO1dYA5PijGQZQ0VeWHMfbthAzV9TvAikH86fegBTAS+Ie2mTvubPbfr
+WYfMv0Pu+w/E05y62+mnXJGVREkywg+aaiqSy3UddOE7XFbTtFhFtq7g4O0gIaA3qYRYrsGG5cd
v6hwJVsD0Kwn3054QImxVT7ZD6oS7TrRF+kD9+AG/hsI0/mxsXtj0dRQe2DBLSB2G18MrUMeI+gj
cOYmKa56oy/S2EsufVSmzyguXSto4p8Is8o3dtAoANa88pNHJjP+o5JkPzTaOfBHNTE7k6JZn0FX
IyBUIQI0uPXNFNghgCJO8uuzViv40jLCs2Vn2Uc2yKosSoc8dj9AkScIBfPl3lFeKQLpXAzf7tNL
s5zkbhvC6HPnfErHYt7URhNom2q2SVpU2K6tECKtltxHG5ZRosmKk+o0dgZ38cyL0w0OpGzxP0YR
SxUfDM9Y3SaR8906mUn/rilGvYuNOLrcC7sginqYlncLeKToAscSrYQ5sl5wSQZ7abt3kVdN6c5L
X9OU1b1Bm1yG4TUNtlafkXcoXuxmlJdFTWQH9KaVkZp/vgvDwRXXld0Xt06GQ+BP/cFTnZ+FtMmq
bLhX/+gSV0q6+KP+expl9s2lj6zWUrbeB/+vcznihZW2DHdoNu9Be8zbaHTCRS0QWi1kf1AAbrkq
Fc845qEHekuithKgUeeE853lZEU4e/16UlG5ZIxa8EeZZv0ou4AfiCArIcAUBKW1G1PHYfVYK5+G
QduTOQeNWw1HDr8Eu1zYq7n6biSQOqI41C9lax6asNsMSn+IG6v4GmZuw1PSUF6j2KxWY6MMD7Zq
RVsHtsbRRXpi2aVTibSdDvy+bb9kjRO/GqXiPBQkEufg3l59zmNeiuAgm2QB+oGQZrVBN5DerCse
m8ZcoLn7rUIr+CVB3BblCmUpaxZiRi/OyI/MTbrVxFp75RgLW4mS5yDs+udkzOKVm/ntNs3s/lkt
ivjMHfBNNspiDPzPLqvFk6yB43C2jUnuZqziFloymSsm85zw52Rzk3ZbHMHnqWs58JsL1jAC4tND
yCbmRFQhn6ydVt9WKTSgKFIGHsK/lHikMI6WNoCdLeJL7w1VU35B5sUBsYwXQMlCTpnG5EFGWhFl
eK3aLHmQQViirRE12RbE8bVRU3Uxtaw6HKstOS5M1AWx+uWTU5jFE2tpkiXyOd/KqmwwCvKE49i5
SFNj9fVJb52XW38xKFCEXGrApied+jhdDmb7NfaC7ii7cJLhXtvZXt4HaGq7VLlJnhrNXCQOi+Ck
jHoLVHDq771MucZ1oLBZIvDzgmRZf8mGhvN/NSVpxQfluTUcchbQKKq3vq8ZfIh+s6yskCMy8TBN
9QS2cYzsj6jJQjYWose92//dNvWo8I0Nyb2Jsi5sFzohe2oX3Mh6ijP3OI5hdUWjpFqi0pp9+3/3
yJhj/PccnVahSWIUwa5K0va5mZQPn/d4KkStzrtwNw+jtlQUs3k2irF9TtIP3UyTJ2mx0BhBydAa
NrItmjznYo5wkoKmfUxjnbDmyrywN0WZO+v7rwOP7NBS4o/W8YxN4xnRvkhU+9JxM7AH1z/WPOZq
0nW5HGdPWbslAZCovrvgMGfEluZWf51AL92qem/rr13vO39U762y83+NzfH97WDeZrPenmThqZAP
eOgWoBx/2eSV2kG8wBXscwqSiwDPKUNWV4UsuboZOxFNGnfOLrON+TCX0LEllL1DAYlnkvPSa7Oy
m/qOUP1cjz6plbEE+hl+JXCScLDIfdWdGInEkhicpAfsakQXa1D0SwJBhuQmfianLCjXt0Y7bp29
HajvISkNHPX4b0XDLcKz527bI2CzKrzZeKlCszly/NEvZFUHDv4QNQkiPbXSLQ3jXdPL7lm21QAW
EqUKL7KmlVO5dC9zxK38AQaOe5wSJVkSAIC8yGRP576ajSVyS+FXx3A2rJSs974toYroELLsSQnf
SiEIJjrIkYkQJqlHiE5yJEvr6OtcWZt8cqz3YRjKbZ+swwD090zEcP1PVKFzOLWa8mb3w9faqpOr
rKn6W9O16ishdd0jh2vnNC1Q/u58TjL1NFjKqp4P2ZZQYHtNnN5HRn78vqrtfCbKXpl3JVHXeopr
SBWFFY4wp35fjRmkDDYDw0Y2yEIrU/vWzwH4cQQatryPTxsOUZA/6hoIEH64cXJUtEa3Y2dcT8nF
61SdO2aqPUFqHpZJ2bh86HOwaJzaBMdljMvSDYqj3VWVe7vM/LI4aq6FC9opITIq3zoDOjcOtwKp
oZEw8ImnVGEMyOJ07fCs+0IzPDPjb6nvL3E9dj+yuH8wgVF9mid+MKZRlQ+tl5S7frDxEWqZfjHi
Sl2FGgf2MLu/yEGTuy+hEH13rCFbhGpev+Y9Quu14/eLOkABnPPBHqIov7lmMutdm9jdCz4JoTVG
bLtsrYsw4JDH/CYbnSLwnvlgZJMskDt/Q7/bO8uaYTfu0nAHIs7E1KCL/3Mu2Vgps/vvuSIET0xD
886mGCznivWXIM3MlXS79VaXom4UtT/9dX/U+1Fxl1kHcagRa+tWh/0xw4PZwYqwXlItdjZVnyfr
Vqy1+7gGfatwB+5FVR2N+YLXmnNfaopW6s9j8igHyskcq9yj4DHwzKMdgaCKbK3MO8q5VGP871cK
Xssg4tFjBP6tCPTWInQ0TKJN1zfdQrZ4ffWzWVZvfdSs0fbEeezvg+OSnUUAP2ihTQa30ZoYt6Nu
o21GGCtngSn3V2HyBfZcDbUpQpaJy1vvLCK4VtHiwwwiT3W1T5YaEmbcdv5mCIrpszHDnvpl7ipI
u9KsOv9p/ldvOUkufHr/6i3NYRz/4xWwjUfV7XfsnKxtAo3+xZyCb71dT9+AhDwpAIjeTD22SK6y
VDI3a7Y/3TwvZA8wi5uh98jm9MOSgPbu3Yi1cWlwAn9mNQl5VVXa4izrHXHjg+BCecM3ltbIdhXm
jzwoL+jKuJ8GvUbtqMKr7eBP3dZwdg5O0ymnvvf09VwMzQtg8wGuXDN+K2pD3HjMHziGtlCHF13u
zS89gS3wSVRivMSnZtWEe/yHHQ21c2uW6kvgwoIdLOtn/wihqHv/u13070V/36G/nF9+oP/uf3/d
gHn+6i/fz7/7/8f88v3X4v07U7EeOUB5MTzre2h0w7cOCvScpOjDuAsy6SKA/1a+w2Wgf0M//Z8x
Np0DkNueBadl7aAHxRvf9afP8NpAsdXKu6PDPK6EHfHi6TNEnqX5256TaHezi/6za/Y7vCftIkNw
5diYSV0v0kyxj9VgOAh49PpKtshCNtyr8qpuDIb81VzE3aELx3F3t0/aYOEpC9VnZJ3hMmWJ/qns
m1eXU9Uf8HYzxYE31s3DbkSjZjmCYdmkpVeD9qNAT6s+yaq8koUycFwemG0DCYVHkkKKVjm3Z1kk
pdeeI1HIqm+N1hLES7u622qzw48t64EyxxvDDOaFHCeHyIaphCpLTmcN3t9RP/WzgdRbHbwWrhWd
+sHRbvYpBnEypjZymiqKJOwNzEs/gH9J0uxQOR0q6inRXFsvR7gbdrtywtFL3pxDKvJsCP5dPj+P
Edsbr2C75UzPqIPMzy7aBaSU9ogvChtpNxPCriw4Ips0P1t/ILltem5HDwQuYRmQj726WgajS0ZB
ql9kqx2JPCuixNaaEc7PHSAusRtmMdkuDdXwPuJwetfgEv5IkwcHkmGwsG3iI2aRJwhWf92lrFv0
grCDXu0+62S4DVuU58ILCCixxTQGpHwhcY071QmJDNAAu6lVeZC1EdfIVV5V16avxtu1wjN2Zekp
n9lIIBA5/GQNZQGp5xWZiec6L8diW/cTS2aAeksOJ8ezRdpWDgsK0o/Rf/WbYjmWkwnvtlTWgZpF
h0Qb5qfGikHOApbbjarlrd02bDbuiGKspgTjW5sI4GObh3s97sa3yY21BRvAHB0GWucq4YmCAJ6Z
RSMqJRVPjN8FIpA/q+yP4oPiVfDoYQFdSIPqXxunW7IW4dQk1rhtJAGaOKJKnj3Quz5fxaPBf8lw
BF2zIJYYF/zaLhv9o1SEhniTeFcO3OqjSXQJ2lBKT75kGG6YvF1ULdkRuevqj7JgcX81VA2UYQC7
7GYHO2Aq5UND5PZjkZKYEukz2O1fQ8yoGvAbhh930wykc6caOLTv03BOirANT8bb0AYw5TKdu3yl
+Qgh1wTjnJNZN95B8VeB2r4Xlh5cXGCeC2lWEx0FDdP+0KBact7vbpBgJ24qwaG4UnQRrqzm+zqp
PWXVxTV7pCI3N3OvZVc3CfJbkSF1gjA0CGybUJRLQWTlVjXQYbOabrpmQW+TfaM5n0E0b0ozKL4X
Q/tR1Nr4ZjrqsFb0uDmh8DaciraoVoPetS99lfkrjsijXaNF8xv+BcJogprki0Gb3kK3+6wQa0Ka
IDU1sFjfZMOzmbfmi0rsFH/e+S1HmechnL0n2akSXxlyHrSFE0Fa1vNuq6hjsqlM+H3kvoyvRu+d
FJ67X2wXDqYxEpwTRahOkpIJl24c2i/VRApd4aTu4whZ7DhoxAFMRGp/qXC+GZ5TvkPeT3eBE0Tb
prXaT+LISHZApRcG7pT3h7rX9Wc9qt46/K7bAF/Arhbg19bTtBcRcbRJaic6IPpLEiQwqyViX/rX
UflR6cr0DwGl3P3IF38KPSfaGWVk7NzGVx/bALY34LH5H+KHAGgp3+rATYm7afSHwEG2uukdJGcJ
dciLJj56giAtC3+a1ROxP9lmEqEVd9vtygUy7bZ8oW4tlugYanzEjmFidH7Pw2djI4SKvFpV5uMh
mB1ci39fyrosdNMcDyppJP+zk9oqKsfOwTAerLhiFgIYQ2KEQCWoBJkZkdZfgjqyHst67B9i70ts
Gsiqp1mYn4LJf5Jtjtdaj2HZq7s6JyZ1IKUgXiZWaK77wtY4wxL1AMrskltzAfaN7p4J47F0t1kF
5W8qdW031xxJk8zusA7WOPFpZuK/EbDsu4emiQj7V4eLrAG87R5K28XDnCf6WtpkIXgKaBVoF4RM
mEraWl//yDSlPdx6WB96FhzwUMywRHtytwpiLdCOEfGPle48cnofX1PVQ2QmdB8zo3Ie88xqD2hq
RwtZDZxRv6KmiAuvd+cvjTYcRp1IF8VL5l2rmOaGRYf6iQBE8KfKvhmVRzxP/ePoVMnBtXRvEfjB
D7NMxJJPaFhbz3bF2qTl3GwxQlB+1ZM4XTV+1fD6KUIARAmenYYFi+OQsq5mtXvsQrXhxLbor76Q
KwAROz13HVGCk6lkH0GAbLPjAKqzbegC5Hk/ln6TfEXFL1j0mYmwxwBSLXEbHTGImNAMp89ewMWi
hdXFzmOH4289jYQfkjaubdqqIRuDwIOdnevGsWfRuw96PkZXFfcI1W535jwkZ9K/uRXZY3JFapHH
IruAx0mImVRBOT8jb6biHkGQbXRcC/bKqH2gn5CQcciP2gFk24ZO9Y+pTvsyFxB+3yJjuJuROMjC
aWH3mvM628jjRl3NpjqoyZDWk5XXBPUHEUgoQxgF8GHDqT/KdMFeKPiYVLs4gRJJl7JX6pDzbaQu
siNiEMiXlZvmYFH1pr9YjV/zm7ZrpFAr5c0NPZIiPbwThd4/W4GyVKdTaF36tIzQrBnzg46E0jej
zP+xVCv+pGqEL0axi66sZnPumqYzgbI2qIssqC9SrkcH2u/YblUaC3Vo+qsr0shkJq3MuCUWsweH
3z+5Ih1XmoYkgM6S9vrBc9PyeSZ38YDIdL+o6qTfjcTEbZBHUq9JG0XwK7SLrBEpS2CKKCAXttsE
PjFPyMCM15Ux6AulzOwncCz6Yhpt/3PfVVdUINxgwaPWFkBbXvUc5QmZI1UebXKj4Ek5GIlCcFSK
pqseOyRmtM4ZN5UxrwISrlgndqdbtep9fdNaAJlcjqX5M8Txxk00VT2oSYPOFpjRRar71VkWmTi8
qfnkx5sxyXfQa8yTbFQzE/oIPrJ1ZSHmkbpEhbRmEF9SI9vYCuj7iTgwfsaF+RD3nvEQFn11IcEQ
qusvUyOuWgiT/jg5x7t9TBRzaTd9udGiJIATjWDn7jYdd0RidybrNpWcGMnR7tTUww+tmWHrj2Hx
Pbs0g9t+VxKrW5huNT279ezxPzWHAztbbzW0xVdWADYqGhwh92oechJGip2s3htuVQ6vEq/Jz3/Z
R7NTVzFc7ZXsdi+KAheGmT9Ii+lmpbsaJ61b6qaXr0f/oOpB/ySL0OWj9fVe3csqpHIN4i8knrHp
nxS+hU9gLvNt4Lqoy4tR0gZNk+x1LfYOst/QkviSzP7mNkB0K/Qw3zSzP63kqKE2+6e6Vt+QJC1O
0jS6aM32TXyRg4jdK1AbCXclJxQXbcARN2koVxr1gDMWLD93T/2TEmTBxrSN4IBbWXvSZvCussfo
NF/xbqnPjerW+9pqho3fohWsFvG+KUrLQORF9y9VS75/51knqCQgXNESWFmmgFQhTbgCA1vv8Vu6
HzYPl6h0zLcw0uLTQAzasvRt98MIG26Fah2zyy6sN8tH/iRzw2VbEDGvaW6ybzJDOxGfFm3jOB6u
RduWa2ij6hPeentpNk38VlWRBl8mg0tvT58VBCG+NX28LxPD4NnmTtvIn33ySii6kJuzl086uxu8
8bYPWD/9P4Sdx5LjSNZmX+W3Xg9soBxibHoW1AwySIYWG1hmZRS01nj6OXBWZ2RGt1XXAgVXYAYJ
ONzv/cT45onEWTaTOx3KuLOfwsRaB8VEPforW21CN1VkxvCW6USlO2RdPSIRuJAbpEDm4WMOLCwo
huLcFlN15wX9Nzm8cHRrlQpk2XWy13GY3hJsNvauC9S8LYbuZNh2tg5w230UpSagsGbht9rCPVpu
eap+H3a99SciB0/CivO3MM/LpVpr+n02jP5GXrFn63G9oo1u60lJe8ynBit/LIdBAO3Xwm8i6G71
WGcTxRUzUBU/NDJe4x+z94yhB86bFRr8Hr1lHI00MB+CHhhGn9hvvQGURUF9YG+iIv2g+gm7SAQK
pkLNMPTKrig6PzPbAzNHu5QoOlCt7XLMvntOGWJA5TnLSqv0ne9S7LsEsaS+xzWZeA0Y6sbchgoW
4bJ1iNmhBUCyl7LVKCG121AL8fYTB8XVnRWaxf73JFjz8te+l63WYNqVqkcR1sl5VMxspqoNjzPC
rMj1fVVb4xN7/eLG16NgLYFlv9eHc70Eov1eX7Be+E/1sr8yFBUZyVTs1CTyN6mrBVjQG9FT0BnK
to3RP7C9KH7qdaW4sXTML2VrriUK+46RN9Lc6ro6bupDcjtpcxKnqb9LuIepdMlN3yNT8In+kHXk
O0nH/0R/KIOZ3Mg6CRCRDbUgL1ADDrUNhI5dHNpunckgjaxE+lvpMLPXuoXlSfHW4Hj9XM0C+gQB
UTibuyYfIt60OahGGSkwx9Y8yTN9PkPQ/zwoU3Ijqz7r88xqtv3PUbKBhPhfQ71G/DJKD6Yf1VSb
O13TonObxvYqh+6zEgUq67JOHnyoDTu9cHG1gsRzrquuZYEL9w+el7nsprjjL/w5BHewrVu2zuHa
T17L8yBNNjNx5ZdKRfWslT2Bd2hFHSqrzsyrXYXQ7SJx6wDDzfkTYj5BXlte5zp6/gSz6OxV6mnE
nYzWvbMmDaadNlQ/XOOjyKPhuygyY8nXkJ5JLYubAIOwjY7d7jnQYoFHWm2vldRlZ6l12bOldrBz
Sr3dDXMxExXSy7FT3chWxBw6oExBfxzVMHsWbfruRr11gtOdPZsRW3meqpsm4LZREz61ntTiDQwf
8kaBGZ0ixU0fYA6dZb1w8hyEBqThCUelN7svVqNrZc/YvpuHog//Gu6lSIyFqKifDCv5j8N9QC1v
1pRfhyPCbh5829WXdmqAxjBCbxm7RHtiY2Qv4LTRS92+uogaPTVVrVz8hER66kQvrRE4N4R4Gjxt
ivhlYNe6Ue0atBS/ycJVrHqrjx4Oc0YVnIYGd/YBfehdPWKRpPhjt2qCQjxPofVnkeBOUSZ3UJNZ
Ys8kDPgai8jKT45hDkfptCv9eOcq7nfsOMS/LHp/VlUlnoV9GnlAWKt2XyXlfYQ6tbqFE9D8UsQ7
pt1jFXVftmp+CuIKhqHnpivDNFFAnA9p2r4nyKXsx67EOHBsovSsoTi+jGy73cii7KfODemok0Ss
jOx6gWqoVq6RgMLrjPFx8IgiREb9igNhSYZ8FCvQSHNAAcFtNLmT24GX2rNokkUs4ubVNCz1xhsc
ZSlH+b7eLlOBTbRsVV9H5P1eCbSExzTBSQ2Od8PqPUpXY+0VN3WoWivCmsGmS3iDozHQWfAY2YHZ
5vU0R6i7BpB7BD9ElKQj+x8Hdbo3ZpmcFWtvZ9H0Fe93NMqWRB+jJ6eJQWbhlfqR1iD1POtHBAyB
sLE9PRgZNrTDYPoHU8BnQyoiXCs2nHtR5fgVTYSbyaajjyi+98zCpAZ9pC2xTdgOXmHv4W5bpzp0
y5U7JvprpYuz/CAzDHYxXEis4XiRFuoE1CD3orM8s+ryh6IENonA3+rLqnExsMddPCX0uRsUNpyd
KrpjZ9X9UZ61WfTXmd0L5aCGQMXp8Fn9pSvu6P21te1mXRWrIDAZkzaL2yDduVhZXdNmPT/QbalH
r7KxmOEiebgYEyd5lMkvWzG/sVTKbmUT/gHZSsffYisbWYIk12uVoavcpAPp5CDW/QsmdmKFURPQ
phA2u6zz5jPi7mtF1UkX41J4rS89vd51ZG8XssfngCREWsq1hxKU5r8uEqb8U5wQkZ/5Y2S9HBV3
jrlyY+zIZcMvV+cDzXMYqcUdW4n2qc6c23DsQILMJUdLnxQ1dE+yZNf5Dy+dNTnGtHuycXTHa7KY
jmIuFuCZF6Xp9EAnGKkiWrPUfbe7aeupe4q7YFym+OTt5Vgi3lhLRua0k2MHlQl77ANze/03aCiM
eB2uCXKsQ5Jr0xpqspGtfewJoI+zv16JBWeVWlgodn3x7FnRblJ1+90yFWuVAH6APBQUj/AHL9d6
VDlWMfv5ozpkzb1j6t9kvbxOONaoc7rNdLEyuNddMznvQ2tqzLZNdQ7C2D1ZurAIQ2hoCDbpsKoH
bCVLJ+gvsDD7izLT8ytek5PqAjn7WS90EaxIXApWaPSQDb7QMKvIUGCZq/xCVVyEXcdzhlnJQdal
ZhwtmDHFqtw3EeBvjVX8unT1cR+T2Hzs8+muqXp8ghpigaNdd4+WDRkRh4BjP5euVQFqJhWas7IU
wVfDyzzpD7I4elG29pNg3HgxGESnba1NJpk7auC1i2I+xTx+Y1ZdMC9hqGtndo8GrrdYNVEACGfG
4WpTvE3d6SYrbOWtYUoVKStyttY7REa5u0BEvjWpu8NELX/iJVEfUIidHXapRyPojxHXG1V7EH2W
B6vxEpSldghZZh8MeDJOS4RcZ9JeiH6o7jMlc3fBGA3bIUrGx1Qf/iD0b/0RWcwj6CW85IWZbByQ
FzcE08MLErjIyVix9YeT3Vvq0H5vdCx+bc9KTq4GKKCuQb0qdmoe0EaoFx7rHqY5ivLgxb15mAMz
wP3nyl9OXVlrtGW6IT+M5uPc3ggtXrrzVpPl/RJDAu9I/Np0Vr2thqtQUexVmzb2CQfvlj1PxNMS
FOWuMwwbfA0NvqgBjHZigKTIZL2TlWS0nGuzCALIJq7VLQaUulatht6JaljTPd65YjsbS2HhNTYp
s/HwgblLhU1DNN37LhtORFZOsiQHkD1UV8O8VVWVok1Z2LbLMqmri+zi8Q7bT7lmLQzUgO/FfPB1
xDf8LHb3smh0fnIK1B2M5wuUe8L61bNAfcFfQJy/V/knvwV+HGOXFOYPKtyVtZpiMVCgyrK3vSnY
s1vyT4kb4odE7OUh8EtlwYPfvHdl8tcVdXIg/7pijW7W1p0ydY1VqL4ztRhNi6ryXhFi/qgso7oE
MAmwe3SfZfVoqIRX0sndOnOvwja2Qg+1R3bbE6bvuuC3pr5DH3c1gOW+wZmqfs3Slfx/mBz7wTLY
8kKns/MCLnYy/FrE3VJZkISyluk4YbTUm9UxUiCcbsb5tJutgOSh1kob7xD6FAigNAtZ+dnHQLl3
K4pUXYYZYUfpDKzp4y5rSFRFPJMLAUbzabQTnTzQBA/Yz/11XzXOc2PNd1D+grGYe/L78M9rCdDm
rma1twrMNn8Zy7RhavWyve8p4crxvG6jlOCudRenrrTjTeX13ZZbNn/NED1p58CtCQVmFRcx9p8I
0d4J344XWJtN31qQpLzB0uROj+OE9KkPW/GnVKM8k4KLV1XGawsbbVa53uazXxf16TK0UmOZ4c3X
t1l/GedDUjrE0f3io03RAJElWW/4ISzScmQtiv7ytZubVOW5EK+y12d1M7LAEXqe7j4byoIAVmQD
YJRXk59Xq50G3tXI4m9F769NpoZTUg/4XLVjeJ+B5VnqFijUsQLA0Ad5+a5pzTOml+FHZpAN1Vtm
XVfbZq1WsAU0/RvdqTGVUsSHMQbGq1uOARGcdHjU+3hYZUVpXjokYDZ6HdW3rQ6jRO/NmdDZd6tP
vHwXDO3SKVwoeiTMyLD0QX0rm2v4oDjD9B81G8RtSTgYKZ48xiYuv5taCx8dDRhXphTE3mMd8zeM
Jvm1w+amBY/3CjNPdo+Is+zjrg6WVd3nO2YpZBfryFwF84QrD00TFcG1HIsqqxZGDZP8H//zv//f
//1j+D/+R34hlOLn2f9kbXrJw6yp//kPy/nH/xTX6v2Pf/7DtDVWm+SHXUN1dVtopkr7H9/uQ0CH
//yH9r8cVsa9h6Pt90RjdTNkzE/yIBykFXWl3vt5NdwqwjD7lZZrw62WR6fazZr9Z19Zrxb6Ezcq
sXvH43cRpQrxbLAf8URJdiSQk5UstprQDxXmO3zltIJM8M6GFx1lqa89+xHaO3ija6vByhLJy7Ns
yPUBalWZo2vmINRldsm6bYzi1XdCZ+9MSbOSRbQGs2XlpNFxMIvitV2BqE5fY4NkUDJpyVJ2UuOu
W7mEQvdmFj5lTnaamqG6aKZX7Fw/7xaakUMfl5VZ6UBXC7yjLBFSrS6VpozrrHbjlVOm1SW3u29/
/7vI7/3r7+Ig8+k4pqY7tq3//ruMBWoohGab7w3KOWDq8rtirLq7XsmfpCm8kYEpyiZhbaTFfNSp
z7IXu4mEzTQ7Al/LPoqZMyMPotNaPH3iD6B51R0/OfVR3N787CXmSMnPKtW3TFR51XZZ+NHwnKBb
MXmkC2QJbDBklPA5aJL2PpscyLz08RWvPkXCJCpy+fsvw7L/7Sa1NUfXXcPRdM0x1Pkm/uUm1QE9
Th1bxe9TVTcbzWzTjcnacE8YM3mK+vzsmJH6LXNSEiytCIlnB9E5cBNlIRsKx3xCW9d7gG4c3XSp
O67jocRmr2oeMB/FsnJKgvuuiZL9tRjMqQOZP1AJyG5bJcJ4JkhaOJg/W2SOYUTPPe6xKvvMOMgz
XTHs28+xctTnRX/pzHj5ubLHZ703AGdFOpD7HSjHochG/2DDNM+v5cDAxpJvaytbrbnLZz8E8oLr
CFeO+GxOojSzlpjO+/9lFtH1eZr4/XZ1DVszhG7Pm2fHsH7/hWpVq9Ezh9zdKWG56VPVxT0I/R/H
hVBJmIF9KdZop8irumPRuJD0u7x5tWs9PBhJl92FIsrutAT3z6R3zb2sux46mB9+UGBIOveTdYjb
psQuunYri+1oZXd9oTsEUZNmM8oP97yCpG5edmsoIR4yGNCUY9PImsVQKegyGzGnJYh6QqROvYxt
rTi6SQEP5pfTBsHhXTR5F0+tQbtHGd94n4gdz6Z1nIYy3g69EZ7zKNHXwEb7u4gnYoURY/zod4So
2KV7z0rRQzEbJuUtCYLvigr4XNGdI3rT0yNcrPvK1JrdBDCKMGcbX3RinRd5BlfmBxdAmfFnVd4g
chg16bPpToNzHVCUPszMFFzo5/img1boEYYLFZ7GfBZ8m6y8jL8RVoGYbCOy5KulvTRFj8+vLqD9
zmexPSHVLk/rKXSvlbII0Ny8af4UMblffwlWO57DgcnabQIgzPLgxzvTGZU9yc0YBWulNpaaE2AB
AIn+iAS+d0yUpjsQb4YAT0nWW37FGvqXU0DNa9TYp5vPPrnLom0ly5ZufY9Mv956ebMP1SJ4CtS2
WAli78d8Mp2TS354aczB7jadDSUT8corJt+QPTT3GHKTH/Va8pWVNV5h+hKZP3g+Fn0OVM4ZyD92
LnHWGriRbAR8G537Cr6/8KZiaVbpuBjVCPurubPRuKRZs/AdjHdznNxePYGW/OuQZRjQsNe1t+xT
J31Rd6l6ijRgeci2b2Q/S/tQxyY4203s3I4Z1uyDZwXvbg/rIx4F242uFhd7QMfNzY3wvepyiEee
k4CPMZUH0kwns/O8J2Iy3cKNbsgRjSfFq1R/3eEdSVoTGJlbFmdDgTeAJC3W2elUHmRdBpYTrUut
OBOpeOoLtCMqdqD+mi0egR2wnbsRkWJ/XQgWbUoGLkKOk0PkmRtEEGkS/prPa00OgvAJD8s6CRK+
2Ahs2dqcvGBls1xea43OmxvV+BMsh/wgvMo617ZunccINN3fvzlM4+u8ZBi6qpmuphqmBoPb/H1e
GiovbfzeFt8Gz1sbs4+CNh+IvLVs+zkTiNt5YNP+VVk6Q7CqSI//Uid7t6DDDnGumKiNzKNlWZ4F
A7Ly6pSSfJoMpAWbdkP0O2ELacWnKmDak4duyCL8MuQ5sgqqihAPvWTZr1xYRX53kGNk/bULEKIn
9Kx8FHVqTV3kIoPPZmB0/fffk1xO/DZ/G5ZtuI6wHFfTTUcuE395w4oywt1YsYpvihllS5uo0DYv
C7xFATK9dQIFO3TtnnPHaQ/Ek9EvmOudCKVEtRDTOZkU7+IL80dfWCM+texfWE7UN0If1JeoLBay
PvCMcEc0tNjIopZhEQqC45GonXE0g6G6XrbUChbkjZqeJhGkm0TXeowXknCjO77D3BvbLz3yRvEM
iv1Sn/pLs2jzd3+MnXWPMdA+QXfxJVTzK8A4Qqv0Wo+befuSEE+WQN8v/TPqJWDYDZUIHYdDWDn5
w5yXXBVZaG5kURmb/AwrdRcT7yoQXtZheAddvo/avHjAIJsMS1N/jKOirf/+13L+bT3Eu9YmESb4
vYROGuP3u7oqa8Mhixl864IWJ2gtf5ms2ruL0tI+9XnVLxrR9m9DG4Af8F0LtrKjPaGRs8ESu38T
3ZBsnVYPt8JMm3UdgHQxwJcctPngkFk7yKI8k3WB0MnV2PZNpMfZhfUOki4qj02JF/IFsUDsYgcm
l75Ui6Onjf2xwCzjqRnFOaii6YwoUf7k6uKDfEdzK0vBHKRsiqA+yGLahv2ycu1+X80jS5+tmj8Z
9la2huDG10Za1Rvf1dObYIacgYFsj93MJ7Jm7fh22dR9fQS1B9RS1si2z15lryMj7rBbyGqUptqo
/8Gkb835vVS3yI8R27znPVbs4qgmmJKohDBila5G3M1d68bf2R7kzNod7VsbKbdpIczcvs0r81Tl
YtyXc4NslfVaY9n/5YeXP+yvj6lOjFJoqm2oJps17etCuEeKuutd33gfdb9a5VYBolYo/fUQc8Oj
RuI+51VkbdhSRLdW6Vh36YTwro3AoiyRB0/OojOBg7IFnk2lunXumeEiq8HVjD1SZvKAVlR2cmzm
fr8xFRajeI47qE4RahlOHUvi/d/f1P82VevCULmdDRUmrGEY2pclZGyK0jG0SHu3Ne+lhtR82zDL
/HIYetT54DtqLOQme5EiLn0LaqRfmZnnXspUzzcx23uMlNAgFVnu3ZROaN2oQGh2XTJNt143VJsC
a+YL9LN+0RtjcyhCjVi8WdQ7QNeghJJp7XiptzfB793Is0KNuutZ9vPsP7V+1n32I7EW/5dX2r89
/LpwLd3RTMcQ7rx5//JKYwE3sWcfq/coTT+y7Ex43rsdosg6hTOWR+JzhJ7GKxSPxOqzTp7FraMf
NQy2rgNKNGoW8jSaZhCxUY4beQHZWTagZDNHP7zDSNJ6/Avq3aEwUAZjgNaK099e4d/yVB3qWapp
TNY9MVBwBxBGdQA9cMP0+mxLHZO5zg5b7fbaBdTXtWjMXXw0VxZozY7IwNbZparTR90R5o00G8KJ
OLv4qmh2AhFdCFgU5UH2zdP42jcF7+8sRBm0O18ZNn2k19B9nVZbtEN5C1LeeQ/UBHt6BzAeERKb
Tax4NRvffbd6u1nCXEBdROudS5UgxqrPDYgNEQ7Og+wMssY/F5OH6ObckI2s8RpvxAxcBPltO6hz
eIiGaCpeTACRf/+Y2PI5+G0OsFjTuABbbdsBhGh8jQwgWZloaNm+WwPI8bIOCX7hLrCOlN5+Lk2v
X4m6tnbBXFR6MNyq0WS3spVXN+69RIXHQojHjCWmrB4tsFO83L6jBmo/txr4Dyc31aVsdHVsWDwe
FQ5zq5PfBX3/iDtReRKlsG+FH+rLFmXl78DcYVQZ4+tUF6D+cE3ZZ6FfPFZK9SI7dEpWL6x2bO6Q
e4wPgT8l68QblG9NuJAdcj1zV4UbjAevyFx84j1e/fOl8dN7ZB9gPbKKMXaDoeBGJomXTmoR9vN7
fl9kjraqFtV343yA/vNXXZWZ1Z08IJXya53s/DlWibr62u+zTo9QSmJN8du1vl6/tEEFsZ3UyZ4/
2LZ6CuCEvCUG9kJxOWT7vFbs1z5CN76237oGDl3SqRVqTZ71ZpfYgUNZZAHfgSvBYASRM+qhV0JN
qDPr0mUDmtcJ1FDXLfddQeIPoZCEx8TwsYuG7h9Bn6vG/sDCow+e3bx5cHSwL3peP7sQBG4ns3Ee
gLMZ695F3C3Ejfhh9KsOmzt8jyKkK5YsXECYD+1Z9h0mHLySSvFgrdLX10iGVfmULGTr9ZA3S9ON
pruEjeNRDJqx1X8KpUi9ky/yJ58iKxhpT1usmC+fVXLAl/Ffil8u18LoW5VCtxZyrJRZ+bxeiuXY
jVpgaZTbzbrrc+MiCq0hwcHHGvPZMNfJVrVw9evZ3/fL0QzfuCo5Nm/GuFsS7i5P/dx7MlrLvDYQ
m9aOrkTIy1Zn7i3PisEHnEK/mBzRZECCmFiLgaJWozt5yL0GMQMvTJczmuZa1whz2tvZDBee+7Xz
QW1a+C2xfv4cGtmtctKndtlHo75G3ejJdNzxzlaneqn1Xb2VRXkYMq1d9J2T7rummO5knZYCD1Yg
PcmSrC9Gd587xXj7WdWKCP38NrpkhmguIvvwNFLFdYKjEaHW8RVbrw/yjf7FVTTzftCCUzPaw6so
LQM0DepNOKT82quPmWmgVp7GtACXD2NwGY1GWi4T/+QhbXbvqsrwUPsR0QZShlu/m4YHvRyN48w/
dNwuK4lP4gEFzgWkIH27XHEgo/By0uIHnXcEuvzjHdvl4kEd0nZtab2+lsXRjcO7bCyXsnTtMZba
0vR1ZQtjmRCjTywBYS+72hieaRxCvWP112c7bCLtnTCtvt7LBnlIemCfG1cYs5ZVXy1kb9nS2Opt
kBTlveYinl02or+NbUc7eS2AJECk5fcEAbIUWceXPE2zbYae4k6oefGE9ded7PAe6r59E9i1EqJG
B6/DbczbwXEGYk/jcIYCm54gAyyuPTRWMgclNo+fPWQ3v8hwUbMakMmm6rBYrhyiCAHW5IMY5u8s
qQ6aj4h8kFJMrMbbZ1lvrFFrKFHWJKBjD1763UBAp4yt4QdGRQCLsdS87yYfeZy0sXZepI7MvY59
7ZLwzLmW/YdFUlmyKy5Zlo573scpihUvLUwvTPoGBADr/K+DOxc/64rU5GeciZYbEG7uIiCX+4pV
31IqB6SVje6eChAzKnP7HKi8lqViwDQm93Za6sei51ueih7FZ1Qb3ydnpixpynBKVUJ6JmYiuskm
FeT3smi08h3eEOijwM3h0rTtG9RcK8nK9wmQ/9arp2Iri4l+Uwwe8LBhLHfTaNYbORhJyGUOz+2l
VxTknbx4XMv6oA53TaSJp2JSu5ukN8VKXkar7JOaEC70sh7pgBbdyURYJmxBb3gzsTFelLY0KJrG
O4zc32W95oPdBt8tjQ2G13g4BHN3vVHUnYth31r2KlRxNmuLlC8I6FvDKhQUO/vhbRQNEgDlIsZv
bdnHjniy1NZeDE09vTZ+HeP2FI7fROTDW6/0H0aU7UiT+IAwlT9zuJERAZ1zyY49WJDm3vR5Wn3E
fnqnDJ1xN/lhBmNaDJcM2PwSwoS3iWN91vZVWm836k3OWm8I6rUXJYsK/cSzK5TMWxgaDMGKr3QT
Zz4q+dGbHqguO6yyUm69XlNuBxsdsFgvD7Lqs16eqb3X80ex4PzSYAaGsp74sG01WDh0TfHZSUJk
e0zFexozIwHR7CoXNy/8O3Y4zsKAwkEmljrL77OT0IM7UpTHSDX6gzFo5lltfHHGLySeZdnWskoe
UoA22LQM7Q2pSCLYLUsGV9WCpz4GcAv0JQZF0oZPKHXY57grma9otLx4ePCNj7wMw6dC1auVM6Z4
HrlDczvMh0KPkHfIqp3qZc2t6tgc5jPZKLuVplEsBSS+taz70q9MBmwvrUdIO9qx0tXp0LtpiYFO
HT1OA2lwH/DFR4hvRmN6H50IwoWH9BT5Vn9a+yDGroMg8JWbKNEWAqj0wdYRjtVgpHUIVhrdTjGb
y7WIqrx5HGvUYRb22oRv99RkGBhUBY9JJNLqqYQouMYYLNg6vlU+ZQZylszqNm4xFPXSxEjUyRG9
nIuhbdu7AC3ppSw6bVfesMCMrkUUFd0DvETwR3PndLLUW73wfyT6oxdP6jeg4H9EQDTfhrr0Fn4l
7Mek0utV7ljBHey/fBP1g3o7KOVAkH9Ub5KRHymxCiRW8PNZWqreXmDYxjuV//aWNjYnSHli5Vej
xia7+6FpQf8nj4ZSJcmfESu7RYw1wnMZjsG6KoAI/+lkerqKrYQnQI0s99iX+g6bRR6AwrSeszIz
bgpvHC9zqWwKvik/yJ5AAScLRTMmREzV9Mn2TSDRvlLdyFZXy9BcRNceSDytejf0qNy500YWyRpH
256A3noas/QJPSpzkbZKfHTzOjjruvYnk2H3EgZpvivg2awthClf/NzVCPsVKqostLpdcNSDJr9v
MmYQ4SNsM1fbpVkdYDPLCbV7adC7XRdDrW5lKzcLKvdJlYDP4pJ9v6qAKT2byOid7d785XMhBaZr
OcZoh42OPaOldvU9jmM50OQSy67YCk8+Uosrp0rrF+TSX2AmcX9G/ZKMt/vdmTyAWvMgAfdkOwQC
q/B5UOCA1DKwNX6ZguQ6yHL6pVMVzne/TxGosKP63p8/KdWDXz8JEFz9klX+i6X4ykdadr98Eqze
3aRYC+ZSAUp0TsbLFL08VGmz+S+bvDnWkctk/TUrTxpNN1WLwBkApH+P87SZVwSKCp/CjgID4c82
PuhVpj+nevQ2+VF9RvhPfw6MGARrXT0OJUuffvRWshNcbGyNgVpfhwTNeBOZoIpkcQZMblGhM/jh
uIQzKP0KbRJjJ6+IRCQoiyImSTe3jmF0jrGguWjsym+I/oSnPPeyXZDgs8BqDeEPMYVH303yRRCx
pczDAXZpOuCMlViPsoc/vKD51j3I9gDbET67OclSqPEqSkc1uRnd4NmpXQvBFIPduGptvcpQZiCh
c4RbCj1oLtZKFu3iOIrAG1F0k3JAXtO1d7JoNhbM0KLRD4EzPjARP+uOld3bcZfdx2w5QGKSyegK
noWlH/Hwhll6kK0gRtrbv/8FNeNr5mHOhLquKojVWLCExJdwVmQzm5S107PDG8YtAcLJIHs7MTF6
KeJYDWba0W0rVPNgVRk3FX8rRDuPRLM1iouXfddVJ7ovqjy+LzGx3juxaEgjRhDLXbREVYSJt7Ua
KusxL7pXtePF3KZGc/ZrB7WVYtonit69Tl0/7SYBjDNAHO61NFDemAiBnSwThxzw4dfh0EOavVPz
6PTz1YoWhqzrWOVtjz3J8wg8Ww6viym/KciiY8BFt3KGU2RmWh1T0Kcvzl+f6bp1fHDczFzKXr5A
0E9jdjzIa6CJRFJzXClONCwHIoEXHYW5S4H5gs/0dvqscgWYGGNAtE3WyYOHFc/GRF33OhQ5Z+1o
ltaLionu0cdfcZcbKXpv89ln3X86+/t+duT+dT3359mXq8ShK7ZAp8m1qnd1p3jbKAjDJRu0ad6l
TXdaGiQb0Xb56rPO19pp1bWasZbDZENn6uXSTO1u+1lnCwfBtFEvN6KffoADRx6z1gRPnq/uhUEY
axI9StV16Nyj/54vrSxo3/ROPIIfCwDhKGsqIDCpTnkyyq5+//v7+98S/obBHoG0mgULnbCtbP8l
YZRZbHJCvQneEKoJ4xvL3tVG9gjBq/mwnHYrxlp7V31HLAPdNs4lmvr7KpisLWT//Jijfr/IAQ4u
QFhxk88HBVn/lRWDBJVFvW5Of/9PNr5mTQzbFbZBcNMyHNMxxZfAmaWpfhiQlXqfxmEVuVMNRISD
mRR4Ptt2s2ObHC961furTh1sLL7xs1voqdm92Vl9gNoH3FyDYkUaAfJUmvZvPnj9RSpS9bZHM+xB
GdOzlar9W1HxA+lYyuzSYAVtuvAz/XZsKkKbg4m/dp7wkrdcR8M2kRZ5Jg+yI0iFHt+qMP8vUA3D
+TIx8Yc7toWIsmWbZEXJM/6ePIJFDxIjm+0HLCZMkZT5kfyMPxt5c2rPh1T386NXwDkngL3/Ui+L
ssdnX1mXiByt1sTE62++yJd+n8XPsbkLcQdWU4QmrNnfG4ibHwLhvkEcIAZSmyMGDbYvNo5Z0zp3
gQm6HGDOX2QVaK1hz0w6oU1Lo7xIr2LjVDuhuUOObrhXi7JHTOMiopxLKh33pl+1qLbMA+RFFK8M
FsAn/IO8CAyz8RRjHScbRd3Ga6/oTZkoOSTECFlyAmOI54M8a2rz/3N2ZsuNI1m2/ZW2ekddzA6Y
dfUDwEGcNYakeIFJCgnzPOPr7wKUWdGhKMu8dl9oAEFSFAnC3c/Ze+3cAbPcrr8cyFJY7c7yQJOf
iqsqgGSrthDg9OLJDbSwuxeJOZ75QG7btIPuNd+UwzOOqfju87hJaZRJcn1cjiFiUbOsOeYJmTdm
2cBy9QOFzAZNPiZK+cfWct9yE89Hvzx4uW85Wje62Bk+dJp+8ouDbLcUH8bkxlCKgrr4nzfLwckC
eL/J9bE4LPs/D8sRSGOaBgNNWpu8XWmSNto88irzjYx+JVLa9GzN4zAymvg0Ndml/xyGEclvCGtt
0SnMR+c0HxCcGZ1EVBXLi3RlKt8Y7WY5tjwqTKdqB3V1ZKIyj+X/6a8q3bgLPf2Pvxqlg+xag4Fk
I50mCLoENCYg955rFD+40gr7gnHTuiy7vTpKz2pPFV8DwHDsBjW7pFnzQr6wdoYqr5+XLdPTWQGS
kmGWhc4ycUKEsxyIWOcTI1GX62X3583yjAqu68+7ZJoPTqvEYFKaXjohBALGpmbWJpBN6bTc9/Mm
MP3A9Ysw2VM9jg8wvEgAnLeWm1ryxtxZNulaJRvYqJeoDZJj5GcQsKwiW1t8DasqKqp1CmYDqgQ8
aIpcA8a39sMvc/gZfZfd1Q11635U5fXnbt22NzaxQaqme7lrZBWll7LoyKPjwYHdt+csmo4Uf5KT
Tw8P7KlhOV6ja4/DoJrr1qin7bKbEw7o6NMYX8qg9r9VzFgUO9Efk2nsMCz/8iyzu04xyTDdbCLq
Amr9yq95PyLue/TMvNrmPcufPA8KiJbh7fIASG+jIwLPvB5CuzsYRQ5CeLCLV9Sg8wtYhWStMoRT
B8BC6nU76pOzHEAqdkOlpHnoPL+ALgNQNs5Qr4eWul8eYJQwqSWKLp1Fnmrhxqmnd/e9zaLVg9HG
yrnazCacl2EFOBGRVYyBjSmzduWFqv5Nr5FmzYcjK0bNbbJeSfvKXFuBMexncTG+L9BzUiAdyoU4
N8irTADPWowZfhHvgrpI8eXazWHI/T8MG+rQ/aCfUNyQgTaeq7KkPYUE87nWp7USNtIF3sJ4O9rU
lQo0pFdxpg63KpTFm1Y/LseWeypFFKiTAtNddqld3Oi6bu7JVAx2dahpm1hW8qcxqzfLZ2EObecG
zVSf06SkhTcaxufHC4h5lWV59qxo/KhJ5ZF3QzCUdwaBT8szMyUGgVYYeBJqhEqS7ttrexiD73g1
Pr8I1QOy11swOjWyOi5yUmauWQFGkDqQl5kO27Qu8clhbi3tz41x2SBJ6HPj34dG+f/nMb//CV4n
q9tqnhb8/BOSrxp/Myyrv4/KJFNpMiJXXWim/XVUNgy/sVOzHR50fbIucdJeiO8on5WWfMwORst2
2c3AdpiVSsGsojPo9i0lyLFfebkvdTEfjyjcDCAeJkEpQhL/55akC5tZxhhtl63Po6X5N61JMCW/
LlvnmRVtSVMQkIuESPu65mHtUJcFGup7veoBb0LdlStNuRI6MM5l6+d99n+4b3mcnV9IDXVGKaUr
BTMm2YUUp/fdVFJ5TGxv36nFbsymSNsqgyc2Y8vI87lPOs0GnjFMlCF57tomWWl1JfalDVDUqO8i
ISXMysxsFwZhyuWZ3WjsfpC+qFxjZdIw/YU/lkdRAUjXmkWS2bJbefcCSctjgaxy09VWZZ6TISth
zYXFo9oy/6iDhvzHeTcs8pWvedW9n076Db8/5nyzQGcUJC/lNombASs9K/aSbQDJ6dLT5T0Kb9gs
e2Pc2pdlq2otGcoYeXqxAD/tLHdKZvoMQcvb/Xzw8nyqVBt5furnY5fnJi2j8XJnN5A6HvoaLllN
8bZ+KJfMVfrikRKwQAlQJPvlP4ls+5bOpU7xNuweuiajwst/ZJJX4OIpHyBuZcJ4LtLwJYim9C2c
ome9ynWm/YPHCWqhACUc8n5+QMg48RAaJZe63kYyN0+XPjeXOZQ6xnyzytjWrq7xJn5OrCqlLTz3
51QKQimZC7jjtlOrpxsrnMod83HrnjbxjaaF2ktheDHERF87a1pQnP2yZhCaD7TBdC74YT3Ycubv
RFh1m7LnglNHb8txWs/BekqIpNcbec5m8Pq1xvT/nCTMK3rFLl5UO3rE5dWB9VONPY1cabXcz6fu
RsQDP80s1W3finorClt6CoDXLA9IyI9aq71W7eGrR/dZSIFmfkHZ1yvXGifrhHtYu9RFR0tmPtB6
NHwhWUk3qld7hylNy5WZGvZ11ONwgUv6ra7yGnxZ4T8YrA0KXxkfOyGK41jp8JPGbHzE5hFumlDL
UORzNCwAq0pEP52XoxWeJ6Fnj1CWhnNFbAJLEh4Vh9O0HX0JGFIbTo9N1MauTPzNYXmSsP11C7rt
Xqp76VpkJMkufxjfy07YQbdankToYrJqPMvcgTSrT1UEm2UaJ4Qd9bxqCiPt4ecuOVF/7JaFVx0o
Lf3v3eVoWFFyWJ7bzOlKYelT0k3pPdo6jX8j8Pah3xl/bDL0dXM+dentFWzc0vq3Y8szJM9Ya7Ep
ownZxZnnGU/lUFcgOwDOIVSlZB/ToOlUc5fkM5rOK2RypUR0KEbPuIsn6/bz/sQ2qbqhJLaawbth
Nv2+3F8zJXHTGiAApqXkOm2KxglmqYk0EteSBpZ+MaeyP6OTJQ8iAqvbtQhrgPOuRdaI/ecmeTVi
v+x7NGO2xG7CyGGQBYajn7IRjGVdEtXzeV9ZmqdQnqT9/xLXzPf5ys2IpN3jYsH0FZVbF4WvVe/f
isgL37u+3JJUnAdOkb6mBIRHTtFeWBkbgZPHEUQLf3qvR+9iVlb/SvrOj6nKlWd10geoYADuBsre
DpR4MLueECAFE1YQGNhsxiHZg6fZWRS55s3lQctWrTVkRVlW6i73SRWWGUcKeI10eQ06COEWfufH
cvjn86ye6LEgmPJ156WDY4M5x2sa+2vJLPUza1wZN6ui7DI7ak/otsDEGUF9JwXMla2p6r5Dirt4
PmpFR1r5Wdd9upvC2dS0OJsWF5Pvp8ohmFD+zP6nZiSawtTS3OmqQSBA44ZiHzaRgsw624+YiGBm
VXn5awhq3d4P6idlzmdbbuzZSdz66YmAeOmw3LU81AyAQnpwTlc/HysCkgcVI7hKospYqeroX9S0
mUivMkeS6RL91ERyt1btPLsnF0vFe6v5r9qABKZmDu10cbGKwfq85UM8E/gU/cEOgR8ur1T5yh+v
lM8BrZopqVtTqowTpa3cCIOTNe8kTENPaT8lgN36MtzUQppzETgiEj3Ch0g+p4sSkqpJ1FyxkR6H
eStSyvToF1VzlZNA+LkV/Pu+L0dzv+7XMlZ+1AHy3qY2ivtm3gxMWd5LBjfL7nJjaFZmrj8fBNnQ
UAna4KFWbCpurhThdQd6M7G05BHJj7q39LZeqSZWZ3gZkMECqgPY1dJrK9HIYZ0PwEMrVr3dWvvS
D+xvVdK6iakPZKRgkcj6btwsu+i+diTJGfdk+0S0izGAJdC3W/Jc+aiZfedh7X0ntD1003wGlEla
tcmSMDuC5UXLDHZ3W05+d6PY0+gGAe51OaH5oM0VJn+uNTV9qO+srHr8edeyZZW9vgrnNEOZwB8l
Tq0jieQWi358c5DmDFedd5f7lpupYObi4DkkItICzgcx6KaiAOYq9MMA6RagFJb9ad4fah8V07LP
KP7nvp9Wj7qcwfzK5CcZ/XBaydkHC0SgnZnBegmhQRDr5i1aYXMTWEV4MEXqn1prbjhJTfXQ5hn0
C8i+7+1rksT5R6aiIa0q1XqQuOwhHEiak99X6j4XabxNyra8ZdUJ4iMtk9eOwM3lWUpXXPyRqxXC
Pc/l0rr968qfavxqT6JLqNtClSkL24ahyZxOv9a8qFEGnSUX3puRz/iDSfMPKbU+PDAfau3Xr2k8
rZ+MFsx1RMC6G4enUSUaT6mxFUuGEl5addiRhETkX+lpzMjycxhV9a61V5oowm1a5MFtkN0mcXPJ
NV/fy5Kh7akWEOiSF4kbdi0KGB1TBqsmfZXLI9SvIZG5dPByOGhhfG7aR0WX9FUzwm+jbtdssZ9Q
TtYqLDVNQKyFsjdn8Y2QcU8BlH5SFeBamfYUvaOc1a6n/IEwOhulDwRjlf4myVFWdpQVT9mmVfsg
2RNBRT4NTLz2xhXd1NTFWCkdRHRH0QOqt9rXF2MkicvrsCOFUKQPkixouUNIdTJyWjcpytRV75FP
ZQWJ6xlKvsHqJm96L9E2k/HW6mq26yi1rAX1cdcAZLqhAj64oiqYexvtzpvC5AovLlqZCd1QbOQO
iF4MnWSoSSFvuc7p8cQGDOe0dAY5nO56oNGRRHrjGDDmY++FKaLGYo2OSVojvCs2o2apThz0tO7j
plzJANlIfoAlI/XqS5yD7OvMrFxnvpc5klSmq9RXi9sINSCSAvUExFo9NXjBYiVsSWQIXAg3wx7B
sX0gwRDweY2RjJ5hcBdjmnSTQaXkSK4bIsSy2sHhW8HDpJkfNbsJjj2whsIxByoG0dS+pXKpHZHP
vPqBthUBcyazzKPM8bqx3FMN9xs/Paaa/m2ITG3vN7JYxQb4XmYtvhspdkN2pFnTY7lnVZceMfOn
x5KL9BgAfW1xZFSRV9wFenFvGE26N0Ja1Z5+oHx9AYtlPnHt3QUW4e7kjltBdso1M3qspGSriL4n
1Cqs3Zx25I2OmK6rdCcJBOqHIiAAjgQ9nLKR03Vdc2rN/YQMYj3TPDeE+p7axJpOQY5ARRJ0xbGw
HQuPlFkZ59pGDLqxL8roW556/ckbKcrGMDMspfKu2lG9sViPOlySrR3YUqDQ6nCnRFV7Xm5UATlx
KDMi+IIK0VUpawdtrJHKaeJY0I299ChRVqMZgO8XxNAitnV7b3Ia+eSXlvENm6ZjBcGhpIq9l1Jp
2I1295ziHz/p6oA2WuNr1BC4uqpGsDAresSN6CdXXQUgwZssdTswk12lqnBDSXuT+3KthirDyzgM
JzlLrxu8i6TTo6/FJA8eY9SaVZy1BKGnwZqChb1NfJGvgCivzMF/MVWt+5vLmvJrzYCrGlYAzVAM
xOBYFH4zXVJZs/MYP9qPFLzWHgKgeUA/siLVPCIiKIHORHSI52S4VB2Khx453AkB26qFX9Cw3L++
yNrKL4v/5d2QEg6w1bYVWp9fneQDknO14/T+YTMnhsLRVsRJ5++dFcwWmrFZTbodO2YEN8QarA9N
it/aphmObW9Pu1y3tqUsmEFTxLpipjLsPSlA/tSEYqMEJZTzCbZh2wVPKJLkcz0F57gWClKDLjyl
rZpsW3IhjPWyGCc48VHKQ89Ri+g+bMs7rqn22i/6lHytxNhWsvYYJsQORjoMMd2MYZjN5e6otVs+
LpA4bWnKa8Xvdmlaq25gyJ07+kpFcpTA1DLvVqaZrOteHHyMSKQQpE46kE0INvLDbsJga4TNs5pN
gP6K/Da3dHuv+sq+D6U7SFXRt5hzyFEs+zXNQddpYysfUInoV5nP5SyXkmhreGp1iPx1Nats2/bD
GPULZyeerCpZjz0008qL26MqNw0KT5sIAbk4NGXbnJKUcGDTz1sXem7sxLIVUrVQrkH5S3QTQnIz
63H6+OvvX/ltjOVMnM9H1Om6KoT1ZYzN4XaK0vCzH5mQh+uusgvCnjy9d+ky3NWByiS9oMarzmdn
UebBjWFFf+OPUX4tQC3noCEMjOLU0QhF+qqNh82XCbuysx8I8dTHfERhSJqS6CQsao2QKENg44eq
ti48Plm9M4oPkmTENmCOR3JQfFTkON7H6E7asBvx0TPa/fXHpP72M5mbpYg6+K1o9CC/Nk4VSdQD
Ptnph5Inb8SgNUfkDgk4ttRH1glaZenmqnF1QhmxZcni74JRGdbUgNEL97m1CQ31FZJ/expIl4Wl
MkqHBBN+NGbyqu879Tj15Gj+9dtWvtT2+GhBdcs4KS1Vsefm4Rc9gxKz/kIIJH6EFb8POTZe7LZX
VyT1QdXw/HKXCRNNydR8M4I11e4dtHHte24NO8Y6XLAE9zFqF/1Z6gqHcqW9r8WYOJEFzB/6v6tw
WjF3tJT7sFTk9RjkVwCV5FVT+wfFAtbgkfln1umKwBFzN/hTvaLUaG17i+JY3ySASVICNkkzmrnY
yaMnDdlG9OCLA5q7hxK95br0PNAlftgdhTnSAKHviseXDM82j2qnjMbXTKcZGGAhdGNpbNejP4hN
blgBC7e8W9VRV2IfHO2N32qbIDeqG61vUkz5iVgPBF1tPF2PGMJtpneG31MOmxoMYlq5qnS/cb2C
mZ4dveCkC+ryVdJ141QmTMgkibxbxSJps8T/7ogoHCkeefd4y+xdr4cfLRMlbD7LZHMYdzBri6ui
bpDfUqbYMsQqe6CzIZTdN1kjBxeihlZ1BFHlTbAz5+aUzvqUuMiQSMZA39W9P6x7mF+ubRrZnQ3G
/Mru2ncD9mDKLEBVrhQcZNdFzdTugmKHBZGM0HTvjUdbLeKroOwVZ+z0cKK8kLlGmbgjWeHXmpDI
YS2BP/ayHWQOpX7pJsyeMp2OP9ENSnogoJLJVKas/P4DOnd6V+e6eaV39eQ21GxlQ7mGCD/nAmG/
y6em/puR6ouD5vNU1uFJCOrVNpy6Lw6qVvZsfpfC+2FWYcD0o8ucWEj2Jkays1HksKVL23Vn0zS6
s+4rBGJG/iFP8MxzbdkMenfXzQl9WP3uU76Uv/6lqb9qv5Z3RwEdh4+i0rwX+hdzpyKrSZWWRfQ+
EKZICgYxvb2c33Ce5MS8j/2VKggeK2iduAXl1k2i1I7WI05eyPvFBMgqGsnh0JKNppj1Bo0Clb6w
SW9yObPX8hSom2lenmRxH/L1J9paTw1i8/LgseGS8zf/zm/XO0FzwbARHCimKn4DzGhqP03x0Mfv
fdhekA0rd4qN3L1CYex6jJSrsa2S6wYaGjqJzlXUEUeaYiluY3DBljRSvetayb8PVouCNhYaIsio
uxP9vZ1br6M/Fvc+Pf+/E4vYX2czfPCaSidG0yxb50Ly64rRVMI6rYkseJd8wDcTSMU+Fw9NEjFV
AF+6MQd1cALJy3d4dmgPIYu9gzZ8LRJ7nymmsVsWU52snaR6QK+X7dSetKy8Zb2jkE/h+KgrRdPX
J00pdhGFw61i+TOwBGMNxDR7X/WT7GhevSUa6G1EKfasxRbClaY6RalXbakNx/dpV1E242LatMPj
X39zXxRsy4lo6SzeLNlQ0braX/QyU9pCThji6N1K1Xptx6bPCO5h+66tGy0s4oM5KOYar9T7KBEU
1Q57aayNQzpUa9xLAIj74KQNcnU00qCAb608CYLrrzVL2pFY2EmN/g2zL2mQmDVWqBdDp6yTzqWo
Avsk8svzlHnfW7nlGu2xqMLn+uDh6zlULSzyv/5fOX9++77R/zBpUS1OUlMxv1wTqj41asvPsvfE
MOQVStr+jBvYJmi788UuZJp5ScN4hU4mO9mTf6c3wYdXTqoby6qxSXTbPy03uU1pF3IPsAcDZSV2
q6ht4xuuvN6usOpnIpiHo0S512rSdShVZwKVB0AVlEdxN5513tu1DnAo5Ny6snWfTPtE0q8H2n3n
OHsOxY5xOiHNkhwHqAaZrTlGYWF3lbWH0mzXHj16LdaVA6HkaPmbToa0S0pYi24mwx5fCIZG6l5X
nh8FbktoiFP72dz8YIk13Rpp5oy6KRFqkoJKwaBzAfuQHZuZeuSndkmEPUBwtDS8MaOVvkljUq5o
UVzQL+Zndbhvmim8YsnpU6c3MXWnWUHKcJe4CMFVd9IemBIi8az799ZsD3ZZkeXD4AMM3KGpGF8S
ptHOhKB1HZF44qQzh980KqKKy+zMnN0+WGYeHmhi5U4T68aVEnjDfrTGjyFsVboOmbL35kRXT83e
g7YEdUEd0yE0YDgWpHR4JbmUDWy/gSv7xmDWhUWOgocM3GcuherGXIHrOuEQPXMYugqoWJR8M/WK
TMs5gVe1qLmhGcIboxzqYKxPevdBg765JEyGHDAiO1hv/Vb3qvgbQv+9V1EjzsdXK5H8I1fwcjP4
UL0rpHVONMKOoDYuH4z5Boe0Q0JrcfS94hVG0XuFD/xKyY0zYGf9Vm/b4UpAU+3h0l7UEEnlYKRv
WVuddBMqfWP51z05W9fAUt1aSW9Jjsg/hM/Qbp6p7YvHTJlMZ6T1cMhk9TwYino3KsF2tIr4umeN
CfNsbK64LFHf7oOeCKEAJy16vSszpPQPnpS5RZHa64iZyQHF+3jyW0pVk2XX1z75Z38zoxe/rSqE
qRiawWAobAW94ZfrcEcyJWed3r6bxMe4cTAyi0vxZVl2yzWUGdDFskpOyHqjkuVeOJEP8MRU/FVA
MOPWDKe3dAiNbRIDnI8MwOPfqXoIB0yWvYujuULFyonh/EhCJGYQUHhc4vwT3gwnNrOe9BfPdFQN
m7Tfj9ZK8Ufw/Wk/HuX6e5xkVxqiz1sQATkBgll7gkFibKJc+VioObhGtmSXaDtjoAcEvix+Tusu
WWEdYxRpA5Yh/K0+DY0Nnhh1i3kAb6gf5oceqFY8531mddXetZGquFN3n9L5grs2RGs5A6EUTNn7
YKE0Moeu2foeDaV4PoW9Kjx3UTeeQtO4bqai+lzD/J9fqHH1QpF7y8GKIQZrvuz+z/Y9P7+k7/V/
z8/696P+59ddnvTHi65empdfdtZZEzbjTftejbfvdZs0f0Lr5kf+vx78r/flVe7H4v1f/3j5kYbZ
KqybKnxr/vHHoVlOL4TNWfNvKt78B/44Ov8H//oHjqzs/a0JKTf8/rT3l7r51z8kofwTLT5TGMGc
gBRqhcEQxN9ySPunUA0hy5qA1SZsk6lElldNAF5P/acMr0ETpjYvicFV/+O/agJH50PyP22LuTUq
CUNAeKOc8ucn8Ae27/MT/88YP/Tkv4xfhm6hlLZZWOosd6hvf11Wsgo0ba6L3VWVyFeIEXy39cuj
HopwPk04z5vmqZE+0FTdWojFnYKJ9TprB+QFFBedzCIIM5TodnRW9ljks8/JuqfnQBAug/6hKz+G
NjkCLyb5TgI1kCe9I4e7RMaJLQggcWHe05/zbXY7QimoZaAltFAMgAV1sukhtNvIGZXprATSDa1y
sgM18VIP8YOw1ZtE0WS8RP1Jlyoyia7lteH1zUoFkA62k8YjM1mnStNjP5vRlZdIycgRyuOVPMyT
gshVQ/3GHm+7xL6vehZUU3ZfTcFHgFTDNKJXikyX2gxOfQWLqsn2sczIq0wd2qh0clq4jW7RVU8T
lOLAy287dDV1Um1HeVjXuG1XdCm/6Vpw3Yr4o6t486ZRPCV5+MGEgKEk52MG2HJjFuTQG8oRf1Tt
xD7v2RfVk56vCeTZaKlKRQSjPr6yxq7WrLa3lkHEoB09JR26DLypUG1qmUblDw0DT1VZQK742MjJ
ixyNp0SeARHZ9tZ+k2rIbDGgmSNRFRKDJ11eR4+vLJ2IbiThrlzyHpIZ8IBo9krWs5Wv9s4QkPdT
yNZOH8zvnmjevIrnERNWOEmEsq9PD/gikG1DB5kNNpwpUo2/fPpON2MFM7bYxMHMphrokZZmCIZf
v2GePPF1qlfzC0e6BzFi/ra9WvqhF4+0dmqnSLRmXQ7WY9SqRO5Eg0UqT3KDrWxvlEPnphEg0n5O
bsyMndGXq74bnFqvUyes+zNKphKNb7Zu6X6vtMLki5/8h7hmguaJ1lrRIP2oNYp8cKeuchQP5LQR
L1X428aqDQd9BguKXDyCa+0OduK/eQmB5U1l30cCUnjon3zsGTXZQSJoe6eWo8gN0gjmMuM5Jebx
WuqUN7V6Q8Qm3aq1t1ISO3B8JoorLViVNsEohrfXiT/ZVIIgNnvYM2XSHK3mvfaG2BG8vQtYKS8/
Fs+2B1dGZzmViu5O8kchOnmljNpN2vGbqWQbGbD/GE7JmV6UGit8QLJx04WViozYvykpjWxiyhwr
fR7Xyox/s9jQmQ7ccdZEq8nb0HluUWQ0GzL11m6ayvFv5b4lyN0WBEGmeKLKhOAm+50cLfRQt4Wq
rYFjbRFwf5ieOTiTOv/wyniXQLhC4W6chzH+GOxYc0ASWU6l5o9GjyUhdxDD8kuQHxUz33OODk6n
SNkK/K7ec4qILoePlPJd+VmVO1PvEy5YW6smNztO0xooVl0BSDAJpdmlZLw6XcJPTOJH51ryFg4V
LDtOh1C7p7pHN4L6A73t/RS/xqW/iVEVqCWfdcu7kBVyyypl1fYbfQrvSXDdKOQJ0QuA/ACMl0A0
ZppBStphnu5KfSBXKfUOjSZiVCAcJ7LtVVMEZf0BO2hfek9ZFYxXLV8hK917FeeRS8t5zZEM+wKO
ZMjI8SoxuZ5qmUevPMBrDJGODnb9JGL+rikQZ3Kt3QY1qhGunrEpIrcvruH88sXWlrJhwgiXOE5f
JS5kKIvKXVpwYclEart54CZqbQDiKWVHlckRkgNzU5GX3dIEd1kpYTFg7uNSXUMjV42da6vzb7Yt
SmcMxXmIuFjmVfWi5vaHOiSxK9FWrgPsU145Ivog7CLXpYNVS8O28bXrOJj2VaCpazQ1lAiCb3XN
5Yiup+qOvXYMe7pXWZvXqxLUt4MXfYPiJ2MwiE8aH4RjpNbJJzU5RLxuh9od6o710NDNtJAEAYwG
Mx7FHxplKzeQMuI2CC0DiY6CVTdqN/PNlq5yRvd5tB7klsq2pQQuVpvyJKfQrfIWEKac0lmxRc7l
Le0NR/jt2ieRe9ujNXYHmNSdQj2UkJDc7XX7mvLiRtcuUspXQeDRUaUZjNYGSqoSr6iY/Giz5E7r
+bZi46lviPeeRDxt8qKyt+VYvBYU7JGC4nhj8HVNLeCnl1ijI6m+i4CtXq4lfq3ejFUcrXy7uRVJ
cCdX7Y8BUWdFkKtjNQ0XC9O/FvGP5SwfbPxugDoigB6Nue11mvRpPRJrJfJLiJSLiSaXW/Alu1Kz
BmcZsJgChu4k8UZzqfbcri7pJNrw0CIjfNXopA8jSXVt9hHo6Zb24zNi7dJRlOSHLPFbxCJmu76a
blNdNdZhp+88/M1MpyXDSWQaZpHNqqf2tsZgbEuu9qPX7iQfFY6nmuepF6e+lykvknMGS1x1y8Bb
tyHKKkFZn/Snd5L2vln4wJ0gGW8mDVjilJXPYQuxqfAZjCQl5lI+ALMTJr/lqavwNuvJWapt/q/M
Yn4RpS9yHz9WhbxX4FGGA+NkzI9Nlt9REyOe9IbvRCaSnaITZ2/6LyiWO7crjkb/jGk1WVWVAUFe
KRF4k4zp9mSok7lg7uyWZ4umyTawha78lPJyBXNCYsrtCh8qSFtw8emFdF934H4qi7qp16o3XVu5
ZTsMhNFwgTSHGTlTMxLLZCG4SXcoB88p4bvT0uWf6FsqclHQ+9tRF06iEFrF95rIzSYVCeuIeTjk
x6M5OTOOZJ594VJ2BknZdiEXRLSn9xPpJUM8xfshb+k+gyyoDP1GluJVqJDBQOV9cgLtZDT5PH9j
2iAZxZ3U878E9klDws7VLSG8vpSzY62s/VwKzvPUJSzUk4BZ5whVOZPz+bScObaW55wB6BIleh5g
ANdikHKnZYiDs0u2HRluBKRL9QVa82MYwfRG6O/4Z1toJA7oxEjBcm5gEnjX6tQHRBIIvn+qtxFQ
7nWOLr8Ks3erV0ogmmaxKWXvpWkNCsVdsA5aL3JIUSzFt5S17zqWmGaZ8YZ6t4MtkSDgoos2DUAR
PvLsSjXN5tCwlvq8Kce8ORDQVjvGWGVMmdYshuy9ptRbqymUK2bgz0HJ4jiGrTBnDMyT435fVbaC
ujZ5TORhFUj1/Gq3RiBefGFAqy8KdcYD01X1a24+94nuTlZZF7EeBP+0D/LkEkU68H9NvoNGV++L
Uav3SpbWyF02rMWjNZQrWD161e4NCln7Ioza/bK73LTzAW8z+nW7N/XXXombvaA/tMfZg6Nv7CcX
QGxwQA500XGFbmJcCsQsVjYVaQVligYxSK2sDSm6mJzVKwQV66HWzzgPla3M6g/9DthNXS/xpCBc
sPE8Z9tab7SENiDvha57sx/S5MGobFI9lgMEeuhuE1aEAJR+s58ahag7zE2kJvJ9+j6/JDw9IVUg
C2H8IcjOY9zI60yFHGKSCUVvpaHSErRulXglk/baP3pNcpRyVd5qgWbuLWj9e1vX1gEirCsTwHWV
ZaRJvpvEmN3Vk8YEzO7eciz2x0BAX4AyFJjnotRih2hMY89feQCSWuD732sQPxB8gm6G37wuK04Y
q5aHfdN5kuIum7FQmeKYyceyFxZJzIxfTI4yRXdRavYkVFTDftlKYKtk4JT/L3fntR03sqXpJ8JZ
8OYWQFomnWgk5g2WSInwCHj39PMFVNVVpTPTZ01f9kWpyGQaJBCI2LF/B8kdOBiQDXaU80ZgzhA2
Mp4Gh/dvDo5ye6FrxnlKcuNsqwYmYX/9rs8xqdBV8qPsF/2spqgI/V8/muDMi5NTO0Z8jtLW+llT
YGnCuPAgR3dpSJmTM9+5K5COfkENokDuMIljsypy9/hNx5+PrJnYroLZHetwpKl0s/2Df9QfP8kI
FuKlIjLWemfHRoWI4rKfbnqv10CVcBJSHRs2tjqyN0SdDG0hnS52lDi+oVtQ71sIw6tqAbt51k2D
Z/SvnyKzdUKzh3myPbY9ZYB0W3UrVKfM3G2P0E63buwKiQKUnxn3X/UW32g8PLLxZ83BIixv3wiT
rkLXUu27KYrAm9AX3UzNZN8uinLJVqpw5HlPhIApd31p3VQTzXaCQYubxhk0qMi4hOnCjg/brxZ9
U2L46p0zUZvVk6o/F2mmXcjBhK8xgoYt2CPvC1ynQ8jR07Ve44MzO/ljbul50ObzWzk45Ws9eNYO
rxfyQCqL8twmOGDgbCeO/fy3/sIf2/e/u+7/hpVbcrcuVaiGbTNYXODqf6ILhafoqynaAbvGrjqQ
JyP3qkTduaFRuc9DS1VjkBEKBi18M2X1+p98vqnR7rZd3BbV37B6bzH1xevr4Ui4wYu1Ii52KCbZ
7Blp/oNiXycl0h9s4D5t/Q+AkGzY/WVt8MdXp6ln6yZAD1DyP786xb8CaFgNx2Jhnyg3jN3gPSO6
JBPeXAJIckcVausvzO9/a8tKVxkif7um/9azuv2Oh+L36sffG1Z/vOjPjpX1L0xCGV62atKb8lRw
xj87Vt6/TIikBmRIIA86kv/VsDI8elkGjocuJCD6zyYwyR8NK8P5l8uwxXfWYp+jOqrx/9Ow+o2p
YfH5DHwVbIkxgPJJdsb+bulf0dZoy4Q0atxbp3AY8eMczO68OGqQo/0JyAbOw7yIrKBpPCvA4wRP
aWyzCIDQCK+zf3iQjol350Zx/iON5J9g0HZwDgUruBdfE1XTb03nnq19r6z2clRYmYGRTWkLRJHT
T/dLD1MMy4NXaruDWY4HrXRg0ttG9x8gKXkV/nGjcIZcWKs0DXF8IlTqtxult6jLGyuZj/hIpAd1
RIrW1BA74MhaOMs/41WPUaZxF7X2z/dMVPWOMDzctLCy4hALnBOxxX4SbE10FIoBJKAyqNXiWvRX
U4Fn63Ucs5KQCf+3gfh/mdxwpP33Q9ckYIg43NW50r8jh8NA429cUNRbhhMSUI1OpUANYxjHIorL
IJttiyZ6euMkGc0uFeq72hCdt76lKt+yV4qHaZ5gXMlzTXolncGshdFKRjafd4Qyyjw5lS+jpj7P
0sQl9ew1GKM3TpJxzMr+xqn4mD5JH4lVno71aKW+dOuP1aHBDEdf6Be46THF3MKHIu9AeiznQSfB
KcPbXWRssQs2f279RTcN6OdsWfcof8Moyabd4ig9KgAI9eqKEQ6b2iq/nVOC0tiIQlNRikCDUY4N
B8rVJRpDFu+TOdRPcaw8KHNc71b4XaTTU/jrVbcrcrh4Tqof85YvX0R0Vuaivjo1+NYMs5SYtENW
qoXfr4R1Wd50toekCQ1Lnkn57JYKws4eaq8Es1oHcn8V1Pw5bFsk9NECJZwECYfmjkJkfNLR/zMK
bJBpUiUJCsuCdR2v9/iT3JPsNJVj6Q8ugcR6NFzjyfwmXJzrcfBjR6W7DKyUeCQiVWgyZPV1SgXn
Lqdeqj8KVMWhkbl5uCgxRm3WPS9HvWFaY9DozRQ65RLMa4qo06jXfZq9mvSow9RRjhHZhBg5GhcH
h2kfl7WHxk48ZBZF4ruZfag8zCcjr86C7qrRAEwoiE3Fb5puOfRTrfre5AY4PBLwCJnW72odvEgh
ZlGJeF/IBEuEgHO7S5VR/ZR5Hp3Lh3A74FHx3Jhsd1xn+trZ2dWqkru6Ao718mvL1thoSC0GgH4e
2FRgkmeBodJZbVH9L7F6XHgTWTIhyLb3KY1Nfzayr7OVX7e/lJhSBiNd69kyn5aGa+4R8jWsRR10
+arvcpdeRwLKGCPN8MlkezHVbgqXzHxV4nzX2BGaxmo85mYlUMlX4K+cO6fmtm6oGehwXghgewEX
8G3FSoJkELhKuF7hkxxGa8zbrTqdXAd0clLYhzlMHm2qgG4lzV2kMRCriTYXwZsytxwueqWeYFjO
/iRooo2kdm/fIE7xEhHV8mRONGtjj5GKYoUbc0wfcnnd19H8nOzxiPLzYmTT84QYM1C0xp8weaXF
BHeNSkermZbYSOZfpoYW8xzOhEyeqmkawshGS4FrGobb9UPXkAAFxzDE6uZ2pA3qL0jMSKprdoOQ
A2PEmNpbQRycuMQKvmXTj1HKG6AXjF5VpzpOxnsiLFy/m3k+GrZlbQ66Y9X7CIv/0FOW+3HF/RRS
4xmZ3ruu6fAPliXfx6V4aVuEPuP0Mx7aekfVapyyaXqtFrpTNXoAIBUs03FopCHv8O0MRm/qVcCl
KYZneNUGacELy2o5tgqUJlqcXFLZb92mcaHSnuiQMe3xqgAYn8QFQW1HF56hxGV2kngiD5XJD0tx
GgKRfh8rryYJfYNlcgea7qXFnippsezqsZjxBkx7mdncjH3ddm1qGt6+8Iore/wIq52DMLJD0+m1
X7Or96c0Q9oiOc+JLRGWWgPwNN/bkiUCEhQEBu6dYanhuyLqDLP70ZlgpfQsvyZubP52RQa4Bf6E
5d46Kz+tOfnSzswRS8XUbnLUM2kzQYoRVA1fPubbVREabn2EVVDw7slE56CMwqTiGgk9+xRo9Bmm
NuO456TUokQBSOyHeKGj8MNccvrG+ZXo53q3fRBVCnf0zMaaPmXDYD8Uavrauc29kbG8bMOEtUHf
xQjfVr0DiVq5Nejb4DrwPZuSs2jib9sQWSdms0KNPzvh0qhJVD9d472rUQ876Zdk4gidurp6GDXu
2aR/6ioLUN2xeAwZ8n1Nz7nF8Ve3MB0PRpphHY7X/iwvoGGXHC/cKu8+InIqgHwufIIOPblWKDje
9Jr+EVOgSztj0gIZ+wYGv2jc2bYMWFz6rjrzxx5QYjK/doU2sypEp21gRguLdxrnnwqx86GSVEgU
Zkw61u69T6PapzfArnV42kaR4TGtmPH63Ujy+7Z1d07EKqGSDOo3coB3uVUE5lpeFh20YWgSuNpi
YY8PC0m0jG1IcBio2OKqFx5kkhigY7TfKi4dwdxWUMopWrRrWJb08dWlOlcNdN/tb3VZn/O4+agS
FEpNhuIQelV0hlNPTBcXtkhBJTinSi/faMSHvUpfbfnJOEixWc/vS6O61iyrhHwvfjZGtGG5Klap
1L6oDeSGHlOyarEa1nLh8MZmjwPv6scx607WZKEGBVgz6YOnWfbDjHjOWDcvHec2cg0owgNy3cbi
116PL4Klz05qSJu5EahzRyYgkTDbiq2ZTHaDl/zMkm7fWVxFUMAssEpjb0bWy8i3Z1NOALWsAxTQ
eSQsLJNcE39FyrrLaZdIZnbkTBQx89e+kc3CnJbH0uWfeT281abzUFpKYIn+sgj6uhqzy0q/vJqf
dZlnPzfRVYGtQNhoLUvnCywtgd86c7JnH8qYZuRQM5Hpa3mqVClEyzgHnDNDjb8DIR23L6LUmFMr
C8prVqFVpZBuWvdDBJhnoFGXM+c6cU5TXT84zDZ+3XFyf5UgWkoKISKaymMeqzuGRe+2kHhtpKwE
CBvRAbXDPkm4zeOpeSLB9dWzaTMBTMbmHclLu7R2yBmCS4+jLAYSo9ccTTuhPwcNqiVm3R8iZSeK
FoVRfosNyNKAJNIJkm1UlT/2iMlc/aY2Pe5Bc/4aFy13pJxWtYQlNq85O62or17MbNcYvFCHOyxo
HyUr8xnnosPOJqxx6MGHKsoCxZn8uKS+MuDhYBtyTmZnDLZbFh6uH2cYm/Q597IS82ams/yIXXXw
bZOJtGcrgoswXle9pfz0TITKOTydfG3ccIxkqRsAVuIipRXzLjaVVzEVn47L0mp5jB+RKiXFxif7
jb1Ve0nYsgQvlf6tb4/OQlCx6sSPqD1xrVPbBaYNk/SM4SyGK8+oGdY9AeJy2YiPyYCzLokIvoJJ
Q5irYt8v5tErOZ8QZ7hmC/GoWR7fCxswQ4dfDqJRfmDw8kVvQKKalNvccDivmYV+InRHY73Th7dO
TuxZRhisK8iMmoflMEyv+WDYfjN+RgW3zmo2MV19mafDnJTo/T00MICJIvkk+pONyph7kGxBlCfU
1nb5AOnzmmXVQ628FxhdBHrkSS9juY6Khx4k54h2DfVmfi2QGYWVYB1S2v5cZomCPa6q78rBvAHd
ClRzVvexxljtjFL1O0GJmIvrNvw8QqrCTglLMe7stfleriiHZ/cWhQLDSNZzYi4ftjIo1d+KSYsw
KWaEZZr7vNUg2ySedSyuWqY+RkbPy3KwCzVvr3qMQRaXEg3Qi0eb0680bhHZwMEA4WGuumsGWG/r
h9GZ7+bkBd9xQk0oM7yY1blUkfUjxf/Yal96pvhSE8fuGspNOVKD12aDEK4eat9Ni08V8MOXBXfR
5W8e2xt4iZSQtooSfkg/Uy2/JlHLfGmXj02EsW8mRV1nbWkfsMrEiwPid+Wy086yDqwh700Y+fl1
ldP/mgOnNnQUWY+oNtzWnx3tDSiDrUU7HpPOuuYlC6m52E+Flz9WGed6TIur05mTb7eBIaFXAHZ1
oneV0sypDObI3r4hAea6rY6rwsZVt4e7ckrPDSU4G4q0JxHyATLjNe2oaoSz/qBACR1ZxRdl9KzH
fGX53ecpuXgx7HVZN3hYsQVxx00lsk+qRLYhrHv4OJNdwhdC18RzctzH5OQyNJe2s3ezLP7j1PoO
IxCsiplY2DdVoT+QmazkP7ex79hTekgj4NztGUUKeu0Arw1UMdXQPZVNe+sQJwNIu1K0pN9kvUAn
4RkhMoh0ypgxQPpLeW7cab1NkTD5GJe8i/6aNyyY22Vek8d8WGyuZLzuWyt5gK2Gey4ZtwlzTzNU
V73jWFs9O6RGjcEjd8O+7j6AUrQl1aRNxqfcIoX0VJjQUEYy223jWK7DjYnp2cJhlTAiyrx8GLHm
nzADwDuG4pASadGHn5SaV9O2h303GvvSKj57g87+OGIF2cp97pTA84vHxGfLd06V+QtdbvM00dNX
y/S2hver4KTEbs3dN/aqHNFTvhmp9dKr7vfE8+6cQjwUNveX0LoJO93iR2XhbZgxcvf3oKgTNQm4
vI01WjIReHtS5OYPZxwWGyCCACfndQp1MqewSk593cGVx4sC2yNtcysqZQ8AZa6+ExYhrSZcv23T
KeI90juPMo+CEJn4a45RuCOWy2DUY+hi/xDodvRis0D6nqPM7L9YJFdQfFGK9NCYRBwhFD6QCIPt
LgoONUKQ0miKd0xi474qvE84HIufT0SZ5la+91DhNP0BGSf1Uhzt51FFtDigBs/yS+xSiQEYnXRs
pHdeu3KzW7bw02oGcdeW70DDLiUFzjLOeGrGzPFVuwZTKfsnbkZxtry0PvdOXRQUzCIKhVCQYFQl
imssMQVZRgX6SacYz7mRtefpoSoSoe7GEjaBB8fAxojm/Nc/NYXnWa3mhOpfXzWwWEEI8Rrx4IQb
dgnNlAjZZG8244shP3o7iAhHAnFs5Wu3B4cICaRwtHSnz22NEVl634yxvUfPPJ6hGo1nB6KZHxvO
EObrgpvpoDTVefsHiucuxW3g+NdDv54Cyo0wUC/cP56odAkvVPWUHTAAEhEaf3+b7dV/PfmvNxsX
Mh9m+c/22Pbr9tNfj3nbO//14F/P+X8+9tu7pmVFp4pOzR9fr9y+5GhlMujvvz57O7zOcaKw70mP
3/6w/RPhdZtki6BrqLTdzfbmee+Z5d9PivdDeOl8MkSznDVYzkBmCu70amlmO601qhUznpgLMk4R
Ce6uUZ2332PHfgS/bvaRVlZnL4JPOhXzAarQcFaT69A7/Z5zOZ2jIa4DIP45wPbEPg+OKSpaBr19
5rit8/bg9k/TFEloxKhHMQnEJIdGErs4pPJdNzvnuMjc8/YT0ymE9loNQBO1o6V1D30dmXuxxPp5
Q7nQrukoh8ZHUAdSr212mF3bfOSsv3XEhuMUQyDs5oHdl4MhtVYSIFzgvzGpOFZF+Pa1KluRUoGV
Ednwu7zxGCXGerArcs1Ts4Zz6JkvhWJ7P4ZlR4QE+O7ShHFGsie0WEQl+FxbdmnvzCy9HQVb+ZNn
rZgCqhGWDfroL1EkaxCFhA+kUn1yZ3URzZQKsIsTeeZeNbjpUwqIjl3naD1n+fhYj8LxYRLcKW4B
baX17iJV7Jz0JVbj81T0SmBEQ8aE5pZhRyr0EenDflGS29yeLilWMWHh2B9dlD/UwEXovzRizCQT
j8rXx+SkCgZrpQ6P4nt08I/GED+sSt2FiiDOc9CfBjfHB7BI4Xo2brVHyfJTX8wPt3LMQGkUh75T
+cPr8O7rmv6jQX83j/NubqB6whc4iBSjjGy462qNKli65kJmJ66SibdBu1APpnsCJrjFiTQcscTA
h3Kaw2n4UWjL+KXrOmOHJSCIW+nsZHYETUgXbNc5ikgrTjNWJUEPUagtDHE/lw4etxoV4BI7x7JN
Id/VWn4s8Svo7Q7fcBcC1iDwitfb5Mtc2jZFS46K3YL8sBRlCjo0DH7SEU84uU9Wn2OWUS7f9AQX
g2rEAr+hAiXKtQ5WD4f4KSbSbC6Xu7FUcCDLEI9PDTyrAWKfiTjccuO3phk9nNMhBHrg7WI0ENYV
bdjVUFvp3vqgsVfNbCM6MCP2IU8YFbewQ3RQ2FGjbzsRZWu4u752VV+rmmNtuEC9NpvMOup/cATs
V1DyHHKjvrHyGO4AQs8mRaZOS8PF3vdgqglqUxUuJK4lHEa2Q2Rygj3TP2cELxFk7FzGHn0loC1U
/u/044hlMolwVXvr5DVOaIx9BMhaf7A1PMa1fjVZGg85lVjVTOpuwIaKbYz0RWv5qCbd0U5N9kmM
343quncjvWsGUOJrrdpwCglZVMejBdXTmYS5t7q+8QdLu7oWSZ5tDC2YHI6qA7LX0Bf4vTG92n3y
QBsB9wP3MCCp9+2keRC2d1tqznMU0RJpXfLzMNHolGkBvFXf2bjSUrGzGwTiX7VkSALPGdAazvSy
NLw5zXoM4DK72PoQjjJhDztBtlwXY8CEz75zei8L8mnkbmnh+sbziZ3KO62h92TNbkfNuFEKm8FQ
3dl38IWQ88XgJNqUshjXB7eLLkohmGfS2a9m5bEr8+/aUNOQ7WKGLWEUtnZXzRgZ9DbtqljSUit1
Ymkex2PbOF+X2Snudcvdy+5cZa/dqRHNz9Ird6Pc8676ciHF4oLZ6LyLvLTxQbTbcMWZsjXq9tig
HV305Lmvy1svm2FFk8VIq0+DXjPeLtk0nFcmbqDYNqDxzY1aRD4Rjhh0x2RZ1LoP/SeFq5QE3Qh7
lN7CKbHIxM1V9VIVWXKLY9QpQ+t96tEpTn1eM3dqw07YSXvzaECye1JSdmeZPe4jODtq79Fsioti
1y/2q2VaL3MFyYrdi+jGnTLUQa9Pr8viPVDJhWhJbD+1rAXS+GFNu+/RemuV2XMD45up7jmdMC5e
6f2J6KsDuBcg2P7aj/R7G+vY43DhjeJc6nNgjIrnWxQkuTS1jI3mqS4nEOHGj5Yjzsd7+P4gHOwR
pcFQQsqYXo/PuJuEMFMf1IgtTs4i5lrzY9ElH6SR4PwnyBICMxgWX4X93Mxl0GhkOmtp0GB8PzXU
KubwkSUzvYkGPiN5iZehsd5N2ctQ6DDSWgcpUcI+34GS3a2dfouFy3Nva9eq1O/Btmy/60/RWL57
IISWHNJanO3hxivJpRfGDloeqaIRq3R56WvBavkG4WM3O8pDWrdklRu3SZM/LwrThifEbTaG5qi/
JzplMDzWY6Vqr1OsPzp2sycOz7cMnDJqG8aVqVGWd0l6N3fNTZ7F4AADwtke87ApKFtxTFf9mzbX
D1oRX/R0utdt+gcW7oLhKjDhMfswLUpCoYpLG1OrkcYyoWrNYOTBbMsoyGlTSdMnIp2+GOy5MIwb
HooV6m2CHqttXxVUYiX9iMo0X+WlkW+VOtMReTXSRdIhESe638xcDdixY/vXjm+4wn3MjfPchaY3
MCfPzkvB5Rjmmiwad488FGfaFytK3i1i6yRJI8KiIStJItEK5xSv9rlWyrOnYa6QQ6PEuf6WHrxv
mtrepQU+YC2uzNd5wWidkFC/cJtdjtWUiesG/ZQvmKDGyApjNTNDOp5mZMbQ4uNDsnpflBKEgmmJ
1K2iYat6syrVGk6c+KVgZkudx84tv1drjLvGg0tTp+jak5U1VyUj/tNIlO8dM1mf0Vky3dIMV03L
fJD7W0PBZeK2n/XLpEBdbDP8BbUm/zJby096Yl8pVcKmrj/a9MbNGIYVy1VA/+C0YIuOHvdmLsvj
DB1d9bqbdW0g80i7dC93HxcaHM5kJeywp+PQQqOq8ozILM15MLEAQNNnESIgOdNOk9EdgY1De43s
qbPCzTyZNyRI4p1T3FFXxyFkxDW00ujaoDar5y6we8nH1mI7VLUdUivrZl7UY1ajERRVL1GmOuzd
+b3Lm3cbjQStagYhfgApa+oOO8ISswKNLrebLGEinMvcTZ/JSN5TpelBZ5GSG1U12ygrfpsUxtpE
PCncI/qa3rSbUJKGOFqtoTr0bTA4SUdiVXNSnOzFWNgfEfN5KGeT7UVS1aEys6Uq2+LVnAznxtbo
HGfKFzrcj7ZiGEEm6Vz2TI9Wz7nyy3TWMu3LQpEkOy95CP+BhjLbwcQJxDJMx0xRb7I5h28aZR+a
Fr1asZIe+np8GyojRsGhzn47D1cBgJrMXNKU5Lj1TZ0rMncr1vQaK2NzKg+WwoptmgdFiK+jzhiZ
svLr4NE4zQ3b2kO4wtORdhuL6y2KZ8b8NLwtSbIf1AJQS2BdtEJ8CKpUeYkLk3NSNC8Kki47TV5K
tQ8dHXI+ueit30/DTaZbh8nWCdPQ7/OIvgkeUYQui3QHWpZiujx+4tpS+KEF1uULN3lucJacSvcF
hqpt5O/YMvsltZ7t0JVaSvbCeZk+ZnMDn9o8mnr9Ng73Wh/gRfPerCCv/LfAi6BeD7CBAIGb9rY1
Pqmg775bT9gfWz4YL12xhszHElpZg6UjtN6dfJnL2q3/8TciQwKT8r5FYM8qB/iM9TsDROUj8BtD
kTjtU9wKmxqCbPK9HZXwz5fqSc1sBFlEPsUDu5rL7eOE5R3lWwy4keVRBOkOKwfejkpe/qoT72yk
L+v6IN83hgJPCtr25IjPGBLCyyItZybkqGajel3xCkrzZ1eEraAxR+/Mq4hvZ0GqExt7tnxvEBO9
/Sz/xn9oMH0kTgejHvztcYpUrRl2bUbDQn2fyLpTfMNItv8j0jiyq4COc2gR8nhK7Hu8Xj6l1py9
/Fnejh6fhXnObTt2R0Psze5GN++ZhwKNjt3YoyHhg6t+we+Zd8hStIuZTm9u3Pe8QstuUCYHY+nR
wqm4cQ6YB/jyGfLz6qSGz1qF8litril2axldjdQ7yg+v22FXyy8AcG3k8wkseW6qUL6dPC75sYr8
OhjabN+d92isQ8xuS746cdX7FiRbK+mY8NR2Qpfyx9eTp/DPr+pxVPpMNUffrFnZTBhUcABrYjZ3
zN/7BtvFksc6ELDFwcGLn+VzBHi/ar9DO9+Zgm4GT+3yX09PYxUWbBREvF0Om9jFhF+jj0WHokmc
vXwo5s9IUY7yKTVmBCtRaIvastIWH/KtVIXetcbR0HRf2vZ9EtWDfEv5HE/cFeu9fIY8pkr8TO7+
PKiYB+UBx8I6yY/iI26nMWOmXndZp20fJ9/OnoYjb2NgMM0W5Yu3HqcEO5Ehg0BKDEP7TRWAWG5V
Pcw6jUUyuc69AapX4Z2O6rcJRx2kIzbSTwLDnw3uqmxC10RUEYL7WFVY7peHDcCv++yT5fYZV5Sc
rh8JYEn5HGe6d6PCiR5AzHXsJbEmVhlL9KLViqHoJv1tFkXzATrCZ+11x3kGzV4F/l9VHvk2MVNH
pNnQQ7JLE3/PaOix2OiP7Bbey3EuAdyd+40GAQN5YPDdsUjSLJOgiNk8m6JDFVs6Xdh2i2Aj31Wn
aj0mepmcjLh6EmP1jBUXbJ1eY980TbQbijNE10f5H7JgmT4lm6GUhx2kIT3r1v24R7wDgsUiEkxJ
8olKQexT50PxSEtoreVrj+INpIYWtZrS+V6p2CwDuoHROi/Gmr0ZFd6+dtMGBRuGKWGFqK+E5j3l
MfXQatFkt+FchwZCYHTRbOPUkzMjWsOImgB7ROvMKDSN7Zra043V563djf8TzxSpEyphi4xRkXil
JhEYGnZF0GJrq6fGcYEbSRA1ih96rAxvmsJLuTwQ94lTTiFu44LC1paQmdrDoOiq/MNssRVFhQgT
fOL4q5/CFYC1RvEGf2KnKjgR2ID7p6nVjqhnloOeqhj8Rjvixr5WtVZdJhPFSgRLGNNdFA4ALb2L
AY45qE91QU8bMO0aiQEQkohnX4IUIo7SY2Ow19nASWrnY+XQO6gSGt06vD4CkfE7jHqQ2IJlGF9i
ksWXg2GLao9xPZ5Y+O3WLamyBADI0HG8zCWYaenisrXwi1MpOMyNeSWgivlqPcH/G/cpnve+GtHL
Rp1AcAU60F0hnuKIInUb6C6eqpiW2rtWg85rztGwL9nJLM6YHqoO0K8q644KC9x5kEMekxWCASdY
/1ZzsRfLOOFmwSo0uqQjSjsK1z1W1jLdOlRLwCqE/zlnTyivazR/pO6q7VIv228f3czwL+ycjE4s
NZNgNOPqpFJfW8SUQmeARDIb4u4HW0G5r3TgMXKzQnOTdLCKiOY1ncIudm/KlHExqfZrMbsthGYa
p0OB8Ti0XWgC95EQyyFdeKWTWYGlUlHBCHs2JDNjYo7O8IBGTbIxGQ6V1TyXFa1mzBEVX1+iM1Jl
4uPGEyR85CRfrUi4fkN3w57bdV9pCRKq+YOKU+wWomQPcBpuyIb00cd/UzXAiWQqLuwDLdKq1nw/
TNWDkYgP8O4EcZru7TAiPONL/zB0yQVa+Kdb3HoepVFTtNDfFbrO8l6IBsa2Us4vcF2GoLaZA7Qc
ZcXIJkJT+4unndDa67s5gb1VVpZvS0rfLzhVAoobS6oUHA9FXtCtKdHdxq1GvU/4DPFaE+URUoAM
CtmppG2TeAmiVYkeI74H6iLROCvS8+BmgYSLNtCgLcDlKD+u5MsD/kpWg/xNNcWDtVpfShiEgD0A
N9zAQ63f9YPxSq7MbVZhzw/kiAvAZbSbHcvBXs1sMJ9pyPeRAyIgCDXpyaePHmZ1oIGLodW6wovD
Dwewmw+ZQKKrSPta1OLaFfhNJ/CAJMuLpYPqEbBs7Su6Q9zApc0wI8ZtH5XqT4mfbcScdWQe5kNv
LAPeBL3i23iJwGnZo5lJHrrphb0HXSS5z51j+m8GpvxNll91rSQSmbFQeckbni14NgFq60Pm7IvJ
4X7Ge6wf1NCKWPD71RsuXc8OVJ2/JnH3lsg2kIVNQ5gmVosTFhwZSCjP2kqPqOIbtrNUAciouiyJ
WbKxy9t7cfoDghg2hJlWYSrtHZQY5RMVOCbR7XSchqL0zabwLiVxvrWlE3Y8flmBvmkdMkDskS+R
yotkRhU6lbLdiUZ0O1cYT3XnNWdAtjAVw+zbGkwPkVnFybPNe0NY18zWP+qBPJEMDBnFMP6Iao9B
K5fAw0e9iQOMr37BjE2ZnNFBt5DqximE09NjhNxiBexKnpaEmYaW3YM5uHsHTKoEnGvj7jWfvUNm
ceZaB0zb6T+rzH3+RZ6auu9V/alMj6k4VeZwkxeSFyshvyK1b1ddO6uS1tlJpmeeOMgVNPom0iNe
xQcCH+TqKhE7jLRh4ADe7DD0+pSgoO3Wr50+PeWaR7OG/caIaXlAIzgN0tp+ZNx8wZDfVxWTwlVi
ZwMskVp433AZ+jbNTEAiA/tsPDw/LK2OwxEHwv+eF2z809hKsqo1aP9sTAxWHmOzUPg75bvVudHg
wPZHLMvkxd5AUZBf182qkBX0aYUcipKVNqKpoDVavWDjLmQDJ6lSQN0lPUrtmfhmFnbJVWrwqA1F
Kx4UyWR0YsqiyHNO229WRHJXBQeOc9Kck9g+6EmPwsRgh6PWZ3Ks2b+NwJGeBPCaoTmzAf2yYiL5
HwjR1r/TyX99bQPDTr6795t1HjQuURLSjme2bh0LJo551W49B/KowtLsr+1tXn+KBUk8EVGoXF0N
Ux9Nci5Exg3BTg5WAOWKgH+3SJpPAhNgB7L0SRHyvelkAbZ6724zQjhx94PF2dtWURpsQQ6hYCxY
1vSkfBrbiBsBCnKkpJ+ybErkOM0lFXk2uB6/uPaS4FBVtIJQBz9QZb1NLTO2nOFKG/E+1MqTqzbp
MU9u6p9Nut5jJmv+h5Nm/NOA69do4Yvqho2LN+DubyfNJV3XGVG4HZXUgABXR88rGCX2o8xlEsud
26deBxbbyJQbPQLUBR9R2nFyaWHDcnGEh5OUpbyMlUIshL7fyDEbrWldmTwwARRs44qbvEdiM9oM
oURNHmmTvv1is5nGy4hb7H5liyTJDfGUHjHUfuzHmUU1ObVij6fv4Ms78L+/WZx/HzMkqcDalV8f
gcHvEoR4aHIdK/eO7NlO36dFqEQ4vhBv5NLLjcG3EG9tZHpVz+gJuunNRtJTDC4l5kyQwCWbHNvd
e6teL0bj7Jj8jqvNVFeOp66GYrkVDHOzPM4wDYRcVGKzvC5kx9N29p6rArsorEsOJRwI5h/lJirJ
RCQz7xd1yMqQXDVsK4paxR5g6naTI85z7MKkymYYHsV8dNRKRutuPKRsMv8Pd+ex3TiTpul7mfWg
DrxZzKJpQCuJ8maDo0yl4L3H1fcToepSdlb9bbazoUCABCACiPjMa9B6aKuD7eLdY4u5zYw0b2ch
iQ4T3MXFd6jWGpoWvUH5KCYF33kN6M/0TQ3AHoXzYwo0YXFafFjF7Eq7qiIgT2vw5FxxPfE24Lgp
gJmHGiTWf8OZQgDwnwcwB+kXyDQQMwyYW3/QQpC7MqpsHpt9UuaMkASru85N8CCFO58X47W92Maq
63AkL2oYnXatb5oh+mROrnqAzXoXPs4CU1cJnBXev6fIy69cC1MBnHuIhuLiuYHV7BX0r74GpVY7
mJDh2wH6vaLp71hQfjhx+Ab2zIcv+KB7kBpTBo5cuafOwoTa6PRQQJWlDZImbelcJWb/tuRVtZ3r
gOthv9YCx4mVV7xVhijGFzTb5o6C53C0YIPXjzeeM2FP2p2UulP9dNA3boNBaSEk3Szgrmlq5Mj3
BTi+mv15yFHq9YaGNYV2CFAEjfP6pqVWtzdQGiDwEmzkslWFJANU+2qk3Jip+ZahDfJG+SYw+A5e
RFPGgCeQYRLOZnQg0C3jQ4z4KB1kEtNjN9ln5oVQaxmbLJMoUCKp5HadQM5olFt1CD+LHPfkBPUE
vf2QAWWYVxdboYPZFFiQSZ6FAG41jvWwBM1Z5MUheupO0hy8MnhkpHwTqSlZtLGeRW0oyroXJHZf
AhWNcKsH0jsEUEe8ZkcZ8lwvRFyeQoywlMMqXMpXAQwi4sdlHAtQMIyf5jDd1nl+0tXIJkkEQx9j
yTAu3sdchE9hk+0lUrWL3suwRwRC7Csih/CQGyygRFh5PpFuKtsh5U5ZsLdYqX25VVIy0bguzo3t
PKQKCF6B6hIRZ5u1ugCDZGtA5Wc3iw4uooOB+oVv60XeUQw8dMgokEc29T4GQ4q20APK25R6GOvN
iLZTqlI9LDhdvc0Xn94T2HuExnvYx0vdohsgUmEi2W0LMNJve+PWDcqXQIxCzsLB1a5+imv9RT7g
UVNFG6uYbqNkAAFQhRBgajRGkyk4Iqik0VcRcG1rE7vNsxuOF8tQGGzIe9DTQBCZnBxjCkI5tPoA
cZMWaY56N9XlXRWXl1nwJjpayR3psdcy+atBNm5i7KgUiudCqRYLBLTCZNrdKRROBo1SAETMC1IB
dBwVvphMhwg2bB++U+lXFHnboiOuaQ2zBz2jzHBPlQ3CP+mM+NTwI5uI/FOtKF7GfNnWLkS2dKRx
TWf8sU9L7dQDT7MUVCjGNL6gCnmYZ3fclzqkYQRJ7NW4DIGvqg4liz69K4uB+QQfg525RBeL3PKg
pDYmEAFMSdcdz+O8/LBweMaRhlpyOpxxUXmoFkgsnfPoCk0PEnAVYgAVpxi8pxph+udgRlN1BQXZ
Ljb9Imr19agbw5YM3YX+u6G1nu3sDg2IycYksPQmUSXtyFRNGnedAPYA0iz2DjIkEhiEt42JUEXC
ldhOwo8HVNnRSCuMDJTiuCyxvWkm1UDVYLnSqZrvogGhFaMoDpIKvXgIxxemUBbQL0qv4cJoVgvG
DOluQUMHQNcLjvE1kzf6LqPVfiK4TwaCvuRvRGvHaf9OwaZtKPSJj4qu3i4wT33ga2gRGfomso0H
2yuXo9c94W5iU18CijLOtZUTwbPY0Qzq8Z4po3QCr1hDsXaaE5CHaV8Hi3LCAMg5NsunfNOKNXIJ
Rh1N0MYEZou8+pZ53AIA6F4tgNf3Joqop6Bfkp1bIDRee+l5CuEiG0u+8bAoojU1q6ewLa968p99
OS7XoeMkmMCgVhxnPXDzrM4xGy0QZBriCiNyyzpFg34BRGft5FnKszAc9JEKo/0sAzAsQVk0gB9i
WirurK0D0tB1ORrWLneHnR7OCAFnGf2dOj1ngZC+izmcipZioardvsqo0yPmXG0NDRxvC0Lw5OZP
dQ+8TrfCQ+o09qkSQUigIYXsTu20g2x2i64xzrmWu0NSj+4GcSeNlunJS1R/iWfkEvUPY0xSZDCR
MzfrrjlNkfazBpzu56hboFY79SsQMqGP8fU2nQYNnZ2CZg5VwtOo4w2WhLQNGYvvg9B9SuMhhmSn
AmcJIB3l9rovyCENIzmN863VzddFy+MSedpFR00VH+tFuPq1yX66Dwuh5RAfF06gX8KCwhDWGICc
hl2rZcewn7udmttkyXW9tEdLSDHgv7EaFpoo62TWLlIvAYB9ckjKAOwxzAVqhEK3gbQwhWRydBmp
mXgSZyP3EQLl3Y/QMta6gxhOFkfXMQhxghVKoCRjyLETmhWtdpQI4LSFiVKiAJuhi4MqEoKwiIfs
JYWr7DoqwOnwGeI3LnB1ZzlqFYKbAbz6A4mERzNfHmV0kcMc39An24067bywa1+GELSjK7RHkiR7
c2eGqWXqNqrgM1glhfbExOEo2EpodDZN8S6CUDVbpT826Y85RAFZwLMLPbPXDoE07bqGhxHS2mgr
1+CjfHmWEjAtSkRLkF+maAOo8ahF2rUmhLVpqqCg4NH+ah9knNTMTB9jmO+iBLhVFqBBovRkZ5Rp
NAreuI0ut2L6lBhyyC+g+hvGfv6LhCrF3RJQ/cXI5Q09TKYyYOeE6c3DUudvAg8r0Oco9Xy6EJto
JU6bFkpADAkyKBcse6maj+G8YdYnlLbZUyUcJMrs3AZElx0kRCOlD1fV67TOjgl1xVXfc5wO6HOK
QvVK6WtSK9ZIkgwWuurqTWL7ByRQUN7zkXsBp56OO60fH5YuHg5FniLwYERXTTaWvtr6krMlAcJT
A42gUclFB3D2W6eGWQaQ8tOoQjAlLXXO3CC/racFeTU7P2odzNekFBxUT99PCiR+1XsIrYVepX4h
u4UbYo8PFsjdPIs/lzrjWaUF1SsP6DFTxbbhDjTzG4Jj9arDElCf60vtYEEw2xBNrL1MoB2BNu5b
5wa0xM2YI3GOSTY8U6c5ZLKaJviAnnJoguaiZtRv8nCGEoG5XF8eW6/aLJlxn4mCZiXYNUpCPUat
PUTA8S+wjbOlg5si0x9amC/8jUdqlbODfASNUOwW6tSvA6poGEIYgZHSkIFFFQa/hmgkLhZ3xBIZ
1CIJI1eJXl0TRI8rWWyZAiEJMWTPDg4qSdzgYWod8EGikdPhw6omI0wiTro95D1wFXMieipC4iIb
woDRLwsU3fwNxz+/zZRneYDQCgD08BQYxdQhJ9o+CNKOyfjAaFs/i9hT1g+QuN10tRVuRHze1s19
Susakgyxb07RJklI6yOlPCOygioZcrjZbFzXSncVO6Cggwakc4s0HX7lgGrp39oeP52n4uEbJ3gN
2y4AeeqSvfUwWhmmwNOzqlHT0R1+jm7k8oRWrIND4IMa1ee1OjsfFLfA84+CBIYNJVfI/uUOHr5q
duydO0FFRXefg6sGp2bSp5MposIuPAersCH8UMKrEs451epH1Qg+K2VJwU2muxL6zmZySmLycbmM
BecazDhmuZHTrc2hvMnotzL6QHWZMOdUwh+oKEHnJUplwt7as/O2jPXbvpy9VzXPPzUdsoB4bjst
urXdfD901a80SA+aKIDkVH7h9aqHdG4+BiqnhjjHifi3cjAmSLyl4xQ9kEMF2Ue+lMFxaapDbujA
xfC0J9HYjwqPjheYQnh/FEqxkBv72txZEWhdY0o+ZUXEBemAo267digEbkya7nK1EqGFNWj3buq+
u5N3TQ0KH1uUzIZ+qw4uXvCiVCWpQ2X4VqBYtV36dKCod0oF+/1rLAu50GOZvHlT+u7iIVhEdk01
Gt9tuy82gRPgy6X5c0QmD0ic4bCFNzHTDTVGgmpjV5U9CY7g3LUKkMahdnxBWhH5uEhJrJn0mpiM
g2C3VYOfmUvURSS/PjHekRqBMCgYHjI/qiJm7TCqIM90Gfqd3oMkTkkGhiZuqnpWHgsdaBJ0almA
k3VrXUTNTgspBcHgVYugArjSEMovgV8u6swmkudrgwc1pRC57ycNmn0afTUAJD9HheeIERwlfwfB
ZZl1mLq7jnEdUA+NbRH3EtkjJmjCfb61vet+6XZ5qRcrDewJIkQaYCzbpYuDLXY8RwVTy2Nv2lwM
65SY4UEzdWtttE7mJ7ZNPgbwH5Kucj0s9l1XFYg2ClaZ0mEB0Bo/ZzHKpuSgY9cECPQAPCdfg09m
VzxExd6c/CoC0oq0krM1jY3ecRUlI1aNZ2Yi5PWh004o8q81oQCaj2R78hTMhBF3RFXUjFT46Tzc
ymTetFhUjGLYT3KSReSXxA/FGNcSHKSjiV/FfNFmDQAGrIt+8YqDUalIZc0QiSBrHCVBdAyxmUCg
zO02UD2V4kY2OGWSqw/w9nBMEjbpnkf1vcnLV6NT/LBcrtuRB1WybgMU19aocPa+8aP3pgcPyfpN
Z0JQi6fCPCTqCG/R/iihQfhd7pwr/CppqFHIr2bVOJTBD7OMqD0gjJeFwV7KdMy9gjCp+ZSFlrrO
xwFiiaj4WFiEc8tgS0Zt+uh4cA8mhtBmHj9LVEx9y8HREB2CdZZdMMFAz5ioqRQUQ8lZlsyTaKkP
jGgPnlm/ypbbPDPXud38unjaOVGX2yFf0C11iThaLxUohQKFzuRVMt5gijKvRv0PJ1huJnDbY+k8
dPX0ZGIQ4qT2wxgMV01p7VyRv/aUKkCNwdkSfM4gVDC1Eywv0W62MUAU47/MJxUVvYZRCfENLFNK
PnEJ4Bzj2pb5Ts58SdVccJKmiJ3jngUDUT5dqTH7Zt2e3EIHupQ+miH/SpnUSNWBoQu6VSbCu7pj
eJaPXC46MrKpIRpF/fADpR1MpgDv7rL5KTPJ3YWoqZFcYkv9KHqeS0WJ/MFm5PRy1A5E5dh1wLqq
HrAPMSW7afhDSUqgyvzKXy1pDZFFIFG24ET1i3IOFOtednrlNQRqQa8+oejc0MxvKnyeHHoTrfNA
o4mZRcRIpcrI1LvQ5cBfH6YpR5iSmr2iKr8Gc3hBgu2WchgNhzRMNtEe6VcCBAoY8m7AsrbayudC
1hAUGiy0fNgh9UkkeVGPJ2YGtImwquhcyAYWYviB291LLpEHtXmlAGq0lgS7UjecKSQuT7gfAWkI
Ih+PJVF75FxNioarLLPWtBrZfUoJqka5mKc+gD3Aj0MhERqvKGdMy1moIMLII3cWsXRvoKdADnpQ
muKCbQ7PCAOvljH4tsRMcaiAeADtTSA07Q0x47lAPqFyYw5LPGaU0yZHukbwBdGGELUvEWlphJ7y
V04i83kk7nQRqkJijqlZe3QWO+EsVfqSrcIshoMh0Y4W9KfZDD9Fry+OwKeg54Rk3k7uyxJd3aWi
k5o09QOJ/2ehQImesCBwufJrSSzOxTjOqE/ZbpfhRCFrQBOoE1lvRigfwCk9CdF1AX9mr1WiPTq4
lZ/APazHbvFFCxOoGT0vl8uSNxfozS8tye1Se49QH2hcUMsAUa9fpVn0Ip+hWtNG35kaCCtOiUbh
vHU7GCZCo0ZQ4uyp5PZH0V4SaV1BwBdsXkf5yChSwGLydiioEWaIJ9MdsjcKR+pCHixHip6GtjZP
25RAaUp08WM8yRbHkiNKUNn3c/SI3c1c2isMXQB8Odfwct4KUuqVR+kCfQbaS0X2aTjFW5yPl9ib
oVuGmux/mxj1GGCPJX9ScYlu9YqZEzGvMwKpwP6dtPCraWfCByhN8gZxs84xsX0nqlMibKFHhvdJ
2/mSVSjiuVhIIWA7e+kER1HCRiwjx1sioWRc09QGPgVbU9kbDuqAsIK2RRxQNk64a8WDRdvnaE3m
rR7SL1OVefRNyM5jZe6NsPyUgAEg9vRMi26DjWy3eWsaRQNRnl/ipSdACe03uDB78ZMx0r2o3uyL
dCYW3FqzzS+RQ3Qsmt9i1EuqfgvavyA5Co3VOGUfogY59tyoksHN/PEUoqWDkgP3tZtCDcYRWIbR
FaXfHp7oEliH0UbvWP4L0TBR9i6WFd5gNrjwe9nBKMS9ObnBg9S1SKFZM0eC/u3CfYkmQFqpuJxZ
+ps3ky5lPFdxST3dDZe7SaFxVqNexHa0BUhDKh2+atgqNmBgOC0mbHNSCIQstfoOE92ajJfkr+ey
eBX8WAwGBgUiMbeFDFZgQl2KwoVHG32KX1QcLTIaMjLB6Gh19asmjbDqhu5ZtbKs9FxQQV6sIvNl
mV8lMdU2BY59fRZfichpSQnRiG39LIlhFRfcO7RVnlSNMgy2xeBKxhHLtOe6h4DrUOiwRSBh6aaG
fsdykmNGK3jpSQKgKYU/iaqocQqayacsvuV0SfRopn/R4olspt4hdXap5WooLDU2ZdJywq2WaCOF
UkG2G+YboXxBmYj2jmA45E33S6XhoQilZn1gIMk/gY5S3EXSutc86ilkYKYg3FodhuA6SHIbaS/Q
GMNPbBp34naXY2KaxByuT3zZD7FVWP+ZQ0uJEEyGmWrkAuW3frolFIg+P6NnjY2zWwRHeprrsVbs
jaiBS8kCF9ME8qhrKVWgCVI8Nmk0gy3IUjkxpHx+IsOBwEGZd5VnuYHKXngWsZfp0A+twuV6GtNg
3cYNKD7nca7bChj3oywmyDqG0s4hSCD9XopjNNkM2jZtQXvCBxpShlHXi8ihDey8svLWiLhzFiYb
W3dDv33AjI4+TAozK3d76Bqfs4kAUqpAPa0t6z6iA75CWXI/IVFOv5WJXfUGzS9TxKaJUXKnvFJ6
rEtoU7674y/JUscGBHiJx2/eU6txSVKRdzxHMHVdd2AqWOB1eaNerwUwoCMjogxfIVHLQ1QGlCEj
xiEDC5R1EHc0FY6R1tNHKzai+646VB8HMdUhINkxJIvKSl5Sj9GqfU1m5KD8KcDDnzKB7pb23jD6
p2GczLXO9UnTLN5JjSVsf18UurZjj1/KOCFKXgO+RVyZ/yX9lVblYc5UQkCkok1HQH1FoR502esc
5+96RCpPd25YY4DEWAdkS3cAZyiQdOJ6a1YAucbMPsWBOgOpM29zgfjIxuG6bvSFfk18bbpgsJoF
HFwuwFNVSPBu8VRSnN0OTC1I8GJzulB9q6mSblQv2EjIRWe7ZJ5WeLYJUta1x3gcLL8cAluwObBe
CqcoUOgiTlKX/CWvYWNYDSpAjcP+psTa8IQC7ErtrQQPIbXPqB+SnrYBg5KZZS+Thbk2Pa1WG94T
nM3Qd13wxn0zdBqyFpDctZjJRU9MKu/ENg2Q2mKniql8Kqa6lQUULnVNVPIsxVXitL5SyuFezJs1
GHQK9/0JhSpo5CKFT+gOORqPeRtmP8v+WQ6hcjwrkrfYJikwKrCU5nPmxbsAsX1CrQnj3aa5cui9
+qT5b0pkbZHQvI3qX4Pbv1fI3cMn55plOiFbDKpuPTkQMI303JoCnMRAI6VCCMarFWp+1F/fRHZX
hN7ejcfVAFDHwBkCywccs8/6EAl5gJZ6Dfhl36y8k6IEu1xLf0hRjlxhhMtFaRoOAVrClCzDwH3w
OiKwwCACcxnORfULa65PiekYlwj9/fgFxCHFvWkly5wVrZ41fMKdNzjxXgpDSaQXeu1GyDwggQOi
+ZfagGjdMP0F5InIKOiDlVmnv6SwkGUzo3jYVjEDP/eJ+Stps0chYCSmTbVMIGmUzYdbtleAKD9k
uw60325uq+fFJQ5CdadC20XoNlDlFJihoQNt2dLZjcTD13TlAxTNg2wAaw4dOwo0K9PzLmgB3gTA
/baQMhhqQzDvXXAv0qdpIrzHdwR8qqCbDY5QsCI6zAXErzfzKzv18F4qlF+yOKzbgk48DZSn+jUd
EoCsFtdda0HCozUNxlqI6wxoeKv05yAV9f4A+G0tb1Iao8PaGmyUyjVU2BP7ro9Az4pfn5sbXA8N
yLyrzpQJzwKrBHthL2M/mbuVynWcB1v8dVPuktiCM+LA/2oAPgLMNhBoAqIb7yac1LvEftZ0hmTQ
pj8iAamNtGbrtTotUuIQo3HvXHLaYzxUz53m1hvaO9jZdddgzQDCCykxkaVNQhIJvh/C8/GrqPkO
eYZ0gELxU5TXy/ahNcFcy/SmE0pjso3a9/qHZRbFprc+MmuCUSjkJERmI6qjMTNg0aLHYEwOtERS
tozNjqDPCiiICTQkGdwbTF2xR16AChjkZ0hmH1HrZBgtnHfxQCQ50DQdXo2IoiUALm2JtJwlfq1v
koaEIhf/aCQiAHyOsMXFTGsbTC4qIVp7K/W70oXpOnZ9cPMuGSCq1YyRyA8DDW9LjClsVJD9YoY4
rdOyWlc9xE3dfhDV8aV0PgqleReKViJnpPHxCKdlX2f1RWiKlLF1Xih6UEQmZpxMuqfePbKlL7AI
4WEykjPcMa5ckP19kNqHmTh9TzlPqqJu6xQOcSvU6FASyXeBAUwXuWq1epdVFm1i5IiwfGzV5rGk
zg/xNAYGiMOW+AnnJa045eHOFWCessQlXXcAwZBqGVnxlKmyqy4hlCLxlE/uItT1RA4ma0/UKI4G
0Utm5j8NUT8Vv7JbLVd4ZB6dinbdYv/MxxqaDBBdNf+cheaRY37o8XQrLo9hIUIe0d5kuKcZgDGX
uBoKRSZ6NrVDfMg1Nes7KHxM6LTxxGadEA27BRJbEVmJn1lGxKKcLvPryeGhl2pF4tMz6nCgxQmZ
ZQbYIa8A8zg9zWKgEDM4nKO0Q3mvnxJAEhWavDN+OzB4GQqVrZWTD5M1vMFLfrVaBl6lsQm40anh
l1hESdwV5Xu0Lm/sCb6aQHkuPYjrpnbv5EwygPJB7kgllKe/n+BQR18gebURLMyX/GjiIyT+iaG/
wtv6VYw1cu63guXaAHi0BSdqzr6QYuuB46z0MP4M0MFYWWp80iq0DeOieunK+9mwHqSClAh6bWN5
ywrvBANPyA9icIm/4nN3rbbRa6UYH9Wt6admaW2aigsqogo52SgubNB59oFEuoEIVUX1Qr/GNwAM
5jAckmI8QJO6AaL/1I64jcCufyjGO8xw4Dcq9kOt6waNxIShK32T8a1SmApmbqu4tR7Lph6/qnGY
eGVE7zAb9dD4QkH+/ypErHkm4q5/7Z31b028lMX77zLEX1/5uwqxpnrIEMMvYBw3VSFm+w8VYk0z
/4Zzua1agMjw1rIRwf67bxZaw6rqqraruqYDdtJDC/k/ZIi1v4HBclXPAUEKG9z9X6kQAwT7zyq7
TGQWosae6+oqJ2RK0OrP97u4CNv/93+0/5vX2CFMQo/BNTIhct8tR/kyTSmq5kRnR32ZynVRhaLN
pTbHoG55UaFTfi2Jt0wbz0WHyQBcaw9dtjEaAEXNw1EuWRGFAaDEnZRCESIhckm+gOZAr0S8OFIF
Ra5UkODfeXp0UKckoVY7P0TlEC5rsAMFGi5aCC9IJ2rCycBPXPQ/vl80zB2wfRQr88VjcTDzZ1Nf
qJe1MToa4hRoy7gA8EKFVwvdJ/JfRYeci+iLfNHrblrWUNZ5/72I6t/PmBb3NoR1QtdNbB6Qbf77
JxPELumYpcmMvFoPYUpPavXrF3OxiNynZrhNXHsAsyV+xa/NIyiHFtEW1R+xiTxaM3I0nT1Ux++3
GUokDKRKlBzRd0hpgh+LJaWmLBfDceFRlYvyRfG0jopZbVI7LcBRgMeK4Hfxn3+/aLb49xFecoAr
iF/eWqoMUFDlUH1D6CbClPToDEmlbt02JmEFoEchS66WH/j+1NjoT8hcKCj69p0PYOUOknxzhAmH
krVYkmYQcinujUYlK/tPmzEHCLQt2IXcVybtIXAxkUi7ih9JflC+1wfxQ/626Xvvv+2zMMRPO3eM
dNmca5s/jl59bf7HKcl9fB1JLn6fp/xiXu2qmXstVVL9OGSu9rWEjY9+NCwyaaALLMrN8qVegBSY
kIq+V8mlXOxALll0r/ZFiYuQWPW9/vsLFkyCY1ntaJ8BIy1Q/iJlaXj9Wparv18cca98bZcr/+X7
33YlF+N6TDDSNh6+vyKXvvbz5y5+O+4/LSbeh5GP5eHPI/y2p8xGKUAb8Bj67du/bf8vTv63L/y2
+H3Sv331X26Xn/zz1P78ZIxh68rMDN+x0nKtuzz+37e3XPrLdV/PxZ+bY/q8+z9WKiUPk3x0qM9B
fPnjCBWyMuS04MVg9DQTEH2GtO/vfH/6j93KDfZyG8WVdZAqVkTD5VEuaQVDyffbP9aVZpCQ4wvh
q39alB+Vm+SSfJE7krv8fmspAyOgfJ/L3clFgBbs+b8+uvygfJGHoTdM6DpSHRTno6e1PbzIxSGJ
BhWm6IKNy+jsjAzCgm251XFe6OIQymb1Ua6UL26mmxQ+5Cb5Kbm2i0eL2gIwTeR/UADFuSMZTnLT
Qtq23MtFwTcpb37bjW6H6mpCmwcFuZDo/WtfCuTt5NQ0ceCnMZHZnMFgoE+DLsX0Axzca7AAMRRM
2SLKdcD5/Y+UwvW66aZpO2QfM6ZReRlF5K5Yy85VQRMFzHqVUT3JJhgZ5EV9fjSc8KexDINfMAXR
utYQ1kRxZfvbWX79G7PpRnibNdFWKndJIa1BjPPy7V+ua/+hRvb1EfEN+d2/fPslGfbHrv8HuzFc
qyc9cL+EvTw52cojfS3K48ndfKmfyQP85ZnkavwlG/b72bQT0oD6fId6EzOZalHN8/Iph0HEUif+
s+91f37me/P3Z77XVbUNfuf7/b/arT40/3HU71387w4jd/t9lO/dyHVeglkuxdPj7BEvTGLq0sW8
KpfkOvmWGfyCNOfsf68fohYAifzI16LclMh5VX7njz3Kt7mcIeXmr0/KLy3isHLpa/v3+699RqaC
2D0whUXroHBT3bD0CuMc9Y1mY06Ck5+hKA4CcgwuoB+nXauOWFYQkfqon21QNVURBjKQyDbtSpT+
f6T4IGzcGcAh83O3tSOIjKGV0uyi8dJ6XgkcRtt5gkJFbfnNMEFPVPExbd9sxT1oaZUfRrfWKffq
EUK1d3NhzCuo4BEgyPpngk77ZiDC2MbGtWuHyyWsg11bTe4xpWEAQLF+UB3F3EVl+5LFyk/pTD9r
vbctF+s6HFWSMEqWofXceoW382LP21qjs7bSaGdSx6JhTnkvK4aV3c3bto5+pkEZEBLbewPZKEwy
RxiiUNDRGtkOUzb6AAH2VVpfBCUpLRDbJeMgW7ftMylCtApGio2IdbzPCLtQLkqLE6aOiNOiOZfp
6nOOJMF1HldndYYHTeyOpIlzP4CtOcBy96LGwDmp9ra5h6W4KeQRhjG+s+EnwqzCCep9KMp8g2x+
xJVUNd9EzhmHw+WlzOJ3p1uMrTa+qu09onmXmvpsWO/LHP5C5YhxDp+EpYEBhO4H0STM6o3lYmiE
pRmWhMLH6Na0M9Rxeu5eHfNOoytRdXNLcIITilJdSPpJcWM1R8atbnxkg2cc8yAaHjNIiC6qvXd5
Z5+LuH61gONteuBF/Xwb5uERsNspqabPKteKo1KDV7EqFCassep8rWsDTKVm8JxFhArUzNZ0bq6K
OT2OHYNqrRqFb7btOu89aJM52Cin9n4mGlwHHZz7eTaAKtt1iERxGR8iR38dotugabAQieMeqAq4
zarqdlqg7szQgl20trOC2N+KK7+n9722l/Ewje5rEenJzdBXy23/4t6rUz/snBj0qdUqv5RoH9T4
wyO5/lR6S7kTfeWMfgRgKYNCT4d1sx9aFcUWTwDo6G7irUFbvYKrYoJ8FZg6UOImatNFhgxXgl9E
nMQYsrqNg/3dAKkGzn0QhNvRyuu94XWvYdp/VsU8bYy66/GuuEFLLYdICbPbQhUNBXeEIa4rA/1a
FxWn2UOdfKo+FBuJzxGXtAwyDT1K+o5drx29tvosavNi9YHmVxW3wzaCBAorIKYTk17qBLyi1eh0
9Vvw0chdIaKRVx5AwDimRscUbWdkNqadi5IzPZxh0e6qBeCGCcZpawZxv0rG126Zbu3ObrZtDLal
1/uj/MZcRdEmUueromwvRRBWr66V7WNtOXWO4+c8H3QHmw3+rOBlk9ueaH9VtZl7AkMybgIXqWq1
zy+ebh5rYEUnPUmCNf9PuDVD7edkNdk2GE1aE+FcIWlsH+bJw9Qg89RN5Rrracr624qnikYGPgzU
rqO1pcX5ZY65EqYBfSWfXThcA3N4o4YUIAM63kYI7NoyH/R+qs910t03RuTul4WcNUY1Y24qXEtK
tMaE2BYQkfZKdY95FFk7GPaXaST9G1Jz3pal9RgpfeE3y7wfxrQ8TOayGnph9hs27bZyO39Jhnez
AZw4jagmtzz4ED0g7qHam3d6s6VrvuutcPL1lOYON+qjAtx1ZXWGeQ7QZV1785tBMIIabsF4WgEH
cWH52A07iIcGPgSyEK1Z+5qLGOdYH6xmWfXWsJkthgSrqTBZ67PnEiF2kHDlquLMNobZXsG5N1e0
BmrQJhDoFgFjV7XppevQWrGScV9xccHnRb8giPwqyugKl+a9nUz3QVFf2qACotR5sASA/lWagn+H
YihYUXcPoLK5KQL4ToiTRLvOMO4HQ0OdKvYOBaY3W4bC+YKWQY7fl7IbUgbdKMpSwF3gADH/jrCs
rXwsNnsfEbtdmGHdXE/XlBVfcg8rQTMtYxB+uN4hfrRBq/yudqonnj60TpueiqqHeVnGu85De3o0
yUdTtNzCJUSpqN5N0GaEQwCN/Tx8jHlMEQ5810po82M31SjlOCVdnuV+CkDCOgM9rbmLDgOw3pWm
2Oc01B40lA3Z/XBWLYwZgmJX6dEegERPOS8D9trk9xgpYADQAHJRCkiCtBV3ttdZ9+hmDwPq8f2N
XcP3GHnAeNKMXS0AZ1gyrfF7BVuceyd9HnTk01x3G9q3wzJpG8jU8ByDloZtreioBV7cvhNKWjgt
ONx7Y9qDpGzTQ9o9N0RRyFrQJme46zpQ6giFreeBGnnneT4mA9wfdpVucBlodh0Wulsi6UOjJvTQ
5/aSujESDGZym4ZQRgphljrP5gnNomDDg7fpQ8yyxtod12acXCGHiqW7t+6HHr69Y+7mIXhCUx4h
j8l7mnV12ZoZxEvk1NfdHLw3vXUadDocY5pT30rtX+hoKRtnQimcJ6XY4/carsJKvy8m1ALSAIej
zDnpdoSEQh2A85o8ze8iGtKJRtNJsfXX2u21NVLoOG8LUHlTqe4euyQEx4vylYpafoCxcS57O/YV
y36csEmytfyxWCZz1bnFPgu5wk6LtTws03PtmijWArIuMMpc9caCWJARXePoO24H2kxoM6PEA5YQ
UNUY0htMbpo7tdOnaxepBSfB2hJTUR/DxdFnIOk23fA+9PE2DDDtjO3gYjiIWpLgAV5I1WOdIrDQ
UJyApzXv454WVJvET0GeZMclUa6d3vwBjc+PNOTgVDcSd4ZAkKmNv8z2dQkJeoez3QoayzkQv3Sl
Dddl4ZAsQZBdY6CiVd24LVwETQ03/qg0fCNmk0Chhe4DAh+peprJaCgongLOotr1SfHgUiACmhwe
7dCjG6GNV0USw/Wx9H4LvPa6j1R7GxoVzsxqed8SOdS13aA73F08o8ZWaMDTB0WAG8vWn/RGPZXB
DvgUojAGTAQnQU6WRhndvfs+1c58iMtm3E6WlsFHC6mADz+qkUOpiesXajqj5ggfaghgn+jRnTll
A/do549J9JFO/87dmS23rWzZ9lfqB7ADSAAJ4JV9I5LqLesFYcsWEn3ffv0dgPY5PnUqblXUa70g
REqWKRJIrFxrzjFfZR+fRjF8zllD69LRmJsHxrHOemiPFrr0yErbLW7zaj3gXWcB0ZHbrQSzY5QU
ztrU1dWHo7hWLgPY0umYR2Yo9NqMOPAwzvxjSQmtV/ldURAGL3WrPpCQkThuji7MPLYqaeHz3zn8
jxhNKjLljQTuYGnqx9Ihvje3zANrHBpOz7/ILHp0re6jdUJOAANfBikWjUqQZ7ZaReXTnkslJX1e
ecbVlSVjePRMAsvqI7Mt49x4E2GqYFOTaFgVItYYCxfmnu3DWlhEfpTmDVsRS2eSxYQGI/druw9A
oiwm5AGX5IBOAdq/9ARZSe3zutiPAa4y3pbHwZoDqLKCVHr9UfRpuyEO8slu219B3UHvwWlSOOot
iTzYAIMSd5pVbvVQtAeVDoTKDyzNKlJnNDnXmDb0MOGFsoy3KkSOymIot1Fc3HEfpNySLm83yVpt
7pFlTqFQWIRLW2Zt7UsIdAaWbRoIfU5Q23vXjO+a3e0Ccx4kmvlj6rkI1Bu8WJkdHNpkGje6qArW
vMlhFBlNSOLFLZLVPRlAzU6Z2rGNnehSRN3VDn9VrrhWvZDfgC6twbEgNjC3YAlpKke/x8nM4SHj
rAIwpLZAATlHu3ylORYdE6ZYlGjaqkfRuVY5dMiyN7j4QkRbIXqE4QEfQc7ESFy1gt+RN9WMGkHv
F2kST1fkbxsDwlfWR8WKMJBz2LTEglbTFnXnxa+Ujk40+aYwiu2zCqtDy/5H0K94afKzJSzG4SUn
mGe09ibpaXcMDdzMWP0gagHnRi6h9vafkKvuHFQ9R5DJnzJ4oR0f49weEVANwGMUSpwYzCiF5WBu
e4NQ2iiv2wukN0N4h8DyzxrxuQVU6K3XIpZwtUvq9T89FHiIg1AA2KZ1Mob6UseEaKBvOgZ0hQ/0
6H/YeT2u0GaiYtOPUvnT3vHa34VbjJvE3yo9/OgEDonSkjRtvBBwXd8eVdL8qlLf25XDcHZHonVL
EW4MyU2hcLwPSVRJHrXMGb2L7dR7q0II4iXNLHB5cKv4NRf+oTfACtYdCTtskvGvjc+VX/Kpti9G
MPDL/A4dkB5fO70m722AzNrQuquibSLy19wSP1TekxaMxDzvkvVIDEgRh9OVkT3TQDwhh05YYo9J
5hxqxkPVxNq9Htn+fYHF6b70z5aGyh9lAk9hTjpWQxJfvp4zHCSByILS459/FQgSktNqULti/k3L
Nwj//tFMGMZK9GxExjzV5VOdWP19b/R7rE+ChNhe4dyNUZuicOOFBC9a0aEn8Klio7J1tl3XEAUX
nrGCr0JaBNfOGIKHZj6Mif9Q9eQGpvnZwe98vxxoR06YDCcq0dz5+7lMjiUuS8Ul/8/n2omkdWGF
Yl+66Bdc27/BOvNvkMa9winvuSjQ4TdNtUMHJ+7n1KF7WrPFwR1JL1ge1o0y76PKCW99+5VL9PVj
y/O1tL6FlL+n5UddDYd2Ugw4l/o6hwv4j1+JGEQc68BGgDv/yL98Y1Y4Ub78eQZQQroKxzw7Lv/B
8g1fER3iNeaGzSkmsfnXLt8MSYg423J8Wp6y0yK8Ong2+kBFD/QK4SSAQzOM8KEvh088yT72S/Oi
j1FyNzBEv18O7sR1lTeANv88l4xdtvcZkq9jXYtAK9J2uTO19hTbsY1ansPyw20oGef4cCoV+iwE
lIoPNQlghNmFu/96XOG625E5h6Bi+b4CUURlNNxHtXuDCjBtu6nsuXZa657YCu1mh+dgfmCyvfk6
sLX63kZqOo0WXs9ZzIlSHcA69up//NwQd94hmeAhL7/I0XN5JrP+Pi3S9lrk4+brjJoKAPCDalZe
kta3nOrrwdLc4EFE+VPhB8N5+bHlICEek3eVFYfl4fKzhosc2C5hhS//anlOoIaHMg8avB2GtacH
3n2Smd59ACD4hObvPcCjdr88L5y0u8ke7k7k6vwd84/57XgsHKEuy0+wC7zXQ6Dc4cT5l49hcyAe
Ut6XRe7cF5mC9a/ciSysyblfvmE0UX3U53jT5eHyDUTv1hVlytqM4kaj8FfNrk5BvHbhSOXW2Xd/
flbN6gwvrp19IkrC3PGibSYi0h6KzHY3gzXGWxN/FXCTBq6u6dF9qyGfP7TzwWrqBrMYzF41IC9Y
ZuP/d4f/M8rovxv+xz+y+kf9n6f/87/5e/rven9Jy7YcR+AuFPShmb7/nUHsWX8Bg/KkxMFt2yB+
EAb8Y/ov/7J1lAGu4Zmm7UFN+jP9N/9iTM9PA2Bx5qH9/2r8Lwzxb5gdw+DXwXNBggBZySJoF3nA
v4z/S25vVoGG5WgnrktjxvI2QVqfVWhjpnHCYytCWkfSYiqxc4Ajm4Y8Sq/67gwlcH269oeAtcqV
6ffaIyxDTrBYcyo/9qnBi8fKlJN4dDSndiD+NpQnBcnHDS6tjjUhEmm3ifAj0XVwvgVjNOw9OLLK
qjdFELugCegL2s502SgoMzsNFtqK6AV7h4wlBnVurovY+OkOaz/iTkqcFFqxGVDcOOwpUoNUvDJ3
PuPOlE912AN8sDZQ3dQtsfFo1Q0lW8tWuJipgiiAwAQIgbDMGrA5SH3rjOreyjxxTHR2Ren7EXjH
C2U3XbHSHTdtSYeqm6xr6uYTVq3I2MQ1jIb6QUkcx5obTQSXsRPM89g75MlpDOPoGEIZu5/QCoe9
V6xRTQ43O7+h8iCqLIJ6SiyiQfEs2Vel2CuCNv8NavC375jJvqzyN29WuKV9lp376Twi/6LyA3kN
qdVfXY2u7o8oxwvPF2dVURN15axDMPewVV/7VDylVH7wH9U3bwKoMzSxtRtTLAzS5G459RjGhxvO
v/skojgv9ZjeJkR/2jyFnH0Ph7gNrfMcB2CXuncjcwQ7O9Vx32Le6izjm5/H4bbJdHLrYn/nB+GO
HgCBLFTMaanB7PU6fZ/39sU23J1bBvvIc09oYUtshYj0hyQifKAagr0R05nTs1IyCVAj3XaPuGcg
iGVVVftwrsVlER2mPnuHkvmYgyqZdVWVCyihBF119TXax3WjTxvuRuFx9OqrCMoTMxULV5diXqFn
76V28MoieKmjvQP1XATZB5AyWH3DI4TcjHXz0OJXx+c8vCsXsFIijXWfkquR6mQVtMFxlIUB0t99
0yu73SVVF28bz/illeELbWXyep+rxEVMgYN1ZRrOD2uIvlsutSRwh1kEn//An42jqQdB4kP1olDS
SAcJxCXNadQzI/XPdEPigtuxiCXtdEioK+Qd3/Ui/D0BOtkIciJWZmHtetoMKBxTiHqbaEIKG40a
MSApkYcisI+QF7UoGLZzZkhkioNIJWlYGGFKwOVNHcCNTLuDiYtmUvpjPdgfJJxZe3IcDlFW//IV
7VKiURVvqHioSSCBGmFuX6EYFbuMV43ZTcLkSfr10Mr7itxINh8G2rSN5hCyjHz+3Fn0AMwoz8Gd
z9k37WqeD/JJNutSmO90AqJtR7d1DbZsZxC+6iCZ3kBa4kOdSf3ZY44Ucy+nTu7pY7wq7M4ZCYSI
B32guclroVvfc2iYc5ZIAPrFA/my0rd93l/4m/I+vhih+xhxxTWue4dFnOxw3CDC7jKIXwZs/o6N
ZtJXexGbG83ViENhgKERkhL0aPhbIBpW2a4wg+FJYfiLl/UDVBEJFmkKOqBxt2MSPgeaIvRa9BfM
htDZkWxv0hI5ntHB0e6z/lMzJ+BKCTONVodzjgJGq6KTq1nvdaLU1aqqo/8dASUl9qDkyQIdbDZh
C6KIEEOjsT/pnOFcTgb/HDy6iNzpTpXakyVOwAd/JeAWIXtE1jZMgYTZDQzpABO2HiBh9vTuSIOQ
UWJFzI0XvC35SdwDOM0tvEU5Hd01hcr3PhsfhwEPAxdlj1cE1WXvm4QbaBl/TUUGNSeo2Q2XQDSI
9nHprwVl48FhK4rrfJ5od0bEWoY4MQ2H936cCX7009m+/rTCS2VXv+giBBAlCUAlXnaT10m6q5Qw
9nxqA87uHeC1mwl7YjfGmI5lUFdMDSLtgG8PP7juoXisTopLhbYjYu2KxI+7Bi+PZPU5xEmJV+FX
PjgER/Y56lX3XoTg8iewDRtssVhkEkwWRUsqgPTcc0tOrmhyjU2s1u3YN691m1Ghdhn1kfIMJdQ6
ZLMWFIZErMa0HwpHsifmB4DtcJf69UW5wRwlSnAqGNBwRw62tm/GcYti0OKEVtraULMcv1cwvMr0
lWQnnZvZsG5UHeJ3IjBo6LBZaFMkiMXkf1BVshOp0H4MRgLjgib4RjIVxAmX3bqh+M5wx73z+uYK
BIotZj28aQwgj0P7pjVZvU5cHXMsFB2lk5rFqISQ8JkyG8YgyQPrzGLAopxRRoai39vMt9a1ZMVD
l433ex+NlbftKigpiWm/unnwWkqNrKOu0hh04Ygy7MxcRX5e7MLRlaR+XjFkmbhTZlQwOEH0sPGP
IuxfIoJxXyf3UANhwMxJwS7ibWf2hyyIWjQzvD8NDRTOGXZpLXLWobxlOF63tncKzLqk/etcZK5x
R5ThicTaQ5VxiIvw0BMlsBkM77WT6gUJM/MyEz6It9ctk51Y0d3RWOaltgGf7GTTbTPhtCqWXcfn
rtoBcpMdLVDuQN22L1/pJ+cb6WOJKYBds02ac6RihlO+OGXx+BRn4iYbXqPGQoI/O9QO4TxT1prq
Ikscm7E/PoypfGewPHFO9scpNLwzdgWynMl5g3CCpoMLOacfTzi0uviRvAvHtLmrbfyRen7Alx9u
+rD8MYJ5j8Q582dWcmF9erBQCELcISSpX1RZnUixmzkhzNZ7L9/gKdQ3raZuYuqSi4G0MODiQ71/
8SfzYIStPLpUTXgzSJ1vvYM++b+95lsa2da6snO6Vn18UI259ockZZTe+1vNGe/tWzty4sVG+S51
XMVazw16DlN3WMw2UVVMqyaFi9fG4Z5o6E3vtxVrC3naXIibRG/fsBHW6zEp9rJNSK95c/Tmfcyt
9E733fuc6u2cpCPMg8EKzoz6342oLHYlCQ9cufFzpIHxdOa7NimDJehN3TtFvIGOT+KNE5A2Y6b1
24Thaq+s4oIonwFC8MyuSO30lHhLogyi0YbTUQPoS34QUEsoasGdNIvR+mhz5EMdQkhy9OkInPlB
CG9Y2wmVYGiN38bQLDdOTTcjo8FCx7bWQOYi6+EKQ1nQiGOEjRQ7MOGpvsLxJJQRrL1yOELVDrdR
oyBC5f7RxdiwBmdPzeSxdlEFtpB0j4PJpx6PGqeoiaanS02ArGF7V8B03jS2Ab1MxQK/j3doPc9b
p6Q50npUPxJo86hAq10yuVfuS8PWIYh9QwxewxnJCZpk/jfBiG1qnwk+83Co9/olcba+Am3cZVFO
HLZ4s9HVbzNpw4oC+bfUXBC8NyMiiqMbYYsBTgdio9jg7zfspD2krsSp4kRYV7kFjnpprOHxDdsK
YwASY6a1thludMLLgKpv2XfevL4LuIONvKRSf5yS4gCi4VGFZrC2J1hO6Lw2JR9CxdazNcxvdduM
RyMq8FcD3NjqmJjWRg86HsrHpm+97pA09t72sLRJPsx1OpC8PGJhOkocYvH0Ri4jV3YUNSQqVB0+
LufdSMufrR+UpAsHP3H0bEXnYymP3Gw/zIPPKBnOYxt4SFRtZ52K7tOoA0AyGU0fx2RRHnuH+Dx4
SJRtFuUmpSZzlO8dhLFr/9mb+DqU3JW5eUkFYi6SHkEhtOYbyXSHNm6sjRU1pyIJmWsP7o4S0WXi
PMOKoWFExa7uC+cojJ4oixbYdK+mR4ceJAmZVbTD8Hyy6+E57op2MxTMVuzGYlgzkMoX1zSpKx31
q3TiRzKe8Q5r0dPkdPYmahoyMhtK8FREP0Jdv9HtpdwE/hSTRB4mHsoCibw2Ozq/XCfY2noL71/L
uE4IbXeBkMikO+fpr0l5pCB2KBGk657ZuerPY39E7EBMR1aRT1J/UCvhv1tnsz8nz612C35lY8e6
s63Gtt42+K2kwD+ekxsMfocgb8UQDNtbue0kGQWc1n5Ka1Rn27JBIoFLUT9GRisvLV1r8IH+xySB
RiHoWbVORuxPBP2srndJ42p0VRmkmLtYdQ7J9SYaO6UovpLmZlkzCAGcfWXDsYhz7RxzAR4rU9xU
i5EsiJpvrlIoAbroPSWy1Ym0gnEiUoy0lB1GiKzDyNOfkS94D+0YXTTltcfBYVYH7PW73vYhbqzp
UBXmZ2ImT13JUiqNi6to2HbEhZHX7BGXp9+CeqeHTrO3/BrzZ8E2piI/j/7/sRurOz/0YR3iAnJL
8zVwZpVF2+d7oHX6invoxC4MNs1ZilsXUEsEOmLkbMDMXekMSum+B7b2YeZ7vaGUzerO2i7OaGJo
A7LZ/U2l1fs41H5GPSFN9AICiHnc4WyTmoTNDnM2hwAeQXajtW3YzDejOrmzcYzuULeiqOV+Dsps
Bfa8WsfIrty6nPNmYpPdKvhRbqefrutcVT2zeJS3z2PQ5wVUo9AS3wzdb55oTD/qGfi8qDgkFuqI
KHhxMj65OGRIGbBlz0b2JuWjVbCb96YOAaf05SbAJCuwThkxoi4Zxt4Os+SGPXa2AcJqrZM8fvac
7g45VnXIW+tZ81RJcMsIQQg+uf6MPXxVD0PGW4r2QRmMhtoQg2A6tWvPLQl3wz00jk2xDUL7p4Yd
pogiPnbx5pHttlHAI1ZzGWUaG1sZ2bbvIzr5NCF3ZUzgPTGicYyuoa1Hc6Vsa2fG5Ph1+fem1ghY
CfVuJ/r3PlT5OWcpCAlS3kdKPLm0FxPdKp4xMnW6YAAumc1U+r1eu86mg5WxaUn9tQlj84IaKX/0
kQXqW+SW9l2RJ5dJG+GavBuD8Yka9T1o/RPMkZ1VTeUeYWWImKnfCthPQAvbO4++8ppsdNzpvcU9
JDYQ0mB3nFBw0ILwjwEamnlMPyZ3oq9Jkuyjq6P3v9rsU/Set4HU2MNdxT1tA3Sy+97ewl1bD9LK
UPH1MP0bZ5fJwcC5hxG0zq+O7P0HX5txKkN1isWMCzA0nKbuBfH/lt2bhiSWoSu51Y+JX/kHfBrr
tGFX6ZYQp/qRVKqxxfeeNHeNZU+sqfSoakhH4JaeRV86R9ecvqVkzGh42dOIxYX8zUuMuOXQUPHI
yIg2Xc/gpgpQj1VucfXnuiTw2TfhpbsYNnK/BmIk66n+WnTeS4VRDPneq4RmujOl+OhhKqDQ5Vy2
yrvepXJoadZfJF0tWwQ46tLnTmeJIoNppXct12YaPQ2KFnimaMuQwxU8JbPToknHS1PSGmqKsed0
0sVjNoVvsdDrR0NBTsTD9WMiy6qOiqNjmm8ScuKl8ZqncFLPk+mafKIsYGS+MhkkBLdGGjB9fbk8
jtJfKDDyoxY20aHUpm1R4RhZDoZ095Jrbr88WnTdJXbtvWv594IIgDF19KOvMo8Y3Enb+a1+I9Yb
kWvaHuvUAm4822/s0Q0nzia+7BN339B72ysjZCWL28OymXQry9slwWBira27B4VAbSz7TzCd8VEZ
KLgCoe5rR7y2dRWgouqyg8n2zuiYdjesyB+9di+V3f7sk+JIBoJcdbWdnWu+Wustcetp0g8Id7AI
pu3AwlQmvJ9B9SGd4YhfnIaF3bKiGfaWdzrbGil2F1LYb/PlirAiHrfak+4oKDd6f2/6zkXrJTXk
GLdAa4qj3rQ0gYyQLR32+7oZH30tJ/YMuaaeNI+aXX6wFDFLNeXFctNT3Cfv+AWveQBLLdf0NYqb
q3DO2LRfetOF6IrTmXE0YDS0ULgv063ykJDq+jvTebQHbUemaYLzcHTFYwJJZ9M4xXduD+hom1NJ
Yv0qjaZp79r2nV9A85RabO2rwvA2TuJe40Z+9wrxVjA3J1KvphvETH/w4JDliGVg4VrSaPdRGYyr
uiNAEF0hDbACmSb0Vk5a/b71qgsDWmQruWPQn/VXIjMKoCv11YFwdbCT7GnStpRkD52tQbxr5hmE
072lplo7gDpWfZoirWSAmoSQ70pzVwFvBlSCr90tJx8JVXymnXC1THE3jlq5sztiUnrPbJAFK7LG
HVxP4p8HQLkFAc/8yPIcgN0av/+cyjkbBfoh7bbC1T4KrMwnOQW3mlNpvzzyy/SlTt2fYUfXpIQC
DYAxa1fLxbGkgVtE27LI1GuXAJhTHsbmqTnpA26uzOvpyoBwNIfybZH9w6fGbUANidVrHu3XFkir
5ZVrw9TvQ1g09EpQ1C0vtelGrFpOr9x9iG8y6OL33JoeqoiS353NC8vhy1Xw57HBB4UdQR2Xl7gc
xiWm/Ot6FgeLdjpc/+DcmJG3Q5JazXHkkRfjtujg/u0QjV6CWkTTOpx9b+w2y2PjflsuxjmI3ESr
frDmOPTlVxpBwKfy9SX/txmDcB0DN0XtwX8CdDfdL3+x7bRkrS/vw/KYcKOKnI/x0Tbbn16HfkzR
PulrPl3wa3tflSGhJS0B28NkUU6xH4OAwStiMxb0J8trjn0YN0QCdrzI+ZUuq8jyMK/Mae3O+6Zq
XtWWl16ZyVvJ3YpbDLYwD4luC5YC1pvVwOED1u2w/Kq2p2wU7QOKX2s3fOWQp2mAa2q2tmmel+3K
zHv8219gYWPLuz01GGtC6nnFQZHAuCjvx3TQ9ibSnH4dRvqZkDPrbFQtO7JB9QTYx/1JDxoifytH
br5iz4GJ4NSa/58pqNjLJBNpnDMM15nJubZmorSsxUFqmEDXNBdhws8VxrL+xsBaT15WX4mcnT9C
oh2t0qMajVV58iMOy1fLYTnj9FD7nPQBpW42OwIFGlvf1ZPD16WyXC/zQcyuK+p0Zw1bKT+1xewj
i2ZzkMc/RmFbO5sijFrOfBOla52hB2lNCr1wi6rxCHVascOwf6dBi00tsa8unYLdkm+/HEynguzW
cMk7TtKdzIJY2ZVjDmCKvYq+kV8H9LtZbWYjaU2pzuZqVsX7+3iIwvPAjW1jELBGohwn5HIo5vN5
+UqFWnVoIDPhc8dhZHt4soISB9VymOZT46OVLXdZA/TfKSgG89TKFz2LmuPyOYgEw8TXJ0I3xxXa
h9bZbAVl+BO56XjHVm8C0dHMIL6o2gf69DIIdLZ2mN6AkzFInw9lSA6lJsZdXatX3WZLN7jj398z
Km1vR9I9OkNuw5GGtzXh9ncLNkwpHYk76dLpIs1mv/wAyq+ayTjWoPl7BgEStfQ/e1DDyGc09COk
gukxaViiDzry8tKq25tcaGgHs/TaIdfqEnLnarqhRlflLFC+rS4l4vGVPWBK6OP5r8qLDd2rJ3oL
dHAriiQxv2i9YsaFogiCEYXGRQ1sS7WOh5o1oaBpuT2a7V3jWOeuzg7xlF6IpKF9gRD34o+feWuo
Oylqekg03MDMjvExrKKDG0h9FzXsnvt+tEDQ1MK4sGSKS1e1zka4DBSsOLlTcTkd2hL0ouiSXcMW
C1Wk9r0MHHZTEV3OPD27foZ0jRShclMM9gNhr9HKGNL3YqTbY+vJW1tO/dYuOBmM3v2AO3Gfztrb
sZ75biU1tn4XAjXYKhkSnIYloGUyvhJjYW+kUUdsT1TAXHMEcYw7Oz3/OTiDkOgQJ3hUPgAWR+6U
6z3QuNVzwoPK5Jwa4EbhbVKD4H1ugRaDmMw39ijEya01QSnEV3AA52QKedD1JD2bMBO/DghAaQKh
hUaL+nsYnXCj7HQbegix8zEQJ8MyjdPyVTk/XL768w1Vg2YffFxiMRNTsln5EV1ZVH+FjQLpn79g
+S3LD1tG+FrTX9+VuiZPnSXkSeQRaQDLl55jaIfRUrAl7P6EEXd59s+hAgL59Y+yCutTbqcxRgOT
Em1wTlkDxtCd5jsJffJT4CNGH3SBjovkxMpHTkVFONacnH2JkLurmp80V2anghGDvoTH5BOUM3LF
eIVJvsGJz4XlMTC1k86N81iwqvYjy2YK9o6mfA9gO4j7szFiiox6sNVoxdaG3x8twbrWaHG+s1kF
VqZtfNhK5/Kuv4VN8pvuyjqXzZuZl1xeyO1a6CZhzB43dr1vfez6a3RAoPYJGkyb9pr56ldSWP6K
PHO1NvuC0VtFHFUqlx7myYyTdwSn0djTx6CT1klcH+QmfAx6WZIngwGnqj88h5m328DANQmtf7NG
GuOhjfevscYXbtkCblSDPLWn05VXT47L4MuViO6qhn028a0rgsNLFT4j0MZB3pDbyPZoO+Tpt6SO
dr5JICg0F26yrHi2Qi5bF7wL9szhiO7dWp3gfM8TNvVMiBc2BJd17WaORC64enpDDI9XIfUJOJkv
9nyrW2Rxx1lxNLKB7lBJsQC/2Yjgx1VOVlxd2toGYLSV73cnVyTNeW7LzlW/aRafqJkZfjkHWUYk
lUAQFg630ilpfnJn6HeuuCXacGKOfz/kwx5Z7Fs5MmPzkueGwSknFleMhMOcPVeOj7spnBmMOWcA
K+Xe8waJFAgJvOlHNyA5t47uYjZUvEdkFNRFTscYY0W11Wvr7LAokulhCztbQXi8pjHiu+SZdLZq
05lIslgAuYL9GXsGmaQEUKhP+qX0/e+NQZsSmFZepsfBHXh/wh8FkwAnVbs8K6+gWi5Ku9dEcfKZ
k0gveSj9TdPiEGv87CoNUjRC56gG71fnZNfSnxP2uvAHwo3t0MI6IzBChg/Q+uI1TPutlyO3KdAA
aTPhHS9cis+mR7LZ0jMgncCg5ZdHGkLPYmtb4o5GIA4AV78AYyXDjvLT1LdMIe5on1sIvJNPIlIO
Yc2nalcfA1QXNyPlvQ/OtQheK2k8GZL8a/tXZV7jtKQRJtiQ9jTXGCAfy8GLzqMmh40t8bVOmCPO
XO3GeflqObRmIMCwsJamKnovJrwZo0PJFpPKsUOE8E2Qm4hJDWbs4CnFZF0BeWAJYOZQco23+t6t
8duUBJpTvS1uQX22L8rKw5y4PK5rZyKljqq7F423igeE+xEdxpagJPZwrLw9RNLvcOK6VdKMgq0Q
c7h5n0mvgg+zoVt6quaDUEhfVTFGXJ11tQ0D59pq0SY0BUzpIIdD4LGPDSWi4gU4sRwcx3kg1KVC
90jreIUCLj+NrkkMRz38lFiE4Z+ziXHmHUfXIR/0nXGvCn+WE+SrZDE+L98cbjhJ0MjPuxdjPgxL
hZbqXbNOaTWjdSZ6XWAAgdfH0EGRIVZa5KQ6GddwbFTDiRw0PngGdCtUDusum8gUTGOo8MomXNqb
whDCpA7+PJX9KZgPKVuek/5uzvV2M2lPbsZfksHtQWk4f38WsR6UzNbYz6pTTb74ic1aDVNg/nKI
Cv84VFsC5f1t7QbfxGLeTsOZN2DPf/HwVT0yDLJaVBla4kBVI9yKyrNNacXPFapZjyV3jRyX9J/H
mWEf9T5o9l7TM+39899H8wthsMekm7VlBoikseWSNOvLLybG8txCx1gOGlmoOZc+9ZE3nChVnMPg
qK2fTN9Nq27YuWavdmegMJWtQQuOJhNuA4Z0uUmmYdu+6XVIS7ibh4WUv7LV8YzNh8AxJ7zTNkMg
aXA3mg/BxAUbkAqd0RuGsMHBVs4Wtmp0aJa/sIYDg9C5J6i7noMgA402lkHWaFiYL4nGsrgdEjyN
sFyrTVHprNNth7txrrUpddluAJvb1jUrKl/yZFLL5tQ33tP/aY2dbXsk3/3/NXbrH1BEiW4L/xNj
5+tf/YOxA0iH2ZjhkJNnmcjYoOX8rbIjJOMvS7eh5Xhy5ow7RJb9rbKzBFI6VxD7rnOLMoVu/lHZ
ib9s0wS9A3/HNR3XM/43kB3xb0l+Oi8L4Z3EkGvqJsr4GcHzLxo7LLQ5ztR2uIJ68rZGrrPiDNZd
pwPIDQocKxBys2NrhS4INxSaGtoIZB74J0O/fSJoK31O9eQDTsFdx2JLRZBdQ4nHUzGFF9kt1T3t
5Fvje6i5xF5XSXdk+nogfOKld93hlkXjcPMaV+7+5YO4z5MxyLP/yHA/5mHWQAOyZ3Hg19PHXzyc
/zBL96i5QBtZrpCzuPBf/jArG4vYIxv0GlBa73sPuUdjfUxWZTNFDrK73HHUxkDFgYGANnjb1u5d
1Q/GtVDWb+LWirM3dLdcFsNFwI0+mK3WUEF08lLBXtX7qr13QmURAsZcGuF4xy3RTy6+68MVJIpQ
H5AEOa3x7KR5tYaVR6BTVHRnLH7NXurZJ3bM/lzNfPzRarZaVvbHgMHn2Wz7aA49bNeDg0x2HONg
S9faP5uqx4etuZva78wXmmhz+oOlzmprZ1pwzEZXe5JTYR4yC7RaAJ7lf3hPJefqf3lPpSNdT3i2
QytK/7f3NHSUK72xuQbT2Oy6VoU7r2OYFoBBe+4CHUjmNJ60CWcE3kUinYvovcn7X64V1PvQK8W5
bjAU+0ybug4nRJM3LeNdfHxltK+GCpC5TOJHGEpYK6V48Zh+rCrffsPk2NHlkhhwiy47BzDRAsud
MvBw0yoL9f6ZWXMwJ6Q/DdSb1GlobvaJohx0RJpfrcFQ+xINyYaLzmB35yY3xBUMgrsm2pRYD1aj
6I1n0+G99KZ7V8n0dcTZ10F+YtBdqEts5Lexa6HTYWAJx6lB1WU/xoRMHyLVpK8Cp6HdlncmQ7bl
Jvfn0AFBAzkUhf9DDKfxXy9exzJ1h7Nccg2b4t8Ess7/I+y8liNHsi37RTCDFq+hdVAzky8wMjML
WrpDfv0sB3u66vaM9X0JI0MiEIDD/Zy916Yxj7IuF7fS+cKXU539rGUZ1iNDamO4mOiEknNPN+06
9nayzyByuGG5bcz4LPHHILRybp20WabirrNijcvihjm3/vbfz8X/iGYETet5hu9ZgckYw406rP5x
Kjr6GNm1iMqbbmrilGbOtXQLZ+vEiGPw/gX/y8ehM/6fh6n6vECHQmv7THY9/z9OfarQ09y0cXXb
CM2I75rxp5EZtQDNhJTaGvYNTB7TFWsOnhtOqBVOtY0bdBUARIh/na0/eU8Y4KI3aekF8wVQjY33
hXGEmV6ivVWUM8iBCet9FTLtEdCtr9VcMFczsQgJPXSv/8v++w8hNDuQc80EHG3ZrquuJv9zB3qe
lcRRWSQ3x7Y+WA7GZy/m4B99o2W4ipp15GaIgj2n3wpEYReLkejczp1JsEbzlEDK2/R6jKWKF1kT
o6GojYflJrODP/RZvKOVcApOhmKS6ziBx7mUaxG3O5OW5KUnxBkU+gyCr0OPHDbDCQ9/sWY9Z5zQ
tpCMnDT2TrReftO9sMFok3rvAUyZNdPvyQhpNKWdx/ok97tNQVJzMAuGgFrsiFTwMUxmI42OfG3I
QN+iSRyZqwLn1kT3lxT4DrWWHlDIBRUZUWJcfIyXUB2yGYFmLs5kqw0okGR5++/73fl/DySfiAbT
oHSAEt6z1fn3jwNXdztmvE6Iys5fSzLWEY47w6PvtD+GWGPg7ZlrDa0/oKqZfmeGn/6xwHvh7Rg+
mwxgc5vZ7j3WUvJwBq3fS9MLn1C+jqtEPbcX69HSpt9dl91wGR+p+cAdrfxpVSAsvsOXmB6aHMVb
6+SMRKhJP20jxD1RP9mNj7GtFShL+tlj+Tg9pDX1uzmbu41jB9oxKo3nwVQaarOhsDz7ZCk2AEM1
R292JcTQQ1K6W00rhwPBzpCb3TK/ocdc9WH7s8/GmmCgun2zvcfWFOO7Lxx51Y3tf9/BJqWc/zxX
LboqlkeGcGDgFPSY6PxzF1O0SPQWWdcVmyJmMyM3zizKjLMuqGOsiELf57PrH5YHlhtw86GGzZ/n
tJo2Nbu/X2OEdF3mmjLTv9/mH09xvNQg80O98O9360VBPo831Zvv910eDpF64xf9+5mzq2lrzPm2
KjJZNInZSm1oiyP1lt0/Xrg88P2Rywai+A936Cvfvu9Dl8QW/P3hU5DxY4Repx9FTF35//ed/n72
v97X+F1EPraaZRv+vYn/2Fj1wPc2Lc/5/tCuLu64AIy2p1YjfZzG6mnLE0JwIdr3nl8eWW6mZfcv
f9qcsllzi7nG76mazVuq6BfNCs+JckGSB6o8kb1yR/ZUmbboU8KdRCe0HpjHvvXO/BcFmGw3yddJ
G/7qK5q1XWaBj5//0keJPmFKXiTWzFx5NAl6/KoLtK1pB91hoHyDWZS6qV6/hp13SwnvWLE2iQC7
lO9mwnQVSMcVmiDufCPaI4k/c8HHM6rco2mpbXHCIXpQztJ68Zg2TBMybKem8p9O4+Og/KgR9v2E
5qMc3I7qWpKsZxlqKu8HEQ1+VjNsq5Wvj89DyTDaKddr4nvVWscHq/yw9LKtbZGcEILCijbddxZS
Nzf53WCkBTKdXhNLO/Kz4ZjHbAt27o6YizzFdPAoepT1unAlWXedti8Wt67y7ZoYeGPl5I3cfsfp
+2FD8StaVeNFfJMgGXIWF7DyA6cYg/vFIezjFS5cf10r93CmbMTKTyyUsziwjR+EuOM1tk6Z5d0i
NBtnTZJ4lKt0DxzVh1YhTMrWvJDsCauwyn5kIYHmytVs5OPv1KmfTbvtNpVrPqVRew0aScAsrd1Z
eaNrTNKNckvTetHK8AWLAUEtqJIrbNUl9moPyVir/NZ4exF40zq8W/YHJKU1Kl0LNXKNisUiBkZZ
0DW33FPNN84VkmHTQGOBw7utDxqG71Y5v7linzPlBcdYjisce7ijfOLQw/Enj7+SJn8qvFK7gjfd
TspbXmMyjwzCySavERtt5ADD7z8Q5HMpOkj6Ze8cxxgTKry2pI3kwUgdLu8xFBRn2rsgG44dDW9G
dRDCCVpuugEE7ZgixsLWpcxuCobizHs1lG+e9BHSbrFj5CNVNVN0Ww+oMztfH+kjmsdWGfALZcWf
8eR7ePNzYo6c9LdbAfZAGUitLX0qKRBdoKSesJJQ8QcosWtw/Kc4/8mevFAxB3mSPIHjhiwOI6CE
FQDh11fogMQu0RYMkwlI8BBqeOJz522kNnIndgRJcYeAWPQP7YIkYKU3wyiIFaygq1ywBS15fQpk
gCuoh8FLrdmDctAr3EEA96CHf2DBQdDpJYDKAY3QKUgC+YtIKkbsMNJmaE3n/Pds9xgCFF5hlOtZ
4RZqBV5oIDB0BWQue9AvEVWPugXSoENrcBS2AfAsup/YxCzoR6cBYXGZel+9Ft0ZsEjeEdkbMVYZ
K7sadqVpnaZwIswXVgQWFaARCh9BUeMRdevIqYV1K/wsXE1uiCPnOEDmyGqd5vqEmMeNplv/4qX5
3RrwIjAgoqgkf2yeKYkJv6PLM6a3TtgmTCZwFynciwZR9c6YjYvmUVkcPU7lEe/mzPwS72z1ymSL
CIzgdXCjdIeK7GLoojhKk1isNKWzjcrqYFH+pJaGbroZaM/OjfNT89l/I3SabV1npgJeIc1ANr8a
s4vvVu0Wv44BTt5+NpmhrrhslwclzlqbWoPwPfD/DKLBWe+IErySd2Y59AUUdF2pPZ04LqARX3vT
Etz7kxu997BIWIqhhFN4Ensm8D29jsjM170CmEyQTFKFNNEV3MRRmBMywzZzCvgkpyvbKxSKwAWU
wkYB6ZDwA4BLcRU4pVYIFTKMg90MVWVUeJUOzkrW9wNgDrT8AFhy+R6jvMF+TvyhQrSg7G83AdSW
yXmoFohLCM4lXcAuCvESu4/Ebflb4OEM11BgWoWDCeDCTHo+4QfRrb1N/dxT8Jj+PiiUTFGvaXI4
zwma9ojxEAsOdX1bAWgwKT2j4mUGquA0rIsOocLVGM4HQt6LqTA2WWm9OEC3vJBfeIZ04y/IGwW/
gfb0bCoczijpCpgKkdNbn5xg/T7vkteMgROKODidDK5OzKyaUItyXQ8gd8Ao7AtF5FEwnklheVoF
6CEL+q3J9Cc4P/PPklYydV/kkkFqqJyrHy2cHyAA2xruDzjybudBAmoUEqhTcKBEYYIGBQyyIQeN
CiEUKphQpbBCOnyhQYGGOst6NhR6KFEQolrhiCa4RJ0CFCF/a4irB8wCBecsFcaIwsQDIIDnFL5R
BedIh3fUldkfoxNkxvbjwZlnoslgIwE/RimlcEmJja4qIbgQ72J3bdA/bWyFV4qAjEqnfHcVeGnm
IF/1sJhcmEwidppjrBh67Y4BhrKl/QvF2mGaQuOH6Wg97kN7OPdRoJEhjN1tecZys/ybzWV01914
PIfIaQGG8TL1eoMd88vHqogdctaeJGX8A4A9bx+RbfaSSP2v5T3EMKmYju69aex4ZxeoVwfkoLTd
83JN2I3zq/QfySaQX26aJZvKMeLbKCtxyTsLdVbQaj/7gtq+2mxvLnAfEBf1aGpjhakhL/YdONpz
Gpc6bqL8kzZV+9ssjLObCPlDs5FsogaoLpRdhqumx+Mm0LviA6jZbnkqu568NkBDz5BHJ1ZvA2K1
eW4fW5tD9/vdejqBIv9letqAaBMxtV760JZj3EJA2axXNBw/HPW5aN+vfejFPwhAENtRj+LL0Enn
GmVcMmoboNYc5dAu3Ob36NGcmbqme2bKcx5ZNW8n8gIOfW8Yj3oX2qvlabr9btm1/TUJ9GVWUrb3
KRqNkyNksxv0NnnzTP9teaaDJTUtYvO9i/xxm3ijfQY5Gt3wb2ioNI2g1z7gLmyqBgOWHyUwslwr
fQ7Iy9ibE+JbD37Co92YBjJyvosdc8ropfjCvIJLZPbje+dVwckl+XTX02FjBe+/LDvIIDiBy1Xz
nsPi33IeDOcma9qb4w3pptLN9lMlBSxPrV2gU5TVnac6C/ODW9n9oeyS5inHJvC9uwNmu37sh5+a
kwSo+TT7Flhudta0XNs2fuW8hUH8vLxb1EVP6HEpGzS6v21rpzoXHHe31ioowLud/Snz4F870qdN
UM5l/2SEs0DLENcHY5D6U1j1/fcHD+DH6s6HuhPxHo6gG9wZU32BdGOj1hkndJtF9Wuw37U5Nz/7
MNY3Td/qlyqv5M2kOvj9hFI7t5adf6WAVTaa1oaXnijC28Q2rsPJKn/h2MnbwfgqiDPY2PZQXSd7
sK59ZSikHR9RYAfjgNNdFKy5L+dr6HriOnRusWnSyfvykdUum9J2VFelF1x92SbETnViU1S0NT1w
D5ewPyzPYsrnrCWfdatGzbosT9CD1P+ctKdle9xQ4ASYEv0GulZeAuFYmwFNyWePMvB7g2KVo1SB
B5xqI73ojRdsSun4Hx4/1vIM6hAkcfpFc2fwJLN9MtOtrCb5IUbx/a2dYCjWLDqNe85yGoiQVwNj
6cOfGPm+vzZavmTNDoofItLEz4UamtTi/qdLqOTyKbPk5zGDEEZYZPknHH3mVnEkfpZTt1u+Swh/
dmVW7iFJtYS1QTOfepIithxM+F/JBV/eR2qOwiy52aMztSiuuObuXFdLCQvHAqF+IzCm4wr19/go
TC2iPwj4wkG5/c704LQ8I4ugKCacEo9zU9tHEwf6LsWv0JkeNBcUbc44j5+JnwUIWqbkjH3EfMI/
jcw1Gz85eYiIRJB892Nm+zoRc2tPvUA38wt1Sec1N63woLssbMIYDbkhzssLTSfFgURd48T1PN9C
jhI71y9flwfryo8poNbujWB6zIGIRr7fNc3mp2HQu5e0FS580NzeYtmePt2ByY0bfUr6bTtMqdUx
yPXm1aTAt2y+7soBFU1hXcsoHO9GTnLNspl9P35Ix8ueO2FZp6Ty0+1yf0nWFR774Wc9VcxOEGgd
htEx32Zgp8smYlXCIxhNBJbKxHpwIlrNyytdLHVKkOE/JqlrnvuJsfr7gTDYmHkX//BHALAkt8x7
PXCzH3pib5a3RKg3bXzcdmeNgMZHOWEpClwWaZovgoe6NOSqEY3xUIvEusxy0NbLdx/r+EiZZ36r
Sof1mTHiXsB++rPWmdp34HVpc3Qr18aDPdateQJhUjx3KJm+twq9EyqGarjriD6uvkZfYHlAxPMt
i7zylajd+iiDjDXu2GWfaGmWre1wh20bkTgwhyowAWZIjdisnr73jujKdRvVgrGcZEYnRvu/vGtr
dK8DhdFnzxjyEzTI4fsHzLWzyYX+wwefsrOskkNmrNxXv01YnvIDa4ZmILDkEOuiIbwvhx3NbvvD
TPe6Gf8aey7dkZEh3bCBQlpc22VINFFV54hn4SQc29T9oN+JRsZymitZuExNiOvbu3blXesM1ozv
4ZNt+p6ravcUoJs7ph763gE6AXInYz/oNtKNAP4eMz//nsr5aZKtfa3wyut+HQCX6WBozl/uBIjI
TOx5aw0kAYM1sDcoQ6YN7ZcPzyeXVxgg+YrBr14rPzgmiIRWRdhYp7H3cYayBkTh6V09i1V1ZBNY
ii9ka8xm/6zl9gdljEOe+s5bZ8YYUQkJPnSuNHexxzkqnBpVKUq20yyz5hw2Xv19EyGhWHnUk9SP
RlyFnyApWP4cFXC6QxDbjk2895OwOP19/38+b3nycmMpDf33v50d76NyPi8vW95guX/uFWN6+fPv
OxnGgzUwJHvVYZ5g7YRs85T1KBhsZEG9JigX+GK68l4Vzgwt3/ZZ+QZkmPpLwgoo1iSkRF++JcSQ
0uFiQlzkm9ZFt4CZoD6B36lPWacz16175vwlwlcD6yCt6oSdq2sbx4ep5bOLdrn76Ul9Oi6xE1UL
B2u2gRT1Xd5xERjTrd/fPRsTxvKEXmm8lpiKQsVYfKdWnHWKUwdrNJ8z2AGOiMVJ6n8qTeMLQbcH
nq9uJoTKsxPAcI4Gc4fhGeFvMW2Tpv+RiAiKFMYuEuRWwsPvYjvNvfCsiwcCdb/sHs4yAUAB71uV
gQJ2kSyu0qZ/Xb4c1dH6hPWi0GtVcqzmk7S/Msm7aqxUwDMnr0ZPQoYQ8kVP43EtMl6AuIF9Zeg6
zCoYZ4lRabvlvuXRUjBFdy1kmR252Mi517GHg4iQww0ThQjFyXrZsBh92KZSVtQqV6JlOIuwjFzi
etsXgaF2BTP6IS7CfluZ/c3Gc1R0LC29ACqzUtP4PuKaerLEqYq48MIC6dchcIlTmMWgmC2BCkEd
H9/v7rQogpf/C0Ti63R0OsRw8miE6UHQMjzMRlduI4YqWiw6AES61hvXoeRAbiWC09kDa9ynYt3L
9rGzy26vxzRSofGPe1N4F1ebUGolmQdOtc1piNSBtpvb4S2xk51XNT4ZUUQ3sli0pQPRXUcQgpMQ
EU8/UoTsyS9zfELS8fUNp1ppJozUnLZGbLknbQx/DUL8Tr2QCPmuzWivWTe7L+t9W7n3fEYYb47D
2yL0XgTdC11++aulc0aJXxtKeJ14hmXmzoeytd4AwrrXkKhdv/MetKqJz7MJfLNMa//Y8dKrGKAX
5yKwd22jsU7HKb1NvQRpEW7qfei1B9G5A0Y600Xlmk17x+iDrdUb3U2DU3xEVvImnQ4acWrl51LY
9dM8NYQjk4p4ddzK2qUW6b1TFztrmpDeDla4deoxwZ7CEaLVNDK3GEOWxlwaIPFq1h41QXn3O2dX
ksB7xoVX6XVDUt30EtlD+JBVAZnKeY5IGznhk4Yca8Xn1Ke2o2abxWlyMiY6HKnTzKt8MIzDYpuI
7eCKNt3bLbkM38aNrqnyvbCyc6qkUcsNQsyHQOjwbCvz4qsBLE4Z7v6+yTSjXA8VKjfd035FWfJK
AhFx2VYTnrSqe3NjDVfiSLOBgoiHl/qka5zyXv8B2dzYTaP5ECvVliccluB+eogtFjrbhpk/53WP
DCrGsNGbRrsfrOpSKFnY3zeVi0Zgxh9B5mL1FcYEzJXVhAbK9b+3f1CqprHPcZDWffwthF/U8JSc
kOl4b0HVj1DdanmSMr0nZe7schOQ6nJX+e+/evRudBWct1l5E/JxRKoaGZyGcL7EyZyIxNG98UeU
0ROnWvNQGKTbCsLNNzlodMrBQvFuluMc6qeyaBHc3S+WARnNOgT7bDo7xXjJsI6udJMg9EVujx2q
Oy03y78qPopAISXEBwrK70wiy6C+yXJTWJqzCctSFbvi8DSrG2Kc8m0B+Ghl6LG1LufqVvX6y2Jv
iEM2YbnxseN8/xX++y/ezAL6Sy8/SyWaM6WaWv6yx/Cf/y4P6IQJFalbH/5W71tKzJ/hzokIHceB
if5ruSkaxrGQGdv3v8t9fgYLJ40je03mLkFTFtbTGNHwKia6fcVw8NpFZKdCNQBYrF6aKW1ZbM3E
WxbNiMAdK9iMn8wz6vpM+lUOgrcgKZCuG6VRn7HdRKNWI9aqTcBH1ZvdzxRqbP0xlHgWihDz1WCg
NJUT40WkerCaRIGat6pRyhVxuSGbgDqhnhTfu6RTij1j8VSro2L5JhmUvH3Icl3XDqXld7sxyT71
zknPTh9tmskYDn9Hb3ScnYi7Meb6evhAeQ3Q5Gzl2ygexpNj2+MJoQvU1GAoV5WSqKVpER0zvEws
kRi0C49TzSx18NnL/0GH2Tvs8qM5pOVGp6q2tskuAkZD1E1bbnMrRHStjCiyM1VsqReVuzjsXhZz
4OIfWYaD5a//uC9yORAD2dBx5bjoJA7nGrXBNZ0LQJZxi/urysoLvcIAmz0ify0GLzPr0bj3Cl3S
3WUxZlb2SwaOdUfQl38fXXPXscz9pAcD+IJkNgrTcubXQPo9NBpAZIyd3QgJZ24j7reig+vN2cVC
xaPSyHYJnsuPoDAhhYftS+G049nvLYSxz7ETjE+lmINbicagsrQeBxUNQSumt2TTEgcvY4j9lETT
fWjAr7sS0E3ou/C2kEE1W2EOtGnyHusiMgK8BtW+yNz4oQAfja7bLOQmLiJKyqlaroCdRfEyPJpU
eLcY4nX0icPwCAmOZRROaJSZ086ctfKhAOI/Yfp9CH3M82ZA6wZI7cqj+PIDbgz620aN1uloEjHR
ZxcDnRgIEKvauWYO6ZcUZ7ozeAb7Igpe8j793ephfV3+oxbPFLDChwQoN1uLwLHfx9JeT5pnfHS2
5m4t20B9YRbJOwCJ7XK/V/d0EWBYHF0ra9/aot1XVeo8BUP1s8V4ADrHoqbUSPdgTghgzNl5qTEe
vNv0+Y81lkb8XqV4r4zZ2YxRSVNIPUrQB+QEkmitGkuWKCKoa7kRa0cdpCW29ql9x+l9YjoffCGO
5fewZsLrq2yv6zKmlLMjhB4w1y1zU3FfbixRJ4gnRjhADRQI5onGp9RaxAOF84IVumNhwMRDOPn0
0NFuZ+3x1kjNf4POmRxKcFA0UrqtVsXmA/G33XZKZryZyVgdWpsMb1r12UnA2X+M8xYitYN7epon
sBlTL9nVAudznk6gdHVkbvA0T97MCJR3U3vUY8c8iDIHKt6RDVnW9VvQZ/Q2EkGxzSZ8A4ZdtPV9
u98xb5ArnWvlVx89B1l/iGpLfxv95EQyX7xO3ah58cwxP5Zj365RcFFP1m8E3TlsBPaB1IAMBott
RvY3yivuMIzVCHtXYNy4FAZSPLYN9r7RqMI/VkbYAypUjxmk6I5D29RvLQ0OZNL53Z5TRF/YNN2g
xOhqmi9JbMkXmMK5h0U3mWQKTrYT95Jv4XpTcZCWLC/LmZ64PohLbNkTEOmJ1/Crcakrn/Iy766W
2cK54T/DQ7Sn6Q2dGw9LvRVhvAjn+H7Qxtx+98Z8T2518QUPGExOn0a3Ph9/NmM9XWiLUvt2LO/o
+Y75CFPRfAQQcHFS6uiFboPEYtW3NhsOsiDN5QPap3WHtAI3A/m6SehOjxZZd8c+ptsWEhcfVohF
yomGthky9wz70vphUqwEfamvvdqIv3yQKBogCPra3U90V+5mFMIh2zCqXoKAsgUW8Y9IlRIoVdYX
GkQEiRTgy+rMIZuznaZffu5u/TmefwZBjyIqjwuiaq1uU+uV2Gn2JJ9lAS8Ro1Pya4ySjV977h8t
Bam/03pIO0zPfGLhJLgkClwIIKNd4cfFCYn9QqNgXTS+G0FkvTaOntBA5EJgxrr56oTNv/5dHqXD
SZPUYapYibB5dkcG53GyfwC6nvcNZJQddhD7R9OOP/rWQHFnDn8JR59vfQwGvw/yO8niyN9SAm8s
mwqwAynqTtWyWLttRK80maibUN7V3V9BQfseiUf8Yoc0AuiSTIdI972n2dBVG6ZqVrY1Dy/l3nEi
+y9d9l8k15AhWU7kRmhjcc8jJWQPSm1VtAl9HAhgNBvaHdrE9NVOxp96VqUQHTL/0xT+Y+ObzZ/B
rWjNhLhK5upA8QdunIC57tQOw3KVUyJ1yG/PpkicSO91X0JFzU+ZEew1b4aw42mQ2MZ+uCe58TNP
ovloz0Je7dkDAJ3WbzUje5Har73rDs8F53xp2fIO+rjE0uEbRw4izBSOX21bPStgQXQSuq3rnOte
PldN/mI0ltymKvzVrGLYVCbrGtwqT0IjhL1FLX6I5rp/5zU/stYGZNlwYrS0ikHJzySxSOpbU1Cz
RAOc9z5XI2AhscZf4v6w6PAX5XFsIBNajdgTIqPvGjvsKJjGB4tS0oEyU7J23ME+lH2pq+trtdVk
5mxjk7qMFebiTleYBWMPkczOQrmtStN7bicAzqIq3VOeAeyxHWxPMgN+SPVoJpnNuaaZHv+MI/Ao
c659xYZGjy4dWbtGE+lQjMi/xPjbxn2CTdyCrKKRQl62vXETafc2ama48qvCuaSd+Ghbo33Ooxrb
japvun7rfPo/8TdGewEL6WUgmfYcyMIAm0AQMKNpzsy3tF7n2ftMa2OjxZVcuVBXt3NoRkeMeWTp
pGm6FzOFOb9q5LF3LJBDbcDqTPr5nrYIFzE9mi5IZagrJJW3p/tVXe0uAHRpa9cUkfaWfnH9VLdW
u8MECF/6+xeUcIJxyry4hRg3PszdT5GkO9TImESHOD/6ldoruvXcZIl11LO8PtchfVyD7Curd8an
eB61myExfar/HOKqFXAPdCdQ4sqdy3hFc2vjeIn1O5ur361j2LuCX58UUsB6ufA+BySx8ypjKrbG
T9LcpKSR0TTzqxgRXhh+Yv8M+tcyTqeLO/gTgkqhXS3dLs5E/igpkX7GBfN/b9pq72ndHzoZD0Ma
IizULKYWBE6dtWq65LGRviba5J015HOrmGyCO9iE4M5ZOSH+NnA3otn6Mzo5SIPYng+0qdJnYGJt
K/xTi9X5RBTXs7AijkIhqJC6JmTzMruWDpYIgXNmPYcy3mWg9Hdm3EArUItpUXTyHObmcRhE8Jwb
GgKYJHnoMLsBMILuyRDlVf4tH1hW1eobon/SsHoxwWqGbTq8FriXrxQv/JuQXsG6onfe2jjeFwEp
UaSQ1keaxoC4G3hPSclrpdMEIC6K10wf3hMWVW/mCJA2HHA8hU39U3UeP5O4KQE7De52EhMztIIG
At8mv9o1vnRJfeGkDZPcO3X5iwrvXeaJ+Qis0N9llMc2tYCe0fmA7xww6kCRxKm0G/Hm6tTSo4KU
BHWa4M6FWpc042M2OV96XbhqCT88IrEvzjZTe7BjisBRib3sKfBmVvgaYcjlop3Hv0I1o9TGg4sA
lnww6Jr+o2VBiG77vv/yVcQantkt9aIceZABnrZX/ftQI8hg7l61MN1i7Eq41AFNceYKkhfjH3lT
WXpxhPVse3RZ3ESb76YG3HdAhH2IgjHc5fQ+aOGLz2KgCdQRGU+Nhq6a4RUwVJgtmW7y1Ph1siEo
sTo4fj+sS4sBe3ad/GwrrCMuNO+o6Xl1EL4BYm3okIvN2jCvEnO0DnZsb2qvyt/hKFJioV5fyoxr
viuDL52LhR5HxXPtEYviCX1j925wT0xL7omO6M9TlUR4fCN3b0CwupsdvSy3/1lUTUTztsjPo2fs
RSC5hiXRDyfyBjY4RPWtbSqjFtckJdFdx3EC7aIvH0ygI8D7MvpPBkshvjYbZb1GcpboG6LHOs2M
LZuebylgGU9YwvQnTuAWbp6kM2rbLPzs9rJIxbGdtVstERk85R4eRxCHGM/0fs/1A1lUZ7Znq5Ht
uU64ylftdIwQ4O+ZcYQrIzABppU5gCYeObf+2J5ZK98wmB2nUA6vY5tfiVe2jsxNyk1pE8w1p7F1
ZprF1U38jCXGzrFzmrOeadc8NrObnxFEpuEevlL5ApOV6/Elywl7KaQ4E0FzNPRCewij2YBxwKmM
Kd59b4ldT8vuTUa7JE+Km/St/KY1s3HEuQqPn7uKzEBOS4qcWefTjQCRlwjezEsPvwp5afDeJ637
mDTv/bjHgVo/pST/ELPTmPt+rAi3srOtX1En8WDwxhUnTD3j+2zLfaQx1SmcvUm74sNy6fimlfOB
Tax5SpXdVxSF+6W4dVYVRc/Z5KlcOmw0UfKRdj2MDcctFYZgfJfoktJyhLpX2PlR02zxnDkcsLQ/
Dj5EJhdHa0Tpr7Aa1C7lM3uDolQr4zNKmFU0fclOLXetjzGC4JiOIekQM262JMkuU888p2p9ApJw
VnxKZMW9DgjYyTwTtsY4Y/xgT6TwMN8xnpCMgZ6CBpM3vjNnQUgJQ6+zrY0JLPuRNQRJRiW8Trdy
24NDAUPVDqLrcpOMUDic0ug3QSTXrS29l+WGkPnNZLarISnG9wH/7K5Jo3SvrO5RBFNPHzT9FBLf
dRUhl2MbfjyCPJnB34v1E7lCkG0LwMtUqh6kFf7QHA2PnuiZWjEUpB3LV7/z81v5YU4Md2kHpdV2
gV0LZfSlBqYh2+rz/USqFr/slL3ImUZNwEqgb7QVVynjFtYaoBrNZq2eFHC9sgp0l/eQRki3JQsa
4gWmU9IJ8iTqtj6bGuj6JNLRkA+2dZSI9kppGNdJsMwEDtwwN9HSPSJbh2OSdds45I+da8tr2geX
yCUHw+wqRGYFDWcNUYvnoc2WdUOwKIXvQHCiZb11ssGmXD2fHhVFzODJF3Id5NGHsLzgras8EniZ
jqARrQihGp1y98Yiv8Tdkpd3BCbb3jOHS7w39Cq6R2RIvTpxQp6BPlwbU3UDC2GAaLW9I/jAH0Yb
G3d0LOdSJs3R6twSaJpxKvFS0pBpom0yjTXFijT5GqeTTPeDb4YvzTANLybBLWab/aaPJa+aE4lH
VsAF/T34pmOoUV4oqgqzT9pcvYHGqy4GC21WRwtClx58EC85ZNXUrhg88oOUQcsEgxuXpJeVtMYz
zqDi4mRwIZgDoYoG8rMqKof28KA7L7GU96i0i8/A9MmhNBGktNFzbc35uu+y6iex8jRwPOePRZvd
LQMC3yyHWbwT7JvST0+FUxlXylT6taDVckWOh2Wy1S6ybLYlZamfXo+wtpFxcq6i8F1SEz7QwaPc
x/KdmvNDQrxy1FjFSyjN7tGCIO8UJV165qGF3uqfHaD2Va7RM+4MHXEbXdOj43uUjJrCetN9C3/n
pFH+z2hemy5yAVgO+fNQGJTqffE7mfNXr0amA5B6Zvkq6h1NbWi/A51kM7wIo/efC6++xlmx/T/c
nUeT20q6pv/KjdnjBLyZmJkFQV++KL9BSCoJ3nv8+nkyKQnVdU/3TG97URmZCUOyCKb5vtcQtLLO
E2rUCOvisGUx0m0IerB6U0NjrxPVeZgG5Pfarv1ot6X5ILvQenV3aOZVR6sqiRkya2YxVuNMq6nf
VSNRTWCWt7NufTcJafllr3zM62U6B2jUP8ZmOD1qVhXuPSiAZG56QERkkxPLBfc/qdkHdnz3UJVQ
xoz79Eg+xtl0AC+PZN8NIh+hfYtn3YMDBKJzETsboWs9d8QzYDQq7x1835cWwTuoaehUKgYyvX18
A8C5erYtfkyFUm51Bd9Q3ctIiswEJwuCqkdXCATCbdS3Sla+15eMH9+CiDbMlJ1pIhuO6/p7O47r
YxjCex+1EiwDAjpkxQAj4sO8K4MlvENE8FeB8p93Rt4lzxmnqq85Wvc3slCQakPSpxoIuXjYenQq
YYSyvgD2156cvkyPaoygThVmdo6aZVwDgEAacJlc82lOyB003VMiCiF2qJggkBx06TuyqlsNv8xR
TT9rBdDGedaGnT0v2rljtUKo20hAcaLB3tl9uDHypMDPqNd22LhafjNV+kOMxJEP2687Dgphw3lU
xkM7TwhmEkmFwFO4Z2x23L0W15fedlz4+bN742EFs22TpUa2usw3S9qWt7FSLJc2eYfrZrYNUTk/
DPnYvAMawka+RX1C6dqX3AZmYs7Rsq3GqTrj+JCww2rzIyj1s1cJFEzxtQ3y8G5GUWM3LnP/MMb8
MAP1vTH03V2QAr1Ka105KVr4PC+Kcz+Vvf1u7vi9xxDFrvvqIZoXn4w0MWowcF3zxauH5fNkswe1
AiPZyyYAkVu7XMCIEyLYqGURnfVJMx8qA8cfU1tMv7CqT8ivGY/j+DKOWv+4tCFUhhI0UE8I9o69
5D6FbQ2dakZ/MfPqrQu6BE/x4GNiTsM+HVX1pMf9Iz80Mvm6OmyDHryo3QTOQROPalRWqHuhVDQO
NXJKg0hgC92nSRbTPVGf+tyRWi3hsTsIMwf92U519R5pxW6LiMWHHAVCH6Cx8dlG7SZfDPsJzVAX
kNSpLA37xQxDcMV9Mj2PTn3L6sA7IrgG3LZMk/ekA737WMDJXaM5Ww1raxeBvucCd8GqIaaXGtE5
JxzVwMB3ggQspFH1B7xbyfHrxUtch2x54vYeiXbsq8JoOGkEVM4OggmGqXvP4KYTX0sj8yibgL2G
rQM193FxtdupKsCsDfgDpy6/FUNR70AzlzsipbaPlJl6V6oDgsGjzoieMCVqRthepv4zeo3xs+60
7QW1uIMS6p8LW1Xfxzb/ilApftVknzKgjbLkOFB0CvBJSFcXI/PuCKMMn5eZEBe+wQCbtEaIfKD0
F5YMGXhXoumKza3qhPMXAqMXY2ymS1wjRjxkKQQAG8ByP+bNg9XqMdK9i4EPxWC9N13AmrOQgOEj
kRiLk/Jr37nvETt/ivmpHyJrIb6odo/9Av2ENAvb9i6wF9+KJvebYMnqiQNCO0JLOFPBPKnItJ6I
xgXvzBbstI4cvxNl072hQjaL4lYwB8rsBMkWFQpVC87pPjPM8TbJhmLrdn3wtbMSsPGV/WlILEQq
O/tldIj8an0G8kUHgFVnqvJMCBn57aVIPwNc/BiSnLwpFm4xshs/2R3whNJTwifGT+D2KA4CQI0t
YpSkCrJ6ii6yULCY2oSL55yxzKu3i+MtW2SF41tZxD0JjjoyvsoIbgTOUlNCBBj7/ofOEHmqw8eO
0euYKlN/TIi/kk8f3F1gk2Y2FGVXkmkDXq3BgoxrtDAXLT+AxIJtFeQkdQeswmqAO2zwcM91O6c7
qIlC/MlUrINN7utoEfb104Y0Xh15bIHITB7db3DQvKeOAJffZi5iD6XT7hjS0E6zCCgjmWKJ8HBt
jvp/thmRYxuQfv+FUALw0ubrS/najOh6zW+ZBBXFA9MggWIZMFx1QXH9LZOgen+p/EYdUJGk6zyV
V/otk6Ahk8COnitVT/DRX8kk2H/BKNQ91yZvZTia6v07Mgm8jTc8RRcjWQeSokPg02KcE1TR11TQ
nD1uoCzKDVlW8IohY+/YZjVKUb9r175qQnAkmWMwOaOsy7P+27EpgOzGLhcdTHGX9X6yKYtSA2qA
Ai7Sw6P3SFST5XzLfgAR6Y6dCVpyaRtBUGjbdvIhl8W+7ISajoKhKCpQ8PAX5ElNAbpS0NaLszwr
E9evp7663XrOeljWJmALm6YfP8P7B67152XevOoogV/rYVl7c871nbWKg8Coh+vgek6htR9VNjs7
JeuwKUNwrg3w0YB6jKCMCcvZJ4iOvI7slYVjt//QTpGNPssjeMUwilgoI4irZVcGk/msvZP19UTZ
lMV65vV0ceGrF/i7w2/6wqJ0921qY+oSbnpbrU7rnWTN8MD+qTWKbgI7NmEhsvgrliz5gyqTfTrR
PFLA5L+uULPeUPG681rn+lWu3+KbL1U2C/n9Y/uxbIltYsBjV0wmjYnYJ1SB+oynSrTBggQbgIgE
20Y+hGVeRX6jVSjFihNln6xdr5OPNHwMY6912r18TmfZJw/nrDlrIyKmJ65FK81Fmq5DUUu+5nqe
PpqPdu+Me3lgffhl83pT8QYNLGY05V7iRbBUtPlJEeq84kfiURtOffa1EGo1c9gI4RqhWZOKQmJh
ZNMUqAPixCVms4BfiMdFzVFWO/KaZVgTho/yYovBMcEuV4hIiaJvwTapfPtIt/fx0XEha4p+qQwq
a2oaHPCpUQ9S8DSo0IEkjY3q6do2mpIonF18lgqlsrCF0qqsSelSFHZ/NRFw/bjMlQsPkzPckCnM
K8zjVTMUAApYSjeOBrB3zlHCxiSULHSEVOirqhHjDgzch4V6vU3LjKMS/pTLqsREYc04nKz8Ecti
i2CSeic/DqJCvISsulYP2C/L8xGvowCOpO7o+YPiYMmXJPYxMWc4+uvbdxBn2+o1ESVbPLtSL1Pq
t8qmLKS8q6zBd7tDFM7dS/XMDsN28oELgowbKXJLIIsd29ySJee/AHSvvsrSyldTe2XG4ggtTw1R
qlloaqCgDPi/mHGXGZ3fAq9hLLRe4fZBQUvhIWap7pyBxjt+FVfKZmbLsSDTzntlJY+iVJTwhJZQ
1335puR3YiqN3wfIo8ou+YWt31WwJxFWnLNgYZBPs/xDha4YqiaiiYF3fZ4TzGCaQIjTq3A84wDj
V/H0CUyWN9XhfjQXYAHlcJAILXlM1kz2l7qZCbYmuCFFyFDJmjfBWdpIuFEdKe1OM/oXF0AnMmNC
MMtIkZneNKIq28WSXDQ3rfZXNeDBQCpXVqV0q6yxs4p5mMJbiZzRhDgrqNKJf4zQ15JCxiGAzA3m
kULqNPwkkXCzgMPJ2tp0F2ThEF77Kbv6PvzsDpO9i8qeR8IRWrMuDmN7I1zuVvnZKOz0A35HR3Kk
HyszY7z/82Fd9qt82D/tCS12NkJKhdfI7094/ZhSMswWOl9Vp+knYj2rQK38lKtAbWVW9dkcBtj6
TXAghzr7qjnEvvzk8uM6EpV0xSbJjrLGKMEZ9aMUqO0nNGJ6PUl3r55X+XSUaeuhC4Dni9GKyf/6
CxYPsCcI3ZGhHdYu08zvWWBiE9gojMACTbgWIdKsvmMhZii/ldKtRxQzh0eJbhwFOhC+V3EFCyYq
MiQQe2mTdhPb2QGHPjnX90rNCCYK1QVWqdT1sGcjhrHbYHjbSu+qrSOeeVtg43InhS2ak95A1HU6
y76gmL84ZZcQbAQLJgtkedAxLwFXjlGODMJidaylmR0nCMpnWXNc4Hu41jTTqXEu8I6hphWu7aN3
CQw4zyceB4Gp9EQxTESJPaEYHKoa87fEyMkH/No26w4BYI/sfhRqW5vg6a8HvBFfpCyW2aWzxgtm
o0tx4kWIXesOWHEpO9wpKvrYJOK9royZ8fj3rYCxtdkhSLiDod7vXJwpYAloZ1mEofYRTCeyGSU/
dlXASWXhCAj92ieb5VJ44ITEEXmOPLw2ZZ+RhBEkNvtGtkxmaMI44tbXqux9dZ9r1UVEFrDXfIR9
ruybtr7VBbJaKhTq7YSYXftU6vaw7Uk+bU0NZzgY0iHbE0BjI/6ABOB5zjKxlEQbklWQVjBqmKLz
WpXHGVQeoMMm2DXhGV0ICsEoeANNqPAuZVV2ygKGCotIUSigJpg0xJO2XiObw5PRA6Jer5S9sjnb
Ys5K9WWAfW5XLE1EOxY3We8UBVCk9dhC14UFCoRScbiU6xlZJYjDZCw68WQG5yuKNB/5Etb23x4G
r/L7THkRWFfWyOs95eVr83r4zasl6zWWl5SHrq+u70Be9+pdXk+83sOpwfaHgasjH8CkX05i0msF
Tl+2A93Eli9A+1n2yaIXR9fm4oJRlSfL2nqtbPZLHZ0zayMbZugwscqqCuWb3au4lWKK6VZWr73r
fdaXYkZU/TBDclYela8nL/m7k1/dcT385i3Ki1/dX3wK2TfFjBRufNTF5KOJn60slj+1N00YXp6P
oqQFMJaT9UHwQYQ691qYFiTcwJpfZBcmKkzvxA5fn/KmKU/8p33wnYHD96m6kecZcr2wvpy87voq
f3u8R2LMr+0aOxP5jv98UPneZR+UWQYpWV3PkYcbI/l9ZD1dnmNpWGYOiJdWo0HADua5uLEs5D9v
hESDNY025nsltS9VVeD0k/XDFlgui7x8GO7IPTv7VkiWW2Ih5Mgln2yvxbWzKbRA6PDqTExiXbge
N8SV11vKm8i2PHztlG11Bu+nFQta+9i+RxBc4b+rRGRGAuJdNuMQp1jdrm5Qw3SbJARHj9r+rq7Q
UjZBdbO4FdPeZC7jRZvarTPX7XEwURzotUZlvOK3REAeyLBcSy7CDUGPIEf7biMMwMhh7YLeM8/e
osKJFLWozgHJiZoZD86BrT5KbiC0pfboVRc0IbDme8AC8YUj7esrN5rO+J/LJR4Q3/ocFRlLLqnh
GopJXHZC3VH8QW/NDbHHZ11YEmRgiiGrR+4ZAM98GMBTnCdR9HCRTjFhPtBP3TkRuxZZy/GBww9I
O8BrVmEbUYxOsJzbxtB2YWl9kyqhg9gHrYXss1khbA0N1PnotjEJVrAlZYuOtd4ioZwpkNW0Ovm0
NK67y+V07IqZWBYtZHxiwh9Jq/Ox5H/CEusq+Y+RNVnIAxkwfUxdggL5L6gw10LPInTg3X0gx8ZO
jsyLCD+MYmhOZFX24oR8P5t4RcxjNJwRp/RYNMd83pCs09uTNTFay8vkEVmzok1l8GWUDcSEtSCv
/bopD8i+uNbINnuTtSWkN4COhEdgJ2bB90seQ/atB2RtEv8qb/JQ/RWrefn9ytpa4IH36zuXfbLZ
aSLos7avtaV/ishV7NPrbkHcUB6QD4y8TggCd7ap7RdJ1RMTK2tDbBv+NBU5RUZys9eK47XkDGFG
9OvUKMZ4JVBnDyaXmE3lSZkRH+IY0NjAVtXD/rQ9TqgVn0kg8o9HdpTFkVax60WFAFcF8Pej45Tk
66r+VhZk6Hyn612sByfI16FgRciiz4lDbQB6gQnoq+sAXkt/kXUMIyU67SoSj+CL3fmcYVNI/nM8
S01g+DVQ9v40e2nJsbZlTZ4jz5bNKsBOQoYg/1MN33V+u/q/CrLe/xj/6+7HFH//hzDrr8v+xFkx
aSdQRhyVUBEKqQRTX8dZCZWaRFJN09HtNc5qOOIi1UTCEYiAdHb/r7bsu+h//w9D+8tAMhP8NEqL
qo4x/L8TZyXe+ybO6qHjoVmuZVqWZoP5fyMxihh1BvK1SG7bGjvb2kbImwdyOaTZdJu4NjsMqb8c
6R7OgIDrEPeCla4omFiT8ah3dUSmOYfIZVi3JZkZhnUGKVkYQHPPAX6uOyWfv+RiTWyIhbBXYMXD
q1AtXG8AZyuqvVguy5os4A3WvpJ6AHTEtFmKhUdl1I9g10fEp4gNyUID+c4iVLQrzylOcf7iikW+
J/YPsnD+1GSzhyiymzUlgqctNhbiR1+MRClL+RuX1W4xq02RO/NWjoDQvkWEih//2pQ1j90CFKmF
7D2cuFAUhhhB18ISZN7etG5SYboiZbRlEYvmCEJmv8TtreyqAmvyZxFWvv60B6kbbstd8lCWz5nW
NnuEaIktmGIpdq06vT6eUsCicscmNbhrsWOThWziRo/tFX4xDXp3I1bYBXnN1gFabZFnvnFchCei
ACgEpoDEWV5wJXtUemMEboYTZuvld/hwPTSJGu4x2ji4rH0IM4CraQg1AhoA3xMlBy1o1KPm5u/6
CC3zKmruRy21Dih/7dQqCR8x6hMgNXJazQ17TXBoeVgCvNG+BmmKp6YS75oR+oORkjRSsB/ZYS/H
PAU1N2vLUyiIhfK7Sez6fbZ02OneFbr5QX5/4bLE+7Q13aZ7NMvRBqEtRuVRaJUjhQzKUbV/dGXR
osYa92yjmMxlDbrpr9raZwD9FOGQ30fkOWtzvU72qR5Gh5safxl8Lavjet7/4zZvD8vb4oVmEdYT
7/F6PEVUlJXS+pqWfHNre329f7+vqXAYAiMBBVq8oizyBkn0tbn24Uy/HBTL25ewQsXp67/l+i9Y
228Oy+ZUJMIrkAWTbKLQD1O3Dc5rQH1NScjaNYvyJo1xTarIa+SR60nrlWa8HObOgV+td+ghiZ/t
enBtrn3ry18zJOs56yuv56x9RVd3GwWwwKtMyt+dt95PCTFOalIPb+ff72p9G2vf+tnWvrTVHxob
itj14+q28x6J9HAfiY2WUlJUbQmyqdcYIhtdQfPpbVUXm0CcJh6SXtP2ul236k7VQs23RfBC3mO9
25umvFfqiFC7POLxYyOIK158DhIT914kHMRL/911su96sTxHvpHrHdb2evWbvjKf9FPaqPBYxeK1
Cr6YuzFn79UJgYLYA7F0bceZTShVHnpVtWZCq+ys2YS/PVT1KFfEh04M6vCEGCzmYsQDV6zrJFVc
xvivVPFXJ72K/8ukwHqqbIIchLWcWvcyki5D02skEpUKlquaglLC30TcLRnKXCPw8uK1ud5mFCth
2YyQZN94Bdp7i/jv5GK1LWuysEpv8LGsLGCC/DnQtciHpmwCZWSYERoA3Z/i7/q6lHEX+o6Mbk5y
HhRLZemsJftSudOQR0INqS9z0MABpGwyYtskUeS6IJbYgrw9+Xqd7FWuWxg2M4nY1SRikyOLXux5
EOtj9yMC0TLwLItYbB9lTR7Q5CaqYjfVkGpZw+W6o7JsLhLk60REfRL/KvhNkV+JXVqosl+bxM7N
FHs4R+zmLOEIsea8ZE32RWwE1QLuOWmx5TyJDeIgigLPiUPBFlJSwmUuTNYSNpp4YVSnWew9R1EA
lUXUsrdROshHFX6Z3uxDc3mWeQuZwZDfufx+Z/Elv0pwYEDJs2OJSTC7WeQWGScgYN1i3wyQ+3di
Qv5jAjbYSJw5h0BswT2x8Za1yGp+1Wa7B9nTo3SX5wXwLMnGvobZWQGWbJ3lrr4kpCl2/q6IAegE
AywZFpCBcUvEChoRNbBkAMETsYQ4h4aTRipaowIsi2e5d87QqNjFIg4xiYiETmjCnZRxJ639TLl6
k1kw2ZZ5rGunbMsjr/JllZ6Bzi4nLD3W/Nnbk+RNZGfGJnyv67C25OssrAy3ZNhaWAPGhVBvvp9k
6EYV0aLVOm8ixBOIWI+WH20R+5Ex7mugW6y8ZK2V4SJp9SivXM+5xsHfnL6e04j4lL6owTUnJhNj
i4ycySpPGXmG1QXv7XEI4fiHIq1EYoFBVx5ei/+PPnnK9VXkdUE8voQeVlfrXWRNfjT5KQYRA8TJ
yrsG++V/a/24b5ryg6YwnpanTswKawH7iJH7T18oZhB0gsuz1pGuaiabB1ZMLaWczdYTZQ0NKOa1
9Zr18PW2cWaA0v9zc9nptCIe+eZl5Tn/tM9mDe8bmbG31RCajZBIkQWKitzqbVW2C0X7ddLbw60l
HE//+fFXN3176qv2tfrq3pOOv6Kl9CQOxEv/t+Py1CUGdNhqL69e4++rf/9K65tOZ+0dNENyU+Kf
8eoe6ymvbiFPetuWna8uvx5/dSsD+kjLFgwFI/1Vkf1p5mWyM2vSMvKMtX+9AFOSYFct2Ze1KzA7
/ayjxWr4siqP9CCJry9RziLCGB/IrjdktylklmeZibqkiUiJyqrslIezTiSF1zNlLYIFt50zZDWS
9TAcKjbL8vir28lMkj5WQD1kVR6/vpJsJ83ybqm8bN/2vaft1stl7dU917ck7y4P83U/o7aCQi7O
pbuh0T/I38r6i5BNE33n4nj9XdhDUgGHF79CeZaaI9OBdhkhNTHFj1JuKpKbYplHWgsMVSLfQwMc
FbLaZCrzNCKqJfFAWeAqCThEVvMFHhKG9xzyfjQiQzVBfCcAKR5cUyzPJrGcW5s5cnnJGfvv4jAL
2YzWjb6w2CGCMKOi4rb9j7k3XxATxOS9PkwpEHhLu2CG05zLfvjk4Dt2E7eztu8080sEWXUn99Yp
tyk9uKIGuHvx6eT2fS3kDn+JseswQ8IJSo8tjNrrW3RrWeBGiMzYBpO5DQkirRM05NT+MJr2+4zP
YlnTDSaie1UV8VU0jJo827l27y8IriRN+rDuXWUoQu5i88kad7VNHtkbkRP5j46z4aoE+PCfYxm3
P7Kv49fmx2ss4/WaXzE2xwLK6BmGZtuWKvCKRO1+xdg45LgOKB8btwMOgDL8BWU0vL9cgw7UsUzL
UQ2Ni36H2Ny/TFPTLOJ1CA1LM6j/87++T/8z/FE+Xh2P2jft18ZI+Fb8Y4iN+J5la5prqprruby9
NyG2NBmiRFu8+jikpb11WWss2lCjgu2SsEWGJ84RJAvNOd4YeP6Jndpg78gzFUdtwPAyh62zCds6
2VhaHvqJgjd4ghxKie3tdk6d+ga2bLbZ42KOUnHbhTeEjnYqi51NlQ76diz1DlZv42dpdNu3SJMp
4RfXRn22szpb6EL3mCSxDzRgQ2y1OvqKkqJ7aB0hGDnnpxiFchbzxLDsbRGpJtJfrmAZlT/SEl1k
s7WSPWoyCSh/bzcU7Sdzsu5L9me5ZhAkyr4A7nG3gdkfpqnutvMMSs2LnA+zoYYwTYN78O4AiiEL
7ho8ZnZBA/p5CQSB0zoEuWVdyiS7UcMGv9ve6nw0Vpcbew5xZ8O+HvjxXaNZwW52vY2bk+Hs1YUI
Olq4Zps+6mH4xQ4y7eLGrEhT9xbdieaMY7PmI5LVo1W+USDGgutBkQ0DWJh7CYvaqUZ5ewnVzwvw
fLcoPUTjrcs46tWORHJ6CULnc1ztoU8aDZjwsWujXWNqP5bCGf3Eqe61TNeQ6PJ8UgDtVs9nFae4
+Avr7jhUdIQGGghouUbEL4Znbo+73MOpiTQRWieMJbb6Mx1LliKVhdl80l2qsDI2tsZ3v1f1DqZB
iGv7hLyfhcx1ZIPRd8MX3NijTRHkiDFG+lMzoIuR9q3veWm0HfsIVfmh3OwfolS/R7Zo3IKm/0lu
aJs552VQjRAmDLa/cbLJTQQRAvjmTmvXftvMN1YVQ0FM6hdN0LksbDy3KarjvpXkjxEvZBuTKhQ3
7jpcBsDt6E9YZG1mw0Fxtr/TAq/YRFNxGeIu9mM8Y33SRz4qAPCt0mLYIMNwQnb+SXfzWybmW0v9
1lT5Y1Wn54nxmkQ+gptJwpeCYsMXzw5OM3qm2BcsZXrKDAMydPqltgZEGcvy0kOvcvDA/JAOgT9B
OejQWzeiaIsRljBmVo69igAAu32/Ch4AFD9MRrALHLxI04BPPvTIpFkQZZiJNxUgy30+6CS16gWj
CzWE3YPTdqhUO+ITPpIMFUwqlos5v/FNNUzHchzNvV07x75CntFTxukEmXPLNIW16mQUB4K4aKTX
SJhUCCbGSfgOQjbGrh1hK7aHPxP3Ga7xTTu6uJJ6Ggr8CksvHDL6xrExx7n0TTs+2E1+m6t4Sy/V
BbW97hmJQmiicBzhCH4wqgyUXvxT07cB27xTNlrHwF1c8FJd/dDa3jGZL/NstLts0jr8vl1it3dO
hiVFlgY+jgjER7KKsJ1XlT62Lbdwvp1daJCdT3K14P3XkKRJvrYpQ03aDPGp+tZkVvBo3aNOwpRv
KPcOg86+EmMbEngKjuBhsg20j/M4lftQHZ7z2EH9htTY4MAm7mfd3aCvVuDw6zTNNrAxszaVEf6R
XT/V5LZvjWWKNziEIt/azeEuMopmV8SVechL/B+0mdFpyJ7dGs+7nEwyLg7tPkiNceP03bI3I/XB
GxZvD6lmrPvSD+LoUkb1gkpVcYH4INZx+U/8aLRDtyCANUfadyc+KzkwpfEStMlxmI2NSphIUzah
pz06eLpsvXm8H+Yn3UhuOiHKbhiR7WOzu3UD9Tt2Dig16sjD6cUlDsnQDTqoSqsP7BsbB5ObZBq0
U2HDA3XzEIMmoLAZVKqbSl/y/cgbkPxuyfRGuyvddcrygnbZltTD3pinDwn5HcYGxCUGyz0YYdcd
5z5+gn+Iia7GnrcMXOYNp7FvdB14dtWHsLsxhmXg17WpByE1VbsyA7aAN3h3XMr4xgSy56dB4vk8
LemtleEVFc7RKcOftkxHC6GCcWLQYRwFGbps8bSFthNggJ4b7U/4QEJ5AfQ+SW3lJs5a6xAO+qOC
u9NNMcSVnyoF3iNZnd9EGQtJoosklWwnQYlpue8SVqlKU2IkPqs3oGgxFl5yBIInZCZqD6Grwvjo
9UtyMEzHu5mHujoaiDeWCYolSTHjPdGY9jbuTExSxLtoRCFr9fIzchKHWCI9eTdORx6067ss8MLB
4ERYC2PJu+C5jfO3hRSorNaxfUIn1fKQBA1t412pooWh9NFx1lAqa0z9aRJZcgQjB7leRG37LGsF
dldnU5nbTZdYGPsuw88cu5d9OddArlCXzugN7OyA6BRocZ3UkzqbjxBlUX/3ljtpdhuyrT5pWeiD
O8NIWVnu6kk1/rM5MLoF5/RfLRwffxRFO2cDmPSvrxePvy78vXo0/7LRajI9lzif6loepn6/Vo+u
+peleRoyCbZOblSuEX8zYfS/6LJdVSXfy9rTIq/6e/no/eVoFmF4zdV46kzX/HcytBpLnDfrR9cx
TUNQahgWNDK/b1wH2cC2S85EcZyy6jImI45QeXIx55nhSwQzbW8fKtpDkamopKh4Nrq62aILpfot
kpVHr3ay5wpcdItq19KNJuCEToR7YGbldoh3B4jfjZ0NEx6d7dPo6e0uVwCtTtGEfyOWm9FtPtgY
hjCP4I3CnxGGTATT8ySGcU/7WMhhXQ7wYqgHvBrtXUZ/4rnd2byvxaRQfkvEFNGIycJi1lhGLzpi
s2fvzMxGILBgIdLWKeM95iQkDkGMtGn40TOw2cZ2pz/3XhbjFW4nN+SR3ifRc5w0Fdt3qHddgk6a
7nxGrrA5aF2LAX34c2xtBEu1YBfNtZ/NlXdrlhoLCKDNGyXLztkSzb5jj/EhH8Dg1bbR7tspXhjd
cdQjT4qwT2Kqm6DX5u0SpbavKlN6cvTmmzHHP8mZ1lu0A9/bzlDvlkQdmL5iD+SXe8oHxEhiW79z
EA1Gf8xNTrHZ3qXG3Th1ziY14cjgEA5X1MMOyV6mbQ9xAlsWHWVvr69PC4qUu8ZLwe5EM+qXCOWW
9nAXh2Z3o9nfWkxcbgnQIZ8kONYOfjNTguNRg4fNocnG1FdRxtgOk5PujRYOtR0gRD7XUDMqrG28
DiumARfXDSIOysFI4o+mTjIhwnLCL0OgoHEVtQxVUBIWp32HyenN0IwLCDiwW8z1rpWCI+u+B1oJ
gdBCon2xH3rPyR8sU2dlY7M8ZI9M4B7JrIUw7AlV8werLJ0jHq76vQeLdCrNz2yIu4cgrKCfetWN
MuRbCGEaWVRkGseFuaxU5ndBj3x8O+FtlI4M9ovlbMa0OWUhYhlBH7yfhIeAjb3srjWjfDej57ov
Oqw/WA2PGx3VFN8NMaBKbXwlclefjn3G0tp1mMXq6KXJSsjuQUUsnPQ2ejR73F1/1KkQ05oWXeDF
NnkYGs+du49GxTkly7Bt9KS/LdqwRYZmqlivZ9otl9S+1/Gc4EACkkfB6YEd/mM/hMtunPT+RHq9
2SaD86WLIojm6Nhtskr4QOPYggOa+mli9wegTXd9rLHvVKd+wRWJS6b24tmluw3b4EuujKz6issS
aTxxRXxnuiHGILkDFDy1d9h0sokbjE9ek11ati9bPUSJvW+bUxNAv2+yqj0gK3qHXtFio1c4Tbi5
6xecHuB+F+OTp7h7VauPva3r23bOw0MWB+/CUfnhIsGGMfvIRsmaT1qiH5w6vcx2VO/yDj2MSit+
5uxrQBd0frQEBs8Ldmaqs3dxmL213K4Ac6ghNNsybs1Fe8ObZek+Ld8QbT+XRaz5BQPSLtOdb9j8
HMrcqx8Mz3uHENht2yBvAvkwwTo072669L2XNrdjoB7MakGlwF7yp/SLNg0v6Qg3YJl69ppsNaNY
VaAGdqh2lv20SXocbJdlST4FtWb5oQU924+KpdqDm5pYmmH/ZJs3gctWiX0DEg9pOm7n2vxm2Nly
ZnuMNN5QH0YHPfQAatze0r138JsFqjRGiBkW+l41Y3JLpNlS5ngAcSo2mmwbFjzy1NJ6aoxwuK+m
KD/qFoORZjqHcYmPbR2hEnOAfOEVOD203qnM60PlsSjBzghxIAVxfkgzB9PV9WMDzSxmN7vL3fqT
5Y7tdgT0dQDlsKlV42OZ4cXbsQ7c98McHUcD7Q9Ls5pjP6UfgNkH27HF6somMb8jfzXXWOlNndV+
WEwGurF71wmFy2R0w6MG1cFf8uhmqDWyFkaO+J/55Az6fizH2Wdr6gD7n99XGctskU19/rRkyKql
Qb/sFvcEqxsUrGP5E5sgZ0KUia1/6rvq2Ugy9RZzN2xWz+OYJvfYHAcbOC3lHSg5dBWs7wB9lY3X
G6yxQdd7ufNd8SwgcHlwUNhWb/Ba0XdtZwabmjWlT+5QsQGyONaLmWvPSDLVG0SWlV3jQGuwl3lT
l/G3pTOKTR8XH7tdF+v41Tso4oYYqxgaepWB7Z6Co9Or39QBp87OiA5YLGPWU2nHsHQh16MmqkQo
QVrJwggDCjQ0ftZ28SG1GDDmBsdjo8FwSYPSoQnr1N4ijBB5uFUv6bNezjwKne75QWNcDD2+s/DG
2rAc7I8KqKMNC5HDoNrmJi5gZJNowu1u3lswaGYj36JaV7EpTVEVmHF/7O6Bhj4Bdt+buY76gMdD
VNkHdo2fa5RKiX/O0T6MEP9V9OHUqeMMyJT9nmXbmzFzL2qpdX7u6Mve6lB3mNThtABI2xuVw1Sc
IWXBLoa6T2ocQL1dHmoSyL4dhE8IQ54KnZhpVD1N2XIqEbkhj46lQxTEXwZS4nehou6SPuWjWMLD
Ag2yTT3lbJyM+9xjjd9CkjU04kTw1PmaO0xsvHH87g5wyhv3oCfB13B23hNIcTdG3exCxIXO6kIk
p56/p4obbjsD42llGQ/o4267MP2Oj9Spt3NkEq2P8ex+tyIsYvvmQ+sqhzHtHnEi+hgOy7xN6vZB
SW4ZFAJ2m7hv2clDwBvsikSBAnqnmDjPKbZxV4epfUIVBBry0KE0U5tw1QgZtd2861B/27DaOGRV
cIoh+jW1twmV0d64MzZJRKQg5YMKR9CicW+1qmY5YoZ7iE0heuXGA0ZDH9I5JzQzuXdhx8PVGcZd
GUThIRHqvGqin0KAwk0vROsZ3XwHScJYa/Hq/r/cncdy3Eqipt9l9uiATWQuZlNAORa9kShuEBIp
wXuPp58PUJ/maUX3RNztXbACZVkGQGb+FoODNacfJvVxEJnWXVXQKZgQ/Z0YKeCT0/njRHpUCO/M
zr2n8IPCsarid++Zr9SZjz3hsYijl6KuP8AcD2leUIUViGOo6CrM5DMFsth5cqhkfd6LiDBUK2Lv
s9OGdOVdxdyqsqhUyR2UYr1AIRIkhI/L4iWUOvwpI3uIjmsV160XY8dqqs9yuOeUqrPdqAmOzTo7
ByGR1psd6vNiu21zR223sQMw5RQ0mH1qKz4FFg2VOGdtFajBUW3urdhdubftOgdndh7WZsh/hYsv
g8j2fRWtIsByPifVU572tkfGmLb7zHX/g9Pf7nAq5GXbB9E6E9lIsKkLV8Xh5vucu+Lc2kQrbLdv
/s9ta7vYHtH29buTMMX+vGnbImseg8/2mtvm9mCjChglKV6usC/+WBJhXZXDEwp5dRaumR4rLb2l
qNohxpu40avtAe4y68dYBmcXWz1cxvq6yEDY/P0v1utBn9B2z5hF2gfKyY1rb3IX+fgftPvn3Z8s
+/aKfzwuQNKct1Zz+uP2z6syAG1LkqXlvMWJPIo0Cij/5S3bjIOVGAl+2LxmNs7NrJrVfhMbfP6s
mzUw26x4289M12ezMNvnZxf0PeQEHe8JD+E24kJIf7KV//nkbeuPF2zSiPWKG8X7jbj+vPiktbfb
4tbJfeq25932FraX+l2MsL3g780wEF9NMP79p1Jm2/otdsmI9mUw6T82bZFaicNlHDlaReGSJb0K
UQXpISSPJwRmJVa8+/2zhWHND/N7e/vuE8HZvHQ6WiI3scAmeNho/W3rk8cfu5u0yom9+XT8/k3l
kcnw6NRaysfqvn4KjFzgkcWr1iOqcGjJlTGLGmPVChIyj0J39cPNK0m6Xd22EMI3mD2TlfRcN9WQ
pKxEu31QuOJkVeU3jb7kSxkTAzRxy5y2zT03ey2lcs8O4WUNpxKzm9/aOjim8zI9Gu21PTfpo4yd
o9MEr01AB6mrjfG+Zip9SMmoOlSk4OxjJEyFXT0XpeWQo5k/FFYVeg6K5mMEkuyXvZWu50sWcyKe
9+WyzjxMSD4bTGsX9UzQaplRebKId9MwwPd64aNCzXfG4lpXTqLf1n1m+Cq2JEg4QbHGxCwiTLUz
dGQMfdKml7HHOm8QFEnNcckIKRbmLtjscU6IFBsyWWJOWN3pzkSDik6g3zR8G8wiPuAQIyo+bMhe
pdrLr8M5vRJj8Ysj/BmZLEVLinWZpsURkLWeHfK+n/1s9KOia+/XpvZdIER4nglkvFEyAOpXDQ7O
Ib41LWaEZF2vJRkkQ53SVRK5JCw1Nz9hvp2Q131u3ojejd39vPGPx2z3qlUv/fm4shXfmkZWXmOp
m+2+rBaCs8wmqx5oNyjp79gEHptXbdNcbFd/X7AsISQvZZxfO4YSljPYcJdanCP9KKopZZLQKwLO
oMu0Qd1P+rLWMsOOYWWCQVu3Nudb2izTWUykGP1139pygS0zHX878up1iU/NLXA6T/zDGfd5tWid
eWfO9De0yKhgwYMoI7GW/JlV0l1tjTzb5ucFmVntcRTjOckobrSdwvI3bp6dnWNkFQWwBKV7dD0m
Pu/4vCoahUANLWdFkbb7+yHbvWE6fzeJg+VE8tdTq5YOYWM1NVbr97V9Lwns1zEhoqoiKpM9WtgU
FBvysDlht99BbMVU2+8K+6Bmb9s0N3Ot5Xw1LItyZF0zr7aLuS+t1c0VegPdjuQbuoHf53y0xgnN
qzGpzJNk4rS5zzYD3ra1ufL+uM02DemZIzFvfmlTSr1aWYp1+FXj9pFRgdO0Fyf7YHko8zg+awtQ
bcwkkmLQ3/a6TWm1Gu2GPJ+PmTaeNmOQLSqKdQbzxMI1hMzXMJ1t6qntHSzbCXEzC2xvEE25uSsp
Efe3/z6J2TmUlXUL44gRPNNa2mXf5mRE9dfPR6QZ5pHuRwSOgsRYWxKOu5ruNgdCQ+Jmd9muT8Dz
eDwDynUSUtozKjfwfbvhMmMYX02W6c9PbUHSKTs/bQoDklGb9hImc0mgYna1eay2i7ZL1y5avu4/
HFj4wTlVEVbBCPDb1NWnzeyToFHvtn+xPX178c//uF3d7vivt5EJwSt+vsK29fky/+lVt4d8vr3P
l17T6XdBCGbWusmXvxnStgcTELi6hD8NadsTo0xGFEyZcBl/qTF+P0Qz3bVlqsPtXlnoWVcDVTWE
ZOijpDBX92E5E6DSM71jic/xrK0CFsCrqDxt3Pl2Y7lML2NHcrS9Jmjgb/GITMdEEpaxbzeWgRT9
P1hVtz1mcuVtE8RA+suqjxkfEgux6ebhiiXD/7jg2VqKHBtGUWrENK/jcJWs/l9jfT/bm9Cb4Wkk
bfwgCTIJYwsd4RrM4BZIbKSscpYFRnzFR9hsc1Zex+fIbhLX08YgOefm1CFcN+5pbVcUTS8sClaV
7vYaaDMX9MzkARwbI+O8REhJDGVFzGz9v5wPsE0LacV/F5LcEdf+bzzA7yf8kwfYwH60GmBOLqg/
i+xPHsD+hzRcvFYKJQmQ1KoV+YsHMP6hXMB+ZRnub5LgkweQ/yBbCNGHbZnCgA34Hzm1bKgNegjm
sCzOH//3/zgQWYpQbsdxDUsa5soq/FsgVjBq4RDBn4EcZz5Zs/NdoCaMxg6sXR46P6weuEb+kIPx
WCkKmzNlp/7QytdayeJAYRBo7BgGyBQG0t1mMgW5X1nJwqxpuM8I3feMcaJ0xXXpQwPbdlTzUBmi
hNKWMKsj2czE6Kc+uyv7dKTOS3JbdsSOzliTdo7+LU31aE8Ehdy1TMeO2bxEJ1xfQJuteUW/iLn/
26/3T6XN35U1K9vz51cCn6FIKXNMUsnWn+XvGWGqJ1vEGJV9JnxSQQDEFk567TarYpLtNY2gOdPc
RW0V7KfFuqV5+UQC7ptmCIRZFdP5mU/aVZTh9Krg04TXilxtGgKok2UWj6iF2MBQiVcKIqrz//+9
AyD84byzJayRNLAGCt2Vwrb+SDgLIhPwl5pjlr/BK8U+FhqF/CFnWQbwqMojyRh3xfi1AFEDtgdW
qN16PNuN/FomZIMaDQH0Ezml3jhmxP2XJjKS+dRTGi2mhN48F9aUxnSWvT+GihOPZWr1roQJJsJy
2lGEc7GyAjIHY49hLg+xUbcoSpufuZO20Kbdpc7ijK6MCYI1hCBYblIcWpAE8tUcQoJuO4xVsXHW
F4J6B3E20iS+CHlPQCa9ESQJHmKVvizX2RAsJ20wz7lGaWssF+ERqcPwTg6qmvw0jsg6tH800YL4
QQzvM2a7WtpezvO8MbqTmtHs21BrdoYYFPKYj22KsuZ5yCQg7zxjkhaZ+SmzxVdWBzyuXWudGFKF
9qWimwhIXXvvepxl2HWdOxjnk2uy5tIHle+6IAKQ6vXremRvwUlRsy+7Z3o3nguT5KJmoqKw40U0
0qu8uLcf7Lx4DzG97cxxOFKFkyH0Mb6n8/M0gHSlk/1dRmdDsiQI6u4+duTF1isIL4qZd2neXuiI
OoRZ8m1ZxF4FiI/KxkZFAaG3i/P2prYXi7R6i0ylBYi9KL4v6Sw94eS6tyy13w/NawXOtCtH2IK6
n6Z9XZo0aEu/a6JLjr3Gy7uCjO9EZF6cSevOJP3XQwhCk+t1ONf9Q6o9SUsS3d2Ye+gpOG7D3MEA
Ek/T/Qiabudg6aeywCY1rfiuiZzEu25EH6oPxWEpl4dQFnhmqvlbPrw08OReVhdfqtl+a7r2h5vV
exS0r66klGToio82iR/MqKFiLY7vmrTDod8PX0VdfVsc+tmCede5M9nz2rIPZe+Dh16qhWTeSbdf
3TgGSjdvan2h0xLSIZ4DaIgGeVFlhEeaeXL2n37FQyXorj1Tt1QfFpJs0m4gY7s/4ga7jsrm2BG/
K6fx3KbNu2s+WGqAU8xfWiOgVU2fqMWlg7fvr1Ir2S8NP4scuWCxNzG4k7tTg+m5qEoJhNai/kx2
dIUSnxo13f4qU/c5S2OI/uU6qSJ9H01J7kdJqJ8KAHX6Se+GuHxMRPu9NAnWz4ajHa7cAUviIurf
OnmyipZ/ByG5K+SpNYx+h/vVgGcjMlQFnFjFM6ZyYm+yH62UvwLeS5PNdERY37HQVDRucEJ328Rr
J3UfD85rwu9pJNFdGsQXZKvHrqlfJkIG6iG8dx3nPXD4AIX93Z7H5ugaVCAVwaNMqptEURWmhwmS
J+cxs5t9ZxM8S/gj/EQAV7vkwzEPjZ8FRx617BOkp5299OmMbH6V/go6P6kfImx8KZudhV0jbnX8
IG756EKYGClFVkuXJZw1ZnQiGTBoIVipazte+WF25X08pcQsz5S8a6eKLgajQiI0E4ixx0zP6VoB
K7a3c5wiigtLG0+ISe5ff06aqN1lwQ/Tya+1InpSdAp7Yp7gJoTpL4HTQNjp97//L3Vyq8LoAGpC
107ynTRZwkfIeW4JMWo4lJo8PkPg7i1WYgax54sdfhtqqiiWYfrJgnBNO4Um0qxq3xn3QWVQQTX9
TJT7mtJKISb1w+yCx1BkPktPaxcHrWdJ+SYn6zqUlwAuuVXhIaiH1+U86/C8tbEqyIJjmS3TPla6
F9U9JSqaTlLQCuqbQbtzkX0RcOGQTC2i52B0jFMS92dIQ4j6TiivNcIDIPcdgV5n0u6/Ws7eThpC
zF33Vrjl11A1lzR2XruMU5hc7NoX33W3iP06nq6XmK6zQqGp6kMvSiLpu0UL39CDTPc0BbTNUMEj
kV0w02g6EgdKcacrPaeMA8avLxZIRZYZsF+FOR4s27rLquZLEE330OSuFxbuF6NFQJa2H1EMNwOz
82G1NBh264SaDebe+W7Ih2a7i6rfx8pWcESSMVCSUB9Zb1Sv7Mh+K1BXh36kiI/X0Ih5U46yYIbm
EilKM2jfX5PVP4gYDWaY/xD6pF9NTTKeYiGu1YidI4yn5lBaQ3UwZ+cuRC20n/P8XGb986SV4y7U
EZm6jD2zwWdOjfe8bshSDkrfTamacS3nWzq1lp8E5vdKC742EdVmQU/NKK2shynUkSfRlhaQV+8S
t4L2SoOumjWvn4udUkA21Fwcye16SgCGNOm+EolMJ0quIv8tqeLvc77se6IFvjtMRBKWM41mdjia
p55ova7Yp417CxdI7DeCxbrqBCAIHxAlp/AUqyZ48lMUd829HQt0hV2+RmYhD6kouIhMJHwyV9WN
ILX/0rXhxyL1Z8IKqdLs1YSUDvajbRuCbciz10sfuyGsvCh/UpEMO2BgD1vVg/mcHFnfn7sQTyyU
RrCXznMXxuH1AAY9ZcMOZPlet0d+bHv8WGJawGtzJprLfImatjjaeGM5udRe77rPI7QXjThXZjfc
oiiFWgIUpVMygNuTnLeCpfueweMdHXaJm4OTJTdj0H9d6D7lXJwLWK7rsbOfMvJH3C7tvq1fXRck
AI/8HqBXr2Hdfyz0F7Er6a+jO+4cjdQrYbtfQyN/yl0RsaMbkMXGq9uY1cGlYrGzs4+hGHS/Yrbd
xU65m1R9UZl2P/bDm82A6C22tRuD4kUQyO0NGSxMXZdfJIWMI10nkajP/SweNXO8S6qGypr0menn
ldZP2OdjFLU2jEuwqLNBvxbPQnzsvGyfjuHRs7Fs5tmc0elXXyxhH8xUPclE/GzRDu4Iif8CEvRA
6v5R2GglUxL1g1sx13eaanjjNoBh5qFFUbuukfFhUipDlvBjGYAtQiTCeLFBJIS1F9WIMrEdz6QA
uOduEpY3jPmDtdq0ONUbs7mvi4q19fxtqV00OaNxmjR7wjM1E5ftwAwWY+x6XYPVo1zV1LGWnDRK
qInpLw+VsKnMWuK9XUHhl2q8z1zT3GtlEu/qwoRiNS0MFKDxmChwYw7VdWpTldbJAXMoK5jUtt4l
8sDLmE8wptB+S5y/4HlmrrAWDkW2fE7SCGvUQih413cekt8no/eKIi5IqkqOfUmHAcENMEJFf1KF
+hmHDaQBZaSeTPjiEUbH9CfQAQdKTVlMBW+RB80tQm79sSgmBsIwfqhzPG6p0rRdRUkTJyx01hXq
oqw9TyGybA1QqIXf9SuS8P3JNKgGQeycZ6N+rl1SjW3oOTLmll0R2r7Igpwc9PoponbeZ4Hf+UMU
XfrM1I4ticdIj6EIQZUplFxhSUhrEEpUSODbK2yJAxScbL3QVxT08+q2ZYB9NhsIut45rsCotkKk
252/n2DdZyuM2q5RaZ8vsW3NK/DqDtp9veKO5ahDqdSI803rGIWLOGv9GgM4UH51FVUkzGsrsLv5
vreLzfG9vdB2tQITLpJkOGzt9lRYgltum6kesL4IKi+UdLytwHQRWUQSOmO1dxNaBirTOOcNuR2W
69bHGHL07DYKaKRS4RXDx5OLm6ZPZsLZnYqvBWf39jLb1vYvws3MtN2YrbATgsDJbwNOTJh+6vw0
C8zARk7m4lSP13FL3dTgYtPJQ9qAkaSeVaPrl0BR4JBFcrlN1LpispzqaGntiW615cIuQ0mfZkR3
k4yMA+VoLueBlnbdioahldq5jYJwFWabjV+FSnFULk/jxKBAQrX56Ibo+pukp3fGgSVjIk3h8Dg7
vr0qoQ2qMx4cE+jIpC7JD21Swma8q56bG9Y+NnE/lbMGeyxr5u3jKqBL9LuUcBYxlG/MR8qzHar4
Oo6aL12uTcwSCxLnzcNskBOrd9Zyr6FAJsaj2Ed4yw6aUUGqGPz/1pnC63FwCBs13pdmSc95ziy1
bQKSLw9ZmxGulTtQw1plP0ZGcqVmtPOOs8TXSMQnr6gYKrqcIqI2crK3hQFJJmhEMiRRl3o9z9qU
8+7rsHmg0a5Bl9y4e/Iun2zDnG7GhcWUniPl7vrCuAigDpo4wjtjgpsyC+fMGt8+t0OQPKAMpzmA
Q4apRvFj6K6XVEM8ZzOAtVpeXNDGW7ukDtuXEOvFLtIUs0u0Wkgph+zVdcMHStddAIBkOqyE1fO4
FL8sQuXOY1uh3m+6sxoDC9pk/EbRLAXGkJY37CLSl2ZH3fkYUkRsDswxXXkZwewuNPDBoz/SqA54
khWvoDAs9yo139liuE/TRB2pUPzhlN18rkr7Rza50SUNhnQ/ibb2qy5Obrugi281ayR2KkSV2Zvi
al7q+VkTmuHjoOBsmZmPjlLyOdTa4qwNfe6VJpaOuhX300yxAwG1ZEAOCTPWIpHmdbVeoAK8n0dn
8AjhT/cOspSX2BX3aTXmp7ifbtpZq+6VCm7HxMhO0qLkK5zGF4QcpNgpH8euey9J+uqTR5RdxFtk
4hShmItYmjxSKmbvkgaCb6zs11iQdann6XAYHUueoynsdqMIzX2hGFX1+jVgNuIziFlnLEXqnA3l
3s6b6raiKnhn56F9FtnkxY51H46pjnikj1giZd0pa01EDc9GC/CAfOlG0Mh1ZyJC34VUMx6nIbyK
7YI26zz4oKqlejQm3U+KwT3OkY1UzHD4wozl20BFyolQG20icqIv0os16OXFYc9tWnFAlfiSx1Sh
R451dsepPbhR8TVYjPTRLXqCq8H2RyR9tZ7HPlHqpHUtFpaNPLyEoDLujm94Ql0SjLfOBF4ixfQA
ykukigMrXtupc9IX1vH08zh+1yKRpNpXu0DvdOjs6cyD1wzpZ0jo27rrJ/ktoJRoUMxkpqU5VuPc
ICxzEciHRK6HgNT9YhG23R6IGuu9fIZhYS5hgkPEb1ZcDo81Kl46P6+anEq6ZK5uAysf6DvsChYg
OQo+6iwLdPNy5tNRWUPq8JdFzxQ+oLw4xkmGURMhQ9S5lBHihijnjgbCtL/syrhoHpw4v4+Z0hhe
IO3pKGYqkmVvVUeMQPol0uY75tM0JDaFPAfacVmrI3W9GhiraZYJ3fk2SBeYqczO2W1MBcytxK0j
Rs4yTYGmRQ+u7LX+ytHG124w9Jvma91o8XM/9X4KynEfRB1BxkwYc915pFUJ439Ix0ZhG3uw/l0K
A8WEqGyYZI+pj8zapNkzgACc5Ee4sk7L2NcXpE2+6yCtrjrHBys9VKEEWhP2y4wQ8TQ4+OyImVvr
n9Wp0lG9NtQgN+kLItEbdwjQrVDPdoUXTHbVJS9JZ1qy9mKWrf4AZrkjgsLGCDSPaNJUjdLXXS+2
rTi+rmqGZK3WXJZG6+bUXLMEDhgdIzIshoQMvyGnoaOa9yS2oTVqJqj6TCtwKZHm5uVapV1lUf0L
v/a8b1euLwEv3hm66vdkgaA8w0dIw+S2GVeTBaJQZ1d5fZbFqAeQLpnlL3KmSZV5CfhichhpEoLo
YAHf5QgQM8dFVNbafuQiTGCFIb3tpu1ibtWXiSBLKPtyzHf2mp8xuObwz820hPvQBwTLuaNfzevF
toUwcmEd2I3/vN7NWezrSZb7G/1qr2b0bavYiFmgj1UBElqsdwpvuwPFJdLOKSEN/1+EqZkI5esl
GtXttmCbunzeLRj76VJdVaSNoGFd0Yv5r+dujOt28cdtn1d1fY0QHZsEV1jIGvTzKbXLfDakmPLP
FzTkmke6PfD3poHRDvQtzH9T33+75/PVpCYGRC91hv55nXx9voPtMX9cVdKoWAJHtIWvHyaqA7Hr
1gyBzxf84xn/6VU+H2JMHLkU01Brzf7IiTDc2faU7YMythZMPNBabRkl++3uem0iMEfFh0yaR6IX
9bOgkodFHRfuGiQFeArdtV2X641TGwDdBVm5J5OJxZvI88EXAy1G9aw9ZYV8Rv9beuYWRzAG7wrI
Z++Uc6nvt0gCaI2/cgqCBnuCNLMnRatTHkz1UbPyaL5k6DiQPykHCAB6F5H/21Qs52YYP6K8HKma
9UQY3PRmdYUec81gRT4fzY7JKQNZDnvRLs6YpzvDi53mmBLS6imO3V80SN0pp/ZDS92XRvhdlGmJ
LCS9BYn91fR+O8T39dSvHVCx61ciPrPsfsUOlaOolp6RWz9EiwgTwIcO+Eb73ht8/sXFvLWQLVZP
72meo5WsJsxfGoI1l7i4XdPNNwjlfwWIzRljnorRfkEq/xzVc7XvTXm/MQgFnOYuy8Z3a3Roh2Vl
JMzqa2P/lBNILn2rVF4OJzPHqQgCpDdjgkar+2mvNi2a/dwoveRaeDSN8M1cP7MGXdFaHjz/BU12
wAQx4r+Nfsf8L+mnw9SXqKvD4omouMtIaeZaW5TSNFs4VNk5/ZcYMCwCTM/qL8PsPDpliyPWto9d
rH20mKl91cZ3Zj0R1LK8YBrBqWXjSG1Ued017anSGlq+lJ+mQXpVdUF4orz3sUIieDsEv9xyZlpE
z7IXUb07By05z5uSE2NBTDgc34Rl06LV7Bqi9HejwWpAZS+TJcNdPS4HeWmYbHlVKpWvwCFUTauU
yzkJezDT/1CrH7v6ZU7n8ZfJ0hQiDX3c26yRHz9RgdoHt7UzntSgbign5DRprdPzW10mzzadephU
1ZM7+cl8Uzt0m3XDTS0denNnX3Vvw9jawJva+6jq63Qw0mMZ2l+q5EtlJl+nIGoAYXvrKKvkQkRC
vkcwmzB7jR9RhaPVFdWP0sJGrFrc2JxIsHdYrjf3lBeOtXDoUpjG3WjWBi+jZmrvUbtCeXl9BQmR
W7Sq2pUznSwqSlMpjYNdMpFHhOvuRFkGfp1/NBha8UMP6LdOFp17TKILKIe0DRAY8QVWYwH+NLMW
ZKV+JQflzY9Kw4xZLfLD7bM727U7j6qV1AvqnJ0xeDCb1YBRpKEHpPiMcX/eu07wstZvF3r7hUXZ
mbWEIEuZ387WVbkLbeeeeEC4dzo7dkGzXMjn/1mSAxilT2WmfslRr/cDPnSV4htC/o46VZlvrW6J
nU3T15JWiWeDqHpmVmBzoRs00W16b8HvTeTzmHPL3AUIymIYiVbQTzKh9eWUkp5S5EA7+KfJ7uWu
WurL6PK9qTB9JYzj3E+xB1BUETdPrUhBDMRUvGUMcgdzPdYqkbNouaoc43b9Cygv8sg4dAA4rX3a
Mb5qTvPMDs+ZRpCHrZoOy00v/aYEsqszUIZmYXDEL8FEaIqQ1VPRGick/0cLzkX8LPFY9bA3AnGP
Gd7mUAWMZhhkAj28RqM/C4XefcaHnoWM3NlYABR/a4F7Lm2JdWuRBGIhNJj8tWsB+hYvkkxfG+CR
vZU3pGg19VOQuSi67ewubRfgJu01n1wIqpHjSrgAduLNpM6E98sXaSQD/JeT37JagdUKngYbrZ+j
3vEqAfK1xpskj3gyMbZhdlom5DPNzyZNH2NV7t2xkJikwpeVkIbtQmfSRd1RYplsxjrei1Wh5KYY
usdaTngymNIb6TLtXCdPvHlMzpakT7Wg7ASF+frxOzf2Zc1MvbEckDz3mNUBK2ab9eBkCf4hgtrW
0e87jaCqQdTvZh21x8TEb1zrpOoQDIKKeReaNpyf/WuQrIZr5+IM2t20AvbdekQW/bnA9eSbfSxw
xuJcVdq7GSW0JZfvzYqnm0OSwH405eWG+mDPGQg7rUjCPCKRVBPiv8Cc32uOoAbYWTMMbBtAN90c
fwumX5M246JFcUZaElmb0Lsa0HfKTqcDneriVwpkcKgqqAMQGa/LihN9d8WJlRN1yCxmyGaS5ewt
UZ4ebDBY/BDOt9iANU7SdyujOdqhSm8vEJl5Khwflka+p5xDK815cVPjki8cDaZh3mn5MO17w/7e
oYfccXw32L54Txlim0KzYi8oxF2S5r0nipaMBlITOdr59hGnecwgknr7KexniDXSzBSFf2M9s0ME
enPIlfYoOSx3edUZpGAP7PaBOk6WSglnPWXaz4ZgcHADmJ3e0SYG0ZBjYKq/pNldVtJ5Ny/jauLy
LKsyb/q+xuNQuaSf3eo6vbFVP+8Lq79ROhX2dsIkqV6YHJhZ+L87/Bgbqo7C5L+LaY4/yyb8d1/t
P5/zqadhlMZ18TuleNM3/OWrdf4hdGUjtFk76TZlzF96GouElr98tPo/LMe1mYbRsYuF3fyf2Gjp
SFr1FH8X0ChX4dhVxLoYNnZGwX/6N7WIWRYyKGV2avPqZ5lQ4LqsnVP1L+UIUiZgVnr0CnFeX0Og
gAxEsSejoccnuhZGw7tC2kJPr+bwKUVfAyKD01YPT6OWVEDEa3KJMhEfqIj+B+NB9tottiyLhbHF
2CetX82sVz6W9Z+LqK90oalLYg3xAQlXBLNt32qE/fotrTlIyYzmMLlacWii+tZKE1Ia8qzaj06X
7xcsPXurl7e5+ToajLLwBAzhCSfe0rmvNMjbPl19clZ7o+WzhDZCMsYzB+I6WJsAXwGu5KghUvOj
QJnsJwvnEbgiPaaWhnSQorTfjAaWilJWg3vFYU7073YW3UOHDsSdF1e5ys8cWh3W/V6iEpF3A77b
OBUuhFGxl/OIBRKh1TG2YRiTKHqC1HuoA8ZJqaDSm1i+q1z3WegRVoN0GsgDs+1QO/RvJs5jkta8
3eql7wZ64dNLWSzL2R4HbAZM5pYc71NW2Tk5NKPN+YmZJxO5B2rDf9qZdp1QDgtQdEyBM4kcBC42
DiMh9LuIRAtKs7GrFIh9s4dUMLNY6nOdG4vPd3Wvl8sXGankKoApFz2aA7AU0n27GiW13iG4IKmg
b6IJlys8AxMmb+4mTiqm/MjRXTepxpQw4OR0VeoEFJgRUXjOuzKDU1YUX4tQsj/gsOmd99QNR7p4
q7uZjxUszT0RFV+D3L6misyjqiD0qZeNdomEhKsnCPK4f1i0mS71XD5Ccn3TSE6wmxKa8drs+o/K
xd3c9V/xu60Ehr0rXHkSLfCVpcx93trX0KRUjJJBH8zNUZvjnzRCHKQb2ewKGNOs6iMYsBfa8X6o
SZGxiLaGVLvq8GbvpikL6Yc3w8uo5j0zQ+XDIEPn4B4cgJIuImufnMBADjG/W87PuQ9MLOS62lsL
sHpo63sMgQV5L118cI3uBkEz+Zg2h0wwZjeVLNf+o4CslcIxD60jGCrK+TGJkvwQYxi96fXkbKdz
/5S1lKmm9YkTS/4w1hcWs/hB4wn9TZidtGQm5RNAdw6d4Oyo4BWpgebJdfkGZpfVUQj0rNkXnMA3
w2A5XqzlaGXaENdgku2tkNGmjGMNZYN50bWe5Sg/Zh1E7rElmW2v9+y+LCmeW9lH54hlll/04xtB
GEEIJ9vV0kMSy+lClDcQKm8E4agzfdAvyYTyFHT10FjJFasMlCJafF2W7LuTAaVpUIwcIUnaR0Nz
XXT2fGiDiYjecfY6274rUwkZO45I7OlkDYJY2wecpQ49pv1BxsRvfzAngIhNQ8cHNcdcFdeMl1Gw
V3Mq6ItfP3Q13Us8nwdjHhBSrI3aSM9g6OTRySjhHg1D8/W+Rb0dIZu1U0q5CsNanq2Ir0ZFP2I4
Ya+a6qdplumd0OlJx9h41bhO9eASa8V9VusnCaaIDr47KZlZCQQRmjJunar3M0EzuIqdazTl7+ie
BwTX5pexiQWxOXyxvx0ZYW/vOCqUZ4H/+5IgnENu1d6cl3LXDzWzoJDc8smsvmW96xxsze4vGYkF
TYlIcXq3lzx+dqbUX4yGWusRtImMG/1kT6LeI8pzybNxr0cNKkAsGp8nTDvC5i8rWF9X+SFfPgLy
Z/a1IQZKFdRN0g0uzzZZaSRZcxp1m7QrPeJkKb50tuX6QGqHAVp715rpYSJN6rEMjXOYqgneL2t3
akQFwlh4aWv0YloV1cT3GKc2LF4stNiHmVmoJaby8v8oO7PlxpUsy/5KW78jCzMcZtX9wHkWRc16
gUkhBWbAAcf89b2gm50381paWdULjaSkCIkE3Y+fs/fa5aj2dhS/s4GSXT4Ft5iumWnQYtWBZ0WT
5a9TlyZgbysPHzNzFA018jN6rw9iI87JgPLDAMe1FH7wK080/v86XYmijs5G9KklhVp2apJr16GO
F4bxhM/gmbmatVFFfGy5+NeK7DLGwX22znV5J7gMTLcr9owXyfBAbuLEHRL0rjDXyhH+xhzbo0CI
uGmxQ280mpSLOHrTOI1ex0SQ1KTbM5WIoHafSN9QDW/0CcuL4YUc/HHv+LG3COtyREUtsDfjE1k1
pnajKc5BJ9Tv0MTcIrC4S99V/atNusrFrr1bVzpM+IAzb40ImZTl9dHKEPW0txA9PpWafhVVPhwJ
vIO8NFQ5RuppVeIzWTVxN7xG0jizoamdWVuklclrUU7Zekxt8ANVoJgx8YqYCCXTKVBbAdfsLir3
ZgClLFepvy2CkqRt56Olvt/nAjuh1dRvDs0/3OQYvi2aw3hF+1NLoDqMg/FihnJaN05HH8gpP9lr
3JfJo4lsPpJvPZBzy4S6MP0HQGiIRUT9kk7Zr84KfKJIA2/FtbSbxLRx+5VvTiSJ+rmzrXXviwNA
sbBd9zUhpAGnVnLpfcrq/uA2E2wMyx8Xo62lp1Ch15TjdJTt2uq17lZ0CV7zzL8TkexWaDETcEFV
fhBsxmB704tI7HOUV/6BpRpBfDRedFQXq1artUedDzRur+YNXBoHiEovtnWZNitdjBYvLFnSNmz+
lZ95QCanSFt6qUWJLkd37cjCX+VuHR3aBLlW2uzHxDHPQ91v3VLbBlxV+3piD0R/G19c4hmrrt5X
k0+ZwXZiAvybQ9mpTt4garXLtJRvup+1F+wm7WXUqw+BqtkINoNkaNqZqeQoU+9kDsgOAUJE71AD
/wbMaUmkXbOpy5xXxjdpasgcDo+RvKfoVZeM2+d9KdMWg2jhOfleurbSqD4krrvWmGxse13Xt/wN
0UtYP7fRb9W8j6TfrXQflETtVY+hZ/q3pDn6kYUVu/bybUnDm+RwA+9KytiHtPpmJ90wvbPzLamx
mO4QBKAds+QioBTRdXVpmdkxvxlIFsrLswHuYFl7DSKu0vuIQpycRjS/x2kmj1XyENfZMQiBdNmm
O+zNkEvT06WBtCP7phwiBSqs7JWeCsSoiNyW0zzY0ybzpTaLDn8iugQCvttN0/BRsTnq1oDQGukw
mowPHJm636ZdMDLddaqIXu18MLZuHtuoxCdqrHIWPAWdRvXFqZC6MtgxF28XZtBDWDBlzbBS/UqE
Fe4s6cid2TqbPh93cc+gvHV6EuYvwnDHox7k4n6+ZGSaOfdDd+srLV9XU1qviOdB61xM1ToIxoPP
xYZdO3bJ2EEUO3bZrbVcYniobjdkvZ8Hj1KfbtO2l+hhW4a92zGFfR0JbyPHorgSK8BcR93rXqOu
uVmXdzMQfjJaZ5dPFt2o9hEaQbioR6kw9VeoWiKPdmTGtI1AumlR4tNYGx4z1obfbeu6BJar1vW4
BOQnZLj0SLO5XPQMsNYOvEkc8+laIk6/8933nPnZKoBsvUMAUiwjNbyGpTyNufnmWKwETR9hnO1S
ekBNDjSBqYZGfsmqaydjKYLCXkvJVjDoTP3EcFfmhb7q0IZ2DJwMmadbWBeI27JVZ5Bo79StBbt1
P1C6aIz0iti/MT6mVa1mpEGCNi04a7L41nN7V1XPKBI/PYK/mHBuofrt0158Bn35HTXDwonfcLrd
jfG4gxCxcp8xK3bL8qOLHczYzZZxzD52/DO16Z2m2/sgQIkdNHfD0O/qSF+FHnKAJtXOFkVEawEG
t/JlzZB/jHrawGJZaQprf71ptGYL3+PZwe+AVshc0fAq4NIxuZ+mnW05N0sFqHM979Npp5UIGyJV
5APfqGXLDv6cKe9F7j6y0zaLOP7uKLwX2aheAmVt6jaCVtIGSGT7rdkIUCJ9iii3Nc4SvVeFo8na
mDJ9Eo5PoBOzhaS/VXZwErlDg8M2HkoDgphpR4sYWwm4D3Zayz9mo3tfjuLAlf27dfx1GMbEbUha
MhjTOwi6nd5uJK3JCpW1qOVDU4YvfX0f+nLLFYuE7or5FAmGWE8wHivL/nbtq7Is2uT8h5WldkbH
ucOfjgNfdzr0eoT5PDNI3s3/LwfqRWqoc++xx5P9gBHvAfEhfBmj2PRaZK7F4HoLvWf64FnBQhPB
Ou9dKG6VPn9AzoxZSKgiB2aMj4iwiStjgonbnD5lvBsbEycVwSzWgJxPLw0EcP4WnuhiAmiR26r5
RRxvLIQDlsZ/7ujtQcZ7G5R67Wt1GtrNYFQfqEmfkEMqJuiBYcJzlJvRGSB8jEAo3iGtvgRRRFMs
fyza+Fak6h0tyYVBCEL56YSgfGsP0U6q8tMaUfWa5tmtKViQ0gl31ud740MxMDAaC2urhearF6Zn
d7R2idHu8+4hB+DQUuJQ0K/FrDLsLXAmhrd2iuzR6bJddCdrNtcpkBstt8aVVqNS1Qqcv3W2DDXs
X0kpibOUgk9D0myC+gqU5IozcDdIpki1jsmh8RxaloN/lx8cakqPoF66ZIzKUU0uado6PTyqWyfn
D6SJyso8uIa+CFki2jI9R+O0loyB9Cq8qbznxWiGB3Sij2LKT5CcD27abpLG3Ditc+mL5mBPGI2r
8a42vRxKsrZrRHXBOoKfGad7HK9czTnRGnjpAClpLgaZ3im4cqxDruK3NtXvwYR5KIJWHtO4xLFv
rta+qrQ7sggtu05965Z9tLXi7Lsxg6nhwl96mkOUByZ/xKq+j5510UZxcezqOx2A9+RXNBF0DcxD
OD01OnLDnkIPhR4Oyy8ZVivLMq4+HV5McvvYS8C8INkBGDJ2TCmGapPkAa8Aeyop2dd6EFhBbcap
KX1he3yDPfuzZBaZvVGZeiPj8eYKMLZz2gyzcaf9VYbxGn3jQ16q49iXnzpmcQDTq7pTj8LcRjQL
AUyA0A3oRnPcQgYs7Pi+LNL5wPjE7/obxuw9OsZ3HR2rGN69pnqGCrWfYC6VjftYZ+5XM2fQT6Z4
6nL7STfUl99on+A3DgWewTIA/uf7p8QoV27/KzTzrZ40HBi4WEIneYOe8tEIirfIviCjxZgTvTrB
Y6EMgo71elt39p4s6zOpEkfZ9QjGerzek8PHfsxJpZ1HV8b42+z5yHmV/lIM9KdSZ66AS+QoxmvT
iKc8ddZK8y8DxUQhndeemDjWNMD63aVNrbXM3lot+Sh4TwI/fWjLaJ34+mm0kVbDcN22TCc1nTO6
0z6wYMyTMGOlyWHtS+gVuLDdlO5yHgFeq3Y64JGEg4WFG8n0g4ckifaJTfKgOZ5bh0vbHdZOex2g
ShUTv+IE9YAjkanNy+JupqpFKRSzQVNHzX73LjQa79BYmUuaYzDkYtwZY/wcV5IZTNY2zEigeZnh
pursuzhFY8WBF1nU4NDxZ8HMOgKqCoY/bXoDuHWF99VAU0JCpw1fecZ8LaqRMgvoPWlCOn3Q348F
Vhi4Qo812+YiyOV5rM1DpVub0vCeJ8lVPcp8i4B6UwPHLA330vj3MqnuU1RDCyWLN2WVGy+pObRN
14kJm5mKRT/qN4Z7+8qqNqiiXvyhvK+YqdD4QrOX2+PCyjDL2CMoXq3H+Kzt6MhNnIhZOOhO6Akt
wkH2KJUa9W6U7r2RLqfCuBRxdpc3+d7V9K3R9HcFE4ncyZejQYZ5ytGIlHonfbL78onkkCPawVML
Xmg0mDCr4tUfp8ckNx5siW+nGs9y0nJEzSYejgqFbp5wJCqd9Yi+Jp8LPUK44E3NeLldw2LiMgY2
AQTRzlmFNNxN71TlzWtkbQcka+Fg3xyrv9Ze8RqRbx8Xx8Rmx+X0p/vky6NVr31S4K1XI2spk+2j
4hqxdHdTOcGBzvyr3iWPs7LM3oasEcDtzrQeL0RG8LEv1XNDeV7HCrR1eKYAptKCg0fgTdG59yAk
mvX8bxX6eMLitSxGhmOMmu9Nd5V75VcNdiyxfi58rwd5JXPelaxe9Y79jShpHrn+VuTaF+j906lc
m/74khr9fcdf17JRGMVxMLs14Z7f0IIgdJtgYJ3ppa6K80DAakbMVmt1V9f1eN00xh/ukC8TrPbe
MJzm9wsa7Vvnds++2bznKrs0lbMF0INgmdAZeTNlwshRp6fmjvW5GL8yO/wdw3xt9Owj8IjSnv4w
dLa3IOUobE9JvAqU2c814tJILJgRfPfIKYpgHip6C/Kx5qEWCO4NszmIJPEWyVBNVFjlQ1M/TAHo
13FmL5La4rXFigSYXUp49s6IN4pO9kKFLkzylnF5IWlPMojhEqC7OVVIpBi9V057xp+pr/0CzQEH
9IfEZurX33FypWDKSKD1xns8/55fPDD+Z7nqpte6sxjnlRJmUQilqrjTNfetMUumrQ2hdVb+larx
MLTfYYXqru6es8610VVqJpdstu2xddHsoW8KThWjVlJBf6Wv0IrCWNSc6lde6COnNS+t3S+MpoP5
rrpzybVMnDMH9HTATBl34mA76KRhCJ/pOlPVleOa+fnOm+hul8yAy4T6CDvP76wp6IE15k75U7du
tUA/TayfrkFl5BRqY1uRf21sJNPQOUjUmzC4VBzhN6kMkcU7SPIwhISsaiNjRBB5q67xPU7OjLoN
pR4wv9VrOGzR2lEhWD5GiSoKHzkRfE7IFzeVSup929EyDzNECnVkLuaB59mMRgahlf2I6OkaGJW5
7W3r6vb2napJefAt7bnySbBWYfg4IQa2g+I5cCB9OU2qVtbQaquoqexdItNhmzHKXMA0p26G1xYz
uDQ8P1q7Ri2Waa+e2zRDWTV6Lyby2U1ckEnPvlXb7qujWZQ/HPViajkG9aG2tqubAx5yWcukYT6K
1yfMGfWF8IhqxXlKmAV+B0nuVCf8LfppXqF43NBmby6LYPaD+VEFzrCznsrsF0OGj7q/2HPume09
1ZIpZBGLHUQN28kDiIgaPC9WtDHdWrGD+t+DWOnOM5zQ5zBe4LGnaZAuvSjsgW0lH5HM+QTnWPwM
AggbT9r7NAMWmCCKs7IKDiNYsyYox1Myth7vBmh5X8EuC5Lg3ekpT9EVxbhca2cbeZw5By4lK51R
FG4HZqpD9I6emgGwmx+dMn2AZPWddNNOZr7aYEJH1OM2bGruNaqH37kQbHcveVlyAsBqkllPWmI/
l1h4UMNqD2q+kuuasUgjoI2Nhl0uslKY61Yw0A5dmhs/yjNvE6VcbPVEnE/A9pS3EQDTZTTk6z6r
r6QgPw5G+RyBLLCvNcxPTxZAxcQ6NbhknQ4VLmr5t9EQX5D3XQHVAGHhotQCxsiYsMvsm/ysVUau
fWv4vIIOUPR0wBfaOyFWwnHfmrBKmuqTLe6s9xhlDJ0Trl33KHVVfS4xofbWL2Prm/Z1EvIzxxLS
Cq0CaMnCJMJkmwbqxvl6lgZmz603tw6lMS38yAcyYn0BPUx4fWA6SQ3JDUWCs8uEXCPjWumRhufS
WjS8BTkf4Nw39wNDBxunOKC0x87u3gK41VAEkFile5zbezc0noIYD7ypGbjdKgclUHzpRWswVW92
ZlNSJgxfHKsYXbXZh5sWqxRfLmg9A9VqWrwZfrcXU7/qdePWJ/GXDqwUC+5DmFifZj2ekyCl1iqG
X/rg7FLR46DjUIJWg+7Qk96z+/j1L618gfYa7QN2XtW4agkw+EpLWgMMUc3DfES4IX1ZotoFp4sq
JUOFXTEJ0LokpvbphfpBJfLm1BDvXbBH3XBhyPXi0i1cIBP5jqL6HjNJ1osbM5RVpQcbXZvzvKf6
IRyyRzNv74wgoPKI7ss2OwK9kPis9D0dZnQXhDCwieMaMMNmKTW06eXAKMSt4boUX24T7NIhPHBK
WnkxOla/b/gkYOntso+Q+n5pB859n/YotSuo8BgydGM/uP135qZvTtC86rpzhySkXUd5Bv5smbrJ
11h8hwkNjYK60YZoDxr0iA/irPnu2kR3bVmIYTDtXGrD9/lDRszOwwcpIXjfR0/HityuUEdkS7cT
DwoTuu3JD2vgqOXrE3VMxkWHiISL8xz2HeQc5N2+bgzbXMpvLSYziJliPZkXu4zu48Z7Q+31NHO8
JycDd1nGcLx7ihHYToOWX4UGTZCA7OewYqSYdNvqKcyHu8TrSMOoox3i2mzRDuU32CAQU8W1K8Z1
bDRMZZH1eQ2IBbqKFlOKGNmPqwgzAFF2+Lnx67T/497PQ21++Jfn/vLwLz/28xN//HuxAsBlMXrK
wV3l7kOclMZGn3gJ62omnv6Dd4dBFOOSNd0KYukW9gxJ+okF/Ln3581/47mB4QniLNoiXh+n+2bO
+x0jEFrIAqCqzAwgMeNbfm5+Hvqe1+y96alGbd0c/wkKJwYvXEF8NBd6ILNpGc94ux9omj3kYsJp
BtxH/pDufu5OzRyuIIZN8ANK8vMhP/zcaDPF6o97yNpKN4BjlvnNVpfoovEhYyqcf80/7v6w8X4e
S2TSNOyChSfrdEkJB/gpLOtDa/R/v/l57ufhzxc8ERIq9eeX1fyNhCZkS/aLflnaApTHz5dl8WwP
XcNEExPXT2JfY5tsbHqPwiDFffVD0/u59+fNz3M58vG9334K2V0Drf/KwOjs3bokQECkJ4GfY4es
9XNifHOxEFJRAJAkE5MKvbJ3KdxViLjTc6azxAlFr8rsv1NInZxSuRFzKIAqq6M0RuSLvrbGl+Kg
Zy2CVQ6Jb5mmRrAHF4D/XY6H2h53Rq2zuI7dJa0HzF2Ohz2Iz8+AbcsI2QQ5LS/KwXnRuzE7dBwC
kskpLx5G06WpunE9lX66DXGeZelv3SNUehD2wW/78SKGCQN7nx5MG35FVIYHfaw+6yQie6cIUs7W
i0T1xUVVsr00duWzorpHpgwYOvEblU6396o5M0ShlZ9AufFx480s8zyB2OAm1KSzqURo6jKz5dxc
5XQ+TH2v9fq91Rvq0jn12ShRjUyli2VtKuGKxIsnImiysx52uJIa69KZlnUZm5BPv0VCtubeTZb8
7eVpvOZH2kvu4EYo7HMdx+4W2uE1bgaxBwwTnFL4xIG0VoE2vBs+bRQhzW9lNvm5KKnfJ4YvuGKg
KVjnRAwB3YKRVxWXDIbCmpXaVx8QMhK22bK409RU3E3x77J1nAXIr24l6C4mZJWsG5d3xVEBJa7e
TAA78+ISeV5+0bVHpkvDmdyZehVJ8hhd2m3FZAybzsAvyfncO8OY9uBY8L7Hxc0MK49WVjWekLUJ
/bdFi2BixLZwK98Ctzlh4q7lDGue0QF+PiHc5ShBHyBf4z9bj1E+XoyBgXDhj6d4/k2YPWlM5yhv
DJzri8AThAu5Ie9KOzRYn/OancjPLsQfvbLf6TvadI8UIGt9fhOZKKE0YaACrm/+rojEiGVaYX/9
ee6PL/98xcm9aIWSmRfmOMU7TGzZIu/zF8sXX607neAzU7sm5QM6TFpo9SWIXNLlYJIPsA2HD7ey
vvU2eYSifU5zFGYWUtHBeIybEPCIbTyXVgokzpfvntnTvpnoylbTrZ+69phju7A1/eQ0VIqG259K
BjA7Ddk+7gxpxSdVUOclYADIoFvEM4fVC7Ff6J2zLL3uxS5hpKWNWmW6KbFAq7UfRRbgXupUT/Nx
/2CmKmPw/gXG6qVtdI8+e5U2iPs+hg809uO1MmYVq3ngeLuw8PMuROM890F/FmP61ms2ZSoHT91V
VyNHOmMgyd4x2qYsGXzctqCI+wTUv2PJu9w7o9lEb7HqfGxpdRo/yDhYZS1tq87DOm4VKTFXvvzV
VxRhXq6/t1Jucy8HAopJf6UZRyGIHQ8m67fD2Q5Ygg2rPRxuZLgAhxhKOn2hWrrUDoZ7DboQ3aIT
bzQTgk2fwrMb8u61da2bPd2miMsmqoGza2Z2wsiJZQUMsGkiz+3KoxbPeFvtokMAZyG06a5UJbns
2ksgmbyaUcFsNy13tTN9BMGcStTVN1g/6z65Oc6FFf/RByMMg6d4Gut8RXrdqaqMfN067r0wor1s
kl+2ce27COaLYGZRiua9QPEBd2jcjDC0qQW+C1n6+5oJyVUbIgwDLSM13TSPRrmx3FDupjBIVw7n
PDQgyd006fYq73kZMiDijnnSEypKZe5bBmFDAU9ENf6iL4vZxgjRyeKQY8WktVvlhDRDn0Cl9+cy
PHpUcSuIHcUyy9NqTYOC0NW8+vZC+xNGnbNomVXqrUVPMvEfRhUPSEuhENSFYxyr8KOLDPOldWi4
OAqgjBfucRJaRJVpL4Z2qajP8An3G7uuvrLKYJnuDqWMfhsG676nlxSI2dWnOOvMOVIhRCumxQZi
fSK0Sg7QWpQus5odOFITPMFmoSz9ODqM7EwwC2u3bo1lPdCJiEf1kYiGTr2ETxyQpBX6TMjDL6Hc
4ghYB6kahx+g1lZ5N9BOWJij2HnuVO047Ra3WsknFFOfnZ18J+0XOXLOpjPHYOVO4Y51175i7fNy
h6ZeQZjvwImfecDwJOBPrTJ/JKcgaJrNh+4U7aaivdy49rQeK7+EJzTcGdHQkgHI8LEK0AWmqeWc
nI9Is0Bxc6Lk7b6ToeG8BY7xXUXTnRvnJjFBtQA6qJb4ntpFHfn6eup1PtuYRBcuFumBpkc0ypCJ
ZqvBYwiwZVnSRwZkt/w+CN/ziavLDav7jKPnWjNrtt+A+UztjWtfU7/MrtiGWjY9ahA+WJGiQ2gU
F9yp8TbUjYfIoWY2IUWT6zinSrTVLoKPsAiy4nuYveUKviGsYSulpeueEweJThmcdGFf7BCICSsu
nTFV28zO0H45kVh7Zv3ejrq/dWV9T1vW34FAu4sZStVOdCONCv0+k4q1r4c3ZtY7OkPiEnpollUj
9X0SSWz7Y5uTN0DhImbkQwnQDBBOf7Cs9rdbTc95X3T82+7Bcc1TG4zJc9beRbb6CofusUJ7QKFW
rzocb+uaTIE2Ca50WcSmCiu6z824ZLWxtx21MQ5c47PWcFHkxnxaqNxvpPgYLjzM4oPZbAbd/9LB
2yy7FiwJVLRfQQWm0vLkzi5ssYgbNI55Rnsi4Egdu5W+qYp9yl+GcxD0yiiM4KiF34XykNeJFIiA
Js0jPBi5SQfmTTi6xTkSujiPmbYyetKk9CnANJLHxErgxmNUDDhH91S7CsXsPyn0HvogvRrJm+ip
M/yI4ZCQQkD3Jds6LTodvQeDUFXpZ9a22sFWuMSUjZSrm1Erm9xNaoAa/PapFidIDzCZ9uXLoDmw
hX6emW/QiHMKiB4hn03LQm+BxyMOO7p1xVYVSjVs2rp6+eMhmpMtkXn9bgxIS+OQzXBxLv7GkIlF
Gh1/7rk0kXFYJuvxJygRph1hFfPdqabhnGfY5KzCeC4mr2FyyPM/N5guy01StK88anZ6H6HR0LOj
CpFGRPO9WHB0aXJrP9JP5SNY7HU5FUepFN4JrYbgAmeE2bSLKcT0XLk22xG7kMNc2Bum9zGPCpat
qjiyuB+jwkvWvEEnyV9/BIlbHCst6DeRo738PJVGkHlRlmDeaBw7xUgOV6jSnLWrTH8nQrVBzYwh
dL7pCLRYDhJLCzkwO9NV2sqrXVavItEPPdQIsOxEqGWDSauKuLtiJFmLdxw9oIYMq+AbkiTHhjWF
8ph1bXlEW0IEAksg13X+SRCHxtaV7tpYXNp6YLiYz5yVKrFXqZ6qI3JH0ipqpAJ5zOXj6Cjx4nCI
jxbwTH7H5BfHVq4HVKTHnuPJEtx2tUxqLFXGQMPE9RhP2aM80luQx0ZvUXRIcwtptqSU8NPq2Em9
WtFdAHQSYq81h15syyY8NQnVEW7p+lg44JoNRfC714YMQn6eBLS24pKiCU4MCSd3wDyimJ0fI2Z5
YdPb+fkPYzpulXMoB6s8dvOLgF3e3rYqBuPvt/s61lc/v3tC++n4c6+J2VvbhCJKjfUd8YnxPZAj
sAf1LzPUp73PzDcz43pbdiBRSn3Y6FV/jGyMT5WkntGm9q7J+QVifXg1GcGvKlGfZKEEXozOnbft
d4xXLFaVk6JIoZwbTfeDF3qDvzg7M9aWUEE3JTqhUHNQSgm6SZhZsZSHgBV7MkBD5vBxrQOMvrdv
QU+tBxlpG0fuu9Wp5yRHCK3pZD5JJJfdBBzWxMjDOC35/aPx/49/k276Cy1YHYdR80fY6T8e/l+U
/5eP/Fv95/xTfz79rw/5ob//o6uP5uNfHqyLJm7G+/a7Hm/fqs2a/x+mOn/nf/eL/+v75195HOX3
//nfH195XFCRQJX51fwz4dOwXMf9r1wMO5Jl4/jf/MjfTQyGA/oTw4BjgqrycAz83cFguPrfTHjK
hg3e8yc+9h9EUNP8G5Fg6LqgBNrMEcSfyWCG+Juv+47QAZV6Bl8x/ieWBsOakZ9/OhpILLMEDH82
LFcXwrbFXxwNoDHptYJmfgAtgxdmhGuoZfAAksI4pzHlVlZMOMv74mg0rf0kJnjhpl+PhzSX/rYz
pmelmN9mQdEzY4J7ok/2cGh0tPgpsX06SmcKBaPedr7iUNxQwMqm2UM7zxdF5YS3XmjFyUrVIwqI
jd4wtLWRSo+cmQ96AKZcc/Hs+ARleibzt9ZgkBl0VCthr8jNG9x3wZmEhYPE1cxHli4EqRFYi4nU
KHoPIl5QrH3kqleovgh+3LJZldGQQixt7yuWv+Wko3xoexpujUrEuQEQNyn3qSqilemrh6ocdmRf
yfWkNc4xZPg9tOFuSiyirOaTfOEtkCuXR8NOMkpqp17qMX79ACrNKvA6fRHZ87ik638pliHU1TYl
r2xpAfYEQGvuZ+OMLyy6uJ1C7960a4kLYl4Kx5JhUZrfj06ToRbxSOtNYNVQQzm3XiYru/KaFyWC
3zQiAPukfr7BeaYtdBuTR4zYED/CKu1T5Kk+DiW0BMVuSOJN0vUtuorwnA9Bt088OuOZax/Kcvhd
ln1617faK07LqyrN6ZY7w4gTRIUPBTTrxmPiGVW2PHd1yEBeZvY+KfTf6A36YxyRUznjFYg4oLM4
JHIV6uRIVtNEcYQBWTZRsZWlV1HzMtr7p8/cvwG5ujOo9S8XsusKjw+HrmNHF6B3/9makzMY59Ss
3AfMsktIQO3OsVoHhmIG1cCBI+YYslnPbl7m9O/U0ytHYsATmU2jOzLVHRgMudIYyiOtKLc9rtl7
D2fLSk2ddWVE4frho1GSUzSNIjx4sruPU73bTlEyEn/abpjWxtu+NS6ZQdaGtB1SW5scIvuwDPvK
26Irxsld4Ru0NDmdOr8HsFqsdcTwlzJX2wgNwdrNyANwGyZSMv3wukm9KGpmf/Keu6x1biiO193U
v1M7h4B5uVR9OG0tAoG7xBhvyhbN0mrRQaNOM9GTIIYvLNQmFCr+w3/9gps6q+C/vuK27s2LkBD4
vGzH/gt8FiqVwF8noSZVacuBofEODYMfDqTW2QrzpR84eFXAqGSnIZVof0btOsjuvdE1DWSrHFbV
SGCwbOtfJPvQesi6As9wXp9GgkoXqXmOjTjZgJiBiTXfhBV9eyNEzaRkbxySoXeWddAutTaxrkYC
byVSiOWGzzn48gAW6EWR78NZFst8hJpVj2nFTILYUi1YkAQaP5myNI68SsVJM62taEPvkNX90gqr
4eqI4Bkpu7ll/o5EShrU4UVPPRFPxmLy5BtnplOWyWKbtxOlgzgpOdGCKutmXSGEJtlUvsW6EvO8
9ODPsy59sr4Ktz31tWnsPBY34HdzdKBRLasiKZ/HsD/ZgbVycjKsG1trUDWRACaIh4sSPJRAJJkx
hMTQj2O+bHuysOKotBZZHtmHhJMb+9CFCEe8MqPjr6yG2SFFXg5NzeigEdeyCzhb+a/erGeCq5TC
xzpJ+ylXZfzgQHWm2YMtTSVgYsi8iMro1ghNoFhFy6z1yexcCXXGXu0WJxRzpAKXia6Il4OZ3EWw
r1IarUfpGk+Ia+8YKlYbXZEzOw4V6AAV9xs/EgByYoUEKvJyrmZ0ulNtLs0Ye7KU1a7KUvsyx8vW
Y3/UIsFOMkc5TZ0cjxVnJDyYcINc6p0+bPc2TrXAFz28PKoqsGjiUFjIAEID+/Lk2M6DEO1Odu14
GMcQs46Tb/mgfzX4oha12QHXMRne0sX+VURK7fIMdQ4FXtY0+v/j7jya49bWLPtfetx4gXPgBz1J
g/R0IilREwQpXcF74MD8+lqAXgXvU3e9qJr2QBlIQyaFTBzzfXuvfeN7tXUppEqYz1cK8cBY9erS
M5hI1vq3YZhI9yXaOcC7RA99Tu/H6dGIcvMhIBmMLbF1GGMEAf0E4Mv2nApBJDcw3DdV3dfnif8Z
5dy0OhbkH9HH75C9ByRFDu53Qr0Qk/VN6ovKPnIRsN4uCDecrPagIdndFAMxhIlueFuVhOnZaK3t
IEPjYM7kjE2zw/SUhtdoYHaUbvVAy+8HnrPhtyf1XxZzfwdo063+l2HA0nVXeqgJ0dcZniGltxC2
f7w/xUXY/p//Jf63DFUQhPQRn3C1WMCPhU0tA9S05yTeTlnzafbM5jGtXbpdAw50p8cO3m8jzYlP
XCztXqc/gBh/BrxUcHnlhXoNqZtsBdP7SYXjT0LUrS9xfka1UPX9eG2tYJNZ9dktNPugNdR36ad1
Z8ISt7A9u7varb6NC7q8nsf+NCCBRrmJQ37oJnn1wgy/t3OI7vWOFqkMCbXncrzijCMRp227fS4F
+gKj+MsOjP4Shfjzl7izTVkF6jJLaeOILyY4pNc6QlhYNhktPuLKtsNIGoWly11BiooMPkZCTo+5
buaXBrJNX45EfnvskgEW0rdk7MdBEW8tkhCv1GVBnXXY6ScurKtRoevsdIoWSd9RibAzoBaak++o
Ted+h5mTWqdmXepJf1V59F1V8YeNR+wAC3gLhTG85ALZuyKyq7cmlDJEykfIn/2CMuXeMS259eJi
ODftvE2qhF0VF/DF9qBXh8pQfhx0xPCJzrwNZOHALM71PWwM1mXsXy9xyMfbjQm6XoBFDADpoW34
RGU8IGCp0hsUAET/pEHDCR+W9lD6s3SEfainp1jziFRw2KLoEO+eZKL3V0Jfno0CHWaZX0XBTq6u
8msPs+RhvTmOqv+9B/kvv7X2H9h3vrQGi2dHd21bWniDl7zcv31pB6rSWjg3wRP2OKQgKvQugU1M
4tzJ9qib8rVq8qOmkSKkrB/J7E030/IFdeCtEc/1ux4YB63IKH3BsjooZE27WJYScYQcrzkRcTiq
nshrTnAX2UAeG/dRs7LpzS3QC7qeHj3RQMSg6enxwQTNEFOv3qO2Vluo3MS9u43amUU+3uqSscxw
mtmf4zG7yhA0bG4PASqU+cOOB3HprHQmoQ/VUWvc1PhY0Mm4jgENfrtAWKKhGnqygsVQT/+1sxv9
1YuWcMNZHAl0RL1oArO0hn3HlfOQ0LxEZZo5B8dqd3UMl+/frxrMZT/xuUxbRguDyASiDGxCEBxp
/TFaFDN4QxGFzlNmz90eyPx4V1eMnt/Q3gQPBVL0g25GKM1dTB1EeHhadAG/2F8rS5hbTEjJU17e
FRRG9vXiPIXfbO/6tHrVA93CeRdq28ZU3h2eWIzZmPNKV1h3Bdk0OMqyi2BlcArKMKPpVQEQKVvn
WEpYmfTtKHZMRvosEApkqfvWFFF5nmFobgssW1cb0SUOyfZLFwbtDoZZ6LNKPmlUuc7//hwJj8iJ
/+skOUtQs5QOOpU/T9KQN3Ezm4P1xBqRGTNJ5X0sHttZ789NpPQD7/nNlkmK7mDsz3pPVAnrB0V3
QZiI0hnqCLgsDmnbk59ljQO2UsQrtlmH1FOrmuKNJ3YLAtUOvfmme0UPkjhvGLcLmHIVgDoMtjen
Tr4iNDePZXuNcnXV8Vr4bRWhYpHU/t0Qgw8ckoPXOh802CwSNRF/Oqh2GtgKp4qS+gyY7KrI5AW+
PW0aHU9VxYpxJ918xGmXTHeZySCXxkqnYdKiQqFGVnqlea67wiWjFo8NeqH+NGGDg5Zyl5Aa8Q3I
unUs4q9K65srtG1/6tPo5thGuOuh8T3rAq6Fkc72JW8rY8NCgoHkjHlCbZM4Z38lccJEakA5OiLd
0btt3Qpt62Ee3NBb/2YPXJYDe539OBTWpiG/emOWCOeGHBBrUtjigo1PENdKsoN21Fg0PUDLjveg
crEWdVl+G5oJ9yvIkLa0iYfM+qd4xojRBViUutq+g8Lu7JJYj670l771Rsuw0YLALdMPiUTt3U0l
9m2XDpUVuMecNeHAUpyOlPFTEU095gUQjyDbFTnVOtFTnlpnIDMqHlwGqGup13dxpd1ng3Dvm1qj
CByBw8KLNRdZe4cu8VTriGzI+KTTV4ozBqjSosIsE0c7V5F90osmfDXS3Npg3pgesaScm8UQEU/6
V7r24gUgE5K2pt0VcETYdeKHm2RMKgM+R7/TKGEmrvPQVS+5zJN7FHh3pYQ/LS2PZkHLyBPmh1gq
49KOBQETtCsHM/YArw1/OaJHa1XaoV9RsaLUlafPOCyjWIuuNEFgkkDUQWTFXUqfBydPfhhlXp6m
kVUclxTbXolH1YWE7qacdvrrV1ZLEPiH7othTLkfTdggnC5E1QPU+cbJdTf//ipmMPvzKvYMsmA8
4VrWWrD5Y0eKWBSib6oQKtosDsbcS/AC9c65paJyx6T0NNsM/eipzHsn1b7IiLaYrNtqnw1gxqag
jhD52KwoltaSYTUXIzHh7QUAVotHUybF86JBJF/iUZcJOejYRSk2RPLFQ2KBbMU2Ni4kLpDv1XOX
uNZBb5m313HWaAB5xxmQ5iggrxvW6XDvpsFP5aonPTO8Z6hbfsnHfKfSABOMSBo/oICyZc50MV+W
RAUod8TBauk7qjPQhUuR+e3QApwlPPcYiAqoUGQjq9OCbpMNjt/g57hoBMPeBXWJCDXHUlfZdcEb
h8W91RsXaAK0DzwPeF0R9m9ONZ8wgc/PtgBhm4Ukw9SjtODAPqqisyjIlNGLMdf1MY1530wbk+c8
+GJ7y6v1WbuNgZudPLPNTn1Mm6gGInPSobMqWFC3YJFo5bpxTQJk6INLNhQrxa+tLcienWR6tVFx
nFRkQpea9GTv9c6PfGnpkfNhb9sopm9n0CWqymPhGcNFLMuZMEF4n2HEpvM4EgLCkumpg66Hi9Y4
tAB5CLFl5ooB+xgpG7pRzKzmY632M9IcChZ7hBznwZ2sSyL7dNvaRhg8Dm7U0OvvNFQnY0pdY9Be
YwVRoggq/dBMgjEOzMS+Z9FRltK6FPJZ16MaXahCpkmE8hZElwWiMtrFBnJLQtlttIZLcAAqV/T5
NpX0qK5pfFU9iR5eSGc7TL6SPYHOGDYUPXawO0UoXLpiHnvYNrgqwhUeOQ+ArUjMtTJMbHaXHqzS
AJVK6foeEQQi7A64yFDnP4R5z4wbvGtlCzGs44oMxZCdcFECKfUCGKV5ehe78Rl2fvaCVPaDgo24
1cu9rvYuXjg/IVswUFjb2J0LMmpCIC2+Hb/mrSbvW701oHXCKUM2lfkuvWew+bnLR+ilT650sGGX
bL/N9FfQDB927dqPySsqv/ActejPxyPNg/IRclzcRe62owlziTJK7qGD82tSlrsTeum+mHOW4zEm
C1xLsvKAcBlGnWe/aijdEDszV6ahYSPHxL8dMf+OLQnTcoEJgDcnBWYsklNoFS9VWGKH1Av9XOnP
yiCGoCyNGDZyfqybG72XEgm45fpd2f0URuJeppwGsdOhDpvT2A9FFGOl7uLHIUTQtUTvhhiqGF6r
6TUN+NqxOIK+N3+rR9RXQBKKXW4J/FCM4lcaSSmNxLdqzJ2taTvOUSbWlTyd8sFZNBqaGrOHymy+
9B0958yrNQizZE/PPTQIL6A8qeKRNZmGjD7sEwKGpLXY38BBuF5+yKF+8m1R0QbSdPQtF04N1Fg5
D4kFjT1qflKnkKTOVt5ujMn4KNJo9j0nsw+mMls8FcKPCTJ+JvfEMvDseSfocOLqmtFLEnTavgqP
WdI1xxoyF2UwK7/YmMJ3PfunTQ+g9phrbuuTbtTsMA6pJ1H54FvLvd6hecyKaEk0aoKH0aJwaqoi
O+Wh6na9aUCDTfOGE4VV1xFocAuCHBl1gKt09fAlLJFgSXcaD4aaznmOxGhdNk/We5dVzYnNO56H
iTiryUsOhTbJO8xytPEPVZ/8yJIh8/XM1a+y1jezptzd4JBiX5btNrSn4KoN9Xw3KDqEXlUbG2Wa
LGYJByPlznhzCueIlP8NWKc86qiMTrCA5TbtgLalsTPciaT+PlMs3usG6D7lDk/0EDxOmvfAxYLj
XO8Hcq3o+9eF8SurAbGl+AW+mlNxHy6Kf7OqGdPMtKFBbvue94oAu/gGm2WG0mJBnIz69mizdv89
U/7/2hCS5lrj+K+xVvdp9h6V+fvfW0L//KF/toQ88x+mgRaFlpDwaGR7dGX+syukG//QdVqcliN1
4uKWjLZ/5sQZzvKMQ0gc5W3XdGwKsv/JuTL+QYOJNYPNGy0/+z/KiWOp+kewGA8Y7DyIi+PPEAZv
96/740alboEYpT5rsUOBdEJUPwFqdVKPVk/0OpCOXI2ztsXXIYE5fEldYWzLHhh+ROxtQdDTBYwh
0DrWXttxInmwZsWhJ6Z58gJNO+sm8aamSWpv2BgQRk/RsKBDjEOlW+nWUIG5HZruY6wXN2RLkEoe
k/LuzjtzEkeU+uAibEops4HLk6wLBR2KFrQsbedc2dZrBfkeHwipkWz87LNqR+e8Hn3eaOZ2lPF4
nnRmMMfTjutTEr4+4qHlh+qhdOhy0VovtfTVY/Q+VxMZputN2FbyHNAN36UWpML1LmDVjPhZ+s6f
L16fWG/i5SfWo89fMBUYLtip7cVIQz5vfi0z0VZzc/Lu9Cy/rDe66CkgzaiHyfze2+CTzh4T3vn3
EaSIPHWiLaE1ahsKNM3LdJ/Mc3Zxc4/EJOS0j30dOz4CGtMFxaVaG3C+ERaXzxsGSdoObHG3E+u9
nEhzZSGyi2BfW7K6xHZ8JaaIuvtdblsD2yXJ8LYAEJImf5CD+8MGsQB4ax72JIJ/y2ZQxVFcfcd1
Qvj75DwGA9oPPbJd5IbsDFrCmgCzLEmW2lvvUqI0VAb8Rku3whshRtn5lcYl6zJC63cmxWOC7aW4
jcPEAovkd05baOt+0iRHPZrSk+ayBpJtiOSuF9FVm36h6ShuinRgzCTsx2h+9Y55aRKjvwYTRr1O
foSIJLfxIvMqiHS81Rp3RUMWp8Ei5lahzGMiHBDbZOrLRHNopFB5tUf4TY3VAivXrOgmVcO3s5sz
f8B4c8QedcSymd+ZEc7aKG/UwRhCyJUiVVi5mmE6mLV2GE1S4Vw9wr+TD9fCCcwrvAnS2MYWDk5p
XfUM2a7jzq/rc141cPawaOQBerb1BXZCuLZstIPgv36bFmKKWP5qZrhXpcnJb+KIghXPzcsNwq/7
SVrOLtLnFztMSDIzO+w1aTFfG2Bc18GOOR9Whm9G++HMHcKCCW7kIObkYE39DYUu13y7gJEx+Th+
a7f/8tjQvDURC7guxFyURvlFk55+nNh4yiLsziB3u3PLm5NVvByuD37eFJGz13KUTAyAi6EWebrA
fXjA3HxZ78mRYJJUxyU3zo67syXqUvT1+7p5nK3wheoxSUWTKS/Ebq2ieGvkYqkN+yELxc7QKf/H
Vab5KXolYxEu9dZcgfJEQibrmMAxGwrDyR0f0ggjI4UAuVdu/j3Cl3Ae5KSOpQePtpMoBMtBIOtf
DyvH3DUCEedvp8CPzM3U2eyRjMnlZsje2Wg3O9cjr6iAMIY9Hj98w1qjTbPxuD7kNYirhDDhwxmE
FDIkAJbTWJ/HlYrISoKhq6OU2jd1SiXYq9vmnEriZFEh/0hHpfaRIckhXm5om/3zaH1sdNUhgXxy
oLiBdT6AOD8L+5h3dkxDxJv3ZkUXxgm8d6Px2LyF1NDXP2nOw3cRN2L/+0z2AzUZd9S2uBWIYEac
Ehvo/dnl1Dtp0QxjGmswaCKkGfliQ7eL5FbvSvwHISwtByIhHywZIwS/48PodAK67cBfMe6s0nVo
GKTbGvSGdCs8xkV9yHqKxDkgPl8lHVu8idHYxWEBfvHZDjjpsULtm2tDC4KHvpw26QVpSz0fY2d4
uwFDNDpMOiNOi2eWQn2r6si3WNsXhvIAimxFX1hHhDIbtYS82GvA8HrYL6ku7XKzHoGDxQkZa7gJ
ND06rG6O9QswLfEy61Fblk9olCp/9bWsbhHcd0xX3mIUCfpl8soI/PKCBL8cC/hdnHTDefXLoOWj
9JZByQ07YzpLJX9IB9qR1Qemb8zt48rpryFAHiEoT+2b1f4VCqM9EygzZawhmUWdrbS4UgvQQuwn
kWdHrv0rdpOG/RGvzEqTSHHiXH+/OrUztl9B2WI07PdUTqqjO8iYTSUQo+lUF5NLCssAsZzhEATj
pCFOMr/K7Gkg1+v0x/99vavW5PB0DkFcRu7v09BSjZQ6oZ3rSVlvVrOMNdrXTE4fA1pisEG2cTaV
UVBRoL1bzp4Ongg/XkLpgx38uU2XL2hqEURBQ4t2HXkDQY03MNKUd57vRscoiUUWPo3InnYQSDP0
qAcijwjgojex771E7AJBaGmMY/mMG9SJcXskohnPOvT50YoJVWAVoKvoC3pLze/ziqZ6MtA9GZ0e
JaTa1fXMCV9uqIAwgOGEXIR8WbSHvUFqwilSxCctVh5yUImli8E02swFVQP8RY6ECiyE+M+b9bF2
7h/1sOn8dXhbb1ZDzudd4MnVOY+prYShQ+uxDJlb++q4Xv2oaBkN1sP1xvUsb+GHLilgHehKKpmV
juLeHoPhvN50om8PkmL1OgblM0N61EWbAusqPgl1Twg2PQRT/76+7zrern/LH3fnQNcOhZ37tgWV
34EPFHRkb6SVnTL/U72d3exra6GxXIMX1ptWy8xdm3NGSj00r+wGayg51q+c9dd+jKjwS1OjMFmN
lJCftcDGVlss30xsa/tSKq6l9dr01sRx0ya80EUfttWXa3BAGHuqkCwiGfflEL5ldbpP+MHYrQe/
dSQWrtpILz3u8MM4zf+0mOVrmvins2x95vNpkR8BNRrs6FCjfj68HiUB0ElHfTeWKHFnQCE/BIx1
yz13OSkJSR7nz7u/jww7PRkDQ3uNGmq/Plam7Cc363msLLtEIFGXB7NwrKW5Q9OhGM9oivRropz5
avXeSVUaSGNMTPu4Kf6K0Q2chWaIc12VsMo8j9RJIi2ykP74erSa2tDtkFO4Hq4Pfr7m//WYg955
W2ohW9jld33e5IXTHKnD7T4f+uPn1yfsxWS3HvVjrW01zUD6uVx6VZXHw/16WCNGBTs1ymXBDl57
ZEDHtegjYQcAY5TD36bQz7vrkZrNCKPgMrmu99dp9vMufMddjqLg3I0YT0Hojft1ypHL5EPELAWp
9f6wXEcIWnYqbwdMAMJr8Kdw4+oj+ge3692jqoftYFSINZab0QG/MjEjbzM7JmNOoDQLpOMyIzNE
Iy0gYz6gqN8eYyqmh4k4YUTt5sTZsKtwYf4vh6O3TIWZJsrzn0/97VU0ogEeUOInCX75qQLAUFmd
ZofRZ18sq492mbTWo/Wmz3X6f+thBSME8evyInYtBJKth1D0IHsBE82P6+FkjFyun79FkrywrZxR
ZZewBBdf1uwFSJ1Aw4Zwdvnlf3/k81cGi8Nx/Y3rYyN2qlOPwXN5+I9XRVPkTr+f+X24vvvvP2R9
6Xo/rh1etd7//Y6fv0pPinqLEqHDduFMDBDL/3F97z/+it9/9ufTn7/9v/FYmV9QxOmN8tkInajl
TBBEtnFoboF81OiOkP3pA8j2gkCyOR5Ay4j6zkyoJXcDDhGEs69J7CowPdVrWhnwh73Z8uk/mgcR
OA9oYapvbIV/sUR/75yo3uOOwL0xU7orJS8XpRluc5LbtnEbvYwWZcQ+SYOzTVXcjHoiJwML0HJr
IzqLvW4pDz4bGIV3ldsieGFG2dhKPaMgGXY9CB97gb50Qmwd5VzCgryHKAbyJQs6Lct/04SHNg09
UFuNic92/G6Y0n3N+hSxZtJwLWD/AuwCa6ypskNVdH8R3wvWehyCbaSrN9mN6Cnsb27SOVhWk3Q/
OWprNo0/jeI7FXKSDX1V4jqXNbD22daMk9PbZKnMJdai9EzyA0Tf1ryUZdcz9MVvkdvhFIx+DtNH
5gWHBA0nmWOa8sMi+trR0gA2Fp3Mmg1pUY7n0DAOBghkUeEcR5ugLaLwn9glUXh71kEGVCQSu/DD
hp1b33RfNcf+aWm7Bm4rmvqJuZUf3fTp9JSOgW+kvtVgP2mrHGtsZu+jzPggTObRozTxqvIPvQfR
wZLrfsKtnyNd0mvwqAaSyXrCN0FBe8GIOOhKhoIdh9kTSGh/n/Et0tP32lOZEmiqw145JQbVOHbZ
B/TvfLI2EOEQ1gNxVXRV3e5dn6lXjvThQH9hmCAGZUvhpNtVbB/3hVAHzUztzZijSW3MzI8rMH/C
cN8TvunnhJl6a5pqJgg8fp5HKARIaFmRaDcaTwPlS8YQyxaHsQvOg16Emwgh63EIxRd3oKFoZOUJ
cqf5FJvuF7fKQIIKdu9hilBWhPd9Sxo0ldHdLDVUiOjPA075Iba9A3XMah/m/bWIk+Cnptor/2pA
tyl+mqEpF5OYvm9NAQoRVu8xZm21qctdAlr1YJlkgs36vUfn75SGXXPWneSKj3e6p5uSkgCfkeZm
wmHm+ypEUG7Nyj6oGhlrmbV7c6D7jRvO8EfpdMQ8Dw/o6RHNmfW57boPxF5M07oznobqq2a6DKuE
kGQGVMkEJ4JFRBxros66uXO5xJnTLZFemlxMOpUH3OtPBSq8iZ5iJoJDYaXfaoNORWs9magkv1Vt
+bViiII6ht7QrYFrD+PcHOQ8qJuu3+LWnKD1sIs0ZdnwKjKNMtxApAzdlVil7b7bDql4tMu+fZiK
X0j5vkDzJVNDuht9jBj7niEi6XQ0mqo81eFoUsDSfs4kOxRxAAY+wsBExrYN8Xubh5Ak0wyG15S2
8bZQ7U8c8tYuML0vllO3R7wSeCsPplkSNWuTRInJDtKHli1htgGXm3WeqWqxzHPRKi3Zoyq4tuTh
4QLrISt4ycYcjQHOFwDLXJHOmCWHuCfDAwPWOSfWm7ZBclcHotvjIflepjpzgEdiZoQgxSgZ+bBt
4jWm7iOroiF4JfiaB4iyGxt1gwUUadC/VI4WnLMu9SMHBmJXm5cUy/ajNhKXm4gh9R2SoIfOaw8B
Y9RWh7qyjxGSVyb86rhr72BVPyBrskm7Pgyl+zz06Kc8u+h2rtR/xra8WJOBAnGI3+ch25pupG8D
GWLm4PuFZErdAtm8Gg0EFiK2kfwpTrR8VSr7VcE5BkbfoCJRxBJpfH2rd8oU/J8UsRmmSN+8YDyC
gX0Wi18US8XPvkQMXc5RhoaSjmBkGmQG2y4Vd28HTbkn0PbaGrl9aMvsSU2iIKXTxhcKgHPfVXHp
exN2rgQ1cySgMMfjex8O30e33nrz8NKF2Zn6Fb3ultCqWL0QIApLQpIE2UYXNMb3hbQ/VOF3BDBu
IeWdPYVtuSZVpnTQ542LnLvSd4NQv1xRHFMEJxTlHOXTtgbiiACaUuZ8J5YTVLgRdDuahNHodfTa
zWCviZwgoBSRR2UUEjc/UfdkVX1Uw95FabtPeoW4mkZnXzf44Nl6otjfgcz1sPnQhocQHoJeic16
qxcCREdYbZL4m2nWKLZLU0Ojpz76liQP3au4LlKMy5FoCcYiJ+U7NmC5DarUOVKHqkq1be3evAvb
eMmtIZB+mmD4OFu7I83Dy21MuVr0Zlq3mabruMBFoqFEkhX0b6aRnkt2w34zWJfetu07UUS3ZvGW
hp6pfALi7qg3u4AF4ZiGIYYijKYSfUT1CN//yCxcY6mEoOLExl4m81cCzapNnXT2XtmyQDA94aYk
XWgTD+mjHZdglKixG9H4bkqyqxI+kbbNXpsIhAhoqr9k+RBalKHw40N7NyE9aa+oWC/texUl9CW1
986L6/MY9NBBZpWe2K7eTUFBXGMY3RsKWDUm7IOFkboQD+7cdLvCw/yt0J3PIIe3YQdvfDIZjCOI
6z1opK6O0B9HzMsUEJ5MzXhxAgZIxNv6YxXCc4V7a1Dm0Z7MknjiHHWaUmRM9l2O0L40wWgl8KEj
Tz/MiGSANSwG2+ULMV9jPX8YSyzDCR8ZFt/TFE6MDibpipg5LhrScXihlXU0m8yHKusFWXrPyg+5
guO8VGlz6YvoAWxMeymV+bEEe4mqIaY1jpHOkDI9olwYo8Td232ebgKhF/hCgh94Zp/7mfMI16sm
goOYbeaxJRWsRV5bs4JV8klYxtkKkzt0cnB7DJpqkdPvqzbBUZVARlPFRwZr3rdq5OJRojYUf8l1
t9z3IFEI9iVLQMNr73XcfWD2iMA2nEPiEv5hleFf7Dmo4puI+b42WvHkVVAdhBlPlISrBz0+DwUG
hMLJzjKBiqMwPOxTafhVPzyxy2Wi5qprhMYIZy0kQKzroxnqBKlNz2z2vpSyTa9DLPYDKplcg0No
m94tWrYhc/4EUSnDp6fQX6XzbTKqR4Fv56KhRSFo6tLi4diIpuq3uoOVfSai59FTDbVmV+znkEQz
HHGEQtVw5qsdSYApq1uHPR+uEYcKXMvea5uaACEJG/CpNhUPYew5IH5h2pfed4ajemOwmPerTnj7
rB/FnWrSS6PrZzLFW4A14chMW4z7PovpwAx7ZyIttZTTE6bA8QFPQo5rQjQ7auAx+QMVmUxUJnHp
JIkv+qMMKX0VeXkhceUXqZsx5K9FT9QXP0hI+YnaAo2Gg7QRWx9VY3Tj98M47NPhuWBJeJBlZS8+
jFM1oLYvCzEfDYYGBkRPfxy68boQJe9nF6OiSW03GzyQQux1LQWUgj3sNrfau9SMGvZeGHxLRYES
1XeJngOxv+pidF9mcxqIFQDXDwSW1nF8cMadTZ7ctpOxjfLGw08pPno7r/wZohLqUgLBYWlcE8JP
WGhFv+L2hkfLz5lfWUYGRyuvngz7i+MJ8Rw0YjdgkPI9FxYbLmqrrt9aReG87+SrKVnce47xmIfW
12qx58b6o3BtlJ91gWBBQNMYWy9AgYWeRAJnQsiMr4gzPkWEYmAp1Mk074/ZeFF9im7Z0Skmj09E
oOrEdg9gX8ez00dko0Gj7Wh0omUef1iFO+3oSxNV1vOQFuDC0BuiUpxlXxDIPemlcImIodsMWvsd
o0GMbhBLhVPpLGHoi8U4SnvSygoI6Zuhy4Bi4Dx34vynUThil+eOzX7MbXci1vRNWcPZrP+SUd4t
/McRR1p/jifvWDa2hQ6d7mAaldVRBKRgJk6F8MpL9uxyCBzuE5/e4i2zeeestEgtaAkzHIx7nWwu
Vl2wt+MZ5PfCPkji/nvP2I/zJp7hwNpvTZf0DHgueZamw8XUv9tj95z23qNZU1WvZ2oMAm56MO+b
FvqFMY3vUwFxKJfeV5VDe9GhS81VTf7GXLFdi5CsiX7YU0i7OC5B1rSYKOlTAMpdVHiNtvwv0W5b
yX0A+hmJKAZhkAgXFccfFnkhoFkW0jgpGcnwC22pn1ij5duh+suc5rs8XT5Au8JAk7BtMxdqQzP5
g1e+uDXzx5R7JAmIQ+Wov/p8fJFReCJQ8MCy/j1Io+kUeiyWC89+0tviFmnjc5oEGzvTunNn9Yei
tMg3AUmQAju1XC7IcjTjnTJGUBHDuQwCkm+ddzkDgaqG0NvPFXiPOKTRTIQudP+wFNceBAktynq8
dOYdraEQhAIoj2jOX/QUMOYMcpiPDEZENt2zd6ESZGmXjjUpo/BiDNS7/nUujPKOXYokGhuKIqes
wjq+KRo0pFH3g77tr6ifl6coPIYEKVu2+cIo8bOmeeZXuXEQCi6jDjdv03mM2gGyIObn8Ko0xSQa
uruEzvom7GgtQDIHhlC/2qGu/F2ihe4TV89gVSm7lAD7rUtDLwPnNkdga3PrjSi1dpqBqaQt7Mb4
w2ksin58J1sHZu5Iu3oTK4f6yByDMqGYCITxVzSDHYyi6RjF04coQNtiLYCTvvwBOoYqETVAHgi0
rbVvfTiSDe04d6wRvhqd8QUDzANGgkdXxPdewqeUJyGl1JyIT4TYdcf8xEa+7g0ys+PoJQSxjeDN
840wXVI5OngRWsQOOQofPFmKQ4SrfcculBVA1mNVg+fGCtykwsyoNgmwu+TwGQhiNkKyeu/HghMS
MEWagJaH0uoImaV3E024hfSp7AGbmOKaUmEAUpgyag/vRt2+gaXY5jDn6JG1eD+H5HUS73g03sIc
qmQHKXKDXrj0O2SQCqISsjUnA3sjR/sm8eheKmCEBC8GG+QU5OnqF6pPgE1hWRIEjnRWwbUx+/4l
nqzgBtchc3Hxwwb/KHsQbGmvel9jG8/R8DRVjk8wjL5XafrLA061Ib/kHDhF6LdGFO4jB20tCkE0
shM28LwD3jxNDnrFsvR762kstZd++OVFVL1t8TIAptlmrvtdIyPPsZnlDJWz5nOOAfFdfLNodPeM
AHDI6aVmyQKeLE5R5Sz8lXo7kxlzLSbFi1ipYsln5YDpcSyBSQpCGFE7O9vcbR8ijaZgnZoMD8mD
F2HW7HWs/UFzIMudCB7ByMffHBluua/pmQuWo40HyZQ9KgCdYCPggXJB8l8a9fFr3zfaBm6On2hS
IigF3lCBLtpULuQpHWk0QF8Eh9VezN4LHoBfXV7+WjQlVh7fq6IUG3YqAZ9xW8evEQmeOwm9P40z
VufaNyOOvE3fWtPNiX+YWf5g5bNFnEdD3CjrTjUTNilr46a32ks7CbrEABl2CtyLeM1xCJLioRiM
Z0InuuiHpsLYr1N8JVENp7tCsy5uRjU/OiFfz/w/uDuP3oa1LAn/Ig6YSW2ZlXOwNoLlQIpBYg76
9fPR041uDNCL2Q66Yfj5PcsSeXnvOVV1qlxlvE9SQqBp15IYpKdcQIJ5cMoOWS1iJFrMLsluGOXU
ZpMdpl04b4+Z5shfFCy7Yp0AF8XYRwDQlqkuEw2JARPSM0blN+BxnaV1yQZLd0dGZlFU3UEf4sOj
fe/6/rENH8P0Ueerusq8slxpifzx4iNgRmQbxVdOnEzYCZuKNPFKERb9I0dv8za8sTF9M2zNg0tB
G0prJQk/5ZtyfMsN0TZvxIZx8RtHRkmAdjFrEfd6mnA0J0OQa+ISNSjetg9MoV83Pq5W6Ff13W5l
7paCLUhPORipe3Oc5VX7OJA+IBVIeExYkKltxC1TSRkrplSfL0bmSswjJu5DLK9vw7jqWQGEIC1F
KftFR3pVmub+fN67CjX8E4IjE29HaKRtIRR2pj9/8S/z03f+i3/9HoOZw7MlFBrEkpjxp3GfsJ79
Kmk+nhTY1vvBlhQXAwbn9eszxca2LA2GlaGI1BSgoJ+ib3NSOd9rWswclng2pGrfGUjAGVJgzOS2
xfENZLktf4n52U7CU6c2a7kSFlEdTxsx/cpFWKXSEOYpkSZIRnBKCSPVK9siw95skjuyVJyFxyZ/
Pz4YBfjJwpVSlUiZ8hzr+dpcvmTSwBoSfCQEC4JCoLv2q0kZqj/suW1Txs2tZbIIDg0UiUqbFGTi
RWe3+qyoVRCFl7IPhWmGIYJwoxU0RBRoj9374f8p1v+/6vAkBmSYHvrPOrzpNzK8fxfh/eM3/unL
IEn/Jap4MuDAoKC4U9Hn/1OEJxkYMCiShtRPNw1mmP4hwVMnSPCYMDdMkiCxFpL+ZcygSv81gWTV
EVWOen9DVP4vxgxYOfzv8YHxJUYlIBYNkgpqOw4J/duIGpaHRaMZN3CHIW6DhOeqQ3SO/+0buUr+
SPGRA4WqZ39f8kfdUs5FBC0YcP7So0IqNn779yWuqEmqmES2hinW2d8XgI+KyEq+/P3ji3G+lKcx
8tJRDqCUAhzm+KUZRR9A2v/4x//5mfAkhesG0fRHYSYj4fkYv/x9J1c98JNamiSxGpR20khk57EB
+/b37a2QSQVpMWxQX+d3MZ73QpmRv4q1jqERN/giI1Il9WxSF6t+0tFOR8Qdj5JIuzLwM7fUEcRl
Hr/zajNbRlWGg0wPYTXBY1GpGyiTpy5ahC1NqyG5T5Cro/ot2lk0MpFDF7UzoWVst5CrjaCNuoBR
PqAKcPrMmOe7IWQEUjB4T/Dox2aYTA0ZJJGIkqkio3dJKlJbEGPms/49ptL/fVuVFd/KIwuscA4k
eAAFf+8TYh26b3zHD7Kop+SbFWn4nv19kd5F5IvdY9231St4lEMQjoqjpORkxu22CG+PoMcTPs31
1pOYzao/40cyj5hfQstsMIZMwDixSNMwZDxKBdUG6N5n2aNwSPqZ1X86lpEslDp6S/ymULOMjPa/
voQaiq5//eMwEuTOs4u3vSk1yKXgkv++iKN05+87Y6R4/76TTVkPGOAiMR4u4e+d/30x/gxexy8C
edtyn6lYCONfAM6LrqaOY5icxJexG9mjl+Dkxzcbm+cwtoutsgDLo14rjrK2HxUt3yW0SY9Xjf2q
sd73gClawUPGyFSJd/Mjm1IwJ5rxc7SaEPaFDMfe7PiOGfWJYmenlr5AdirqT3Fdt+SWV94NQN2Y
J+N0gfW8JL+SQxF4fi2jh8uYhELyUsLYgPPCtK56r5V+r+bfL81jcL0koqfE7WAYrDyimJhFrYUe
cg5rXolwpRamQ8HQTt938Uh5gBSTJOnHDuN2A+G8FT0xjTTmOswGucWIrIkXKokRXxjqAqtUPD/V
p6v/UJBNLNKI5MKC6QAgByZ+7p97Jfb0kw6ThkmcROiPBTdJv9D0zkOdpZ0fU24zVRlNAvzDU8xj
QYd6qzDsMlzlk3v+zbw9l2/dHh5bJhaY0Q7delHviXHkSpAPx3na+CCv8gg4oSoEjrMe89c2JwVh
x8/zj94y3M9kSuj0XFhlVMmkdn2QL4BPQUrnMqoTHSIMoVzI6nzbIQ/rrIKjav2BExLPOczFfxod
YedXnNkGVnqYeCbTF5Xrl0jBVxM9YHF1a9ni14CSxU8G+Wn3SWiuVn3kl6NuF9x4Bq3R7JR+/tzI
R+WcgXlq7CEWI2qAdNVWIf8Gz5E9Pl/TtnQRiCkYj4WezrO5y020KBaEBlUMVjWwUeleX8BD1ufn
3Tg+TwBT6xgWBPCpmU/KD0QyRgCmJXAXES7dfIYkwJRMdqT2y0DxS7aT/1imgy1uBlrPEVp1zIOy
EC56BKgDHWCpn+pPf8Bgm5zTWT6t8fS2Wypj2WllJ/1+VV7I4wDf+ZUVlqjgkO9ktCvsFIF6IgsT
l09Yym3y2reL4tRv5CuWEuUFpUM3scdadGHm2JpamNWlRPjYWCFOKpcFpaWejLE9ki5jzlisqdvh
tZy7j6lI7syB6SeqJWaRQIcwjsAw1a23KkYZv5MZ0VeVJTNM4xp2MtN/J18Ys82rH/UbePTz8T3Z
su8MlavvQzfPwRes7H28oeJoLbmjTZ7nm4roDjCjMz6dEBQzDYOQzNaZQ1s/A+ar1sMT+zAbvePw
tqpP+TN7ua80gMx4Z0z/udF3UXmjGsv5bpckL7RLkmL0s7qAg8a2vF1OHLy6M6dygbkMLAQvD+Lf
3XTZgRYwbDknKfxQME+D9x17BnR8YP6CRQwnIA/QLqW+VMoHe8dtwAuGvuGbga/U2GmRyzclBphT
+XN42y98RSyOnpSX61+8Wbf8kDCjCOLvOvR1GxSHPIedFDlc8+qTEBRPur9+JmyhxGIFg+51PX+f
2R47vgxHbUHEONti54euOu0wfiR1ztaOjw9q0c57IYG0umsLCjXNN3FNTJdV3hAHuVGFem8litP8
cJuNFGQdpBvhCySb+9sJAJcznr3noUc7ypP4oBWz+kVzur2nBKiIoyerMxE8k8/xAn2zKsKo+rnW
2PhLPDno2HcYBj3ELEryVgQ3ZBSVdFZALBcqQMG9Og6Sm6tveby32TK+g/JNvsIdHLK2NlQ2EOUH
rwrmkKyIJKT+8mqPcbFMMOTfY8LfCx4vc8ttIgcHYWEI12p4UhZ4zE2VX9K+vtyWNCLGsEkGC0aH
alz0s9dJQ4+SlyB3VqICj/q1dGLGVxS3Vb82REAbPr4Tgqix22buTSVJGGzlJ0MeDhCPRHXbX3KY
OvK0sHvbv/e39ipXP2PkG08v8buy4WF00OYoESbY8uSWnm14DZUJUVRE5GOxWRjgbrjQAD2GVoz1
3IQ7wzjENWrPKqHS5D1T5/+mU/4H8eHdenT9Hvu/6FObzaKvEAdI64C3xDZML4m6lFf01OjY3stu
at8u5Yy85AdH31xkHhCiC7+m8KvVF5hlJtkUuvLReKRJyah4RLSwrkQ3WTI37Ur1su183h44D9N1
j2wqvZYJTkWE9lnklNXOaN9nMSROWoEXs405arU1kh7GZA5DOVNm8U6fD4G6Utbv9e1ozljRtFtz
4WLUiKxZ3CQkkEB+4S1grVtWhO8gm/CeyopZXCeNXekWEF39lPcy0SjajEmz2y51uwMciaN4yE/T
KaFxD3IUHqdHvUp64meXmCYPc1z+vRNWidxB7VuKvtTIu8lBP9rvW6+XoyJCKSm/GNgFd34/5jpj
8XCQc6D2gmhE8o2epOFSRAY96Xh418Y+KCuewHLhd/HhPaIsS6kNWhW0fqnfbP57GYFCuiWINWxw
o0SaYOU7NqLj+FLoddcR8W9Ut9ZkSs574ZRHYaMWvqRj8YuWhOFakpys+OeRbOXY5lu68ufgM5OI
ySajxx0RwY2T4E6CJWKBJaYbK/NJcjK6AHRkpBBJcf5Sz/ly8pGZ1nPLT4nTvs2jeU/iO5WGbZ6L
3OEt7WQ8CK1h0fvmXT2TC7pIdwMGL+N2Wv8KhlOuyIbG28evG6f1YVx9xX1e663gt9u3G24EadZM
q3U3Vz6KYKsTS/hTXvsVChJznfMabzeaq8GTmUYnapy4WzLTchGJWjmg1BAR6s25RhjbDkTOYaKw
Ry5REdJEuTqhV5iS7dEmJxyyagY67EbGXMABmix98T75EM9NdW47tzySSt9uM49xjGo/zKmVeBc+
Nbs2+LDymMqlM2wMdTveqvN0O5y7c3nk+vPHHs083wqMi6w4OHAvtl/T6gBkgrh1jjH5OyfUxX6n
q+fMOEnH90+E6O8RZM8l3v4z2oAuB/i3RPCar2aTf9K4o3MYjW5ZQ46IzxSD4CQk7JppuBcOxjcL
p/Slo1ifJ+AgJwnMdwSPbZoIXTyb731NUcI7+RyDBU7kMpPSUNRB2e4wCdVevmbjQWkoCDLxbfXA
mReMTceW2LLD48F5jbe1yiyyVzVuGjSi92pwwNk9dBdiXAd6zrwOMEX3lM80tDB3kj7dqli/vjmn
J3hUZ55yQt0e+a9vsgj8etXUYMS2fDvSVRXr+ijeM+c9uZgeiWLJ0yNCBxv2qloicbq9vayjut20
u3JXyksJXGunvPxJMk0+Hh1ML6u+2Awyuhmv2CdffPhCcbs1f4DQXVwzJo9ZscGmBE/rigBbft9Y
yaIjPGaNaVVrqGP+0xfuzFLw3Kn1NDVwGSbSymHBx9ehsm+rZH07844aDB3eiFLCdfvyGU4l+pC2
afKrUZ4LyMDtXN0S51E+9kZ+77Og+S6QyHUXhCO42eIIwcToTJPW3ZRrnpF0tujecFl441NzRmjB
rVJ5IzsusQT7M6cFgSXgoJkSRmHO/r4Y0XMyGxMYTbO83hR0nMwKY7vfIOb8++7vZ39fQpV/OxFV
KgwT0jBlznee47Gn1LfYKSu5s3ps2Kn2aZfxKUDv/fddJyH//vsuEwTeVzz+m1RFOoUGbN5j/0KQ
6/grPfr7Z/Aff1vNiT3X9I46UguMmFjTRLgUZdi68pNKUav+rOvoM5vxD8rm2GwqXOoJURyZRHhg
S0Sw+h6c6vYsZ4xqcOz/favktPhDmnW2vMEvAHPE+nUOf14/DxmDXltc0qJVbI/o6hiJ9rXSZzYN
L3tE+hBhPYZ5PMngzKrV/ZA7PC8DRZ22xswEgb/rkmXiDmTF2OGs0Mw/VEv80DgpbGLdcMuBUsNI
nmZy2cLW9RDyBBf5vKiqr5olELYt7/U9000SxqZzAbxyzKhFQeBmP8/zsBHcmloUWJC/Qf15NqFG
F5EdLpsP+YMG6T3n069iBhgswa4D3UIhHTmNp340y+JK1xmiScHb+u0A/mcmDBi8mtWeC4JoP8h9
2EhXfV/fhcEJf7Ci4UKrHy/f6Dw5cbj3Q4ELlQsEKv+03/GGJjVPd9odnnZLHBJRTEm001Z4wvb3
p/ecUnhgLZAv6gUUwZunEA2oXV+SYPhhUusaU/d9GFtMhbl0iFRW8TdFMZ1ep9u3j+rndS1C4qDs
mKRZw5fg6R2iMel3+LVwFOuOzZR8KvftzcGQHEAf91Ztodxlzr9t5XNHEGgWS4KaoL+dyON257U1
ELBuPQNtW89CDM0sZTVIQEUutpYK5paQFt8dWUzopdCsres46PHARF7GludMXowrefwSL8VwvlNd
bl5+sxlJJMDBqnObEaB4sDovXLAq89h+3mOkaZ3bnpksFDsuteB+9XbPPvZY3A6GTSzPVJ++RStZ
3hhHcSvvMVMCCCyFrt5Hvcct+OZVC8V+w4MFpGIjoLwTyybs68hFdJIE/GAn7ArI3aWa453E+b6j
f1bm4CjSXGJj2RNmrFqtZGuY5ncusxLqRwWtshMZJRqpOP5IHqTn8kaHT03FyCKjFl7KQX4kkVZy
1Fk4V90QryUoc2r4YscEY/7wWEYms1L4LeIh6BM8zWY7WYpThlv6oDnGayZZjHMxI4aAOLT16xrt
MVZW4IO+Mffb3lrXiO3wWN9YmTb3ZeK2975CX2NF56GjtdQfrvyt0nzTUQnM2YEgW7Bn+Fje9vK0
DPozd6PwJ16+htY0P2S0Okc8I7Ml3UszFoHB46rm3oRGIGEPfnmocaUdxfk2z9wqdEY305eTMiOu
2SQukX41hu8GqgTeBbHm9YQOqrsG+ImDE/ib7kHajh7d+zHm89NY0g5k5i8qQkVYamQ30bt/UfzR
nup+Ph3BMsnSRtd5V6NDIUQRxACMABbrJP6amd8u6CPF0O6u78Wt/SQ5JYLE45yoeBO+XtgvylKO
0sprPrV7FhgZqZXWG3Qy9gzZvYX7J7m7Z0889dOcCE8sfihiAvQ9pEV3of1ULOxmWnCw8/MDGi18
+w0u86JDFHh/lwg6mTPEMuItlV1dx1V0NX9AEVCF7lkYiF95DEe7SyaMtqACwoXmW7uzSKLLm6g0
wS6uytvR7tWwzcgFib0UQOLS/LDFRR85mX7I61NqtXm7qVaCTE3ltOdcDuKSTZL3BTgx1bed7oBy
xZvuikEPUIYe2uBYg3Ym/VmANSlc8Sct3eo6EInOResQg1hvju/QRhNj/lbgX6lHTmR2NWejaWTm
C8A+Idqi5YRm2nCq+w2/XZb6Umms7PR2sHRcGzXSB+t9zq6T3aChC3C7xkE8nqbbNDnc2JnOqOgI
T2hLP+yWVT/CLGyhegylzNkLOBQuboKHnbBmM9eIHQmJJJYI6ABOwBRWsXif281r1ga3/YCnAuYH
1nsLrIXa3OXult/JlockVPaGxsG5fCuBYnrZ4GfRbIJ1tW4hfj/KLt0LSFqAZHU4ZltEGMUy706g
XpxEN20TTSgVXI6c8m64xgoEDfPxM89ujZvQMl/rm2GDw4oeWRN2pUVFsYBN8YycWcaQrPHltuRl
ch+Lbjocx50CRm/PneeRE84IFc3tmF/IDmvyMN45NarBj5H3KZggNey889cxWXYb48poy8ROQ0f8
6dWg4ZFL5sK90ZxEQZYdDNEMhY8JEoo6yrAYFezJWaSKMXBjoF6cvoSfv+vNjVFdcduyCZgfjiji
5udn1kub02ff/Hxd5Z4mMctss/lM0OFThLyC7GWXsivRfOIIWQwEGflAWOYPR63Z2Y/BF9KLHs85
odhFWVhEdxgSraZVH7qd/FNzm/c8brpuZ50LJA52FwuYYXo3zZE7lz+oqo5kWKh/IW7x02Szj1bE
FdH74/zf8Fhbz08GdnKYgAtC2ewyXLslTxobtgjW1fCq2Awu0/iIeRvJk+m0nKJtHZjTYzm9pnSo
XCtkh1QLneGixDo/BfsW+ypp1+NGr9Df8t653uq+6gKeC/21SMk9nCtXrXcNqD8Mp99TOPXE9Ive
M7N1w2r8fri0xyhSPCl0k8zVJThYlxGngdypysXNUERjOc3342dmZylcsE6WI244FkMbWaDdU+oU
dbzht3YZ5UFobBKGCWuWAl0lxza2JgSN3OwHCvXOTmX3odvjQlGBUxDfbms2mHHWt1tybJQFCgdH
uWHa501WbL8Wk/QnDFQiaih5DrnMc9f9QF1OTK9q6S5X4pFDEVCwoUv6fm0rJDl+7D20DTdFOavH
cBse1W+N8n/Vzlsyxc6k1uEVbIXBZC2N2K8jfcWbcI7vWPuaZonPM4oog4VH/m6ByswSjy8eTLxX
WRLn7ofaq8DxBHLIxtVnsmNSpVxL96F1ASbf955LQTm3rQ8avsonptQYDgid27ZiIxnh6IRu8TXF
F9rrdtWREZDPZCe6+hXpvx4R2mdhMgWg33RT6Yz7H2KKUcUreZENrfOcCv0XZkuVT3DKJ9uvyrI8
ckgiZkIjjtlPMz671Q+1OALymi4uhxlYCp8c6cmMvMOZucwvEpTsr27QbXtv81hjc4mA1RR9EJuE
e2jfZgQbPPmROgKrCComDZhOtqLnvxoGjBvVnkxmbO4UjdMdOzc8ZTwBFHgdB5+XIbjR7AwHJkv/
jdiBJxYaTBFprwsODI5J+Iw86xfyL7suBnIM+gnrcM4qq/fPbxVHJ8RIDjICQtoXw7Y23NsPejh2
cD23c3CgePaG/Oh+0DnN4k2xCwNW6xdvEsVuVS8AS3PC6BmnmN2mKqWbT/aZTNt+NU/MKbn9/OGn
Hn5/1dtiTGVU4NnNL8fyBOuKg3yk9NJgzV3ohIW01t4bJLn8W9FWHIrzHXtUqQSy5KUQZC+n18Yy
4ybNQ3MR5fQ93ijLfi1o7dr75M7DicakPbNY5G8ZHZ9hWdWyO91mJLmx+o/9eYgdHiiHy/d9TQ94
EeyrI5tiDH4CfnN4UCa48lT9eN8nZ6yyhmPCdNSVc0lT12mzioYvDhrK/9tCud4KJ9Ln5hfViYBG
8OmX8TTaZZQPB22Lis7cJ4xrkX7BclvIB1Tx6bkNmGOg75ml62TZb8WLVlqvaYo/0OI5Vw00xHAn
jPRYTNvWJXyLJU9zd7IMN0y7R0HvquvXkwpcc/GS8gg/t16Lh6sEE++5mcz7oN91F8k3F4xl5TRL
JLaNlUO9BhKHqIg87kbJICGFlEt1EZHWe8cIuN2zR1bjvmGld2mcEyErCL8J2icwZ5NgM7oxdj6q
ydwtC58VjmbvsdB88m+gAw6jcrJ3RMScpqOYjvn2TBDexibGCmcIwU0mPs5YL2yy9syVj04glv60
+QMJ6b8tjkUOClfbxDJjNijHnI01AYsCbZg1lMhykEouBWLudl/SrJzV1+7QVp7WOfKlt3WHm07F
3MgepkHPNV0fhemOlFjpSl7J9HWk45tDCExpLIwjlnSTJSM9RACKjH0QQT22GtUH0xMhm37IYIXL
2hE+b0F36X9HVRJS2mVxEWqv+apPpNFOuiDdFgz7PBF0WtrJnIt3gCvkd+pZmJXI0nY9ljWuVntA
F69vNFMm7wo0X6chE4NamWGNy+w2AjuAePChFyl6aC8jl+GDChqPBITelhe1SIMPnHJlXFJcgPsM
++G9UFzM3ffFZRT/Q0FRjJOClAHGAJPs1OTa8oke0+7y6LDYZnjDZrgsAptfgKR/BZUA5lXvuG3F
zcLFGuDNQphmSs4ARM42QtaAJXzXtvGrnCA9yBbIQiw5YACDx0Z5L6XUqVgWdtjYhXmskOpXHqlL
EW1wioFgkMPsoUlLHDzKgy5hqoL8ZZK0bBDFr9yS7PBC9oGoMgqBP+R4/R8lAbRWv5MG4h2pNCye
Anr4925Ykymuj6DUa2N+dWXAf0xfkA7I69xkya5NQiFsRvg9eGQzeXCLm2KFqRQu767sMc7Ow0Op
zEESLjU3916fzUm7M7DeWhmzb58iUDK6acVOfl8MxP3WH2Y/HlRwfYzDzKp5tIRjDX+VQ+xPDtUM
228a/uGq/vZYV6IifozcKEdIFGCdxpOGo/nuJmzetP14rOOYcJuV4ub9XvGKUTPrL7cxdN2CkGS2
jc0a3S7DRiajH2+ccQlmtCDpFDTATGa+PYjNx3hmHaU7cwtPM5AmPqSlEvq4eSJ7Zjz7XV3UBGUa
pJsNTVRaPfrX0JfHOgJOlAS5xsbXptipFOVYd8LRXZR2Bmuahd6LySiBgEGLiC3zk+L4ttKxTcUk
coqbiKvDF9L4OS0PwNfzA+u2p4AkG+uHrab5j/SkBeVemniDSQFjxV8Rg5IcWQ45xZ816HlppaKT
wAanawgOdOuxAvsZ0LgULrMSxir2iKgQl+FVZh+jundl4t0C7h4VcELcAf4h4zt4m1a2lV0ujiTj
ceNxnLnNMlrH2rIi/ZIUMGpQm1np0GfLXvFxqYzjC9Vyli+eDJwy+UmNNvk0jpliP0/Jd6i7LPVs
kdgT1/wACTCsgc3oCsyUbftFuII+rQ94SpgIYzFcPtDDQyhOPko82gBM4nOB9wwg1ItP4Ao/3Zf5
wSEna854ILXBhGLjimaR45sTDqM+Ntd2363Un2xbUOJMja+XbhVuEnmDjHh2wQyE7msXkt4ndIIu
Kn2J+TNYnYFgcrcunedAkAY+lZBUPtRhdHCK0oNNhi8jEk6y6i8OUMUmY/j4MhmKovDnkmaJI55I
+FoLbEcyzNSb2qboCFJ3Y4GpVudFH8aTxroWrOj48CqctSxRcklVMp9BdE1zu9jkx9crMDCeVUG2
XSkGs/Mm7VSKN0N3Qi6M2QhqoVtIscFb8Zp7As7j68A7DrQga111q+WwfE41SwiAjlgLVHa50x7B
ZYeHM0ah7Y2Nxl66lmccj+pJ8UqvOis4rwrYAdvtUSYgLwa3xX83QhBjx62LGvi9D0/vvYSyV7k+
8C7kDUJDQGUFJjh55jKRGWv2aKcCU2Xo0zDy3gTTI0iJrvpKd6tZwpVi/O/yQGwQHxHAq+7js0/t
m33j/0owEKA2bCDMIYy6xtMNB8iScgPNvqsuIE/fJ5ALFxrr0kBTHqUNyrl1cUh3HOpYMhHV6jB3
8Q1hFNOPlhYeD/P0YbMX70V1Hc+6tY6+9WanP7ezeB7ofSm8p8XH049nuOe6oDrKJ2B3fQX/z5my
txvJlufl9eky/Datj489H0fFdcSF5VCmEXYqDpAbnztahut++fRlhLeASiNDR2Y0i4baLj2UBx7N
/sAiY8OTC0/bKxdMk4X1qNmeTgj2kBft64PJd+WkA8bUfod7xtNLezhZ26gd6O7856nMy8Q1wYTg
yjiiufaUO7hZIBCnv2LUOPGGm8ugUtE5RuK9kllMLmy+lIhQNaZNTvaV26j+u4fLIB8VyymPMTlY
BHya4R96mZgMOyVTJzmnOaWMMW+FlbTkYCEUCOqLq4ez+Xh5NQfztsSAj7aUj/Lnsc/uPaEIPxDC
W16eFTP+V7hCWbjTv2iUztW8/ClFlghHumUs4iOjPebOFMdPp2B3CrMEtFVYUID4irWgfgfuDp+x
ov+gDDvL88YxlvoamZAtzs0d3GFfusY36W/ODRyitA2IQtJE47k+bz+HrwRzKBrRX3iOab0qe6su
GFnzu+4UNitJcRWKtMR9bsMLSQ0vkF1jafhk7WEWY/H4qZr/bhylcSg3cJwz8XeVrOH+ONNU3DK/
ZHobRgfyxG1mGs8pkp67OWdALtrmxxQLXk+YsjuInhL75WsxeRHnFRQMsrk8BoWDflo+qJvwR9rh
7Vt9mQwL2cgijumPAHr7ApZw5DN/r/X47GBWy+osBsoRSlFwXnvhQ9/1HyFq3ams+bidf1WUKN+N
w0kBEHcUwilJtz7c4tEYmNKwqz0+GIQZnMM9m4IujkI0TXWZBaNJWZnLLoBnyDHCGi2B7cJ7bCS/
+0o2NeSbsGlEixWfH5UPFZLnscf0JT+adwxLNcCfeXOAPHkX4/UsfZOBngOvUW/LrXhnondNjq9c
2oTnUeGhR+lP72vpK+FItVYADeCie0hm/G1uLuo3+SI72T66suzCvQjYbJtrKJ+cCYbF5ydtdQLC
EPR+Qg32Y2DQdiwAhWxi3jCKhcRU2fD28fG9RxvwpKplB39ZuPIy7IRbanGf8DuTxW/KBZ0sUp84
FDZOtAtwo/vs5kArQ9yim3LTn2Gve9G2mo8Vcs/BixDAQkJyBLCc16tsra8Eh1saX3MerPnDK3cM
1E21DfEUm95X7wqEYWchC5nLgbYxmXC+PM48utHs4Ty3jN07sIsEzSGiR/cCLE/ZuXWk6dPHz1z2
8N4ejAAdHjALwPwOE3QGZfgQzbm+tiudTwt9+z1CtiG3Gpby7URzQbMGrjPtOkO8RzVId3roLrTf
gtBE4OuArMVHMeU+f4PFMMQgVH6jWcg7ELqxfBHegDpAIhqz91aRpzqDmVZSHCYzcZ6xfXL0FAvW
ZT5Lj6+HY3zqd37WoEP/YYtgoUgfzIWmVPbncik7EhXbg4rIKeRNV7sxTM2AqB09Hbn2Fp9QDX2F
zrawgZ27aFwi4qHcovsUoNzoqDPQ8k+q91w5tBRJb1eSfZT7E80Sv4oFr4RY1lRssbHLU7fXUb7w
IDxHJticq/Nb5GifzSE7kD4J8PJErG0JINsIMff1Upglh2aKikr/Y/npGnfyIhqcbkqlnrP18RY5
MWkQo8A8Q2Ezj/NcSh/guj89VdUiPD0Xo0QsdMz+ehumk3XxGTG0xYAX6kM0IfA2OUGfVroYjTSR
z7n5ZH1DEYse7lReKlrwzsF2jX27vxSwu6BTs/CEokNY6FtQAYJPbldOukOSzMwtwrItMtdt/VGc
Raekjk69/JMdW8DdnUFUlo+y5gThpNFnqIbUAhkaQLhNoSkVy7Cwhy1VtrGRBiy8bSa7mnI7HKq9
tunmpZ8m04dqG1S2p9Jng1ljwC/MJ4c0nOorEQEJJ/M4c/wlkBPqIIqZx73NzocVBpN/yOBYehFe
nv7gTxx2gktpOP0Jrrs8xafJkaa0NkH8rckxpA2i/HKx9Z9d0tuSRDaDuhbEmJ9OiH21oFSHX0zj
J5f4QMNQcyND7L8s3S025Sqm5qCtKWyCq18ylbKbfdefdKoPjPFWk+ttX1JqM2lUTusMZ8SgoLl8
WLdu/sxXsRjoX/pXIltsOhEXcWEYjpYE0OiPCz1VcyFquR9cHeJKXBsUu5mdbLpvsQ5e+zh4rhhJ
oYMzPoUNJ12mrLPwo0DDorC4VPqpLhCHRd0Fk+fukW7JrLtFXgHVSmH6g+ncgPafcKexzHgBY5HF
4dXH8KtPXDw8InQStDk8QaabvYIudwvJ7hO/Kc+MxHFMcjQVwGkSatmAVVa+QJfhXQGv4JqIAkcQ
tXzNa99Or7zWQFnFz9laWpxcZsZHJrm5390fz2lVgQLoc023I7LcW+yUoBLGDfktjBUNvoQZhzVO
Cfhk74eg/ul9UmZ5gtqRW9AO1TlBohoG0WtBgKkG+qE6LyV4pUuSnJBRsfONzjeI+AyaNlv6GmYR
uZf24z2WsHQ34JahXRUuE4esoecWo3uK3L5eG1MT2rQNFAUZ6oJzGlraC9lwiGkYduHbUXpMA72H
PpMbj4qEN5ylF+mGZJQYPgbx4nZKQrLEoQIZQW0tj5e/kN1knROZJczJUqlfu0eylrNllgfKCyH7
OEv7Fk5CN+3azXOYmbBdcJAviIlZ3y6V9I5VoWoiFjsNJnDNM6AsoS6jFqJIwNq6BAyhZKfsll3z
4bFX/jd357HkOJBl2V8Zq/V4GbRos9oECeogQ2dEbGAhMiEd0iG/fg6YVZXV1T0zNttZJI06ESDg
cH/v3nP5OTCSDuPJF9sQUR25ESSx9msHmjjFw1frwb9DngQYJFOQ1KFsk0tzw8SoqDZ6+RFZe7Ij
7BENxwsDc+Ls+2fnE1ff0tjvlm7/nz7/9SEpTohfpC5+awGu74u9aKmONOjh+MAIqgMXcxMOW9uI
99fnptCxgI+7d30o/T2JcHj9KYylLWdCJSjKAf5S+JuGjlIK99wKRf0w6Zi0mpMnLNaK16euLxoz
QVatorR9fU6fYUqCvOYT18d46DZeXfsgSpHYy9QgImpMvvVh0dpfn2uWF+oMqf31ZmqxHlzv/Xnh
+r7fH/GsDj+XSHq17i3aW9c3ydzDVHS9e32rikoWJqmRHXo7by5Rvx8JqFtwLd3UhTuTjdWdxNs2
Q1tuwkhtJzRARqpwLA7OtHaKIHnOuum2iab7MWzVOvL41Upp2henSC55Hn/4pnwwLfFhaL3agDmw
Vj7tjSTD7iXSoOF87cLLWIwmuWt6SrX3NRQ4nNw0Hzc5ejrYpeOCUYg2Mi0Xa3G88gtajTmy2Ilo
OJIXdJY0nssyuUMnmpvpWSTZq+zLYd8nzE9xnHDpc7huOl1C46rtxp106Gwnw0eplcbRCpFFEXQy
eVbAr0K4I/vIxr7aknLBMUhpdLiTytCPvk33AccEKHd68R5wAugmYGbWXjO94wppb/KZCUfXO9CE
kaSJiIlRntCyTNB32qgtWsJ6gqlD1tgOXAizlmLzgF8rL+PXPjUOJerUxUhCWgQ9tKqCxQghN0m7
DTukWMFRAHZkQ6STfo1RN0HkNVspYrq+v40c42erIWd2YCMUrb6ZZ/rlFTSZlTG736m0P+AeggZO
7JDcEwzyLsqE0UP70lC+AYe8slxae72p62vSwBjwhFZ5uF0HXHbNRcaI7RAETsW3NxZpAIg0GZMH
XMaqRS3W9CwD0gkbPWY/zPfLx5cQ6yR+SZq+eAjLDMFTbNzrGheOawCYG5fFtpAzlbg2h/Bmf47T
zi7EYRaMgVOZJmt2edCOSNz1JJ+DRHavoRZX+0r+0lKUD2GDYN0dYffMmQ2g9lT3mB4SnZpDQ7L7
OVUy6NQy1uTFR1LjttDPaVUjUig9RAsz1CI3c99j11Uws5xPP4YOYeQUpTwd5bFmb4jnoM3HXxRZ
1DaN2BnP0q5RtZTgB5agvpxTbe+aXVD247hT04yaO/apB9NTNJ3ypeZIDPRBpw5Z73FEIY7MGMxS
L//VDHFzrLzpMs/URLxkYoAuOD/CARiPPRP0oOXMXd13hsDqlyWj79RpKK3lXNsynRKVwSGrqKEZ
tehPszcd3NnkLEmZDVhp+yZIR05AXJKfTYOosRwRGJ3DYGDkH3YtKXU16SuuTiZyIVpnt3rUgANg
NcGh3PV0VTXqhlHKpS01/cfOiij7VRkYAYaytJL2BW+fMIa7kANpDcGIUipm8LqKUOfmqL+LX4PI
uhPRoGQJGeba72pm5IlMllxA+wCQBOk/4AuoaNmqRnRbGhY6Q+JbRpVDT1mRtELDt89LQsqdo8MO
6GuqhxLwAPnqVMEjUlh35Fwc1dykJ7AY0Y1smfUVVUZGxEfSjjCV0X1piAwYYqMd8BACtWhDJNnw
LQn6xm4bvcYEiEACyvWb0si2BFR2q6TJ5q3RWcWm9SZOE5SqUU963VczWwkL4OxHM88vVnY3VrSm
FD3EMZsQP3ccwXHj3eSCIlZJ4zPxBbTySbt3LakupcESJhu/YB28jSO/NRETUyDAzyHL/mxL1vZE
/kECAOV78SxKjsJ6IXyJa/VVAjTRcEk1xLayQINrNw+jFNZbRrnRMOlVErQKoghUkyUOA5MIzN9c
cFpPHbI+ec87Lw0w0R3NNnZRRRJTaPc0SMcIW0KISiSZ6ntfB2pErPexNGkTpzUzB6Wb2rqvy2ZD
vMPFUFMAjz9aZx4pN2FjPhJXsoRwUDMkSIPYTcjUm25usN+48aXQI+OsGd1rY3TPZcN50s1loEaN
ZbxLfSKO2vgsKxagNk372QYComUU21nNuUNV8b2Mb4YIH0QY0acAl35Ai1iTSxwTdgt6gCa5fwLs
uym9Vy2jTBlKaO4ODgU9ndQOuGcgnPzZHxe7gtO9Ky8OicRhOjw4n7kjf04KfptN3sXK0ajByyB2
XGOdhUhLDEPGa+xv+gWAFZIBvczWnsV6qRsoaRmRs52j7n5x5Ad+7L9YpbaQ7KhTcJqhlGsXKzQA
/4ijHKXfqo3w99BxHorU2efepo/QG5IlCnsiGV607mEa2pcWtDKbiJs+5qCKidIzJ5znqWlznOQv
iW/Gm7iw9QPpoWiOMf3TxkHjoftURjzFqUh2gdr4HZPpgsZH74gOCbS2avVJAJ+Lwg2JoJcsZDbq
2lYZ+M28ByBfBU6b30spJ3LGKI96hExBCoBgPyNsABJGu2IKEdrn1BjB02xk1mIQ4UtGVjhduibF
9kJAJpzgtO3X01KmbpmIWwm/qa8pomB7tCsCg7DTUFyu5t6DYk3tywg1mhDK/pFrFA2kd5oVHGar
Rj1RDq1CuTTvqqpPD+VYHUI7ygMgVSy3Jda+NKLKX9lhd9OHxLYs5KdMJAkdNJYwCE8GJAuRR9XQ
nIgVdZt7U69EENsaTcKRhX1qUfUAmEXPlivsjbuAll384aOR08MUaLFRjtRT3wOLa6ttVCDhcx37
PI3UjMuDT0jOqujo7ycuvEyG/k3cYJTJiPyBa2inu4RGuz4CKgwRyDex8UP3qC4Lju9AUVArUyBB
GCefwQB569CTNDkHDPLKko9Gkb6IOtrpCzIi6tqBOjyLEQ3EWBdheinaFN8SFxPZuD/aDNKJtM4T
zDYu5NVOdBQwJy3DsaXKb/Y4S3bP/+F49vA6dd4XaIXHkSSts+z69jhEe3OkH2A4yXC0jQiluc+i
vpdUoRrfO/mF/LBDklt6jS5+md6NsecesNg/LzF1HKxMa5jdVUO7xdlK6ZVOIzRGuAvMvdBxzXhv
6D9Jx3qVkkaWQMSWuiEL34QalqnlOWo0/dvM7JeyqXXo3eBgh+mUhIg+oaZUa7tX0C11ixAGpAtx
+4DNfp84MBATRA340bdeDQxTQjham8AnzXaoWX0pmKEjRSyCpCobKlQzYxijeVBJY+MLXVw6tn+t
7Kg5l1NzDmGjTaMX7xwQKfN6SqV1byltF0G7XVA187Z2+6Bv0P9oLZ1tS8u349hCH0nmg9UOd3UO
TK0w422cUL3SY1T8ZVpjQ0o6zIrLEkg0eRAzF2h7LtOJf44GfQIPSvWlSct1BuZ7o1U06fM4XRfW
LYTMdOVEtFdtByOjpv+yB/XlaYq3RXfIoKcj8zt2WPUcytnb1ycyt6zH2XDw3YIuIVDwODM52c4v
MRSmDQ5wYtz1Q5XQzLEIHTH02T4NsU0zBY6o7qIVco0GYjxVevC2wCDmuyqSGG4nrKStvXI9NaGt
lfFqnl10V8Pt6HOVGOj9tLWjr/wJNeTQvZimme5zyBUIEUajwXCJoL7W+akTNZrwrJqgwO1707s1
JDS3PlqjFT2AU11HRrwCJ4C2z7ScjVWrd9evhpP0SYH2Wa74drXtx/fCvjWqBDpjhS7f9WgBTUQQ
J+6PWLcfVT6SF822sptS1IQyzJhAZk9T5H0mdm/vTGj5m7ZQDzog85O0GMqKKXuzM/EzU+xQmzop
PJt9bFdvDcFozOnaV/jd9DW08pyENTGBLLgHzty1dGDbKMVeANrCoiTH0mQ+alJbkyx5IfQJ+su2
jjxt4wHo89VCRSCGYrDjb3eQIS7HzzCjshNmkx0wGdsUqprOpqufZSysG6FQKWwsyFAPdUVRrWPV
y+Dv1/dgMakEJ2W7rRZlb1p3e9+txSoy0X9h2LTnniJGxNyzxSFS29OLNUrMil6iMB+3euDb9bGG
Lla23hupeQSj5YS36tSOyiJDKdRSfIOIf9dgLXjSaJoNSfsmx7QF9zGgmxwydwutpM6OTm+whDb6
o2Ny/VCxgcmkkNyb0M5pkdms3QR9mm02QZIg1WgSiwHmS5vndCWg38r4XtV4oAcsZbE+Qea1MYcO
fYJMcYrSTQh8BRF59hjGDglTHb1afo1y1dlZQBJ2G0BhpCZe19TzPVLCWXbsTeHcwV6n3tVuAHEe
BLqJUdIe8mhSmKxSkTBLMl4QqLGQ33Mm+w9tdYK+F0/dUnFDK8jJg8apApQXD3sAnts4bGgrA0+6
p6bwDBUV34YUOzPkB4TRRg1k7N6zriCr1IKHNcRi1SqNCBa6tZotUUFSbpwQS9vOvcNq6KDb94NG
QyydXtKo28FepXQQEy4oIziFNie74QXp8MPWSfCJofohp1v8su0L5u7xaFTorS4WWHvS72bCxK0O
Rawdb01nvO97nZV3w2QmNFNKobV3Nh1qr5GIbudwmSzrHJzMSxHktLcc53LtEaocTv6n13Tgz1R6
1EV/l0bGLX/4fOOR+X1DDAUe9r4+u1r6npkZacg2e6iTDH5lgUrQzR4In6yD3lRISyb2r7b87qSG
r0w9PBqhn//QnJAyo1DHFMTnjQdodZVP+RKMKbY5Oe7DqNF3GX1q0/yUFnluKztr8lsSkhCsVOLc
xJ/daB+aSWVHAiA5OjyLtk4T4fJB0uqxrIgmk6b1jNt2MN19nD6UhCzQ2VBfsYamoqE4AI11iQx6
awjyWGsu3v5iYO9WFGc2hEQCV0poeIuSxYVT49qappEYNioOftaY6HTRIzq1M9zGpbupfHtYShl4
vA1EcYkRdoFDkCU2JKPYkyeDgduaC1bbhD2ZqMlJUfG2HRqXZkmOKy0HU1Xza2Lotf14OskOlH86
NQ4iRtRHg2+HaysMh3Obxbu+n29nzciOhYfub5yro99Brq6aEO1gmAR2Gt4Ta0ZpdDaO5tLesWH7
31iyfXFylxactnaGH3MUaQeAIC+9ZSLm6lv3ho1ybvg9450lIOsQzko/kMQ5s+gwSim009PEcS3F
xrTxNUwvZu5gRdXmcZVWKKsAxNxEHPXDXGqbsSB7mVXwD6QZldYYX3P9SGy2HiyjvssPisF01SZn
I0nwBpvJfYmwozJQGFZTvQPKva51ET5qDQ4Rss3pyQa5nv/IHXPTz3uzxVshzOTItPCeismM2GLY
Fprxi4HyG1BYvXILVndFN+icAXIdtvBUG2XSXjPyFXy+MnASnwWt5z8VZNavUocD1aVZOLCGvxgM
Npiz3K85SdCEIHzvWo3VjjO84aCC5GU2zWmy+WNjFNV1VYwbUaf0OYSK7yfn04sesDhU1KRAqMLi
dgfjXVM0U4alezS9ugMrl9xp3w2NZV21aUPrNSzxlmLBOmgKnUfexR9KoyiUwgwAFw0XcWBaldKk
bOv6lVOOAlOo4xfRrLfG7IYb3UR4qjmFgcxd+zSd4XFu6Gko55w1JVKA1kPOpyMgG7Lv2E2Kuxmp
vlHSKiuXdazNEk5nDlcN0UlgnPAGSiBjrp/COfEeyXM6UrigREjxKzIT/eyW+rq0sVG1PVLNrBqL
x9nUPr1Kjz9Z23zbIae07jwVvk1V0wTIrDdvciFG2ypilnUp667ZUc60x2jcRHXyZpGsi0W8G7ig
JhZm3rajrMbQcJIoXKYC374ySOSR9daOmMS4sBoac9hw6aI1YZUkVOTeClj4Z2ikxLaiFC9DZicT
6WW4rntCNnJ9M3oMbwUUtTz0n4s5xb+SXwcrmk/heCZ7/M0DH7adHdme6tHy6HcJfe0kGsE2fv3R
D9Z2WWasSlKzgsmx5qPvkwaZMm8p56bY9Hp4y0CXHj3Dt26iCv685ulPlV+zNpSjQOqJKc7uXrl4
JffZqKaV7fmPngsOENoYqv+6ffaAejlTba3HssaWWpqPlmL8K8gfWucR4ENBOAkaVaPC/kT4q+Q6
R41nZOwrRq2BOkJMpmysQ0P+2M5FeWACAt2Ggkmoh5PTDAtGIanhR2CWpIFa9pi6yz5mRPGURdh3
R7R2VK2yIvV3JnOLQ1RaX4kU/iVJq7tZw9Q5GOa48SWrvdnD8SILJvIWRNHU3oS1tuknor8sv1Bn
8xM+60oy8JOWJGu0vdlaui1dh/AHMRWBN5uI9Hv6GXH6Ae7bvfMoR7NqmG6c3n3xEd9JrH54Xqwp
sCvxizCh7eB4Dis3cXG75jui8BaUDVqJoTLnrY8SY64o1tch0+6lal9qstxErpndDHHkkmMynb1x
BEju0iO1w4mJHKk/eFRQFIcCDcJkMGLo1K8IAjaQso5i5XbdWxSJl7R07XXusEqOq+LVmGa5M+zs
GIYkakwD9kOzW0SWSq3lhI9fDAykpU6x2WzvGuGBYgD2eONGsb0B/ik6YF0EbUJOx9QBJhWXZQcx
KxbwSnW8PFoxt2s7Kejtz5QjwH6Wq1QH4JcamhvUBntVjNqXA2HPbIEr+gKNlZdW76kzfmhKnI3G
OXGtvRv4ZV+q0D6Qc0v0b9GiWGk5B2UOJbN4HVkV70AUvvQCNUNxygaM/OTL0JNl8FfYsriQjIAi
e67PTv2VR9APE91DXkxuPcy3//ZuPDX3xNtjqFqiOUbfLtPL9e1R7ZKAoVHwvmE+M61Z+BNAc33T
cvPnobxmdFwf/757/fh/+/qfj899w3b9eex6dBiHrS6GX/yXMR4Jky1ebq73rjfX3KZmiTf68/B6
7/rc9dU/b/635/7t4fV9IbSZqv/SmzCYMqzC10yt3wFC11Ct33evz14fz9ewEiGhfRh++cj6pDxc
bzi6cNz+eSxmsqF+P7YWny0+muTVBRS4ywh68IVGMqNFKfOQZ2rmrxRqb4XyJq8mbxeOJrQcj+6p
7Gv7EGsx6Ps49Na+x5Tm+lDV899fyJa3uI5F50GYuz8fuL7t+lBQFNo6Q3y8PpXYJF2OhoeTrdMy
C/8y3J7r+66vXG9K2fCfs+h8SBMT47ZTYOhKl824vqwM2waB/EXEnY1g2O9xtxLXuE6giB2ZOEDZ
WmhFbk0zP8y5FtcV3V8rVY8qpUHTN1OzcshnPlxvjFEhiIjLZkbfOKMQgTpDUvP3KNBaFJ5N9TPV
k2PGBdxq6JjFbUu7UIhVBmxsB0C5OKQLKIp0XA6X5eH1Rl5j1Dq3aXZNpNalviQ3XV/pIzDKQVgV
P/OBqvyfz+XXSKepcw5hhS0uu37D9burSCzkEdEf+XOS7Z//7/f/cv3a3++5vjQqOikwUXGF/nOj
sn9u2fXd1xf+5bv/ty//+YbKS9ut37X7P+/9l/+zTLxdAoc815kAw8xi+PMkIAWbpPc48h8HC+Gi
oeOzcyd1yig9g5OCntF7Bc0wkVC6/Mgsvd65dUhXoIz3bjYVeydOm5OA9kuaOn18Fe36uCewMt+L
CN1KXYLyArFC6oL46Bvtl0Mm0gEYoQ0OlKk+2SX43GKbVTakAuE41MToWRogYdd+YY4QYGAQ9Utc
Ar0Pwtqpt6uGwpv/xASsPGcDQ5pfk+uua1oQqYzMkKivMSvRrO+LBuGnx1rEIrL0poXhUcif8DQF
4GQ0UMwF1gSp3HWU6NbY5VEXOeWTcmgg1DFkEB0lRU+VDNi1S79b4VdMliSUetQfDbe4ML1tV2Ou
IURI0l3OJXjXO3pzowoYPDrrMi1MkFN5+LlKghL0kotZEnbnUaex1NHB1E3adN2iBs8j/9CXI2l3
GaatlCBbCgDVzKkFFMdFqwz3Y0Io6VWiuQM9SyDeJQ7nHLKsj4RGV982lNtgTmt3bfj6sYyHDvlp
iBidFLXIwwCiuXCRkVUq+iDrKEpwEHUoeoqW4r346DpyyJui/dRc0gJyRaPRpqOfZXdtzWKbLGw0
1DF+3RA1qEFz7WjZ765tfhhZh3m2pZi2pN3aDtrxuEQYUF76DLmhm9c/cBnIG9+Dc9KoKLqpPeqk
ekawYaqT1tRnjA/CKsd97bJ2iOjBZippju4gzvQJml491RrzYp2VqSpgmEzEg9AMPpM9choIXkU/
1qWB8spbocx6M9jhRRjWZ1EvdVs2h+xqvGfk7N2ItAMZSBAKHI3il5snxzwcMI5HtbiNC2poXM5g
CiWCfZIb5wjKiKn1zappKQfUSGCmKjIgHuuvmjJ/OpnYwf2HNVrUt5QDOGHi+Y4kyMfeacY7ao9G
xGQts1GAOaT27lx4NDXFkIOwtAnXVJbtIZkPQeGLoxs+ZlZv35M1/8s2cPEn+XPEBAVHfYFu13rr
Ww1cipp/xDsR6SwTZiPdWdmi63XUF83AZeE3iAAGdnenSkx8ZpcHVcqoZoKdpbnCnJX0wjZBAtsW
rramjWUEZeZ+RX0Tv5SUt8IQQGg8wJsdALeF1HU3oQwPWpbsKWY+G7UV7mv2kPBNQamztJ/1Up1y
6aOB8xhELTlgq7PsXW/G3k5V4W0bJ83BsgrGkZIg0hGDOSasse3f6rx51yq2QFaIYGV4X5X6XRuP
LP3Y370IepupoNlN33rmiNsmwSdgtJTwREz2aYwOK0uQgad2+BoniKrnQoOpE0smnXiAVRzelrND
rZfzA3qE+GK5hqJC2xc+Bt+oO1oo7AaMPW0DUonhfGMO0PgqISM0tbL+lA5lgxZC4po0PP3WQt+m
U9pD/JK1G3e2hkepGlSGKUIZ9i0CZhWLM3N6AH46otupOMJFje7cjmtyRFvIspJoM5r6u5f6GmoY
MgMaI3uerKSDEMsynMwV+9zH4ZeihNbpNkgMA3nX2LFddZfewdldSNIm7tmw4+wmTxVZzHTj91Sm
7AjRVD+EG3sejaBy1fBEmCdty+GpblsNbWn80zA7c1VTLNgoG83vqBtg6F2+lC4xGpducSIOvr9q
8EznrVTwTsilFf2FTTTWxDEqFKOUPojhqrcFjEra+Chhx6k8FtGgQOehJkXIsZ2FsIMhxVQBDUhm
KI2d1pZ7wwQsZIv4UubMRONxISHQvSMvw1N7FWmXekYXRrPquZtzTE39/dC2wHQ9ah9TpWMvJJHx
MHjdVwoplUJb8T2mIAmHhiipqtdehEa+hnIbPEg2pMyaQF7N9jC2dS7hrB0l/NKkwGO6CwybWD+t
Hh9HZaAHtxKqxcQ6GtV8VIhrcjuSt4vIjCPXLfvklFUzsbZSnqiTXoR2FaAnVlCmsLan2m22nUL/
T35Sdpgafmh/bs9WlACnqfqQMsL45mZoQPJxvGTU7Q9DRWNFeti4xtTENFz6e23M3gYEr+44vsHy
L7aak952JCIjKsVq4RhYmLTGXEU2Uvipn05dk+aHejMN8j6vdMbUwv+oipZivsLi6zQvmaclaGaq
R4emFiB2KKIOV2Yp3G9SZPUVyS4wyiShypxA1OyY7c3jZwhTfNCmCmgOf32K413XsGR7EgtyHT/p
fmvrSHX9eo8uR9YIEaCA8nXEWzrA7WgzY4Nanru+MHuw8WrXeipbFR392H5NcsiGaaN1h24h2AzL
DclImCmi4pmAzfgQy8Y/TNb4GgtAFW1B2qzObA95CTeNsKPAlsgJUnRQx6wu9H3tz2tjqR6GrbEd
lyhbzWVdULOO9FpQ78CceWq5Mf557/rw9yYuH2iThMZccH2ivwYmj8uWe4P+JLIcyI87aGsPbzm6
yB9yVMeqmIot00dCVkmhUwfP8LhLI534Xacw17ovAJA0/raAiSibNzNC+6/76DyvU/rrjeVxKBjL
zfVhLDwq6CzY1pZqukMWvkfkRc6/N8psyVsP1NTeg8VOQctxPVBpNt84nC0sLllE1AboEgDOf7/3
b8/1ns9108Fg1JDws0qXlZMQFTWiyOxQX2b2Oeq6f0QaXvMH/8QRdokdrTQ6ziurptm50xcy6xWR
GmURa5ZC245LCGe/3KSujZTp+jhZoKxzTTXGz82dc41XJsWMLNKFzCqbh155+t5xIRZ5y82cI+QV
ipCLQRsWUhWw2ENX4TprSvs2dknMRQRmHKauNA/Xe41Gvnw1OCXFDEqx0cKIrU1zmYvZLDl4dN2G
6z2H9e3asZBwxcmpskkiVq2nH9Cx97ET7u0amomRIfqNqhgTfK4TXBSbD7RFSLbUvXobpx5QtvZt
JhHlhrWeXNE2qPkJS20dRgLLjtuah8rQzUNrkiLfcQ29UQ7qA9dgqFzQybAufbeAFgDxJg+hKVQI
Siu6dVNrGSuzZy1DH/OuCsNkq0uXw8lnyRuoRICgZx1zvemWe/oQIqafTQpD/8DkukXirZucgkjT
eMWx6HXsS4ILGlSvykeImyYonLmhvrovFTEZ45IGOi831/1/fWhSUswlxRx2dwRAb/kNmLn9/cYf
Yah4aAVWsy9Q4OYsiIzYRFQ6bMsOxUvNhNdfQMJ/DsDrwynFU15Oc7juWu/RNIe3ipQKrhGLVjKd
03YTa+OniT2ecd/dD2N1/J/S6tvYUmI8G8AIZ39PcQf4JsEPZFqmwCezbZkFWeDiDtPe5++YBURK
mTBAXg3PMfCf6k/xVB5pTWmIVFFqL3NBmMspE+IVjib3FD/Pb+DFvscLHYvwOX6SaD227gThdCV/
AVFcTspxS9mTDmKFL4lWwHRjWgFNEOjWhIegElCvxQIcA0GyYVCfH+FJNwOg102nbaE6xv1Oe5gv
6qvk4YRs8MZCDAHiiB7gm8Hpq68R5qhX/iuHXhzyr+ZGe8CMRpNQ4gZHeOOckk+dVQz2VJ8PzcgZ
8BuLI94plQbMnJuRjJOVYW1i+wsxDLCaCtDok/52D8AqSO7g7ROtsthmsydBpVRssJ2nC2jKO01f
0Z1xQp0GuCDAHwuRIKf1+l1xOctXziMZlGfjUbybh/CRejxzvRY7lgl79yaMT8wZGFaMt/THdAm/
R7zhPwYY2GobnfRkb2Hg71YDg7bDQnJj1WtBFws5+Qn47Fyx6L4pXzkOcMDPdCfoGp3yY/qJ47Ja
FWGgW4Rh4ijAEYveAmMvgIdO3NQJLawV8jhAUcMdMzHGDSTx/v0JtcV2/IzqG/vh5xI6OiGVP034
vL2ai+HOqne++yjy30D6r/E/IIjdMSOJyuJ/FJ28K5NCtX/7i+HBc2deuDy///7bXxCeaLbGdMJ2
PaSpum07vP4vDPSKfMk0N3WMmtqhEkhWguyXOJIb+tkdogcopzm6hY0W3iXuepJbyoruybudvzhC
mNei0csXtsvkrPVNEzJt2ot84aSm0Tb29mFxB7NzqGCork2xFb5Bj515w9ZA8vcK0QRl4Mv8C7rf
Rm7kGxSOWzygu+qlv08f5FP1oqg4rIx18zM9QKx9zT8sDC7b/pwfuPajw9Q4YDHW78ztREdi694z
mKE12CGbwU6NfBrfvomxadoaw8pac3aswLyhLJ0t3FHqxb0FwzxSzT45JMl0m59N/+08yRM43vgX
xgQMDe4vHFBkbThHVmlrgGlv6SdiSO2bujXy1+GRxsJTzY+O1QZWMa9wVsNrEMj6kZLtMcyGJ/ue
Q1bRfnxAbFb/QGLhncvNGaMEXl1qwzn774Ak6s1NmGTv8k+0+htxb75Awdz4QfRz/iT1IjC3yVO+
cBqNV88MklO313bx1jrjC7Xe22qFfSrAeq/uwQAieJY/SsgiuF5QNgXInTFHcp66uAE+02CV7Asb
XOsNZ9h0WRAAT6a2+gmYLHEDZgdrkl7XO2CWwD7pYMcYCI/dYrw44lMApx7oDzQr9ZiZzokSOXTx
hd7AYYuM70wY0dZdi3oHkWHPnxhtzDv9W8p9vRs/WIKzqVzAt/ahfpuO/hvryi0ztw1z853AMbRe
QAvnN/sdJSEK0eCQbr3gX4IK/rsjf4H7/5cD3zE03XJcx/cN6z8f+IDsWxRdxnAmSO6MZ4nIOcYY
Dq9n1381FoUp+Ujr4h3bDMomjEbPOJLahfi9aJX/LxtDEMJ/2RjdslA8axbZB/9+FtqpGp3G74dz
YlAr5J/S9nERTOwiEG04bLh+rPHZpdAx6INdKnWJaOBis3zGP5Jcrpvz/29MhecR7fB/iKkovpOP
4uM/B1VcP/P3oArP+ithE6bNdIaMYMvxvL/8I6jC8/66pFFYlob+3v790j+iKvS/urbvaprr2hxF
lsch1Jadiv/2F9P9q8sLvu+YvucbjK7/L1EVpm8tR+O/HK1MqU3d4+tQoBuOZxhs4L8O051BTWKm
F7THoTbThKIfzTCTJvISTjGmRF9b5XHnntuUJCcnHYmgmTxOR51VFq1n1IeE0ObFgAeLxjL6FwfO
SL6VHUE6bfNBEg4lgMz4dFyqBVah3zeOYR36LPmo3TjeDARjrErLU0RIdxHEp456n6Q0ODixdmoB
JM8lYN+6aNu9Gl8VIpmTRkWy6sz+OA0RvQAD5IUEwCFdmqqmxIqbF8gXp/7UI7LaaCXTrNzTbgkA
AdlvIGep6/ST/n+9EqzdV+2IUiJsMa2r7kFwrWl8zJJu0jtUiWzMvJR4lGkC1DeY6MSoACbbfS/F
CHBA6uuoIvuiRtzEW+otoWhbEUFk6Ho4zjr4gWbBJ1q0jx37Lc2htUutAq9f/ep/+GQu2ei6j12Z
MjRZmb82YjvwU+luJ4HKxRFo/OkRsotHGEQ0aXdDo5N1N5hMt2BJlJXca6D2Ov8nJY2b2nBPMs/w
9usXLcqNbY1qnuJM/WITwVpVGWo8Fd+G+qgIPu9ODWlY+PXiOxqreWCU1mdkxeoSW1gM3cypd2Wk
PYpHGevRJmnh1JjooK6JG16sg30o/DMRudp93f1K1cVHSfxjwImxlqxf16ZrfHWW67IO7uDqLlEI
fjKfLdlt5ew+/C/uzmO5cW3bsl+EG/CmSxIAvZVlByEL7z2+/g3wvHPz1olXFVXd6iglKkUDs81a
c445hgXgZPIlTmVyifGNGx04BD1OerueDP9cJ41BcI5wFRRqEyXhu3qJmqGb2gpzqFUuI6H33dBI
r3mXY3SVCHsMwohc4ZLukWQol9pEVZXQDl51RfLl5RZ8daNwib1CZdz3BEsYQo2wVXgOWVhZWaVc
ggB4e9uloCJGP9t1Om86gwhSv+SoSjdyMl4b9iQrBUHvxiOOaCXrxV7CqG7VHpUJBTvLUINY08Z+
N4q9f8zQJdmtN7bIZPVbH+fFK/7csUaAneCrKZJcdUj7ZiLw4f5nTdKsJnrWkwFSm54x7o62XzdC
+BIX+Q0dcrbyBhRecl07QmLUS1nU9LVuwf2VYoI5sR2KGja/TBFaCgcki0fBdNSZGeloPLUdcuM5
NXXy5XETIdUkjk1cjbLg1mjrMCSWJ8NUO7Le5lJ8CvFeNow9cnGHmja97jTpSVxIAxJg649w0mFE
j8RB9kAMrPYuR90pGuFfmTNhL26Kq2D62j4pL3QnzGMcBVhAI4g1GgHLq86AgRpGmz7tKK52siup
UDSExv8UiLKJ6zFwrSn9EuL4GCgCJnfkSjLnG/NHwEhDu0vRWOjCZQmhTcdxAY4SwQe6rEi3h1Gl
RtRTi9NaiIEZwL5czemdIB9xiLHsGwMZTtm8RWO5i1qEskkNxtycvjKcMNDa9QNbREB26FEhGTWX
Vmt/YtGnKyM3KpuecWVowkBKDpLrRjVYaBnqtTwoHC4VFQDdlhb1jEKjpdnLcn30JXGV+eOxKUHj
Z7GGxxLKrEGbMsgnNmwFA5Cq+aYtoRLvmuggKIhHFb0IbOwdW/o5pHVIICuElJ1a2+8lro4NlrN1
5KM6E3y9J3a4vAQZKYMd+okZ/Dq0mnJQE4Z25PYCG6Ng1UnKVSyMd4qmYGXSdNcLr4nc4mfECyKo
UEe1MMBJ3yNPmWL1Ili4lhpl9N9i8EHWUNQAtTPGCHpDgWi9Bf2g2UhUoHnLnekOVfnhl/KxCwNY
sXH+Yo6Fsa47qolBnK0R0/9Ied5fLCsDojOZT2kneI4qNOYtx9Luh2nvst8+e1N7HZA00gARoeVX
hN5bjONSmxGPQ1+feBYoNOavL4UeNZ72uWhQOGvhj9kMjUs5b1H0Guh2YdDcSG3fJvQJ9aS/WUV0
wN1wRV9wbcTyWzVZpYYkqjkEaO+9hCkvHNtmOw4nynyOKWFUJDMXC4pQdLZpDiAdW9efxNiJkFIU
4rGvQ6htEskjgTQdUNpACC4C3A5wR0SV+oIk7JWYrU6cTx9DGRXuJAU/ypQP+8j4JbAVC4W1wZFS
rkxd2VDZtbNIai8GQZjLkggbL5qumPvmmAfPbql/cxSicV1N+KjRDORu2GunyIJ+qBnUGpGgU/6v
2GjU2kKhYrYcBuPm9+NGRikHIQUf86ABQ0ha1tCtQPFHnMp9bU4fnprNwqf4RTfE/mgV2sYvUjiy
xVBc0yFcx7GZuCTOx44OwN8MfQ2hZXbpsZORGs/WCOkDBvKKNk8tFj+FlYn7KoZdpiAgRJJPlmql
V9sRIqeZytGh9IARe6bculrL1i5BfRE1Ht0mTcFa71n5ThH7z0nRjiLd9RcSd+1WtT47wx/spjQ1
14hkyv9o+xdZnp0FTd9KPvNtaE3fcdd+Rmj53RoLGdrIbNwxKG0jH7oHbhi0htptjMizFzyaGoiD
EOBOUo9OtHwSY5Y4QsrOTVMmu5DouQ6BQeRfRoReEQt48ZJzkTIXCiM+PTkXPSDpTwH9G0TjDGdN
MUSHCvBRpAs64R34+AKCYJdFPC+5cfMRdfsrD1WB/Fw/GLMuvyX/doS+E0yIxWIqqkc25pM0rmMF
oHBWgA/WFZEgapaJNFDiACAM3AwBl6c0vtWVn65o1UIp92P6jwFK7kDcjQbGtxEGljx1bOa6BIF+
J394JbtJ3WiNg98hBFVrQXKpoiPrUptvydeGfZn2xGQlhFpofBIM+qVVIFOovgeyKZ1cyp91tbw3
FCLXcc004quKbjdUqfMmuYVNBXxJvZpSb65oIb0GYYkDuYNPNSYFKKYMSi/l/QUaO6x8wvQZ1gEW
7Sg7UtVEiqNBfpJC9UVuJNlBGc/6zems6qU4i57g5iYVqbDBJStho3DMhn4mEVV268+YmHz6CvpI
xmrFfibJ2x2+YH9VGIhAk4JyYRGXboGdhLQbOA/oTFnEVQxsMRI+FGPszGUiP8MRGA75Zx5U4Umi
lZFTpMnbTjwlAwEfuWKC5tDbTaeFPdxPmZFWBG4msAbJp+jFVErxFBFvJli3MG6EjULG20qXRtxA
GJCmepdG5rRtxrBbTRM22AEggjW+TAz0AwTOwcp79Gs4qyQJ7rEQyU6VR0S/5KwCjQHeTVXKm8ZD
q5sWBFaL9we3fmSVjz8XcWek6uEIHEMr3UGABWNkN9kAAUWGK5JcpaIqbYxUnC1ZxKCCRLi2hzT4
TgUp3+r4MkGdeU+hGjyFHhqysasAC1LZpmikVhTfcvBsphdiGJ+/aLM4xRFEavSPnx9fWGNLgDKu
ysP6/R/m7jyIbBxFNKLzEBu3htDCxthEIzxmrM1IHHW0luZXqxZbZhHc4fN3/9OP/9NjQ0etxIoR
DDz+NsEutCzo+Sz/t8/y+H9eKRGzpA9g91gR4fD492tqcYoD/c/PDWv4FYrDOcDr37/5j2//vClf
B09Umsjf/vy1INB39/0cMYTJYuqv5/2//ZSSD2SSrra+5Ba4j6UOyfHfR+mvT/B4qrgAWEbst/XX
Cz8ey6tMRxoYm8tapQdgaeypGmgO2uNSqObghccv8vkKeHyHMR+sn8d09ucXVcVwQ9EDbiDyKzrA
eOh1aeKSCh5i/2putjy+eFG2y1nMu9KcqjcPdf/x5fGYpQA08zNqYXhAJ7dpk7U8F+7bWfkTJwP0
CDrZrNFlpONiViJVSJNneT6hNMTyZTNrhR5SM3FW1z2++8djqmquxahr3dFg3bKTSy1zkW9u1RHx
JmHO41+KM33uZ/ylSKOhaJD0JoPwgcBMAjcgutxHIp8O//0Sf8Rt+dzj+/OLXCdTxZg015t7ag9t
nT8BAvf6eP+Q5f15vOsGSH856uk5MbA1CnbcKa/5+CMr0K+BlOWOpanQNH2/pCX1+I1iwKsi7HT9
eMPFfKwf3/3jR3kcW2dSd1zRe82C4zO/g6RGiCWUdbWN5ajaPr4zuWX/+jEo8HCZ2KpWek3SRsVk
t63Uotw+fvzrMa67FfZEN96cR2faUhhenCM4CWmDgMN5Fa2Fm/QssoIrVDgn3mNCPLwOW4pKm9Eh
YGClQX+za5SqLZQw5zxtX3vHxdZGGR4WCzCKMdpbFLinjXdzu3ib7hE/u4BebO1CRdTZU65folpY
NuPCnbZEuiwq+31+sT2DM5Kec1ytXiNzuR+IInjNjNWrKTj6afzigXbFC+JLusGgmvJvotKEGNz8
wk33rx4eK8oHMJXaZWAu0RduWAVfeG+SyxLg4vLcmNp+aRovsOltpyU1TDT0oKFWebUqrBve/2XA
sRiVJZ8OXGh5ULMTh2VKXdgIufbF4Rlj0Z6mjaW9QcwY7sN4yqzensIGfgniULvx7Hx0RMGhPdCl
tjUiADjrpE769jBtRFlnkXPktb1D0vh2wkq9P/cOpwQTVo+SIdon8bqrFt0vScjULIxZQwFAn6CO
V95HvG9Nl7dB/6EaZ4Bq7+hMCpuo52OhR6ZRjlPI9G2+4UdLdWBvk9QARgiiDwAC9RTQhO93UFDh
pHISWBLo1sFkw/yFM0SmgQJFVl9Ld1r8PIoHoehpA66q+NY3xCHiVcBpC1g5O7L4n19sOEJA5Szk
b3Os/SxDWPLqeY3TeYXIxoejSjdvJZ4m5rVD69vAWLksEKwsM/A9JeMT9q/aNm/mqQRtckpoJ5Dd
xT/kLdmyy3gnXwjbJq/Zw5nZuPHLOC7DF+UEPhOyOaDChXrNDjJwzEOwxXG7gAGz6J/YYUqkepif
4pfYrqmH9qaLDeAM+5ID1v2UUIrvHJ10fPGujIoLSyYu5KO1Jyd4ImMlXo6f6/pJdOyBkXWfb8Lq
0AgIZn/IaJDhGi6VK7KSz4wcth5he/yCWa7yB0hcB/FK8sIqXGE3/kX+kq40zte0PBaHQAZLlj0n
xV7Y/KrcOGX/3m0GgOTy2iBbbaMxYhDjAYyQK7qDVFuiUkkVZcUSR0u2yu/wq/DO6SlFH3ObQaMD
Y2xUBFGR3d66Y/pN1nj1IkXElbo0oQrod9ANXvTiYsEfiIsnifTY8lJn7/w5dXnAuRwP9UTyGm0p
zjp2ZS7eYbgLuFzHE9cjp6xdvk5b8cudvcxv1ErusG27ZcfmHSx2bXMhJdM6+7WSFXFQ9VWC/p2d
eO1o5IJcJb+c/gLZ3UyawQ5xUYsDFxdYtwBTMBcaZ9a8ZdMheOHD8ZTcEAEn1qivePxL/CVAaXFN
CA4X/jQdMhV6FpY/3DSVU/c7VXAYDEb5V+jYy7cfXMk1Uc4SYXt7ULxclImxUoolBGAebEecPrM5
aJs8jlIWI65+Losnq/hqlW9iyV0L/le1yauNCHGYwlbl8JRhtBeqT+SHKk+g0fCtnBQqJIv7DvtC
JrlSP66l9kPxzh1uLm75tLzEIyS04V5m7yIxVkl+louDeZskxDyohTgjPb1T7m+JtJco2nTsxQPJ
5SmC/PsVY2X+Ute2X7EQg2DEwMVnrrgnYwcyKcRIus1L9cuEe+jE1aadztbdPHGG0dZwXLvlB7Tl
U7M4hqThuOMXd7BOwsxcMmRDBBJ93VB1XafWqVftD+VCr2VBf5ShPN6jD5JcvuN0GG63xWvMGMwY
+86lxGu40rb9Ylwd2BSNNn80bbNfjR9s3so+e6HONDoYm7B58Ul9lDwBiULCD8pzrh5OW7gYv0Sn
gNqN4F+NWZMfARffoNkd0KlynaAjg/fJQK9suQh5J8N2fGsIOeAYUHejiuFO6luLEca3vdPo9GA4
nhg5wz0nDtwAR8ton3kLoBDZWS+BpHLxmoMzOkCTxy9GH4bSgXuNtDiTadFbS1toK8wcKlgPO1xi
A6Dv/MJg2a7Y3AOmY38WMGt5M3U63OsnM2Ym5aoXntXGzX6Fe87kLjjdlpNFGUc+6QTWAI3GC8u6
lFb+/V29CYefwbPFLw5du+JdjFCFWZDh2eTpo1cqKQy7WriZPO78Jb9lqH68vEKQiLHM9zTJPoy7
zdEXno1Ls+jfoIrcjQvTH+fRcDlAwUf/xTcuvJhqnkXoNCOIhVLJPMzELnKi55lwTsigLSo8o22D
sEOPKzsXMlfkKTJWTGbTZeKMcmnxXrNFuEz3bOy5HGjhczoUDhdLSWKD+MhL8euDK4/pApD/otmW
e+Yv88RZsvDDLSdmYtjYS+J2LynPx3zgvhp3tmF7vFXLgAYqsoGC6B7xJByEZ4IwGTTHxWv0Miy/
OAj6bVhyXjhM2oEjzrd8fj4WF/8MXdjO96m2K2yUOlguL0wv9Oe1/CV5kW+cxnzP9OzdjEMD43mp
MEZhyWHI4lgZB2Y/7cJdlu552ugjyMgR3NLQhb04rnnFyWUqM/EB8qZRAszLEz4n9vQDQyV1VodR
tH57549Zo5B5ARJix1Dpb7JpHe458Qw+yQvDoEQONZ8WRQAK8W35xuSuHd75FApBDBTPFsyhHFkI
s3YtOLyUcX+v6n3IhHrnCxXPccmA6j9x2acbdJXGBTLmyG3EeckQcTjBR6btaubJTWOTDcNaAXAh
2p6C08YRTmESXBj/+athvkj1weEyS355W0z+vARb8WmNDa7wzvUXt7WHq5oxe9owZWMZ4Y3x0tYB
fixY9VUj7PnLUcfHfZuvUhWNEbQagH2KSI7FhqLxwGJBdfpz8kst3mS151+xwUzuOA036gcBhdf2
mXmzYUwt76iPoJr3Zw4BMP9zNC6RWrXdMt2QEeHb2c5r0egvwMMtGou+LGdytm2mBkqD9iBcyd0N
1wOHGC5JYdV7ih8dtRJMFPy/ivixTidzJVxPClv4TYNRFpsP2ZrYoAjW0J8K2gfJbHIGYX/4MG9s
0qF6LBgahnmQk3HiL/vh6BvPRA2/kcQ+5yfde068SDUAM7MC9oPcRMIwm2YDV2Y/H3wpeyzRHCj0
r0lKZdFh2VSAcVua3Y7UTmmvpyeGKIOyRP81bNF+WOFcBCiWdETemU57nqYPI8yi3aJiVhughoPu
OxTEsx50a1twEmmISK7nIYM5EuCudvNlgIq8wF/AKz37OKUn8xhUzjieWZmLvSsTu83lyopY3akr
USH9l802eGFkKUDiSZZOd0H6gxRAeGFqNZ4jdpRcwL6tcJ/6K1o/rGnmC2xfMo6w1v/immU6Z53N
tZuuB2uFmEV16vcOhQ4rf3QtQDM0pwT9sRE3Hh4sIsPXkeoMqsMcmGW7wDw2/EgI+lESyS3BLrHS
Fdt1XQa5proKz1XlcKXlb4xXXAEDjCpq2oPTWgf0OLytsDjgCUC/4aIbnxgFGFbGJdIcSd7QFGSH
wWplWIrfZugqIv7jp77b8YbZcXBtYZvG8Mi+dUPEAaHiJNY8ATmi7sginRmjbtfSEYgJawMINAEL
4Z4JaqkcgIbJ/ird119D/ZvCHhQudPeQUkzXRtvKT9K9XHFTGi4syBi3W7WDpmCyNGZAVsFWT6Qn
CatEHM4lFenGU9fGp1VJbPiD91LWifiaPaZsZULrlkRbrXmJIeNsfbaoTphep2rHoTA36b3IN4Ox
VbVVRHAwDiJgJDg9dhNg4Itgs7a0NS6uNQvbyuYCbCBxpuFeZEGiHOp3suO4rplIWbU2Vx1NFj24
ZSss4QsfAQJ/ccvlkc1NHBnwdHhuDVntzIrEl0r65SrLZqYQotlX6k0j9Xis9lSHvppfpiljZ8Fw
Z647MJhwcgOV5NYDbmIf6SAg50N/oPhIs7O+iGQKpHeau+WWTgvdk8ARKSCydEnhByGnQfyl20QQ
VLZOS6ynXKtvQNfjPBZAT9OoPZrKWXzHCMElNHArI9tvv02QmWec/YHqpALl2G8zwNwAPOelp9Ot
bSPhLeaygV6tHIRyxyMjO++XHNf6kcg97LAqIz940+Ft0OQlgiXcNq1dWz+6zij03mpLqXCjfDtb
jugeRWRjOCJiyfbSBCdL/KChzkfRQ7fI1j6rZ31l4P3Gd7Y0n65oWp3g+FiYwNRlc3S3jtw4xtXS
3PTHfx7PTHhAX8xwp4q7iMouQfVIVjsKAcy6OJtIzNhHCssQF4/Nt0+R/toCe9tlTIOL7FVoMcgu
vCf0NDhrW6cNyMDLofiIkVHS/+9p9ly0K+ZkDFBR6RKnDhYZvHR5JyCPonEHdqHx2TkFK5b3iHKs
aqldPRgUC+WbHKn0xburAkMGSku4SDf/QH1Xu1ogcwvM2DTWNgXhwDQjb8STKd2KYUy6e3vr2kBS
zRuTRCa7I0m4Z1bkNKvdJnRNee81jC/DlvGHS8HAOjTHFCDCLY29Bj6cRnu1G7sLIUx+/zQB7+zs
PBjdIHhXeANUdKEqL1K1BLeB6GAvAQQ9JV8TeaaX7L2/k3FPggUzMKPkDtkiSqMR6u/C2taEQCOu
IX1hUX3yb3BKTvJzc6YRU5Mzmy4oRuvdyeqOyB48xM79nNvkR7ZwSHGHk+FMpQ3hwQcjRo38DCFi
j5NsiXQhk+16qe1JnXNHYP9LJMIL7z6R6qDtA0Y3u9n7EiNhB5F1jjdwD/56ekIgCv/EQgbkc0S6
TW2sZs6QCbScKCtju44K1srs96BsfdSCeRYN7qlioy7zu+VIDmMmk7ldvkDJQ//7TJHFlikNiwdV
Y4exJTKxeW0wMpAxTaedwh19VCg/UCvZX61Bv7JG8VY6/AJYsmjUnHjns6C3TsJuN6Yb2hj6xd+V
rv8st2sSPWM3jlYahbkToymYuAOp53N+O1lCylpZpVcL3mSwDxjOgMIuhJ12klZUvBkVYv7bsM/J
ZvI/sEaKXD4kFGSbjObPynsvXZGoO/zvqPu3hasifMNCVJ5v3lFbBXvjJFBSWBgngu135C4Ot3Dd
gt1iFSrv09+B7d2pHFbDEywHR++X/vRG+ui9fW4wOROFtCqfgfUx+hw4WdG0F9Ej4O8El3coXqUr
OUn5YYyPeN8ImqjqGycaaC+jxwKqFDRgUvPwfwvrKkeJwWLLzQ/YZ+YxMV9ajPnHokEIaNj1W/TK
KCq+0yHzXdK/G2UTRozfZKuhw1iUnd2W9yJ8AjjDXSxdS/U8FjCSwG5il/udGWEV6vyFWG2Q+WWs
ulOEtFRDxcU7WyemP1YIQjdvYtIc0UcFB46W8PzvbL8TWBStor1pZ1tiq9NlvcElFjNmIukjuGMr
8F78TaorbOcxv0LCb/f9m4EEgTWt+ZruQzeFaNiSa1e9olHIfRJKQHTN0bDCjmYWuypaOrTaTIRB
JEgu2otqrsaDbC2x9OOnU0k8g+HebLJ2LUPxNFx0uTQGn1luskMf38iPmuW07aKwDes8SRdK/dif
5j07ShI75EUgMpLb2K+Ew+h8cBWQscWyN3Vp24zRnXwyaN12cAzWIBcBy70xLMQGfZOF/0ymlnoz
bHKndbB+1iJ8wWMDjlA9EO/5Po/eRIPSGloozvAW/4avBHtQhaH8vpK+NKonK2sdj9BWl0DGxXof
j/f6NykIJUQxwThuHQQ+DgirCwlo6BiBClOiW2R7qcTvs6ABJdfwo+jzrbPABsuwoc2EPojyAQog
VgiM8ig6CqgZb8UNQ1Pt9nQw1uaGRT6JVdt6mV5DrgzwRMVHfqkIdigQ4+zQP1Ecso7BSQXIka2T
V5O5ql/iM7SMhfcdZQScbFKz3deKBvOAPLB2NWzD9xbMlOsr8+4leOkkt5VXaF2jK/FeHdtnq3wv
XiipfjXRhZWW4KbquYW8qx6tfCuBFxwK2kzTmqEj3lqEb4Md7Db9UXo135E7u6XL9n7PLQk95da8
6u8BoygtcSf3NRSurTas/egct6jXyHlg5/7DEWAXSBycnP9ogCYbda8Qirazng2oE90h/pDZ9/r2
xCVC8qUD5A1Dl02TIKe9/EpS5Gf+ZR3A9LCzp65xQi6AWkApbwk3NPGQJMzYLFV+Imuuj/Th2Toq
O66OcE2ekOlqp6G4IGsOtw3em19yaj7D5+KVMHtWZSfvKVPWPuJLwvvIDR/ile79lPCcZtcedoX+
iZjJTH424V39kIiL/Hbt7ygNGIiDbSgjDG4LVgAMwOvQ7T4Joll03D48a1BsG+LMGuJ/2ZbMx3HN
SOJfWN4erCMMjyewIsfYeJsoozmiShRfR4Rhd7vCdLvTrwoM+qrv4o0a28sHDSB9Hm1fgleWUAQ0
409dGjkjnXkm6hDaKoGCDPvdq3EkDZS6+ElhJI8JxGXdEJHiZdduetBeh2/cAvlduebP3qaFtvga
bocnrsSfMjp3GZFP0Yvqb43rk0oG3uKrXIbPQECPGCYnRMjHeCscW2ZkLgXvnKwaAj9d+I350r+n
SBYXp5ksJNuy+Dbt9KW+ZXFGdSOWL01POm6/afBM58K+EfyzPzeA/HRg7//4FqIRNIIKbxESTeIb
e6T9YkPodD93msZWwFWskaLwl8vr0X0qw12BjodscFpYwWxHQSJBQUaG/sbI34/47//+DfzqucP1
94+q36F7EJ8aEYJJM3fnHn//+PL4r40a8UxjTOquMmCg+cffx3IlbXCjhCKNnUbQy7+++POPj8e8
omeJHpjah4VmyNbZDhtt8B//9R9/+XgOLadX9OfZ8srLnSSub5pmbvGbBjaN2rVX0i16fPHL+TUe
32o07CX78S0kDdBshoizoh6C3Z//3v37bf55zPKF8r+f4vHg4/+kSRWumWrgr/z9Uo/H//z413cB
ntPlP34TqwGa+Jqp6c8vTAUz1eLxc44/YSEV+I0eT/EfL//42ChCyTUQRm6r2mcByT2dFlZno4yi
+DXXcEOCpLoCt29VppuoK9eaZgQAviFlykp58NMZchJRu5qwncQC69H+VkvWui3Y/sWErQtdoxFN
wj5K12ZeJgCuwLyGvvBpxs2hVuW7BdB5zNBRNuDlK4Hov1Z5DZQKxg8tCwvnMTsg6j+jAIMOLS9U
TSuaqDWbbpdKcwBSp4JJldZihawg9rBdKxoy2YAEoJ5sB4yom2as0OCJT7iP0PrEHfYedXhWgMQS
cRbd8GDuUo/lmUj2azeuyK6TI8sGMrb3y/gcpW+45x2VKkfP5g3wz0aoB5aKmKyCPqkcC1ZYEYSn
oE4h/xmMXYp/nj5EU90aLRYVLRK2alo9F6HwIerTBT86kPbPvsO4CSXURyOgW0QaVoQKoFGBtZpr
sq23zcFoJQqgE0Udz7gPyEUh/WRnpGbAcapCY3OEOpIdAN1XZhHNAnWDWK9QKejkfYfHnYAWz4Cb
O4DJLeRvlCQH0Tfe/BgJq9xO5C19SdLW75OvrK8gCmYTi4CAmL60/Q0y85M2crZrRaVzc3GaSZnh
nLE1lUgTNY3tdCMj022yV2ME2N1I24ogX8QkgIXos0zefgjla111BHUSadJXqKOy7RjTEaqIpBYb
JyXGt+p11mIM916FqlGVn1vL7cwnKE1kGJOa3WqTK+kQlah5Ntqdw/RZI/qDpnOS5OhTZbWVzIDm
CQqyDKytoOqRcsyUSPopovaz9kUcW5PKao85vkLkwhEbdWPfGHj6hEoDhDJhFmkkjC1IZ4E1Kvqq
GC6lX6hfE7kgladd02Z8S4uKOqjVUk1VEnRG2Y/k45gNWmEHeH81qHm2jkvDHVLKYBrYR4jj9KlZ
WEaRgLGwjL5z3NQyXnw/7Z8Lk9l1bDT48l09bGBy7Qf0QKtam5P2qoKUrKQ4hrX4PhUQNUrZJLVF
YT+Zyi9DK+WbOp3usT4xpMgSWpkaBqAxCCu0ge/s9ek++UspQXkZVsSjKuoPV5ItSaRS9uZHM+on
j670ZCDVmMTheRi6XYcLu9JLlLtdSgCviCPav2G73qYScaklQJkDrvkr2SopBZ3E6mQ4Z7VdyI28
9EP1WWlNeEia/FF+iYr1W8YpEYc5h2uAJx4Y8E81yXP6kie3xpHJq/N2jRYSiVriegUnA4X1OIme
g8LXOyJ+3VlR8yP1lrzy2DxAD31GTV4hxER9O5ZwETvtQ8+QLww562g6YhO8fVuoRLoWI1masHtH
T2lPsZibeJ2PiJ9PUomRSKpGy1F979dT+mjft2+axDBXisNWS3TdlhS628EomajRyalL0t/K8JaN
1TOLm+algnU7R56LWfer1tMNtXOIjoFtISZObIo5CV56/Rq27C5SuYfTjaKXjjXNjsQsY7t4SaSU
0CttOhaC8BJwb3J0cUrrFrkZAhWZUNyY/kivEh5I20b3sZdeQQVgHwep4YoCO+Yw0DAnQKdsYiJr
vBrkZa0fNFPa6aGMNWoUAXUmrFR7/5z/dFXx7TX0eTQakOlWCSZxVaqhsQwMf2nI3rLFyUrqH1RH
Q5PnJSEdF0CYW8ts7/lE91MTKHsKjD3rKvGomA3hOUjKu1bUz2XWHznmR7BbQC291dBGdE0F8dU3
KXrBbgGpfE6nyRWK4hyqYNcg14OnN8D7eGn4qw43JR8gr8HBJEInOMuqEiMNTqjIizFEIQneMQrT
paB1KLp0coBVAkfELvkSchPD0dT8qjrlrTIpN74af8YM3stGCSBjkjaKNHgAuMGWn/E7KXHYFkDP
EIUTTtXc6jb8bUJ5PEsNV//ko1ZXrZ4SBLMgsofcSc0upDwIcySqy7d4KHoM99lJOStUQgRyrfz0
R0tlefmtq7QLyuA9aT71YOJWF/Er5qNIFgTsUoT6Wzm9CF519IeyPqKunlWlFNSlfGRn41Vrrwdt
7zXpixC0n5qsFNiI51bXXKsDI9elCT7pPMMNOfbPoQ5kTKA3iexTJhE7YAsbU69HwA7FISm2wmAY
rpirtIFjgSQFKuZFQxHERNs7FPlZyeh9IcXNoAv3r+IAXjRUzU2VezOSjmST0NJexUpkxS5mXLVt
QyGkip9AkXzlXWDndbuFyzX4FGsLAvnIETHJdIxREIy6tscP7YwNu8+Aipidkwuy7Lyk22RqLi37
eqkoW6HdG4pHu0mkzeB7FlqTIVlLseYdfEqOVoro01DGL7zk5UKsKRmlKSXajoJ+bMLDzokb6lqL
d0ufJMsGeDqlRKG9yK5tTdx0p5LkrteUAEx5K3oTA2I4DKvQExZ6RYxJiDjMrtviC+bI+v93J5iI
M+r/4ARLmOvzsP6HFWz+o7+tYMa/VFxbimFaoi5r//aBWdK/NFHXdB42dUtSRYyyf/vA5PlXPK5K
uAfwjxl/fGD6vyzdYDTVcS09nvH/xQfGMPcPuy4+MASgFpZdS4VThOf+f/WBMZKqUSLVwVZtn+vc
svCDMYSPNVDjt1GtaiRJqgw0cqSaZFQqmTc6DcVSNB3Wn9/6UPziphDm0AhsVSNhMb4nLvvQOo91
l24hNFowQVBNCYiECxUjrEwtMw3pCyT+rpAi7UVk+SZ9+Upv3IZS20/CQOKuZkzXvmYBkqc4dGUJ
v7DW0t4a5MBNy6Rx9JLJrqpGMKATNUelZohI3vq8KHHMY1Dv5P2QoLzKKrSIffRqjUyXMbMHreAC
DoGmlrYvAtOq2I5K0JMZhTVtX0cJ1gV/2onKxsgy2Rn8dd/IkZ3BcH7r2U7Oa9cxy6qzTK9m1BSL
kDE0Gx7+YbCdbPoU7Lf+QPhv0srET9fKuclMj7RshShjgPza2GWuj+khtqKK8aXC6zPgcAK6LrpK
oY7IcxRALARTT0ZkmyRrHB9fGl3emGU52rHI2ho9k5XIvTOy5lnHwIfYBkWKnUb4os0Z+aWGwlUl
VOGo8Xp1VUyuJvW7Ai3nIhwBeEh0cC2dbp1R+PUCfWSBmrkF9krBdswmiUL++FPhHxAtpbcTGsuG
meSung8ndWZ9Jihn4SQP5yrpDNRANE9w2RChLbCCj4gjjelqgnWxthOAHpp/lUw6e1HUT2lv0O4c
SGvPepqu8FucQM8s9km5t52sk0k4RJUpzw82Z5qz/FIxO0V5ylTWTCZnELyBFqWvYeCfzCSgF+AX
u0Ew3kSC7eO+xr7yX1yd13Ij2ZJsvyjNUovXlBAEARIEWeRLGlWl1hL4+rs2+p7pmWPWzSIEgRRb
RHh4uC+AXygmCMWlWDuZKt23tWV/xEa6hDRJ4axetvvMsTL4EECeVZZPO81ZSI3MtvTVqzRQaQLQ
RmwaaEvzR4J215pGTOZXs/znB6dmXNPyPGclyjgomgx947dJe0zU+h0RTb9ZYcsaandzJZvMcYnb
TdXZ2cbOULbUUprXa3Wi7Z58kNIQng4GtukDNk9rAR8skZVny6QVi94AKCO4/mpqdihQUh8STaEd
CmG4UVpeOuuaPFbkorRMEZ5ojQ3IiLdsnT9UrTk8Xwe2ERS3E0B+X4NAjgtN/mva6aGOlS89bZBs
jwV+jg3TsesxJRS7BcpMV8rTWAWPCFQRCGWxTzCTLOwyNduNIvaddTI7dx6Vb1vsSdIge7LYpRq2
K8lh30KFlFZsB3PQG06/yR44nHYs9jmx47Vi78vELngT+6HOxliIHdIWe2Ulds2O7fMq9tEUAWxn
3i0zfaFsswbbLX2zUuiIHfgm9uJra7/lM90vndinUzZsmw44V+9u9KyLvVzs6le2d3kh7K+1DkFa
dv6GEEARsUByJSrAJWCHbhRhBK4MVRivmWfqFfe9kGh8Iq4gjLjMItK49W3pSQOnaBKG0PWNMJGI
S5TlS9WaVxUlInDbcWPgF+Ai6Tu5pohrKMDTEib1j1r1tHblLoWFrxs0WC7FvbijkTzbX336bomY
6dcU8dOi/tRIORM9uPppJMQqRaxVEHRd7VselCIOK0VEhtRw68YN0Ps8wJ1ICc2MGi02uS7/dsly
pp2hExFeJWK9Dv0Rm+Av06YV9SBUJyYCw1JEiCALX70IGVt6ANRx+Yt8HKzEovkey3b00OdGv7xf
0S2in11DBd6dO2CIW1ZHk2MRJFX5KWmQGslTkkdqTVVS/p1nov5evyJGo1AtvzX9qRahLyFw6byk
IiJOjdubowN4twTLVxE0M96uw/RoEkxnBNU1wfUgouzEJN42ReTdihg8JhivRFTeEp7bIk7XRMQ+
i9jdJojPCOaztbY8XcT39bwbBYMTyHUi/K9/U1KBUuQEKsmBOcIKKFdtn1f2QbXWbVrRj6eTUOQi
s7DLGQ+5Fps0S0btzLS1NzUuP8oyzjzrnprI23a5vl9bBMq6WQNUIIsZu+xtlZXHNJ2MSPnTyksB
UzAhqdVJUqpMJo3MLOJ3kR6RJtGjtyAVQqrfyTT5aSRTgLN/yZ3pcc09LY6fDIXGQLoKvFT929xo
o0GzzN60Y94cnSGxArO8oYyTWi62Qiox9kNjITrIXHfCNW00yoDLUXYe7RHnTlPF5EG61sHc9j9o
0K9encMBIHdmAZyCTEW5fs7szyzLDrOCupkSY1LC2nKRyD/VeyJKRqqTmdp9jl6hBU3ISY6JAUhI
CtvWrNw5vm37VLptlrrH71a147Cc5T1C47zG/GjvafGVg8z+ZoPxqYusOSV97kQeXZBQVyKzHkSO
7fzJZf35mnT6YUqBluZrs7tKGSTvg01LlD+IbB2lZhgD6752bperyOcdEvuBBN8h0Tek+VV0GMYA
ALZAAlQggQVoAPE+ZO+v+H5qkt8W157WcWVbCjxhQLWOMKLZTvmblUFd6Hp2tbqzChAG9b2K5/aR
w4NiqF19x2LjQOWVSB6DvEyh7kyJGtHm6XrRmRg+7i5jUv0wVW9bKV3Yi4FFTG7xVeAkJYCJ0y/1
ZgVCIVraG3SHuzbgygLI4nQQpKcM+l9syn8GgBjECb1eIDPd+hQLpOYmMJupMnDwIopKBvCcSSA7
NyCeVmA9Ru8p6fEqECBE52L2DZYuwKGpYisVaBEJhKakQZvBq9QnUuKu+lKBl0ZgJtTsv1Rgp2R4
XUErkMOPakAprFnogLdf4mKDmumFvjMTHnHu1aaFYkvhMdAhnEI7B+yyAL1ywK8bCefQrSen1J8V
wAtEpH5UwLIB0IxGsJ0NiDYZlE2vKJSYDDFZ4GydtGE0hq3A32aBxCGVV+Nian/V0196xKaoGVSU
gQV+l5TN9xqDsH0jZx2lAuVTgPuGGmHGxPjBLUv1VwDBrHxsBT443kQpMqeEUwIeIhAW+5rAEymf
tQJfXATSeAVyvArsUQKEzOp2X2uIRRIgHJIWnNIWiCVXCewSEDMFzBwI/Riwnjp/3ZwypL7zZPXJ
VzKPFxMo1BZxpdxpu/pHByg1BGKaAZ12QKi4ndAUMyCGbrGR5sB5yiBtG1bwRjLoiE7h8fwh5T7d
bhMS81Rs7U0DZKuA3AoEdwXKpY/7jIIq2G4iX0ZFiNNVLC0rADDM5m1nm9tCIMPjStNAP4ngNN7Y
NPW7lqVu1hRBpZtJVTAbnUgRWLPqLPQSFQ53VSDRbUOV92bLKL7WixenylspcOt4plnJ0THBnaNR
ANsA3DlAtwXgbSg37GEV08OKAWmdG1q8gOP07NOU0NibW3FW7+i5abwofQ2ZLR8RURkO6pAr0Vhy
+1EY3dR6ve0LFjpd4PIZnGoTjyww+xxBARmlmhwYnyGTuXEtNhlRHplEGSK9ly7uvxr2BCsQYxlY
Frxs3ysS91fuj7OOjg97wvfq/ty/L6hcexmOE5/274/7n/z70FJTGBHXbPNfz/+vr7+/+X5g//We
osj3mjrVETqNoxLc38cOS23l/ivrPrXff7+qM5SNrS10jkM3N5rp3FgFfZfilO4/FPgS//z273No
Iv7v5ybqVjuYjXhlXdEvsj+r+3fc36X/37f+85y+k4lTsUmirHVvGJtEJetWTdikZcKl+14Ouz95
f8/9x737DIEaGAPmS5MCQPzX3//7cC5gNU4jStFdSRwB3/k/X6TQZxZ1XKFGdITdBdLTbiVKFuJv
9+eseaV2V2KWUaxZHA4U9tZ7ie/eNZneC3/3XyeKgTUNF0hUdEv6IFGDeWS3uhlIZkCWukDsNGFm
utCvR3eHg/D6vjxpZ5SEjvRqw+TfE7mgk3qBAEdvydvtjYgU3LP5hheLSZRHJL3LXhTBOanO9gMk
qxzJOLIgD1rkb36ErAVK+zYd1tZ6Kl/sk7be3G+qvWpD88KDQjzs0dZDebX12yWcfpm/5Cr0+6lY
TX8gHp7tcT+TrE32ubDwVIFcRRQQUPZD8riKxu8aaimO2FfYoX4zQ4/Dh91N2Vp87Ws4xI2HIEpE
jYn6d72EoG9oOrvxa/tS7Gc8xlN/odFYSDT70rlz84kt7VBGuFMpL7q+o/lgxRJJD0y0j6rEO5VH
G7KFB3WqoMUvlJXOTUhm02O1a56TMWyeJcT5cE/Hs+ChxsAGC9Gtqv6h0rIiFGzDuZEO/ISqYkvu
8IsB5s1EVI6PmdcteQ9krAgaLQQzaYPuGikrZngQ1ftixzo62iSYG03FiJGwbpKhDHqZp79AidNf
1udcvkifJxS2x9i/bQxAt315rj5YoMtT5iob6Drn+oyogie5WEBQ9bd9ZABdagKZixTdpxP+sZwj
TVL4N8fwyaR4h9vR5EMDAaDLkFIqVKTC3RnDYEwtsRbKP7F/3vTB9Y9+bAPBEE0enMNIu8MfOJPS
h+idgA5uPL2t8P9L+O102axIeME20TVfMAfL2Dt1GKFubP+E8xRPu1AK+QkNUvL0U/xjQ3e2fXwb
3uMXewvNKDJP2cHcmj/1F/8ujLX+Dd0BGAj4zcU/kPrGNx0nSyD6ExQIyAOEX1wAbePADPmg9yLe
QSsy/V/5VL/hQXxiV4TSaG6lQLCZkHvJPuL3bwcWAHwxuuZQyadcBc9958ACgJ9inACRLMhUYdr6
NN7BUUTtLAmaS/dbfIySF8poxvgfzeMxef5Dx73i4664tzBvPkLLLpvONyAuePQdIq+h068IX9lb
PUGvV56vWKFekEN7/NWen7N5K3m/Yxv0XxCkICfkxyxAnNxCzOfykvsT4rD7G1VJV8QiT2salTjO
0IVNiY/OIzjjHpwU6DOd9Js81ccrPLoWexcXJtdlgVG8z1hxots+o67G2dO2tEcSfttcRsCkDwgz
/3kWQCNMdjgmQ/67gro2zICw03If/qeb7G6QFi58bn7sou4XsybGsjduoH/Dpl+99nV4IENRceSM
wFnAerzbN4Pt+0AtLATwDqGsZI/ToT9iFqCxhFyP9mGFQJi9QmPfdl4a/urbftNpbklH2ehbwT8j
5begS4n2MyaGdfX7t+8i6jcIy72A+bB/14hE5xxK5dmjf4X9eZAeMWySXIiNoHZiOnMzGWV76CTJ
TlzM4Xer8PJygV0Yw0w6tvUhTrYWGAfUir28M76hiojWhxu0Zhjxk8lM3tDLnj2mp8QFkfSawwph
FZCEcucbym+CGfiRBcUOgk22I89pngiYuHJNBJlprp4olrnWV06UEsiH2zZN92FjhribVI8fTXtS
n6a/Nd1K12MvhZN36zZUAUyEiyFoPTaO130Oj9kz+pkTsxce1Yf6A6VYVl6JdIGyYM3B3CWnFkID
HhO5NaP19iBReNc/5x+DftDx0OFKtvqO+4HD6M2z/2Y0/mvuFz1LJuKTvvRodGFxoejz1k2+nfHM
jKhCvcVxECSKfqQjTd2IirR+9dtEvUTngYe7zG9tbG9Ud1E6pcclyNzuwGBB6yNIggTutnu9pH+m
pyWaBQMRymnnNR4k5/7L9qHrkBvBNNXsELohn89Ix4RLn9+RpOIWwUX8U8AJhRnlihrcjllIzRyq
3u2BOZIFcv2sbYZouig+W6puP4yUTJ5hDy1KSOs/vdm8v4owwF259csvZk5Qe9gxztoXmyVbYOet
e6y0WBxw5Gw+YPJiuJzQrw5LJ3mC0l2G69eVSBXh9dYH/mGBhrkjVh69+ax2N3fdUCWWfzR8phko
hzScN1DQKnotPGl6raI5Frc9I8TL1WeAy/LlY2AX/EyeyvONGfXMIcq//ZkTFid9YOlZ422GDlDn
0ljixtsBYR//9jhuZlip4n90lW5fNH7CqwqHyypjhurinRkUj3QXefFTfWouzSVJQEaoRblciRr5
1IbGlmA1o5JO0cm1f2/60SDYjXK4aFRVI2eklTQYGg/fPkwiKdhJERXI5VL9sjOwjLxBY1KwOMf4
CRXJI+Oc7S3eUdIJMHHYMKzyHxvaXwgHEkUmbR8yhAbmCnJjXEd2Uk5wdasn5QubZ52ronypvwhO
s5yXzrdVediLxOBzCMPk59EJb8Yx2211NqIQdwPXGGAjuTuzi/yK4pRHHdW0HvME2nbixk+3bfaL
iJKXDy0arY+tBX9Gfk1fHCRgGQOPxQuJ99f4Jl+YqL+pD/8r2Wn77gP6q8fiyZqBDQu2fF/WHtJh
kbhhskcKZtdumQZ/ks/4Q9pj87hPQskHALC9OWSL3TXDiRoVqHx5Uj+TPZS6FQSEjqLgvjD5LE7+
aoVYgpWvJ4rI1JIFZxO1Q8ERGy42TpUu/kWBuImIUnG+uf8ihilEMVAjt93bsObygNVRmPm4I0q0
n/hb3Fjr4LCFQ2TnPjMf9eE9UvMeSYOkAFYQDt2aDyRzCXiEcG61uVYnfS7pgUG/qoDpBXnvYR49
VQuVamNNZ8uO2uWMcZCbpZBs5W3CrTXzraHvc3Q56QS2vN/INj1ps/flCB7ig3R2HPfa09SLrgp0
RIwPBw3pV3f66I9pmDundmMFURyCZvlxiKa8xyh/1vwMUeFgeVqP8QKb8KvEY+27k176MvHWH41s
UtVgk6LXLe/QiZeyAandkzK1yFLTFP+a35pHKCPfnJX9ibMmar4I6W5G67O0GRzTtvVHBUep24ve
loG8pe+M7QqYCpEhIE4jfqgRIxaMTqn+Vl96NBZMCsWhij6+bWLgEB/ijTN/6PT5MYGSHcuOsinD
+pijnbrRvljb2E8IpBULM+0VYS934s5VT/jm9U5IuNJd8GnsVoCxLYEqE+/IypNig7WbfqENXiC2
YmXZsnD4hKAE1O3M4vE86L7x3GGsxrpNU4ZGBBl83/ZzTDkGLoqLJJuCRsHgFUDJ6kVjarNdBSZz
zB/rJ2RhoPyfb+2mDfVf/VdqN4Nn/iJXZRNGvLdH5rn1VgQj/F133oKYQFaGfwvoD7riVs8KpNPF
S8cAkLgfMZeKCthRxLlA0PRCwRC80fqOzh4sXrScaUIxz0hLE++oWBlTiwAJQm213qrMVnXdrfoR
SOVWYgYRSs9xTtnco1jxYf2hicDWH9c55PLNP3i9/XM9WPtQ8Z6KQOeYI/YEGn242uVRIvHY4/3b
0lHhAz/Ky7bTYcpz4TyEnYXgER08xWuxy/OQ+Uw5nsITe++LvmyM5MFAjtYzD9edHMxTgHdhU5zW
PZ5eqbhjY7erStyUfiX9Ic+CqvY/MjTjlEAmLFKDGN6UW2Bs6N3+wBmbHvvT9dIsyJcj3fg8d0FX
RBN02MmXLwNcQLi8HIFJkLbVzIM2nK/Sa7y+27RFQqYgZsjd6oOGEyLCtxGEmRA8xc7LUxGcxlvG
CWF0YuhJgHGNkulIgAq/LWoY8zB0oeEgX7mFeNFEOYxwrzvE4uoxlJpLeZaKF4o6u2tHz/XWgDsF
xe1UIuVB/YDx46rIU7S+spnbTV89melubbFTfSlzfHBJ4bzaXym6uY3GagYfeYRO1nwJ0wi5xOAl
LLXTpBwJZ9gfx3bHYrf82r8LfCcg2d7Pr6FjRUgpFdDYSuTXcLdOpbA1MIXzEJXUuTRHirQJnvAW
axtcCKR+QtGg3m+sat/RXZbDPvlLnoDlrX0GC8ElFKgRXVhqdBrGnHRvILGb+3IblfDwnOAqPQhx
IJroLfTroqMYfhvniHd37USUYwrkCb7b9Dnf1tZGCU36JvOH69UVQRj7iOFT6bnSMhqW6QNwdO2Q
tz4UKMbgLUeD7nOFOhMdV7g8wSueUbcTjT95iZMesTY34PZFNIi+nbkr6BJhMJyqAk1mH4bvjDNn
sU9ZB/VP2zr12IzIO7ZsRfVa/Wv50MG2vlrsw8hlftmVUFj5VeMNJlbXaSOfjMCk+EXLLns5Qeza
7kC+r78sNjI+O3m4aCHbNKVjGdGzbHMlXpYuRjhWYepsTGhpb9BcEU2CLUHsDuMHZtM2W184aNYc
TDo0pOPAQtiKCJhY627lE/yz+YXtgf3JHY/MG3unUcIOjwovQ4EDDw+JO8ZztQG/8hDNeEw+i8/x
4aPdNu5H+0M3y9s3kt8mpnje+NPqrODw2hPy/YyF6XrgJsC8HjcM0VdggcHtT+Sym+xQPeXolYGx
g8yS3n1K5zzx1zOUIudT8+fjSofgN2GX5WlsY9YDrHDaBXAagtm97b/mN9bS2u+eMsaewiBe+2iY
SY2oJlFFJkrlZ32sDsWOE3LHs7ER4EHUL6HYeEHdvxCwYrkh0yt29bFuN8vz+oOYJyFNpsJVlzcY
pxqAEYxqpCiHj5VR2Qbwjh0V3MNGBcWPGZmDuKCgEjxaYPFvacYqqOeeUr9bDmIjWc/MLb6JzD3q
LixjzdMUMeEwfz3i22uzZj3UZyYvMxJ9TLwFadIlimcNclXCp2WTevAL162CQI8YZddf7Fd+sMKB
S2UFVuxj5leIRNbr/soX5YnpzrdUJA2nEQutH1oTq9/sqXqy9k1k0XrjwjwTx5Ogj/mNCswDRHmR
NhPkt+2mPMbTsc7fb9ZuUNELIvem+afCwDinJYw98oOOsoHUlcZGz3nL/5CTW6Ey07+h/gIwSV9F
EFffNGxMT2pApMMCWYdYR3Mf6vXE0BqPZKrKG+ElvTfvmuxjWaaFR3nLHbei/ghWUrg2yBM9Bl1A
l9KVi0O7fuYp3wBH2UCDbABYTUW/jElcMN+0Q2FVhqb0h/k+tCGzBo4/zQLFgaDJcF5+rTmEcXpZ
kZmhN4Le4NrHmTtSfMwEmi1phkz3VnHszWNW/aUn8Y0vH5fQYUSzHXeCFpLTbI9ZQBLIL1LYIDDO
Vm08jKfEcqfnBb2VUN3GtKoQzeraqYk3NECBfZgnm/n1ywDaxhHnoHpYZLFkoaB4285+8dk/9Krb
vuAsLX3HOOXSdAhxYQ6S0DnNFHF0LwZ5QV3mwazDt+6brv0HJGH28Vt/WdgwSToXTBm8xHbTJy8Z
vXNvvWF5oTTe57rLkatj16lCv7n6MyGED0Wy8NnsO2jfn/Hf+dw4Dxh8Ke0GmKvIzkvhdqbPTGzM
l8zxLTqF5od2/rN8sp/xNR9VRHdXN76/tX+rkeIHeBM5my79bekZI8n4KM8vDV2yD8MT0cj0YbJd
N56q7rF94C/rZgPjAphxJI4FHRh+6aBKERx3sR67za78q+0j55nYfF8FZJjURf0JDFN9V99zhPtA
Zh6Tx+uyndTwqu7RtaeXDaqIGpJMsD3XZ2KB6kO9Ri8W1TBGakcLGwkdQZhYp90M9DkUYMdv3kdl
WPoDbW8Rz8rqXmIMrVuJgsZwkG9gzUH+MBQDg7uyLpCDF/1E31T7BubbWrBhXOxcMe/eV6/2eFz7
Z+76gd6fdtoX9JjXR/jmXlN+NWwEHRgc6qgYP+wri2ahPyB06FPL1kNc4wz1xX8gMg4UHPHPoxbv
K6QclvbiWE/rsDdFHGpmJxzWN22zecGp0U5/kH+bpT3fQW/RFMV/6yOj/htsxNGjlebXrW0Ffeyz
oD2Q4wt8hO7ODS3WJgsrfnzNZni24j2dOnQ10+sTv4PTEcIjt/pGxEu2BGAJOzH2MEWh3ON2l3gE
PvfoqXzjH4G4bYw357mrn6EM7mPDM98naUPi9ci4RzoR/WfMg2hGm1l+bm1AGMaqcSTTsOtPeZld
tiq75gT8tTywovI1wNdkbUzmlFWd8DcL+00e5i2OMb6zvPJhXySXaNRD4ZmOCfk6gK66R8iTHkyS
zzfpkW2IxndWGBgnFH4IotpATTa07jWRWjxmBd514boRF+SDIxoWFlIKYVj3iSyaHRF2GG2N2Pbd
V8DqwHJ7JldvzxVZjZk/rl9crfmNWItlDS2IHNE5Rh+LHnFp/D5d0m9SF+JisFwWSJyS2tCiV2FP
YrH/LXEVfs/0MyFmDuhHTWig/vjF6rb+qdD54j0mmkB7uumGQ3slUQbUYGo9ErWX2yE5YBWOEjPq
ZOmbginal0IR29NaoBn6XItoS2rvrhlckYgWqvlNxhaCLGxfWI6bv2DGlhVoXhwHO5DQUIgy9KvB
CnXcbILpsFz04LrrOpe4OmSSaV/jGS7ZA4BHB1pDAGq/E92jTsmvoP+kQoQUCpgVMQIs2eIVzn4P
qyMgGFG0jZIfJ1hTLnJsf2nKIqIqTA/IHbuwJcB6vYsIS2BGoAYxgyr9LsYb8kowrZJdvv0jncFE
WTKiIt0BKXFY3CA9mpffBDjnr86m2OF7gQ7oDUdld8kjrijElIIUqaCTsI/fr8tBe6uPRcDe9s5l
k/O3mDiL/NsGoUENFelZ+Wt17ffso0i2LA0cTXVZv/gklhWDhF2mK4Ew9VjCnnqhM77x7AYBzAft
S1f3KgvcR3rG1mAVI7B4jXOShCA+5MXRMiI+rBzOrFoqV4bc4qxt5nP1SiXZuD4g6/WaMgh5f5s8
YLk9fmGn7JzXPRMZsBom2KN9YICDNNlsPk0LohhwQVi7KkKsIiBRF+kI3I0lcGw3dygpRXLxavRv
1TWi1EYxlPy1eOG9ADsdwUURqEbIfeduzAbFpQAFDioW4MWZdcISmV/4u2XyCdA3WPiQSSxcpj7i
o5x6mwCOGm9UZ2wc+94b6e8IO4buchCmbAfWvpofdFibyabVt0TOg7avjDeJpZ9jlui+7qNrsin7
aKVjksGTicyDJZvUGvILFAlGZU3tN+A+6LS6HW8zaVuQSr7ETsBQOROY4JusAVY0G46eY+WT+UVT
GM/g6dzdDoC0E9eG8x21C1/ISsb1aFlSaOxTce/2kEanZx00kd9JuZoLrQi68pLTIaljZ154DdM7
/WnXHy7qtLzz53yPSFdw83VH0nNUavZcVs6I82oJd2buiI+XL4ekUK+nBMbLyDAqop5jzSf2Qq44
10vHn9IJc2zL6Cgiv3I5GAt9qQmwh7y45S4CUX4wOvlMc31i38OPqpH/cNYlYGNXvAL784DDB1kf
RThi8JIKbs1Kyc5HSo1erEE100C5DlSTUcI941zJBvFqJXLkprLPc1VpWZEANJBMYsZT8Yba0obc
dTpTOCvGVk/ITJO86XGM3CJWBYZSbLDCPUk0e/iUKD+cyuOMvtMQfsLcbGTprw5sf7CTjQKGNofg
JECVkx2IQWsHpvKHscJDIFfVEJ/9zzfzDdimcgg6aTVMN5czY0ySnrQazW0BazUHyrleYQSNJMPR
2m65/Hw9Gz+t9Lcdl5W/pzIubmji8UecO3qS3EZOh0GvBRwVk4hXeAu3Y4nWlNKwOG3OVl09Dq0c
aO8Rl4BjRHSZ87+hzQwtHfUQwcj0GATiJrXQNv0aZhv9Ji42fSSN9G+jfX0dHuIdyUaCmwF4VwvQ
gnAWjeLLB188n6kS0CaRoZ7hcTr8dxvOfKAJzGM8cnvAhQuyZl0/W8aRWWHoW6Z8pdGHs52oChiy
i/cpJwv/jZvIh4mJgf4Uk4FWvo5i3Yu1RyRitENuLBOE7+CN3HbOkNMULu7+bEbdU6JuJNaGW3Cr
nrDE402Q8XHJ5brOYip7dApWNA+icUNV1/GVF7PcA55IBWDCmTHPl8ewniWonMHVOuXow8k+TvOc
z8JQIh7cWLcHbgPvxRBQjEWIKcDPeE2TnEJ9BXEn3GGsQuu8LL9GH8Eb5SpzFLyP26DYWFjj4OkT
cfcIq4lGqQt/gDXH4uDD4TM+uJUr9jr04SoR30TNPS0JuNFBYapTBHT2i5h9FmkfR8Vh3x4obDAt
itYbpz2DbDxNzxRIkx55HD/BdfMF5ztQj5Zu+46wBZZORInNBsymp97XUMKoI46OeWykAZEjMiS4
C8n0b1QKLkTbZxpZWE6c6Wke33NoYkj7Nxg96gcobbIa2qY7qIeRj7+FuBY28pbSuKMFMMYKJUjQ
5jfeuMcc5hy/MPes4cxDTlcwuFoPDgdxeaxsLCGm5Csz45Yyl7iwyd6BokPXcQYlnMG7vV9+twpA
cGrNZUzaSEKs23+uMGuphB4GmgyKW9Q+uXDRe0sd2K/rFq4bZ3aVMMwVc5HrY2BnXWGRTdXJ60/6
KxgeVwPL4KbY0BfHKIRTYOFMKgVcsHrYpFXIreNCUbXW0gCuTgnhkwvLCsTj3kCHGfSHBjXURqCJ
e0W945oq2BugS3OfkKhetW4IJofWkcd9ZVjG1O10gU8u5d756p5izonEicGY7biwpHkcEucvCEEI
/EBkNQMk+rFqQg8qxk4YntCury63256vF4NgBsr0Zu4nohI4YsWRDspJVoYCFFWsYHXwlQRSw5fj
6i5O50Wsnl4nGv3gAj1n5h8mo7NPv2GpImLAeJU8Pnm2t1czzGvas1wGGQkuObBO1tYsL4WDa+uD
jIxeJ73JcDzv087WQ3MWVxqTblYyUD48bvqI0AK1L9aSljFWbzMjwu+1UgJxwU1Mfr3W8YzXlNyB
tRx6FxVG2FP+lUlx3c/aE5T+7gWcDSaHY+8V3GyUGoToySrjiGkg5o/udTb8Qr+FfndCRruZHniC
W911+74jqfAdCudwWB7jV66orB5gduUg94gq0GjEGqK6zrAxDfofNr39Jca19sS9BGiVKYhS9uxw
7wKop69dKkNm1jSEEC5BclmBamBS6FwVYhoW/QT2jnVYVR1Wf1L87tGC34/ZMtoU1MhnxFCFqA9q
aizPDSIktjiLOYlIoCUCdSZoH+QkJR+ku12+ddLHEVE/KUxkJk8w5hGtFMw0GJl2vm2WT+kbxgrL
mP7b7SQHKbjniq4jrinhjfPH6p/aAZlBup1wXtjCLKc/ziBIOTj42nN5bnsteaSyl3T7Od1fa9+Y
/2CSLapeQAlpkGbECF7Z71irVCCnUWw0zMVC9vRPYASHMk3UdhsGJreCIQvjH0iqzqLrIzPQAOsj
yLJcpkidIOdCGErjtSjiLfael1jaRcyRbocn6YvHdrrlo5L0xeQUWmzhPXbyWma330nFc0nN7CrO
gnc2qPrxkG5aZPYgRtJpC9naQv0dITBPzHsJ7uc7iAhfbw0+M49PpuLEvo1mOh+gMhop+l/FAiL2
7BIkbctKAkEZMaK6Dhk2k/HEtIScHg+vHQv9ELbzTuWjcE/NsI//ZsBTA4m1J6bumLHY+QyoNH9e
OSHIDswKafBvnW/KkYLWM/PyNnPD4MBMe40u64X+/FAGOkfSEGc5CjEYbc97/bYByOFyS/VTTMTF
wnJfjJis7al8Z8wwpTgyVqLbLG42b2IwsxixcnCLEjmSyy03jZWngrRi4vFNeQkqsD98QghhgWK/
k4wtb5+ihbyZeBkHeDhrldcoR5axKTv09KiiWlz4iSyUYvgyvpW9D7CMh1xDgjNmi7ySo56o4BgO
sL0oMnBb+asqoTEHzvjBUdjsaMnJ18Wt9Ves1alniniPjyIEKSKWkPI20N8BQTgvQIdnRn+yePK0
Zc6Ap5Xa5zOcAEoyRGKcvfXNIn8CGyVZJ18V2zfME+BPmEUlok7QDMYB1t8WpgVgMptzD8IUE5Gj
NCgpdmivTgWdVNfReZVZPO5a30mH0ajWjSsXU2h/S31NtWg2cOMqaxbYrrsNu6nvVFjCORGSuTze
7BIXvHq0dnQP02+f40dQCE2BRUZjzNSfsnbVdsqEw6zTIQog55Coar3a0rD2kY+0UdD9re4KiTEl
d8VWXlIK3RJNLRkN7bQbF8sulq15l0xxQhe9qjKTFg25BplFHKsDGXViZdld++JIR68UKjfuyLDo
l8VcSg8JeovGipWVa9S1YE5fOt0mkRJOurZwzbVuxk9fJZ9LzCbTauzONJdGk4V6MAtaYmMuC2na
XUYH93lLOa82Rgim+Mv7n8emeQ1jhPTuT/WFVhHkIHZyN+StiutmBbmpRVtQra4opA2YHSxdxiWb
5odMiKkX//NDTW4QMe+PR6GhPqktPunYnNDx0Ha7pEj/80MbIsNo2EqWa0e4IT//+4bczL/tqzkF
Wl1TBBI/+vmKjOi/j++/zQPDr6rR8RQmw9ndZPj+ayk3KJlITZtjS37b37XepaK/0oK/ohVkWcyR
DL6/j0bg/z/auxR83xUo6/2rCv/PH3bwQmF28sr9vO5PtkW8nXtysHEA6+ktmJD3b77/yMWdKe6H
c//1/qTRdtidUUlcNbqVkkruyCvZ6VpxYe8/FvHwv567v3B/jg7xjZYjeqdZy0NllUiLzUkH1aVr
gyUnkUsTmlaL7rWX1QELMJShR+obajIsvjwbhqeasMydhym3zcAorSYapPaygMzcIIsZtoC3c5CB
ev2Ly31P5hd/4Z2Mqtfc7ZrYGYOlMyiM3OC05UBouTVDIJjrBAsWiDJCfVFB0iFw0gHMs7VzQvKB
ziYLHn8nc+2uk41bzHJqsQELZxmRorpE3sm8khKVj/0qugltvfCHGf8nZ7W/quHcGwCCRq/ULzKl
kIx0XcYfKUzsLo8MtaUQAkii9+bTVVVOnXxtIk2H+NotCOiuhCdXOIeR0WN/jEmx8KkBn0OVV0tL
vDh1trRmnp4HeJUtqJVdlPGhraatMW/lTMFHrexRTV9x5atsci3HmDdDuYBDtXrg0NwXVCtXOrni
0zmOfo+DPC3rD0WCOvO16H7WSWKDTgiDTNC2pKWYjowN1Xo2IXoPLY+qQopcG1mhRFXmVrZDiKs6
F/X/cXcmy3Ej6ZZ+lbZaN8rgGBzAojZkzBNHURQ3MEqUMI8OuAN4+v6g6ra+9y6uWW97I0ulKVPB
iID7P5zzHR1ujF4BU7a7aw2KkErQYVRN9tbYwxE9fSbh15GHgnAqCLKjWNAgNUyZQwaE0hQxa6Lx
Qze8aX1nPCavb25E71BPVJs2IAPMipjFcbRBKTc+6cyBRvEPSsVN37uZJOCUhDHoz423Lxuid5kA
+biuD5NrcXmVFI+kbO1IYSruofwoGiRahmwxaNryBEvTWF+rznlx1q4LK8QxZISI1AsHLbj9MCJY
2fDUaAv7eWp+NCOv2LJA3MHau4zDRNwRd9eK6KmnZKGwR+zZpsWPYKAatf2fUR75l2Tkgqt8jKZt
lnwXks4QHfN4tJz5PKYa8jvUnXPkaowS8Jp0AIypFGt5L5p4m5i6vGIHM4BQiNnV7rV22qfFjCik
WPRiQVnOIvDfO8dFSqAt8hazhgco3HThvnSS5MnUD8qV0XfwFHohs9C44bma6mOeNcNxhAZTxC3h
a1Z/DQLfAP4YPmTii50xHVoVHt77zoI+LDLuvWzONmUSZuuXiD4nC4BHtsFX3S4GaBPettzzvohY
ZNpYubtBUo9Yuq5JoAoQM1SqPo6ZfU4D4R8NStp8AWzRBAbzXj5CR7bYAi0DgV2C+3f2voIkMJAr
MPZh+7i5unBObrGckqak+p/jT9+V2DkKc1U6Sfbza9UFWOVFdOnb7oKfZgCFWp3LWPxxZ4WBpmVw
xhXArgFB0uCffV/keyvXDo/rdqhEd7JBuErMs0r1zqlGHIHN7xhq2HLamWmS2ry870upTjikxns7
9r/sqqn2VSNJEym5CXr1zfT1h5HAAPQo9otb3tZvOk7dyN76VulcgnQGG9RmGydLt2GK5c1gUemE
2k/U3150sFxxMFmLpVlitSGXcNn0iyGgjHskGnS2WWLM3oaueBUtIgMJOhywnR8crZF6y3cae+ck
walqNRdLEM+bYkxJzUzUUdjWcjRuPT95aQo+0j/zFal+lrEDvBPx+tBM30RFHzdic5OGzZpRjA3T
/oenpoMXDtZ5yZBpWKtBsp0WUn1D9W22y+no2u6l46Nh5Ij6O0mj+3l0f/uG/gbHlWEmQFUkxHyb
2O+aBNRDlPnLg++53/uIfMZoWbJjn7nUhA2DqH4e6AkxYcm2QG/W6+nYCPAZTcoWmQSLWLibxsWm
Y3fyZcb/epoTz+yzGJIDeZfwDSlkZNlcxqx1n8Yuf41F1BFSpYqjk3+TSWPfhri9RMninqEPbWWR
Oa/DrFnqIMVSPQnOBlrRHH2RLZ8dyNn6M6egTx03/dZsEiynxyb8sLJFX6K2uYKmKvc5pmPcA/Zn
uUok7Jh9Vtj2F7tts0sh0rdaavo8NhlzKa7CWjg2Q20INQjSrajaN76l921ntVdZDbTn2lA3R365
zRQ0viHxXzyr35aLL7dYSn/nU3zJleMip61AgLaUnY3JhktJt1sWrF06jzVQWAh5HmP9OuSOOiY4
dFg8rCMSvMNJn2eAPbudF1R/VCDwB4hfMSZ1TKDGHJWbFdDVne9DlZht6vnT3uiWEIxAHzt/5qr1
QD36hvYoAP4M5+dNaBeNhpqfLLLfMGPrZVuF1SZqGniqTjRcnIkElI6jZfS0szO2M16ctnoEXvVj
aoaHvlLMCIrJPSy2vnhZm+yHNeawkebFY2oIr/6eN6/ZWw4QrGpIgk0gyUgqihmJi+XijHbiozPp
ktbC6k+DD85LSYYK3eCUr9h/Hsw8XSxd3KxcRttgqXBBUNB3bddxo6KdF4A109yqv+q82Za5v6V+
9z5jG+8zX/bn2hOMyoPwmFGhH6oEWYdMx4s1R88CG3JS9xErk7BGwL2xGpUfWq2+gczhaLeYKgpJ
s7Uk4a9sodpsQrJSOsmcqneSo7QZaRZ1AOrLbAH7FBPNodBITYYUpWkzMJsLSRr0bTHuvaBBZZ7r
K67Hqaj/YNy/I5vO/2yX967XISSjGDKp5ueXOF6WJcquc/oQ+hXahvHH7E2IWWe6Aec8L/l56Prp
0pO2iG74K/ElhXnSD2+p9Wx89OhFpLpdnOuvbPbil4jNkt0QQ0CcdXhNEv0rUUG8Jz7Nbw9dy+rW
GSbGAEtz7CpK+kLAF+/X3MdC/RKD3vcO5UYXMgTvw+U9ixFidLiE23nmMf4IyMLwkmXY+kKzbhYx
V9BS3MR0nd0svYwtK9Qwd3dGQHA0AU0ObfjQ+DS8ReoCUWoIjU+DH30WHY0z/uDCeZahU9w1K1Gi
3Rue020bxwB5o/I8iWXAbb7OmOzmhejb5pijg5vLiR/SweDrM6AnsJn1oHLxP8tu23cXP3OWhyAb
uytgAsb6MwULE4Iw1WorpvbBFYO8FBGr1wkjTpGS223yJeZsKn6GTZxf+nhEHZQXeyl9Rq6TD+HB
2M3BBJvU2dAj+WcxWWoXzOK7K4uHZTTyKsr+Dds692SIejPHkO44HDnTzHBvrqNHMFr5GVAEqibH
vYN1wJ7TNgBCxRMTs6GsiAofiAtb7Jp0FZUzAQfnb2Trb8tEnXKtuzeFbHHXsl+H7vAM6prxhdfy
kZUUdNpmS9+JmtFw79WY95qXIR9ph30Mdzi6jtnoOEcvih5VZ2eHkYT1tfhmchYo/Upr2u4VNmzk
wPy2CktSpQr/YyaKfZN6/dlgMmZoKT56r3uoGjdCAbWsyWU9LcO8pXnkzfWlt2pyKUmtalfLad55
A0CzLqOMsDiZyrHfmIY5SJx7Hw21L3R7+3fVgzibbAPd3vTpOesOQcRD2joJx5jLFzxmXVuaURxj
XYX3blOdJskxWRucFm6IVzZWr65dhtdOM9ltHEi/2WpDWCn4whfnKV5utg3BzwEOcaCfds2yVgVI
14vEBnu/IGdEEEZDfRJFXzyNWZTvSeyO74vVFtk0QYZ+fgaWGheggQHYqy6LCVmcjtJgPwpJGobd
bPJTWUItkkXBTIrIMUKBXMqTfeiWM9bvOXkLfY3etKjxjjXiPXkvAyz4sNtYaQVLcVER45QOSN5W
OnZ8m4Ni9QuwPon98pttMxeRnhCPbYgZ1qO0gYkL9mlSIU55FxaEFxAybdHatPFSH9KhOeNj/N3N
AZStpcmYnKiPUbbHxaoVI4fS7JZGnOIe5XYUqPrUM0arwXsvdpg8DC4frgI13tkLjaFPOKkJbWRk
M9oMK7f9XVOrd8vKIMg6OqJmyftjPyNHp4tg5JSh+h+W4bTgf1HDzXJ0cg3t/MHxjPVKu+tyd/5a
+jW0VxETnTGxCdk1jtZzUxPZVdMoBCNbTTvm+i4Htuh1cKMZAkbs/jJFKtE1Q6POvapm7bCg3xre
dTy9MXbwaZ9CTjlfHZqg7zBQRO0lHl3DQqI8wmpLT0Hbc7Z06Umx6YfnFu+LrtB4Ivk4sTTvraWq
7wbjr12orU+zchFOJuwMR0rnegWFCxf3iTDVMagG99Ez+qgZj+gkzojPsZC2R1134/vJcZq7pEP5
NmdnOFBuS+vLwVlwDkX2PmVcqzZkx/XbwgNNCYt9aKp3vWh2CtmrEhyjs0zkXZt4IX+g/9G4hJfD
nPywjb9CNDMe0bZl9Le8i8z+luasChfNWj6MTIz8n1V/PM8LC+qOlMtObN0pYUmJ1ly1yP/Tju1H
mmrarqq4TZn7YgVGE3Q2B+w9AN3/NAny6zltkWpYckVj9+W2T5/KhbzNZcZCFjEAHpvqRsb8tyWt
D1aZJC+l/11p/WvKI0S0Ka1ky5gD1ljWwqFGHafsk5oq3CEoSEQzoVcITzosrml/cYX90S8gGSo3
OgfQBu4iX4Zob/Wziir9VNjmt2uwkYQ+rhANRuxOBUXx4mfluzRvbdP4X4v3UmfFUzX13XGsF9ZA
+bQundkEqYhxa+FdJy4ksOXDH91F+jBE7PLg1pBzUi/RHoISkeICRSP8lk9rYbMgJFDfGe+ZhYZv
K4rvHFh6N+ZEqDEmys+tzn5lTfnVBknHVLd77EU8Xmq0lJpbNVjCr0jZYitXNEg2LG+fYyimmw0P
Pap4k+BWNPvOjdEBbPsycx5Frw9BUdHTmGFXc4Lfj2K6aJ24RydxKfjT61I1mllCwOqiJVIDusb9
NM/YDtZ8mQxQprPOXFZjoiGhIZqHloH42G1Ss1BMOe0DHl9WFx3Pbtp573UU/XYrq9nlo/pZSz5x
J4tbomLkg1sKJtJ5sFMWVVFAb9eGWGk8yOQjmdJY9BGMTx4kkAjfFp86j4+XbtQUoPWAvMuOM3U4
sLEKWMUc33TUfmWsKYeh+uPHJkEhjwe1R8DMSROT0mBVyIlEAnN8LtkjZyzjLCDlkep/1gIXVBzu
ZtU1x95rOF49WrlYp8Spq/dJL8tD6T9GFU7jAjzsHuZHjXYRqJJlUTErZukR/w+rVE9D0ae71Kjx
7v9rPpsjAFD+d3y2a/YLCs1n/R/5bP/7P/o/fDbnn55wokBAafNDx3bFP/6H+a2Gf/3Diux/enYo
IgI3fWn7noz+L6It/KcAv+ZEMnKl7fqCV6FADqX/+ocn/kkSqu0G4NuCSIaB//+CaBPrX9I25Zw0
9fHrX//wndAVruu5gVxJcJ7t8je1vz6fszpR//qH+J/dZE2wi5U4W7F4GfqO5nDR/qlxuctM9BPf
dX+yxybFqwYtuHGy5aHv5vRMijQJA/wOQFiIFSN6msvee6rS6r1rFkNFyu/8CVG3JfiWijb55VHZ
1I56aiw8G2ndkwgpmAUUNTtex8DyoGU9J4Xk4OpQ41lQie9mv8Iv3NXdM6xUQgMKeQ4kJ16vkoe/
FC9yzN07OgF1coKQtttUD7zXj2qwpuc6kIgy5DrBh02AbWSsYJ/mCB1TR+FpGOQttvfVOngS/qg3
88zJlvkKMe5i0k85dIdqouV1U21v5kkg/S4QGc6Ei28h/iCKSmOyOALXewJlBaInlo86dqyXKvc/
XV/ZT5OmUMx8ixfd/ZINmCSYkma/5CU6FqIBms6ZPxKb0MhopO0DoYHxupL9znOm8+CkZImUShIU
YKM0S9pD0oUR8Hs0LmTKV1R/EG/4+AhNBBF4C2c9sMxRPuqnPL0wYntoCc/oazxoYrCIAhmnXesl
9e9ZjMFlNCpiI8Hez3GavdZFgNsktx8aJ5b4VlMcuRrXUpIpfZGDfJF2Gu8dr8rvWynQ2pPLVASV
BKA7HyAihBejSGZNMXyMvkbJzR+/kdimraR/zJw/QN8sFvi55yMmwIXCT3ekqJKPcuFjSf3kKTR2
caVff17Y7Dz7Bkq1dIab1yUTS+CSZTao9KeIXAnt5/k1HTC20w5uhyHqzvEcEvrRvSUVNZ7gtLtP
7fbZdJG594MGa6suwvPEBoGDOIBSFibIKxyxDXMHdeBsi0cVTXCRNJTroKZUnV2+2605/YcD4vHf
T9b/qMeKpNp6WB+h/4JEdEKP5yzkSLBDxwcn+l8euFCNpox7cpGMDCykIA3IrFhf3GHiyme3qICi
HUH0vQxpIo51pn54MUv51EMcIZIq3v73r8cRzvo3/qcjgOdeiMDzfS+UESfBfz4CrKx0W2tsUJkk
qTmWRZXvfB+HS9ma57GovKOt0UKpTlE9jfKjYi73FDON67WAoOv2INCQiwIBBYhUhY9dGSERqOLk
w3gGrTshuGCPfgR8bpgN8+Q1+tVG/ozxO0LJMCKdFT5GOQ8c6L7OQ8DNivitAYeEZgGt6I+vspQE
61GhDCP/YSJbvUkAwJETuvq1Wn+88wJLoOQbaXPn/KrH6kB7Hhy7dexfc6MzZjqn2sWEzM7pPu+T
6ebZx8GNq58Wk+YNEfDBXlrptec+f03G4TLTlAOwDcL70NbDtiiES6SpvBaWSK5SgMh1Wiiq9PfD
lX7tBajfh4mS+Tns3a3f228strxL4xJn51je49JjSYsJPfSZd++iiAY3b51X+z5taI28fLKPIkFI
0Do5XQppUEleekcvRdBvkVmmzZ8qdod9l2OfRnlxCTNCXTqX9BSFFmKubR5jaqVzkuQXmYNSd6sf
FSOnbWZqf+uV0bBhaAyrH9dFU9PsFeP4PZCQtuahKNg+dXAkovIIMAvbfDtgQkPmb1XIbualOnuq
ZpyTkCTJLlM/1QF5HU595CU1h3RuiOyi5c1zBXm9M9NlWkZ60AD5bzt2JKnBW3CE/goifM1Z3mAy
StedQeJtnSpgGmEFl9TPm7Puy0PIROUMR4mRol8chb/a94b+RxAS0mZJtl5lIuXeS6nYhgFVjs9Q
HbED/9N8fUZ6H1i63fOfxzP4ZmT4es5RpXjMvgb4WufOi6rNpCC3zRDIyqglSQqk152Xet7ZWeZX
fqaHJYhfPKkjlgSZviohb+WCeKYcJ2LWvIyX1JTQBUIbFNWASCvysh0w4WwvnDfdzYD3eTrwZsfB
LmCGL3sSt5wmGnAs2ocmhOvpx8FTykiFbBiQnmGJWaSLo/CS+NlDLyILsd+3zuc7UEaYDsFEfTK3
yfZJhA6yFeleGIxNRfxijYj6S/bCVw8W91hFxTMjxlQODV66JtpHE+bB2gXZOY6h3k9eh/ZYvapB
TM9hQJ6txQ0QK2u+ziAXa49tCyUlGaSt/+JOwmOWs2vp2hmwOr+sDnXUtPBzFln86nrBW+MzqrDc
GsiAh8Y5b5oLVLNWTFCk4G6VXqiQztY3OmFrEzt2tI3r7M0RNSmxkvhVruJik+fztA1SGms1a5em
iOyQQURbekDyTTXoP48J0Ry2NfYSeMtVXaT3iluqm3r/JelLYBSWsugEn6hJyIsEX7eJsi7ZzvMU
ATnFX6/nn15LhuTKv8r7CC4ZQ5991s/PU4Ysp/PKj8jyEImuJ0+39B+pHTYIAyw85n7/puvomxp9
5tEtOoCptryNWd+HpvfPdm5Nm6KpD3m5OHs/fg3GdwzjORJ7QtysiBJoYi86JsPd5LIhj+QA8sc5
jGghLk2KlCstLexAANbarPRu7q9qcRpqhgrxJ043X/wxWcV3UcXo9dKvTGVyG60PYx0Tyss8RtTk
+bjaZPsxS0nn5owDt83DwEiENtC9AFsczvOQHcqpo4UUfnfyQFM0xuQH9EiyVRlKkOGjrSCi9KHX
3C0dkm7WTftiznE7zr57zNcn1/EYezoS7p5hLRkbPC/Vsx+7wW60FaZ4Fo2DYZH594ms0K6lc9rc
ggCplKKg6tUqu+vHW7M07ZPucWt4S39p5xbs2jBj0YsTdPnd8LtyQgVuetyJACNK7LS3uBfhY2Qn
0WMI8JQdkcEuZBCPaHe8II3ueG0IfioX6oD8yGZYKyxvi2c5W2evndW5xCHfNFlKTAsJPEFV4YOx
tHNP2fwal6481G21c8sluHRkz3QZjL2cXq5OaucazzmmywX1ukmt9MzKgoCixT7XTNXA5AZ/jOH5
S4eC3WrI4lDX7m/JaXwoprDbegLdmIySgA0Ef4KqJL7PY78+saHEszMmX7DO6qeuyGCRN80PO/by
U++OT0C2hnPNYXLrS985ZyODJ6sdxIXu4Vh6E+N3m/xKNUTscoZ2x8j31tS3ws5yBGHo2qvypEpn
dTzNzXnwPOSIbknvPjKKlBC+xwWnfpBE1zmzKcgYtlw0upaZPD0uo4c6BdSaKodcLLvjMRmhmS4u
eT11NZNfJtqbsdPuGoahd68S8znCYdt0Aw+hHpCs+ok3n7NwuID+jnbsj3IwJSh9bD2bnYoHhQwg
XaM2sWV2kB3vLIuH0bM6/xj0kHqsvAMcE0/6YuXmycJ/tfn7O1NA3vGCNoOdMqIw44p9KZ304C+L
feh8nSFSQaFUsdfhO/Z3gRQhYJ2O+ejET4x6YFbjVw/j71U7kmesu2o3TPaDbdNpA8GLEPuHn2UA
jUDPybjtQcfeaTXwcyfeN+ZM7areaNYDNluP2jHJ261cfPjpPEpHMc7vLnCzCzNiQrxaNtTKIQo6
Bwcgu5Ervk9nSAXPCGZ+F0hrzoVjiVelxWmMqJpKSlrqlv5L5OjJwkDcWle88nJIBy6y31NiD49a
+kcX7Q/GTBYgSYKnpxVyn3loc72JYELTqQXhKR97ZpzstpjprTAjngJcsat4ovKj29CB+pu7B9j/
QGbc9pCSTmjzXfUsu4dhlN60KrgMFhjaKMX9Iuz2bgq3hYeMh3DDCyWDVnNRzrj4y6C2nrm6PDmL
W90TjMmxe/AWRcbvBBGsT8uANPnqR1B2/bnL5NOSYjhre3AM4TQSn1qNeDRRB2d+ND1nqG62Iuew
cEsiodGCwWdKyD2PEvebYsoNw3KTRc3wyESLlZXEjJY2HWmt6y9jbX81kEaJSU9pwPpkPqdkgeHn
O+dj5HP7BwiSEeqMrJPurcmLOYf5SaAHTVg7VE0yLADry78byD6DGV6XuywjXrMYuZfbjAF5BxQR
5uy6ogSGiF0KskGcVhNqMTJB8xCvmo6Hh7JPa1QnKFqCFhmf00543GY5HJaq/B3HiDotrQ1/lHmr
TFLsx8GAaxqHcpSNLTHtfCurJJkfNQC5wvYforZrH9MuwRUy+Sjg/elnSoeE4K/HQYVciZxmKm/E
hRiug+67Q3cHOB3yBtV1ewozRuO6lt4nr4yXNxDunVDTb0ZZVGhuZ9IYyxl3pWtOwXr0DyFa82Rs
MWY4xbGJjKQNbTfpZGLuLbc5NzUD3aBuycNMm/Wbjt7Iqn7GdqRuOd/RQHKCIZ62iw6DLqW50vLZ
tQClhFZ5Tqzo1zQ69snrs99e1vykxfWwJ3cYzx36Bo26MW+xR0/gvPE9GLmLUrf4QMZxX84++0MH
/2U78Sjz7+W+H+YGXMoosJ+RhNT5Y7RNnKOrtbjo0fkpZqqcxINBOjvAK1pcbVkNRqYmtmITZHG3
0UCe7yyb2soPEYc2Ei9ho51y26XhU8xWgZsnqvZKafhgHyEn283U4tllEIGMkqy8uE5ATYTH0m+I
Q26wlMU188ClD9yHafpwhnKLOHaQIZwXwKHN5BCASKlRWQdheQwORdXtsp7yg7vCPf0KxGTfSrQK
qC7w9daSs90ZwejYFNexTH50Vdi/FAPB4uG8H8euvCSzCS4ub9aWBh8Jf45rLcnrHkQajEs0nn/4
VLJT1xYEdzduSiz70VuE2aE1QtasFCSPtHpCj/AWZxir1mXRfQ76dZdFTAs9wQEQVd3PuFDuBYA+
uxEvOIsin1f8UV2H19KwPGjSyCUqylIX4TvXZoyLMy/sM56W4MmPHZa3C6mlTGWx3FJz74qO2jqB
Rt0UILVUn279jsfbrTLvjSr3hZhyHTj9caqHGzVAcQl9ZFaZepiFy9jSL2ag1IxJAzaOpIaRhUHe
Bg6Olv6/vPpV356NHyHDjaaz33n+FRWW+nc1VzsxAJk8uTLMtne+pHOweoYHA7X7trLdbB/MavWo
AInISX35+8tChInnFQ9gSe1tnzvLdhzw1AWNfZA1TW3umK/C4UkymoLRobaa/HVVXY8NxlClwecz
dsvadfAFvJVageFN1BP1TsFztJpZn/uGPUccFg3nlGQhOOXZ+e8/daKCWpqVp8gbkHw3LcF6YdNd
qNDCgyvEQ0YM2zPzyfrBHys6NA4CfBnNfOfw7zbBNH66cV488qwgILJTkthHmkeyj3ZB4rQPXWHi
S+wQkXSnBa57MnTLM6U+yb0hl10f5grr6BKf+pL9tnEGFVKiAwCQ5ITDfAdQE8ENFeQIbJ3BYpsD
Rq6rgp1Xxz/iEeD9kK5PVi0x1yCjPI0+bYQOAPF4vWO9mqL+TqULaYH5eAX0/NjwlSQGCblZ18Jg
E9VCKsQKyNaghs4Fs4fEnQoAkCgOSrcgY4880VWYdA5Tp3ow69DLmtybXvOrxlom+2xMstdkAt9T
D7wWK7PTV07p5TI3ydfFeFnwYndB8JJ2AMcsUctjOsM37oPB2XON50/NjCvFcfXZboB6OD1nIzmw
jHU7bCJI1zPfx38nNUKQrHIexzB+0XTsOxcF8aEkyup+nhrrWBQEZ64/dO4WUL7IQAJTfnXDXlz/
flcGIY50w0+GWvixbUuYdesQsnVI1FwYZWy82PmKpc4wAIbloYv1A9pRknDQh4IPSJZCnUSOWDcz
4Uy9HMChwnkQVMq+pgCOgn65oGQqrr0ln+OAKo1VKeA0y94JKLuXDnPT7xwa+CUzHEuBZw8M9xwu
3r5CG0HptW6yoFP4cY9K9Dj6UXJdwexMCddsW/i/RVjEGKtQy5NSBFAl4Uda02FwyPJJqVC9ovqc
Dv1UDAfVLzcZsApMy9hcq2WMMYx02c1SCNvL2sUMbOftxlak69SLwRKeZep+0fFzNTKMLDyvP5Qc
6Ny2CPHTRfyuq6g9K1OWG0LVAHxpYe1ZgUKmiVDeTUPM2HVenQYDTLH1F69xhv1izIuvneCMwgmr
eDWNh78FSIhiZ0n6aqPUJE5IKPjLF3FsHDjfqrYRucmG8wIzaZULDGrmdxvVz1PQnU0N8oIT9TNx
V/42s3F8vGO0i4ZwvCc2WzH0uPO0G6IhZvZj5+BT9KKznef6WEry2wjK4C0qu299a19HYaJvdXV1
JPtKRIKkNdRCXH0MiTapFQeuDDJnZ07QrlBwU4cSXbUOn8YAJWm07tijBfNLmEFX69uHPvWbM0EC
7y6Qsp516VVmK6duSjzIYsvJ85vXuCp2fxvJRlX0jWP1PoQMdJSiubWq5hB6UNySgh9fzUxSG9l8
Zmr5jRwONpX6bmFaWqQMjq6bgXO0u90cUu5UJf6CPJcLCEALTWWJOntBg56oaMuHjC+eWOnWQrrX
WPppIDbg6if1e5pZQI6C6NNfWzzEZeVaSk+1BiCWVWwU8m0vUe9yy5/qs/INM4WcXt3rHOZNMV/a
CgUnLS/DPFY1Ow4atSs5xglmGpKzl7FwD3yn29PH4fJrMRWZEngVlfK3vM/v8jVxQDau/Zr4LWSN
tsas3jY2UineAEo3ApKsBYqs134nm7Em9RF1Baj/fCckyNbcfZsrirC5Km8IQvk4gpDuPnEuS8l6
YZ4zb9uWyr3OdYg82Hh7KyKAwWtp8vuChawSqr1Ynk1qQw/4cd6aAvkQ76N7pBKcHhXkpdbq2z1h
f8OmkvMf48juqjiZ1Ij9XTDp3OvESnBggmpCb8tSvsoPzJJQuhgOwn5cLX0rBAR5Pu6YOmRGoLFA
I2C8azP3VeLOwHkT1JvcSrHBj0EHx8SJ7wjUoU0AONBXTOqKvD9kiIru5uZutIncUHHNu5AwxaTS
yU4Yv+3kaAg2CAt7ufWefK4rMFOLnbz5KXr70olGTKZM94ZmSA6eir8KnCX0w9xZdtVjq4BaFfn4
YeKaMdcdw3b0SjmKdUYWNBlMhv8EtegurOOtl5Hljmzm6N/DlDHu3ll7PKNQ04gFSn0gPu0ur3Ba
kVGYn6o3mTINT3iXIGBRWnmy+XL77ETSIitvl+6itiwMLx2wZwFBKlpsuoGgtg9pAqWgasTj3EUp
YYFoPahm9uWENSeQjG2kx3yH+fu4rboUZ1qLYdOSH4VR7kk1nDvGCeonbbodAPgTlZeHexxvnK1J
FPg7CsqFV2MnyPC3faaDNh/R4L82nBxLzSIqj68uyUBPkOY3Y+hi+yi6iDZTtD+IF8GbHdWAlkqR
bdZV+t2qLm1FRK7bkJ0nYr0Y9CzyxPf0fWKclTEF/Tu5d/leB94q6hiyZyVptKOF1chAmxs1JFuk
SFzfdBTe+mKhd4gxXuneWOexUcv934nE6HKGBznVVpgjzHZK06OiBguQfM8zJQ+BnSMk8iYm3ktL
YnAQZQftuTHxzRR+HF/MuGT6UifEv7udm9DGoPqS7pi+qNlr7o0Bb+eLtj0H6y/IwK+lnQz7v0VL
6mDIb8geisogOTt8dQbE7FCOiYPbJULlvO6wO+ctwTDMBLBwR7I4+vzWipzqEq2/1NJ6k+ih7oYe
eb+IjH1rOjADKUf1MIinQhRs/N0/Ie6uQx3oDzfpQ6YZKC7TLli25D/NcCWSAABB/RgbD9p4gSRc
4aaz5xaQXC4/bCsBy4n3hunBFD+p/0XZee1Gjmzb9osIBBkMknEe0zulUqacXoiy9N7z689g9gXu
btVGFQ4aENTqhpLKJCNirTXnmEP0if3/W1G1+iVh5WJeUrkbmxPlIZnxW9G1SV+dmdCsNu4RXuZL
+0hb+5K5KW4mLrR2ezCHc/s9aZbciKEhFSl2kHTX2bgfExCxGqocEdwQMEEzso+DuLXrqdrEY5G9
zgJaleVlx9aAadEiGH+aFmhSUhbqA0egA/ILPDR972/nVEDQ6Gr6M1Z04jfLdae9+bVBEpXFmrGB
Rpo/KNe7tTG0cYiloScsDFk/UHE5gCRdcZvj6qKHKN1VFgr7pJCovQa6YHJuPyCp9XeSCKpNbw7y
bFoAIDxuZy1B5TSd762Ccf6cVkSLSfVZFsTOiRgdsOtnamsOYEyziQOK7tHGMww8iQZ6E31NaYmN
U7SMI5nSXmZt3wKHtzpNxfhpqIixTGbKQbpuF68fd4Kl9HNeQo2N6d0keYkDcWBj4SMygBJFza23
cZNEoKaaxHyIIwPrvI+BIMw51c4RkeZEeq2DnOyCMUAvotEv7mYkoLsY+QqEtfCz0U5Ew/Qg98wU
hlrZSOPUI2emGccqidyeAC349LvRr8ovZZd6Z+3Pw+b+X9kzmYtCLo3tHER8AXuQ4eO6nKknoGYP
npweu4wiLe5Q3Kjp5mP4OAZGaD304JZiB5sRzyFeKeYdjMUwunqq++CHXytjgkNo+nC5PZom1ET1
hhFW+WArEjq05izf5WGDl7SJP6nixxQGMbO2gia4DzcK+VV4DhbRfxxn4xkF6qowKu+J8o0mLCPA
uZ66rZPN9kPutLt08Mkq6mLY7rYr3M1YZ5ABTTSnLvTNaI45kFR18zhkGepE8xehIv+MtZOYE75O
ule/jeoXb/hEoB7aOshzDcvIZoq8733a0v1eIk3CWrYvo1PhAM/GmzHNPwZCEp4DuaWBrzfKxj3T
opyjKop/IVhzNnUlv+aWeEWWRm6n0MkOZ1yQEUoPhHAK8Gq2o3y0m2jXpkSxRXHwGKvuxbb6Y0zx
AePSr1ea29xBC+cHcEXhwpI30FFKVIqaHAdxS23Le9kA7TgI4binseHxCYVJDI0JAdJAlFjYCUSm
rNljR6n9/slNYpz9ecyV9NkPU5DYG3PcYZTimPOwM/FvbsxMwErnaM7wnXi8eOKhj3rGB0aa0RPv
yhUFSZSWb0YZWTwyHF2IZMKRoXFGVReRJf5DGDr64f5dEBiXpBn0sXXGTmxkKvsD+o7PQ+B9GAK6
BEqS4udUYcBony/37+5fjBkBXG+BVBnr4BrkWXgY2/BHRegdKP60Cq8lCKiG9BEEKsvPuuVnQ9O3
xH+wTzBtjQF6OOZ2KNxSYIQrouv9i7BksOvQ4/zzMx+J3q5umZC49hhfRQAUj6P/fMRgckvGPL7+
/5/fvzNF4XAmqB2UrbiyDNopHX68k3KKi609KrSi+slGzhJLYNpyhgR1YeTGJu5RqfP73XXQdymh
AR6gJB8WDAYtcdLaBnCGWdw04YAJkR56LFscv3Kyoueq3pqaw6+IFqWiVwA3tfzhJaE1eemjksQG
jeYZieRkR/GBjKG139Lvoxd/y3hn8Ugj6/LSa5TTIZO+8zZQecFnjT4UovyVD9FH4jwOVP5YMWlN
VnqieK5o5bQEUtUS+alR2wi7Ga1kEjxa0Z7cImM8PfzI8y+O0381Gf4hvccCVO0ts17HqfsphXcb
1WGzqwPnoieaxdR2nNqcrobCGDw3zFET5XarQFcof+mcgZpkdIR+unDQaRia3GIVAj8VX/NRw5R7
68xvLvMiKin7VAwjwM9KMLXpA0AgcXKVFiEHdu+AsOoI77NivNo6thaECBC0JVGwRi9tO19mMz1N
LnbA2cyQVHikYTgpI96yvirgRJStHaZ1QighU/kZ42htHH0fQ3a3dKJD1T35tMTB15P0EKbd1TjA
MQ4/YSRw0a1wPog5NBotgdeqTfFO8QvRMHzJvYCtPG9YdgEyzczmopkosYbfKdKlKmwOiQE0IS++
pb0Cp61kselnUvYMH0K2u+U61EaayQhX/zZqonY1CQ/FEmVdIHkmqhdRtIY8Ze2YWnEexsu6sTqY
v8zzKHLkj3nwP3DOI8u4Vy+6dDfRHP0YSVFxl+eiFiRLRnjE7dL9Pkdgeos0SfehNzwTZ3ktMv+J
2XGF5Qqmq0jGaufU5DJJSBFdQHFmexORRSgAqkq9eoyJtNvS4gnNYe2G6qcGXtlhSxubYGnowUCm
dxxtVOFgSSHNSvr53ikBkExEem9F1574v1+Gvlqg7NXZwnK9anIyqIfUfgktohJNpxHbMoahZwmb
dlr9ySrgB6kBgp5R/VSuOHBsBwwj0LC3yZEVnmY8ZMccEmWSm/k2m6tnqwajn81q5/kMkiTOQb34
+6IAH38ftqCcA9ASefjDHOWtq+k+2j4gihzaslAtwqvop2ubfJBRt2FY6e3cEeGnbgI80KJlk6z3
lsLRSIOHkGVYwGHm7dpEvDGU/ML7GuG8wDWxCh1uqqL1OM63DOjRvjK1Zo8paKOUDaCsAO9tYfD5
+Egith1WGXxpzTFsmwM1Z86UTTGEAXJA5WKt5nw4FEaR7oYpvjXOUpMmEN7KSusNHTQ2HKsADimb
+sWxODY3/S6P7XbbRwVzQxstd9MVmxmDSJayHQ5EG1KVA7we2SoCt7oENVarijCuxKLZJMAjVKRs
o6nbRsibtrFXwlZKngovhnmp0nk9G5iXIsY6U4ffMuhzZmU5/S1tyivjULBhS1gTzg74z1p8a1Ow
KiaI6zpBVZ0RhLw2yh9TXIDULGnazyTe4ib4UGjrkGb0UmoT9AcD95fOrPJVvcsK+ztxPkxXpq8o
m74mrGgrV1XA/xDUEKTp7AZfvFUTLR86GADB5cduAGnqvmad2e7mfOdb3nhw3fahyBjV+g6NOBvX
Vg6OUC3nTXtQ7TFyiDCcOcQLb4CPWL7VSF7WQxt6vD3NyzREAf56lJRFFpxUxIfq4NO2cfVR2H2K
4+SbGeKiUizGeU0iUjSEe+Hp12k8o3n+YrESbVrGUVAZ7GdBuz70aC7bMK/sKPmMbSTEAm19L4vg
IwFf+1hb+GySkYN6Mb9lOvvp9k25xzHrw60JyvoL8mHCCWTPqAGedg1TheYQzYh63HRZq3a90d/M
Jgsp49HsCz6LzCcXK7WZm5cx/sTc+YE64A2P93B0Wu9XP+ufvmLDrVJjN9Se+Ecx/H38n+An0aN3
Ieq/5HK/i9NcV/KPqV2tpfaIPv6XPrXIpBenpX/qljSYyftUOrA+0IwS2zkEco/DMactgVkt7/xt
kkLSSIyHhEJ/07l05u0E90DKE7YPOB39WTtnLvHF/1bOYTNW6HrxmFiura1/X5ztz6EbMks4xY0n
QWrQ/nJ01O7c0N7Soqefn+oHLbto6Wil6x4D7Q6NeeYwmDVMzmXDDPi2ycxL26FEtabnv1wg6uLf
LtBxuTyN0tAS4p20rw8Lp2t04J9syjxi52pOE3m4S+bI2Fdc+DpshpEECyaOIsWHnYITJWH0+ufL
+E1jbLuuK4TJ52hKT9vvPkPT7hojQHp4Qk3DkGIGyBc5myJTb4RsIV5aPswyRExSpOlf5I3Lr/73
J+QJ7fHJeFKYiKXfqS2rQLsl6mDnBBPBvC6503EUoZwfNCbU5S8OHGg0jVt4mz//zdby2b97Zdxd
lsmdKxwb1sO/7w3TK+IiTzPFCCqqHpF9ndrBgLjUmIc2AAM0ZCxbIAzz2ftVuHONI/423U97WefR
MYx+ZURMQ1Hr6b/lI2HHkHHSuO4fQHx8zRwO8Wgd/iZPlUSGv79sTCXCcy1pc8u8l6dOGS0fzcn4
JLua/ooxn4ZFQVAwdNgk0u5vErAM0owDAj17ltXat+b0ggAXFFDVTztUifFgFZcgYeZuQF+tu2Y6
JBbApbZszx1E+a5Gv+cSJL0YtNAB/cgGD9ZOEzNwYDSxyhBcXEoLcJHAJ0ErGmp6E1t7RtMPHLzN
1z9/Ur/fnZ7CqoVWz3UthozvPqgityvBO+3AVUFD2vAArwTwu6rvPsMigKxf0wA23fhT7SRi9+fX
/n1147VdU2lqEmUhCf73TYKVfUD93jgnUzjbfB7BZ2UmYQdAA92lbfrnV/t9ufKUq01PKUdrlq13
r+a00qpQSxJuZhk/CTP/gMYbWCLd/cTMfo2l//PPr2cty8u7Z0BpGzO9h7QYy8K7tzapsorOR6FO
iY85KILSy5F4bzbAhYpuaXYsI4KooO0fGM9lWefIvCS7beHRBFzGo1Xt2kcZlM930WhWLmmfkqpq
wG5XKDILWLBmvOaPQVPhDqaT+5e/4PcF1AOm4bq8Ybbku3dvWR71/jSkDhl0sQG+oaB9Hzf1zew8
2P64sA6maXyWDMIczeUiqOqA04302BY54uChECmJR/c7WB32pBlnOA+eUX608Iq/zvkHX1Xz/s+X
/F9uZ21pRru87ez3799zbQ2RmAkJPdFqoMGvmHYor8oPKACPpl+YJBRjdKAVDi7n/OeXNv/Lmsed
7DqSBjQZ0u/3Q5fmLa+dWadxcQ9U+TytTA/lTl8nZ1MyzffrfnowW0gJdtwy61o0tfUI5guNX/+X
u91c7q53dx8GGdszbaHwJcvlav/D2tKLiNB7zOyn1KlYrxb10Lxofm7cf+F+Lj9QlfPAcT40XOxd
f34v3N8fbUgyrkJQ5zKw+X1ZYdbliTwUp1KIL/QES5QjcvqsvH0m0+c5YgQtVUYL1F9GOCIO0CIH
DElC582NrIOfGua32nQPc1eox15C+wAYZ9YleA3UDIET97uIweXjaJu3OeSIUfr2KdAdEfV91Z8U
mQed1Yt9q3IH4DcjtxJN7TUgVFjSZ1lhGFG7rKrZ/SbYAnj09Abj6HMv20NXaeJu9/elQU0Wud+s
YAe7RDVrTgGwjZA8j7ThmK5rk73MzN9iETxbs9eQIcSgcDD9AwR7jxuFuKtgvIDQcMCpVeUqKI0L
PtHpbRwk3G5UScSPP2PmH8hYxe/bDzNzMc2ws6Giijv4bLbXe5fcTV/aILl1TWhSnWHT/vMH9l82
bC0wQlkYMy0KiPti9h+3Sx5RPU6Gr07BYHvAWNQepcG3OGy8p74VZy9AhpFMaAZik0KmWaIX4vy1
G311FHPNcJkWbFChK8Zjv9fmQJ8ALSPDkrI+dpX6oGaS3XEoWH+5cPX7E6+FyyrL8Vh7uGeXO/E/
LjxIe2QrnAFPd5moQmMyG9OvLgjUtyyr3zxjwoSt3Idknn2sTykz6by7tdqO+TDYTpHQgJtkkIfy
4eKnYAa1I1EP1qD2U0Mek6Cgrxh/DJhWbXumfHvbr7EclcwaGsZapv4s4wF5PR53+yxTJvkOMvUT
ZIHb/WTVUvdfshtiBRZGPVrb1IroITNbPtuZfBoNZiFp/b32ET1Dj4+YFLJkHio6ePUAWsJ482SJ
KSWLIEEu07KZ073kHX7M/JFwX9xgh6JF56Ws4cuf74r/YtfRgj2aVcSUPMTWuy1MVE049x5bWOod
NM2ea+PCsEbOhr9Iw/MM2myiEcdIMCns4kSyNt7fEFFEosGB1MlfVnfzty3Vkbz7tomFiLXNfn89
VdQwuMRSfuLjHY4uuVKe68IRF/U1sukktE9Ju+RCl+geR0FCwoxSPXcZvEVh0QCYIWz1L2/Rso7+
a53lknA1SeE4mt3y/QHKmy002TQPT1YYSWSmYBzpV/gD84YkNGnPWMjrXEdMD/T7p6NDemAmeuss
TVeu/3Itv533l2tBa2wKuRxe1bs1P8OdUza+mE4qMPEF4k44Nm21jxgDEo7Oh+ZbFtJX5p6b1iHD
yu24NmMgfykB7z5V2Y25PiF+bWdvKqpdiskoPs/j/PaXC/19d3I4UCxFCeYmCoT3pVkqw2h0SncA
pggUFbekOGaBuKCO1dRpiXegAQsVEs3/o+/DWdL7quDR1lFGjFv0LGdMKIOrPoRBDWOgj6B91l52
SaeBVMMRoe9zWY2gbrV1bXVbvrBCZGcmlhiOBizMHctwkYCVm+yk3s6F/kKA9U8Bg2pfTNLfGaLN
0FmVRCuFOYJwFUPQvwurw8rPdr2nUBY6hPqi1LcbKDCqAsFXT5m7bS0IjCVmobMCrGShTNvZnefu
u4aogd508wPNAok8yCE0sMijTQdbCzg8Om5wZyd6o7DlHQNjv63y8ygZC9+/lC2YpX6Cn3YvQAoG
eqhfZXuZcUviDsmdx3lCgtBvs861PpgTx/k4CT5A9P2SNpS4QZRuDbs1jzg4f9UCPUgvZ29N7+Uh
CBXojq4j0GXR2sc0Dc/C64E1dV9EMeONMLYDSqtLZBrPjdVixBnRUrh2QCL7Jwb+MZ4DrU9OPR3u
lXTk17/GHAV7rHveDXaCdT4H5tVMI/a4zD80EIr+cub4/eZXJpU+fmOtpPit2I1yHDKouRpydyTV
2kJ95lBaDlsPD/DOqBggDNP//elXJo+97doMKVz5/rzZBsJq+zEk1zxJ2p1R2A9p1+szTKL0GMOw
2Mye3LdtRJcGVVaGmecfvYLqHO/y54fKelfg2BzTXVgxgq+mEr89UznWD7Oqlc1o2nitXC+/8BCx
BSsatsh+99g37KMT+g+G3U2bxa8xu9yJqnD1xxhQV1hD0Mu94SGK8m8cRGgcA1woETqORsbZSTPK
n8MnyfhvU6DMXs9FvQMTtC3G0frbSu+9by/BI7Ic6TiSv8WS1KiLlfQ/NnY7ZVJpI9o+hYAcN54R
mkSfK3HKmpi+9v3fsSyap/t3SQ4gvZyi4+D6kPNbnNCr+7eej+QJxk5GpJw0Po4jVLr7l4hTPBJ3
yEFprTb3HymDZEib1sUqqNr5ZI0JA4W2Jd0MKXonqiU3FQPFYzcd62pmmBI7Eph7TBZIuPBc/9+3
YqE2BzSecY7LUxx601Y5za9MT8YpKmYg4E3TEV/QEDOTjUW4kn6PbCmV2cFWySE2SubasU3sNXJt
3yNFMhs92CPLtxNmIQYSp3z5cv9ONxEFpcgFX3Enc1iV4ilXLWaZmmRS38Yt7VdESURlehgde28B
5syqMXypOjYtVjEUc9Vr1mYIjQ12gdCa9274IcwCtXcr7GzMEtCLGw5xX3X4endm/mO/Qi+I5S7o
1mrED9TBBlqVqV3djOir2dYnX2bVdbbhsrR1NO4kNq2VaArya/wkBZML3Y3hxnNs9uZrHnabBi3L
dvQTRgUpA1ZzsuuzxhO0T1ml11PmeRc3kxt6z/6utM3d/Xg2DeXNjpcgoyAhmtduw0OLUex+lczA
H3Jm76AMCTASbq5e2sSKNjrhbqB8YTKPRGjjpEZ7MSSA8BjxE8VFieTesud13dJravP+5vuVeI0D
ofewPpHcaP8Fz/86qXiGhFFJ9qWGYLfQvav97IcgD9JHCBrANBMUWM7gOMe7XYdty1gFA6MrMHmI
Kdoce/uEXR631oF7kBCcPES8Ko18H4419UJDOa1VAPql+Y539tDKwXwd7ATYdhUYeEBpyU+Fyi6o
XBa1k7qoBOVZgI9i3yJy3ePcAsHdUj/pqmH26DuvCMYsSL6c0IoMP2TSFdgtI4P5T/CRHhGgDIs2
lGkfvDQ0j1ZmHwKKfTTq0Ptbvz5N0QBiBShKZX7OM/XRzrPPXgMLB8YnvlJc8Uerq3dG76qDDEys
fEEBMQ2Lfxni6qt76xPCWc7OeWpvh5ogwCaErGgRhVqPNy5zRcikcfynQykIifa8+rmoUKljJHu+
G1OnRZY7VvrVQt/FEIZepuLod8nH7rEw526dGzHQ/wF5VZ9Gn1DCVvseFiy+XkR7Pgrbm90zYTIi
J/pek34QzM5eN2D1hhB9H5hEAONxWGBrpVzHZcD9OltPM8qY1wGNOBFjaYg4iX9Nq+4BI4/Jaisc
dCN0F9xuQNQSyvEW1Zz6ZR9DV4q8+ABq66KVkR8gZILjTzEvjhj+trYxhbiwffmMXoCXn+uXyUrd
jVBiCwwKs5fjwcBm5117CSPP4mhPTvkCmQEKYV11DE9sMJYzE9Y8XfRHWG835FylAsspAoL0YAeE
c9tDsGy9E9kCrUACWYcXmiXh0Y5ZhRrBA5FLMDG1TJpNCwxh0zPAenAsQjM9wi714LHhu0yodSFR
6OEsIIhiSn6WCVJRtH3lRUTRokzBcJIirLzo/IlKpb3Q6k23NCDJB3ehwXmF7ZL8WAQAOxtOmU5Q
vXKuXRdebj9xYsKyopuHvO3Mq5ZGjCfiGePOkrzTscY0zZxu+pYsX98ehzN/f3hySH+IhDfeYpVP
NxRUIXcAmd2DW+2UHXo3I2jMx5KHqaKcJaMjiU8RPvilgTuc+sq4LDElfsCQrBOfi5IYD/QDr4kF
kH/ATL9py+ARAbH3kiTf2RiYsDbSO7UZVQ+VZBVY2DYR89r7FpNF7/cIoW56NJtX2vLmTlRgeJIw
T08jGXzZeJqSyMVa0n5NJ5DPUSYDkHoJGZnIks5F4T03YlS8pV/DLjhqfDKnRCOCmxC/7yLG2isn
JTFL1X32IUs+dA2QH9xW5wg1+aHvSbLr+WwMxRZXawLOwrxE1+jaHCthi47PBqDOEtygaxb6sWiF
uxtrQSxDEj/ZOa2+tuTBL8qcaHWBJw1a0nCMspyQ5Sn7wJbPQoVGlXdb0OjTDSBkjb5tzZmYUIFw
7Dcpw2CiYJ3VGBRAtpimxiUqIttrziUe3GjV6b1RlTzNQl11LH8lgbOZJLnq6AJwSatRbSNUU8DH
rBXC2eI8kbxRVKT35PYbBE9rBQ0B2qKnODenySOqez6GuBSbBtIDE+AB55exD1KMArjF5isjSRpt
YtYbEzfxLsS2vMUVk+39ucIroc3kXAsIgUJeKVvQqsGneRxqiZMfWSvaJEtuPXr2oF/rTeFa3gUB
XbctVEFydJyJPe/roW/TaVdUyXhUssJzvvxqhsJkPtYkgSHdgWvvji8Dq9DWZQn1WINeKoscBBl0
BLmxKimpXiqWygz+2m2einw/9C1QyNrBcNInWHz8ziOdFmwU72S8Va7CSzk1i2UkurQRSQHVPMZf
hf7oJFc76twvDryNRlUpfi0CJsHt9y+o1NZ37W+RRIxZQvU1c0llRkYUHrXRbivfsB+y3Ibk19c3
SsofFhw+r9fz0STqkqMUhdH4AzkH7sOseXJdkzzLwlQHu3OvaRJcLXrcj1Yzga8sfVDE6cVqBCkM
NaT0WSK1DbAnrrtgMPcc0bZdNDuHBvPEyqV1SS+OqiOEt+1MtBnapg+pmp1jllTmpqjsl/tYpmtl
cnSM2uG68zcpUHC0vXNp8+psL2LrMZDAbJJLEdv10Uo6xsl+gNG6b6Ftw/U6gBjfQ9Mbzk5e7KMg
NC+qd87A+39UbayvPrIgSYNn3871rRplwp/hT+vCnzuipv1NOJ/zSZdX9GVIiu3SODJ5BvIiar0l
bVFEQBpoBUEQmOLnQnvhg8I+YU6md6lqAJSzVJvaH77eneVthMaoysiQmRuSSlriCTQEGd1CvVuG
IW0pjVVHlGZVmeZmRNq6HSN6RAWN6C3zfDStZEwnMcRNLzOfSMlo4u47UL4KMYJd+/oYoSlZhX6Z
INDDcG/nWO+dEuv7sFgYcYhuBGIZBnXhN6TF46GEYoeiNd9McV0iAuj8E0UeOnms0Wuz8uqLjz1z
H1nqa+RL+aDmZjEqxUdLpJ/9EUo481BzFWaYF1y8PpEA81y7zotOy3Vix8bJzwjCcwoq0KQcXnLZ
iHNnBxuGqEScT3ZOs7g5mNh+LY7mz/T2XrPJEud0Rq8y+MkxjVLFeLvvYfLJ8IqcZDfM2JsBlLgX
s2sxngx9dKL/SLRMy+pLWzCjYFY3x4g+sozXZCIV4hEAIw+gUxylB/GyaZNrNyv9SOvEiRBQRkwE
EVgy9qua/o3uX/nkPN0BJ0Hijrf7ORTR9C7VMrxw3pcs40i6jaqttwZP/saoZ4G6MEBTCBjtPNsb
2267IyKPZhNIr38y9HAUYyAe2s5oUMITAlkqhxTQ0H2MhU0wWwZh0J8R3sEsQKjSRN/cPpmP49Dh
WNXZc20SOIvN4EUEdrmPZaNZ7mPEJ2rADB75Rz1W5XM+A0owl1QJm8QYoMfonPvkUy+blyobPzrm
4D/TLUIPVSbWY4/JmvYQgJkpbhDzgVA8NAlVC94mrHn9fI4aMT9aHeCBOhuMt0mmjziROsdwf/mA
Z2u0VV+ph41NbbWXiNSNuJrpgraJeayh526Ezb2RLqYqHGBNiemod5rhIvGHHpzK+wYdwMI5dr6H
b8z+lJ2SgnQCW2mJcQO60z8i4AY4AeJRxqmYi1YOwOcTHJ8PlbK2oS7zJ9TYxEiHHpjjsHvyZOZ+
HXjA9IwtqEvhXAaII59LB80Nq8kxCoAcjmMXY1CH8bcY/MoxC0+x/dmpDM6DeYMkuWxKE04ruLCm
rKJjmE23oJoLopln/7MTorYZHRj6cX8LeptnDiQtsT/syjXS7ykKrZsviZtXIx6QQaaXCS+1jlL9
6kk8jsj7HrrKpn8x1U+qKZunvkcR2ZcERS31w/2+HdCEr4cahkvTofztXDk+j0NNB6eT+iO7j96q
CT08Rp/dVAIk6NHHkigAdlUPE9RP6jwq7I+2HuyzkRFSbAgr3/PJfBrrXDGjY7X1Y7EuNerQHKjr
04KUKWvE8VMy2gCa5PgCAJs1JOkPDhxezgqO95J6X/xZAUAx9csAfuUfrgiPNXGFc8S2vowLOgvb
E3cb5sXCZ4wIfT5sbLJV86Re0ThDc5WPx0y07JNQZvGEkfyL13hbdJwH0koCuEiTea/TAbpBWtgX
tpoJPoSFAKnMf9HK0FumKmQV1yDgDWucjsLEFeGPSu5iRHoPspA7xDzJOWPYdGzdBXpNnsjIkMVT
BIIB5uD0MSFhTpJy32qkGqNojX09Te2+8MVLzgzgPNGQvre35ib8nvfMcDXO11XWwQ7GYs3SbDmv
jOBfh3y61gauLpsT3JQ3MY5HhVG0CYHK1ng9zb2RimbdLiyjJlYfowgPTtWkzdZfXE1Y9ZvHEqrt
Pg80PivTO7OQ9Hv81d7Oovm1ibrmq9V2EiQZKaRjinJn1QfLGpZPxgeBfDlQVAbORLagZ10Zlo1f
UqI+4mmXpanD0XbcOv6AvD0oc+qtvLkObZuczNY/wYctzl6VfAvayiAsBvJ3bjMFKyTzsDsiqUU/
u0W2BT+SOLCIFtQVJs4uV039JGMOkn5cf5tCPf2TZOBF/arxM7yfFnMXJxrTDYCU9twHrTxlkaJh
ViiSuwovuqjsDMM2eBircNhhAtArgJgGEnAwJw5DVhXyHuaoqNb0LbCbjSQru7VziPzxGiC4PIyW
9cutJ/WQCe8yefgiGhtPSjXFZJMjy9wIQ77ZKI63DhUFRVM/r3vev4Nbfxw8lgZLsq13w/B8B0Fx
NoJWWuqVCZntjplAam5e/YnM2iqsHwzVvVaoFtdNW2fb0nN8CvaoAwdrEhCcEUlejJdBjSePGuJU
ggDrUNYRzAZnrCud+uzG1qM5QDGnPuf2XAyyWXTtvezkJdp+xJd7LrqU2OjUDm707zd9rKutGwQE
n7rIKicjrC51VXbkdFWPZtlNn7odmvJVKYL6sUGIbuNac/u5uULVPQd9yCcPHgK0cPE21PyPd+uh
GuZ8M3bkzmIVIjUQ9WWFq2KVeO3HqpOvPTZkbEYTsBN77cY+mDAYRGtW/m+ZEeJBS63qYeA1j3pQ
H41Cv3FWWVW2l+6x1XLMpamxT+scA00aP1Rgb+9VZg0R+d5kSktHHnPX3DUmo9dZsXeJpWup+/Ra
WSEH3i598eVPExgX9vBq4lilDqIqrE+eDzG0+xaMeGZsd/C3oZXijzQp+0dLeltslubGb9pgh7Pt
EOCOSWYJkreHHRPq8AHn4A+74yDn0hhYOWalVn6LIwjBNG416zWRtMRMs3N+EMWVv5EREDwUYU61
45mvOiUQMXC+yF71j1aUHmvhpue4yp6DmsLLljbcF398GiZirhvXSLZt4niEPJbg6lvr3HTBtG0G
qb72ZqS2xqSOTpLLR2rRC7d84TTjkTmVtTEiPMb3E1zB6mpGTC8iVMf8SRpBGxBGF9Cpj19wPwv3
V2jSj8KVidG7QxYwTDyrDYrV0F3igIGan3UjPzfc66swmNqjnIk9oSTMt1pMW5aJaBe1w9maGIH2
ZkVW8AKCXARkwJ/GTewLWOaSrsQY2+nGVXTe/Yl7s+/QGecFdpaEZmUWv2hnsVc2CAdR++69yjY2
6N9IEzP8lpMzwH3Xjx9wjS0BB3MOegeL0DyPP10HON8sYkIrCGdZvILLgt78KOOoPsASwXrez9+M
PVweHD/6ClV+ODmDNaxHGfabO74LqgDspBHZfmC15WmwaNbeRZMMipOTQ/NylSiALioYgffXdGEp
67y8bPb2wLEbEn2j2IKcHj1vjrF81fbkkEIdPfVt8rVrneiBo3y1qh3J3sW56RgW7dPQanmUjcuW
Mol705RO3vIzUU8XMzODjVR5vwuG/gvBTe1uaAk7SBKH3qfr1qQiDxR642JRaQeENmEjDvcdv2sh
SRRFv6uptiqJL4x7EhsqULsxzYbPTkOmnY3r2RVXTLRCjeUxHxmZTQCHgK6sgZuONySeJOLVTEpF
vR07sip8Ftn/5e68duRWtmz7Kxf9zt30Bujuh/TJzPJOpReiJJXoXZBB9/U9gtrnaJ+NvsDt1wsB
BJmlqnRkMGKtOceUvttdFl1/WAinuB0FgBApNBzb48i1w0LUV4udoo++iRFqgi8kZ3MLZENxmDd6
AALdBv21XXxSilQzUcebxzJqRE5ft0f6J9a5wR5E/l2F/mnBWGVE7Vd+hvnFlMTppca1G9tbc5zc
szZjAKeWfh+E9d0WYotLtYhI6RGnyznLdaJujcbfmW731BRm91iIjLBZu6eUqJX3gngXxybYIL4K
v/6u+0CEm8Fujz7iBAoVvjxQ8TWeW25V54quRy3q+8KB5TYSsjhG3BAwmJ+RNM+PaQHeIp99pd9I
b7LHovUdws4LY8fwce+5M7iAkQgmM2OIXpLZvTITHeY7asg7YNkY2qCdPqBZpUnXuoTgumPH1ZjP
dxYuN4zDDflWTWs9EH7HaGF2/ikCMrNtJI5G1soOrQh15rZQYbD6yiPwUwBdThXTCO9skq07GA3N
mJAoZXqH3JDc1zSTcnWQuu/j/IMUbsh1JCvcZuZU3Oqi/IiC6qt0KJrMxXNXmuaLOSy4TdE/gvVo
LqYz/GDND8y/wkNiof4ldKnb2a5ZXTtAJQcL1za4ZvziyCgfhePsFwbOp5rBaE780GHSdEgm+1vT
zukreoMvvtHswfyKT4d6Z5y/+JVvXaXUkxubAdlAU3YlowzTEeWWk1Mtn2NaJ1gbCjpX1mC/RtE7
K6LnkorRYx3n1i5N8rteFqT3tOl8WJIEg+mY5icm9NexopyuZdH8JBqdy6efHTzerdxE0agyPKlJ
JW7cPeDxejWZAt1YzVUzUwIaK8C44Zzkkm5Q+5o7kgzRXLTvvrIiRGMz3bVtrT+MRvUFP11zP9fd
z0pCIzPHrDjmo+a9LbOpCHWLdlvPeD/ycbEPJkuvUyfJ3KgtrbuNp3sJBak+kmG6szzSixpKbFsI
JIxVaxiA07f5VaCeDqN0oQBIQOCCRQY/DzLZM0pOCl0BxOzErJ7GbHqLam06JCB0r0QbXCxVGnFn
MmEHPL+7shbzLTq6+dZkKNtpE5TzQM4vuYzt+2HmD29sXlrbjsx2i54mtGyHpwTL5olkHC4OdTg3
kXzSg7MNqPuuqJNj7dXGS5yMe8/Uy3dBd+VYgKk4iNroX7y2PDPx3w0ubvfNPsKrzPkIoQZUpPZh
NPP7CP/jNQmwgfuBvx/KnVP0+bVckJEFpXP2euhTrOJ9t7/UiQQ+zHPjAMk3qiWd4XcAXyfd/fGR
f5+f98RobfC/84/79R6t5RFeyMW5Ne/95+LN/UE12CSynBgD8liIkKUunO16ZhDpjhxaLDr7gFEY
OsB8Am8srqN/l45P6NgbWMWC4B5AnLv9/nZ/+36Ls2zz4W+MLflR+2lvHpywPaf36f3w6n+xfoK9
YdbbkPPbUs7Z4hHlMHtsCY11aH3s8/Lgf5toV530M4Em9+O9+dy9C0Tr+EzwRJFgSkSlDqpyhxNM
6w9yPFLLx72KEgQHiX6bzOW8dZrkOZHNoQOIhluKRqVs/OYECHEgc1faWPFFsM2sWTv7Y3WL7a6+
9WXyPhK+wYXqkghQWN9yJgIEulEgxazrneKqvhb5MH7UDTAAOWk16TQyvZej/rrE1aEbh+KNnQxl
Uh0zx0yLNyrJW0cgQYDz3uItt+03i5iMZMmYbmbVxcLwUfEint7E3t3gsZkP98SM4cgM73PAVdHT
vfeAr7JtRnfndHMbrpvWJvKxBff569BLSLKOG1w/mcqL9KC2hZEKV1wP172849SQZXk1aKeFdL6u
WnItqdweWnOqw6Ah23Pd+9uhoDtyWpxhl/lWFdalB8kjiVu2Bv2yw1T4j+tPiAZytqkjqBATHBlG
mXX1aBAe1h9G9VCF7RDXoXoF42hqf3m8IT3oaOPBqUajDNdNnEUlFzeb34+te2Bt1LDPPbvAtWyo
5+wInQT3GJHhub50J21YV9LT3cZGgw1HNmFENOFxJuGuu+iNKY81eLfFcf78612XVr+e52+PZS0A
J0MURGeXxctStclBeCZGpi4hXogbGkQora1CVj5V2GHrLKpsOaJjNBl6zASHEI1qs9D/ulkfiz1R
UNKrL5r61NcN/Vhqp2mQs51ckm0TDYmEpTPqD04KZUv0BF+qJxpp7//SDv77v/hruv/6D46/180s
qOD2fzv8r+NnfftRfnb/oX7rn//rv/71kF/684/uPvqPfznYVxRm5wf5KebHT95svz4d9h71P/9f
f/h/Pte/8jw3n//5bx8/ypSeBevC9Hv/V7Y+6hYfzce///UZ/vxN9Rb+899UsvP/8At/wvgh7hsO
dXjbR+eJ8eEfIH73D9c2XcMFeRV4pqtMIlUtVtq+9Yeju0rMjG8FEaCNHO8fIH79DxL7AgTWLnoz
sqrc/xWI3wv4U3+V0SHftBwkYfguIP97lvU3tcdc9v1Qeakftlb+NuF7ByjhEPGubWUb1GS+ZK++
OadXH49+ly4wkhuwUt5sfpCeDJGiJdONdMQb0HvDtfG/Jir1zdqBnExfFKpQNsXPeZbpaVYxcd7X
nsHpYhMfJ1WOnKcS5Syi5abGty6NLq7pMOu3cnyJhJ6fIe4KRtzimQmb9TB7zAyAvc9gSuDzIOZ0
K22EPRAFYT76T3bjK+2Ah1ykPJqKdxEzPCD+piukEvJosTakLiMMi4Fla7WH/tQgc7PKyYmmCPOW
BCuHvjQ3hUXucxYvt45n7DJmJUBEbOuhrVzWQSgQumT4THHb7hfhXNOgn8502F5alfbnFR2244h1
vM38gjrRDHG3fx9TS7tFGrIbRgglDgDDqDKmlxx3QmPZN6Yty29oMC8g7U9xvcwPE+A+iJ79GW4K
964SfmtUm0pX4FMVGvRDPJBkSKzq2VfZhoXG8t5o7kYi0FM727bBBFXFR+QyO+lFNLAGfOKKN1yv
C4pi62QX55kwxalVqYrOKUhIWSQ6bB+o3EU/mb+5KolxVpmMnkpnJArn1h6kcZwIbqRK+dUWxBqa
lFZkZB87XKZHg7DHVqU+dvBcw0glQY5rJqRKh5xVTmSd3/cqN1K6JEgay6MsjRbSDGwAGosA2bNj
QX2FZGvTJAYQMr6/9xQavIEaaFncvqIRLq0mrtmkBdcIprn7ivyANXYw3RRwp7BXJd/ssR2ofMN1
HMjDxKhxCz6KICy8kKe0/tR4eTTA9Jz0uJIFaybfK085cFXWJj0/Jtqoq00T0B7Bo+fOi3FrW6JC
YVv0u8XprEPKjWAYiPWsySVCozZu9Dj6YbjpeKKHb4PTYi6Tp2SB9ioVtMHkyxIz3oLSIZc7pjPt
u8PXikXZCenMTR4vuCUj8sTqsT+T+nJ2YONeFlOpVJiG19FbPd/RQY4f3AwNA73URDA+c4IdW8Pe
OY3/xdGs5TLDKAKOFp1RHz4IMVg3Q00qamb8tMVU3CQabkUHe8BWaBEJuhUaQQ+1D/2H6sIVRyFB
6JcSYvW5CeifIKB7k4qXjZ/RplZB7IJef9emThzhlrxTqKCV7RfLzhRWEpJzTwABia9mREwe1JgY
LBJn3fxu+SXFph5jtuZoMDJsj0ubtltBgyNBgerrOzmQElTYpM0aJU1u1x1PVeAe3MbuNs5cEZbg
Y+6mDkb0YS7pUnXOiYn5YfIK4nEGqEaywKowFvERc/6XvrA3EVG48UQm7vw1LdKAbF+cA3BOxMjA
ZcyzmhTqG9NPLwi/NcprnDX0M43FSU9QpkmBR/XEeqzY63X3UJjLTzvSCYsE7pUOe0mw8S519E/f
jc9urdExiWi4RiyVp6z8zuvG5pd7FIvSeVMxOdr74C0Jhagvi7Ns63GedjW2gmOfvk8usiJo6Puu
JDlgWPw9UEQUpJa9cee+3DpFTTpoj1FZcDfePgJmbDcLCIWd407END6imzt4tJvOZlNA+xgBQznu
94GFGHW3LN5HbgsxW0XZzijpEBrXJJBDLkZgfy86d9gHRU57Z4yPwAjbXemwwEYLC67szsWXt82I
5mT9QvA8HE2SuLTkELRE9fXll2YRUBtdp92WGXJLnfWM3S6AhKpxV9QLCIn5hxMTaD/l1H5JPTmU
9ozUxhVfmXewxp54l23vNXQovLfycwpGFm+VWM4CoFWuN6TI1/M1SAkNk2n1vZ4C4t+8/JY4oXnT
kzBC+zRCWyTpNPGSaSvEG1vUAWseE7q96TQHqX0uATmcKU2GTT3p8CbHz9wbqWUp1EOXWvEr99wD
2aREJgTpTu8N7OeU/ODfMCZV5Tfb1V40PboYo6rGYnNxYxNUrza8tZPcazpB0EaGdJB+xr4KzEsC
XOmJhKzHdsCKvUyYni1UhgBXWuswJYMHeth7molcRpUD7dvrdPMuhw74Ols+vuOsJ2HV9KYdpULW
Sg2JmlFnl7e6B+TOMkkjtLuOhZNXoQO1l/soF/0+kO2VJBZOH4d6IBFR8z0eu5qTnYjCNFuufS17
5DJeEPrECWxyQSwTyH1rB69GbL1WI7ouaM1jYvYAlBvy+0hhnuNyRxdl2dGFJXM9kQLpSdZTcyMT
enAWWCcN6Fq3NEGByksajdwT/Kk5BFrx4s8+QI+hfYFIR3MnRnHmDVOL/Qe1itRxULsma95+4XMT
C+gZZ6iLW4KkGHxp7Y6uuKHZfS3dGJOHEALmLkSLjsvEmersDmDi0Y3R/zfBGJokwjFXhhKalpTK
QHZFHq12rTeoHQLmNkuTHtMI17+BR8msRTv4xribstHljrwgxa6TBzRn5Mra1S7X2vbi9eUpwB+6
oW4HNFh4wZG4FLpFKlSmwmaA9KWHV8sNOC1r8tcABQh/7JmR+zeysc2TeMKLo50Sy8K/k8bPkZfA
ocRFf3SjBm5RMpGaTgyQT3OxwNNORAM0gSTLHKIVBmpLzaHFTHwlH5v0xcE5y7x29u4oyOBAAHjX
pUwDgtzZaVRV40J78tMkPuu970E1d2OaNDhlZTcf5zaOWdjP+radWo8BiNVPohY+flFk8gmtxdaL
G/MUL56hWjD0aGE/O7uocbtdlNAzFGoVKIX/w+xnbTeY5xgQeLg+uu7Zar3omXLr6aCFim54mpQq
2Jf4l1pCrDnLNDdEz064AWmf25LTLHQb62uW0xbJqmHaWFhGBIPYSe/1k6OjlF03SwHJ1bGDj7wc
u33sDN+1dQXG3KAO9VJ924WSoai1WOkskmqltnMn/BZ2ElMYSwMcOzKvLplJuGnf+TCUiP6FSJd7
3AdyZ0hJySb/L9bmvdH333rm4BuMoqQWqBc5VSMdVNPtEaGkdjhJSDE08GH9dC+idA+Qk/QQh8xL
lKtwbgBBIQ6MJqStdQV7G1Pq5Chu/CvobxajWGJRc8o2XPdMof25tx6um9JmytWkwUkaowjXTffP
vdm0NLrlaISi9EJ7vQ7r4BG8UXZpI+QZg0oPINFu61SUAyoAa8il0G73zF8Pht3cry93RFZ/TAB/
ukuEhSg2/9xYY8+i8PcxilZvH0fu2zQvVWirNeHQxAVVY3XZT6kYNjREkeAGAqgUqMZjp1ap9iB4
bN3tbD7enARsIMecb7rxhvS4Pftq4Q4bW0OrpXYLpyPjUpkz1681VwUA35FojH9t1wfoI98v5LEQ
aDu9xy3rWc7POlz3fm+sIG1CoQoNtl7uXPLm6GFQxjc9NHqUMJvQUZv1UCCk1Juu3f9+KIcNTxlO
Ms+qqubXZ+OsH8v6WXUmal/i+A7mcyUQrCeOsMNoIRLPB3rHXQoX+brp1F7n/8TTQ0jDWM/czwAU
5zFrlLrCLzmtnXXXPRE9NYS/N4HIx1AvvPoAWvilVMr0Jkm0sBjVOZdyfZI8slk02VGKZOMPNCp0
t/ss9IUm8jJi8E0676Spoky0lmfUxv+9V9lEpeqLCTJC6997VdpZN55RMVz6bksQ28DYB4WRUT2A
SKmk+W4qycMQMbyYhWzeqBNQnsf5sP5wUBe7hcJ927fg7Ygn7kAEqrKFXpdMyNXo4aohQqhnW/cM
vCMFgH6Ohz5+Tf0xpp/Od7R+F+sXNeRWeXAr74kUp7LYRBlDTouHx0uJHVjP0r+dvx1KHfQpcH9/
/8ALWGUNAfJo7MHb9USeGDWKjT233QkJ5s5fPxDu43/9vIKpQS1eZjI5s5z49RGs73J9vzb5xuHv
d86wXdGISc4l0ajNgM460a0fdYGmMaFbd/LAMhqsiD0wpzvHFMy9LSS9+mK/Uzbc+ubg7vs+O8xz
/aJVaBczH7upSe9tE/iYpPhW/K7bTMU4fyG6gAHWB2xE4ASKcNUf+gVRXknKajNhkt16RkrLjNBO
uwBmt9D3FfVJ9+ppa6bO45D4NPKCm1ajzxNH98JVco2EG70tQ2DteFhMBPSd/Vj39VNrH7hjkmlv
Yyb1cibvBkDeJahupuEmq6rvQCle9dggu1XDZ0AD4K3UX7MkBzTpN19Qxn4xyaqjCsolYJRQLtHl
nmp7etAhV9UtvIWpvKa0qDYlzhSmFhYZkqw8BbP3DbOdg/SQpOiLkx/iQp5UgX5fe8Nz1tAliUV/
Q9PSP8VF8tIas7dTE1XdJrhXR/OLepL7K8CxM56w6mhYgLxmNO+lD/caZSSFiIv/TaNOsJ/L8jRL
f3x0IGKMsw8v1sZeJL5P5oO/PDZFQWJ0gmOjBd+YONM3FiSE1mnarSZjSuLKDEK6zC7yQUTnJe1I
NyIOmPYz35h4yuAGVMU94KofiBYQyc4JA2gRf3SSyYo269NWl4ouP9Fw9IaTkzWPvjijxz62ZkS1
3Ecv6tT9PXxr5gl41DZ2WeyjsbyRNW0VlXeuT6+R51EujN2bmUlGLwSXhIFGApxVwpyZQIjmxScM
2bCorOoZ8yo/T89LXxNSte3t/KNzhufO9b8OfAio7MlSGDHMEzf5JIo89Ev9sQVbSHXB2jdi+Y6S
BDBvFlSbbOwebPgymUuLW+E/N3GRvsrJ2k2D+TJHUQ2CrQPy6XwKUEA7aZEKayYe5mZ5XzbDHvH/
Yk+XnuhnLvifXdpXdI0A2CJqyM3JubZZse+celvLxEYPmXr7zIHI2ujdY9mgU5hPZobtgtLft8XM
H4F9otLO3RvsLBL5dHX1IiSo1YyKfL7ktjzkA7rqwZ6+Vwjfk1K8LMJ7yo3gPUB7uTW5jpZ6wW9t
kcHetP59gXoZ1DYQKSguzEmPwpVfoC09Ko+DMdBhiA3y/KqEhZddFIeJ5BqsDdGGSonclDUrdy+F
xcPXEI/3iIWYOOZ7/UR+IPWawfUO6UjygD3QWLAdb2uVwX06dV+WOQo9ByVs1HVfRJxEmxGoU0/b
dYtJB1+YiAHCQuO6IBomi2bR3kWVB7vIqLkVnIld/kRM4h0i32Vx2w4fuikZ/DS5d2iKMQdnOHAl
gmIa0zjeMQZEyI2hYVGBZ66sFSmCXeO5U7xNvx3xnWTlLjMFmD/Uyjy91zJPTrFYDeNFdh0dHXDJ
s9OidbD7aStGnaYvCWUyq34WrYMAzW2++DbpXg1ZLrVhfPbAaHZJPdw2TLE2i066SVFAzZFNoFiG
LdIo1DN5+jjnyXyRGPvgpR2tnJZSUybBSc9hp3ieFmYj3gLdjK8JOASsP3p230g4loGwjp3jPQYJ
LkmiNYYd+KCNXRC/nM3uT2YWkAok1DmuUc+MjXAqX+cufWBdvFwNm+SsgMw0zZU/LRm0eHsoSAjr
Y3KEflyE/l7BDNkvi33BDGogu9Q2k6/QytYPuxAeQN9l2vvxSBuZSDOsY6nl3zgNuetRyYW8uObB
JrgkQFO0bXRElV5UvZDgfd8Rq7YtScE76r1thExgX7lrgJqOKATOdILjkaWaN15rqT8G2fLN1a3q
xqTrADhHc2/7wrnTAwciiNamm7R0NqIfTkM+xOcyoSzQlxYdWf9nRp9hzzKERocGYA6GNaA1ZLyJ
03zpqFhfGdZ26cS36cTiJ2WP+SAA61t23pww0jyRoSrDKmh/JsW4JR6A22cpPulPMOEef/oZCSla
dfV1cu1ju3hIE5TV+eDioi/1ay/knd0S22xTQGAgO5RM7920/yIH/5Nb+rC1pjmBtG2HwENJBvuR
Oy4WvkUS+Ugs15QxJ5O2taVvj5OmP2SdzVSWWxoXEommGizDxiNMNa8XsKdkhIZltKv94N4YJH1H
jVGGWS0tY300GQZ9IG2L9g3dprNrZp9UB1cyHqSPInfKW7cayc0p3YiMu9Hb8kxG4ZE9h0Ua1kiz
0+zRQqK2F/KmjlAz2PZXMXlw8waaiHCoTvryKXwueaTuhwDiGxJhok58Xhr8X7IyqJ9viUMO2zp5
r/W2AjqzC1pnmwxjdWct3fwQOQh24jJd9iSJ63v4Hsik4L1K9MZD6/GGTbi2ulEcBtN97LLGA7mb
Z6cWg5jVjlfN9b8lgXOjsQrbQQNHYms/V4C6WDXQgUxrBrRYYsQbwCeL5jSmEYmC5XQ7o629sTir
8U4TLDvOV9saES3PpjwkiIALQdhhcUkZJbaaWy98NK3KNY/fEFWVfWdD/y2x3pCh6RiPMad+YdBE
JqjMG7/nVv5cS3RgPulXdBIIQMTSPUiTNVMgt0SVU4GDq1L5/TGFWXU/kzBo0K2mTFZtBj1otrrj
BLtUuA9pat4jEZbQ5N5y6ttwBzmn1o0HS76F6UaOXfNsM7DRB/XmeuP1JhUvikONjOs9tWB63IJI
izTn5h8DyIqaC8Rs/ehFJkJKCde2xdRAVuwNtznsRjK4JQgdIMFUPWXDt7S/RCCQ9j1Too3XoONG
tf+Ctp2DOUN0mn8EEdoyehHiNBcDwNAJAkiOZrT4qtOFHmnEPURZvbMG5i0ifbAKXk/njT/IK1Ic
36tW+va+9Bbmx/aH48xN2FeNy0L5vOgsr9K++JS290hA1bDpu37nWNm3xrS/LVQ8dk2v9YxFLDUl
Z53vazdmOpBvW0ctcoM6JsmWa6vIq5ICAbN3DXuRUST2RoshneOq2FAyfbRauKqixc1aWvseinvk
1iOZ91l7WBZVShrLVwEley9RhVPMtM6uVeIQduRlnio3TFz7zjMSovj8TNvUZeDuurRu7sAyEhEv
yB0aMKh5Q8EMReTtFfDvBtBms6Og0h1S56Mahmqn69/bpo/o8tebsknMg3SNCUh/8DFCrMzIDmzL
LVWnhV4n/mQC/fydNOar196OC0WLQNTPZQHbGry03CYGQar9XBD/2cRNH67Hehv3lJpYdb0WndtT
/1B1hDLNZLge/96kTcJw4TDSaxXU5NlojsBJLXJn9GQ3q79ArAS++XXN5nO+JbiuhXqiaqoe6IlM
ByY8PIN66PdmGEeIEh40/1o9aTY5RYdeSMhQz25QY7z7lDIIbwhk6HvkukPSHQiZQQW4rRBpwqIb
uK/UOUKkPo7HUNJ1CEe14QVcFyOu0IfxuO6+ZybojLR0R8Bs00glh4ngMjvGbiQHMgSShp+6pzOy
HnpuT6JYjdiCYlkbpqrIkeht2ZwapjNxm2Zn2l0dkmjo4J4qiPxPHWsCv3HvmwsR3mphb6uV/IRB
k3RJZmpp8eyMJvb3KRrDdYPifAoX8oWy1CWwUS2cs6wfKW2xWfd+P1brI2oHNCHCMyjKqxU4xqIh
BNeEVHs9/v1gJZJd7RSGwrbz1S79XuRuc9IcFkfLhFFvm0U0i4STSdAZfR8WqlJEfqW5idoso9SW
4YOQdLe0jN/Dm9GFDc6TcN2z1eG6p/4HUHvs7oFn77reFrgl7gGbwXnu5cCJrxKKdNPgLbrC3jJh
M8PSNU0YT+wNWRufPTqfQ+cbYZSPdrlxxkA7eCK/Wx/LYkbOdY84SBN3vEuBs5Kf4BmmfeW0zCaU
n9+OBuOct9/Wg/VhrDs9ziZkltjcw3Uj/rn3t0MmvN0+b6wYkDGvSqvx5YNHNTre8OrHXzfrwzPu
jvNUP8huwVvKMiE/NkV2a9gJh4V6sesrzpkkbKF+wZBVr9GeFyN01WY9XDcudrFdKx5xMQ0EufA1
eYBY1fP/5UWoQxdEHShyxQVYfzJzIqQRU+ZkzJ195D/brbhDJ9hsZdLErLk2dau/lTGLlQUiPBQb
GNxEEGyd2UMIPVnRycdfLBr7dikDgzk9JW0yPSnXRrhuTXxEWPM/8qn4xhxoW1gYyWYTN6ZRp5/o
zV/qnrMkn3Fe1Ea7XXKUce4sdWS6fFxTBcQkmllLaDQPh7Qr9waFioM125eeFU1PatQRyTj4dy3Z
/dR3pOQQXxNh2zNFfKHoK1RujkiNl9oYPrWCd+AOfkcMG8gERK0bOqWcuYMXxr2LbXrQnzTNQHXm
4tdflRD/32o9XMOExvd/13pcPqruo/sXtcevX/mH2sP+w8Gl5znwm2wIoAbcrD8VH4Zu/qE7wJN+
4eFsRdb4h+JD/wPxt657LhC9gJ/wGv5UfFjuHwEwKMOn5uH6BszX/5XiQ18RP38BJylgF5gW3zJA
e4D6cP/GlqKr4hfMGdyLEUVnKyt0wsakfvX6kXGUcYSYTiLR5+ZIfFo7gLOgmG13ExkU65gtPT8x
mGmS8Osir18fI5mSwr8a0SECgUT852FtltuhF85p/WEVfU0juzmPqpC8qpjWPRIkq1BIaZ2H9vT7
4d8/Wx8rWP0iAlslSer3+7pj3LBwD68aqYQ52CG1YySowJu19H0g+AZn4GaICBtdlVa5ToXfckWJ
NTjhb8lViAVMmvynmtwMt21ORDQXWAb15yrG0W2gjl9zd0GH4dJw3Z9DL9ujZ5DTeAUkcvKlsPEd
QEdZNx2xOyCBijdWJ/ZmtmBtbHQ+b6TWOITUZxRVB633teOqilu1WjwffQIlkvt9ONETWTom9N0y
3XkFck0nUVSBRd6sswujwxnnItxYb37rpnBYTCIQZv5v91eCBB3sExhyVkXeutEWbqG/BHv0VJoT
utE9hGh6O4jcQDn842Wsr2VRL2jdWze8jv7Q6ePD33R7v8V7PQnOE924U5W10Yla8WYVxmUUH4kv
odi/dZ0iAbhAt9fyfWaq681v3ei0dg0Me8QusPbpS5LJyAvTDsuQPE1BOoX15KThoh8gEU6sB6kW
UxyYx4SSeZTiWWtxBMoFzc60AN6xnSE/+nRe1hs3Hv8DrQ4wH3exNgQhfeuMhRasmEpaHooLhBB6
h0OX7KeQUJCtUabeploC5CMNwu0aKiGLALo+o4GWoGmNb0Htgy2gO7HqDNeNKUv9BLoJxwfSwxTr
1AF9501G+VelX9L1+K0xXPfq2YGMWTzSNnjzZtppLldVuiSUVVvD9c+We2YCd/CTKMVexZkZZNAm
opooVRTIv2aPYxPUCgBnQQtgHpn4mdj3ZvAzaEuL6RCNL6KkuF/++t9NGUP7X/+n3X1O3Xs0gcXX
rdPKvFl0+WBTnzoYnqfvjYHU9c6CU1MA6a7hZJIEw3wK4jrzxXKZdw2BY8yw4XyUkRg3mG8r7s4+
19Kqu1w/Bic3moPeNDAZ+ABWfeW690tzybz9CNWERJWRJcSqbKQPxoWtNuu16ZTEC/y6TOnnMXGp
kI5721JV8u1U+yEGJJJaSTt4IfOLhBRWywGBcwnI+a6dWAwRQ7hfUGEDvRg71s2ob1yZ0NOUzTMI
IrTqg+eGnhheCs0lQEMG+Pyr9pjn6QkV9WEyI6y3/aiHo2puuFj59RbKiuoKLapP4WpDTmM5rs2t
P3eFOsnN7TjZUCirtuYFRGJP2B8kmIyUy5acBbKlQLGoVh6cPUy4AIRQMXDYlJNB8Tn+KP855zdF
UBy0Kf4WExW9QUa6YPlw6Wun/ikfoFl3DpILbehIDi6mo6H6iJbarHPvdW99zB+NYZ+72fd1IPBV
UwgDA6MBC3IkTy5Ii6QZqH0gS+ScYM7ZWgYNJcMe6Hm32ebXS4JzfsLED4OTZc/6kBfg9LfxWkN7
+TDUEmFdJ9AcGMJ8g9e8JLq66eqT1zo73B58nesZ8GvXVm1o6Q6nVcJr5PXXAGPrPreiHuzG/TwT
nivNhdIRohB71zsLIcZ5MDE/HG5xamgHU3WI8xjcp+XfB0YDJ2f9ZPPNMNvmZUxxPc9O/OKCkCk1
cKM0I3rqhDu9EBRY/jnmIYm6TLab/RqX/YQFMZQJ7ngiRRluNNoxj8cHcjQ3eIDhPTXNDVnGHZEa
0iYTIEXp7nkzZVACjvQljXcUetqdkwmsDC4SRQz7rPVYoa17VmbgANT6UykDmLQ1Xwc4b8FiCTH1
ehiZ8ker13KfJE2zndVT9WnCsOdZn3NuGfs6LYvLmOj5pSHThYqGE3PjnTI11Vt3142nHvy1Z3YZ
KiCGTRHXDlCdPtgkM2gqykVQmyhBnyEblliOivIyG7K8yNFt9gQ6UKnv4US4VR9vqplhZiJJ/ByV
NAOQBwDkxHAetootUQahrjPCxpxFJPWUjyQ67NreYnnj+w900E9iKcxjWbNWsjJifj0aHjDUuRes
jyF0MXcYKej/jIzzVBtnAtOwH1T6FDrtQPxCzxV/jIKGDsroEYRQ3BB0M53GcVpCqQ0bsida7vh2
hAB1XjaR5cR7DFRn30QZGNkxdjZtIFnNHCBcBZt22ueBuQMZGh1cStzkA6lvqhT6n9/UepgwETpC
rWItui176l1dLB8n3CGZa9/26RCfMIwnLKapA4SUr4uW62DdVD4AUaupXqWdEymppi2FmsCsm0rt
+U2ZnZ2KmnWkawhA1GPo3hgW0FYVn2Ia70qvGa+mgbkz6eNtbirbgTAes3o0NzSIPkwaW9i/KFEU
w1sa1x9zx+TNGkWOSUpaG33WadfSPZy9J1jWxpESBLCF2QvTqNnDi3gtnESFOcsM18vbnON6duQq
4RsAR6FbQ4cZ5hrjS2JpJ+G0b+XgPufAnDYJsahHJRZ1imbfUcYeuRipEKQ3PQSjo0mciaS+fyya
lB5fGryWRnrtx2U+uTgUm9n6iagCbw7dFRmZe0x2tVJMLq8iiElCsYeDtaCq8kT7ihQfwX/x6vVT
eUvDq8RMQXI2PmgnS6xNuXi3Xa4DQsKQhyD9q1fTnlpIFbaYP+2HJScEpir/m7szWW4dybbsv9S4
EIYe8EFNSIKdRDVUcyVNYJKuhB6OHg58fS0wIlOZUVll9mr4zCJgEkXqUiThOH7O3mvvU28eUIYQ
7kHFuMfMXmxzD96IxB4nW7lcB94r2UZkf9TOoZMmiUp1YOwhV5l3dew+FQyO+Je9uKhuw4TGmNMt
Vx/BpWUe3FUZKp1YT6SLlKt94GVDu0FcGq+UXTzCtsk2VQJrWM3KeG65JvmD/k3jdV6JXPvsdMvd
Dkv8SZPCipgxqM2LWUe5v+ESpOj1u0eDTioMniHaRRUzm3JAoIxJcCXU7JIvkwRSdrtoaDnpjOgK
yyHe72VbvTDl9eJNYTOdptG4H+IiXlfmqleAFVwTPNKk3mqoOhjOGDcurDHh4SVE2g5OxioP9jjx
8orwfeHS2h1ddM9LcaFjO9lYd4yO03OWFKT/WDmKu4KcVX9CKezoXaDIcXEdnyyX9KTcBZZH4bDV
HDz4aJCfzBr0GB8CUIIlwwmSnA9cVbelPZhrMpotUl/JJZs9nERx+TowikqSlEteGgel1xh0c5x8
U8SE39ra8Ob3nb0Vsf48OotswT2PzFf2tvRfswksuefYNyXZ4KsWwNbQr22LObGn5HjqUT6WKLHo
yhrA+P1ua8ziNQfMqAme6fDYR/eZi+DGxafBSscIJW5MRqDxExx6qKUYQ4lPYrqSyLuO4CTCpJgF
2iN3V/hyySluoWy3b9DRSB1qAlxDmBRT7wmhQkVCRXrdOTklaQtLpkIYbo3WvJfmcD9FMQrBieFq
YzoED4nfbdSwEOKKXdvSy3buQJCHpivyLca9Ct3bISU63GEuscoLQrxJWVt1HjPBqlfMjASZXeRl
5RP4MbSU04ak0LuITJgU7eRYDA9MJ35rGiEuBn+4DhHbytMgEvIXmXEf5IXytEe6JwxHsKryxpDr
HX9IT2FfGvpXQ7fzD6Nz34d6wGTlE/Vi9C+NoBPrerRGOuJXp8jxNnTd4qkqDgbC9oVgX9Agc9kz
TYtZZlApgW9cNthiORgmt5c7/Bwud/r5trw88qJqu9z4tx//f95WJM1JkD+3jJ06OHOraJGYWcsV
1yDvkN3y8v3lkPzzq8u3I1mnf/3YpWbEduidmrBsjtlMsXf5qnP16hDptGuYTpNg7G8vN18OxXKv
n7v+3Hb5ynVbqrf/649/fk0qnb/+sekhG1D8/fwiWETRYYqhXS/P6ueO//IP/PyeIQuXctEmjIJN
xT/+AEnlvAvz7sCsTgRzVf9Kl2tccqngwxYJfGMjWrzsti83Xg4/9/m5TU7L7v7n+7/dxxvCZFUi
VMrdVP7L3f72+1AHUmH+7bHx8pR+biv7CjzPn/f8j8+sFxZqNb8kN/zn1+W+3m2zMb2v7MaaAzl6
dwZj3G1p0OQeCAn8l4O7VF2X2+ppImAqRCeLFYBaa6iWNsrPz//8/j//DPv2X7/lcv9syTbolGQv
a29CanKeHdFzyaDT1r9shXGDZePt5csZbi5CABg/Cqn30VkEfpevfg7Jovf7+VZH+56zmO5/brp8
VWpRtoZ5MGJp+LcHXB7/n27jjElomP7z3j/30YW4ryo5byF+GMe4GDg05ZfmFlMAGNr/E2X737fz
aPu04v4fnUfMav1nNv177/HyoL96j77xB3lVdJfFYgwzf7xmvvjD8UyPqT1AX/vP9uJfnUdL/GHY
pjBoPgL9NQ2dfuVP5xHnG+1C+M6Gqxv/Na+Z9TdgO+h4HbObDyIKH5Nh/p0hD5Y8ZtodRsdRgRpa
NirZpW/jKg3kYXgKgfej42mOuWc/FlVOPeWX8V5X94mWH1NtVIeya3BLN0z5dQ9cRS4knt+Oqzxy
aPxWBDVuugo1V441I87Sh0zrcPmqIt/oZJDnoU6vQcDkGuvxi6C+xOhnjH3/fEvu/myj/mtymGnr
/+ffyStF+1dHxwwR3vxbeItCbwcK1ncPIXp2gADdViVZsb+4YsNFX5gAwlp1IvI2YtFjRga3RdIH
4wJqFbhYvi8N/bkMrePs6FyDG8Yic5YmV2nDps0NA9R+/bEXxpPbgeI3evlQavoHWxD77nLIC2yc
rlB6EAoy48hXViYcSW0pdat6ufySROjSIN1OczZeabk8YDzv9+gNaohuaON1IoIgkmCaU4n9nlkI
fZuMnBue7+NlPnQhQAtaNUfczz/joUurZMqkB+Pq/udm4QGJnIuICWxnbVphzntrEU9eDphbI8oR
weR8aZFeDpc2shWG94ptNmScBeRtUDhuZWi9yn3lmV8DQZREkKK4uwzfoql+kXoignSZwsU9r1kp
CDSKXF0/VlqEs8VlLC8z9lqq9x2u4SgpInICPw2bBaiT93mmsuM8xv6WzfXZzQearAvumXydKnAy
Vu4L/XnudHH8OVxu08i2hO/q7auCkJfEau/Ucq+Wj98izNlDt4LjRr1FxCVoksyk+vMM7gyoeIoO
WeOtw15AEF+wZpevpqVz1/7ChDBsOzordJawQ0QLbjuv91UELPGvDqhggNlyOmxGDe+NnyRgGa0Z
SGtXvwNfJL51GVhfRteTZdzr0F2DWTfhThF4JVyP/mk8wOZfDpWLTNyKZHI1aNgGe9kygq7658tN
l0ME1udqKGbSyx3rftYXIWTe90iTl0PlfxuL1jcvsdVE9luV5RASEOc4fKgIvFoSQGfnGGMaWnjS
2NQjB7o1QDsL+sBQW1eNbK5zLlpgqcw3333VkYAGChEX1JR/DMwr+sALvOFZahQNONXTQ1fZDAAT
E4Feiex9Zo4+XF0mCBF5fAi9FjV8K56Fm0JaKlMYUrQdumJ2D1hZYniSkbtFNQ5mGzBC7uTITO5w
JybHJslgyxfJrl4QjKr296ZwiK9BOI+hHpIL4X8FeA/+aQbQYpOpbtppXX6d6xr8NSjV5NniiWX4
0du9sZ1Df1olS4uaIrL5s12ndGbxRm2Wa8lc9DL3rgTJEATXUTLLXzzeO1wmo/MCTm+cXgVxTTcO
mMaui5FDpYJTtBjYx+uypm1b035O7a0tIO1CkoE3kGzMqntuku7dhcpyBIipZt8gPBv4cO8N9HvI
aCEV+yGqpuEKSxDmE/ZoY/lUF7O/qSoicS7DaZcCxC584j9Hgpjz6pU4X2trIuCnydfuwihucJMT
lR7xEvEpFqQlGqx4Rl0+o6IriInI58MQfcrJ9Y71csjFmR7rdMjo8K1FLtv1ZaHk2lfvQSgEYe3U
u1kV963Xe5sCOQhTjj4KivKxyVvMRDEqyU5OA3VbBa9BKQdkDEYLCzvcpY8tAfgfRPR04cUrjCBu
l32LKBvXE83mLNSCzBy+UqkvIMt065vpNXYLusu5eIk9aEOGAU04yp+RSchDPFY0OcJ64/uexW4l
Do9wvEGVpe5711r0rFGbH+NaM1EAZo9jVIEYtZ5KMz/OE9Mfhkg3sq8X2Wb4RVvGjsq3sGPxZU50
+ZhPOU0iuI071y+wiRLTVucR6SuCMPcGsyrCUQwnJIq+aO7MszSHIPVswmGnvlhReoabPqZcawFt
mG67jVrzOUy0Zs86cfas53ZJLh1yrUV2RlnKB+I8ZJjzTM/BdAp2jycTVKhUGCdgE9BwwYoGblac
6RuBS2Ez171zY+AjtQugqGmpA0PPwZV5m9HJnH2CzgFYZR+QuOGuSzGjWprMfe013YEMhOGqtM7s
6RWBG/qpiK1XG9Mmcj8oXF8wa25sn5CUqE0ZcKv6IIzSObkOfdAClF3b9dUGaFS9qniENXXejWFp
Md5lzLkhaUPMwBuCa3XszCbzB2x2mMAzs97pk/hQYPESdsP3c9T0mHZ1pEKAwiovurIwnNe0l7cM
WIJLyYy7qdxjZNw3E1CoatqnBfxAQ4S3eUhIokzqX6YRM+kS9GasCTReQvkSD82H18SMGiMLKqLS
KuaRaRck+TAjgHH3aVRhBxunwNfZf+OnM/agbU+qQXKWQbjZOPWmtQZ0v1WrArbYrEczLvuOmWsk
YEzkoqY509vbYQbrIgEMelgkSeDVtHu3XX6e0lQrzKNZzcRB5RvN/QxDOPGsLOg6TfbTMIhXRgd+
CxryRHeefEQCyIPcgTkOGWjNlBcJf12+JjqV2XhWnMwM8khejP3wbnTN+sGt8hPE8aBDoIvnzW6C
xtK2y1K2tTp5q0y3eCrxgpvZL3LuqPZcRBqJCexkaJq7WU6kWWTHeB4I0M6i04xhePSMgvO8v9d1
iBVaT4ZsP7w5HUDGHJ17ZGceY0U+loadYfvsDGA9Yt7JqMHD2Y+B7Hj7qyS1gqRzIY2g/LV1lM31
1GawfXXzVy5vnfgMYHi8JRj+tV7yndu56AMMaOBXtqAaXnJBewb2WoN4x7J35sRQ3PO9l9QUCLr7
cUHrusYd4x7zrojHnQ1FM05wOFfV+FiPSH+Qqn3nuJ/klLTX6FiIJ6MiYzTekxkAIoyw8mnTeqV7
SJnKbdpvBFsohstolXbhDra2cYh6KyhLzANzYst32QKGGzsScRI3FXvFQGDlZCGOvxxuYaFRAvch
jqco6q49UXMJebTNwty71QJgqU8+NhIMoDUpxi0EGmNvMFFZt3o0vk36yR796dmXxcFXvR2Awt00
bsvn1JlxdVbelUeLg1bN7wVYV7Rz+cKElRZehnjHlqcuxwZZai2TtsSXRz+zpkB4sfvurZoaYs8c
0cOyj6WJeQXh3hL+MF2TNZntKP+WYDPa/w4HrWqKkwe5oENM3xSwkH3CzKjd0/Y3b/qDtIZ7qDYx
ndLiztYYh+cFEBwTTOog7IXl8ETgK3VelO5zgGBqIts7F9PHTPMXeky8K8GP1gi28ZLee7N5O8M3
3ENXN6C90Xwn3/wWzuJezhY2XUK189AP114J+Y3p5pcCmlVH7v2sfHfTl+ZJozPouxAqZIcEvosF
oQX9G4QaaqnsZcrBXnnpu9u14zq2ETdAD+p4yhu89Khqi/bOkICszDFyYILSqdPhY+1C7UCkMMO+
xMSS2JC+7eX4vM1G/uqm3xCxMJeU7s1Ui2Y3lDi4wXs+maYiYcV7KavwQZrkHYlu+CBpytt6c9Hs
hXoGerPzlO3vrSmki6qh7+3jNTLotdccup4zOLFKpmtGsbFaWoRL82o12vRskYYlnE7dlki+NBgN
hdyo7W6wAJJOEbvb0s9Lon0BKkO9ZYBcrR2nvbLm/LmuqxvPsgFO0bTUjWgO8AFe2yU8SVWa5ZWB
CjMW/pfs38fWfOJ6s7MEoibX6b+Z0BzqWfF5TUj2aue5OVBzfnt9Pm6jAhDEiFxac8VJyOgK0DZq
ifEMtYSyEMJ3mcxnw0zOdL7DlatH3SZ2PufyteqxlCchZRByaD6H43XkVOc4ZYaa60/Eo9Cs8suD
TjecdyP9VesOxMdhpGXjw+FNB1qTIYTGrgBLgnkOTBe5LRHvrTFfcd2v7sPsxnAOdZSl10iqP0Yj
OwMj1HdgpNnJOckJfMdEeI97Z3b2CCWtZh2uLQg+1E/oQBGcRweVlvV+JtuTZo/Gxgmu/a6mc4tP
VcJNM+C3M1JAJYjfP2OMNeUw70PfqjeWTixJEg2BO4iasXTKS61TSEY+VOZc3lvOOB4a427MqMcb
/mansbydXXpEc8P9daUDI8j8PdcIGSLGdDht+6OqGGS7SbzzWtrmEVtuTEcbBjOQ8OP2xZPRLSxl
M5Qh4lqKmCbmj1aFvdUhzW86fc7BC4g326rME4MVjJjEnGAphLlyW6r62Swi7DeOhkEkcljJaQ1w
xfzqtf1kLfMS+C47EG2rsuoMIO+2YmenneNQb7ZwR/2dJhoyCjwglrSKH7N6eUlZC10/Wbch8CJB
ZhY2eeTC2eJvI7BLarT4VE5N3LcNIC6876pv6GIn5nuEDTmwDPO2nFm9GB5e1ZrzlLvWSW/8z5Ax
sIeMfu3mrBJ2DhyCYIrU8JwN86lXx9b45MT44oRcgFAYUEvqXQxuCSPvfY9rNiJyoq504o9sV27Z
myGjtocbFsc5onKMDB8OWneTlxalIIJETX33UwI/BiF4ZBrPoqEHMrXHPh4/qy6v8OfvhWWT0TYC
8c/KaB10aQJOZFyKEsO24Zjln4AmrkUhPiWkBKtniyhzGW1kf+gXt6TQGMAIlj/TsK48xruG/B7z
dnrUNGoOpKdgkwjE7ai4Cxe7Uy4/nSU8IHOnOw2jCR0AJzBaLKkx+QuMTdydq2Zn5S8JaT3JPyCE
R4aUZAU2ISajJE0YNycE8+p4vkMyIBDtWAoPGiW8VyCcsJwsCbI523Vd3O0GhbwSEMU9hvan0kp8
8s1k0GYI8svqy3L7L5O9iE1gUqCDnJ3eBtXqqzb1OOnHt7z3HxLGRIOW3ZgplnoQW6hqpQixJrx5
VPD6iCqpVB7ImVB7ydt5j2/kVsu9EhBW/cAvpmwCBxS0fvait2NQZcBOUEapje5T5HWSfIiuQ1Mn
u9ckH0tC9aYjUXAmqjJRstWlho6u3cwDDhFOC9khAnXvKmwGVb8qc7mpYqQKKfHak27Fa1l3QFdY
3bWBzSWCn5RPyVjiDPQ2jqiGFTGNKTNLEn7R1j/qERMV+AtBbKRQ4oHErfNwvln+L5ARJQxpVMa0
tqyybee80kHk46qSdTdVFdT4eD318yHW4xfy4rm+alC+/dpfQQ/Kq5zgFyUzKgZOB8qCftXlGIOq
wuP0X17IrDJ/+dcA0nkxPBdLILNrxwxbfJcVMLpWsQRY7koT5ps9I5YhhCqBz14dxajXi0z9O4+z
hyrZVnH+BbH/qlbobzHBE/RAYoCjI3IqB7DxrjO7KxPfD7X9cyo9TPXhk7AwACkY3yVFJAKMEF6I
DO+1mgsZmVZ4FxYtTk8s1Oz/xiuCUOEsBoEFDbH0JCk3xtJd6yly3jJrQ2YLGITt3Barbq+bg8QG
NSoujp+JkWAVMpGM2R42yzYz2ctznUAnqLDC87qFI1KeTOKaa8MQY4Q90Xer2ZFXpMyq2gUD0lsk
zKYW8bNOHAH0EEGF+xRbZfUhTP5gLU7O4XJGMsAtAlGlV6SOWMTPxLRPTC5I6XMV2c/5YGQ7Jerr
atQ+x7HlGtu9JRh3k8rb4x06kUa3zqYTa8jQaw8O6hLYvsXjFN1WLo7vomMEOwjuNu7NPrxpVEjD
btyGWOzfsoz6dTtn0/hNaRFr9RmFO0geR+E6qGfiEBjz1ZmPxkqz2IdcNcyzJ4sXkCr/SRmw6WxM
TT4XSq565J64vHdNZOXgz63TjHcR+DwmYRLG1r4ECjKG39RVw00pJsCMYbTPszA7Foi4ag30QdPu
WwGRlPjkVS4HhVpofsJm/sCA6bbzbX0Tu/EXhKidiyQUCYhzdvL62Y7t+7RdW07/TGb3bcvsDhgg
8QJi7an8yvayh87ibBmo+uPCPBcNGV0efp8ixDEZeVdExq6beV2UKReGPHwN2d1ofUKrSl058NGS
uPsympFdi4673yoOvez3ZLjc6su5ZsmvGrK89NhLzIyvnaH7nOWSDWngLmJXftf1bRUMTPSb0nwK
jQfNJbLKltp3200nH4AUn0XURXx61CYnUg1ao/rMcNJ4swdJysBu1mjvisjMlddqijPD+qBgW48J
Ooy+jV5qNzlAXvPYRKMs74bkDj2Om7rf5pDd4P+gV2ZE77El7kJ2nIvXhoyfb00rHuTyN2tj9+RK
0sJ6FnIfugb+bnNha7NEA5nmNYHgWPonU6wMBRwee85vw1YHtKfyptJPiggh9MXVIaNMXZekL2yb
Uhhb4CDIWDR3iyhkJP+Ixhn9fXYguVpUncgz2imhhZj683GiksRCtnKMKTCTbqCr32mHSBMPCXsF
q9a5SqfPWmjMe4SKxSrBNtLU4bBmptQfVDOjOQCgAutLv43Kag2IbMngkBunw9zkg1BXZgSHmZLZ
R+G1UgU6/7Dv2m0+G69y0hGSVRl6wAoWpVfE+8TM6Kbr7VXowi6mxKaFOY+fBe7Q1dBnAdqIko4k
e3O3ADaKQYfqVWdPdzPaMGy3ICIbNt6GudUT+9l3qGi0QXfXqgKrngnQPtr8kVdKCzCCMxAdoMsa
bCW2/kAcWoIHX8zZrzbFtqS15zrMse0Vcf6gwI8o5QJdQQi0dJ/2tZRvsiuecDTJbTzJ3za17lq7
z934RLQLr3TZJJjBB3Xtx83vLo7IKSOccScnFaP/y7xTSJFPrTW/q0IodCS5fWPPfBBqf7orZnsm
mCzaaIWZnirCbboGTpA5cQ1hBS06/zaOM7YYPcJlD0H6DmNQEuRWNJKnYkz7Zp8XqrtJ5o5emmGt
4t4jmqdDRTuCw+uJfTDybyvGkC660l7nE41K2IQZfzfa2LYb+DORk5BNMmzEbKO6lGAC+3Az2zmU
E6A7qwIk9KSJkB2IehxjFHkSpjtzojkImX8ErHH+qi55XDWOm6jEXT+7Q7VRqVCbwncehFkQCRJZ
cEvSY9WV0xVVMsvX1EO885qPpFC/K9oy2E6co1fld3mJi2KYh2pbhToxjmDMgjD1PhBN4dfzw2dI
yzeo8j4UvZ+rGs4fgnSr3apRW4kWo3WIJIXl3kpXftOmJzxTa9dUrIKyfYeSE64GU/VrNo4YZP3i
K50crP8WXSnTZ0dghwS3aFV+32qGfVpm9WRTgblLydfjT9l3Kq/OY8PJDXHskAz1eKNr8XNYaglK
NPXepXV93aBaW/kRBlZbOcXGI4rF0nT9Nia5ZFJLs9Lu1/Czrc5sA92MkZiAWFxZKYKYabJukxrA
QmmS1ecYpBn1Xk25H5MIAhF+nab2dJ7krTbEcp3qVX+flHqgN+aBywSKSf0Ql7ZD5Ml3E2n4U0X4
e6xTgnXkzDADVxNJuNeePiRXnv9iMRPZtRklvqfV86lvnafRtOQt0VAlUbQwL6jDi52uM04oogwt
Cjj+NXZsHGVDwxl6W/t5dwzzkPXbcUmnoCNq+cQyovL97fXTOSJACkDDqZvdFzBDKFr7l0xTzq4e
eUc99qCwHyFQJV81cRL3ldk/sV0Ojxiph5kBJaqflVMlIFTY0iu8nECCeomVFMGXNvdnW0Z3tI7G
HUvhysEZ8FAOWrh1Zv8RKngMq12O9+2YfCVZue/YI2Fs5BI/ZvJ5TMA9S05JGEPvZQbLZ5kWbpJx
SXDTxUviykcDA9dtqJY0iI7LnzVFLxGZpCs9s+/nEfcRu7qBIRi+pTBJflVMCbbR9Cuas6suook6
V95rb1gYh+MNkimN2m4Kg7F3rBMVRO9TG0YlutekrO9TDJXsgYrlOjHsTR/j4DDiKqGPmTspebb+
SFJ42B69LIuDxkRQg93zpMZp7ziRH/ggeNbEtGZB7oX+xiiQPmXOtupq1LT5SJ7AzDlZ3zhHDU/g
Kg1rEAl4VFem511Xp4yxxLm1wQF7tMDdZTcZZ2ozR5W9xvzlw3Fqv2yN5xkjPZNDSqKdbp9wpNqb
wZ8/C6RuWe/HeyuUV/jXXzBv+2g36K/Ad5Ja5rAmtjExa+6dM8Jmp76De2ikLoM8Q4OQR1UeQxhE
CTYjsUU6PMExCb9DaRSBx8zOIK6Jfl12E87FJ5ureIdEH3KeeFcVuBOzkiatRCz3EUZJr/nKxyEl
ZSLBQmKKjnPQ9m4cIC2FZV9jBj9nGRu8jNTs5dS79UX/FhEDNLQAvibN/1UXw7uMx/g6Y9q9ESnT
TlNmW4tXayjqhrlHRXOn0wf65fI2Y9sc1G2ImNPVNxZan8HqpkNFvsFqAMDJm6cePecti+ebpLDz
LeO3/mg4mA25lJhEkm49MZFEqDvuPioYS1sAW5Cuj4duJtEmr+RDT/ZX1Y974ojsFY1F4ikqFoGC
9kzaL337Rca4RGZvCUvtEGmW2eZV0qr+FQ82j257Mm7QGSVk394UOvFxXWdDrCx72EouV/qxJq5H
XhcLow+DUnuAW2JszGQ8I0t1D9kjXuI5SMFRuCNaZzwFatvpcc9CpZn3E1pRdxJPWW63e7BW5qbW
UUdpk9yZJKvhP0k+KRvmTecncm161n1WgwVHimitEoMKpAKQuEq94pxpgBRDB4QDZIIFq4eSHGX4
7wiTOVgS7dzlHalHlHF3XpYTlD0YNBtT9IQ5MnWbQPGkArg+e2en4GogkvnGZkPIot2vB9vzjrZn
fpYjhbpSCGZD04x+Zd1t03+H1Ob3s1mKm1YDBLsI6WdED1OG3rU3ez5u96j0HqwBSmUX0pYbI6u9
7XXjo5imPEgy7bbtEUVS8V9rBpfnIe9iYOAZqWCYq+2xfm6Is8eYbu7G0kCGne0a07vOB2JrevGV
xe+jB7dX52yqbEKJogp8rLT30UK97Y3R3k0mKRWstBT/aeGhKXaC2AZS0snUJ54NaICvG9v+VzpX
32XTUyJ3hMc01qtwZPnbcoujUwT91MhTGnvparT6nTcb9a7RWF6qJr+aC2MDMC/ezo7Hpiik9B6n
Fa+UzwkQrgoUNGtt1t3NILFENom2ysfxLEOWn06R4Ouodj216CSgQn54E5y6bjBAG6bzKdNa2vCT
yLbJNFw7kNG2Kcyivs8Ay7BxYLyhQKpH2iGv+uHKICSr753sulcvTdm2B53aCGZkgiA21q+zAm99
UdDXA5sYbSrb767GgeiieoQX5E3aGy1jbEfFfO+O2bQZxvmDakMDOfMObh8dJaTMkCjjI5Y93Kg5
xE1T2TtsF1z8JqO4t5b6xiVVRW+bJKjG1LtxaZfjSmGDPRAap8IZmMnQ7Wo7MDN3z2ztMwX9HSCr
TfE3a7TE2H4YJECthW8evdY+QD5g2uASrVuV+Tlp5zvc18MtNM6UrTFvJ1lzH4wrT6hy06/Z0w/s
8biYRQFZDtOGAqc9T1N8DXNtUzmO95G2iAB6n0hJXUY3jt1z7QN6xZbRCNLM2uq0ik5cNVbM2rpb
1yU9eDY4pbP61CT8myZrRav7G5oEDk6VXt6ZMa0TL9GsgHyQBQNZ7Zm6MzQ26WqXoFbo87QbzShf
RVreOrKAhWtCIOzS61wZ2YOHny9R+fXloGlpce14ITuLwdzEFZ+FFg0HRSwKYocAKFLcmKEvVvxG
splPCjNhcuTDefWgB+XesPUq9y0BVYVgeLbuhF6zajJXRDXAJIJs4qtOOS9RV16hh4VBG0e3pZMW
v4qc9xoqD2NSHHpR56AjWSadBvMqaGHmU4aRYrptGBEehU/BNQk/Y2VuFb9Zlle9S2RxUj9a/eSh
zicOkE4dnpOj1tL08h1zVzuutR4H2UHO1daoT1Afe5m6y0wACaqDPyTVLRHIcpe1+PGENQY1ZSBF
3JcqZ+aW9DHHvh8CSzA9cCEUg+51ZFAZM7FPEwVKQ4fIJgYDXQqJcWVB8s+Q3kSafwbeQNd6HjTK
ZKI0wdrQ/EJava/UgJVzmRxKgFVVhjrQNQ+iDeuby0H30iABIzI4VnKwK0IQpRXruwoOAjvRxkYX
lja/lsA8YjfKnQ5bY11jEehLP7zp9dYCudSb1/HiarBouVpwctclXv6V781YRS1xbRVsBcqyIUIQ
Qbpyj9KldlIdE5Ap2vtlaW4N9ARTNF8BS3yOase5NuMETX6LWwkl+jvuYFAWeQW8xCfhM5zwmZBL
8ksy2JzyTA/qwbxWioVJVvVBe05ttBuVVgxb+s7jPmm5uJtWyEmGC3KXG4rJW4VIW1F5RyN5toYY
5rOVd/7amK3rqM88cLPzp0+aiGk/VxZlLYFNelnhPHd7cso7H+w274+ViV3iFsWRKDMCzJaUPL8O
BKHxa63OtT0xRd9Wlvz2at3f1kAFg8pr7MBJJo8Ois0pMMtqN/NpkqbzkRcCoQ2IvFWJ/EzXvOu2
QYpSRt7Bz1xwSAndpU6cMA1GDymDxxSMCGUxK2P+BHt8vEH8ZcJMMp3olkkIO7rSP7D35yrDws8Y
FixsVK65kNAslKT8eqZat0W6r0ze9JbdAlRUBmpJw0P6iDw+5W6JXb/rGZDRvptabdfWyANLfAdc
xW6aEVtF3LdX0WwCcuOS0Ot435qYHkrVITan3Z3jnN5pk5eDE1I8UzivZjGBYi8ZVlMeEGSVEK5y
jpJw3ooksfc67LCNNpWvrv9oGYyG9IEAXOgmq3BJTqGvLjD6WGXxVuQmu216QEThnNnyh4cuZRpj
CAQOTWiuKwCLZ8/X2Su1B7otQBTSkdfMdI6jFLTiGUewR4ZdkOnT7RzjcU7ze9mW7JRUfIyR8+2E
bdHhHltytyY2vS56Px/NPpkD6zzVp42Rd69u5mt73aF+6BPttnaA1oYO6+5c0DbTfTeQNqkmgwva
yK/me1u1SWBZISpMCT+kdwgVLWZxVfRJuF9a3qoiCjPp7N9iYm+fi3JPqo6xK+0GW3k+HdPSeM6M
FEPjYiwVy+Hylb14+Aiex6Uy6wMQp5CBqaHazUU5fDlc1BhIE0iCynXFEDpGY9RYKTxIE5XSkR0H
A59EUrDG7KdQh5VdvcAjYM8sP7r8/HJoVR1tO81/4qkz8r24eAV0121otHcXE+vlpoh2NIazcZ8u
qjZs5U/xAuO085khFWvGgujrtlSdwSwFocDxwuHkgKYQAUjq6OzDLHZ8C3nlAmK5HJ6h3kxHf1Gf
lVr66DU9hKrBhZC73CQEPtWLGvW/rQQasx9MhH/qbZcoj38L2gBelrTJe/nvaRt/PuofGmj/DyAJ
puAT/mc+BvLcfyRu2H/oqJD5D7mz8adA+h8qaOsPhLqmLlyfPA6BF+OfKmiTXyhQmpHRYQpE0uK/
yF/4mzwYnZhlm5ZtOOTP2x5bawI5Pt/PSRm1/+t/GP8zmZqxl3xED6WDNYysdbHzm+mxnunT4J+m
3eNqQRmzSP9vws5sOU5l26JfRASQQMJr9a1U6psXQrJs+jbpv/4Oyjfu9dY5sf1SYTUuUVRBrlxr
zjHHGsjakPVAlBBeINAnWm86h4m5GSWLhedAiURIss2r80Ao+13tZ09cX9RaPfGxaKgYuzYzBs11
ieioBJVPuM8MRjAWBR/d6oNj1m+pVWUbMhm6JZjqipQ5ZqT1i3urwirZylpBuMoaKtTX1ImmTR6L
Dr2gsY87dEmDjWxB8+Vp8voWTxtb7ZIw1KQCGum2+pbkQQ+9NgdRZR9VarU7x6of60o1VHe81kKH
GNRZ9Jssw8S0RtBjRWfTyLX2ZwOVZN8ilUpZV9cSIyPrGaTZDK4l4NCPMuMJ6nLEj0pEPXqIAph7
NRwNt2aOfSg9t7+tR4V7tyA1i+bFOuq4np0BGctbaNTlypNasLRiR2MMYYpNMjNcwDg5y94QwYpg
TrCpTr3JDFoYOY3fBVXLtGsRYLuBxP3pWu9jYovdH5/o/6IgN/7zA2JZKMcBhQD8Mek7/fMDEo9u
3RVdWe7Bwz7qjdEtrw+pq5irObCzgrFFF5G2t3rLQVlgwadI/u/J/PdjQfv/ZzgMn1UQJkIXlgWz
RBr6Nym7qRn06iEV7nttDigs8zdoPBaZuVp7CczsSfPyn5GV/u0MfMukmf+sRJsngZ4QaA325J9n
YILZRaKvk+5BENLqwLPNB3vegoQz4KAx6+2oEUAVI9UkExl7uqb6fEs0CMgqdPe0VZ///TzMCJjv
J0JantRhpnD/0HWsFX9etLFuqj7LVbq3Qk4Esl9rqTwQPmPfbIeiEKR6onB36DyvnTg59nk6IR1F
3RZPCIkFwHPEsj+7oSQh15mMrVek2+tTOT7qZmESlezHD/9+0GI+qD9AL9fTaOPccC3DtRzpfnv3
Aq4AHK8xB+3V0yZS466JXZTunYYyKyaDVZd2tBJ99eYYtIGqgOsw8pmTERVU0KH7IiAxR5LTsNpr
xZ3D/hZ98FPqizV8Z6pugAH0ZJdpFX82RYmiwVTJAd6KYkUcP0FH39D54ESY0degARDxbWIs7NC8
p+AkgI3I7b+84vmD8e0VEzDCK2Wg4FkkLv3zbRoS4L9ZohPp0xBCpFG21VXElqN/Ct3JPAnC7bwc
nYtuWvEB+ZG+BHvkw1UhULacN92lYN/ZEcZL6YA1srbZhxBviH1iYQ7eY8dIjV3xDSEYSGxKbgJe
iRo1T/0PrzToI7VVcoB6oW9yu/2oimHaEWyeIkbN15Uvl1FgoYHy/3a9sDh9e9m2rrtSWrr0eJTf
rpfUUBJprEAFX3uPhdf2nPLptvbTT/Je2m31K4e6mZuGth4ohwkfsNFqrqUKqF0VSmB0Cw1zvWVG
P+/mL2/Jfzs2w7BNjD8EVgE/+udbUldeKpoahX417vQ6kYcpLV4LhhurSjmPBOOQU6HZ6+tyQOaP
zSYSKUbARoVIQeIROkL35su8Nd8VHlNrGknsRYXHxxKqale5y6LBUmpM9S/b0t1Fbj5O3niw86Pr
2pcqMOqdZvb6ukALtqJhfVEoQFZaEKEXLLMDSpT3yPKd87+/bOM/b2E2YgfD8AzH8SSd5H++bFqz
fRQ4ZbyfHPgyNEIulpo8+KENWU4TONlKEO/bbPuGjYHPF9OI/siowvs4s7JdTtrE4i+H9G1dsSBO
6hZFpE4pY2PB/XZIAFOggIRetA99AiYBxd/qoWNt6yzf51iu9mHjJrug04+m59qrRtY3kaQpoDLj
b0cyX4Z/XKbXI7ENRgCWK3X4nt8+rzHTUq3WuEybyAfM+qVCLGCzHWUTxX2/JKKBvnYYHCZ6huz7
VkURljuwQER/9WCmRSOfCFGnwYCEZmOb9roABvrvZ0vMn8v/OEaAW57DysfdZD6bf5RprZOiri8G
biXKvvEaw4N7mdDqKZ4101XvaO2mQM+OkoijXRl+ym4iW6w39Rs7ym4oKL/g5pFBXEKo9eKHwUBj
Aiani93sYmppsPIjBs+FZ+Vrd8pAUpjaU9uG1bIYTUWSFdWeC0Fek+Vfz/63ZWE++4bnsqYbDrFz
+vcrshuNJKpwVO11C45BBfsAFPR4jFw3WDWKmBTRoLAzGQE0wLURihF84ouRvqsq6AdKWJH5TpJS
+Zdrxv5WbcwHZrLKOo5w2V7r7rcPaMdet5h8Atn62NvKhnaiiouYtX58tHU0MQP+1mWUTPeuLwhB
JluBeVIEMBkdIPwlitCAhY1R7EoNyGhtcnyKUsi9ZY7GbkrVZqL97sg+vdWZgGxkhzEOko6xcBHl
w5hvH8XcXWmnWPsospLdeqeYOzdfQ2IRjjQZ7RJ+N7Q0E/mSnd21cHk3Y0GfCf0X3TMTMrVX9PUp
dJsvH4/UMWnbm9xM6JN3vI9NsqvssvkgJOI8mAdONYL1MN15KSN7L/C2WjKhlyyQElxZST4Hcvfv
H2v5X24CCKbYHkl2SJ7+Hf5Guer38KC1nUX5sevJ5UgrouqmiReetrZzEVl353swjV2/y1FLu+kG
V2C5cQy0tUZgbplSC/JmBrgsgKfsMGPGTn7X2BXlvi7yn4Wwqg1Slhc/9dSO69ldBh78ZJMyE/dl
H+3dxqLnk/ge3aXylqQE6630H/HqobY3TyA30009ea9xEDpMd+YA3xxS3diJ4jApi7KDKIYUqi21
03x/GI49TSwGS796JZuV3dszOQSTkqMje+qRTJhcyx+hollCdgJWBfYLgtCcQHnBrknYp0ca/ZjA
r5n+Vc3OcOEVl5CdVj2yVTtgNpQTv8YRN4uqhk6vFaRrTwMjc9v7vWMn45JoysvvG8yf/lHj23rJ
ReCClhAA/2xq1f+g8+leDtgu5SyBfiTmLFe3CUGA9ERb2ruEQMV2g/uc1kXlMoIFFfnopLTGpVvc
hbZBw1uajCmKdCkSktMYOjTrf/8IXe/O/7wzujrrOPWG6fL4fVMQaSYfIk3Rep1r4arvHjI/IGFG
Z21HJ7ToucyQqmCZ8fF6EyOUwn4t3seIMlkCEFoUSMetSTK1n9iA/eXo6Bd8u2+7upSuydbBxrw8
W6r/vG+PrrKVNaAvdWvT2kZMwpdBiwY0lsnGJ29+iRhvPGpWMx4JzBVMunbZFJsAXOZFL2TY/O8H
JH7v6L+dMIHABbo6WykO7VtVmtYl/iyyG3aDSM2VLVRynw0zG9Xd512uvfKjDVru/ESkZbjNyp9e
apYfonij76fT2xb1j5Z2oKYRzt3D6D9axU/Kmfboy55AU7SHmzASFwDyw7oPK3eDH43rmngiVGLo
9Toa1C0EgC5s1h2k/EstI7ZUXNV73spzPKivoiziM2iFcqcassRMRtEqwP8qOZObMAjc5eR1Ygse
9LOOw/A02Ig6kqImOC6mCrY9B6KTvLRUGIfQ4zg7xmDKcn/oULbAiVl1ebDE4O2qPDi2KU+FgFdt
bKSUi1gP7j1ncvdMq3t0GrO0zM+iQxn7/VIU07ANO/WLt1stK4ZWG/w4X6KG5pymNS8qYw42q9Ny
nEQ7XejgyYmEL4LIWMnQih9N942THZ5F3t/7uuVvZI9QMmgSuAZsoFnkXAOtPk5dPw16cjPSDdEF
1t7L61VEtpi5cs2yPrKgvgNNne7EgIJI0pKwJ/A2WR/a5APRuUAqEm2NIn2ThjYcI5Dli37G7LNt
yuETW28ZrWpqPaAYnlyVCODOOEmGY4Y4dVGx+pK147BiEZiz8EKfTO/ad14nk3Geua3Dbtw3mfkL
w7Z536bxh5zGnj7QqG1djMeMKOY1xHG3TLat1Ss3wZvM0LwzeuC96hv/Jp2H69CCYF0OPe+k20Ek
iU3kDiC0a/LF6fJ7PW76oVpa9DIvpZnhJ7CIeTIRhbG7MbeNOae75y08TQvwnyBylKwG+RwYTFPH
Mr9R/YBCxxGoanWmqGgB3twGrE9MlPVhZrevnN79EVro2TAxJid6QLMvNEUpSgv8kW0zUT9MMvif
wG4MDSKKD/ljGeZFs3fq/qsHL7MNNMdA01FiIca2u1IIF2lenC1bQdmUKAYH7Pbe2D9ZE/4Miqpg
5UztqquMZqHYNa87fI4oEpyj5ZG5GPUKn6GSW9Oqz3qchmhJoIiYcbKBlKytDKNJ0MgwS7NA9O2c
yLozRTfnLQ7UqS0jnKnAMhUPSMtSPwtIjKguUzv/CUeeZFrod3plHMOObWPDnOtadNe5jymsJWrH
IG7WdfAoJrmxZYtj7gvyRUB8GOtAQ0NU1jY1omzNdS3FAHM+wZ9ukfRt5Az1FBLnpPOiS5oy/JwU
y5dwnwumVne1Qa5em8DV9wu9O3vGaDyTEcbsw3wytWB4NudZlaWQIpkUTGiPQ4BiXWBuCkdtE2Li
Tyg22I+5SDUFHLlkeOjy0TlTA5Vx5qN1tSd0/tYtqW7BWc9+dDpencny7dWQeMx/54OOlHdLLII7
g47ThUIrs3TYJW8SMZEoGQbVygvxDJU4XEQY3JjjD4f5/Yhw45x0k7aw4iJb1hZTOC3O7ZOO3Z7N
oBFso6l7tLC4hZhMTt2AzwisCMkZOjI3xZgDa+mpM4az7/TN2gTwd6cN7cqYXzjusn5rdG69tuJ2
eHbLJkGlNz0lhnmifiSsL8vrW9fk4BImPC9hMz2jGPCQmXnGeXIrZi96B5owsrdZP4nnOVMC8nnY
HTvBLpfVMAqJQOKy2pTKzk+OIH9RRon1kpuBsxKCJPbRRFdYaEp/q4gkXsRYghQ6xi1bd86TS3/C
YNAUJczfDMOcJyLuj6IXHaM1C9d5TCg9TZ/7GnzEg6Nh86jH2DwadvwOOoNBJJcrpeTNKKM1hQZb
/2p6tWpuPRWIK/xxtCb8n1lH14Bd45dZVGpT2aLdC6V1t/hYOYWZd9clxGa4EkUo22x2ODmwO28w
VvloYQXNd7YMH7N+qG91sGMrCxMZ+3GsTkl/lv4tb2W6N3r8sB6ObHIoyj1mDDS1WiduaJO8GhQy
md2oQx9G4TnL0yMe/u2UVnd2yDVY1IKZtWcP3OtVt6xjpQ5pjwAyAshX9x95YT03yK/PSQw6kMC5
aoPq5BAlMdJme7y5PuugMBXqkeuvk6Gv1xg2wo1lvFtDzb2qtwHBpTomT/K4ulwvz5NCtXwlieDK
gt4Ik8r0DhgC+IhjK1m4ZOViVThOcVzfYT8qFq6C1GH4Brbu7qHOnHiTBoI4VK8GAmfEiNAKBxVh
bdyGtMNl67ZLphTpoZ+g5EaiJubZK/RdgOYfm0i/1vqU8tvBnpI66RFwEFZqmq5+AX+wzavx3Bf1
EyQPamjRvabtR5PRvGHHQnSim9wMIYKouOYNjkCh9Jnt4CNM6w33Czw4aYztI49vi9o+5Y4Tn/ow
qynXemahggk8ThZWNRbBKivEQ8gk2DKOmoelU6/qfawV6z7P3JPqgJQIubOqWYE3pXvg96+TJ41T
KPWCDIyDLmduXkYJiKmP9CmvaNhGts3Oy4FWuo9eyO7BGwGJaooAnojlVtcdGw+MS352M8h1V8J/
E1lbH3VnlioSoOWHpgGFshQ73EagyhJpIIh2n7BuotcM87NnhaCYaXK1cdni8MOfkfjjceqJLNYI
tdBJ52AXbjvsY9pl4QTDLaHDHuYpzPgd0ntygpJJu0+tOiSNlxkKQUPVKiU5qJRdcqiVjZp1mHDg
xdPegkCzlcxwFkxTwo2bFYhU9L7cI0B4dqP+vddehswhnCjCANOOy8r17YdkHnhwH99zFbiLyKMy
tGv/qeyXNSPkXMqdQrGxNAPLOJnZ2nWjh6ilzcglp1h0I2zFKK0Z60xQHsutkzQfUA8PAyvxMGa3
Gv3vBTs/2k5YU4G/b0YXi8sAkWFUznPQTwA5FSkkaDTuZEV2eobu3mk0DWcHPI1xCDZtU94ISVZs
Te20qQ1rGVv2AyU1ajqnP7UYLQMcz5uxm2CUtunnuPbz9rMkcH2JMAV/mngLJPafwU93rpU81rRG
FiRNvbY91pqOZWDfI4xYdGRSUhLPWJORGCvNp2wzYXrrhJCDdNwmEUQIfYorbm+5txgSAqyZChBf
Y+oRAtK1PuA16XQS9156pPqspwl2s5SlGQTVYz+9mng+10lAvI8lig4fMPFAg8yadV+NX2UvgBCk
4BWt8jnua5LZB4VeXIs3mks5gRVgA86G4Db9LYJyUSWYv9JaId20ub8jsQAIWyxDc4CMOGgEL2qv
VjOTQMYP9vZINSoyNhXb7XTYu7mJRDRBMYR7mPxZoZ5CNnCUFeRrUrZ3nVasgrD8NBxceA4oRfLh
Ohow4bnLadnFzjYWuJlUFWbrOvZmUCi8FAZ3EwE68aDdEgroodldoj9cSJmBMUPEsWBWDfE1w7bv
42rqGoRdTUoC1WTgHqbzv2D1uhVkOsJJGAm+HNg4tSGivrkZ5JXmBwG852rU0mWDurLW0h8mSngv
OI3OzBwfMbobek6l0CY3yIYblutaX4b+Jxjge0dmD6VT79DVPzX0GwBa0uSoPDbpFlqMBPxEDjrb
C7jxebRlFn7K5YLm+wfAzVVGns80IapukALRSzRW5NWxNdG8vTNjf99VkeV3mevtQm4FKyfBHxvP
3UC9M7ttXYYPZU2Owujb9ZkRIJdENWircarfKY5Ysjs7AbztPTmRztJp5Ft4LfiX5odupsO7uPWW
EUwfdLV8ef3B9VeuX/5+uBLvJM3TRXf9Z+93ayz8H9ffc64IuesveowP//d3rl+PlR7Nd6Hj9avf
v4hRiyioQT/9/vKPPzU/dZ+4AXzt0CeyCNgt/uV4W1YZb8U/n9lsSnNa//m0o5rJumhCrt+8Huf1
X7//5+8/9sezBJ75gLEGle+Vjn89DB0PPoV8jPVoPpbrf/92fH885bff+Xbivp+a388zP23Q5k+e
ohk1Bmf8KsxnGz3b20p1t0yFd12MOqCXw4dHACS1arsdcM+iLQ+ng1ZLxLIdnX0kryjXuKNd87+w
4Xb9RbgU+HHWv2YhCVVJ9NElOaGOtEFVacM0bDa1lRCi2YTPfTM4fNRbd6035GNH4JPWxtC9BGHu
nSVAgkrvfRwoYc7SRuhrlKHny5NSLQzRXfQpAXTsa9m+9sODcsv8VDB7d2R5ctwsuwhvPzhugjiX
LRgbkHAN491YOKb+S4VecB/rn3WPks1MgHznNWE1vmcNG3c/5dTn2jB9wNe7S4ZwjQxsaehAYB30
yBXdvpVwuZsS4HZGcd/vUwPIR93rcMPEXT3Ocwj48Ut3ODVQFMoo1QlLn+SyGknrQnzaboFBbUPL
QX+ZYncehyW0Tny2Fgo0V7sgIK5okeSrXJCK2peSAbnYBbZG/vy6Zse2DArLX1YaLtcK+/ha+RrT
zRZBuoU1Rn+IaHWv6kn+cLuWeDXhIRKHEOz0e4ePzkKaXyk1myk4Gw2GMtijFVibNJiDds4IJ8RS
mlq0HfK2PtOYoO7psGRm2k02VN6t5u6rrD/T1/jQjW5b6O0qSFA9ZYp9UNgTRCCbp1j47in0sk1U
c/aEN76VhndB8tds69igk5tpm65vWrIM6pncHsPTbZK7ElfAQgaeBK46XqyUG6oFMRfGzqZz6ps+
t1MATz1zLPFidliwnI5CpJJJwdHSTgd3farZUd+6uA2D6kbqPiSEUdiYu/CRDYVbbf3MGg4BaWfD
NELUlh7mfrqvUTn4SzHqT0S5EZQ8adFugtwGpZ5JjkMWUZKOC4PeA5h7MifrEg/TWO/n9AERMskc
8R9LMqAXWcsaOGotjDAdqsC1XnQ0p0PhbgCtRhsNoT2IdqURfcGCyTcZ8bX+GIfbYZyJIY3j3oRI
n0ipZG8ep7gfZOTj7y4vvDR1zpgm5MyVb7QYf2gkf6oUgYvmY98zo5a0JNtud20Yr1G85yVySF9D
+kxs2N6IBiwXfLDcKogf5PBl6Urf859CIJYQbrLZMlM47x2GJeI+PuPpAbFfusPSSwNfqPPoLssu
qtcTGlpEvtOHbVFJ5lF/m+b+YxJYX0yRrFrCm5AzZUo7kGfOQWapv+ukq8HngFlZBujBPd8WSO+9
cs1i9zq04Nzc2XCOzBqYXFPdihgbE50jiA1JcvKNYh3WTAR0W7IQw7hdjFV9NK0C7fL06eq0znJj
LTJEDDU2iQ2hzi+QUNDzYXdk3bQelUru5vHA2PYDq7YTbUSkHhMVnGz7EzO4T9dUu9QTupYwg50h
Z1BHOmIM1PUBrFDQ3QLBGpcpCC7e2tLYVZX9DtOLm4YFWcGwgYtJ1PlLs0c4LMrmFRjKsZEGykYx
fenxrPkbHzDBbaNfrR8Y0IqdQ9d6Clyv8YsPYL/sh5QaIraeDYlWjjof4bmFDl+T48YTJqZwmN6+
MPkAIkUJU/K5BQ1+tsl4CUeD9pyZZuv0kxpjaILoiHHpMDkpLtoG/dw8fA5MsqRz6K7cMCCSw+VO
omdPF4vSJGwBD2W8jWLjjH1h202gjSyPLqrV7e0xetRgWy2ZKQYrWaFZdzUr29ZAY8DWF8SkIVOa
VnlsFkstE3LdZt1jTNtCVPGvTHPvXDwgYOytATSFtY7uVVZVm7RSXCNjepcl2Xm0TX3NsEBI46sR
wlyrpjllQfXijVjv4tla1vbZY0leKZm1+BjApiHQ8huHRJJypnikG1lM1DMkxdUWzQSjWTsGfyYZ
VXFBsRacNf0m0rF3l4rphOg/fGQTeGyhSI/tyOh6Cp7jxPppVqO/UXPraZocNJWUFHCI5L1owo0k
oHLABGNXUpwUV0BYa58K7OCil69anbNhwW177hrI6Lb9LA0S4yoAQHq1xG1PMiAS10BpF72KyGk1
EMEns4mbBCzi5pidhX7dbrXcfQ5nCGClZ28OhV7VABM0CS9Gw0K7rB+cRxAfO8PH9K+4QpMJ7JAD
zrqICgvgS89+NmNOWsTDTo+BsafofKPW/wgt7DaJIJa0TYtz1NrvBPzGG68B3T7KLU3R185ooiPI
/p8OSEAMbSHJvGwSI99bqjImSGtO+XMjPpmkWgLYMvNqgSCv3GUmGeLsN9xoBPHWqnzTyQMeYGTe
SIBXlPkVkZ2LJErGUz/DKoy+APZUNfemQ0+jstJH1W40RxMLwd2TrSoC9bSr92lsGsc6nLd4Spmk
EjWPpce+3oWntWxLG2m80+nbyKLiZ6k66AoeVRyN7AdrsmriXK40vUt3dhP88pGfI1SRW0oRbss9
k+1JAa4ImtlxSTdxMXeoesvPwIuwcOrheBzibFcE3b4k2dHCAc2N08EcssoThHhANJ4QVyfL3CRN
GivHxbRGSAkdTWGB+brQ6eZx++7xdAOaTMh3FIhyQ9xfQ7GrHa9Z2xkC6wR9dDdfpODf0zV/EQMJ
oC4viOi3ZQvLDXZJHGac2BifkYFHwR0xQcD8IezTpgNCs6JmDAPChaTWKvgJt5/cpFq669gscUu4
yX2MPH/bGuW4wqA0FSL/oi+eVjDmkFmQtsKA9gUI2UtrYWVEGk1xZFRHbfZv50DuJwKhK7T1Nt6R
W0xL+F40eeQi+rIL3IXEdojDSJAELj7zRuuzEFMwEGUyqV8DI9q4hwDn1Y7dDo06Vb5nahjWZlHO
QZ7xTSWdfU3oCMEUXr9REh6eU4mNG++asosPKzZueJczHWgAZugxzLzdqI/3g79FPaetFRHRTlx3
bGewW0bvONLwIa2jcuT0GG25wF54nzVet6pFWwKSt54rr8cmq56rkHE2sQMvmJ3NjTbdtpYPr8Rs
znpISWJlzRkJ31EPxAVvEmegl3DCwltAHTY5uc5NbHfkAdqVD6uQfqdSL37rDNzZJPZeCzvawNJY
sR/jM4LJoBmmta0QrUkj7w5GcCqG5pE5Qbx0NS/DWx3fT8alqUmKtQwUTxUc24U1+isMlcWixZs6
afUJfaC17oaOksvD4mw71Y2vl+GZQJ/71ujofRb0I5m8G9ot5oCHbA6UuTpoaN3SlM4jJ1jHJd2U
399sO8brNeIgUxYMliBuLjJNK1liS/EUmMyo2kDTFkrFJhMZ3F7NVOSr1ipgtkJ0iXdOKNfFHOl0
fZABYRZWSOkUN3hA5gfHn4pVKIHM2a1OjOD8gP/kICdd7OBKAWptwZIVuC1BaZmHnkAhAj/InWp6
FR1754l8FuYEWjq9oc4lw6aVO2POqimHGgWaKE7+DPu9PmgzBfj6L5YrIiNoCC2v3wPxYw9VfEjM
uD40GNYP0fwvrCkMUY0+aLYFdClLjdUhoC11IMqSV/j/X4s2k9jPQMNiwRTt0W5jHONlI+j8wAEn
ZgAe0ZXPLXp8K4vGDV7MJPVRsa/HuMSJMP/NXISKn/3fn4/ovimoGOAPCQKlZR1nCy+fQGBN2oM1
h/6oNwbNCN/nn19/aSBgYz2YQNom4XODbpQGsyeZWTa5vXRK9h+B1Mt1ahD0AuWZ1EaLbkTdjRAT
QxtPTpQv84rMBFBe7TLXOwITcsoKPgHo+fX5IVEZpswbkNLFIbOgEywmSDFR6Ud7j0yDLe2g3e8f
zvt33kgGhcPn5AqgiDE43wPRNMGVAVtvGHbfDfP+8/oQs1SsBtpWC3MOUxojSOwZKCvUvjexk6FB
LcmdpIqDKRTAcB3mB7yBSGYYlze7Osaq3IwmiS9U273mmm+QTZu9GyU7tNygApLgo3IqbS1yPr9N
k23aES/X9YF+9spoJaVyTzzSCIOOjgYorusPr/9K5y9rt2SS0ng4l1qGnqEGtVPMvTXZDc8qLRnl
VMCk5g6OGRKz0T4VjhhppQEoSsY37oA4SBcIoBDRdCl2ZWkiF4CvCI7iV1Dw7anr71L3mPj6Mzwc
ppl+R5dXf57Y1y6QrF7MQbwYpvFsd2TTNEA3gLfd+1G3GacBcpHZ7qmJfxYBdfN7YLevwMFsVH08
NYE3t1Lr71BgPivwash1ngaHCoQ4Gxy+/G2jalZa9Skt6wPx5d1QO2w2S31YolnaZ25+1GjyL92e
lrlp4uUFRtCxo+T6tYCcdBklI3elAmjHeMKzzKZu/tb/Pyj6UQwd2nCfj83i+v1UVtVWi9mzzz/7
9qtROn/4rk95/bHeNnJdD9bLt9/rvDkP7PrN6+9NynaBfFnnIsmYCuUZALBRpEtGDb+w3JytFLVL
5UWv4HiiVU23KStnnicVwEJmXnPoan3lascs9t1jTXjR2klBq4CvWDIXvNOUe+uDLEFkAZqlIoyr
D3hDMjhyUeffW2KehNnaJkhA7wt8m7bgR8pltNFFcNKGppQPXHKG/qvFBXhbgjrKh35tF/XZ4OZx
cjAb9wS8uAmJxV4X38OaICd0pLjJiyQ+gCM+DopAcBum87Kee3dBSjKcVjafFTLPbYHkE+8UkaqF
iW2qemTbL6npqq1tg8WyG31jolFeZaQCr53WeDDiasBlH1B0+6zFLjXGyHK9Fc6NqEFfhpW6DOBQ
K6VDtfbNfW2HQLFceIixO+xCtiyUiiiuQ0TmWzqR7PUb45cEa35IQDKphElSLOJXshho0VjTWrLm
j/2LbrjdASzOhxGlzYbgzB8qdc/SUXd4iS5OE3xZdq4fIV6vggDyUtg99Ym51RNl41fDRqlT/I5q
29hut2c7+5TVRAFPBYM6Ixu/CuU+V6YINtU8CFCFvOHqeIq8EL2BETSLTLgbtwlxw/av3O15icXe
EiZ7iTB8hON8kTYiJ+b9UwqIKUu4zpq+3HQFMe6hnNotkq+f2hf7rJ5wQufRcAL4ghGUebwTjzhO
moNtjdMSNHUIAVP+KoseesaE304hW6vFgTlm5mnogmsIFMn0YM2x1rZJYFT2Ihzrh8wBlM5s7SVz
tXE9a6EbprGD5HiEH81aKuC0LUOkFsftNqqzC61eqlw25yJc95q5a1V7yoep2NgaNCfN6paWHl2I
g3iXIrz0QXeJEQOQodcCnySmDWothmuvonWdrGxNX2PyZqe5rhLnOJYY5QXDqwQliUliFQ2k4TEw
GAIT3fyliYlsnko75hXmLLc9D9nwZmE6XYSiv4Cov6sdehWNfa/33UuYdq95GOJZHnYxPXs7LrHV
jdm7K9GfAXRZCI3LwuqLU5HnH7z7JC5ZwR3crx/UWhPM8XBvjsmJG73OXOnLUcWpdfqfg2H9bBnJ
c4P+GFIEbcqG4xe1lynPaiyOao4kNU8yGz8z5f7CrUlBbGOaqXWuTuMi1BcamM/OcN7NR5BRMe0d
bpRTVfwYdYezH/4c3ITmGTy+JQCImzATb8k0twJMZhaqex49c2BPFCMWcAMu0YYOBRQzBO5vfC6j
dawTWkrBfTMG+nPjOuEqRidMH17fVPPzoBeBB2zgRx2H5Cjc+sFwcT0opom0TrKl7cPaQ6szywAl
tR4QPT03md3iF0jN6SSkYEjPgScKPgkMgce4asptPuWM+qtj2DZvTarnjP5fIjdJsE6Tp2yQYEno
C3AxKFxJXS4azb4NB1FtjdykDUoy/YCG3Mh7b9Ubw43oMHUiMIjHNtl2dXVyBgYbbK5vw8BkVYfw
jG3Iqp5qmrxOYJ+akd6VnO9Zpg2q3g/3Oon2DjMpWmvWj15HhmPG1Wp0jXBlBi21r94+uiq+71W/
gI9pDOUMXyUfL9do/eLk4W7FBxC+F+2/rNppNSGNgKzQCe/jXt21QvvwPfeeM0xkwsDa3l3GgFtP
Vq61EaQsFHGtbW6hkR+KwN4RPcaGwVwXWf9Mg0lI/Rfi57z1mBDI5L4oxoeumV7KHtyXZ6RE72Yn
yIztQuPt6Wz0jwYNLCP6gTAkScWdSLCoyMb7NGxdLaMO/mvYi42KdBQ1drcs80htc1GgclVIST4C
tHQLr/Pfp17/H+7Oa7lxJuuy7zL36IA3ERNzQYLeiPLmBlFUVcHbRMLk0/8L6p753cwLzEUzuuor
SRQIZJ48Z++1hw2Rg2XBU5loNweWDWGpCGqYV0rrTmvipBx8SnbUfENBfLfp62SNcDll/GkkMrTO
jZhdeQ5cfPGWpO4rUwuaaJIOMrTEP2THsmca/iMYg51sPyM9wuLr6Ve91C6ZgamZ5LiJpEqfSSGC
OGh3jqJoqN60jt22DprvJSBroPZbKMLtdvAjYyto7K/ngOOpLT4YJtnrMfObPVYFbF7DgK7N1Kke
pvlgmsPvqOf8kkt161yAalFS6iGyGZrl1V+dtiib6/AIEoeHEjXBnLW4WJMXJb61FNuRzDvulr4/
GWQPrpjc0z8qn8vOwDjWImqrE/IEMG2vM6Asc+yllzTo3uMKijPkAqjDdFNXzJLvBkOBPe4niLsl
POaEtcTWGEQgTChDDadbqDSuZwbwDDUoLVBlWuda0WfVPXjaQ6Jfg0VGrzfRMfadqz+59nM7A/zI
UerVyCsM1HgkSWTMKdwNvyW6n6W9BHzrO6KoObVKcIlHvCIyGndKxu3e4iBGkF0Kfs8i3S9qkK/X
LudLMmUMxs/ib26M+yJA9kTQCeuraTahh5ZxpTqkVZUs+2MKqG87+U0Llz94ifyiee6znBaKLYYd
5Wa6CSTsLqfP01PlzI8t87xzYPfe2U1bc4u3hDR00unORhk0YWyYl8As7vHgqXOEj+IwMRMbA689
y+XFr9N+Mxl8vHj33KO5+E7mqTjVEy1yvVEVED8OiHm+dJYWen9XyGC72DDnojT29M8e3Az13M+L
L2E1mWVYtk6wyx1vPqbCQhNEWz92R5hXkk3UsKEOjbmgP8ZWcv15MWaUe1qA0txWN5/BPTSGcXEl
IvqEARecF/DUtnCnJRQVOteA6tdsa/s8sRliA5cAK+oJRJ0U+jO16vDs4W/W1bPvkEFa6I55cmVN
jnzP9GsgM/OlN6ZyiyuCKjHLzJ2fccvFvaM9WvVrLGvs/ssf3NiYt8YywyfeczXYDmAmk8crtE0U
3bkQ6pqohH3VpZppdAgJQc/lcc3KPidD9UfYfbqzzM49FwpnldGle5cJ3dpthVrrCeIfL7KugTch
m5MkK7g5toiCTvDa9kZ7A/6335mA81d9BtBzHLDcz4HGcL3s+W4Dg2FVM+WfdXoufXCd/N1oNcSX
mXpoZj1Q4JZJdwbZxx6MGhneQDjK6PI9d0CsjHM8s8VBnUfMaGpEBeSThjNPcmRIoDvMUt9Hg3XQ
AixGCeVEkRnZSU4DGxbI86B96pWV0Ag0gObRM8dExxBDaeD5HRn6CbW7K1HeIY/pQx4zmyU12mtT
prhJ2xnB6KZv2ZlSwRdberx1uWS7xqURrzX0FYXo/XAcUF8gHsBEaZOLjKBSWIJa0TuSxHoDTnUw
aPxRQWmgBsw3X+fs8WPolY2drvVYABbi5Af7Bn8eG+jG9rONYcczWSvdJZ5a75JkU7FTfffQKPus
BKT0yes+80H7HdijjZYURmS8yFtqaKyi5EKg1+HoGuWnosJ8TBFYrvyJFUbJuz3PVzVUcCEHCFIB
lBwSMolYooazarbNClNL6mkbp4vTjV/O8YJk+JtHRL72dPOQOE1XL4tOy/+Uw+6beVAA26B9TxCJ
MdZMuhHuT2S+NHM6P/ijxumT9d8CUTXNySdIg6daaKvJiCOELDkKL5Jn2Vzh+zM7g8HEUm3XsCkQ
QK2hMIBw7eUC9orvRQYOJbBmWgNzrS5Z+l1UTkDgUUUD1RVglzviUu0KGWYaYSnWXOeSV+0C8MKS
HQc0wbr8SOMV7p+VAUoBV8wKqjMjc99xyWS3Ph4/2ojyI5FyX8Uc2NSYnYMMgutQ2sRqysUyDVIw
oGRyDQgncW7FVDN9srcmTtZZSUYmUKut2Y7R0XILnkq96J+gUO8z+3eUBwk1OIrridHqKcqSm3QG
7RAxk+5jg0iMtMKnlBgnkU1+WPsxAqxiKDclPcLlHtc30qI1rIK8Pc29sW0rNox58g+JbLqDjvkq
c2yGPYN6LIzilrSluyfAB6SQR1xr5TQabHzvgf3wVZ+aTx4hMH0aWk9fdcHBW9Kjazp5plm/mUyh
dq7s71WWkRTupE+oihe3yXSeM5CEMvU5BVNfiGp868hxUe6I6oSZx+TSnHVJSkkA2K7djAmJUl/t
0Enais5Z6NgH7IYTFYkk6JJg62ClzI7cXym9vObmwGqdiCUhV6HBfV7ZB6mQ0sSPVTPY+Medkw8P
xUG0zFTCeS9QRFjO4OMwGTB0V/bdUIa2rXKfHjoTiU06NWEU9Pcfa/zPFSurnhTt9CHBmBQJbKHq
tXH2OlS/VeN7J8GlDauuFmFtUyIWBvDMnMoKhTnuz9RjHt7RpPBtomUC53EgB2X9Y6H4MfvpY++c
XG7wdeRMS0qpo/YOiv5rYz/9/Kuu71BoBnhawRQg9q6oQYZEoIBK2oAPnYBEp0eIYPo7b3SDHTYM
qoLMJx1F1GHQgjCxq+zi6cxNWpKum5xIpABx3KUOhMXXghfo2+2PNVOPtXs8ly+c9ZmZqWTP7OWU
GznFJm6aOr8nY6zvDZdmsFDGJnfSe2UjYkXSAnB+8dobg70dRwa4VYmEKeIJAHzKuVP11S7ZLMCW
dbmgBDCAY9JEpqfZDp6FL6sZsXkjG93UM+C7iAGnX2Gei73PgmbcmhPmC/CYYQ1PH3JhGx0KiyuO
LopA8txYCRyw0kUzmxYvdjvxo3OsxvRM9nYz3KRFxQXee2CUhVoy6ggtDiK5+vmXHtmu/1xSc6ct
17EdfWZD9BL3MysdMyTka5x2JTk3Y6D9tQYg0mULzGZQTGhyDNQd1hB0VuB+NXpXQF5aHDoiy29G
Qy/OHCtrZfj8jLzNwiRBCjGawPqz4Zw61i/PYD0CFH+tEypqHTZWbLLOJ8yPkTPyLDgP2mjzIZnO
U8tNMvOufKG9QPQM1k02f/aSsxh5H+xWKR+2DXgtmTMKIw2VmRDhcmUYRoIM9CnuxASAbULhQYNz
5yEutMrCD6WR3H/2E9UueVPVYc5ug+l8w1VDURvwJT/tOxIwORAm94lacqqGj0Tx2Rm1BhGorrBD
I0KBxbLA1h9sw6p2bjOVpyyA/tNhIBCyn7ZlwiHXNynn/WLUXt2kn46jYe9bXb8q4YpL18r+UjNz
h3xcHLy8mg5LDewWY3uDKs3BYbY/ZTzat4EyUp/MDsNfsdEsc7jl/TLhUSGztiokGzzbV9L9JDK3
OP28aIP8ShItJse5cTbEAJy1WOrEoM/Iqw0OISfYe+/JSB44shHzMk96uo8UTnDW0SeG7cNOmfpT
4/TulrXEOVkyOiFGoR4CW9NwxN+3fvsVFIa5boXxmEBvDftZ24wum+RyU+kL1iGR9odGwEOY9cv1
o712dGacaXZ0VDZNUH7L8xSQRtEHJMhzmp16b4XAST/0/t5ri2BHk5+gP/R9MAb1sBj17gDqDzL9
Irs15GCtDRM6guTTozAgOpEyYVxOamZnxhvBAKavGf3xIMZA1dOPbEAJmnu4GagfH52c/I4pxlKm
wg53jyCJfLEAcS+N2rWmkkHiQNFUuPmz3TsVMpw/OOz80CVSmd1wwu+Fdoj31szruoMvObpvfeN3
HIMol2LUPZVo3zoq43U7sQb9LES0V6A2BVYAuZntOCo0h4f9rqrlNCo9zv4p2O+Wp99jLsHsnuK2
XbUTJDiUEYfSY+pPZ22AzvpQ6iBLxmhu9zqUiCXJJRxMG0UH+D5+GquxFMO7oWG4jijLyMmk/83x
kGSkdV90R1wvqG0HNtWf6+S6H9qINs02lkRFHEM/bxjwPdFEVFv6GL8qCsGQ0pW9HgaKAaAoZYi+
TbgFEKYYfwDfTSHPZKjVNm4siVjCHyOK1olGJq46Ogo8qylYJsiqGT0DFizTYKnJkfv0/SCpehg6
JOQ1+d6B8EAS9Zrk2HnJfTH/96K4lxV3E0JaxN6GBpB5sZ37w3Ns9G8ztxUeJUgq/7oF9Y6hd4bn
G6bvi0H4JCtWDoJ7XcHqbq/EV7M/+ofUSD5w0YuwGjGiQYWgLOEf1b23m0uHo2/UAY/O9T86Bna6
ZX6odyz50bVURGkLd7zQup7XHjgYgjD6lRMjMkEfIBYKPVcAq4tRPnGOv2oxBkEPDtjPSj6I7YAo
As0+K7mYOfDl/HO7o+TDIEKr0szugZgvPy11bCTEwHOKRyZR04LL5lCz3bO39ClZ2tU2ahbKRV7e
Gk9eUhaZlVbeyVZssRHz2zR6uVGQpltb7ctIJKFD+5wIHz7Hf66JcjxqRj5ugzG7ExMDp9HCLEPS
UGoO1qnIEFA4Y0D4KE+7Pz9wJkmuLVOoVUnf9n0Ykha3SB1vCw/GbonnUB/9pZ0h/6Q0dPYtUek3
v9b/TNNzHNTmF40KFM+VUufUdrO9Y6luHWNWDzUaVLUOkrRu60PqmPJiTcOhHDj8BYS9XkAIg95X
6Kxr0n4CEihw80JIqZBvou3ndm5AHqxaj9yTeCxCguaAoWvV3akMAB4Fz+Nyh3SG/O6D+dU0qwtM
getYgwOJuiWEin1X7+wDvW8OOdJgrEefeVzuHkdvWaSoEvVlJZiCnG2WRcUiCY5HiifOjv0vBfHL
K/A5u3b+vqyHPCeoDjzyZNJ74kUvdd4+Vsr+6Ofkd1G4+2SsWNUyaGp0NUg2oIUP8Pe5pby2RjqE
Vrp09gvKXXt5iNqJHyRqGnvKWayQZfMQN7DIUfwQV0HZge+WeNmZ5pvOihwUkNALb/+zYUecbXXz
hGmOpCXyQcOMgYfMTsPJ7Px7o/uH3A5wB5oHSM/Ys/rmOxI+9yw3ly6dl8lnTk4cFX7mKijnFbnk
cAgxs6iKzZfcOspYBilsftndxUy9ilWwX55dMxNqW/J2Js1/mXqWu07P8pWm9UALqRXlUk5MFoGu
LW5lv36IGh4GvcItLWh1O7F9rdHhrX7eeTfg0s7cGcK19iwHW2Mcj/2NKqJRwdVcvMGzYiMAByxW
fcAil+C1mjwg9Nz+PyCqn8clhiqJQeKioZ2mt8jnG2NCkJIIIqdhWYK3u8Gw8eYuf83zMK2GzoJX
ya5S468NS8AftRGs59m+QhfkKthexwIGGDm1VbVb/l6fkVpRuvphMSAVQjLURS2fpM3EdCacLJLk
v/Ozln8rWODAI63qGELuz3Gn8XRzbVo8STK94IhauvRsOklFFoRv9WioaIdUGtMSl8W2kdwUPp6m
wu348Er2MFkWd7O0jl3uYx9bOFlZWu0Lj44i3HgEdi6/tgqyeTOXJ8eHT5UsZ/tSgwdbO99Ow0kl
KtmfE1rQXtIEu0IjsJHK522APa91HO64+4krwzLwY831QapzAy2dQjL3IpL1WsFRvCwoETxyNTzg
Rwx3MGRoo/Xcmk66Qt7msot3S7uCbA045e2ybXJz1HjS1Q6LhrZRLe4zgPvcc181nxz01OBVYKwx
Uu0RUGuMlD1gamrD1kR3t446W98ZMOZDQjme7VG+9cspq+i8Uz8Qa5PGbNO+zrg8GW8Z3u6wUOl9
NHnoO9vdyYXS6uaUtS0uDgxI3T5G4o/GUiEpUQEt4+V+HH/4SPVg827//qzdeOloNBgo2Kd6P4DV
p27kI5ss69lvm+zqzfaforyDMZs+GIPqM1BJp0KIX6Dpxcl8AE85H1ujy3E/20HokMi0RtaQP2T0
HiAcNjRhXG9JEwuYgdf+M+OcdTUmZsi32GIURh6E+87gCTrYWbEZg+k1l3MSBl2OCGcWjPj1Pl3T
PASdDfRTH43ooilWLNObX3wLTRQPP24NsqL8NlD7QYibwXs8ZR5CttnpDnY6tttufhB0vBS6JT+L
3oLK6GBqd1t0OO5uiHENqgaeBswIA9A3VtOg2/aWZI+NKYAwN9Tg6iu1ndr+BvYIU8ucF0+GhfKm
ZvnGSEOmpG3K7CI4wZM4WYZEQVe3idPik0LAKdGT/BPp8/8rVNByLBeSyP8bKviW0pWq0v/EFPzX
F/2LKeg5/yDAy8Ro6IIB8E0fPNi/mIK+9Q+8udAkYOo4HFYtzP3/mykY/MNmhm3835PVeVcW8zCw
XKbJLPl//K//+Z8YEeK//Pk/MiNM+wfb8R8RAz4/n6Wa78nb0P8bOsUf3Jp5UGzse9U+uoHRruy8
yjbeGc4L63uMLC+gV7goHArF0z2uc5qnO7d0cNuXCyZ8zkbJCWy2DqZ3rRfoqDkh4pww7tdNl++H
3MQC6A3HstFeF5r0PGivIFGY1koZBhxXCqtA8QhctHCHMDKmJ0JJV7H0j60unoEVK39hCVYl1qT6
Uhiu3HjJNf9LtN97E00fkdfo9BaZ4c3x9DWKW/rWOYwCu/GkUoCjntl8QYq+Tz9qnASsQ+M+paZ7
9tHhhL5rbWiJzX9TAj0hZEVk3lbMhjxvIN7Up+zMTe846rTGYpMxdrSkwC1CLlHb1h57dZg7gBRW
dkK3GLAYDnecHewYCJUaNRO7oCi7qr9eqTtEArkPbRdI1m9jDGfZ/qLZitAqz546/a0IfltO8GKl
A83G4HUyeJJLc+qPxaJy4+N7SiPSJ2LLRN61vKCKISAWVR+wxw3KOlgaMqYpAaaUyREeaFOv8FCY
OWGQmh7ZVFVHF9J2CFvZ/sgwe20V+v9eRYQ+pbx/07LcDajNT18kGPr6xc6kkaFrdehc8+A2o104
So3qVlnKJmDvtQG8fAxiPPtuwtpCK/k0QD0z1ugQV91ETnQ3aXzdUOzgndoJxyfuti/oYthTOmIt
SmG+OWmVbF2dcXs60Rec3H3qcb39Qo9Jboh3c1b8oUAmicXYjXH9W/naPUG9tR2XZr1OMiIqsE1G
VMBRwMIlrXNX+dW5w0B8NI2K4N7EPzLV5kglnLAElotjl0EoAt9tHg8oastyJALRX+sI4w40jk95
R6EzdIXBeQAfmgJaXhvzfUJThPIUaV0ghzPcIUiXy73tTPYIKC0jbYEC//jz0pXYxhVuwJVZISFi
JmKGGd+fgSWSrX55saWGMjRzSKYixXEqPvEBfNp6eY46R1uqK2Sa37nv76BOwLvoqj6EjUGQdTeh
uep0tTGd4i/oSfnPeyRF+8/zjGMxqX8XXvneMafboryNZSs2U7vEo9Wefhgj8BKaJ44/L5FWHNJZ
jTtn0QeKRb5H9cgwY/H+1aFHY5uNHJlkPqCTCUist5YLo5XtJSu7V2SQ+6ybCmLbHEGTAixttGBp
IRosnl8K1TqNxanWxWMn3XyncHr4pElte1RxOA60nRssCcPZzWsxEQonYUpB+dXHMTucVY9I9sn/
6cn+7utg28d6fwBMTTeVnITGZMI9NMjG0ProOES6TSe0ek8rgspH4DUf7E4emWdZ227QH9p2XKJw
OUXi+t3/832mznMaLzlUtVQoBvmE8HvuonbSNsRg/CL2RTLsdp6NRTzYYcjYjymK8d/6otI0l5dI
WSt/fMrHvl+PUqdd1zO/VeII1eXaxB6XlpZDXmflYSqstZi8eW8sN0qrGSiYIjGvpFxy7bp452km
uIDq11jiZJCzcYtHEolkQ/RiV4n77JkE3qFOC4UkhmEwcLwbPNrB0AENmw8RqzyTAARANCIlqkXW
N58oVszNjn5kKvt38pdUG8P9M2qMgDVqOkZVx7K1jevcOPGzp9kNnnI+BZemQ40TN70Ewi841CM8
wVGN0EV5apeOKZA3xlXPCUqLNjEe8oCp7TwpnLhuQFt/eakI93a8U5W237zXoqaTS/1M8lBH31VB
fuKUrDdwuiWwpkdPmNGaPEULA95iMhZpe66E/cRQ6dyP/fjqaLI9gKM9E3hXruUo3VdXooRKr22k
kgN5XMOVsF3QBYR+HqZFRIxtpFvpM5obpGKozFD9rZEEd6d6xlbgL1FAzlCkO88usflYsXqUmiMO
ZSt+MztxyU6NQPXD/Hsxa3SEbdd4rzDMgiIntYpV71BihMCU0bS73hi/XZACmBFA4uFRKJ5xVFy/
qKCdO7ydgyD2VrXaYzuqDPF/+RaTer9OlM08x08OfkRQR05c09lOa+M6lfJCutGz5Wfxb1Wmb7Ye
mY89KTij7Qw38oVe/SItDqC/55I4Z4+p51ZmbHFAqZ2zVnv3suEQ3AtZ73vc9/SxGZDTC0LQrj4s
IxErlBJXUpH6h1HvC6I5Eu/E1sJWpaPkG6wUlZFw9M1QkFqoQ+Lggs3+Q+CwCtSdbmFEJF1ybAqi
ZUi8eGXStav0tPqs02Fieuk+mwZylBpz3Uuk+iUreXBZmrQ1qJH5l6o5lZdd2j0AZPme3THaE2Fi
r5pZuCeWzqb7b/93rDP39PNitPOLApK0+/e/+vm6avnin79LguU7/Pz5578Arv+dGuYv3EvqbESl
s7PVNaecfqOrDpznO5eWF0aVRdXgJAN9T8fjeKJZF9cuw1arcwwGzOx7IXDL+0cDOe97DPiUgUtB
OL07ztt2bPtD7GXdzYI2oy9dQ5YT8+T8nxczLs3TkDNEoXf/UDNeZ5jFxG5qlvS3WEux6GvTE4FI
M4LSJ7fu5qcUO9eO/K9+/fNHIqbKUPBUt1PHsJgY28Ah/52xmkb/gLFHiWht388QFaAjPk4eA3Y2
GlgRPtZhG8M8csdu3XTSW1U276b2+1OWWqFRGywKvniZg3nYxD0NIRccW8gQ3tyYWHk3+EMajhrF
XngI3XqwIdLmv5VGNR9dOTIMiuUhEYzm4bTkTkbklY6zvog0e+O+IvCZJmK8qxb5KgMfpDPCcxkn
JW9uV7TnuBhRTaHABBhNrMGd/J3pcVIOw5Fh+G1Mw0tSk6GW5Rj5x9YhEMv+0+rBH6eYzB3ir29Z
uQzk+mLfk/oSmopotqhpekD6mAY8KoKV5ZveXrMfEkM881t9ALIZD3V6QrCX0Dva16IbFm0/GFcj
IGxlmDdJf23Nan6PYuUcVEs/f27t8gnl5YEY6flAXPd5GOSbQZ3DOD2wDk5CXrzQ+pOGGweVLZM8
1fv+Y42yXQTmIXZE/81LqBo4PC1i2iSzQq8YttqYVBvP6+qTM8CW6MwknJo8fkhT6gd7ID4gpqZz
NUg7NhcMkDATcbf7dL1FQZPb8SaBl8cNqJ5IZ3ueIEcSD6BFO/lBu2RgqyYdujNgN2kR0j5GjiQb
N1tdQ1CCsycmKhrfUNNjUkjVRsvrfWIioi8ppEJIYTMeR/pzfAo4EXHAQwr7hdqv3txMb3oH3M+5
eyK3R5Nmt5fIkPhE52ue+DlxOSWmURIE5tCVJF6L2j+5uifXpuafNGAtIWtr+mkmw8Eq3eKLI/nG
9jTAimkL4yWwyJrzWObExBxLLcEcXUfFJZC5PICgpj3Dr4QrP/qNSL9YM2EoafkCCpk1uklD1j9W
PikqhI9a8DS0MqQnVod6IOReZfzCbqoRUe7McMgrI9l33E1tzdbhgR+0mj/ETfUEGLUheJ0hbDm5
3GysSbsRM/he6y1y2IPUuQTsBBtvlh5efvPX0kzt2vhSVMWEx1xsLBeTVDLb+oOZR2e6CvUp86ud
wIHx4tBMtnR8nFLaz+kIIabtzVOXys0QOC91qxhqHRHH5Ggvcp7g6qv1+vLRKbkpacsyA98CuaHF
NwTMeYUBXwkN75FJIj2SRWgQJzkm/PhikldbzoyfewDOdAswqmnotNmw2RrZ38ALcVfVTXonRnhN
HtW7Ie1rK1GipuYXhqxdF9EOm7rqoUNLEjaKpSeABwqg7ZWrO3SUQQ+O2XxOkb3PJw6PZfqoSgga
ngfwgTDDCxQ05i753cHYWfqvHfNc3PgvrjlaqyXZmf6mK/7aKYRlMK4bDLGYVyOG0NVsPkzItHPT
2VEAnDgHUvpw960qnbzuNHmNRxJsCyJoCxvBWaq9VgVdwKpFuGjm2N5VkvCYyU9rBtc+OBcvxdEA
jjPlKErYLpMFWBZZ+T6ayEjipn537J1LOuLKGctdS4AT5l5yVCa+qqnVp5nekgRfZVN8cC9+2SV6
hKFCsN244rPHIbwzDVo4EWSKKSdlSdNPDZ7dfZQQ5xsxBLGNlUYmdahM8s3MzHhyZgoyE4SA607w
NgqPipDLaif5Y649eQaBys5oUVV1EPpml7kMCc1hNdky7EpzZ89okGOS222izEwISMsJESlurSns
+hyqDG3aSIEWFmgs2zgfH0m0n3Q4Z4IKXeL7GAD2I79sX6q/heaf8xjT9kScskHbauERbAxm90iL
Grn3BMprzid36U93D+FUU5HbS/Ap5pGZfl2pOSfYacIAYOX1tAAZ2a27qf3jpkhEXcGMEP52WBdX
mfkATSb7hADdxOnkBe3egH1n2nCAiIA+y9jMV/ACwC4Y3g0bAeV9Z3OA78e9PzoJwCTxBefs0TPw
QeqqjbZGIE74vtYGgxI7ODJWyTc1AMU6RhCFspFmcHpimPUdewG0t5R0lnaoLgaOPFKz9KLUQhFT
VukZrqgxvcf2KA65j7G5tG4kooCjKWN/NURZaDNOFYxZYHBYy+YPBSapLZQH4k+EZeNB0Yctjfh7
NO3hw/XRRSOgvjiptxuj8c2jAkezGSccaBVjV4tL2xFNBC9Btl+YacjO0rz8AVUBfVNNIfrnd0Nh
FzM94kQ7o5tbPriBQMDugFSezn5mt/g6sBjA5bzGuZefKxoImiXf/NY4usOBQOryS7cYJZfaXw2D
+lEq7rhisuKDY1lYkMDl69h7WaSmCIQfoUyzRwPWGWCrBBPwtUbcYIszVjeLc29p/tEsKJyQoslL
AWoI8YjVvjh1cpgMgh/gwJVwPMXNHmoDYTeRcWnS9IS9tO+6UN1n5jZyM0+DtidTBtCThj5wihi/
lJpLQO4wyT20W3sVYGD0LeccVM1jEAtjLW+aIoDZ1Eak3h4aJKHDp20Df165SXsQCXZPdAfXqpmf
3Km3yNSmdOrANHLAeHQB39R1+aIr0mTKgPkxgjokRSPtdVPjBN3W2s2qr4ZInhISFzmv1Q9qLJ6U
3jebjEyxdXYtOzA0tANtgqWhbQroOHEbU/UP6isy9bvEKc+dj0op4d5iuTHQDu80Bl4rS9zj0SgQ
5lwQWC8b+TBvvRhvqhAjdjfRxqAxrG4b4EjcCe6/rIiLc6UXQLipCXwpgq09vidzxMcnYibEKjtY
47xAuxjEIsDDk0aoZKr+zrltPzo67Zogmx5zySkgzdkUPEvsbRe9m5eyBuiMNEOn01689mtq2BgQ
M38kTsypusEiNj0aM+lPwjR/uV3snMpUu5GDfugnGLeFbsB0W8SqUYug02zu3BElE2nsHc3F1ii2
fd3IL1VAFcERirBg1b8C+aGHJ1V/tgqSI/D3jz2IBVJQccXV3VsW9E9uW7trv6XLVfawUxyMS55b
/CJOEJ+Z1N+gPSDwVmg8ZTqb26GbGeQ2fahAf4uWEXwegRODcSWQlJgnS8927HWIIbXgHiCY/yj0
L3B8w9ZqE7Gf20puARhBgab1z9Ikon17wJ3BmJN0ldx79wkPnuHVbqJATO9LAPvE2DxlFqhK82us
oWU1Knk1hha1HtC6fcfcbJvC8P4yOn/jTmX54JUxNvMJ4KTwwxmWcJV+DJSSF5QvJHI6aLfBuYmC
A2/kd2dFkH1jUNUF5NeWkSU3THQQ2PtEjhrmk8YauS1b4yWLIvYj8qfjyD3OSWssAsxu20xQQ21+
ErNlF3xi/adybAm68Td+gGXkbCchVOo6NAgfz9ryQbZcsX5eMbOmPzdTCtIr2qMfjmFeoaAZGOaU
UaPRnZFPval/ga5b8JtMGZDt/i4JaDpqpT4/ur33OAjWrXZqt3a3UAFduTQ7xu5aoHj355OemPIR
k+/DLHGvZvy7jnQ/epl7m3AvvNoKECiBL/TW1mMMdcAhpLvJhvJojPI96DIfscQb0B+cvJP3Mqj6
1ezls5t5mKYF8sklY3QsD9Dq81szaPktoxw8Qr5+jhvUDEy4LnlCpDyuepZgV3ugt+U2l7Lr6zMD
J2woXnrwyLZfzZzsTjT4q4/F5NtAOrNz4d8WhifldRuOiXXwtdi4orvPd+kCGeAED0fbPJOkB/Ym
0vEsxRS+LfsWG81a2A3VBb5cy12EIw6hzU7Xs5yXMhxB3DHMvPrV+DByqFmxsc7NhGW/fRwsPV9P
dvshvwH3wddT7pcTOCkHccAvuiyeZ9PhuqU6zf0Jz8iAzkIu3p4FeGW49IXVJsfKH7aLlMhfvDtl
RtojEqbHDo97VqUxDabcX9vlsPM1Ph6xd6PgJbcnSSMkXpWdhI4QYYzpiuZIrW+gHGVPyAIkJhmD
76iBm0rmX5vYrzHTZzY11ozcYuxF6aXPZ7IcYMpnNd1SD8Fr4xV0U1jqEmc5aAR5d5mZcYv4sSdx
YiXSRO30qb2owGRKSX6so9ItbbiE2p0bM+nvWWMsIN9qi3afoBuDFbo2xHgdg/tA3CAKpPnFrblR
YmuEry/hv+Tmn2KmjM0V7cdEc9+c7K/MrD+j6s6N59qbqUgbMnyqmF9mKNc+TrW1goLSjob36JFc
N+MLJq+OcXD7VnXclr3Vv3mNMRwnx3lIF2Vnk5bWA4F7G2uMfueeueDMHO0A/MiCHZT/kiWT8dZ5
MgzWUTFGr77yAQJ0M41z3Tw3/nQwXeJQSRcqQqOrv5XMODYwKVyINPjyEck32HOYfifIofSE2Nvp
12C4oTGgg2u8XxOa1rUofgF23fsOePCC5OO1R3MrHCT8SQk6b+VJw1pbVuqEtZZdhzJZB6ZQm47A
YD165Apu3Si6kcnS7hD/7Ac8GB1cyhUUmH/j7kyaG1eyK/xXHL02XmDKBLDwhjOpmRpLG4RKpcI8
Dwng1/sD9LpVXW4/h8M7a8EASXHCmHnvOd8BuYizbBMM/S0OPAJEhDsyqIbe4c0RVLVCpG5dj2Ph
7B23+9CS5wpeV+645a6W1vWUDIAdcNXTREGyZN2ViIhmsbLvMKFsKGcOEXHWqeRTxW2O9fFlmGqI
LX0JTSatKUQzpd/XOYJQeCK7Niqv42H6AXydw2ZUP/hBYqVbnbYP6zMJK2fvbpoC9dh77U5It7yS
rbgWlk76rZhlt0xihe+fkwzqRM5M1+Y8tApjwpHNpMKhr65kVd9Qja02OCrORhRcuRViEsMayrUl
wIWEtJbwgW/NyEuPJJU9+66LCNmGm9OxgRB4jBsaHPu2Lycyqqi/h9O0Iqt9n0nCZdyUStTowM2D
kYLom7NrkUJ3lZULY4tHHOmig6jVQVPYe0azuumL8EXRmCLv8rUg/py+lXOT+uKuAgSi6dYZlC6D
TDu9EsFMtzUp6iAkf/CG9yyDhFZCmSVOPl0bKTNAiY1+Y3ky35QGx1vO5QhVVgev9SWhZ30xNwsZ
uyI/7xqCVwpGw8Ch8PmzR+xrnea7VSEVDR1l7AeS0xmRIdB0HIXyKZSYpvpiR6EEPb6MQCOF40vj
IuLM0fbj98Imj0GeIPITbO5DjHUPwclAiyktLgzZNrsuIiHDMOzrjkxJQAF44wYw4bOUAxIMkye4
XQBMnUfA2OhaafQlI1cWt+OqOXgrvczf5mcjNVzBerqpNO+CiddWw+AQGE8x31wS71NKKhFK7my7
Ro2h7gYsabppbKdQe0B5ri7xzj/ohyZB6xvWV4ZVUKIjpvHYEYsYN/LsRdnwgCxxa4RJjEo3j4lJ
CHeBm5HRGhRkvQfIe8htREvYosDLY76gM0KWBZWwnYfAphNscr+f4ylwO/QSB0UGEIDJNaAvNNNg
wMlicHft0JMcwiAp8NDw23qKMlGX6T5tBNbRBIFHadMjbBIq41SO582m21uDgv6WYsp0C/XyCkR8
v/OjMNqYJjKIXhLJzGWt8PMrP2zC/UBF+Bgx7MoMF2V5tQYRruFkKm50h1RmWGRMPdLp0vSHi4Rt
shau2rlBmF1auXpTo4aaz6YI07jYqXu3OE6duaFuvrUsr9zZ6KDXlpEfmjThOKsPgApRLAKp3Abf
/GR47vw02VqxDXvURZEi61MaQq+R6iLI3atwBJajO9RM56MW+xDCmX5GS8Sxf9Pm4k2H322ICLvI
PGkYqz5Ghb0regRFo97LY71Nkrq7lmBpMYIfI7d+I9+XjAJ/SLeJndQXph7cdHEGFs9PP/BHxztb
H36gr7R7pmpW3CPnCZgjIzfv7qR2KGmCYs0c/W1spAcwUuu+gCTbFvk6cuD2JhoZuQQC0VUc137e
O2fdFuQQkMMZdhH57EVJkJ9rQCkU7Q3qADxffsTg2x03uHVgb1iMSap705pLNxCWLWyFGIj3DZm1
iLhCjhOztDdFnsbbuOCbwcRL6NJN9zER1ntZPXYTihpEMxgPwniPWO5Kb8ZHLxOPMSit3Ri3e4mK
vUeyhk9nrKByv6E3xID2vR3ly6iAJkU27TkVGec0I+FeIOhbeZH8Hrqz3DGqim1X0IJK14NmD5s0
H6xNKhiyV8xGnCJ7bAYusvGV6W6hvGjrNmh0uNHTMY3kNqczx0grn8RbEg/jVuMicYrTPKc+O6CJ
CnJA0CHTS44nn1DrFwLoMKfGP3KRnWoV0NmQI9o6BoEDl6uG2ueWOfGxYLj4NFZXTT32ryLEDq0n
OrqFI2MxJLDQxAGBFVeUsS9tiuuHybvPveLO6szm0oSOAkcBekRQJGsPfPPe8AY0ckRNHIqO3Ylh
FzXnsSzeavT1mMXMreDsRUyHB0XtZ+zG9oX+njM/3eg0no6iRAkhMxKMInyznATo1ZKqvAtCQUBM
hRDOAK1GUw5xFtJb3ad8IJ2Xzu72USaNW0PrjFuqczNihGKw1YkXohGmtY/kfU/JvN4OKm3XQy9e
dFAAVbHS9YApd4jcy1biW2bM9DvzbvCuozY3n7lO8Ltj0D+RFWB6nDpqKq65DRy6pUlUqK0NFSzV
xz05iOm6TKjBGk3HbMnjREZfGYNqbD21/avflURb63OO8dDdoY7L9moIEa35lyliN2YLc5G24oHy
Nupxmbp12yM2RV2R1NEzKChDa7PHeshuWurDu1z5u5zLzDasA1QdEsXdGF+xCar71HVvR+Tbay8N
GZ2m51G6V32Vf2sdFx+eV9OZMGGPgCvcyoohsSmHgxiRmLQl1LPGsjZ+Sds7851k49TvsNA2fj+C
atBPohGCEwNk13HS7voBQF9Qeo/1FEJgLKydaDO1tmUarU1S21el3aR7jHEMsLIBsiVsFnq+aUW7
hqEQFgx/upoyzKO6neJspKm1RYh1aEZxGJ1sOmahz2DVFBSVO86pPV2xdesU33su+HNuyirVvAid
KeVd28yfE86L1LR9uLwg8RSkrwNVg6bOiMOs8sNC8kkk9QzpuQzsMQwWGskb7Y3ecExYhDRgxhHe
nQcrLPHl9yzsq31i4vuvs57zMqvbqik3mUzU15OjYVsIZYgiJ3auPQZQ7tRg8i5LqNOzaXcMOQRH
z77K4/JYOJ5A+UaAYCS0q6bKPvw47nfMpAf9GwnnkBamAXHKWWBxgtdYt0ctxftB52xNh02i1mQb
W+lEMJBrH9KebjMF3LgvNoXojQ2ICSDSsbgO2x6RAnU0LqlM4HLa7ux2q3Rgt8ywaPVNx2ysZeQy
0QAbh/hc5iiJrcZ/NJs3Y2b3LAKbNB3B5UWNs2mivtqENoMVeuSgnBysOOXc0yen+kiqQrfVY+Nj
GrNkG1iz9if2s9NInaqiqXkEaiKOWY2qO9XkDkUUzKFarx9SvMi7VMPtUevsL7WumaioLXAMfnLS
q2GTEIrIFaSNdilEM4wqLSrzsjpNQFfWWkVxbgif7OjeMYzp2JX+2erAdi8SjrwCCOY35kG4JHMM
YOTwKCGm4Epwg09W7Ih8P0lcL3vq3cOJI+yK0jPFlbZ8aKATnXpsaQccQBtB7dKRRrP3QUVgcgM0
dKqhok6hHxyXr+NLh5okdzdJfK9gcJ/o3dibzAGR8ymnmmY9WNRDxbMNLPAlQauaCZ1B74kC6ftJ
QQKhpocSZQLYoYnurvPLcS8YBIwxpNnKLWDIzYdmxlaVYxitpeFREvei8hTkpti5WnUD/QWdjh69
l25xUIqDQ2qzOyxEb+2NDWHl3o++6QGb0wOXhjyoOKIwObMxEnbEJsvOHddh2E6zaKSYdTWak78V
emZufTcErtujGp1cePCBP37D2ZrTonEeIDy4qyxDrbE26sDeO6I4dGGWbZtJezWoQNBeye9kIsTG
M+D/cNheIewCBRWarzBD9RN9Im4qhSwfu2YJ9mJjB4xhPBOTmG8nDLwE/hjznOgl7DuisV2ahZ83
FdB8Drhhv6RlqyR6gZV1H8rxWpMQxkbq2l0wnGKcyYPI6c9Z/kXAQ1srGm5qN3ycnDfLBQW4qIFS
z95bAuxraYsj7tWfgdZ7XGYRkieeT4prGrOZXeiYaVnZW8J5M4aZGDJHP2m3o2viVxHIstBCPFmm
Ye0rTnKe0+fHmLr7iTAsF+Gau5lyFEWuRawHNalZKxOO8ntqmjZxOjkRESO7BHmNw9psyzemuM/u
AGZuzJwrLoDRytaxAhRpQAZ2Edu7qq3OSKMU+APn7DEdEMxIMkJWKc4Th0COJfMifPxlU+0EZUZg
5GvjvhmKpynE9KEK7UU2+AHIJEdPlL4tyiCH0cenlmmkiLq3Y++OiQODp/ENixNqu3ZK9oXd3Wie
R+gg4Z1dcI0aC0X51FbrmLFwEEwkhPr5nDyv7FNON9pju+UkyOuCI6HjEk17C3y/RymzFEh8awvV
yHyQG0CXV8oMm22phyRP+bcW771ddstF1bTcTHVBi96/CQZ0ha1251QIN6mIg6wrCWg2XaCohtfv
GHQ8K8fGYV0lwW6BF2hw6gy/0/eqyYxThyWdhs0lp22ER/O3rQsdg9S8p+i+Hl/YYxDOxlD8f1LN
V4fxG/bG5qRVAW8h0JCWLqvWmblqyq9uxMR0hZiHF/QUpKnE0cHinCT77JyavN4IJmhxaajx+/rg
g/BprnPAElejRdNZyWzXS4pqsakdcG2xd8f2aQl112c5XRsG9sEkSEmXNH+UnVIwC/x9hZSmGK3s
6DGeojA3rHUfDAPGhw3qwhneVnfDDwrkXPdFTouRC/pyAAYWpwSsSnQyNYrVBK6ug34+yZnJfWdA
v6V93STXnSHQwI+Dt6Mmdu4TGqpeD9bCBNbQDDo2gIbDzS7CbOMkzFEXffH/VwW1CYDoLxXU10Xd
hv+2eUuK9p9U1H++8E8VtSf/EBINtWMatoUwWpL/+KeKGszxH7otXQ/3qosaVycR9E8Vte39gYBa
ejytI0zRHQTWTdG14X/8zRZ/eJahWw4vg1imW/+7ZHYE0/+UHWe7nmNbDtdKvqEgNNn6LfPT9tyy
kYNDUPDKTLn6LTdpG2F3bS2Ucrpj7s35SrVc+D6v/1/3lwdbPcgY3OVys1x8x9piMCNq8By2cQQ+
Sd5NWvtME9WI5xp44oT/NAXi68zS0Rr57m4ItZtuThtYbrj86dkhsnrvSAbJokgNsGvlh+UoWO4L
0yfzqgr3XZBxJUex262zc95TQJ3QpqWF+xqO1lkPcEHn/fVQGtMpKdDWjcAk/f4m4fhigjKRm16V
j6QCP2S6IueSAjuql62XUHGWY1Lu4tClFhu4gN5t905FnEv8kAnfNOt/mBRUxLlgJSm67awXaA0j
2wRjhRcvi3DH5NW7VZAVYUrntrTkSwX0lX7Y3ai3z6monA2VNwptTGt7iEJrh0bTHq+nuULad1nl
SILbyPspB2SzDPIGgHI8gIUVheCV18XwV9WVDd9kq2Hvr7LxBkrKnWFFr6KUjNRVBgnAQd1LIsmk
nyVubtptr0gy4BzYptoMAVRR7Jv7+Q3bsHkeRHiy0RCMA5wLkWXNKlEDQ5fAo4Yd4fMBFsY5CWfL
SuVnWCp4GgujZhC/smPrMmzz1zJgrQ5OkGFXQyFuGdNFGNXfStd9YFpzb1T1rds4j15oPNFyBtio
4gMURcK6fNY7FkGnujO1Gl0BOBYsMtNQXuAWwT8eVD+qlnLWDMp17dVQ0NJNJx9fU36k5/+uVPPu
Wj51bDTfQbIPueRwoj7BdkI+Gu0GrdxZekSNnnJ/4lAq0e2BeDS4Zn0u/G1hVz8xLsDH0adpH2KO
WQV35NXD1jWQabG10vIh6xWDrByPZxiKn1mAvwlVX9xSOe8c+DhyZlNN/GhKtZR6Ddal07Hj1eEr
7hiEI04x7mqTLi5xnFGVIqSgrl+SAEoVmmJI/qJ0C7oV7AA8zTQeofzeG89I+SnNQwJiHCd3jD0v
iRYE4JycS704FLp7FxgjRn+9QSkypbdoK3MFMwate59JxoLyxuxH7DKTAJocaSgPadI0yfhjAiWW
0pxEOhXfELqo79sEAXUHTas3srt6GEHe6slTbfjPVu5dt53U1ngetkEE6AG8+gDlxfxht/qtBkUW
8gOGU2Nal6CCaRkla9sNIZyTWuSW5aNQ8gfWcOqYwEe03ldwUNJ70jdhySTxEXvVjeXCoygUVUUT
3dQs46kqONBdY9/mjl+uqtS/Fml1yALK71x71x29Saux1/po7Q0zuqrd9kElKlnDZ9raOXuyNMFT
U/t9KlsUDwyvAKfj7YvVui3jQ32vepeN7DjUQvStGgUSHwz9XSIpCwoaN4N1MaU63La1YKWCeoOS
lZioesrxJx/wLYvsWy2soBmQFmln+PZBkVCtvWfs8J3lCIeiPLiahrk15vsey2imyvjxJUkb5xCU
cLdXJAFj0Ob3NAIKgmW69Nbpeq1NOwMhJSzk/1BN8bjcNIbbb9BDx612CLzr3AODVOtnL0CR1xoc
031s3XYhWR90MqO0uZNW9KRsFHoNcThV2x3VjDLRC3WLNvBMhkjKVYLdK37tUeyuskb+pIxNwQa8
4Qpy8AU0iXtgBpzJBDHQTqs+dHHte+NhCNwb+rsfmF8QPabq3Fo1fvq8fTBw+a7sEQmtR4zHNpxD
1fBecFz5iBf798YqznrZ06HnSzJ7v7ZNBuqt5u355RvXsW9DKtAqVmgKu+xNG+pHQ1kbzOyPRYrY
355c5IeU33J8Cal+9rkI4Hz5aZj5g0JJYUfxzyHIL2ig7DSzxPQYcDVpW1iNmCmdCM9him/QgPUU
U0cxC8ya4KpMGidNlz/qvL3pOvjgfARdiaUf0ABu6zlbflp77zLmXNGFWATF+zTa1P5ClzeJEJy7
6bglNI7+GgZ+0I32ddQjDEpzgOH2sx/pH45vnrD/IdKfbLKkbOfSN3sycNSFMxr+us+m28jvLpj5
b227h6MhCISib9yb6Rtqf6peZ90nbC9Db2AdiX68tWe7g0s/egbHbOvOO0UoxM3W2Kdpfpf26UcQ
W1dIlpBh9MObS+rzhur1bV8Z62g+uhAe7CzNmhkG4QfN6m2vGEJCiKP579VAPtONpb3KhjY1BugD
rAdcDqoHNZXTSLcc2rv+ew/gcN0YSM/y6XtrBk/DEJ0DFxJCH2ertsOrGUm4To2jv8z0gZ2wQLpr
7ngcKqK6MC4BA6svB5rbI0HItBDXwuEkn1OYC6XaQ6U7G8xV6bZSkPardY0KAQGXfaXn9J3jNtmr
WB5KBe9HOM/gEjGss7cj4yBnkgjtTRCPO7gD33AmBOugsb5nVn3Xo6AJonjvZS9kJh6ccfjwMMFq
TNhSZT0Sq3ef05NYOUP3Da9jy2wV/vNkrTvCMlfAoc9VMBKjpRASeKS0udhPBqqshXm2p/DC9RDk
4hdHnJ7sCMi7pRHlr6mSDm7+4FXerimTN1uZOU2Q+Kmc2BH1mAwImV00Gg0oh+Y5ImGxQhVf7QsY
tDRqdcDygv2mLyi++OhyuolQMDetyEFFygNMgU6Yzp5LmhNizchkoqhzdWMPsex6H+TpQZb2Ser2
qUfxg1RlevRAltQK7VDsfYuMPjrCKvsRJuZeQt7AAKR992xaEqW4ESj1jyqxrgCrknhQpa+tEvq+
KGOiWS3aqgpDEqXonQqqdG9j/L3As4+Hmil2GeUPBGwqKsXVm0VabT5yyqnr6sMamwSJxaMFzwPM
uYKkk6aXlJDgvRUah4P1WPQcrmHpPjkk+5TuY0QnCUO3/5wklPJEWH8z3fQGXSHAvCI+E0T7keM2
2mrISqEYItgbn2XLXD4itSciTq3VFM6nbPhulWW6NgP9ugS8UQC8UOmD4YFXcL5l172NJCAwUIfV
KWfEzG4eXNumjpDpzxoqqBUsznzlgz7rG16iF+7zUBaSwY+zogFJT7pVJ4BQLeIrOocYs9aZ1QMV
Ld8Rj1qe/qqE+6MJ6aggmrpEjWGCWl2w+huzKB59L5xFNvotoCfAo9Ns84ZWZ7aQpDB+bbRkgJTl
Bjd0NDqbRq0eMT5Kgm8pMtW4otGWALizYkQu8bXh61fOKJGVZvqFRbW9beaIIgxKjWnQxQuHJ3Ln
oPNO1f3kWq+5Ji8KITz0z+l9l8rLwuA3NoNfrCNtl8XqFsLDsyjoa+SErIjK4rxLJYHT34xteNBM
cis0NAg1fDDg5sOLiCefk1d56zOw5qfQ/xvxpm9UzEUoDG4KYQLIzvYeJcA0+ZEb2PgplwB456Ll
ju8x5Us9cLQVyaXpzh3pHDfighG5ZmfuKhLFbj7OAYs9UABFVNzqJZ3a6EoHFEntT8yc1bvCYqIc
N5zgxjA9+5rgs6nacOjkE34x/y2w0fS6YAa03Cc0e6S+bDfFc2LAs5AVfQ/7HNPrw+Qevg2uenHC
/sfYtR/mJDeMtL9HHp6dUmddhX587jQAPmlHO8ejbmm3MWkh3Znu9X4U6tKo/QtpCn89BvUrpUCX
cUe9iwo6E+uyieNDHDkvZpxd+FX1M2y5xI5G+qpAJQvDPbQDA3qm+3dGBxkJu/572JKZqOfqytCT
Gw8iJJ1k+b0Fpko3vdtOyXzBI/pAfRQd5sFA1SjpZHYkNdXcj3rF5b+7twv3uxX7qKtTd88Jlxo3
YBYHnoRO9qrqGgrQ7vDOCedshfB7/TsFoSAJ1Dpv461fhOhVo5guBGQLFUOzsGAuH0LiXUT8ONj5
AyhYLv9r3CwpIHWIo4nyiFzRNfYXeksMCHZ1J8SqEgN9zMleF515M4XOjfIRoZcAo8YK3V5F87tt
5DpyKbyY3WVVqHuzVnPWHcVMImhc3XuHFHhurFQc6q7C1Wk8UY385pfxpRYjJfJ1DjAXcZEESYVp
lZ1XZWvwzcc+4phqE/ljbAwkzO6+HgjpSKboMsRdj0rzCYl0sCuIr6UqqetrRPc3tQV/pTWeEmIR
pIuPxO8RVqvsEDvZxeA/YKbExjinm9D8WikJs6oCXiO06Kpr6nAXWcjTrGI4WCPnKJoT7sr/5iuj
PaJ0WBkBPovwAeIC8DWnxUcwuv5J0p5WGXmGmfMIRunJhU5fKOe6ZL0GBIO2RfrRmTP8oL+kOWab
/UeE4SCY1AtG7+9dSE6mzXjbc0/Mv2/t0vlZJXgdXJcsk6jcD2HpoziWq9ArQDmKdzqrR8MYLuvo
hvpmS1252LsFMobU3xtWd6hMBgtDllJTVGMBUyKHLlJQoq+ogcW0qJK5c+HpVU03Jn3Lqpk5gReZ
GV/4LaxvEKUJHM9c5j0tvGyj5GxOVrP1xvAjhqzaBQ+C654pt+9ksOMuwCIF08hG30IDY7nBS0GZ
YVmMWz9Ak25E2+Uupq59WLKvD1M2gkJC3UpZfDp0/4hB9KAVRpU6kh9O8b0sfyyvA/ZOjRtbxMZr
zb+/N+jY7JT7XrwVCEo/P295bCjNbh9rQziue0ySyzu4c9Gj7w1UKAPq7q1u1m/+/NhyQ0DovsMs
SeQx0fSrrFK0NSCTpbSj3GarRfw0RGiUFEI9eO0VxDPi9DA8SzvOsKXiC5ojHWTi3qiuH3bTZzFG
RclRKGzRc3cknXsbLY2FDTr6P1MN8/l3CUH8py5oObdzLWZZKg2XD1sWPZxZJ2RT/sFip/WKPj95
wobyoi2L802hBSBmtT2gIojkqUpo3s6/LW00oPO/LC6vdkY3mjhqrfz0uYgTDfejjA7L5w1NM8Bl
nod1z9NgnpY197mWIo0AGZGiL5i39bJWkpZrfgNj7Jf1v7xi2RLL/33uDsv95cZKPQKcMNNWtEZa
1Z37+WdDLWTDLqvma29YnqkHxezTIwVuWRXLlzRJYGa9BqjxzZZyxyiq7+3QbF3IPJ/r184BVgBx
t3YZQWvsdZRAoPcGRDLnWPI2rTmeOcHmJ3u+QXrg7Mk23QWA/ljxzIEOVJs7jHpJDtNw3ga/fPDv
i84ceGnQm/n8z8+tF4U6Y+jeMjdL1AdZI8Wpq7EaS4iOwzlNE+xJ82YaKPfhc/w6avCmEM+wrLzf
1yAq4+siQlI5NTsrzI0JJk74qnVYmb/WMIfIyXQwCY3zXrV8eXLZb7Na9bvlu9AkvAGKpO9KXSBW
aDIOdGVqu89/nY+r5ZXLO/63j3ndrD3jcrNZ9oSeEE9+ok/9h53DHKRzsGmNfO0+8z9ILEnkPjIs
LoORkAZ2Xty+6oAFfz11UNocylKwUVkf/+3nyiI9+iC41h6WGRhtfz/tLN92iq9oKM2S2ELWx889
aT40lz1pufv1WOHY2/mMJMzJ2fpOpXahk94S2cOOuPz/cvN1tP6yi34uLs9PlEEP3lwHmVf250va
EAD5U0v21+dWzaug2ZtBffw6wpeft7xkeWy5G8x7oY6WvGkTVpMT7Zbn7GVnX/7j6/W/74LL/WWr
LUufr1nufy7+9vxy97fHPnfbspLyz1PPEtwoUvsYlE23Ss2DASkE/baUn+vH9GZMlokCF+U8xIyV
KxpmQ/M+raTpbKVzg0z/ziEWzC/cSxOqO4Gpq1YlGOusgyKRVvQ2iVtDeZdnF0UzAITwzJYaEXzK
g4W7riTD4qDBIzwtN4VXtKfaqEH/L/eddA5xKvVAbZwC7v5k0nB0cwDQiax4Zvn/f72Yu365U655
n6QlciH5MNpxeKHmG4h2XAWW+74p8Q8si/gT60NU07myBkAYIFyCi+WJIOBCId1uJzPO0Nl8+Cw3
3rxrft39emywBlbx8vTn4vIU6dvs9l///xfPf71zNDjFgay9eLjEsQXV6x+f/svbfS4SoZmdfnn0
86N/eeDrC369y7967OvTl2cHSQakX4PdsBqx/e3Jr9d/fpw57xy/vf1U51jfovbx8+2+Vs5v//fL
V/16m5YSGD1P5lJfHxWzcxmp/i3E08egEYXD6ZfFBetiZqN36FBK6f9ovywEmuVmeWxZWvoyy91m
SHadr2t7vYvoWXqzIKHC4fZ5My4PAlum5DgEOGqXy0g4X2P5Mvnpl/u4oSUZHkiduuW8D3uKYcx8
g4mIHWARgnh1SaK6ZdwtnRmRKa737Txs0LnAbUXDpAbNCae1KaamMYspln90SbM+DZ89nWoZQrSY
1Q924m6ZL9MRQjUW6tuloRPM1yMEZLQuc3lYerDpkm21tEyX+0vfdLk7evVrRu9guyAtzPmgXZYY
SexVONVUKiNyCXU09QFTG9rluW6vYtq0MFpp1bszq2Vp2i9Lvz1W1zpMv3iWiiA3g3QChmW5gd1S
nz4fi/UBaSaaDiQyy3MIK+x9WDGWnDE9i/pmWVrEOF+PRcpkHxAIAMYxzo9NTZYXQy63POG7YXHZ
wst9WZtPfgEPfmmvLd22iM4I5pd5M39130YgRWtm11SM53FdNd8sS8uW/u0xax4/Mvd5JxKBy8pn
B+5zednQfU5NrXXBnM2bc9nEXx05rP285vP+Mr4EDxTmbXVYmnGRTtjDJz5mRIKN1GROXkui6oN4
inK7bEFbm0Oivrbo8mCcw2zVGKt2ms4aAMDf7CVneRKpqhMi8/IEtp44r+V+MMaojrP0cWG9pH1b
qIuyiGeiCukZeC69OWzu6+ZfPUYF5qBFjbFfuv8EAzc4rLlpc8oADZ7e7ddjYxW0pziguuzNAKI6
wIoPCs4KvPJIDVJsVdO/CHIr+H7zMYiShE20LHacQnwzCHdG07Cvf22JZcN8bZ2wRotHnOy4XjbB
140zn5y+7n4elK0stsmYfCybYdlA/2pTdfP2UYUJCIVy17J9SonBrszkfjnSPjfRcuQRlkAG4qho
iYSgc/q5oj4CeEn8PCVxwwQWNI/Oj4LsZOgiaB6iBPQjnYStmldbALvtlLpyjsae738uIp4ECxky
f15WoT6vx8/1PS8tdw0bUY0BK2s5WqIY0WyTuM/LCXI5Yjx0CmhX5wPq81gqZISbivpZ6dKalpk7
rMnoiNcLoCicdWikDEN+183kgLt5S/+SQvPy7DTDb/wcJo6cyqdlX1pEKliAq9PX3WVpeUxoGo0H
BhDLnhbOq0Gb3+P/tSICZayt/xVT7uotyj/+9m8feRu14/HHf/ztz1f8KYWQEuWCRAJhmUJib/WQ
V/wphXCMP3QX/bdrOJL2qkDU8A8phANQznVotPxd8PAlhbD+IGDaQR6hA7OYOcX/G6Ccgdyi/Cec
nON4ls4beS52EKxjPP/+doar0/BT/r11Yl1rB40SwLgSqxkRbFBfRdi8Mt+NE0W5B+0YbLA3iyPt
gl9W1O3np/xKszP4gb99uGtIzu2G5/FrhPHbhxe5KCqpw1S0BsT/6OTbi1RdE3ku270erVBBuvLD
UP/XjxX//JvJVRV9jTPhUL+gKg0xTGr7bUetgYJYcyFKxpH/w0eiXPnLHzpvhV/WciK92ofxMB3I
5+ymO8rjUUPhaDVGmzZ++uu1Srbdf/k41zBcmxxHk6qbYcySnl8/rklhcwV9tUA6/RPgGFBJ1hy/
Cp03dyuIyBCJLKAxK+kF7Qb5VnzlZYrqiiPoQZvJlZOR0Rdrvrtjz6VkPhLSpaqygNGRiY1B7Xpl
NXq3mxz92Xd6Y1XEhr7DmYIkwv4B23XFqJQISOXk5GQQxFVbWbvH6bfyk8qnGKVufIrIG8rokFwp
vwN6izdiaPKNrNxdz9+GfOOwLfSjTUOpC+jrTWAahgHGSD2JYWXJ7NonivXkExSb2/UzMCuKMtHw
aLkgw7XRuR+wadxfdRFWXbOM0JdOOvNMcApzDAEsJeMg6ze0Yex5FijPiflKPj4KXa5VDrjHTsWp
kT3yb6vBXVOsTSFOeUgb2WwRuADX9WlJMAv+EHCforJ6RZz7qEYKMk1zpQn1PJrKWdMEoaUc45dt
8FAlBlwHRQiLZKC6RpaAjuM7DjN0diMij6mHAOB26hGNK0Lssn7VAywEIYnmOW2HcdSIU6AhtsKx
N2ys4lAl7+SkfVgar1MWW8KE3SNN3soMcFMgKlgb+XRXGAUmQ1q0daf8LavtoFUjRtiTJK5y27YU
78kjhmKOyiZiRF+iGrLt4nXG+sURoVDd+JFMw2MosfgHZEfWw+OoohDFcrnvc8wGiTN9WFb2GJQ/
8qx562iPoSinYUr7A+WEth6TONs6qnz1hxzYttyZOfVMS/aPosw+dEWttG3Tzfw+mTU86qO4GYtb
WQFZThqIGxCRohIdKjS0lSvDcyA4XZX1MAtT+ZcCnx/+jikCIORkqdp0Wkn815y5lFpAFrKGteaW
5kZJ/Sctn2F1HNy5qVjYHxrunD2B49hldSpB2q1vKmPlxNFPrs+8STPXV7X2MkGkRgsL16SZ1i9E
UQzg+ZofXkEOrxY6MDqS5JQl/Dc0vg8U4mglkFb49EbWnqTLbBTluprlPxXUjvWUTxnTeQKQ9di8
Sj3nUMkKTkzFd3aa/M4zalqp7CapYVwWsResezp6W0unvpJq4ZEwvS1ZzuRvVOw/VdIiK6HuXACl
j3wgV2FS1ewyvABLwLKhPTznY+W/uZ57y3sFgN05x39O4ep9SYAMn95ujFBdBaV5N8JRXnbf3KQz
5pNEaMS4jnEE3s3jUgwrzYT02j0nNc7DIeXX+ZpBkXJKmpUloAY4MjnO+80w5g9Jpq4xNgcov9pX
o5LBuiHltChKgd8Lx6Pm4ZntTZ0PwDqSi+4j1WZ3A81pCAuEjEwXjunEtPlIV0JXtu2T+pYQU5rc
XXPllu2jltcCrj6rb9nzdBAtnHfpMAcljHUOwzSqsj2Wsm1U/ydPZ9bcprJF4V9EFXPDKxJoliyP
sV8oO46Zp2bm198Pn6r7cFKJc2JLArp7773Wt8IIs9MqqyLje0PbB2OfO6ixN808s42pp5hV8dnp
tZ9F5IE7Ha55PLsWhZ/6r9C6J31Mr5mubUjK5slZf4E1iym8Z4035Qp+wKEq+Izx8H1ArJFb4fZ3
+AYRk+Z555QRnnRlbZK/QgnVffpwYoUk1ISdYDZj/QReRNc17FHncTs5lTJsZ53FLOoSctaTl9x4
lY1uBqpTQ1kp7LtVKQHu990QZ6SVVTMZDMRMhiqPOOB7aCAs+b/Xk2Q5BjsZ6uzu0ls9RQ5mPKAA
vCm3ISyJH5JG5r+OBrY34K/b5g6L/zSuorpHhxwEprHTi7no/yQAI89w3f1i2I+xQSwWL6yb+OJq
uUrM5C6HcW3uvyh6hlY6mUmST+Tvv58W/LuienP18aUZ5hfprpkm4U21uZ1RrAkKhOlljUsiSO+p
XxqfRZUiejT/6RWvk9xk1hhZfMjEemlKf4hqppnS+FelsOwt7kbWMlKPjDty47umFvfCbX7cRcAQ
0mmcrc+xyRVdJj4uSpYAxknPqBUTvtUURK+QLY3jEVpke+lVPgra0JiiSfWJ+VghiwpccaxBAvCT
QN9MsxqUYDTauOrYfzZyni4yV9g1XXybutT/EZ3F2pkmz3l3Q/zULN3rzMl9YP1UXN4aDCAoTcp8
aCn4149kbthiwM8wQ+JpKjL6f9jbft+gphDmDCLp+HvDW3X30bTpsXSJ7nAXjAzceTOzewJarJ1o
u3d25AgqWOzLlAvuIpDw1ba4C7O9sLV/xEb0R2ax5iUCeJIA3jOzjfcC2zI9pZ07xSi2dcPvZf61
aHZNocSqBhQB05IGK0yTC64ycsg8uEx+uGYhjjQanVHOe1T8eKDqkDxZ0d7TuWRG50oNv5i902Lr
LGEPbbRYzhsN8aYseSj0aXxAlX3tw/bS4Lf31mD0fN354i6/EM91NxXkp3BqntijT1zCcIuvCGEt
YlhnfKknUQQmrWUvS9EXdJP700XlrpDsAIQh1lutBKTl8BaYCREIj10LRI9FXYozwCG+mchtrJQi
3qR2ovqsssqurgumqglC9WQOg7k9yfF5IayS8cGt0yWQAfrrCIycPxKKJGuHyxCcKPtGDP7q/scb
LNFeRG3uqxbfik31u0V0VBfmQ5riTE666ZzxX9VR/s9ht6/1QX8jiXPrWMUOTA9pH2l/GtOuP6U2
8rgG+BV5ZsAYVqJxT9WdJCBUcQXagluZkTA/atI/Rg3pDn7HMq5bAlqW/jDYDROLyAVyNN0JAVRY
Y0ngRlNDhCh0z2FssWHg1USowJuKS6bMZo7GP3WzFdOBPAtrGulj+ReUxZ4deWGvoBfjxbQ1WLSl
vqXeTJEEG8isIvPY6ryiYewOaVMaDDeZ8UXi3tvhlzlDR8s65UPpwEXFysynMQ/7RGyqqIEmVFCq
s/A9KoNzkEyFt7jrQPvXFhKpKRApBzjeSo1ceJw9tV+cvWLKs740N2O0y1O7ZK+RwuIzEBPoG0uK
mXozWYO6d5CWBjZoPRJRsVwJEAJ2C+Cr0dAuamQd7Qdn/LsImCypAbNssDR/sMDzdcOz0/UmFLM1
IhprVxerDmW4c5wN9nRpjjD6229Wu/FkD9M5MgjP6tYRujP2BMf2iEis8LNq2ID+exEQ8/AnWntz
vunKcnan5APZa7JtyJrZkM888nzgXYirCpFk4uobHA9BqiDEiUKi6rp6j+Vd3S91h6gAgzxxIjFo
so5cbopQL4vN59lIUCwIjA4MRI9SN8utRLrtG25YbrWK4w/pzXI3Tc7VJFOiTIyjZO9NGzj8SYpR
2hKHqRJfoWNa21yBW1aD8lim70HwUIWxVl+SND+wAHMo6EKshR08iDiq1X2nV48gfzglNe3flkfT
r+pvgk97Iunjv6ZOyuW8iNlL6QYTcMyokRPvNp270CecLbOm70UdNNobgBWUmIaIvmQ8LSy5eP9X
Chwv/veOYqFIhJPwvISXhGSYrTsFoZADiQIcxeazNtaIHXtsPQ7myz2fhLFWEsiaNawpaRQm6PDC
h9z6jnIudmtXjLdLoF/ZkvuI+JNNi5B/wo2Ncyps0D4kX1kHRHIqEioQ9H6ma5MzAhkQbj/TftPJ
QlgOneEtjS0hRLXs9BoTSEVXga8qZDPqmZ9TfWF9bcQuG63PogCrTuDL4kimhsnMMmCBc8ItE7KF
M+kh0MYYux8GDvTepwzKNRpSFKDI58BcIjKWO5hhWFXriB2dKHBu43TbGXVJ6WMFpQrCW9cbVLNE
gUkQo2R6XUWSKRsjJiok+Q3JiVeRdUcqNKktWdXHO2DzvSchEnt621QBNk6Eq/rGRSuHJH9IcbwZ
cHDJjCuJoGnwNwod5C+EX9yM5tWurO+egpWUKAKtpKV3BL6x6Zviu4j0nxJeHC5FjrY0uBKavlxX
22zd3WQ3B1JHQbWpZJGQevEGdv5R1MSZaJVYU6njQ+RI7gI97O4ynle/++jHIiVjqP+x5BT6Vt1S
2M7pi6HmoAT1EYDokl0tdFR6DlyVfl8VaPrQnFqOFgQnKiqy5mnKUp8zJcCLGmBZ2vYUG4wYYrsH
Aq1mgT0n7S4SYWDIiaC61vnTZZq1labylNTiUa9BlWdK0e5yY80/hQxCfiGnZvTtjWw5xM41Jk2M
AIOVXAwrfArhTlrWY5tVkuA6CI/lcExTTFUq4pMQRB7o22VFgltbi4C9A3/6EksXAwi0g9El/jBy
MWQTB8dqM+wM8w1UdEccuftkG3N34GQFe3CCFsanRkS5K1aDinXmIFzshonn2h1deEWg7hJaBjES
lg3qWWyzyNODTtWfSb67KXADTYkOQdCA7PPomo7ueCgJ6Qhz9KpFPX05KOdYFHnONPIc/ZFGJEo9
opb4dLndu9Gv0hS8IJ5JTAwFFZ2JFquzJ6q4tjtP3fq4pQBSbBgRSzFArFjjrag2uT1pOW+mSAaj
sJTdMK53Wm6qWw0tptHoPj87GGMqRrny9kZWS7I3yDBOAEcR/3pYFM76cQPjhksVV9GWDsS+dFRr
Ywt6Dy39hjIDulSx1mBl7UAv7/HenqqxRvmJpdW1551O/BT6oAyP8SJh6Ab1hLjYLo33Epyo1IYM
J1D+JZT4Y0zJkvwL/P1ocqrxaqv5RAVNXTBppI2apCaE514nksqZdsrQoGXKijssxH/ZPB9MtuCN
K2EzxsALWf+5fzFIIWIo31X8fYTvaHAP6jvYzM8arSCeOIqvQoW0OJswPkA/IOdDrmq7j11MHOhN
q2zC56T8VkfQJ2W95p+XGpkRSRMsmcC52k/upqoee4tKNuwqvBUkQaZGBJeyNEfGsaSp82OeSshw
+2yZ92GIlcchiLw3tHMonBPzp91gvSqTKHeLbcUBCpar7tACS0ivjkM83UWZWL4C0hJ8EY36/l/R
1o9wi55EGb7+BljByqJkj0vbi3IWVaGAf7OUbRGbkjCs6g2Ttg6Swq6C0PF1+lFeA1PSc0W2IeJn
OdWIlfOIV8Cne56kcW8T82KALd5ItUp3AKeCPjemg2nyanLb2ZuWeXaRge/J1LkoIZ2UlMvGqdZ4
qJWcVxnNa3YSbJpZMZHaTwKVXxEUoEvVkv7JRGBouAYEw0k0t1FdPEC0Z2Wmm+TPNeVdN5Tutudg
j2GGRRAIGzSD4aEzoH229hr9pNqvNoekQCsVONsQD4XZ2ycCRg7Jg6KSGT7DzoD21f/Ysd1s091v
1FpZk/eltxFnJNGTrrQ4WJ3ydEdxxFCi0cJjTsCmBzAgL7JyT4aIWGX+pEEkbrDWd5nVSH9u3nQ6
GBubtJq4ZHlLU2cXqjOJbzHvoKmvveBxjOc8Pucpx5/ZVI6Vqj/mY/tHlJ26XbEqCPnhBwvpsqD0
2METezeLbAlirDW9hk9mbNt5OwOq+o1IykqzJXYNLRek8cvUTRNVWwySgJbgfi7mMZg1JIGKITdk
+45BldfGW5+Kc0/eerAostyZ2ONPVTaRhb24nqGCthus9BElSXGodOtuNIZxwpQAHoGlPlPFUSWL
giTnlmcOpQE5ZBoeUTq/RhQVm0aJgFWrBDzOi/EVt/J5bOubLmIQBWv8nTvPpKuPMtAFpOHaci9E
UCJ2GfPDoGObairrNKG/NKNm3NUFuyvA+Y0cMK47zYkFh8J+3avtHiHWSJmWIm31XJcNG/0GR91Q
uLTT1Hg7Ls1btRS7okd56sSs7NNCCa/JflUAOpzkRPgAk5vZe2tAgOdBqqF6yjVEGp7PbRrHtzDF
YGPryF3zGdv5Gu1ZCUMemvF3XUxf8F3IA/EmaCkR4LWyisCbApAe9CL3pUmrtbHewmoxfH0K8R7I
77pQ3vOM+6zNpvy4ZOwKueX64/oB6pY8aC3HCsKYghoeIvYTkxxV4CkljPXNwNqrxaEVtKX7il5F
wRvJZwqJsvUtBxCiI7ewdo75zFDbKu6xQtewddkxx6nixJJtUzptfDJlMK4Zm9w1njZnhFKt2bam
qtgIt+aVF4AhPyYSruuNZKeaUEW1oiEAijsnV0jVmtu/Nj59rO36KwLpS5KXfhsl8OhkRGn0bpNG
csY4n8/TbpLyAA5TPXYjzcdySXlWtPznN/wsi9M+sCyO5WHfkfyrcc9zc08nOr7fVt/QFMx5ZVIx
L7mh3IZUBvY0nctSwyoz6RmSU+WrJN8K3OtWV+tPV6oDJCaZ79mKtGP0YSs/BC9gQsxZgCPCh1fV
l7uz0gh3xcBQQXiUQPouJ/3hogEOQZULDjXh/6Hbe0+M8qyYFBDuolnEvKAsn1jfZ7eB/P9SLZNf
CDSugwX2phGYOH8z9XD9e0jDmDeumZStKM6WG9Oes7j/HMW+WmKNT9NLcKNr2GZijNamU2PYaCHU
HyFBEkqbThCSRxYg9EHQSf9L61M757l15o54Ez5ePcPACDfDnYt7Qr5A6wIySkG6KdBIY/Lk1l00
UcCZ4hHDHbloXtGjytfF2gRc6I1XY3NDEl5zJLZhXY7Vy9iZiod3NvNCjV1CA/Pr5rodSM2+jQoN
6E495ODGiqF4Vr5BxYGk7sSGIEWB4BTkGnzWrjbIw1HMwBrioKnrQ282n411mGUGrbChJG+t8MsO
gRiSvMzhKnBN6S+rIkskGjRn23kzMNDZwJwHgVa/7LSzYtPGbtqgwOTpjrwLp5KfGcR4OoIsp/RG
e6/1Kzl8uxg6vETLr3aGxSZDXxql7exXj5N9NuyZ2FadyW5nFRwRST7wOhmu9OozwmFyeHrtWanJ
EXJQtg5rkcGoGIlrfI/K+GBJfB5NRVCImhlvIVQ5s2k+HX1maNMrd06onzVZsnM/v6WRc2ZOcG81
FrtROdaAr9B4gdbK5hoNIVpKeEHEBlWfNAbfksl4XhQTFyL5Ht14UZg54iHDhBLVKbhrrfhs7eXJ
VMp3U/KFTJEnYO7qdraw8Ctu7QPtfszrGH0qm2W2YPGdJ6JZZu1Pt2Yi1ol7LrgX8MJWf5GnYeKQ
rGdyDcibXwtN+2hmh4/F1H2mmlSJa/qhqFjJe6JCmgbXaikFMDjWBZlQA+NDzamvUDqwizT4NLAW
Q8eY4ssa6KdR1ubMh7YFQZ4by3ysbNN9IkML3xRFIMmrmzJsVG9qnWwna87cFmMWO5V47To92ZLR
yyO5wXc77FRV4m5wCkGEczreCdPYCzF96CnhkYmBtxFfXGo65qa2pwcKSUH/HF13Qa9Jty9ZS4rF
3Iq3xbL/qDZAOb3g6BTHK82pBJ9DGJ8ZSwMLJJU7eCgOneDPfyP7YhuF+W+Rl+NRQIPAkU5Ng1hJ
vmQ2T9fWYtlPFOzPRQRobI17XTAYbDGG4h9xseHijrxDCOHgF00pEu25Puh63QCU7Nz7WOzU4t84
uF9oCh8Unccc/vz7NLBadABjBudZkRM/D1SEl7vzGiwJZYuD0UJnOnc2eNKYJqYzPeW1sO2MvRXC
dIZJe80NDSdScYdAyCVMWSCnuIJWSs6r23MsERrIWC16lE1PA3UgiWJG87AeWBqyFD2QvPnJUu5t
mcqt0oiHCenNmZTC+m6rh8FQX9GsJUErVZtAqOQt7ZuI4Ne8DbLZCJQKiEfFrM5Tpf1iNSMAI/OB
tkACTN8OASgTrcaIqWlqfU/K0OMghuaKDvFQdbncLW2U7kxtlzqLQnyk8RzP0zdiVmZDNP1PHPbk
CSPgRpkKF/AF86iQah5MALtJW7HpRlwIHf7h72fmiAo83SCfpfVSKEl0IJgw2itvDVAqraNVIHF3
1fSvmvWc+rsXRgrfINUfUQCwG0z2NbLYsp0+u0If5mLTVPVz69IYTgi/p3RIdBLPv0m4copRgbhu
kIQts1G8Ko7Kxftd6FEslB4WxXtnEXLakOL6e+sq8N7J98wt1cua9QQa0/YblZ9cMzkIGe5ZJcxG
Jfl8W2TDNVkiNE0kcgqgp56NHXYNJHUGglV/n3PqlR9Dct1JTpWJRl+5qX96SOtOyLdF+p9u0roC
+TWT8LzeDUPuPrvra6zW4xa2r23n0LpoqvVERB8RTi3IqRJvWjzTCF35gzXjXoQb+ykhCNOt2c3i
FGtNaixBrznYajRLP+qp+0lejnIkfdKvc2fepyju4XdCKofHvS5EKSkbJv2OfAjvvflk0Fg8imqh
QbdyB3mPSQ7PhO5wvFEd313YlRG2M/qWoCn5hNJhnI/anECOKwElCby3qVEsnE94kTr1hr6MAFUA
k2GaXPbUXpwcVcV3JvUHPq3mu7ErjoM4ap39vbSxezTaSEUNbxrwO7vp+vu7vgW3xY2qMdCfksAN
k3zbO+Rv5xwFEoDyiPmHcW/CR/BGTsebmpzVrTJjXe+y7KBlezHddewMXtoVFrkUMMXLaa6Os8Nq
HWlvehKemFfmR21QeJJj2hS6q2q3WoVMX41DBFIIO2saUfWwP+6lMj1Yjkp8gFskt07N/+Umu8xk
y56WAo6kUM//NKmxk6q7M3Lzvcri6b5YM6Uk8Q10ZoJogRSoCsakusPURjMA+ocf1qAIxv0Gjs3i
Yx6jnlY2hLVUXMp4uyy9iymvS0GfoZJsFqDAUdK8lVlIN4piSjmqCbHcsZb+mXnlPJMEAluS2q6O
3G2SUbSyaZ8ri86C3kA365uaJKrK/jsygLdA6W+QGlSwMyNwd2n+LqrmYVw3NAJ5jVqqbHgQc2Jw
k0h1MflqyfzTdwMoBbyW6CIeBuqIFYb0XpYN2k7lO6yTC8RzbZsb0H30GBBkAWWKzNaF6jAK3wj9
UT7EEAijI819IXcEMs4kWgg9MDQUgJcm/d66E2ANDVotZgqqfma0ujXThFQ3YX3oib4c1axaeFGU
+0Re3TSSvOoSCP9cDO2hqbNrUaP2LPUGHEAGtQv+zk4Lh09lLMvnqacV62b5jr7WSwk8EaQk3hBO
rIS9ZuQZuMw/EwM6U9sQ1FsPV5HNKykhAkMY0Rxy3Gk4m7UZ+/3ol6RWv+iUZ/WAY0wJ42fNlOGW
jQ+Iejmbh5D/4GBcmY4fQ1uN6K2lLlgx5zJrqIjqQvvMO2zuU55rmKMJ+M25eQMCeBe/EoPcFQrD
T7PMzkY2/+gMRLY9FqIjvN9sR6AmjmiGna4+0Rxiyh/EUzCEoEr1xj20ESYL2+o4Hen6bkoVbr5l
gRiLMYKJ7cB4V+lV1CYwQOto1U5ovmUKGqVzOT4BiwSUbLGFcrBZZafzwRFL84gXIu4bonYr92HU
aXTay0QR7tj7UjGyoEuht5ijdqyXwtnQcfXLJaSZQj0UNQBktVzcahFplB1u3B5/f6nYxY+GVhL2
hNLg/7/VVW4wrYVcQX8YqgbAlet//5T5IX/1+/82nVyMP7/fIVEh0+P3RKxAZYFVqDMHYoq5jvTj
+bZpAe0Ow+QLgS/k2pSX5xL66g0PObklZWTsqGwA4Q+6iwJlAVTIE4CKUZs9vHUYx90ALM0KAI5u
biyVz0d7IcSnbd3wOsPG8kr9q+zEv+w+RwoA2y4vgnoOb3U7nrLYXR54D8lRrbGpppYvnKTHjzC4
NxWnJEF5kT9HenIvE6bHeY83U/b/QBYtdMhMgbANS2jGz3vS2NAXR3kCzWFkuXtWRvNQWl0VpHX9
DjWqo5MwvqeFtimmcLiodjzsRscsUAdAD8xd4xJJswvmnGto4Cqf6rGHqU/r1OiT7FQU086Fx7kt
amAmemENlwa8NYqWaV9X1Ho6R6YiLYPENU4yCTNO1tljQYoCSuHqZQK98evrWdB9sTYTCQAR4K2r
wrOd1U9zBpMLbN2DLcmgGe0RzUkrT/SkiOlbhsHv8sGC30eWFT5U82Cg+9tY6rRWWBULQrfJRPVD
a5FDupW/kauwLRIRwKOuubxH8oPolDZepaUntVifdBN5nmuAOSiJ2BhGIbyYzqGvRa2L07c4NCrT
5VGvAuLOKX3GaJsWkE9IXlvj6FYzJVKwMRmdQAijveJW3cuo7a6Gqhe7ZXHl2kZzdy1jNboPVv+C
Siel8J6DONHrAw3A5Bar7n7MNx0VKQ68+d9cOtkbggrPKbXjEEfTAUNh6SUx0+amnEHRWfTyyqHD
befqfZBBq/ZQa0FWKZpT38aMvsjt8u0QZ2yv8PxDxfxeYkMEdew81vVIZ6JmitvMjKbTVYY0xBZk
pMkK8kIS2aDbxTZpxx8dwkpfrS5PZndiqX5Sw3q1xvlvT6gD5aF5toR1YvYG20SlGakBF6Gz9IYs
DwprXz5zE1tXEygGJ+hc7juAGU/2g6MkUBZBNKV6RMNS1VKQmbjN2yqEo6yN4lAWNgNsMIY5062j
RI/KozKIS+iaJFqKnKYZBfledoVzSmkXEfumuNgyQ/fQGG18xH1tH7n9yVtwbeNUrakbODz1s92D
Np8y3bikYe0EmTFY1ypkwp7GYEHN8IoeSvexwagPQgtLv2yMcr8w7UHhQox6V7XRo0Yfcmtp1vBI
B5aABMVSHg0Q4gPQw40TFdNTZzJal0qXPDemQoi4bNTn3m3QiZuieEGyIzeNqDgAxzZDTgblByIB
BdPRHrgkFpjXkTJmU6SZfHVJGoMek9QENnI2ndS+fO0ahkj1BA9Hc5yMTgFzYVXCP6B9mb626zfV
SfMg8qFBNKdl0WsI0HXTcUh9mUpEBHnqOi8sTDTk21q8IK+qNhpMv4cwc0HZVjodbuRRjkSR+PvH
NF70qxVWqj8lf2AIwGgcma2HLnELbaM8xKllHRKbkIMwModr1yXEHZS1ce5j5pjr17tm7HzCXAbm
VMK6tFp3kqnYa73tvHaZ89KN6CLBjuTTmEDuWccLipb5hPC+p0tnQdKUjI8jgKj2ZGp8SukUVGMi
/baHl+EMXAhlqmB9pclf5pVzkEhp0aaGWwDuiraVqs0XnXMJjZHM8LMOJM28nFVVqx5SOx13S30d
wZTugBSKh4VXjLH8XEbp0U2b/LGwWI6ZABf0Xl3Ws6FEF8XrDzMpTtmoh2xETATNGqWEWVqrYEfp
gGFLGuCKL5PYRhcghotlDkxPRkiUiHaMbSn7R6KuT52sll3TjkxrrOxBJsm+lyMOnFXzFS4s8sPA
PHky8jP+N6hHBN02wvZp7HOy4zjFJtB9lGq17BmytX4xy28nTGm4ZVd9XbWjvFY8u+jlti8L6iNp
MRtd61qmJJsROSiLO4tIObTnRrI1kFvE1M/GyYoQCyFYjUBAp8sTG5A9kgwyRtVyYM8HlbvKWc6G
ZduXlMMmRZMbOCDhT5o5ml5JC/gmqpTomOHUSgmtOnSqAFqjfmBBmPbcfjjpi5syTA0i1iUgiofm
uZgJ5pkxLJhi4ZSWx9a+t21q+qncggnXIO8MVA4pg0UzfWltrXmIZhgaBk0xlu1lZ1TNfKQU0qPk
lQSd5TGijXAWDdqWEjzvpSVfdwPqiGQI1T0iiduUFelJYZyzlERAmnvobvNET4A3iasv7pYHsWiY
x5eLQ4DQtXXsYB5785wnA+c8oNs4XkiM6xM44CuTeoiUtS7Tb0wFEaoaxpuS1v/mXL7ECJm5s+ab
XTMsnyzNuCgLK27cAihpWbX24NtpWlb0anuZntWwpSmQQkef3PGG0GISLMcQCTEFqmboz3YMT2Me
3qqJ+cisuvMm6UvJfMccwd1Reuji1pl9RW4nA5u+1vFcx4PKqt+fJ+RlB2ceRi91qubMyewaLeEQ
9NxvjNazjaHG1TNlnYbayD7JyZ2OMM8lvfuh3dXwjxjHkuuIJuJoCUX644wSr4reFRUyv0PLeDev
xIapYGuQmrlnD/0Da/W9ig1nbf7spZAENSnqBlx1GpSNk+/CzGh8dwUgdHZ07J2CzbOW99agAh44
EGyLfqSHWsbGdpkAeeuheuZkM3MzDmchumCccnmaWvv2WzjySXoSZhgur2Uv8iKiXYCCYLB2aFLt
u4Jha9P0Vu73vJ8g18UFbNHKiB9sP1OpoxtVRxmuRFeilepzi+3bV4y58AvSjlF5uHQJEeMRzIZu
fEjTVyMK82O2lAcAkfbJtbvznFrd3kzTB6uCilvmkb0xGrM/iGSkFuqiXDtFVa+dloH5YL1u/r9f
+/1lWP82XFxkaZacaVYXa5Y4Xr29tEkWsoRKGEVNXpUt08AMm+JgTLMKsYe/+P2dXjLmL10ivZqp
C7fOxZGBeR86DMubZc2/8+xjsnioRJ37QHiHZzyDTz3AeX8o/zgfw1/3rDEujN80JSAUk8ZusTVf
KRfMe8ONYPrj3Zkv4Sf4qW68Q/R30RIq3tpWmTetGcSwZ96jIah36R4O1w4C6l++cKuebP4pMnrC
fTVoCa/6PWmvyzuIEh4MRHaErBBiSfv6RZyTYLkoaqDsX8HO4hxaDWc30vncZ0aE6pc46NfU2BhP
2ZctArMi3tRTd9O2ybbld/2c0WhrLqK+DfHWvkevZrFvG+J4LiwI+I0N9hFGmeVJa/0ZLxysoyjI
U6+/oIwG2UHbmtvMdUhTomLIg/QckhLE8vLYfFWq1++L/OKIZ0X5y1tHnBcYL1kH2tmnxzR+NweE
JR2jyE/SRKariUyLBNwjmUvZc/HEqdssD7Pmq8gVWTvueEj6Q/maviofSAloJWF78Ktdb/nGq/mV
6ydd9YwJUOa/7mK8QEjmVt2To2OKfcQw0RtODUGAAdEb8OA+i8Ez7vHWeeDNzRvz77Qb3+rpOPyJ
n/tXDebvBqntBYcYJvz5iV0NCdGOilPzkYsMV1N49UbmqDC88kWttqhJlOdUgYPnTYNPOEvYXZdb
O25TAvGY5zDwoV3p5daGRLL2uDyNe+wvVcCwR0l9plsnEvu4NvOxPBev2s16hphn2vde3xNGF15M
EKbeQPIKc4gn9S6e9ZkcKigcB8IwOF7+6Y94AxZ6w+lGORcn50LjmELyOT3k03oHRFQc8z56Y2A3
BOU/eWnelft0zFHo74rD4punF4STPrGuvJk3WM0Iaugm/8X4m3wSRHBVr9o32SwIkbcNNoebZI/7
wA7xxgJcGIeq9rVkN5o7lBgdm+rVPcCeYWpGBlPhqcYhfXHUTU8lOx0FTWYe1W3/3ATllTocLcG8
UdRj/JqvuuotV6RlxCK37Vn30mP0NL0ou/RK+saBzJjywcI1R5hjtH3T7vpDeOBsCjOvfAMak/2T
JxA3I1T07dpbDSKTfcdr39tt9UeeQtqAb30AW+ox8aA58S+6PemjqEni6/SZH+VFPNS7z4moprOx
q31Uuc3W2U5v2QeGkCdxR+NS/TG9il40abhZkOBGdjbdT/pDjA7iCWj7iBCvqvHQ7bUTTZ/xg6XM
+GLOtwrqUYDv6H7nyPKuADFVlJr78sn9srJN81G9KBtGJvXOfO5OzojcYa99tR9q5jNodX3l0hzU
FV3uuZtp4/xpDs4TVksizr1qK3f9rXhaHT1IcRdP3WdPOflDz/SK0o5LSjtIfTYD/W/7J/2Ekdn4
YmfdF2IE3up86zxRJy4/kNVIai7O6pNxd+8x5MrWCyHAb5UrnxDFenrMsFV+Kea223HcKH3GRPYx
PlY3+88YiI/wLE/RrtzXP20Qh5v0i5ScGaxKcRJMT/jmUMy9XoV8tmdOd+rFY37P6XUFAzjnF/r2
f1QCOm8pSYccmnDa7AsWIMwzqIF+IvViotft2RI98Y2OE4up41xHpDUGBFlPPuNZaNhruGl05GAe
qatIHy3OngUBJAc+ea9+jT8Vgddo0/6lYp18gvRQJzKMJQXYb/faQ4z6mDzrrX3qz4nkYnMzlRpx
Fhtj1T54zq2+qx1dwi1BNWVyUsadIL6rJTBmY/vtMXyBnWHCcZCPCCKn5UF50pk7PqYv6LkVWsFe
XhD57WuXmZhjD2g2XfENq+7f6Opc6nRLqozfnZWn6cE9LzeFISonhot7jqxL+A8EHXCngCoRH4bx
zI5IrGn5x3oWD+I9emJLeBcH41s5t3uev5SinoZBgR9tE+/lK75WYkNQim7Um+tjZtjE7/ZPdEIm
DuqDlue7RqN/9JjiDMxI99rVxXa+W8FAxzZCp7BBAKwaW9f1nScJX+1HjXzlmH6oXNJH7aDdmv4z
PRdvIbc2Z3D0yuP/SDuP5cbZaLu+istzlJGD65YHjGCUKFKipAlKETlnPL0XdD3oZvOKZXvwd/Xf
iQTw4Qvn7L32pJpyakMmk874n7Qiy2QUP9s586HYLtVVmc/cVdwvgm+rehKGCfSvliVT3QEVpdEr
WDNXIwkFvxa/Vb/EqxIXMGj1YmIwzlfCjhYsKut+piCWoQFiDwcvWYryJJm7AHCmhGEgzT4o/URe
VE8W8LBltsEECRotX3ZbfWnxmkh3wnM4J8GMtuq9/+XuAsiTnyIMfubUe7i4aBeAFsZLdMJsgtSP
xCagHU0yl5g/NtWkb3HtTrsNMl9vnu6TF+uZPbq0zYmuN6a0AYU36vzIcUnD3oftRL4P1UnhkEwk
Tqp3S0Snh8B4VzhMCzPhoB/d5qB362ETzcplCTFqmi/znTtp3pOzfOqf42BivlP68dbmJtnH6rx8
8Z6yfl5+8MqBdaw2yrvwwN1dSGtgZ9wwo73jRgz51C9n/in0bMs6BKA1JSKJSQyjrMlT4p2eKGfR
XxMp3K20cEtsjS0Rnjkvnyu7QrlrkoYw0T8dfO/drCSKbENihLFrvivRhsMqy9SClslTiWBw2jwK
LwN3Gmc1h7E7c+Mr9Jvm0FmjTZRsHNvi7D/Jt56tvqvWob5DmAhxb9ovyg9npQhTi+zth0CzhXZR
Pgo4MABjOhhoJjE3b4NBsYdOSvvZbu+0eqt7S9wY8tb4Thnb/kTTJsaOnrx2qFnuBWIXZwiJtafi
0CKTfweKA40Ap8e9sHCR1KCsNVAmT9R0zouZLLOlaceVXQx3jLDyPs5WRK574pSGFfKHehNVMxMr
UrKWH/jzhgCLd0r1qX/omo0RLkZtZQhcb0IfSfcWSrIwtTVndl8/sFMI0kdd3VXgqswTB0mh3rFh
y76Kh8o6gtGDx6m9BvFKOjBBIX+S/UeKgslDeeffJXgq120+d4/1mcC7kMaLxhyFcWhmrEw2LtmH
aEw9Fv0n7a5T8KksOBWjDCBsM93n4ZriHNs5VEj+3n0zX+Udk0T0FRyaV1CEpEfNldd0m6+8db2p
XtSHjIAgOsJoSo9K6k1qbFPKlAhQmPrZPDds67WKlyaKIhgzyrRP7hJjhgXQI4nrzh2O6Wf2mnk4
NyYc/XyTrfmXC82Vq/nG2xWrX3jL+me8i9iwIvJcUIBqWBiJU51UC+OukCfEmyyEU0I436Y80u10
wFNOSOn5Trf6MX0OzKljmyeX7dc6ecKDOlXIU8Kbt8s0CDf4nmaBPs15WXlKDLYDeNgCBco0emQf
VyVvrjcBs5XsOup6Z74n5lDMAyxf6xBdN1jKBzpuTnbWmoNwHx9xynTqhO043esAqeg7Ys/hi4Ut
xxixcdlKTExnI57RrRxLTh1rAUI8vfa9aZcIpqkrQpI/aDt09MFTv3DYo74z8AWiZtbsWzH8zCiY
J69+Piu+6m05I+QbwwjK5x5B/hP8RWHt2OxbZvEh3CjFjKC0NcTIlb8ztxleMJNd8NTYeXfsHNxX
3plo06RroBWoGitxkh31YZ0Fi9FvO4KsQVieyMVFTSdpa21vxJNuQ12dOoVqOzj4MjBLczqe2ZH2
Lzm5TFjsqIIZxpJkE5rL6MmRSPr+fBFes+5VTA8EYebPVJ1dYUVGNavPEokCQmq2Z11x6tR8aT7U
2Rx2XXSoEtpuU+6c9cnDYFUN2cZzoFlBqNzFp+7R9CfNq2XMijVUFqrsn7020U4YWuhOSupsuC9o
+S3ys2jzGB2AyVNO7X658dj4yQsKwaZsE6nCxIJyfKGu44O7RGQLndVcR6tom7415sTdRCd3T4x0
arFXgtwZfFEIeFDf6c9wEGXDSgAak98WxTJAR8Tia/8+eeBrS/fiq3hQThQz+FjcUZwRXvD6wKBg
Ly5u0hkPV9hEr9TuOChEX6WzQUAydtlP7iezcSysUVRVe/OMYfc9+C5s4gnNVTZXP5ytiVnT4czH
HnmS7qwHvIzU9bJtuyboTpuVc+8zJuicNQrMyQSVzHOxhthYgKmb1M+UCliv62dKH8SfFBhbZvLM
vVMfhJd4IX6I/YL805JX9T5kPkT4yS2v3uB9qB/FN6tWm8+qYUr0Tbvympkydz6cTXl2i02AmHdF
buXMWMfY3LxZ3kxqcyUu8hdLZybiDeVmfyOhFyBorvGBGGglZk630JbWoThUj4g5zwTlQYqj6sub
zrEsXPRb741ddfDN7Ecm15ie+N5T4HMnX02GynLBtgl9Nqt8da4PnrKNPrVnRueD/+YsY9tyZp0/
szbGXsJf+ElvAdGFNTx5FDDnhOxMmY1fha1ok/2sQFyc+DNmf31D62Tm7RhWEO6CFcE3WODvpeM4
2YwiMc5wxkq6z8ZDrEmHYUk9z933j9LzM6HtY7B2QUN3guechTF/jdCyT7uFumfg8JC8g7zxvrC/
mg/Ecfrfwan5YBEQjtIieQEWGi9T1omDs+xWxpE5ipfC+KTrtlW2/TrAKPxCnhkk0eHIP9a9VO6s
HlYqBDXSBYOpt2JH7HyhHOe4jvY2+CJQJmZnpKKcnHg77FXiA7O8O+mwW+wCPDCndJ++IUe3tmN9
U6DrM3ce3KPH+zRxztEXY7h5ZgtNmk8+FQ/+HdORzJSD5Qzs0LQ8l2ftpTwzPXoP4gYjwX2+aM+c
XckU20oLY7MKD+LceC5423IEpWBrxXGy1F7YWz82r61NN+acPSJQE2Y9OtI1cWHY7Z45sDvwnUj2
Jb1lVi5EWn40+56sNaPpvTjkMDTdaYgoLJm1J/O57zbWrNk7H213DsqFEC81YM0qZ8sJqn7b2MMS
5+g3Onw4xLXYGCfiy/gCdfscyM63s9Bke1AXMTuAeiHmtrvkD6ZLbdPvsztmQTSH1rrnyxZLItDW
3ZI7IG6VOQyV6BGPsTcJqQclT0CsU+pCLJQ0t/bj9hkv4XvCtsybg8L8zM1lWM6ZwM8CE/koXJhk
trHL3spn7BQyB0/pIDz6YEFBf/Iq1QRWIYJurchZC7Rm1j8/Czu9wYGaWbNyEIMZYWz5FPE+hqZX
l+iflL5mO1Bo8CV/g1fWE8ON//PrISKsOKxyhooVbkqpIa+qYB3H8+TM/ADDlDJEz0KklAuj0rhu
vRRkcIwJP3XNcI3jkI4fSCLRZ++FShmFaFvfh2KQL6OE7+NlDVbnnpehHX8IkN2QRZsDzNUGBRlc
uVWlju1Sl/6fHzqz2NVqpi/BW0frriXquVLZUJIVnK+tL+srLa1mawm1CUY2TSnCok+Yx5nASeXn
B314jAzBXdJcoIiJwDibVwXRJJFnnhFZguPN2Jije8SCSOFZxXuKkoMSbT98ilpwAsUOs3UOJZHo
XtDH067Yt6r8KYdiOUkCDnO6eXC43rWf0/7LCfxOc85cDuRywLU9J6L+S8mcHSh5mS0seY1q/Qxy
t+RVAbaFgRIGrmyjV44nZACzPHYHo6zD5YDVgsoMjTMne1LLc6+iXh1/7psdobB++SkEwcmKsmPR
lQ+VMITMkSCCu+it1TNKqP25zwRlWamiTWV9IfXGfdi7NtTXvcLB02qch0RSj4bD4ciQiarUe04s
hWLLkXNwaO7M28p8yupBW4QuaiCnGx7bQb7jcbCBSVWHOlH2SeaSR+5APSvE7sOUNWFtOR6OPs92
lGJbJl25qnFZMc9E0aow2Loand2KvbcvBEwnmDH6pZPXy0Yku9hXxy5maezMyOo2TcIm02ooBuYE
J0vCoC4tS/7oKRrPRzLnxEecMXMlB//oeai1b7VF+Cg4vHWQlBZaxHahFmsgVuo+yD1Ow5L5n7FO
H93/dL/Sa+QaEEB/A11MxEuGpltECUl86AXQRSdLN2kEs7BbFT4E8RU4W1kvyHddlTEMcaiWhRqs
M+D3ICr6x//+3/7H//qP//Lj/+W7jJ9uSYpo6nSI1Au+i9FpXaWlRmGLYfvtdOpMLF1KBwFVDGEU
KJFvSrVLxCv9++dKypXLlmRimEyN5pYqj1/sD46NWOpZJ3dSQacldiYFTrFCX/pGe09m4lgzQU0f
FztseDsdlNUI8+Zkmyor1Wr/EyP1X94CabzGv8BFPAFJNmRFVS2Lb3TxBKRQE3vkoYUNE7CZBbkA
FkL48lITVeSdd+dm9CdHIAzDt6N71jxqzphgMUYGu/2N4fB3mpSmmnwXWUKLqpiqJluX30XzHUkW
Up9eeZ5gqApY4EesAFmUbx5eNEcw1RtPQrk2AGUsHgYWE1FX9YsnEdKxG7JMKGw9odxntPGjoWjo
JNlpEWWHeJPbb0jVa5Y5AGOSJUxpNe/Y2iMHwGUSrZWIyG+FIpqIlZa8Wvb6qsZfcsIFtlscV0Xx
BA9xkfUoUwlIRXVS0wLPIUdwIEIcNvfN6vD7+Lr2TGVFMbDImmPM18W4JoEyY1VyS9uMWQh18DAT
PW9vvDw/g/Ry5Cgy744mwt8yDPnvQdzhdO4ri4TqptBOsGkOTWxsWvhvbsUbk1GCJUn7MGQNOAaL
n7Tmqgu0Hf6PEWYeHXSPERWV2X27dVRzy7NfZqb6ZVUjsyR7jfJiN/QANDI9X4qlcy/W3ndaxMXi
95sl/0PPYtQpsq7JomVKlqSOQ+SPlxEINekcssJxwGJr6hoptAIdjROtlj7mmQ6FH9uxMSaleHNx
LCubi6SInlypReAYQhjRuy/Xkr/MsHgsR+aCQmTxZGjdeyc2ixvvyNW5Q1Fp3LF4GbL+8/t/fF2l
tPTU8Pm6jKxpLUG1wXA1HUbslBQ3jyEt9dHT/9ppm0ChdukigKMmM4lMsbr1Xa69PQoTt6iiqEcY
ejEEXIQlEvkrhR1qdE+MPOxnI22k96gJ5XIOMZD3qWposbu0MVov/vz92V19fQnIk1URzpvOQLx4
dvhN/nMMdgiKZoUkU2RufESi/aNZB8FEJtWhHN88fFkhQJDx4TTyMTCpK404mQ6bHDb27ouAV540
Yv9pRZxtZYQUXN1dFmWwe8jWyq0Ke39/ajznHU7EBhslBdOgWY+UpWrEUP1+YdL1O2vqBquxrJr/
zEtoUBlAwIPLdKPVlNh1BVcgqrVFB2qmCtASD5JFOjinJsgvv3/6tXWRETYSz0SAe8rFmqCSRVer
MWtCP3J6BEoT7UA3tWmDpeQaj4GWUCBpqxvXfG3WUkWISWQdAroxLnByYVcnTR+1hT10PEsEN6+6
mb7+fmW3PuPiynytkvGJMmAR+ZFnVCxVM74x+V4dk7wMkmLxXtDkvhyTVgCrRa54KXJpobS0AHpm
EatjgGlpcuh+MEGqP9fyeodf5oCpiWY8+mHSaiIn3/hFs2tE/KGmLI3JSXSpDCoGXk8EXOaC0kYB
3CiM5FroH72MtbkfgVGu8ZD5zvsIHCOqqLvxcKTxVf57tldEUTMVk7nHQrJ/saaoWlYrArAg20Wc
PqlYxidqFBMD0vrTIOY1M8roEXc3LQdwN66Q0zXJ2PpmVjL7/RkSevnvNyHyks2qJkvG5aST6wYh
LpmS23nyLbg02z2Z+jXJcfRx+0NXVGQ7AqzwlM3vn/vv7gTVpImwztBNWTF/7tAfE6/lStVQhCTH
EZU0M2TeyZKbPU2zBj8ak24B6/73TxxH/MU95/pMzcA4rynq5e7YKn1/6HsTd5hK0E2AMput7HNW
BE//D5+jyqLEA2Y2V8cr/+PKdM5wilUA4Cb+cDo48lIgudjPnRt7TVO5dj1/fM7FZot8ad1BOJLa
IClIalNnaL455esToUMWIKUqfcWHyE9XaRl0zNvZixqsCBw/cfnUGpqaCDpr1Fwp8VxBjyUpnrgI
2AnB/o35xkRB8XuQD1oUbLkK4KZ2qRmpVof9PhOTJfxQYd5pIope6D61ZSKqcNyjG+MDkx2O+YGy
0vLSXQzNIo29eNuqdOjIv0mnlqsigE+ruZcOH/jMhVXLgRLPZIs8kl5+Vn80poi8IPRcDsQJrp0u
fGuNGcdTWm0uCSdWZL5IBkoJsI9kwldtNUtXyJCkEz7Gtel6L22siwhXoetonXpwM+9bhIk3Cx06
2IZmUsMcJGNRaNqzuJCD4Z5Dc750qLCmFg1wkrh0spcRD5iEo/vDcHL9u99HinRlYWJDaWhMBsQ0
K9rlbimKBkHhmJbaQQwQAHr0sSEiTmnlo1lY71QjmonYhwfsPGcrDu5Ly1OBNLVY/bepr637RD1i
Xn8mAnouednjIESvkk7wuKxUxSSN5OXQexR2cn3mi+5TMQZjEbdOPKskLTtH/CxK/NVGeMDWRpeK
oJq0oXUqAARVrPeobY9aZe2Hqj7KISXXxlmoAcnfQmzti9ybq9gIK5W/EJA6r3T1zGvxcgaHWFa3
eEkOctUcscy5xWfQJytFkT57V1o6grGHBxNOlEJ+qxNpmXW0Hn1uuwP4WYWjTqlpnhcD4go8C9Px
e8pqG85Koz56uvT58/cafVum5QH1LUm3ECpk5HxVZK07xbE12oJ1Ib6VULSdjjlNUp8VAnLwWawj
P9kNnnzvauqdG8KG8IpHYUh3uF1g7njeo9eGL4WXDduKNDXZcYWHKil3am18wvanmm8WZ5LCh/uw
sfBuJfdY48hOLBH7GA6Gqxsj5MpCIVvQUik+aagyjYvJxImhlspFjzoaDFnqFj14bBcWgkUdMi60
hR9bnz4CdiQZBXIWkccelh1NUEdp7RvfZVzOLyZQsolVcBMWLA/r8ohClaUh5CZObXAgyNPXoSD4
o1EtJkvSmNa6RCC5kpLBkLVvnVF9SKl4LAuUNZ5nqvO0yegmmoK7aqvuxiIm/XvqUDihibouSyZU
zMu5vXD7RvAIALRdLAPUuzITqSyNF8Tl7sbpihcnHqATGnJklwacLU9oV3UtOjcWtRGOfHmL4Nuy
npmmxn+XZ8WqD83W6WvwsuYjRIB4if8vFuY/3BBMHZMu6PoNQXrzWklXxUjTqEbPudpYyIqjAEej
/qHFmwg7AWX57h7e37BLHQH5E8YSWQ2nsoVy1iGfbdCFe6WJuBa/kiHOwdZSIbg7pNNg2YhuLJ7X
ZirORyRxixq1DVm+2IeVYZVFIZ4qCK31vpItWu/FGwwq4j6LU94mp6jukf6QKQqi5u33kffvDlod
V1PJAAltWJp2sc8Mmwx3kxRgRzFpN+FXIjunP1GtW/h6vm3l+GEQEA/9/qFXxhS7dnDXhsHGSBH1
iyvOyjSt3aaO7DRE8omWMAvLt0GvgX4Ed5qDTjrBI9e9xYFxQEX9+fvH/2wB/37bVFHhsmVJlXRd
u9yYuX6UJSpJFfagVSq9xYbRoctI78QppdW7INIPDeYA2tsaPWkBtEVLdSJvyBoUzXNRKydSxNCe
+OFdX+LlzzryT+P0re8flHoHxm8dpFj0jeLW0/p3muCLc+hg065pfP1xSvtj/5Nr1K31OuaLY7r3
FNzAg/kZYMIHQXnjdHBtYCgU/XRuEzsh7eKjiL8SHbOyQjsEWK8YODxcYxlr9c5A541ljBNlZZ1/
fzD/bpi5PIjpCpDzcbK53HaRxQbz1AxRAvHPW9lb2ksnkAwzMZMef2556JB0LBs3xuO/21eV+HmG
xLhZ54MvXgKtpIhROUZoC3W97qPGVtXwztfF7e+XJ127p5pIuUsxIQvKl2Vctl2d7/Nv226iHfSG
M3zKi0bBjaUyfckFZRuq5PqIGhHSAVisMXREwWlV9ysfUSCQKg0O3GCcBefWyLoyCXEPJKL0WAtF
nRPh30OrE+QuCUg+RitNCLTvHRWtYw5wCKSrNnXzIjkBIp8ARpR0a6hp40p7+T6OU5+hAQljpbn4
bBaQirS7KrQtDbiEitGPCgisBdFImddTwulguk0waIJrgERCChWrtImqOCa8DhP8pG2cgfhLf/cD
vDUljIAmL7Ui4T3u4hBiDSuB60947SmYSXIxwxmHKCSrk4VTJg+Riom8GwkyP9CxKlMx0OMmwScW
jY620w/LQMjNudYCL/r54wDxLNhJQJ8wkVNqBQfXtq8VGexFA5JhIKuc2oC78Ewln8I+Bsnhv1PX
Q/nWAfcjissGxGVNZYl4WBGvx3gMuDHgxpf0nxtrWmNpRjIt9XLADQEMV09loutb4dUJ0Mt52lzv
13GBGi0HiOJo9TpNIJFgmvrEnTNXsvL+9y9x9eUicoD2hUUG2uWcFas5mwc3jWw8nUiquGwxlE6m
Ud04tF2pNzKCLZ1zL5O6Tq3v7xGM201JspzA31ah6YQ20axBdjBPl3mzZgt1gnmAHpxnUynawavl
beE029Ycbn2Rf3cqY4Veok1kUvzk7v/9RYZAxEYMmpWIZLgXNT/MumJZum9h3D9ro5WzLKP3Itf2
oxE+Nt//7284d0FlQVeJsb+syPEa6E3oMZv1ofM53u8CfVlcODcma/nfQzJFMGZG+gyU7+XLt7Yr
Q9LwUmYMPaTFYMH5n0RZhDrLOIS9BOWBOStQKpvsYmvSVoxyyPOTBo2JXEARDzE8cHKwB4st79i+
81XrHMPMkR3CBjrkgaWEwOn2NHxttiGGQpVoO1wpy5h6YYLwa0KUnfVaaAk6y7I3buU0keVtL96c
9a/eJ1mBdQf2wvyncxNxkwyd6pfdd3eCVINEDrO3mrIpSEgTZU3kv9fRuwr4pRXAVbXsSHXylYjS
urHMGeMbcDkd8KBo8qqSQjjJxTpn1TKAJzcPbUzGuHQA/ZuAHyBQ5lArfbRfmKTSqrz32E2wJThY
ZrkUzRfDVE8x2pr0q3OxrvhxY5dslwIWSFDTHlEO/NBYEsr2TttplrPrK/lkdhQzMgaDqGRvahU+
WUp1jLP0zerEbQaonjAevEzFS2Fq89wVUNeyX6JUTQnSOg1S/qBAa8osfwQPf/kpzXbPjJV5Kutb
PMYPjQICJjOKjVcr4C3EBR3+mWMYAE/1c+JzzGXYiyhOOxGspbz1GA6TUPNh7bz+/NzQ4/nPXc5y
Kipe+h6It1ZV9eqzN6iwMv/h7bvc2hdOOZYUYla2vFgnwJbMsFm3NDln4wtRtGOyrtfbmlQXHGDe
de50YEmnoEjeArf4qL1yNYjqSSCcF8sQE3Ze5EdYHPeDWrRsS61pWHgfwbtkgRypPUQJen+Pw8tO
YZGFI2fKiHSU0YL+2TC4zEwrp42C7nGcixWD3xIh4IOXynDrNDgJUvehKulnGcKNZeDaBkMSVY6R
GLyt8Rj396wYGXUX+ABEbKGSJlKXPLidsxaDueTmj2nRv4kZWh0nOlhpf+OMI19ZgiQmw3HTTLNW
udzvyxJvtYp92x4c6RNc2zOw/ydD8ua5lRyD7LWWFFux+y99NJZpCHe8ZzE1tqmjvJlNdUxygHpm
RtcvGytVy7JDQCE7yYJ6D5Yqqzp6RbT6fRK/NrtS05J09vvsx/45djfQVrvCTVO7DVC0Gckqr6nv
xO2xCJPVkIVrsTUWiodDC5Vmn/Dl0JFMWrE+RhXqCMPDOuPdRcbwEXTqc2yKnwMsuMB8lOL+LSzF
G2eqq49XkmhL0ovhTHe5+qqCFfiFWaY2drp9rrcFoqEnt8o2ougfXDZbCSHAfeAue5MQ799v1rWN
NZ89Vp5lSbOYq/8eW0x5bVWqOWOL8JSpzGiWOnXLW7PU0hmpXkec9WtvED+zSPykTr2A2LZMWmev
yfURa/4krExkzMCnFTHZ3fhyV7YDfDmOMwp7ME5uF7Nu7BQqwHme5FClz+DGFv2gPQca06XrGWQ1
a1sxobbkatped6212rlPN77BlXMVT0a0FFPngGVebgMzQ/WrOKG6lPfNcXw+rW7ZbgnEvHpWreYo
iuFTGuvbLjT3Pn4ydB5poDwH5fBZGe6BcPvnBMi+oOKaNaQbb+eV5VhSUNVYisqa9E93voFvmQzU
oVFC15yr0y9Ny09RyQDy3fxg1smtZvCVUxgTsijLmiQjKbmciBgZTiqXQ2JTHVgULmp4eCYTyKuz
TPeOgdfzi92N13l8xhcrL/16UVMUOtAqMa1/D9BsaLtCdChe4Vg+D+gYO7zhRrVz0+RW4du49rT/
/KyL8WYJQRio6lgos+Bjlb6DwVSC1MUJR/Lf8i4FwGYia1SVpSfm+yFLDUw45sYkc5LhOMOyfhqJ
vrFqLFz6eUXWr8RUPQOqj+nkk04CbikalplU+2B4xFUpZCcssR4IfaWiWAtFYmNssro4/ZCPkWjG
tB9h82VfaiLZvcK+UGvArgTDqvSkVZ4Y8yRt7nr/0yXE1ioTlHTG2sSDTclF7lK7SvulmFubrGj2
Vgz0ReiXxVDuhTY/hQB8agGrKQbQqNnFTb9Salxqef0dBNWpKfmWbrLvEggmsTMcidOm3W4RaZRi
0p76BgibqBsm2bu58kKOZ6lqwXxxxGeibF7CUrcLkGVCr/RTQNpWN2tEQnIUiDQLcuNnP+xMi0tZ
qKgkceOpax1NkBG4+SLuUEqL8VuGNIvKYkkOVrUZ3D6ChZqwjug5ST4pIxC8wFJVBsKbLddf8wbj
BKXVsgzcFuFm1cKmAxTV9gEBEXX4UMdsEhVLBQwSiRH/xEjdR5YIK0Hbe53hLSELIRmngj0hhOHZ
ydFZB5ayTIgFMoXsAEYPjw6jfjCTA6jzmZKxHzPEblUmLIUa1LgQv3BDdpAVflnYgwy/PJmOudHM
grTL9OAWyUEoK7QUDponFUt7+lGa0lmO8C0mYfoUdCtYhhNDB3dL4+BsAEdyMkzeQIotz/Y0/q3Q
2YmEWtWAAxRPW1TCahwSnZ4frN7YmHqPiZQvOc4DQNKX6FuXSgj30PG2rV8/p4bbzZK6X/4+XV59
fyTDkJgcFGQr46H6jyKbnpd51etMSHLpzAqdGdlr7/uMxAtUQmqvz+vB2nCJN+bBa5sU6h+cXhFT
oFW6+FjN62GouD0uMto/kmjtkzCmnp/cmImu1V7pDNNrpGNLG9G6+BwVcRDweuLW2zGQt63xREGC
j3HrUk1JkdMB3fQOViHvfGJxcun2TuHajM+iaujcY6qwlwdHK4vzOGs1Ogp4OKIcxWmN/r0V9C2/
vEcowKHPnDju8MDkP/d8FK8gEbdiASDZpPhYE8hTVcV9KBOpZeobJ5bpYGnAkh2CaFrImZNYSngF
S8d2o+QzdauH2nOJJGb49Q0wBdKmGq3AoZBQzXcJCnExEMdtPetT/aTUYOBCpsu6H3uEkTCVC2il
Xj86ncT+TUkGOxkI3PGMqWQZ+9gTEfJ/ymWIMKfBgE+u18RQ/Ic8OxRmioZdxTQgVsPb+DRTyGD4
v7pwZgb6E0epMNaBNvTgs4JDAW8Jci87kVdHaBEujB07j3lDgaM3k1yfQk1D4DqbVLIKiHf3qUKV
sVHN5IDk364A4yiBEI4cf0nkBykECNSrKPvCSAWYVITN3TVg+RFGtK5KpEGlnrKuzRc9mn8jq1zw
DhYObQkOBb1Ho9HXpYiJMircSd3hsW2CpyHMoG/Eo0gcz6fv8AEjVvD3d/DaeqkrHNEt9G4M1fEd
/eMd9MVSi5OwSaAf0mOSH2M92vStuAwl4mr+vz7q8ojWZPCGU5CPtmdAUkzgCyfU2MEkTttKuHFZ
V3fJOucqdCnI0TjO/X1dYi5naa4WXFdolx5pem4y97p0Me7bA6l/kVzixXCygxu+cZnXdj1UaShJ
sdXiHHaxRdYLZAVJxPTS0faFgB7HWF6qam941kbKeL78/+839vonalTyx2DTf6oNwKlRt8AxtIug
wABWnKDKvElOf06j4qtiDYHqNP/9I3+mjst91qiPpdaJWtm4FP8MZQbVnwQFO+gib6oSctigccRs
aRE0KhaTodKPJWwmsuDa6GiapzyE4liQJg4+Y2z1pXjMqwPpxpsSsys+07hiR0rottUjbdCEFOoE
ySNGrG1CRG8UuhxMccNKzwx9OhTD0nWyamqYvG8trjSyBqhtbxo4ujPelY3vw5eieVtOJedYRBjj
KphwsaXYaSw/dlZ+nwhJP3GoxCJonnmVB03YEsKZTH4CtdkW1/HoPs9LoEkIAAkJS6ecPpMpHP+X
wIQ6oQHH+/2uXh21jFmFVhCtaTSof4/atnPISvOs2G7z7CvqnyxoI6EzrMDX7WV1XtWzAL/jcKuQ
eW0AwQOikElBV/3nZFA2Qu9lsh7bEKq/goHHZw3lWx9Vb/GoweiK7AD35/T7xV5b/ek8oXgXxx9+
dtd/zDwEbIcIkiEfhiwhKbiaqYVOa1z6i1QjW166i9L8NO5Pfv/cazPeH597eX4OBjVqUk2MMTZ3
SzNijAVmuW9l6Vykzf73z7KuHUkpgSIS41jKrHBRKq9ak0APQplsJQkeuq5pZz6ydZdqrFxEFTEu
2bdGmBvdp2HZix5edhNmBnVDiQftOKVBZLStuJ9RCv1I17u7wFUOsCq72AFwqkSI/ATp09XxYpUq
sDxHewnQSM5lGVleR+xeCWPQCwDnaMNjVYM0GcIjcyPsXshTC49YagRrvo7bpMStTXLb+cdcopuB
SOwTtjtrH6a4kXKB84YE/nrCyYuCccpeX0hOxGyUWEKoOzvS0m00Mu6qkjQ9giGRUs0TrX1pBrUl
BI5jj1RpS+Ree0d3ITm3wC/JNGEJrmBMhFNXhiEcKt1Bjbz1uG/OC+VssiPuSsYGkQpz1+vOqjsQ
g1WdgrTeE/dAGHwobLqQ8HTws77gfQtD0c81r1qTMVvttcIjLQrzKwm9N5aYay+NNQZQ03jgbb0U
dUZRVqK7zKirZ5yuUuXcgKOoRPWsZdqGhu+5IqLsxkwvXxu8FpoM3BAGreLL8cT50iW3kAlCj4y9
DPAe2a0jz6RymkPC9cd0KGlswZW+ZetOQKRh7Ow7PwgIb4+PRU1bMyPQPI9J7ZCD78TJntHbE27V
DCNaItzA4oWXUANUB5s1jxoswJIGDeL39+KKU0DFY4HOQ2a6oVZ58V64Qh+hqYxgHjnxAv0UDneR
indXSHs15qrI38omPqY+oYe/HgoeYXuWhTC7T6mQuxgRBataNjWzcJUcSdVDv4XVaUlqAU5c+O1E
ekRPjbJwdAV4fAbxshIIoIjEMRpaJPfVbzz794v6N/Eb9COiAWncTJmUf8YR88eMZum9GVeyEtmd
HMxziuqg1MxTlerNtJC7hWQ52SyNQYfHsnTy4Ctwhk+w97pkg1RJuPRDjgFQK03PvDEP/W/uzqS5
bWRN13/lRO1xLsYEENHVC86kqImSaFsbBG1LmGckpl9/n6Sr+7hsR/mu78IMSZYIMJHDN7zDr4AY
gLZpHakowf2pMBuOzlwFPZtt5UVHGWcXLasfoxJitGNDRO7wOGnQ8W6d8Rnxx/to7G4dWl+LPiDz
7Fr3PGzyqHjrUh4UKvXA3PK3CbcCd+AtZOHdYFoD2sfW3n8zpvovdlCwEUAFALjR2Pmxq6knQSgo
G+XgsxuMlFL4fnJi2wj0A87PYEQY3XEu4/0QHfwB6YEySedbX0e7YYi+6lNt3tNAo7udoRhkBcqf
U9ag3ozpEs4slyn7jD9ksR6K7h51VHRPcFb0K2ochWC1OHGvrRJ0VfHtZLFNqI47Xnxis0Kgsijd
XZb6Nm67BbmUZx1KE4ccK6IurDpf6KZEBwTUEOnLKFD0vdI1Dd7gKZ4+tLUVgTX0tbVeVyBPNevk
OfGHAhjSwpK2sRgqYiVP846p/8Ud2IJFIr+Gjr4KHKKZot8BZFvV4hXF0rcwCA9jiPZTmDir0Cof
1XnSuy/YYL6qoLDLrA9t0zwbUn416fXRN//Qx6ZB9583tvTuOSLmH4Z+71cdDfLoBtX6fhXGw/tt
oFt3PqdBaCfplmohlPSmxjLFdx+xQyZ9RBGQLbZH86vqdnOmdEcn/bUopy+/mQu/mgoA0iwd0ApJ
7Y9dtYlmQtZ2Vr4bkzJDFtJaIO97ysN23JLPMT6x/9jbGiaeav+CZ5Pmxm+QJb8IWiAIeuDMHXWi
/1jgxe66rnMVoPklj2/IqrNwkRju/ZqxAU6686d6PcMjXcRoLf9uFf9i96dUQk+HMi4R4o/V94Ie
uxzyuNilEhPJqkh2domGmYvQ/cqqoVeVkJGOnvPksAY2eRAhHtrugqrE9znqvK1ZJHeBrM29NSkL
wN5HhBBfLt3Z93IMblHLXGGY9Bx7GIcSW2yJaogJm+bbKfZ//kYxbK+syy9lhfFqGHU/fPvf27fy
7pK/tf+l/up/f+u///4tf/TXm64u3eVv36wL4DDTo3xrptNbK7Puf0ie6jf/X//zX2/Xd3meqrc/
/7h8ZeQQEYat/KX746//2n/98w+FFrS+m6rqCn/9t/oIf/5xe2nby5dItm9d1/7iL98ubffnH5rw
/02S7ZGlgdunRUldani7/o9r/dsBjWNRqoHaA4KEk6Momy768w/b/DdTnuAcpDapLICmP/7VlvL6
X8a/6e6RY9LwEIqlJv74n0F4+JaqfRv0XxNvf64VKWgivVMD1iVVrx9SD9+a0GattGqnN8Ndiecf
3RSaWxUVUa+EGezpvwtmfnVFk34gHVsoRT+V/7LCJp8bDQSE1m1g9ZRIqxdazoNNxXoIIvmbmOPn
xUOpUagGMc0r2Gk/dAbCTgvmpkqrnZFhtwvhUnOnczWnF5yFz989/r/G9l+FzB/KuOjaP//4xaWg
xUCVUruU/lNy3LuZ4WMFXO2mNn1Ps/Q90OL3GI51Gn7+5yv9XMs0uJLjUcBhDvz01DoYk23kjNWO
Kpa/9r26ptmP2nI6xr8bv1/AfiiYGuw6wFeBF/3YXgsrPcc2mk9l0e+mua2fPTxSKuqCaEBjMlfr
hNre3mg6nKOmeuP27p2F4dds/q7T9/MuzJ3QUqK0Y4Ev+bG44/a5p3X+UO3I2Dc6xW0hpxOZ/9nQ
pvNYjafWdt+COPzNDPpFgMd1oZFgVkk9F6j83wM8zXBKyzVKppCW7hO925tuj5rUcKq78dRIDUX9
8JgU85n6QIA8K/KNdgPscGD92BxXoyeeE5H+JpH+9W3ZiiJ3jaV/XLqiKaWZRUW16+y2xtDR2XEo
KfAV/DLd67CGvZVNzQ8S5J50nLy6MnucUqVmI/snz5lwCEYwV4S/KbT/8jFRAWd7Ij1ie/n7cOHv
ISeQ9RVoz7rZVT2+w43sCaJIeAebFeFSwDG7TzTUf4fA+UXxnUf13bVVLPFdLO4RSvaazKrd6Fj3
g86BLEMUpcIR15dmPI86BoF6gnCCEJ/j+KVosHr+56X5q03g+zv4YUMd0jwq+4I7gKmB0bw7nsWY
XOZSQwiGLeGfLwYz6+fRBvPkecxL1ye5+hFbS0TOaV1WOEno1cat3RtRpu+DDtFw0ntjg5LItkZi
OItfaL872IgjB555w8lBoKLzAQNRcr/x+Jspm278gLljoWA/Dv6mavUzdhvowvd3oS5PtiVPZbIZ
8QkltH734+QijNaCWzOe52zj4wRVhVspcmz4St5H/b4UkxLOWZpDieqO9TRNwbIqzXnZesewmG9q
wQRNU37J6RCptORdMeOL4DpIFeJ/VwZ9e11QlFBOti2wg8SN0Ih2mRHni8giB9D94taNYgCftoGQ
6nQZ2hE6FGL3oXUIynF/tW4q8EmY0+Khc5UoVKSsQHOCKRGl+7wOd1NgbdpkRtAejY/2ayqTS4Zo
cWrRO+xxbbIxgaiGfm36yXvuZO8lSbSaT6bPFDboKyGh8Wg57RdPbcVqZBCSMJeR2W6qAf/t0fyi
uXT79D7CZTRGB9u9bds2WAx8LmMUu2Hsn/FXWTtOu2oYz+vm0QnEDWnKLbSm0pbjlF8MrklgBmKL
HW/wG94ATLwRY3GpS9QO+XAeziu4lC9k30ULJEnArHQ+xUxjxKHK5bGUY7Ge8vIgAzYwNfyBk7wP
aQqDU3t2Ouw6tTJ/b/IWnEL0Dj7hFv0KyE1TruGrifZgjy4TJSt75KNqA1uPM+tn1NLvEv9t9Kgq
ON6AAhTnhDmTRSIHlVT+oY6wLsL8axHQIVsE3vw4WphVcAj7Xn/yMWLKqflGac/f+62/fsShjdOl
Ci8+nacFtnBIf36t+/HG1rOLukQxD6doUBMtlht1PYxwX5UXkK9lF2vWcRlipAh+7sZK4I6jn7Uh
W2kkq2mZXowkv/Qu/ANrPNcYUJCiLbwyfLRwJVlMjXFK8M209Y45FTrdMgjlY5qjOOVbKMpNsMgX
NkWMdVYee/TuF5S9bmzsdUHITeeZO1oWUYfNYawt2zq5IBCvLTkd70XYv3mqQmRaPKwGVY9tnd6V
b7mxNh4cF7mfrhAH1tXxevduyucbjf6kzt2kxms6vpiVh6ZkfRmQURom/HXBmgE9oEZNnQLBCv2s
pjIdD5ayLu40aVCXD/JdYvBsYgLVrV2HGKH1ZwvPwA3+pO0+TVDXiovmaI/cm8wiyQtNuvRdBE21
wVB5ZH5YGI5AILlOx9oJ3xO1cOecedBoGTS18NHtCnMZuCrdVluJF2fvgxjPfsZaKXdst9htDudr
pmxo7MUgA7FJw4UECyBSOR9l6p44wsbeje/S7TQ9tTMx4XXb6tVRD9RwOYxMoSq0l+OIfGHSTWdD
PShIZvoX9D37GFDkDAxYuvK0lGn0Ds4d8KzO1tc1IY249MVt0gvWcbs67l6d+NBPrIGe6WKE6YUO
fgduD/UpyZHlD4TAo2egzgyDYHv9BV9uQ3wkuEB/9tQH7TRuaxTcukWrf2FwlYBzCO8NC4V+dLS8
6WacuiPa1iUyQQ1Utc3cjDd6E2urFESnLhkbf9bkdtB3jt+vx8Y1sQiIx81AeRdN1jDegNK/9RAB
wBDAPItMrS6BVqDaMUUnp6VTsdJpUubLxuiApXQGLhoIrZd1kK2C29kJnWOqMTCV52Fh0zPh7eFQ
mS2y/dFwIMvdux27aFupY7IcgwV4r3iDOdozayveJkLD5krzlmbX3tYT8rV4SeP3VdlPkfIc0MbK
X2dV8jKGPc2cwkbzLGPgMkNfJ3jEMzkZKzFMZ13VC64T8hq8YKj4ro4DPc/enVAAM2No2OK6Dkk3
aENf60AHOVQse914HAL/ZpLJJhuUjJlABvPbI5q6D9LPt2MeHq6THxQHmNeDJRGI15QnXZGgs0Kd
FJl3pObbCfk7yi5L+EtwH/pyXU7yTQbw2ZxSPNWFP+2HINkbPjqicT7rSn4GgpoM2o0VNi+1ZETC
Nt54dX7sfI1ee218FhJN/GBOkSnET4UCn1nj/lybK11pKlmhtq1FGfMAMRx2oPd6Lv57caW0Hkeh
6CjhwYVPTCeMdWgH3QrRfWshkxliMYqZ0Cd2yYyMha5j+VwbXgdVyN/HBTTjqKsx1nSjJQvZxFa4
vC0AXEHUIGz3prfa6yAWsm9NnJmLoH8Tel6s85pB6lNU3zKsE6U34jjscLGezRyzOBRE4n7tpPS9
rs+uzFhD/dy9F/a5beT9iPjLqssbjJx985JG8K5TbOHR26xXJujrZZTx2MEpXPhDelltvC1cXPFs
qlbXmMg2xy9+4pAk+Ym/mjSEqlK0RKtMyUc6MKidiPwCPcGVndMuliqWDSR2hfJt1HN6yJ7ya0ev
zC5PRSfOxcgSgCb8NBfDo6n2ckfczbqDCG3LEg0HS/lqd9BleRyOBFKVGOh3VgFr2VzGnG1V65xH
13vLRpYtOMwXqnA6ZrsJdgQzHrD0rBQVha94Ktmq88ZjTXqwsSt6LhXP3LJDc5mGw6aT8hgi5bXq
wuK5E1W8dgN6eSLJm7XNubiaJwFqMTy2wC5Z4QQGkrW8KoAaHSWe3Yviyey8HoCsYG8v21tz9r5M
+fBouN7wGS9ZfMvEIQwn8Rqu8QbatJ020COxj31vVTuSb/zWh/ij1/b6Te4nw1Hz6KvGWYAvSYL3
Wr+tlRleWI/6yhcxmidmaK8oX6KOEpVfYspaHDUUAAvqlbFx9hFNFTicL80xe4k5Sld6vHHHud5P
NW4IOAACI8MXjAkNsX9UGKzcK8HhazrakjVyqiaWu6nYN5F1q7fmUzEIpApfrzk5umyLoUASWrpb
rw2MDQ5GzTKzjgVFtUXjmA/O2BTIF5b3qejiraN5uwqDLSAnNPnxx8QxyDtj/1fuOwUcS1HSDHP5
oBs9v+yiDYmf+w19hhsML+oNjBX8JrqpXxeYmiF4133VBnEHZIUGvtltYguH7bHKbyDU1SyK9OSD
WXHyszeEyAmqkKEZOVERsNOWVYDSblSKdR7g3WwQ5jnul27k+NDlYGy6IQXxUN43lnEMXBuXMq2h
kJysdGyaQNDbH20NHe4JHZ2FFiJrnoQkJrghsvQF63/y7V2fpx5krWjrWlzQrzE7nitHYr/OEdCb
gPWBHaJHCZ05oRXmU7GdJ5wi3CnGgQI3zLBJ9ZXsyoGcD9nFBh4ciuXIvLsTEr0Gnl9TKDmRxo2c
2n7r+c19OvTp0qHYtyo6e2UAo1u3LtpIet9/oteEs8Q8oAEImHpheVh7wNjc+nQ5Xa9CodqNkHPr
k3WrIzfbDkjlhQ2OBdLZlVqATiUnDG4UwbQSla5MXOkiYne2NrTgc9+mTCcGdWmrq4uu23YO/niO
iPAxdQ+swWx7PemgbZNkwifrRGssgzG0sW6d021InYDtDIJaUZzM2kZPII8OsRdaO+lj5MmpsB2R
eg9HM7r1AepbQfiC6kq+mfr2c1ZrCGSGmEGDfXots85fW7hnog2GvFe/SY2WoKiLw62NRLbXCfhW
abwhexOYafa3YmqRQElKZfVYL8ChlCs3GFe6SWwwS2/njSEBYkGYbiDsXBhMglmFlLC7etpbMJRJ
HwArIj1spsHCmwjTNcJkB1fwxVRlF3VgfqsuQXOBaJLGxD9JyfRhrdsL2pE9ZqsYaIWE0Dwn1In6
hTFrN6VWc76bxFlCJzNDTUQfUjZB5W1+DVtBrwGNwCXDaD9kHdaKAdlM0nfVpsmHh9EX6Ju6/hZ7
Xe7U4gEN2iIlxkMmlDGZLe8ZV9gH9qQPQN3urqFupzgnnolzRxsnZ9MjeEuBjBmLpjTfuonP3ej1
BRMGFSmXgXkuEBG1zQoWYqH321jH1TPWPjnsHWyCwWIMQPXMuDmrf0gMIGTbJO9zIwOC+AQN+iy4
1xCmXCBPQRQ0IJyR13JjEto1BYFG7qQro/binbayvKY5Rh5yEMBNq7hZJjZGFD1uQrNFdOFJ8rs8
0NYBEiCBq4R7kavINB5jopItqWotUo1C5OHKJmP3JWiTz3ATz07SQDSy0otpM/7D3JJxkqdRLk4O
NU+sS7B1ychIKM8zuGX24Pbj3ew6T7mHlweVw0q16JJu3Xs11nBqiTnz2eGcXlboVJd46y5xNHpy
VBqCxMgzAKQainuWbQyvxfgWwSirx6netfNNWHvjOoiLT5MNJp/8Eky+Adn3Wg0NFRAVVDLhXsrL
t5CqQ48oYZ8rSL4m3AcXVRtgeM+BqtJS0fmvZrfTbORjY7pW1xkaSiSIoA7hhIe/RYVdRAMO73rb
0hO06Ixw2RtkC70OH97S7wUywSuagNkS13MdGpL7BLhvl1ac1EiYnazcH8BNGbvQGk7WMKGIRHAs
XQaeyJ4EbZPH8btGh3idyP6U1sQ9eRYewry8FaUkM237m9k0z9dnIGP8rxS4EPAu96D21aJUuYXK
j/Vo+mCL6SJz1MKrJp7QTvKxFrSgolyzZCubd6Or3aHSquyCKVbPrEOjx1n3ehNmW658ldoWIkcu
DBUWqrTojJOsVsl8I50XDFWbhVZiOAMPDrZ7ivDYhMZugVPUdJOl3T3MvA12qwdwOfkyLfgN9daq
oOiE/eehfLEFfj1yylYJc6Swogefkh6SdrtSeq9V78DANcYjhDiODDe+WCpFxyoy1dHzVeW3680b
6sypbOarmVOoSPi5EZvvnUDkt+QvkROlzuvLPZVnle9iU9Iy4dNY3AU59R5jvPFy4xGwO9L11nhr
JZyYmoN1Wr5i5F/UhiELEAY4LOjsNu5oiAU6dUxShkerSXS8rD0SaBAEk+tJj8iqfrpWk+uQna5x
XjVPUDwzSS9Te8LwQ9yZXbjoZnx0eta0Sur7kpBdGnQrcPI+glfjBMDbqAvQY6pDJNaVR1xHJswM
5i9CK17n4dbQx+V11c6qOkbb/WvVAY69znnPqm+qbwtt4yFsL9vXdCQBURttBeWt/9rU/UltJeqp
RrPcidK5AIS7JMYXxGWWYSvSZZYVbDPa/WSZt4j2TKs55mOrEkTfsnrCcTw57nMqoy+ogs0FVZVG
mCGn+p6WKoLLakxwvkZl86P6mEJTNWU2xaoTd45HMdNVFG1VuJQtnitErRwkLyaro8ZDdznAf1+P
oA9X196A1dUu9vQo3QYBPGnNmM+11r6PVXaCn7yZhxH/BZY/RGaSe4BBY11qS9XAAC4ZYkprHhKd
oldffJywQqa1Td6hCj5OGL1PNlUNqEgaGFptT6tnaxAkumpqX19iungG+PIcOfIaG+gFcrVAWMTd
ODIF25oGEw2LtRjGB1dgR3AtLETPGWa+QPQ80C0DEy+MScA7HzHuigluTJvSzNCOIBKQ0kBYzaHO
nlL1yDOMBFTFw/LzC4aGdz1q9D21E+Go3JpZaY74wGgIrLYU58Zr+SzZ4g+LbrcX3A7oTU4tu7rP
4CTYPamPODbDZ4qH67oZ1pnEZEUaBH65kX/seuP2uh66wOYRYilYxiRUE3IWIhdfnRm6eVpPXDnt
NsATsdL7AFZj53WYRtEgYPm17rOFje/qmmoHEDExVjwY1Bj7kpxtGjP8M5nQKr3nvO/r8F2EbNxO
NuPpTFokvHTfDPKUAWmbKtNao35EfGDY4TLqIW+qiNqhCnvNtEJVKstGdoaiQrcNXvTKU+cjDRdU
o1jXucapG1N0K5zjoJEeJRG7gQiJ3grADn0VUpyKeCBOxpSscZiN2HT9XEnSxRWmuxQpA2PA/XaM
trXsyUH9zsd6LX6CieFvkz3E8WKDcpq2MkiQdQALkSCaLDq8iIL2zsQ8x1GCWX3y0oUltkItW0zm
ZF+LpjfurrlnMYt1nCDXlbUMUYeLadNNxyEZOKUCicFEh2skDdeLa+REDHehZd/ZY/5+rdJoGh+6
yeJVXUFbF7rnbZ1YXzogwJcFpcnrYUeomK5rnJdih9QYyUmcJhPC08n96kZey+NkHPMAQfgo8d68
lJS3yRGdriJ8lFRBrKqoRjcWY5f6cIwzYuRF4T+USe6iXBu/T6oXUPn0kCKj+GCP4l3C5PU9Hy8E
qgixFb0n1UM+cYQkMxWlufzYzt19pZF6ByXKmlPmsKFyvEFn0IADxjfXnLlAe2t5PdtSQRjdueKt
bjUMgChWz6o0ZToszMJKXSLGe6oMC5rVSnscFGDobzRcD/mVhDNL5pcG8UwPc2DNQ5HkelYhU7VA
I/f+Gs1dP6hSd1pVjs3eTJJHZTb31UO3Ot7U1jCexCY6hGfcetVnnwYjlqa3UEU/BQ7hdkUTIAiz
VzeuvJUVWQElB/zU1NgIm0hyqPdlEWZLNevH9FSneEZpXsaqrBHfLaZP6FMT3Lnx3ew/Dhh18wAC
LHgy8tBOmMVB3qL3STEwaMxdXOSHhI8G+W+vexVJQTN9DSyEPuyi2pCeb9EwZ3PzJ7ms/fxjVXeH
sMK6DmX+0WNqOUW2ybE9juovVaaJTeTcB3251/Tq0xx6CJ265LpB1x5bO6z2RepqC7bLfuVM2c2A
F/ztqPfyadLzlzztESFzxh1a+U6l+ZvZGU+VH2lrl/LdMtYhV8oJ5SlZas25nTczvKMyaD1Uya36
CPgzuQ9KG2/tbCVHzDb0vr7rU1RXtazHmcHsvY2QqOlVoYSQWmftJjMIGxI53rexpR9NhI+iPpo3
ukdnrgqCHpDg8NxIS+xzXKuAceO5Iy/FoHxIvRcHAJWTw01oK+21Q/iRGmmYAH/0/HWlpx9yIN7b
QSrjomAwt7ZTPBSDB84eueCTqGW3Kcyxwz1DdAfYXt3BgV2xT3osHczRPVxfAoOv5Key6I0DcwHL
5OsLktyHLpkI/3Vfo9BR4BzdT9Uj0kLicH0BGSMODitnCMMSI/mKt8+K+ywW2Kn02jr1LD6MMVA/
iKgX4zHOgqnDjgohux0uw+ZKgBbftFn2pdU18yBz/VNR0VDIkthYA37DqGYw8sP1BXX/T34z+WvT
qnEn8KLvX64/S9C3X0d1+jlG1Ao1Tph9TWEfkHu2D9evfvjWglyPOG5ziMu6uIFViA6Sj96wViT6
4T8vmBzjT+4jWtPXASWceozbfYK1ahlUa0fr5c7C1JzVXw813Dh2ASs+pqH1lA+Rtxl8uRmtEWOE
KD7m3WQeri94t1uHBpUJrJCyaP2f/8CROllnKRUNQ7OMw/WFcr/57Ss0WUDqI/5nUKlUtUmEeFit
cf3g453KKaCf2tTQT2WdhFiCUxqMArGPisI9pngqWaLB3RV6EYkj8D4t00Mc7qxTCTkmH/XqSReN
Yh+Nd8KQWOOmWbLH+hZ2WFxgSu3hFe0VjfXoGBounZFerUUSxWvfL/AoMZx2g+oFmoKnyVfaIF7H
hFLfUmivHwaucf1uHBxsLrFrXw1+4W2l5HZCnMtPs5VXp8mGQuSV1CmuP3MVUtKX4sHW7scUs50Z
UmedYPE0x59svczuY8DKQJ8RL4x6qvuzndocRIxzKxV++vqlU0Rf0Wg218JtLVIAw0K9kK969RS+
+5ku2k0f2h+9AUehdAjw9TbdT5qOmezop/WNXSALl+Oc4seYZ6qX61djHz1ROJsXSJESfbX6eAhF
9p7QaF+ntA0P1x9dX/QU69zrV1XT4c+EqAhE/Tzbm/QZTGqSByd65QYf055ZbpYdBryZfTc9AtTH
I0K9eNP0heMINXF3DjD52pZD8+RoHUL55bRD13dtqgXsqtXZTbhNSjs51nkbMv2CtacV3YaK+9GZ
DH5ihvgl1w4WfOOdK5v0xoGpiSey3yxjtppVVKv4tFlPnREeGrXE27gB9IiKEPhw3djb8WMeJ/LQ
p8LTQdmy22RqoymDEnCt9LeWXSf4Caa4slUm0og6OeU2G827yMOqxBtMzL82lZtiTWG1N/yuIKAD
JpeqtxI60P0k9+5l0kU3KXIjy3iG5NvPmk4QUXypa649bW2lsdLbjTwgCCnZ11JijOuXwLphdHlh
sqYUgcFzENsHF9mJw/Wr60tgN399GzuVucl9j5NT7ie3mnD8QF8nEjYXGaK/vrr+zAlfhhCaCNVj
n3NupDwOmQ896you0U/wurWpOTao/fZ1MhjW2OWInvqHKoo/ZhEEVmtssBJppp0Rdi9m6vLkkYGa
Jn2dMpkpPAzhMYixCJfYvKLgVR0r36FIJ8K9TcpTZJg2xpX+OfDsbeLetIm+A1z86tfVGeW3D+lI
xGhM1m4gLiXzNZPDZBLCh5P14iQD/bkYDOms4ZpVUMNoNY26h/2qmzis932Li0tw2+Fsv81Cs1q/
W1j5xobDmh08Zx9NJrqvLjAyA6qfcMFYpwEMFrf9mDj551Z4n0lMFo7hguaV4eexDi6T3SxHtz0V
IYIqJVxeqqabUIv26gPo5rAlLvNYEmNkbeeUWC+ZCG4lYmFEye5zFw0riixLFO0xIc2ooI7sbbW/
NCz3TklRpY14jTPrUzPzJs0cvXsjx9wgoVpElBoNJ/8QVvhDOZH3DEP6s+V2ny1URNtaqfChgR8S
wUEXxQ05bz4OWnqcrcNcmzTjTPq9Asl7Zy5IZtF/OeZl/JFd6DbVo2avGbSn3LramlI+mHWFtOwo
cbvEITVH4G1t4VZNfZgDDsz0kl5cv2geR3gaa6LZ5jgLKuC0ot4Tsx+/VXlsDU+0Ur9RHyNSiUCG
j5KLkSqARCLq7NqvC/zOxI9ihwbDo4F1o3RJn64VvcQP31UpaLwmVGh4LFFaX3Ym/jp9mi8TZzg3
PpZcDgSXBLiF3gUkkNbSIdExNfIWO4Ep2LqwUOthbYn0Evt4pBIsUjskZwZyD7W8WHg9dQEwu0SN
QAkkZaEMmLtZe9piZ9f+b5haV6Dv3/hvvk5WAKzJpytoGfYP+KJ2nkNbtpSvrNLZFRO5SmXo0Iln
6FL0SNwq/0ykF5DGZBxnOfUJVWryaahJM1/4UeKsW6JuChSxschVZnAdypAyo42cmTXsQ5N0lpBH
lYXbuzERdJkdkksZkG9XDoiR6V1YTAKZEBPq7g6JoAqZgPhSJsLYtPUn+EiX0cFbEvY+pYNsM7Nd
E/InuJVrRwGM5Z9BSIYCdP00KGBIEXxCOtG8Dtp3oCs3NMPJoySya3LjLIETNSkpq7qlePRuofTM
wy70m9U4yt8psJm/uDYMZ3zabajAgGJ/IF+0du/klPqzXaU63nlA/sWFjOjsUGbQTOeuNKeTAC0y
jcYZHuXeH4aDysJoi+JcFyK/AM2fOIKWcnfbZP5+tCn5/PMIiZ9AYVDsdNdRFB7kcX4SbymasUht
kTJtPO4ygtew9Np2WLANk0xOqrxWGOmyErCZQh9cFZCxekjfFZgjRn8bZhXdEZl5m5KMGKzBxVK5
nJeB/nRLtIya/JJRKmRObGyToCxMoteyjQluH64QxFBXebsqB3a1fVd/TCbXxeWNpPCK0yBNeKcR
LFZuFi3MnkTeTAGCQzs6hPN4k6q79KzIXLY9rbixyXCKtSG445KWO/1pyqM3SEj3WNFlJ5WwUee5
iGY4ZU0LG2L8YKoiYyzqvYPlOiCPcqb12FjTUzZGu38ea8P6CRzLYCM9ghyUi6zuT4DVCllf/GFk
uotF6izh6q7BqJL9KrxJo3Yyu1WoKMxFqdH0eBFP+QpJUvPO6O2NGPWS44CKsufGRMbQvW5Akw87
2JJbaN82hzD1nDnP3PwQhdRPGr8/2QEN4Mooj3Pr55ten9/zGUq7AyplI+ppcy02hxEVC9iyyzy6
hK0GEM6gXh3z6FRDsYgpkiUDe39DjqKDUVlYOVGXSUHUSsxd5VJ9o8xQNpTbBEfoOukehojGVGoM
KG+U2UeoKuw8JO85LGhUw+Symth5msB9zTCywLyX/48yXq79Vqm9ZclQbag5aEZXrZOi+4Kgheoy
5DhbUIBYZ0OMhklxkTgQLXNL38KvouWl56iV4tubWK5qjcThZij0FwI96lVUfGxKc6nZHDWKXGAY
+NSO352utfZKK3FyT/dRpb2VJtOnKEJjVcJfNHrCvcCeaYykJFg6uLI2bAGyQBku2mGr5SY8/qSu
NrRLsO5Mqn11Ma1kOgzAppZp5pwd/pMOwSEsh8/2ECG2gvqkLW8RO9lXCiQgYs6Jxhc7q9Few5x1
rm613odl9AYt9CRTpZIi8BM0pA4YQI5nK3AAa+BhkA4dXs5l+/Kb6aoY6T9snpDVhYGQoHB8lJf/
jlgNJRgTW0O9zlIfWZ0GLj8jhvO/at1N4SYkrRiqgcjBhqpUzTvVMEPfl6NDYRjqLvsNfvdnxLdv
+RwSSIWyithbf7glxDkwPsPUbpc54acK7XbC570qfWcDfpXNtA8U4qwc+rOCXuVedgn0+oPlOb8Z
m19s7th/UGGDIgHZ3P0Rei5j2QeiKONdF8HwGiWrCkG1pMUXqALPDFL8S0Oq1s/OF9HQf4Fge9uq
+oZQ+DHwFMt2wggtD7xnXcbPph1NayphwTKuxt8gcX3rp+eI5LKlEPJIdCGUpY6A7w5BAmybNvgQ
7cZUWU/TRQdZsdL7Fu3jwFTNbNL6ORMuLNUGGqZ+gwTwcHB1u1lDCqbqHB+nNB7WEvGgNfgJd2mq
alScI4Rs2fGKOiumoy3AvFL650VLS3KtDznJY1FqMDn9dj+k40s+JeVKn0HFmjmqAwE68b7m+Gef
XMjUT2bzpKVZs77WxEMt5vRp5p2ZWisqff66HyisZR8qB7HYrC7kupJxhBkthukgK19Ebm4ECvoi
miDbIRUST/QtNGtYhbjZHZKGZWPVFWx5w5g3sa99aKo2wwqop7jq6x+nDLCuZu1UzfEKFS2oqXm+
9hzRwNU5IyIzeugFG/JcFE9+BDYqtPJplVva3tedh0KGEKd1uRXWLkiyZle2HgXtckw2tWiipZjr
Y+1X1QkhBpLTlN0qn7oRhc4Yc564XF0X7/+3jCbiVeDo/2uM9zOjCZzYW1t2bBjfKFJXHtS3v/qL
zeT5/7Y9uN74iTHHne/pTL4LMYnVCjEDzXEPWMx/6Ez+/+XuvJbkVNZt/UTMSDzcFlCuq7pb3twQ
ahm8h0zg6c8HmnNJS2ebWLc7QiIo211dkGT+/xjf+GvDorH8xtFEH8hj3vyPncn8i7w5mgyWCWFu
S5/7T+xM+LD//TwkkgbXFHE7puVgEjH3we2381AstjmPRaM/yDlHVRwHTizE8o019LoiLy6ZqU+4
3M0A/WlBA41A+Gx515Lckf8oNWk131s91cp3VrzOyXtKKgbR7nOcq/iLbtSi+I69mZVhM5NeUns0
TigbL2pJw3HMAOHVsTt7Iaia8mM2Mr6GrgI/eO4RXeVnj35GepzRaroEX9I1OFQCRChlIn9+HRce
Iay1N8Ftxepdt4fOVH5yW4bEcR4wnipoFKlWvbXbSWXXXrFOOQ2ERKpT0UnoorlaDfReVVG+lG1h
aRQfEsMNPbe1EKxhkVq4rFGLXU+xnIqvzDMrUnEnUTZBWXkj+epiXm0gG9J8b002nSu3s233LOny
xc5Bp0Vnc/p7jUiHh9jvUi7Phaz9bLxQREQuPKi1jPUvwPBUeUl6OGmHgV4yaepG6eiXqqiS8VQU
JKXnYwvIIKuQ4gWpgxD+yEI7f6GlhnZwBnVb3FrT7aGoAYTA+akqfyhP9WAhkrJnx9U+1QshVMdG
aRJWgTRjwpUa6V7b1tWuiaU5Hc4AlJMfM7MwJ1rvXey+GWLlym/2qHfvZqx233TYbf2p7TQzDxsa
DxnehtElxN02x8+VBYYqEs7U3KliCVbHS/FuIqE16FpqCpGMFf54bd4YobLT5BUQA2qsee29Jhgq
YRAyapfaOwtrpTyqYdVm0JvFrAeFo+o8TJBlMVUpZab9qNPBG5BmWX4dNcMombTnLqUpmWMmOXSD
J+zQynScO+VSOupouWVcLUSey/o5s9de+0E/lRhs4ZIlwKUmEVqPckTjBZZVrZQqFiaszoOWg/yN
NFefs2Cdx9p3AmzT+TdhdyPSlLoxHWTV6VKePW+tVkLH+ziOxFT59p1qd2eeAUtBUEfLOmlD6Ot5
Ft/i1GIW4Fsqbi/+1MD77X2ueBZlkq7UiqjNBpMl2mG07ORVPZDKk0h9igoU8xdRDVyjjUXgGEnz
0On7Lqpl0oV43kjOXufpadXGd5Y9kMcHD3q7cI+PXafbt5Sx6CAAUlxS/FloFomF8YZRbPEUyxE/
tbgscey+QE5w3o6Z+8mNBRDPAgVaJagJSp9Y0cmyyGAp8vlYiRLrDNf1E9rt+mLDvDhZCPOObau6
aIYH00IQqJzItVb3ug7ddFMNPdy1Gh38FpoDZa0iSxpIAdetMT1p9A+uuZl6D1aR2SdocFzyxiS5
ttJ4C8GA7muz2G+kxl6qyN42SmM4bfSHqMidN0lBE9tpLJYB0m+bp84cvky2v36rrXYG+IEE2FVK
PsXCjc/1VFP3nMgmqemsPy/VTC63Qx2B4nT2mnRd8ofkBpccxxLJUypP9HY6kESuX9yFGHxUg1MX
lPo0nLxecz6bEK4pCsL0mnLQCTEjG03QrjxpKSsAFqx6f8PAMB59D5VH1VnIwICTR4TDUXkE+vbO
Scgkd/11PWNqbl9Lb3XuWiXXB83RkxAERB3Fjm0w4U2yBye1UF+tJY29VX+zKKPj1mKfljn2DhB9
XoalEpeVUKTnyqlyWtGpw9K2tJ4oshKJjB746Plr9W7wpv4EACSj5FAixsxYltDFR0Zl2PG9rER1
on5SRvz+9eu8zTXoKwPUq1kDN9aYFFetGsrYwtf/uHg5BGBvSd+PDfnwLSChaAJdxpGDENljaRXZ
vZPx4+wGDKDCPchk3O0ujq76j8PcuJFXNgWGEM9/FGPpfAXCoB1GYmaPpYYguZGeRkAZ6pORJJVw
bfotfGB1n9fOzl6N47qpTlUaZnhbAMQIxgZFm6HrGc7tupoig5egb+5t5Am2ST0JeAh1Bc1+tVSV
fqDSvUQT2spgMajISy4KxxiK0GOGoOJSorwM4gHZ22g1LOC0ljMR7SbKAq8NjIpk72prKc2YVb6m
jtFfB3O1aQzm/tOcJPKaw6mBfdaMIWolAs97ZYe1YeFnGTxK50u3nOCkLOfetNOTg9Tn6GM3u0i3
ts/LtLgcq8p4zDohHzLTHk+u0s0ICUt3MvrZC6g7YEvPp+qaLf56xARJLXldmqBxZ+fo63KNpKHx
3VWaRUQZlzKjsKct3KQPG4wOUd8SMIPk17qMMG6CdOtOueQNHWu0LgxhDjrXWOphpRx8BbxXMNr2
EtAGiINmmFTotjHeSl05t0nr13AsRvdA78SKUPAiQilN+66XZnvzWHacoOnpBLimeZQyIN/1wXZv
shCQdyqO945p9Mn3+vZEylgeqkLnw4wOlWC4j4G/MHb7U0WTVjenE2M+UuAhNY6enrN66TWWsYka
LtnmI/AFj7YNZE0bm2WwjuTLxgSToUsg4nUa1k8+heJDpcXuMe+pD6HDs0NTTfDkSgL5Mn9G3d8u
M6LadTxlNtA/Arp9NAA8ZZwlVEw1AVAVGxWTqKnDmA2Uzc0EnJ3FwQRgLb5YjTediIcUiDd0O9BL
yw4H1Sh0ySkRa6PpnnIbWVjH+huFwojE3i+NoCxW+2LFyosySOWIVJIhyiuL3gylryteN/0kVhrY
Pj6wW7HUTJx8t/poM2E7W4U2HoWm9KcGUW0Yy9ncjtDxuFQZrrSyQPch7fgAh3OFQFZ2BHzq/A1x
4kEs1lUk4vWHqXrJRd1bbhiA3qyN3SOhpySTm1YPwAMaaLpZiqhsWWE/0wDPBBJYA4USRQqdwchO
WVg6RnHlCJ5Dd5rUkyz55tbC8WEazYQxgrZG2afkY8/89CRat4tYkhBWt8r1uJAuE41jkkZx1S/H
1szcQwYS7VAgjIs0ySRPGrgt3Fhbw2rwINihnTxbk8vRsZpDZM9cmFWJaMdqG/RfVkcc2ozuLC0q
l9qRR48iZ9GbDAi1KDuMUavmkfbQgna797XHzjSdByfWN1KpWiISJQEJVYis/dj2Oe2oTRrOhCSP
ie9xLPjrtZ2dh4ukt7GasKVG18NsaabHSQguvP3K6o8uQuRTzkLJAUMRchsa8CTvWJ+VRSAn7GSj
PghcapKUvO093djHHTXZaTjHxK+UNrQmRdc+zApIpIMLcdVcYZGIiR6VRnh56DGfe5gs4b6huMeP
dJqYciTOFd/WkmPSU3A3awOfZo6QKoOawgnCKd/QpowmY5wCNAlpKLXBQoolkiP27A8D4kNUNPpy
4nIhA6OhUK6lujgbKanfc9GAiWtaC1QM0X01jQ3gXDnGCtx4JwwaAnbvFD8PViMoSDUK3XuBxhxc
xAaPq2gO4bQQs1++Btxv04+gr8ElkZ5Vj//jMKw8ZyjEix5Pxl3OfXOalYMhc1lj9M9jch9n27jF
dp0H6cq5YblSHGSVT6xIXFW/d3DDIA/t10/l1Fs5UNk4a+5zPfp5VAnRppEjEoc29OCKK+IW28LN
tLlFB7eY6rdJZ4/QbcfBM5iCCJr0Bb7hYCq1aX3oPS2j6Q7rpTlOflK1Bsfkaiwx0jyVqqa9zonv
xxejKjp0Hz9d1P9nV9aG52DM/u9X1o/fX/ovTLP+bWH980V/L6x9+y/6SRtWEcCAsK3t/f7mhID1
/0vYrk0ZzAP4AGHy18La/ItcJbBTLN8cFt6/c0LEf7KQJvn9D2f5BhsTxJxwZRXmxjvbVtq/raRL
jHNiiVN5q6XFwJYymPf3ehPDxFlcXfe9X5v//L4k5118ItERpW3v+t++NXx37dgkDcd4yGowx2LB
K5vOcf5+pbSAiEk3s5a2uvRkHMSlah5Knwq4S1e380gWHFUP7eh94zXGBeewG0maihgu9E+VZlx4
L/qQdjld67r/gE7M5eqJCuxgfZkmjZkXXQ+b1ovpTPIk0vmAPWA9Kb99G3vpx3ZiqdtD8x01892I
aqViffBst9SmelwQgUIVcY1reS9z/KJ1fynL3rn7eQ/QDPPbtVXuxaAmfUyJ/+PiLiK9j2kCLIlA
Uf3e9Z0vStEHsGIm9qT9UNd33KstFAprQ/tU4ZQ9VKOvX1A2H5bJ/Mbc4lApeaj5OfgTDEbtWcPk
mTR3H65LUDQWWg3PnZ4EFvvjmOFudNCbEHKKg4jJSzgc3dybCBG1aBm19XsjT86DY08XS5M/lJUy
iKr6TSFyIL+TP4VxUVZHsitTb64PrUkoOl9U5HrXwgJU15jKO88I2kP9DC6jtTX7CLTusZalTyDy
HNXZzPoeTR5orKPcpJAWaUpo45Ibcaf4zkh1bRyvi2T/tnacb2Pik20ixHhfMhTdCvtEn3bpCbXZ
WtUq6k3/A3rCNysK7aNlYS1xq1dI1j7JBt2DpRVrUCddDZUenSyJt+lBkwO57trdy82L2RX0QXzz
q8Szhmyd4yDTrc+5TxxVrACFlc57pkfNsUEaTEO835zANGFS4mFpZoeam9Q09B7jXtyGknoQkLoK
8ClAw6ULCizqc1tHnfC/SEfnw7fM9eKl4WqCWVcXXxsp6zC3v2huinpPsK7MmF0sfdHdPGYbocUJ
iX0DXdxUFnx7TfvUVr5D8SjXOKRTDHiO9bTOOMlJlHtwzYoJ4WhepgwYgVSAIrl6vgdjhkUKS9Jx
gil2RNd4cch/GToi4NC0BMDOX88Lk54kbQJIIyT52QunwNxf266vAsdVA0dbkyBVJOCFxNo8Ekb6
SO4jlaZSO+vbRZhfNcVt476UffWSdiSoWFCfpeW+zsfyu8DlG6T2Bb+AQ016aa+a9aV21xIJU2Yz
w19uvrIvlPG/5XLGvjG+sqRpkK7ahHNReq/0Ais9MtIiLSKhzy9rKT+lM9wRu6AS0o71F1ZqeTCg
VdJM8x2uFJSViu9KMzqbFtqD5r8AI3qzja+4WCyfL81iIlnf/U7N53FytvI9kk1liVM9x+3DGGc/
nKJ6zfAYrRgiT0QtNlFGGUhzaEqolGK/iqzJfGvU7du+qGPszHawKRE3oRsbF89YZX0A/w3YNTOe
8955VUA2DPM47fCpIuHRJ09cHeOU06p+dgsW7GQtHXRHEB3nT0GfWNe54Zxwc0DXfY2Dop7uuVm8
Havpa87ZRaXsyACA2u21RmPRJGwY/KD10GmRuWYf9s7nOhITlXeqRPZePpTo58OMfi+aUttUmPxy
tdzyVaFsMr+tibTuZjVDlYw5NOCMTjA2kpGcz5LgNzcZ3DNW5ixwi3ek3bSHxG3NMKNwlLjei9sJ
devt8+wV+VlsfFNwpa+bzCuPSYkwQnW0RSY8o7b5JBANHHL6zFFSeHgCbGqP1josrzKp6qe4swMx
IsPp6sAx8k+WL69Va2JC15i7UU/acADEtlotKn0vPg7eCrJ7/d5W9tmRkzoNs1tHyAk+sy4KhukO
NjSHKRe2Fp7RdsFenFb2M76mSe9durOs1Aw1od8q7OrR7LPXOvDqbvHMgFqDHfar9jKRbocbSDeC
zeB8oEtMirScsrD1/Oc6ZqmiJbQOqTxDsSMxyJoRVsK5T5nKMzl2kQ2S4rymWIcnywyWPD5up9a8
TuqG1HuhIPTNoAAS29a1Xw0M3g5tE/TB3zslPzIgcW/O8nrSb03afGsb9cTF4NYnpF/lKYNuahH7
I0oi+pqbn7Og6dWPzDDI3qz67yk2pcMYMyU3xh8LCbDXoUjf5uPQnuWEz0xPVoiV4498HudA87xw
9FzrhkztY42IsnCzksse9lIHKDdjGyk0Wuz9WEd6N3WKXqWQyWUYiaRAtFhp6Op1Hw3YVNpPlCsx
a6B3wuqQNvfU0l/UbLzul+U2JmoCkbnUN4KbqZohuzfK9/po6de6MOWJ2iVDbbY8e3H9rhPYMuPc
59zZHATrFjVK5iHOxwpKNBqyrkF+R2RhDC+vsGcyuGaX9RfBC/Abiw67OlX+QKwWQnrO5dqbP+HY
FajEzS9kOyCI570Td/rR+ls2h5XdmtFZafZnVFrAnCT6dfPvWWsXuKJMomJxftgl6c1E1tCZMyR1
wZ4/k+2+5i3xRkD8ZMKdP2cCfbFuJLdCddqNddKDaH1KPLAGWe/OkP2ME08G2gei5MEbX6uWWUYz
9KzgfRev28Zp4HwijGPLCQNkPKF7DVtd/97BMQAY1Ab0cj9WVJQCmdc/fKkHgxLdaWRKFyDETg/+
mJzltlgcKqkeloxYyB6ztNXTkKeL79EoqcJioELpdag5HAY2is0PWdJox6zAlmhnkcEvjFRXPjOP
RG43p1no10jnTIZjoLTqjEv+SzziCPSaAQ23qb4nV02HoznUBVTOVftk5Hl2mgd3emCuQCGitFou
9r7PhzFHUkAsuhRF96KX2xTPGyGfOcUNJcIDLcAn9HAqQLvrk/MuItfR9HCqLD+0fPjKSTWeTZw/
yyhGis04BWQx9AcQzaFY8vaAV2/TWMEUgN/1fZoYMEwTz6hLdAlEgnY5VIuePlJi40DpuhmwkZaf
sJ40d+wwB12vXVzaggNoJsJTmtV3dzGLG84mxqKzUNm3mm8Sv8zC/KpSFwzZYLdKfySdPca74pJR
6tkJKlvN4DTSjIjamX1SK1fWNiHYJAe/WvJzfbVaQb0M3VEIltqDqsEPWEhC7Fm80gazJW4e6Ezv
6P1J5unruu2Lm62hJ20GJgyWM905BpiDlJduFZhckpjDs5bf3KH4Rqriy9C7b2IKILgDZ6bM0/S5
S1cvWnDoXXvkIVCGjDSiSvaOamF+dupqvvex+dZfFfJLwmSRtBDqK79Zs48XKa1CBnVsPCWbfklP
XMNU5GTNQ21OX1nf2k++iyvPN8eT02pvq8prX9k5MhD74nVwQ6y6r4+J7927ht4thrQ8WJNWhqZH
vXs1kwlywnx0ckEA6OD2Ydll2kO5rFAnVPVk10KdQPXlDAIbEmVlTp8gy3mrzfYTMprHAs3mmV5+
cxal5YMHCQwRN8cUDzED4pg95o1j0Zkw7MClKnB1KGAHotU5eZtuCugup6HpYPvJa5wbOvyEm8gT
eZRF911sWu0BgMbDvgdd+8m00SobGmkEjUv2BCv4hdmCTb+pUR808EonVSw3y57ImHE5se1sPC/5
Ml0Ul00aYZTHyeDRIibpj4SumhfX26btro8W2mQqZzQEUGgJ6YD6NIe5bO2jsnPIGEt85kJx6wd3
fCjjJYO+vL5achmjVSBeQgn3SuY5dqW5W6+jdF9jJKlDH+rVJc47jHWe+Zzr0HZ02NCFQe3KyN1o
0VE2LsJ8mNo5v2NLuFcMJBMiKAJCxPPcId7XF7DDpvNpzMgkE1Ycn4u5edsNK+lHbffG9ttwFbV7
JgZ7EN76vIo1izqIQkevxqzr+02NasFxAroQ7pEo0ZygUe2NqFQWoGyIj7XMyEoS+gdyxHH6WIde
Vgqqe9081eqWxGoIVo/JabNpqBH8yOu6aaj3zR/3eUX5NUuYcdBSkdfWk1wW0XchzdL6As3gdi/F
vBDdrTq3bT1fnRkBhyjJkcHz9c9tiWX3Qo+Y9YOBPlxWkGEROf3IxcpyDcDPcN03TUVO0cGUxgOW
1y/ZaE643S26qFo39Fffr7Zd4ffXn7dJM0xaCpvOsHRXnWIhwZZca0mDS8M+dbvr/sC+ycwu1GQy
nSeMePKBgdw+Q4YN3LlSa4CWurlWFuoJ5MbsygrHyqQPH1K7aKCne/VvGzWMf98H9udVZ9n9cRpi
yCeQtxFbxM11f499IxjYWYC4m1r79/tl3+UHXaZaOCPG+fnmsSY0JL7bD/t1p29l58YQywnbX30V
zAuuzLXiJdh3ex8EfKIjey45G9K9djAa/+zGelVfgYDPNJK1J6JZ+GDWSFdnHGbnNFM/2K1HPg5O
/lx0kVuKwyLQNytQXQvWG12CsQAh2nRwKVfiGeJPv2+07eM4t6KzU1pzKzPGWPj4rHK+pe2r2vfm
ytzq/9rB5Kp9BfvdXE0/Y2K27bXClqgEZvfjxAgOSEK0V8f22mvTTmtzXjw4JbEvzlwXumtqGt21
IJyUpu12m2yc7sr8hEaaZgZz0vTXscMwtO9ZfTGdbXcK4frQoNk2+17ZU/QcjfmT3J4ai3AcN/iF
bv598O17mZfxueVcL5BIKNPuRxvyZl+P9g/Ol7QdiC02RNcsomz7xON2qE2+PVPDrMpTilXilBRp
d903trTaK9iC7qqGGIvV5qvb7qKphZOSZShiy3fYlQoO/Lpur952BOnb3n6T1mYfzeb0zfYErcVl
fNWNtB2oy3BkEh6a/rO73V62eAOapMhita6++gm55odh291v75v95qphC7D72q9vU8UyHF43R9c6
3VjExbROOHA0lgxRGlcf05SuIopgPsH+gfbPgi6QFN5rZ+ZIsZY6xXxsuLK9MiC01xy5GZww59p1
63B1NXe49pmPMsmzoLDExmvbormLo6/YQutHnCnbpuBECfsGw2O9Hev7hnP6773FGfksv27vDwPw
5E46aCryF9bI/3odHA+xRvvtEZF5//GPd1tpv18G8R1AKp+toxt7/bmLPL5kFKeYvN+Zwyg/VH3G
OP/rmXIou+u8bfa9/Yly5jpM9WYJEsEhYeSoxGxSRPZbwueg2fd8s/+I+8+N9lt9QaktEgmSf7W2
dthqNVqVRmL9YTr78xX2tvfHTUevT77DqKI8FqmHX29vQsEJi60/vv9t9z8rcSMDjRn+1PtG/Wvv
v3oKXTb7LGtGdHs7FykzcRg2eiwiLemds0vBk2W2VT2hTCi49nWK+lnCMThso4uLp+Tv3W4hysvN
aUrOz7T05cUDAHqN98HJ3w4vb9+ljNuFK8QBWsCvtP3bnLYv8bfddRvzvJ6VdEaPnoYlgySXcLaN
X1vnwsqDYuK7oD3vRa0mSINjKPn16+83s+0Z+96+wbD9aVUTjqxtPCJ4h5GRIYtj+F+3Y7Wg7J20
0/7JAIo3132vZvycpZGdKROT6G6L6edn3x+0ByLjkVMAjUgWVngQY9JtfOEESvvzvjtrZhNQ0wY4
OmDH2o1Z+ba335yTnhXobtxCwooEQl5299S+MbnqMzZtbiqla4/k7P55EG7HpJNM3XU/Jm3qb0dd
Wc+/Hd/7Ljhx4kWU4wX7zdZMixNSERBQ/zoP9iNbjPoj3iLz+NvBvz/n18/odLqfddUiM9x+bpYS
un6oZ2awmUW66f4L7i8ZnNZZoQG67QF89hrmQxozgduuftl2kiOerK9/3NwfMMlc+T/eSNFt8b9I
FIch4x8m+n/rpfx83T8iRe8veiZkwqLX0ZkA/9ZL8fW/HJospm5gG/gbtm7aNFGECSbc5qf7pLr8
S51oir+I9XB1FIosThwGgf+kqWIY/1+Srm/bPgJhz3TMLUDS/gMPnLlZZxeElV9II8rOvho/Txa4
H6r3gUV58eohGfQ1eguQc7xzntWXZF5gcI2pOPeGQQ+gBWrsLs8FPvsHBI5Pfjw2F0drv5RzA4JE
B4xXxSAdSK66FmjusEarH7Ix6tuwtAQWQ6VyE3ICBizGOAuCJVlOi9tPUarJRzP/SMOb2Q3W8HXe
DEa9W54UBSRqVz84YVc0ckDUuPg/2M9TgghGtMNnGLoKfXbnHpd8MkNsTen0NUkhCo6e9capZ6JQ
WE6EuB+ooAMLVjTjz5UcT/PUggwTPX48L9POjt74T3mBCW3V6vqYs27ztbh8LDS7eJ5B+JE5JodT
NsM0W0uxXAlV/Kr1un8FD2i+HUcTsXgXf0rNPHv0G5k+unGSYQwWWehuq+3cXekOSPqoVVZdrApl
NdfO1oj6XNOiwQfo5ruJYJ2yYRHoTZ2Y5LHmNdOzt6WIZMRj3Y2iui8+XV67kHcuS+iQi/ZUxZl6
LtP1DW5EcNN5UbzxxAtgyYtMa/m9z1m9DvEnhVE0qPyVYhp939OSd3rYEemRZVRsqY4cqH9ScHHA
YGFLDA19eau39XLyh543wijWgaLYyMgxLQJJcpaan1eXL5SxbTk1NK0vawcLdNXKm88arel5Y9PT
zChr+i9g/YL92cuYPtrN6j/M2esqLh+82Oq4PMDKFLxhTsUowMxUhComi2nx0XXhv/TPNCGuMeCH
k4f3A4SHfkWRmD64XpLQSc6+ytTOH8ZtA1H07w1BfMVvN/dH9+ftT/mvbu4PxFYuTvMWVLG9E8V1
O6jk3AR9PsFo+uNn7O/X7o/suyvln2OXOK//+DWsnJxyGGwfENRVmK//7Rfd35MLOwFxY2eG//Ov
t792f4VVmHrkCXiN+yt+PbDfTCgJND8f+e33+/lMDaCXU9aHJClw6P164m+7v36JdWgprdotdMIK
7Qw6XMhlbAbdGMNy5TLrcCG/qaSQB0tSC5Pb/AfPCQE4yfy2rpjxyuK3jbZYxc01Su6DChckJWJI
5paUrhTJzWZ8cjv1aX/Nfu/k0dehO43wivaDrYYPPdrhqDOMpA/NvBvOi7ylWnfP5gYdDY1GksMq
7UaWkHbb98y08qI1JmiOtQm1CHe+Kopalz6nLjR2iImKpkLUeXaq1bzhpjMBVrKhYGzcKH0lhtmG
pIJ8QOhmoqfiIWOEfuUOEjqbtjzUms2fGpzSUbbKuiWJAwpz2xtLHJMDrGxfHmDd8AXjjL6tRm6D
IddkgDZ0BJj0z31uOkXmxEx23p6x9PHX3k/xZxbmOVPKeWgrok5TbIcHPS2ao7X93VdcwxSpWg+g
HKVvnzZ1DneoHew1WEtP3PZn7RvhlPrPm4gx81Orio94YBoGz/KLAkF4opIJI9tf6uvqTmfD8+2H
weD/IrpzldKR1RMyrqz6axEzszC7vDrWQm/vlVu8r9vROfWdqvCCUkteCD5EwgtCyVyb+UZo7Hxb
8tQ7+RWZWvUy35ptM+cGGWF670fY6uab0T8rssEeKkZ6DFbpY/qcKcsJtXjUoT829gWXHR7sOr3l
2waxvbn1DaiB0hQoTS30BuCxtcsbygwukwOm8m7Wnx1TlLcVVYyyNroUBQXFNPOmgWq5ibhfbwMC
9gupVcTJc9d+/6qSjuqRlx/3m/l20O97L53FMttrblQ0lealuLIp9Zv0+2+1r0gJK1rjqbYwJrdj
5QQCYJyeSfh+OHVurLjLG/XA/MwipLbHN8w2DwXjxm2ZV/1CpfZsUeZvQxu6Dj1avE8merhTa9rv
9wOrNzWKj2kJStOLy3tnNdV9HQDWD9bSH/ebGLuG44IF7iDFUt1Hv29C5dKP0/ohcIY4OWR58qpM
queerJuocT1gzYXElJgMY2DmbXmh/D8EszagLmsS/cklTLgxzfJDptXYSeP8yXAA5Bl7KWVfKux1
nF9VlQXrQoA4U8L6akX024p6L+7sa+ufd/66vRdm/lxw/3p4f43B13P0zelp/9H0jlxyjTMqdfti
fdvsL/jtrX/u1lX5boiN9Nj8WtvvP29/+lpVLKt6tORBAjCWut+/Vv2/Pb+vQX0aWw0qEfr4d8ls
r5N5W81i39s3e23mj/v2ByZMDSfLYi1PPJJG546ijnOsE6JLpi4ipo4mUZxzwjkvXZ28jDGadFF1
L87qftbnXt4nss/DQmblKV8/2pagbpGUl3J2OIEsDO6ofIxwzq0TuT+ShPPCDQE88wqjCVCkldG8
ZrDXy3K5VK3+QfN7ioa0cAA3Wis9dyMFlmi7KKcdknPr5TVC1BnlleQzA0zQiJOesHYVNojfttHp
8ELc1hKH+noCAcvySGoc9TW/VKV9s7N4PFO2GNy4CXX96ueDYpLmdZdSw6NmSQdQNW/fODb15A6k
TGJ8xKTQhFqau8fKjaq+EnfXgHXQjcNboHu0tT+kGCQPW9MbDp65hMrqZgpkHmXz/ljgGaaTqn2u
2gqJSLZJC2fv3KUFjQtbr8JmWDPSprOJqgyXWgZCmNbo/4hXlnztF633pkMtBx8MlEQjC2wFEm18
KUbAnkLRdIq7+ZJmJij7LEU+3xFWbSY5kkjPvKS2XBBmiDnSYWDBeqCchjtgPnT+3IXw3z7A8ZiD
uLQBl5ruK43voc+G/BwDcjpURUL0uw3NUoE+CIF0fmmRhxR0ZaYkHYir/JbZTYpp4A36DbwcVntf
NDSBRjV8dBJizZ3YkuCIqeIsvn+NUYheaMbghNM0dAISWKfhzphF4O+PK/TmVSYPqegHdNjdwFzM
eV4w8t7qov9cv3en0glX/NhKa8CIiunj4MRF6M/ui3IF9sG5DQvyrU4tDAkTR9KWpK5CQ2lMKmbQ
gqLYuLDtZ0PkaejfgUc/t6ibo3jyy4u+gJtQxVmqog3K3LYCb/ywrvH3dPLPbjN0oGtx12STc/FX
E0/obN77OpkP4kFfZXknYPFpBM4QKuWzaCi3riWMi9Jur+gi+3dIWEhOA6HT/HCtHjNVPGG2J0VN
1V8a4CfhIJpzb8PWWqqR9rRzE+2U3mtY0rCWuLrBliUTgdpXJkNp9v6DmcmLZWBE73Tz87wuyyvH
pMGUFv09AxQuPCc+u76OunrkAAVF/ES++JtquroS6gLyO6bPq01RMCb08v9xdybLjSNbtv2VZ2+O
a4CjH7wJCbCnqFAXkiYwRSjC0fdwNF9fC8pblXnTrlVZTd+EKUZKFAUCjuPn7L22Y61rsv/sx9oQ
NtZkb9MUQGVk5nssW0wC+Ubdhm8Wp4UWlCw6QSYnBrYugDzH38c2//W9HVPcZ2QuL1backlFjEJa
3TwMsGXigcRgF6qiXbpXAuhXdwuNYQKHKwMO28x7tBWDUEYkBia6XSFTevfmeDAyzCyrDiyHDWHq
B5VGGG3s/tkxk4/Jgc805ZkMCkeYeCAQ9lqwAXqWFTsBE1l6sWQoD2xvnm031DX/eerMlzTrgMrX
ObmqLel1GJsdxGv+UqIvRisH3dTcYi4i9lxK65xmN8fIMF7HsQebjOFhTXbKZMHGbRNcEb58jYZc
P47d9Do2VRN6Y38XJ653Gab6DVPZzdY9yD64DQJj7MXBmXztY2IavisRvUdLKoJi5n1DswX+0RTr
OHDcFgSN7GyZQXHAYS5imCWihjWJi9CCTj2Hs4l3gzZrwigUBDhYZxGWUXddSxwoKlvHztGTueBP
KtT/J2x3hENIYjL0eQmGWiMLIUgilv1MUzujr7SgH+VDRHrtuRpUWOcu56NG10jNRC86hosJXXr3
GpU8HR/agR+eXH3GmucfbNYQLRWIAkqfab5OKV8K+uBR6x89/beIcOhgYmmDWSILs7KGv31Ib4ZC
fLv6OWJhYG1DPgftpwxW11xqj4iZk5rcx0va//BMGk1wAjMSUKZ3dqx4f5RBD3ZhrfLiylhLuwgi
m59srajiDDbVtcU5LtKiI/AEsKtGzPzVGMjy9R11hD2vI8wgPmVx30rV2ls6WB7+EVa8r+Ze36Sv
RtmSBBvlJ4/6aZENFEhpxaFm9QULOxR+H8ic3XqM8zXrUw5rNz967DjoG4lNp4zO0SwJppHW75gW
xkb0CZgyFGFj7JxYqUakB29m2x7bPGabDvhHaC2EIAPtlB6zNDdvbclNyer733UCL7vgQJMeAy8z
XrejsRivsRYrlpzkqXV7dhZFcW9iC9wkevEzWrOKSYXbYPWBPmoX6WFENVN5Xuim9jfpE9iJ69nK
x3Y/K2RpCKNpJbekhXcWA6tSv+MsuJhegSLJeyjH7Cr1B2QpVz2YsEajE5cb2WLRz1lOdOtNIlAZ
bT4Gh1BKf6K7ncsXe1HOvnRGWNnlQ83Os7Ej4sJsssfxxYGk8napwWh1dKM0xO/wbmHjwhnkk9aC
1duPf4qUgNbBGkm5aJJz5KJ70js/CVS1bTJzi6/jvkOWMWjgItvUczfWbNS7+9qryFRonMfS079l
JZefFoMvysruMy/lYUxya4+6/CeqT/3B0n55hToMnfQfJqQiGDb7wJnsvdkYh9pWr21KYeHN96OQ
VP6F/CgHTi8N3yl4ZkmJvCB4rzeitnYcdrLZRYuFu05+jY31ht01Q63IMp7WURYuKd8eRWfgeMBy
peBD1NyD72lgKVRWBo5i2a3t6gNC6YToE3pSlcZvbmJ/mGUCqJrY15Mwy6e4pGkjn+ti+SSeLgsh
BQ+7wfFeF6c2DlWsHSKx3KqKzxVX3laybdgm9vTelwVyWW9OD11PG2F6SJp+a8jyp1MuQZvuvabm
VbXDrJfvfUM2vI2sdwvu8ZSk7Z3y0uTYxQp3Rma5jE7m5Y7Jc4I1qHov6dHgEX6Yx/Jds+v0kPQ1
zom53fdzixZKymcvRcHzVXKJDH+r1XKDxuYTbfJ177vYfoNv3ju5Df5Dw0Mla19NX+mwM7Vq59sK
o7vT7NY0GD9D3lbq7RZbaRK23fK9KolPVtiKzEnvINDV/m325k2X2+ZZuQBRzIwgidGH3tqijJlU
5AddG937+XSbx9+22be7qUAoPPaZtfOA3IWAhL8PwxoK0VqP5aC/zDEKJg+4Rp8O+J8q8yzNk23i
KHvPMnwLvtNymFtwzJZ3FtNYnqeVMjpbzSsTwHyPSe2X1le/pGDZjNZBOTgy7FldhXWqEBXexrsK
N+ltLmh1aD4G7spi9xl7ydHyjlbteQdPZpQRXgr63hn7S/st7RY9SJLUCHKvWu6HxbrrGyR0boOx
rqoX59zU8TOIjeodnalccqAFI/IrSzKTKvxpW0DSKH3X3le0OjbM3ust98mI+jo6CNeSt9E0g6xW
OHtb5zEZrN8I8hT0Ygkyr5/Rg4OH3pKX212o66rM+BFTNA3RhP/VbeHHNS4J72xKd0QCTst1kJA7
uPpPidXRd+BPn9NpPw7u9yzyqa5FoYJh6ainzYuRZ0Hh2VBAlxaxMNqHo2eYV12Tz2WFKtxe0Le3
fh4HrlO8afb82DNB507b6CExEG80w50j2P6031mZ+DnQmQlssSTH3hQv49yA+Jr9wGhNb2vrtxwc
AAhhNJLxcPbTgZuihhFF1uCr1YwQpqWwtivG2HVzEZ59IJKl2siF8JbJkZuREJ2NnSGrUs29EvGD
7lt4d1LB7Wrqn3R5YaKnTiB4hm03LSGiVI4+nDrMosOqdvfZvKCYjjSfQAtr+N5FXWj04/pRsMMB
HXvnokPfosK+OYXu0gXGhS7te3wVZ7vor0bM26GounKcYINHNxHjWGbc9n2e0LVPVfdS++NDVlsv
jTlQ8fa+Ckote8D9Wm/imklwHhoJ5tn4HZyHgjKWqyBLm33l+BGtDVyp40OSRoSPaPFV94jcW4bU
CcAtF+mp8/ZzhkPa7EpoaGLcmQb7GKe1j42h0rthKO/ybkVxslrU9cxuDu/6oaPLH6PXFa++RHkd
jUUc1qa4m0p9ItMgMymlkWn4mvisHc09swnCDEDzv26pkhe72kIzaidejujWs5YxOiii2tlIwB+K
3vV3J+4Z+5ooDQZuP7TWP838cWiACZtSentGyw+JIKBmbl0P22xuBbX8VQAauDQrjaYcCBWpp0B3
Czv0ao/NFxjlcGR2z6dYFgjhk8NUcFMkjZmqaG1h9QePPnnIrsfZ4roOrMKCe+b4fThM1SHqmKQ6
LB0RcOGtigWcqOgmXeuapZ7acSbbx2gan0Sq7luv87bRrKG7BxXi+rILHB1YVdYdK+Q52Dyojvrj
mBaELiKTrNDzYXcuuLWKy4pc2WD6gvPf4bfAqmRT5tMild7i7tlWHq1e/o50lUMJdom/XZ1nJVZI
eF4UHwvJdYTyIJ5jDUZSpUJ/yKZt45O7MVT9U9pBSO9iNj1FKoxzodojswbGFLrGvtDViN8cds2c
PuEFLLmF9w8MDCUWeGAn3eDQi8N7t+G9Ktcrgy7i9j64JzV05c4lE2FHILfcwDHXDQJ9XAGySPo2
rr3EKsJ5xEXQ1mkDaSCC2A81c+BuSQIEuALD/uXqIjmDjn1Dq+f1WBr62Ep38WC/Y9tl/cgVWwzy
0hLX/ZhlTQJ9PlAHk880tPOdT78Zon1qbecq5Y6V+1uOGFsbIAEzRDc1OU9tVMLyRsGMPVoXO5ul
n7jYNyknSpXSe5FRO3CMS7o1voYhc2DzjHTxlA11Q3ZW/K02liP1G8MjHRHf0rybtKyN7qXNGySo
Q1ddl0Sb+YhesxXFCFTiR0uTAoq/Sd+7QVq1bOGz7ryicR+03MYtH9unvpxq2oB4m7PM+uUv8mXu
+gKCzpQxThJIxszxo6q7Yhfr6Qs4V5litmtjgksSRKa7hdo8LNuXEqIr9xMaOa6W73pigOwcFryc
SmOTFakXIKOM9mosnkwZDeHUr+53vfzemfSAl0mES7Z8shVcbKGHyMSu9Zx/i/nE6HGn3OfvzZES
usfAkk1TvBl855vVpL+zybqpQj21GjYl12HkAZ5rCbgqiaiXKjQ/ugg9q9Y4KP8SNqQLUF20pclT
zs7saFj+w7CIU+lO+8QT11aPMCmIVW+js1dNXmgaFTuGk0QKFBhtrP6hXy9S+pEB8CttW+bWCVRu
ch7dTfZjUe16qqGIN8aZMZ0ZEYgJmT4dtGQ7xBYpOsvBMwUWT82dd37PmUlYKU5eRvJjar2QMGtz
hnbsyuLl9zJiYu01iwsfWGvzM5Jqj/H20VOkesgJbv4w7eNZO7Ve80qczxCWFepKwhzoX0X+72JA
8okj9X0xc+PAbRPeKZkEJCapG6dFHxYr+geNTw1fBGcvWkO0vrN2rzOY3fjNjxwKbevVT6YiuyqJ
umkzoFqFg/xN162nMZ84vToyHpfc/d6IjCGkVSIBNkJXl+yBlx+GVRkQIVqyOUkIWWy2irK1xCbC
oZ9bTnqZsbvC2GCnM1a3mlOE6xq1dj7KmO5x/tqSEUjkmGFCXEAubQgEHvRYtC2Zc/6hGGrY+EV0
ku58NFuX0loPUml92pr7BA31loM13EAS+Si9GqfIjCvKMXGC9N2V9mSgyS4/aMUjKUZpE49n/L7v
RV+G9cTs1UgG1M0wD47O9EmNmT66DtNGeyAnxauOg0LUweFmUz6GZOmEmHHZtCUD5TNdMFTZinzS
xP2FlXnjOhYEVZeKvOk6Oi/lvfAZPMeWNgdxO/LWWLHRUXp3ZIgYBzvlz8918zOTQ7kz2vwTTE9y
wBIUBXgfGTJix/+DaeayeG4mDddFzoIWaL1GX1KWmC2qYpct8qo7c3usWupDY/T2tSdBOGCqSMfh
BCctOWrkDHgJesIsTzg1mvl57mH8M6/Pd3PrHfukSU+WSgO/sJhBVV6zjwfecWUv9kaVRnKxtGuH
p4LyurhZaXeZS5qHrZtVe5fW8clUdF8683sVjXYIR5X5g9PeJZSvds54fIBJ0GvjvZYY7oErhq5B
n33zh5R75ti2MBaggXSFtoM1DMfN9Pt9Zfj3fa6/ObautkZc7ZQi1sR0nnNS2DY5vEAsxt60KfUh
YH3aF2D52FldF/0oFs27jY1/N811RFsQTDvCnKuiU7CfvcLcmnl31ZxYknmRNuFsO2qHVhipdnmn
ys9khkxmj0fRcd/sTExFivwd5Vs/E2fAxFw9mvn9OABpwZRIPRtJPOWa64ZaaUXbxp7JVKfLoGkP
HqjfzmIfaiDVsrMioAlE31y/9+iWkiEH3iazR4r63LwmlvPkuu3e9vph3854j2q1uPDOcv0wxPQG
posT0e5UA3QXsza+ld58ttOcIKLJVcckn67CI9m4tmg92kmFD6KmG60o0ackNMnjXTLxwWwK3/IR
YzeIl9aq2IcmdKFHO6dJ8KONffnA2vzbjVHC0zmNEdsT75WzUQpb45jAlb0nveRSGQIHqSwvAMhO
XaQVR2PJWjKM1D2T/44pTgmqKCXnRo8cGjk5jWrVZFyLpX/VJ/U9RmgaEubAAc4GL1T95NBJj1+o
RMxAcFILXd/GTZ4cl46W6qy9kza1i8Cbvrqzs9fIG7pPOjArltOTwalX83ZSZDNHrTvsKy9eTqMG
357xwLDnLk77s5s+XM4EBhKHXo8V50eH3sHCJe+IC/4uYFJz9TysUqT+SzW5atHsYmTw+Ofzr68Q
oP71e75+xPuSW37p176ef3315899/VvCFBuLSaJzKazSRqGSZVssab7TPPH4l5f547f+25f0chP4
/9yJ4I9v+vo93A0ZQv/5y//4STctz4TbpVRpwOZitOYq8yQF7/on/vn+/ngdqBUXtIT+7i8v27bD
mT1Tsv/7K389/+Mbv/6SzrPRq0Uq/HrpmNbTKkL8z9/y56/6OnBfT+OijLduiZb56+mfRxRlHQp3
0yDZSnuOFMFktk+vMknr9xzlbxDrzhpAPEIUGQgoVrnGzkVxx5yEYCcJ/aAXBgwTxaaYmvnbnWM6
euBNwj+mZrp3dMsIZE8njKj355wVLu1FYBnyJ1t+SWAhfilusWOYOjPLPPrW0Wd8D0VBi/CxTjN2
Nqcsn/2hOeBpefTsFHPAD5Xjv7BBH4FYyO4wozAymbFxz5oLkVlejHI+qyb9uY4w2plEj3Sor6jX
P7KuRAvbkC8jrL2PlgRK8Ma1d1qp3WEuZL1fDO5PqRyDTvWAfrifjEV0r5ssqCkuQgyNGJSiEVr1
UrtbLthy8QlVZoks1YBXg2yE1D+1zZoGaVowoh1ADX6KEzq+TsmCf8nBI1jDNx374sdCSipJau4O
RCg6VazLvtk9k2HcbiQIt8DlpAWbMh25sR202tvTSDM2cHU+THp586i9otMh5k1MF6Q5W5Oe7UZ5
+urdACyWdWMYx+bO7uY3ZDnsHPpd5HUSgVeKIbuLcI0CLdStmuwi57MazSlQzfw5ukXPBhErID4k
tUkl90Bj6ItQLa+xFE9VTnlbs5IFStVZUH0fdLqgE74lxwiF0JNtqyX2gczJKCyN1N94LQP0NFlq
dEfevtEBU8KDj6LECNqZzoBllvl26L9y4tluDK5hHHscp7DZh9cGgN3GtbKnMaKucHA/M+x5W4iL
opGGB01vf8yBHPIfMze1UEPisevx45EONgJZEUFi2Y8NLc5mauVOuEzli6W8YxkL/Qnxgt1rxF0W
2NcccN36En0jaA4unVqqcOqcF2zW28krnW2p5c2un3f8X8ZMPkhsaGO3fvEJSUEEm/UfxZTcLyv+
0oqHN30anNAGTIOWB+PPl+bJqd3uf0A7i1Ww91d+K+MiYZtArCyTUgld379SEuLImvNkoDk1zwxd
CqX5JwhCkMqM/D7XUXckVgSyryGcqSgF85k42nmSrjBBc8ZWM4/kGO2ZoRiYKuRwNgrN/2ZNMwx6
t7hlnAiV2z2yFMj/4Y0bfydnr2/c0TkdALNC5PL/9sYX0r6dmR7tkUFwdtQAL3GRgE2dXCZnZB3Q
Gkw9Zvp5fLPTODnNJq78vzAw7v84Sv+nHIr7Kin77v/935U++feDR/8DSuMqhfSo8v714CVNkjoT
9KgjYo35VufimBlpfKTyM6DQu9qhIid6F7E70BpKhgFP9G2Jy/rtv38f5t+R0RwLpKKWDx9T9wzH
+RvxNoP7gpXClcehjgg98lrrOBDK2OksgmOXvqpFVvsqd57IzmuuXmZgvKHZomrrWEeddgUJ1lwo
6DdYscerRDDD/QoyWmzEWMElyzSKUOLCiO6ILBtB+Nhda60j9NllHt5qzKTLPCKBOjE+HE+pw1Q1
+8yviExZH5L1oc+X1//+z/43564rfNOCmGl4uue668fzF8LHoPcecMJYgiwTxXYkOiSEcUA+tnR3
tU2cjLW0F4Xw3ZrVcrBFfSymkvk+UYhxM13KQqpDoY/WgWQDdYysONkoGftwDCK1z5dYgBcYH4eo
Mndf7/z/WzzMyiP/y2fzb8CrHTjU9u+S5vWH/lPS7P+DzAHfcsXfoKv2P1wXybLD1fNfgmZL/wfc
c2gAwmXjjQiT1/knbtV00DpbQnf5Bt1DHPW/wq0Klot/vYSJIHThBmDBYu1zsTD+7dJpgTyQhC7j
0xdiyZK0dEoon18esFj0pxky997Oon2+Pvt6QLAUtroOCWDO6qMyPu2krk5fD/CGAKp+famzScfq
v9xlSRFwbtGnAqJ3QP313utRTCekbIm6BEmH45aw061kRbvqDdW4os8+r239FqkhP55eaCSsSb+B
cgbjFhVNgjxfNpfVfl22JBOX7M3wwnA/8oblUUFz3tfwYsF70aUE7XXEDEX30itAAlKQdWjwgMph
//dX+ZeYsluWhc7ontbBynfCd0ryobfIKy5Vxg+X0Y+udpxAVtFlAfzEjnrndHTkABYjhWFcvxXe
XAaovwFsDNN4glfIsDOqVYiLIt3AOzEP8VGBIwCWgMzKa8ad0BJshsTzJR35NbmfUXzIaW+ICEJf
/GEgudsM+HYx9Oi/TPHkd4QnItcTYafNGUEUTHG4t5HE7jGhq6xGhvnaQ63VM128NUrTbkNPzLuh
OtcmOu1Upr/x4jxkaD7J2AbWpQib7E0X2bO8B7Rx7I2ULrFTY59CUWqhZTEExBwPvCIghpukaZyE
ulutU//q3JRJHTirRX+MKENiISNgDO49NiqcUXjWgNp1iDeYfCcGXTOV8Y7dheORRdkTkewDXJZR
ndhpnIrqITWG5aMTu6kZfxGKFB2LSGfH5/TBOLd50OU6vf0qf7RHXOVeAxsMomzQAOwBmRrrxPVV
U7iQ0U7BBIOh6Fu1SeDCH+EBn5bp2+yV8YG0JHSFrvXkFy3Wul47Wgrra1tDT0nds9uAHpa2+Ust
BQ0t5JIBATUm+ajafaJ4mxT8jFf2k85f1+a0YN22wzo0uHSkM4UAyXKBt9XM7xZZzkfmKUmYtca3
ZTGYM6cifvI0NyR6pNuKxkTQlOtUVH2v3XTBwcwyeaSD8DYNNr19SHfbfG0aQIwIR4iqY6cCKhkU
x1pe7VUzxZjPaAHk3+YYFI/M9Pm2MHZB/GA/04Dg3Qv7BAmk2FamLgNFn50gwG1vmu2DI1OTD63Z
xoBiOWYjRxxz+MPKZh886xNKafEed8eusQG3AVWaGYUYSJAtY2FX7j3JpXwzysEgYzqxDnES4Uqo
HmQ9J7vK6g6+Weqo3cHDCceiZzvvqUOgDDEP2Rdu4Hsjn16sTXBqFbqmmDhRbRY7g8GVSqJ5k+T1
XVVw8TTYC/q5w2BNbFO7HxZ5bwKRFLazc8D8IiunadGX63xCxPq+RytQu4IuPyTZGNRIiPyIoSj1
a50T1z6QUiBM/2jncXYVRnJDgFWFUChJ574r5ue+05a9XYPIIaFeFJp8NPn2a+ql7JW8N1d5x24E
rWFo7qUqrPsJotumIDzxXAv7B1F3QbJU9d7p+IwvSa2ouPl649m6f5TJczKuEPisjXey6L5FBj17
7EZY00bQLhVRxqUqt/mg5fuooOEAzYS793KD8fCqqfh7apEoDrIOFD4JrOCyCBXhNZi4/2DMT2vd
gbuUe6EA4xPKkqhGzdc/JH0qOvgRrEUmT6MMaaj/jnOFGbT+jLI5uhPoPzYjkxw6P1Tz7eQ6cKqW
OBA6SvAIkc+2wZa66YiKHMpma1lMSHrk0tvcHVGRJQd7YScGyPe8LM7NTKKakVtdh9nQ/bAKpt+V
7/9KGut1aNL2KEr09sysbgRMJdt4WpogFnq9h/C49rRTWKS2GcwJVDs61bt5nol/mumT1sshUm53
0IsKFGQSX01pnmmcmNyJEEMn9L6acux3XlZgvkWYlYPoaTGImNEhdfVqXzMMRUvOZqaW8x0bq355
cSf2mlGn4wNYvM9xRmgiuEVg8LjEY3PfuLI5pFX+CaibpGAvPUeKJnGllWpH8LTbZ17YApwNbG/i
CzJiLHv5aJOW66Vdfa0GSrOaLhCxmZm9aZN8PGT6+HueqiokeeA6dv68Azge5OnUbFW5aGE5tURo
JrS1rcemquxPd3xxkvyVJJDscYTMgxKOu6aFKGGb6+Ov3i/UtzJVD8xYgRP77EFK0z93Cxtcy9Df
k/bCRuGKVOFEXi0sY3hVAGyCISIi0JHbvs5haUTSD1zw8ITocpR6pX4W9ndZSPmox+Wh6jpWleJu
9pGs6QvAiMnXX8zu22C2OWQI8nXBG9XhhLFo4/8wvAXBEm4X6aGgmRPzUa+KDDdgzMLcZIeeVuDO
xV5rTbDICcoxINw075CAFlzWwtn6/hgRkFkjNKEIDWNnemYG8ZpYdU3kOLvgEXUf58d75ZGeW+n9
W88eb7s4EgKJ4Y7bPk93nVHtXHMqufgd4CbGIunPdkgaEjTaqIZeTVekZ9vR8C33yFBsvQvb1ETI
6zEaQNDR3CUML1F/RMl1xHNrj3hEsSvdV8ZYHCUZ9wgVmN2VaxM8dbPAwY/kZJ062dYCRA1oxybD
YrsvKDbyZp1ddsyduNfeALicvBr+WI5Q+qSLnL0TaQygGclqc1tAmHZ3aCBar8ZRZ+dWOgFN6tVM
mEfNXRnqmNHhXJKJV2Xmz3hWMLjtO62rGaGIbF/WBpEuKHyR/blHd9Ae2J3cj5xGYKrO6FW5jJNO
++mnW9MatSdfT2/SVBIdfA/zOMhBzJ78hDT1OPFWA8bymtVcvJZA4USKKM3csnvlrgMODpdFMGH8
ph+EWaHVF1jJC40100CAqXvyVsGZ6uphQ2cU12zLnEavwAH1+QgWtiQ10Vln4N17tEactbMLI982
fiU9dUa0lIdUa9K97cpdwzSCYbCnH21ZAHEuKvSNXoktDkvhvbHCADQ7f54YzK5tA7CyYEHuGGhA
E/Ch+bnukl0yXLlBQa2wjV81w3zlXc7wkxfWakOTL50NV8r195Z0zf2gKCLbCmyfS1ZYVtjpictr
7UCPxQYP1hGGRLRFQ4MMu2ByPnrmxcJNtvGyhLtgLQn2SzIq0lFk36pa0OygUaU7UAgKY1csAIZb
30Fnxmi9M+xDp0yDLZlxl/qJOOtTlAejbX22YPUODurPxaZiGewnzk8BU1oHkIKJPMC/cNJU4W2L
cTCO3Lw5M1b0jqB17fleSWl2YGgWnwHswpMbGgoYTfySGQO9wkC6xoA0mNouIOxqPDZr5HWpbGIJ
oCXXuGS450B7xUIRmugSw4TjOVcdQ7916cxdH9xFdzNr630SnCuJ1Z6JQSC0LLPfSw93xIzN54le
th6Igdvj19OGYQ1x0VyN2Ie4g/j+fTpQnM62fey5OIIhHSAa5tWj3lolSvZkucAlYP3OfW+LvV/t
XYe4QWusHhrTppua5btMqealkN1pcmo7hI0/Uxx3mNn08pr2FOw2idGQ/IKm+abpoG/y0o13AOdM
gsRI4HSa9OyU7r3BHmMbaS3jCD7yImXlLuok4iSsXlRTONclSm5msXyvNavjJqxZZwOwrQgar6sO
3ogpynVsjdFetu8ixJs+ngRMS9mPKSXYIseXvnGmsQhyX5wtmI8XCpGbHysUM34BId2fGbnnTMKG
5uokiOG65iInpwmzztzTDWH/4SJ/FU73Hd02VTWuztnH2NPq1WM1mVFoxCYaOURcvVE5lzFbprDL
2r3l8uIM24UnHiYxvHWJfxSx+zZXFf3MDCTOUKGLroTcpugJcM8j//dTc6fgIC9mEvNOr6220DyG
r5YTNrC15cJp1nXhIt9R4cyntt+mETsYNg6vLTSFPTkBIHp7tWdp/ElslvUtN4pzW9DdpV46mv0E
5KeGeWjZ9UGeYtwO+1iqn7brkULHjX0bxeBwsOM8aqn6zH1ASkA9e0T5Dwol50sMxWCfxJ+dNum7
oWmny7KkZ8atZzGfFmtqQCK9+bQ66EHd9MVPSMYeEWuSsU3tCkwS+vK2WV4Vn9rHnKLwmrLytwyB
ZF75zOctkCjkEA2ynd5dwzq9hrA1IXY5ZhBamjsa8ZxK9tHVSVHPWyGPrZMcam+QIR84wyXp/RQO
k8BRE/Q14TxtGtU9yxrjgl0H0uAijcvWD8TMebT4D248XEpSfjYpdIoDGrRjZQE7trzuQdMxAvuT
b30UhBJWKQjDVCs/RUrIroK91NYNcW05abtLwZXMHjiUY8aIccJWl9zaXuRPPa4uyFn8/bWhgW6Y
VL7VRISrxIS/XurUyhyXreDqhvPzlX9kVPvMRWc2d7faoTcE6GDd7su9ruPhyya0UAW31bnqb9O4
vJl1cT/pYrgodL+7RPTUsx3hulW5FlZducUEx+VoAAuEG7iJwQQCZx63uAdeCrclz43N/YRZYNfa
wItKJoeTqp0dTelpPxBLETqO+I5rOIP/MY5HLRckMRk/O8/LuU4JxEQOErdpcjWUugk221SZmUZ/
VHRHFaknPzOcMzTnJYizdWhtuoGkLriUYqQYK5qcHn5EaVnJa113v1BvOSH6pBBhOzJCDnZqajkx
1YYezDUdAL+sm2uTxttpbF9aVyahzzqwm0i72Rm6Mq6oGdqeYaFqIODRaN9OuWtBeiPEsEu+t04L
E15DwKzp4jHusU10yj0xmMHw47rUOhollqt1G8l742NTv7rEeO4maR1duTFbedYjK6GYYwujhxKi
ShzkisWk9gfcLyJ7sGbrDOa/2Y1JV4T0IPCdRghDjKmsznoGBGUeEDBk0CKSymhQCTMgrnuxcezy
WVTJr0XwcoU5sz02ufgnJgde+iEE5C+oWxfJbGhTVlxtKDMNBLK1dedjjWA5Ojiz62xKirfG/VJo
8SeUkul63ejf4XypuJYU93ONk6C9ad5TMmZAPiNAtnBO7kuyzk6NTggq65RL5N76fBkq4pjXr74e
QAZGQ4mY3emQMcM8gtLCvAb619dDYzew/taHr6cs3mDfBARNbG3iVK8PsMdgsvVtfOc4TrondAz5
a+7fY9mJjl+/7Sto/OuhRjpxUu72zzeh9zp5pkSBhBO4bf4fD19f/bun3UgCeKl1xy88mU5mw6lz
Pyq9NEhW4cnXP08CuWGm2l96azAuRxSGPHKhcFrf7NdXpkpuOWX+bpgiGD1f/6Yxq+W0l0eCEcWp
kMM/j4+ZltbWEIRVWkPqnVAgqHVo5gLmiu/7Hgul2wsLbJ7eoyIDcrticar14esr/z+4O4/lxpVs
i34ROmASbkorkiIp7yaIkkqC90i4r38rUd33dnfEG7zpmyBIqkqGBJB5ztl7bfpzfx41fEzLv+jY
AJhbs8EJ5AzIaNjNEs9uoAOz2lBinCyHDQMBFNyz0ndY6v+NY0sByseECBIuQh9uFpjX32yvEbkb
6ct/Ab8IPGCvWTPZoNa9+xvotTzyG/hef79WsFu/KdBaLXyvzjGG43IgHQpfmxc/jY5qt7nGQ1hD
U1kQTz38klUle8CfY1Md/z4YitDCJrs6IhkcFMSeHN7SiQGx16AXtbT6g33KFLXFZY/OCY3cSTRQ
n4oceSUbL9SE6qmW6saGSawSxtEhTHJnAD4lpoPhvDM7Go46IvZ9Tcb7aJXDsVeH5XWvJDKXPmiP
Ec4j4ansCrUDnmR/9BG3HuvMRzejpcDd5vzdSM6D4q6ko521N3D+5FEjjAgxE/SwNoSS9fchUwHZ
qYO4ohyL++V1fn4CNQoLn+KdhX8hp6qCoAm6dcS1YVDYh6V7tCBh4AmIsHYoKszfh0L9UJCFyO+W
F+8shU1bYF0LuWphdckpg6WzPG80kvLwYTToIconQh3YqwofPyQujBAmc+cC/LV0yiRYX2B+Qxh8
UffiIyJmmAnUOYLu3CvMc5ISiUD74ctUCGgXFvQAEzrA/AeWB0h0oKTeKVlZtkJIDwomTebEu+eW
92EEdVHv7Z1MjMca/vSkQNQoO7U4ifZljdx8gmshjLo7R52AAQHHOtEe4Y7U21EBNB1I1xPEaysB
fS0VBNtXOOx8+p0rPLbHdZwrYHZiZpdME6jKgeopVwvGIIqGm0Shth3vqJmgt0sLBreCcUN+9FPc
RZ0E090ysuGWmj2WlWehtu5+2NLJg7TZlWrpS5yC+3YU+BuxazaROmVzCjqqXc5kYIXLCMysBzY8
Kfm2nkKJMxk7WwounhNYu0uawlllQ7/Swe6McIM7iORIrKknFKQ8gVYuFLa8VADzDpK5pZDmvYKb
O1DOteylzd15Q7COtvIzCi7Tq1bSSeG/D+6hVbB0T2HTiTB0zm7RHNKkf/Ehq/cNiPVawdZxCBBW
rQDsLST2VrOea8VMVYj2fNBeS5wjmiznPUM4qsyi3xtAFQAmYEYjnbZ8X4KhgMXsMoCBzWusoPD0
7ultwIlnMv4O0BC9nkPcUVmM5iEcXhIFl6eTtXJMwtgUdt5XAPoaEv0Y2u4G1MrOdlnfah/ct2vI
t9722O7VNKA65xcDm+wTOPE7ik38Sm702c1uvKpmDej3wIehhRJp01B88obDfEoIFnIRWprVyrXK
fdibv5GLPsaoIpRBLQyDuzlwp80o6Xv6hr3vfBogtCVWozPG+wbJXpoLjzs40m6ZlP6W9ju8xJtA
x6Js94G+t0oX8okYEhhYDbK9MfzGO0IoCBtyZguqu9bfzzXKT4Ogs7mWVHbAEVdGmd1OIqk3Vus/
UyGMqwkn9dCxR4jbD3oFH6SmqQAORK2YiSiWLJaSKC7vENjFdDla/caCrWxO0XPfMC8H60mjiv7q
ui2iU27cNQ+zyR+eMmdlC/4+k6i8c6qJ9CPZ0wit8S2Vw9my0mRrA2FeN2cuLc4uW1ySKZdI4u13
AfuF0KyHMldpxtb4ohu52IV99xFoMttotk7Wjctp1iYRnYuEjQ+w2ygq3kM+GOpwe1OGkdgliJ7X
koqx9QhILWAbF9OcQRVUQ6g8eJonftMA8+jOcKH2GHZ05uJaqVFGhhBiK7wpW/e5e8DQX6E6Q5ni
5jJ5EHcVGvyNBadHtbYiejHWUa+9X8rDdBuAF6M8t6+VScyvnQS4v2j1Tfg0EL98TMLTjkFFKLhB
uHUYoyaKMuMesNkbTs8PGtvFKgjxGg0k6HpGeOLeisa227OJ2xLB42zho0JYxES1iZDUSdbevY1i
Urm6niIGK5Qmv/Exk0cbQdLoR9SZrF74eC1n52Xal03mHA5F/acBvznMo/ECMnPeRabCyYj8yRnw
/sEVoVMQpHLrCt/Z5cFITlVP/xmNPPcs5SSi0b0CTl1dRw3vzHSsIud5SDvzTr9p621bcuYFKIEP
ZdmG61RzgOKVz8WYbVK3w5xfo3IOvfqmtkWxLlK738RTcSNnbuxmFiZEGHtbK2Q5xezx7smo33nd
RKyZfeGGZaKXobgxobyvMlqTFJeXKHux+9heO039Ys4JUfYWdiw/RNRnxPPL0Hvlpgswok6kHDWm
cyknixatCZmnmW4ypSqN/Ze0ihuFRTL3BnpL+iGQiaf43KchKmS2nyKrtoTyfIZaO8N/H9NV1jtP
bDxf9cjSaGONe9dn/S+jBh0hAdZZHp7juGm3uv8KLjMBFpVhcx6Hlyio6Ca7R7IKKEYq39i7k/sI
3GU7Q3wTJoGyCfMYCj67olQuf5VZ/1ozOVBYE6RZ/a+4HIjIbIwHvDpAcU0SK0kBWedlONz2ury2
efZNM1D0DvZtFHC9ULS6gD5uWwbxYYGcLV9YDgvkLFeoiiTMXuhr4kaY2aUsh7pmcyq56Xo55FVU
pSEB3uIyTFgG/OYhz9thj5Acsskx67EVOCV7huUAUEb+eTTBmFaqixhnXGBAXMACSeRVZTJakVp/
mgIR7hHKrT18BzLWw21MT5IxnQg2jD/rVcDILxTlfHRFO95kQXrOMxYeKJjXCLrz3k8MzwB+2IxH
4sUOqQ6uFB74eBz9ASkdjdvNf5EIHfywZtKWh+X1Gt3UPh8ainrvvqZ9v50l48k4fRiCzsE2lPtH
CxfykTSisbPjY2VKOoU5RC2fURbIXzZCTkt2X9bZw7bQymKFdLTaTnqWn6zZy04zNt+TCAc6IpRX
4RRDqRmczsdvhjXYd5TSymwTZClA7BaS3fJoOQyJ4o4uD1G6lkdUyJGengqUgadRUY6yxPiupKiO
k8e1ncHMp7KK5ZZu2e9Q0SA7ojePC8hxeUqpV60crbtpyEjFycdH5gbxPz8tt58JF0ia23p0642H
RWQ9N0m6Qaky0bCPMWtQ/K1j9aPEWNA7D4vVzNuBPvBez2Ntbwm4k0lgI/oHPfj3wSrgurZmTCt3
ebh8ZcI3GZjUC7Ap8lPUoQ3ti/hSRNU7SRLFcdLhH6/TuDlrxeDu/u21zmnPPTANLlQqP2fuwt1o
9gxUOeMN9V+XR8yjO4IsXobEsY7cOa1j3odcCelKU/oGoXiLywGAiGKiCjCoUdBtfCunN6NAsb6i
My6PloOdjGQ+ELW0aYc2Ppkk0CcFfWpsqGTC0887au0e13t4jP2GXp41khld1R7dZrWtF1BLIJU2
nGNqq78c3Fj6OxPMCdAA89jF3nc50SVlWT8ojqG0IrbhbOGKmHOnVNtwN2xdypaRtoHSdDCwi+EO
tHCBZeW6UK8nZwUDlZrnr4OPApL0SErYBZbK+5pvsfH8CMWC1RJoscvB/+uRVfs2oEjOUTh33g5y
+iW1gn+pRQCyZKlT3ZAzOLs6PHtS9TpHrHtVI+aqWvSxOMKxo4+7fBChos9k84SaA6K5g/uQPnvE
Jo0hPlvyqsRr4zUFUlGEtx0jIBqU+ajtZ4XfDJOZfqpf3fzR9YZV2e/lJDBHo4/Oq+Ah8P1it/yc
YYHV/AF0kmErdoE13HfezDjHlezVEXRZtuj4ZXuBGQ4/iCpjKg0aQ5+Wb4vTHsVoedTBY0OMweqR
KDitWuCPC4ZzeQoFvdtjETiQg0BZx7/YBJaOgX8W3CgtVQv6ETnhlIVUIC1wJSi9xGqDlhaW/HTM
6SGZk3a34EAXzCnUCIgCy/Mx7Ol5NjHvRV8SFQNC/VDRVlgkOKOKSvzzsFTnZ4OxCTNTjziXm0NU
v2EXag7Lb4pQj4LIMruz2/IR9gtidKGN1tmG4axPQlt8KvUJNotzs3z3ScacSsvD5aCnODfUz2ZU
BQJZHUxiNLN/e973VrsuxHyvyfQjCq29M0Cyaon05M9RZxdniAH+fcb7Paqbi3qtEU5NWKpA/qDq
cOFKRMjL+5Bo7duMy3qTjOBM1Bej2wIxztEl8vfYtcS4DSC//lyM6oPqpxoz51Qzp1NleZN7n+T2
PGeqPdLWU7h3VCtFPQOz/rsf837rKsZxwPhwLaKgXRsKGrz8qsv1sjxdDrP6wiBBT/c+PfflNx8n
jQxQy7z1W/sSigx1CZ9u4trqU4FPW1m7FIAUkT7y0Od5enQsLvkcDyAd9DdWMA1ECZhm3CAQbnZZ
XT1aEpOGn8qLURiUD2EAowsB+UivZQWe6tzH+h07CJqR3LnMjLzYpkfqG9dA8VCRyn1tQJkftKNZ
8q6aVf9V0deET5s/eJX5lnTOu5N5l7oy/A0VJSrvCjuWa9u3WTLPe+CVLOd6d4SAcGrd6t2WFvMO
W3+AvdYSSIsqZ4rQGLT5R+ibqPd7M99mZJMW0IkBYusELHjpvo7Fs5xOVh2cS3SWIPqHTWzKSzJk
H2QOcp8VZzlgSMWx80U7vn3o6VX2GR6eMZoeskAn2TMmuhPrP7vCg1tr3YZc8WDTZM6ZNv2dlwTW
yr033GDckg2DINeJr6NyGMakCgFDwAFtUhizSWWj0g3wfcovrsgZtBybMjMmutbUcZe1idmQyor8
gWlBcZpqm3xJqzgAgpGfpX5nu4H4igJs1dQnrPIle9Q+DzfeoL+EQrv6NC62iZGmB7zuP4bPvr6O
+vuxBpjSlpq/Wy5Gms7yJknQ7BeNvod3u1/uIn5jJvN6eQiYnJyz6YAMAUXB1BlXI5s1ojYL/zjm
rn74fy3RtAjfQ0D5vyf4PX2Pv9p/R87+83/8K77P+gfaR8/TUf0RYm8pNeZf8X3OPxzLNF2kxWTD
e/8W34cak+JG+LT3ARLphhJA/1Ooadr/8Mi+EZ5guE1EsO78X8iztrCN/xRqGhBvhen5rolYA7Wz
6f+n2FdHZ9+jA9EP7Lh65sD9I7MjLvoQ/3HpOmfHt4KVGVQPOa5dTNUTZicfJRIpXBP/xMyqW4vR
OoIGb2d7zYNl57+alh2Zprs3VUl9pzMOEQbEJh9jr+09DphsmhKRZETTcRG8FLN4plAjgE43W1xI
zS9lZ9NoOtWMU8fYhDbksrVBUZJAOkWNfdOQEeVKBpRUcLgDi9u08pIVMVD3EDwvdjN6yPiGAK3l
SKhXbd1x66aepXZCrbKzx+5kyg7x50w/W/tKfD/cOalJ6kXjwi4x2SBB3B1wyGRME1H/gQFDCuii
N9x66byXhnzJdYgoKmjM8ou9psVPrfLoDK5YDZLEl7keVHbpaO71kPxgme+8oP2oPWMnG3ErXdhB
oxkdHJf3Y21RVR2N5lj27nQkpJb8GoZ5qOxQ4VQ9NJQ8n/QT2Xt/njF0NM/L60bjWIdM18+kLxkX
pDNkH5axv6e3a/FXiPYWL9F4ot/lQGKYjY3p+Nq1sMvwLrAQvJW1ti/KgdQi2EnbJiMs3Ldr/S6c
7XnrYUb481RFud1NECj02N9ZtGG2sR2LJ7fH5l66vVgx/ozOfRm8hni/r7ofVjsZwr5wNS+4LofG
mzR6E+Vjb30iwnVvgpmZwMrLnJlsODYZRW7ugSXwmk7euxbwKSexhtHcyiuH9mqL4c8urXCHoz46
oTxBtcXpjY0s9W6HwnUxFdkrhH/Vye5Hl4S4kuwXvg8W6T66Gxs3vsTMZMhXyzxM75KVWjfHPf6n
O9/RtbOTTvKxneKIcCDottK1u8eiscU9sd+9fyCIqnnWtZKD/hFac/C4PDGBVaIT6O9Yf9mWJ84z
YolVUmjxG+Hx2cnSSXlIHewCc6WDfdHJ5U5a6w3kxPQUWN1Lz334k70oheIsxH1PCC+jkWJk9Kiz
BZW6PFHGgEIKSfZyUCt6I9QNvDOrHqzJVidP4egX0n4CFnrxnaS7OPoQb4rGfBy1cvrt1aiJhgqg
P1w13LdO9F6yOjF82jepAMHmjc5DNKTJhxEY2mowSu9xSuyK2Sn6hXYgY9Ar+vmQ4Ya/qfmc72dC
K9dx6tkf3hweqj4NPnsTtYY2Xv2xG55bt8QKEI3azmut9o3IPYhRjkkK9yiB9EGKoTmEJXUawheg
FGJX5ZBDvNEPXwiwwQdpk8e9fJUp596QIl0nwvVu0kqiimuN1ynVSvJ1LRITcWgfvICNsg3v6Hf+
SzPYjKekG2APqk9Z3vuXdszjVai0ctkYe7eRYQLEgu78FDlyb9Oz3matoW3rZO6fvKChku7NZ8jf
Z1Fl4a9co8cF8n++Kw19Okfk+6zNfEQJxcV2qiuLmBxvbrhR+ONjiS74sTBxONhE9TCJ7neJeh1i
CF3rGIrV8i/ctvGZT7VE5YCy7t18uk8bd7ynLBjORRwz4PvXS3yW6Z4p9il2HPY/Y1G96pWV72ev
1LbL02kyQe4T225SeJyaoQeEa6TXoEzbe2zz6fNUTvTVhg+n9ubzUEfFE367CyFnIfZPno3hEG7M
KAtvUq4JRvneE3cgdov5FN5Ocaq/5mh8vca2n6ZxkHcN+BBCizYumtAHPLDZfUcgT4HHdy0cQCl6
kuVn0YzZWUtRPFoy2XmhSXec4hcAhPkkAC0ciflzd6Ub2I+VcJrVlAX1d+TvUXH2mEtcRhYaE685
S4tzUbfNlc9PW4V9H9GtCoob3S/VPqh91ArkHpLlcoM2qtq5VYU2wrGuod7Hvz3PuHqZrn2R6g7u
JnPD6VUThY0+lf3h8nRT9sSWNrI2D00r3LeMsyqLjPRV+L5/cqlr1hMRVG8D5Iu1zulFY7CykOCE
5ZvcsuQ3b8y0AFfFdb02qu6n17ieTMe4VkPevziape302CCerA9swu7bhE6KFtwXBlBioMPlWjnR
YF7W4q5BfLfudS7huoAtKP282PSyYcItourFLflQcreLgXMXlwBD/nWYSXCMQjfEQmEkz66N2DLK
pjcz8IHaijB+zPVS3nswcmKhR4/1ILhXB5TNdklP3kw6EmzQ7tGxYargJfK1sbVdEpcFsVYyBg1I
FYz0vD1UkMifTdiA21jnL1q+isHTTTV2BDkZPKEuAzoMzXxnO/KeeEB5+vOaelr0KEmqXH8Jqrk7
e+qwPBoKfp+ht6NtN6b9aXRpyS2PUmYL65T0RPAcbLUhxCM7K7g9oS6kdI8XlS/K9iRVIaZ+Xt9l
BkHbaftj6Lqx93vF8BEWouIQ+IZwsmNcBOHO8DCzzrwJnD/ejQVXaM2JD9y9fqeMGQ5pHN5EmS4P
xDntUGeysA+0zE2GI7dVQAO06JILE/20ucu1Lr/XuMsiVUuNneZ8GzMbIsGisM8RsUJrautTnwJQ
cWL9EWB6QqBOYNzMVuBQVDT+DpM43bj6PfTzvcG8hliNdLixh+aTm/C8mmrNv4YTBZBTQiZ30+Tc
i/EXAS3MaCpCjG3WB5nCraymx7jPmp3ZB8Sxdh0/FmKDC8PjaLlfLpyZGbCID1ltQLNA+2O8N+wZ
GUdT/2D3hA/T6JvaQWXZdsad1qGdsMz+tzUSwY52kgLMiHfgFmoUb8j9vMQVawqzN5R45IFK2q86
MBqYJEr+UcFIYhRU+dVX2NLM4mp90TpbhSttacngcwhBgdDytmrzC2PjuXP1i6aTuynFu1dF+8Hw
7mVJxzHJhm9XMmCt61wi5HWeQ9m+pPC4IJ06ewITActM34yHHMQRSKe68dUOqq++pE8K3+XEVsPF
006gH1lHY6O4rfcEIICi2jFu7LfQ8j9KH9lL8VvGDidzx4yuqdo9CV9kujXGHtUCkfAU1XZmM9SN
wy8zbQC15PZ9BTmnJhwsaegW2PAGe6KKkWYPcX4bGNmxHmjbz7bxWnb6Y+CmD6X0GduCWnP1n4Fq
b5hegsnaot0Gq2SDpdOODJuuwQzlZEIalVeo3vDK93cjpCOvYV5pRojSLO1XOrT3pOYcwAZsEs25
mdzyJuVOzEhofGIsFK5Ljfo7lTSCI9nS24UXApw17bOHwoWfFM+Q+DyDHh9TOa7+ceV7zpczxNHO
Q2gzNMmhNu12ZSU6mqOcK9tybiELArWtn0sX9Z/PWm8d46q+1iFj0iZqb9k/pXvuanATKIyN8WIW
eGoyMUAHAZwZ2Cb61ACohu9eyVRAV2StC/zvJ7Pmkdp2xzo3mDx8s2UAEcvv3928PpVz8VV0iPjx
Jz3pXI+brmEEKVzrJjcRblZ1sELZo765saYQc/FtTXfGNKggCxwaHQmfq4qPp4nk45Tmp1xn7AYB
sVlPFqyUoAFrT5L5SnoOOsRQf9FL65LquNZH3yJ5zk7e59pyUYfyd7cMk/04IeTXHNnI9YymrXdS
FgGbGPZ72GSwoolNnVDprqbou1aKA0urv/oKnlErWwQkz27ufxDq/pl4v1kB7oKm4VetYowmQLVa
78fLp08BkMHsEL3pxLEyC5V3aWuT4w30F/bRL/odL5Mhvntn+J7i+lZU322r5ANlfiuK6GC3fORY
Ub4iO74nthQnl139Qq5Z3jJGYvmaqpXOWtTH1YeTcC6zDuw9e4SQGJ3ZML/hoHoNpf3QOs7Fq/z7
zJzuyhIh0JSP77onz6gcjqLWTmyNoCs30e/IsAAKcwLmZAuushLttUwaInCda5M6J6mMIxBbNARk
brYpvfYugGTMuVZwksxErOEeQsMIH8VI7hIUv7Ye34Wsv46GIa8E8LjrW3kbtuKm7q1o26pQ0mST
NPld32MLkYBCcEcBCs/zawghctdFu6ZJEWhIoLf1EG0q70MoCVA9z9+SAcKqUXmMzkVDGkF4XLBm
0+CtUHqkN9YQX9vMJIPS6O888HVl1nwEvjyUmotPv0fDloFxL8b4LOt+3HadYeydGFS1qAltI0a6
1Rid4ZQ5CHfEuKZr9oV6fyfCqmG/UZrslqiPDY/3gNyP6CwgDJPTGt25TfBEKscPjHdrJXtrBjYA
1194X+FD8uhJ69Hxi/gpLa3XIGBpD9sK1EpAF9gGXsUuqz1A+CM3wZfjzWwWV1F3rwZpLbdDY6Jo
gEC9IzBsbFBxT9GNrw3ntk5otmVPsYW5wrQrsSH/VNBnu1L5MZmfuJuERHxtaj/GsRX5O8PxwLz0
TMG10Yu4dzsvEZnjW9srrm46Jbvely1cMLB0fGongqeNtosOk9WH20rPrpo2qBYfiJrBa0kJy3dO
QjqCIRCqVhg8mfdId21p44cDzeRAnXiwoyjYzp6XA4ZOwZeV5rHJqeKLVifbvmm4yDUPajNT7MpC
qWXm0y4zuvqtzZtd1xBZSuH/mOagSNHN/jItJKFhyb3vg4xVANeRmImkpW52+PBXtaXPqzJ27yOI
YZS1iHgb78EBIAhwzHrRTYflsqELqjXOKuy8a2sX9yQM09HL9HPLYHFbIDI8+dppYHn1cr87YiGn
QK8mDdj9BM0AYmvjx29giTOkqMN5KPSfaLIUdiEubqo0D7dGLSisQxp6asDWOPSDk0ylzf39fHmR
pPLX1Jzd7fI6TU7SBFvVAf+vf7c8TfT4SDVW75f/Cj6KP5RmxH/90+WLesCOUIwkiKhvubw01P1m
rN0ZhygLbWCFxUl3GcgmOUg4QZi2ZR/wW6GsoJFUDN/AH0hmmfQ3Gh7n+NCi6F+ZWnco2+4qugYc
MikTMe1RAHtvdtx/ptX87SbTd43/B4YKpCzfOljD8D2nAXeCMnpiETvhRUU9BwZcaVZtE63rLMzv
aVpTUxJ/WRlnXJJY+37Pc4luJ2MV6G3jtq6cjYgRMJXS0teMl5ADeZXBnZOZUaoOS0LK8mjO6Nei
Q2KCJonckKh3ly8uhwgr6m4e7Oc6HbVtb8a/8ihzjnqX3fSDqClX3VU2SoDuJjMsBDXDShehvjGK
HLXjMsH11OB2eV6pUWUlb9Iuuy9tQ9+3hO3QsCoHMqwj7gtRhKQuK5gdsTtDLPuaiTnCicJkqJ5x
jxZR8jF7inFohdg7MHv8OZh/PXLo/7GVCrmIxzw9MQlKD9NQgaVOHtEko6m3Lppr/zYdenD6Y2eG
L8DJTi3Epi42zr7dfEVt8OzGI6ZM3vCRceFmSPNbdAQofgnxZBDQJ/PZYjq5coR5G2r1VtikHsHw
jJmYxRANgCpnQFGgQBNlAqWWXzYoyWxQaUu5oNR34/u+svrjJLed4247X/uojZCVwS0u8ej/ribv
gLWZ8XxxwXKBPAJSmJ/dS8M+of0iBxN5lTxXRX3R4nCH4xf3IvArYr4V0iKN660NPwVx0ocx62er
JiqincOeHl1AN0UZDARsqsLHOvhQpGZwY8nh4o8IZDTBRgofZCtOyEKcMlqlWnUr9IRcriZfyZp5
o2deTfI3oMHX6zFBj9wUA6o5bDFanPJnupzBRZ09lZLGZZkdbUXrzp5ATVAYmsGrofV70K/UF+PR
N6/CbTAyZd1n4CGhwIAMobzK7szkYBFOBySs+kmrCWWZdvQmrz3htz+C+ABwX1D8jH55qVRM18iu
BcUR/kgMfFnVV4fWzrejR3ZQJ2/rPHguKxBBukivWK3LdVldJ1F4+0a8T/C7tSxCc9pGxzK5k3aE
5qOFsxPZESosz0At3e3zYmZ/2SakVeWvATSr0bDsdYb1Zd1E8VMlENa7OfxXqgA2HCvPw69aNY8z
2/2Vh2xt3Tjgb1sxPUc2N2/RN+FGq98j2g4YxQMqJnIo2y+BRLQTab1N4uQrKXMPdzM71hRvA+hv
pucfYyBxHbScnEXYbMVQMWqNonVeiWBVBtHvabLkJRbsHsnGJk9NWU38V3w4DSJv+ZTECjSK/1cU
wxvsrXXSZd8DZhhDYDVO56/ORz0iNbxLtsms2wyGQz4/AmYio02X2CJHcrZ07dlzCTEXESPRSSKX
kfYJilSWxQ+MVa4hBuWim+77EIu40b0JnM1a9yrxp1lRtR1kjf9LPCTFBMPMNS6DwfyOMWzLBNf+
aTTrTE7YFv3otawnRUM6Z0ELd9CacJbVlzbrv+s5fg+TO8uoX7NSVJuiynN2k1gGBoc7mm13u36I
bv0+CN9lVX4ZTnogPvN2FPIahC8eF6LVswvxrHpdecG9gS9kE7IVcYz2sW71V0FMlj0Wj6GZY6Mf
WKPTE5EaaxUYnis/X1f+SuspXekxILUSktqqwysTCR/i4Sw+A8aQGL5J5s7t8imK0sd8rn4ibhTm
XP9UGIv1oLvPdO45rnELGcmlhfk5x+NnwE3BMPIfzzfOnUR34rofhLZ/yNmnxmw2rUAQwUQf8ogB
HBDd+JosNIZ0QD7fGzEmN/48P7We8ZjhVQzElqvrudSH+8zzPsCRx+s27nsa+VgNXLpmiGxv/OlZ
5p23A5B2JA6Bk6Uqfjqt22NEARMXWM8NS4AMjSv58uRNkUZmTMWunIm/iykFEwiFLH07um1YlFBu
2l8mS1gVEPGcmu+WcZHs3pypuJTzcOjG8D7p5wdHsCmb6RRL2h42OsYhvRMlmNg41q5jlx9bG/AB
c80YzOUqttzHOnHQZ04HaG7o3/Fxi8F4H3T/IYoq8LaxuXXZG+qhOcOMAGnlZvy5ZTbzbqcJ/ZCJ
HTTStpAND7kJ9+otlnn15Gc+7ljuCKkT7cwu+tKoyxgIY5cu+BOi92Q26Cm3xaabkBi2if9sjsZ5
cHhS4MRp5oa7Z44Gzs7yO49MuNaeziIGDGPb2lsWZ+9W7KnSyt94c/rShKSRDs8DonT+W3xdLqQu
49Svfth8POexW25DZH3ILanRvLvaQS48TD7dds00165uUH802gqhyavr8EeZgfKdICGkI8Uymc64
9KmLnPSW8RjfC82cxRnDil4TIxQ0wB/1z4AcCSOFND4Yn5nrcZP367vQ6Lju4XhNJTPozOQNbBI6
2KrcLidkzmQy3ToV7Foj9S98+oe+KOI1gHJMpKMeISajbZTyB4agsifWjrXjOs0msJ/t2vkYbXLk
XeM5iGhw9MMPe9wXmT3asi938QQFe4BPxrmVrZCWTLDVI9aV2NMAK0ahsjQdg0ZwU0jTHxtdzLaG
lpSOEwgFfn4me7lDrMWCapqfuce8vsU2ACv4bEv5PGSAt1u9viDOyG66FrVjq59IeJxXmUOh7YM+
yeWk0A3sS1uaT7q3inqDoRuBZnGNhD5D3sqKjv/ONN5n41c+JC8TIxgCdKCX+OoOWbfv2tj/chja
k0oTbZ28N269jH1o5uXmilOlWY2lDUkOu/AYsLYSSE3f3RQW1Zk9sf4AhXSNNWOvnSNh+Tc2dug+
k8aWljZW7AR+adVFBs69EHJI5JC706nWK3R1pSYacGog5oyeG2mN3LGaXdP5rzPCPWvovmTtidUo
5olrLry6mX/fmnRJO+uxq8fXyvIvIFX4ZWvtjY6trZMlMUaM6HONFqUTxayzLGg4nD/jaLqJ5zpd
U+b9zA5yyQbAaMKcb40GNF5h+YNo7iPepq1+COJP2vYul9BMM71bF5b5TkwsS3YW/8YGvRUIkGlj
gZUB24b7xX1Y4d0FF2CWL5GQ27LjF0Cd5676hq7y7MutgSzzVrO9jYQSjBRbTTd7gqvq3NrXAmdC
Z/hfbG+eITsQ5Ttrm1AiVvKy6WeMui/4mLsudtm7YhteBYZDAYl7vrDKi9HJF5QHiIHbK2IuPt6T
G9JPmsrhqpWRtUEjDIdX+kiD02f80TSjNmyWpLi4Tj2eetgkZD2Uxm2EjhP9XhC96JVJ8vQQ+lAr
0Jr47S8xO/U67NGcBf25GAXMcG/mjYsQn83tjtvztLEH6nRmUEevRdipjU96Wp3dkHueX1KgpdF0
cP3qlzCVvDY8dPlIE6v/9ip9z1zlFbyYuRqM/Hkc0v9h7MyWGwW2bftFRNAkJLxKqLfkvn0h7HIV
fQ9J8/V3oIpzvKNi37j3xWHLsiRLkKxca84xASbUOl34CHE+1vFiidEujemCKfl3odVQCVtrK+jz
G9WL0TGXdmLcZ0Mcf1Wnsc3V0QUJriGctRcUfQohdHJ/961L/5+5XkG7WtOWFSDHL4ezk5eWb/M6
JwsOPx0BWkRMVSGScdN7RZZP3RAqcjUmZNXdxjMAA3YWSaFM7DdtK+/Z0D5hUfwkNUKi3kC6XLjd
rtOt9yaX0y7ARrVWY/PRZosXD2uhH43AeYwewPBk3NoMCu1Ar8iNZOWztPSsVfFWjZGgqQ7nl2nK
xgy4pFOyV/tWYtaoGocSNINzj3tr6u0RzKTWbnGtDEJnByPxKvQW8QW64fgJvClftcl3zchsTXbY
k8zYNpt0AtZNobGy0wTkmU0mAr5izIUTvP2wgyhGgE9hrKOb9qQbr41mfgk1PK55byI0cgf8qKBf
/V4ffwHUhzuZm3eotZO1Ox5DJi8+jTFuHR86u59RTsPViMqT8vAuNR5qHMcl3YP86imHdFSZhD3S
cn+YWrKfCB0M/arGN2+6To4MV19EBRST9msgLTB8JAYFMV1CF40YGPN3EARrr39ZTOVwcT1E3Sow
TlazMwpZb4UJO6R5kmR7+YoF5pjP2YXlAd/qOXcuQcaZzOTJAiOCZB5eq45iUFnY7rjIVE4zcf0B
WMDmD54JF1rP3jYl8mjMnOTtEj82LZ7XYZ9nc7aQpg9LkgerYXOglr4ve4Y9yRCdNYtpA3zcQ5x6
zOhIZwoJO9vPLmWIIwQ4A8KpvTbYIaLz7cSKt0VLiSCaceuqHqNF3JEF5bAhn1vtrWzkMa6DdFsh
Q61xeIbVSBA6DRWrccnqmRLzqDJFllM6sxaVHoGH3fRlIp44Z3ApmZ5lvp4/xOE4r2tNnknRHRnS
cmKE+qYsk/SGELDHoB8oPMgnoD27pNTbLqJ6bR9HeIqYTuKn7B/Yx257Xfc2RsKkVpE0dFRFuZtj
pL7FnV0wWKjYZ680N3sA6OK9IiGlh1NWtvZNdw7+rrPLlLk2Ji4zwmtvA9NVBC6peMfzfUaqYtVU
IFVlzjheVOXWUsXXkplWtknoz5FkjdWshUTA2xUmFxuUPZfQh0o6ByULwAAdLKlRlCW6O+rNwEH1
xV/RbJO/0P8Ue4ioS6hc4m4MrlFO2QJgMIGZ2XR8BuaRoTS+Cgjep77SbusUxriUz+6kM3MPsvQW
oLZNdFbFv7QPsaAc2JacNJEJ5ge0Q5BGHGBzIfKGUJTo+d3UzzeWxErCcAdLVnuXNymjDrBRhikR
qSkEbFJ1IcMldkywxiHWR4+WW1jrOiz6XRZX+r0bhIwSNesZx/GDisA193XEllNZz3EALF/M7Uow
dISfg02n8QbAQl611ducSNVivsu0i9C6Ysdxd7ZS7YKoAOXH2FzMWdGXYA+HeCdGNT5rn3WUPLtv
NPSx3b8g2TxYJdu9IbQdEgS49MAxGxTApzZ7SQvgofSCmDj0nzqbL6dCIYS84R5ydoXnjU9yRneJ
VDN3NsLRGA9aw6uCWYAw2drCvqwRt8z7ZKru1RSapAR5hQ9ykxC90nHpI7mXyBNqS0AdKvsigvKV
yYuWylOY2IigrJTWWv8eox7aTZUL+CwPaFSQrBC90x1kJ9IhSXbMdWr2pGt1LhrQJtow+RCXDGvS
QKpG6xJfm+fmOme4DAHewRUDhIIl3KtOiiHdumrVl1MKbWULAK2WemNtRwNYGN9G65KQKUncyC2d
2A6P0JOdGyh/aKJ9ABKFPS/1bwqAzcvIZqspY/uYLRVN+doqoOGlBI6xp/PWXiqAPaSs2HZPW13R
+LYdXNd1EEwX6LCSa3Z+GitDbdMejSZSk72Q7Z/QSGhzpX9E2bh+xSfiKsfaOHV87JHEcB3Yykh8
TfFw69loRo1kEyygYDdWz12ZPGJ0RAM/JMdgHp4B2a9NPFhT/NnZXbXJ0KFsIp24L0cWW1EUBOZN
Ooe6GpaPKXnorBwmDvofA70msmy/4FNju58/puSB4J+Lsp0qJWiiMv0GTwFJ2imfgmDcI5t47xm/
Q+NmIfLq9nNOoj2VtC5nuc9Cxby7LP8wqHqZCU7V2d0Jurb4pvoXyP7ndnKDLVabiJF2rq+LMofQ
kn06k2Wycponz9S/A6egoqX2p751n5SzixT+qDIZ7nARXDwPgyQKpD3Cmh6XaFHhJjXbnZu236mB
k5JxMDZGXdb3fS1OsbS9Td6l21pqwTEzzMeu2yumKgwKdXJRouCVwVSzpVnBZ7Okw5RmQkBKhVeH
i6ego7GOx/wDjCRE2eWy5EYj6753TLiOr/uMFOIcbojGFdMe2U/ieExWZd7+ZhRXsvtAeBUWDJHo
0xWTlx1DwzqS5Yctk2EXHU2xdhQHHA/NypC0YtecSBKl0yG8Ry3KMMyp9htpF5uoDKOf6UzdbrJQ
czO+ijiPtV2JaUc3jJdZ176bcBRHcKSASLz0wb1xn4wxKk5t6GKeThz6neGjY/12sqS9K5P5PuzR
8ZaxH4zReBkhRfbLjgtSCXo7FLuTM5O5VZ+DOVdnAgGbnWtVpFS5IXw5pyvWdVu+2q6OQ661HxrL
/irt9I0c1QB7CiEsrGpKPmAntNDhpwkpLxHm7ZmCsyw6++zkLJAphkraTI2vS6LZQts9jNVr2s7j
IVhcHbpdf5WtqrEQLLlQ/V1XWR0LAyVmuYS2VI3WbJoOiEdo76IOieTUViH2eVgIWnYh/SY9GGqa
bnESknDYgR6MG/3gzPotjQO62cm8I8hy4XyQNQ6uuxPGgsQaCF+kQ79uU0JpwwFgE1+gnCXBd5Qz
YhtJe00cb6c5Abw45ku+bmqbvh4Hn+YI8evBRdOwIQ4Wh4FLgtE0OY9GGVgPIisP3tCI3RgajzGz
qP2oFyGlaQAgwSHSMMcOxmD/aLjeWZNm4Ouj8WzQIbSFmrdpoGvrtBiMo2m5n7jAi/XU4Hsm9ovh
IZGTJSEHNUbAjSGwSKV5tUQN0c329PjFmNvID9zus80EEZysNIWj5f7U0CELIvCj1ojUPhNo1tJM
kXPgtQd0IDpLyUeGpALEUaFtmb036ypmDMR3pFrF+l1b5ym7blgDffap7BqRNHGQQ/4V6Hb6Qhri
fZxZX3bmbLoq12jG4rdtgk2Kv6GPhoeMQwFFbdf42nX3q/mBdL67pnvV6t7bxE6xDSSmjQzBOhp2
CqOq+Sawl8LUk5icuup26EyulIpQioqg9RoksdLZTRXR65CQVZlaSPtyL9iNy47zOyZi8yLi+L0q
uS6DRjmRC11gf06POQc1Xlpx1FEmHaya2noox95vNtJazJzh/EH64nbEKuJUSbrRS6YYcfcWmACL
vLR7b2EywFdhakKF/HtoqmwHvx3wate1voeXj9spkPsBlih26VzjeJ2HvkV027JyNbxYs4D7gzeR
158whpAn8BNrWYqZ7rD+qlPd+1IpUsGw5gM9IsephAjak6uUx1637VpnoucEx8+O+mklWZxUkgbH
yS6IRGmjZxh/+dosBdpZ01LrZtaKrR6x8qElqTehNX02YAq7dKwQSsm7stHFzvFme5sxd1gjXHkh
DoLr5Vy8EP+BV97qcf/I8qL0mh6vSUSwWw1PugJ/XPu54U+ZxS110Nq4nuF5ECAx8o+K6OTlY85Z
joPo+h39FMSa/+/bTHbvxK/+7x0BV/3nw1SUQvjvo644ERJYr693vN6nqp0lE3f5Q/r47rT+ecYg
rfjV9ed4ivjV9Q/+49ufl/n3N8TztKZ7+L++ir8v8u8zcr1rZ6wUy8v+e0sogsSXteizk9NYHB/L
a7o++98Xcn02M3LKfP/zxBXhkfn+etc6debm7/v398Gvt/48yvU7XY4N5wMH6cFTHyHYzqOb46os
ciz4nYE5yXDx112/C9A+/P3u5zZ3njEb/fycILKiq/a/97x+Fy4r9c9tbUBgbJCI/fX2v49w/e3f
P/55rp+/++dhbG2R9RiwSwyHPjoGO8Ogbghvf15IbWpMIK6P9R/fli3H6ubn0QoSl7fmaD+n+ZLQ
oeC0bt1ev706aq9ffqy2/9z28+P1u6KTNzItvO0/t1///nrb1ar78+NMFcrep+hotxDj8fOLH0vv
z23Xu2Q0sujAL/f+57Gut/3zMNcfvQ4fttHa0ZoOyO7n8f7+u9efrw9V9BV+ln8e5u+d/tvDXv8m
nb2j1/YAVRf7aVtQlhlCU+y++PHqRiWT9X8sqct31x+JkgI/8s+vB32bzES2ekvH5X9dx9cHun75
5za9VEteKVmYP8/w3571//c2wyOWGlXn/7xa9IX1sTnO15uvDyKqgRng9dufB/2P3//z/1x//PfX
mpcDpUn6zX99C34e9ud1/NeHud7xn/tcb4tQkG0Gaf3uydFco/NFRmgwQltBXWX0YeRW092F3UC2
83U5HawXzW6zYD5HZvV8XQ1KWnjHiGTcg7BSGXEFp/uAwStNNVqKbNkcS1suYgRoGwZBstD7mf42
pwkZ0gmgX3OiW9dgrqqdaoOP1N7xP19MMuZWups/6UGj7z2yG9JRPdV9TMtRo6UpcbhifUX91zug
gAN1Cxr0bM9cOIKemrnNp7upUt8iIK0yQk9gJR17D+aw9ADrRa47EU5eo0gDKLnLDf2bFJYno/LS
bVQjisixg3cdvAtA5PGGCNB5G2JAL2toujEka9JdoxsHFdSZtLl1VFqghKb8khtoARhi277nFAgC
KIWZolcbkXbBfVX3h1GfSFkZZv1euI65J+8BKx/b1VG+UpqwtemAXAIVVrTB2hCM7FKJMQNXOVt9
3lO/ZK/CTu9WmIaD33vSNnjcmOXSj8HUgtB/frZEdiiq6oxKt4JHLt7roT6W5ZRtKaDijc21nQrl
JgqZSCURbTd27CVglMMEoo6uBHuMhDagppetHybGSreYAgSdiLdDzXtnd9Y+cKPoKWSGOFcmIVIk
qfgVG/PWnW5TNf6BFJKfXeW9M1NnPKq8m3BK4ftkPE6R6EejqsjDM/QbE4YloqeEfUsTvdbqTxJQ
QOo6FcE42xjngFdoFbZdk/G31rgkeMB9HQTt9KodxIba+IVacty2tV6SH9p+y/guDxnaowtcYtFo
Je8sILQPphaiahk0KvOMnMIg/WiVF+EdRNhUQTVHiBA15OwaOFU7OI1oNDam4B8nNmrap+79iLF7
77a86HFG8wn+QzvqBR90tbUi6REZQuaEG7o6YwPOpc5kZx9pf7oALm8znpcjyEyc7pxF829G2JTJ
LeOBWnx0miRm1+x/1Tmca5PTb40MkEDbCalcFMlqLXQ4LQHuGsYUg9/gDRFtO/oZ8i1LpJilU2Ju
nA62Gw1ZZjhm94pjHzG/k63QrAFPy4mYcnkuByWZX3Rk7/SjguvY2+jotC3IgOB+MrrVXLtfVYZL
NNTDz0lp284lEmYwqMsM60w/ITpFBVYuL/rWFuUr9m362uP85tWTjvpkb2i/pUfkjBlb8cEywA4S
xHs/d4G7tqbMDyL1NBGlHOneTe9SfZcanVeIaCvCnX+ltdFv55rCmMZjRTTVS7RU0HaSB7ikit4X
qqAXopU3M6f0esAv7seGcRuOdCdypq+9/mnXgrJnkiRCNY9tWj8jps/WxEttHK96Nzp1YYaWr10L
bFinXkoyNNcARemMB3pOk4a0k9kYYSaTD4B8inFHIqO9LTTcrrXx4CTiBbZgLbCtZRl7pDavdb9I
AIvBb9ngVt0bFoLLLJteQ099BmHdMDUuv5P5DVrogEwt+gXpmtm9+ezW0bPCfQDUoTO2w8kztrqj
vM9u7F2fdtU4IcZLSgpyJzD/FBl6at15Twb7gi7zFfzUjTC5W24A2dHR33WzSDZgP1Zd1d4E6ENo
TU27NAIpHM/w8qcvh/DzIHtKi/7D6AvmQt10BybEH3o8gw6dREwSrN2CQRg4V0RSPQ3WBoAlx8S6
KXvUccmn4k0Cj4IQBpvFoRqxYGHTqtcde0SIsJmU+H3a8mRV2ya3g3vUKB1YI8DEywjZGXPfwrCN
ZY2OQ5a9DQQW+YaXLcp42hFtm79WtmGBTpn8bCRZKUyHGRayTkNmZCKGyn7TQqdyEvNejUtz+lU5
TH3rOMVKiSAiNr9LLQXUZf5qa4DkNFzXvW4vYUo5jpmeci0PSGowENK4GVOtaArfDFQKeMRB8Uzl
o57Ul5ogy7yYbqqeRmdLw8oceMGRufVarHd6ZzbEQUBkB6Z5y9wKwKIjFkwQ+9ZwPAB1i/hECmAJ
W/QiS7YSANrEODRM1WUrMQ9l5SVPaWxZ8lDXzmcbV5tyFHeRm+W+gNoQGZKE2QB8Tk/c09Zxh2PH
ZD10ClD7XHU3vZUsEeIgxxyN2Q3ivgl9QzGCJNB+uTUDvkCNOyu2mAwMaJSks2Pq/QTxfye7XOxK
uDf2PJzTqADVo2+FkSFEj5CHTHX2HtscZlr55ullciRWM3JXRCc9oAF+yu3sZZrxo4umfYqa+Vc5
Oq9mia6G1nAO2sMJx/Ps+pJErrXRImUl5+dMyOvaLVsmqSVDGUe0hzRAoUIq2BBruEtQqr0ztf/w
wuzJqfqbEcZVog8IXLM9cXvvAEnXdtIBT+ipDSxFrCsiogmfm97Q1Eor8y7WGt9qOD+hBdnZnl03
6sOMWV88gEPiFa45Nz+mbvwIW2aCMkMS6pa0CWImvnn6a5Dxs1WP76qefycMaSHR72YVH3pIScxX
mcjp5UOFq7SPYXeqFDYr78ejmBGklHOsNqlh9X6O4VV44WfrkiXdY8uhu7kpXEBMQyd/t+RtgyZi
cN53SBgKwfhJR26hiWFVFzpAicUj1BX3aQhTz0AYscEUtSM88PCetySI1Iw1y5ExvT4gbdMmkhSj
mGszbNw669kvBwjahTT3i466roJiRbLRqbN/6TnGI31463lRB716jasUsOeUvXiNBlIGalkTQHjr
JW99eDHAe5e2ueuSYT+WQHz2LS1kgjhtFgmkEjGWq9XAmPAjmhgM9rK6xO6iXuigH7WT44/eTVqW
j1lvoWYw4XTEnL2DG/zOsvFYpoO9Bov/iirkxvS6u97N1rIf7qsu/LBzxAQ9bniIxdm79GCGzZg9
yY+lqWUJesMzx0Yq4AeyiL3WDYEIZQdgyNJvOCV3ggTAAyjiALw93gDUNpiB8MxwuvSvTkdbjlAF
aABheQujv13h8uHdFOg5rTx8Kp3sd7UYV3Jw5kiv++eYRvy+iZiqIOiRuBbwGKA7L0J1QroVAZsM
PrDB+Cy5xJvn9Va26mw13rkryYSrA7T0WYzni9G6BbaQyf0raRBYv0KprayZEAFl8SZDRgRojoMg
R2Xl9yYY7hYPO30WJqv5I3pqQmVSxExoqFd228QPndp0gdM9cYGjkrz3vkla62+MqVsDhbH3btA9
aeBhGWD0IMHx+03wh42h/2haICDKZaoRT/wWyVxGk6ZhKpKVJQFYusbJQxFWowmsQ8ZnzPoQpObp
Pp+Ve3Dn7BVGjVdxBe9VhQ6c2piQHXydBLgnwLXwY6lwuCXklMOljh8Mlh+/7TnXgiBlTAj8Oi7/
yDamPW4wLk+t56B1LwhOvowRVcrctJTemISC2N0y7j33YX1yKBZDmmzKCy+UIKuksc9mnL5Qa7+4
jgVqNjTQR5vjL7pSDFtcNV5cj0uNM/mp23+GYI8T6dxrIeQLmBlIt2vODsKQG3q3tsqZNjkZnDeX
GszJgMqF8R8oi6I72aXRrJi7E6Y3Ds92OWwMk0zyKde4tkr2wQ4o02Fk2Kuldxa9cWauX7TEih1j
tlt4q0wx50hBdlxZLfNtwy2IPwi/2CnXazsFuBUZTPwlB432xwxMaF/pIXCYDsZRdwK7m1e6WHsR
YuIspxCd7RDBXequPUw5yWyfm957yrX+N6MdyxM38UjeYDX5E07pFVajTafCu0QJgYikfh8bGLHF
/DBbNGdU9VELOGOjh2iM6ILnSiAZHavg2R0Q0NZ6SN25xFaKBAO4i5ZDByGAOIXxyrxXDuEuhf2Z
9DmZmIClROiYW2FNT6aOeSnhDIx4h1MRw9K1td8gNhRZBHLFHjEyHJQg48c8Hpn7PGeSszTPhxqE
Pe+TGMQlHPPzhJV52SQRcji15za1XzUYAwIbGXJV9Wa2J83YOgCjCNEA4VmKrRJsx1ikCB/RXXyg
04u7eHeHYFOlKQubZp2sqH1XkfVlOtoEiUo96lOwmTojgV1EoHbcUBESAZZg6Zq8DYVJyBlCggs1
fhcj6SOi4Y/FuALoe/+bofZ13QTNYpvrydTvY9T1q6iWfuoxu9c8jhJpm58Ed/2OmS9hFQQJZhLc
PpkekwfjobY9pFMEbKw9C+tcWtrLH2zi2O58BFj7EdCKsM1pbSCKlIZyqQOSag1bnv6u070lRk18
THfSECjWJaK/Nquek6w4R7pzVE3tz2C6/aGDFIh5GLBotlj+En9VtvOFVsBbJb4nJEkVobCkDyAm
s9r+XhbDu2yHX3He7WeG2o5pfKDvtP3KGtJ1MQNpGxtsffPAQICDpxKPKpX3PcPQ1ZTkZ4VjSWNG
uSoT7z0BKLVG//QUdA+90BmEsnUn8gtGli7Jm4iKc2YLAomYfKbkHDgzyNhGl7cVuw4FWMIHRnMH
CPPZVNqz7pFcHUbTAw43RdCyvM8JKFUqIfiIbE7Xe3DptSMyyeWqYI687rqEApsC05H4khKz9KfB
PiIbWy0Eu05G6IdwPWfPNQ5QYpaCPcfkuqkiazMmBjsxheANv0Gx0Uwyvt0FvYvIvcXnF8YzgaJ4
Twu5GWr9Tcuyo9v0ZEmO064cg22pMkwvgLKRVHW/ooVZZFsH6gs84RQYg1zZVJXsvoZbPT1QSduE
QKI8UbGHQkZBYmydDfW+hu/DeytgZa1dN/meZPQWddEGfDD5Rqq31olnIrqaXksRZ5vA3GVgSFZk
EMEAxNXiJIz2RP+WFkzYA6adfkDsh+6RWM8FYcDtaGDhlHANd8kivnLS53Hk6m2XCFqrgZJDET/i
uW21YghQIBLyjqL8rshSXKVRdenCaGuldozpdTxVqfkFCGIP6L9n04Yeue5+xcP0nKJi22oECJGX
tVxEIBqvQWoVeDPbS0FqfYZbdYpDtJ5dzeQLeJlWBuG6DjYiU9UqwWTngwMkiCz+LoPsRpdomtiC
2Wzr7Wo1E9QRjSVMXOrsVVOa34OFqSN7NphdAzs2PiRqFjkT+zx5+SG1qu+SGdBWkgmUZFh9BzVs
CZ+6zOTOQupLU3inzO/1+baJvL28G7macipecCp/xmawNW31ByTLJfDwecWsUYZsNrmSLxBmTxPR
Cpu5ZhdfWs2tagS6MqZ/kulV6pk7bWmFR9V0AxO222Rx0W9jBIwOw+ZVVQ0vnKOoQYwKkcsgnE0T
Tjv+DghhH/op8ZwwrZ/xoBJTxfTvRZhoR4Y6uO+ib298rV3rFf3MEyBTqk2oKzY6i3VL2OwKUQeK
JLSUkt0CBS/nJppdki7rxtla77pj4v+wXsa8J5Iubh5K3jyaghbsqnTyO2G9KbgfRjiQdotWi0/G
C2+wEJAj5uyNRfcmwqilFF5RAcB4ZA+LSRF/V2/l9OFwPSrzzovC++o3C28QIuarrZsRmFIm2Kk5
jYluZ6iREOhvUdOaAE/Li50NT+MCZAZLdZdIdWN56MhcZrKCMazPJvAGeq4/Ttaj8YmU+lPiXG51
DszUfpGR82g6hY8//xx58y7tsKBk07FtOFtCrNPuuG8t/a3v7C9NIgnh/zpgqtrixqUZk3D9l3Ns
rXRTHWqgeLVzblkAPBETddEZ78GyeXW18GZu0GoY5U1qQrTVVPurqsdFK/CS9VBp6ZAODP8ovHUb
sUjA0UIV0xelt5913FQ2E+Qy6L4Koe7Bcc/wAWz2NP2jzMQJkQVRcxomlhCpvcvEkhemab7Ik98U
AAZDGRNeWVL+ivJon9jpscFbrKf2Nzmq9KmapvIJ9QrB+u3MqbqkTkowY50dKjXiJ4FdWZf2Z2q0
kNSZxHp2vElS/LdJZ31FQXHfxOAdHRRR0a2EhtDOw02hQb9JHaQbMfiLwXoIOg13RvBnLrQnc/Gs
4dh50lKY3tvCnk0AyjqJyYOJtjOvfKszfsm+O5he/AgRJzyURfrdBcubHWUfk6Fe0wKrSmHhNG5L
/ud4uEzpcC6T+BELxSclxKe+yJxlqbZ2NX30VTisXJ0LuZaDWgZnKtazKZE399dO5bgbWTJ9a6I1
q8cmgO4lgjH68LAELTPVmzwLT6igH3J3AJama+9zONzo5CFHXnE2WcKBouy6slyyeUxUNR3J0fFb
nDVi/ae2q1+2lX0FVRVQwJf3uVavkLCxuDi4YwLMH059mhcWObZXh45elhrVycryR8SQq0KiISlQ
v0wDFqbICF6TBFWs3UN+mQd5imdhMaZGTK+V8O2IRlsT6D6TFiNlnG7nUJ5I4/h0RP2BdPxW5YG7
iTlOOUNecTvIjdYTalES3uuGO7NJ1nIgzkQCDLeS+aIFBMNnat7VtrWxe0g/XPK0jZ2tXWKHFhWl
2tsKhfmipx5dLHbLP1VZ3sMoad6AaWJXTkXHUVycrewFgowfZeVdE3VvkUL7uhyC81SbEC1dHBkO
Bwq9/At2vx0d8bdAdhc6t7dBG+jsEsyB1cnY2El1ykT+2EXmez46go1eRFk7VDvXmzeRgJEMOfQR
9QLXYZ2mDM1jwgy68bGb8reqS36x+30a3K47SPwgVjEHPgSBN7u6IRr3nfKgP0QRJUpAo/5Gc8Wm
QUdFUr2dgmIy940mltSYyaJkqMObfNJuSllpF/aar2NOb3fu5bap4sJHaQHCu0OIg6GGzrjI0j0p
qEWpMSDgAWBYab/Y966mXj0JmHT7cdYuFbvyQ5inNDHd8KjigU2j1mwtIhLXVYLovprs3dTmxlHL
0DLXcx0yiZBs1NxI3+WBAQjVIx1Gc5HjTwQp4QDLH7SpRVMDmWN3/fHvbcHCZ/0zM77xZQbRtSkq
k2tVZ7ONz0tCYV1SosY3V5Cwklukoko8VbU3HUqZpzgO5IdDH9nAQL2SVq/t+X+2s0Gh2ouATp+R
r9navMxZ0+4UFXozcA1TDQ3IuHusxvKz70BAxQ5Xn1kbDsJQ3k4Gf6QkSmjKGA3V9I3ntlbIJVER
tHhTtH7qsDBR2juD8Rs3MCcNFXYeBF9WQjImLSLXh6ok4LauIh0JVuOwLLn1EefI0jzXEG26exnI
X5FnYn4RgP1YhIM+OFhzfKMLOlYApl+99NIjRcAjfK6Xp4uXCYzlGDUC0Y/Bc19cARHDLfbwiJGp
T0Q/6c4DOOwqAcOAsuaxCHG4Y2Q6gMmlpSlv8TCuGul+E44muRhC8rKz+2QZHXga7PN5bE5CDwdc
EBZnhFdMmx4WY6/QPUI/HlflhGQNoRuntXUolPjt6Ta7N/gp6MTrNKIT6gRkEsqq5ciy5MqEuroB
IXXbJOptzFvKoTHB1mjlf4Z4bs9d2sGnJyPFZqdshUQacFAyH7DwBkb6WzzJsxf+QQVFulazeBHY
cFYxMUatljzmw0tgYUtRLns0aJ9wrbB+EzyISrhEmeEl7J0lsjwYMrsk1o1XElyxX3RA6lJaLNCg
7J0Rn4j4hKyixIU99pOj569t7mYbrcFgoAwQFGShopIzd/EihUtQZPIhhmza9b2gc0iTCp0mbU+M
v8DdTT5jsyKOY9acC6D0dIcyiL8yTxazsK3uOp8zhsR8oFUZKIYrKuSv2oXx1o3s4TQLwlKRuevU
cYxNMKsnIyspVK0aZzGknxWBCZAvvtOkvms8oPzZtLiLMjwjpjh0edcj3WEw1c40n6RMP3uafFxt
Sg2zKR2zrIwOYaKWAtp8tx38r3Qrwx33bu70HM3SYCJvW0ZPwUdNhwXjkkbt2t1gHMA0iKEyzKDp
UYzcB2BegMzR7Ox1zdupi9IWBE3eVxuvsBtqfsYejhrcQ1/T8YvnnoxQMGpbzwpTGByNj3gO+F2T
9vd1zhCoXQInbZIR6MufQxuuAglINyNUTmOgrUktVR0ShYWG3dQuqgXYASDd546xO45SFjFpSjw2
8bkQ+q1XCULM9L7eqqk8zHWCQSMl/4rAndUccnEIQ9GeBvrtqYulIUnHF6fAB6p3z0zN+PyLGdgc
HdkgbpNjVtJWZ9+aY3wl0Amwe6FbzXogovimg5q+qhua9hVJF6eGoxgGGLDADrknG4g3iMCbwl7q
z7KzT7M62CkraRaXL4UzW3s8Z8D/SVw9inaZCTU6AVJGjm9Lpg11bWavyp62mog4LLRBmCfmjXnH
icY2y7Ff8gzbmDTICHTFujChRNgDySWCU7St3OWUvM1GniKdOIWtrLHXQggLFV19g7/2tXN4bwOj
c6DspWhoOO39fHxpHP7j2uYpzRSD2RiS+tkykiHh8dX2bBjxGL5dmpKnsLzXaaFwRDHo5lPZRGkL
5REkwibguY1q2lo1S6ixVFmSWc/GcVGCJ6HaCzbuK13LtY3Zi2LHsNiK7GLrIcMkxJPnqz91R3QP
uRlsVDK9gmO4qZRUUBOIJ8sxX4LaYUQ0AxAY45k7gZHONd4BO/yqLKf3IaIfQ2aoNA4902sAWNA2
d6pvk+jONe6EO7U4dd3Afcki5e7xKalNWFdkk6JB9c263vfFqSk4ku0A1xQnEmSW6iymjuVmLIj8
MHF2UlbYHHOiMr5J9PjUzT/q/3B3HkuSI1mW/ZWWWg+yoeBo6ayFceJuzllsIE7BOVPg6+cAXpUW
FRIlMrWdjQlg3GAgqu/de64cP4ixvXELgibM8nqsLdKXQozltfeKdo9XG8SOqcm9B1lqJaHkrkHg
niyl7049PWZy01dR0K3rQHlxK8NBqlCpS853SAoMIp6T0XkPYoOeDm2vJcpYxhojY5GBESvz2q2W
c65M5RCvuGzvI90bDhZWnEXI1MfIWgazfi43SqFswefeNUqibirnWjMUBobq8NhJAFW1SlVYVg9N
R0fE6vHd+WQOy94FryOTkW/vXwZ180IsUV3rX1oXXjvM9pkEc1XsOvlkaEwHWvxqi8BVGLPvqtwk
5jvHlUDQCpWXcdXX6Hnz7gV4BJpu7zJuCTA12o/eoaBfRJTgO1+5bygK5NoUQa1lFsUP/aHzmB5G
SZOu0YK8Kkzdq8AeIIeFxj6NohvFKIDQmNBt7JEcDLKqqXB2zPmgxlH8L7JPVe/fmk5lxGL15GHW
RM9lOazP5A1HucdrMZcoDjNjza5u+UURexW+oqowk21AeIQzlitC3XapCluo8vTrkgCaQ44ueamX
8JHwAg6Fe2Q/ypYChPk6aPr+VGDNMiqELBJ0VtC+DkN+xRWWFLFMX2AqCWGiZuhAis0Q5fUFzjKq
/m5UXKtj8RHVaEGaILrTVNdbBiWl1yA3IfSVFE4w0LVXmbUMU+WdWnv/Q/F3dF+RsSvGqatps8E3
f7dt+KC2wdSoqk/l5MyJyDTd+lDtrsLpxqT6liqufZjvwqfy3plUHorY4tfWzj3gArlLEYgvyNqY
8KbxxlFcyIJVN6yKkvOwV4j7qA0j9gP1qS6CfiU0jZRefedYeMaM0X0idwSoTEVNO6/Tfl15TGRS
iOWLCAJzXu5LWd93ZDFvNQxI6w6YkowNUt4yunOwQMotBw8uYgeLUuPg/RV04hjCcY61UNkz84qB
q1d1e+oK5zbJ2KDZiF+1ENWpcRvyYUKQlLweAbwyxWOXfXRVeQNFfsqMOArfyDiFSWrTlo9a8ahb
pY2640dRZoRGSgzWOeiyyr5K6YitsLBP5O5m7RXKpqPFKhKlXoE8/4wwbXlWhzU8P8RVKzdpSvxy
6J2Akl36FnMVpmXoYAt4sWR9LUn8PeDsKBjkyE9OucDYbOda6NVN2caUYSxIHAP9T4Prkp8Qm6Dg
zfS6a2DU4hSaOhE3WepvlAT8WymcL9vs8B42j7JBaWYQRba0BxS29cD5WR8/DOnsKh06a/RlE9i5
HtPkncx35DV2w9hPQfWfDf6x14uHKkZM0bBzafW9jOujW6Hwwae5Rmf+IGK4BrZrvBsdqTi2LkDL
EeG89DT7QiNNNaH/su58aw++mpyWSD6IEQufXyh023M2gG18wA3YtoGyxCmSbKRH2DVpE/cQIuib
2jj5kZET4jFcdTrdA9PwXoJrFCicVZZeP65brVkpXXUJeCzZIsvYD513VYCaR6ujrGJB0NWUUsbp
f3hKM/OzGuWlAd6AUeoq8IIjhmQS1C1LQRBUb2IDn1Y8jc7oo1xZUYClO64xbHbQ3s1mLyAmtam8
UwjKu2zRAmmFyWUg3MGlMBm8659arLcECNZPSt4QIDLGXAzYblpJDhaip8oJjg29NGpur5rRNBfo
PznbO8NGaRp3VcNRdo2AvSW8SXK4fAR7Bnm1rQ2xt7qESzmA5HUiih+JFWKtk9iVNOXTN9vX2Ijf
GojK7P3ati/5X4ywX+KDijfWWIOrpQgZRelaUSI6aDp+Pm1OxcLFRoWBjq3JZu7QLCN84gx7iJro
gf//1n6r8EuufOoFlGkp+teuiu+QaZXpf8pa3taa/VkkzZMz1Hd0IaCQRgqBU3ZD3xl3WekxHTDE
pN6hj6rgubYM8EZq4DqLNh1LpvwqXWfb049FKd6E14NZytCJTd2srAFEz0wNWFhW7DtpHbvqMOjD
1uYIylDvpZy4PUt51tvwq9JwYsOyltscUHPv4Z6vPjO7fiIpmWp0ll+VxkZ4XDk5pyfw63ap0V1K
gBJ4Z3uaJ+vWCZHUqUax8RmoloVNJvdkc+Hk82FrnzQ0nXUwupcSSdoqE8Y7ETs3mIWDAwyhgzTH
2VB+WQAIY+CeXliAAuOsTLfNYKprZHNTkDDExszail76F3VTlBu/Lm/xga1VM+fwj40DiYfQpEqC
zlrQA6lbkpftYySLPgOIa5gWmr1OwMvKA6doWFRxGN4yCbP8tTL0WCAC90hlYynrbLoOhoLEyOw+
KKprvdXBwDtLvka46vHRrhyq5cuKmp8FMHdR0i5fhgMMPVuPLyKrvPFh3S40WdCxkjQxJLHLKKe2
ZaMAKCmumlEVUJu7Da4J8Goxg7Ki3uVEL+Nd8VdhBnmnkUDxg/EyhF9N0G5JtnjRHHyCsTxfRaiO
4kgAYFzDr3kKmSwmEr9LVzMEaHw4cAz6AUB8+DT0ygiwgktq7UoZtFerKa8MtdmlbjKsG8F4N2lw
hzCuVoj8y2Ft99eNr78VxtHXOWvKsLdph325aBxyw4RY2bmf9tC8UvwySueRDspWZj69kvioMykN
fIYRoPGv7EheBT2S6r5F7SH2hU9onqA8YKXWtdQww1GeqrZEjR7gyoA2q7SnWsK7KSmYmimYlaaL
lm5mnbJRv/P06NbgnLJx7HYbV+PWLcTB40puEKXY5jTILJBJUUQ1EgtchEVCK6W+QkbJmuMz2CnQ
xdTwjNUm3Yc5qOpObOymYVRCsdElmWNRKMmFIasPjzTjuKZXEY1kA9wmZdty0AxYYfJndPcfoTQ/
2y5fe5DOdTUptqoi6ZcNgAxLZu1W8EZJloY9BjKKZ8qVno/3gWk/RrbcqZq+x5RZrpRGuwh7ZcLL
otFpuSCaNV7biy+01OtSLbhg1NWyc42NWXKFVfs3JOvXSfxm6BPgIN5T1L3BEqbx/+VPo+euKtAH
WJ3Eg5sTIlK6L0GLtJ1O54UCJoHUaUCBfiovzNS5w2tFgTt1HtSqu2i9/GpG+f/3u/wf/zO/zpPB
z7P67//L+nteDFXoB80vq3/ffuan1/Sz/t/pVX896+//usqL/vGmq9fm9V9W1gTUgfFpP6vh9rNu
k2b+OD5+eub/64P/9Tm/y/1QfP75t1fkYtmKtOAqfG9+jh7QBIEA8y/8/oHTJ/zjldNP+PNvl/jO
XrPX37zmH3EFQjX+4K+zbIOJg6arhn2OKxDWH6ophK3qhkuSq8onZej9gj//Zrh/qPirVYh3jmka
luP8FVdgGH/olmG6tq6hyrYsQ/wncQWaLvgCxff/tP/482+malpEKVDt0nWTxARiEHj8/fU2zPz6
z7+J/1OMOcUsIumurKG+oTZPEySGu5GVo1ykirofM1BvUaIf09aJ1kkX/nBqBwqutDgrxczmyuDY
Eu+4weOPHyj7cqbUvaIxXzSnuTWKqRLdsRcPDH43ggoQfDiSN0r7sTapofcmQerscyQJOep9PDRv
I6b7HNXFWoQBzN9Kfwli+Z5p2dYy0uaKFpV6wyQIRiFmQEj1iwQ2FgQaIhITQ647+ldE7gmylq6B
UiJpT590pDHb/IusrnU/VFvA+fh+mSeTOE30QAlSbuljy4PpTgk0mKRpof+cTNbh0B4+pIECkK1H
o8tgIkB7XjVqKLzuAF32VY5qfJM21G5cekP1WEUXVE+OCgxsMvA8DsN2wNPeo+QK3fCjbJ1j1nE+
dU0kqR0D+lrdqk5OK5kw1xC6SGrU8ZJnyK1GC6rEondQ4UDCeEW6jsF0ZTr8cmMSA+FIhnNrbSYJ
0tovIHe1fbzWzDygoD1cB8kmS6R5VeKY1zBtUwLxnWWo4xQNQxK+KvW66ehWtQpSaAzpIOaKO/Lc
qrUyCaw1I3kWVS3XpZa8ipYqBoHyyNZdKoFBwVjfcxwaaPWLG8Fs5EKRr7NWPWhu3l8UZQCH0yBP
hfYxdRUwOxadeJ8tkIQLKB3S/iGS7tYC0I90evL2GiTf0DhEFD+OwTJHbQ5ftDqGTvIVxYpCldEx
VjjVg8Y1dkPHe4xx9WgX9L8pWrmcUbVXktfkTjc7JrZBt08QP67UJPd2CaBl/lh5UvSpBD32Kxky
edUz1YQ36sC0sVP62OplOrpvwo9IvYvtH9mIZTUPUPx2AwIr9RSUPvm8evGaNkbEmRq5AMTXUykq
ZJrFaG2kfqFr1kGBl7FwK5TvDoAxcEZfrhoU+yBtn9WQtNVKEizn0ImhmhTSAKSvh4L0SOWozt9j
MNiHKNPgKAHA2Rq6OVyoqj3FS2o3bh5DxKi67DYIHr3ATY6Qf8SyCcnlUWh9KRFV/LYGhkWJKpLh
Lf5M1QqidWm8m+U2gyqwUivyI5D7+dNFHuN7kHJ822JlMq5fxKgEApia+4EIVCrvXP3MeEWBl5q/
m8VkiNivaeV9NJzAluooFMBYgDeYE9YDLWBjMD/tTCJZznjvqCcLlqvkNFhgV++Y3ne1IKU8RDYg
GAB3TNF2aHkA3KC6pxFfYXeGu/4MxlTS09HH6wqeomzxElWYNNdG6qyrEIaYxzB+PWZpu0K+x78G
oFTa/lYt0ZaRHvMjDJtVjrB3cHTKMMygwDCyxbFsNpo4xoxlGlzPwuG/bexuQ+NyOWTGXk49In+H
4Ye6vZprxzjsX4nm3uR1i52duTjyxBq4lAoJvQ1pneBM7feRFjwXbnBSc4dLu4PVs8vZ5cK4UOnJ
Mkx0snHl5hS/ErDtQ4P7QzUyuS1ctB3AjTeuAsotT55RMLCHZRKQUOtd0bkKlAixez3sAd7qCVQR
oXbNhurSq0MrKE6CV3qbV1mqm1eKXeEf9nCRQaS8iVqiFR7CEHu/AHgSEQ0rJ8W+j260r3PE6KGz
1ZiiNkNL+gu+9b6QK2XKKE6qqyDSYnKD0TFmbQepgKzujhbI2FeHkNznQ+IG9aGHkbF1ffV4vmt+
BsI+VSNWe37N92PTC39a1wKK1oAh2EcdpTsgAoO+Mi2JXr+m4P+hx+RvBbrYalNaGNPE4mCaDole
0+p8E1dWujZ946vpRgKzS7uWtNLcK4G8GigeU5ZamhwLTu9f1WO9tzTKYZ3Xu8syMC5GTtQrK7A1
+p+2cgoYlqv0QDFyU3SiwpUdnAa0Cqm+LM43dVFhReUnLcfJLTXf4KoGFzc5UM/3iUaKVRb0xVKR
o30juIz2ZPshAeRMGI3VrR7mBNgT8Oxr433uoEuNc+dEOswuoC22G5hMq4ouDvNNYfraAbXFHpKd
tc0qER9K88h+FR8C07q2fP8JE8pNLWni+gIFY+5fOo3j7nVbhStWFT5o31hjQD/9c6YogXL5d7Tt
M5rL0311Of2bpEbu++YhJSPg4GQrxtPDzk/DnaVhh5TSeW1QsjSRTv5Hb37lw2CuFceKiEijzDUF
r0nqZIfYJ7hQtU/Yt0YMY0qW7+bwNVt7dwlh2dlDTmfYH1eAE1A5CJceyHTjKmp1aMkdndpnLIqG
02Pl58261Ad7p1D/LhuyOmzgm2vwqFSQjJwzrq/wD7XT5m8mD6Qex/HBuLFNeWeoaXdI4UTS5qQr
CZ/Cw9vjx1a35+D8oQo136SNtQ8RQVJ8FZTh4NWkfU06goGXqPNisf7eA3SVZnhjdBCTpgTK+ZPO
N7/cp/ktys1ea4nAblJ8qNMWQdgt8VJB8p23UhWCgErD8nPeNuebOZjuvPq9FMFZtk31tjOIXp1v
RoSSqyGs6EyO6BeZa/kUIqgWFUZvyWKbAsXFSZrzbzOmmm90D2mHLbTnLJZondkdRoXD1wd1yoxC
+9IGjS4thH6VolzvQMt4C3CyKHLyNJfT9pXTLu+EXno4r6Yx0rPd/IicTcPzQ+lslx67ybZsDzFe
5PkZ82O02zdGV1P6rQl6PL9Tl3XpytLQw87P1adjbl76fpvvj5i+wfmtvj9mXm/TdhKzsp/+9ZR5
aX6b7+edP+r8nPm+nEhTY1BQTKSR/eOXB//t6vzAL+/5/VV/+lrfd8zb7Kef8dPi/C6eQycokzKW
F0ml5D9trPnhn57+21/y+8d/+9TffWk7NdoFjZ2NkTAwL/U6OEojCo75IKS/KYn98IBM7uYHvEEU
1vdzUp/mCa17nj4/ZKYPHCQc8oF5Z9cJJZhRAo5LnMlK99vFGmbMUikjbZkJD+EtMe4r/dsIPJmF
FS2hQzy/1J7W5xsRZN2uIm1Yik5UuyJxmlVRS1gG5THrpx9hjIiPag3oLpfRNfpht0Q/CwF0ipQc
5oxNgwvRyg+LKzstMbayQ88WV8yweKinVRmq7Lnn9flOZdrz56VfXoJtBDxMw7BoihKdb6opsnNe
0uJIroyIccDspZ3fJE+hmS3nxc4DQ7icPz6d750Xf7q3d/TnzGRAYtVDeRhwSqydvHyxxCwrRBnR
RkqyR+KNQj1yXGVNWfQh7IJXooGYB03H7XwzIwIiBsM4mkHQaUPylg3awY1ovaijPMZGgf7KbXfB
dMYQUkM27kL4KhrYaz7VDLaN3nykFCX28xsyMU2/39oDooR6Ym+F/cfYu9dgj53F/Du82LrDqxJv
svmEMN/3DRgQqr3ndefvp01XTHrLOcqnf27FIsXFSUMZFjc51SYcT0pOlN3J7lXc506opHyMLlbQ
+SnG9AdXevJcSAGJrUrqEdIC50AKMOV2cGzoV/otwng4K0LC3raWKWrQnZyChbW2zLC6C2JtElsT
q/lbwuU4VXpM7uf0Febv5Vmh3Dfa1YhjltGbfvP9xAnCMP+f82rWtu+RDltQ5ogNBqhrE2mNT2mn
K1Q3LSmza39ej+fsXIFJNY8hXoANVdcitSC0mE3WX7aqbeySKZ/VmcY+fdiWB/aFL5wZ6ff/O/8T
9fzW0999/mNCR/9MOlgrA61a+m+4SktEXxEWACJNcBGt4DiuCzbZ/M/MuzX5TpiwmF54ufG9y86P
zTczv+K8Ov/W7x16GgL9bnV+8nnDnF/7y1s1WScZe1zOh9y8r81fZl5N5wjN8/q89H3nGBIVqk6x
F/OH+0pr7VTcNvNT5o9lrsmRPC/K+VD7XpyP7/nbMPL75wEYzx90/so+XoglzMYL8DL3xhykPh0b
geIh+J0PE8omyGOAR/3Iq6zYukEX7/I6CCa1LMOE70VvOlDCpWe2jCkwaRBOPe2p89L55nzfMKaE
4whtXQjYtn+dk+bfNN80iPYGBGecjuB7M/qZF7+/fTHKKzOi/o7DuWO5zgdEBtJFtVImEDws482Z
v4hRHWCzqft5Y7vTITcvnbf9+T47h4wJplFB1zANhKcnzx95Xj2/dl46/43nB87v98trw+yhpRXK
OYxNM5844clU2W5en488tnjcHOf17y9PgBWFFIXYgPm95v/0vG+54ytMS8zu84bX1IkJOy0GbctQ
Zt5Tfr84v8X3qUrmQ71zClh+0+Atmm7mc8m8Oi/N951X5/usaRT8Hz1vfnLvvfeiyvbz58/fr5t3
0HlxvtNzpt34e2ee73W1DP7m+QU/PWte/HX9p3f9fq9//9KfHldEFS4b6x6gf4SqjG04X0bmpfkd
f3ff+Snzo9o8CpwXzzfz/3FenZfm1/3bdy1wzSPcmr7DfDM/8ZeP+t19v7zrL5/kTyd8qa6rlijo
+ZhtqCTouEO3aKv54/+6GYGYjct+up6c75yXzvehb+IQn9fLRmfx+5nz6XZ+8/NTf3pkXvSMCSJM
xvH3Ho0Al+r8+UD5af17cT6ufrp3Xp+f//Ph6dpLGQKNikdBSY/Bcfmu1mtLU43rZESBYPnNxswK
d9uUFN/c/iGG1bhU6xbLQY5QzJWFfUNdGDno2JYPRVzvDfJbyGe1hpfMyHawwZUHTXjudafhKtS8
7i6OQN3mlXTR1MbBnjAhqVrmbSZhAQsd+iaJ0QW5qBTjbb+J9qmRXox2SLmROskyGGofFH9abidt
qaA5SQ93Osf9+oO/TydjhtdymlSNqSQKZqb1/HWhna+u8417vtr+dMmdF+er8fmZv7tvvnTPz/v+
hN895/sT+ti9sOqtCog4nS6J840zH7vndZIzGGFSOqcsNl83p/V+2rG/7/zt47+83DKxztuWXSyU
ZjqpzS9PHTuLruZndnGJi1qWN/MDw3wI/n4xRLw3yQbeRVhZWJFCXLP4PJMe6aMSotIFcvtuZxet
UvBH5489kaG7MHuOU9yTYV3tKNjZh16l+8w86tA5jfFYF+G1qKwLokfBWXavoUOGgKPoa61OzRez
NW89qb4XmmcigFDtdcjQf0deBeC8EREuKTL9YsxGsmJxIq4IaK1XZd3SczPTZJVGIEOx7stto7TH
6oflB+ZG8xkZlooDW7i+9hPV33l9E69Rd8BmGDHY9wGZUIgRdq6HblqY8VFwnYU1xS+xtJEYFdtc
AUJ+tNr2xSdjdUlDUluZ5KVL6mxU+TqqYBTCF6UzVeC9gXQpe9JJ45+iUjCcOvIid4qFmSpT03yD
q4kMAooWQ8ESwesohHuEQfUUVAnrap3hq1KEe2UoBspIRC1WoXyRTjKsU0UL10XAN0/Mx8TCDG1T
mCuL3L4GQ/AaDJ2PuUnHSIByl2zglp6yQxPZAdS7TCy2ake8hvamu1lzQl89Lt1S3ZgRUrTKs9ZJ
mn0MToGgHKtVHki5YZIMBSLOrstcda+Y973bbgD7JLdRVmPJGKfoddEnxh4fRgHggjpvVmxKzCz1
aEUbzcswPDkJViAlWTNto3KOaa4kpWuHa+IA9NfapFKtCDFBvavSRHBhIGxEQSsea1zWOco2plWc
ElOFYYSKp5Lpd3honKM5ABeABbSq8I+6o6evbBuKueG4d5FsCCVS6/AmMttnwhG3cSqV+9yFbkUI
372SA8SzNddYcIKKjq3wLrOxykhQBoKJv3GJyUg9EkU8rrNOmLD1DCwH5StQxBwVEniVQhoOPMu0
vrBF3cMlyl5aBwcb4AgNFM2ClgSFcmE/pIN4ZfbJrBLzDaTPbgdd3+PnQjTwMspMrYLAUsCW7ZGA
ukZ+6BIF86zeb3S7iLHUdgtEcJz1qDchJ1giuqEmm2QXVetvYW+0+6ZHaAVaUKUDDE38xZC+3MQU
WMu22qVXRkOjGp8oeTKiehn1+iN1TUSQwro3kAuPdfZhFyJ4G3T1LSpIF6m6ODqQWI2rKhcrdjlx
agZq5fRblkYFqmQMCRVPxAWiD06/yDfy3r+QVVbvepPrSk6HDQMMGor208crdB338YdDWmhYE38T
VTnNucY6Qf1ZalZ/R1bR2wgx6ZIzRUwFAfUylyGQD8DxtYLTf1WWz0lkGmsoPPZSqZCL19HenKK2
4jZ4BScNZlhPGH4mEQo34znfoB6tUXbXP6yeVkI0PPs9ZMmR3rnVaz8QG7rkAiNpdzt0ordD8Z6V
ZnATqVDhiyKTiEQQnJuopDq9qi5IwoHlZPUvGrEWm5Ya8RBiaca9+C68wNp0Ch4Oy0woJepgHbHs
LXXVvh98AylkTdJF7skEWgNE6JozhgbooYqQiHZTLzEpkKoVhfuRUmpLZb8tvGG8IP7nxi7jI+XY
SV6+jwmRiUXy5IZcDdHnY51dDEql3Dk+n4EpPNcms6tpbiFx3WgOStEqPHH5s0zS7lDV7X3+x/VQ
3uVqpb37WN+7/KnPAm9lYCYhncFb1gkbUhHJsY86rGF8HDKuRxyOT26fKhuwWWvwQvwpWXudmumx
l5xIdQWHtlFgOXPw46Bk4KhtDXwFtm0+dmauHkrvaSQH3UzstZ7WjwbjnYXm2sgXR+3oVEpMEcS7
0UBt5ZVHcnEL1rIfi2OVTEVyVWEj5OLSacOdURXyZEjFW4UG+q9w4LqU+uWIMboaLhjPLEric4zc
sMgrDJAXhsvRK5xtpwNdDQVgJmPM9k1VYb7r22xfGswILY0UB0VwlPu5IDhBG/ptw586lH1PZm6D
qIcm86agaRO6RbULyfxY4HinvhJ2HIFtTz+bwi6M+Iizi03mUSmNZuW4L8RhALuuaAWBVPpS/Obd
Hzsgg/pN10N+0fMu5YDSNgQE4FYDN5SZgX+pj9qDqaKGyYY4PraKfoCfWZI4eErAwydFkFz2Cr4i
jH8o3G0KKiZOFhkZW9IxthQKIKSlGOSJNyC0oaqPoCbMRUu9/4nz49FyU3/pI6oHIGwsWp2TlSbQ
F+kEplKZXzUk8W5Vttgq1t0IhEHwIxJEyzlwSkBQoQypiMqlln+Jbe16nJzVFae31rPemDFv8fCk
UEkvaYprMCEgBNDWoxHq+ZeapRVLgj5OIGdDsPUjAaCdoFtlyRszNIkoggm7xGWz07PMPUIKoxcs
ORyPqvKQCLauT5l+4XoWEfXhk1r3zjpBT0RXX4ETu5ERA+vQb3eY/jvVIq5DuSnJ2jlopnWDMXRL
Yy7Gv4KJwQPXpQ0k1nOIlw4m/2Hq3sj2B91tDlCPN8rRt++8RMDVEg8Q6ZobEmqQB+Xa1gn6fZuw
hTJOLpUro6PAJLhQIFUVF72s3Vs/9Ps9Tvw8TIF0WlNusyTdKIW15rn9LiKUIKajnEBgj3zzerDC
jtO4Hq+4Qh00gguXfcJ4vMOIlmlE6hVNKlGACk59Y3jXanA9htRiNF0q9DChlBEzX/trTbEYpJXl
gyeubejScY8Uyv6hu2NM8mpHaUsr13owyrVqIa00A9OkFxVh6Q4JEC1Jr2enbo9mR75DER8N5Xno
Y3tLygBHfaKgKwrrl7GH1lzp470clOuwLtkMGc42dhJI5omyzTS8dr1jvgwoNWRaHHslEeuEnImF
LtNkF3b9o1MHO2Fn5b6JADRZREVxkdt7doku1QnavYsnwHR9BsxhYC+kco3lfAEfn/Okv9KxRN9G
+obKcBIoBi4T9QSOW548TMNuTPNJi5gjVcMrlTaPCMLgo8jGC6nbEIIRaQ56KDYBzjZ/ipvsrsYU
abF+h0oCnlRoKivZcEFNrGrho91elcV44KpEJ5iYr0QL0XOl9XOH+mLlm8WLY3Z7t0VnqdaEU7jB
VzrELyhNgM5Ql7iosuZWG3R3E5iduZO+8xak8b0JhIqsgAipr+00mzqRDJOEeRfYTynzH9rRTr6q
ksJaiyK8SM1LW/lh+0GJN4q5w6AclR7/bT/1qgbF2tQ54xa/YSjG2RQXbXAbdvXRJglrb3u4NpEV
ksbDSbnUyoS4DVwNSY9RBG4B0VCarkf7vm8fAeJ9VaUF6z619KXbYeELhkuU3chsSixGTjNscbX0
wYh8IW4n4Mm1q1nlcrC4FjtaRQ5CSx56hHHcl9Zeq13zgskFc4YU+rN3kPxVu8QB06E8Z73GQD13
86NG6EqWOnuuhsZdyNnBdibl70MKRsqiTIUl7TqWqrtJ0v59bI0vL/Mw2yMBIgo6WqbGZZOQfz0W
HfSCzt2UUb6yWqgmuYmBsfe8k1p3GiiavT31CqHjrcew7bdZVIIJD9C9+iGJVqk+nYE4+el1f91K
uCSMgxhVQWmo8eOxIdnvSVVIlZi8Gdl2BH+rOxmlxg32CkQvNEKDnUvoAKnUpxpIy6nJSE2QQaVc
Jb7AKZptrKDAkj45rRw1O8WhhPo4TU16EgQG5wcJBDQIdZBEheWU7P3OQ4BimbS1vfSK2wjeaS6M
rdHhaiNGqaAYW0erxOovkmxc+7QlSYDRHocSAS3mq1VhRkwWbBBihamnyySNtkwbnsscvzoQGDCC
mMqVGKkmAS8TcarcuVm1lXDygEGQzzD0B21sH3pEC4eMKEIVuTXB1cHSydLXDOg/3BbCMFx0oy5E
BfxUZnekDm8tOn9P8hXOL60ZTy4uZ9S876Zj9s854X/lhGaq9eQjjBRr5bUYyRnu7qTO/pUYpyo2
tceksp9qlD00SMW68YmUHwlLCDIMLUpTE9I4JVR5pb8TWfRYNBiF64kKmCYpvB3ETlGoPGTREG5q
FS11PqRr1aGKTjbakxVU5VqVySZw+C8tM2LPmYiXaCHXnmyDjcV4oCJsbOUgTCP85zAQ3d0p+qnX
e1hdOurNYgDUmKH0VwDN91oitr4NLtIao0WboHKvrHZSaTLQ0aQEAWKqUNGqCHuhf6Nxvdkodk8f
JuGSG6P5wkyrUt5ErAI1c9T8TU6oBZezxlvIssYDUHcMOQI7XvdUQ7FFR4eqH3Z9XDQc+tCNhobi
c+KA+QJUGoIyeAJPyOWFVn6OKm1pVhUxOkjYxg5Zs4OedaeHprqoaIvJioAWK6q7FThICHdpddVE
K7xHTD44kyVxfTDtwdwEaeIxTSQgthp7gmkCvHuWwSy5c+ptGnLWTNNhN9TRTWqRFhe4cs9Bna8j
4nsgCdhXmZd6G0ciGrYsDBJF1d0QYsu5AfFWYBt0TirUaaprYmoZGw449sANMUoZ8h8U84GrB4Cb
k0c10jnNc9HqA0vZupAVFrUTeIcqv5V9/eiEt4HRPEZNngHnjPNl7Gy6LLL2/BuVT3q9ByMAZvjS
JtqKfAaiTKy25IC2dUJHIGo6gfsY4GtY0/e+EZpvbVGUkZ0yMVBFFK/aCnujGAFQCjIFV5HHYEZU
Gu5SH2pi8EUiAgQt+EHbIow/QdC90b/fTl9xH1ntD5MqF5FIyUMle6phQ7MzGx/4bZQuHA/5b98C
SifO23YvQmhdJmS5uMTT+AWgJj54EzODS8StxhRkoftRQcY1RhWPOE9z5C8tzG7DvALrZR2c2pyY
HFMSgkZhGA1e1XIZaB9GrX1Oha+dcrYe0vLqpOLsoyOQwyA1s3odtwkOwUq/i2CJLWCA+CuBWyVV
hqsWzNCmFjohsyVm2kwHf2mT9XB0RLP4/1sSrKsuEtr//ll0/C+S4NNn/1+715RdJ6w+/0UY/P3K
fwiDbfUPSwhHWIDsNPMvUbCt/YGOydJdE86QZYtJ+ftPUbD5h45U13TR/grDMHVxFgVrf1guMwFX
122BjFfV/xNRsKn/qyTYcGybd7IQA6sqWjmL7/CzJNhgkOmXjj3upgFaHFqXyADXDhPTh/Ii2dkW
VSGYJweSxCj8tvfNq/Hu3zePKFwp1nBEeMOGDCpbeWqKY+ttBbPGbFu4nKBQ2e9w6KUUCKhxP8Dc
KrN94d0mWxSqm+yV4E0GMSKCnbIKHsRHeXRX9t5dmdH/5e48lhvX0qz7Kv0C6IA3U8IRtCJFyk0Q
UqYE7z2evhezqituVXX8f/S0J7ou86ZEgud8Zu+1//bU/ZMO/T+A7TxVSdk/hMzi//QzcpFZmqYY
/EX+55+xDWX2bIW5sjQ0XgZJusYDSmBTeUon9dfQDj8CceqbOkvecXxc//JA/F0E/9c/XLUer+Bf
RNd/XmGVd8rAzGrgyf+XP70qSApPI2Xdmndr2os/1bUljtMWP3qv+IHTTfbE8GM8q9eK9n0fgxF7
FjzzaD3j81vPRImoF6k9kry9kz+L0xpkl2xwuhPuhuky1HbnJqflk8BFRpVIMlIf7hfakl8kGh6U
J9GvTSxOuv5IoXnJvgmu15/Ud5ryio01suCNduxJAjQ2G4xHw0dzL+4jVYQSaA+prWtYDtZoZiAY
Ksk4pfzsDkRWe+LvGWLmFvybCWXQcNjOQ7p9bk5SZkv7zjd3ilN8VHdavPhXeuPH8ebX8mf1heua
eMkx3DIdzOTN+BmZ2+kwnFPucy/9XrYAE511can1s3rzI+9hd/X4RFIhEJFcf1GtDsZGcIovmFCz
6ghB+zGaTiG77d0kBETdwIHBYQn+sdpYsAj9PL0sTytOSryDdmveqkv2HZFPiTPtWN00f72iyytf
wSuJ0CdTeuZNdFjewK94sNHwE2k/uL6Mo04emYTujVx6O4q2IymYFAIpHjuqHSCWG315AzurKMdV
Qj4puSVscNFj8GVc2o9pr39VT+G5r07y80THyji52gLHigFxXRNfOLEdOAEOWbfRE1YtsmocyGGd
Ytef+a7B7wWc91I5yk/qkloweEy3EJVjxiVokATLjHQ0B5wfGD23rp6SWx8fzb3K+mAix8VO3d4t
9+BMvdhFoI80BFG49i79Do8IQvTj+obGxHKKMyTWj/goHyEqCAHJNTBlqGEKjQHPJvUhij4IXf6y
N1+xkwCwXSon/24vFMHziUBO9Sy+y6OrXaOAqE3aPbC9FYZ+ybZuI68E7UsPG/PQYI3app9DQJbS
Wb5KJFrfoy+dEN99L2ySV5iFF9gAPNp0/oBzNWai+qk4TwF0rUI5GJdOdZlC19vya/IIekq3zTZ/
sxC/bqxtPNjp0XqyXtYGN5UPs2t2e7vg07HJv0eQFZthL6c33PDNmWX5uSOV/FGxbRiyGNluekPU
Z1xUNhPkuSGzdXK3/9S3iZOzrAKyYa8uLAJ0/RdtF0EUACBl6wUEgQApErXXr9aGdyJvda90jWBM
UUbxQgJk8NPjsg3rrQrPzG5PJEoDrTlCVEfqH9+V3sHnNY5uCLdGd8bIpUuRfuf32GVb+c7sL/cB
aG3nJ5JoYQBjyAjSe/+xONtlG99V0QZfCHGVzFUUosSO3cLP7kfodhjX5eM4BstrvZuh0G6sy0Al
Soqyv7SByGDGnwG14N09K8PduozH/h0XI6zD9+VKpoxTOLBKxKt0bqf/z+HM9ffPp6MJX5MxviEx
lVMkTf/ns5loXLoIXW62HarWEpwXo89XM+mc//cx/G+H8OOP0SxQqyKXnaw/roi/OF9aPL+DSILx
VpOm2+OPgGwXLNH8vXYJmOQCGMDacMX/oxb4H45+Wf7329WUVFk0sfWohqlaItf4X/9YJWpUVBld
B0794UyBZEDid7qt56jF6KoQw62BfbRyL6xf0siCr2x+VgpRbCGt3GgIeqDWy60Kw5GoSUiHec5+
a9AYnySKeMiG+TxHTHIas+08SVkYo4oJtttZNr1WlqA0IbbeZE136meODCIuH8L0PbP59Iyhrjmo
E4HISmrsMt0Lm657ketBY4RDlhGIB4v9RCW4irle+4JSn6fcEKJlKysAUMzq3mvG8BxpnXwE9bdv
0pqOI4OEi3WGRJm+O2CeTPwl4iIjJfXdGqsg0uieC8PLtV8DzJymZNTX4tpD9o8irGAG1u/EgjxF
RVwDg67W09k0b1T6WNK0iPdrSZeymDhOzNQoNcanpORH4G3vOQ7gixGVCUZY2FUik3gK/1dgCoJD
aClB1G3yM7R9dpInFnxJJT5nekj09/jIA1v1kYMKH3sFeDUzl63WtBf9QVcSwU7PCW2YqgEbECrz
R76B9OJMLePZ4ZHDk439zoFZq8Duxn+nYqrzCO7yhEfooJKKxrHvjGPKwNpBqs3FZ6jnpcWKqwvq
12TN6snq0RLJIEUGI9+OoywwcNK6IOtwoE7pk1IJvyyZ7wzy2g3+aPTgrFRmAQRCDbdaja1/XuVz
OvbHGBOU3Vc629JEfxkIY8RIwUWB7YsxGEXCSMcktcRFrbr+rK3Rs4ifP82kk8jEQ1i0J2n+3cza
dQWv6mPUeZ31+qWe88/4PIhx4XZzd4Xx+ZyG0U1Out+pic+R0fzLqg4ZBkZ8iPWLCld3SkxmMwKp
h4XikFTK2gBqCaki6hYB9lTif9JWZlOyKjuqzG4SAoVCFHh0imvtnpBsSdYvM2SLd9qUYchUgi/k
qgAPAz7SyFJIYS24aYfppazB7JhTZc91ZHrC/M240hGF/DbX8u/QWHbTUrYcfFmB480XsgHyAvJt
Lgr9iQkVCWvcDP1p5B1Ywogqgtn8epSW2qnriCXRc63Wdl9DjpIzpwZzry6xX4qD83jPxFDw5vwb
8L1nMPMGxuJMAERbEEW92WzVJ70uuUGBmhorsYYsiLIGFcNgaxIt72yg6A4GFDgF2OhQ+tBGwTZI
9MgovDDdpyzF5ud1BB44j3ezmw60zSjbwbyTnv4YtnYrgfGUaOOc6HsSrvW9AqbHT4rivJCjzMIi
NGQXXQ2XRjsoh1AYTFygxmmFhUYUaKD1Kp5u+kxnKcHPMuJetmkxbLuMfSAt8jzsy6a9wqoju6+K
ImfO0tYGSiLtom6VdjUnH5tWs3PMUY7wa+HtGJg8wAcImfLiYZbEZLdUiWfAbNr9+aIvsrzLk5aa
DWp4jC3afAr7sbRLcmmcVGJnpy5o1qdYzBAqT9nO0D/JKaNo/fOvEvMVJTniu6Rgx/X4RVpsZX/7
u1H+xSci3a9aCTsrkkT4ASqEGlSjGyD0HJ+zlYcIxeTvJpIFT4bB4j7h3UJleF6v3WRTLlIC1Fvo
PccK8ecm8UeWoTy87/J93crvae12TnvMj/NR+oQ03e0x8umWY+FoIVPczt6XZz77DSRMe/4hy9gl
Ea44KCfzfVNdICyI71DX1XP82R1Ub0b+uSE75KvYU7LDjsw38hvvkf5m7rtnQjTZkYEG5Jw/G7Vv
QNTWWDNjX+CFssl4n1Sn7WzjBFWXwBTK04xwkR3lLFOmhwbUCKSLicICM+OmfSfDcDEO8Iv4bQYF
ok0qpfZlPpm/zaD5Tsb3mCkK8ODeVgd+4/jTgBF8mQ7yYKPDESy7zKh67Axr/Qny20t1o5CPnszN
/GL4ho/b2ycD0OASKyk0lJ/8Y0390ja/1g/M1IbfdO4j5TGFukPZTKSAg+pvKzW0Kt5j3rirol0+
coBatpmeDGbnmq9Le9yOkewt8NVxIlJdTa7S7SU10EA982nr98BdxCNeCc5SxiboWjvQq8TRzpvH
0FvdCO6kP2kS80QnuzScTfvCnVyw5LEA8oADgfsElp49N07Ha1i70Wve+7WjUZyeTL5zxkkBhtf2
Ta59hf3/ZBNEgGgp12zg8dpZxjYR8OXIJqjqWCFtSLQ1Yd450xuvccbna/GZg7UKXhnb1A8zrnjo
28iIRncRNj1xYG5yqXi1qC6/seEp7b79wrXJ29PgcXIx/bOwzM+WvgP5Txeil9dpDGbrXThxhFkk
5e70dxaA45bHohACXuKHKTN6Nk7qb7A1Iikv7ClqFJjsVIlIoWY0b9h4GOCmJzPZ67+x+1zWl/BM
/9S9t+htymt/Y8HEnx19UPq+lQdwEr/pycAaqd+Kl5z0Y/EJFEOEqf063RMIILptnfjYZG5fbU24
7Hgr76SIPMe0WhBk3/kEKF8FzVoKLo49Im8a7abd3B++P0c7ZXeNUnV18O/pKXx6lyHl62hsomlb
8/3v+H7F4SiTA0vZzUvtzjCKxM2NzR+yEAP8LamYmyUK+DH5X4/jUyW9oXHBqWiah4i4mQwiqs2L
aNBIngg11Q4SPI19uDPpQE36Gt4pj/9Hk8EY2eAtDV+G7CVaAR/Zeubnw174Uks3uUbSlrA5zfIb
CrGTdX6MptdNMR/nYDxkOP0ijydX3YTEaJHgOmTevOt32ZH0ayqb/Pdi2ekbMTr5IcQrDXAtxB+7
EdGJfrVwuenmQFbbAPeNN54ropqwXuJWbpHQbxn4fQ1fqatu8VN2h3hbzng8nOwt98HOUAzQgOG/
fWGYm517P8SBOLEK3sCoFhBsyMR62yRXAbKIdHc6ABIYS2c9YiviYedoZgb90YLKB3qv2fGFjrzc
Zdlt9KnyrJtJWNJrRYUz+5CfA3A+b5In+/odysXeei9QEHJ9BPkx8ZR7yVzBNQ573Brr81S48xMD
7eYpv9DPvPde+pAQqkeQC4wma8fi4P4dw/LYFid8kG/jG6KdD36GC50u+MZ4RwDOCgyHn5qYFbDd
AevY+Uwq4NLaouGhxhFP4ZWNf28PdHVEATu05f21OwvvzV57xujYvxG1UG0+4qDbo5hwKRMu4fwg
gA+c2uNzSsCMv3LoB5Znfclu8cIV2j+VTIcPs1edolP7a1Ug6NFdkQBinQUiiCi37vXX4GiwNzfq
TTkl92wfbVV5Fyk7dSGreSOTO8HqLDvUfVCLT/pFPRrP1QuMZQpMBJMlPG+eOm3bEmbmxQxU2kB6
M7rdeqalO3HDMAqhR0y+8Gz2MlwPF21CZzjGwL7FLgDQhzted+Jn3vDLYBzH6PomKa6i8BiYJ/jf
LdwLgQihbSxsZ8njfQpjj5+lyi7ifKjUQAb0RvQ8E4XBg+euEvZCsXCgq5R+d80XVYXVOFV/UC9A
gTeKuZE88yL71jOrlYZtHXs4EQgeKj87QXe7aYMYUAbu4EOCrtA1rVNzakmGU08NekQ+lT8jmrCA
xy56XX8Vpz/HnOpGu+KD6coE6++jiLaURZa7PBU+BsRLlOwU6Yulf2peoumYfLAvmvL92u4ekLN+
bxJ8kutHDv8B9362D6fbIPGkCz+bsfFNw63SJ84fa1lowW7Zbnxe3PiX9CpYpHltpmP+zgRCeZPO
DEBGZSOd82D1mgtTcTJfikv0wb3EYaAon9boDcfxXF0TEDO/ehRHdvGKZ9q0YFnbyHxom1OuMs5H
Flzcw1Aq8/tc38mXWHX7EZX3WFWg0PNI84aw/9EbdnYGlbBc5rcwxMPPNMyGXcMTm6JXRKLhrsMm
/IigKSBFlNz6q7lXH1V4UF/q5Jo+mcBDtK22Td8fhafgJZ8z0h7cjqD40X7sUrwt25WL4lXasnHw
B3uBvMpAZCv6cGwB0B0TsL+t38je8G3CE2BrozlRQ/zKZng3n8X1FD6XW8MN34dvVuw1VcCN5N4i
hzXm8EGJTqJb3PF2hU/VRbWja33AnpB9IohtfhRv+CDaNvpZdsWnrFyKBE6sPZGscxz3ExtpivBn
7rzkgj7raRR9LQn6XeIuH+rgNHdOdTagRFlFzMZOiIqex3r32PlszRdW2OxPrDMDpU/FE7/5B0nz
p4ilKxtWR519oHRpg2bODm8oscu9dmXtpsVenF+Kb2WlinUL8i0Ifbqs1j6TPME1SxR8pwih1dOo
ByHX4iJ+qIxbcvULoDLNiYjy820lEaTNuKBUt+q8io9eQmM7qZx0MKYzpDXgCjdN0tKouwbggA5m
XupLAKegcHn5W4lc4NgqP137q42d9omfCXkIcqUwiL6pYcozML7kgrcdkH5OlbCDoNa2LoTs+p14
Sd449TvkbSx3EFShjbHuzQC/b+LbeBh/G7+mj1BH8GOvX803XaMFcq21w58OngEXDZtrc8csWXuN
5g13FtBqyTd26xG65aHwC6pLZwLxfsooM4hDLAmfEjxS5Wp8G5vmlLirSNyLp/4WSUyyEx/IZrRX
j82WgR/HC/nBp/y9DFJ4cHb3BfQUIXB8a/ZVh65gw01xNv3mZJp70Z+/x2/zxFMpkIx2I6jyWP6y
btG5PxZoa7+sIHlpD4iumJ83L/PiLeWPtALn3ZS5Teu1pEGJe4Qw5l9wvsFpzhatDOl5POgojeek
UOzRjGRbnRdxv8qPeJ250aLdShcLqUfcT1Eu7ZEF8x8ksT+ORS/4IuIit8+5bbH5SPs/X/78uj9/
9+e3GVPEQZ5lHYfyIO2tOZHAbjx+Nbu7ehcuTzDut1ORxpdOlJCdPBBFpkg+DOdM33SqY6Lqcw2Z
16tWotkvah0lwIxILTZtQ0vPCJf5YBcsJWHzJY5mZJfEive6ZvK9WSScCGohImTkBlkN0dqEJeLa
Hh/5Rh5RKg3kkayDDqZDhu8aQRtjCyu6HcpItCEiwyhL40cO48jt0/5dyvTYbYZuepYgRJB6knuN
zIRdtCi4exZbBCNhfszl9hmepemQMfEpx8D9Y4HkdXjbRt5GbONz2UEp2LpT3jI0l0MyD5M5fiHx
iqg/1RZSQ/LYkKNLUsLWa7SHArDkKqwQOFwbqiNTidHkpOamnSOatRnFNLKxvTpwr9ek9IB3nvZx
ml+EEBnhKCIEjjvlXVdhIK+cD+mAUQHyKUAVIb3WYAjM2tgbXE6gtfYjC1BpJdiyaaiQpyq85En4
gQCz2/VyybB+pn1OOf+6lajrzGNxj7fKqIIs2tNfP/W1mDuPwD2ieorMXRJUMtZCUQE/JIgm6x4X
cD3SZPBApu46IzqE9fwGfkwOxklgT9brT2H6mQ8tfENL+lZrkHXaaKIqWNLUF8OE+5c8j0HN34kc
pQDIcG6uZo2mYu3xVYTzdY0uRVlqb7BHOqESsWT07+yJGS9PDnTOW6P9oA5s2TLnL2Occ6825AZM
rfXTlMZe6sjKQhzP5KTke0Ds7CJ+dCfZFGh911fiScdtPyuEP4jxzxoSGwGjrTWRpsTTGG9DZnlw
u+4Ne/gtflWU/AKUkQiVLs3V9Lo8/jBZpjuVEFZbIVyxGUxvu4LvjXtS64hFSVIZtXksb8Wa8TT4
GjIxVTb+wEywhO6H9XVqhNexjE8P0vNoKUwb0b72WCj/9nuLVPsRzQAaP4f1RP/OPC0xUHDMuXnO
dbFBSibeelF9K+dsOzSuPtiCSnmPQpTi2gIyA4B+MCO+g4ciuHuttGmHzItgiZISFRTgvWxwUJcq
HnZjsr7a2ZGS8EvVKY2TcUCpRcEM0Bk5PwBV9d3KpTdElR0tKAusHs1aNi2Hahw8KGmtLcesUNIm
wR+R577UFlFwjTWWSpAXHmKvBpFQQjPTidDMjAuJmC9COtE2GS31tPie1dNXOnPTmBj6F4t5EBx6
LelJfhhQiaejRo7EvdGBrqQKR0pOcK0bg7QmhWd1+0JZ3GaR+61JwAAItETfjRIXgBHdBmBIvqH4
I31pCvMVQZqI9HLwug5No5DcSIT51B5pa52EkuVB5pdzJUNyBQk4l0EcKSNzCyFSyqBrmOglbBA5
Il0yG2CxhdBpFPZt0VCfTau8JBNMzGZ5jMkW9NCdRHBCf7WmDjOGON0LtSebUUbVnBmLvgGlhOii
x7dSsU4WjWhLSJYW6YKHafCi8NLydMolsBNKWq1VO6Srw2ta5dQjObsYzvDiYDUvCvwL+v70HVQV
66sUi4eKzSGNzNs4QYfXOyeUVWitpehXqAw38xjLkA2FxUmzRT7X7AGJ/SMd2Ur0TY7vNgNTSlLX
jNQCtIWUW58AYw0sGMV9HriRSDnYkHdCiNuMZ0PNmhMESL/vw+9YJ3hyHF5xOv3BJpDQkKepWy8s
1kR13nXjzuzkj3imkK17sl32YH1O7DW2tQEM3+y7b2tmcV90jtgRXieUx2pRmM0U0dG+VqYWFE3z
LFrmaa5b0P46m7ZenIKibX/XSO4X8TOKCq7TEs2fmaB9EjrcHotBZqPgdRnb31aLj3mFAI9dAgUP
Lc7y/qmDx4INRmHfxY1djsxJFUE+9ANTkZY4I7auEyzgksIjTS4iSadariFYalj7zhUBLZX1HLVp
4YHP4mLN6m3XrUGvj7swbcV91eKqSMX8Oo/9Ow74BmgdpJVIjmiWqYngeVwqQficR+wtsXKOxnKP
dOI8zRZ5dNZASmBKKymhkxKM2SNJHZizxj/qCPS2IQJAhFhIyRDYUEflhlNZxb2aJ/5VzVitncZ9
Hkd30ZidjvDCrNMkv5nynNXqxPR3lP2O0wwuLtHY/aicpBW527gQiaZm5APkO00r189VS/ZStEKV
FqVL8QAj5319n+acJlrvn2eEsEBZjcvAc2ovKge8bPkKfDDHHHL6JnatkfqQ4hma34XgXxvFCZN6
qyiCn9QM+pQcwnQilQF6tv1oJs8CP/9LwvA8q7K3zMhibmK0oy0XmVQiTy6tSQzUUdyLFlphWSFk
ekwVzqmWhOi4prE3upYGM0SPmghDFaQpfceKolWM0sQLy3E8Z7j0x9QkBnTC2xLJoLnWSfLIhaUC
YwCkJuRWYSP8VDNiYyckwzZRisEqgmGpzEBN+8E1BUnYxAOy+bLCrLjOzoRiAy8Xtp9V7uxO5P3X
w9VTYvoytJa6HabC06ICcdRq4FytiY1mwI3VQIHy00n+mZqRMW7e2dNtBJHqmjo4iyWldeiGYyfH
CZvd2F2xNi5m/0x0AXPNvg2Ay22JsmIG0WqXqeDKrdchSPC3ZbxEdhIah1oPBaeOuGxYWuV58tws
HZ+YTnuVZ4KrxKx4z0LxPrXx4ms4QvrEejVEHAUyuTmaQpxGYnWwFSL9DbUaUwdCezVJyVjSlAZA
ewPPRD55lSS/oTjG0QBff2M+ZtaanF9XgSCMen2GQQZ9i42UiqaYj3GhTjezrLA9mNJvICntUU07
nzk+Al4VTirc72vUBVVufOlyIpIRru+iYvlJK5K+TB3MXcgrVKmqO8zM1ySBii0hnNsGQWA3M59q
o/lloFfjveSRiLuQEMm5A27tSUXW2PJYSlD0pXsoDtFhHGgUVNQRVTiMULCS56xAXM+C5qE3RRUE
7ZRpKBKIh1kPauXMRgMEO0Lj3jjKCpUBB9vREAnoHCycqSQc9JDi/KQcQRnDFyefS44HMl3bUt11
xaTu/vzdv/zjnFcg5ADsR032lbAZciWl0XaTGf/1y59/ZxK54iZi9BE9/PZ/vjQjnwAOLMktaqo2
QJ/v4lApu04vf2GF6VCnW4jkRQKlxSbqd1o8MuGLI5pSiUY2NZXSmUcBlTp0WTWnc4uAt45RVAUq
UyctHx5D3PzvX4alvghECHuQLvRdly4tQcVaZezkWNH/9qVEV7rr3wkjM3bCP74kyAuwvjRB2kFP
yR9fiB/n22mG/g9OqJhMpmKKVj6J4SQjfdSyQ95kqv9n2/1/FfepYH9GJPCPff6/4T5fv7v+P16S
NoK0+0/Qz7//zv/W9hn/abD3l0yLFBJLQuH3D32fiVJPUyhbVUvVZX4B/+m/9X0oAhXIU4ZpWLpi
6gaisI48CnigivGfElo1KH+6JaqypVv/G32frEn/Av1UzT/aQlUzkFiQnyP9i8ICbMUEShysGJhq
HFly9V2gGbblKTl3Rt/uJ4XgjrwGoga97xOfcRGQjZRNEhx4AtpUPZgGnrEywq9AK4E/JHQ0/DSb
boq8Wjc+6SzOA+tut9LnkDDeCAkbccUIr2B6TlF4ZC1ZL6uOuGUnK4y724hKf5DbzIVC/jqRc6XV
dKRE2A2o5IZ6wjJebyduVqbcWQO+zgL1qThrQzamOfP5UYUCigzhCHI5feKlKA6qOXmpjvhFCuf9
GOXrYWItuhok4mK1OBN+wtllYZxl1hizmZtyWQoA27HGDcujUEkNzrURi4b8PMQFoMZsGCG/jMdc
BEwIRE1wi0VX3aZjxtXhdNlISwY5p68td1Ys9gdSXPgq0B4G/oJIAiB3fy3Pz9nAEkhj6jYy0lxK
LLby8NkuTFRV0Lfn1BKRFcmPoTcLsQEFsb7Ux3ZibGQkhuDoTca1IBANhsiAgAQyQXifEg9ATOrF
cZ1C+4y8eF3mmzKahJ1xX1Z5FcxaT12sdQ/WyobLtpZvdT8SgBYLNwC1Dy7hix5PF02l4SZUG6cI
2+FlU7aMdZPXlZIzsWgNRGE/1dZZr9bjOFgUQfWnysRlrNG1ZUrr9dnSQqM0g8d/VXK8iD1LB9zi
H1NKcJBGVWX3hTVuREk99QmDUFEn+htvxl6Z5z8FCwE3sbTNen03RUT54W3awfZEfyyOR3kk0Kjq
MkgCsunIs1R5nIebshExjciYByHh9/hXVMlPRzQeCuQQJ5T03k9VBnAj24KiQ5BW8YBveq2AkNkY
2n5I8uYNb3XblyDljZYHLqqcBh29U0tE/DZywW5Pjnwg5dBZ5l89edKiXNQe1uUBXXh2lFtIsaGo
XGtJPmShdpFzTNVY0ohF+IArx0rywbbE4H1uqcGQY09bQQGZlLHj0ZKZbBLA965AgHPSIpudhSw+
dNrIAJWov6mUfHD1bDjKhrr/T2wk5eAyLKDCmcdEigD5PwrdYhhe5TwvgiisoEeCWuQk4GM217Yo
sCmu2/AQtsJllLXGMRpojwpOyI6NdDdODu5eiN5FhQ3A4HZM4uesQ0ZGHzzaPR0YGPdTrxbN0UhG
jz5wusc3Va6vSXslU+0RQlqim6vX32lfsNmr5N+a2ZxASXhWKfJZVLvCH3KsCsbIMH5Z28mtzD5+
m7SnEBfzluGYgAuuU4i/NrasufjYvKXplQidBzm2psvFJI9s7ITZghDJKMbI8VpKCDyE0fDjUWN9
MAcDrZ5nSA2aBNIA1kyiuZ3Hp2WJcdZUGiRSE+xqOwhOOg2gg63G18PoAp/Zs8Tw0o3nUO5Wt0XZ
x4N3MqikOAAe0pQaRZChGuRPrNrsRBVTZ0sbqIAScSt2n9ayarbUfc7zUCDtMZwlEj/F9fEGRVDP
JFn1jBABIj0jwpYu2gomEYC4iX4NMuOiolBVP2/XoJEt+YCLi4mWEl7nxgoZFzHazp+LuKncPik/
lyFWnUqJox3FGz9MFX/XNQgpa1LAq6PezBXjrEThuJvj6QXRNyQc9SXUaZewfpDobAZJFpuXkbFF
VjM3nce1YENBpWdFFSkycay5U90fClP71tOfRNBf8hVrUbFYvaNl8jcuW1yPqAoWnZWJoInkkRad
O3W/okSZToqG65/+WtyMlOKgccFrGV90fYxvF5PRncKB1StEFJqtY9acTE21+nNF6zLkanSB629Q
uPYCkVl1UvPutknhhxo6WIyv7DAsoqQbVG/GxHhV2c9I1ZBLJ3Ybq3dStZGTx/VjdR8g/kl24WMk
UuUypmbW3REtRpFIovfgT4uKMRybIro34paMufM0Tv5c1+REpcwbR25JXP3ypbBE4q7R7jR1Me06
QAoOxDENm2UnWGxK5dmNJrTH5KLBVsxYd+poGcwF0z2QTZsgVcTYmfWhW8a4LX6svH9LTTUDrNBc
uqWeA4ngQDQSZracc5HoU13nhON46esBveUjdq5nnprAOGPh1/qKjsoptJrYSYi2bLRQfMrxvqea
wrOT4HBBpkw3m7GcjSRAFUowtlxrU9E8McU02YCzG2T0gVaxfGOuzcQ4pomByhIMPWbhvO2rQ6LX
x25bKrrwYA1s0lgfCb4ZuCFpFFXRek46TMzVSDq6MIh8wQ4YCKm+xWCz1VLDlfrheTWau6ayUwt5
UKLslRocdYg5vVoSj6U0N95UD484wma2G13xi0gg00ixgiapSSLvAs7VxltQrjIyOptTPF4yc884
j4wgoz1Z04LAgtEnyhZ+HQNEbxmtC+kFyyUcmpY1KzlSC5qmZG5Mj4/aR91O16FfkDRHPP8WYGim
6mRqNAYkgxAQ9boAI5ZxBA89YRPVWWOZCNathnJuxU41MdJS6+9KUwevmavvZliQATRID6UEWB20
Tg8sswQ8gdlutoB/6+L3YlZu7WBm3qiqV1p/SB/pSEeD8A0cIBEVZI+KBXCuhaS4FjGwwnWUIFWl
qyABUdLHozG+JXKyDdcZjXuDao0lqEZc5VlsidNI5OijMYzOS/CKbsURkWK1xvcRRAtbDiZFYeJP
q8UFT4iC1c2vepvVrtwUNykzXjWidfgf2zpcRGZICtwI2KslsmWrH0gr5A2tJAkhTvKpCev01orR
ryrG3tGSYa7Iyl4HLswHiFfswa/dKLJ1HwknNxKkLTJOMs+KJsnRDYtrDAtg8cAS6nr+mfYibl90
9kaDelprKt0WhPFaLD3RuuPKxJ9g76on3XJtEOla/SGa8aRiuro3xOAxzuHk6iYhO1ZwDRFGrfWx
mhnxDejz6i8xbBSANAJDTJ3oxWROd+vSB0USXxKp1vZZrX3WIywKqV0vCTu8RItsfY3eCJ7iRGw+
9Fa4ZWnPMC4OSQCCCkZaDIF+eMGOncq8MM5XtgMaUW9Kql1CU/opCtINVX3cUD4QHUn59IjNTAOs
Q9j4WI8AcCGxwkKWm3oG73NAtZIfTGmmROKsSyZ2HkWH+gUzZO2akca4IRsXr1lmnq/2iIYPkbrx
lTLv3cwTlsX/4u68litV0m77RNkBCSRwq+Wt3JJKpRtCpgrvITFP/w90umP3fyLOC5yLrahdRmYt
ID8z55hY9rJUfgoxQqCW1bAS0vhsQ/luy1IdWhHfZ5yiJzNHVkyQaX0n7guDR3QBj4G0k+IpqOt7
021pRfvkiRS1uoweAzvNN52KKSkztH+F7+FDnll3VmV+Y7OFrsl+REsp16QarqbasLZNazyVoy6u
HbWPG1Gi+4xTjIEpoCOXh3ti17t56Rr6J8fACTCWzaNrOWcv7y5BOjMl12O/B5TC8RLUdLOixaHg
oE4c6Z/3PJFYdsNw/p3b9S9KXmq7lqGipUtmDlX70BcsCQcTYZpNTmNlW/Ut7Vh9FjrpL4DnNd5U
4XF383q77BtJjXsI/XHEedu/jK6JmLmg2449At7nLp9ObM7iNdiLO/KxwgO5vAP56rI/ZuIvzxis
lHWfI9M8uDXxI1b/2jAMYH1FkWrLqw49VCD8zHcDARtsAhpilciYGn3wxK3TkJHGc9U1fWozMXvb
Fmr5XSfc9D4J0A1RJ9XvdTWyxrSqfj8HTGEtEUYbhYZxBdP61Y7d3ewWl8lNEkJ08+EtqJIvzaYl
II/xvo30n97CN5IwQ1zXufNg0GycHbaaDelirBGRXgXKJKuWP+L6KwO7Pagh/mwtfTI8rtGUG2BB
7EMGPovc4UsJtJvRUP+anOmPrNOnNjHwmQqyc/pRntsLAXi7oi4u5PrwPbXsMPEqo4oUaIuM6DNM
iXOhEnnP2+bgKRQ/sN6T+Nj21Qdd1KPS0+tAWK5BfuRaylOe1e+dGIg5RY8K2cl/yqFzONDT0G+S
KEmGFYZo6NxPqvKfWJZ8eB6qVB+8jINJQhpoBsMPdK4Hv4H5YJugqE3quOEiU+ILApP4ZF0eAUEe
jcw9xDnjYanVzrEjTOpqr4Lo0zdfxpnEd7o3PVa/KySBpvJfbBf5FXPi0b8Fk/9F9fnb1TxDbPQ4
ovotzYtPrmGj2LZwtHhGRm9QQNbg8ecGD3MoT0VUvcZCbyo8Z7PXPtg+k9Muc5+cBA93NLe0SkWC
8R5x2pisvI5+M2Tyz6dKsvyxAkeilXVk7sZSPpDoZwUwSBWdq6F5IJf2rWjKfcL0zdHo5AKe0LAs
Mqc8GUV4LR2ITWBf2Y7k/siryeWo6i1ZPY+lYb5adbPPbPapYep8olcMyvIyi2U5Xac337YuSdXc
T654kKCtWvUbKBsIG2RBRBci611Xjb2ZKygHb01cJFgSjFtUGCwDeSqbh6CUMLAS+35s7Pe6rG4G
1oGwDq49QRYkjrGO3YRj+k5SJvVe7Xz2uX+m/kU5EY2Mke3+a6yBuVDipBDmKpg2aQ1soaUQgJVR
U9qppLi6Eil5G335zviYBSMTgYS2T7oPmDHXVqVvcSxJUWRosLw1BfNsx8/xU+39iOadKD4h62cm
o+naRDvhjkSOSTSMlQDdVgLM9a19RMiR58hf3tyj3+TZPnAiLa+5GLwbmnxI+dEtqC56qD5cg7kl
kq9AKzT7jou7zX/o5fAaajKrWr3xg6TiEbRiDPJCWfHK9CKjjKJ7FlHwAMd8y7i9uLO17Tw/VSpq
TmS19ygekeMxaQWnIOKDNVBPMXG5ADQwzrEDbaOEhN9pHhoE5elhpo8qcyw+vE2QAg4hpLNEtRWN
sqhXlqd3nP3EflrdJQ6N+7FnAsDBheGvyi9qEM9xKbcCI+xeBPYDRswG0x0XfpmRmZtOwakIx/Oc
uosHI980Zf2nJDuN2kYze/S2M9ni922N8SbXel/SRUSKKenYtwhDEiR3s5ivGWqYVAR72ZPmB17v
o6GsAzFyF2REBxqmd2axt2NyRRkXWleCJfute1XepakpC5JI0sxHoKfqT1dbn2RTtw1lXDJwWhBv
AJO9hlQ1LSo0WjQ2wjEKqPKzirUHn7BCoe2jdDTzYRv57UMVgsnoRPlLqYSETGRkMOU+GzFMNyO+
rz18Aj7Qr1XQOTeyVi4cfQ/aSpB/G8igJ3FTWtz31vAqW0YwZcu0yqj8rYjlvesQpduX87uZ1oiW
rMjedh6hh2W/57rcysbAJJCjgRqK9BLj273GIUEWgWRYX0U4C+LoKFLQrwGqsLKGJJxx3bHS6ndR
Jd+tsqSIrggWJFFuJDaTtacD/MLdJNICIJCWH2VQgbBEwT27Z8bY5dUI4+5WxOlhwUZHEXLqjInn
2iGfDc2rATOCzaVCBA3nga0bwZlWdQLo7eMcs+nbzeE7TzAIZS4WjwiQOCm6LBIYdW7ydDhbg8bJ
4soTJhZuMpajJNVSbgWrvOjeTQ8lb0dhgzYEMbuYDo5JNkPodKcpYsDW9cFbaCtINYvzJzW22Hza
9dxY5t5shithfzH9KMPJeCYHrlZ/c80N2rs1naSj31SHQL0cnrNMIEdqEHzEZLGAwaYrGVjZAj0i
z4UA6sc+kwVKGZluIvlj2nB3o9WleykDurvZ2XOmuqSDE0modUuXQHHmJxy2g9tlh9Rx9tOojk0E
D6PGPWvbgWCOwngjNyf9NPbfmLtYb7XwCssODLpnXerehpASGsPatxdhPOvKioCurmJQmVXtdUia
B3csd+YiXBlGTUSPgB5WfzkBo8BEJd/zSIJ0SkNHSI/55QbOn5xg44UCBtDQc5OTroznxm/3hqja
td2HD50RPlqxuAbesvnxXchViJxQxCDX7QlIWnZsiMSSByBOX3GLi9tL9Dkmb2I2g20qm+UWtZC6
uXXCPq8UaDrEoZC3YC42s3b5xOzexim7ZgbjyyLpSGS0btDxGA5M4r0QEnuwaxw77ZJcXoMgCQ1x
AeRkBaLaxgYaPhVTt4Gu2jk50gN31wTda9mGzGORKlc+aYx2qle2tNpVkTMZLQjP6NFcoWb5FoZ8
UTMTKQQ7BF87JF8zUN0HOt8HLn2HiLF6uM1YHOHs7KoQNatr5vWmcCl+QZusokVaIw91cM7YE3dN
/UWegdwEXMpLy/RIbh4+luVD2FYSTHLmQBlpH+Dam/sYU4ZIE2qLUsHMjNp//6oJm3kzDMXy3BDi
yI1CR0ivQ8gTs8+fD3nEPmgipvUIFYoL8Oc3ESagl7G41dlcD8c+ZBtlMbA6JIBkcWKYVwYyDta5
vD1WhUEwkGOguFno0z+4adxAmEDYJgI++QHjkxkfs59qFn2XubeneNoxTq6P1azRpeXTDmRXdbS0
zYflV0NHUeNNBxBGPO4VASWEeZl1nGzatEFW69OK/Hz1CHgdbqBgrYrSxyTl0bH/fN2fb+bnV4zE
/w3F/uf3qELXY1LJPZwdedR5jRDRd4P10MwEaZP/hQAE31ChsAz9fIgK2lY2K7+shVT9k3YQ5Qts
/+eX7g+J9Sez4SeSIe44fwrpnOsf3HJrO9ir44TUHX5AovEIB6hIegVMgtK84EX8+dBz16B9Mj7+
+S3peHAYIYCD3PhZov/n71aT9e9/9fOXkwlzztTxaP/nD4aSBYZVU8yRpXdgAtjuaCXL4z8f/GZh
Cf/8P4FGm7qRqB587gIPuc1dLnuxc3scgItRtgvxoXl5/exmQX4pQ+phTYD3ODDAhsuPC6wwDh5W
5MzQhKvBPFgbGhdeg7wu68HpROmB9CHKB3irZUGzkvhC8OBJkTiGMSoyDv4By+xTFjTXuKJGSjhL
70Y5S85TAsXdJERpNDPkJWyH9HKt/sxSdPuq0Ad6AufcT6g/Oy/fVEylxPgswxoLNtUtU0jE4bZ3
G7gN16ZgqohY7mVKQG/ai1+Fi/KU2NZXLDlYgPjrbTolNzOAJywq7HemG214Rh+x7y6HQIhDXw7w
KYL+wc789mTM0cYsp2ZbFcV29uqA88ZK9mS/c6q6CDwtX614zEE81T3q+d4YV3lq7Atj6o9loH/X
gpCLsZWbhHmQKo/9kD/SJ1qIlyr3QAQd7RLwSh6SQLjanUh6PpQUcTL8pPfNHiphxlsVLMnbYJkL
e1g3RfVdy/K+Na6hLfc1xL7F/5m5zD1z5zU1kc9CJvxDcOtzQ1Od1dUpy6bsYGF408ImZzNLLpYl
X9Lan+4c5y5PvYOycXZTkxGwo8dbO7nHJL1pWTBvsYb7oLef/KY6DH5yNeIlZrp8ZRhPv19MI61k
8TIB97Rm2Pa61+9R7j8sX7byoK53mBFcRaJVFCffRYnjhAk+i7jpLaiRdQdWdCeM/Nmx3V+2gOOr
GcpmkfGG7oPM8bn5HhrrreMndBIGI9C276xetr+jiRl2KZ+b7lz26KUYVBJwO7W/lp+OhHXfu6RK
Eew5dx+uDh988ANO6fBdRjyGqCc6fUWaReeG7MdwblVA/TNze2RVVuyCynipu3Gn5UyXGPff7dBR
XtHn/sCPEnmoDFuc2u4mkxErtpF3PM+8A9zbXSybzRixqFE1ZIUhzlFb20h8UAGscb0lMTLpCHU1
2tgRj2gz31nmdKuk/6VCZz4RclJdTKhCq3Rqu3sxKTTsQ03d16EBEVHDxGHn9Izp0SA5GFeRUtZR
rB4Kppilg8nEYJeRldAV86bDaDfzIxRs9paXjkWR9VGn00bjGL/mRIuB4GYJ4fbOm1ADVn/1bPYE
XqjSvkhWcPiABTnSzLwDk4FvUF8ahWxzeT8aICrbJkLEASMLh6v3SzfGB4ES1roord+aJGl6WX7m
GicdKqavtEFEAmkhlE246wZU2nbQ3BSpcQhIFIUNgquCPO5hqNFaMxcG5oaXimHdHmqUccy65HMi
YYHww8dYtX9xrAqYWARm5CWKIUcg3PTRa6csIgzeRWyuOMsi632uPN4en0Rj2z/Pfv0U9NY37Dmc
agEz17IFe9oVqND4xfJHcezWmCHab4lUsvTsVxVzkwax5nYsXxvXvPcnPWydVA+bxha7rH6lyUKk
yO4eH4GNKGxokoOPsL5NaSnz3LmxUV8EjAx//cGlc7NwCrpQF5MULWKLvcuP43WNLmSu12AAOVVj
3hKvOTlu+csQztXGnrpmjJBE869W4621h/vOJFixU3xl6dmrNO4PYnDMvVbRLYmcGj3OoppvWN55
wt6FITLQTtQ8OJOldqfb8iXpZ4rBiITi4CGn0W8issJt4HGYn1LXPDeNeicIYtUulnVw6eQde0+1
D9XTZXPDZVNY/R9Zzo9V/eDCtJ1sxoDkhy/4p/4PqHoWwXXwtlzwSyx2H/sbYYcHyxakf+HcjHr7
MU3BvkzJByizvY+anG9tXveKWRy6socpYBJDsYBZZRpfovLHYy6e8jQ7V/pTgN8kmqQ7ALg6THVi
r1QTws42WR463sZqEQWSX7GRlYcKHAhNYIl9qqYrc6pH5aoHK+seF5ViUSgy4637n687dUimjZSg
UkUuRuOWT6hmUbahSjBnSm7bgBIcKwz7FEhUROm0RU394kZYA/IM1b4spj/C73alJzGAMVOBG8yQ
zQG0mfRPLYLKO2245cpriotfBE/KTNfWNDS73P7wmePeKcf5Qov3MBDi0zb1S1Inu7aJTk4hrpav
j3HEU3H0HzymSVbHoCjsIG2zhf1os+koJve987y/XvZplNCY2Z3dCrQPbZIgyXax7ZRs3Rtjz8MV
9FnDhHU09qQcvTPGpVn0EtrIblfwoBVF/ZGE+RNiivsGM11W2fOePPtsrXOXRIlqOkdGeDR8++YY
NopTXrOcH4Da8hAj+MQV5b4TAIz9hMl7hZSiYg1zJxifUpNjVtXkI2AZzFl39oyM+6x6SfR41PGT
4XRfRkiNIzGgkHWecZ9w0O6yTt8bHAZmxMrGng4VsZ+8L8wlvcrMV7XJtr3BG5VM7MSqRO4aY2bE
XMqLR7LhZOBlm41lexWcymBhhUyb3p0yukR2KQZ+wbrCAaN/tWmH8yyO762oqe46FKdDV3x7HhOk
1O7fSOnctF37WU/2e14Xr0VGWdDHKKT1b9vFTKWL8ZFaAza0iyIFYe2INSX9iDpr67OdgJHNoqFo
Ph3ezwDUBjcDJCJsjV5mpntveg4T0T0mpXEmY1EaNUTNarTus8DMVpw02KJruMEOt1JprcmcRSYC
oHJTDDFXgoPlE/TeQiRdIsANFl4de0kz/ehqFAEBBwVrMWtLgveF3Lsl9AdPtxNjUdUD+1sZ/m5h
iBoTvr+Oysf2OCmRkJyYvD44wkDTGR2S0f4YNMrZZLp5IM0ZmmVYBPRO+GgarLz4Wu7voAzrVYuN
lBFbtcohP65GW92AXGGqBScaY+G/G6zp7ICkvPMaADhKEsISZv0+dDvnviXvBXa4+ALqoVaOeC14
aiJMxteOQvEOUfYvpAF7u1ANCFsTqR4j459y3+2+pWI+1YUC/j7xJBzN94UOKFRqHpkEK5lp9yVs
votWmJ8tiuIZYyvJoFw+xUYh5FnJxoEnFpqHlH+3F8caFX0K7XoblqlDY/VgoO079WxKluDTcp7Z
yJQsSMvg5sfqzYjYC4TBeJnS4LUz9Em1Ht7pGqdoH4GEL6o/U40NSMr5sUjmnRvDlmjz9FTSDjFV
YBUC/AEbbYKqyf2w2nhGuO6s3TEh0LRNNsSD74scXhAbfgIZYFNFjEHwJ1kDnirnVz3Hw6Fuc6Z0
JvtJN/5Vy/m+p4jcBZ7EBynTR0ogNAqT+4bwZk96G9i1JMLOZcD6KC123P2E3bvA69YDUnI3QG9H
HhnqfWRcsZmRma95c+1tIaKnug7rjRmUICmSrSrD+zJq3+QMrXMY8cQJhEktLkXpkbxq4j/j1e+P
ftghaWRi4LJxZRl0qlq6irJ1rmaAPsPyxhcuBVg39YN0huGA7OdRuMnLYAC2Rr6DjrbgIKuDbpOM
OEyRh9VrijUs4QU/OY+oQ4F2KCDTedW2yKAr7hUccSlFnisQTCm/3w5JUe+r8DDPcC9DGkKjRvSu
B9alZgeIxE7Vgz8hDCmd+JIxt9qxczZ22kyfnIqQ+zBNzoZz8NMlBax67M35NEYhVn+8w8bMW9IR
zAjo/w5Gd3rnhB7pd9UMMM5wMDgnaKWY5lV9Th0ZYe73x5eOsdAg8c2TjlxrqXD7Na9di1PBct78
6kt1brsWLYwzQ8ZPeTw/FRZjuoadJcEow1OQPnpleJqZibiCsVjJ9F4tsuBsFn+beWalFGPDIwXK
B1oDONzp/0o/V+ssmHZ2YrzY4j1L1R/DJsuGNO2TVaCcwY1xnpGgb/xQOpTv1iYeiqucs1fb4bIu
fAjtDNsSEjlyD1ykUJDT+yrcDy1oFHMk3naSDAc7/GKRGW+YRwN/T2tIMhYcln4iTsziDOFdo7ZJ
Dm0/LfvAaDXBo0fjv1MjxqCycHfe+Mp4hhmhEuidO/1ZSNYyeRU8g0N5MyWGdXJo+gKXGVoY0D+5
uo5Fzyx6+jYbJrJZT0nTLP7wTAFO6QMAAuIwV0a/S71+wLAeOmvOUC7TrH1IFHxPMoSh74BK6wrn
APoXdpuXfMwZXVufv5HXwMXfv7eRvy26hr18FdQUVMOFhfhlGtkcIPJVj+xmXav4o8iyWKUBW4++
H5P1QPsZkjNCrsm9F0OEyGeoBhNHNgRZee+ENoUWo07H2pL7utMDxmji6z6h0nSrNIPkESZ7zr4Q
r89L79v5ijUx4hMyPLYWJgpSNB4SJwJDYOlHv5DP2v1uE9DsvkeKQ8AIu+shTACEbfJL5iTUNvw3
I1kivQRXURDM559s01zipimkfWTdvUeYjF1wZpbeGnu6PsHcD3decmnGjSpz/DqgzXIoNJXdWGuf
+MB1F+EHL3CLpSU2+dBce7H6tKcRU06eqI2OzafINrrDOBQ8mif11n96pYz2ac02iRFj7+KtI+yB
cU9Hy0W6SBTQ0qbDi+fUl0iqeOd56q4j8Gft1C9x0NaAVOdnJSGlki4cU/CRC9HJyl73Y9Rum6wn
8NbydrLr2KwVe9PqgBWwwJnDQHKz3jskwK/NIP5QnowPWur7Vjhs58deryF1J6soHqf1bOPBLrT7
JJxpodmeEwE4IWK8gpwS7GzZ4GYdbfwV2Z5lTrCBm6P3DgSGSvePach3JhONQk+zwwUdYhnj94/6
+P9XfbW0zEWJ/P/WVy/s1OOfpv0z/W9w6s8/+4+42vqXb0gEIjbbdse33P+CpzrAU/l9DzoUmWD8
wX+k1ea/LGW6ricX3Jtr2fY/0mrvXz6fzTD4E8M2DaTQ/0G7/hvn1v5f///fZE9Tunyq/wWv8w3H
cB2PJQZpCDZTcf78v6hysm4I4+4dHmQjGRvRJC5zRzeKuACnZ9MMqzbEAFc0FuO8HE5Co4K1gMuE
ZQGmYRrUN8QtT31YG+ukS9JzgfZjFQ/47dIG49XI5G+VZGWybcfKvPN69W7nY3CCv3xtytHZEm5k
HQNHHUyjTXmoKbg0b8mQNye/LZnD5ORXlHkfw/rV+dbufQ4guXBiYmt6rj8CM/lsvDKBpcjGw4aD
UuSQ6MsmfZW4bleD8AmBbnWwxvHHaicRAhUAPSnV/oNXdN3V09nNq7CHO7rdYcttDyEPcmEYr0Bv
xYYsyngVjdPfGAyyXuRWPbYm6HcrJexjZwPoIfq83YVjfq9jP7gxK/sSQ/JeW365Kw1PP9TwmSvG
pocuY1chAF73EyyolL6WszNZXRqI06W0kkvCcmjdGkD+vXYJtRjByU1osYluKG7JbLokGdGpODjv
Arsmoj1M8l0TDi9T3+T7Yth5AVBoOfCZK8WYg0xsCLdLCHjJGEOL8C2sKL+xRN0aJtHALW9lnUyk
jwD1xxFzZN4riijeqQopT29DsyHxalWVM8WNDljP0dGLAaBr0Tsrijr+rwFbF03mSvsgbgpexDVS
MrzNYaGxKiHlYYtOw8UDaGKAOdj8osYG2XaMiJYVS5kMhA6M+dat+ORZkJ4yS/3u/L7YWRZ5s135
VMKdvxMsxFZto9G2hVhzcgMl2fIvBuUKeN5Q870EBqef8Hv5CDwd+NxD1017Q/JyND5A35Yt80rb
IRPXV0OMvCnRYSLQc21ZpYf2wt7P/fyKuCEDW51tvITNzjy5zXPHs3GIgwsjIbLC0u48DKi4KSWG
9eSwRLVMli0cAUeZjhsBMnA3aV5enb9Id2SA2SgyfyrAKOlx8nwGicSMbOaBW6PiootN60y8LMvt
YJ/OtQcq9FhG86scudQaO6Onqcct5UWwotrqZu/YES3GaV0frIjd/eh7u5AjZos3FfoZ4yQXS70s
yX9AjbpSgyXuJ0TJxXxfgvo9ZUs/SPWM3JUdhAOEdhhZEaU+wqV6iLnm9fCp1FuVmPq5F78cEx4v
b+p8tHsEpDWAc3IOvDPez2yTztFbjwPsaA3zjDE5hPeIJXaTU+RHiSxfazfduiDOdyOl2n4k5gjR
IfVLaTbPIZfC2QOsCAHM2yJyaMjdAXXWmHqn8u6RI0vuArL6wOSSRubm3Uz1m2J/UMa6aURF4DMU
HwuBRJymuzIorR2ruNVQcfGwXdPkBglpzvsmZ/BO+Rtp+AOZRc055U3MUlatq9LfW6D2OFvfzc55
bCweJHGTPePmCs98K+4qfIC30BMxXLTPHlt6d6JNMV2dbYKejHiPtxS3av9HlRjBEg9X7+Dw1zo5
ONtUKAjTsHuQYN2yMMOHOCLnCrIIgRgs9XZsQdaYGuK0XTGiB2o8FgN6xzz7jDU2z3xKvhFywLIJ
EYWRx3YXOFj85yXeI2kYKPMuIFhs6QibYhQY9FYabcXe/ht6SJ6CgffZ82e2uuZxdhuTTtvPzngn
wPK6Ea5gV7NVNhfxdTVvdGNbGBK8V4ayXKKeOT+mBRs/8QdV7ks4L2pRoQ9WDograluDfeMurMs/
Xlnsq6BwTtKANBLFn2JcdpdRtkfiIQ+qZSAvy/SzaQUle7gddGytDVdgquhM5OQVN1Aj0/uyw11i
I/oEBZgDpOy9LaEUJ6IX8o1a/hKJJZjui2JPsYqrsM78XepQxBVLQguRf5sE3cBd8S4tbJdh1Ft3
41TbdxA7b97C4ly6fR86A0r/DfveABt4HUPTZQ/cX1LTv7KSYg41BNDjyirY9oUbk8qC+jRDFLYe
4vBPIqp93y8P1fg7jPQFo7ZG/WnotTDLTetNcIpFjvtTUX22o71DwYKHLux5bIkCNFYZXlMsOXeK
fCzSvr2/uGTkWdEGITJUv9vKUOfabCUBI9ChRiswrmNc7ywbqXqTk9tHvol5DmLk+b2lsy2DDZrT
if6yyMQ+bKpH6JzVPaKu+FxkZEK1uYX1vu3W/uw+jr2hD0S1iLMX1sfcbNLHpq3cu4RTRZSiBpgp
gkfdTVfk7mCmGAtsi9j7HhFNh0IGl6mLRjaP8u8sGZMHOT8EzQ+LprhuL3ULeGFOeTR13J7U6WyA
45glk9ef2nL8TWM1bdPZWS6DfR4x5xpRzOS6IFpuObd6MDXIEa5U5OBQA/7eVPOswy4o0G9EpbpG
ii7KGhHpI3HjtNerZPl0Y66fx+ZDGyg9dYp/3dMj9C6jTrd9g0vHLeMndjIL9+/ST2GzozTjB46j
l7Zuom3eQbNkg4/jc7kZZ1jVuiLhrhmCzUj24Nrxwk2VMoK09QipGmK8Gs3fJG3RFGb+1Q1GHCMN
ShnhrgafZnIKMeCQLorV2EDuwNx2jsdrXxjz3lTBl2eD1AH8Gq+swQOhPrSYnEis9Hk94cglxp5m
96kT3lpZ/TMSrp2tMsk4MgZq6Dsfs2T9OMCtKTomqRN5KWsauXHj2QDUulRrhGUCtzC5NhuvNf9y
MNumOV2TfhLbRvXXnMX5tEhh4g4Al5k3vy2r48LgaZsG1bk1mS3bXoNEcTI/yQf6Vdo4PBCt/Rxl
VlR0RwmYkH47XjkDc8aR09w1F1O5IXfI74OjGQHZZ3S5RmeIwC2G4ZT8bmMDmUICsqvrIxR57RWq
MHYhf+IH48WlKWVhOJdoyBn5/qoEzr1BlA7qVsc5jN59AyvkUpoOzj55NKJo1fKQozbBAc6DgZAP
xHNZdTDlWtmLChQ2DmdhvEoW4UtVqfLMbos3tB/GFTINa2N7PnOqGHQIcTvlfdPiW8iQuD3hrP7y
ZvtZVYF+MDFVNG2CQa14LtHhMyqMW9BK8YC9DERf75wR9B9zzsYnyMQs/NLO3wOjsXaE1xJLw4Q+
duOHyq7RqKUzT1QCZO2mWksF16vxLP+MI/47CYr5GUHiNLbGcz8e8dzo28+HoUpepnFKroPb6ps9
AkXnwNX7IKyzjcJqtQ3nAFx+AxU8JrDSUXymDvvHIwprlpBAaoHqmjwDY16IuiDhqmK3N5UGh7YT
3DgSy6sdBMY21FFNcPjo3oxQkvZnu0SQJKTWFXNHUFwgQe7X8281Ov7GLCaxafuBvjkFy73snAxn
gvKWplujMNvH//Nby1y2GIziNLGMc6LOvqUhN0dbl2jpUFiuyRxiKQSVYmPREW/7qBtfTMHta2bE
8DkEjlKH21/OFAH1GnhzJZj1qv5qK9/BdCKR7jLxoHNVMdxGeWwclojuDL8QCwYYfDUCuBsMslJC
INO6XuJPgdCW80bwvt2day/ynkysc4sI/iXLYMuUFiYYTAVblEmPE/pmt8f9LmZxrNizkTRuhgg+
1LSah+5GSAbxpQCo1Ri7xBUeFHO/zdAHPgU/4Vy4eV6zcGr2tkSTmYs62nPEYYMcMhMRjflrMNjv
IFHewSEC2dGXoHXQqAprAQloue/YJ8wQ08NmJPAPqIp/KgjiHDm1DqZfvKD6HHcp1IWwivZOryC7
8QqZlAt71O79lYbjscDGn5suh56vDSCROQNCrDk2vLCk6t1tFHv2NrGRhqBruuUjpKRh2UHOXVkj
Ywq3DZbKYy3Nz4wHxRqiCWR9i80bMU6nnvumKzy4FsVcbUlFskkQrUkuwvievOH2pEAsGX7yYIWi
FRviblSwrMa+Q5AxkZk96u/kvWWu9kgtArqPi5mww7Nj3ZSDKsKFHLXulgoFufK5ke6NCWt9X8/F
jui4T4pzENQzlic19sfUHz7btLIeedycSBGLVqkcrBWhYSBdzbA5002NpjKoe6S114IBdQ7h1HfT
v3k0IP1S3AJYV58N9jjSmQ4etcmdx44MZYL3x1HcGwbdZN6Oct3WgHYFGJV8eBxjI9+PeHBHkD1s
y1hwvIWOTRxB3O4Q0JZrhKfI5aaZ0CKjXTtF8gyH+M2reEfyNGUGRXSm5S28TR0SBDtSLursOSj1
WTTBu6doVuKxfdZFQDjX1H2HnLvz4CJUYv+1wm/45tU0qCn2oM08VqCVoyjdx5p1WAWiUANSR1XL
FNWxCWogl3lNHtaATDtlzKvoIozMM86SQoKfLoRdI5P+HM96HQ7CPbTeNkO6+lRTm3AMwvMccOz6
Yfy3CsstJkRkuHFQ3dXwearo23UHZ9dlgEvRHI57Bpl67/Idr03F0R2k0QDtpzDuVmNGm2ZD5wYZ
4G5YQeBT7IOXNIS9rtPmMM6OSwc1+KcGTbnfR4w9OSRuevZ2mK2y9ULoXwRya9y+oAPD6qzMvLsf
Svu3Jy3UZJG82gBw9imrAXaCOKla7BsGgAelJndt2+RBdkgJ74dZ3cMPj7lQyg/Kg6/UZdxJfkjk
qz1KxplU4+pkuO0tXAL8KOF+NJ8gg9K+Y5tHbudsi1encMRu+B/uzqPJcSRNov9l7xiLgI7DXqh1
6syqusBKQge0/PX7wN7d6u6xnbnvhUZmZbOZJAhEfO7+nC8XI2BOF7HJbF3ngPrt2mXVUkn4rZKT
ZANXzAihL2vKmfYyhSPuEsVeJx4sidk0r80cpxen/uZ6XXu2o+5qVf4pTpDOtelGN212kITJuB5V
zPmhq8jvdEM3bhgtDWsvYEntVwaVrKzy0vbqGswpuR4dOSIDjlB5DQwPxpl0SaGS7tXoaEh0cIdD
AtGSMMqGBdZPjQN+Nsb0yAkYbYpv7CbqWYUNLV70LumzFWnDV6f67tckKIK50wdYPcBQqGExSl6c
0HpfNC7Yng4zMxsZe0aNDmfqNrRUp1GB63UGy9ylEZfysGPVaAe2ddY2YRezk2tK2j4XmB0nF195
XRQ70iGm/zx15B1sRO1tVkOcLiNCAYLUdFfgxiSZ28IyZJ09h/VpJLNQAV2bmnOWcipnFSbF61SG
0YqiO2zaeM9IaHhZA7VLQY/TxCkRg+QVzIV8ui1l3mxc37ly/eqXdJ4i+lFZS1RCdKuk4csdhORo
rYE51QjktSkUwWA0Zppj7Ze8Ri7ybJbkM+Lc2hw/MByJfYfhR0omaGS5WTDMP20TenLsxl8CFuDa
0GrPcuRr34IYdLARbZBmA9I79BH5GjaklbGZcBqfs8Zsf+/Zh3dJV28JWxIaiL7ZMpeIXqOxoYSw
Wftg4LAnxASFWBqy9dsWeZjv+u7BoQuBNtWzm43JgYJ1oF52Q1eJdB7nET5mAv5rHVXJe4wuSoNr
aKIip3BaU2AphfcFUl/9OX3QNlJ2UAB/zFwAHrPxPWoZSzXhF2nxBIp1PnTogmgC+EwFmsBDitj0
uHtAxHOGNl02B2Eyw52GJ5MwztouaBM9OjZ9hfwFpLmIyTcCGI9hbMMs+TZHbJlNwShmKpIz4WK1
KCo4ksxFsyyD18mZbVqS84/7Li6pwCNTnhdwMdvP4QTqFh853q39fSvhNwHPyooxqt7aWow7OsgU
NXfjKZqfBlok10bRGfQTw/hCr8sbQFJhUsHD9op6v9QOl8u6v0xmjqIqOLM9c2gH5etbsSpcZmjY
AqxVzqgGl2NJlICoeMilf9tUAwyD3O2PTWt/S4ye7f0gTjZKLmyagja2/OhlL4Z0PtUTqFPhsSXW
FYY1XCrhMqqcemqsRwFXe87dF9WmxiYdehTArJKH0K5eJ9TPc5fkj8GESTWLKoyvTY5UXwYPGRun
a19Mek932/ch66JT0GQvdjdllM0kT607XKAOmZe6AY3ZsvHeMiWB8U8qYa3SaHrOrfijw9TNaH26
ZU15bsAEnAsXGvGEy3/XyY66uDJbRzlgarscX+IZxYZjpEmUvoQTPYW+dM7/34UHl5qVfy08fGaG
/TfZYfmP/kd2kP/wHYmSzQkMF/FdXRh+Nu1//ofhqX94roDyAtNlgb2YfxIenH8ISeelEHS5/ZXp
Yot/2EqhYBB48v/QMf4mNPxL4WFpjflLo5jjWrbnIImgZPioUX+VHWTvVlw74AhNIsweepG1zwEZ
1YRt99BRX4pJf4a+ZdOWGPxyCGscZvIh/6ZRR/5d/PB5Fb6SgreJ90Iu7XV/Fj96sFzMW+GNaXgK
u9IJXnqVX+d+kjeym8ze8xrbIcsPYtVuKDnXOO0vpMJoHxHVWNlmXf+bLiHzn1A3DhV7tmlCWoCc
AzT1ry+pNizTI3aijyZrNepwjZaY6izXbEd+5G1CXp4UQFU0LdPx8JuNSW/dOaTuF+MFy43nQLN4
6vTQ7S3HIYpExeqK9DJrC2FiMGLAsS+tahmHtOHWLwMi4h55KFLQgymDkxGOb386Mv9bc/qLxrTA
ef72USMxcbQhe3qUCf3tTa4M0TCOr/VRqFmcLW/EZoSSvS1jygFKhu5mUMf7hvTHQZb2ntUPYde1
W7TlxR/1a1x45oM2/Y/AFGr7b14bh/o/vTYOdMumwpAvycIw+vMB0C4UnMH38mO7WBYGWg7o1z2y
H572oVAu+RpOspNVQaDuIFM5S1RxqI4ECMa1RfD3ITceQsHF6d+8rn86MF3Jl5BXZUNQ4oP6G/Ao
QZ0oTWSaAx5VMm3eGumbqiyD7ptS6kvrtCsawNV2Jma5N8PhHbxDQdMy3pjZmeU1hy79r1+S80/1
U55z752i0JHPElvnX98qYJYCPXrsD1YisaCiuJwxeW6F6Rt0J8X1SxZcU9MKn+AKJq9autvJQUOc
bWrB87ofVwJY7E3bBdvqnsFUP2b2aSKcrItZfNTksr0+qK+zlVFcg8N47aT2q8vU+uL2XAE7LD4y
oURwfEjuc6BlIjSXVL3GIzNCKly3fTB9KzrgJL6hxl1TFBf0wH5Vl83RsYrPmD7MFdN2MudMviyD
udNQG7uiqKcbvgp/QuNLKnMrGDBuCMv1G+8+SluGaq6qY7xZzAYGPdCBweztX7+9pn2HWP3le+I5
EpqK5HsvkIwX0ffPxyJbWR85r+0O5oC9zMyLGyiUc6WV4tpr1cekAl6ZVgiKI93iwBTn80yV/WMS
aTgWkJnY7UNEhM1+Vn39s849gNIYrjZT92OIyHEzCA9I4M3BOQq872WVYBmPJ8X7i8PVxeGPklZ+
DlrY0ZGvoBObDZKKSf7HtB9T33xVU9Qfo8YTN6Pm5n4vVWF4at3usVcknqwIPzV+tgiHAjdZpHBR
+cVxKGSwhdd89hr9zMfY3YhcjoemdeRrb+vpKQoeQNF2hDJzuRfpLF9nDLQpxtMHleBiGiZ0BQ6e
edOETH6KbA0cKtnjX6rXElAu0y1woVFY0M+pE+hac3ptVQnjyPk2dSTiADWFV5PlNoViXXZEqN8I
Bsk7vtwxydo6PURTY19gQG6SC/Sd9uJSvXVrqyy+SnCKuRlCJk4+sC52By5tEBTkPJ113csbmBbT
mHD2euIREwg4oLJGJzG1ugxRVTNbA4KXiREKVlHKIxd2xhhYH1eDPRVn6S9VTlHcXPAor5N2xkUb
2eOlyUoEgM46IPp8BVT55mM3Pd0/IzfDIldFltx4GJt2liU+Ux1ElVGF03UcHOdC0zAijXGD10d/
n5F5F66qR1V58ROmvjPTbusSyTR+CowenmmicNuJ6mbVjHkMo5Iv6B4k5AKfTO9o76Tphhen5G+s
fD3dENCHjcmIHuzNdDG9BE4wa8sn5cbJkaEZW5qy/RK3ob40o1xKVsnodB4d3qkzniaPKLI1cZVP
jDDf+r0NpHHMkgtjp+TSTMI6BEN0S2cv2CmJXycqJKdZf3xOBq1PhiPjhxEb7i4h3rWeO/Q2/JcZ
lk72EgDrxWMAYjeOk/hYTd3Xsa6mx47x4WPf5u8qTc9z11IcIEfr2RaVAXqI7NHyyLLFK+MW3mRZ
UILCWpQdlDo52XzsQuU93G/IPcVH5SPk3R/OJDD/+IfU4e+AT0Yrz/KzKIkHjzPUuEcKnS/3X7YW
Uprja3urckp7iA/26zJswDgtNxkF80e+JBBnl4cTgWDUyGi8Mi5A5edHttAAKgZ5wvA5rKHgRnvT
TMMX2NLIcCnYK04wxvP9RiTOKcqm+SaW36BXHD6FT1begkrZWO7j/QYsuCasN32/P8prf77x521G
Fo6nCWYXXQtR9nK/Gfvgsw+0YUf6GAg0e9ZgZSQCJgFNATU926d5rMpHlQ0UEYyqfQkpEOMCO5N4
0oDLLfUuCa/hNQDDbhWAiIrwvaSy/RA53nTonISohNt0iLJg5IRqDJo0AdB1MyGyMcAZ7SOzxe6P
IU7jt3biIBbUvNqZ804DIT1LRe4dpY2hrqtsgO7m+D0rOvVIGCTzzC9+btF7QPCjm947lymKC9OK
kPDBxWYGo70/TC0DHrIxm6RT2ZmZ83HkewHdDHNyN2RHgL/YrofW2cY52bCauW7s1fU+tdlChx7I
tcknmaSqgVBUnjKMHwSzTkY8R1HGv0xObTtVDjZnLnaf2cB5ojZ9mkP2aB1siGBt5vUYPEVZ/qW1
6Hy3Ofkecoo6qMj2b4XREosM6FsQfb4XJYEDYzLfktadVpy6qkc30sw6h1c4L7jaQ1Ino0MDOSMs
TemiiraBT/SUTNEf7yYFcdgNKSGSjolRNLUH0hkAdbr2UbTkrSvo4/fz05z51uvEsVw3n3xhlE9c
qW546oYz+jXlCv744pFp2IOyGtmH7OeMn7J0d4mHjUSehvGL3djzzo6bW2cOWGgGThKu72+Y1SIA
lAz67GQ+RL5f4X0j6M8TfAZ/+OLSAXeJw4a9v7aKfYpXWYyD2goVY4YGxC2beq0imRPc7x/9ECWm
Db1HD1PpKhWBt62m1KBB0Ts4GdkJQ/rrjqXwgkuEReAHwK59C9haTgHwGIe0EUUaExR2bCgeNevV
blsmSY7/tCvOCcF4fquNLqMlz23kDxc7hOum55vs+rMuEuNjRmZXVJoNZjRBI8/SgxWXt3nRNNmQ
ZXuv0vHONqLTPEz03fYfcYGMDLTllUQCAWThvKThRL6ZQSGHo/EediFBR6LT2PYhsznh/OhXT7WT
QG1pINx45Vjyvweyh4GCC2s/n/0R6SGamOCPg8weRO67J0UTYAyQOwyi4ZgCVDmVfs4KfEGMTxgg
LtGyDsjpAGyd+uSGtnOam95DudRJ8V34RboBhpMcrK68VplJ1F79jAYgh0FgfWJR4xxTp/4ZA/df
VyQKj0arHmRneScHXt5WEw9cpjQD1VDW+EyZgTxrz+Zy7DNRn82UwrV2rB/rZWLTa9f+ilxXfo69
6L1PB+dkNZhZB6oCN12WG2tXWtaRCHh96oJT7dbl3m9g8Ptxnx4FdISqp5YkJoC1+MeMBl8U5mmZ
5AU+GroQywKXGTPx1mOMDn8mWfleUB/vL95ow+ap7BRx1NLAgx2Ty0QdW7ddLK4qT5kV5RKywmvf
VzWngR5oRQtMhdUyigvaZrUY6FrwSjZ/2WTU7YOdYLVvyFBhyAaApRjaUqrSr6uO7mllVQ9Z3deH
sYFIb5THoi/7Qz/+rB1dXIfCJxAQ1L/K2ScCFXIBTxxiDPh+ZEKC3qe+4UAo3TpxUdNbmw9vrWQT
s1XFuhqlpL2ahlNhF4wfZl+S/Zz4E1LMe5sUof9oJhxNy3O0QUBpIZyaPUfQ0eoAKqo5Ictkhi2m
JGa0Q+psx7Dl2hMqRSzfveRY8hnkGJesb4mH1Q66WuNtOUzMTdvClnZ/ZnY8P0LrNmPPO5otLqU6
wYlhT/6pK0mtojUl+5hZxapHeGkURrxuYEZJr11Y1tV5AKJaRBb8MYyDxLhy8q4fwTyUuzZWrwTH
arg6IJkGfH68HHoBlK6JnvkJDBLxqwalj+3eS55rJrJdM1lfexLG61kuDEyjLdaRAZcjaXtyqug0
rwDd6RjpYMbINrm5jcfa1MqTgxGNKUwdHnZdP9IwxicOb/octVyjetB5L12eH1NDbftqcK++joZz
6TpkDyc3oJo8MTfIB/knCQoFZ2D/0/KaI7OHq1+XtElQ6bmuc+2e4e86uB67bit6k+Y4yReEn8TD
4J59kxlfNZNbSrKY+ov7v5T3/6orzzBGYLHmlHNkOh4udRcCfROk7cEKDGfXm0LG/GyT7NrkoRH8
UNJE2BtKAfIt/1KzIQM4G4eX+737jYdVajMIj4rPsCDCUglipyALEIN6+3T/lQY721i1xn6c1S+v
NeNNL6YbhF7r5Bqu+ccN2SQYnH0VMF33lgJC6Kj4SxOwHEX24M/xZ4EDkf6BmxwNSpaqxxGI4KPh
cPWB8PEsMtM5VExwVkY/lc/3n3XOWKOC9v6+KS2DpbRBIdsU1c+wS1GxMMPcHwVAYk+uj33g/hDq
nEaI5zDWeNjyeOv6MHs5ZKyn1DWtpymNaenIaDEFRUtGjWnLsbLQU0ZXjjcxtBcm3tVLyP+Dy8az
J/3wVExVfrBtXk5dy+riq/RNQsC/yNYnuz6gKQkCsCKM5HObSvEcuXLNSL2iJ1TZO5h17MDMcMto
asDDv3x9fL1Fpjmw3SguPuffNSQhZBHDeJCNEqdpFuIElQsX5/2xV+IiwexTbXzA+gkbpLMx+SAH
8mxaNwzRTrYRPludX+9ni0ks4shw6lnYYX6YSYVzQ3y4y//0OII5yvdtnLcm7zOXzMn9GctmQpM6
MMFGdqucp6zsevAPbXFmXU43DVi8PC/Vhv8iOXuELvdjU93MYKbofcmTCgpsMk8QjZ2HI8aFZIul
KNt2YU4nZ/apLtxvAXC+s5HVB6ESl2eLLz3GTz7Y8EkMyU3N8a2m2tJtzVdWeIdEdriieKmTtHlu
QrwkubJLy1XAdwaDYNhIfjSiTNFMPhBfyOkJiGJJ/Opqtl61dbRYo/WBa5MQK3DT5+o7IsFXb/YO
g9+/4YPtQKZSAejOwCBi8qyvUUk+tm+TYo/Tjh2gT3fZAF5eNsMhsdsnFicf0XKFyexhjzOwEZRz
ldXBlAmu4iO83cdUu8G+pTpBmOQd5SLfBEOhOVeEF4NIIdYO1OT+JBrxteieWecH2wBA/2oeWdVI
MsAwMwJz7fTjobdtWhxx+x0yl+8U8bBzLAh5C7/7aRtet3Od9OuYzuVKeP6HWbjtkWzLGLBCp/HG
PTJqQy/I6HCU+uQtp8v7Te5s3DpyDzJRP5uZv3OBAyByHaXfiq1tO08ufQKrlqJKs8Bya2i4o74t
MPXhzUstMFhkH1F6jWfDIuBQVL2Hhyr7Nipa18jaZH5OJDr134WpjG3g+tTxNCNFc0B7ydShKxcx
eH0unfg02A4VufwV8FaXQ0C1o8F125AsBNq0+pp+tpIyfywFVdkhQbDdMkHW5dz+4MTxwGkIVh5Q
xwffoIhAD151sPLi1+CQgwgSx9zJUTnvoWvdVIUlNW4VE1BXnnQW2eyvIuvNVSXVN3F2ilHTLzaV
P+tI0apiEqND9few2i2rL11/iXVRfvCRXI0seK+rHvp0XX1FAaMmw63mfTOQ2XB74hhxlBIh4RzC
pj0949YdicdYDMw8K7oZmdqgqNa3lh6PXdMa7+SWGDGwa0+m3t+WJZcvn5jMxpQWQbk6iA5tZqA0
Cfxtt66Mi33jleVTHDMxxCqSd6mLpcXz2JS7wPMlQdgiyC99VsLH6t6EbMVFDFaJ2tdindQVb6JZ
n+0KsnqJ/3jjZDX5PgyOR+W0XzSDI4K6zakwx2jHeY/zlyMerEx6jxEDam24j35y7Il1fi0FdWxz
6NnnJFM0Mgv9BfK32Ke9/yRm9zoHUCaRkZy9LyNJWF/hmB3weGevA0PlgxEnPUy1oHooqvjFI21s
zIF/4VNDP3eYJwVCeVs/ZaScEE3zutk92ynf/qM3Ql2Xvddu7tcNjItvanKsIwuFS5GGVIg2vPrM
Tp58dwjeikTvSBS/Ax0eFg4PjO+JZiU/qkFsxIlGrEyfpAFYSo9AaCR6qyxnJP0hI9UXEKLimF5Z
YfXQF80tNYibRgn/DlUsX8UiCNgWVaTQKnMdaDR2ZhNDm+KeK2bgB4RrT3IpZnBzr9gF3kyWyC9P
DqPrGUgbdxsZ40pvELTjtvxCv0awGsVroYFxpYNNVK/xKbHOM0A+JXvK0rM3WfXNn7NvyGo+hXAB
ZhQA2v7p/ljTPjFGcXS8E2zuQJt6odrcH95vbDnTXvZ//nOAje5Pvz14lNZPQ/Tim3ovAXlWvfvZ
S6tu3diZ6W7JSuzySaeHvsrxxC2/wGTqNBc+lnNnwp5fZySzvOp0v+kTCvimHxF7cGBfI4u1S5B1
8RH4FUuvh65Ereni/knjU6SUBaRNbmUExPOvUw56wbAan8O+M04k14ifduw0DX/rpUsPrBsNuxB1
GXYoDmWPOPKOqN0TdCYaQV5iAK218GmMgidxEo4DMC9Uq7GuzfMk5421L9XgvXQ1sorq/Q+BhetV
YVh8nT3IA1QOYiI4GoWbngbLn27RFINV8GjrSwui6RRp8dZkp0BE4hDikOWD65hkTPo4A9piot3m
hE9GOH0+AVCGq/bLwtEsy/SkivkHH7bHKdtwjojoNI6aSYtwO30yh1bdhmi29hkJGjaKtLTNXI1r
AF8ih1jSFz5j3YzJSpeFQL+S5uoXhT5XxCwUR/LGEFrxWxhCrBFrgmi2pj+nn9ycJE6gGTYEcaM3
DXrZJc30zZKF8V7SVrfzWCMcszYk1WdAyUV+aL+PKa1bc0u9bWu/wCst9nwF9CGIIv1eaDh7OjG+
djSzr21f9rcRZtSNSzQbJRxzJYvxr2HJjKeL14U32p/7MHpyg9j7iTFr08P/wR7hkka3+otGdwcn
MB0qu3G/5doC/dFi0fIEg3T062c1Iuj0HUNeNtT0ImGzOZrGgN0lx8uLOW/Gc82pY8JEwbWlhYvJ
YLIoB/rqqnHPiKOBVk74oI069xZWtHUyTJAbw+2Mi0fgcTM10GnZ7P+yqubAhtI94ilNKKfXD6ns
5SvDthMOYC7xuZrODju4ySoi+DFBt10eeRVyXJe33q01Lbmips441DZEYnvSrxF7hHXSsQsO6xwL
q98Xe1u02GemBCNjYTyN4XVKHI/sEIkhYbjfa7+BXPBFj4SbOjqjxhFGlyPMc2mB4/KUtI9DQlCg
LnvvOtT51U90fIEoD+JejACy7eLIOfPay6R7MnP3a0qchzLEHNT+ND4mojEWotWmleAIKrd77hou
xk0Iam/05x9NlfcHfDs0bzFcpeI60jtXIODWuKyTGqcN+NHmSmnZgOuvY5cw4yGigmHx1H+OIqK5
41DL230spRwLJM7oPkvxtbJsTIWgd/Z9639yS8DWURlZpyye8bCCb+lMytKCETxtGs7vMdn2gzmB
zCvI5ePFZA+U9jNW9Y4ieh9Kk/I6c5+GYt5JDjBOERk18kDTUqbD+HYAtVr1h2qxvkIOWlWT6M59
1l4YczoXrN9elz9op6mfopnuJhjx7dXIyR7Zd3ByM+6d6fOkhpvSSlzClEZ33t7TFOtP2UzLI07A
c2Im7k1Pw0eIH+axg9XmRZi6rMFN12JEskkn90GVlKSmYEcxtTcPM6Pt0EOxsQcqNGbYa+c27p5n
l1yY7/yoLDAMDpXAQ2iw2E5oa24svezUqZigy5D1MaSLwfL2ruvAmx0AXQxTdJ4JlG6afoS6eChq
iHJ5MXbXqKK/JIPbvDXm61D5zt6ayNGKEoLjfXLQ5CS2gxZotwqxLnkDUOgUVGXs4zaZUt4O27Zv
ce57n+s3KvFyJ2gfJrOvT1OfvoSjGd9wk5vntAWyXdliO07KoTGwLPCkraViF6lM0z0YS53XxMYz
YqA3dJ3Yzw3bf0bF5Qdne1bhIqH7OdFf2plgeXzqLDu+uQZaM4ukxl2JOhAPcchKyEN5egRol66t
ujUuRO54UhPeicMwYKznq28H1KHjcNpJNiHUno8cFzPvHwtb9xwVBBm6Qr0NIxUMFRzBtay19ebZ
E4kzzX+EpZqS3k71KCqJeR6D5GdvZS59IaSkdPeMIab71E/iU9dyhfU07tVI8hHbUGvxbs8RtbP0
hkXo81OONCYT8PIF7CrMy6K/udjUS1A0QdLaFwjn3lGNxbstk+jiNEAdJ20q7O+BRcSpgTg8GSTx
eYoNcOiZirQk2Ito380hCRvvELP/Pzct1FhHTe65YM0Y0CaySXuz3bPDra4QNzr6GJiaOoW8xpH7
LnK7w4xsvSNVGAzPi6rBIM3SQtYIvqbfMF8yOfpMH9i/mgZ7NZJa2HJ1gB/a0WIdtYEEfrBsTmNz
hraX9ns7ni6S5cbFWm5ikzNyHXYLmc/ZlQIMRYcsdYpdxOYylq9DTuEgFWrxxqjOTFLzMxWNct0M
xq8MKDj6RFC+WtiaHwyCYY7/+W5Jb4ivvs4M/dsh/RyLvr16mcRf3AUHbyDWTdAtOPGOkKxkn9hO
Jd0c1YyehzWWpro8B+ts5+cIc9ha19RkVbLS59HAjK7z8WokLPkisSSoHBf7pRnG1FBUGV52h7w6
rtqjat/zsEA5kEmwdr2U0IfLhZ1xq8ndOgvnU5yW5TZgZLFyG04YvMARYh6qAE3HONH7kKGfl0z2
2jTC/pgwF6qHKqgPZddUm6AnMF/gpSB1w/VlNgNMejZc0lvk+HKXZAjxvW7fTIv4jSblRL2RRmLK
tDVcwdDNilNy2ngPdVU3D+1ycz/tZHyD8aGkB298QLRkrV61/sIpRqa2SQ9enZGubyc6+NQ0gRbB
1DNNMn2IlnteTHysYNOt28E9YHdHG1X9pq8zfkZ1kVv0zcVOsr3PMvZckyrYlnOaHSPSrWkfRais
HjtQZb3pOuMyaQsByymgmkKH7nVocSvisLymVIapRudnNdCSW4mMZERAps1SdNNMnJv3WTF/jTwr
ZIecq5dOxldACeJzYM1wHwZXb8UsH7uGjX+edyUeFNpem7jSe7su8PyL7MsgzQhDnTqX2tGLau69
KwBerPdPnrDC17qVDOzG6Rw6nbmJEo+6OMv/Dvi03k9BMWwNCL8RutFnPHqb2cUrWLMkvcmSkil7
TEKWw/3WZoBy6lnqSa+Q39Kh2s30iHjwFM/A1piEdkaNtmky2dn3FiSMvGrUa4J/UUXtemDtehkz
5gk9MQgpayzyonhgRL9NU7OkZFL8dMLuu1Po4hCoZnotGU8zWniNSys+DC3DpfvxcD8ySGfubZYc
2xIT98bM8+CYhbjpObg54pv0za4rauIZZ+wbbddPFE5uCOaQVLUI9FSMytChvvRRK9eS6wY0HV1f
wkS+IoCLTUbWcduzd9sx2WLbh9wJyah57tPcPlakfxeLOUAjsuLvWjk/jQaoXJJltKkDJH/DZKw2
ejbn/f0kTIwXazxpx70ztt8HbCnXvG4Eadyq2EwaZbNOqPzp4Ndd58Z7j4oCYjAEqWtkme9p9eSi
/7+4qRO/Ql1nQq1jSYpVYRNQoj7ZQ1kKxgLcvT+2sDX9cY+wUH26PwQPiM0qjgn7OC2XhDhRMMeU
R218l1Wn+43WwwexuwUhEe9tFdP77pUo9yIT/3M3RdY+DtOVYXNB3IIbZ4GhqmXbdb8nupirR9Ey
AOcrTxu8b+mT7zBMZlziLeSt+33KcLGW1lbiYFHIjkFMNaAe5H/fUI3gpSu3Osu2EsfG6n6kLQzZ
ZJ54gmECUgS1TZ/u92RauJzD3Y/EcyLKeBianf64Oy53YyomThU8WWKhDrVdC3SViGxJ5pSb+8Pf
N44XxdTNoNXGDgDR+xPcn/CPp/rfn9W22sxeWBxyNmDzOkszkIfj8H7/tfT+s/sTpKLgJd1fwt+e
MC0xZwFleK+YkZ4Kd+CDMBJ4qX88Xn4YRmBHB0wZG91D4gUbo9cA4YoT2h1w0+Xe74dBZLBQBV/6
t5/f3/6//ez3w9//vYXMk65+P3MWOuA1fd2xtOcDjH5/ivfHhlHyScRNeOLgFwiXsX0K7No+ZUNE
t1Pr5BgyVLofBl8xOny5/4JBs7zZlMfRG8vmrBa+7P15vVlzdNzvkiXRKMP8y/2ejPxmK5L2++8f
3X/uL792v9cov9lPVIX/frr7z/94zmJk8GeX+OfuvY1M8Fpia257ut+739z/oaMZZslIACEpXxTi
57EtQcJMvZttlcHXKlsAwKyLwJBa2fH+MUf3w+33x0pveb98qe7fpHFh/t5v+uWe7ZIigjoVbY1w
GE/gh8eTyXieoR4Pf9/cf5ZHMztDuAFJ2hJXaTM6xO5/yO/+TLL/4TZM6xG7iK/faKLG6oRfgC5T
vYTDwAPiayJvYKX1DtYoDPyYcZ8S09bPYUcpB8eW/2r4sMKQm/cJUFou0e6OYMQPylzepNbPVsoI
dhi3E1I+aLMQtGQosR1MexZo5tnHmh7LFBYPO7wV0uFbBn49NxN/Z07pD9qvAqxIzZtb8D/M20VZ
5Dtt6OLDn6xjrxt7rYMo3DeWdSV5wFapwqgX4tFmCvpuVs5DaybhJbTpS5mXYXNM21rqRiePF7iC
ZTs135jFoZUjjK4wgGGn55PhCfFkrEjQTBSfMf0nZc10ExYETW6YWlL3GLjWNbAJ2YLxGhdtuINb
3bjJg/DUGWIqRCX33LcVGimdcE7TgVCtH5mY7Yn9SAGaJ5r876Xz0eKIXxetAvOTfudsvUEE5O8J
431iUJqRVNP3eUa9hyxyAmiy9Sflr8LSeTMH76sh9qKBkTN6ZDlbdJZJecbKlOgFQZPO5OtRcCKT
zQKX8djOVpFD6XjcwZYzArHtmAHRXBN/qeIqY+tBVk+a45HE4lOCctPn7C2D4DGm42KNe30faYAl
XkngX22szO7oX/MYyEBf2dEGebRbY1z8KMAaCtlidfAJ37srafHONezETgEsLCMk4YyuEO1KMOxb
reTnwt2b1GatrJwlPoV4O5AmT3F707Rjb4uc8LTqSNiyrtnQTwbBh45oP9mw/EIIdBEHLbkPMNuQ
RKpgA9hMJU0zvgJsfplaU60DFxwH3ohnRlRX/nYI7lOMo5iY0M6DUTLWSq4Sh7RX6ep3vp2/JAjn
mTlp0iBws8A/2iEHl5QmTU82GoYV7ec+XsrpxTc2ENj7j6asKT2RyYb1IdkwBly0N7Xlx9QCYyuL
+FtcDhPJN7HBIRnQWwIN1crl8+Q5PwK4M7TYlyk43brlPe5qAc3czCGk6TzY16N9oNGTRO+SFhVL
brRdEqTmkiUlJjJtWSUTS16SpvWSOU2W9Ol/cXdeO65j2Zb9lUa/M0FvGugXkRIpEwpvTrwQx9J7
z6/vsRlZFSezblfhvl4kkiAp6YQMzd5rzTmmLnyoM4bUQjhTcfygBhAG1nXzrWJgXYWTdduFu2LX
CperLPyuxozztcMCqwovbCFcsZbwx6bCKUtEinWMhHtWGjARasJRS18RQScm21m4bR3hu62EAxfb
C3R54crVhT8XzDQl07q814V3l6QgrxJuXmnBCkkNZyWPCq9vI1y/Gm00KhM4gWfhCSZV/JkbBdEg
YtHPp1n4h1Pi0ISfOMVY3AiHMdbz6ckSruMU+7GUrj/zJBlwck/JXULGEPF4B60OVa5VuRNY1ipO
Eyl5iGKLMD7tUtGYtUdjPDerQY+gB2BaWA9ar1kPM8ToJV/HO3lQH5uy/R7LhcNDC7XqRStvTb0H
Sywr09FWMlxRYYvYpgKcjve83hdO61d6R/Y4M7uxKvszwu+vjHeyQ0oZkbrfTMooIGq43S9FndqM
/qd2H3YzR8H0hNCDKNVxApxGjO2R3MVyzeWbxrT1G0Nd9BuQV4AD0TUcTOzfnMkpJiUoOZT9LZdU
RuWiK/p9M2JFksxo3lOu6naV9KrNo3mj9fZlRncVrGuTkHkoeACUTb026YVavYhBifU/l1x9RFkR
P/aU5+OwL57N6bysnYO/0+S6kr2SoTBdQmepb1IJv7RQ3TQtVckEPE9E4sRo8uf/vbJYEY6Bv+iK
bVRXhFGZlqpgAv+71WIdVRDsllYHmWJnwTTS9O4LchXQDD7biBYf54IglHZdDoYQd8xmn/yHt6D+
i9vDtm0uqLJiKDKNQO1vcnYnjPshRdAfFBJyp3AgPkSElUoTKebcyL7kKuNzBAH1wSHv9EqckOuo
BREENWH1XUNMQ0Hh8CzEpvKoAFqyo6ee5vKR6ap8FSrQrRr17784VQiu//bF2YK0ZZro8HVU738V
ZONmyLW0mvninN4kfkixj9EYXhVtRfYOvts3RrsiH1s5juYS+0ybsi+rFig6Sd3Tcgk73fk67wnB
iL+ZqvxSUcyh+EMypZ0aOtcvhsBUY+46wYQrkmQ9/Yf3/y/mBr51QQkzbcfkY/w9NXnpUjwzikmS
UlQydNex3CV9x4cwWppsi3xElVG6SJ7Gw5pbb6OZcHnQb9Le6QnxqPQ92v7LZH8zsrQNVtN+c0QF
pEnrL5x5d+lc1/5M4IbbFTEO31S/6n0+uNuH+J+KjNNMgG2//Uz/Gsm9VDC3ot+NW3++5k/jliLr
f8iGpti6IX/A3/4Zxq0oCg9Zjq1pjq1vJLl/AOOEb0vDK8J/Moeq+pnFjW/LcTA+yzStZNr8ivrf
Acb9zQQi27JByDHjViTE/B1NHHK/0eKUVe2yFoXrVWveqDRYIj9QOgAcMfQ7ufgPlpPtsvDbCfgv
f+1vl40m0uR6nvhrMGd+oTIxXypSCAEg3dPhIe7OeK2yc3RDdZTKxU5/q/fJTyK+j/Qa0e/AuHbj
y/SiXDBCH4kvhgYX71Zp3zPO/zAYfp//T/Szuvt4T381OcnOX68Wso19jN9N1ZjNG/x4fzNuLUqn
EFaoK6irZaQKzdoRtMHCmTS0mMgxuhN9LMute5VGcflkdet8BBOEb3poUF32yoSiUaylEPV20dzq
XqyCNmp0whDUIcnO22KkSHkIdfl9m91scxoNaIVbpMQNbftKjEz0OZfaa1LH8bKkS1xqopzldsE8
R8zot4XdxUwuy3VM99z6oJjldnlCQCKm0mIKvm1v0/Jts5ZHUP94ODMx1TeNZAWVU4OvaSnMfi5o
SlEUsVITGEl1/Sx64H2mvG3A7PxnHaTdmtqrpVBs0NB/KHNbk2b3zyLIMNTZvp8tOjfiTxrWpAZl
Q8dsDcmFkcaMBvW23HZgL6faoI80q3JlcSe7DWFZjodKTPJ1bhKnbeK/rTmiBLBtdu2l6hX1aHTw
zgvkKnTZRR96WzRiDV1ajRIO1M02RUVx0J6sUifU4HO7IrVjn8/ha0OXn1qKkFlk/YkcBJrchnwj
J3142Hb1qySDmlaRe4R28sWWm44En+wXMjXGymJr27UtPjeVJn2DbsUMRcSvbB/XEF9C2qPTcrdP
vv0qdhtdrK6gqiQ+7/Ypt7Vw1ETMgNgp2xlYhzV9/PyEaibhAt62rX4SUb1UgupY6lAeUeGy55qD
9PPDbmuKnucBpwMc9aE7QeLtTttawtjahxV3tOcmOjhUXrbH8iSMjqj10CCgpzcleojbtD0uc/60
o/bRwR6ql49NTVRBFl8VR4Ih1A/b2nZ0qAyCg0nHBy/2b7v4xSFfOBzzkZPxFX2UzNALrK4SA0Cx
hZJ5jiTr1CPy2ekGtXwpbshf0AbEcNNksRqVS7NPqCczREzmUyKK7hP8w6wqgT2Iv7UdtluV4WNt
He5FN+vw2/Fap5BqabhyFOM+IxcTP9v2blDK/FnF2zY/S3nbZrhBmCqiucaFgya0uVQUFUfOtrkt
ZvHA5+bfnkLMaYY6f5FAlvF74UdsT1GRAXYxqJz7NBh8Zatfikfho7Snv22WIRx0x+mIDE1HsqFz
5mMaKjPQ3uIlJtxD2vLD2+c/v631aCSCIadeLZ7FeJmzjqmI2+p8X1NHuXMRi21t2wdFnss3dVgy
I8aYcGjxxFUBc2g0Tr7/ePi3Z/byT2mUimMqrlmZqEdua7NOhuPbtrpEpUI0hXh8W9Cj/ApCByd9
JAEx/nxge3XzufPzX9ueI9kwEvKSKfP2zWf//PrxxWHTl9QHZnJAorjPri7nCHHchijZErnlBNNK
rNn20SyIhh+fd/vQqjZm5CjKAKLEB9dpI1JfWISU5+PxWLVhDWqv1TIL5rt2Qa+8pzYvSlniuduz
tu1KISjrc3Nb2/Z9/HO/vaaUhsJfppyKvkpJCPbYnIqT7L/6Zz73qchVVojz/Q+rq6ArwMWLRf3T
noxpr+TW120rFbvkzUMZrybJOmxOCgf3tva5+Pu+glyanWloiS/xbRSSREzU9pxyjX8t4sP/l6/d
Xvb5SLW97nN7W/v7n/rrW4oGPUYiRt9aHV0qBr8qrmbotLnNarGyt+Y6D6RSftPDxCCGnLvetsBV
xwmL3dPKJXWu/RFavdFEQG3x6oB7SkiWkfsFHqDeDlwoWNiG/KClYNY/kse2+DGxANHwZwbZ5wNl
0vzsEtp8i/g7cl3BkurS2U3Fba6c+kKGGaIO6MmGVgjiy9O2UMUN+nPzt33irtcSJMr1KheHvUXl
qtT5ksHKKd6ADZQclZVI1aY4qI5+tPOhOmRt/87XQb1JARYNWcMnWGSmn3sy6M1wTR8f9Vs9y7KP
v7kpoqztDGp0HCFzRjnJhtqyTwy+nrYlU8NorKAU0V8gL6JdKEq6Y9GRrbatbtlq26LtY2MXm9GK
7bZC77GEQT1+374gQ6N2CWK9huqtXnPxjWzfkinud5nV3abM4f2o64x9MRm/hlRrzugzdwDOvzYd
rsDJigIn65bAKb0Bk9lJj57jlJO3EyMs1HvtCeUHRJaxDh+SamyQhLNPHA6aqucBdCHeMEonKurq
ZVK4hXQNqlwGS/em4rz0jHWXJQLmPZ2rVsnISS/I3Y1oOYrsN0XSlI/Fqg+3DuyCAJYiRu7KvtZ2
uYvV9Yl8s/FAxBo9vvohURjgVIrVegQJ7VoM/Pcp9RlX7WcizwwUaNtCXGxPTjH/ufnxgED7IsdC
2pXS2NkWH0fAtpqYGYNg9JQoTpF/qJZ0tWJLRdy1MuGP9ctEe93Fm0B4Lzmnoz1Ft/1sgAgloJKg
NMat5mDdmms++7VMBCHBosqvbpaLvSpucttC2e7Soom1bYJ3x9Bm2n5Z6T8AxN+VOT6hzCZtZVtr
0gIZM8Y7L644CQs+Qc5ZxS/z2zb26OZE6Vzszpy4+3jM5tIxGm3uf+7anvHxbxTDyJCMpoOz66LK
oIrGvaURi5we5OpuqwOl5h15Sr1n6QMjIhlODy8Sz6ozRhvbk7a1Wdy5trXPB7bnfbxknZMfeap2
+20fEi7Ht1vwNDX5s7ZYyGtJLXnb5mCnaLyWhceYrT9t+yyJaC4wMRdYE8Zx27U9GEf037e1SsqQ
aDS8vXxoMcfbMhXM0D5CXsYAbuoHjhRakmp8zNtw8icT+5j7sa9vf0YYZvbEgTanbZdRKJInaw4y
NvGqzwc+N6fbmhEuMvl8LzQC096WIDruUAtbvmKP19yPyObRzoqzJ95oei1/2kpxQ6w4hXfV7zzz
Kb8y7XhA0O0QeuCNxQM5SpBC+xQdy07Fym4yPEfW8dBNlzYhrpWIHC+NkAK9DOrXcazwLPmEGGQq
1O0XPb1VUr/AeS2dq/TWSv1e5ZzxLeVsQ3glYhdeTJlem/kykNoLccohS/rcS0e866ZxH6Eqc7wo
QeV+zJbKbak187kO5qm82K5Oyw/Y1/eVfPF98YuEh7b3QSxYEm6YncHnf6SkS3KSKy+3UBeK7FWl
kYGsz4ufQew13xQJgTqp9U9DvI/pfqHh29GH1fAASwcT1KvmW/LBLI5DDevuAKup0W9pk6XPbXrX
yd/yG/lQ7y5Y8b4iB77OO6HQchN3PWkn5Jvvy6Xz0l/LgVwl4vP2VMsIv9kh85/fCax17aP6Q7kH
zXvM3mSvfsEA4s0BAsz4VkPDRfLaLrmzEN7uzDsmne0O1qFX3ChB/S1hYtlfIf729Z4uRw4kGBTa
tDMvZLzXA2ZvNABeRfKa963babfl0TisT+bq6vvsHkv5T5S5L/Wv6tJcZmb+brsv3kpjB1LTesZb
Y1zVp+5N9372wXo+Du/hkXeV+KufuLxhxiGn6u6kzYEFyGu3UGWK9oC/yJhBxqf5JZzf5q1PgyR+
mEjPauA8H8wmEFZwnLyFTysY5Z5rPsJs1ntX/qFX9zBAly/A5yR5j9BpXbwZsUxLjTdADayJ3s8u
pTgwn4itJ0h7VajKEWXcvrfni3Xv8LHKo+mWj+Z8AoTo7JOjMuG1fdXWoILVtey5QgLbtZ6Hwxpe
4sC5V73yJjrM74CmSGtDzwAFysucIEo8IpOWxxzHmHPo5wBIxxQeU0rJ5gMw1PIrmcN0Z770hZeq
9yii6+o6HeTvtYTmZU9mr8wdgrByEiW/WT8sRNsQaY1zZiFpPYcMhbHO38KXy16axT0bT6O0k87K
gT7Bq/Ej5j5ILBfEM+cSPkSyZ30Z8eKGbv7uIITXxIP6WdeD8X15cuqLqgfyhbHXff6u/ERVSmVC
/oZ7Nz+NX2WOyuaiVC6jH7+EYA/i75gzRiHlZ8bqjISJKeNOfS3hGyNh31kv5rfxvriz35rjfFPI
2DV2NaySdA8w2iYK9XHE1kPj5kfktj9JRNUVrKGAwjxQsDk4dd3nHfLP5xOTfle50U7wKglEJS2u
CCbS6n7KN9NX6Xt+p++xhJ+SJ/Ut+pE9NdhHqp1gyu16N7xmr80rSfH3VAdoae6Hs0Go2bUKYGyt
b/lRv74sD8ajFGh36U98klbkaqjfPPkXrHzzNB+qfYPEZPHbZ/oQ92qgn+VjluxA+8be+JXZcXbs
vHmn76U3uXKtQ+ihavOGp4SM72onSD28ekdPt1GQtLsZl2wmEPfje3GkYawShoQdI9mhCfW4pr7q
yinbRY9V6PHRqz0O2HGnMvvFELZTD3ZQ3jtfMs95AULirUH2XvjGXiJiwb7VsEMjV3a5aHoIBDoX
ggc67V114XRLDxTpAkj5xivH4YWWurKj9HUiG54zX0U7dcVeY88Hw5/vv4dBdGHmGZQBcmg/J8/s
rg/oonDlaQ86NEOugBrKl53qNY98p8f+jMU6AzKPbxTScZDwGQgjIQSC0/rOeUMSRLulitxGO4Tm
TuPIV3fN1QpCw8XM2vmw8wY/2mPP8tMv003VPjP3Sklh5l90DsYrwDOQkQgItYvtRcfmEh6Kk/mi
8559VPzBnLm3VuFa56Y+1IHGPcXVuau7EeVI3Bjp/udym12cr5BLnqMbGNjfkAca11mALj9vf3bZ
UPDZbpEal40CfW9A8egk61brxxrFfpuBDUrnChkE0hsyBnFWThM2jM4c9omKEDm1GVsHujmpsBXq
wdOogJ3w7FBAE2uRmJBsa0Dh4ft9rAKCkLFyjmdarZhgxXPybXbz/3+1RkyRS6ICk5IeDmo1mG7W
V93Ztn7FJBIxoYqd4TT8c5G2CDclLSfmTqxtD3Rd/S7RgKSOhKTSmVCSROuKFT1Tjx2VK3uSFHdd
UUx8rM4ytcfOwF4I4KnT9x0iXBe1Ib1um6i8uLaQJRZlTBaYRg0i3bZDi4cwenpLli2B2YpsZVmE
Ejs2paJtrY/FpOBzu6Xo6CexfDZH/EZ13i506EUMllhYQrS0rX3uU5xx8ot2uAvBricKB79J9IHL
9ISZblPSmltSRfLD6DaiN3KyESahtCwxz8Vt5w9iLL0tYNhdm0WCiSyqC5+LSEwFPzdVvBWHeJRv
tyrbh/xIzEzaGuE/cnNWt526if3aStp4v4mdTHVwCbDSg60c3IuS4LZGZlSHzlOVIaCTJGAqj7ms
hQcbXB+3jzEjbo/bRDjUkGtlhdawxvV4eJmbZTpOyXSQAGz4mxZsKyDJQj+0ZFAxyzIZ8Bs1/Xoq
VioxWt9yVXcaOH8qI89hhO1hwMTfNuUpoRvHUMkh2oOIBvkUF/PEmG1VnurWbg6bTIY+wIxUaNZ8
LbGDaBW/eKsbr8VS2/sxB4b6IV3SM23ETmPXOFH/IS7axELb4nPfiEn4qIaXTYWmjC1iFX2oFm+B
TSh33RU+mKdZoRmMohC3lehEFwTDIwroRNSOdXhinLRb8fizmKyq47sBrB4PRIV0g7zkU7n0Z+a+
MVfW5tvSZw7nyNDHh6rTXkdhmNoWMlaeUp6Gfdeayn4rq26/5bb43ETgkZz0jImhzJj8U99G4qXC
xKiB/lxDwt0ti03hZpOXfSxEDdmoW3ZGSFoKqKI7rekFRlqhQrdVWPEBtKePbRtH0QdN7H9qD43S
t/Lv6Yf83PH/cr+2VZ6UX39vpf350n8wEI0/dEM1LZ1j2MIlIChqfzIQbf0PjW44QmFFN3WaaTS6
/uylaeYfBt1qDVudrKm8jFd1FYfF//3fmvYHT0U/oNIBkxXMJ/+dXhrFcIGX+63BpeO1UWnmWYap
2oqsWdpf22lWNjdFm3cMdmVD9825fjZs5E9yOu7LWh3uU82K76N0wt+m5L7cc/xotaw9lAONnKxY
mSpiNMym0nxgqgcOrlPLQwJV9zItSG2pSxp3xMLbUT3emUOE7w3WNG5+BtLJVFw6YZ/Q2htHycjw
ldd3gtFKUkknnNt9WZ+zteS2nnbAMihS3DfOSm6KgUvOygYvi8zIXZRQe7CBXx16VVHPRpU4XMJ7
5hANeh01hntaE1C2q5Zu/t470k1sM2/KCjM/k5mZB+scFsKROr3JbeuBNJm/JDaO4gbKTt0iBEkL
s3pdFnXe0YuBTZFzoS2i4XlemITFEkKKoV/7564A/FshqvFquzZ3pqzEzyjPvcLIfbBKWBzm6rqs
90sY69Q5mq+ORXUoxRqgNDMBGolhUwFbY78dJLgI+5qe0FWDZepgmN9bZuw1azFeHFyzdracuxCl
Dl/Wi9y3hBRAPKEo9VSZhbaXDAjbpqn/lABBVRV/jmoLU4O1gb2cz9OuIbEB31JQrtMDrAlnb6mP
E0WZJNKLQykr3UFilEEY+yXtBudFPqf3MtDxu2iY38KpmA7FTMV9KZgILO1QBeSfTNF46Camho5C
wg6ChDt9Hh82NFkxpPPOLPLYd/gIqnmRbFgpddbQBUVJhfq9AHxkq6fOQrI86G36EkIngtwBVM5u
QbQ2ShXU+g/OoybI0kIPrMXESuOQw0vczlOXkauzt7r9bMfdra0WKl3hsEbhRPhpa6hUjihkHQx+
nEPvxJjXFubg9CCYSzQM99IMJUpBnJ4ElDfoM+zeUm3EZwUnR8U0uZYw9y1Ro93L0gn5hUauA1w1
Y3AQuPKPunkIJ7qXzeik0R8FA9MQEKwRNSGFqeP3JgQzUu20O8xvNpZNCgqhlr+3mpxdarHAp3gO
szEJ4nJgapblHPcxQ91OOxF6UZ0s52FFsEeC76zewDMtaI/gQ0709DFL6kPCkXWyQ3JxpnQ54R1K
hYyKiCPbvJ+1BXVaDMvZ7DAgtoxXGCKWaF3lBMJww5y73ix1EUiWQrIIORllfn5s+VKVWF68wkns
q+WlXFRMKHzlKMtXBswUMswCSmAaEtuqFoyutcUcDxalBqWmwvU0zeVwntv4mxb2+bFtUEcaZu/S
38i9SgbqYDeSTxpQGyzrA4ki5wYr+50lF6VbKOLjL5RwYC61wSyRM9brZDL34mCtQ9RBFYwer1No
zuLisvE7ZK8yBoc7p1JhNlEYDdGaqpH9EkthdUaqDIdGiPjNqHorKsW32g7eDFfgG86dV6OPoDx0
4PiVfL1fZ3U5yhaZAW0CyTms44MGRWAflxVG9AER7UCikJemsbUbZLKM5SW3vTDPONF0LhNtVUPx
hF141ZKkuUmRIaZt+a7roMgrguKg+rjd/CzRbur1ZLip1FTZLS0eVodJA73KHrF0ghzVIQlsLknR
0ZnkKUCAumkGy7A6bwzTKGeUFrUco/iihCGpGnp4aGyp+pKAzVlk6zA0cNYiwPZX05nnByxLhZtb
dXyxltXcNTbiCayvlDFKg9B2qRhue6tV7/VMvlWbvry1J+uehHkJgZyIsonM8do45OTYjfVtGuN9
UxnHqE5fogmMP219e1961ZimR2S1xm6A7HccLYGSKCBXoz0E9RgLub0qpUFaS9+MtJoe01C9rXLj
oMcodE3ZFEl9bbXnPlRdTLAo5TK8ygtXfooDVqze1hz9+5iZy7VzUDaXNkLaaCYXO3JW1aVXUQJ5
0YEydaqrN9ZX8PLOixYu4VVvlVObYa2f6xAMFOnSRPQW88UsJPWwgAgGz54e4OHNd2tsV++pMem3
liY9AwM8F605PFfWnlgWXdsplg35IB0Pcj/8ShPCcyWZVknWVRjgUAdgO12ToMiIkW/s7C1PlEec
KtLZDpm+Z3n21C7f6zG8Hei9PaeS9FZYw7murdRbheqZkAgSkeNBdVVoW/uiwNbNxbu9qnFxihaQ
vOu0vJPi/b6YPHNEC3gY2sZBVVU6Lkn3JNolfRI4HPFeHzottmgMINqPqIqdFwKKjWCVI/TCee0O
mR0/pkumutOSPMxy1vhly/+4o2+KWPMKop88pXbGs96RQIoR6S2MjcadsqKiNh2P7mivhT+vUuqP
IZU7E3uLb8YqKa5G9TTkg0ZfqZj9jWdoa2Mgkzp5sFryP4zRkC9OQ9ERsJzt26s50Q0DMRUxFvbs
WFcIcysjUI+4Y7B+vKuK7IFtVp+JvqP2kip3eJKo5Oim8QBeX4+m6WCSnXTC3McE3FApLBBf5amw
KTykt7/UZfkKi0J5WZSzPJbOy5JPDwyMvq6Icl0QJ85ez7rnaHRAzPTy0F3WhqJYZn+N9WU6VdL0
VqM0UDRAIQ1aF/IcwXvqyvnjRmIt6RGEHHfF1KJv3bRy0HbcEwHaqYwBMJhmLcGFsd4VQArzdreq
X9VGNu4zJKnHnMDli5ppySFtuFPHOu0rvSvtoO0HeltKXD1VSUrusM1tfVAFvb3CspwTfXJuVZKC
qyJSdkNG6SDM7YDTfYcM57uZP+QCuNrgAvV7BdpB22TKQ5ZHntWPzllrKqJ0W+fUGbQ6LO2WfqX8
gHF77urorCvJqV2qCjpfTzJWBaRpDnErx2a3M7q6u++cEH9HGF5IOhjcGAy/37WdeRnL+GQ2FPTS
mh4dooSfzdowKoBpA33vvik4suFOzpQIh8eeMNmnlnpo3puyCwVMPth95EsQoi9F+p5rwKjtfvnR
ykaFFp2ca+HlEvCum3kl4azvIOzujCwi9VCuht1o5yj4M4UUrqh4n5AnHlSa5vUU2a7JnPea5Bz7
Vd2WIFdn+cAvreEm/mI7pARSyRu6vdZL0XEiuNtdbUElsIfb0cSObKeoZxesxeEE6r9rDd3T7Ybw
tlGNL6ZR/STpC7wa9UQzZm7V6XpJYdtu77Duvk5VLKAm1PWl6jH1t2FEJlcm5eAHjBnKQW6azJuy
oXwbmz0xNdEsrXeKkX23UoYdutohxaqtG+R5FHkhlPnxiiLfcr6UxgPE1ukW1/tXg3gOv1gDLKuE
Lyhpdw87FX18b53tPD+A0VEudD56PS/P+bj80gh0uPQhyVRltHJTsBLNdSCn4qEkib2nkDEk4bKn
ohEzWkv7OzLg5lmnNB6lA7HQa3Ep+BbxkuLu1Wn5BrGW4R6XYmqQWkRl1TJfCrWjY5Kt1Bsqgy6/
RVggLsD+nOE+GjXoR3peRQEB4896NyS+plIQkNpESJkS30in25ixG8KNFYDQgG+j55zHukNWg/SU
oh4P7fbNIgOHYVCNkOm21su9Fk33DplwGEZOCvLfQM700HOURT4Z6gnnnXJtUpMZ8TSQhNPCJgjN
cX4o9PolpuSYDUZ9tOki1Um9PmRKuZOTeLmpknY3R/N8V8HGGrREOXazrh2l2dlD+CbKU2IQ3k5V
tx+7TD7EefmjLLnlhpKWXLJyQdu21HSaeku/9vZI0spsrj6zLrIVJArBTUyed2evlZuKO0oHpLEA
W3fcBkO8X3wKM3WPvn7skqEWswD1Fhe2G06rc7Ey9OckyyZ+q9ZktolweCVJD02c32NoTG94/JSb
NmZ32rSulKmFmxggEklc0XalvgDLEYOyyZrmSxpDpAxNtaEzlDpneSre0VBTfJHK/NIMaYO5B6CW
JYlsGDIySuZEe8da6r1tNsvegS4fkOyd7swRalwT8afm3HhsNWiXZoUtTuZuuTcIglZdpZoeNAfs
fWsxexIPJqMd87bq3VrUC8YzAvYco8AeQu2Z4OgTCZz9sYoc8OhjjQqUwfZhMKgWJmqTM6p0jpLG
wHdIGFNLrebaSVEFgD6g2GHmp7aqBlZv35QOEcP8y8QBySPGHfBn1fCO+ZzDjnkAmhHKpPr8y7Jr
2+swqHh5n33XVZkTUgOQD+iIU4XAGLek9uZGnbZ60wpPnlzx1uN2jx8KmErujEc1oiCWdL16BcJM
FBXohBAMOGFx3DEbL4/StzQj5C/sbIw+4jLAT7fv8pcUetNtt6oGhhe7PfZN5q5xRIR3NU2UNxXd
U9Xo6sAmflLq8s1pRc73SC+IASPBZFzrw2WOz/o8PwITG/2ql21f0EuYXHGnm5mwyLlgvg0J1Ots
gRrUVgfDMjG9OzAjrcfaBIat1itX0WwgKRfqJaPpsPUtSRr9PF1enbRRrjj3oeCQhuc54rBsCVRQ
BKWTUKmbeqlfE+KLOPygVdillmBhXr50BV39EUf3mUgZ82B3tDCnNeQHTbK3ARnyDq534mXD2h1G
28RKIZUnY6o4UcLKOuQm/Vt9zs4EPTZHpTF+KCQG7mcYR24VmaBrExIp5yicuK92mreMFZzTztsm
3Im9ZNAGisdlyfjGR+UXXhcVNzDl5Dgavy9Gzc+dgwSjLX/pmXy6cQd42ikaOxiEWl2eONWSguid
aZHIJmssWqEZecMZgCmvigvtAKq9c+PWDih9l4GuOLGXWJClslplYKeYZH4m1Y2kayfTYrSiJ3h1
FOiiMWXv7wnJsqHcVHuwtWTThT24YHA5mN/ijNt9z3UbKS6QL2P53q1kamGfXrvZualHsuaqsnRu
Gnqr9Zx1AbISzRssbQbPPJv8hgvekLpjWt5zEa5pQ5TqGt7M4fjOzJUn5GN4Wu3+lYBW81irRn/X
VnfgHX3u4v1tyP3I1ynleA1NkpiilT9o0PVy57JOCB57/EM7w+jzg9xm6EhwO3lJt/6001Xx5maG
ZVszCUsX+5KrkvJkAkG7JACjIHLWDeT1CfWRUj7EsFE1Q+1vUVHQDeqj2Ddt+lF20R3b8gqkRL9g
s8uPSUnSvWuV2OgUC/5Sh/FlrxBmvquEILUI8TpLek7bqKMHtRilcpX7+gCq3+uLOHzBw+gPcp0d
ohRgk6Ix2qnKDqLpelmdwoeKkF2ZEdCld8jnrvNI3tvJSg8f6rJrairsa3ELnFtVxmGTPpttP1+I
HJ+RTQbr0pLh2y/wGyYXyEP3BDW56DQk7LFj3DDv8FOS6+76WX4AtyLqOS/gBAjoNm1SsaKQlN++
4KIKqQM2REaHMdzVSog7ZUhWvwmNYV91hMQmrToGFtNMmiJwoFb7Xik65a6y38cOlrU8VXe1AnGq
oy8MxNHwJG4HR4i2bjvQmV1LKVgAwoCbN+dDVlOksnTJ4TROjotyA9QiviEC7S3vpe6lsVcKBuW3
XpKSRz1P3sJUcDDC+H27Y6UU6sMOCDfRUsDNVul5pBCzKmb7GGdcX7RWI7AB+E489KPPRU49cllh
yH6vRX3+Emta7JGKNmlgkMlIIP8povuejOotkWY0pbsw8isO8h5jI2pqs+oCslYA9+PBZSIiB47E
Qc29+qqKT0t8LNSWUgeenk6kl1AWPybIOWbGe9GkLMEU4okj5BioUKpSa1KiX+ZqLXf4IwOZuIaH
mSGgSsSQMdRfUswsdp9SO9IypMNzTm1Kr85k6f1CPCXfkAe4N4q4gWGrqsdUKfWdM6sUMTo5vpp7
3JL2sZlJxjNpl4eND1kKDUSyZudkJqscs19/iObGugE4JAWE1z5WWI38tc2wzRRtADO79MfYoWub
pZWnL3Fyk0+G6teY1HfRMi+uM+v6t2FEK6Ifa2Pq3pTOoedNVXPHlfwWs2oc5GnIEL+z6JlIzo1c
/bDn3p/p87ht10N+lp0vscS3ZVOfofNOKSDi7nbXFdgQV5rSGuylO0Y2013zbutrRbRni2IC+TQx
ntWlKCTjIY5pgHTya/z/uDuT5biVdEm/S+9RhiEiAJh130XOA8lMDuKgDUwj5hmB6en7Q+re1ilV
2al9LyqNVJFHYhIIRPjv/nnfOZ9D4z0IDH2OHclQRwVHZVMHlXhM/MEaXlQrSGnalFhRY83EnHWe
p7ixMQwDMSY3H41EQlSEkvYwWAt8ZEDNBeX0XNBH6QPSWoaFI00cXLPlItY6Q/sk4wYx08PnlZA5
286JXaxLUbBYmMVrmz6OcB+RUtQ324mAkxqAs4SAkaKHF4g97kUMR+j78s7nuWxbQ3CQ7ZivWyr7
2HzTLzwrg6l5PlI67nnBHuEcFatw+UuSjORpQKcvAGOawMPQOMQwnlcFBcA7msu8ddUPwcru2nBH
BbW1uikWPVQJAqFuvjdiRkkI+kvnvJHvajyOO/iK/t7lVp/hqiMCRVccoU+lw2mcDswHPer+FQP2
TCy4eRiE962Xpf+cJpb/XAkUghFtwhPXgRQizRVwG5Gckx0WwqMBX3ZteAETdvpdcKUW90OYvrUZ
x16Wy5he9Np/RB9Zl2OZbod5zI8jez1kfQyEBIEhXWNbYUBwmiyQvwa5xFVc52BV7A8b1RyQp9rq
rIvflEtfZdq81vJb32NzvdXO96b5U4HTQ7JE/vBCds7R6B9dlUJOqOoH4BhsbOmYfkzG8lmRed2z
+xqP2SQe2OqEx9BM8cZEhGijvmxB9hnGOivp4Q5qWxG1J2estXWS2C3Rgpul35JkmQGM1XML9kc8
KxKbWQS8ta99FS897hQB4pC7jjltTJ5RfPEMqBxzSspnccoGjCbAtWeIDDhjSYpMh6yxcUTyPFIK
USF0h30Sug+uSbCib9ajNhcTDLJxmj0ZZFud1B9P1vJifh9jpMGckbW9WHa7WD6bSCg76NifjXqh
J5NsSHCUrtjc0/7coLgafJFRJAyYdXSYcg8HXo1TpV0mxb3n7G7OYLcV9doD2bIG/lAeJFxJ1fH4
cltYpYQpbMD7Pjt/pSmSYFc9Rt5OJv6EbBRvR6ccTjoMh9OIh8PjbUO7bdKVC0uWYwVZZjomnVxg
p4OUZMITa7UCCDHXjyJYKJ4Zs1ID5tD29u9MezXz80rO2FmXrU2H998vP7m6vE9EaK0pcttkvTce
2FKzuJZ0RlmxLDehCZj/2w3OqJakTDIRwc8n2olqMk63l5Dtelq65nGqEQeHIW23OQH5iuQLVYVv
ZZN9r8oyZi0K7/IFDlHEHB0dmf10Sz1vdahbjsUe7Kmm6HCopTX4M3c/jPU3EIg8RQ2kqhRgl/8x
B+83g6s9u+JQEgaXy0DdXV5CvH6rMJrszc1NbBoeVEHI4RuxXCK3FyRfDFLMXzaGP/Un2lnSfaD7
u3SZwk6jPWzLaPjaRX6zC+30GV6QtWa7R6M3oDRrAI8nTG8dFvnAoQFPU0X0dTcU6VMxwWJQcUGC
IjZXSqsT6mC5gyBC7CLP75aWoj1bXQfDMcPpbcohC5ttOpA8YYdBz+NX0t3fSzHvu8p9mZPsR4B9
3yx7XIoAKNY8JWlY8Y+TgSfWcsJoR6Xoa4DFHMwFvsWpnz5LLBorSMzsArN9OxrXdvSs44QZa/ag
HlC8Z5wmc8QGG44tshu/iLr4RB292GjTbFexElhYxyuedh6Bpby/2cyVSPKdaINzOeCStJJqxqmX
cvGE4WsvevtTOdMEHKXuQbIIHN0a+nAIZnY3V9MnP3OczW1GMrdlc3aK5e96uLPiiSYhT6cfVOvi
/WH3Id0WzpIlXyJjtEnxuw5+kenVHka1JUNFYTBYG8YY4T41BtZsHYr3SWHMsshPW4HYOAtUBsVq
MtcV4xPOMjQMi4hAHR2HC6iW6bouQ2dVo9MvyJBheZnaCpMhBv5f16UNSGpCZ4QooT6JuL9vJvcl
97/L7rXBlmhMRFdmXX+BpTigXPjQ/wqFt5Pay1mnP0dz2ggf+I/C0bMyfOw2tvAWujD+zbZTGEYC
4AmlcA5V4dong2+ObKJHol3qdorOXR7Gawc+ymHgoiQ4goa4U5pz+ze2Kb5ytn6Lrz82sHBn4gnF
cZ0tzgiDxLFnV5/NGFtgUZz7lA2weh7b6xzSwuEvSRYX6DtywzvU5rf2mxc95BZOJiO4M1voU71e
DtU2DNT2WbjqZAzIMlP/VHl6YbsAlMD8F6AFKa03pgXXBKDrpxTDS2B4nyK+9ORipB+cJD3IxRQ+
BtVAQMZY5yP0zNpZ6sz0KV/sKJNaLNKtZiKk2fHOKGR1DUADRZsh81p1cbsigNxxHKytCY/eVD56
6UhvKpMkzNR27m84sJqYc0GXhCHaHbjvMg6fUrtGjSgsOF5t+iDAfcw8wqf4OUR+YvsCuc3nsRM6
w7yJnJ7RMamoRdIwTy7RUgpm822rx++3LEhxqKJu4wEgYv2hHwSYyqaaHNx8GHuiRvr7kAORpbrh
4EzAfKJQHOC64DtfbEFmIkh10gIkIU8dXMNZh6D34UwWh35YmNZ1zTHJ8b/nS97ODmf2zLkNhMFF
+kIfWBsq4VDp+/eEM97ZEANtBIfsLWkIfXMfjdI6hE0ISt4ihJcFUCcV328lFJjKKeTeCMwEqpoO
ty0dT+yUBgFIiiTIPJl3fQCej/0kGh5UxdApySvSGpPXbKtHSjqw9Y5gC/x+B872tVq+LVisQl7N
b6c1HtkhaBTm4GKy/vxOw1TL2i4AJxOq8a61GZ1HO+LnC8oW9xCBTDJEz7UkiR4GDhtiiHKbnj4V
1rqas4rNuRDjWsmEevnXklOn/D2cubWL/IJroV5DMMhXpQ4fTNrqAz88VaQtqo52F5Vyo6fl9MUb
Fuc1c7SuaDg0L0/p5V9++2jIvvRxYK/cdrTXY4mVM2LOhzftdXwkKrlW2LqqikqxiY1vxXYGedYL
1nYBRK5u1hXI+QTuBc+rYdt09ZNfJgLCI/g+aWqGAJaF2zR37/3RGtd90r/Zbv5Fh2pcxzSmro2M
7W9u24ITsvPVX3YnkipclmenYKjmwb0y2J6e0tLyTvjpimNDUkNA/N5ra3iVkmcGy3m5mgPAopEP
Lb2BTLjKq1psM89L1jJL8Jf6AY+uDM9eZPQ+KEH7Zy1gB0t0zHF29rfnNgKWPhrtF5JiLyIeL9Fy
pXhOcA5Ddagt8dTiw9m7rRusqy6dUcuYIrj9dNEtuRBgK6OpGE5Wak9T9OvUJyGXd/OQduPZQREC
KBttJ6cRT04DpD2pApZiNd7xm+wwAgwvYT9c2Nk+clrzNp5ssJP7ChxmXPyUpExXnJU3vrlQ1ebs
zeNOqjXG8QBCLZ0wh+4tBTdynNvJXRcDFGgV9nShmD/aoWb3VFLdxkoX7GOgUTixg+eGIyBQpra5
oIg2QcyRpfUOgV1gGc8qUp963GcZeCR3EeYctwx3WIwTQ6+LKHpknQiQFZExJJNtYiNWZbEyWmF7
1MQzti2G+qRzvRXibX4tc5PiZ2XsG6cO9jJts0Noxe4axW7BNxo7nUvzaHrtrghb5ILc+4jJbx1N
i02MO116RiLnJvZQE3Dc6Hi4dCEmADYmWaO/BEnx1eRXvFLeNK2lpdsN/g1qEPr6c6Hsz0ayzpxO
ns3KgcObYIDFwlJOBIgdzxiOo0wXx4jVrgtO1muQ92ujfyrt4ciJx+IpuUp8s9+J2LG3PB+LjZ9C
Eiag2ANhd159yqEOlv5uWsahtezg6AD+I2eIfdeS1wTs5aaDuL23cpfURJ283JDM7aQPaR9Yp0H+
CEooJJEIj5Kz5LpRWbf2y59NGWTvfoG80uZHu43Sz/6ecGi4TthBEv0tBKBX+cOvWrVN2tZddaQI
ApIfMY1rKzWP3rqPq6PTWuWWH4D2DYVAJmS6Qly2NwxAU9LCGOvFaI6rQKhXLgLyIAhCUVvZnI8w
BoT0kyyT+cDPqYfLwoPdPZk91h2DBgqKQtjgLVXYqM5m+AX4F6mM3vymaAPfmHwyJDS/xSE9YB02
2z4AzZSajdqR1ucGz8Hoq4EJkRXwdg4hStNz0yThEQvWBORO0JOV9NfQbXdVatOqbn1HvpdXT2N4
Dur7DuPgpg8ruuVj5DrdIrpn2cXigC1zqmDbMNyzQCUHr6zkmqP0e66PVWZ+DxpMt6EzYjgm7Lth
+FXtA1nsA4QhVit2KWayoSoKFj9pGpceJRoOxxHLu3CpUmqadj0KXFuAmN+IylE4inOaPjuiIZ10
u4PtuD/6+3kL35mZHBk34h3kYkpFmoUSjXFrMkDbBYn4bDcvjus0Rz3gUYhH8OLMr3D+4P7Ymq2i
3ASRq3SwuaTFI+YKb+fSzMJAGQtD7h1SYfA4SqGUCE5QctZrpjIc46maIWs3MG8cGHcV4jyay2kN
hw618YSzw7Myy3d3hFOngJmxCro19TDsqYF6MsZFs2DRMATDpjbNv+KPnqjO4B8mK5/mm4muwyIQ
h7ilfCyO7O8eenBtnrHjFtswSl+yqrbOE+EzpyaK4vYUQdXwAg0ec/inN9jBmtUEOzOhAZOWgfqJ
Ux4PaTOD6RXPWwuGcBbr6SgyfEBNixuVRGCUD/DI5vwR6meyceL+q9vI57lr+jUy/6aqkmNwUR6Q
HMthbITuuM58fTTBbXs005zK1t6qyUwPnQaWGWSkqIKB6SGxiEw4oHtT3rvQGp6MJvTJdtCqmcoT
g9FsXQfVPhEG6DA6kuVogl6gb3ATuva0ClvrG6Nfmnor19m0CTD92R6vJoVpm/HpFqlcEBF4TOKd
8ObPdUywoQxqDPbJ+K7K+9BvG+Y34ms2OKSXBtJS5DjDdV72H5h/8CF3bgDr0z8zCDb2GWWzHt+y
yyiCbIpRs9MbsSEt/5UBKsquBrBfC1xOXZm5SEHHxKGsTuU0pGb0ejC/URsRTD9LMxoPTgHUyfNh
iGjGEZxVN44d8eBNS7Gzw+gCc3UVBJ04aOx5edbfhYVnrRzR16sFhl/V1bDBaMygmbnFBnQTM2jM
SNWQb0Mj/GiI9nTF/KnK9wCjtmJgaz3YtrWjZqxatxDVUCdNtF53IGhp+nf4xpwNM/Fxm8NYowTt
vcgmvfZajdFlfA7zhMO9tCkjonVpbebL1dC6TOEzqmBoImygtm5NM3nRynrzGB/lokNfwSbqWWXE
Pfcpw4e4w6LBMZ3rAxOZ0z46kRedGVPdDxgPV3VGVa9vk69TwVvkk0jRnbuDkxaflSCImYP3XVT8
rlUYY3RImw77/9kA6mYxMcqngVSOiFKYef21rrJL4NJrZllcNp5oAsx9sGLqPAaLQb1nU00fxN60
+OZk3K5TVXyqupopb+9/jkHc7CJs6xQDTNjgrEWGzM/ZzNGi6DvuCdxghFY5vJ1CJ9nik18Y5LHN
c9lnFMZ+Pn4NJC1Dk2OHawjmR2XK7jQUy50IUGRZ+xbMybJDr03dd+dKffJctzveWBo3wMZvqIjr
cnBSk1CbG7nBmOoUkQMzeZ6H2S9syo2VYi0Sw+2j3y9//2c5sd1Vx8Fz9jNSeR7C7Q2r2Scm7Xsj
58xJaWvnNd6zyZEwLYMJtxHk6yYdTknSDafbR9H/++j26b/7s9uX/P6Of/clQowcFmKpN62wUlaa
2iYtRwNvRMXGNrRm4HplhzNvCuiLaJFnopk+lKj5JAbxPaSR7xJTekqhD2k1UXuwisGeVcosdgI7
8lrxVQTVaQ5yKJAJtniIqpNn9wiCE2NX3aEWDn1yx5W3Z4kF2zexJ9F+NF4Go151EfVshZwIltkd
k0pkDsmolvRAfCb2sRRi6x0+lrWm18Fogs+foWb6MC9/smaO69JkmdPtJMkXdnspfAJW1pcwcfRm
CigVLgZUJCthlXRctlB6hfhunajgpPWUgsNAbYrR+VzZwXUCiL93OcIvQ2xDD1/tSlnnIO7ojWMI
qlx0oQmQYRpdGj9x0AwdzI89jiJbeSt72VGqwHjV+U+z9fPnwfrorOkH4mq0mc3gU1jDAU2dae+0
XXUq05TOjhFfzdzYYt14+7SiCzsYONkPY/mdlMc9exceg2b7ih8aXXpmKZi87IHtwtbjRAQe1E23
saWf8mDt9cYTLiJSkrb8NFAsyyk95itMWjXs+FuLQEF8LR53VOzkB7vxXgojcrjVhmlj6RgqhNNf
IKB9eHqAHMfGwZSEFYec+oiyEogtYXj2Iu3s43mmu9Gp5anXnjyJ0nvJDEuz5+VEN+Zjt8hFZEbH
yduB8n3INIUtNdH8daDVwGD4ey25cQEJhGcSG8apHBOErMcQBbZ26SYqQY4zq16xaOpmm/Gg2cQ5
RWRT6ZNpHPPHedLPEeBaxut2v2mW/jnDGt2TyskLehOk41YW4gg/FPs7cirA6H3KKsi/Di09z6e9
35gsKL59pAs6O0+wDro0Hw5iOeP1ZZUyPyDJETZ4JfyS98IKc/ss3PmNg+Jq7nyKYf0hOlRBc6qq
FM/3SLXA8vNbzcVRLhLKaD4wLT/Z80Q6WuZvbppe5Ug2ccD3Fr0C6kzPnlmZ2BIQlhGln3TCfsdG
frr9h3wJMZ+fyRiQnCNl7Do0gz5q1AHfxrTKZrRY8GAhbj4vgPtkE6D1h0Md9f2hnyh0kObE0Mpm
ql6e05gIbvaQFMmpzDV/b4+mTwA8dNXakMHJrQ0uHPbDeFw5/af+jk3eRxNxFlwasXMP1MBUsX3L
0pGKo3tPWm8ABYq14wdf2sq6cxK17zL3Yy6y97Hp8TTSOOEOwYcTRAFT7EQ/9060MmczIrCWc6ph
ZCYcgeU5u0H9361amzuXpod1HU8faVVNTPzRo/rESLdBQgLTo1vnuZT1DxMEbxOlyZPGyLAya7UG
7LAfqDN5KiImW3rOXl3P9SnsYr/O8WHrMpFiNO0llzxNDqYRRDvCRBFIPOXTWkdxlZ+jugzirhx9
4wDOmIljAz2VoAMe74jSU4vjzBdlZ+ldMdParbdT7T6NSDkhE8cKU8cOrutjtpyiBpfcs01DXuMx
eWDuSAAyG168DJ0j04kL+ZCpQ1n5XxPSB7i5dLG1vGw62cvl10mker/lbQ+LuV0zXj5H9hIySlG3
THak64B9BtDX9iEKFXOrKnlLKghMtJdRgMj4FTQ39eY8t8FwFAO5QhCCEExDfMBaMXWYRnjsRK2B
m/scaSTYfDwzzHaGj9/ZLGdhKPkV+XuAJeG2ipv7wup7mkTVg+dgCspq8q9zcgo622SMUD32AA+6
ZaBxe9EVBhVpGpSAesHrmI5kE72GNLGM9dbpx++5Wbprz8fqXGvKDQ9TCYi1c9JuQz3pS5GzUSQ5
Max6BOuT0iQdxfIylz0SYcdk8Zbzs+z4dQZzzxyh56mmbH22wdbNefPdjlMaapbvwQHAwWpZ0+Bo
/vQ9D5Z+LF5FM66oMGWgXTvMPPvm3sPf9FFVTPAqjGYF/arNMsGmY2kpyk2/Y5eKjr1XmZe+xf3u
aoDdYWy84lfM5yC+YjLu1iMl6pwuUrEbWgVqS43MAUxgr1BC9AY5bmll+Tmh13OSEGeShXTBLE0d
xWw1P7xqS05b9uEaQBFPFed90AyKTRMzlhy8+JKK+g79PNvjyCjYl+l7GrCPjV+UT4Erv46t8xyK
aP4wyvLsu8P4I3fgAVODMkcftFuVlCHJmAlOhTvZS9oNU7tXm16SZJbDrk9Q8CciA3PEENW3q/jd
1v6HM8jm+9S+0fhEE6l5DTuhOC0NciMK52fgYkZNypBuxsZLtkFvczYsMGw5ZFE2VhRGaN7Bj3QW
+Kg7mjQmbIBhORf3k4tFtLFm/9ldLOB+2XifrQF4eHvtTPmk6ljTdRUSzPa8nZfXn9CoGFxlS1og
p/JnnL7I5CrGOHopGgsZPZabmKE+dwYrm1snX+ysCc+SMrC7rnP0jl12dYTmYrLlKp9LPHJVYLb4
i1uT42xNDSmufd/pfxGl4U03L1VUncD/cBcVT2rSNJYBpqonCzBVbAV4BTB2TXUVkoAhrj/ye1SR
Wx1DDw3Wnn74dFdSZrUvqXP7adfR0WuwfHN4V7t44I3yaeW9aCirR5ZCvRc4LJ7JfHHOJdP0A6ye
NRvVYWaHu3HDWZ/DSJKY0da1oSz6OjaMFV2lKNssKaYc6vs+cuarVjrap3aEBIzcdu8p87HDLo19
uQVvUKdMVxPE1J5GNNZ0bX209hzvCK66EPAYU9xecs6Ep/RtiLrqvkiTisqFWG09GMKrX58i5O/b
Tkxrh73KJObh6nXRezSR8aIYyGFBtZ8SL5BAp3r8VHVcbTOjXmIiPsVHEZl+Q7qsd2MKdpn2rxRY
9bFz23foxOldKJf3vEK5Eakl7urU+CQ1FTjoAMW2i35arloekdMr46CeM+qMH1LglpaMgzVoY349
uBzbKsXkms1w/2Tw0OMHcLLhFEdTevWeB5ViIYL5Tsm8xiDh0wjUFNZSBg/4w8jZEtsCLakiNAMv
rj0YeeFtvYBCqb+wQv8NZlL+yfIlMCjJM9rEBm2X8ODC5/wLf1NHAe2/dEoclN0S4plb+77vzFNM
u/Ijb9dOo02dUuEU3QrdZqugrPMUZ/I/F4RS2EphZs+mOMPRkrze0q/l0hkYp7FxwL6S5+SBc2iM
1UKpWKJQDknhddm4EAaq9qDGOAHXErN3TjP10mV+S/ZDW2cnxYcPjsxESDDnLXpSdLCr4ONWI9L6
dXK0tXOpqIO9//3i5UV7yEL9Elo1cy0qtKseB5w5uYoeOd1W28q0nrTrB//hbRR/knF5Gz3HYt4l
XM/hrfyD7Et3gsWMoQvpAXK/V31ofegmgaTkJB5VtoZC4ejj9/m9migPIfHsgKgYnSfcjlC7s6w8
apE5T8xf24tLsz2eBQIsIif+gtj9zI1LGEe7L+bUGsfUp6cKSe46pona8N6321Kpb9T6EAG34ujR
JoaI5SL6nDUZnqJxzl+teCw28MARTsWCDFVt8OBaGqbiVJ+xhF47m5yeaOtjx9yZ/VlrvXqC+fnf
X27On9xm3iDaadgC2oqYrOsu+dW/XG6Fo4Mywhdw0HawGanN3aqg3VdDyY+b2BNbSUnGvKm7c29i
ZY2AWnEN7AeHrkbk4YdgqT6LmFC4E72+twBbIrv6IEPo6TnzxvV3WeXhxdvW4zx9ysf4AbgUFQkp
XkYjyD9oVOqfjUGc8fD8/c/G3/uv4Vt+OLX8D7uwJf4AthYTKdain7G9qyw7Yi9FPt0NpRN/jqqW
CGRYUtci+EUwvRI7yv1A9Bix8dWrLZ5dJZvgJqsOIpHZtvAYtjI/peFo0uanxpdUlzc5UjeX1aqd
qbdBumovoeNmf/kolRENSk73MOmkgKKUdt96lkhlTsWbAo++o+B6GUmQyrUe5pL+xTA03Y+gyo+5
YBpXjOar2SUfsd3Hn9jd6H1GAuYg6LV7yjCCr/AiYcQcKJGbQ+MN1Uc9E5VIVzqJxbbhzAFjw6eR
krnJYaIQGHgOd451tqNr41FrW4eW98xD74S1XMN9yKK7yqetiMMsC0JAlrJJxoAe3II8vep/QL1Y
BwKqnJ4mPO5YQW351PX4GFJX1itLUgdZoeXvq3ykrYYDNU2+BEnzGjufq3v1Xo/lxWpm+YOl9YD6
GZyVGgnUxkGw6rQXviSBoDbakuqBmB2JCyM/ELqkRJaQYRLteG43Oxi/UTfs2rlqP4i9YRxvj9y7
5HcHv7uzE1IuoudxNDTVe+Eqf+VjUsCLJU5JJPND5zTTXnZYMfvEdnFWdc42Y5sRBaX18fdX4Q2Y
zPgkLIvj9//zv1AZLIl6JF3Ht6EzW3/eYQx4YgPqfnbwMYkcTKzLDtLmvdu/Zb19jZciHxE2aouY
aJ8zOniQ/OhSxELPid8buu2vyjDT/ppLdF7B7G7vmszJzQmIVT5Nm9kn3mG3JAX04qqfO2/ldm1O
7wUaZNt4W6f00e+D6ANjG6YN1NG1yOd7s+MrM/CPBypz/8PNt8Tr/wi+46Yg9QZY3XUsEyj1Py0s
hqyNWdtudJjd8hKnk32xpzhcq8yIH2jOOueFnR+KsHgpKQqDW2vqF040F2PQHDCbVl9bQcayd22m
PzK8N4JMLWKlg02GzHLV4/4O8x7n4GKEnMcvFum/lWOQAAyT5BM3UbUBQGSmTfugnOhkl/KAHJ3u
QPgyn3ZrucnsXO5quW+Zf21mxln/4S2w1L8+hCASCOkr8h6oj3/i2d3erEgE19Ght6v+MmWhd68b
h3mZ/a7crnucadk61WH8zRV4N0RcvQ1xsGnccNwp10SQy/3qI0svXQ8+ZEpxMee285K7oQCAAmKY
h8hZ1k3/5scfATaFaz/0X+vRNA92PZFzM4T56oDdwpHCndYm5FWm8tI5AfZ9xthRmb0WDN4uwC7f
jLCL13GQJicq9PSz756CoKheNIrQps5B5GtdXrPKHC4NI+S7MZw+e2bbYzPNd2014Q6X6rWlp/TS
ARW5sF6+ZyI2N8q2uEy7uHvCP+SA0Wof7FpLjoY58ZDBuNekiujTEHIbD3N1aRnVbLrJvr95S1iz
j23Gkb83qSKVUz0/VdJ68nRVnnXdPDnOUtuAIeop5zBY+TOOY/ySwCOHs1FWZE66It57WpKmmD06
Ef1zZ9aMCqA9s+R5j9LS6d5QnbmOulBsBwNDKjHFsBI40N3Ku7Nla2Bawv4yYi3boX98d6kG25Km
TldEwAoYZFlwpZ3+guKQ7ZOePpfKw0ncFgD6Yo7vWxOGLM2pLuY7y0h3sZ0WVzPWByyn2PdizuXB
jNgtLWBOczQkZzzdLQhlRHMZecHWqi17L7qUpeCVzRX7Pxo9VkZE8Ln9Kq0K5WuesHLN/YfpOu1+
jjChkIxE3NQEHCuaS1FPODdQPfmzzuwrvs17C8vWZcgRRwUJUw9jzqrm2HVtMu1vlSud7Uix5Dam
44/ReoEX0MVtMcXmCznz8jGLxng9KL4zChR79dl7xSm2clzOfThM1V2uJwY8VWB8+vsFlaLAf11a
XNsVyvKEJZQv/tgiR5aBMNS7BpXDCNZLiPCSuRR04+i2V9Msvvccop+KKgk2MNuzLVXZgH8i63Nf
AA4dR4Q7g07S+9L3x2trwFfUPo81QD0vkr60QwOyYNdTF3lwHPXWFfRTV1N+L0tJX+JkYN2re6h5
UdY9+HSY+tIrOeBdadCMrsu475ENKdkKy3a3cYHrN2A475kAuby+61YUOPF9IXLK6BYZTyEnpR4R
80MvB72htEHeS2puVlFpWUyGyy+MzVGqvfJeUxaDu5/rMZaW+2BnXb12VNzuoqFJVlAm820+dW/5
YLvXIY23DmmzJae3y6NTDsP7G0VPx9jHfWsZV9v+inzRH4ySaXlJtSqbiAeXHS5PkmE4AA/Bf6Jo
mWVB3g49f0toK8lcKpgPjgqvXZFgueEIxmhuOsK9kJtbDl66Z0ch62X0Mh5yFJtVpgb/lRjtfTrV
0CnEYzEDXWDj7Zwi6RMH7Nz6QHyehqnQd7bwLvPVTHHOJS3YmmNMusOHubaMis0GQa8mwxkzEE06
qyI0d9jYF1Pb4oTAXI3fRb4kJG9QvihK6gO8mElazgffS+uHGD/IDLZiK0LCeLgkkzDJv/kpxgA/
sVdWE9hn2yWreLti/7+l8wip/pbOcwEuWhb/ROX59S3/U3BhqX8IBeHDITpDTEJw+PpvKo9li39I
JSWPL0vBaFmAPf/TcKH+wQWkpO/A5GF58fk3/DeVR1hLwwWnEzbyghufZob/+t//1NzQ/vH5PzU5
/Op1+cuezJRiKcuRNsceBwjQ7eDwl1NP2tJzOmg/vhYBTzGsWbceB5WxnHAbsFFGpCg1AZmagJaP
SCia9JMHEJa9E/2BsSjWN+bV75cb/YoJ792oKHTIkPdvjQq3l8Yh5luXPBtuRXe/gFPYf3fWaNxz
OraRDnkpXTrB5jyxMY42W79v6qOysLh0EatJkikFPmimYDmMiK+m4Fuxz6QH7fTnwBHfkswIrjXW
/13n+K8LBmQ1yzWMHveq/E0TDtNV13X8mHr5kan3A9XePNxaljWdNkd6Eb/GbEZ4uhjnUEDar/GF
7mrL4yk3L4RiKiAKxhd8dFNblT2+VsPiWi7VxemLai8z+ZD2Zno2IqT7vm2/B2PwzYzoRh8zb0Ll
Luk5zNVwEt7IZKvH/d8EeldYgzxXy4vfQ/Rysi9DHjbnOgBu2QjMOCE/jZH86sR0YjB6t67F25z2
9hFOzJcx7VJ+ZVDJ6Is1Dh2Qa6ZxIXwjrGUzOuaqYIh/A5Ldfga2bIoIq1h15EHn9e2HM/nbsMBU
0HGHjlboMnvB5EpI12QuNNkMEUsPYGOTuksWQOKlti+xaDacKnbp0iZgGTD2Tcyfm7xdynx7k8cE
QAXcBwbkgMUjHnfqGAZeS9UyRbcrqwM2KLWiJm1wm3MwO/bGTeuUXzKR+jx09xi/raPj//Wt/+M3
8fu3U8YpyMpG/3REsTcriNuWz4PBWnjozeLJvb0QLac/r5QAP0qy0nrAUY+bb68XYrpabobbR79f
xsWKbmeMbMUkd3/UgPzxKU4yeMRzwBjTBmEaGRXOoRvB7deHuH+uA/kpQtP2x60XdR6b6nT76Pen
t36F2W3Ewcuz9e03fetXuH30++V2Mdw+naex3liy7XG7gRO83Yy/eitvA/fbH96uDmYc704OTqhd
+IC3t+73y+8/I7oGETQ53fCAN1BgditM/e0BuP0/GW2KG69awKWLzeAGCfxNCrzd53nc4DNtF8/6
rRLVXgo6GofqNTKUZFD+8jm1l2rqHkXbDgBfFiJiJPQ4s+n7AviZ2UVfCgzh/5e7M1tuG8m69av8
ce7RB1NiuPhvOA8iRdHUYN8gZNnCPCOBBJ7+fGBVd1e5O6ruT0c0m5LbFkUCmbn3XutbnkINDf3P
8gzO8PPD/cv7g+mDobXRjS1y8TUx8p1BX7rqYdCGVYdAXzGO8k0soMS1QSqcFc8zS5FQw0J1R9SN
r17JqLVkjuPGzGo9y7qNAEg2Q2cCnb+/KHvdxXGGeoib7f4NY37L7w/Wv57dv/RbdN/MV7eGi+ph
nP+CGbSMJ5kbskEgJYTWmHZheXRyJr6aroVrzSIqG6HudNBJ9Dv49RBvJlu9xTkIjZgj78Gennln
U2MZoqE6QHrqZy29pGlJGgnwFBAiXXhsXPvmJbOlaH4j6/nTjnLUgMohd1zNy9j9D/o4yes3V/fr
/TjUjnE2huQ2jt3EHa3PTC8AHDUqZHSoa9m352RS37tGs5eWBgdA7x/iEOLrvNMxWw9+xOjv91Nd
GYhgOgY8zZfM02MYrfJFt2sOIYOFwNh/zzFAMGXNn+jn+k12wOD8MORxtilo1DD27HYk60wrOSSg
zsfsVOGe2npKfVXI2Q2Vfg1xz+2R+SHLyj0ssdVEOTtfCko9Wk2Kj0TqX4OR6NKSahNTlDxjpwo3
ZeKlRPVKZ4Fals4uv92io9hZN9DWVoXZM2EuHrJqQldQ9vGDjWZ2crmawvwkUb3p+KKOsdBWihnr
nlzJE3S1L3DBjOUgAL4ykJ0HiZLQGMn+JrAZ1WJA3gXzvPJK4CgqIrA2HV9AV6GzTJAWeVHxI6WT
gPNDfmh6aB+mynDXlpdhnQErtaz7p8DTAG76/TNwrHRbJeOjlnjdPhyHfkMn1VhU6DGWjgYa20qs
o9uKfF+kHkIHaxEiKloy63fWIoCeIiqilE0bcwKWeK3xkQQWdb8Uqq23rSTg0WoBoDCbNFfh8FiG
+NWFXXdLy07JyIzRV6gJKjiSiJW0JIKWBNiDkCX+XtuyNpYFksfL05+jMaG290cgPeNj1jjDDS2e
uZ4sBvil5SJc7qyNzvQS2Fq/8g1T7swkqDZ1xT9KqsqlYx6x4INXzDFT7azGiL8c/oho4529TIM+
DBAIbkP+rKpOrVM3MTZGaX8rGehs8GMcGLzViwgj2mWc+/ydp2+mBv+h1mhnHGR08gec8zLvKdAF
CtUhadqNsElqpfGwdD1pnLxKVGif25BdRK+/Zw4shsngdcWWzLAmDbgIPet1IIdLHktfByZRmPsy
6le6Hv9IwwjfPhXDInIp9HsoFCNKjJ79fNcpbiAoNjOfoFrp0+CuerSVe61AV2ORtWSmjnbixfxw
7TFZ9KahYaKA+T/9MArr4uYBOeTuKc14T5F8fuv89qvHsCxQ/mko84Ptct/iEiF1IIFxhA5uZ2Yu
EF9u1Sjl7sQ06y5EIB+wRojnyQ20zYjlGyaUtneK6jmFNiSFdgA4gwbQhtOWkZRq0idaDQgwGRNF
L6Xjf2RmwnYyZ9kSraadsaHIvEy2MPS4J42cIeegZ2tBz42ZvrzA0dLWPfJgTgbDRzj7Y8i8TnZT
JlAt75lbvA6tbq4qzf6qHOpW1zdxaDx3cYa+VrM/08YVT0Vza8a5VUuMpRt26b6hiGE2UZiHooS+
ZyfBroViswhEmtOO2DWEnFzM1P/CC73EcSiXrcaMEHgadoVwj17/ZzJab1MVmpDt9AdLDzw09kzQ
QqtaxRG2V1I7N70D3bpDpor4VwdhFQwYeLL4qFv1Z8VwHI2kDn01c5gAG9ocMUQeG4G2ZG263/H8
PCaaTxqHXp/iAGUZUZDOUqXGQyfV2RpJMZNF+gS85troIKrbvrvZ4JaRXWBpbY4RupNmHjGHolT7
IcXOmxrtxKUSw6inkUmnix5EMPfva1pvi161rwNB66vqMS6ZzuIYRTxkj8bOabOtlUoNAYv1LsQ3
a4yDYxOgThQRE1edux6pIqmNiHUGl6OMbocd/IHN3bkq02zjThpcK4pvWbxFYcxJfLKJL40s/l/+
a+QhQCLmnvoBJE4VAaqXFTpilborn7D4NYFcP4rJ7/a8EXBikscKR7Bfac1lmiex2jJyE+h5Trx0
portSCNEVktrtRhKNZI7HPqHXpGibVVIA9ixj6OBTyUOJG4voNyVpL9fy6URxBpR7SZv7DjRrzHw
/+sxihwmjGMGkCVVJdpR3P3RgCtmIebzyf3r+7Mw5U/uXw4zdX7UOJLNvqT7A2dT1H3/+pItsUDo
ULwou+L4nRfJmgdBAgdqlLvP6v4wzIE4v3xZSgXsTh3oCeOdZDehyzt+sSy0WX0CNqgZ2vjoSrhw
FSHNoH85SjDUA7PY43BoHQmpiQwYVWTPVqmPWIvacV2nnLxqg2mBzKKPcLZO3f1TE62Qw/0hIVaX
NirHoB2ZzswociymWGdWZhujyp8dbAV4xUM2PxiipxEWxQ93c1Mx9u9pSOawZeb7eEAOc/82yOJl
6AKIAAMDEr0eDyTgAI2cH2L0qSthIWTR5oA58qJ/kKXbrr170pwRV2Lf6wfMP80fHrr5VG6GOaNd
yz85c/lzf6hmyXsO8HLpO77AfQG63JrdeJ2NfhLyJF/7OMU2RPg8AsKtOCVS0SzuT5HjomSY7YT3
L405WSbY2BQWhyHtYp2QKJ6ydkU6ElUIy8N2pkCfmZUigrSNL8IqXwAy9jt2EQT5Soe/3tenyc7t
mx0Gy8TyLhoxW/u4NLTHxI1/SJhV23qgazNiB9wgnMF12CXqDOJBnYOo+zllJPVmwh0RupGOZDTU
R1MkfaSWPeLwKNC/xQXHJ8P5wHdRrW2oRMs8hiMp5kskgmRAJlbu4JIYdwGSRnSrzruks/ZQw1nJ
ojg8Fz5ElD4nljpFMsO5bWg3bWO+K0oud2jLK6PMvPqi1SWZJM2r0SXhzfE0HCgVehKqcSINcI08
9whgD44Jcd/uP0f606fOoPfIKA9f2lwvwh2217bouaVdhIDRrJwdHMH5E37atknEkSvPY11lyXRi
o+CuLCdnFTsiXNlapE6mPz6prD2Rjnzmg/B3UBzRtxg/rbbB71jvkwJv+xCBwrToxEHHydDGT06+
yVu33LQ+bsq6isfHhIbyBgzEsk+xMbWlUujKLX1hKhQiyJtpNooRPZHWIXkneVy6mDh0eLpamDd7
BX0mKOzmTFsTz0qJ2ruKUcHT/E1OrYONXR+an2KkaeCHwRYoTT11pw5G006N9qWNvRKBAcTxRKOS
uVs1hYWgCRAV4xiuZc73y6rVpyOrwr7tPf02urRGRQbTA97Ij9qcsk1ipuWOSeFG6yOCIWoyhccY
az5Wz8vgu2+uZ18iqYz9OKmFNggBviDCG5Gq98YPv2nFaF26se7PBTnCYCO0E6OrYOtL+0fcwcMp
bd1ejNRYT5Y+2/eEWuWcWtDN1OfeKLJjIXrOcx5eIJJFES+ghrVICDBSVircj3Ae8cE95svQceNH
Zh0PYpT2GTvoUQcYuLNV/tHRS16PfgY5wUuSs+nhgyhkpp7SOsQoyiY98EDVPD64yiSBTUeVU3RE
mTQogprsbfQSypOSzzUTsH0iaaNvHMAURy3aLRTm1gIRF3rIpOq3jET9RV7zauhAL1Dntdt2Gsl3
SDGDjg0q15SC1aTpsJN18lo6FLJT2j0g5saV+GSH+rWmS7Pjny3WaEpqdnn0ClrjkvqEbZ/PbW2k
Kn0045ZgN/iEXqAsmMX2wTXap1RXw0NTuMPD/RklCsgGLWEa5DTFNqOiBjyQVNQ9SPeH0d9R9Z20
CJzzmF1hnIa/OVqZneorrUREwGbEMAOusF3G8oT+P1rMKuxNMqIIHXpsR/i/Tcc/2DkT8DSV0dUI
1eK1TsXW78qPzMv0bTrXOFqYPEr/kTh7MjuN/jlSgU7g+1fZcX9h39nUfU7gtFMiCCu8dFk039G7
tEvkWN0GsYMbLU0YmkObE5XR0ytWpAc+tlmYP3pVlJ6z9vugh9kStFCzx98S3qopPGhZDY2m4Z/I
kvLHYDxAYHAADCD9IEG032RhU55xQDI+GjHZz3oL8gnf3cywHqDWTojDCItNDMSyOZ31Nb0OuROl
9kNWLn6BOZJeL5wXqGL9TsAtllAkzkYkZh2LcbsvtDCqr6Ggr6GFYjgbSU55P6Zb5TIKxD6L8jMf
D7aecSHICCCwZ1zseAhPUpgbC8DTJbL0M7vR1zYwmkPhqScXGNApLrkCO8whEqbzQmDmXY82XYjG
TbXFmKlq47r+MwtNtjdGc08J/FGJJjuN4YyFwhO2CTIwI/vJL+p1wsRtVQ7mwURfjg2orTiteC6f
LFE0RfmWYjPiiNmd4tY0mCr7xjZJe2tF1xgIVU7Ig+ak+cpnILKqzOZRTYO8zt1UtZvlth+dM8ze
ljX3VLuLndngUcbzNVxuw+K7PTA5lXW/A+RqHJTxnSPGsIMoCNhQwKdIomIPbCBeFRLbcJHWCDxj
tS1qEN2Z+xMCj/lsc7qXNVVkpGnOyRAEaOT1DHx6x5xGHD0Wf9RpIwP4llCbDrPBc3rKfbFPYic7
92kpnjhek8DRpAkD0TlEQCfW2DP9z3Zi0FE4XcdRN4qXiN7mLJTAI5OGA7Y0ilttIdueRm3pRUNK
RWt6my53bNx6eGRbkwPs5HCad+bjQD00IC0a83w/iukM8BaFYDwly/alyzySH5vSOADIf2YqeLBx
lq0EiidaDSGEcxmSDqgz9grjEDShQlcOFyDgsN519K1FQGy6M4kTFoTZd64RUcyQMZTZh2pGUrzg
Dbid+ZI5Zne0NPvoJxIqMyHxixyjletmgCFFEtzQ7EIkGN7tYYqOQ1azPo04SfU0JiJ+qlZGCLvW
z+eUKdPjzEnonG6kE0jvY6GXzcloz1WPunhwiOMTXj9+QaCzTdtk2NGKshfm7IGEc0WicJxF50xw
9kbvlW7gd/+oQXzAhQVxWOWfjc6waOH5w7toSPRLq3wtakKjYifoyEgMZiiWRVtTA01nJ9HJd10a
DoijoIcFa91FLjxx/FnGsU/VapKUZH72k64I84X6QsUIVbhEkkwEmsFMBTZqsdZHLV6FYCXZM0qy
CzsaHdJkMlsxgj9iptj4DcFx5BkUz42uq0dp4RO037skka+2TNjZJjC4nQcFIs0i/F9+d9YQGO/8
Qohj0ZI9ptv9EyTdEfV/4bHC2LOLuSFntmpof7bGFcs1x8vcfwj76HVEYXQYauLsB7TDhIGU9THX
Ien1thbP+4x+6mXKfqiykqQrgjBKmWkoOHXc9Pj4drkx7Co835tivmCtxlwhwCIkqlIn22+1bVpU
b3rtNQ/lkERHl1evwNSiVs9NdNuVscum4B3JcvU8ciNCV2GRnYeI6GS3U6WFEK+L3dAKrrGC+YeR
MFacWq/cCmy6sd8xYcWcscoobde5HgpkMToswqDBw9/CQkiH3toNftEfoybN521eWwWdZZ7i+adg
hgSKbUxspCWHec/CApQT5dB0wrhZMSQGRxFT5DGsoXyoJRDla+kU/poJpo0xpzV3ERpvI63LsxcS
VdSIY5OClEGlPwvUsidDI/wFV6q2cn2yDoZwls1L5DtM20AMEcC8jzEJoaTOTjQmtoONS6GvzfZo
DXDa7BaLcI/Dk1GQa+w7p/wwBYcio/ewlGHwAFZOSyKrjXDHqWhjDSHvyNTG8GnA6Nhmjyi69KjX
StIa6EH2K3fAEQLhvtje32gDAAcUg/Gs1djSrUA/uhXnYMqznp1oKrCCJsAbOyd/CGK3eTJ01OVw
FpgoC1pd3wCY1OBdypueJRMyQVw/pKGDgDK7U5njO8gmg1U2pHWhbDqKuQQVwVmZBmmbvtmoCLci
n4jRzXNc42P+vQNSsyAQ2d35vZ7RjyyYnFjFQ+xwuAhor66wyCZQbcrNbzNkxcRyn7qVvhc6QyeS
B9mTcTR1QXZycnvta2l57vRuY/GbbSsVUxiK8BrQ2zwVOu/U8BYDaXzwUoB5TmDVa9j5UDddnyKt
1K5ECrrH+4PXELzuaw0Rg5adPyJhTjf2kLOchxwh69xrtvHguiczdooTv7YnY+3RTpyvQkh/H8xf
dW7yFTdPc6So72ngsxYMiBJyVyvO+GTKc2KZVxBdzTGJO5RT1KxrQkfWlTkO12J+UH67zgp59Xsq
1UIlzWNtv1SuL49gkeoVxYOJiwBS1FSX4J2ypD5OsQHu2gc1VmTGBdes+qJPcF1JVE5W8YyVMGzD
XMCfwE3cVi5cMyKyYh0+hmBg2c901tjj7Oqzdi1rGSRYS6dHhT9oV5bqOx7beGfyoZ5xSC+1fMSW
gHkGig+ShyyRH4MS9lPCZQiRT/8C+HwRZYCEwtI4U/PuJ9IDHmonXdr9xOGcxLdZmuHjnNk0lasv
ilY+0iCsj0MYj/S37RStAMdGQeM2G315AhyLz4nNgNJ0kcEgLVLR7KucRTjPtA6mBxULHSdk7FxE
Vk/wbZA8QL+vkWB1q1gMJqEg1m0Q5rFqavLKEmIowYfgsK87hie1nz6mY/8IzKU/ZLQDcVINCxuh
3j7PC/o0/bgAMxUtEuarrTHaCwaYPnQnSZM5Z8SD/DdeG3gn1sIpyYrBfIfB0PmMk+YnCDBQfIX3
PRrdw9D2+bns8E4NpIng567lWjTTubHKCLGDNSwjmtOLivnwdlSq29oZW31C2bRB/DM33IhXi7UK
AKFrrCIzlC+5aB6kRuSJhapnMY1utR1zaCc6OQ9HkXVXHf3Vsi87XqsCPFN58lYFvvdAAxelN3tJ
FqBZjmOCRB3p7sGdlG1d7Z1RWHtqbi4OPM/aKOQ2F/R2jalu2NdyjerRe+oU7alB4PIDSUiYaCtm
mh8dpdpof1qhKo9F7a5DXZS7GT5j6WwyrWxfC6f8qo8lXoJxeJeoupSnkvX995AeMj9rcnEwFFzA
MQjtwZDPkYd5Cx+LxtjtcQpeHGWHm540DJZAhwaxz+SW5Hj89Z19q9IjAmP1Zgv2naEhyUUTcs5x
/T0X7Je53z1a6v69MJC3qC6KDd1cmr353Euq5mmsbMu1xPR2IEIGCnoPdGvulGm+zFgJEmwHhBks
jEKfcyVmDcL9a4AYS4ZW4Z7moX4YYRIvLJTEK2OIOL7bJHklHckXMVArREfhUyh9WOSAM1b3uX03
j/E5Qw07o4lWuoyRJuj5e255WGKwq/vNY0Iq0zZkdHwY5k4Z/BEXklhFDKZjDIcQjMqqtgJjcbca
3x+iLIFMjPRUo1VzaEcbhY3i4gZCX5K80lApC/OJm2VmGtcvYhpMapaYEABqGbjEmREuGfrnKx0A
JGuqUVVHQGcLF0fNPsN/RhN6xnXP9DZX05uDP7HzmhOpo/RBn41Eg1ya5O0Cv87veVsxjKYlJUiA
XYHf5P7gz381m5t8//6eZpnJBqDc8y9z6MDilJRSjQgVDIf7b35/VlaF+sOX9z9wqzFZNRaTJMpD
TsGzc/v+zPvXs/uXd4N2aZq3qavPUU3cYl6Rv8vCnpGrDZJpmB/8gsjKzNLEqp/9bvcHwe61n8Av
kXLXgwym3ls489MKDsRvD/cvJ5PDaJJA1oQ9+nuQUTjpnAN4M+bXNs09Tfr5swwjvYsUUlbnOe4N
MnJmcOBNrIa6z4u2baW/GaOF0HrunBKb0h7Se7+UM0hLvrZ4kT5y7IbJ8gFuWHe4P0vnZ1FB5Ejb
JY/3bzFIVPvIfenmX4eIhd8fuqqPVhDsrEU/d4TvSpnQAYRTjsA9tYpISjLdeo+mGfrFfpEhCj38
+6G3ygdpGs1su0I1InrIMPeOMMNBA9ASdDKtd2gj0smEInGxvdTY/P+t68L9hRLr//5TKrV6797/
52dBO2o8v+c///f/XKPyx8//QU/7Xvz4k7rrt7/4z8w14x84LWizWo5Pdgdsu3+pu1zjH55v27jm
XUj8LnLof2q7zH/wNzAWzEJoW3dM/ujf2i4cT/octWbw7X++uN+tUn+l60Ii8Isw1OM/FCwWr4HX
Zf0qta+bUDa579MrdIkFAfLxbZyRb0gYCAjRg/LStHo3k6qIVSkwdg0+mO6ySPBMEsEoM/ecLGVI
vm3d37ySQbcp3jiqoSuPH7w2oaQmEDdN30mNOrmlvsHRRM/tFOW0LsuzJeKnunDPDO2rJTXxtmfY
4vv0gOvS88AJTNdYcYEb1VM32Bu66ykn7AFnUBDuwjw7M44BGuiVdLKsLF/W5NBgydNf5HRyGw/t
h5L6Erb+IbUy6rUEPoNuMeQyxGcHo6bQvpVppEh+1F80vLl+0eHvmMiJnuvGhPzWcmaWFyYA5VEN
C691z1XWp7SCjQvAq11nuz96eNCNn1PXtsx2ndbe+VZO0hM4VRP2ojZs60beOroXgCNWvpv/HMaR
6qtZA8z/OWJNpEpl6gjLTxJjGmtfXHanRWD2p5SkKPI/yNNQ2qoo+ifmoqe4y05lAYSlwK7NrNmu
aVAN4yVu3LMW60ckvvNc+eIHOllTAqrLeOGIgxV50+TGS6MxsU4b5DzjlgbKqeniT4PwB1+LX0HH
XmOOJiaaEJmG6/zQBu3aLT0g4wpjE7LbNHk3xHQcB37NFBav0V8jPSBHYO+nFFOx3NhmepLjdLGT
8ZjQPZrR/4MP0TnRUJQnpxggrDDiU2UQsJFu3F5uOlJq49Jl3Dyg7k2Zo/jnAZ9p6WJ+GduNq40X
fXJO3fiqZ7AbfDv6ZCpEDp9THtGyA6KANVHbu6EI1yNbPZBKvYPoBViAn0y3gm1PwYbs6H901lva
IxAS2UM4kF1jXKpI7KouOiTInA0zPACHP82fsBEML7Jl8jGl3+00+xQhWvAO0A5vY6VNsMa5qO3p
ZtRbENgfow661iBsQFfbsXAA+CJrLKDBppLdeLj6BRSspkTb4cB7C/FFtpZP02y4qMnZyREGjMV0
VpzLSZCsxDtYqaMR2TsClAB5ZZ9eSLcJSulsi9/odnqyxPQyX5MTAUo6VDVbxIdAqA+vMk+et8Y4
fnMQ+g+V/cYwCQk/KD3ygRq8vfefMcoUWZPF0KFG2YAzU9bhJ1EPziIr1DZU2TsQeDg37Rop/SFy
ixXRERzJTmU3Xno0lrEevwmZfDZwbUerI6yKLDHUN5qdorZKTtQpu6BMYWIhX5mg++FBUcl0gSlO
7Ee3qROuVa35klICJWrb1P3VzuSt0XImLSwH3ncVTS/+JK+0VMpQXU0+EtTd723/1R+7QzdML249
vcyfoNTHo5alJzvK3+c3Zr4ejXC4ujFM23LCaSFXpCqSHY46gF+JdCBkTeTXuzbkcj4ajrEXhAT4
CIctwh8TknRoNfx7DfPn9JAygkY5vRgG8dYqMqYnsYtt7ztesSliTaCV90Xippmv7TRVx/m1gcIl
1IuZfIxaPpnMbZIUpwSOy4KG8dERcjUF3Osylwyhsk/g6Os4fhv6do1R5WYaNL+5mPy63dSx+RJ0
4crMXxj/ba3efVMVvNZUnxBK7VvN/4IZdYOx+aAlzabEr43r9uI26hIJdQPDuuqKNRaziybHFzcZ
thjqWWXK+N3DBsfc4OmhVeJsN/pH1BAqG4Sr3gzjpQXI0HLVhy+C50IMkMWSz64Yj6bEI8fFrBFU
140Hgi3OgD0q7RIM5YNV9itnMAia6Hb1lB7ojp6Z7d2mWr9UWHHU/FTshDUdre9Okj7ppAN0jbWr
zeyU17x2yJjAa7gkeKedDIT0t9ZqHiW0A7/qbmicNgQQkvWnjhM3wvxfLY43uBM1LNxsGu5GhMax
FvKjDdRFcW02trzV9DkWiQ3hLUIl6JJQzWIVt9xWkwHfvAuzAxrD27xg0wJZhXQ6fHa2LpleaP+/
d3X9bAZAatSN4zxsJVt9mNHPNvYZxTtMI9LTvCbovnvm5LqZb6LW5B4zjDhe9qH3JmWF469gp/Ht
Nzw9pCLQCuz17oop6myyUC3S/hJ1yXvHz8gKVjdq7wiX+tzD4FbL3xPokI0WPTTRef5Zueme73ec
oc4w6unfaPa3TtPOBjKntY68q49RtDpQPhbRaD3TXo4XYWUmB6V11sIEkJ4RRQIcg1CNpH4f/Y55
SGJ8gLwgYZxBudsF1QMSLbU0B+eQsMQ+pNFIvTQyNXcUtHCQuGx3z1k8jbukJ8gkIuYpk+kb2jry
D8kGHcv82BntN87o9sIKvG6dpmhdApRLBfsskKOC9GaaacZE6thNDVF/MGYF3B28fH92/944kY4w
5N1eus4TcBJzMyWORSZljARufnZ/0Ozm9y+Rl/Gy/xC0raAScBIPX3syJle91T24+McPOq4UFCRZ
sERvPodNNROd/PlhGGvjkCd2twkmAthpiQLQCQ6BR3VaZq9RbJLU0FHweH4V7nNiqmUGrXXU4xfD
NaL9yHTHiyaWEKnvgBhtDE9bT0W/6qd0XdjaepDtgj0AjO6b1346ABFTRXEDqiEZuxU1vFuTOMF3
OppOqGIYCZMuX0utPVbU7r89SGqIIy9uwjtIWnTUqA2HItA4ICMjfG2ZFl2K0i7XnL9evIWfifdJ
+LuIXWBdR947xn3sxrL3DnEhv8XgIgstIeoIxglDoHghHcVunNkU/G4HXQ/4Xq7BT2mEjiIbGU5Y
cGETYvCRaemhL8TZs0nRi3pYEcTMlNX4BtOEvjK3edKweHAL4Aq+5v50DZtxyc22HgMOOvQKvmZ6
3j3SYqb94xugRDyWP2XSOx1TBteacxb5cDOb8Zba5TlzAlJ3vO0k4vfYZuSNPQylwR8O9f8FMWD8
5zHZN10fK4VHdLJwf7Ulxgn872RgpC7d9BPQGQPMG7PaW+Cpc0PTSCNXkXOUcuv13/zkX93mHsHK
KBl1SzBRN4BN/NkU6tuDLJzRLXZBaFxGglKZEDr7bOUAis046MQ04FQWQNSGN8tR6W9+PNXOnzyp
/HjiW/HZ4cRlsqP/8uNptULgoeOwMzsO8aw1xOxstLra+vo1BY/oWPF7W+479RSL/NjYrGocbKNk
3P7NC/nVHHt/IZ7pOhza/Pl///w+hFbh47lmUjF/+EL1V8HJJCPB0tUfx4qDAU02F4ApfaulNJp1
kUnQ8/W6MNh9Mg6sPojKwl5X7utfv7K5RvvPt8jHujt7lg1AFH9+ZVVK+kgCRnXnS0oovThakfWk
tXG+RK/JIVQ4QDjk9/vljW7jGGfjByexW9heSpG86776sCIWgPvx0BPTJdyajvZaZdNLx9ZlJYjw
Ro4hnO1wiW3dWm3nI4jjD9s0EbuIG2A+pesdd0qGNyxKDl6uXyZL7Bo+CxIGV1lZL6Oov4ImXBv2
G6OBTc3mF3iIYeW4bbz2Wo/DLoNjRxwdZ1jgZ32wKZxmo4fturYYB+chbsXxg7y8V7p+qFusJbDS
iwdBDe/9Z+1L/vmEfHIEgZwSTdudmeldusgIf6S9yVZVKlz2Q39jTlr8DZXhv10eNoMRYTgGyMdf
7UlmFoPqMm3SE80WxYN+kX52yLPv95O1ejG6Zv/XH7vxHy71+Yq0DWuu2j3MUd4vn7sPYYjalDsz
dMZjmyVfCANwEuslKYdry8YHaDR9HxWL2kRPDZ7ijXL3UNv5weJcn/Vib0xforbYF+Vpyvur78ul
MotHy50vhpmYSxTixSKKBezAY2se445RvlOQJCTZOobiYWI9RKR4nP/dwas2mCZF7+xsDqBzVZBx
JfhRfjBMdWQqsEQm9NJTVdGsXtOHWo75NwcVOrC+LfU96TbZqUAjFLffGYZzTIGu7DuYwhXcQ5Ns
lHg0nbUaPCbvBnp2G89ESMPSROePA5arKDgF3sy8DNIPo5NgnPqbSZoeVMzHIlUvgxvc4lgue0ow
TuDWm5lxOiZbNxPW14ZyFKT2+3xo7SoCSkR2zqEmNXL86E2OY0VMyR5d62aPkRdA6b7nPQ4F8YF6
Tgim/Tb71Yf+kNvjg9KST82sdmYoVl4oN2OVvQM+OrgYxayLqixCNsVuZNXuO+/N6ZnYUO5xYjmO
a43bFZnAvU4qnZ0pJ5ZdPOfFkzLZtPg9tIHzmzMrpEuEq3LlGv1x8PSPwLMBktAm+Osr7Vfv7v06
QxjiGug2TLx3f15fJpI5a1uzCjhGuKEp6RDEvhkvblC9zr8yg+Bd8Ter7X9b9YXOkdMD7+mLX1Ew
DdwBN7NHFtuUgqylMC3/fkv9L7es6+BuRGiCYdn05hfxB0dhHNVpl+k6+XMeCKJBwFg0s+nWKFSP
TMkQAS5QRdXXiSjI0SPg09CPkK8/51N2409H+HPr2CLhUoBzN2lHaOY5pezpTfvNZSHEKgy6gr9T
kjGTJN89hx9T9+kJrTOZJ4BOWYjTXL3I0HzpE5ZqkozAUZICi3W5hYChXHm1+PxlkL6jLjx2HRoj
KEJzXeZa00vk2+e0snfK4kgOHEq412lQO0GhM79IwTmkdmByWM4NIx+XzBr/8HNFhwGp2RSrS2ol
J3+QN8MVb2Gujp6TnAoSyJgprbV2hKXunDtCtPSJABhGTFwexwkyTEDro6VfYELVQWaND6QvXw2w
AIsgKtYSc8NCN+NPwXahjdQkcXrqFS4WlOgZn6SXWbu5rzD/OL1hoenxeBWOvOVts05r903HwD0X
JTPTSeO1BAFWDFZwm3rtry9usBb/uX1yiWFJpyrSbVv8Qr0oTJwY5ZgXOyNj+wSnsyxr1JlxR92E
JQnyXaofS0aMSyPiM9JUvB3aah8p7QvRSRlW/P7cUOYhLDtK2zlL2zu03YsoccFQoc+lW98TDqau
kRY+tJ75AObpq88guio6WnI68+D4dfTS9wQAHVsWb+lQyD2hhxtCcT4LgVAL1mlS0wLoufM5jc6H
CkwOVxmI87yq1lP/UQLJ0PT2GJNw7LLy5yxm7v/j7jyWo0fSLPsq/QJIg3CobWgdZFBzA6P64dBa
Pv0c52SNlVX3VFtvOxdplpZkMMgAHO73u/ceqziLkp80eQeNuobSHbcG4gLqXaCNN9/rb0ZHh709
brLiXR1SXSJ0tQYYY243JeJIY6mJH7sd9BccH8+V1O844I14IzCJbtVuLEj6FVRe9uD2BT9DaFD2
Vze0OwxfE7X9ahNkN0qysF79mBY/VSBOV2tXDM+OzW+MMQl8b3BfItG13mdiazf27u3q33/Q/8Uq
xsZN/QO3A2X7Xz7mIazctB16nCbMqBvVX1K66JoDPmkucquFreMcAvjO//7HYuX5z9eXx/aZJ7Rh
mJiz/2X5rIRF3bHo8l0r7ecMG516zmHc6NNuPeh8GGl2DoaW9A1nlbhfkQze1Wx4ygnhBYWTIrid
1dgUY5q42JCs2GQnyJo1qRi1FzOcTwchRRT1Qu2XPIRSF2A76gZpqtfebzZDFR/UkjFE507Ttk3v
bPEvuQRsFqnPLiybvsLAuUjTwnfRceyDH1OmZzvTn9W6G3PRxTkSImW8dWbjlVs3cXZmKL9iWHYL
2fSwnyiq+Ysg/srN+TRjcXJIRPZtcs4tzuPxfBvT6UgdBc053MOhlXyo39ma9efZ0J9jTEgVdrUm
+dRcjIaCYx/fm0RgNNx6bdLESOE9odfp6I76seWybzi5KmJRlV5aAml28IoeqMIs3qtSKMJeZ4Qq
edyKC9G4P0oO8frxmrMz/y4qfwua7kyWlyHsnzqNN+2QnR3BrmOa5y+87FbASpRogH+WGAaJCHFX
qm0dAa+PGQM9mfNrSI0Gqx/jXFkZCyCfJE3oRk/Sw4Q5WXr6uYTFAfkc/lzy0U3uRanWBnqdUpsm
so/aJNZKhOPs9aV+aYahj2Zi3FVadNAhDdRxd1NP+Ih7Y+jtSxhMd+q/sYpgUybCmh7qLjrnyMn9
6JxlQ0ucxDsUJVjTAnoh21Ts1OqrlLWC86Jo+yuhk99D7NQ9etPwZRTxw4w4Q/zwQTuoVbdDJNeD
+GwyOjDm+ENgHDfyjsOm/BCCd6XZrNCorxl9TVNACXpCTaNtvyqljfq4Tc3dm+s2bTIo8CmPD3aX
pXyI6ZJQGyYjnZ5FKl7jUK6pcsaVPH/1kkcdu4k+z8BnxgfarQ8aSA2TMHLoHiIvpCAfTbNNkRcr
kt4UTCWHspyOvxc8Qw+1jcRntRsH/p6sXgJVQORQR3gKAvK9+CnEEhtaTDbs1cMnFy0nSJtawZ7W
/y9dQ9dXF5xSX2MequXI2aEhjIazhBEE8kLj9s/pzIQHrtG6r1j8537bV6jOLMdKJ5zL4OffLx+G
5f5Xy4drYzu0HRYR/V92+elkxZUpKMBq3Okrb/hDzsPeCp7QuRA8SLQt1GHU67ITMiYzGkoAuZGU
9qwurAZHBHw6zgAtuRtCsektxV+tlu3fF3DNzypmg1tHfwp/+oo9Krvt8cLD+8FX2AzHCxfpkNQn
9KBhjUtcM/uFTnfVGGnmQfQ8c3KytWsdfqY/dtPOquB6WF13l7kc0kNTp4m6ZMvszUA7I6bTqEjO
zG0yOlm9Mczqo6yh/4ZxqS8odH+sC7TQtkDb1K1yWFyolOf4SSZxNIst/kKU8O4hbqdnn5xk3//R
awv0NTe4Wl/kbO2LOMa8pi/Vqu6I9rg2WZzUmvOAL++iV/WiqOWHTqbW64dnwgO3MRa7tlSF3LRH
12v1DE+pDQ+gMChPSTWw1VPP3S49+1yR6v5rXP/BsB565hpprN+pV1PbpNBUR2O6fq647uHVcQDm
qkiAmqsX8dH7a+RlpQxojBOYux/USQMD4KOROHjDp68p4w2g22cTQTbf2Ozqkl1Q0d30U6Q4ysY0
bPsEzmEORalq/qRt90jT9J26oVv3H1v//601KPQFKuXs/z8ufyi6Vv7HEhEgjfKPfx6Y//2t/xiY
e3/ZvBRD9N/CEzX7/rsNxbP+smwXIc5CjvNMT+0j/p6YW/ZfJo1htmeSCxEmX/X/JuYWw3Q2mDb3
saOswNSr/A+m5nRh/utuBq+GbusCsUd3LMP6V1msU31UdYzrivsl3II8drk+2D8L01u6I8XHfXNj
gaiW9dj3KykM+8Q0tJ8zZj22423x2vnFRuB+u7jVfeBqwcrHm7MtNONgMedaCRkE62C6THVJR6Tu
f8Ux4w7WyBi/rMZUBsM0djHWoMEZIVFeqH2IWTP0NcKB9TRBv1tlI8FpY+5oqXSIZ2O23rZ6WFBa
7IHGq1nSRc3gtzF6KBkuWiJlrvHOLHiQlqO/cfMQr6ethmVQDfAqrA3e6KJuZbH2azyFBZheEvbj
qtYHapUApWzzMlonPEk3jKoYcXJQbkS/aZoyfWB1IbLVW+CzknkXaX2xqiKDRtWxX1jV4O0zUkRb
U45PCH0SY3RcnzR7240eUHaO3kuMW82bZo3jAk/xlso6f6OlkcBGhRsn4Ho5OEP+XSdMFHLmk6u+
MA1MhJ2t+u2BvtO7sxZR85oW0WnqNYlnP9/FMZ2BQB0shmz+3uSqOnaFaxzAr3zWiiri0eO4p7/c
jQz7kb0/YaqI8m6zFps8k9kpHINdF3CkI9fG8GWNyDV9zH1zyqwnm3MPXn186MBlbpYec4ZPeWI4
eurRZrgIezdCYsluARX2pH0acR0mke0bH4JGIqkECUJXP9qddiSrnB4kScNL3PvEzfzyqXd4iljd
VK3mSNo0EBTTQsp12vXBKWiA9AwBjgWLLFtNHO1+LoyXvJyrk167z2PhEs+3UXimQHdvRBiJDGoF
ICVAOw7ZJtIzGHEpeIBQ0RbLOQrs56Dj0WAG1p4x001MkbWp0hjwainXFUAZPXACiqwqHk60h68m
6aC6JjOFm619X7sWCeUmwqvnIGQ0w2OpAUdofNwlWioZz/cUwc7l4IGpL4alloTWJqy/DX7dBWqw
eycSmh0K663MjPKDnsr4lAZ9fk++jbphvYGVZfYO8xhEoBhxJy8pdyzc9Oo6KVBRMhhc9w4Gv2o6
Z9KFANo/OqFeHiU99F5urqOufYCwMh8mius83OI07DgnvwksSjQGe1e5lnsf4MouTayERh7uiJPV
p2hk1bdaYe0hssB+xkvaejgccDOSyrC75thq831V9JQl+wlG4W8o3aQtIp1jZJY9OGNLLVk03Rdh
8J11NHCZqPB8rjklpWGXb2QFzCzOHOUYZ3ZJ+g8SHtBJrcyHncZ5+2gGR0N7p2LvsYrq6poQy41x
b/JBkaH2VlPsnUj3AnA16EHzusY/JHXypOMz1mzfP01pfv0FvHhWdx3NMb3m2/BCFuNYOGN8HOGi
LaNQ19ciNonZeiguWtNvfVkOG7soDsFIp0LSMy4CG0hmk0Yov602vpXLx9p8zmtnCYJ6ZEdq0GMZ
UukX+/RrGJp7FxTOI0uQe0dl2h/ZWDTcgy9eRkVWrNG6nZMOAJSyA9CeXUfgRBfONq4oOAJJRGGH
U11GWIanovUDjpHU4dIkDBikJaQuPKZLZTXQZO1IQEo45DDuW2t2r9ZqKn0gAJb5jpwvsPYn/laX
3XfDRCsEULnVwjTZwQJiIizqH7dj2jkOibFqmaeuh9jL7lZTn3hHQgdP0MrNTUT1PtZEQL65g+23
mAoCn6FGEzxxu3mU/Vpa3h/hB8+1JbNlSR/DItIcsS1e8AZGl8kjhB9XQcD7Hq/8aQnXTNmtyn8y
thhPdWcsCrhOseC8qIu4W6uWEYPM1OgNyzaM6bA3zAxgKT22A5ORVd9D/Rl4CEivTVfu9BOUtDo2
FS1P5HPmTdtUL7ENVjrqa2el8zWYKF8JVhBbdMNiWYnxKaczdTWNrbto7OAkjYZYgp5/zV516Apo
a/ROfAH5y5Z09O5VV/TanWTMmDBdWwZtjFlqbJHsrUVnYS2JCOIHBpzxNpw2CIzclLiuOGVzVLJU
KmjGvxxShrThre9GX+4Zb7snIbSRIQMYqmEmW+sQ93bxyeYzC4dVo2SP4ZCxzI8YgkU2rRvtRUTh
09SM0RpAmbWf/GZZTsMnkNtxyXSJU70DRI+ijzfAokjdaXBf13tmGv0NiwhDRpuiWBHdhZFhrJiG
k/FwYpsqK34Jik/va8kwf5y4NevMClcdxbp5Is5WAJCZukR/YyRhuawtlHUrUXzJVmBYIlIwpxjh
df3s9fasUgr0dJW5vvPy+HOeSTEPqOqLmT4qVrptoXuYwUjDh+BYLpmAlt1m2cygNaaz0DFNeuY7
ygfy2F5P1MYfnLlaBxR/YMuidmW26heLc8fObMkBGnkEc3TIP8ABEbP04/08J/aiJW+2Mu2Rq4QL
LK2QBwu38fdFeec4MeUAmbbLxkr51OZdQ0vk5LryPMfSwm1rs/i0f8B7G480lhOFfDVou0R2Cl+U
FkELQLieW64ZPEDk4EgbVFTOaBaxvS3Tdu1gdPWb5yTVrkrDYeUT5l0FZECWbuM6W9+dswfDbPdJ
oIFfZv2mdzaghpNfwMJYde87kA5zLXqdkn08NsHOA8K2ph+efsN8DA62E0LB7MWDF433TW7IV/pQ
cBmAbyrjzn6kiP6JZQlpTrYvoGC+peibJZ32jM8jxmQ+O5hl2Bb6LqEYYJW0XfpAuLNYeWnNoURn
zdMrCzKIbILX0ZnezaltLwYjxpUfn5zQFB+9zuhtAORybKlJgg2rH6UEbdY4rfthS+81KIMPSY/L
XlctADj2yX6FqXuS9Swee7fGpKBzvxhhv6FsNLzZzPwWtZTZbp5Sg1IpWpWQFNEi7fEmsr4/k7vI
V6aCHjgYJGcgCJVGw4utwAiJQiT0HtHooAObECuAgq1QCj4qMgdHuafuX/yhvoelMT0N8BfQUE6u
AjJUCs2AJXUzV8AaBoVtSBTAoVYoBw2mgzsBd3DyW6JgDxXUB1/hH/yWi5j6wv5rhA1RwoiIPGAR
lcJGULa2TuFI8KdiNEVF9b5rUe8dhZuwFHjCw6UWKRQF4aiOD8XGRQamwlbACofgMfusHo6FqYAW
rkJb+DAuePZuHAW9cBX+oqOguoOHAb4zUHgMT4EyGoXMwCZhEWSY83OkhB+p0BrpLJaovj9k8ORS
kEtalQrEoakLBxcDJa0K06GpNhUbckfcDDY5XmAeGVQPj1TE3LyIAdiHBfUjMMF/6AoE0iskyAAb
JFGQEAtVyIEaMpI8R/cAJKIrpEij4CKjwowEdznMkUDBR2CFH6XCkUyN9aC59mejQCU5xJIJcgnr
ESuIB8wkhWriKLyJwWW5GDuQJ87wajOgpIaKXWmx9Mt1oQApQcvn6DYE6rxeHGeFUdG1P5bCqlQK
sBIr1IqmoCtjg+gHIksA+wXJkio4S64wLSAbM4Vt8eC3sI/DkE4zxRVqqdwbUF5KhXtpfsEvEGAq
7BuVQsL4Cg6TQIkJfnExLuAYG4LMCEkmUEgZF7YMvh5gZAo343aUt1kKQcMx4duCSZM4Zkf6ssfL
o4A1phlBaqChjKPHjCCisDbqe36/8Re4LAWtIcUvCGcMHspBa3AOkxfijBVjB2h0+Uzc1SUPNX57
VFetYxNUYopDZzHA3HF0lSIswfB0isrz+y/W573Uy3tNQXsKhe+R0d5zueJMvMOFQaMJG7DzqJA/
VLkSR+nAAP3+C//reIhgBBkKFiQi0huWTjKduYhLd/ea8DzpghDIUNqbNK6GqFy5QhDprqIR1RIw
UaCiLrCdwLSX8YsxEbntSEVoCmhkUARORxMBjkjhjga4R6HbNUtbioYTJ1AkiyolMuKAkgb2lmvc
s2rb7Hy2CqeUYfJZ+gqx1AftYzUSzmgUfsmCw0Q5YwEOCTRTO8n7ygbWZJM8w9h0myv3VhAIcuWn
k/TJqf2W+Ag5P4CKsjuCotEABspogJKl4Z4spTiN/QFphWIBBY+iRU2eDQWUgokCSwTEFHYODGEy
XodZ7NIz4/pnAmvPhUJTqQK1WwKtyoBaRcKTDbIEZAVLd1tCtvIV4kpTsKtBYa/SHNUtCWI6nub+
TRu0bGkD/EAr9V5zE8NrgaV8i7+tIwbEgLBR/l90usFqH+bY95da6L3FkLgmheTSYXPhdn8jarht
S+PkDvKTcGe+JK73otVnKXBqtT4H0YqwtRnz0OqD+dq10xsptc2sNwt9gI7gKVhY6AT027CySThi
4IT3HEyOSR4zlUT6siFUFkc6p1eEAHC7cSqukdp2uUKUdbDKGgUtC3hmkfwGZNZxBlyQfcdCTC14
qnBn4ahfBVYtzMCnX7K5BRmtV4i0DlaapqBpFI/ptLsBUovkcwJXzaGAlXv3Lu+Sl8AqnYPfYh2A
xCYUko2N/e8LFQrWVkFtq6C3iabkwVFaoB/0emErwlsI6i1Q0DdJ4n5d9aTxB4WEs9Xl1ylMHNX7
a1+B4wKFkAvoKyoy5pQTdDlAyc6h/gXOJdoVA/CytUHR+RNQOlfh6RD4XLpMSeMZCl4X/WLs4Nmx
8NxHncUeR6HusgDoXY/DfVzDsg8WA7hikdTHMC4W07VUwLyyIUSL2ZnWQ4XT09pvTeH1ah/QXkZK
nENgffFoO4frA45vUmC+39+fwoSOU4/3yMnKPsD2tg8xmzd8FsD9bF6vLH9xfzbtEgYw9kmtaT5U
QBrD31KnvZoKF9gNgAMLhRBkL4N9vKDXH9wUZhsmt4EMv9gN1ezrw2ghpL3F9vI0KDyh32u3nK4g
PDeGZyTrpGXk0kM0nL30oivEYTgDO+Tx+qwr/KHmyHPopt+ZlxoLpuxio+lb2hHgbCcpiQAcIgtm
leUhYVAo+pJxCqxFV0EXO+iLQ/4GbS17MM0fZ/afIZHgik68xUBvJDI3AEdr8kz4Glcwp6TLqBeh
b40CjbRZBXI0jrHbftLEvkPvpp7KdLet6d3FofHeGasm7+y96PS3Fg3wUFA8aE+zC8+ii3fFAMMd
/KSM0Wwt48NHkVjYECpbhaoMqc6G3FeRcTN/wD3550s3+f67iVJGO1+l3NQDyljogTZugGFSbdUv
KrPdFDagTDmFYhUy+u0SC3Y4tTfkcHGS0sCwHaMsPpls9Zdt3YTI6jhQ+wbgpFjbYJbFRHfEZBvf
wwiEE9w4ZwCUEa5L5xhoIby82KMcQTXbDHxVbBdPetnGawz/ZJftedWMNELSwjYuUwM7uSag6rpN
ZqLTDMmq76jMDRL8LQC2LAZfE/k8TsAVl/WuTokoz+ldkgO4GYsfcAV0kspwF7m9t9TS8Vo+Sbfd
DiM2e1k/+7hgCbakd40PXaeJ3k2pFUwDUqpy54REuPskWxa0AilkNi/c11TDlNRhZj9ly+VgWtVR
BHQP2vVwllpPh2pAg4UJPKOnAkyU+YeO3biiPKbS43Qpme8kgapJEpSG0on4MeXjrrd4yvkWBAOe
JYuMYxwlHGutJZ/j2jwXAJvo1kzlgYGZ+tuL5Te6oS/jhzHMunVC33471q+Jk7wNjpKI96LmkzMI
4AJ02dqBfS9DfuGaCRwNJLgcGF/kRJHTYFglUttjXt6Feg6UutqPBURqPG4H8H9LnWqStWCnTF2K
Q7ip1fdCGZ05VB31WLsrKTZE7bmGdfwY9SWFnWT2WeE3gIlWbI5u3CPUgN7jmPpxzCxmW+m8hP14
ARG9UB3MlArdEJjAUGmfUWA5C0ZuoMvJR3jwpgTLfAhrKdDXjVHBg6Ccf8H86a5uHULgIytuL8i1
FC+zX2MXFD/x3DxlgiIW+gtjb3huAodOivELAAVFvvWE/9361MaKYWK27OPou9eNmztDZPb7/Zzk
1AQYRLQL9CMY96uuSz9GjamPP4zfDGLJG7XcPnwOHFQuwkQ25Ziw9yOnWOCkf7Icez+VyT6MiAo1
xB/L9q2o7MeBU8BAGX7KYo63ZNf0OBNCix4ybZtl7kq6BaorNkUMzhYfKK2+SWnEdLRY3570SWYY
86J1qerr2vSZ5DbvMWhuLqcQ2PL8L0ZiFLU2q8krP5GB7+ReZEyQLYVeP1s1bYq6nhSLeaAhhoEn
0ZTqszXFMbCnfTGQhI7H/Hm0w4KDlN+Q5cEVratm6vRnEvtcC7jCU3W68bLdJLaj4X3XwfAmejul
kJG9ZgG2zCnzazWXR826S2nz1SooIDamnvbO55oKvWVWRSsw3oTH6GwIEzBvNvVwIbgg2CEst6Bz
7YYSZcd1C7hyqVxUdUPlT8feWtraQy45BQWxeE6spyTxaJFB/yj49hkNGuqOgRg6/ilFwjEq8Z+Y
+U2QRec36RE8swNr3lsQfOIEtQW26p8mty6t7U7cnv6+87o1GHgw6TJnzl/8TOhgaoIV4VTFAEq1
qNPdqjkTex3+BBrH0s6SaS0G9Yl0t0bZgFKvBzvry3OQNJJTOcVzc5CvCV1csx7gvRJz8ipSwXiW
XoyylPlBwKh73WLcSynmHIyfdCO+E55f1BFFJRKH7C8Ozsjo/5hq1fjUYXliC7MTZcVoVw8AmpJD
IadMULpGlhIld53WmUtTj+G3+TzxvIYzZi0J7EcU6GKFLaaTxm1l0h9Fapfat9Swl41bij1uTmrD
s46NJ8lnLY8/HBkO+1GvkmXmR0uNS5/xa6Iv8XxGCzOynRNuNGsk0m9qGoJ5hsDvHrLIYw/UYYvv
7afQ4K88XBzb+MjTryrorSdPMiGom25h0pRybCaDhJBrD3s6M3J6q3RMVSmDzK6vF0FE4xAdi7Q4
i7XM2WnlfWxtGjO6zXFXIJcLOnsrxE9Q8ZzUQ8LFgZSL2i53dV93F/s6d196aQmoHoXHU25i2yiN
jalNBVnh/nEydZ9egNtc0obSuEgSuutLLNq07uS+Guwobl2Bk7xMyHy1pOjMscPe2cJ/9223XFpB
/jyhwtVh+FgSHVgQjX9JWsoG7UFcexYt36hMwoT+nV6JR0PiUDXpWzo7tTSVScJatr19K5u43k9S
cGxJ+s9aho+tA4BINCHrDlaEoTDrtd40D14KZIk6Lnflrii8XnCY3LdTHi5xmYApLXlClAj1m3rm
7vR8ePWN0NmLWNK/E9gfbIPd2hRWXCmBfsIq2JPQMHcJqSXel/cnj/1sSSfbzpmNHCOBs5NVMUHe
fqknrbwTIUWzNZdhS5iwS2lrI4+wln2xjHz9mQ1uvXQh2RxMNBF2IOlXV2jmojCfwsSt9onPIcz2
M+uqh/M7pcoO17VVXKAPb7K0esoCfCUWxc9Le0o55A3lSsuCjxLuLgIgLpce4COqVLo1U14Wx5lY
Vf0zaj+tMx2NWdNhtLLvoe1XjYmrcNacN+HksMzCtVOU24qU9yLu59e8Sch3+/nD6PKm9HtPgXUJ
ErHjHdgPv5vu8ODlSBi+Mejr0kZQCMm6avlcbThVVNRjkLV3VoJ5OJF1hyLqSS8XOpAkkac7Y2x2
jOK58TUaHlsq2KZg2dQPAZJONLJwu3S64EIk6T4E91rgPjQ0LbEtQPqfoQXlMSwgyrhd7nG/MQfO
mhQuUKCCWG91t6kWCVlZtPRGTz8kX5yI8E82fdtY4V2dDj+jZOxHn/3NpPXDj9l8iy34rkuZ1e/1
0HLFpm82211nHE9UG9Dthe6ulRNimEuNmNXfJepsYGGTIrDYZi/OyORQJg57Lr2iW7PnmJJxSkHu
sraq6dAchxemiwRwLIwELv6Y7s/Mn6S3xY83pvRolbzKEO4yrr3I+rBw5ZtJ9p0ZqzH074vJGZeG
WS5dfziZusP0ldbsrHfua7J5c5Ms/TBZu06IX7N5b6CT1xSLscsTm6jz8DC5Zw26TFhzal3oeDX6
rn0tAVCr16ptrF6FOLJj3RJwrfya9IEaOY0Hg2drJIZtEOVHKvcqN3/1TVogdedGYmHVBltn7l9N
0z3xSfpDujIpt6dJbNXYEOsjVh9aCnNja7JEAtDERFHY65RFqm7V+USnfayYOeqU0xljuwewwnjw
pvkxavLXEaGjBeE8uv0pc2jUHoqnVDzyVyMmOe4jHbsF85B69K/20F3V59VpCLpZfOVHXvQEq5Zz
H7TN+1Cias1x3y+cjrP2iPupEKDLg10Ae4cu4hj3MIjkGv/3QqCtl1ZN29xU3Ttp90I9Fn/uhieA
eTMdb6G19iJ25jsoDmtqXzaMs99i22oWRVzRX3+fGypNI/e1N20cCS6YbfGCEq/nqDM3REEOQZef
SQlaizLRHse8xn4z3BPupEzT9RnWyDrepmn8PGrjN1PFZZo1tIXSK251CWUwpIPJke9GgO0CDtCi
obZFqqLJshfXysRs1cnvImXgKivaisfoGe0ZX6pR/4YqiJlD0nAugXhH2DqmU483kQiV38c73Q+3
gKt3BafkbF4NLI+iuwudcd1yjWjGdI6EsY1iEE6xfDRjNt6atZnbiY63chfQ6U06nNY9pi5ljiNz
ZKpkrDD240Syu4cAEbjVONP6+XYUBXMbCtvMIlpnUf6gLvxWI1yconrwTCv6yzAVy96qKPtwX9NE
HmvNv2CBWjet98Sg/ZVQ1Sq2xyMnbJarSn8xCBgs9OlPbuF9GrPmfuKWXxhOyIfTD9pyMPIjWw8a
asXe1Ott1hiYGoNHE/WhZP9SZOaF9r5LHpcfjK/fmtHbGTiWFtLMtu7wlYt8lTP2FNq8qtm44LM+
eK32ORvNd5eJp8n0nhqJ7o4Y8Z23zuOUOGtNo1u1rZ6ZY77TEG93wbtuU/o5N3+SSj7lebJJ7OSe
mfN+oCwsmRi04q/w8/iq91sM/OSwuxVDqk3kp5+mzhzYsR5yorMR1mVkmN3crkhjf9SafqvT5i3j
rtfy8tTJ+NUsh7eh1aguFNaqT9xdkmV3MyNY+orgfJv1pkp4AKmSrMwnpR2veMbsPSd8Mi3jruAz
sTzvm/e6qAZJ+1S9LbInnUmaw/OzMrK7eHxkvvQTTN6lCs1Lkybvackwzo13qQxP0UznMK3alkbl
liWOWL5+IoKOddIfba17tbipHIcJ1GRkq4iZaaLfp030lme0j9Qmeh4H3I7FhBvsxdbskx1F1NdH
i9LFRBaVF+lSZ9ozTNHb4WpBtBvM+tDO1kXLiBDTV8ClQBNBcqLp+RFx6aHmmbKYmYgUBmz3aV63
BZc2q6dt6IvJ4/bMzLuu5Px0wzenLdplmCFFOl17dAp1+qrrNTyO2b3aEwWKvY35xc8nuVQXS2Bm
d0FI+L/eyJJeqQj9inWGlkK3qdNlkCNaUfsdZNaEe6LcUPuWL8Kr6OFVtvkjlR7r3pqWbmFbOOmq
dauXV0pY1p37YMXD3iZxi03mHITmqz3lFrUKSEDu9OA6So0ZOpS0+jr34hxP5p2vVZ8W3OCwLrcy
m08BU9Rmni9Z0rxnXXQrskdfyoAQu4uH/T3wp/1IAUChlUxSDPPSNskN/sI8Pg1G9TGQjqgbauGa
VymmN7cz1lniP0uPWy4Xi1Q07ddkRmeBCs5YZFvqBVNMk+2UVRf7sTWBqYS7xHXp7W2ZbOCLocHv
OPhocWCSx6Q4x3LeBgl7JFaMNWV3HMxKCiIJZEMck6Yq3cRCrVEqLB6g/xAyd40npltnPzcXuAMO
nHF2kUifRc9tP8whrz4fdeSH0mp2uVFz+SE82eKOPe/PxP8PiK76/rQZjatTZY9FWm9D636co5dm
qB8c2974bCOYDiCXy2VRSs515UbTJAI1xF3HEH/Uz6Xq9l63/KOs5FnSvbKoTaw66gdm1He7mU13
ovShONILJ+G4NFwpMnoyM3PT9sWzuwTFfrYBtqsWPs4hst/SjQnaifmz+qIxq146lyZQGf2YjSRp
kBELMcv7Tm5oyLUo7S7yBw9LiaAiN8n8T7MJKna19k2fyfX6/mrmAEdiP0YZHhvGiPOzNXckpWiY
1mgrjrylIxBFtBqRm80OXSYmAnOTaNR0ZIXqolsN47Cr3f7qBw4yodgHQ3OdNPc8hdY+lO02xsIp
XvsOEXt67OdoNUbTzvO6q4jeQiVlDsVPPHifqK0gH5iBSn3hhO5n5T8xotmFQfoTCO8cyCBeTk61
9/TmYw6cW5DF66ED4J6j4ID74AeYC62hvXhmiSyzZIuEt8Sj/Z4zTVvZTMhBSh+MZOBPmXRiPfPU
Wrq5S8sjY9Vl3GZYF7ANMIHKl8JCARgz800tmWEzvjoZlEmmP85Sa66O15LojnXIxdTOmiyPuCbO
9iQJh/T9Idf+b2Drf7NrE6vkf+faXH0kRfufPJt849+eTR+CnfBw0RGLtG3hqDzk36ZNQxd/kSbz
LKHmWaZjE979R82R/RfVQzpzHM80XHB1pMD+UXNk/iU8G9HYAWyHBsx3/Q9Mm4blqqTHPyPsfF7D
1HWDiKivnKLK6v1PgTNfb/I2CCrtGGswY0tJKXTOpb3syDfg10r2DYkCLsrmlYPmtNSn4ICz4HXO
tLt0Clzm0PT0xUO9ED31EmY/0/aym5L1lArVTznchQBP3GheBQIgRO0hUOiE1q2cGTJ5s00hQ5rB
YlRm354WnQ+Tt8hujcMTdAYshBEAPSi/yDHfVpV3Z6iLWiehv7dqQ9UgB0o0ftNr94HCpifGDpeB
/gl2aezMBKtbNh1FzmYmGFU1z8lODLKYkupcldXVzeRWtNGnFc/hcuYJpAGs05tbwtiGBsbIXZcd
pXqtXaBcpuvUHO2TwUG04VntZWQsei3/I9N0q4vxGBWbvOzXM8xhamspm04b4phevQqKP5BeYN2k
UYl3Sjx1NMcOXfKsuWiCucXvbAfuIhka/IhIcknHKM8Pza/ZEDQcDBhNK/NWpbjDHfuBwnHqJUqV
0ur8lVdr7y3RurLKP1oMTm22Ap67N+K6XpoWTGiglWttrJ8MHdu4PnCmYt238TEunWigpco5a67b
LozxWf8/3J3JcuPKFl3/xXO8QN8MPCFIsJNKKnWl0gRRLfom0QNf75Wp+0rX1zcc4aknCJAUKYkA
Epnn7L12Pt1ODUwkDduJU/HvFnwLPYtspDLTPTKVJoQzzSIiS0+Ffnap5Q5Us/0Nfa8xFjcbU9bQ
n4Gtamb2jZXCtNPWjGqdXzBtvy8S544m6aM9JpHLZ0SF5H6MWdbtZ3rHpkWgUjIlxS4H1BEX6Lgy
Z/neVcWNloLFgGybRZARyuyhdX/oOEvmtpwvA1/C2jbLw7ogXF2n4hB894vsqrWdTnpJjC1+u4fx
EZpxhlg/m6C1FkSQLcI7GzbxXwiLDp0Briot0+fRmv1T2g23RWu21xavbuNDxUnL8WRsjkxzZULu
9KQ9cDB3U19wKufGl4qgxr1rqfZKcePi1YuMLmxtRDYw7E5On36yJqNlQsIdJp3q18pvXwsEI7ta
f7G94ktbtGWIMGfaIdZ5Ker6xzpBTKlvzaogf4B2jbA3kkVdDy3WErVD89jM7sNW+YQk2dlubedL
B+S+d6uRSnN87zp0F+pPHiCavUF7k/TsBTLNydkC5glWNx507oRWA7YR8HxoyfTYjw3hyfa+qfkX
Kz8hOqwoai7oeX2ltwgNitamP/yiU4QEwYcJtpXoW1dRPbcthwjF6YEuXWhs9lch6zZDilysRo2y
bwnLICLyczlMAJx0jYUSFW8xdfmeIJR90DE5dQb6R3gtkTqgO8UeTUSd3Pt4ThOsJelmlH4NxYDN
aBMEq/Z6uScH48Ni+69/vUjjm7OnQj482h/72tY6+wrQ21+v/e3jKm6hdqvD9DDt8bLMAyETRFSq
R0XH13QwMlrolikRa0tMb0NUnie55wE8digtAHh/eDqry3bE3HHqExQ5KxXcqk5DL4thjORykk4H
D4pi0AyXZAN3qPZmq71fVxiDH0+p58HrfsqWzIs+fp4lyF/vXLmX7Denqoi0IbDF9Alwaa3tWG2e
eewykxBP9ZwuX1A/ojZ1EhOXQ/NTvunjneqnMkyXuIGBKDK4GfRneOf7Jw3q89QTxN49JMGEwa/j
7Ham5rEfKfEXdWY/zZV2XddjOwNHY7Xu0a5guPGtr1Q74o2WSiAy/ygaT9wbck43D4t9Ra51HMWQ
X+epeYII192OZmqeXKP+5EpEKtqOhC5LnZ0hfNTMlpAlbd+QkkJS31P+pLpHOSuyKukYEvknvAXI
K9bpqcq05lBPjbuLvY0ko630L51nipOZNM+9VMl6lg5KpkWpnLfeoczyw5ASWbNRrqFa4K9EMMXb
K/NsVm3a183ydcqM3XZclnz41BT9uTB14oi3/pvoDe+k4TE8VWvz3V6Izxoc0ttTckmesyAOK9cr
TgjV3EOrEaOq+clXsY6/6nTsH1zJFzQnvPY0TT0NK81Wj9lla+r7MV40IryGhqpccajW9KHKU8JM
ehdjZurmh97TX6eBtUaRCB80FzfcnrCWlHSHpQOe9rnj7ALXC++U/I/+YtRoWtZ6FPuY7C8YtTsu
YwxOU4KY215EenSRUdvyEssdLqy0Q/d/Uo/9KcytKThDPtCrk1IdqQ2a+LtpomvPbKK6LJnuFbth
UEmUtiwMTZjd7L7nivQ8EknL/OIukiRe+EQ7bmPmImUDUdzJWCK1iUmuueSBPBk/Hq+tbh5bIB3p
QjsoNJeOBEy5we/rEybFGdpd3H4Vl6XHWaBp9bmle3JRMVTdnz313MdDb2tftBrlj+7xGVZdt8hy
uLvv1no+ZMwVcGN7MZUhwwzVq3bb5GiLoClVQ2ZhgDL6XVuv2bmUmUhq4xiWj4juT0aSbzlfXHfy
D2s2iovDrMC0J7wUIhkurN2H92ipj4fYuytpeJiQi7tAaRcJTX3fZT3WwavisTZDys2L9oedbD1E
V1blOd8nZyRfAwxlSGHl6q2nefPDQaqmmhVLQZBP4JTkcd0qOTimctdpK/co3CBSRznNySVhOXaa
1q2+fBzlUdJ/e7lRe+qFci0I8NHRsVAWvDQsrt436kT4eKj2NhwV4dAu6ftxVzlcapPJ00CdC23l
MXuJOzeJKlc8q2NvGxvtfbVrMG+gyqH1r/StnQPSufasZ997tCKXWI/RFSY1/U/1tcqvaJObAb/F
Yazpr6iHaqOivJK8N47OMmBAB+37sVEBWx8P1Z56bnO/iiYfzv4w0/FR36k63dQeck8XkRV+InW+
fWw+zsGPExGkxFnnwjpOmk6Ya1L65JU3W/SRh4b2nuOioM3qyTlrW8Yn8UsloL0fu/drVG9Yxqvd
DBf/ySzw+/w5cF6iERL1b8cQZSYzeG9EYcJBm9Q1+37lvu87efvDy0F6qQPzcYjUEfvHc14dTKEA
8IjzhEtYXb3vaWPq2KnH6hVTS2MoW/qLIUPE3i/erpdxtvJxT8oJdx9UPGemfbusRgW1U5eMupRS
FPHv19fHc0ZiHL3epFktA5JxqEjPaeh4Pbg5gyw0WxJ81WvvPyCfaxLorZMzkqWnMx5iZCC47c/e
P57TOkHsD3P3ne3L6NuMlUPklRkFWVBm1yDbjqYaOCZWOmoPOpNxQKrwpg4h+dJ/xdyph5UdM6ap
I9pmtXvqc+39ElSXZNOnKfFricFI6RT+ge5gcuoMGaP9Ps5+CqSDXu1brkeE15bTapKXpNtTojH6
Mj2oi9OlyPfXmxClfUYpDwhRHuhauC4ADnm1qk3sc8/fdQL/eDHSUg9kOl7g2LxbHem/PQaGSS+0
1Jl41gvn3D/y5HT1ZDUN5HAMeaT/GZ4dmSynHqo9tVGHXj0XkxsQ1yIgY+e/kXJlvKHcVOly77vk
1X2tgwRHRdHbUSBvMpX8Z9y1QC/mq39hsRb5j6nXzKQjL0z+xGIwPzqpXfUS87C/3qseJqaOMgDG
1PepbdP0ezwUBM3InLwJo9xF7X1s/u25WsMhs/v4GdglfDX/9hELa5UD3N7f6mNK9T5iyrGrW9nx
b2/7t/f+47kiJe5t6y1OR/m3qlf10vvmzVij1aNmGUK3Jx/c6IafxixvR7XB5WMn3IDUZur5uj+e
m/FrMV/UtUinoXdc5vJaaWN1tFx5LNQ7kjVjV71FvfnfPka98Lf3BKt3cHLrppb/fNpZX4zUpCgs
f/f7x73/7NRCENz5fBuGRVCiel1tXPn3vr86bTYJwZwomt0yTFDRZLprkDbH3U3M595t18M0NnV3
mgziqV0wzpcsBeNn1vVxk9coPMv2sqibe2vJEG3c3aBgHxs5N9BkjKVQs4TU5Y9J4uq10yGVxPKK
wBoRR34702tJ5ABnIvupsri+WbW42zHI1BcFx1cb9dBXI696TJPdYLigqas45e8bNWyr3XawOIV8
md7tExyCKPlnZbewJuTQoexonpwFq4f2O8a/fvY94M2oBJu9LUceDBY1X1uMPI//RT2l/iG1SXLD
hTJRHofAWdpTLycDqZwlZPLWCK0xBXnMLVCB7TVuDFLFyjQDLRsMx6Vew9TPGPsUy10B3NVeP1Tp
ZeRElAOoU+pfHTAYh1FmTvZyo/YIvtxjNR1Pgxx6VRq82uuAyndGvJ3ek+3l0F7MJqfgO3NdPp7t
kqISYiCbIDnyGuT4AIAMYZ7p2IyS8eswbfMWEhPPbEYON+97upNcpEmqsjbspvL/BJvYXdQefgt0
a9t4mwuHErwpew9cQH8o/+5Ic6qOAd20clJBAZb/W5cTioa1PH6NVNswDsbVPse7cplTLUqpAB63
ck4QEcurcdWSe+E0RJOpodQg3xy1NePpe5A8uk/ZpLsRQbKdN4cscZ161hqqXZWyUFOqPtZoPy05
B1dZ8WqPY8R94eNJfUq1/dgJ1Cvyn/jYVH7uHbfeo/b93+dV1MSQoBwZ+pgSie100aJpn9WnKYS+
2vvYJHJeCKf0y1gl/kF9UKnuXWrXXSq+eBuoudVNDuxvFmPXeErGU0qD05FzcLUR6lRz0r2V42TT
C40DrF7QGtQG/iC+xfLQqLPNDypcXOoxUmd2U0wwHFzrmzmZ17pKkFqqk09tQHvDcavq5DfFPnGA
qqXz0di2NqRXZyGDFoJkXi66bpPE9PGYviypbEQzqKAFFUDRkJ6BhZBgSDTrMnQhyzL+OKf+QZgC
iQwB4WTgTiiPy4f/x3N5F2r4scNqvpnMurkTqKM/jXFn73qAIqVOoYh4AaxocbRVBFYOrvY4+Vgm
Mj32otR03dAPmvro1UiqAMRIYuqWHTrd3+6N6mHVa4KnAwIWWvHY9pt/RYn/RC4wGc0Zmr7Bcr+S
+5jeSINy12z6/TgazU2ZnNrYv2W6nd+Oq25dFwMtWg63GbL9AR3RcMgMDJ8+kiWquS8+uvBzMbWQ
bybvIUe2QhVmIF5BJyWmoFC55FN86uLtcxFDsha9B291nm4my41PMwmoGgrDCHPsst+I3h49lh9r
n4uT66E40WbUsMHS01Hpy091TBw3Ptz6aK+c0a5wxzNi51OQoINLhANdxttu8mzUKAWvX2bCMcLZ
m1fSN2fSQDRCh00cWGf4KHdUtsS1y1Hoqr2xEL96qyKuTfSgelM1ySUro9AW0B7UOUPi4VGpjVD8
ccAZlzohA1aLESY6pZ19KsuKwier8ajKQxzqyEssuznlNH9PNUL4bfLo/+DZtsbMh+kMaZ84A/wt
tT4fE7JKCe4htJsIXMogSb936LWEHTmFq5WMN6YvaWLtOO0t28xDTLLI2nz/1gKHHnn0n3cptRmb
nCFKhZ+dVnsqA2s4+h66noFCamXRIc+aqxWY84FS63EkmxNNAxvsTNXeWoKDHU8/G5l3uBo0O9FU
idh6clBt3MYtsc3ktT4vuokhIQfftkjpfptu/iEfx7cG9iyuI7jtHZX1Nde/uz1F3Hr6idDM2LWb
ToU/OG1LtoWWO97WvY3Yw5I0fUunElzmD8IlVAMDHSwu6WEGZax/7m1ulnNd7je9NknvI/7Q504R
yjzqaUiIggocYp/InV4EDg9HA06gIf/2nKTdEchsRQX5tjfJmow7l6l/ZEESPrebuYbVQqL8jMCX
/AEAihZT2JtNy3/pRpKCEqfGqRu17EC2IHOq5taytJxSE7+4dUBElquRfkL6uzKX9fB/Wo2/H0aa
GZkvfg2OnG9atCcLFph4gZv9WPTc7M2Eu/mgD1QgqmNmDcMpQRMUYyDfWw1elTgjbU/0wZ4u8RzW
vX9H+tc1ABIMb2046WVbnYtCfG8RjYSNYf3FF/v/tulmYdr4vzXdnn7V9a++/wWw6D1w5Pzzf/4P
6/1df3XcfOM/BFZ6CAqgoXwgUgL9P5bhWJ4LHcWzJCPlT7fNcv/j+rQ/AARQyVQttf922yz7P4FP
PklAJ87xrQAc4/9Lt81X+NO/ddsgJQcBjTZbNyxXD4C1/O/dNm/tLC2dnfqcGp4WqpmKIacrs20N
50F/UROlxkKzE254nUMSpPFX/5lCqZc1Ui+ZsMpJlHqsZlJqT20+Zlf1iB5lGeEgyw6PmpH0cs6q
J6T+vT9+3/WJmDXLYDjWLvp5bu4oMFkxeXLCovbUZlSFAZwoK6xj605WmC6GKuWp3Tlugg0RPs+q
mTHpldT1DKtFhSO77zAwxks6a2dhuwkXDMIU2y9enJKYIoGocudIINR2nZmILhURP6BwygnLyzzD
WaoN6e6/GoLc4qoX+NdgLeWIyKIiTb6hbQUBvbTPnQEBbCi8H9qdZetfoSWkn1aw7g5kxKiwt/iU
smbAzQQxrG3Lu0Gf7mc7xRi3zk24GoBaV63b43XelWNi0athLjciW9Oh/p8cm4lysmTXYfAIV4Qh
o9fpa9tZ13VJcsg1lgGPDRdHUtKAssbPJG8fM+asIVUJsdEEmJ+LdEqjymlx2C2sYuY2MjHL6W75
1M8It904YCVXYhCvFy80quozLuACibKL+1ZrncgPHv3EmJi5mtzBDP+1pi/Utt2Cbw3l6KrDrph0
AOQVCnZyzEh/hTQTNkzliWmVISCCyjaahkbfnrX0YR7yryUrsjrbNmpHyKEQs+0Lprg028aZ+Egb
OzfyrtnXSA31UGkmzmPFBXjSs062FWBrjHYEyQbyLYiqEmTlnrwf6Vj0b3HDLSfbNn5rtebu68wM
LqJs762iE5/N4uJMMKlWybFccQMlumdH9FU75EukxNSGMaJO3R48Ej8joMAHbfW1Y1YG12SgELt0
TNNGa/lqZm0SFk1mIHfxiSKM3e+kc3bcIm6LfHmt8SCciBsHqeNvbxlGOHjzrBXlFbQ99mVT7Vdz
uddrOp3MoxAdZrNFiKD9IxlcojEsr6CFzWkT5+0ZaICJL6879mSuhYPpwrgpjl1V4o3UiTPRpYFX
xBJw6HPXS1apjI2WdAj2buEXNJIsZrsuS6opi3ARkVE5h23noselF7CPPwdmcSZhdl/70xS6nfNo
ZtP3ctSo1G/N52HQYXxA09NG7o0Ma1ELmPacYsk24BwZcYtBlfYrbab+oe5mPB1LFsKY7naa4+yx
YHIhDvBxSXXJR/zyC96rohUGkRXFU6djF6S+fdW3k7BJNTdHfFNF5ZzcRr9h4qFU5elukbmDvtV8
5+xA5jXO2UHPXAt9eZPua0EWnwagxloDbEceQXndK0W2hE7CUa3LjKrdxUVtXw19RtO+Eiw/0BAi
0pFSD37MWoqMWBwdei05ZoTWl7RQtAaNHpCgAMBO+7kB5dOu62s/B0wpbMs8rDahEQK5bzhaybAH
z9CfAQhUhvtWgAWOjChz9P0sJN8Z2iHwA4DS8eTvrGhmNuD9Qow3nFwftl8rJZC2aTewJPsvJafZ
ybMAIcA0Z4RiPaLVOhpoYgd6/G9tcEuiH4en2gWTVAM59THXUZ2nQdDvEYrlpP3MJSo246dYz0mF
dSvBCGxQecBCm+JU59IAYAAioL5z5S9pRHXc0HUeU1KP9rFMGMepay2dcz/q9s8S/lQDwXmElrtM
2fAJscUaTl2XQEl6jJcgeek9B0PAmi0n5PznjnNMH1eXeJCVDEwToN6aJetxQo2+IdRzArh686T/
MAsekWf7LdHCLrOZhxVYeCRbpiohUaQPaxJr8KjKO7t23FC4mEqH8pD0LWdjSpieIAI5sN0Xa0Gl
AI+v3i2JTDEHJoRIWxZ2xgo5vZdA0sIEtc0CCSn6AdhclHkFWAjcEVONwMmZV/cwzf4v8J92NIF6
Oq2kSYTteaTL/1a69HRi7lR+V7069m+tEsBwNWcCL5lhEctw+Le//aY2L0U8nbTOGE/JXD4tVZzT
Rem6Y03g0Z7pvHvvoLYm5gjSpxafN4Nxc/zZCvAe8Wa9ULea9kthaEz+ZuhJdWAeOKuniBRCvNrE
u5Tr2WOh5LPo0uIxBCbRhzN2Mk5hbT7XKz6yyqgm9BHf8ZvwOdbgXJGCASx5mybxZrFo2dkGsnMx
opHUsejRnKm/Y23+tqxRi18/HLUFS1GL8VMPADgLcnqDO90zMO/WRXn2zPhr1+jzWeadm3MKzqJK
j45DxK891F5YWlt50hDsHDva0LNj6whMtupeowGJ/dHexbopXTxNf05Xl5bhIBGT197gkqSaGu+7
NP+8svAL+5cOmgmQUL68dhsmzAIr2p1lwVYtKqA4qFZzdHXA9Qt4K3e1hHuQJ/YkyKY+bOYMlEiv
+rCoGTTm4reTTNRCZ6tkjbgiJ9JH89zD+GiJ4V1v25EZuU8b2d3KLwBonLAV6IlkbqGT1b/rwNXC
wEG4WqcYm2puKkm/3gHYeurcfgBJm683E6D5zQA7R6vHfkiM7JBrm3OlcnplnP6UuW0SOZZ46YLW
Pa4E+2h5RMVxOWq9fkdOaopRR2wHCHRa2NeYrlzbfdA05xQQ3M3qyozk9IWeWrz3Bpzj7vrJq51H
rpxXXaIFRNuS2FOkJKyQtKg2BROJos/9g0foruOjhMKu6KQz04eJnEKRNv0ewuauEuQ1VhsBnY3c
WKn5Rks53+usFMEGeQehb85+I+85pXNNXHvwRgGjOrRo+pbEsY5UlRfGOltIB4LzpE+kpKTx+lX3
AZnNNk5DP8XSh0TcxLBXf2NdOCKnYPY1FRpF5aGqHnQAwBEL+DDJCb/JWufE2mVHvVFEcfAzZhGH
whjmZoaiFH8F+BjmE6dZ074z5vcRYt27ZJicKAEZQy3WtkJ3Duj8uTb3rKDEpi98TGwgaelSojvL
VqnexENa7ONKI8561+nOtIW6HL9zjPPvHUCzJlGGktGDJZsKM71OQlERQOEe86z9bDGrLqwHIEU0
bWSDRPV5YY+QeMrv7KXCpBoagA+Y1/ujK/0/er/3LCqNqqdFufXJolyKozm7VagKzzKn49LnIH9T
J5qX9G6xIFQQGd+FVFFIk8hLLAbwBlQbkMKVAMTiP9T9gBMxe1zTF4yzqLxHbFPqz3EDyENFlp69
oCKPZkIGYQiC6pcYwnFnhrVEGiHBzgiWoelcBWYZaUP79N4PX5lJR+Oi3VLvcM7VqIAuNjxV5u4J
PQwMA1VxILr8l3A0woUqF/sk7GDhCYCJwogxBCPpHbJJ7PWsRwEVj+17l0012Kr4ze6Bum5Mllm5
J3suEt3yH6rB6k4zrTvLdPsIeNWUUlyc+zLej+tY7WCLDifs+IcNMUI0dC7hh71+6anZEIaLxqkr
k+3S6Lp78Pzqrcrofm4l7X/Zo/WYRw2gDZykfhPTY5X7v+aM8SIlo7rODe3YmOUlENbzwkq8EMVT
JjSTSoqEkvTSfJ+734KM0uzmyBBUiuN8DTHWo7llbs7lZCTlyxaMGDbwpCVV8Mo8MEW1lN80tZtF
BXmMYBR+TTCWiCS6xEkBQU1Pfw9LeTXGxrq0+lMLbvOcDBZJuXIRgV08St3eoYbWduHYrBOzUd0L
66ARO04jDF7JodZlvnjbevt6KT5rwhHYzaeD4+vi9N5nLpuebPepDdu6X89V8NCtLtJvuZmTH2T3
rucNEFBkivrFAsBZ7fTNCI4QTiBHErugJWkHedDpjxYLNxuHFu3J9iszimDnVAw2nr0fYLdRA9U3
mhabDyK9fhYMtpFLNnu7TtcsE4/TjLmnGb3pqvlLuG6+cV7Hk7eV2qXPhm/MHl5KAdVNc/srafZQ
EXNiKItIhxlyMd1A3yE9EfuRcvil9t2jIRkdvTMuB6yc+a6tSvNCNrp39poviGAWoi4wSKiusD1X
n01h4n6TKhAyyQU4f/q2rt0QxFx6KwnCjRF505sH9O9Mxgrht7rWhclY3pQLfp3c1QKGFRMuRrVw
dfvwsFgRYiqnBLMLVlyqXZAg/KogvwGhhkyfXdb7yinHcB74OM9Knpo1caMhH9LrWG3ueaDyjzEW
B4VLnEmQei+JB8ks9TbJPOMkcQTB4NRx0VcjmuN3j+S5DSNCzCSmp9r0wQtYT+YLMgJXneZrCtKF
gQe5ovvVy8y3tGjxBK3tTW4aV9eyRkBu27VMHCZCDnaklrQsBdXodKbUnkN9TvaginI6p/ZbVePi
Nptq2gv/t2J1qI2uS+Vk7FifMeBwjsq1q500f23KdnyZmn6JZmBL788LF7OQlU7tQW1i1wPgXlKv
1HVTTdIPGz1kpZlQGhXKbAbgAvGN0DqQBhnacsxd0Jg3Z9hXskieob6/lFvqA+90CeSmJOFWBIel
JaiKUhNTNHzJGIwQV+n2JQMI8b5XzC7yCcFozX2I8ByHFIakpuNca7iacX9okAbm8dQLrOdzx7LS
FvdwIdKj7grvtEH38UQQXCb52sdGPVfmdA0TbWkP8E15Z1PFFzfPHzC4edGygpe3ss+mBOcldbz+
sKmrhKusj+YN0sxd4wafhJYkx9TVuTMHXrwfBG1ADG8DMgMyJlEhvs6y9YhfhGzEJi1I7TR/Jcc2
htU5UiuoCh/bQtlhSoaV9JmlmLioNrfaxPIuaaTMdnMxbBe1QZ6LQnk09xYiT4aNhmmsFEeqjaRp
Wpp7Vre1j6dN7HUO19Ba4c7T5WYb26d6sAO0HMi+1sz+FvdFEhmxSQKnx0mV03Y4bJyjRMmSFb0V
87V2p6qJxpqUdHKmBUv1EhMXgB7c37EZRIwBOneXFHN7Wtn3alNp+nd9bB6dwevDITCeBaRpbpzx
IevIpy/y7Np0DuILc2iPXc9drs/Qi8NebOvjyg3BLdqTEcOtywi/G5/bpxQlbqg0T0qGMwaJt6fa
xP1bNig12Txas6JCVtpHpFgiDsfDG2I202VCxXbxO3IKGi1/Uk9xD1sv90LGXqvNuo4TMX4Wkdnm
pu/xVHWXSdbdBrnRqAYHyIwKn+QCC8gUxdqR09fQG4y/yXMxQsfpJoa5xEqjD7XEanb3rMZQw8kG
oKmKZa3pPg8LnH0lEVEbpTfzXRGBaYAJKUcKkd7zhaxn9bol+7q96lPXKWN8pS9t6Jo9kyKlilR6
ErUxF5gQcc9qT0dzO7op8lZFGVI3KwrxoBPlf14aeYlM03hRM9SG6ahXpQZaRqM+LTWtGsP4aQg/
PcIVI7/PpdXutsHVTOBSNhOFnoDlMFYqlskreOQ24a4+LaXL7CSgwbuwEhDjcdTXmliNlOOu3S9G
YYWQtAzIvND37MX9Na3gcFbbv/p+blC2kfqCeQSA95AmcMQMgov49BH2RfHkblbOpJOqXybBIiRN
Fvu2EXe54HdNwjbYOPeJmcSHKXaBfK1zfItQlG7Z2nBqN+Y+BSJJN83f0juyFtu5no4N3aLELznz
aNey7JfIRW69aXI/Wt59PtnoxYoEw71pnr3ceyiS/DfFCIw5mkwxj9oUsy6IMHKj2um5yEEW2YK0
XV/mW8q+Qsch2HXkzZAMCU/X74016vLnMrN+jWtdM6nFzzAnwN/N+G5MlmMRFKzQ+5hoziAPTYpC
u76cokUwtKJlIofsyGLUIthHh3KlwRfFN7/Q+YGqRmQe16C/IrTO+LK9TVR7r4fvNliyV+Ls7Nm/
KQCc7cfN+14XAeyK8qYi5YxSNP9+sH1xZu+SFwdhLsWdCEpqK7DD920PCwTuaUtxbs9v5qZUgCob
RsoazUbEzGoUR2/cHhcD0R6TjvxAnmsb9hYuDGG1Nzi+KUlpuXFHM2pfmRonqJ/RlaNIZ9go011z
jihDQwkJxK1Ljaukd7Po1OLmQKDgpfxpddUb7DTnZFbxutNLukjD9sno6a9ZPvy3QXukQPt4EDF1
89Z4nXrKdXSRsnr+prMq2uUm1o5qy17h9poPfcu/3ZO1i1G/olDIbTwrk0cmcLlFpjKgvCRLH/ut
1UI7ZqSiKx/WbfXkmsmtx1yGVnl6u8gDLVZb3Hh5uBD3ChbV/OEJf4u84aUOSkKDYQpRsn9x7N44
pKNtH72hvJ09lrCBCzyIMiEGUx8GOjQ2uoRGzjzcO/epYZ5oj96WOWiHWivicNTRWS9fxjzzzliW
n3y/jAx3DfYtYxY+4A5JirMHwkpb21oGirBGG40G7lYAcKfScR+AJ2DsLK34oJPyvBnurUsJpe8B
lZVV212qHvhCBfu1iGkVa3h1zM7AKeBFegyJdHWxCa+aYAE3wysiB4um2hDaCSX6KrAC2ma/tGD4
aZkp5oOmDROtKZnQfE3S+3QEKbYmuAFMLMy6VRg7FrwUHrDA+o5LA6+fb4zKMkMDKrNHexx75Sb4
snQGFdBwWvfmdPbv5UdNd2dXJvWtturOTZWkX+r8ByuMlKLLUBwQMo8b6F7S45lqI6bPkGxvAdUG
W4uwTrdPvc0J4m2PwtF95rkEzBAXcx2zt2YcuNJmNw439zU35pllnQUVeAUxXSTdfoTE1haQgdtm
jaaZpZydAstIdAsvOMtjyQl2qhwOwiuJD9M+h1tjD+b3zIIrI4gpJ6SjeakrSpzoV4tdZmD9Hrsm
GpaFKQ5VoHo1nmg6im6Nkphrrh3tpzgLulMsWQFNQbrnaGPb2+q9CyverQI/SnM8uibRAolBF7V1
kFDDSiWrLZtCQzx4LGjnHE/gYM2RW8MthARc2JT1s/a01WQS+572AOJseExt80uzBl/rol2olqTB
cWBI71P3E+aZ30lOO3qdE2uHu0pOrHNq/TV3ozTWd3mC8LiX3B2vbNA7rOkFBeK+hvWgnceZel+A
UebgWsR0aI2DidUIkh03tnxXZtr3HqumE+M/M3ps/lLg6i2Yn/wOb4s3HYEB/eBi36edzmGsFwkJ
NFkUpVromXdWdZ0MrjSRP9MJx3oJPRtUMEXmPjFeSFjKMEL4583HBlnTVCfJlcILFnviiW6KYAMP
VkZpvRIn6B+6EjS3bqU9H3O7MSvniygeRWv9NjsMp5S6OXewnnsQoOM0GM+VKG/TJyxFjIZX1yHE
FmElX0PAR0xpK25jbd71WvmG7YjJSjZ8ofjrhMIy73KKOvBvNBKZsRXZG8gyi1iBshzuALARQjBt
FSzFxouIX6Pbv2ttU4O1G3Vd6oaDV2NzgZmtCdHAhw5+DDFA2XRr3dsk386TvKB61vaxBgIiALwu
WqZxTsslwn2ix6ZEpZ3BxZFt7H5h7bCOhJoXunfwXSC9dQwA1KVW3Nbk93pvVKV+CFR1zMng189n
zwj0p6zxKONjd7M4SKCqf2TrcC3WRj+bGxB+4sJdXZo9vOTg//SORl0hRq9xy2i5XOpP1EYBL6a6
flea+Tc6IyLKBsAEVF2dva3lj11TuGAUi4dp5RTTFxotNZc0RjaoI2VbY3GrQfa7PX59r7lUVZdH
viCAAVXug5e2+h7KRMfVlTKoen4TYTPM8Glv1PsvSedFaPpxL65SewSnWCzVqUyMV1HCeylNCC9i
Mm4zGlNzWX+zf+ROaX0yW+CZY5dBHGrsM96OcJs990Ar2d2ldd8cwEe7u5HoYsYYLxS6R3bwMl2H
hKrwwphxNGRKTbqNB+gE3yGBXr2NFh4+SlbpAAdi6CWGLPk0k92U/nGAe3aMlUDqz8aTQj0lZft4
QT338VDbjAEdnRR7ibo3MNQh5aqVyPBv0kNWfyKk9N4SfimNANzZmovSf/3t57vYpG9Zlc+terv6
mb/tvn+c/PhGLgJdk8vDkKI1uDV3xmZsdF94UW3Uez8eZkr/+PH7/vbR//jx99+3zkA6E2NjqI5z
EDl/pHFKqDY7OUIi9asNNzVO1UYmFXmcz/bz/+LuvLYbR7Is+ivzA+gFb+YRoCclkZIo98KlzJTg
vcfXz0aoupitru5e/TpVtVgACEPBBCLuPXefwWm2EVVpC+VdUicCBLPWz+mhu/zTZFam9a60R3WJ
GulNiNKELlJ8RKISQ0x+SSTFZKA6JVH1+aLUshXtUoPwGjgOTL6/fy/2Zwllm/gqmY8mpsSHqSLD
+trT10IdvwiUqHR4eXVe17v+rK99Xef/ap2/WqZLjb216rUQ5xmzVq8nsgP9ctS+pHtCGypUouLb
q170OiuWiR2IqevK37b9NivWS1tcLSKNa1HNsehvuturbPU3Ma5YqBUVQ4Xr90LqGgqxrlgo5sWU
WTJoae1tP0dqcQyYFNKDTF5yC1WUmBRfiQ9oBkQkpO1182+HELOajPRMqFj+3+p06MRSrf6vi+PP
zXvwDxKdrw3+kOgosvM3jIJQx8gMHoTx0J9F8cpcFC+rDkwS3SGhQzn634vi1b/JjF9IwMqzhEbR
UfD8URSvWX+T+Qc4tGIZlq0gIvovZDoqyh5kOL/JdGRbx+AbOR8+RrrqmNo3X+2c6GaQj/Z4YyoS
foSxjwpc6I1/m6QUF+BJN5dxfU1+X4FsN9EJa8auxrzHQQ8dsaRhOEfB55pIKPm/3iEAB/+8zXVE
bWWIL6V0DCwFHEVrH6pKgpQNOWIJTP5zyKXwmI3TnGsYiV0OcQRlRQLmoNNjNAefkkGkAOvI8m/T
qW9RJEevaJRfqK63ZvRnuCl0msa4B2OatuUqnaUdjq7U66Q0YyKiMRT+sDcmT/wlvJiQsIpJScnt
6UFM6ikMsL095f2CsTyvMBL6f2wgVNlfp+K33YitfjtLV+02iqx1WE/KGuRSJy+Fsl3BV6B7EZMX
BpcrXQ8ehWBZLBIfQnV81cJ/W6ajZ+FazSr5L5GymPzSyostxbzY/Dorll0Pkwl1s5j/p8l/f3Sx
o+t+qb+ADxpWw5YIJQL+uYZWTBGP/GPq+kUdU/d0nRVTvjHXN3zb5LobsYmYpUoxIJaA0vavVoYi
MaF3mQ/62x6/lorNDXjI9K3m3wcXrZvK4OvHfvtN1+OJfX07lJgN5ptCUnVAfH/+PagbYwYH8zzo
f7JaRTdrE0ZCBZn4DOcYei9qs8WkKMWGVrJL/Cpfi0VfK2bzu/66ytc+xNpfK81fX2d/+xo8J0dr
5+rwr0mx1rfdidl//bU4xG+/0m+gfwVOCJfZmUVs0Vz6geb3j19YiqoPp5eKRdUAjfiaz2c+v1hJ
rC5mqZqIdv29WCoWXPc0mQ01AmKeNxNluH9+iBUzUdt13cYG2I3YVQVLGKCAAwONcD+bmZTXyfaS
MdCfK4DE90OW0q/A6dHtCWl7uN+A02rJFJHA7RaxfkoNA1P2jB7KxSY/l4X1wcIpjPiGNG7wa/YK
UdJgz+VUX5OKKHTgbAIznOOehpgUS4Er73UsNtdiTnyIDcV619nfdikWiq/FitftxDKsfbBGBlG/
Qq5BioFA9Y9uLIPFdKn205ytg1GvuyhGQ/eSNG/XELtWz3VGuWjawbdQEpRWyOTyinjGHEsTGV8d
XsMGV51FPJa3k14+5kYyAiGuSOqImjnTOFQpybog4q+3579bTF0/xLLM1IoFhcrwMObzMVXQT7y0
JP8vUQelR8AJXEuBuFlhueYH1CpcfD4SU2EwNCmP4Vcma06iXrrLo2MapzpEaVLMCYcmrLBN6kHt
itmUIITe8FeoXctwfYhJH6gkthAyKzmIiagF/DEHO+fyTKvCdNZ32lVDSHartE+G1r1r8I5Xae2X
+xD3lT3aOyCMDmGVVNYuKOymB3z0PLNo5U1ZTnRc54JJY66xElM1g/aNhThRlEjbIcZhhllTKTiP
KkSQui5sanfF5HVh2Ml3Gj6x5F94gsSHKEi+zoopYKQK5f06Dqk8SOIjnqtnrUzZIq1AgyWSMpJ/
V8qUH5qVCUoUbjwFIzDxMBmpa3R6jNGr9qg6Xf91I2rzlbvefmJKLCsTdGZWpycIAOW9lOfJGjhO
TVKWRJ5RzUOH67yYKlXgLy4+LxCitGQhWd2wiwtrvsIayLQsw8YhFPMB1r87pIJclV6lBkG3Gn1Z
X+a0jJxNjB57CdH6pA+7r0kqep22VrFUm1aXvtIZvNrw3AvZBBEG0STI8DDLFQr/54+y3eo9HXqz
jexdU9U2CQSGPqGdQaYUQ7hhwgWZwIwUIzhYUsSOBhfxYhdulPFUR6vxgRSlFmzrh+GNTAB2zjax
o8ybnpASfeYBQLFFCZ5OhYntxb9gTcbHsFsX/gsSr2I2QNyM7cvyp0Z8E55GvVGDhRwsu0H1llYX
LikoNvCUGa1NZnvhdOvLR2Vclvqv9vKOdQm7pp5GczwibMmwaJ6AoFbU5gfvqXYAM4yRvT3sW5vR
OsGbRYS+Mn8JCN5PH6q6jIzeLYJdiBubv+2I6EiUmrt97HV2t+r1s6lT/7DVtD3OTNaHOQeKz3DP
8hYWzKaKbnLzCcBpmRwu+N4hxBn3enzIgptK3ha4U1WLulnmHSLRNbLZqQUVoq1rTqcqEa6fK4Q3
WAwrpdc64B3AuHrS51DUrgX4r29fqmGBPRB7vBR36P5SDO1kT2oPI2KRZN23zylWGa1/LJpfZrem
am2PBBVEtN2tjXAXwdHDOS7ZBpLh2faGBCuuFH5MqI9XHASzW7/bmfamhhxgb7T33p+QKa1xggFV
rsaHFC5R6eXybeB4dUfAYploj6H2RJY7PY7+elTpo65l2OCfKo4NL9WTLe0GeYO7DxBg+mt3yk2K
sjHZXIylGSzDi5s762Tyuiec8ZxlfzdDZ87NTQhjEcqwF2MaTzl2sx3N7aCtQRCSwTGqj8aisGbv
5zd27CnhJr+szOlgqz+iiS41zWQL1e8gA4mVFrm5tqt1AAbGOsbtPgp33cRzobkD3nZRjEHTk17f
+NxH+8KZzzdxfdlfk7IkMCh9QoOiqoM2TOI2HYIdmVUf3DcXsFtDMDc+eWZ141cwLYNhUaoLu9kp
n3l1ymKqSzxNnk8Y5wntNOU1O+5O1UIFtY1wiUGXSUAcAivKQyLIexhI4bDKs9XYIN9HWull0Q1W
Opnj9bpn2Xu5gRO8kA/FvSEtFf3RSXaTvNGDBXpVCAQVIP2VlYPzXPYVXQdcVaAwVQt8KFBn64cJ
atByeBvO5E6ijeKgnjg16pb6Q7frDkazGqPVAMrU9U3fNZJN22zx+TVRG3xEb8jlTKiBfb2GuNSr
9316wLpGfiSsqEuvMsZP1l34ggQNeIzZ7RR4vLqXvjoa0dzDxV+nyrGoInjH90T2sGUjiCIfqwj0
AsH+YKHoK711qaNO0kXfM/JedJR0K24V75im2goOU9u6jXSIqh9NCqdEByf/2Np3BOyraJNStIcT
1C/giM4ZAyRjqd1SFQCwAeJ27lCTRw9yWRCLe41717TWEciwDIXkmmFR/jITWGk44SwRoy8X7KWW
1lGAic+Cc46jpGfdOLfaPl1nGzyYpGbFexwiGe57bs0J0zw09/ySENeBHKP4MwMnMljFvn0xtJcS
DUyybDbtvfrrArW/2vDTrMktINQm9i0sSn7TpV7b6QHgPGpox/PPxTOyID1cw1DEQqGlmnaVqw/Y
lTREeGiKFUoF+4Mpr4IfOB5OzqJtt9I74lbyWVA7JTQqtx3BWxV0tBees+f0hordO/1RWjbTfRCu
JkBjSEi1uwD1VU5ZFMwDUjbRoivXWnKjDAdJv6kue38mV5/HfFUS/Jb2TnLq0HGDeD8hokfMj7MT
UWJEttD7n0mWOT/BN+5xake+v6xA8RN83vqnaR/rqCmXwzMER3tc4yfax0tU1CnPsrSIXmQN070l
Inm3czZ1wrvOmyXBAUZfLrwnDIuCA9VshuS106OOseh46hmU1u8Qcxuinx0qOlczuMgEh10jAvGP
BAnp1sNjGzyO5PHBcjaNF0a7NgEMTXnsA0nZfnwlWesynnTD4DmFUtU1N6p/1wWDJzODeSjJqgRD
TMCR5CQ38eVg4sRByxKi6FqEcECLgyLt63jNGYp5FcKNJ9k8oDDGMcSF7eWgemSaTPMvG/q2exe8
hPqevcd7BjQBvjUdGhcXIzavXPf3OaQslRzlMiOQ3LoZ42wUdEsqzvB/sdx8HVRrAtePcukSMN2p
nuRGK8vjUf9pUBH4XIwL8wjvequftHg1rWBk7ccjrB/t7QKk0UO4by2506wlCjX5V0Fz8OQ/RqEn
P1i3fbTklxPhInL4PDgLakRRCPln/Wj/Kjb+jX/zUT23kmvcRsDfYCpdPMxAJe5YZijJ9CgYuq8X
g3fZ4Lzlhm7gKW6wMu5/uh/Fsv1JGcFiS65FPWq32UY9jjQKdADOODfwxGTP0bNMfSbp42fjvrt4
muWm+gLBzeWROg/+HyQ3rNrneHwgAF/gJ5AvLseLtexUkuMrO1o35PAveC4Q+3f9wcNknS5UviBD
R+pym3DHQVRqvPytXhd34XJosbxY+7D7sPNw0RJ4frWCX7/TF51HDFw1kFyuuuwWnJjlQR//4bgl
zL8I+irSpmdcdxb928X3tAOynw2GFPWt9BM8SU6PyK3ffR4DiDYnY5Oe5LO/i29IzyPhSUGGRrfI
TvNzvo74VevwZL9KjAxpcZ/RX5ZY4P1ALu4vyRFFyG/zbe4x0gpsum0ey0I3WoSnGs4H+FNO+7PM
E0aYiNHTWXlUfa97UJ/qWwDNq+5oHAZo+Md4b3ragpt9RVmrzknzjIN2qG+7Y7W9rN/wtJkO06G8
1UiFeP4GB80D9gY3PN64ZcY1s4i0qsfmwjvDXeGshoz8gTVyV3IZ6RyMVfDabA2yhu/j0t5ddm/1
+3BIb4eFkbuwGhfZAcnOAa3+tKJkyIs9aYlbqks9jhvdQLhyWWWR3yAUWqledGy2pu0Vj/Ft8Si9
hPfDon1HiONGj9DwP8unfllsDbegQsZtXv1nc3Ih8KO+pYmnCVjwmaICXigr3hrPtGTcOpzhOXdI
LbHHHUvxJ214f5zuqwM6/GIb30obY2EdjMcCw4SLl62dY+bBa8H0DND5IsCHwZteWw/yvouVr+fI
HiXUJl7aG9QgvFxeSb15a39Np2Sb7LkdnqLH5tB/xrf2ujuU75TV5US+XuTPl/Q2vB+Xl8/gNfuV
bmTOBG2MsTf27Y1DlR/axofsgSJZ1Vu1b/I5PJm5Z9K2uDUPVeg+yh8ZqgpPRmx5njNx7qPzo31r
VK5svC9PcE3e9XP1Ot7SENJA6u/Va/QTb4vbyF8MD/E+3qtnzN+O5Uk/x0vZ46Su1Rs+PSCbHOAH
XmO0PiuQadTFuMbB2pgeOK+X+abbSM8kn2neUDLQwpVvZCDbG1JbLMTe6IRR1R2vxF35wb0KqD5z
t9M+WtXnae/TxjTPebzMb3g7xR/ivm+eozu0x/w38BQtgJhzvSKEp25j7rQLPsZeIcN5wZnSDT9I
6jbPfMfDhDWlqextxiicGh3tOzB7z5SoJHCHH9OP6EHC5Cv2Lr1L+RtIa31cGzJWODwm0g/5hnbZ
9IzVsEXuz9NyNHf+ZtgOXJDxdvhVvVLyUlPrw/2ePfZ0yX8i1hi9/Em6m6gN8jfYW7WRsqGsV37q
tZd4LW9Ru28HTGGQFpGB1XbSDcoQqO7Wffox0rWrkTP/wvUTJl2K/s8ZjvGzbeEvsQpO4728tu6m
Qzue4ptqT5cCDxWeFfkV48llt7kcP8JTz6kGHka+CggxXeVddBeepudBNICilaBYhUalJKN+zj8Q
08wl6a7xo2XD0qXoMaf94DX4o7/BJlF/arbZYtii7Lbfm7ty5/wA44lKj7o0TNvfmapegxfs7+5w
XeBXU0odefV9h/la5XHduwfrWT5Xd2S9Y+iBp7l/8Kb8KN/4iVEBs2RRIto6TM+8ELsfE5eRSq9s
boxp2Ogi9Dc1zdK4lFyKY8bduPzRbejhgS27125RG7sA5L3A85fVHW0pr8m3Kb3px3V9Tu5o8pK7
/obzGm+gayylfeu7yp26C3hC6QJ5ypu8TdALHZylveXB10lqe+gqFkjWaG6wx72T1/JtvmmahfHo
P1erYjESr3IDmrEnf/MjWBRLYw107LIZTuahc5FMexEVKi52vgqNJAblK0ZjzyVvnB/Wr+m16T3j
l/Jq3Nm8u6OVc5s9F3v0wPsAO6p7lRIKa9lGS15p6pHuIHEYbtrzsNFonqst1nkLaY/vw7pc00Nl
z+ujvTDu6VP0H/b81/u7bp+vIZ98dLQTm3SDUZunbKJV9BCe4pOxz1b9/YpCAOVZ5RaIKVxaqOeO
J/PEM3vBAGXBBdQ/NCy2KcF7Gt/H9+JYPcb36W1zAAB3a/107oJH60G5g9I+bdG5rtNb+yQvo0X0
+iNaSPfDvuNx1jbzvyYWhb0bVp75pL4nR8lYRoXbJ5uydpvOk17kZEMlHl4NjGdD98UObmb3NFy3
Dnazol+8M3cI3XAydost44UTGFQ8Xua7Vj1jAJGsaKdzvIUe/R0OhtMii1ZILibrQx5DYMGn2By5
ilD/rcfmkSJ6f2dyHyFBfszvnWd+xA9/TQcfbc1KsK2o4KLHq1oYiSWMj0TY7Rtv7mtZDQzeVqlt
njEogrklpgSSS0x9RaNsfAzzPjoxCiEIJUhq4kNEoq6zYsqfGXpqj8eQiEKJ32PLya4NIHT0lvIQ
99OwDXycfy99sdUK1ERNDXS2py/YhftaeusI5sx57NlWpezUcAM+z9/ZPNVzCUco9ZjJUMkjy/4d
YoqA2i3qJsQHQxdTRu8ramqEcl5M1TWVGRPUdAHV+oKoCZ4aAaC/o9XiRg55C1BrZCZ1vs2Q7aqh
TQTTPvvU0mGlphEhybL7fCopDcKyGjJhRD5p1MpjpRMbFJJuZV409MBOg0DBMGWMfyiNSfRFRQw0
qy6KAZlzPgxzp3ym4Cc3Y2HSDZqrgIhqkRGQI7QRRhyiTwRIsR6mHEM8jQa3lO4I1G4qv0poOPlN
eKdhAJA/D51leW084lo6F/001pweEZPtYBLSCOfabhHSFYFeEdcVU5ZI1vVluU8vfroWhQXiQ/Dj
RInBdVmB+fwGK6aVD5SWkMqsBRYyYCEIFrPiQy4IXHU9IzARBxUfhSSV6lJMIq07NS0AEhGX/YrV
qpMKWqsM+ewDU9qA0cI9yKJmfpgjw+OfU5RO5V/LxBffZsV6YrNYKkhspNn4ptjorsz6I5brD3mw
PXKrNABxy6Mq855plHyvNKq6c6rbpClmlCRByt1IwfKuVLSBgnAMFC7bHnX6Qm01WiKdqHgxZ22G
GdIlphBA76csiClFGI65bFKWf6Ekf5eWc7mIgtajLStl1UlmuZtU+FMlUXVipOaTpdrt9mtOfOHM
yNoQ7a3720Kx3de8mOyGpZNZOORMxFwNGny1Iojc+BXx49owAnJjYlosFh+YwhFlnj+us9dvS7BY
Q9lhXfPnGuLLr71obYVu7vqV2Wcnu7VQjZcW0mU5VCjQkI2b0CEL6qr1GBNl6GZnA5PTO9MOBUdX
79SlowyveWJgKuLo2+t3YsqfIVX2NKMsxQaaWdbyUnwlPkpV4qJBx6GIssDDRqwkNiJ6jSO3ItKI
8/EGK2HNr11dl37Niw3EpmKnkTUTVMXkdX9fa4qF182v23zt/vvquAYCaK66h2+biAP2FtzxviKm
fd3Ndb3vv+y3+b/8ZddDl0aM95cTkXmez5vY5W+//re/7mtSbHm5nuPfjvQ1KVb4+gMdkMWemRC1
vf7mf3lOxJEt+O9/XLzfjnz9O7/9MWK3//QLroeY3qZGP5Ome63npIaAbQgGmPj4tuzb7F+tQvif
uNa33SgiaXVdXUxd1xG7zQUR8rrO9eu/Wvb9MGIX33b7tY6lTfcN+baVgJrZIhfrR2O+LimmFFy8
dn7fim+/zSIEhpdGCdgfVL0vlp5Y/TesXk6sSbUNKg7mE/htF2JWfFx387XKvPLXr/mX2337Yf9y
N2K965HE/q7LhjkL9v9bMmTIqvrvJENPH1WaZ80/qIa+tvlDNWQpf9MtTUONM8uAHEND//OHlYal
/U3XdEu2TF0Rnhgc6e+qIQPVEItt3bCQYc94oauThqU6Ckwfw4CTYSA1+i9EQ7Mi6DfFEIIlQwET
xA/UNQvvDhw7frfRsJWuncLcNja+6fzkpeFSQTYp/YAwuvxDLfZz+F//Iz9+7fV/sjY95mB6awBH
885+O5hum1Sq81fBJnKQKMnfKEKXtitVytEvm7FSYnrQLdHhbqBirNTCZTl5lfwLTf+2Jfgkj3gI
2S+lNGyTFAF62FFwazH4SoCtVn3dL/oGU+ABzyE9BvVvZ+E5tKlwTai1N01tHyYGBQZq2cMXrAmh
xbY3DBYDPiM85L696WtZXUrdSLxcqo6/3QF/8Ydas/nI9z/UMGVbdrhSFpf3H89qQKs8aPQ5NrhT
4wtnM4CPbPT9oUEmBGi4kuAYGao/dTn5pKRmUwzVUQ6z1Gsus5Nr0aCiTzeBnH6menpIkq5f2Li0
emZFLVemppSyhRADEQKoOaUPVao8x21A34HALFxm1dbIHeq1N/m6uiRrCtknpiCjoKYYD4BZXiCp
lIA5VvT0W51jgCzDKwINXCUS+AQLpNn/jl+q87Obzk5A2EHocWJqMy2/eRlLEyGVX24CWzln4Si7
fgaRwnaiTWTXKD6xO2KT8FOJRjxK+iNOKzY1Qlq8wBJinD6wpTzGsv9pxiqhvTh8KFpUCv3QefxZ
9mLUY1yJMTO9ON07fdiZPJH0i/9wreab7vu1slDLKWhFDJ7QbzelTEG7ljbAWoKAmiWlvDxGWvzm
AL/oskF2szi7EFNqWwzbIoPsBFXCedWDCDQ2tUS49dI2awU4hR9rtmfhnIslk7m89Kq6UMMeNF1m
Lo3SfsFmOvFUHQW7DIQmCiKynKa/rgpy11XS+Ct7PCnPnZxAcfPDTyMiUVGAMnHpxAXEhrnvy05a
Vn3vLCfd+ZEEZNi1qnxJguyg59jFSiExRztsZxzzPlWLp7bPjmnOjWcxmonH7kBJwFttZMdLPeKs
usOCbzuq5kJVktvoIt21anMwoBlAVtbkmrxgB1eVFQb4SeEngEDcYm3nJCugMS4j0Hh8Z+9w61pY
OoCSOv60SZhxoe5ThzvmP1ynv7hMtmU6CvJLHRza7Af0m99PrWsthlK9swkZkZKjJ+lr+8a4Usjl
NepDo8cv//6AwkHo+42B1FMzMC6yjX9inhmdUqeFwhG1QdsXpnmcbIAm+vwwYJb1DPz6VpPimbTX
vsQjd3CIWzhOcerMare3Veh/Ujnllzjitq///rf91T3rIL7nbgEV5mi8N34/GapSZxmICQe9ysGp
kTQI/2XeZLWbGtAg25ysbkbk5r8+LAQ4XUOrStQBmek/HpZsnmonvWRvqDr/HAz7US5oD+w8+qzL
9rL0sVeOa/vx3x9Ukb9ZPc2vDUNlsQXuQvvnd1TkK6rT8+BuZPRoXujfITKqCPgQqSnkDv9ehSR4
FyOAOl9q6zGOdAZnA9KU3JI/FcXBnWPqUIw6tP5BemNG+b6MaGQucjyuQ3aDE9N6pNLDzaKR4b1s
JV6RIC1NzPSo02eG7xE+Z5V0ynRzRwyE9hdU2oK6cMIfcYPMg2BEAtQiKvqGe/NIuRAEMrNGX5Kk
W8fkBeBr+wz7Uzd/gxGG0jPD1E0LcLtHe+mWOcwS065+NvI5LuJ+gYgUV7eSGpcLGf6ptN4aqk2w
d6INjtFUxPRAaRZjYqc2tWWtsacSmtFtSLirSIelHRNggtVm0t8f54YnGaYDDubLXNY7av+5bEW5
kkx0+eFgGhQjjI9al59bZV6XVyvEgfHeanjnlFIn43bkPOo+D97F4eQapfZiEtOPqbSkYNWqXSIU
2YKSatkO4g1QMTdvWxlrdFyhkir1/sMdoc6a6X9stG0Z6y9uRNWywRwa39y/LuolaYHXDxvfUWeU
zyrKujv6rdNautTwCJyTLQ+4hCrFjaZdEFc11g2gZXiZVOaPA6L9bpl0yDDAGeDbbcsbxSa+laRR
CzaVFxF9Fc+gkK5vCSFLcusfclU5txFaLKyNSi8BYFKbi6aNskWgdwDDSrKSkvEztOZKcwiCY52S
3bJ7mA0JKfHcgsOtkCbVCBjHuR+sgnT8bDJzZ6mhjM035TTytgoIeec98rnZdimvm7UKc+cmn/Rf
sURG/nIZH4figkmzbSxzbqc6XoBYeNDk4JAY2b1dEoUzhwrHkjwmM6WoL06b9CtVt1ZGCkc0aR1K
DSNpYRBNpJaILpavpJAiFOo0qfGVsqxdBZ2E2YcBqC4YkQVo53rKXy857K+qNvDVJiqZJuFDhKoT
eShFsBcy6BfrYCcE4M1aui2ndguwKlx0jXXiuNRc4wrqt9W2SW1gW0H/oEXFRkVNhQ1LSP6sv6nG
qF0AwfSshFNFSqBPMHIru/usND7RmOdrQjI4lVWtqxTOnFzjd1+i4BQgCEb63RBFwn4odqLCSyZM
e4Zg9IYLFurWNCw4V3NBNRbEEuVeFOcjadDQOPl0vlAXDUPKncy2kPTHd7pmmMST58FpNpl7p8pK
Vy4UqEdwHZXAXtiA1rEg6+5AFIYrnBUzL46qRRlpGGtSQcfdwC2BXJEYMqWAqz7S6AJqKemJmMi0
H6v7KjOQZM0vZw0hg50EzdLWC+QGSvoykh+CXxw8TX7yEAHpCKkIjsxA9cp49N0IHzOE8BsqlDF8
xhjHMtaBzs0wUgcmW4gpMDRD9kj8G/9g7u6cdOHonBzfJMwodQ9+XZKBUKpzyuPqdop2CnpLovAu
3iu1Or1n7c6M2Q2vEhP0g/5klMatKZeA7ZQADhiAJqjilMoPJa2g6qs4R/YYuo9kWdF6xMM+Uqiz
73NZc/OkOA9qic2Tk9RLZ0BQlbY4XuC8vtGhY2DSTSrakQAME8IH5hfSlyfj1Y9B4HWYuuZhsZ8C
7W7s2iVRyvc0H050Wsmtx1hha+os/iPnply6V+DV977M9U8rWd4b1bDDWWirdvRQDXorOSYxq6yV
HvDyhkGZ0cTqfgaDOvCSKDxFs5Fzbff3tdThI9hSQQHE9zBVsxWPwlPdKNFmjCEHk9h71Xhs0KHg
lH1Bdyb1EcjGiCY6XVPV+FppqCjqEEGzmY6kAi8F2MdEe3dweQnaXyWtzbbqeY4hSq9r43KblOVD
Zhvb06p3ghtkmqpr49CLv8TKjFDpWcFTnHYfIJCwb5PBgSrFbY2M0Cxfm7J9xHT9LdZ3MczrEs9X
mFZAy+LRitymysBAW/1zAkaxbS50upu1EZMsH4jJTRmglKgj2TRCJymC9Fwl3WwB6LzHNok2Ix4e
EmciT0gk0dRSEylD1wEaclaZZKt3TZVMixGO0tKPUZXHg7JGRA9Sx0RTmCSHLrs8Uh7u9QNR2q72
oeioyWuUcXYC/amQ0XGlFQWiUBpkj67ts6PyNpEiOT4VkpORiJ31KwoJYlAMq5zRAfWQG2nALhAn
ngvjRjeyRjIoKrmsRG/Yv9yf7R4djaN19yWJ/kjnYS5yFdmE3pwtJztJTXEHyw5dCrhK0gHE8WGf
lDV6uHqyzhbjm+2Upfh3DyFt5FQXbppe4nVNJNhugmQJKDdznSB6v4SPVQ0Lqx9pNAPtlFGhz6CL
3I62bgZElkqAVKCkJY0qUkxOY9IoXIB65s5INSvR067MF4alox9pKfcObQS/fX8unBEbcRUfGFim
u1bZhn3O6xZZVThwrfCA/CGFbzzl9ZJSwmgBuPmprZ3ToPCu9p34XBfVWh8ULj9JGPckA1DdmjXC
tdkbUgvGHGpSidNf167kVD7I8BE8+pGupLe1a0zaS+Hor7buqkXa0sHjvRl2SATNbFdo/k9NXXSJ
/zPVNRLtpZR49KbOTQEqoQGhgCq/36mX+lmWnJ+XNNyYBW7n40V6ik1cMWH/LRjrd+USuucGLORL
V42PKc0LKi77LrLIEDYW9suds8BakpuK3JRjfUYRGRrDrvihXf7cO0AqLFNZ9llwm2vBy8V/qdV9
kgG7lmOo1JHmrJViINGPD5vYtgcdiaN1u6onZzkOieFqDl2DXjFwhzC8qYwHD0vf58DsVSJ3duR2
YEe9ykIUW7VAZ9tkFfZdsAGPkCwGvs9k2twGFmBnUu6dxOS9RuU5B+G5KGVjqZZQFmUdchJtHLEI
aAWhbe+Hyvkc5oNNds6jBtYrKCj0LQvfHUv/HKgM17TII1H12ki5zKvzhUJn40WqTlEo32NbUC0l
qhhcVZpmbSZNfFal6WucS2uFd24/RhEiSBuyboHIVHKUjyAiW9KO7zigH/seJKtFFGErFcNLY/mH
BuBYl3WwcSQslQ3pPI6Kvh3kZknJagfEeKax6YiweQ0kC2osjnGxV5vZ/JdCDYmRK5Y2F9Mgiz37
aDAA/INBY0BTQgEH3alB+k93dUJPi2DbnjNh7SQR1xlQ1FJWV+L8+fe8nJi6fvgmOuE0QnEGfw6k
8swO6mzUvlRngL8j16PNzkvmDJVrSMWJ0oFA4IfSMEJDSemk2Jvd4ArTwkcsDURRJIR8OyV3nzS3
gs4TQyerbHB2AocEbZc3R68iCLHgGcQR8mFNvSkMmKaZtsh6FYFao95EGPnR6J+5xXnt6rFGZgd5
ZYtA1DRQV5USZSqy2uwn9Nvl7G7vS/EHJdjHfkrBM9jZh6EkN1ZwKkLGHtPoHy+X4YZuEnwyKzj2
eX3Oagr5sQal6vSj6jFshTGs2Oq73ZpvOrpChp8dCpg2zT/UxD+qSDQVFfu13KJSPcI2lV7GTdea
vNfbM1ztD/pQ+66cuymodyN54tVHMMyWIRSOqJCgvtCYNhxlAr64LJz0jXHfuBNAnl5rs2VHJgGc
FJhn1zB4XNVM33YSlMiiWItyB5FVNvGYXBpt/iQKN5oZ4R1zoePa2Pspj6gUAmOrR/uyEx9ZD6gN
rswt/e7LSsCSppZmLOmNNUGaEifN2Jm8cHYpK6v8MYqbn3VDX0VcXTEl7pVwMpRFOF7oZ+NYQPn5
n+UtYsqe/fyUEhZVMOvIK+fRVCvkDen0AxCZAt8x2IaV/OpHRH/6LnvC+3ydzQENGb02FhKPDJgw
EwTY62TGQW38M4iocD2aDpQq2diEA2+3TEb5pbRkxUfiO37TM3Dtmha4U7yNUjpxYY4IsKTr5uka
gms5M5aGOv3SR3wB5hhmEwGkhLfo+LXk2TnqmSI0VmjLXxi10T2SJXlpTnBQcvqDxkqj3Vz2JsMT
rOfcqok+O52AnGFIH0MXOW5V8Qc0qPyNYlBcEKp0buhi7iyGl5V1mbOqFI2X5mc8v9bn0J8YJF4K
FJ1mkbs6Em8StYorhtwT+URXCc0RcmWzLdTUXgzz4cL/4+68lhtHsmj7RZhIeOCVHiJFiTLlXhAq
B+9t5tffBdTMqLtmejrufbzREWiSRUkkXGaes/faofmqY4bwvYTzgxLeWubSCv+lEfkXSOLMazP4
FiJPv3Vh9tOa1R6qTODMfL+0vcZCIycjymdinLBcJL14Sg3cG+HEm1z5oI1wF0gfNY9Y5IE7cD/c
4+/Qalqc9O0VsK96O/aoknQH6a5jPIb9mDA8M4WDzgGmIXy22yVv1yLi3cwQRg9vhYMINEHTkFMi
vxjJhRgvb1eEKIGh/25jED8nl3pq/9ZVSxIDZ8ysYmfXLHVMRxn7Ij6MOtWDti8Q6tjzzmqRhUTC
g/q6HEoPBg2cXpEHs801PixlRdhqyMKn+da77ffQoSJQTvJc6xHz9ZFChZN2H0OvPrqSCgfZQR90
IjKQOoXUMECbtZYR7vKeURtDzb4ymTRRcy93ResaJIXwoRyth7EcVN150Lm418MTc6dJ4oRcrTD9
Qk5YTWZF+cEQDGUplcHJrh5SH0VURjLNTgunJ2XNSMNVzeWRmVfNRIBjUzhJGmbTnu89acBWNjP+
pW3PXnFTqhi5k3xOhuSmhdR617Mum+N9oYul4czsZJoFKlbxUynmDyic1kJI1nLyKBNMd0jFkf6D
gPbqveSpBe17+TdWbQ0nVEDE+HoAyLRgSb1UYtzCvrWt9S2vqQ35YY3OTPxINHEtred4BDYnY/+w
7tIE8uLehHxIoRLgN/OcMkG1yAevsjfmthUTnzG+uMVSx9UUqS6dQPs09vupz56Leb6mFdX5sWIt
VySWtxkEURm5UoR3FvCO6uxUUmzY2AwUe8UJT8QGx3UtbpcU46hsTxhq0TlnVHg0pyj3VTYYKFtB
lDYIn42ZwnBVWxiZ+ryn6ITgNSrsYOinJfoy/RJZVGF07TLqFCXaFMFAYT2FXpMdwBQyHMfuuZn0
eF9qFTSo0TtAZ4UObZX9yQ+fYxqdxzhUXLQJxZoWKB8EeRs24CGfWCkoHwVeIoNWsyFNFT9ZFaBS
K0N0C9nXKcrGIBvwkeSe+lmI1345ge2YwprmZ/CtQFu1IcvjBTScUTfTW3GbavdYmFTnREpZSdmY
O1hVdsuJR/0CLFV2XnsyMLN+Ul7hME/eCyEC11zhFATtvGcC1eVFv3frgekOSs/1HFNWOe3m1AT/
1wBFGVtjL4bm1nUIGuIq+ykUd9qhvYcsiMoyKdAiSJtqmG6cDcMCwHjURdEcDSPxtzM86EJ01NU0
zFTZiHo55tD5MGPCMLxfqrhhdukb+USmwkdRcFHPDraT3K+3wOSWOhqz4Gj0AickJUpyPfMNux9N
nWEASOKzrYPnr+nxnVKLAqmfTieNe8o2jpVO/YFWWxGN3QaKc7ifkqfMmd9a+JMMsUTPy4AF/8Wf
qnIjqBgiuWGWOLPM6SyY2EavPUT+qaiSoGpOrTAaUk8PmUWOT11XAZ2Cj4nV30Q3naol08JIkU56
CXJtlh0gbfACMDjDSibgmBDuyfnc6uBEAYO/Oso96YX7NnraN7QrCUlnmrU1mME1ZuDoTAuTNKEU
ZZvblvVNbaQf6xxcZCLnL6494SYbs2A080tW6KxrSozEfo6kbnS6a+gbJ7s3XpqFz66Sq2jyqymT
21BBScqL5KJ8DFth3p78VkTnpnK+6kP+qY9YLCZevvdHAacNgGjmYuMIBf5UosI/EcUWwSxorppv
NUdKtum5UNjrNPj6Vj9gYvWz6jxLpilOf0ss6pmbZDhJBS/TsM0foTIa5EchzGzqzLh3zErdrZtI
NAPBWv9+3vqUNRtoHFpXeee2WQKDtOhpCYPDjgsM2rW4h4yzJs+dsjfcS5qdyX1pMysBeDMm/Wcj
nVbcrc/9OHzQyeQmvdIrqC6a5SWkIasmr6RX5+4FxYJNnBigeCdxdKacvALN1O/6LFtQusvD2o6M
u/XRuskyjY4pY/c+76Vxt27CgWDNpoPj08eZ+eu19R9UnFyo+c/7KKVO2FbeIY3M52gwkwsqzYbg
Aa68rELUTVkEshv9SUqmLI27YGA4ss/C5w9VjNqIo1Ocvv/e2H4NDM2CORdXTXnWoDWuheD/b/Ej
trcUsv8aP/LxrYuTMuqr8s9ygvXH/gUh0Z1/+FS+qb8SB28v7f9/yQl0w/oHklETPp6BXuBfSgKg
JcKwPJclgaOzpZn0LymB/Q96tzrhY7pB839Bk/xfSAn0P2sJuGPTyFgAJ9BRgNSRZPTn9pBCeDlo
3eDcMgGRpmwzGXR9FPSRmOAcM9wV9IOJGsLz4MNddKaKlght6FU1irm6OfitT1DZIO61PPv5hz35
X3ryxp/ZKOun85FN0KEmx4Ed9FvPLLJnK3fj3ro5WGMaVVn3uU/9uvc0O0hy/VZZ4ZOtU0UtKwrR
sqKsQX1BJ92xw/5YeAkRgkx7QkXrybPTC1nwRKtJN96YgLgfhjABM4UEVtF6M6vw6998/D+3/P75
8U0BXtJzXIfj/+ed20Z9NrWVbt0YpuvPrapSquwpDha3BrytLGIqAN89xvRqzOmzjET/2DPeEdke
g6u0EuJv8rum98qrSzSTp9EF8Hr91a/bIKk0b0d0X3FIjKYNxrF7MlyjO4eRTuUSLqBZC/dCv/H2
N99p2eXvHdblO7k0vHXBVNHnHPz9OxlmEpV+mps3TvQSmi6yWtRe0UFMUTAYJY5MavuXjPPjUGcY
hsOq0e5sPZaX2QqnIxFnr94smzNTtoOfNvrV8l6MJKHanWbWk5O32DxLks78qP+lYvpLKctvgVj/
/OhcOxZXFFfV7x1YInfCIap946bXjBkklz9J/TgVzQKkpGjoRmN8LtE+bxK5rL3z+UsNT9jD1m1r
4ylN8L+CbEA8HKn5YDIRw+M9JUd0yduGr3DWUuNeGyNy7d2OSJq2jB88zdwD/hfn2CKfxXU7uU2T
zF+QUPmBc4OqoxWrRS+Oo0/v5n1fGP6+SRQWlymGNOFUyVGb6urkmg92RGUpt6roBJqd4gMMwybs
mSNRLgoaGV2hUvksFthklItGpzjaTjxs20zcS6CugZ2g5dYL9Cwhvq8pquQXFmb9xpuSj6NWEU+q
WfmeWwUx1iKEvZjqJE2JfnxYH00ZZrAU7KUwte7JNIyKaUAYVHRivcbY+dPkbCZnweda7baFHAtL
iKg+CasymDvRgvmov0tn9gOmuJ+MErm6mj2LZlB9souuPf0/nKqO6dq2Y4B4+o/Wtzd55jC7sXEj
1u8yugOFI48slhC03yq58VzjiqbeCyrZvcaJjc+28ICbRmQCKgMcakywzoBZSs9axQpTv03aLsqo
DZi+VDvV+vfk7/gf/+Zj/7l1/us0RXPmI6zhlsz//3zXcDSIbrPd6jeFcZUbd/wUZc4DwVCsRpzC
OzSlkXLgFwGV65X3FuW7RMueO/9N+MI4OyL56RFLfppIrQs6bM6aFSNrb0qq/jFFj//9cfX/ckMw
dbQFLqwsbgu/36NH3y8zKqP6rWBV8yjkYtVdFhf5JcYjDDOgbHZp6WE1sC66KrOLHqWvSeb1wf/+
IL8p1db9ZkKBpLQr+DT273l3oXR7hiaO0lCO1N5069LiHUqdS5UsPWNt+FCMFFxZYyYqu4+M2QdT
ZBgP664EDnJI5JRfW4jlOyWZUVPgSY2gbkpKbB1g4iTVLhwc5nVleRrnwg2MZHwaKVxfiaG6m0Ld
RwJGHk/rNuKiaaUk3Tn/lBKx8zfN9FU489tN2DSFxZRCd23zP+5krIcqAIChuHVz8s0apvQ8UQ0k
Xsl0d3lqP0mWy07l3TAIpPsaOcKX1DHvdTk6eyMx1aFO++EoPdUGscv6qi9Y6SttPirKybtGg2Dw
v4+N858D+RqTyJjBf65t/Cau0+tUEBsxGre2672dUcDu4CZ9VO7wrWb5hQXDgqqcJ1Rh3czeD66o
zkWbWkFH32LI7EedldfequZvxJV5Fz3OMrrh1RekL1itBQcFLHMWwP17mBRdBsMZzcCzPjo9skER
m0TgVDERafyF09CZd7HvWLsC1PShFSZeNN0tLiT6FhfqqaYfVWfXmJ8yYXiXnjrt3kshdWizS97I
eCgpC18bbwwYFeh9zFiISBh9LLvI/qmBvGEJrt+0wb0zU2qJVao/g581XwuCoLAGV9ad3REqsEaj
OqZ2V8QtK2u+lNFihvnf+91a7hW/nSiuwSWBAsg2fW4of76XpHkUDp709Zvv10AzXDU+SbjAMMpb
PGTkYTxpgGm2CfOLi5QKGdokAwcuLwrLoj0VgvjgobPuyOU4WqV2HQYKn7aFBCYV0Rik0I8ir6II
Fr0OC6Xd9PxD3Qy4aymvgq9gblhK6zkq8SmOCM9o0zmwpDWwrMZZmYNx71W12DQynO5RTRzUlJ1q
r8qfSUEyt35P1kcMdGFmHNxMqVvvCxr+gVEhKPjfe0pnsv0fewqhkoeclv1lr4KmP2jVtNkYRie0
9Ntclx/hqtPSHuJPWc6J2DW6tfMcTVL8axsQA0VxtmW/iYl63WTWXJ9JFEMrUMv70nTl34gdVzHj
H4+hI2gmeiwciAsVqId/O4YFWbX0VmVHacaszumUdY8ohGlmZq9ho4Huc7XLrNHdpKSKb9nJS+it
LGE9B5z4evrWZjaebNkCMzA087710N8lwyguMvTvlYEbNQqd/GgZtXaw+oxgmk5lu36I5b40kYBY
4mkyP04O46I2KX2japA2mdu/aWUOymlBhiu4x7lNf9CC/zrn9VE2hHTETY3Mq8Pu3C0nvwkwQhCf
sy1A5c801Td94scH3aX0VSIs2MaRXx9MIgd2k22y/NblNcve0kwOF6gmdc6tmblHxVzdoLWuY/7x
MGuNNRoBkg/aLYk/0baLEJLAysVFm1TRzi2T/O/uv+jMfjtdWC4JLiiT7El0OA5hrX9S8ykv82nr
y+imZVN1LTScdZaWYzErY3dbaRfbbr4n4Qz1Q0kv6GHI+GYZv/RKw6uJwWQbu1+9uaVxIsG0bwxX
qR39EqaNuiDhraWlM/WyhyiEJDh1vuZdxNqGTgZRyBPG0y45DBQTHoX+ue8b/SkL59d+dMT9UD2m
fvYgRi2C1d6LY5y235IBK+ZmicmjhBc/TaPhPBc9sQI0WzZGaoz70tqT7jcDQ2D+CzgbB7nkK40W
YSlVGm2JwBA7Rpz0jCMSJ3j+5CYLFT9mljQS2YAqbZt6QP/qGBSbQy7AUbQLD3m2DJLMiPI0nWy+
/HpkkFZaWHduOJv7KAnDi550e5ERA2BT7gU93mxMrXWPbk66QIT5uLMFeSDerKPYNZ58NYU3uWRB
X0pnWgJR0o86biD4CviUKPTsVQYnpVUQYAqiqo+IpKn9uMlDhBR206T1eHTTzkXEgdgl6lIshVPI
YmzAlpzZM5lnFdZgusX6tck/IXzXgwH1/FZ1Ito7s0G7VJMXv9aLfdvtO5/5AHEO843if0Tfckiv
EoHlZg59B9ZV8U1hIyTHO+Z72tZ1toaLBiTuIScbNmofzCRuqC93+m40JyBDLibwQvTVnoDRbWGP
P2CqwXOZumsx5hSTvBDeFUoKh+CUmzVx9nB482NduN/1VCN1L5bEdE0NSAsxXtPRNx/HPv2CiO2t
9KDXpVnu3GQpN4wZejB6zqPVhp9aglcf4Qse6P0mu1bnhEiB2Gt1V52ajBQWu+q+W7lhIJZSMP9G
hPsUGWlWCHXmsIEq9yA5+1I/mbYZbfMuuyYavaK0RnUksrw+59J5rLlUTnPt9/cYV9sqPPplfEHs
9ANiHLXvtksx1yNTNByzO8RhR+VRJt01b/2dKtCiebpXnA2UGJQzUPSFjLfk6siN6qaCqPHufkhc
atKWN9/cjnDBmviHseRrOUkvH7ycTAIEVPUhSeLyUNkEvLlTASFeDg6QUVZhkQpcoWfXKf9Z5Vxg
BEH5J100V7B09yFTrirq5ntphtFusC1nlxA+gBCAGTg3ZHqSmumce2ccjmQBgQjK2vYhVlH3YOX0
HJRpsFupVZ/bvI72FTZDlIgOp5qYP1j81EUT5FHUSvM+EiIch8Tw1IhVNpmyxGNOIOujVHJ6TAOi
1WmA9ewkkidK+siIjwofeHoWJ9EV6OVdX1kkFsTO2xCSRGK76pT0s/Og58B6SP9aoppAekWeQv7n
mvXeaP1vMra2+Wh+mUOyb8e0I6Nk7skgdTnz99hr4ZmoaEml6n+4fTpf/WXj1rDbGo+iEGs79xxC
vzySz/JdFlH0qPqpDzQjfKy8EESVsl6qsrtv2zC6J8RV3wx+O570uP1QNJnx7ETGOdakuiYADag9
bEbTQMrJafuVyODv6FHcY6VopOi9T8ZlTeC84k6p6+18ru3XuGYtlKHc2BZ0PS1fuY/rXCZKk4du
1pJr6LbXKA4R/tdFeIwyl+Dg3GR+Nzbks3Wps48RqtwRmLEIJN3HoZq/NE5/R35U/Gxl1j4EL7gf
TfXJjiVU28b1N/rQwEsb3eplsh7qFNhO1ugP3Kfi3VCnp84A9eESsgL/adyZDoX73nH4sXFuT4g2
f8S9bgZDGz6aFWKezh8s2rHGqxareT97tIplYqMwwqO7hA79+yGrd54fEXrA+FwSnVbu7UrAXZ8a
K3Nyfeil+PI92gDWYmS2S0+JvZq5V/96LhBCh0nnbcmkrO6ahdW4boixvkfZRUrVohAZFoXI+4ag
KzhcdvCLBj5zl927HqyqJR/JMpkXOW4Iasd2JRx2Nm6k5F1Yu6jGjPHUkN64crbjaRzp6RRBGmmk
F8vx7dfL1Lfpt2THetEKtMumWLzhA30hKiZYJlaMeWERg8mSnvY9LQIq7Dh31028ZJ9pgk2fx98c
8pkP2HsodvsdfYNKSEzn+WtEmlLrIFfwRkrsPmEk+zVSPJc5AxBKg5056snZLblYVEsftFby2Yi5
UUPgyJkK3ZXDbCPBxCf8jpj/7amaUBsrIvhIaeiWHMwawkRHB1ebSiYHsIPXjXLH+tej9SnoSetE
qAzxG8hWVxQ4Y3F9tz5dH0WTCRJ6fZ7SQKLVAw7DLR/aWX9OcysKwK1Hiy5XO07c7HdGTLMPbvxu
cMBtYB5+0S3qoGNEFOyYSaxMiGE1r6c1Uml7V/8hiHaYJuSRoLAhTLgjMgvPIfG8UQ0xLE2IfMBB
DddMYpejuvamtLrm/kvft8khcsNsrxn52+STtzglhPhYiyVlJNEEQsHBRX68iWv0yzERCZ3ETt7l
BPPRuWBHUa+4m1rxU/O1NyKqYaS5XJ7EcMD1y4M2nfZtD3Cly6xdNBLgwhTngj6pDOwqDryGsT+3
9OZETEmpIeT1yoEEh24JjI0GEkHGizET7cxaHaFwrj07NvGfwIQpZ0a1vSt0dwQeR+otIjIES2B+
V2NosvhGV3Auw1fgR5BA15dQVGOkXd63Plpfe3/vr5/9y39+/w12THGwH5Fz/f43i9XE+v5n6kYk
R1/O5z/87l8oYaPBb66XS5DjQjx+/+XkLVV7Ql5+tKQng0xbvkrF7Qlf20joM/K006+/sv7L+8+t
H2V9mkW1wZwfsl4kUaK3RGXl5XxI0Sqd8SIu/S0WSF7Vf0/T8KjNJqYz1PsYDMLFJxEm6JOXjTJI
MB1SYW7ttOeGL/WDIYHClKSpb2dSpdAko9VPsVieBSnmu8wfWXFYBsWw2vgWp4kTJCK28XQ09l1G
BAM0GGxiB62PnyfP40pe/3ndDKyD7jwXII3RAHnzSzMhimb5aUZB+w7R3blNU3Vc37e+tG7Wp4Vd
QqpDgNstv2R93c7J5Vsf1TnSR1qa/u79B5jJAx9htbwtaumdbHSKqaf1QZERq2e3DJ7oozoDoTvi
oELZp/RTNKFtKWxvT/kJS39kI+9dH+IU6tS2W+G16wvrZnIEcRTpwhWpaiZhQ0MO0iqQWjf+gnV4
f7rSSFzbwtP8/uLKCH5/+v5z67vfn66PZoJ29n63KOcngZZwcA2KCMTMch3QLVXLnP0FnVRyMFbH
94opft+QTQNk6/25tO3i7i+frv/QLzbp97dEMvYk8CbMbevmt9+wvsZ0AEUKMPddPFDr+PXuokCt
++uhIlM627z/JEGciKkZckhK5S5vhKfQS/Cw/+UfWCEv75/hv71v7Ya9/4k/fPH1X377EVLGiHs1
730Tfg7l09769cfngaRPglGW3VSHquufxfIwLLKiOK17ps7GsjgpgaKpcO3Teszej+j61CfzCkgH
QS4LYmt5vL78/tb10Xp4k2qMFEWW5U3jqGtyW7qFOpppchqFwbx/Un697wa0vyzEV3lgK2H279cz
YFZG2n1alYP+eoOiOR7tdUQxmxkpt43bLcg6Jk+lMf9z03beIpr69/PQJuZa6+LF9OIQw6RsVhic
XOsvXTk4eMwi6hLhOdeKZGNr7SER3rRd9+p6XFomvoTUVi81qzoyWpnBGMsBVj1ov36/7sDfdv/6
2h8OUb2epr/2+vvDMKs5bRISWbwh+uZqCV0sYpHOslIzEF4PIFTjlrdhDs8zqUtoiuz5qcqyDIYn
Ky7hHTyt8w64QNwjdJYBBQo9TCuDYAkgJt7Xfd8dRx+5eMVUkrw41d7TgrifG6P5aD9qTmhevPIW
6jCF0Y4HkSB0QVVozYZY/6r0zro2lXixpzEJjP46ZKI9+4V1a7zWOFFo+Zocks6WV8vN8r3FLZgx
jy5R17T7ymgcKLHxi2q1xbpjvaRTg/y48b5W3Kw2Q54iC0Q1vdcSxvo58b8g+9CvFdla29kyw0BI
7ZyHNaUxR3zxY885jEaqTr0HvyqLFBrkZDMYhbatokW3r5pDO5QT5r1wPpQTC3rNkm+Jmr+UhDLh
lKECJQSLJzpMBnMD3zm0HawzM3ONDbnXcwDj5JuiAXyYCs0nabyLHkW3j91dV1pIrCMi7xxCfmXp
fi/DQh5EN/gQgyek68J/asooeXI7Et7qMX0diYTd0xzOgcTWBE3LytunxWS/GSMFM1NX0bGLkmDi
YniIKqpVSUwoImYmKIzioy0tmyE29BG1ztGO3X4tiWDcJm35TSuh2o71jOBqCapshkduSM3ZUshT
8wS/buqMASbFm+WL4mUYI5NpkfV1NqT40OYnbK3VudJclxxzAhA9AjYGNOHMXcY0CL1oP8mMoTBt
fPja1Aw4Ht+Ua15Hv7bPScg4GIJ9ozv0s6ioU2YCk47oAHPaDUKPu4I+0KUYvPIDvvStZuL+bb23
PAIXFxlo2vQqyo9us637ebhkDjcFDDjNI+wZXEWdfsw73b80eJa9XpuZZ4cK3uT4MEpsTa4+y6ck
bk82FkLNtYeb0c+UUEyC6pvCy85Rn3ScaikLPQY6zXNB3C/x6ClNzLSMCDjOj0MPwyjFcj9a3iUf
6w/R6OqBhVKqGUPMe5IaorARNrZhhmV9lPZ5nrQvwyknOgAJuX/JY6wPoojJlta/appG9t5IO0F2
kcTD3/u4txtI3I4NoRGzlzKATRtJffUpYu/Dyuu+F36UXFNf/0D/hhksK/SDrk/EbtrVdW44sSQi
bbNoy7Peus9xbRqX4k3Rcv7Q+1+NWj7JpAxvemJ9MRtrfozmEMu2lPe08Iqr7abcxHwxBm2FpFJW
3Yd2bu1no8Hpb7TppRNEDrbUqNBAO/dSIwETP7i880W/UzTXXzwt308iJd26gAlM+teHyfTgnzXE
fniaOCbmfEFETP8iGYOavolDhhqJdbgnDCPl07GD0fxZ2imX6jWtc/htM5mnBjhB8wDFubshp9+2
lXOHMz2nVExXVM9dpkg5bE0l52ObWOJI0waoH4YSQlkiAQbTIQUvp3/QlDI6+6RylTYSO4Nxtc16
e2ciPTlj2P84j0Z+sToiQkZjULArqRFKjOE7M7TMMxOveVuSKXHCwLdFikjuazlsyTn8JCc+Oat9
1NBt/0mrJmwYYx7ea275Q/blp7h2D7ylPJhGyNkthvrczMPwhPTg2WgN6gk83aGLNem2AOV03a+L
zeBa1t51iLMukC5QalbF174mIE9i3KtNJ7nLclVcaLt+M0T1gvPrpY+kd4hq91TZ6j4t6k+V1l4d
u52PIqTX6s+fRZ/puwopzT7123C3tB9184dIg4kQsDf9kxGW6l6L4QK0Qe0OZC7IL4lrmgEBbF8m
Y3BOQzo+9Xb608aheII6/pDZBKLmRbwbWcu+dHSoN3Qa2qCQT17SiP04O87WIhf8eRqpMJolB8B0
iCpg1Zo7qfaqG+LkopTOU+MlNpF+0w642AQIkCngw6jVYJxKbxRnGYmgitvDaMuPpFB0+zrq+qs9
lujFqsbf++6zmKyWdMOeQj8E8xnRKg5eVoBSc6GgU4/CzYq/JZku6Ke1e3vYIeWrn43Oo6RlQqEf
pgLmgT5c0O9Xk2xvHuW6wZiemco5+4nuwZxP8pPZZTiB80tnpvEzRsjVmgXmq2trxPpT/KqZ4Xhz
YQEnykf+o5zhNspvWC3ar1rnAOVuVEIeOyct1ciSZTQmIded5bYdI+KT66y+yZ4xzcvJjx2WRh8X
RHsa1G3sMbCsr4Rm1J7NufyRpX5+ciyilCSAeDGXF2gv2kl1zKEMUnl3XcgFU1fpMan5O1Y61kQj
zkQy2RPXBZ5kSsNZ+ioxlLVRRRiBV6QPfTiAHFQFHQ+/ZTOXDzNO/TuoYwCqTXPbOcZ56BgYXKfu
dnUvvzt2f5WVjiNAJm9EwLlBVC637YJaNG5Srm8mlUy9Wv+Q9zOle4noYehPijnUo+v0R0ARlR3M
noZOcWx6hl5Le86hSXuW9bMk0vVDbad3mcAgZYV58tTlWMK7JALTn6rH2M/eFjfafTeWhDjRp77r
b0A15NlpLHSICGRou7CUt9xjI8uIejdWg56qqOEEY+VMr5RWOH21XhFpaG4rM8IQQxYXc6XpjeK8
OOYpS3ivmfx7K/URDykDz2U2X9vpFtWf+ZMqmNgLB6mTOOW01kaKGJuuNnZ07k08hhYl05A9Q8C3
i+o5Y3qh2S1K+5CkwCz7GOV9SEfPUNt4MrpD60hKc4Lebh3GqHaJd1XMVD9ZVv46ThYzWEqsWPt7
QsyJik/i+SWzSVgGKZ8dpil6mFuqn5h9622qQXxG8HqaTAmLM9EoruChEc4bzTv9KtzhyI40i2L6
bJKSuHfs6EeE5H5T0We6zTPu0qZH0O4/ztEI5aPMn0n6bXZjgu+x07n9M4XhrJCKpEMzvfNZK0+9
2z0o3e72TjR/SFg1U0FWyUvoDPdRFJL/aUt1VNLH1WCdzNT/njRzfhQjl2uPgGifut1Vy3rSAKS5
TzsLMKv1k1kdhj5jItjWJsl0HuofNHOe7MEQ300toZDsOx8ZverFs7rTYV7c6tx9jVWh3uLIIWOY
5FjOj4Y545h5ZFo4SFCNRjv6Lg4EzZ78oIvuGELFB9GUX12CWP2kIy4vwckiLQjvhREOFxXF/qV2
igfdcZnXox7ZJznQxC5jpdEyl76wFMch7960bpl5hcQQhANUC927qaZsT/1SLhEKzK+h19Uhzxvs
17OziyNroCyM8ysuJgQQKczhMEudz36UE0Ky+KRyp7lM+ki+wByRpSDjDTYAceqBKGB5MR+9svAe
7XI6hi4VjHxKzrQET5SyqatY6nPjF2AruBl0tGN2+kAZrkJTvEHbFt41g/mUopnZEpbcnxoNy1Dl
ZARtkNm7zWYadjmT/TjHewey6IIogXqxhQ0lfa1duMO96EkIcAVCJN97rGdf3mWG+IwpnhhynQHF
palKEOiFqULPJ6hxzbvz98bWH2Z5qCc4Nmnhhucm8x9RgT4YOsUWvYHjqNxs2xO6gZHMfWzS6nOt
Z+dkqLWj0A2cvsoNNyndt2OHMWTDtCpFE9GP8EWLp1RqY+CTVL2bNe8nEx7zrLWwB1rfUsGsT4HD
2PYAcytom4lZBXYdSrjzm9PRgLGAYb7aInsoMGDOc8i0yelI82xxsWeEfHqVaXPRWz2eVedaxkip
veyLXUv3R9mFb1b1OTHF/OSkBLwO5ucKaemD69cfSz9Dem1Yxd6oO8l8cwLfkdrgqPXhXGUTiPgE
qV9c6pBGGlbADCzILcfiihbrLl5+Z2H3kIC2TuPrL2Nen0wtLOi0KfJuYpvWl/CeMu6/uQTrkVc9
Vg6Jdg5xYXEUgBWPukUQMGrbn9TGn+K4ZGdVLocPJIhTO4RbRfrnihR5pkcdOabOsU0jdRUJaoN2
fhyzixsVnxtr0h8NmK8bvWlqjPuVesBS4Wxqsw33nkYd3xw2ld6bx1D2j7LH/JzZ4V1lPTtNbt3r
fY8TItKreyMebzmC/axykns/RP5eo5o65DqpbT4p3q5HCs8qz4zwdpBmHecH7q/QT4yOJofd0g3C
nVHFI4ljy2Q80+br19GkfzMshgWXYbSIgZsDZrli5foGMXRr0aC+jN50El6ngsGpqi17AQJ+okp+
c7Jbz3FksrssKupgSqafyBCPsQ7WnuYL3X6aNZvZoF2dzMwphXVucEY2EWBvZDiCyVGV3cEJpdxY
6E/xJvrwf7g7sy43kbVL/yLOAiKYbiUhKTXl7CFvWLbTZh4DCODXfw9Z56yucnWfWt2XfeNyuqqc
SgmCd9j72YlvkDnv1bd4ejMahJo+Q8gHBNEZMnme9x+/5Ihdr205fwbTgrcgscvLUsLe91v6s5WO
JTOUSAUZIYmcyyPtzYvC4NbnX1QnkUoGQOEjt4nIL2lp0jQ9yMfaqbbHU6Yjcc2i9tO/RwOFIe7i
3DjX/OGUX/jvxv2M3HRxmuBS0Y9sMhrnXc7D5pgH/jsb/yOHwXDGBvDY5rl1jjMX5242k0Tv8YGb
jnGVgV4w1kOFsibjiSimn/TX6mjMznd7qqBJG1Vy1EltbeiJzkAFvrDg8+/8nNRtAGzv9QIw2Fsq
Y29CSjoPA4Zs7ptjM8JbT5Sh1tVKtDNtkr4yOYSiksyFambwsiMiWeo23xRB2d4xArbv2p4vk2aS
6Ahm8wSODF8haXihIgB8m7H4ONARd5uSm2vL2KY4VzXmEPgrD25RGrtVaDN07G6qtK03VkDKD/oE
1FehwszAIkJ8dup3E0e1N9f60tONYc9sPnPNqLMSTz1Tjcc8D25Gw5QGM325HxJzepgxBvd9Arxe
oO6JYykfncA4M1/AmZNV16IXe/w6kKlNUOO0hMl+aTCvJhEZUzaT15OdGcN2LBT1PLIukL1lj1Mr
/YxJK7/iUSRCIoYvz4ALT0ziBYdkNvMtOkx9MDzqzAbV75m/bJYRt9jczkdXuajdOhs/5DogKXr1
TpR6dJ2a+MGOx/skjYJPU28hUa5M68xztweOjpc0pVs0EQaeKmlRkhayPAYIBUNBBHsonQGLJbyI
sqjbQ5/jTDfmpgwNkUFVmTf4DO0nOWc/a82ONVbVdMgjZ7gEZR4cHRZl26q3fhnKBEKnoDQPXXuv
tVY7N01PC1fpdup8fCUu6/N8XW4nUWHdjPKYwyO4NKy8WK7gw2M/NJ1qL9APyZIRs3Q3G4m+18p9
bRrj6uIf2kvP6ncD0eSIO+ZrnwVy05fxAPyuuDfazty6a0MSA5IjaHT4vAzJ3htz+11DvCjLgDww
OdivmiMRUEP6MnY9i9/Ru7WKpJoAIHInix+2HcT04/Zz6xgpaSyoKAB0pZtSDOXj4FKRYHTGvYyb
qw6wbM4+uU6ITx6QX4q7qONuKJokpBjD2ti7GckxMz7RFqINWsq1ZdBDCi3eUzYCOm+82kSt4Umw
QzL9omMHjoVZFotz3RG21psz3fpalGSWlZ3ihh6B9SWb9qY7tgniyyVF7NgI/SIcOCURa34WBhGG
0AwvRp+foilRezvyd9IeokM2WMBIyTLdql6m7O/MbwEVlNN2vMd582XEWnQaHDt7sgTLkAZmTTdv
PywJvk/zYkpiq5ImrnZjHH+XTj6yZnyKOS5uiVH9KmeQSIKW3M8npDxJUIbziOBSDbAP/YUY0I5W
b8sexSAYPj3Fmcq3XqWzi4/5dybJqq7naIP5dzn46tXIqiDM/dS4YwUvUDMtHkhuuz99OJVVKb1T
3hMdVGCz3GNis1g4yT13dIVQkhu1Y5cH9s6uJlZX+GjjzBzOZu7ja0TdVDzE/ZTgxuaY1TN5Uj2p
7Id6bJ/zwvMRgV8FK/wjOm8iFCq5/2O+ZqqnLKCi7mB43M8L7UJnFNl+qaLPc9M1YWz7JIAUjSI1
8IGnUXoxlPflYwRTeARtOYltHfOvoi4sdrgIguptz+22yIkl4mjuVJwPB6P7mXZOwThVy4dqHN+d
0iUaKdKhykyU+ljmiVpznh1VGdu2dpBNtJic3Tp4HAMLU2HT0bOKKWJK2vzix34UbfpaVrG9U4xM
t8Lp6CQbh+JoZIqiVwlHEplvEHAgDMa5iewWBEspiPyyARze24NJvqncT0uXHsi2b3fuUi17I4na
o+0R9sAKjj24aIonYIOv/pg+BVNMMFOcTqEcKUBccyz3ZlDLfV06t0l5w7lhiWDeZB2BHmjEzwGJ
xcUqnR1ck34XBKgnUrPjcgtcwrhLQrTwqEYoU/wBcIE30SdbOXE1a4ExonFUjXNN8rE8Z3l0rytz
73u18003V3tJ/IsomSOVGe4TJ1uAbXXxtjThofbd0t4NaRpRc9c/P8Tw0eR/rxpXfSa70M2gLQII
ALvE440b/t7VYJDsV2ea9K9F1NuZjglxnByPo/Wdgiu97xcInqKbiqvw64fRTRk21gUMsxp5as7d
vGXavC01DtZa+xcntqon5rakKaSut6Oaeu0zMpdZN6MeSB3/guDoq2ya7tzGeCQGT6ZhV0Sgb1QB
w6NVKB78idVH517cyN3OZokmCQpeNJKFmVYBu/0gJqSKlQRS3dWhXlvbrHWdXYT29qhM67IUjbxG
yKKJT9Nyfp6LhOibpIv3jJXggq2jR5CxEEP7BzufmNJDkdgD5PnS0gxfMtf4NEbsX3w0n+c4b+5V
uooXA3IhBNtTiM3xSQdPjZd5549fCkNyzanyqfAigXJT/kzoUREOo57baKP6Nmc3quT6UuGY/Zyn
HrpTnM9Wgr2hyoOXRgbPBTfCOVZB6KpgvatzhnFTwYgrT/p7lHDq3m58Uh/MgjM+NH3GrgYmG5in
v9pgJNq5WXiQKRhyeWmeWbKQBLh0FCSwG04Omn8rNy4tuIDXdMryx+67rdpDldb5K09n61LNCXE0
7QGKVPZsoqzHBj+zsrHkfA2sbosvVB1g1MN5UN1y+JgtWN0TLYpxNHWTHhYiBmClpRvT79Kj+T4l
RnJuAbofcmE8Vz1f2YOD59gKrnOZ3xl16iG570jPtOy3tB380CpJj6p9fNvaZ8qbTvZGU9R6siLl
piftDE+L2OZ2u2Vgkx7njOwaJ7GiIwoR5EJzyWyp9DGzulW1oxlx4QK0z6YCvK+tZN8nwnuqvPkg
erR6tW/dyip/65dVQTM26qmC0VVpDY6HXu3c1A7ZgxWDQiut+3NrJId6ss37pKo/8RbgCl8owWdh
PYiEH79iQ0kaa1nuWz9zt0NFuq+gIj6g0e1O8FSaZAKQ0br2ZS6M74YeSVXzm4UUwo5wvfQTjuHp
mER6JnHGHRmspteoyslxKcb+Uvj4f6NpKG9d/j2oq13q2+U3OIIjsN5uh+MnvjZ5r8PKFtnegWG7
rdwUWtOEicPQlvjiEBDGqONzXhfRqVDGi2h6qFwx55YHL+5AogAJpcHy2E0jzNWJNEenD8dkzeV1
KiLRkii7Jw4dV3f1pTMbdaqxjCHNM5HRpMuIRrbqryAt7HAEubiBY2Xp0bliOnKubpD/KOO2uKv9
2bhn2f8cFKw+GNd1t0lvfDPaLAyDnnnmBHCFSu+s7DBSRA8YuDSPY/DE3Dt/NoxfxdyTAEbK71au
rY5u8svEZORamAVKnDjlaoM4d3FzcZ/Bmb2HeFzeCvX6xxf2yHWBJBuaC4I9V1be2RAIVo1Ky/AP
kzXN2Utqay4SKx4vogcKNA4zAS0dJvMPw4WtqaBsRUfJqqg++Cbyxsz1L+3IysqOjfoC1OjzoJnk
mZb5ULOwUsngAt5sja3XWB2TKPv40SnyI6D6zYyjp3o+34zz3nd6BLaud7DTZdh65hzRozO8m7Lp
wYnpOOPosUus6Z5XQIXuz/AQ7CLMo3oK0fweaj6sLTWNtUMd6l3dpf22lES5TAMSDvCJ7l52+dd4
PU88j4CotjceYzVm6NPniWwaj5BKAkCOBDwDHRwei0roK3sD49BqUtHade3YKB77OkCzJxtCidaK
taIsRhID0mzg4cCwy98Y+C82VZ9Tlqr6TJAKwyeew+A40GR5VZhF6tw6QxCqBtncOOI342dCk9iP
B39gIBdP1qdxZYK0+gcDzPw4yzkhlbf0t1bTeYARkfMLuxeXRlvnxlyye/rkhlYghWOSANYBgVFj
FiV5resd64WB/sikmxnr0fH0/CIzmT3GHFnxPCNq8eZnrRz+CzP10ZURRNGs5VlK/MZiXxguYDTK
iOSZ69nfRd2ALgcLzWwl9osn+EmR8JYSEFEpGPNqv/npilzeGdTFt0o3WwZxu9xI3TeBR9EjG8ob
RM/BNPhnaz08S88cjiafG+Em266ZXYo/KyexM+2Odu0xvyvPI2o+XLSJg0Z6tU+mjAhZYp3quM0e
RuYZW3di1Kv6rD81yC3Yabq3xu8Jo6HhunSu/Tly36bY7T/xYb2m2tfsKzq9ccSAusCd6DvNRO4T
SQKSqL9Lu9W3yD/YZaDon2mAmiig/nDLpyXBkDx1h8oZmq+2Z4S6TJ9LWxPgOrj9w1KXd7JdAxST
YvuxmcsLbnUYxf6xt2Y+PTuFQtPa1s2W2dmbXwaJAH2ui4ADspjv62RCoOXqrw6wmEsWRDu7FkeD
TulSyO8GctxDPMArneuWx+bg7dhgxtu5cJNzXwPFMKw8+lSupMoE90hlkeNVtYsO0y5lGhKjYC4W
GYN0Es2hAvIR9Po8zKN+eIkRK50dmWzK7BOlU7tDzEyUbt7B73GXox8JViWGK+7sqnxFKj2dA9Az
55lN0aQccRp03l47BCuHwCeVEFLM2bRFef74HVzH6qxz61PcQgj9g9gg/8NumBaBMxQSw5AV6uoZ
DLZdjLa9g04AYMO8tW1kY34ao5we6ieNfYhNMh9zNZJMOmXBim6t8CvkBJrPRPtsWw8bexdDx5uq
ZCKjNNh+2Msq1qvPS/YDIdZ9KyP3q6JfSQLrazN5w5Mo4Fh6GqZir5tN4xreWeSrqSBlGKjq5WqP
vX4U2RuyROcZnPVBzgGoHXOAl3OuGzXsrNoG7tP/qtPyS0Llf2D9wFQX9ToP5cXbU9ueWJlRf5Xp
KY2nL9IsOeYSf9pB5KeJLLNvH/qIKZ4ZT+u0vS5SEx4YA9EMNJzz1gc55CfjSxJk9sVIOCkZQ30b
eCEZWr0NaopfVg+Kx3G4jTvTXfUq/XmU8lNpTU/I88i+yuofWbqUsOiM3Ww71gkM3FVCId2pHvdu
QGBlls40hv547lgXnaHwXZohzne6wcYra6pu0Q/YNQLyZhzxGuN7J8fXd3c9W26mpzwdegJsP3Sy
wF9uKbzMfboKl4FSNqwDV3rOUMJPx0cXou/296pkepJqYRAXmrBLbl6Gwm/D2OeUqMwI4znbKSBN
hB/nQxlv1MTAvAuInk90H2FLz7NQlUCBh7x2HtPULdCnOnfZFQ1k9CoUWE6H034buChSYAAzG63m
b0jD26PpnGLDcK+Msij7bSNMiR549QvvZ9mii+K5eViJwuWgWlTvforrkpnu4jg8B+b6iLBKHzUS
hCph8NyOR6FN82iU3zG61IexTu8TBrKkjVnqqJQbKlcf8iHzfuijqrtQL3p4qu3u3k/WWGbHKHZ6
YP4JWAIYZT6KXZIHFpW2bd23ZM9mEttyWX8pGamRyi09zpeGAKOGPCEd0eV5iCbmoGrDY1D0+F5c
yK1THBCN6ZXFdaqGH1NmMZeM8jsxe6+txYqkhakJDTrDLQ6zKuwbh4Eq60oqaXvn+gG53Gxtu8jq
QJl0X2Nh3uxalQ+9Y+9FquOr8q2HeUgWBrVFtOMgnE9JjKHerEz2Yeyf6P9WzaO+GdIDo7yopw8/
QS+tFySa9V3fUxdJmT1nXT0el8r91MsVW9V4My4V493RPCnKJCe/bw4C7DYamx5bp61bWOJS9f23
uGv7czrOq4DU+cP4/P8tyIQNKia1/wIySdUPvBfpXzkmf/xf/+aY+O6/PizpoN0dvOWBid3037Eo
gf0v37dcOwgQfnIZrlyI/8BMvH+ZPsYW3+Lf2MSW8DL+AzOx/yUZS5qB40qQZeSj/F/BTH53Ga9Q
cUcAThH8dZYrVjfsnzycWOeSfHASxirrsgwDwnQvexQgLAGdlqWXX4/JzSEiuWF3elcxeWNYQW6v
J8zDIPX1T2/f/4ZeYv1u5F9fjme7sEtW46Zr/eYRzHlTGmCszllQMezmBttRZv8YZ6+5N6tvsKOa
reOXPVHVzb0OdPEHaef/yLv43aL48e2ly7sLqMP3P0zkf3o34DEtCjSvPHdT9LX2x+HZmaKj2yse
vGaEjgiK1G5s+gvF3j9SAX43HvPNuVTAF0BfMD1T/vazw0RP4iFH9JOvyjrGQbBjZjDS8wBgsEvt
FyOLzxjD8tpbEGZk725Z4NHOmPQo2R8Eo4YNiv+EkYpa/gEM8Tev7/rirJXFQ1QEdJkPKM6f3hnW
FbAQjU6iYVQdC+/2q7Muhds2svalQg83KEpX7CE7A7fMzkjLQzGs4QGj/VzUxnxXkUOsJ3//3y+Y
D9jOn52+vC7uBiuwHdfyXTIz/nr9TnWBrHci5zsZI3nAYjHx+EUghdrwFwA6ErXN7CDsAnI7RcBO
FSNydBwTp3rFkuRHlUm0n2rE7NKyH8JYvzdMpKfai7N70zoFwbiT09A9i7q1NzO2ceqI1Dprd3p3
k859HOqvBMR5xyCXx3SZkVSncf3m9gFjW1s+GXnzwE1GHLVV7cw+sx5dM9sTZ9lA+50fhzj6pdbG
KKqJ6sRRJEh6JASZatu0q+Dy398t6695AsBeAxeyjktkj0XKhLR/QxdlFosZ/O3ynNa1ycJByZ3r
sE2gtYfjXUQpNSSVd1q7MXjy7keN/2H7//pCrBXEAEN6hTL9ZtCOMx5wyTzLs+P3+jSYybWEnvK0
DNOBzumZgfLBaWZ1lhH5fD3gft+YXv77m/E7aWh9L4A3ES/lmdx4v0M4UlYHhlsPknD45JdhH6VX
LdtpmO9kEDzIlH2M3fzT8fb305bv6dpEUfFPHgm/Xa3mmEkPWKI8YxA6Tl3t7Axlo1bxHwAQGXuq
8OVcsrexe2iCiAquLBrodCzxCb3LP9w69t/PG9cUtkcWkIB08AHM+vPRTzNijYthCdb5/YWVvrgI
/Jo+dgUzK4In059/OIi4d+QpEA2CuHm/jNXVAnF+p5Yq3TG8sq5DT1C6Qgl+0v6M88EtngSQV/gw
uF3aLo9AidfAz9W8z2sOb2ukOGQp+Q8sAvvvJ7drSp5jKNH5DQEtfz0HIttCw+jm8szUlp5taaL7
rlvFwlNSHibE2e3afTarZAS6M6tpxcIvmmmp66Z9Qly50Q0bmmbIq72PQngrdJfvavbfd4MW59Gx
DYZBcRiZeNzcEhuziUOZKiqmvaY9Iz07nzdOAxaSRKN/4vIAO/sLaWG9XqQUeOrXy9X7nWeQoxua
yrzhusmd9jgZTYkCjZerYVsyKf0yxFP9D+inv0Fq1u/pusJnYUcZ8jeQ2NT4Xd15LRFjToCYI47n
B2AJD1bDqjpwUMoFuIIPiG3888cvPug89x28dPkPD+Xfnj086AnDAVITSCoUeBy/36lN0tfkBjTG
qY9yY59a5rMsAnTXbszeY6KvsHVm7huIYjAmgTXYSvEkVJ04+rYaDgwMd3Hcxc/QGbt/QPk4fz1R
19dGSJBnCvyn6wW41nB/vokaXMYrji44IVwiDb3wQsvpIVGNmPLcmMyocSABi9d2NT1YY1aPvxoF
E3FS4y7W6ETIjIBlPwrjrJ2Und+UHh1U7nsraM9smINDV3MZV5XjHScyyAOqsk26Dvsnm/8xmx00
WjOGCmtwLuRUxCjuIYT5qdseEbMEOA6jRzMmGiD2g7BSzqnvmhgHtG8StQ2r8WPVkyclMIp82gOc
LkPKoxxpaGrvsqwOLYP0RiCS5oM+plZdn//7McxH+Fcc0tqBeTzDuXEDUwiX6u+v72HlT5mcSiFP
cYy9UDnuq7kkMNRTshDcqrxngad5aA8mqoyeBDVeOwMnlwmRPyYAK7tcn7KM50iLxDRMfbouswYv
VIoZCjUSnw8AZEq00J6y642subslyzXXDlNAVBcCV5srToHnPk6arQODGWScmB7RhtAn57Z3qnyV
HbSrb20M2QGSKbomw1OnRMZIY4OI7ImPzGQLNfQpK6uZhNjVOfzx9cRscacCnNNmJ3jINEiF9gD2
tmJpkjt44mP4wSlJE8bDfopPWE/HaNAzw79lTwQQ9n0dV1vUoP2e8oBLSOfnviVSEFLGkXMjfXR7
wZwVoSIQ0s8wese7JSEj2ncYdJvJcS2LiLx4m9lDstNSz4ndNpsRf2iIs2raNq4boZimVzZL+dBz
ht5ro693MGWSEAsdtG520W2WqEupWARD4vTCnDiljTer4EJAL8qmAKKBcuzpxPYq2rZLAVAQNMzO
LI3qJGB2Z639xTPBXqfxUGzFOH0jwAEdLaylKvsinCPq8jS0hr4AxZaCvpCsVBZtfmY4ACrPcr4N
WOvDRmXMU42ZAF4rqg9qZV5MnmkggxjFaV9XLBEkmXJ3znhLB+FeVZAdlqkez1WnEIygx9YxqJXa
jVi59P0hWCL3BCXgNVsV2MjDjrZjJneYQX5WEwsYNvhtWHgrg6hOEWBYA3PYpI8fsIDBS0dZKQqV
vOXVfC/96kgi0Pjk2XzmWlDI98OTC3D3EhUEr8ROVIVtVniU8cmLzFsPllvUMVak8CjL7oDMsr8D
+VeQ4VD8Uq6Kn4wx+hWZNtxcJy9ZrBTBYeqJhVROsVyr+FPe4CDHvLdLB1Iiesw8G3vx/S+66UjR
qa5tplfGgGwIdPXI6oo8jUGBkQjD6w5PzRAGHdQ2I9oKX81PfpkccAVPNwMTs2DzGi6Nyeaay/rO
YqCJQMCwQr+52e1ShQT5LUeuNYF8nyWdYfHZiGD10NmVz61EkmEbD80fV3hX4X4uI67UgN8RQvgr
SDt1rpf6PYh5BgfBUj9of/WNwJxukiU4xCLLYeGYODoG19op9d3g1niNBPEqhEjlKdE1mspC0Ekf
moSBsK7G6xpiwYyzfVYiPsRSRw+92++yWRkcH6W1C9yfaeX3oVN23V4ZibUN8rG+Y95/VugTkKJn
yd5dsvhxztpvYGPVsVPIu0DKfIsQIHJgBDfmge0DP2C9GTIk5aR1fZNBNJ/7sv5lyFFfY5jk5EMD
yTX5VDcIMdIXhjcXwk1OCgb1Jxk9d3bKVTEM3juhhIC5GWKttGUMpFvpie5eVTkhjGV5KghkQEz5
K9CWcWUV9Y2td3svvXFTDsv32KxWb/2sQicX9SFPuy+peYdw1/vMeOwtJddJMVC/d2sW33EUy93s
B/k1ikGra08A2OIbTrUHamGV2XyogCEh3AaELwcTl1ZolgEZNWZiYnk0sguMyk8d7fDB0SjpO0Ks
OAjqHyUlxSZX2Cktq3lo8liBS8kvsJsjFJTYA+2lejanJNq7gSBMYXlLnFVB3TLXtwyvwLckd1E7
vnWg7JltAjtRHgZ09P/IuFbAquVeUt86ks51zTCXPAoyeiLf3rv9OGwlLmtuu1qF3UpNM8Btv1Te
MSb/42WwxIg+mewfmU2XjyF/K+XPeE1Q85c5p43mlYzVIB6LpvE3pauDT6ik6xscBRSBXjHuqsR0
IGwY1TH1GIwTC0QiU/t5okKDDRN3JKgM06Ucg5eELC/ut/EgJkveg8IOP0T97aRgIVbO/BJfJnOk
upamImbUvKU1gPExRptuZfHekvTUJagEpVoiq3rroY1af9cCwoHw4l+NhT0BnM2P5qyiM97bCPWg
yHcJUlefGDHsg95W20tBvfi8KMDL0ySZS3M6PeZooetqYm0O2HjOl4eqR4nb2ehZyzLtQjNTL4y5
PAIscHkhd36LSrd+KoHdbbMemICLtm0V7YnPo7TYUGOvmgwOJ8Gu/1La6ueCgYz4EDHeVVGEdJ1u
aKOddgir+qDpGXYJwtAQ9fbERWI/xgZOftehlwjsKOHWxYKG70KGTVW8eMZUXIS6zGNnHIO6HXaI
XGJWHUtDt9hMD8pHLS0BCcEMcS7wa16DziIv3BjJxYlj5zANDW18TqhOAvorLLDMETKLJs8wytOE
KPDe1vmwyT10PngovrRq/oIwqzvCXBoQvrVfjZYyO0Zij72qdEOTfequgid4zBeUjx+rLTSL6n3O
7JgDMjXPOQrxDV7XImwlkjDshzvfcMSlTbzH3m3Lex9vAhK8ZtrjMLyMY989UocvfLsgDoPI2RdN
l5wLJVuYt119Mpw9anQ8OQn9i5hDx1zE3q0TINiVQN3mCzPUSe6i4proLkW/k4ExHhDGmfuJxDqD
yfQGjyF2N5RnpONlHZ8jaXfIC+j+JfMbCyvspcXhh6ynYQpsF9tuGfWJc9isaIkDb/box8npdese
yXzg3nd1224JICChSiYIR1zLPOMyuwVD997aApsWKydSVv5gLE1KhjLPhpuK3BQffh6E3RjcslYw
6Fua+jBVArhqz8jLZpbKw9/O9v1UdTtobmudnK94XJIf0S3r0Fc2AI5AIgESZbQvRZpdZzgW9qZt
DSf8oDoB50JJgQoTTNVXpAOarWdgbpnkway0M+cC2x9ZY9nZF1mciMhFAFfNzh2Ccz+MIH9cJ57g
B5xhjMs73yTEFsQT0yhWDgFIH/9XsubLKl++jZX73jQZ7a40wypCvQV783tuRCktCUY0bYwPY9k7
MJsmrn/CxZpOdGEEKdUUbHpdlpIom77aRnDXT2egPs2htJqfMKfeRGBzd9mkFUZTdrCmlGeH/FGT
x4OurPwy1HlyHHNyQkx8bspynyaSHPaR7xDgUSVvrnteh2FTIghRrSdYUM6vqVoI/7XL7743fHZU
DsTJ3bvpRJ50XcYUceSw6HXTuqjniVs2VHDhcBi+Kb/JD+VkYVoux03cTv1dEcTRvpPVrpsR60Yg
zmTbsU/K1NWw/eloViTSWf3efxnR02y6SXzy+eds8bEBbXsjyM/dYxIi+YLVYeH0M591/c0s528D
cXTDbP1wwhGrBVRSSIczcZONn8mtbOSx7D5hgrC3KHFxGDsKVL/zbhMTuVV5B5/GQq41FPlm4sOo
paLEDkBa1Y1NXsHk3Ih1q7e6xdMzF/D0RKOAXmYGHwvxXRrMCoi96nE0W5CP8xBaokfdgCTNxz5l
ziifoEokXYoszmsv7cQWEkMMyQU67nZV0VL9urt6JQIUZGTtdFrf6gw3dT/uPdsiO2Tqn4eGGI6i
tcc79H5I8EwZWFtlEQom9SrPHAvCF6ej5SJtXZAWbF32fQnrYKJj1HG2sWKOeJmN0cnDxkCNVbKc
BTmo5AYNIatcFJBWahkhTV/dp3hzvSLZZgHKaHe5b3MiT/Kv2OHfygRYLtQZd9ujURBOdW94GOEi
sydrlAOdTm1HjQh1TKWkWEKMGtr0Jx3vUZJIFnYyQhHbyU88GB6oRd8RrdecSTy5Y6/ZUXdqDCve
o2+gtrFJ0xKd02KEaZ+KyqrQyLNuy9GQU6Fvpj6/K2vsKsPEKeeZx8Zof84OLYaoiZfom8/w46BA
MEpyRElZGRsWHGL72Uw4LcoSavni1WeZsR8tRf5MV3FatKpRu1VE6EbVoYrFzDnmHoOhSXeZEhUZ
siCCCzZ8hyh/RwfyU09IFHGzeHs1Z4d58l5SsjjCvE14EGRRWJaJ2LlxfDEt0e5Fb5ubETIWzsLo
sWzAufn6qaEI5vwAWSFJihsNjsqxY0zP2ifeAzxzyZ6A1gk5yXkWWi4bU0evuhPvosELJQYG56VX
7Lo2HXetvZ9INo2AdUM2gOIe1zx+VO+WQLW+i+phKdD06sBwdrkXxoa71Uu1QqVEvStHR2/q+nth
IFvrq1gdEYXnoyaush6dTbFASzTa0JordalR7+reImrS6bZuX1xiCkFSfsdj5ZEKIZ3G46Sdks/o
+Vp18yOHnGGNwrKQ6tFGIhQaERE3vJA7oC5AD0wIfeOIZp+/DvBjLpvuRsw53Toy5TFBJy8cmHdW
cXLcr5CcyXQCXUsa5jHKbAupmlMS9ZIYGw28dcOl6/P+5zd7jAEKWrTjkmFVKEEk+nQTHBXf07d6
CtjETtM3ELY86gMqZd/m6TKIYEMqS0+kvMQnvSUbHU8v2Z2EFjxJ6FabJscUFGFrCVXsXrKOp2tp
OQcE0Z8FisapPYwxeFsbSKLnjt8650th9+8Eb1CeAO7gEWZP87CLlcRdAUuTLkdAYbMuKQl728Ts
+x0pLyepk6NXxp8qs/lFJBKhZROqKB3QDjv+tveLW8xTLrJRJ+aB+2D0M6jPIt8ujKePnrvEW9sM
njRk0EJV44URqH6Og9oK6S1AjgRMicQCvcLxq5qnD7t9yyyOwoL8shV4G0k5fmPiaZ66CI4u64Jo
lwBxP1qx7zHCmsz9YEA3LgAjbduWFbKnU/sw1e1PcsStq+vWl5Fj+GSlFNq7wNubI0Jlm/xnBPNT
duPvyW4fvyumKrslcfkgYOne/a8/R35PGuqCNEWCbaejMhH/2dwXH19+/EJTAu7Wc3niNgK81yAz
IofU2B/Gok1ujRC5STU7zqc20nf9+mfdx5/NffKOMzA51lMX37RtHJHnmCevTeL/4e68ettIti38
Vwbz3kLnANw5wGUWJVmy5fxC0JLcOef+9ferpmyLkmfOOW4/EBcYeCiGYnexatcOa639avzH+P7I
1HYyLK++mHWu/U5rzY96pDWb2uxIOkUltEvPlS6p+fAn4JbLMDNYQnBGYUWt3NxXl5kfZZ+jVZrV
2ayUoniT+E1LmNjbs8Rq7HktISChxvJnouJuYSlDuxqlB01+QsVd+nF2XyaBIOcF1byEow3ny0mI
fyx4QKtMormqQ4u70IPS0qPIBhrG2nJLTVKuagPhD1LbV4XR0tSYjp8RxUMMZ6wvLJOiv1FcDmie
z0KX/JjBMRMaNW2N3WuapchrPaVJs6xck5Rx5/5ANAcJMJrNqNKGEIzpKFo0/dsy1/bISpoLwpOv
9SA6Puk5G0jkGD0N7x9d49ggSz0nJUoivbCK81IfvDe20lyWqubdIEYQKr531erJuqND5JVWms2l
sJRtD0LIR7f1XEsE+9EF12+7pXwOsUJfpOiQoXXh2BddVleXdpnDoKyT6xLOx6vMjVKYQkgJoOMg
gJC+BN9W2eg0NRT9i9XzUu7gF8ZIIWqpd0v14spSoQvbNvDjIkODskPS99qskcQqi9dyaDmbAtdi
NiBqdqsYHCY0iGgWEs0tL0ojvi4Ng8PajdpNgPr1Jgx7+mO0Vbe2EloN9hlb1MtdpP6U4LxLoRFJ
QKjKakA4jrYo60Jt0huZVBmqpSkNN5zychfQHk5tP8QIQywobxhovibQD/NrWkmFl8gizMrcQlou
872VrXLJMBjsNedmiwLNTSKX1hI8p/IandpQwH3ane9+aMr4lZ0p3pc0W1U2HUJ9E9h0lqMSLKmg
Gdktn+j+EW3o2z3MDhDTnmZEqfUusCrMe9shucCthgpaeR3ngAtj5zYKziNVTy8ML70r8qJEpTP1
N0NjIwvac7qqRvfZaaz3iJZBTSiUGA0Lz1tnMRTErkPcu9W2OKrhurAB0lHwAFyVIOtHcBvqjnvV
9jfqACG8c1uXpljoQ4BpRSumpHM3FUFINEbRv8lw7yu3zi/oPPBBTWN57neRgVwDSHU7T24dUPmO
lOYr2+T8r6oovkxj8iduQ+BDo4wPEIz2kq36WzTf3/RCnQHAxTslMpQLpVOHmUmObouo6Du591JY
QNo54ba9SHNFn4/Bp5rSYh125hWZIvemLl1AfwkctVBz83VM/vAqkxv5KtID5aqUoxSqk+6sSqRf
e6T2eHJ8T5sYzZV9m0D7lnSzfO3pMpJs6FWvfGrAJKxwAeYtBPse4hykFr065yik73wHTW1Rp+iV
pkISOIYZhiKWnjSzpqMSACaT7Ejiri37rZJJCEyiNKgNaT9PE+ijOeHPpm3NtwLKtsmLmO7hSLKa
pEXXWYuksg2NHA4nLM1KbWngHRA+Q7WYozBliXX8Bm35j3L3Ea5mvQDzR88+LUSLRW74DTwQ9VkH
VBqqwkJLcD0xWLIgaEG30Xx2I1eLkYO06QY7PDvb37QBFPw49e59jSYhKIKrenJFOV9HJ9ZIVjGt
7Ovi2iEgo7VeH9GUO/TuNBhSywEG5RaJO3QREVW2S0ndwvEyz2X3fQb+ejv+wz56M+jBnS5BF03t
LsfskmqhSxh1+Jac/fgo7fQwmmWBWi6R6iB3WiFrLxP0Lxxt1wmZ4R6/3GBWIpuUJqrw7baJaHZh
KlvkpfyLRrC8WuL+tqI/XoqSga3MjBY1PmQGRCc/mlRrGfkTW7uEdBtfyJhm2ZU69GGVc9C/EHGc
KDovC4IQtTdv+9a8K126ZwbmaF+Vt23eGetGyV63Rd/MO8z1sjO6az+gxbff0E8QhQRU8UULOtrf
uTr2q9TAEEt1AC2bBnCWViEDVYPK07tzSy8vpKGlVoWrvjDpwheGZKNzN/2K/J50gfXfkIVD4b/W
+01oI9RByNebWrtO6iLawvp7lw2W/9qH4G4jzFDruYl6D1fcGVKwbCqsIyEZrTAL90oxaXaTobmL
5kOAl5UEKRi8nQbRdulGlg8LhOgv82FCeTlkWK+I0NNE/kuukBaQSUWgiuy81xpJvaCL6i0aEiID
MrMk10RlheS+7QqVy9a5lkMSVE5UfG6IJc8BQgOXjjBRDYs76OngV+tLlEjz2VDK4aqO6NapBugL
AcAF1EIarFf7LWHnDM7ncKPRwq6lhTlZ/rVr6vB3THTLhxoYHSjPgZ7iBrLsSzQaddIgqK7EEnUM
I9MXAT4J0l+oZlqoAe4k7ZOPrsxaioqrSi/i86hTFhRvoWxn0ZqSgj334oyWE90dqTmJaI2Unokb
Sn6Rps0QA4b8XiZJFEewRPpcpHw6Ggd62d5CPveV170evF7fDKF8o7gZHQAd5AfaxH7l08b6PFUB
+9ZSPYMUUc/TtKCMrdDuQi3cJcmQBkR3vIC4AUHKrLk328OrSzhvMvMh1+N6hS7ka404m8AnmEdS
+sHkYFi5gPBtRUc9bPcpduR2mSsO2jZxQ0P1EFl9FO6b+UAvtWVnIZhBXM1gFFPg4yyMLH3dhLvd
Ssm+lCTDN6ZDGz/P2ZF/fePqtC2s1N19YUoPhqtFy2ZnRzMcv88+eB6kg3CukYkWaGXiIN+ztjKq
lSsMxDukFW7pRuEuEdb41MYmhHeUE1aInSNEUYJrCDH76wLay6KKrU0ka0vELt/vXPeTU2gtCP0+
gwpju4u+h1KZIrSxTIhWPZ+ueOGOYqqGjrqUNyBlumg5ELeXpaa+svrgPXwhKh5h8SYo6js60LMU
v7Y+3kJO2Un12+xilyDsS3XPDkiK+PVykD/CKSSF7+c5wyM+lkHQGJzGR1HLXCBlEF4QwJtde+dk
IsVBRXrR6uE8KNBLkFIXN92fI+OwpiLMiRd1gLOU/lIhRbECRgZRD1Z7W0aovhXZAkwx0RBQ3q2T
gen1Y7DqQuN8kPTPtGI1sQc23AA/Wfamni4dVSvm5J3bRb/TMRaQqqkLfzWCXl4URR4tzR6wKMlp
Uh7KBahwbU3xFRvf5/dAxNge6ITJu1KFsQuUvwq8bKHWyipUSAK1xOOOhQM+NCQyUAFE5eKdFKev
nQHWmiRXm7Jq5W2e0Us903ukHeSLQDiSJL+EjLhPjZSsNoW4rgACpgS3HSH8RZsuNLBzix7XG5H1
AJ8UMtEcZA1cgdZEgQLxna3hF6ygfPhkQUN/BwHIuDa95rpuHPe1Wu42jtGGb2kkRmG1oOXwZRth
E6A9B2tVop7cyuiHx3rfXLT4dqrlpqs6PgdomV2WcOQc411i23szSrON3VuowlfWdUYLK4c8/WqA
kb5C7umyjVXCJ6WMrqFDXcS11t3GlAwhsFdvB1fa0QorsS/12sO/0hct/dzXQ60768zCUcriMiDl
pBEHq0RHMTSqwaerRGlSzu8TWorkUDWcWnkHcbZblnq4SMJsKzW6e2sM/kMtaaRy0iG5itPulVHb
7bqHrLiUs/guGRpCjKAsEe+w90C21JmbafJ71R128wqRLjUJy03m++DF7ZyCe3eT4HBtYbpd6Lrz
IRXFjp0Kk7xLPyDDpcworrkbvNI7NeVu0gaouR3HlIwGmg5UAeSetKo0SrPKjeyia4SiILD+DHfF
p9OG0iASQLONxKF3B0yMeZxAO0cR0kP0I5UpBVMlGvW+DDe5T2mVo+dyiGKPcmWkEK00v9mEoEnO
C5t2cqkWzSMv1dZwddulZnBCU0OyFyXCaHgTmbtJ+PgsCW3Y/bWLuhoqHOSsagVlNO0L9ehqTnnw
NRh3fa3ZUTDvzTxDP7AAf5jQvTQwe/QEJGce+jt+HrKXvpFR4er0164Sr03YPq9QvgG8UCwMH+tW
00lg1u/oJE9pUV26DlJTGR3Xat95UxcGXSddDUh5Z5tLgKnzMo+vEqOlSXwfbsHquLSgoeFOmtSU
JamHKx7a347LobvzeguIufoJefzd3AMcEaldBs4gPJexnHPbpyhKQjdEs+Uc7USaNs88vSvIQuJD
kxFclEG5oXeKt9WWKZ1uI+qZNNb23mcQAaDnN/OUys1cBpdKt+WQfAGEf44auC4GWoUrVS7QgRiA
RzmDmV04XnBBN5TzpCk+FlacrBtRG9RpjEsLhuBr76PvmbXal84I5U1tD1s96onQc9ddVGW/zmEE
XhahDkqxA7pv+R7i3VIo3e7ytR0ai4LuPFSEwI6Yo6bPgyUlc7fL9MsUQf8FEBV9hs71OjQNdYPA
ETrmEkw0XFWt4PAGPTPXUWaUasunetaSbG2dZU9lrSrLfO6ZGSvUQ0KFNCi0RqkCX6GANcsJr0vU
C2CI1ucBnHgLngZKkZTEJXBKc3LjBAiWh85oTPDpWvpSLWhtB+0zuAFE9VYGlTZLffVV1NJIAvJV
sgjUfLdWcmSvPqodpD/yM/GlTn1d6oJPRNk2pytSzrvC+JrbibIMbCCDir+J/dilAuKLY6MESe20
Ww7QV01UrXXC0mujhHMoKSU9lIpiHpkuENo6u2zM4qqhRd4KIZILvUmhDA8K8eegWGQORg0l5q7o
u2ZhNshVWm7pcXj1ymLX5O+snq2C4OK7TK4zejG05Mvl8mIoPXWRgstYGI0xvKqZOfA01Va3+Oqs
bIoZekwD3Ytdimp+fQ4uZuOq1UZzcpUIV1LmJCQKSg/ErgHiiDOo34gRuMCuBGoeuV4qKJCWYO/E
6bIPrP6mNWSczl1pL+06vwS1UNGvZbiRzKRcakRh8KEygA1wg+dOqUOOzZR+3fQmjctUq1vAgiME
1ezdNmzeB3OzlNVrK5UCWvDI5crqQJB4yGnUdQ5lEf2HZd9RyckaaiZ23LxxgQreIrVxERbMW64E
uy0y//Rur5el1HygezAtuFxjQB6/WASuc9F2zjtjCL4otbfBL6w5eoOn/4zPNccvjM9JqGpzIiAc
acuhtNQzitGjuL5QvA4sKHSAbXg4Pjn+k1t2MIdB087rIinWKRDNHfqA20ANiq000JObE4O/fzxp
oZi3zTm76GohHo7vLHesM6+iyB5bFvF3i7VAC6zoqd7z6TgZLnYpx2Qop1zD+M3eeDnjQzlG6hju
AQdIkm1//JM3MPiePGn1+KG+GdyNev45t7cdDPlN0dJKQjdSYy2p5Xp87ccbaLBoErbSsLKkJHO4
WsUdaGE4Xvj4D13Piq1VN5dN7ge49Wa1jdWOf8S0t2z/KKb/zNhXgLIqrfG0eGWIzgMQ7K8d0yQV
Kv4an6JnYroqXf1Wj4MYC+qGKDSE6blPhrUiCQ9HLEW3ZdPsKLPmsbs3EW0ePx6KXybT7QJ13Lel
DiUfFZSBTuNAHkaU3f9X5g2dfwEB/j3xZuHDofPvqj/Sr3/MUwBwX/z9017Ch88/UnAsOgnLjglT
xja1x6bBjxQcyzpTgJQ6lgAeji19v1NwNPsMYo5D8z0BjQajCLLzkYLDS7bsaNThbdOwVJWX/ot+
wupxGzUD6ywbQEcFHNygrbG486cQ0l5JQnq9dpDd0OaBgxa7X43hglblSDJT1oHhLOvBIiD7tFMe
wOnMyuYWxPxMHu5VCb0Pebf0O7gXcUBK56bNNrJ/XeUfFTozVf7Nk2n+CUFHtX92tcQWZLyYHtVR
ngGtU8M0QbO6XG0nbyFdghyIsxvArQO6Qh97B8e3CcWiRwsF+p78xuKsygbaO9HDRKq+qPRSbXRY
7NTsXEJ70kpXPn2MWs08R31m1rbxzKerCz7dDCk67aHM+lmIHAftwxkmh0dCtDh3k+xGDNeblJvF
c7wDfMdKz9M78R6AArMqCxBwKWep4WxaB+dkkBjaXpE4RP7tEnrP+JR4ixgyz5S1uAI7a1diqNbI
tqVd4wjfAU/9flGgORbimsQFjhect6tUNpYm2Clx4T7DublofEffDtCPZSrRRKUg7EMKiMc5j8t2
N99REFTjEMsRUgWTr8V7PKAlBYGUx0d5GQcGf5uPiLe6PBeo6KwkC7u61sPuXKXUnoOnzwug7Hxa
952NHO8+myURmRjDR+4h9zLEo91ZzmdzYjcX74mramPnSgynBhd0IQRDilw3f4Z++zrn3WnV48Lx
tW0lf1Vt4NRhPdd0vIYLHWPHJ8KEAfiO8br48lyhRvp4q+L7SoRqLBiXFdD7pIGjKc10zRv/320M
+UtJGyoVPNB4A4yjZ3ipuGRiesS9iy8X96CTRcqTcCUeiylE2WIlXivxlJ10EYRvZS6t15L3Or3a
VEp1MwgWKB27MjEo0u84iYL4a/KYzHugovEZL2SaF8vV1ifNYCJWIf4Uby6VbpaW9qaXkc0GV5NH
QsmuWQkMd10nF+J5gLuikknaB2gLvcXEx5BB9WG9hgwnhoCZTI8AJEFqn260fLeqoEZz+CgVyHlO
eQEpzqXvA1LisXgtF8MS33JnjBbq1OZ9hXYG6KjHfFxcgfhYGwGc+6Ro0jLE0WyQ124QZZoFgCXi
QJk5pgYKH3Fi0lxVRjNsdy4DPNrTe3Ve1OGbTtq9dVypmqF28DlEqCxSzJnTaze7OHrfZmZAZgC0
uW2s3RIpDWQgSOHPB3rAVECmEFG5qjsq/2g2KKhtgOTCJ1Bt+22YfFTLCDkMyuPzMLB77qm9S6CD
xR7kQROxEDBg3g0s02XZuKwzJPHa6nUk09UbhaM6RbMS5Q2MmPsLR99m+Wb5P+KwBBHTF77rVaPB
/vHX+iF9tY8fyn9809Xt6u3zNxwNWv5rfNl9SBf7an/0BwljuqW9rh8oTjyUdcQFPB7e4q0vXmWk
A2lRvHpDnqV6m/7am/55oD8exut622cPf/15h/BSJa7PxTA8PU5VHaLS0Wk8XtJ4N/80QrTnput7
htYcWKsGJ6xuOJBzDMEfjFJ6CBxelhxOW9hptgqJwrFl3YTfwxc+maK/m4R/vr9vc/1Pk3l0B/v7
mKDq0b14OgcK/sNzn+RvZuHZGD9mQTfOxDGP86DAVTJNHTbJ01kwnTNVhuWDQ4LOn+BEnN4s6Idr
ejahL5fC306Cpp+hFAidR7NMVYXoCknu6SQoinLG1NDO29IO83Bqk2AYzmF5TpgE6wyeLw1RKQSy
u2h28HwSnDMTfqQKQVLToLjiZp3WflBpCAlN7T+xCn+/FNj18OJVFYo7zG5ZezYLeO40joQxBAlV
M62Ronhas8AvyPKdNgnqGcEFy0CzZZjMUN+Pl4JtnmF5tO82QygInNokTLaMpnamIBYG4JH4wYbl
+NwoGBpLAQSSbkIWA3l+epZRt+XDJv11q6DLhKMahlGzLEflNhnwqWm0nTMFFQlylrKsOHB2YdKd
2FJwBENy2n7Qz/AEHLqbkIYlHhZU3qeTgGwGehlE3gShOM7jfjmtSbBGGY1pkyCyD7aB9gcbAqfp
uWVUZOPMgHqqaAhlGOooEHJak8DJpR2W56/vB1wFKL8aVoGt4FByfGYaAbmdKTLWUTCVH63Gac0C
+3iyUVDO8IQMOtnbhxQVs/p0P1icHxpJSB2tGMXGVzj46ifkOpMuEr/cpA2h62e4y9ZT+/90ErCM
Fh6CjqqCylSMlvO0VoKqc2FTJ0E+41eWiZ4gwasiRDheCjZLgQlAn4UDErqyYKOf1izYtrBkk1YC
oaSMfomKahHSBAY28HgSLOOMDAdLQPDulVP0FBRkNyZOgmoTT6vIlnzf9ceTwErQyUxjPC3YQczD
ycXTmgE9ZOIs6Bb7QRGOkq6DR0H243gWQFKdIStAgv7RcBwClhMyjdgEbXJA7ZyhO6FzSFLloA/H
y1jSPDMNQ1dk4gx0Z07PKvA7yVMPCE3lgLCpnmD7qdbwqx+vBVs7Y5GgnqLgXRJwn14YpWnK9OSK
gvFT0dIgmFaRAGTBPz0mHZYKU0T2RWaeTtFXIM5/XJ+/7jYqzhn8EwNnyMJpeplWwGM+41W2xGkG
kpYyNaeAt6TZqKkQPyiqTmrhueOs4E7hKQJMdmyk+vSTM4w4vMKaT/IUmAWZFJqscqNjdPDcU8Bk
cDhA9xx1FE8x3aojQjhxFvCX4OuQW+K3RgNjLGQ/tQnklyiKWwgeKiZWUZSnT8tnVBXWwtRJwDMm
jJQPDqO4x6MpINnKgYGHDsVZxiycnLekUBWZmm3VVbYD9+YQJY3G71n04HBCkngxqT8wFafoOaPu
pk82jSo5NLQiDVaVor/MKViE22SWHBXLMKbYTm4/YLTVqZ4zEBayKZCxyL8LEURRX3i6I6jHkY4m
AWdhPMnFiUzkaVkF8Drqb9gRLHhUrQwT51l7UZXEYyZ+oGJH0I1MIsvh1GYBk21PzSpo3CS/M+4n
9k/knZ85jbbBAUGtjs2HBuEpOo2qgtLIxBMCZ8Fmy1OFYOv/JK3ALJCFI552KNCK1Pvp2QVHtada
R00+A71IYRIVZmRRZeu5XVDOsJwOgqnU7AxtlLM+LbuAt/BYFvn1AALrSDLRwSyASBBH4fNZENkV
RPoo2VG+PM1ZoJg2dUeYZxpS45jHH5iMozNCP8OvJMaybTQXqOMfDqVTyq4IbOfUWUCKXdNQYieh
ClJTc54FERSgSDwYMrqkoBZO0n9WKRxMnQW8Is4IoklyChiA5/VZEgs2wA1ZI9y2ZczG6a0FKuiT
/QXtzMRzpihHFk0gEthiT3eE8B0tMu82WSYL+ZZH2NQp7QjEPSbPAlVqzcb+4TQBUHnhO1rkFixK
VbIutstJ7ghC3akeNNEUhXoWO7U37XHFH60FAwCPLIKpUz0jSDcK9PbUFAudI4hOsY40kyd4PN4R
4GPOyHEbZBt5jc4OJ1eRAmKgTF0LGvlEYBsA+BXC65f+ggVugw4+nB94aCIfeTiaT8oukP6Yuhao
xpB8xn+EFTD6yC/XAukHSANo4INzEcCOE/MdubbJHjRrgdIjfTIAN46x9fEsOERbtGBQieEPuemT
WwtIcE9GMuFBmzrbAeF2QmcRTh3Pgi1jHdl5LIcR3nh6eC7IONPPCI0zgh4/KlhPW/QpeZZ3PNQn
bYAdPBKJx8PRfEp2gbTo1B0Bqg3jTxWaoJLuMUzE8VqAhGXjT+BW6TSYOZRrTssuaPCyplpHkWXB
e/7uND1fCxY7hiw9ZyT2cfSbTs46UjqYOgs69UnCRTJNrAZcxOc8ADxonRwv3vWplueE1zQ544Zd
wG/kRoE3C5DKS+sI7dCiQgvO7ySLlLi8jwmwCVkWA2AzrvNTjPtTD5rCFMEFMHN6nYnswull3DTc
nal5R8pzGnlXsu1IJv4M6SnoEBapJrYLnPX/KuP2Hxwk34lGc8+P7keKkf9QPuEp/ds3fCPgvBzg
kVhzfv/Xn4JBdPRGwTg6DP2DgfSvI6LASP558uI3MtD4PY8ff7zBl1999F3f7urbkxv/odgXd14/
vtA/Xqbgf/315/9G+y/7eH/E/Bkx/j+u5K8/j67zidf8bwYuw2fjCtj85HELf0iT44Fxvn/HwOE+
oYvAt5HEz0jih1hp6iXPEVz9Sm/yY872gVUzeew0Sov9ffrtKsVVH/DY00dOkoe7yr+rq6PBR4Tv
1MEXD9G+3RcPT0c+YCUnj/yfUeWf0AB/ZXWvmHX//ngVHmCOU68fZmbhHq+UR7jY1JE3zLjvP53x
R/DR1IHP7/fe0QJU9BHSM3ncKPKT1D/ekQfayeShk3t//8yKHLAnk0dO2+NlcUAyTB324qVtOpTF
Jw/MAPVd2B+ti0OVderQl0guli+m+VC1mzr21d5PjqzHI191+rhFH+2T+6fT8Uj9mz50We7vvLp8
qKqjNf0I85g8vn9Hr839MZP5UCmePjRnQZlWRytbMJZI5kwfuyx9/suyI9v0iIL6HaOndfF86N9y
4WlSPbMhUDdFAW7qRb96+FLsn3lPsMhFsnn60M3++Nx6hGRPH7j9Y7OPs9Lzj491xheFqN8x/vah
KB/6b2ONfvahvvM7Br966Py7o2PskdL1Owb/hGj1s+sW2bbJQ9O11/tjvi9STsrjzXlI8/+eL1js
w+d7n6QpuZGpw18jHvptlEPYxGr59sRBpOFXvLPrMMIjOY5qwDWIXPfkKy4e3OdiEWPidOrANw9J
UvZRs38WJtDoWWQkpw7/xkvvH/44L1+cbYck19Thb5Gd+/lCfMwf/Z4veLkQH4t6U4d/y+w/lOXD
kUvxmPSZPjZ9Hb/9gmKVPxIfpo77rtp7R8MesjNTh33/UMScbEcjH8Dpk0f2iWyeLe/HVPPUoT/s
OXcSlyZux9c9cq4mD/5QVn+8/9nFHypHk8f3y7s0Kf3jaz+QSCeP3acIvLhHs3JAkv7zyD/LNH3X
p3mZf/qmO/Ozjx0n18Q77qKHffGv/wMAAP//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5BB6CB-974A-4FA2-9445-909D1A574BC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420529-21C2-421F-BEFA-74E5D511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95A4-BA51-4ABB-8623-4E026E18554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FB153-7BB4-41A5-BBFC-81712BAC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FB153-7BB4-41A5-BBFC-81712BAC0C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B153-7BB4-41A5-BBFC-81712BAC0C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E5F7-02D6-4C7B-B141-423B274CC603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BEC4-1F47-48E8-81C6-DD2F547E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992E-79A4-4A67-B44E-A263BD47E72D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C1B4-35DE-462F-AB22-CEF86F4E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5966-253E-4E2C-824A-95F72A0B87CD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A5BE-7A59-4755-8F69-008D5F3C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D44C-3809-4FA6-9BB1-701E534BE321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ED18-9C4B-4C76-A9F1-AAEF3CBC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E711-CEDF-4A16-AACB-D9932C04A89A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F931-B150-402B-83E8-90FF4E29F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4057-1B8B-4C5D-98E9-14936C6024F8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4A28-D1C7-47EC-BEE6-09CDD05A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6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0AB6-957B-4F75-AAF0-2E4E5D3CFAD5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320F-CD14-458D-AD6E-E4A257FE6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12C2-97E2-45DD-B9A3-F770CA2C7ACB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37F3-990B-491F-B556-E19FD89A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8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057A-1597-498D-A634-B55215A44C9A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CBE4-E94F-418D-BAE3-B7AAB745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756B-061F-411E-9061-E0D42B655819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0D80-3836-4F64-B7D2-3F30A6229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8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B80-C598-48C3-9F53-1E3E885B80E6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80A2-086C-4FFE-AC36-57E4CCBD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4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BFFF0-AD19-4BDD-BE5B-72120FC5BD42}" type="datetimeFigureOut">
              <a:rPr lang="en-US"/>
              <a:pPr>
                <a:defRPr/>
              </a:pPr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8C8E8-036B-45C1-A18C-73D24F64E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microsoft.com/office/2014/relationships/chartEx" Target="../charts/chartEx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7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46314" y="315619"/>
            <a:ext cx="8229600" cy="1155733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CALCULATED BEEF CALF CROP 2025 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B1EF9-F82B-ED6E-18F3-98B0EFB66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96225" y="6251575"/>
            <a:ext cx="790575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4" name="Chart 173">
                <a:extLst>
                  <a:ext uri="{FF2B5EF4-FFF2-40B4-BE49-F238E27FC236}">
                    <a16:creationId xmlns:a16="http://schemas.microsoft.com/office/drawing/2014/main" id="{0C9E8F08-A51C-4719-A36F-8AFA1524822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67720157"/>
                  </p:ext>
                </p:extLst>
              </p:nvPr>
            </p:nvGraphicFramePr>
            <p:xfrm>
              <a:off x="0" y="888076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4" name="Chart 173">
                <a:extLst>
                  <a:ext uri="{FF2B5EF4-FFF2-40B4-BE49-F238E27FC236}">
                    <a16:creationId xmlns:a16="http://schemas.microsoft.com/office/drawing/2014/main" id="{0C9E8F08-A51C-4719-A36F-8AFA152482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88076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5415837-5B9A-E43E-D0EF-F78CF3E338E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386762" y="1653142"/>
            <a:ext cx="600075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EAF6E-F04C-BDE7-4430-F28F7CA1DD6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76800" y="5410200"/>
            <a:ext cx="16002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59822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BEEF CALF CROP 2015 - 2025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CDB40-3844-38EC-2A76-73D374C866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96225" y="6251575"/>
            <a:ext cx="790575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4" name="Chart 173">
                <a:extLst>
                  <a:ext uri="{FF2B5EF4-FFF2-40B4-BE49-F238E27FC236}">
                    <a16:creationId xmlns:a16="http://schemas.microsoft.com/office/drawing/2014/main" id="{4AE9DC84-3BC3-4033-AD3B-EFEF3DEC1D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24093422"/>
                  </p:ext>
                </p:extLst>
              </p:nvPr>
            </p:nvGraphicFramePr>
            <p:xfrm>
              <a:off x="0" y="903811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74" name="Chart 173">
                <a:extLst>
                  <a:ext uri="{FF2B5EF4-FFF2-40B4-BE49-F238E27FC236}">
                    <a16:creationId xmlns:a16="http://schemas.microsoft.com/office/drawing/2014/main" id="{4AE9DC84-3BC3-4033-AD3B-EFEF3DEC1D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903811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30EA5D-7D6B-DD69-4936-D005450521B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86762" y="1674995"/>
            <a:ext cx="600075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1895E-A0D5-45CB-62B1-174A16C4F21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76800" y="5410200"/>
            <a:ext cx="16002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TOTAL CALF CROP 2025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05FB9-D6E8-F477-ED02-E4B7BEAC7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96225" y="6251575"/>
            <a:ext cx="790575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342" name="Chart 341">
                <a:extLst>
                  <a:ext uri="{FF2B5EF4-FFF2-40B4-BE49-F238E27FC236}">
                    <a16:creationId xmlns:a16="http://schemas.microsoft.com/office/drawing/2014/main" id="{23B5B757-5CF1-4289-90FE-745EC1362E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81210690"/>
                  </p:ext>
                </p:extLst>
              </p:nvPr>
            </p:nvGraphicFramePr>
            <p:xfrm>
              <a:off x="0" y="9144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42" name="Chart 341">
                <a:extLst>
                  <a:ext uri="{FF2B5EF4-FFF2-40B4-BE49-F238E27FC236}">
                    <a16:creationId xmlns:a16="http://schemas.microsoft.com/office/drawing/2014/main" id="{23B5B757-5CF1-4289-90FE-745EC1362E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144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9DF707-5CE7-2627-E5FA-6E70A4D766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76800" y="5562600"/>
            <a:ext cx="1533525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8B436-3FDA-E727-8C92-40488C2E9E5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43902" y="1447800"/>
            <a:ext cx="600075" cy="130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8F433-C38A-9EFC-92D2-99D870F8E3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667000" y="5562600"/>
            <a:ext cx="3238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TOTAL CALF CROP 2024 - 2025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3A389-7C13-3A76-8C04-C481C7377E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96225" y="6251575"/>
            <a:ext cx="790575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5" name="Chart 174">
                <a:extLst>
                  <a:ext uri="{FF2B5EF4-FFF2-40B4-BE49-F238E27FC236}">
                    <a16:creationId xmlns:a16="http://schemas.microsoft.com/office/drawing/2014/main" id="{33449CCC-6E73-4F19-AE64-F254498BBE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50590618"/>
                  </p:ext>
                </p:extLst>
              </p:nvPr>
            </p:nvGraphicFramePr>
            <p:xfrm>
              <a:off x="0" y="93027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5" name="Chart 174">
                <a:extLst>
                  <a:ext uri="{FF2B5EF4-FFF2-40B4-BE49-F238E27FC236}">
                    <a16:creationId xmlns:a16="http://schemas.microsoft.com/office/drawing/2014/main" id="{33449CCC-6E73-4F19-AE64-F254498BBE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3027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E718342-9A0B-B1C9-233A-A1D61ED9BC7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3000" y="5562600"/>
            <a:ext cx="1533525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4238F-07E5-F280-3D29-070AF71574A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43200" y="5610225"/>
            <a:ext cx="323850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15302-DC99-CED4-D32F-3C603540D3A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386762" y="1600200"/>
            <a:ext cx="600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4941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TOTAL CALF CROP 2015 - 2025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B656D-6548-5AB3-FFA6-9A41ADDBD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96225" y="6251575"/>
            <a:ext cx="790575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5" name="Chart 174">
                <a:extLst>
                  <a:ext uri="{FF2B5EF4-FFF2-40B4-BE49-F238E27FC236}">
                    <a16:creationId xmlns:a16="http://schemas.microsoft.com/office/drawing/2014/main" id="{C2AE7FC7-A875-48DE-AA3A-DF4FC9731E5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94037104"/>
                  </p:ext>
                </p:extLst>
              </p:nvPr>
            </p:nvGraphicFramePr>
            <p:xfrm>
              <a:off x="0" y="944331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5" name="Chart 174">
                <a:extLst>
                  <a:ext uri="{FF2B5EF4-FFF2-40B4-BE49-F238E27FC236}">
                    <a16:creationId xmlns:a16="http://schemas.microsoft.com/office/drawing/2014/main" id="{C2AE7FC7-A875-48DE-AA3A-DF4FC9731E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44331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57C1E7-EA1B-B9EE-1ECE-4945C430737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3000" y="5562600"/>
            <a:ext cx="1533525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C8AD4-540D-D1B6-3B98-8F5D1AC8FC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43902" y="1445941"/>
            <a:ext cx="600075" cy="130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8B4BA-8F2C-E949-5E43-1E616C47797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743200" y="5586274"/>
            <a:ext cx="3238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4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31055"/>
            <a:ext cx="8229600" cy="1394799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TOTAL FEEDER CATTLE SUPPLY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2000" b="1" dirty="0">
                <a:latin typeface="Arial" charset="0"/>
                <a:cs typeface="Arial" charset="0"/>
              </a:rPr>
              <a:t>OUTSIDE FEELOTS JANUARY 1,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5" name="Chart 174">
                <a:extLst>
                  <a:ext uri="{FF2B5EF4-FFF2-40B4-BE49-F238E27FC236}">
                    <a16:creationId xmlns:a16="http://schemas.microsoft.com/office/drawing/2014/main" id="{418D0390-56F7-4690-AD4D-76E323B3C9B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09877330"/>
                  </p:ext>
                </p:extLst>
              </p:nvPr>
            </p:nvGraphicFramePr>
            <p:xfrm>
              <a:off x="0" y="9652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5" name="Chart 174">
                <a:extLst>
                  <a:ext uri="{FF2B5EF4-FFF2-40B4-BE49-F238E27FC236}">
                    <a16:creationId xmlns:a16="http://schemas.microsoft.com/office/drawing/2014/main" id="{418D0390-56F7-4690-AD4D-76E323B3C9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652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FB85976-D218-231E-316D-E562CFF8CD3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5474414"/>
            <a:ext cx="1609725" cy="59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1BBC7-F312-BD9C-549F-DF060836FA94}"/>
              </a:ext>
            </a:extLst>
          </p:cNvPr>
          <p:cNvSpPr txBox="1"/>
          <p:nvPr/>
        </p:nvSpPr>
        <p:spPr>
          <a:xfrm>
            <a:off x="4379603" y="6064964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44786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FEEDER CATTLE SUPPLY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2000" b="1" dirty="0">
                <a:latin typeface="Arial" charset="0"/>
                <a:cs typeface="Arial" charset="0"/>
              </a:rPr>
              <a:t>OUTSIDE FEELOTS JANUARY 1, 2025 TO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3FC51-FB8C-BB8E-5214-F48B94AAC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59522" y="628782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6" name="Chart 175">
                <a:extLst>
                  <a:ext uri="{FF2B5EF4-FFF2-40B4-BE49-F238E27FC236}">
                    <a16:creationId xmlns:a16="http://schemas.microsoft.com/office/drawing/2014/main" id="{C2AE7FC7-A875-48DE-AA3A-DF4FC9731E5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6720014"/>
                  </p:ext>
                </p:extLst>
              </p:nvPr>
            </p:nvGraphicFramePr>
            <p:xfrm>
              <a:off x="1" y="973137"/>
              <a:ext cx="8915400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6" name="Chart 175">
                <a:extLst>
                  <a:ext uri="{FF2B5EF4-FFF2-40B4-BE49-F238E27FC236}">
                    <a16:creationId xmlns:a16="http://schemas.microsoft.com/office/drawing/2014/main" id="{C2AE7FC7-A875-48DE-AA3A-DF4FC9731E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" y="973137"/>
                <a:ext cx="8915400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282E36E-4BB1-6FC4-E071-E4278E54994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24400" y="5502275"/>
            <a:ext cx="1609725" cy="590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A9606-B600-54FC-734D-5E7BD1D36872}"/>
              </a:ext>
            </a:extLst>
          </p:cNvPr>
          <p:cNvSpPr txBox="1"/>
          <p:nvPr/>
        </p:nvSpPr>
        <p:spPr>
          <a:xfrm>
            <a:off x="4379603" y="6064964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2977895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5084</TotalTime>
  <Words>165</Words>
  <Application>Microsoft Office PowerPoint</Application>
  <PresentationFormat>On-screen Show (4:3)</PresentationFormat>
  <Paragraphs>25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CALCULATED BEEF CALF CROP 2025  (1000 Head)</vt:lpstr>
      <vt:lpstr>CHANGE IN BEEF CALF CROP 2015 - 2025 (1000 Head)</vt:lpstr>
      <vt:lpstr>TOTAL CALF CROP 2025 (1000 Head)</vt:lpstr>
      <vt:lpstr>CHANGE IN TOTAL CALF CROP 2024 - 2025 (1000 Head)</vt:lpstr>
      <vt:lpstr>CHANGE IN TOTAL CALF CROP 2015 - 2025 (1000 Head)</vt:lpstr>
      <vt:lpstr>TOTAL FEEDER CATTLE SUPPLY OUTSIDE FEELOTS JANUARY 1, 2026 (1000 Head)</vt:lpstr>
      <vt:lpstr>CHANGE IN FEEDER CATTLE SUPPLY OUTSIDE FEELOTS JANUARY 1, 2025 TO 2026 (1000 Head)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CALCULATED BEEF CALF CROP 2011  (1000 Head)</dc:title>
  <dc:creator>Katelyn McCullock</dc:creator>
  <cp:lastModifiedBy>Lahr,Laura</cp:lastModifiedBy>
  <cp:revision>98</cp:revision>
  <cp:lastPrinted>2013-02-05T16:20:29Z</cp:lastPrinted>
  <dcterms:created xsi:type="dcterms:W3CDTF">2012-02-01T17:10:20Z</dcterms:created>
  <dcterms:modified xsi:type="dcterms:W3CDTF">2026-02-04T18:51:21Z</dcterms:modified>
</cp:coreProperties>
</file>