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5" d="100"/>
          <a:sy n="105" d="100"/>
        </p:scale>
        <p:origin x="18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TOTAL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COW INVENTORY 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COW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8872590279663322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 Cow Inventory</c:v>
                </c:pt>
              </c:strCache>
            </c:strRef>
          </c:tx>
          <c:spPr>
            <a:solidFill>
              <a:srgbClr val="0070C0"/>
            </a:solidFill>
            <a:ln w="127000">
              <a:noFill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43023</c:v>
                </c:pt>
                <c:pt idx="1">
                  <c:v>44110</c:v>
                </c:pt>
                <c:pt idx="2">
                  <c:v>44672</c:v>
                </c:pt>
                <c:pt idx="3">
                  <c:v>44739</c:v>
                </c:pt>
                <c:pt idx="4">
                  <c:v>43776</c:v>
                </c:pt>
                <c:pt idx="5">
                  <c:v>43084</c:v>
                </c:pt>
                <c:pt idx="6">
                  <c:v>42878</c:v>
                </c:pt>
                <c:pt idx="7">
                  <c:v>42758</c:v>
                </c:pt>
                <c:pt idx="8">
                  <c:v>42570</c:v>
                </c:pt>
                <c:pt idx="9">
                  <c:v>42240</c:v>
                </c:pt>
                <c:pt idx="10">
                  <c:v>42125</c:v>
                </c:pt>
                <c:pt idx="11">
                  <c:v>41519</c:v>
                </c:pt>
                <c:pt idx="12">
                  <c:v>41678</c:v>
                </c:pt>
                <c:pt idx="13">
                  <c:v>41806</c:v>
                </c:pt>
                <c:pt idx="14">
                  <c:v>41789</c:v>
                </c:pt>
                <c:pt idx="15">
                  <c:v>41692</c:v>
                </c:pt>
                <c:pt idx="16">
                  <c:v>41126.6</c:v>
                </c:pt>
                <c:pt idx="17">
                  <c:v>40526.400000000001</c:v>
                </c:pt>
                <c:pt idx="18">
                  <c:v>40068.199999999997</c:v>
                </c:pt>
                <c:pt idx="19">
                  <c:v>39517.4</c:v>
                </c:pt>
                <c:pt idx="20">
                  <c:v>38852.5</c:v>
                </c:pt>
                <c:pt idx="21">
                  <c:v>38165</c:v>
                </c:pt>
                <c:pt idx="22">
                  <c:v>38644</c:v>
                </c:pt>
                <c:pt idx="23">
                  <c:v>39476.199999999997</c:v>
                </c:pt>
                <c:pt idx="24">
                  <c:v>40539.199999999997</c:v>
                </c:pt>
                <c:pt idx="25">
                  <c:v>40898.300000000003</c:v>
                </c:pt>
                <c:pt idx="26">
                  <c:v>40994.1</c:v>
                </c:pt>
                <c:pt idx="27">
                  <c:v>40692.300000000003</c:v>
                </c:pt>
                <c:pt idx="28">
                  <c:v>40307</c:v>
                </c:pt>
                <c:pt idx="29">
                  <c:v>39346.199999999997</c:v>
                </c:pt>
                <c:pt idx="30">
                  <c:v>38336.800000000003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EA-41F8-A501-3B205CEDB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999208"/>
        <c:axId val="15499803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FI Cow Slaughter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5953</c:v>
                </c:pt>
                <c:pt idx="1">
                  <c:v>5812</c:v>
                </c:pt>
                <c:pt idx="2">
                  <c:v>6142</c:v>
                </c:pt>
                <c:pt idx="3">
                  <c:v>7105</c:v>
                </c:pt>
                <c:pt idx="4">
                  <c:v>6423</c:v>
                </c:pt>
                <c:pt idx="5">
                  <c:v>5866</c:v>
                </c:pt>
                <c:pt idx="6">
                  <c:v>5602</c:v>
                </c:pt>
                <c:pt idx="7">
                  <c:v>5425</c:v>
                </c:pt>
                <c:pt idx="8">
                  <c:v>5677</c:v>
                </c:pt>
                <c:pt idx="9">
                  <c:v>5658</c:v>
                </c:pt>
                <c:pt idx="10">
                  <c:v>6023</c:v>
                </c:pt>
                <c:pt idx="11">
                  <c:v>5069</c:v>
                </c:pt>
                <c:pt idx="12">
                  <c:v>4774</c:v>
                </c:pt>
                <c:pt idx="13">
                  <c:v>5335.9</c:v>
                </c:pt>
                <c:pt idx="14">
                  <c:v>5674.9</c:v>
                </c:pt>
                <c:pt idx="15">
                  <c:v>6160.6</c:v>
                </c:pt>
                <c:pt idx="16">
                  <c:v>6140.3</c:v>
                </c:pt>
                <c:pt idx="17">
                  <c:v>6437.4000000000005</c:v>
                </c:pt>
                <c:pt idx="18">
                  <c:v>6711.9999999999991</c:v>
                </c:pt>
                <c:pt idx="19">
                  <c:v>6445.6999999999989</c:v>
                </c:pt>
                <c:pt idx="20">
                  <c:v>6254.9999999999991</c:v>
                </c:pt>
                <c:pt idx="21">
                  <c:v>5380.4</c:v>
                </c:pt>
                <c:pt idx="22">
                  <c:v>5151.2</c:v>
                </c:pt>
                <c:pt idx="23">
                  <c:v>5428.1</c:v>
                </c:pt>
                <c:pt idx="24">
                  <c:v>5772.5000000000009</c:v>
                </c:pt>
                <c:pt idx="25">
                  <c:v>6177.2</c:v>
                </c:pt>
                <c:pt idx="26">
                  <c:v>6414.1</c:v>
                </c:pt>
                <c:pt idx="27">
                  <c:v>6331.4000000000005</c:v>
                </c:pt>
                <c:pt idx="28">
                  <c:v>6668.4000000000005</c:v>
                </c:pt>
                <c:pt idx="29">
                  <c:v>6998.9000854492188</c:v>
                </c:pt>
                <c:pt idx="30">
                  <c:v>6592.3999938964844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EA-41F8-A501-3B205CEDB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996464"/>
        <c:axId val="154998424"/>
      </c:lineChart>
      <c:catAx>
        <c:axId val="154999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998032"/>
        <c:crosses val="autoZero"/>
        <c:auto val="1"/>
        <c:lblAlgn val="ctr"/>
        <c:lblOffset val="100"/>
        <c:tickLblSkip val="3"/>
        <c:noMultiLvlLbl val="0"/>
      </c:catAx>
      <c:valAx>
        <c:axId val="154998032"/>
        <c:scaling>
          <c:orientation val="minMax"/>
          <c:max val="47000"/>
          <c:min val="3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4999208"/>
        <c:crosses val="autoZero"/>
        <c:crossBetween val="between"/>
        <c:dispUnits>
          <c:builtInUnit val="thousands"/>
        </c:dispUnits>
      </c:valAx>
      <c:valAx>
        <c:axId val="154998424"/>
        <c:scaling>
          <c:orientation val="minMax"/>
          <c:max val="7500"/>
          <c:min val="45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0.88808183998551904"/>
              <c:y val="9.9560090199992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4996464"/>
        <c:crosses val="max"/>
        <c:crossBetween val="between"/>
        <c:dispUnits>
          <c:builtInUnit val="thousands"/>
        </c:dispUnits>
      </c:valAx>
      <c:catAx>
        <c:axId val="154996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499842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COW INVENTORY CHANGE 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COW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As a Percent of Total Cow Inventory,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7177912028237852E-2"/>
          <c:y val="0.18519648072159994"/>
          <c:w val="0.90045015386007787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 Cow Inventory Change</c:v>
                </c:pt>
              </c:strCache>
            </c:strRef>
          </c:tx>
          <c:spPr>
            <a:solidFill>
              <a:srgbClr val="0070C0"/>
            </a:solidFill>
            <a:ln w="127000">
              <a:noFill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288</c:v>
                </c:pt>
                <c:pt idx="1">
                  <c:v>1087</c:v>
                </c:pt>
                <c:pt idx="2">
                  <c:v>562</c:v>
                </c:pt>
                <c:pt idx="3">
                  <c:v>67</c:v>
                </c:pt>
                <c:pt idx="4">
                  <c:v>-963</c:v>
                </c:pt>
                <c:pt idx="5">
                  <c:v>-692</c:v>
                </c:pt>
                <c:pt idx="6">
                  <c:v>-206</c:v>
                </c:pt>
                <c:pt idx="7">
                  <c:v>-120</c:v>
                </c:pt>
                <c:pt idx="8">
                  <c:v>-188</c:v>
                </c:pt>
                <c:pt idx="9">
                  <c:v>-330</c:v>
                </c:pt>
                <c:pt idx="10">
                  <c:v>-115</c:v>
                </c:pt>
                <c:pt idx="11">
                  <c:v>-606</c:v>
                </c:pt>
                <c:pt idx="12">
                  <c:v>159</c:v>
                </c:pt>
                <c:pt idx="13">
                  <c:v>128</c:v>
                </c:pt>
                <c:pt idx="14">
                  <c:v>-17</c:v>
                </c:pt>
                <c:pt idx="15">
                  <c:v>-97</c:v>
                </c:pt>
                <c:pt idx="16">
                  <c:v>-565.40000000000146</c:v>
                </c:pt>
                <c:pt idx="17">
                  <c:v>-600.19999999999709</c:v>
                </c:pt>
                <c:pt idx="18">
                  <c:v>-458.20000000000437</c:v>
                </c:pt>
                <c:pt idx="19">
                  <c:v>-550.79999999999563</c:v>
                </c:pt>
                <c:pt idx="20">
                  <c:v>-664.90000000000146</c:v>
                </c:pt>
                <c:pt idx="21">
                  <c:v>-687.5</c:v>
                </c:pt>
                <c:pt idx="22">
                  <c:v>479</c:v>
                </c:pt>
                <c:pt idx="23">
                  <c:v>832.19999999999709</c:v>
                </c:pt>
                <c:pt idx="24">
                  <c:v>1063</c:v>
                </c:pt>
                <c:pt idx="25">
                  <c:v>359.10000000000582</c:v>
                </c:pt>
                <c:pt idx="26">
                  <c:v>95.799999999995634</c:v>
                </c:pt>
                <c:pt idx="27">
                  <c:v>-301.79999999999563</c:v>
                </c:pt>
                <c:pt idx="28">
                  <c:v>-385.30000000000291</c:v>
                </c:pt>
                <c:pt idx="29">
                  <c:v>-960.80000000000291</c:v>
                </c:pt>
                <c:pt idx="30">
                  <c:v>-1009.3999999999942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F-4A28-BDFF-D6EB84B6F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22080"/>
        <c:axId val="15482247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Slaughter as % of Inventory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13.836784975478233</c:v>
                </c:pt>
                <c:pt idx="1">
                  <c:v>13.176150532759012</c:v>
                </c:pt>
                <c:pt idx="2">
                  <c:v>13.749104584527222</c:v>
                </c:pt>
                <c:pt idx="3">
                  <c:v>15.880998681240083</c:v>
                </c:pt>
                <c:pt idx="4">
                  <c:v>14.672423245614036</c:v>
                </c:pt>
                <c:pt idx="5">
                  <c:v>13.61526320675889</c:v>
                </c:pt>
                <c:pt idx="6">
                  <c:v>13.064975045477867</c:v>
                </c:pt>
                <c:pt idx="7">
                  <c:v>12.687684176060621</c:v>
                </c:pt>
                <c:pt idx="8">
                  <c:v>13.335682405449848</c:v>
                </c:pt>
                <c:pt idx="9">
                  <c:v>13.394886363636363</c:v>
                </c:pt>
                <c:pt idx="10">
                  <c:v>14.297922848664687</c:v>
                </c:pt>
                <c:pt idx="11">
                  <c:v>12.208868229003588</c:v>
                </c:pt>
                <c:pt idx="12">
                  <c:v>11.454484380248573</c:v>
                </c:pt>
                <c:pt idx="13">
                  <c:v>12.763478926469885</c:v>
                </c:pt>
                <c:pt idx="14">
                  <c:v>13.579889444590682</c:v>
                </c:pt>
                <c:pt idx="15">
                  <c:v>14.776455914803799</c:v>
                </c:pt>
                <c:pt idx="16">
                  <c:v>14.93023979614167</c:v>
                </c:pt>
                <c:pt idx="17">
                  <c:v>15.884460499822339</c:v>
                </c:pt>
                <c:pt idx="18">
                  <c:v>16.751438796851367</c:v>
                </c:pt>
                <c:pt idx="19">
                  <c:v>16.31104273054401</c:v>
                </c:pt>
                <c:pt idx="20">
                  <c:v>16.099350106170771</c:v>
                </c:pt>
                <c:pt idx="21">
                  <c:v>14.097733525481463</c:v>
                </c:pt>
                <c:pt idx="22">
                  <c:v>13.329883034882517</c:v>
                </c:pt>
                <c:pt idx="23">
                  <c:v>13.750310313556019</c:v>
                </c:pt>
                <c:pt idx="24">
                  <c:v>14.239304179658211</c:v>
                </c:pt>
                <c:pt idx="25">
                  <c:v>15.103806270676287</c:v>
                </c:pt>
                <c:pt idx="26">
                  <c:v>15.646397896282638</c:v>
                </c:pt>
                <c:pt idx="27">
                  <c:v>15.559208990398677</c:v>
                </c:pt>
                <c:pt idx="28">
                  <c:v>16.544024611109734</c:v>
                </c:pt>
                <c:pt idx="29">
                  <c:v>17.787994991763419</c:v>
                </c:pt>
                <c:pt idx="30">
                  <c:v>17.1960100840354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3F-4A28-BDFF-D6EB84B6F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23256"/>
        <c:axId val="154822864"/>
      </c:lineChart>
      <c:catAx>
        <c:axId val="15482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4822472"/>
        <c:crosses val="autoZero"/>
        <c:auto val="1"/>
        <c:lblAlgn val="ctr"/>
        <c:lblOffset val="100"/>
        <c:tickLblSkip val="3"/>
        <c:noMultiLvlLbl val="0"/>
      </c:catAx>
      <c:valAx>
        <c:axId val="154822472"/>
        <c:scaling>
          <c:orientation val="minMax"/>
          <c:max val="2000"/>
          <c:min val="-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4822080"/>
        <c:crosses val="autoZero"/>
        <c:crossBetween val="between"/>
        <c:majorUnit val="1000"/>
        <c:dispUnits>
          <c:builtInUnit val="thousands"/>
        </c:dispUnits>
      </c:valAx>
      <c:valAx>
        <c:axId val="154822864"/>
        <c:scaling>
          <c:orientation val="minMax"/>
          <c:max val="18"/>
          <c:min val="1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88808183998551904"/>
              <c:y val="9.9560090199992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4823256"/>
        <c:crosses val="max"/>
        <c:crossBetween val="between"/>
        <c:majorUnit val="2"/>
      </c:valAx>
      <c:catAx>
        <c:axId val="154823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482286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BEEF COW INVENTORY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BEEF COW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88872590279663322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 Cow Inventory</c:v>
                </c:pt>
              </c:strCache>
            </c:strRef>
          </c:tx>
          <c:spPr>
            <a:solidFill>
              <a:srgbClr val="0070C0"/>
            </a:solidFill>
            <a:ln w="127000">
              <a:noFill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33365</c:v>
                </c:pt>
                <c:pt idx="1">
                  <c:v>34603</c:v>
                </c:pt>
                <c:pt idx="2">
                  <c:v>35190</c:v>
                </c:pt>
                <c:pt idx="3">
                  <c:v>35319</c:v>
                </c:pt>
                <c:pt idx="4">
                  <c:v>34458</c:v>
                </c:pt>
                <c:pt idx="5">
                  <c:v>33885</c:v>
                </c:pt>
                <c:pt idx="6">
                  <c:v>33750</c:v>
                </c:pt>
                <c:pt idx="7">
                  <c:v>33575</c:v>
                </c:pt>
                <c:pt idx="8">
                  <c:v>33398</c:v>
                </c:pt>
                <c:pt idx="9">
                  <c:v>33134</c:v>
                </c:pt>
                <c:pt idx="10">
                  <c:v>32983</c:v>
                </c:pt>
                <c:pt idx="11">
                  <c:v>32531</c:v>
                </c:pt>
                <c:pt idx="12">
                  <c:v>32674</c:v>
                </c:pt>
                <c:pt idx="13">
                  <c:v>32703</c:v>
                </c:pt>
                <c:pt idx="14">
                  <c:v>32644</c:v>
                </c:pt>
                <c:pt idx="15">
                  <c:v>32435</c:v>
                </c:pt>
                <c:pt idx="16">
                  <c:v>31793.8</c:v>
                </c:pt>
                <c:pt idx="17">
                  <c:v>31439.9</c:v>
                </c:pt>
                <c:pt idx="18">
                  <c:v>30912.6</c:v>
                </c:pt>
                <c:pt idx="19">
                  <c:v>30281.9</c:v>
                </c:pt>
                <c:pt idx="20">
                  <c:v>29631.3</c:v>
                </c:pt>
                <c:pt idx="21">
                  <c:v>28956.400000000001</c:v>
                </c:pt>
                <c:pt idx="22">
                  <c:v>29332.1</c:v>
                </c:pt>
                <c:pt idx="23">
                  <c:v>30163.8</c:v>
                </c:pt>
                <c:pt idx="24">
                  <c:v>31170.7</c:v>
                </c:pt>
                <c:pt idx="25">
                  <c:v>31466.2</c:v>
                </c:pt>
                <c:pt idx="26">
                  <c:v>31640.7</c:v>
                </c:pt>
                <c:pt idx="27">
                  <c:v>31348.7</c:v>
                </c:pt>
                <c:pt idx="28">
                  <c:v>30856.6</c:v>
                </c:pt>
                <c:pt idx="29">
                  <c:v>29965.200000000001</c:v>
                </c:pt>
                <c:pt idx="30">
                  <c:v>28939.3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C-46DA-90DF-91F4AF993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824040"/>
        <c:axId val="23164409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FI Beef Cow Slaughter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2959</c:v>
                </c:pt>
                <c:pt idx="1">
                  <c:v>2955</c:v>
                </c:pt>
                <c:pt idx="2">
                  <c:v>3281</c:v>
                </c:pt>
                <c:pt idx="3">
                  <c:v>4067</c:v>
                </c:pt>
                <c:pt idx="4">
                  <c:v>3498</c:v>
                </c:pt>
                <c:pt idx="5">
                  <c:v>3245</c:v>
                </c:pt>
                <c:pt idx="6">
                  <c:v>3029</c:v>
                </c:pt>
                <c:pt idx="7">
                  <c:v>2795</c:v>
                </c:pt>
                <c:pt idx="8">
                  <c:v>3094</c:v>
                </c:pt>
                <c:pt idx="9">
                  <c:v>3051</c:v>
                </c:pt>
                <c:pt idx="10">
                  <c:v>3163</c:v>
                </c:pt>
                <c:pt idx="11">
                  <c:v>2706</c:v>
                </c:pt>
                <c:pt idx="12">
                  <c:v>2523</c:v>
                </c:pt>
                <c:pt idx="13">
                  <c:v>2982.8</c:v>
                </c:pt>
                <c:pt idx="14">
                  <c:v>3177.9000000000005</c:v>
                </c:pt>
                <c:pt idx="15">
                  <c:v>3569.2000000000003</c:v>
                </c:pt>
                <c:pt idx="16">
                  <c:v>3325</c:v>
                </c:pt>
                <c:pt idx="17">
                  <c:v>3629.7</c:v>
                </c:pt>
                <c:pt idx="18">
                  <c:v>3797.5999999999995</c:v>
                </c:pt>
                <c:pt idx="19">
                  <c:v>3344.1000000000004</c:v>
                </c:pt>
                <c:pt idx="20">
                  <c:v>3130.2000000000003</c:v>
                </c:pt>
                <c:pt idx="21">
                  <c:v>2564.6000000000004</c:v>
                </c:pt>
                <c:pt idx="22">
                  <c:v>2236.3000000000002</c:v>
                </c:pt>
                <c:pt idx="23">
                  <c:v>2542.6000000000004</c:v>
                </c:pt>
                <c:pt idx="24">
                  <c:v>2784.1</c:v>
                </c:pt>
                <c:pt idx="25">
                  <c:v>3023.9999999999995</c:v>
                </c:pt>
                <c:pt idx="26">
                  <c:v>3189.9</c:v>
                </c:pt>
                <c:pt idx="27">
                  <c:v>3267.7999999999997</c:v>
                </c:pt>
                <c:pt idx="28">
                  <c:v>3561.8999999999992</c:v>
                </c:pt>
                <c:pt idx="29">
                  <c:v>3951.7000122070313</c:v>
                </c:pt>
                <c:pt idx="30">
                  <c:v>3516.1000061035156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6C-46DA-90DF-91F4AF993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44880"/>
        <c:axId val="231644488"/>
      </c:lineChart>
      <c:catAx>
        <c:axId val="154824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1644096"/>
        <c:crosses val="autoZero"/>
        <c:auto val="1"/>
        <c:lblAlgn val="ctr"/>
        <c:lblOffset val="100"/>
        <c:tickLblSkip val="3"/>
        <c:noMultiLvlLbl val="0"/>
      </c:catAx>
      <c:valAx>
        <c:axId val="231644096"/>
        <c:scaling>
          <c:orientation val="minMax"/>
          <c:max val="36000"/>
          <c:min val="28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4824040"/>
        <c:crosses val="autoZero"/>
        <c:crossBetween val="between"/>
        <c:dispUnits>
          <c:builtInUnit val="thousands"/>
        </c:dispUnits>
      </c:valAx>
      <c:valAx>
        <c:axId val="231644488"/>
        <c:scaling>
          <c:orientation val="minMax"/>
          <c:max val="4400"/>
          <c:min val="20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0.88808183998551904"/>
              <c:y val="9.9560090199992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1644880"/>
        <c:crosses val="max"/>
        <c:crossBetween val="between"/>
        <c:majorUnit val="300"/>
        <c:dispUnits>
          <c:builtInUnit val="thousands"/>
          <c:dispUnitsLbl/>
        </c:dispUnits>
      </c:valAx>
      <c:catAx>
        <c:axId val="231644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64448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BEEF COW INVENTORY CHANGE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BEEF COW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As a Percent of Total Cow Inventory,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351207835131721E-2"/>
          <c:y val="0.18519648072159994"/>
          <c:w val="0.88748323126275885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 Cow Inventory Change</c:v>
                </c:pt>
              </c:strCache>
            </c:strRef>
          </c:tx>
          <c:spPr>
            <a:solidFill>
              <a:srgbClr val="0070C0"/>
            </a:solidFill>
            <a:ln w="127000">
              <a:noFill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358</c:v>
                </c:pt>
                <c:pt idx="1">
                  <c:v>1238</c:v>
                </c:pt>
                <c:pt idx="2">
                  <c:v>587</c:v>
                </c:pt>
                <c:pt idx="3">
                  <c:v>129</c:v>
                </c:pt>
                <c:pt idx="4">
                  <c:v>-861</c:v>
                </c:pt>
                <c:pt idx="5">
                  <c:v>-573</c:v>
                </c:pt>
                <c:pt idx="6">
                  <c:v>-135</c:v>
                </c:pt>
                <c:pt idx="7">
                  <c:v>-175</c:v>
                </c:pt>
                <c:pt idx="8">
                  <c:v>-177</c:v>
                </c:pt>
                <c:pt idx="9">
                  <c:v>-264</c:v>
                </c:pt>
                <c:pt idx="10">
                  <c:v>-151</c:v>
                </c:pt>
                <c:pt idx="11">
                  <c:v>-452</c:v>
                </c:pt>
                <c:pt idx="12">
                  <c:v>143</c:v>
                </c:pt>
                <c:pt idx="13">
                  <c:v>29</c:v>
                </c:pt>
                <c:pt idx="14">
                  <c:v>-59</c:v>
                </c:pt>
                <c:pt idx="15">
                  <c:v>-209</c:v>
                </c:pt>
                <c:pt idx="16">
                  <c:v>-641.20000000000073</c:v>
                </c:pt>
                <c:pt idx="17">
                  <c:v>-353.89999999999782</c:v>
                </c:pt>
                <c:pt idx="18">
                  <c:v>-527.30000000000291</c:v>
                </c:pt>
                <c:pt idx="19">
                  <c:v>-630.69999999999709</c:v>
                </c:pt>
                <c:pt idx="20">
                  <c:v>-650.60000000000218</c:v>
                </c:pt>
                <c:pt idx="21">
                  <c:v>-674.89999999999782</c:v>
                </c:pt>
                <c:pt idx="22">
                  <c:v>375.69999999999709</c:v>
                </c:pt>
                <c:pt idx="23">
                  <c:v>831.70000000000073</c:v>
                </c:pt>
                <c:pt idx="24">
                  <c:v>1006.9000000000015</c:v>
                </c:pt>
                <c:pt idx="25">
                  <c:v>295.5</c:v>
                </c:pt>
                <c:pt idx="26">
                  <c:v>174.5</c:v>
                </c:pt>
                <c:pt idx="27">
                  <c:v>-292</c:v>
                </c:pt>
                <c:pt idx="28">
                  <c:v>-492.10000000000218</c:v>
                </c:pt>
                <c:pt idx="29">
                  <c:v>-891.39999999999782</c:v>
                </c:pt>
                <c:pt idx="30">
                  <c:v>-1025.9000000000015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5-43B5-AAC7-34F9F554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645664"/>
        <c:axId val="23164605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Slaughter as % of Inventory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8.8685748538888056</c:v>
                </c:pt>
                <c:pt idx="1">
                  <c:v>8.5397219894228833</c:v>
                </c:pt>
                <c:pt idx="2">
                  <c:v>9.3236714975845416</c:v>
                </c:pt>
                <c:pt idx="3">
                  <c:v>11.515048557433676</c:v>
                </c:pt>
                <c:pt idx="4">
                  <c:v>10.151488768936096</c:v>
                </c:pt>
                <c:pt idx="5">
                  <c:v>9.5765087796960309</c:v>
                </c:pt>
                <c:pt idx="6">
                  <c:v>8.974814814814815</c:v>
                </c:pt>
                <c:pt idx="7">
                  <c:v>8.3246463142218907</c:v>
                </c:pt>
                <c:pt idx="8">
                  <c:v>9.2640277860949762</c:v>
                </c:pt>
                <c:pt idx="9">
                  <c:v>9.2080642240598785</c:v>
                </c:pt>
                <c:pt idx="10">
                  <c:v>9.589788679016463</c:v>
                </c:pt>
                <c:pt idx="11">
                  <c:v>8.3182195444345393</c:v>
                </c:pt>
                <c:pt idx="12">
                  <c:v>7.7217359368305081</c:v>
                </c:pt>
                <c:pt idx="13">
                  <c:v>9.1208757606335809</c:v>
                </c:pt>
                <c:pt idx="14">
                  <c:v>9.7350202181105274</c:v>
                </c:pt>
                <c:pt idx="15">
                  <c:v>11.004162170494837</c:v>
                </c:pt>
                <c:pt idx="16">
                  <c:v>10.458013826595122</c:v>
                </c:pt>
                <c:pt idx="17">
                  <c:v>11.544884048613385</c:v>
                </c:pt>
                <c:pt idx="18">
                  <c:v>12.284958237094258</c:v>
                </c:pt>
                <c:pt idx="19">
                  <c:v>11.043230444589012</c:v>
                </c:pt>
                <c:pt idx="20">
                  <c:v>10.563829464113962</c:v>
                </c:pt>
                <c:pt idx="21">
                  <c:v>8.8567639623710139</c:v>
                </c:pt>
                <c:pt idx="22">
                  <c:v>7.624070557512078</c:v>
                </c:pt>
                <c:pt idx="23">
                  <c:v>8.429309304530598</c:v>
                </c:pt>
                <c:pt idx="24">
                  <c:v>8.9317852983731516</c:v>
                </c:pt>
                <c:pt idx="25">
                  <c:v>9.610312017339238</c:v>
                </c:pt>
                <c:pt idx="26">
                  <c:v>10.081635362049512</c:v>
                </c:pt>
                <c:pt idx="27">
                  <c:v>10.42403672241592</c:v>
                </c:pt>
                <c:pt idx="28">
                  <c:v>11.543397522734194</c:v>
                </c:pt>
                <c:pt idx="29">
                  <c:v>13.187631026013612</c:v>
                </c:pt>
                <c:pt idx="30">
                  <c:v>12.149913806151206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95-43B5-AAC7-34F9F554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46840"/>
        <c:axId val="231646448"/>
      </c:lineChart>
      <c:catAx>
        <c:axId val="23164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1646056"/>
        <c:crosses val="autoZero"/>
        <c:auto val="1"/>
        <c:lblAlgn val="ctr"/>
        <c:lblOffset val="100"/>
        <c:tickLblSkip val="3"/>
        <c:noMultiLvlLbl val="0"/>
      </c:catAx>
      <c:valAx>
        <c:axId val="2316460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1645664"/>
        <c:crosses val="autoZero"/>
        <c:crossBetween val="between"/>
        <c:dispUnits>
          <c:builtInUnit val="thousands"/>
        </c:dispUnits>
      </c:valAx>
      <c:valAx>
        <c:axId val="231646448"/>
        <c:scaling>
          <c:orientation val="minMax"/>
          <c:min val="7.5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88808183998551904"/>
              <c:y val="9.9560090199992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1646840"/>
        <c:crosses val="max"/>
        <c:crossBetween val="between"/>
        <c:majorUnit val="1"/>
      </c:valAx>
      <c:catAx>
        <c:axId val="231646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64644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DAIRY COW INVENTORY</a:t>
            </a:r>
          </a:p>
          <a:p>
            <a:pPr>
              <a:defRPr/>
            </a:pP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FI DAIRY COW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351207835131721E-2"/>
          <c:y val="0.18519648072159994"/>
          <c:w val="0.88748323126275885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Dairy Cow Inventory</c:v>
                </c:pt>
              </c:strCache>
            </c:strRef>
          </c:tx>
          <c:spPr>
            <a:solidFill>
              <a:srgbClr val="0070C0"/>
            </a:solidFill>
            <a:ln w="127000">
              <a:noFill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9658</c:v>
                </c:pt>
                <c:pt idx="1">
                  <c:v>9507</c:v>
                </c:pt>
                <c:pt idx="2">
                  <c:v>9482</c:v>
                </c:pt>
                <c:pt idx="3">
                  <c:v>9420</c:v>
                </c:pt>
                <c:pt idx="4">
                  <c:v>9318</c:v>
                </c:pt>
                <c:pt idx="5">
                  <c:v>9199</c:v>
                </c:pt>
                <c:pt idx="6">
                  <c:v>9128</c:v>
                </c:pt>
                <c:pt idx="7">
                  <c:v>9183</c:v>
                </c:pt>
                <c:pt idx="8">
                  <c:v>9172</c:v>
                </c:pt>
                <c:pt idx="9">
                  <c:v>9106</c:v>
                </c:pt>
                <c:pt idx="10">
                  <c:v>9142</c:v>
                </c:pt>
                <c:pt idx="11">
                  <c:v>8988</c:v>
                </c:pt>
                <c:pt idx="12">
                  <c:v>9004</c:v>
                </c:pt>
                <c:pt idx="13">
                  <c:v>9104</c:v>
                </c:pt>
                <c:pt idx="14">
                  <c:v>9145</c:v>
                </c:pt>
                <c:pt idx="15">
                  <c:v>9257</c:v>
                </c:pt>
                <c:pt idx="16">
                  <c:v>9332.7999999999993</c:v>
                </c:pt>
                <c:pt idx="17">
                  <c:v>9086.5</c:v>
                </c:pt>
                <c:pt idx="18">
                  <c:v>9155.6</c:v>
                </c:pt>
                <c:pt idx="19">
                  <c:v>9235.5</c:v>
                </c:pt>
                <c:pt idx="20">
                  <c:v>9221.2000000000007</c:v>
                </c:pt>
                <c:pt idx="21">
                  <c:v>9208.6</c:v>
                </c:pt>
                <c:pt idx="22">
                  <c:v>9311.9</c:v>
                </c:pt>
                <c:pt idx="23">
                  <c:v>9312.4</c:v>
                </c:pt>
                <c:pt idx="24">
                  <c:v>9368.5</c:v>
                </c:pt>
                <c:pt idx="25">
                  <c:v>9432.1</c:v>
                </c:pt>
                <c:pt idx="26">
                  <c:v>9353.4</c:v>
                </c:pt>
                <c:pt idx="27">
                  <c:v>9343.6</c:v>
                </c:pt>
                <c:pt idx="28">
                  <c:v>9450.4</c:v>
                </c:pt>
                <c:pt idx="29">
                  <c:v>9381</c:v>
                </c:pt>
                <c:pt idx="30">
                  <c:v>9397.5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D-489E-A435-A58AD2DCA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647624"/>
        <c:axId val="23139683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FI Dairy Cow Slaughter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2994</c:v>
                </c:pt>
                <c:pt idx="1">
                  <c:v>2857</c:v>
                </c:pt>
                <c:pt idx="2">
                  <c:v>2861</c:v>
                </c:pt>
                <c:pt idx="3">
                  <c:v>3036</c:v>
                </c:pt>
                <c:pt idx="4">
                  <c:v>2926</c:v>
                </c:pt>
                <c:pt idx="5">
                  <c:v>2620</c:v>
                </c:pt>
                <c:pt idx="6">
                  <c:v>2574</c:v>
                </c:pt>
                <c:pt idx="7">
                  <c:v>2630</c:v>
                </c:pt>
                <c:pt idx="8">
                  <c:v>2583</c:v>
                </c:pt>
                <c:pt idx="9">
                  <c:v>2607</c:v>
                </c:pt>
                <c:pt idx="10">
                  <c:v>2860</c:v>
                </c:pt>
                <c:pt idx="11">
                  <c:v>2362</c:v>
                </c:pt>
                <c:pt idx="12">
                  <c:v>2253</c:v>
                </c:pt>
                <c:pt idx="13">
                  <c:v>2354.2000000000003</c:v>
                </c:pt>
                <c:pt idx="14">
                  <c:v>2496.9</c:v>
                </c:pt>
                <c:pt idx="15">
                  <c:v>2591.3000000000002</c:v>
                </c:pt>
                <c:pt idx="16">
                  <c:v>2815.5</c:v>
                </c:pt>
                <c:pt idx="17">
                  <c:v>2806.6</c:v>
                </c:pt>
                <c:pt idx="18">
                  <c:v>2914.3</c:v>
                </c:pt>
                <c:pt idx="19">
                  <c:v>3101.3000000000006</c:v>
                </c:pt>
                <c:pt idx="20">
                  <c:v>3124.8</c:v>
                </c:pt>
                <c:pt idx="21">
                  <c:v>2815.6000000000004</c:v>
                </c:pt>
                <c:pt idx="22">
                  <c:v>2915</c:v>
                </c:pt>
                <c:pt idx="23">
                  <c:v>2885.7999999999993</c:v>
                </c:pt>
                <c:pt idx="24">
                  <c:v>2988.4</c:v>
                </c:pt>
                <c:pt idx="25">
                  <c:v>3153.0999999999995</c:v>
                </c:pt>
                <c:pt idx="26">
                  <c:v>3224.0999999999995</c:v>
                </c:pt>
                <c:pt idx="27">
                  <c:v>3063.6000000000004</c:v>
                </c:pt>
                <c:pt idx="28">
                  <c:v>3106.3</c:v>
                </c:pt>
                <c:pt idx="29">
                  <c:v>3047.1999969482422</c:v>
                </c:pt>
                <c:pt idx="30">
                  <c:v>3076.2000122070313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1D-489E-A435-A58AD2DCA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397616"/>
        <c:axId val="231397224"/>
      </c:lineChart>
      <c:catAx>
        <c:axId val="23164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1396832"/>
        <c:crosses val="autoZero"/>
        <c:auto val="1"/>
        <c:lblAlgn val="ctr"/>
        <c:lblOffset val="100"/>
        <c:tickLblSkip val="3"/>
        <c:noMultiLvlLbl val="0"/>
      </c:catAx>
      <c:valAx>
        <c:axId val="231396832"/>
        <c:scaling>
          <c:orientation val="minMax"/>
          <c:max val="11500"/>
          <c:min val="8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31647624"/>
        <c:crosses val="autoZero"/>
        <c:crossBetween val="between"/>
        <c:dispUnits>
          <c:builtInUnit val="thousands"/>
        </c:dispUnits>
      </c:valAx>
      <c:valAx>
        <c:axId val="231397224"/>
        <c:scaling>
          <c:orientation val="minMax"/>
          <c:max val="3750"/>
          <c:min val="20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0.88808183998551904"/>
              <c:y val="9.956009019999261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231397616"/>
        <c:crosses val="max"/>
        <c:crossBetween val="between"/>
        <c:majorUnit val="500"/>
        <c:dispUnits>
          <c:builtInUnit val="thousands"/>
          <c:dispUnitsLbl/>
        </c:dispUnits>
      </c:valAx>
      <c:catAx>
        <c:axId val="231397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39722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F.I.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STEER DRESSED WEIGHTS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286179744773288"/>
          <c:h val="0.758246090717533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70C0"/>
            </a:solidFill>
            <a:ln w="127000">
              <a:noFill/>
            </a:ln>
          </c:spPr>
          <c:invertIfNegative val="0"/>
          <c:cat>
            <c:numRef>
              <c:f>Sheet1!$A$4:$A$62</c:f>
              <c:numCache>
                <c:formatCode>General</c:formatCode>
                <c:ptCount val="59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  <c:pt idx="57">
                  <c:v>2022</c:v>
                </c:pt>
                <c:pt idx="58">
                  <c:v>2023</c:v>
                </c:pt>
              </c:numCache>
            </c:numRef>
          </c:cat>
          <c:val>
            <c:numRef>
              <c:f>Sheet1!$B$4:$B$62</c:f>
              <c:numCache>
                <c:formatCode>General</c:formatCode>
                <c:ptCount val="59"/>
                <c:pt idx="0">
                  <c:v>646.39166666666665</c:v>
                </c:pt>
                <c:pt idx="1">
                  <c:v>660.78333333333319</c:v>
                </c:pt>
                <c:pt idx="2">
                  <c:v>667.37499999999989</c:v>
                </c:pt>
                <c:pt idx="3">
                  <c:v>667.1583333333333</c:v>
                </c:pt>
                <c:pt idx="4">
                  <c:v>666.30833333333328</c:v>
                </c:pt>
                <c:pt idx="5">
                  <c:v>683.76666666666677</c:v>
                </c:pt>
                <c:pt idx="6">
                  <c:v>676.85</c:v>
                </c:pt>
                <c:pt idx="7">
                  <c:v>682.79166666666663</c:v>
                </c:pt>
                <c:pt idx="8">
                  <c:v>691.4083333333333</c:v>
                </c:pt>
                <c:pt idx="9">
                  <c:v>700.33333333333337</c:v>
                </c:pt>
                <c:pt idx="10">
                  <c:v>672.5</c:v>
                </c:pt>
                <c:pt idx="11">
                  <c:v>695.41666666666663</c:v>
                </c:pt>
                <c:pt idx="12">
                  <c:v>683.41666666666663</c:v>
                </c:pt>
                <c:pt idx="13">
                  <c:v>684.08333333333337</c:v>
                </c:pt>
                <c:pt idx="14">
                  <c:v>699.41666666666663</c:v>
                </c:pt>
                <c:pt idx="15">
                  <c:v>707.83333333333337</c:v>
                </c:pt>
                <c:pt idx="16">
                  <c:v>709</c:v>
                </c:pt>
                <c:pt idx="17">
                  <c:v>697.16666666666663</c:v>
                </c:pt>
                <c:pt idx="18">
                  <c:v>702.41666666666663</c:v>
                </c:pt>
                <c:pt idx="19">
                  <c:v>699.91666666666663</c:v>
                </c:pt>
                <c:pt idx="20">
                  <c:v>725.5</c:v>
                </c:pt>
                <c:pt idx="21">
                  <c:v>722.25</c:v>
                </c:pt>
                <c:pt idx="22">
                  <c:v>717.66666666666663</c:v>
                </c:pt>
                <c:pt idx="23">
                  <c:v>728.91666666666663</c:v>
                </c:pt>
                <c:pt idx="24">
                  <c:v>741.75</c:v>
                </c:pt>
                <c:pt idx="25">
                  <c:v>741.16666666666663</c:v>
                </c:pt>
                <c:pt idx="26">
                  <c:v>756.91666666666663</c:v>
                </c:pt>
                <c:pt idx="27">
                  <c:v>759.75</c:v>
                </c:pt>
                <c:pt idx="28">
                  <c:v>746.91666666666663</c:v>
                </c:pt>
                <c:pt idx="29">
                  <c:v>775.66666666666663</c:v>
                </c:pt>
                <c:pt idx="30">
                  <c:v>769.91666666666663</c:v>
                </c:pt>
                <c:pt idx="31">
                  <c:v>766.75</c:v>
                </c:pt>
                <c:pt idx="32">
                  <c:v>763.41666666666663</c:v>
                </c:pt>
                <c:pt idx="33">
                  <c:v>789.08333333333337</c:v>
                </c:pt>
                <c:pt idx="34">
                  <c:v>793.5</c:v>
                </c:pt>
                <c:pt idx="35">
                  <c:v>797.83333333333337</c:v>
                </c:pt>
                <c:pt idx="36">
                  <c:v>798.25</c:v>
                </c:pt>
                <c:pt idx="37">
                  <c:v>823.16666666666663</c:v>
                </c:pt>
                <c:pt idx="38">
                  <c:v>804</c:v>
                </c:pt>
                <c:pt idx="39">
                  <c:v>806.58333333333337</c:v>
                </c:pt>
                <c:pt idx="40">
                  <c:v>816.33333333333337</c:v>
                </c:pt>
                <c:pt idx="41">
                  <c:v>832.58333333333337</c:v>
                </c:pt>
                <c:pt idx="42">
                  <c:v>830.08333333333337</c:v>
                </c:pt>
                <c:pt idx="43">
                  <c:v>838.41666666666663</c:v>
                </c:pt>
                <c:pt idx="44">
                  <c:v>847.08333333333337</c:v>
                </c:pt>
                <c:pt idx="45">
                  <c:v>835.16666666666663</c:v>
                </c:pt>
                <c:pt idx="46">
                  <c:v>840.83333333333337</c:v>
                </c:pt>
                <c:pt idx="47">
                  <c:v>858.75</c:v>
                </c:pt>
                <c:pt idx="48">
                  <c:v>863.5</c:v>
                </c:pt>
                <c:pt idx="49">
                  <c:v>872.5</c:v>
                </c:pt>
                <c:pt idx="50">
                  <c:v>892</c:v>
                </c:pt>
                <c:pt idx="51">
                  <c:v>891</c:v>
                </c:pt>
                <c:pt idx="52">
                  <c:v>878</c:v>
                </c:pt>
                <c:pt idx="53">
                  <c:v>880.5</c:v>
                </c:pt>
                <c:pt idx="54">
                  <c:v>879</c:v>
                </c:pt>
                <c:pt idx="55">
                  <c:v>907.16666666666663</c:v>
                </c:pt>
                <c:pt idx="56">
                  <c:v>906.08333333333337</c:v>
                </c:pt>
                <c:pt idx="57">
                  <c:v>910.08333333333337</c:v>
                </c:pt>
                <c:pt idx="58">
                  <c:v>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E-4171-9E3E-2F8CC2B5F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989096"/>
        <c:axId val="388988312"/>
      </c:barChart>
      <c:catAx>
        <c:axId val="388989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88988312"/>
        <c:crosses val="autoZero"/>
        <c:auto val="1"/>
        <c:lblAlgn val="ctr"/>
        <c:lblOffset val="100"/>
        <c:tickLblSkip val="4"/>
        <c:noMultiLvlLbl val="0"/>
      </c:catAx>
      <c:valAx>
        <c:axId val="388988312"/>
        <c:scaling>
          <c:orientation val="minMax"/>
          <c:min val="6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889890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E956-DF8B-4928-AADF-2AABADC5535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B1AA4-8846-4228-A34C-937A1FC31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4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6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9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3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73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38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2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1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3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7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8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6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23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0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2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5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7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4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2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B7AD7F-7974-D0C9-D90B-778C3E39A2E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93899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5038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A4B746-5A32-F6BD-0D46-3D8A2AFBEE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3551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5842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A26518-52CD-6011-FD9C-8CBA04456EF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19551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788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B0F19A-DF46-27BE-409C-28C211AB097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868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358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6A85F-44DA-434D-1A5C-89BAD632592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32231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8832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9933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199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927F8B-2152-0753-76E0-8C492709EC1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431584"/>
            <a:ext cx="7620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255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154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31</cp:revision>
  <dcterms:created xsi:type="dcterms:W3CDTF">2013-08-13T21:42:09Z</dcterms:created>
  <dcterms:modified xsi:type="dcterms:W3CDTF">2024-04-25T20:58:18Z</dcterms:modified>
</cp:coreProperties>
</file>