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FEDERALLY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INSPECTED CATTLE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SLAUGHTER</a:t>
            </a:r>
          </a:p>
          <a:p>
            <a:pPr>
              <a:defRPr/>
            </a:pPr>
            <a:r>
              <a:rPr lang="en-US" sz="2000" b="0" dirty="0"/>
              <a:t>Daily Average, By Month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126.98012216543222</c:v>
                </c:pt>
                <c:pt idx="1">
                  <c:v>121.35400146484376</c:v>
                </c:pt>
                <c:pt idx="2">
                  <c:v>124.49225856867884</c:v>
                </c:pt>
                <c:pt idx="3">
                  <c:v>119.65424424208602</c:v>
                </c:pt>
                <c:pt idx="4">
                  <c:v>125.77690873579544</c:v>
                </c:pt>
                <c:pt idx="5">
                  <c:v>132.36808706836783</c:v>
                </c:pt>
                <c:pt idx="6">
                  <c:v>130.87118454706101</c:v>
                </c:pt>
                <c:pt idx="7">
                  <c:v>128.99355304243426</c:v>
                </c:pt>
                <c:pt idx="8">
                  <c:v>132.28181353652687</c:v>
                </c:pt>
                <c:pt idx="9">
                  <c:v>128.63815368847639</c:v>
                </c:pt>
                <c:pt idx="10">
                  <c:v>132.92871477399552</c:v>
                </c:pt>
                <c:pt idx="11">
                  <c:v>127.96182592879127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5E-4ABC-ADAC-82795798BFF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132.03333100818452</c:v>
                </c:pt>
                <c:pt idx="1">
                  <c:v>125.01999511718751</c:v>
                </c:pt>
                <c:pt idx="2">
                  <c:v>125.38261081861413</c:v>
                </c:pt>
                <c:pt idx="3">
                  <c:v>124.65999755859374</c:v>
                </c:pt>
                <c:pt idx="4">
                  <c:v>126.66364080255681</c:v>
                </c:pt>
                <c:pt idx="5">
                  <c:v>129.28181596235797</c:v>
                </c:pt>
                <c:pt idx="6">
                  <c:v>127.6800048828125</c:v>
                </c:pt>
                <c:pt idx="7">
                  <c:v>123.51738705842391</c:v>
                </c:pt>
                <c:pt idx="8">
                  <c:v>127.99000244140625</c:v>
                </c:pt>
                <c:pt idx="9">
                  <c:v>125.80909312855114</c:v>
                </c:pt>
                <c:pt idx="10">
                  <c:v>127.68095470610119</c:v>
                </c:pt>
                <c:pt idx="11">
                  <c:v>127.44000244140625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5E-4ABC-ADAC-82795798BFF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A1E-4C79-89AA-0B283BFDB074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121.83182040127841</c:v>
                </c:pt>
                <c:pt idx="1">
                  <c:v>122.12856910342262</c:v>
                </c:pt>
                <c:pt idx="2">
                  <c:v>117.19524274553571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5E-4ABC-ADAC-82795798BF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3920256"/>
        <c:axId val="113922048"/>
      </c:lineChart>
      <c:catAx>
        <c:axId val="11392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3922048"/>
        <c:crosses val="autoZero"/>
        <c:auto val="1"/>
        <c:lblAlgn val="ctr"/>
        <c:lblOffset val="100"/>
        <c:tickLblSkip val="2"/>
        <c:noMultiLvlLbl val="0"/>
      </c:catAx>
      <c:valAx>
        <c:axId val="113922048"/>
        <c:scaling>
          <c:orientation val="minMax"/>
          <c:max val="140"/>
          <c:min val="11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1392025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BULL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LAUGHTER</a:t>
            </a: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</a:t>
            </a: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3453253688116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38.139999389648438</c:v>
                </c:pt>
                <c:pt idx="1">
                  <c:v>34.400000381469724</c:v>
                </c:pt>
                <c:pt idx="2">
                  <c:v>43.440000915527342</c:v>
                </c:pt>
                <c:pt idx="3">
                  <c:v>43.820000457763669</c:v>
                </c:pt>
                <c:pt idx="4">
                  <c:v>47.120000457763673</c:v>
                </c:pt>
                <c:pt idx="5">
                  <c:v>51.099999237060544</c:v>
                </c:pt>
                <c:pt idx="6">
                  <c:v>47.880000305175784</c:v>
                </c:pt>
                <c:pt idx="7">
                  <c:v>50.9</c:v>
                </c:pt>
                <c:pt idx="8">
                  <c:v>47.439999389648435</c:v>
                </c:pt>
                <c:pt idx="9">
                  <c:v>48.879999542236327</c:v>
                </c:pt>
                <c:pt idx="10">
                  <c:v>43.719999694824217</c:v>
                </c:pt>
                <c:pt idx="11">
                  <c:v>40.860000610351563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E8-47AC-902A-11FDA61B727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37.900001525878906</c:v>
                </c:pt>
                <c:pt idx="1">
                  <c:v>33.200000762939453</c:v>
                </c:pt>
                <c:pt idx="2">
                  <c:v>44.799999237060547</c:v>
                </c:pt>
                <c:pt idx="3">
                  <c:v>42.400001525878906</c:v>
                </c:pt>
                <c:pt idx="4">
                  <c:v>48.299999237060547</c:v>
                </c:pt>
                <c:pt idx="5">
                  <c:v>50.400001525878906</c:v>
                </c:pt>
                <c:pt idx="6">
                  <c:v>43</c:v>
                </c:pt>
                <c:pt idx="7">
                  <c:v>51.5</c:v>
                </c:pt>
                <c:pt idx="8">
                  <c:v>48.400001525878906</c:v>
                </c:pt>
                <c:pt idx="9">
                  <c:v>50</c:v>
                </c:pt>
                <c:pt idx="10">
                  <c:v>44.400001525878906</c:v>
                </c:pt>
                <c:pt idx="11">
                  <c:v>37.200000762939453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E8-47AC-902A-11FDA61B727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D1E5-4F8E-8403-54A73C459D93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31.600000381469727</c:v>
                </c:pt>
                <c:pt idx="1">
                  <c:v>36.900001525878906</c:v>
                </c:pt>
                <c:pt idx="2">
                  <c:v>37.5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AE8-47AC-902A-11FDA61B72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421056"/>
        <c:axId val="127426944"/>
      </c:lineChart>
      <c:catAx>
        <c:axId val="12742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7426944"/>
        <c:crosses val="autoZero"/>
        <c:auto val="1"/>
        <c:lblAlgn val="ctr"/>
        <c:lblOffset val="100"/>
        <c:tickLblSkip val="2"/>
        <c:noMultiLvlLbl val="0"/>
      </c:catAx>
      <c:valAx>
        <c:axId val="127426944"/>
        <c:scaling>
          <c:orientation val="minMax"/>
          <c:min val="2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2742105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AVERAGE DRESSED WEIGHT -- CATTLE</a:t>
            </a: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</a:t>
            </a: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830.2</c:v>
                </c:pt>
                <c:pt idx="1">
                  <c:v>825.8</c:v>
                </c:pt>
                <c:pt idx="2">
                  <c:v>819.6</c:v>
                </c:pt>
                <c:pt idx="3">
                  <c:v>810.8</c:v>
                </c:pt>
                <c:pt idx="4">
                  <c:v>805.6</c:v>
                </c:pt>
                <c:pt idx="5">
                  <c:v>809</c:v>
                </c:pt>
                <c:pt idx="6">
                  <c:v>815.6</c:v>
                </c:pt>
                <c:pt idx="7">
                  <c:v>822.4</c:v>
                </c:pt>
                <c:pt idx="8">
                  <c:v>830</c:v>
                </c:pt>
                <c:pt idx="9">
                  <c:v>830.6</c:v>
                </c:pt>
                <c:pt idx="10">
                  <c:v>834.8</c:v>
                </c:pt>
                <c:pt idx="11">
                  <c:v>833.8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D7-48CE-BEE7-2F1647C75B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827</c:v>
                </c:pt>
                <c:pt idx="1">
                  <c:v>826</c:v>
                </c:pt>
                <c:pt idx="2">
                  <c:v>823</c:v>
                </c:pt>
                <c:pt idx="3">
                  <c:v>818</c:v>
                </c:pt>
                <c:pt idx="4">
                  <c:v>816</c:v>
                </c:pt>
                <c:pt idx="5">
                  <c:v>811</c:v>
                </c:pt>
                <c:pt idx="6">
                  <c:v>815</c:v>
                </c:pt>
                <c:pt idx="7">
                  <c:v>822</c:v>
                </c:pt>
                <c:pt idx="8">
                  <c:v>828</c:v>
                </c:pt>
                <c:pt idx="9">
                  <c:v>833</c:v>
                </c:pt>
                <c:pt idx="10">
                  <c:v>840</c:v>
                </c:pt>
                <c:pt idx="11">
                  <c:v>849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D7-48CE-BEE7-2F1647C75B2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BECD-4375-8F38-37513A50C433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840</c:v>
                </c:pt>
                <c:pt idx="1">
                  <c:v>834</c:v>
                </c:pt>
                <c:pt idx="2">
                  <c:v>846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D7-48CE-BEE7-2F1647C75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562112"/>
        <c:axId val="127563648"/>
      </c:lineChart>
      <c:catAx>
        <c:axId val="12756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7563648"/>
        <c:crosses val="autoZero"/>
        <c:auto val="1"/>
        <c:lblAlgn val="ctr"/>
        <c:lblOffset val="100"/>
        <c:tickLblSkip val="2"/>
        <c:noMultiLvlLbl val="0"/>
      </c:catAx>
      <c:valAx>
        <c:axId val="127563648"/>
        <c:scaling>
          <c:orientation val="minMax"/>
          <c:max val="860"/>
          <c:min val="79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2756211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AVERAGE DRESSED WEIGHT -- STEERS</a:t>
            </a: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</a:t>
            </a: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899.8</c:v>
                </c:pt>
                <c:pt idx="1">
                  <c:v>891.2</c:v>
                </c:pt>
                <c:pt idx="2">
                  <c:v>882.8</c:v>
                </c:pt>
                <c:pt idx="3">
                  <c:v>870.6</c:v>
                </c:pt>
                <c:pt idx="4">
                  <c:v>863.4</c:v>
                </c:pt>
                <c:pt idx="5">
                  <c:v>867.4</c:v>
                </c:pt>
                <c:pt idx="6">
                  <c:v>879.4</c:v>
                </c:pt>
                <c:pt idx="7">
                  <c:v>892</c:v>
                </c:pt>
                <c:pt idx="8">
                  <c:v>903.8</c:v>
                </c:pt>
                <c:pt idx="9">
                  <c:v>909.2</c:v>
                </c:pt>
                <c:pt idx="10">
                  <c:v>912.4</c:v>
                </c:pt>
                <c:pt idx="11">
                  <c:v>909.8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97-4DA6-A89D-7C7031B6E35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913</c:v>
                </c:pt>
                <c:pt idx="1">
                  <c:v>904</c:v>
                </c:pt>
                <c:pt idx="2">
                  <c:v>899</c:v>
                </c:pt>
                <c:pt idx="3">
                  <c:v>892</c:v>
                </c:pt>
                <c:pt idx="4">
                  <c:v>888</c:v>
                </c:pt>
                <c:pt idx="5">
                  <c:v>884</c:v>
                </c:pt>
                <c:pt idx="6">
                  <c:v>893</c:v>
                </c:pt>
                <c:pt idx="7">
                  <c:v>903</c:v>
                </c:pt>
                <c:pt idx="8">
                  <c:v>918</c:v>
                </c:pt>
                <c:pt idx="9">
                  <c:v>926</c:v>
                </c:pt>
                <c:pt idx="10">
                  <c:v>935</c:v>
                </c:pt>
                <c:pt idx="11">
                  <c:v>941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97-4DA6-A89D-7C7031B6E35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654-4216-A74E-D97B2E5F0FE4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921</c:v>
                </c:pt>
                <c:pt idx="1">
                  <c:v>914</c:v>
                </c:pt>
                <c:pt idx="2">
                  <c:v>923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97-4DA6-A89D-7C7031B6E3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247680"/>
        <c:axId val="128249216"/>
      </c:lineChart>
      <c:catAx>
        <c:axId val="12824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8249216"/>
        <c:crosses val="autoZero"/>
        <c:auto val="1"/>
        <c:lblAlgn val="ctr"/>
        <c:lblOffset val="100"/>
        <c:tickLblSkip val="2"/>
        <c:noMultiLvlLbl val="0"/>
      </c:catAx>
      <c:valAx>
        <c:axId val="128249216"/>
        <c:scaling>
          <c:orientation val="minMax"/>
          <c:max val="950"/>
          <c:min val="8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2824768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AVERAGE DRESSED WEIGHT -- HEIFERS</a:t>
            </a: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</a:t>
            </a: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6976875735360648E-2"/>
          <c:y val="0.17815422720047316"/>
          <c:w val="0.89141392886234028"/>
          <c:h val="0.65965454142175883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834.6</c:v>
                </c:pt>
                <c:pt idx="1">
                  <c:v>829.4</c:v>
                </c:pt>
                <c:pt idx="2">
                  <c:v>820.8</c:v>
                </c:pt>
                <c:pt idx="3">
                  <c:v>808</c:v>
                </c:pt>
                <c:pt idx="4">
                  <c:v>798.6</c:v>
                </c:pt>
                <c:pt idx="5">
                  <c:v>799</c:v>
                </c:pt>
                <c:pt idx="6">
                  <c:v>807</c:v>
                </c:pt>
                <c:pt idx="7">
                  <c:v>816</c:v>
                </c:pt>
                <c:pt idx="8">
                  <c:v>826.2</c:v>
                </c:pt>
                <c:pt idx="9">
                  <c:v>834.6</c:v>
                </c:pt>
                <c:pt idx="10">
                  <c:v>841.6</c:v>
                </c:pt>
                <c:pt idx="11">
                  <c:v>841.8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C7-4225-8445-9510B2F6643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832</c:v>
                </c:pt>
                <c:pt idx="1">
                  <c:v>829</c:v>
                </c:pt>
                <c:pt idx="2">
                  <c:v>829</c:v>
                </c:pt>
                <c:pt idx="3">
                  <c:v>826</c:v>
                </c:pt>
                <c:pt idx="4">
                  <c:v>819</c:v>
                </c:pt>
                <c:pt idx="5">
                  <c:v>809</c:v>
                </c:pt>
                <c:pt idx="6">
                  <c:v>811</c:v>
                </c:pt>
                <c:pt idx="7">
                  <c:v>818</c:v>
                </c:pt>
                <c:pt idx="8">
                  <c:v>827</c:v>
                </c:pt>
                <c:pt idx="9">
                  <c:v>840</c:v>
                </c:pt>
                <c:pt idx="10">
                  <c:v>851</c:v>
                </c:pt>
                <c:pt idx="11">
                  <c:v>851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C7-4225-8445-9510B2F6643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27A2-40EF-9730-51349568196C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836</c:v>
                </c:pt>
                <c:pt idx="1">
                  <c:v>834</c:v>
                </c:pt>
                <c:pt idx="2">
                  <c:v>847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C7-4225-8445-9510B2F66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123264"/>
        <c:axId val="128124800"/>
      </c:lineChart>
      <c:catAx>
        <c:axId val="12812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8124800"/>
        <c:crosses val="autoZero"/>
        <c:auto val="1"/>
        <c:lblAlgn val="ctr"/>
        <c:lblOffset val="100"/>
        <c:tickLblSkip val="2"/>
        <c:noMultiLvlLbl val="0"/>
      </c:catAx>
      <c:valAx>
        <c:axId val="128124800"/>
        <c:scaling>
          <c:orientation val="minMax"/>
          <c:max val="870"/>
          <c:min val="78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28123264"/>
        <c:crosses val="autoZero"/>
        <c:crossBetween val="between"/>
        <c:majorUnit val="10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AVERAGE DRESSED WEIGHT -- COWS</a:t>
            </a: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</a:t>
            </a: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89141392886234028"/>
          <c:h val="0.65965454142175883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649</c:v>
                </c:pt>
                <c:pt idx="1">
                  <c:v>657</c:v>
                </c:pt>
                <c:pt idx="2">
                  <c:v>656.4</c:v>
                </c:pt>
                <c:pt idx="3">
                  <c:v>652.6</c:v>
                </c:pt>
                <c:pt idx="4">
                  <c:v>647.20000000000005</c:v>
                </c:pt>
                <c:pt idx="5">
                  <c:v>642</c:v>
                </c:pt>
                <c:pt idx="6">
                  <c:v>637</c:v>
                </c:pt>
                <c:pt idx="7">
                  <c:v>630.4</c:v>
                </c:pt>
                <c:pt idx="8">
                  <c:v>633.4</c:v>
                </c:pt>
                <c:pt idx="9">
                  <c:v>625.4</c:v>
                </c:pt>
                <c:pt idx="10">
                  <c:v>627.6</c:v>
                </c:pt>
                <c:pt idx="11">
                  <c:v>635.79999999999995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75-48B5-892F-AD46684DB32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639</c:v>
                </c:pt>
                <c:pt idx="1">
                  <c:v>647</c:v>
                </c:pt>
                <c:pt idx="2">
                  <c:v>640</c:v>
                </c:pt>
                <c:pt idx="3">
                  <c:v>630</c:v>
                </c:pt>
                <c:pt idx="4">
                  <c:v>628</c:v>
                </c:pt>
                <c:pt idx="5">
                  <c:v>623</c:v>
                </c:pt>
                <c:pt idx="6">
                  <c:v>625</c:v>
                </c:pt>
                <c:pt idx="7">
                  <c:v>621</c:v>
                </c:pt>
                <c:pt idx="8">
                  <c:v>613</c:v>
                </c:pt>
                <c:pt idx="9">
                  <c:v>613</c:v>
                </c:pt>
                <c:pt idx="10">
                  <c:v>619</c:v>
                </c:pt>
                <c:pt idx="11">
                  <c:v>628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75-48B5-892F-AD46684DB3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5C8-45F9-A4E9-A486A5DC1CB7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644</c:v>
                </c:pt>
                <c:pt idx="1">
                  <c:v>645</c:v>
                </c:pt>
                <c:pt idx="2">
                  <c:v>648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75-48B5-892F-AD46684DB3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366464"/>
        <c:axId val="128368000"/>
      </c:lineChart>
      <c:catAx>
        <c:axId val="12836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8368000"/>
        <c:crosses val="autoZero"/>
        <c:auto val="1"/>
        <c:lblAlgn val="ctr"/>
        <c:lblOffset val="100"/>
        <c:tickLblSkip val="2"/>
        <c:noMultiLvlLbl val="0"/>
      </c:catAx>
      <c:valAx>
        <c:axId val="128368000"/>
        <c:scaling>
          <c:orientation val="minMax"/>
          <c:max val="670"/>
          <c:min val="61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2836646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AVERAGE DRESSED WEIGHT -- BULLS</a:t>
            </a: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</a:t>
            </a: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89141392886234028"/>
          <c:h val="0.65965454142175883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878.4</c:v>
                </c:pt>
                <c:pt idx="1">
                  <c:v>881.4</c:v>
                </c:pt>
                <c:pt idx="2">
                  <c:v>886</c:v>
                </c:pt>
                <c:pt idx="3">
                  <c:v>893.2</c:v>
                </c:pt>
                <c:pt idx="4">
                  <c:v>895.8</c:v>
                </c:pt>
                <c:pt idx="5">
                  <c:v>909.8</c:v>
                </c:pt>
                <c:pt idx="6">
                  <c:v>898</c:v>
                </c:pt>
                <c:pt idx="7">
                  <c:v>892.4</c:v>
                </c:pt>
                <c:pt idx="8">
                  <c:v>887.4</c:v>
                </c:pt>
                <c:pt idx="9">
                  <c:v>866.4</c:v>
                </c:pt>
                <c:pt idx="10">
                  <c:v>864.2</c:v>
                </c:pt>
                <c:pt idx="11">
                  <c:v>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23-43E6-92AD-771BFDA2A0A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843</c:v>
                </c:pt>
                <c:pt idx="1">
                  <c:v>846</c:v>
                </c:pt>
                <c:pt idx="2">
                  <c:v>865</c:v>
                </c:pt>
                <c:pt idx="3">
                  <c:v>874</c:v>
                </c:pt>
                <c:pt idx="4">
                  <c:v>890</c:v>
                </c:pt>
                <c:pt idx="5">
                  <c:v>903</c:v>
                </c:pt>
                <c:pt idx="6">
                  <c:v>880</c:v>
                </c:pt>
                <c:pt idx="7">
                  <c:v>876</c:v>
                </c:pt>
                <c:pt idx="8">
                  <c:v>874</c:v>
                </c:pt>
                <c:pt idx="9">
                  <c:v>858</c:v>
                </c:pt>
                <c:pt idx="10">
                  <c:v>851</c:v>
                </c:pt>
                <c:pt idx="11">
                  <c:v>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23-43E6-92AD-771BFDA2A0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A458-4509-AABF-544966AFF097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868</c:v>
                </c:pt>
                <c:pt idx="1">
                  <c:v>873</c:v>
                </c:pt>
                <c:pt idx="2">
                  <c:v>889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23-43E6-92AD-771BFDA2A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059264"/>
        <c:axId val="130065152"/>
      </c:lineChart>
      <c:catAx>
        <c:axId val="13005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30065152"/>
        <c:crosses val="autoZero"/>
        <c:auto val="1"/>
        <c:lblAlgn val="ctr"/>
        <c:lblOffset val="100"/>
        <c:tickLblSkip val="2"/>
        <c:noMultiLvlLbl val="0"/>
      </c:catAx>
      <c:valAx>
        <c:axId val="130065152"/>
        <c:scaling>
          <c:orientation val="minMax"/>
          <c:max val="930"/>
          <c:min val="8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3005926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COMMERCIAL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CALF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3E-2"/>
          <c:y val="0.18519648072159997"/>
          <c:w val="0.90452461761245362"/>
          <c:h val="0.65965454142175883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46.359999847412112</c:v>
                </c:pt>
                <c:pt idx="1">
                  <c:v>40.520000457763672</c:v>
                </c:pt>
                <c:pt idx="2">
                  <c:v>41.880000305175784</c:v>
                </c:pt>
                <c:pt idx="3">
                  <c:v>37.120000076293948</c:v>
                </c:pt>
                <c:pt idx="4">
                  <c:v>37.959999847412107</c:v>
                </c:pt>
                <c:pt idx="5">
                  <c:v>39.800000762939455</c:v>
                </c:pt>
                <c:pt idx="6">
                  <c:v>43.059999084472658</c:v>
                </c:pt>
                <c:pt idx="7">
                  <c:v>43.719999694824217</c:v>
                </c:pt>
                <c:pt idx="8">
                  <c:v>41.6</c:v>
                </c:pt>
                <c:pt idx="9">
                  <c:v>45.159999847412109</c:v>
                </c:pt>
                <c:pt idx="10">
                  <c:v>42.539999389648436</c:v>
                </c:pt>
                <c:pt idx="11">
                  <c:v>45.859999847412112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82-4E8D-8147-115BCE4770C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30.799999237060547</c:v>
                </c:pt>
                <c:pt idx="1">
                  <c:v>25.799999237060547</c:v>
                </c:pt>
                <c:pt idx="2">
                  <c:v>26.299999237060547</c:v>
                </c:pt>
                <c:pt idx="3">
                  <c:v>21.899999618530273</c:v>
                </c:pt>
                <c:pt idx="4">
                  <c:v>24.200000762939453</c:v>
                </c:pt>
                <c:pt idx="5">
                  <c:v>23.399999618530273</c:v>
                </c:pt>
                <c:pt idx="6">
                  <c:v>23.200000762939453</c:v>
                </c:pt>
                <c:pt idx="7">
                  <c:v>26.600000381469727</c:v>
                </c:pt>
                <c:pt idx="8">
                  <c:v>21.700000762939453</c:v>
                </c:pt>
                <c:pt idx="9">
                  <c:v>23</c:v>
                </c:pt>
                <c:pt idx="10">
                  <c:v>24.100000381469727</c:v>
                </c:pt>
                <c:pt idx="11">
                  <c:v>22.399999618530273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82-4E8D-8147-115BCE4770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C17A-41C9-A3FC-23B54C9E0BD1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22.600000381469727</c:v>
                </c:pt>
                <c:pt idx="1">
                  <c:v>19.600000381469727</c:v>
                </c:pt>
                <c:pt idx="2">
                  <c:v>18.899999618530273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82-4E8D-8147-115BCE477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883968"/>
        <c:axId val="130885504"/>
      </c:lineChart>
      <c:catAx>
        <c:axId val="13088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30885504"/>
        <c:crosses val="autoZero"/>
        <c:auto val="1"/>
        <c:lblAlgn val="ctr"/>
        <c:lblOffset val="100"/>
        <c:tickLblSkip val="2"/>
        <c:noMultiLvlLbl val="0"/>
      </c:catAx>
      <c:valAx>
        <c:axId val="130885504"/>
        <c:scaling>
          <c:orientation val="minMax"/>
          <c:max val="55"/>
          <c:min val="1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3088396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FEDERALLY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INSPECTED COW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SLAUGHTER</a:t>
            </a:r>
          </a:p>
          <a:p>
            <a:pPr>
              <a:defRPr/>
            </a:pPr>
            <a:r>
              <a:rPr lang="en-US" sz="2000" b="0" dirty="0"/>
              <a:t>Daily Average, By Month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3E-2"/>
          <c:y val="0.18519648072159997"/>
          <c:w val="0.9133453253688116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25.637337382262917</c:v>
                </c:pt>
                <c:pt idx="1">
                  <c:v>24.628999633789057</c:v>
                </c:pt>
                <c:pt idx="2">
                  <c:v>24.734750612626165</c:v>
                </c:pt>
                <c:pt idx="3">
                  <c:v>23.478640526445396</c:v>
                </c:pt>
                <c:pt idx="4">
                  <c:v>23.652000177556818</c:v>
                </c:pt>
                <c:pt idx="5">
                  <c:v>23.945545288350161</c:v>
                </c:pt>
                <c:pt idx="6">
                  <c:v>23.721614765646137</c:v>
                </c:pt>
                <c:pt idx="7">
                  <c:v>23.594874787290241</c:v>
                </c:pt>
                <c:pt idx="8">
                  <c:v>25.04878226067488</c:v>
                </c:pt>
                <c:pt idx="9">
                  <c:v>25.331471761067711</c:v>
                </c:pt>
                <c:pt idx="10">
                  <c:v>26.046522972470239</c:v>
                </c:pt>
                <c:pt idx="11">
                  <c:v>25.781411311161982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5D-456E-832C-FB1AEA8FF0E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29.328572591145832</c:v>
                </c:pt>
                <c:pt idx="1">
                  <c:v>26.639999389648438</c:v>
                </c:pt>
                <c:pt idx="2">
                  <c:v>25.717391304347824</c:v>
                </c:pt>
                <c:pt idx="3">
                  <c:v>25.235000610351563</c:v>
                </c:pt>
                <c:pt idx="4">
                  <c:v>24.990908536044035</c:v>
                </c:pt>
                <c:pt idx="5">
                  <c:v>25.450001109730113</c:v>
                </c:pt>
                <c:pt idx="6">
                  <c:v>25.219999694824217</c:v>
                </c:pt>
                <c:pt idx="7">
                  <c:v>24.182609226392664</c:v>
                </c:pt>
                <c:pt idx="8">
                  <c:v>25.814999389648438</c:v>
                </c:pt>
                <c:pt idx="9">
                  <c:v>26.07272616299716</c:v>
                </c:pt>
                <c:pt idx="10">
                  <c:v>27.176191057477677</c:v>
                </c:pt>
                <c:pt idx="11">
                  <c:v>25.829998779296876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5D-456E-832C-FB1AEA8FF0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2237-4390-B724-17508CACE4B7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24</c:v>
                </c:pt>
                <c:pt idx="1">
                  <c:v>24.580952962239582</c:v>
                </c:pt>
                <c:pt idx="2">
                  <c:v>22.195238385881698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5D-456E-832C-FB1AEA8FF0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342016"/>
        <c:axId val="118344704"/>
      </c:lineChart>
      <c:catAx>
        <c:axId val="11834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8344704"/>
        <c:crosses val="autoZero"/>
        <c:auto val="1"/>
        <c:lblAlgn val="ctr"/>
        <c:lblOffset val="100"/>
        <c:tickLblSkip val="2"/>
        <c:noMultiLvlLbl val="0"/>
      </c:catAx>
      <c:valAx>
        <c:axId val="118344704"/>
        <c:scaling>
          <c:orientation val="minMax"/>
          <c:min val="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1834201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FEDERALLY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INSPECTED CATTLE 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LAUGHTER</a:t>
            </a:r>
          </a:p>
          <a:p>
            <a:pPr>
              <a:defRPr/>
            </a:pPr>
            <a:r>
              <a:rPr lang="en-US" sz="2000" b="0" dirty="0"/>
              <a:t>Weekly Average, By Month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634.90061082716113</c:v>
                </c:pt>
                <c:pt idx="1">
                  <c:v>606.7700073242188</c:v>
                </c:pt>
                <c:pt idx="2">
                  <c:v>622.46129284339418</c:v>
                </c:pt>
                <c:pt idx="3">
                  <c:v>598.27122121043021</c:v>
                </c:pt>
                <c:pt idx="4">
                  <c:v>628.88454367897725</c:v>
                </c:pt>
                <c:pt idx="5">
                  <c:v>661.84043534183911</c:v>
                </c:pt>
                <c:pt idx="6">
                  <c:v>654.35592273530506</c:v>
                </c:pt>
                <c:pt idx="7">
                  <c:v>644.96776521217112</c:v>
                </c:pt>
                <c:pt idx="8">
                  <c:v>661.40906768263426</c:v>
                </c:pt>
                <c:pt idx="9">
                  <c:v>643.19076844238191</c:v>
                </c:pt>
                <c:pt idx="10">
                  <c:v>664.64357386997767</c:v>
                </c:pt>
                <c:pt idx="11">
                  <c:v>639.80912964395634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E2-4DD5-8523-0D8FD24D60B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660.16665504092259</c:v>
                </c:pt>
                <c:pt idx="1">
                  <c:v>625.0999755859375</c:v>
                </c:pt>
                <c:pt idx="2">
                  <c:v>626.91305409307063</c:v>
                </c:pt>
                <c:pt idx="3">
                  <c:v>623.29998779296875</c:v>
                </c:pt>
                <c:pt idx="4">
                  <c:v>633.31820401278401</c:v>
                </c:pt>
                <c:pt idx="5">
                  <c:v>646.40907981178975</c:v>
                </c:pt>
                <c:pt idx="6">
                  <c:v>638.4000244140625</c:v>
                </c:pt>
                <c:pt idx="7">
                  <c:v>617.58693529211951</c:v>
                </c:pt>
                <c:pt idx="8">
                  <c:v>639.95001220703125</c:v>
                </c:pt>
                <c:pt idx="9">
                  <c:v>629.04546564275563</c:v>
                </c:pt>
                <c:pt idx="10">
                  <c:v>638.40477353050596</c:v>
                </c:pt>
                <c:pt idx="11">
                  <c:v>637.20001220703125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E2-4DD5-8523-0D8FD24D60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F36-4695-B77B-F746500F080D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609.159102006392</c:v>
                </c:pt>
                <c:pt idx="1">
                  <c:v>610.64284551711307</c:v>
                </c:pt>
                <c:pt idx="2">
                  <c:v>585.97621372767856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E2-4DD5-8523-0D8FD24D6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1425280"/>
        <c:axId val="121431168"/>
      </c:lineChart>
      <c:catAx>
        <c:axId val="12142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1431168"/>
        <c:crosses val="autoZero"/>
        <c:auto val="1"/>
        <c:lblAlgn val="ctr"/>
        <c:lblOffset val="100"/>
        <c:tickLblSkip val="2"/>
        <c:noMultiLvlLbl val="0"/>
      </c:catAx>
      <c:valAx>
        <c:axId val="121431168"/>
        <c:scaling>
          <c:orientation val="minMax"/>
          <c:max val="750"/>
          <c:min val="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2142528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COMMERCIAL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CATTLE 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LAUGHTER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77721965788758E-2"/>
          <c:y val="0.18519648072159994"/>
          <c:w val="0.8869239297673995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2762.6199707031251</c:v>
                </c:pt>
                <c:pt idx="1">
                  <c:v>2469.179931640625</c:v>
                </c:pt>
                <c:pt idx="2">
                  <c:v>2809.780029296875</c:v>
                </c:pt>
                <c:pt idx="3">
                  <c:v>2605.2599609375002</c:v>
                </c:pt>
                <c:pt idx="4">
                  <c:v>2716.199951171875</c:v>
                </c:pt>
                <c:pt idx="5">
                  <c:v>2875.9800292968748</c:v>
                </c:pt>
                <c:pt idx="6">
                  <c:v>2817.6400390624999</c:v>
                </c:pt>
                <c:pt idx="7">
                  <c:v>2907.9399902343748</c:v>
                </c:pt>
                <c:pt idx="8">
                  <c:v>2719.4800292968748</c:v>
                </c:pt>
                <c:pt idx="9">
                  <c:v>2907.7200683593751</c:v>
                </c:pt>
                <c:pt idx="10">
                  <c:v>2781.0399902343752</c:v>
                </c:pt>
                <c:pt idx="11">
                  <c:v>2704.260009765625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A8-4BA8-BE89-3D4F96FB0FA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2827.699951171875</c:v>
                </c:pt>
                <c:pt idx="1">
                  <c:v>2550</c:v>
                </c:pt>
                <c:pt idx="2">
                  <c:v>2939.39990234375</c:v>
                </c:pt>
                <c:pt idx="3">
                  <c:v>2543.699951171875</c:v>
                </c:pt>
                <c:pt idx="4">
                  <c:v>2839.89990234375</c:v>
                </c:pt>
                <c:pt idx="5">
                  <c:v>2897.5</c:v>
                </c:pt>
                <c:pt idx="6">
                  <c:v>2597.60009765625</c:v>
                </c:pt>
                <c:pt idx="7">
                  <c:v>2891.300048828125</c:v>
                </c:pt>
                <c:pt idx="8">
                  <c:v>2610.39990234375</c:v>
                </c:pt>
                <c:pt idx="9">
                  <c:v>2824.5</c:v>
                </c:pt>
                <c:pt idx="10">
                  <c:v>2727.39990234375</c:v>
                </c:pt>
                <c:pt idx="11">
                  <c:v>2594.300048828125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A8-4BA8-BE89-3D4F96FB0F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A6A4-4A4B-85AC-090BDF7F8298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2730.39990234375</c:v>
                </c:pt>
                <c:pt idx="1">
                  <c:v>2613.199951171875</c:v>
                </c:pt>
                <c:pt idx="2">
                  <c:v>2509.800048828125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A8-4BA8-BE89-3D4F96FB0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1336960"/>
        <c:axId val="121338496"/>
      </c:lineChart>
      <c:catAx>
        <c:axId val="12133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1338496"/>
        <c:crosses val="autoZero"/>
        <c:auto val="1"/>
        <c:lblAlgn val="ctr"/>
        <c:lblOffset val="100"/>
        <c:tickLblSkip val="2"/>
        <c:noMultiLvlLbl val="0"/>
      </c:catAx>
      <c:valAx>
        <c:axId val="121338496"/>
        <c:scaling>
          <c:orientation val="minMax"/>
          <c:max val="3100"/>
          <c:min val="22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2133696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HEIFER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LAUGHTER</a:t>
            </a: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</a:t>
            </a: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790.3799926757813</c:v>
                </c:pt>
                <c:pt idx="1">
                  <c:v>711.57999267578123</c:v>
                </c:pt>
                <c:pt idx="2">
                  <c:v>825.01999511718748</c:v>
                </c:pt>
                <c:pt idx="3">
                  <c:v>710.42000732421877</c:v>
                </c:pt>
                <c:pt idx="4">
                  <c:v>716.8599975585937</c:v>
                </c:pt>
                <c:pt idx="5">
                  <c:v>760.1199951171875</c:v>
                </c:pt>
                <c:pt idx="6">
                  <c:v>781.5</c:v>
                </c:pt>
                <c:pt idx="7">
                  <c:v>828.81999511718755</c:v>
                </c:pt>
                <c:pt idx="8">
                  <c:v>781.03999023437495</c:v>
                </c:pt>
                <c:pt idx="9">
                  <c:v>854.15999755859377</c:v>
                </c:pt>
                <c:pt idx="10">
                  <c:v>822.86000976562502</c:v>
                </c:pt>
                <c:pt idx="11">
                  <c:v>790.56000976562495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3F-497F-852E-8F230106676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848</c:v>
                </c:pt>
                <c:pt idx="1">
                  <c:v>773.5</c:v>
                </c:pt>
                <c:pt idx="2">
                  <c:v>942.9000244140625</c:v>
                </c:pt>
                <c:pt idx="3">
                  <c:v>799.5</c:v>
                </c:pt>
                <c:pt idx="4">
                  <c:v>847.0999755859375</c:v>
                </c:pt>
                <c:pt idx="5">
                  <c:v>850.9000244140625</c:v>
                </c:pt>
                <c:pt idx="6">
                  <c:v>784.79998779296875</c:v>
                </c:pt>
                <c:pt idx="7">
                  <c:v>874</c:v>
                </c:pt>
                <c:pt idx="8">
                  <c:v>788.5999755859375</c:v>
                </c:pt>
                <c:pt idx="9">
                  <c:v>870.0999755859375</c:v>
                </c:pt>
                <c:pt idx="10">
                  <c:v>856.9000244140625</c:v>
                </c:pt>
                <c:pt idx="11">
                  <c:v>797.20001220703125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3F-497F-852E-8F23010667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90A0-4A85-96C2-DC659B9A8372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834.0999755859375</c:v>
                </c:pt>
                <c:pt idx="1">
                  <c:v>812.4000244140625</c:v>
                </c:pt>
                <c:pt idx="2">
                  <c:v>819.4000244140625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3F-497F-852E-8F2301066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6773888"/>
        <c:axId val="126796160"/>
      </c:lineChart>
      <c:catAx>
        <c:axId val="12677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6796160"/>
        <c:crosses val="autoZero"/>
        <c:auto val="1"/>
        <c:lblAlgn val="ctr"/>
        <c:lblOffset val="100"/>
        <c:tickLblSkip val="2"/>
        <c:noMultiLvlLbl val="0"/>
      </c:catAx>
      <c:valAx>
        <c:axId val="126796160"/>
        <c:scaling>
          <c:orientation val="minMax"/>
          <c:min val="5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2677388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COW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LAUGHTER</a:t>
            </a: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</a:t>
            </a: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548.19999389648433</c:v>
                </c:pt>
                <c:pt idx="1">
                  <c:v>492.57999267578123</c:v>
                </c:pt>
                <c:pt idx="2">
                  <c:v>548.5</c:v>
                </c:pt>
                <c:pt idx="3">
                  <c:v>503.03999633789061</c:v>
                </c:pt>
                <c:pt idx="4">
                  <c:v>500.46000366210939</c:v>
                </c:pt>
                <c:pt idx="5">
                  <c:v>512.2399963378906</c:v>
                </c:pt>
                <c:pt idx="6">
                  <c:v>503.02000122070314</c:v>
                </c:pt>
                <c:pt idx="7">
                  <c:v>523.67999877929685</c:v>
                </c:pt>
                <c:pt idx="8">
                  <c:v>506.10000610351563</c:v>
                </c:pt>
                <c:pt idx="9">
                  <c:v>561.95999755859373</c:v>
                </c:pt>
                <c:pt idx="10">
                  <c:v>536.2199829101562</c:v>
                </c:pt>
                <c:pt idx="11">
                  <c:v>536.72000122070313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CA-4BDC-BE8A-D4E5071094D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615.9000244140625</c:v>
                </c:pt>
                <c:pt idx="1">
                  <c:v>532.79998779296875</c:v>
                </c:pt>
                <c:pt idx="2">
                  <c:v>591.5</c:v>
                </c:pt>
                <c:pt idx="3">
                  <c:v>504.70001220703125</c:v>
                </c:pt>
                <c:pt idx="4">
                  <c:v>549.79998779296875</c:v>
                </c:pt>
                <c:pt idx="5">
                  <c:v>559.9000244140625</c:v>
                </c:pt>
                <c:pt idx="6">
                  <c:v>504.39999389648438</c:v>
                </c:pt>
                <c:pt idx="7">
                  <c:v>556.20001220703125</c:v>
                </c:pt>
                <c:pt idx="8">
                  <c:v>516.29998779296875</c:v>
                </c:pt>
                <c:pt idx="9">
                  <c:v>573.5999755859375</c:v>
                </c:pt>
                <c:pt idx="10">
                  <c:v>570.70001220703125</c:v>
                </c:pt>
                <c:pt idx="11">
                  <c:v>516.5999755859375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CA-4BDC-BE8A-D4E5071094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57D8-44B0-BEFF-DE54DF2D2634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528</c:v>
                </c:pt>
                <c:pt idx="1">
                  <c:v>516.20001220703125</c:v>
                </c:pt>
                <c:pt idx="2">
                  <c:v>466.10000610351563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CA-4BDC-BE8A-D4E507109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6293120"/>
        <c:axId val="126294656"/>
      </c:lineChart>
      <c:catAx>
        <c:axId val="12629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6294656"/>
        <c:crosses val="autoZero"/>
        <c:auto val="1"/>
        <c:lblAlgn val="ctr"/>
        <c:lblOffset val="100"/>
        <c:tickLblSkip val="2"/>
        <c:noMultiLvlLbl val="0"/>
      </c:catAx>
      <c:valAx>
        <c:axId val="126294656"/>
        <c:scaling>
          <c:orientation val="minMax"/>
          <c:min val="4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26293120"/>
        <c:crosses val="autoZero"/>
        <c:crossBetween val="between"/>
        <c:majorUnit val="2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STEER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LAUGHTER</a:t>
            </a: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</a:t>
            </a: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777219657887593E-2"/>
          <c:y val="0.18519648072159994"/>
          <c:w val="0.8869239297673995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1338.9</c:v>
                </c:pt>
                <c:pt idx="1">
                  <c:v>1188.52001953125</c:v>
                </c:pt>
                <c:pt idx="2">
                  <c:v>1346.3199951171875</c:v>
                </c:pt>
                <c:pt idx="3">
                  <c:v>1301.8399902343749</c:v>
                </c:pt>
                <c:pt idx="4">
                  <c:v>1405.2999755859375</c:v>
                </c:pt>
                <c:pt idx="5">
                  <c:v>1506.2</c:v>
                </c:pt>
                <c:pt idx="6">
                  <c:v>1442.5799804687499</c:v>
                </c:pt>
                <c:pt idx="7">
                  <c:v>1459.039990234375</c:v>
                </c:pt>
                <c:pt idx="8">
                  <c:v>1336.1800048828125</c:v>
                </c:pt>
                <c:pt idx="9">
                  <c:v>1389.1399902343751</c:v>
                </c:pt>
                <c:pt idx="10">
                  <c:v>1334.7199951171874</c:v>
                </c:pt>
                <c:pt idx="11">
                  <c:v>1292.9999755859376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AA-4DA4-88A9-308632B607B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1270.9000244140625</c:v>
                </c:pt>
                <c:pt idx="1">
                  <c:v>1160.800048828125</c:v>
                </c:pt>
                <c:pt idx="2">
                  <c:v>1304.5999755859375</c:v>
                </c:pt>
                <c:pt idx="3">
                  <c:v>1146.5999755859375</c:v>
                </c:pt>
                <c:pt idx="4">
                  <c:v>1341.300048828125</c:v>
                </c:pt>
                <c:pt idx="5">
                  <c:v>1383</c:v>
                </c:pt>
                <c:pt idx="6">
                  <c:v>1221.4000244140625</c:v>
                </c:pt>
                <c:pt idx="7">
                  <c:v>1359.199951171875</c:v>
                </c:pt>
                <c:pt idx="8">
                  <c:v>1206.5</c:v>
                </c:pt>
                <c:pt idx="9">
                  <c:v>1274.199951171875</c:v>
                </c:pt>
                <c:pt idx="10">
                  <c:v>1209.199951171875</c:v>
                </c:pt>
                <c:pt idx="11">
                  <c:v>1197.800048828125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AA-4DA4-88A9-308632B607B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0C5-4F8E-B240-C2E163FEA75F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1286.5999755859375</c:v>
                </c:pt>
                <c:pt idx="1">
                  <c:v>1199.199951171875</c:v>
                </c:pt>
                <c:pt idx="2">
                  <c:v>1138.0999755859375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AA-4DA4-88A9-308632B607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6424576"/>
        <c:axId val="126426112"/>
      </c:lineChart>
      <c:catAx>
        <c:axId val="12642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6426112"/>
        <c:crosses val="autoZero"/>
        <c:auto val="1"/>
        <c:lblAlgn val="ctr"/>
        <c:lblOffset val="100"/>
        <c:tickLblSkip val="2"/>
        <c:noMultiLvlLbl val="0"/>
      </c:catAx>
      <c:valAx>
        <c:axId val="126426112"/>
        <c:scaling>
          <c:orientation val="minMax"/>
          <c:max val="1700"/>
          <c:min val="9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2642457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COW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LAUGHTER</a:t>
            </a: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</a:t>
            </a: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261.56000671386721</c:v>
                </c:pt>
                <c:pt idx="1">
                  <c:v>227.76000061035157</c:v>
                </c:pt>
                <c:pt idx="2">
                  <c:v>258.3800018310547</c:v>
                </c:pt>
                <c:pt idx="3">
                  <c:v>246.55999755859375</c:v>
                </c:pt>
                <c:pt idx="4">
                  <c:v>261.03999633789061</c:v>
                </c:pt>
                <c:pt idx="5">
                  <c:v>278.27999877929688</c:v>
                </c:pt>
                <c:pt idx="6">
                  <c:v>262.22000122070313</c:v>
                </c:pt>
                <c:pt idx="7">
                  <c:v>263.97999572753906</c:v>
                </c:pt>
                <c:pt idx="8">
                  <c:v>252.60000305175782</c:v>
                </c:pt>
                <c:pt idx="9">
                  <c:v>291.80000610351561</c:v>
                </c:pt>
                <c:pt idx="10">
                  <c:v>287.70000610351565</c:v>
                </c:pt>
                <c:pt idx="11">
                  <c:v>273.68000488281251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07-4F89-9187-4E6488E8333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318</c:v>
                </c:pt>
                <c:pt idx="1">
                  <c:v>266.39999389648438</c:v>
                </c:pt>
                <c:pt idx="2">
                  <c:v>285.20001220703125</c:v>
                </c:pt>
                <c:pt idx="3">
                  <c:v>261.10000610351563</c:v>
                </c:pt>
                <c:pt idx="4">
                  <c:v>300.79998779296875</c:v>
                </c:pt>
                <c:pt idx="5">
                  <c:v>304.10000610351563</c:v>
                </c:pt>
                <c:pt idx="6">
                  <c:v>260.20001220703125</c:v>
                </c:pt>
                <c:pt idx="7">
                  <c:v>281</c:v>
                </c:pt>
                <c:pt idx="8">
                  <c:v>275.79998779296875</c:v>
                </c:pt>
                <c:pt idx="9">
                  <c:v>330.70001220703125</c:v>
                </c:pt>
                <c:pt idx="10">
                  <c:v>341</c:v>
                </c:pt>
                <c:pt idx="11">
                  <c:v>291.89999389648438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07-4F89-9187-4E6488E8333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3C47-4BC5-A54C-EF8A87F88C3F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277.79998779296875</c:v>
                </c:pt>
                <c:pt idx="1">
                  <c:v>263.39999389648438</c:v>
                </c:pt>
                <c:pt idx="2">
                  <c:v>221.39999389648438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07-4F89-9187-4E6488E833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6647680"/>
        <c:axId val="126657664"/>
      </c:lineChart>
      <c:catAx>
        <c:axId val="12664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6657664"/>
        <c:crosses val="autoZero"/>
        <c:auto val="1"/>
        <c:lblAlgn val="ctr"/>
        <c:lblOffset val="100"/>
        <c:tickLblSkip val="2"/>
        <c:noMultiLvlLbl val="0"/>
      </c:catAx>
      <c:valAx>
        <c:axId val="126657664"/>
        <c:scaling>
          <c:orientation val="minMax"/>
          <c:min val="18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2664768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DAIRY COW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LAUGHTER</a:t>
            </a: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</a:t>
            </a: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286.6199951171875</c:v>
                </c:pt>
                <c:pt idx="1">
                  <c:v>264.80000305175781</c:v>
                </c:pt>
                <c:pt idx="2">
                  <c:v>290.1200012207031</c:v>
                </c:pt>
                <c:pt idx="3">
                  <c:v>256.47999877929686</c:v>
                </c:pt>
                <c:pt idx="4">
                  <c:v>239.42000122070311</c:v>
                </c:pt>
                <c:pt idx="5">
                  <c:v>233.97999877929686</c:v>
                </c:pt>
                <c:pt idx="6">
                  <c:v>240.79999694824218</c:v>
                </c:pt>
                <c:pt idx="7">
                  <c:v>259.72000427246093</c:v>
                </c:pt>
                <c:pt idx="8">
                  <c:v>253.52000122070314</c:v>
                </c:pt>
                <c:pt idx="9">
                  <c:v>270.10000610351563</c:v>
                </c:pt>
                <c:pt idx="10">
                  <c:v>248.5</c:v>
                </c:pt>
                <c:pt idx="11">
                  <c:v>263.03999938964841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26-45A4-AD46-7D6EEBEF318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297.89999389648438</c:v>
                </c:pt>
                <c:pt idx="1">
                  <c:v>266.5</c:v>
                </c:pt>
                <c:pt idx="2">
                  <c:v>306.20001220703125</c:v>
                </c:pt>
                <c:pt idx="3">
                  <c:v>243.60000610351563</c:v>
                </c:pt>
                <c:pt idx="4">
                  <c:v>249.10000610351563</c:v>
                </c:pt>
                <c:pt idx="5">
                  <c:v>255.69999694824219</c:v>
                </c:pt>
                <c:pt idx="6">
                  <c:v>244.19999694824219</c:v>
                </c:pt>
                <c:pt idx="7">
                  <c:v>275.20001220703125</c:v>
                </c:pt>
                <c:pt idx="8">
                  <c:v>240.5</c:v>
                </c:pt>
                <c:pt idx="9">
                  <c:v>242.89999389648438</c:v>
                </c:pt>
                <c:pt idx="10">
                  <c:v>229.69999694824219</c:v>
                </c:pt>
                <c:pt idx="11">
                  <c:v>224.69999694824219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26-45A4-AD46-7D6EEBEF318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F88F-49F4-A4C5-3D0DEE2973DC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250.19999694824219</c:v>
                </c:pt>
                <c:pt idx="1">
                  <c:v>252.69999694824219</c:v>
                </c:pt>
                <c:pt idx="2">
                  <c:v>244.60000610351563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26-45A4-AD46-7D6EEBEF31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6739584"/>
        <c:axId val="126741120"/>
      </c:lineChart>
      <c:catAx>
        <c:axId val="12673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6741120"/>
        <c:crosses val="autoZero"/>
        <c:auto val="1"/>
        <c:lblAlgn val="ctr"/>
        <c:lblOffset val="100"/>
        <c:tickLblSkip val="2"/>
        <c:noMultiLvlLbl val="0"/>
      </c:catAx>
      <c:valAx>
        <c:axId val="126741120"/>
        <c:scaling>
          <c:orientation val="minMax"/>
          <c:max val="320"/>
          <c:min val="2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26739584"/>
        <c:crosses val="autoZero"/>
        <c:crossBetween val="between"/>
        <c:minorUnit val="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1D9B1-D430-4FF0-BB31-7F2F0B219FB6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4E071-CF47-49DE-A28B-CB4BCF0C94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0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65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531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510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392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97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090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117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031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525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49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067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12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12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766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077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4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7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6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2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42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06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82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2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26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52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62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40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0C40E8-95D3-ED1F-3124-E1DAB831F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6224804"/>
            <a:ext cx="8001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84912"/>
              </p:ext>
            </p:extLst>
          </p:nvPr>
        </p:nvGraphicFramePr>
        <p:xfrm>
          <a:off x="113211" y="633901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568335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2F04E2-45EA-AAEB-918E-41F7C27F3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804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8423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074785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3F741A-1A56-DE74-BEC7-A280D43B8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804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54238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376713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C624A5-E07B-505D-0634-5DCE2A795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804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13556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429606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A79B67-2B2F-3DF6-E74A-B79B5E9DD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804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915350"/>
              </p:ext>
            </p:extLst>
          </p:nvPr>
        </p:nvGraphicFramePr>
        <p:xfrm>
          <a:off x="228600" y="6858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6701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181017-A9E9-F066-1E1F-81BA47A27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804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265887"/>
              </p:ext>
            </p:extLst>
          </p:nvPr>
        </p:nvGraphicFramePr>
        <p:xfrm>
          <a:off x="228600" y="6858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005756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D058E0-0220-9F2D-1AFC-3B35870F4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804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710907"/>
              </p:ext>
            </p:extLst>
          </p:nvPr>
        </p:nvGraphicFramePr>
        <p:xfrm>
          <a:off x="228600" y="6858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390879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1A39D4-B4FC-E78F-BCAD-DDA81B250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804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73708"/>
              </p:ext>
            </p:extLst>
          </p:nvPr>
        </p:nvGraphicFramePr>
        <p:xfrm>
          <a:off x="228600" y="6858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43024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AC1542-FDCA-DC55-43DA-24138E7C3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6224804"/>
            <a:ext cx="8001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78729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88332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47FA9E-77AC-0941-B5EC-4C917A429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6224804"/>
            <a:ext cx="8001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66718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35107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43A264-288C-32BD-B971-639C8286F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6224804"/>
            <a:ext cx="8001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38702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47540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E23249-9D28-5F14-06BB-4A6DEDF58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6224804"/>
            <a:ext cx="8001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33205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93992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C3A587-EF19-91C3-8C49-B6CB68BBD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804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09430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47340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BB3311-8BAE-253A-2E55-4A76E33B1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34275" y="6224804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260757"/>
              </p:ext>
            </p:extLst>
          </p:nvPr>
        </p:nvGraphicFramePr>
        <p:xfrm>
          <a:off x="134203" y="6858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300525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20B890-9AC9-4AE1-4B4A-438728446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804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91927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794901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C7DA89-19D8-6C0C-23B8-75B671E18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804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24233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6067059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312</Words>
  <Application>Microsoft Office PowerPoint</Application>
  <PresentationFormat>On-screen Show (4:3)</PresentationFormat>
  <Paragraphs>96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Costello,Jacki</cp:lastModifiedBy>
  <cp:revision>150</cp:revision>
  <dcterms:created xsi:type="dcterms:W3CDTF">2013-08-13T22:00:48Z</dcterms:created>
  <dcterms:modified xsi:type="dcterms:W3CDTF">2024-04-25T20:24:46Z</dcterms:modified>
</cp:coreProperties>
</file>