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SATURDAY 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78782.399999999994</c:v>
                </c:pt>
                <c:pt idx="1">
                  <c:v>39367</c:v>
                </c:pt>
                <c:pt idx="2">
                  <c:v>40882.199999999997</c:v>
                </c:pt>
                <c:pt idx="3">
                  <c:v>45129.8</c:v>
                </c:pt>
                <c:pt idx="4">
                  <c:v>40058.800000000003</c:v>
                </c:pt>
                <c:pt idx="5">
                  <c:v>34121</c:v>
                </c:pt>
                <c:pt idx="6">
                  <c:v>37759.599999999999</c:v>
                </c:pt>
                <c:pt idx="7">
                  <c:v>38318.6</c:v>
                </c:pt>
                <c:pt idx="8">
                  <c:v>36425.599999999999</c:v>
                </c:pt>
                <c:pt idx="9">
                  <c:v>32999.199999999997</c:v>
                </c:pt>
                <c:pt idx="10">
                  <c:v>45597.4</c:v>
                </c:pt>
                <c:pt idx="11">
                  <c:v>50297</c:v>
                </c:pt>
                <c:pt idx="12">
                  <c:v>39115.199999999997</c:v>
                </c:pt>
                <c:pt idx="13">
                  <c:v>50682.400000000001</c:v>
                </c:pt>
                <c:pt idx="14">
                  <c:v>37674.400000000001</c:v>
                </c:pt>
                <c:pt idx="15">
                  <c:v>50328.800000000003</c:v>
                </c:pt>
                <c:pt idx="16">
                  <c:v>44411.6</c:v>
                </c:pt>
                <c:pt idx="17">
                  <c:v>56429.599999999999</c:v>
                </c:pt>
                <c:pt idx="18">
                  <c:v>55010.2</c:v>
                </c:pt>
                <c:pt idx="19">
                  <c:v>63412</c:v>
                </c:pt>
                <c:pt idx="20">
                  <c:v>41953</c:v>
                </c:pt>
                <c:pt idx="21">
                  <c:v>96279.8</c:v>
                </c:pt>
                <c:pt idx="22">
                  <c:v>61158.6</c:v>
                </c:pt>
                <c:pt idx="23">
                  <c:v>63264.6</c:v>
                </c:pt>
                <c:pt idx="24">
                  <c:v>60923.6</c:v>
                </c:pt>
                <c:pt idx="25">
                  <c:v>49809.8</c:v>
                </c:pt>
                <c:pt idx="26">
                  <c:v>72480.800000000003</c:v>
                </c:pt>
                <c:pt idx="27">
                  <c:v>59302.2</c:v>
                </c:pt>
                <c:pt idx="28">
                  <c:v>54815.6</c:v>
                </c:pt>
                <c:pt idx="29">
                  <c:v>54185.2</c:v>
                </c:pt>
                <c:pt idx="30">
                  <c:v>42047.6</c:v>
                </c:pt>
                <c:pt idx="31">
                  <c:v>50766.400000000001</c:v>
                </c:pt>
                <c:pt idx="32">
                  <c:v>63534.8</c:v>
                </c:pt>
                <c:pt idx="33">
                  <c:v>65675.199999999997</c:v>
                </c:pt>
                <c:pt idx="34">
                  <c:v>45634.6</c:v>
                </c:pt>
                <c:pt idx="35">
                  <c:v>84567.6</c:v>
                </c:pt>
                <c:pt idx="36">
                  <c:v>63729.4</c:v>
                </c:pt>
                <c:pt idx="37">
                  <c:v>56673.599999999999</c:v>
                </c:pt>
                <c:pt idx="38">
                  <c:v>54808.4</c:v>
                </c:pt>
                <c:pt idx="39">
                  <c:v>56913</c:v>
                </c:pt>
                <c:pt idx="40">
                  <c:v>53947.8</c:v>
                </c:pt>
                <c:pt idx="41">
                  <c:v>57722.6</c:v>
                </c:pt>
                <c:pt idx="42">
                  <c:v>52613.4</c:v>
                </c:pt>
                <c:pt idx="43">
                  <c:v>53126.400000000001</c:v>
                </c:pt>
                <c:pt idx="44">
                  <c:v>55414.6</c:v>
                </c:pt>
                <c:pt idx="45">
                  <c:v>58970.6</c:v>
                </c:pt>
                <c:pt idx="46">
                  <c:v>82854.2</c:v>
                </c:pt>
                <c:pt idx="47">
                  <c:v>64875</c:v>
                </c:pt>
                <c:pt idx="48">
                  <c:v>59596.800000000003</c:v>
                </c:pt>
                <c:pt idx="49">
                  <c:v>50089</c:v>
                </c:pt>
                <c:pt idx="50">
                  <c:v>42514.8</c:v>
                </c:pt>
                <c:pt idx="51">
                  <c:v>41649.4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48-4054-857F-A3A0DF21ADE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53085</c:v>
                </c:pt>
                <c:pt idx="1">
                  <c:v>32245</c:v>
                </c:pt>
                <c:pt idx="2">
                  <c:v>28767</c:v>
                </c:pt>
                <c:pt idx="3">
                  <c:v>31175</c:v>
                </c:pt>
                <c:pt idx="4">
                  <c:v>19880</c:v>
                </c:pt>
                <c:pt idx="5">
                  <c:v>14392</c:v>
                </c:pt>
                <c:pt idx="6">
                  <c:v>7478</c:v>
                </c:pt>
                <c:pt idx="7">
                  <c:v>19222</c:v>
                </c:pt>
                <c:pt idx="8">
                  <c:v>9838</c:v>
                </c:pt>
                <c:pt idx="9">
                  <c:v>16299</c:v>
                </c:pt>
                <c:pt idx="10">
                  <c:v>16370</c:v>
                </c:pt>
                <c:pt idx="11">
                  <c:v>14772</c:v>
                </c:pt>
                <c:pt idx="12">
                  <c:v>24914</c:v>
                </c:pt>
                <c:pt idx="13">
                  <c:v>10921</c:v>
                </c:pt>
                <c:pt idx="14">
                  <c:v>13178</c:v>
                </c:pt>
                <c:pt idx="15">
                  <c:v>11786</c:v>
                </c:pt>
                <c:pt idx="16">
                  <c:v>21925</c:v>
                </c:pt>
                <c:pt idx="17">
                  <c:v>10162</c:v>
                </c:pt>
                <c:pt idx="18">
                  <c:v>16000</c:v>
                </c:pt>
                <c:pt idx="19">
                  <c:v>16205</c:v>
                </c:pt>
                <c:pt idx="20">
                  <c:v>7740</c:v>
                </c:pt>
                <c:pt idx="21">
                  <c:v>64355</c:v>
                </c:pt>
                <c:pt idx="22">
                  <c:v>6571</c:v>
                </c:pt>
                <c:pt idx="23">
                  <c:v>15732</c:v>
                </c:pt>
                <c:pt idx="24">
                  <c:v>25193</c:v>
                </c:pt>
                <c:pt idx="25">
                  <c:v>22840</c:v>
                </c:pt>
                <c:pt idx="26">
                  <c:v>77239</c:v>
                </c:pt>
                <c:pt idx="27">
                  <c:v>8110</c:v>
                </c:pt>
                <c:pt idx="28">
                  <c:v>17403</c:v>
                </c:pt>
                <c:pt idx="29">
                  <c:v>8982</c:v>
                </c:pt>
                <c:pt idx="30">
                  <c:v>7020</c:v>
                </c:pt>
                <c:pt idx="31">
                  <c:v>2258</c:v>
                </c:pt>
                <c:pt idx="32">
                  <c:v>7140</c:v>
                </c:pt>
                <c:pt idx="33">
                  <c:v>14767</c:v>
                </c:pt>
                <c:pt idx="34">
                  <c:v>9282</c:v>
                </c:pt>
                <c:pt idx="35">
                  <c:v>47443</c:v>
                </c:pt>
                <c:pt idx="36">
                  <c:v>8976</c:v>
                </c:pt>
                <c:pt idx="37">
                  <c:v>12841</c:v>
                </c:pt>
                <c:pt idx="38">
                  <c:v>12094</c:v>
                </c:pt>
                <c:pt idx="39">
                  <c:v>17725</c:v>
                </c:pt>
                <c:pt idx="40">
                  <c:v>6816</c:v>
                </c:pt>
                <c:pt idx="41">
                  <c:v>18801</c:v>
                </c:pt>
                <c:pt idx="42">
                  <c:v>15499</c:v>
                </c:pt>
                <c:pt idx="43">
                  <c:v>13028</c:v>
                </c:pt>
                <c:pt idx="44">
                  <c:v>12706</c:v>
                </c:pt>
                <c:pt idx="45">
                  <c:v>20546</c:v>
                </c:pt>
                <c:pt idx="46">
                  <c:v>37523</c:v>
                </c:pt>
                <c:pt idx="47">
                  <c:v>19168</c:v>
                </c:pt>
                <c:pt idx="48">
                  <c:v>12419</c:v>
                </c:pt>
                <c:pt idx="49">
                  <c:v>23089</c:v>
                </c:pt>
                <c:pt idx="50">
                  <c:v>7533</c:v>
                </c:pt>
                <c:pt idx="51">
                  <c:v>35332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48-4054-857F-A3A0DF21AD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44847</c:v>
                </c:pt>
                <c:pt idx="1">
                  <c:v>17208</c:v>
                </c:pt>
                <c:pt idx="2">
                  <c:v>31419</c:v>
                </c:pt>
                <c:pt idx="3">
                  <c:v>5636</c:v>
                </c:pt>
                <c:pt idx="4">
                  <c:v>11634</c:v>
                </c:pt>
                <c:pt idx="5">
                  <c:v>3967</c:v>
                </c:pt>
                <c:pt idx="6">
                  <c:v>2725</c:v>
                </c:pt>
                <c:pt idx="7">
                  <c:v>1640</c:v>
                </c:pt>
                <c:pt idx="8">
                  <c:v>2984</c:v>
                </c:pt>
                <c:pt idx="9">
                  <c:v>701</c:v>
                </c:pt>
                <c:pt idx="10">
                  <c:v>11971</c:v>
                </c:pt>
                <c:pt idx="11">
                  <c:v>13257</c:v>
                </c:pt>
                <c:pt idx="12">
                  <c:v>5055</c:v>
                </c:pt>
                <c:pt idx="13">
                  <c:v>23020</c:v>
                </c:pt>
                <c:pt idx="14">
                  <c:v>11465</c:v>
                </c:pt>
                <c:pt idx="15">
                  <c:v>20000</c:v>
                </c:pt>
                <c:pt idx="16">
                  <c:v>12000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48-4054-857F-A3A0DF21AD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152832"/>
        <c:axId val="348154400"/>
      </c:lineChart>
      <c:catAx>
        <c:axId val="34815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48154400"/>
        <c:crosses val="autoZero"/>
        <c:auto val="1"/>
        <c:lblAlgn val="ctr"/>
        <c:lblOffset val="100"/>
        <c:noMultiLvlLbl val="0"/>
      </c:catAx>
      <c:valAx>
        <c:axId val="34815440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4815283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CALF SLAUGHTER</a:t>
            </a:r>
          </a:p>
          <a:p>
            <a:pPr>
              <a:defRPr/>
            </a:pPr>
            <a:r>
              <a:rPr lang="en-US" sz="2000" b="0" dirty="0"/>
              <a:t>Federally Inspected</a:t>
            </a:r>
            <a:r>
              <a:rPr lang="en-US" sz="2000" b="0" baseline="0" dirty="0"/>
              <a:t>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9180242555886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9.4474</c:v>
                </c:pt>
                <c:pt idx="1">
                  <c:v>10.1408</c:v>
                </c:pt>
                <c:pt idx="2">
                  <c:v>9.781600000000001</c:v>
                </c:pt>
                <c:pt idx="3">
                  <c:v>9.4618000000000002</c:v>
                </c:pt>
                <c:pt idx="4">
                  <c:v>9.6025999999999989</c:v>
                </c:pt>
                <c:pt idx="5">
                  <c:v>9.6565999999999992</c:v>
                </c:pt>
                <c:pt idx="6">
                  <c:v>9.4893999999999998</c:v>
                </c:pt>
                <c:pt idx="7">
                  <c:v>9.4283999999999999</c:v>
                </c:pt>
                <c:pt idx="8">
                  <c:v>9.0983999999999998</c:v>
                </c:pt>
                <c:pt idx="9">
                  <c:v>9.1104000000000021</c:v>
                </c:pt>
                <c:pt idx="10">
                  <c:v>8.7693999999999992</c:v>
                </c:pt>
                <c:pt idx="11">
                  <c:v>8.6643999999999988</c:v>
                </c:pt>
                <c:pt idx="12">
                  <c:v>8.267199999999999</c:v>
                </c:pt>
                <c:pt idx="13">
                  <c:v>8.0781999999999989</c:v>
                </c:pt>
                <c:pt idx="14">
                  <c:v>7.897800000000001</c:v>
                </c:pt>
                <c:pt idx="15">
                  <c:v>8.0515999999999988</c:v>
                </c:pt>
                <c:pt idx="16">
                  <c:v>7.7978000000000005</c:v>
                </c:pt>
                <c:pt idx="17">
                  <c:v>8.0511999999999979</c:v>
                </c:pt>
                <c:pt idx="18">
                  <c:v>7.7956000000000003</c:v>
                </c:pt>
                <c:pt idx="19">
                  <c:v>8.283199999999999</c:v>
                </c:pt>
                <c:pt idx="20">
                  <c:v>8.0069999999999997</c:v>
                </c:pt>
                <c:pt idx="21">
                  <c:v>7.6535999999999991</c:v>
                </c:pt>
                <c:pt idx="22">
                  <c:v>8.3585999999999991</c:v>
                </c:pt>
                <c:pt idx="23">
                  <c:v>8.5738000000000003</c:v>
                </c:pt>
                <c:pt idx="24">
                  <c:v>8.6058000000000003</c:v>
                </c:pt>
                <c:pt idx="25">
                  <c:v>9.0088000000000008</c:v>
                </c:pt>
                <c:pt idx="26">
                  <c:v>8.2390000000000008</c:v>
                </c:pt>
                <c:pt idx="27">
                  <c:v>9.2159999999999993</c:v>
                </c:pt>
                <c:pt idx="28">
                  <c:v>9.2094000000000005</c:v>
                </c:pt>
                <c:pt idx="29">
                  <c:v>9.4756</c:v>
                </c:pt>
                <c:pt idx="30">
                  <c:v>9.1209999999999987</c:v>
                </c:pt>
                <c:pt idx="31">
                  <c:v>9.1592000000000002</c:v>
                </c:pt>
                <c:pt idx="32">
                  <c:v>9.2574000000000005</c:v>
                </c:pt>
                <c:pt idx="33">
                  <c:v>9.1688000000000009</c:v>
                </c:pt>
                <c:pt idx="34">
                  <c:v>9.1216000000000008</c:v>
                </c:pt>
                <c:pt idx="35">
                  <c:v>8.3762000000000008</c:v>
                </c:pt>
                <c:pt idx="36">
                  <c:v>9.2052000000000014</c:v>
                </c:pt>
                <c:pt idx="37">
                  <c:v>9.2643999999999984</c:v>
                </c:pt>
                <c:pt idx="38">
                  <c:v>9.2916000000000007</c:v>
                </c:pt>
                <c:pt idx="39">
                  <c:v>9.2958000000000016</c:v>
                </c:pt>
                <c:pt idx="40">
                  <c:v>9.3104000000000013</c:v>
                </c:pt>
                <c:pt idx="41">
                  <c:v>9.4167999999999985</c:v>
                </c:pt>
                <c:pt idx="42">
                  <c:v>9.3878000000000004</c:v>
                </c:pt>
                <c:pt idx="43">
                  <c:v>9.3394000000000013</c:v>
                </c:pt>
                <c:pt idx="44">
                  <c:v>9.3368000000000002</c:v>
                </c:pt>
                <c:pt idx="45">
                  <c:v>9.3970000000000002</c:v>
                </c:pt>
                <c:pt idx="46">
                  <c:v>8.8655999999999988</c:v>
                </c:pt>
                <c:pt idx="47">
                  <c:v>9.4911999999999992</c:v>
                </c:pt>
                <c:pt idx="48">
                  <c:v>10.194599999999999</c:v>
                </c:pt>
                <c:pt idx="49">
                  <c:v>9.870000000000001</c:v>
                </c:pt>
                <c:pt idx="50">
                  <c:v>9.8445999999999998</c:v>
                </c:pt>
                <c:pt idx="51">
                  <c:v>8.121599999999999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ED-4419-84A2-5752A73D9F5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6.6</c:v>
                </c:pt>
                <c:pt idx="1">
                  <c:v>6.9</c:v>
                </c:pt>
                <c:pt idx="2">
                  <c:v>6.8</c:v>
                </c:pt>
                <c:pt idx="3">
                  <c:v>6.9</c:v>
                </c:pt>
                <c:pt idx="4">
                  <c:v>6.7</c:v>
                </c:pt>
                <c:pt idx="5">
                  <c:v>6.6</c:v>
                </c:pt>
                <c:pt idx="6">
                  <c:v>6.2</c:v>
                </c:pt>
                <c:pt idx="7">
                  <c:v>5.9</c:v>
                </c:pt>
                <c:pt idx="8">
                  <c:v>5.8</c:v>
                </c:pt>
                <c:pt idx="9">
                  <c:v>5.7</c:v>
                </c:pt>
                <c:pt idx="10">
                  <c:v>5.6</c:v>
                </c:pt>
                <c:pt idx="11">
                  <c:v>5.4</c:v>
                </c:pt>
                <c:pt idx="12">
                  <c:v>5.7</c:v>
                </c:pt>
                <c:pt idx="13">
                  <c:v>5.5</c:v>
                </c:pt>
                <c:pt idx="14">
                  <c:v>5.4</c:v>
                </c:pt>
                <c:pt idx="15">
                  <c:v>5.3</c:v>
                </c:pt>
                <c:pt idx="16">
                  <c:v>5.2</c:v>
                </c:pt>
                <c:pt idx="17">
                  <c:v>4.9000000000000004</c:v>
                </c:pt>
                <c:pt idx="18">
                  <c:v>5.4</c:v>
                </c:pt>
                <c:pt idx="19">
                  <c:v>5.2</c:v>
                </c:pt>
                <c:pt idx="20">
                  <c:v>5.4</c:v>
                </c:pt>
                <c:pt idx="21">
                  <c:v>5</c:v>
                </c:pt>
                <c:pt idx="22">
                  <c:v>5.4</c:v>
                </c:pt>
                <c:pt idx="23">
                  <c:v>5.2</c:v>
                </c:pt>
                <c:pt idx="24">
                  <c:v>5.3</c:v>
                </c:pt>
                <c:pt idx="25">
                  <c:v>5</c:v>
                </c:pt>
                <c:pt idx="26">
                  <c:v>5</c:v>
                </c:pt>
                <c:pt idx="27">
                  <c:v>5.4</c:v>
                </c:pt>
                <c:pt idx="28">
                  <c:v>5.4</c:v>
                </c:pt>
                <c:pt idx="29">
                  <c:v>5.5</c:v>
                </c:pt>
                <c:pt idx="30">
                  <c:v>5.7</c:v>
                </c:pt>
                <c:pt idx="31">
                  <c:v>5.9</c:v>
                </c:pt>
                <c:pt idx="32">
                  <c:v>5.5</c:v>
                </c:pt>
                <c:pt idx="33">
                  <c:v>5.6</c:v>
                </c:pt>
                <c:pt idx="34">
                  <c:v>5.2</c:v>
                </c:pt>
                <c:pt idx="35">
                  <c:v>4.8</c:v>
                </c:pt>
                <c:pt idx="36">
                  <c:v>5.2</c:v>
                </c:pt>
                <c:pt idx="37">
                  <c:v>5.2</c:v>
                </c:pt>
                <c:pt idx="38">
                  <c:v>4.9000000000000004</c:v>
                </c:pt>
                <c:pt idx="39">
                  <c:v>5.0999999999999996</c:v>
                </c:pt>
                <c:pt idx="40">
                  <c:v>4.8</c:v>
                </c:pt>
                <c:pt idx="41">
                  <c:v>5.2</c:v>
                </c:pt>
                <c:pt idx="42">
                  <c:v>5.2</c:v>
                </c:pt>
                <c:pt idx="43">
                  <c:v>5.3</c:v>
                </c:pt>
                <c:pt idx="44">
                  <c:v>5.4</c:v>
                </c:pt>
                <c:pt idx="45">
                  <c:v>5.3</c:v>
                </c:pt>
                <c:pt idx="46">
                  <c:v>5</c:v>
                </c:pt>
                <c:pt idx="47">
                  <c:v>5.8</c:v>
                </c:pt>
                <c:pt idx="48">
                  <c:v>5.5</c:v>
                </c:pt>
                <c:pt idx="49">
                  <c:v>5.2</c:v>
                </c:pt>
                <c:pt idx="50">
                  <c:v>5.4</c:v>
                </c:pt>
                <c:pt idx="51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ED-4419-84A2-5752A73D9F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4.516</c:v>
                </c:pt>
                <c:pt idx="1">
                  <c:v>4.8330000000000002</c:v>
                </c:pt>
                <c:pt idx="2">
                  <c:v>4.6130000000000004</c:v>
                </c:pt>
                <c:pt idx="3">
                  <c:v>4.875</c:v>
                </c:pt>
                <c:pt idx="4">
                  <c:v>5.1479999999999997</c:v>
                </c:pt>
                <c:pt idx="5">
                  <c:v>4.7510000000000003</c:v>
                </c:pt>
                <c:pt idx="6">
                  <c:v>4.7560000000000002</c:v>
                </c:pt>
                <c:pt idx="7">
                  <c:v>4.1550000000000002</c:v>
                </c:pt>
                <c:pt idx="8">
                  <c:v>4.1890000000000001</c:v>
                </c:pt>
                <c:pt idx="9">
                  <c:v>4.5469999999999997</c:v>
                </c:pt>
                <c:pt idx="10">
                  <c:v>4.3280000000000003</c:v>
                </c:pt>
                <c:pt idx="11">
                  <c:v>4.4450000000000003</c:v>
                </c:pt>
                <c:pt idx="12">
                  <c:v>3.9990000000000001</c:v>
                </c:pt>
                <c:pt idx="13">
                  <c:v>3.964</c:v>
                </c:pt>
                <c:pt idx="14">
                  <c:v>3.7189999999999999</c:v>
                </c:pt>
                <c:pt idx="15">
                  <c:v>5</c:v>
                </c:pt>
                <c:pt idx="16">
                  <c:v>5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ED-4419-84A2-5752A73D9F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606024"/>
        <c:axId val="354606416"/>
      </c:lineChart>
      <c:catAx>
        <c:axId val="354606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4606416"/>
        <c:crosses val="autoZero"/>
        <c:auto val="1"/>
        <c:lblAlgn val="ctr"/>
        <c:lblOffset val="100"/>
        <c:noMultiLvlLbl val="0"/>
      </c:catAx>
      <c:valAx>
        <c:axId val="354606416"/>
        <c:scaling>
          <c:orientation val="minMax"/>
          <c:min val="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46060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COW SLAUGHTER</a:t>
            </a:r>
          </a:p>
          <a:p>
            <a:pPr>
              <a:defRPr/>
            </a:pPr>
            <a:r>
              <a:rPr lang="en-US" sz="2000" b="0" dirty="0"/>
              <a:t>Federally Inspected</a:t>
            </a:r>
            <a:r>
              <a:rPr lang="en-US" sz="2000" b="0" baseline="0" dirty="0"/>
              <a:t>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9180242555886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60.308799999999998</c:v>
                </c:pt>
                <c:pt idx="1">
                  <c:v>65.406400000000005</c:v>
                </c:pt>
                <c:pt idx="2">
                  <c:v>65.038000000000011</c:v>
                </c:pt>
                <c:pt idx="3">
                  <c:v>64.796399999999991</c:v>
                </c:pt>
                <c:pt idx="4">
                  <c:v>64.170400000000001</c:v>
                </c:pt>
                <c:pt idx="5">
                  <c:v>63.489400000000003</c:v>
                </c:pt>
                <c:pt idx="6">
                  <c:v>59.115200000000002</c:v>
                </c:pt>
                <c:pt idx="7">
                  <c:v>61.615000000000009</c:v>
                </c:pt>
                <c:pt idx="8">
                  <c:v>62.113999999999997</c:v>
                </c:pt>
                <c:pt idx="9">
                  <c:v>62.938400000000001</c:v>
                </c:pt>
                <c:pt idx="10">
                  <c:v>61.714800000000004</c:v>
                </c:pt>
                <c:pt idx="11">
                  <c:v>65.032000000000011</c:v>
                </c:pt>
                <c:pt idx="12">
                  <c:v>61.176399999999987</c:v>
                </c:pt>
                <c:pt idx="13">
                  <c:v>63.668999999999997</c:v>
                </c:pt>
                <c:pt idx="14">
                  <c:v>60.805600000000005</c:v>
                </c:pt>
                <c:pt idx="15">
                  <c:v>63.364800000000002</c:v>
                </c:pt>
                <c:pt idx="16">
                  <c:v>63.655600000000007</c:v>
                </c:pt>
                <c:pt idx="17">
                  <c:v>64.469399999999993</c:v>
                </c:pt>
                <c:pt idx="18">
                  <c:v>65.522000000000006</c:v>
                </c:pt>
                <c:pt idx="19">
                  <c:v>67.355400000000003</c:v>
                </c:pt>
                <c:pt idx="20">
                  <c:v>66.94380000000001</c:v>
                </c:pt>
                <c:pt idx="21">
                  <c:v>58.62919999999999</c:v>
                </c:pt>
                <c:pt idx="22">
                  <c:v>69.044799999999995</c:v>
                </c:pt>
                <c:pt idx="23">
                  <c:v>68.741800000000012</c:v>
                </c:pt>
                <c:pt idx="24">
                  <c:v>68.47999999999999</c:v>
                </c:pt>
                <c:pt idx="25">
                  <c:v>67.354199999999992</c:v>
                </c:pt>
                <c:pt idx="26">
                  <c:v>59.214800000000004</c:v>
                </c:pt>
                <c:pt idx="27">
                  <c:v>66.241399999999999</c:v>
                </c:pt>
                <c:pt idx="28">
                  <c:v>68.148400000000009</c:v>
                </c:pt>
                <c:pt idx="29">
                  <c:v>64.517600000000002</c:v>
                </c:pt>
                <c:pt idx="30">
                  <c:v>62.523399999999995</c:v>
                </c:pt>
                <c:pt idx="31">
                  <c:v>63.010199999999998</c:v>
                </c:pt>
                <c:pt idx="32">
                  <c:v>64.885000000000005</c:v>
                </c:pt>
                <c:pt idx="33">
                  <c:v>64.398200000000003</c:v>
                </c:pt>
                <c:pt idx="34">
                  <c:v>64.1464</c:v>
                </c:pt>
                <c:pt idx="35">
                  <c:v>56.198800000000006</c:v>
                </c:pt>
                <c:pt idx="36">
                  <c:v>62.150599999999997</c:v>
                </c:pt>
                <c:pt idx="37">
                  <c:v>66.11760000000001</c:v>
                </c:pt>
                <c:pt idx="38">
                  <c:v>65.604799999999997</c:v>
                </c:pt>
                <c:pt idx="39">
                  <c:v>69.194600000000008</c:v>
                </c:pt>
                <c:pt idx="40">
                  <c:v>68.358399999999989</c:v>
                </c:pt>
                <c:pt idx="41">
                  <c:v>71.544600000000003</c:v>
                </c:pt>
                <c:pt idx="42">
                  <c:v>72.792200000000008</c:v>
                </c:pt>
                <c:pt idx="43">
                  <c:v>73.414999999999992</c:v>
                </c:pt>
                <c:pt idx="44">
                  <c:v>73.945800000000006</c:v>
                </c:pt>
                <c:pt idx="45">
                  <c:v>74.157200000000003</c:v>
                </c:pt>
                <c:pt idx="46">
                  <c:v>65.588800000000006</c:v>
                </c:pt>
                <c:pt idx="47">
                  <c:v>67.259600000000006</c:v>
                </c:pt>
                <c:pt idx="48">
                  <c:v>71.992799999999988</c:v>
                </c:pt>
                <c:pt idx="49">
                  <c:v>70.981999999999999</c:v>
                </c:pt>
                <c:pt idx="50">
                  <c:v>64.032799999999995</c:v>
                </c:pt>
                <c:pt idx="51">
                  <c:v>52.344200000000001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3E-42E5-A547-4236E997C83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66.3</c:v>
                </c:pt>
                <c:pt idx="1">
                  <c:v>78.900000000000006</c:v>
                </c:pt>
                <c:pt idx="2">
                  <c:v>76.7</c:v>
                </c:pt>
                <c:pt idx="3">
                  <c:v>72.099999999999994</c:v>
                </c:pt>
                <c:pt idx="4">
                  <c:v>67.2</c:v>
                </c:pt>
                <c:pt idx="5">
                  <c:v>64.3</c:v>
                </c:pt>
                <c:pt idx="6">
                  <c:v>68.599999999999994</c:v>
                </c:pt>
                <c:pt idx="7">
                  <c:v>64.099999999999994</c:v>
                </c:pt>
                <c:pt idx="8">
                  <c:v>63.2</c:v>
                </c:pt>
                <c:pt idx="9">
                  <c:v>61.9</c:v>
                </c:pt>
                <c:pt idx="10">
                  <c:v>60.8</c:v>
                </c:pt>
                <c:pt idx="11">
                  <c:v>65.099999999999994</c:v>
                </c:pt>
                <c:pt idx="12">
                  <c:v>62.2</c:v>
                </c:pt>
                <c:pt idx="13">
                  <c:v>59</c:v>
                </c:pt>
                <c:pt idx="14">
                  <c:v>63.1</c:v>
                </c:pt>
                <c:pt idx="15">
                  <c:v>69.900000000000006</c:v>
                </c:pt>
                <c:pt idx="16">
                  <c:v>67.400000000000006</c:v>
                </c:pt>
                <c:pt idx="17">
                  <c:v>69.5</c:v>
                </c:pt>
                <c:pt idx="18">
                  <c:v>68.8</c:v>
                </c:pt>
                <c:pt idx="19">
                  <c:v>69</c:v>
                </c:pt>
                <c:pt idx="20">
                  <c:v>68.7</c:v>
                </c:pt>
                <c:pt idx="21">
                  <c:v>55.8</c:v>
                </c:pt>
                <c:pt idx="22">
                  <c:v>67.8</c:v>
                </c:pt>
                <c:pt idx="23">
                  <c:v>68.5</c:v>
                </c:pt>
                <c:pt idx="24">
                  <c:v>69.2</c:v>
                </c:pt>
                <c:pt idx="25">
                  <c:v>71.599999999999994</c:v>
                </c:pt>
                <c:pt idx="26">
                  <c:v>52.7</c:v>
                </c:pt>
                <c:pt idx="27">
                  <c:v>64</c:v>
                </c:pt>
                <c:pt idx="28">
                  <c:v>65.7</c:v>
                </c:pt>
                <c:pt idx="29">
                  <c:v>60.9</c:v>
                </c:pt>
                <c:pt idx="30">
                  <c:v>59.3</c:v>
                </c:pt>
                <c:pt idx="31">
                  <c:v>58.1</c:v>
                </c:pt>
                <c:pt idx="32">
                  <c:v>63.2</c:v>
                </c:pt>
                <c:pt idx="33">
                  <c:v>63.1</c:v>
                </c:pt>
                <c:pt idx="34">
                  <c:v>63.9</c:v>
                </c:pt>
                <c:pt idx="35">
                  <c:v>54.9</c:v>
                </c:pt>
                <c:pt idx="36">
                  <c:v>67.400000000000006</c:v>
                </c:pt>
                <c:pt idx="37">
                  <c:v>68.8</c:v>
                </c:pt>
                <c:pt idx="38">
                  <c:v>71</c:v>
                </c:pt>
                <c:pt idx="39">
                  <c:v>73.099999999999994</c:v>
                </c:pt>
                <c:pt idx="40">
                  <c:v>72.599999999999994</c:v>
                </c:pt>
                <c:pt idx="41">
                  <c:v>75.599999999999994</c:v>
                </c:pt>
                <c:pt idx="42">
                  <c:v>77.599999999999994</c:v>
                </c:pt>
                <c:pt idx="43">
                  <c:v>79.7</c:v>
                </c:pt>
                <c:pt idx="44">
                  <c:v>81.099999999999994</c:v>
                </c:pt>
                <c:pt idx="45">
                  <c:v>83.2</c:v>
                </c:pt>
                <c:pt idx="46">
                  <c:v>68</c:v>
                </c:pt>
                <c:pt idx="47">
                  <c:v>76.5</c:v>
                </c:pt>
                <c:pt idx="48">
                  <c:v>74.8</c:v>
                </c:pt>
                <c:pt idx="49">
                  <c:v>72.7</c:v>
                </c:pt>
                <c:pt idx="50">
                  <c:v>68.2</c:v>
                </c:pt>
                <c:pt idx="51">
                  <c:v>60.4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3E-42E5-A547-4236E997C8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54.603999999999999</c:v>
                </c:pt>
                <c:pt idx="1">
                  <c:v>68.331000000000003</c:v>
                </c:pt>
                <c:pt idx="2">
                  <c:v>57.854999999999997</c:v>
                </c:pt>
                <c:pt idx="3">
                  <c:v>58.78</c:v>
                </c:pt>
                <c:pt idx="4">
                  <c:v>62.134</c:v>
                </c:pt>
                <c:pt idx="5">
                  <c:v>65.108999999999995</c:v>
                </c:pt>
                <c:pt idx="6">
                  <c:v>65.209000000000003</c:v>
                </c:pt>
                <c:pt idx="7">
                  <c:v>61.484000000000002</c:v>
                </c:pt>
                <c:pt idx="8">
                  <c:v>58.935000000000002</c:v>
                </c:pt>
                <c:pt idx="9">
                  <c:v>54.11</c:v>
                </c:pt>
                <c:pt idx="10">
                  <c:v>53.646000000000001</c:v>
                </c:pt>
                <c:pt idx="11">
                  <c:v>53.881999999999998</c:v>
                </c:pt>
                <c:pt idx="12">
                  <c:v>48.447000000000003</c:v>
                </c:pt>
                <c:pt idx="13">
                  <c:v>52.889000000000003</c:v>
                </c:pt>
                <c:pt idx="14">
                  <c:v>53.78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3E-42E5-A547-4236E997C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851536"/>
        <c:axId val="354851928"/>
      </c:lineChart>
      <c:catAx>
        <c:axId val="35485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4851928"/>
        <c:crosses val="autoZero"/>
        <c:auto val="1"/>
        <c:lblAlgn val="ctr"/>
        <c:lblOffset val="100"/>
        <c:noMultiLvlLbl val="0"/>
      </c:catAx>
      <c:valAx>
        <c:axId val="354851928"/>
        <c:scaling>
          <c:orientation val="minMax"/>
          <c:min val="4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48515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DAIRY COW SLAUGHTER</a:t>
            </a:r>
          </a:p>
          <a:p>
            <a:pPr>
              <a:defRPr/>
            </a:pPr>
            <a:r>
              <a:rPr lang="en-US" sz="2000" b="0" dirty="0"/>
              <a:t>Federally Inspected</a:t>
            </a:r>
            <a:r>
              <a:rPr lang="en-US" sz="2000" b="0" baseline="0" dirty="0"/>
              <a:t>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29180242555886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58.241999999999997</c:v>
                </c:pt>
                <c:pt idx="1">
                  <c:v>67.173600000000008</c:v>
                </c:pt>
                <c:pt idx="2">
                  <c:v>67.291000000000011</c:v>
                </c:pt>
                <c:pt idx="3">
                  <c:v>66.610799999999998</c:v>
                </c:pt>
                <c:pt idx="4">
                  <c:v>65.058199999999999</c:v>
                </c:pt>
                <c:pt idx="5">
                  <c:v>67.664200000000008</c:v>
                </c:pt>
                <c:pt idx="6">
                  <c:v>65.571200000000005</c:v>
                </c:pt>
                <c:pt idx="7">
                  <c:v>67.477400000000003</c:v>
                </c:pt>
                <c:pt idx="8">
                  <c:v>67.958799999999997</c:v>
                </c:pt>
                <c:pt idx="9">
                  <c:v>67.510799999999989</c:v>
                </c:pt>
                <c:pt idx="10">
                  <c:v>66.065799999999996</c:v>
                </c:pt>
                <c:pt idx="11">
                  <c:v>66.33059999999999</c:v>
                </c:pt>
                <c:pt idx="12">
                  <c:v>63.028800000000004</c:v>
                </c:pt>
                <c:pt idx="13">
                  <c:v>62.583199999999998</c:v>
                </c:pt>
                <c:pt idx="14">
                  <c:v>61.042400000000001</c:v>
                </c:pt>
                <c:pt idx="15">
                  <c:v>60.820599999999999</c:v>
                </c:pt>
                <c:pt idx="16">
                  <c:v>57.193200000000004</c:v>
                </c:pt>
                <c:pt idx="17">
                  <c:v>57.254800000000003</c:v>
                </c:pt>
                <c:pt idx="18">
                  <c:v>55.927800000000005</c:v>
                </c:pt>
                <c:pt idx="19">
                  <c:v>55.021399999999993</c:v>
                </c:pt>
                <c:pt idx="20">
                  <c:v>54.0062</c:v>
                </c:pt>
                <c:pt idx="21">
                  <c:v>49.148000000000003</c:v>
                </c:pt>
                <c:pt idx="22">
                  <c:v>53.440399999999997</c:v>
                </c:pt>
                <c:pt idx="23">
                  <c:v>54.203200000000002</c:v>
                </c:pt>
                <c:pt idx="24">
                  <c:v>54.102800000000002</c:v>
                </c:pt>
                <c:pt idx="25">
                  <c:v>53.976599999999998</c:v>
                </c:pt>
                <c:pt idx="26">
                  <c:v>48.858400000000003</c:v>
                </c:pt>
                <c:pt idx="27">
                  <c:v>55.983600000000003</c:v>
                </c:pt>
                <c:pt idx="28">
                  <c:v>55.916000000000011</c:v>
                </c:pt>
                <c:pt idx="29">
                  <c:v>56.732399999999998</c:v>
                </c:pt>
                <c:pt idx="30">
                  <c:v>57.1038</c:v>
                </c:pt>
                <c:pt idx="31">
                  <c:v>57.905600000000007</c:v>
                </c:pt>
                <c:pt idx="32">
                  <c:v>58.767399999999995</c:v>
                </c:pt>
                <c:pt idx="33">
                  <c:v>59.787199999999999</c:v>
                </c:pt>
                <c:pt idx="34">
                  <c:v>58.602400000000003</c:v>
                </c:pt>
                <c:pt idx="35">
                  <c:v>57.15079999999999</c:v>
                </c:pt>
                <c:pt idx="36">
                  <c:v>61.043799999999997</c:v>
                </c:pt>
                <c:pt idx="37">
                  <c:v>61.384799999999998</c:v>
                </c:pt>
                <c:pt idx="38">
                  <c:v>60.431599999999989</c:v>
                </c:pt>
                <c:pt idx="39">
                  <c:v>61.068399999999997</c:v>
                </c:pt>
                <c:pt idx="40">
                  <c:v>60.551000000000002</c:v>
                </c:pt>
                <c:pt idx="41">
                  <c:v>61.236799999999995</c:v>
                </c:pt>
                <c:pt idx="42">
                  <c:v>60.629999999999995</c:v>
                </c:pt>
                <c:pt idx="43">
                  <c:v>60.776400000000002</c:v>
                </c:pt>
                <c:pt idx="44">
                  <c:v>60.81600000000001</c:v>
                </c:pt>
                <c:pt idx="45">
                  <c:v>60.723800000000004</c:v>
                </c:pt>
                <c:pt idx="46">
                  <c:v>53.761000000000003</c:v>
                </c:pt>
                <c:pt idx="47">
                  <c:v>56.503600000000006</c:v>
                </c:pt>
                <c:pt idx="48">
                  <c:v>64.906400000000005</c:v>
                </c:pt>
                <c:pt idx="49">
                  <c:v>64.071799999999996</c:v>
                </c:pt>
                <c:pt idx="50">
                  <c:v>60.382999999999996</c:v>
                </c:pt>
                <c:pt idx="51">
                  <c:v>48.715800000000002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46-4DB5-95FC-C8E01D0303D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64.3</c:v>
                </c:pt>
                <c:pt idx="1">
                  <c:v>69.900000000000006</c:v>
                </c:pt>
                <c:pt idx="2">
                  <c:v>70.8</c:v>
                </c:pt>
                <c:pt idx="3">
                  <c:v>68.599999999999994</c:v>
                </c:pt>
                <c:pt idx="4">
                  <c:v>65.900000000000006</c:v>
                </c:pt>
                <c:pt idx="5">
                  <c:v>67.400000000000006</c:v>
                </c:pt>
                <c:pt idx="6">
                  <c:v>67.900000000000006</c:v>
                </c:pt>
                <c:pt idx="7">
                  <c:v>65.3</c:v>
                </c:pt>
                <c:pt idx="8">
                  <c:v>66.8</c:v>
                </c:pt>
                <c:pt idx="9">
                  <c:v>67.3</c:v>
                </c:pt>
                <c:pt idx="10">
                  <c:v>65.099999999999994</c:v>
                </c:pt>
                <c:pt idx="11">
                  <c:v>66.2</c:v>
                </c:pt>
                <c:pt idx="12">
                  <c:v>66.900000000000006</c:v>
                </c:pt>
                <c:pt idx="13">
                  <c:v>61.7</c:v>
                </c:pt>
                <c:pt idx="14">
                  <c:v>60.3</c:v>
                </c:pt>
                <c:pt idx="15">
                  <c:v>60.8</c:v>
                </c:pt>
                <c:pt idx="16">
                  <c:v>58.8</c:v>
                </c:pt>
                <c:pt idx="17">
                  <c:v>57.1</c:v>
                </c:pt>
                <c:pt idx="18">
                  <c:v>56</c:v>
                </c:pt>
                <c:pt idx="19">
                  <c:v>54.9</c:v>
                </c:pt>
                <c:pt idx="20">
                  <c:v>57</c:v>
                </c:pt>
                <c:pt idx="21">
                  <c:v>51.8</c:v>
                </c:pt>
                <c:pt idx="22">
                  <c:v>57.3</c:v>
                </c:pt>
                <c:pt idx="23">
                  <c:v>57.7</c:v>
                </c:pt>
                <c:pt idx="24">
                  <c:v>56.5</c:v>
                </c:pt>
                <c:pt idx="25">
                  <c:v>59.3</c:v>
                </c:pt>
                <c:pt idx="26">
                  <c:v>50.6</c:v>
                </c:pt>
                <c:pt idx="27">
                  <c:v>59.6</c:v>
                </c:pt>
                <c:pt idx="28">
                  <c:v>61.2</c:v>
                </c:pt>
                <c:pt idx="29">
                  <c:v>60.1</c:v>
                </c:pt>
                <c:pt idx="30">
                  <c:v>60.1</c:v>
                </c:pt>
                <c:pt idx="31">
                  <c:v>61.9</c:v>
                </c:pt>
                <c:pt idx="32">
                  <c:v>59.8</c:v>
                </c:pt>
                <c:pt idx="33">
                  <c:v>59.2</c:v>
                </c:pt>
                <c:pt idx="34">
                  <c:v>57.6</c:v>
                </c:pt>
                <c:pt idx="35">
                  <c:v>54.6</c:v>
                </c:pt>
                <c:pt idx="36">
                  <c:v>56.9</c:v>
                </c:pt>
                <c:pt idx="37">
                  <c:v>58.8</c:v>
                </c:pt>
                <c:pt idx="38">
                  <c:v>56.6</c:v>
                </c:pt>
                <c:pt idx="39">
                  <c:v>57.1</c:v>
                </c:pt>
                <c:pt idx="40">
                  <c:v>55.5</c:v>
                </c:pt>
                <c:pt idx="41">
                  <c:v>54.6</c:v>
                </c:pt>
                <c:pt idx="42">
                  <c:v>55.5</c:v>
                </c:pt>
                <c:pt idx="43">
                  <c:v>55.8</c:v>
                </c:pt>
                <c:pt idx="44">
                  <c:v>54</c:v>
                </c:pt>
                <c:pt idx="45">
                  <c:v>55.3</c:v>
                </c:pt>
                <c:pt idx="46">
                  <c:v>41.3</c:v>
                </c:pt>
                <c:pt idx="47">
                  <c:v>55.2</c:v>
                </c:pt>
                <c:pt idx="48">
                  <c:v>57.7</c:v>
                </c:pt>
                <c:pt idx="49">
                  <c:v>56.8</c:v>
                </c:pt>
                <c:pt idx="50">
                  <c:v>55.7</c:v>
                </c:pt>
                <c:pt idx="51">
                  <c:v>42.6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46-4DB5-95FC-C8E01D0303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48.497999999999998</c:v>
                </c:pt>
                <c:pt idx="1">
                  <c:v>55.957000000000001</c:v>
                </c:pt>
                <c:pt idx="2">
                  <c:v>51.116</c:v>
                </c:pt>
                <c:pt idx="3">
                  <c:v>60.124000000000002</c:v>
                </c:pt>
                <c:pt idx="4">
                  <c:v>60.014000000000003</c:v>
                </c:pt>
                <c:pt idx="5">
                  <c:v>61.664000000000001</c:v>
                </c:pt>
                <c:pt idx="6">
                  <c:v>59.344000000000001</c:v>
                </c:pt>
                <c:pt idx="7">
                  <c:v>60.155999999999999</c:v>
                </c:pt>
                <c:pt idx="8">
                  <c:v>59.826000000000001</c:v>
                </c:pt>
                <c:pt idx="9">
                  <c:v>59.375999999999998</c:v>
                </c:pt>
                <c:pt idx="10">
                  <c:v>57.390999999999998</c:v>
                </c:pt>
                <c:pt idx="11">
                  <c:v>57.612000000000002</c:v>
                </c:pt>
                <c:pt idx="12">
                  <c:v>56.668999999999997</c:v>
                </c:pt>
                <c:pt idx="13">
                  <c:v>57.38</c:v>
                </c:pt>
                <c:pt idx="14">
                  <c:v>55.058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46-4DB5-95FC-C8E01D030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852712"/>
        <c:axId val="354853104"/>
      </c:lineChart>
      <c:catAx>
        <c:axId val="354852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4853104"/>
        <c:crosses val="autoZero"/>
        <c:auto val="1"/>
        <c:lblAlgn val="ctr"/>
        <c:lblOffset val="100"/>
        <c:noMultiLvlLbl val="0"/>
      </c:catAx>
      <c:valAx>
        <c:axId val="354853104"/>
        <c:scaling>
          <c:orientation val="minMax"/>
          <c:max val="75"/>
          <c:min val="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485271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580.41020000000003</c:v>
                </c:pt>
                <c:pt idx="1">
                  <c:v>631.15480000000002</c:v>
                </c:pt>
                <c:pt idx="2">
                  <c:v>634.3768</c:v>
                </c:pt>
                <c:pt idx="3">
                  <c:v>630.90520000000004</c:v>
                </c:pt>
                <c:pt idx="4">
                  <c:v>626.55340000000001</c:v>
                </c:pt>
                <c:pt idx="5">
                  <c:v>624.64660000000003</c:v>
                </c:pt>
                <c:pt idx="6">
                  <c:v>610.24099999999999</c:v>
                </c:pt>
                <c:pt idx="7">
                  <c:v>619.49520000000007</c:v>
                </c:pt>
                <c:pt idx="8">
                  <c:v>634.70779999999991</c:v>
                </c:pt>
                <c:pt idx="9">
                  <c:v>628.07299999999998</c:v>
                </c:pt>
                <c:pt idx="10">
                  <c:v>622.84240000000011</c:v>
                </c:pt>
                <c:pt idx="11">
                  <c:v>642.87380000000007</c:v>
                </c:pt>
                <c:pt idx="12">
                  <c:v>627.3614</c:v>
                </c:pt>
                <c:pt idx="13">
                  <c:v>636.52200000000005</c:v>
                </c:pt>
                <c:pt idx="14">
                  <c:v>610.25319999999988</c:v>
                </c:pt>
                <c:pt idx="15">
                  <c:v>616.79840000000002</c:v>
                </c:pt>
                <c:pt idx="16">
                  <c:v>607.94939999999997</c:v>
                </c:pt>
                <c:pt idx="17">
                  <c:v>612.50800000000004</c:v>
                </c:pt>
                <c:pt idx="18">
                  <c:v>618.68299999999999</c:v>
                </c:pt>
                <c:pt idx="19">
                  <c:v>639.69040000000007</c:v>
                </c:pt>
                <c:pt idx="20">
                  <c:v>628.20219999999995</c:v>
                </c:pt>
                <c:pt idx="21">
                  <c:v>570.60919999999987</c:v>
                </c:pt>
                <c:pt idx="22">
                  <c:v>658.99779999999987</c:v>
                </c:pt>
                <c:pt idx="23">
                  <c:v>658.61680000000001</c:v>
                </c:pt>
                <c:pt idx="24">
                  <c:v>659.97379999999998</c:v>
                </c:pt>
                <c:pt idx="25">
                  <c:v>650.7822000000001</c:v>
                </c:pt>
                <c:pt idx="26">
                  <c:v>579.5616</c:v>
                </c:pt>
                <c:pt idx="27">
                  <c:v>656.14639999999997</c:v>
                </c:pt>
                <c:pt idx="28">
                  <c:v>651.02</c:v>
                </c:pt>
                <c:pt idx="29">
                  <c:v>648.95259999999996</c:v>
                </c:pt>
                <c:pt idx="30">
                  <c:v>638.07680000000005</c:v>
                </c:pt>
                <c:pt idx="31">
                  <c:v>641.66059999999993</c:v>
                </c:pt>
                <c:pt idx="32">
                  <c:v>657.35640000000001</c:v>
                </c:pt>
                <c:pt idx="33">
                  <c:v>655.84399999999994</c:v>
                </c:pt>
                <c:pt idx="34">
                  <c:v>643.35520000000008</c:v>
                </c:pt>
                <c:pt idx="35">
                  <c:v>592.57259999999985</c:v>
                </c:pt>
                <c:pt idx="36">
                  <c:v>639.16500000000008</c:v>
                </c:pt>
                <c:pt idx="37">
                  <c:v>655.43140000000005</c:v>
                </c:pt>
                <c:pt idx="38">
                  <c:v>651.90179999999998</c:v>
                </c:pt>
                <c:pt idx="39">
                  <c:v>654.99519999999995</c:v>
                </c:pt>
                <c:pt idx="40">
                  <c:v>646.69560000000001</c:v>
                </c:pt>
                <c:pt idx="41">
                  <c:v>654.13260000000002</c:v>
                </c:pt>
                <c:pt idx="42">
                  <c:v>650.89380000000006</c:v>
                </c:pt>
                <c:pt idx="43">
                  <c:v>654.62239999999997</c:v>
                </c:pt>
                <c:pt idx="44">
                  <c:v>657.83619999999996</c:v>
                </c:pt>
                <c:pt idx="45">
                  <c:v>663.97100000000012</c:v>
                </c:pt>
                <c:pt idx="46">
                  <c:v>612.47239999999988</c:v>
                </c:pt>
                <c:pt idx="47">
                  <c:v>620.48820000000001</c:v>
                </c:pt>
                <c:pt idx="48">
                  <c:v>667.33540000000005</c:v>
                </c:pt>
                <c:pt idx="49">
                  <c:v>652.80179999999996</c:v>
                </c:pt>
                <c:pt idx="50">
                  <c:v>604.57460000000003</c:v>
                </c:pt>
                <c:pt idx="51">
                  <c:v>478.50519999999995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AD-4E00-B969-C0F598BB54B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566.29999999999995</c:v>
                </c:pt>
                <c:pt idx="1">
                  <c:v>660.8</c:v>
                </c:pt>
                <c:pt idx="2">
                  <c:v>647.29999999999995</c:v>
                </c:pt>
                <c:pt idx="3">
                  <c:v>653.29999999999995</c:v>
                </c:pt>
                <c:pt idx="4">
                  <c:v>632.5</c:v>
                </c:pt>
                <c:pt idx="5">
                  <c:v>625.9</c:v>
                </c:pt>
                <c:pt idx="6">
                  <c:v>623</c:v>
                </c:pt>
                <c:pt idx="7">
                  <c:v>613.79999999999995</c:v>
                </c:pt>
                <c:pt idx="8">
                  <c:v>625.70000000000005</c:v>
                </c:pt>
                <c:pt idx="9">
                  <c:v>631.1</c:v>
                </c:pt>
                <c:pt idx="10">
                  <c:v>628.6</c:v>
                </c:pt>
                <c:pt idx="11">
                  <c:v>628.1</c:v>
                </c:pt>
                <c:pt idx="12">
                  <c:v>645</c:v>
                </c:pt>
                <c:pt idx="13">
                  <c:v>604.70000000000005</c:v>
                </c:pt>
                <c:pt idx="14">
                  <c:v>611.6</c:v>
                </c:pt>
                <c:pt idx="15">
                  <c:v>625.4</c:v>
                </c:pt>
                <c:pt idx="16">
                  <c:v>627</c:v>
                </c:pt>
                <c:pt idx="17">
                  <c:v>622.79999999999995</c:v>
                </c:pt>
                <c:pt idx="18">
                  <c:v>644.29999999999995</c:v>
                </c:pt>
                <c:pt idx="19">
                  <c:v>640.29999999999995</c:v>
                </c:pt>
                <c:pt idx="20">
                  <c:v>624.70000000000005</c:v>
                </c:pt>
                <c:pt idx="21">
                  <c:v>568.4</c:v>
                </c:pt>
                <c:pt idx="22">
                  <c:v>616.70000000000005</c:v>
                </c:pt>
                <c:pt idx="23">
                  <c:v>636.1</c:v>
                </c:pt>
                <c:pt idx="24">
                  <c:v>649.6</c:v>
                </c:pt>
                <c:pt idx="25">
                  <c:v>650.70000000000005</c:v>
                </c:pt>
                <c:pt idx="26">
                  <c:v>536.29999999999995</c:v>
                </c:pt>
                <c:pt idx="27">
                  <c:v>631.6</c:v>
                </c:pt>
                <c:pt idx="28">
                  <c:v>625.9</c:v>
                </c:pt>
                <c:pt idx="29">
                  <c:v>615.9</c:v>
                </c:pt>
                <c:pt idx="30">
                  <c:v>615.4</c:v>
                </c:pt>
                <c:pt idx="31">
                  <c:v>603</c:v>
                </c:pt>
                <c:pt idx="32">
                  <c:v>616.79999999999995</c:v>
                </c:pt>
                <c:pt idx="33">
                  <c:v>627.29999999999995</c:v>
                </c:pt>
                <c:pt idx="34">
                  <c:v>630.70000000000005</c:v>
                </c:pt>
                <c:pt idx="35">
                  <c:v>558.70000000000005</c:v>
                </c:pt>
                <c:pt idx="36">
                  <c:v>631.29999999999995</c:v>
                </c:pt>
                <c:pt idx="37">
                  <c:v>626.70000000000005</c:v>
                </c:pt>
                <c:pt idx="38">
                  <c:v>611.79999999999995</c:v>
                </c:pt>
                <c:pt idx="39">
                  <c:v>627.6</c:v>
                </c:pt>
                <c:pt idx="40">
                  <c:v>616.1</c:v>
                </c:pt>
                <c:pt idx="41">
                  <c:v>638</c:v>
                </c:pt>
                <c:pt idx="42">
                  <c:v>634.79999999999995</c:v>
                </c:pt>
                <c:pt idx="43">
                  <c:v>636.9</c:v>
                </c:pt>
                <c:pt idx="44">
                  <c:v>623.5</c:v>
                </c:pt>
                <c:pt idx="45">
                  <c:v>639.5</c:v>
                </c:pt>
                <c:pt idx="46">
                  <c:v>534.5</c:v>
                </c:pt>
                <c:pt idx="47">
                  <c:v>640</c:v>
                </c:pt>
                <c:pt idx="48">
                  <c:v>638.29999999999995</c:v>
                </c:pt>
                <c:pt idx="49">
                  <c:v>646.9</c:v>
                </c:pt>
                <c:pt idx="50">
                  <c:v>621.20000000000005</c:v>
                </c:pt>
                <c:pt idx="51">
                  <c:v>500.6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AD-4E00-B969-C0F598BB54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542.46199999999999</c:v>
                </c:pt>
                <c:pt idx="1">
                  <c:v>544.90200000000004</c:v>
                </c:pt>
                <c:pt idx="2">
                  <c:v>605.14700000000005</c:v>
                </c:pt>
                <c:pt idx="3">
                  <c:v>614.78599999999994</c:v>
                </c:pt>
                <c:pt idx="4">
                  <c:v>632.43799999999999</c:v>
                </c:pt>
                <c:pt idx="5">
                  <c:v>617.01300000000003</c:v>
                </c:pt>
                <c:pt idx="6">
                  <c:v>608.46600000000001</c:v>
                </c:pt>
                <c:pt idx="7">
                  <c:v>590.48599999999999</c:v>
                </c:pt>
                <c:pt idx="8">
                  <c:v>594.23599999999999</c:v>
                </c:pt>
                <c:pt idx="9">
                  <c:v>583.995</c:v>
                </c:pt>
                <c:pt idx="10">
                  <c:v>597.39099999999996</c:v>
                </c:pt>
                <c:pt idx="11">
                  <c:v>592.71199999999999</c:v>
                </c:pt>
                <c:pt idx="12">
                  <c:v>582.20899999999995</c:v>
                </c:pt>
                <c:pt idx="13">
                  <c:v>614.04499999999996</c:v>
                </c:pt>
                <c:pt idx="14">
                  <c:v>597.88199999999995</c:v>
                </c:pt>
                <c:pt idx="15">
                  <c:v>620</c:v>
                </c:pt>
                <c:pt idx="16">
                  <c:v>613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AD-4E00-B969-C0F598BB5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9827496"/>
        <c:axId val="350729352"/>
      </c:lineChart>
      <c:catAx>
        <c:axId val="349827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0729352"/>
        <c:crosses val="autoZero"/>
        <c:auto val="1"/>
        <c:lblAlgn val="ctr"/>
        <c:lblOffset val="100"/>
        <c:noMultiLvlLbl val="0"/>
      </c:catAx>
      <c:valAx>
        <c:axId val="350729352"/>
        <c:scaling>
          <c:orientation val="minMax"/>
          <c:min val="4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4982749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HEIFER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172.423</c:v>
                </c:pt>
                <c:pt idx="1">
                  <c:v>186.6824</c:v>
                </c:pt>
                <c:pt idx="2">
                  <c:v>188.12899999999999</c:v>
                </c:pt>
                <c:pt idx="3">
                  <c:v>183.68739999999997</c:v>
                </c:pt>
                <c:pt idx="4">
                  <c:v>188.0444</c:v>
                </c:pt>
                <c:pt idx="5">
                  <c:v>184.8888</c:v>
                </c:pt>
                <c:pt idx="6">
                  <c:v>186.76820000000004</c:v>
                </c:pt>
                <c:pt idx="7">
                  <c:v>186.76679999999999</c:v>
                </c:pt>
                <c:pt idx="8">
                  <c:v>189.28940000000003</c:v>
                </c:pt>
                <c:pt idx="9">
                  <c:v>194.16640000000001</c:v>
                </c:pt>
                <c:pt idx="10">
                  <c:v>190.94819999999999</c:v>
                </c:pt>
                <c:pt idx="11">
                  <c:v>198.33599999999998</c:v>
                </c:pt>
                <c:pt idx="12">
                  <c:v>187.65100000000001</c:v>
                </c:pt>
                <c:pt idx="13">
                  <c:v>190.74780000000001</c:v>
                </c:pt>
                <c:pt idx="14">
                  <c:v>176.44720000000001</c:v>
                </c:pt>
                <c:pt idx="15">
                  <c:v>176.62559999999999</c:v>
                </c:pt>
                <c:pt idx="16">
                  <c:v>170.5164</c:v>
                </c:pt>
                <c:pt idx="17">
                  <c:v>172.59160000000003</c:v>
                </c:pt>
                <c:pt idx="18">
                  <c:v>169.95160000000001</c:v>
                </c:pt>
                <c:pt idx="19">
                  <c:v>177.20960000000002</c:v>
                </c:pt>
                <c:pt idx="20">
                  <c:v>175.20120000000003</c:v>
                </c:pt>
                <c:pt idx="21">
                  <c:v>159.30519999999999</c:v>
                </c:pt>
                <c:pt idx="22">
                  <c:v>182.84479999999999</c:v>
                </c:pt>
                <c:pt idx="23">
                  <c:v>183.17519999999999</c:v>
                </c:pt>
                <c:pt idx="24">
                  <c:v>185.18919999999997</c:v>
                </c:pt>
                <c:pt idx="25">
                  <c:v>180.81139999999999</c:v>
                </c:pt>
                <c:pt idx="26">
                  <c:v>164.3792</c:v>
                </c:pt>
                <c:pt idx="27">
                  <c:v>189.6096</c:v>
                </c:pt>
                <c:pt idx="28">
                  <c:v>190.7868</c:v>
                </c:pt>
                <c:pt idx="29">
                  <c:v>189.1216</c:v>
                </c:pt>
                <c:pt idx="30">
                  <c:v>186.56879999999998</c:v>
                </c:pt>
                <c:pt idx="31">
                  <c:v>189.00020000000001</c:v>
                </c:pt>
                <c:pt idx="32">
                  <c:v>193.85300000000001</c:v>
                </c:pt>
                <c:pt idx="33">
                  <c:v>194.85719999999998</c:v>
                </c:pt>
                <c:pt idx="34">
                  <c:v>189.3536</c:v>
                </c:pt>
                <c:pt idx="35">
                  <c:v>174.1156</c:v>
                </c:pt>
                <c:pt idx="36">
                  <c:v>188.80700000000002</c:v>
                </c:pt>
                <c:pt idx="37">
                  <c:v>194.67180000000002</c:v>
                </c:pt>
                <c:pt idx="38">
                  <c:v>196.82679999999999</c:v>
                </c:pt>
                <c:pt idx="39">
                  <c:v>197.5206</c:v>
                </c:pt>
                <c:pt idx="40">
                  <c:v>197.52219999999997</c:v>
                </c:pt>
                <c:pt idx="41">
                  <c:v>202.92599999999999</c:v>
                </c:pt>
                <c:pt idx="42">
                  <c:v>196.27159999999998</c:v>
                </c:pt>
                <c:pt idx="43">
                  <c:v>202.48399999999998</c:v>
                </c:pt>
                <c:pt idx="44">
                  <c:v>200.06820000000002</c:v>
                </c:pt>
                <c:pt idx="45">
                  <c:v>201.17559999999997</c:v>
                </c:pt>
                <c:pt idx="46">
                  <c:v>191.37700000000001</c:v>
                </c:pt>
                <c:pt idx="47">
                  <c:v>187.40879999999999</c:v>
                </c:pt>
                <c:pt idx="48">
                  <c:v>200.71719999999999</c:v>
                </c:pt>
                <c:pt idx="49">
                  <c:v>195.71559999999999</c:v>
                </c:pt>
                <c:pt idx="50">
                  <c:v>181.3554</c:v>
                </c:pt>
                <c:pt idx="51">
                  <c:v>142.80940000000001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9E-4BE7-A280-A1673B4532C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163.9</c:v>
                </c:pt>
                <c:pt idx="1">
                  <c:v>200.9</c:v>
                </c:pt>
                <c:pt idx="2">
                  <c:v>199.7</c:v>
                </c:pt>
                <c:pt idx="3">
                  <c:v>201.2</c:v>
                </c:pt>
                <c:pt idx="4">
                  <c:v>199.5</c:v>
                </c:pt>
                <c:pt idx="5">
                  <c:v>194.5</c:v>
                </c:pt>
                <c:pt idx="6">
                  <c:v>190.4</c:v>
                </c:pt>
                <c:pt idx="7">
                  <c:v>188.9</c:v>
                </c:pt>
                <c:pt idx="8">
                  <c:v>208.8</c:v>
                </c:pt>
                <c:pt idx="9">
                  <c:v>204</c:v>
                </c:pt>
                <c:pt idx="10">
                  <c:v>208.9</c:v>
                </c:pt>
                <c:pt idx="11">
                  <c:v>202.6</c:v>
                </c:pt>
                <c:pt idx="12">
                  <c:v>206.9</c:v>
                </c:pt>
                <c:pt idx="13">
                  <c:v>195.7</c:v>
                </c:pt>
                <c:pt idx="14">
                  <c:v>201.6</c:v>
                </c:pt>
                <c:pt idx="15">
                  <c:v>198.8</c:v>
                </c:pt>
                <c:pt idx="16">
                  <c:v>197.4</c:v>
                </c:pt>
                <c:pt idx="17">
                  <c:v>189.2</c:v>
                </c:pt>
                <c:pt idx="18">
                  <c:v>199.7</c:v>
                </c:pt>
                <c:pt idx="19">
                  <c:v>195.1</c:v>
                </c:pt>
                <c:pt idx="20">
                  <c:v>182.4</c:v>
                </c:pt>
                <c:pt idx="21">
                  <c:v>176.2</c:v>
                </c:pt>
                <c:pt idx="22">
                  <c:v>180.1</c:v>
                </c:pt>
                <c:pt idx="23">
                  <c:v>193.1</c:v>
                </c:pt>
                <c:pt idx="24">
                  <c:v>195.7</c:v>
                </c:pt>
                <c:pt idx="25">
                  <c:v>192.8</c:v>
                </c:pt>
                <c:pt idx="26">
                  <c:v>167.4</c:v>
                </c:pt>
                <c:pt idx="27">
                  <c:v>193.4</c:v>
                </c:pt>
                <c:pt idx="28">
                  <c:v>187.9</c:v>
                </c:pt>
                <c:pt idx="29">
                  <c:v>190</c:v>
                </c:pt>
                <c:pt idx="30">
                  <c:v>197.1</c:v>
                </c:pt>
                <c:pt idx="31">
                  <c:v>182.9</c:v>
                </c:pt>
                <c:pt idx="32">
                  <c:v>188</c:v>
                </c:pt>
                <c:pt idx="33">
                  <c:v>188.3</c:v>
                </c:pt>
                <c:pt idx="34">
                  <c:v>200</c:v>
                </c:pt>
                <c:pt idx="35">
                  <c:v>179.4</c:v>
                </c:pt>
                <c:pt idx="36">
                  <c:v>190.9</c:v>
                </c:pt>
                <c:pt idx="37">
                  <c:v>190.3</c:v>
                </c:pt>
                <c:pt idx="38">
                  <c:v>185.5</c:v>
                </c:pt>
                <c:pt idx="39">
                  <c:v>200.4</c:v>
                </c:pt>
                <c:pt idx="40">
                  <c:v>193.2</c:v>
                </c:pt>
                <c:pt idx="41">
                  <c:v>204.6</c:v>
                </c:pt>
                <c:pt idx="42">
                  <c:v>190.4</c:v>
                </c:pt>
                <c:pt idx="43">
                  <c:v>206.8</c:v>
                </c:pt>
                <c:pt idx="44">
                  <c:v>197</c:v>
                </c:pt>
                <c:pt idx="45">
                  <c:v>206.3</c:v>
                </c:pt>
                <c:pt idx="46">
                  <c:v>168.4</c:v>
                </c:pt>
                <c:pt idx="47">
                  <c:v>202.5</c:v>
                </c:pt>
                <c:pt idx="48">
                  <c:v>197.1</c:v>
                </c:pt>
                <c:pt idx="49">
                  <c:v>202.5</c:v>
                </c:pt>
                <c:pt idx="50">
                  <c:v>200</c:v>
                </c:pt>
                <c:pt idx="51">
                  <c:v>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9E-4BE7-A280-A1673B4532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171.64</c:v>
                </c:pt>
                <c:pt idx="1">
                  <c:v>155.49299999999999</c:v>
                </c:pt>
                <c:pt idx="2">
                  <c:v>197.928</c:v>
                </c:pt>
                <c:pt idx="3">
                  <c:v>189.55699999999999</c:v>
                </c:pt>
                <c:pt idx="4">
                  <c:v>202.804</c:v>
                </c:pt>
                <c:pt idx="5">
                  <c:v>193.13800000000001</c:v>
                </c:pt>
                <c:pt idx="6">
                  <c:v>192.54900000000001</c:v>
                </c:pt>
                <c:pt idx="7">
                  <c:v>186.05699999999999</c:v>
                </c:pt>
                <c:pt idx="8">
                  <c:v>190.34299999999999</c:v>
                </c:pt>
                <c:pt idx="9">
                  <c:v>197.21199999999999</c:v>
                </c:pt>
                <c:pt idx="10">
                  <c:v>192.93799999999999</c:v>
                </c:pt>
                <c:pt idx="11">
                  <c:v>199.839</c:v>
                </c:pt>
                <c:pt idx="12">
                  <c:v>199.32400000000001</c:v>
                </c:pt>
                <c:pt idx="13">
                  <c:v>212.43899999999999</c:v>
                </c:pt>
                <c:pt idx="14">
                  <c:v>203.31700000000001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9E-4BE7-A280-A1673B4532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728960"/>
        <c:axId val="350731704"/>
      </c:lineChart>
      <c:catAx>
        <c:axId val="35072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0731704"/>
        <c:crosses val="autoZero"/>
        <c:auto val="1"/>
        <c:lblAlgn val="ctr"/>
        <c:lblOffset val="100"/>
        <c:noMultiLvlLbl val="0"/>
      </c:catAx>
      <c:valAx>
        <c:axId val="350731704"/>
        <c:scaling>
          <c:orientation val="minMax"/>
          <c:min val="1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0728960"/>
        <c:crosses val="autoZero"/>
        <c:crossBetween val="between"/>
        <c:majorUnit val="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COW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118.55080000000001</c:v>
                </c:pt>
                <c:pt idx="1">
                  <c:v>132.57999999999998</c:v>
                </c:pt>
                <c:pt idx="2">
                  <c:v>132.32900000000001</c:v>
                </c:pt>
                <c:pt idx="3">
                  <c:v>131.40720000000002</c:v>
                </c:pt>
                <c:pt idx="4">
                  <c:v>129.2286</c:v>
                </c:pt>
                <c:pt idx="5">
                  <c:v>131.15360000000001</c:v>
                </c:pt>
                <c:pt idx="6">
                  <c:v>124.68640000000001</c:v>
                </c:pt>
                <c:pt idx="7">
                  <c:v>129.0924</c:v>
                </c:pt>
                <c:pt idx="8">
                  <c:v>130.0728</c:v>
                </c:pt>
                <c:pt idx="9">
                  <c:v>130.44920000000002</c:v>
                </c:pt>
                <c:pt idx="10">
                  <c:v>127.78059999999998</c:v>
                </c:pt>
                <c:pt idx="11">
                  <c:v>131.36259999999999</c:v>
                </c:pt>
                <c:pt idx="12">
                  <c:v>124.20519999999999</c:v>
                </c:pt>
                <c:pt idx="13">
                  <c:v>126.25220000000002</c:v>
                </c:pt>
                <c:pt idx="14">
                  <c:v>121.848</c:v>
                </c:pt>
                <c:pt idx="15">
                  <c:v>124.18539999999999</c:v>
                </c:pt>
                <c:pt idx="16">
                  <c:v>120.84880000000001</c:v>
                </c:pt>
                <c:pt idx="17">
                  <c:v>121.7242</c:v>
                </c:pt>
                <c:pt idx="18">
                  <c:v>121.44980000000001</c:v>
                </c:pt>
                <c:pt idx="19">
                  <c:v>122.3768</c:v>
                </c:pt>
                <c:pt idx="20">
                  <c:v>120.95</c:v>
                </c:pt>
                <c:pt idx="21">
                  <c:v>107.77719999999999</c:v>
                </c:pt>
                <c:pt idx="22">
                  <c:v>122.48519999999999</c:v>
                </c:pt>
                <c:pt idx="23">
                  <c:v>122.94499999999998</c:v>
                </c:pt>
                <c:pt idx="24">
                  <c:v>122.58279999999999</c:v>
                </c:pt>
                <c:pt idx="25">
                  <c:v>121.3308</c:v>
                </c:pt>
                <c:pt idx="26">
                  <c:v>108.0732</c:v>
                </c:pt>
                <c:pt idx="27">
                  <c:v>122.22499999999999</c:v>
                </c:pt>
                <c:pt idx="28">
                  <c:v>124.06440000000002</c:v>
                </c:pt>
                <c:pt idx="29">
                  <c:v>121.25</c:v>
                </c:pt>
                <c:pt idx="30">
                  <c:v>119.62719999999999</c:v>
                </c:pt>
                <c:pt idx="31">
                  <c:v>120.91579999999999</c:v>
                </c:pt>
                <c:pt idx="32">
                  <c:v>123.65240000000001</c:v>
                </c:pt>
                <c:pt idx="33">
                  <c:v>124.1854</c:v>
                </c:pt>
                <c:pt idx="34">
                  <c:v>122.7488</c:v>
                </c:pt>
                <c:pt idx="35">
                  <c:v>113.34960000000001</c:v>
                </c:pt>
                <c:pt idx="36">
                  <c:v>123.1944</c:v>
                </c:pt>
                <c:pt idx="37">
                  <c:v>127.50239999999999</c:v>
                </c:pt>
                <c:pt idx="38">
                  <c:v>126.0364</c:v>
                </c:pt>
                <c:pt idx="39">
                  <c:v>130.26300000000001</c:v>
                </c:pt>
                <c:pt idx="40">
                  <c:v>128.90940000000001</c:v>
                </c:pt>
                <c:pt idx="41">
                  <c:v>132.78139999999999</c:v>
                </c:pt>
                <c:pt idx="42">
                  <c:v>133.4222</c:v>
                </c:pt>
                <c:pt idx="43">
                  <c:v>134.19140000000002</c:v>
                </c:pt>
                <c:pt idx="44">
                  <c:v>134.76179999999997</c:v>
                </c:pt>
                <c:pt idx="45">
                  <c:v>134.881</c:v>
                </c:pt>
                <c:pt idx="46">
                  <c:v>119.3498</c:v>
                </c:pt>
                <c:pt idx="47">
                  <c:v>123.76320000000001</c:v>
                </c:pt>
                <c:pt idx="48">
                  <c:v>136.89920000000001</c:v>
                </c:pt>
                <c:pt idx="49">
                  <c:v>135.0538</c:v>
                </c:pt>
                <c:pt idx="50">
                  <c:v>124.41580000000002</c:v>
                </c:pt>
                <c:pt idx="51">
                  <c:v>101.05999999999999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E8-4062-A9B3-EDB0F382DCC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130.6</c:v>
                </c:pt>
                <c:pt idx="1">
                  <c:v>148.80000000000001</c:v>
                </c:pt>
                <c:pt idx="2">
                  <c:v>147.5</c:v>
                </c:pt>
                <c:pt idx="3">
                  <c:v>140.69999999999999</c:v>
                </c:pt>
                <c:pt idx="4">
                  <c:v>133.10000000000002</c:v>
                </c:pt>
                <c:pt idx="5">
                  <c:v>131.69999999999999</c:v>
                </c:pt>
                <c:pt idx="6">
                  <c:v>136.5</c:v>
                </c:pt>
                <c:pt idx="7">
                  <c:v>129.39999999999998</c:v>
                </c:pt>
                <c:pt idx="8">
                  <c:v>130</c:v>
                </c:pt>
                <c:pt idx="9">
                  <c:v>129.19999999999999</c:v>
                </c:pt>
                <c:pt idx="10">
                  <c:v>125.89999999999999</c:v>
                </c:pt>
                <c:pt idx="11">
                  <c:v>131.30000000000001</c:v>
                </c:pt>
                <c:pt idx="12">
                  <c:v>129.10000000000002</c:v>
                </c:pt>
                <c:pt idx="13">
                  <c:v>120.7</c:v>
                </c:pt>
                <c:pt idx="14">
                  <c:v>123.4</c:v>
                </c:pt>
                <c:pt idx="15">
                  <c:v>130.69999999999999</c:v>
                </c:pt>
                <c:pt idx="16">
                  <c:v>126.2</c:v>
                </c:pt>
                <c:pt idx="17">
                  <c:v>126.6</c:v>
                </c:pt>
                <c:pt idx="18">
                  <c:v>124.8</c:v>
                </c:pt>
                <c:pt idx="19">
                  <c:v>123.9</c:v>
                </c:pt>
                <c:pt idx="20">
                  <c:v>125.7</c:v>
                </c:pt>
                <c:pt idx="21">
                  <c:v>107.6</c:v>
                </c:pt>
                <c:pt idx="22">
                  <c:v>125.1</c:v>
                </c:pt>
                <c:pt idx="23">
                  <c:v>126.2</c:v>
                </c:pt>
                <c:pt idx="24">
                  <c:v>125.7</c:v>
                </c:pt>
                <c:pt idx="25">
                  <c:v>130.89999999999998</c:v>
                </c:pt>
                <c:pt idx="26">
                  <c:v>103.30000000000001</c:v>
                </c:pt>
                <c:pt idx="27">
                  <c:v>123.6</c:v>
                </c:pt>
                <c:pt idx="28">
                  <c:v>126.9</c:v>
                </c:pt>
                <c:pt idx="29">
                  <c:v>121</c:v>
                </c:pt>
                <c:pt idx="30">
                  <c:v>119.4</c:v>
                </c:pt>
                <c:pt idx="31">
                  <c:v>120</c:v>
                </c:pt>
                <c:pt idx="32">
                  <c:v>123</c:v>
                </c:pt>
                <c:pt idx="33">
                  <c:v>122.30000000000001</c:v>
                </c:pt>
                <c:pt idx="34">
                  <c:v>121.5</c:v>
                </c:pt>
                <c:pt idx="35">
                  <c:v>109.5</c:v>
                </c:pt>
                <c:pt idx="36">
                  <c:v>124.30000000000001</c:v>
                </c:pt>
                <c:pt idx="37">
                  <c:v>127.6</c:v>
                </c:pt>
                <c:pt idx="38">
                  <c:v>127.6</c:v>
                </c:pt>
                <c:pt idx="39">
                  <c:v>130.19999999999999</c:v>
                </c:pt>
                <c:pt idx="40">
                  <c:v>128.1</c:v>
                </c:pt>
                <c:pt idx="41">
                  <c:v>130.19999999999999</c:v>
                </c:pt>
                <c:pt idx="42">
                  <c:v>133.1</c:v>
                </c:pt>
                <c:pt idx="43">
                  <c:v>135.5</c:v>
                </c:pt>
                <c:pt idx="44">
                  <c:v>135.1</c:v>
                </c:pt>
                <c:pt idx="45">
                  <c:v>138.5</c:v>
                </c:pt>
                <c:pt idx="46">
                  <c:v>109.3</c:v>
                </c:pt>
                <c:pt idx="47">
                  <c:v>131.69999999999999</c:v>
                </c:pt>
                <c:pt idx="48">
                  <c:v>132.5</c:v>
                </c:pt>
                <c:pt idx="49">
                  <c:v>129.5</c:v>
                </c:pt>
                <c:pt idx="50">
                  <c:v>123.9</c:v>
                </c:pt>
                <c:pt idx="51">
                  <c:v>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E8-4062-A9B3-EDB0F382DCC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103.102</c:v>
                </c:pt>
                <c:pt idx="1">
                  <c:v>124.28800000000001</c:v>
                </c:pt>
                <c:pt idx="2">
                  <c:v>108.971</c:v>
                </c:pt>
                <c:pt idx="3">
                  <c:v>118.904</c:v>
                </c:pt>
                <c:pt idx="4">
                  <c:v>122.148</c:v>
                </c:pt>
                <c:pt idx="5">
                  <c:v>126.773</c:v>
                </c:pt>
                <c:pt idx="6">
                  <c:v>124.553</c:v>
                </c:pt>
                <c:pt idx="7">
                  <c:v>121.64</c:v>
                </c:pt>
                <c:pt idx="8">
                  <c:v>118.761</c:v>
                </c:pt>
                <c:pt idx="9">
                  <c:v>113.48599999999999</c:v>
                </c:pt>
                <c:pt idx="10">
                  <c:v>111.03700000000001</c:v>
                </c:pt>
                <c:pt idx="11">
                  <c:v>111.494</c:v>
                </c:pt>
                <c:pt idx="12">
                  <c:v>105.116</c:v>
                </c:pt>
                <c:pt idx="13">
                  <c:v>110.26900000000001</c:v>
                </c:pt>
                <c:pt idx="14">
                  <c:v>108.83799999999999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E8-4062-A9B3-EDB0F382D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0730136"/>
        <c:axId val="350730920"/>
      </c:lineChart>
      <c:catAx>
        <c:axId val="350730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0730920"/>
        <c:crosses val="autoZero"/>
        <c:auto val="1"/>
        <c:lblAlgn val="ctr"/>
        <c:lblOffset val="100"/>
        <c:noMultiLvlLbl val="0"/>
      </c:catAx>
      <c:valAx>
        <c:axId val="350730920"/>
        <c:scaling>
          <c:orientation val="minMax"/>
          <c:min val="8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07301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STEER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SLAUGHTER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282.78820000000007</c:v>
                </c:pt>
                <c:pt idx="1">
                  <c:v>303.02300000000002</c:v>
                </c:pt>
                <c:pt idx="2">
                  <c:v>304.24639999999999</c:v>
                </c:pt>
                <c:pt idx="3">
                  <c:v>306.51619999999997</c:v>
                </c:pt>
                <c:pt idx="4">
                  <c:v>300.48840000000001</c:v>
                </c:pt>
                <c:pt idx="5">
                  <c:v>300.02620000000002</c:v>
                </c:pt>
                <c:pt idx="6">
                  <c:v>290.65899999999999</c:v>
                </c:pt>
                <c:pt idx="7">
                  <c:v>295.0394</c:v>
                </c:pt>
                <c:pt idx="8">
                  <c:v>305.92939999999999</c:v>
                </c:pt>
                <c:pt idx="9">
                  <c:v>293.49760000000003</c:v>
                </c:pt>
                <c:pt idx="10">
                  <c:v>294.35859999999997</c:v>
                </c:pt>
                <c:pt idx="11">
                  <c:v>302.85939999999994</c:v>
                </c:pt>
                <c:pt idx="12">
                  <c:v>305.47160000000002</c:v>
                </c:pt>
                <c:pt idx="13">
                  <c:v>308.80319999999995</c:v>
                </c:pt>
                <c:pt idx="14">
                  <c:v>301.44719999999995</c:v>
                </c:pt>
                <c:pt idx="15">
                  <c:v>305.63199999999995</c:v>
                </c:pt>
                <c:pt idx="16">
                  <c:v>306.23900000000003</c:v>
                </c:pt>
                <c:pt idx="17">
                  <c:v>307.23480000000001</c:v>
                </c:pt>
                <c:pt idx="18">
                  <c:v>316.48040000000003</c:v>
                </c:pt>
                <c:pt idx="19">
                  <c:v>328.82960000000003</c:v>
                </c:pt>
                <c:pt idx="20">
                  <c:v>321.30840000000001</c:v>
                </c:pt>
                <c:pt idx="21">
                  <c:v>293.79300000000001</c:v>
                </c:pt>
                <c:pt idx="22">
                  <c:v>341.75139999999999</c:v>
                </c:pt>
                <c:pt idx="23">
                  <c:v>340.62739999999997</c:v>
                </c:pt>
                <c:pt idx="24">
                  <c:v>340.85739999999998</c:v>
                </c:pt>
                <c:pt idx="25">
                  <c:v>337.18279999999993</c:v>
                </c:pt>
                <c:pt idx="26">
                  <c:v>297.84739999999999</c:v>
                </c:pt>
                <c:pt idx="27">
                  <c:v>333.87900000000002</c:v>
                </c:pt>
                <c:pt idx="28">
                  <c:v>324.14019999999994</c:v>
                </c:pt>
                <c:pt idx="29">
                  <c:v>327.19579999999996</c:v>
                </c:pt>
                <c:pt idx="30">
                  <c:v>320.87060000000002</c:v>
                </c:pt>
                <c:pt idx="31">
                  <c:v>320.78859999999997</c:v>
                </c:pt>
                <c:pt idx="32">
                  <c:v>328.6354</c:v>
                </c:pt>
                <c:pt idx="33">
                  <c:v>324.99619999999999</c:v>
                </c:pt>
                <c:pt idx="34">
                  <c:v>319.23979999999995</c:v>
                </c:pt>
                <c:pt idx="35">
                  <c:v>294.86479999999995</c:v>
                </c:pt>
                <c:pt idx="36">
                  <c:v>315.65680000000003</c:v>
                </c:pt>
                <c:pt idx="37">
                  <c:v>321.62759999999997</c:v>
                </c:pt>
                <c:pt idx="38">
                  <c:v>317.48500000000001</c:v>
                </c:pt>
                <c:pt idx="39">
                  <c:v>315.38099999999997</c:v>
                </c:pt>
                <c:pt idx="40">
                  <c:v>309.13019999999995</c:v>
                </c:pt>
                <c:pt idx="41">
                  <c:v>307.13080000000002</c:v>
                </c:pt>
                <c:pt idx="42">
                  <c:v>310.07880000000006</c:v>
                </c:pt>
                <c:pt idx="43">
                  <c:v>306.82080000000002</c:v>
                </c:pt>
                <c:pt idx="44">
                  <c:v>311.899</c:v>
                </c:pt>
                <c:pt idx="45">
                  <c:v>316.88920000000002</c:v>
                </c:pt>
                <c:pt idx="46">
                  <c:v>292.33260000000001</c:v>
                </c:pt>
                <c:pt idx="47">
                  <c:v>300.16679999999997</c:v>
                </c:pt>
                <c:pt idx="48">
                  <c:v>319.32479999999998</c:v>
                </c:pt>
                <c:pt idx="49">
                  <c:v>311.34700000000004</c:v>
                </c:pt>
                <c:pt idx="50">
                  <c:v>289.23059999999998</c:v>
                </c:pt>
                <c:pt idx="51">
                  <c:v>228.34720000000002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C8-4DD0-B8D2-041475E2430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265.10000000000002</c:v>
                </c:pt>
                <c:pt idx="1">
                  <c:v>301.60000000000002</c:v>
                </c:pt>
                <c:pt idx="2">
                  <c:v>290.10000000000002</c:v>
                </c:pt>
                <c:pt idx="3">
                  <c:v>302.7</c:v>
                </c:pt>
                <c:pt idx="4">
                  <c:v>292.2</c:v>
                </c:pt>
                <c:pt idx="5">
                  <c:v>291.89999999999998</c:v>
                </c:pt>
                <c:pt idx="6">
                  <c:v>287.3</c:v>
                </c:pt>
                <c:pt idx="7">
                  <c:v>287</c:v>
                </c:pt>
                <c:pt idx="8">
                  <c:v>277.89999999999998</c:v>
                </c:pt>
                <c:pt idx="9">
                  <c:v>288.39999999999998</c:v>
                </c:pt>
                <c:pt idx="10">
                  <c:v>284.10000000000002</c:v>
                </c:pt>
                <c:pt idx="11">
                  <c:v>284.2</c:v>
                </c:pt>
                <c:pt idx="12">
                  <c:v>298.7</c:v>
                </c:pt>
                <c:pt idx="13">
                  <c:v>278.3</c:v>
                </c:pt>
                <c:pt idx="14">
                  <c:v>276.8</c:v>
                </c:pt>
                <c:pt idx="15">
                  <c:v>284.60000000000002</c:v>
                </c:pt>
                <c:pt idx="16">
                  <c:v>292.2</c:v>
                </c:pt>
                <c:pt idx="17">
                  <c:v>295.8</c:v>
                </c:pt>
                <c:pt idx="18">
                  <c:v>308</c:v>
                </c:pt>
                <c:pt idx="19">
                  <c:v>311</c:v>
                </c:pt>
                <c:pt idx="20">
                  <c:v>305.8</c:v>
                </c:pt>
                <c:pt idx="21">
                  <c:v>276</c:v>
                </c:pt>
                <c:pt idx="22">
                  <c:v>300.3</c:v>
                </c:pt>
                <c:pt idx="23">
                  <c:v>305.10000000000002</c:v>
                </c:pt>
                <c:pt idx="24">
                  <c:v>316.2</c:v>
                </c:pt>
                <c:pt idx="25">
                  <c:v>315.10000000000002</c:v>
                </c:pt>
                <c:pt idx="26">
                  <c:v>258.60000000000002</c:v>
                </c:pt>
                <c:pt idx="27">
                  <c:v>304.10000000000002</c:v>
                </c:pt>
                <c:pt idx="28">
                  <c:v>299.5</c:v>
                </c:pt>
                <c:pt idx="29">
                  <c:v>293.8</c:v>
                </c:pt>
                <c:pt idx="30">
                  <c:v>288.39999999999998</c:v>
                </c:pt>
                <c:pt idx="31">
                  <c:v>289.10000000000002</c:v>
                </c:pt>
                <c:pt idx="32">
                  <c:v>294.39999999999998</c:v>
                </c:pt>
                <c:pt idx="33">
                  <c:v>305.10000000000002</c:v>
                </c:pt>
                <c:pt idx="34">
                  <c:v>297.7</c:v>
                </c:pt>
                <c:pt idx="35">
                  <c:v>259.7</c:v>
                </c:pt>
                <c:pt idx="36">
                  <c:v>304.39999999999998</c:v>
                </c:pt>
                <c:pt idx="37">
                  <c:v>296.7</c:v>
                </c:pt>
                <c:pt idx="38">
                  <c:v>286.60000000000002</c:v>
                </c:pt>
                <c:pt idx="39">
                  <c:v>285.10000000000002</c:v>
                </c:pt>
                <c:pt idx="40">
                  <c:v>283.3</c:v>
                </c:pt>
                <c:pt idx="41">
                  <c:v>292.2</c:v>
                </c:pt>
                <c:pt idx="42">
                  <c:v>299.8</c:v>
                </c:pt>
                <c:pt idx="43">
                  <c:v>284.10000000000002</c:v>
                </c:pt>
                <c:pt idx="44">
                  <c:v>280.10000000000002</c:v>
                </c:pt>
                <c:pt idx="45">
                  <c:v>283.7</c:v>
                </c:pt>
                <c:pt idx="46">
                  <c:v>248.2</c:v>
                </c:pt>
                <c:pt idx="47">
                  <c:v>296.2</c:v>
                </c:pt>
                <c:pt idx="48">
                  <c:v>298</c:v>
                </c:pt>
                <c:pt idx="49">
                  <c:v>304.2</c:v>
                </c:pt>
                <c:pt idx="50">
                  <c:v>288.3</c:v>
                </c:pt>
                <c:pt idx="51">
                  <c:v>238.1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C8-4DD0-B8D2-041475E243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262.06400000000002</c:v>
                </c:pt>
                <c:pt idx="1">
                  <c:v>256.5</c:v>
                </c:pt>
                <c:pt idx="2">
                  <c:v>292.36200000000002</c:v>
                </c:pt>
                <c:pt idx="3">
                  <c:v>299.38200000000001</c:v>
                </c:pt>
                <c:pt idx="4">
                  <c:v>299.51400000000001</c:v>
                </c:pt>
                <c:pt idx="5">
                  <c:v>288.13600000000002</c:v>
                </c:pt>
                <c:pt idx="6">
                  <c:v>282.91300000000001</c:v>
                </c:pt>
                <c:pt idx="7">
                  <c:v>274.13099999999997</c:v>
                </c:pt>
                <c:pt idx="8">
                  <c:v>276.113</c:v>
                </c:pt>
                <c:pt idx="9">
                  <c:v>264.42099999999999</c:v>
                </c:pt>
                <c:pt idx="10">
                  <c:v>284.40100000000001</c:v>
                </c:pt>
                <c:pt idx="11">
                  <c:v>272.26900000000001</c:v>
                </c:pt>
                <c:pt idx="12">
                  <c:v>268.93599999999998</c:v>
                </c:pt>
                <c:pt idx="13">
                  <c:v>281.75099999999998</c:v>
                </c:pt>
                <c:pt idx="14">
                  <c:v>275.51799999999997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C8-4DD0-B8D2-041475E24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957840"/>
        <c:axId val="351960192"/>
      </c:lineChart>
      <c:catAx>
        <c:axId val="35195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1960192"/>
        <c:crosses val="autoZero"/>
        <c:auto val="1"/>
        <c:lblAlgn val="ctr"/>
        <c:lblOffset val="100"/>
        <c:noMultiLvlLbl val="0"/>
      </c:catAx>
      <c:valAx>
        <c:axId val="351960192"/>
        <c:scaling>
          <c:orientation val="minMax"/>
          <c:min val="2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Thou.</a:t>
                </a:r>
                <a:r>
                  <a:rPr lang="en-US" b="0" baseline="0" dirty="0"/>
                  <a:t> Head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195784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STEER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DRESSED WEIGHT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911</c:v>
                </c:pt>
                <c:pt idx="1">
                  <c:v>906</c:v>
                </c:pt>
                <c:pt idx="2">
                  <c:v>907</c:v>
                </c:pt>
                <c:pt idx="3">
                  <c:v>905.2</c:v>
                </c:pt>
                <c:pt idx="4">
                  <c:v>903.8</c:v>
                </c:pt>
                <c:pt idx="5">
                  <c:v>902.8</c:v>
                </c:pt>
                <c:pt idx="6">
                  <c:v>899</c:v>
                </c:pt>
                <c:pt idx="7">
                  <c:v>894.8</c:v>
                </c:pt>
                <c:pt idx="8">
                  <c:v>894.6</c:v>
                </c:pt>
                <c:pt idx="9">
                  <c:v>895.2</c:v>
                </c:pt>
                <c:pt idx="10">
                  <c:v>892</c:v>
                </c:pt>
                <c:pt idx="11">
                  <c:v>890.2</c:v>
                </c:pt>
                <c:pt idx="12">
                  <c:v>886.2</c:v>
                </c:pt>
                <c:pt idx="13">
                  <c:v>887.6</c:v>
                </c:pt>
                <c:pt idx="14">
                  <c:v>884.8</c:v>
                </c:pt>
                <c:pt idx="15">
                  <c:v>880.8</c:v>
                </c:pt>
                <c:pt idx="16">
                  <c:v>877.4</c:v>
                </c:pt>
                <c:pt idx="17">
                  <c:v>877.6</c:v>
                </c:pt>
                <c:pt idx="18">
                  <c:v>876.2</c:v>
                </c:pt>
                <c:pt idx="19">
                  <c:v>874.4</c:v>
                </c:pt>
                <c:pt idx="20">
                  <c:v>870</c:v>
                </c:pt>
                <c:pt idx="21">
                  <c:v>871.4</c:v>
                </c:pt>
                <c:pt idx="22">
                  <c:v>870</c:v>
                </c:pt>
                <c:pt idx="23">
                  <c:v>871.8</c:v>
                </c:pt>
                <c:pt idx="24">
                  <c:v>873.6</c:v>
                </c:pt>
                <c:pt idx="25">
                  <c:v>876.4</c:v>
                </c:pt>
                <c:pt idx="26">
                  <c:v>879.8</c:v>
                </c:pt>
                <c:pt idx="27">
                  <c:v>882.2</c:v>
                </c:pt>
                <c:pt idx="28">
                  <c:v>884.8</c:v>
                </c:pt>
                <c:pt idx="29">
                  <c:v>886.2</c:v>
                </c:pt>
                <c:pt idx="30">
                  <c:v>889</c:v>
                </c:pt>
                <c:pt idx="31">
                  <c:v>892.8</c:v>
                </c:pt>
                <c:pt idx="32">
                  <c:v>896.6</c:v>
                </c:pt>
                <c:pt idx="33">
                  <c:v>897.6</c:v>
                </c:pt>
                <c:pt idx="34">
                  <c:v>899.6</c:v>
                </c:pt>
                <c:pt idx="35">
                  <c:v>906</c:v>
                </c:pt>
                <c:pt idx="36">
                  <c:v>907.4</c:v>
                </c:pt>
                <c:pt idx="37">
                  <c:v>908</c:v>
                </c:pt>
                <c:pt idx="38">
                  <c:v>911</c:v>
                </c:pt>
                <c:pt idx="39">
                  <c:v>913.4</c:v>
                </c:pt>
                <c:pt idx="40">
                  <c:v>914.8</c:v>
                </c:pt>
                <c:pt idx="41">
                  <c:v>913.2</c:v>
                </c:pt>
                <c:pt idx="42">
                  <c:v>916</c:v>
                </c:pt>
                <c:pt idx="43">
                  <c:v>914.4</c:v>
                </c:pt>
                <c:pt idx="44">
                  <c:v>918.2</c:v>
                </c:pt>
                <c:pt idx="45">
                  <c:v>918.8</c:v>
                </c:pt>
                <c:pt idx="46">
                  <c:v>917.8</c:v>
                </c:pt>
                <c:pt idx="47">
                  <c:v>916.8</c:v>
                </c:pt>
                <c:pt idx="48">
                  <c:v>916.2</c:v>
                </c:pt>
                <c:pt idx="49">
                  <c:v>913.8</c:v>
                </c:pt>
                <c:pt idx="50">
                  <c:v>912.2</c:v>
                </c:pt>
                <c:pt idx="51">
                  <c:v>911.4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A8-4578-8E24-8B62D9440DA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919</c:v>
                </c:pt>
                <c:pt idx="1">
                  <c:v>914</c:v>
                </c:pt>
                <c:pt idx="2">
                  <c:v>915</c:v>
                </c:pt>
                <c:pt idx="3">
                  <c:v>910</c:v>
                </c:pt>
                <c:pt idx="4">
                  <c:v>908</c:v>
                </c:pt>
                <c:pt idx="5">
                  <c:v>902</c:v>
                </c:pt>
                <c:pt idx="6">
                  <c:v>906</c:v>
                </c:pt>
                <c:pt idx="7">
                  <c:v>902</c:v>
                </c:pt>
                <c:pt idx="8">
                  <c:v>899</c:v>
                </c:pt>
                <c:pt idx="9">
                  <c:v>903</c:v>
                </c:pt>
                <c:pt idx="10">
                  <c:v>899</c:v>
                </c:pt>
                <c:pt idx="11">
                  <c:v>895</c:v>
                </c:pt>
                <c:pt idx="12">
                  <c:v>898</c:v>
                </c:pt>
                <c:pt idx="13">
                  <c:v>892</c:v>
                </c:pt>
                <c:pt idx="14">
                  <c:v>894</c:v>
                </c:pt>
                <c:pt idx="15">
                  <c:v>892</c:v>
                </c:pt>
                <c:pt idx="16">
                  <c:v>890</c:v>
                </c:pt>
                <c:pt idx="17">
                  <c:v>895</c:v>
                </c:pt>
                <c:pt idx="18">
                  <c:v>891</c:v>
                </c:pt>
                <c:pt idx="19">
                  <c:v>885</c:v>
                </c:pt>
                <c:pt idx="20">
                  <c:v>883</c:v>
                </c:pt>
                <c:pt idx="21">
                  <c:v>887</c:v>
                </c:pt>
                <c:pt idx="22">
                  <c:v>882</c:v>
                </c:pt>
                <c:pt idx="23">
                  <c:v>882</c:v>
                </c:pt>
                <c:pt idx="24">
                  <c:v>883</c:v>
                </c:pt>
                <c:pt idx="25">
                  <c:v>884</c:v>
                </c:pt>
                <c:pt idx="26">
                  <c:v>892</c:v>
                </c:pt>
                <c:pt idx="27">
                  <c:v>893</c:v>
                </c:pt>
                <c:pt idx="28">
                  <c:v>893</c:v>
                </c:pt>
                <c:pt idx="29">
                  <c:v>895</c:v>
                </c:pt>
                <c:pt idx="30">
                  <c:v>895</c:v>
                </c:pt>
                <c:pt idx="31">
                  <c:v>901</c:v>
                </c:pt>
                <c:pt idx="32">
                  <c:v>905</c:v>
                </c:pt>
                <c:pt idx="33">
                  <c:v>906</c:v>
                </c:pt>
                <c:pt idx="34">
                  <c:v>908</c:v>
                </c:pt>
                <c:pt idx="35">
                  <c:v>917</c:v>
                </c:pt>
                <c:pt idx="36">
                  <c:v>919</c:v>
                </c:pt>
                <c:pt idx="37">
                  <c:v>918</c:v>
                </c:pt>
                <c:pt idx="38">
                  <c:v>920</c:v>
                </c:pt>
                <c:pt idx="39">
                  <c:v>922</c:v>
                </c:pt>
                <c:pt idx="40">
                  <c:v>927</c:v>
                </c:pt>
                <c:pt idx="41">
                  <c:v>927</c:v>
                </c:pt>
                <c:pt idx="42">
                  <c:v>928</c:v>
                </c:pt>
                <c:pt idx="43">
                  <c:v>927</c:v>
                </c:pt>
                <c:pt idx="44">
                  <c:v>931</c:v>
                </c:pt>
                <c:pt idx="45">
                  <c:v>936</c:v>
                </c:pt>
                <c:pt idx="46">
                  <c:v>940</c:v>
                </c:pt>
                <c:pt idx="47">
                  <c:v>940</c:v>
                </c:pt>
                <c:pt idx="48">
                  <c:v>939</c:v>
                </c:pt>
                <c:pt idx="49">
                  <c:v>941</c:v>
                </c:pt>
                <c:pt idx="50">
                  <c:v>942</c:v>
                </c:pt>
                <c:pt idx="51">
                  <c:v>941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A8-4578-8E24-8B62D9440D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937</c:v>
                </c:pt>
                <c:pt idx="1">
                  <c:v>927</c:v>
                </c:pt>
                <c:pt idx="2">
                  <c:v>918</c:v>
                </c:pt>
                <c:pt idx="3">
                  <c:v>912</c:v>
                </c:pt>
                <c:pt idx="4">
                  <c:v>909</c:v>
                </c:pt>
                <c:pt idx="5">
                  <c:v>912</c:v>
                </c:pt>
                <c:pt idx="6">
                  <c:v>914</c:v>
                </c:pt>
                <c:pt idx="7">
                  <c:v>914</c:v>
                </c:pt>
                <c:pt idx="8">
                  <c:v>919</c:v>
                </c:pt>
                <c:pt idx="9">
                  <c:v>922</c:v>
                </c:pt>
                <c:pt idx="10">
                  <c:v>922</c:v>
                </c:pt>
                <c:pt idx="11">
                  <c:v>924</c:v>
                </c:pt>
                <c:pt idx="12">
                  <c:v>923</c:v>
                </c:pt>
                <c:pt idx="13">
                  <c:v>919</c:v>
                </c:pt>
                <c:pt idx="14">
                  <c:v>922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A8-4578-8E24-8B62D9440D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957448"/>
        <c:axId val="351959408"/>
      </c:lineChart>
      <c:catAx>
        <c:axId val="351957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1959408"/>
        <c:crosses val="autoZero"/>
        <c:auto val="1"/>
        <c:lblAlgn val="ctr"/>
        <c:lblOffset val="100"/>
        <c:noMultiLvlLbl val="0"/>
      </c:catAx>
      <c:valAx>
        <c:axId val="351959408"/>
        <c:scaling>
          <c:orientation val="minMax"/>
          <c:min val="8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195744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CATTLE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DRESSED WEIGHT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835.6</c:v>
                </c:pt>
                <c:pt idx="1">
                  <c:v>832</c:v>
                </c:pt>
                <c:pt idx="2">
                  <c:v>833.4</c:v>
                </c:pt>
                <c:pt idx="3">
                  <c:v>833.2</c:v>
                </c:pt>
                <c:pt idx="4">
                  <c:v>832.8</c:v>
                </c:pt>
                <c:pt idx="5">
                  <c:v>831.6</c:v>
                </c:pt>
                <c:pt idx="6">
                  <c:v>830.4</c:v>
                </c:pt>
                <c:pt idx="7">
                  <c:v>827</c:v>
                </c:pt>
                <c:pt idx="8">
                  <c:v>827.4</c:v>
                </c:pt>
                <c:pt idx="9">
                  <c:v>825.8</c:v>
                </c:pt>
                <c:pt idx="10">
                  <c:v>824.4</c:v>
                </c:pt>
                <c:pt idx="11">
                  <c:v>821.8</c:v>
                </c:pt>
                <c:pt idx="12">
                  <c:v>822.2</c:v>
                </c:pt>
                <c:pt idx="13">
                  <c:v>821.2</c:v>
                </c:pt>
                <c:pt idx="14">
                  <c:v>819.2</c:v>
                </c:pt>
                <c:pt idx="15">
                  <c:v>815.2</c:v>
                </c:pt>
                <c:pt idx="16">
                  <c:v>812.8</c:v>
                </c:pt>
                <c:pt idx="17">
                  <c:v>812</c:v>
                </c:pt>
                <c:pt idx="18">
                  <c:v>812.8</c:v>
                </c:pt>
                <c:pt idx="19">
                  <c:v>811.6</c:v>
                </c:pt>
                <c:pt idx="20">
                  <c:v>808</c:v>
                </c:pt>
                <c:pt idx="21">
                  <c:v>809.4</c:v>
                </c:pt>
                <c:pt idx="22">
                  <c:v>809</c:v>
                </c:pt>
                <c:pt idx="23">
                  <c:v>810</c:v>
                </c:pt>
                <c:pt idx="24">
                  <c:v>811.8</c:v>
                </c:pt>
                <c:pt idx="25">
                  <c:v>812</c:v>
                </c:pt>
                <c:pt idx="26">
                  <c:v>814.8</c:v>
                </c:pt>
                <c:pt idx="27">
                  <c:v>815.4</c:v>
                </c:pt>
                <c:pt idx="28">
                  <c:v>815.6</c:v>
                </c:pt>
                <c:pt idx="29">
                  <c:v>817.2</c:v>
                </c:pt>
                <c:pt idx="30">
                  <c:v>818.6</c:v>
                </c:pt>
                <c:pt idx="31">
                  <c:v>820.6</c:v>
                </c:pt>
                <c:pt idx="32">
                  <c:v>822.8</c:v>
                </c:pt>
                <c:pt idx="33">
                  <c:v>824</c:v>
                </c:pt>
                <c:pt idx="34">
                  <c:v>825.6</c:v>
                </c:pt>
                <c:pt idx="35">
                  <c:v>829.2</c:v>
                </c:pt>
                <c:pt idx="36">
                  <c:v>829.8</c:v>
                </c:pt>
                <c:pt idx="37">
                  <c:v>830.8</c:v>
                </c:pt>
                <c:pt idx="38">
                  <c:v>832.8</c:v>
                </c:pt>
                <c:pt idx="39">
                  <c:v>832</c:v>
                </c:pt>
                <c:pt idx="40">
                  <c:v>833</c:v>
                </c:pt>
                <c:pt idx="41">
                  <c:v>830.4</c:v>
                </c:pt>
                <c:pt idx="42">
                  <c:v>832.2</c:v>
                </c:pt>
                <c:pt idx="43">
                  <c:v>831.6</c:v>
                </c:pt>
                <c:pt idx="44">
                  <c:v>834.6</c:v>
                </c:pt>
                <c:pt idx="45">
                  <c:v>835.2</c:v>
                </c:pt>
                <c:pt idx="46">
                  <c:v>837.6</c:v>
                </c:pt>
                <c:pt idx="47">
                  <c:v>837.8</c:v>
                </c:pt>
                <c:pt idx="48">
                  <c:v>835.2</c:v>
                </c:pt>
                <c:pt idx="49">
                  <c:v>832.6</c:v>
                </c:pt>
                <c:pt idx="50">
                  <c:v>832.8</c:v>
                </c:pt>
                <c:pt idx="51">
                  <c:v>833.2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CC-4B93-8F31-B88407442BA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828</c:v>
                </c:pt>
                <c:pt idx="1">
                  <c:v>827</c:v>
                </c:pt>
                <c:pt idx="2">
                  <c:v>826</c:v>
                </c:pt>
                <c:pt idx="3">
                  <c:v>827</c:v>
                </c:pt>
                <c:pt idx="4">
                  <c:v>828</c:v>
                </c:pt>
                <c:pt idx="5">
                  <c:v>825</c:v>
                </c:pt>
                <c:pt idx="6">
                  <c:v>825</c:v>
                </c:pt>
                <c:pt idx="7">
                  <c:v>827</c:v>
                </c:pt>
                <c:pt idx="8">
                  <c:v>822</c:v>
                </c:pt>
                <c:pt idx="9">
                  <c:v>826</c:v>
                </c:pt>
                <c:pt idx="10">
                  <c:v>822</c:v>
                </c:pt>
                <c:pt idx="11">
                  <c:v>820</c:v>
                </c:pt>
                <c:pt idx="12">
                  <c:v>824</c:v>
                </c:pt>
                <c:pt idx="13">
                  <c:v>820</c:v>
                </c:pt>
                <c:pt idx="14">
                  <c:v>819</c:v>
                </c:pt>
                <c:pt idx="15">
                  <c:v>815</c:v>
                </c:pt>
                <c:pt idx="16">
                  <c:v>816</c:v>
                </c:pt>
                <c:pt idx="17">
                  <c:v>819</c:v>
                </c:pt>
                <c:pt idx="18">
                  <c:v>817</c:v>
                </c:pt>
                <c:pt idx="19">
                  <c:v>815</c:v>
                </c:pt>
                <c:pt idx="20">
                  <c:v>813</c:v>
                </c:pt>
                <c:pt idx="21">
                  <c:v>817</c:v>
                </c:pt>
                <c:pt idx="22">
                  <c:v>809</c:v>
                </c:pt>
                <c:pt idx="23">
                  <c:v>809</c:v>
                </c:pt>
                <c:pt idx="24">
                  <c:v>811</c:v>
                </c:pt>
                <c:pt idx="25">
                  <c:v>809</c:v>
                </c:pt>
                <c:pt idx="26">
                  <c:v>817</c:v>
                </c:pt>
                <c:pt idx="27">
                  <c:v>814</c:v>
                </c:pt>
                <c:pt idx="28">
                  <c:v>813</c:v>
                </c:pt>
                <c:pt idx="29">
                  <c:v>816</c:v>
                </c:pt>
                <c:pt idx="30">
                  <c:v>815</c:v>
                </c:pt>
                <c:pt idx="31">
                  <c:v>821</c:v>
                </c:pt>
                <c:pt idx="32">
                  <c:v>823</c:v>
                </c:pt>
                <c:pt idx="33">
                  <c:v>824</c:v>
                </c:pt>
                <c:pt idx="34">
                  <c:v>825</c:v>
                </c:pt>
                <c:pt idx="35">
                  <c:v>828</c:v>
                </c:pt>
                <c:pt idx="36">
                  <c:v>829</c:v>
                </c:pt>
                <c:pt idx="37">
                  <c:v>829</c:v>
                </c:pt>
                <c:pt idx="38">
                  <c:v>828</c:v>
                </c:pt>
                <c:pt idx="39">
                  <c:v>831</c:v>
                </c:pt>
                <c:pt idx="40">
                  <c:v>833</c:v>
                </c:pt>
                <c:pt idx="41">
                  <c:v>834</c:v>
                </c:pt>
                <c:pt idx="42">
                  <c:v>835</c:v>
                </c:pt>
                <c:pt idx="43">
                  <c:v>834</c:v>
                </c:pt>
                <c:pt idx="44">
                  <c:v>835</c:v>
                </c:pt>
                <c:pt idx="45">
                  <c:v>839</c:v>
                </c:pt>
                <c:pt idx="46">
                  <c:v>847</c:v>
                </c:pt>
                <c:pt idx="47">
                  <c:v>846</c:v>
                </c:pt>
                <c:pt idx="48">
                  <c:v>845</c:v>
                </c:pt>
                <c:pt idx="49">
                  <c:v>850</c:v>
                </c:pt>
                <c:pt idx="50">
                  <c:v>848</c:v>
                </c:pt>
                <c:pt idx="51">
                  <c:v>850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CC-4B93-8F31-B88407442BA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854</c:v>
                </c:pt>
                <c:pt idx="1">
                  <c:v>838</c:v>
                </c:pt>
                <c:pt idx="2">
                  <c:v>842</c:v>
                </c:pt>
                <c:pt idx="3">
                  <c:v>833</c:v>
                </c:pt>
                <c:pt idx="4">
                  <c:v>831</c:v>
                </c:pt>
                <c:pt idx="5">
                  <c:v>829</c:v>
                </c:pt>
                <c:pt idx="6">
                  <c:v>834</c:v>
                </c:pt>
                <c:pt idx="7">
                  <c:v>834</c:v>
                </c:pt>
                <c:pt idx="8">
                  <c:v>840</c:v>
                </c:pt>
                <c:pt idx="9">
                  <c:v>842</c:v>
                </c:pt>
                <c:pt idx="10">
                  <c:v>847</c:v>
                </c:pt>
                <c:pt idx="11">
                  <c:v>847</c:v>
                </c:pt>
                <c:pt idx="12">
                  <c:v>848</c:v>
                </c:pt>
                <c:pt idx="13">
                  <c:v>847</c:v>
                </c:pt>
                <c:pt idx="14">
                  <c:v>848</c:v>
                </c:pt>
                <c:pt idx="15">
                  <c:v>847</c:v>
                </c:pt>
                <c:pt idx="16">
                  <c:v>848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CC-4B93-8F31-B88407442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1959800"/>
        <c:axId val="351958232"/>
      </c:lineChart>
      <c:catAx>
        <c:axId val="351959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1958232"/>
        <c:crosses val="autoZero"/>
        <c:auto val="1"/>
        <c:lblAlgn val="ctr"/>
        <c:lblOffset val="100"/>
        <c:noMultiLvlLbl val="0"/>
      </c:catAx>
      <c:valAx>
        <c:axId val="351958232"/>
        <c:scaling>
          <c:orientation val="minMax"/>
          <c:min val="79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195980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HEIFER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DRESSED WEIGHT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Federally</a:t>
            </a:r>
            <a:r>
              <a:rPr lang="en-US" sz="2000" b="0" baseline="0" dirty="0"/>
              <a:t> Inspected,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839.4</c:v>
                </c:pt>
                <c:pt idx="1">
                  <c:v>839.8</c:v>
                </c:pt>
                <c:pt idx="2">
                  <c:v>839.4</c:v>
                </c:pt>
                <c:pt idx="3">
                  <c:v>839.2</c:v>
                </c:pt>
                <c:pt idx="4">
                  <c:v>837.6</c:v>
                </c:pt>
                <c:pt idx="5">
                  <c:v>837.4</c:v>
                </c:pt>
                <c:pt idx="6">
                  <c:v>834</c:v>
                </c:pt>
                <c:pt idx="7">
                  <c:v>832.8</c:v>
                </c:pt>
                <c:pt idx="8">
                  <c:v>831</c:v>
                </c:pt>
                <c:pt idx="9">
                  <c:v>829.6</c:v>
                </c:pt>
                <c:pt idx="10">
                  <c:v>828.8</c:v>
                </c:pt>
                <c:pt idx="11">
                  <c:v>825.4</c:v>
                </c:pt>
                <c:pt idx="12">
                  <c:v>823.8</c:v>
                </c:pt>
                <c:pt idx="13">
                  <c:v>821.4</c:v>
                </c:pt>
                <c:pt idx="14">
                  <c:v>820.2</c:v>
                </c:pt>
                <c:pt idx="15">
                  <c:v>815.8</c:v>
                </c:pt>
                <c:pt idx="16">
                  <c:v>811.4</c:v>
                </c:pt>
                <c:pt idx="17">
                  <c:v>812.8</c:v>
                </c:pt>
                <c:pt idx="18">
                  <c:v>810.8</c:v>
                </c:pt>
                <c:pt idx="19">
                  <c:v>807.8</c:v>
                </c:pt>
                <c:pt idx="20">
                  <c:v>806.2</c:v>
                </c:pt>
                <c:pt idx="21">
                  <c:v>803.4</c:v>
                </c:pt>
                <c:pt idx="22">
                  <c:v>803.6</c:v>
                </c:pt>
                <c:pt idx="23">
                  <c:v>805</c:v>
                </c:pt>
                <c:pt idx="24">
                  <c:v>805.4</c:v>
                </c:pt>
                <c:pt idx="25">
                  <c:v>806.2</c:v>
                </c:pt>
                <c:pt idx="26">
                  <c:v>808.2</c:v>
                </c:pt>
                <c:pt idx="27">
                  <c:v>810.2</c:v>
                </c:pt>
                <c:pt idx="28">
                  <c:v>812</c:v>
                </c:pt>
                <c:pt idx="29">
                  <c:v>813</c:v>
                </c:pt>
                <c:pt idx="30">
                  <c:v>814.6</c:v>
                </c:pt>
                <c:pt idx="31">
                  <c:v>817.6</c:v>
                </c:pt>
                <c:pt idx="32">
                  <c:v>818.8</c:v>
                </c:pt>
                <c:pt idx="33">
                  <c:v>820.8</c:v>
                </c:pt>
                <c:pt idx="34">
                  <c:v>821.8</c:v>
                </c:pt>
                <c:pt idx="35">
                  <c:v>825.6</c:v>
                </c:pt>
                <c:pt idx="36">
                  <c:v>828</c:v>
                </c:pt>
                <c:pt idx="37">
                  <c:v>830.6</c:v>
                </c:pt>
                <c:pt idx="38">
                  <c:v>834.4</c:v>
                </c:pt>
                <c:pt idx="39">
                  <c:v>836.8</c:v>
                </c:pt>
                <c:pt idx="40">
                  <c:v>838.2</c:v>
                </c:pt>
                <c:pt idx="41">
                  <c:v>839.4</c:v>
                </c:pt>
                <c:pt idx="42">
                  <c:v>839.8</c:v>
                </c:pt>
                <c:pt idx="43">
                  <c:v>841.8</c:v>
                </c:pt>
                <c:pt idx="44">
                  <c:v>843.4</c:v>
                </c:pt>
                <c:pt idx="45">
                  <c:v>845</c:v>
                </c:pt>
                <c:pt idx="46">
                  <c:v>844.4</c:v>
                </c:pt>
                <c:pt idx="47">
                  <c:v>845.8</c:v>
                </c:pt>
                <c:pt idx="48">
                  <c:v>845.4</c:v>
                </c:pt>
                <c:pt idx="49">
                  <c:v>841.6</c:v>
                </c:pt>
                <c:pt idx="50">
                  <c:v>840.4</c:v>
                </c:pt>
                <c:pt idx="51">
                  <c:v>840.4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10-4395-9CAD-6571CE78B8C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831</c:v>
                </c:pt>
                <c:pt idx="1">
                  <c:v>833</c:v>
                </c:pt>
                <c:pt idx="2">
                  <c:v>836</c:v>
                </c:pt>
                <c:pt idx="3">
                  <c:v>830</c:v>
                </c:pt>
                <c:pt idx="4">
                  <c:v>833</c:v>
                </c:pt>
                <c:pt idx="5">
                  <c:v>828</c:v>
                </c:pt>
                <c:pt idx="6">
                  <c:v>828</c:v>
                </c:pt>
                <c:pt idx="7">
                  <c:v>831</c:v>
                </c:pt>
                <c:pt idx="8">
                  <c:v>829</c:v>
                </c:pt>
                <c:pt idx="9">
                  <c:v>830</c:v>
                </c:pt>
                <c:pt idx="10">
                  <c:v>826</c:v>
                </c:pt>
                <c:pt idx="11">
                  <c:v>827</c:v>
                </c:pt>
                <c:pt idx="12">
                  <c:v>829</c:v>
                </c:pt>
                <c:pt idx="13">
                  <c:v>828</c:v>
                </c:pt>
                <c:pt idx="14">
                  <c:v>825</c:v>
                </c:pt>
                <c:pt idx="15">
                  <c:v>825</c:v>
                </c:pt>
                <c:pt idx="16">
                  <c:v>824</c:v>
                </c:pt>
                <c:pt idx="17">
                  <c:v>823</c:v>
                </c:pt>
                <c:pt idx="18">
                  <c:v>820</c:v>
                </c:pt>
                <c:pt idx="19">
                  <c:v>818</c:v>
                </c:pt>
                <c:pt idx="20">
                  <c:v>817</c:v>
                </c:pt>
                <c:pt idx="21">
                  <c:v>816</c:v>
                </c:pt>
                <c:pt idx="22">
                  <c:v>812</c:v>
                </c:pt>
                <c:pt idx="23">
                  <c:v>809</c:v>
                </c:pt>
                <c:pt idx="24">
                  <c:v>805</c:v>
                </c:pt>
                <c:pt idx="25">
                  <c:v>807</c:v>
                </c:pt>
                <c:pt idx="26">
                  <c:v>812</c:v>
                </c:pt>
                <c:pt idx="27">
                  <c:v>808</c:v>
                </c:pt>
                <c:pt idx="28">
                  <c:v>812</c:v>
                </c:pt>
                <c:pt idx="29">
                  <c:v>812</c:v>
                </c:pt>
                <c:pt idx="30">
                  <c:v>811</c:v>
                </c:pt>
                <c:pt idx="31">
                  <c:v>820</c:v>
                </c:pt>
                <c:pt idx="32">
                  <c:v>820</c:v>
                </c:pt>
                <c:pt idx="33">
                  <c:v>819</c:v>
                </c:pt>
                <c:pt idx="34">
                  <c:v>822</c:v>
                </c:pt>
                <c:pt idx="35">
                  <c:v>825</c:v>
                </c:pt>
                <c:pt idx="36">
                  <c:v>821</c:v>
                </c:pt>
                <c:pt idx="37">
                  <c:v>832</c:v>
                </c:pt>
                <c:pt idx="38">
                  <c:v>832</c:v>
                </c:pt>
                <c:pt idx="39">
                  <c:v>837</c:v>
                </c:pt>
                <c:pt idx="40">
                  <c:v>840</c:v>
                </c:pt>
                <c:pt idx="41">
                  <c:v>840</c:v>
                </c:pt>
                <c:pt idx="42">
                  <c:v>842</c:v>
                </c:pt>
                <c:pt idx="43">
                  <c:v>844</c:v>
                </c:pt>
                <c:pt idx="44">
                  <c:v>846</c:v>
                </c:pt>
                <c:pt idx="45">
                  <c:v>854</c:v>
                </c:pt>
                <c:pt idx="46">
                  <c:v>854</c:v>
                </c:pt>
                <c:pt idx="47">
                  <c:v>854</c:v>
                </c:pt>
                <c:pt idx="48">
                  <c:v>852</c:v>
                </c:pt>
                <c:pt idx="49">
                  <c:v>854</c:v>
                </c:pt>
                <c:pt idx="50">
                  <c:v>848</c:v>
                </c:pt>
                <c:pt idx="51">
                  <c:v>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10-4395-9CAD-6571CE78B8C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851</c:v>
                </c:pt>
                <c:pt idx="1">
                  <c:v>849</c:v>
                </c:pt>
                <c:pt idx="2">
                  <c:v>833</c:v>
                </c:pt>
                <c:pt idx="3">
                  <c:v>825</c:v>
                </c:pt>
                <c:pt idx="4">
                  <c:v>827</c:v>
                </c:pt>
                <c:pt idx="5">
                  <c:v>830</c:v>
                </c:pt>
                <c:pt idx="6">
                  <c:v>831</c:v>
                </c:pt>
                <c:pt idx="7">
                  <c:v>834</c:v>
                </c:pt>
                <c:pt idx="8">
                  <c:v>846</c:v>
                </c:pt>
                <c:pt idx="9">
                  <c:v>843</c:v>
                </c:pt>
                <c:pt idx="10">
                  <c:v>848</c:v>
                </c:pt>
                <c:pt idx="11">
                  <c:v>850</c:v>
                </c:pt>
                <c:pt idx="12">
                  <c:v>848</c:v>
                </c:pt>
                <c:pt idx="13">
                  <c:v>849</c:v>
                </c:pt>
                <c:pt idx="14">
                  <c:v>851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10-4395-9CAD-6571CE78B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602888"/>
        <c:axId val="354603280"/>
      </c:lineChart>
      <c:catAx>
        <c:axId val="354602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4603280"/>
        <c:crosses val="autoZero"/>
        <c:auto val="1"/>
        <c:lblAlgn val="ctr"/>
        <c:lblOffset val="100"/>
        <c:noMultiLvlLbl val="0"/>
      </c:catAx>
      <c:valAx>
        <c:axId val="354603280"/>
        <c:scaling>
          <c:orientation val="minMax"/>
          <c:min val="78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460288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STEER LIVE WEIGHT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Texas/Oklahoma/New</a:t>
            </a:r>
            <a:r>
              <a:rPr lang="en-US" sz="2000" b="0" baseline="0" dirty="0"/>
              <a:t> Mexico, FOB, Weekly</a:t>
            </a:r>
            <a:endParaRPr lang="en-US" sz="2000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6966467553625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1369.5</c:v>
                </c:pt>
                <c:pt idx="1">
                  <c:v>1368</c:v>
                </c:pt>
                <c:pt idx="2">
                  <c:v>1351</c:v>
                </c:pt>
                <c:pt idx="3">
                  <c:v>1339.6666666666667</c:v>
                </c:pt>
                <c:pt idx="4">
                  <c:v>1359</c:v>
                </c:pt>
                <c:pt idx="5">
                  <c:v>1358.3333333333333</c:v>
                </c:pt>
                <c:pt idx="6">
                  <c:v>1339.6666666666667</c:v>
                </c:pt>
                <c:pt idx="7">
                  <c:v>1353.6666666666667</c:v>
                </c:pt>
                <c:pt idx="8">
                  <c:v>1332.3333333333333</c:v>
                </c:pt>
                <c:pt idx="9">
                  <c:v>1340.6666666666667</c:v>
                </c:pt>
                <c:pt idx="10">
                  <c:v>1351</c:v>
                </c:pt>
                <c:pt idx="11">
                  <c:v>1348.6666666666667</c:v>
                </c:pt>
                <c:pt idx="12">
                  <c:v>1357.6666666666667</c:v>
                </c:pt>
                <c:pt idx="13">
                  <c:v>1341.6666666666667</c:v>
                </c:pt>
                <c:pt idx="14">
                  <c:v>1355.6666666666667</c:v>
                </c:pt>
                <c:pt idx="15">
                  <c:v>1353.3333333333333</c:v>
                </c:pt>
                <c:pt idx="16">
                  <c:v>1340.6666666666667</c:v>
                </c:pt>
                <c:pt idx="17">
                  <c:v>1359.6666666666667</c:v>
                </c:pt>
                <c:pt idx="18">
                  <c:v>1329.6666666666667</c:v>
                </c:pt>
                <c:pt idx="19">
                  <c:v>1349</c:v>
                </c:pt>
                <c:pt idx="20">
                  <c:v>1320</c:v>
                </c:pt>
                <c:pt idx="21">
                  <c:v>1340</c:v>
                </c:pt>
                <c:pt idx="22">
                  <c:v>1339.3333333333333</c:v>
                </c:pt>
                <c:pt idx="23">
                  <c:v>1357.3333333333333</c:v>
                </c:pt>
                <c:pt idx="24">
                  <c:v>1346</c:v>
                </c:pt>
                <c:pt idx="25">
                  <c:v>1368</c:v>
                </c:pt>
                <c:pt idx="26">
                  <c:v>1358.3333333333333</c:v>
                </c:pt>
                <c:pt idx="27">
                  <c:v>1369</c:v>
                </c:pt>
                <c:pt idx="28">
                  <c:v>1339</c:v>
                </c:pt>
                <c:pt idx="29">
                  <c:v>1348</c:v>
                </c:pt>
                <c:pt idx="30">
                  <c:v>1366.6666666666667</c:v>
                </c:pt>
                <c:pt idx="31">
                  <c:v>1354.3333333333333</c:v>
                </c:pt>
                <c:pt idx="32">
                  <c:v>1351</c:v>
                </c:pt>
                <c:pt idx="33">
                  <c:v>1335</c:v>
                </c:pt>
                <c:pt idx="34">
                  <c:v>1360.3333333333333</c:v>
                </c:pt>
                <c:pt idx="35">
                  <c:v>1372.3333333333333</c:v>
                </c:pt>
                <c:pt idx="36">
                  <c:v>1360.6666666666667</c:v>
                </c:pt>
                <c:pt idx="37">
                  <c:v>1345.6666666666667</c:v>
                </c:pt>
                <c:pt idx="38">
                  <c:v>1353</c:v>
                </c:pt>
                <c:pt idx="39">
                  <c:v>1360.75</c:v>
                </c:pt>
                <c:pt idx="40">
                  <c:v>1367.25</c:v>
                </c:pt>
                <c:pt idx="41">
                  <c:v>1364.75</c:v>
                </c:pt>
                <c:pt idx="42">
                  <c:v>1343.25</c:v>
                </c:pt>
                <c:pt idx="43">
                  <c:v>1358</c:v>
                </c:pt>
                <c:pt idx="44">
                  <c:v>1354.5</c:v>
                </c:pt>
                <c:pt idx="45">
                  <c:v>1339.75</c:v>
                </c:pt>
                <c:pt idx="46">
                  <c:v>1325.75</c:v>
                </c:pt>
                <c:pt idx="47">
                  <c:v>1357.6666666666667</c:v>
                </c:pt>
                <c:pt idx="48">
                  <c:v>1387.6666666666667</c:v>
                </c:pt>
                <c:pt idx="49">
                  <c:v>1337.6666666666667</c:v>
                </c:pt>
                <c:pt idx="50">
                  <c:v>1338.3333333333333</c:v>
                </c:pt>
                <c:pt idx="51">
                  <c:v>1350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76-48B1-9169-7B038CA1400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1305</c:v>
                </c:pt>
                <c:pt idx="1">
                  <c:v>1376</c:v>
                </c:pt>
                <c:pt idx="2">
                  <c:v>1344</c:v>
                </c:pt>
                <c:pt idx="3">
                  <c:v>1292</c:v>
                </c:pt>
                <c:pt idx="4">
                  <c:v>1213</c:v>
                </c:pt>
                <c:pt idx="5">
                  <c:v>1313</c:v>
                </c:pt>
                <c:pt idx="6">
                  <c:v>1354</c:v>
                </c:pt>
                <c:pt idx="7">
                  <c:v>1265</c:v>
                </c:pt>
                <c:pt idx="8">
                  <c:v>1273</c:v>
                </c:pt>
                <c:pt idx="9">
                  <c:v>1330</c:v>
                </c:pt>
                <c:pt idx="10">
                  <c:v>1348</c:v>
                </c:pt>
                <c:pt idx="11">
                  <c:v>1354</c:v>
                </c:pt>
                <c:pt idx="12">
                  <c:v>1290</c:v>
                </c:pt>
                <c:pt idx="13">
                  <c:v>1315</c:v>
                </c:pt>
                <c:pt idx="14">
                  <c:v>1292</c:v>
                </c:pt>
                <c:pt idx="15">
                  <c:v>1302</c:v>
                </c:pt>
                <c:pt idx="16">
                  <c:v>1336</c:v>
                </c:pt>
                <c:pt idx="17">
                  <c:v>1292</c:v>
                </c:pt>
                <c:pt idx="18">
                  <c:v>1301</c:v>
                </c:pt>
                <c:pt idx="19">
                  <c:v>1305</c:v>
                </c:pt>
                <c:pt idx="20">
                  <c:v>1329</c:v>
                </c:pt>
                <c:pt idx="21">
                  <c:v>1326</c:v>
                </c:pt>
                <c:pt idx="22">
                  <c:v>1353</c:v>
                </c:pt>
                <c:pt idx="23">
                  <c:v>1283</c:v>
                </c:pt>
                <c:pt idx="24">
                  <c:v>1299</c:v>
                </c:pt>
                <c:pt idx="25">
                  <c:v>1324</c:v>
                </c:pt>
                <c:pt idx="26">
                  <c:v>1360</c:v>
                </c:pt>
                <c:pt idx="27">
                  <c:v>1450</c:v>
                </c:pt>
                <c:pt idx="28">
                  <c:v>1366</c:v>
                </c:pt>
                <c:pt idx="29">
                  <c:v>1335</c:v>
                </c:pt>
                <c:pt idx="30">
                  <c:v>1375</c:v>
                </c:pt>
                <c:pt idx="31">
                  <c:v>1378</c:v>
                </c:pt>
                <c:pt idx="32">
                  <c:v>1369</c:v>
                </c:pt>
                <c:pt idx="33">
                  <c:v>1363</c:v>
                </c:pt>
                <c:pt idx="34">
                  <c:v>1375</c:v>
                </c:pt>
                <c:pt idx="35">
                  <c:v>1346</c:v>
                </c:pt>
                <c:pt idx="36">
                  <c:v>1350</c:v>
                </c:pt>
                <c:pt idx="37">
                  <c:v>1382</c:v>
                </c:pt>
                <c:pt idx="38">
                  <c:v>1343</c:v>
                </c:pt>
                <c:pt idx="39">
                  <c:v>1323</c:v>
                </c:pt>
                <c:pt idx="40">
                  <c:v>1345</c:v>
                </c:pt>
                <c:pt idx="41">
                  <c:v>1363</c:v>
                </c:pt>
                <c:pt idx="42">
                  <c:v>1323</c:v>
                </c:pt>
                <c:pt idx="43">
                  <c:v>1354</c:v>
                </c:pt>
                <c:pt idx="44">
                  <c:v>1341</c:v>
                </c:pt>
                <c:pt idx="45">
                  <c:v>1327</c:v>
                </c:pt>
                <c:pt idx="46">
                  <c:v>1328</c:v>
                </c:pt>
                <c:pt idx="47">
                  <c:v>1318</c:v>
                </c:pt>
                <c:pt idx="48">
                  <c:v>1402</c:v>
                </c:pt>
                <c:pt idx="49">
                  <c:v>1409</c:v>
                </c:pt>
                <c:pt idx="50">
                  <c:v>1351</c:v>
                </c:pt>
                <c:pt idx="51">
                  <c:v>1386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76-48B1-9169-7B038CA140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1345</c:v>
                </c:pt>
                <c:pt idx="1">
                  <c:v>1380</c:v>
                </c:pt>
                <c:pt idx="2">
                  <c:v>1368</c:v>
                </c:pt>
                <c:pt idx="3">
                  <c:v>1379</c:v>
                </c:pt>
                <c:pt idx="4">
                  <c:v>1336</c:v>
                </c:pt>
                <c:pt idx="5">
                  <c:v>1339</c:v>
                </c:pt>
                <c:pt idx="6">
                  <c:v>1348</c:v>
                </c:pt>
                <c:pt idx="7">
                  <c:v>1376</c:v>
                </c:pt>
                <c:pt idx="8">
                  <c:v>1367</c:v>
                </c:pt>
                <c:pt idx="9">
                  <c:v>1374</c:v>
                </c:pt>
                <c:pt idx="10">
                  <c:v>1397</c:v>
                </c:pt>
                <c:pt idx="11">
                  <c:v>1354</c:v>
                </c:pt>
                <c:pt idx="12">
                  <c:v>1329</c:v>
                </c:pt>
                <c:pt idx="13">
                  <c:v>1323</c:v>
                </c:pt>
                <c:pt idx="14">
                  <c:v>1382</c:v>
                </c:pt>
                <c:pt idx="15">
                  <c:v>1355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676-48B1-9169-7B038CA14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604456"/>
        <c:axId val="354604848"/>
      </c:lineChart>
      <c:catAx>
        <c:axId val="354604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4604848"/>
        <c:crosses val="autoZero"/>
        <c:auto val="1"/>
        <c:lblAlgn val="ctr"/>
        <c:lblOffset val="100"/>
        <c:noMultiLvlLbl val="0"/>
      </c:catAx>
      <c:valAx>
        <c:axId val="354604848"/>
        <c:scaling>
          <c:orientation val="minMax"/>
          <c:min val="1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3546044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028E979-0567-47C6-BA70-B2A6CDC262D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3460B70-786E-4EB3-87CF-5C4978D17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3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81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01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28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80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3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94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2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44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448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00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99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8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0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03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65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61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7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76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83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7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35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8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6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2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335215"/>
              </p:ext>
            </p:extLst>
          </p:nvPr>
        </p:nvGraphicFramePr>
        <p:xfrm>
          <a:off x="165847" y="634253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578908227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483267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45649625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15872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212959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7853298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5897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4147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53945552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38064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684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49157557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29495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91441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79175712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13689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5824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76897727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96106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91421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122521070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95550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0693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422607363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75240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01023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71811457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98875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88106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3485762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44034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 &amp;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0801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49924010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391400" y="6224588"/>
            <a:ext cx="7905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37510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138469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240</Words>
  <Application>Microsoft Office PowerPoint</Application>
  <PresentationFormat>On-screen Show (4:3)</PresentationFormat>
  <Paragraphs>72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Katelyn McCullock</cp:lastModifiedBy>
  <cp:revision>618</cp:revision>
  <cp:lastPrinted>2018-08-23T17:53:13Z</cp:lastPrinted>
  <dcterms:created xsi:type="dcterms:W3CDTF">2013-08-19T14:19:38Z</dcterms:created>
  <dcterms:modified xsi:type="dcterms:W3CDTF">2024-04-26T19:49:53Z</dcterms:modified>
</cp:coreProperties>
</file>