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7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DOMESTIC U.S.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CONSUMER SENTIMENT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Monthly, Index</a:t>
            </a:r>
            <a:r>
              <a:rPr lang="en-US" sz="2000" b="0" baseline="0" dirty="0"/>
              <a:t> year 1966 = 100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0307267626029499E-2"/>
          <c:y val="0.18519648072159994"/>
          <c:w val="0.90661507828762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83.7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Sheet1!$A$1:$A$564</c:f>
              <c:numCache>
                <c:formatCode>General</c:formatCode>
                <c:ptCount val="564"/>
                <c:pt idx="0">
                  <c:v>1978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1979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1980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1981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1982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1983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1984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1985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1986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1987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1988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1989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1990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1991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1992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1993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1994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1995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1996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1997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1998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1999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2000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2001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2002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2003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2004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2005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2006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2007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2008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2009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2010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2011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2012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2013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2014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2015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2016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2017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2018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2019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2020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2021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2022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2023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2024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</c:numCache>
            </c:numRef>
          </c:cat>
          <c:val>
            <c:numRef>
              <c:f>Sheet1!$B$1:$B$564</c:f>
              <c:numCache>
                <c:formatCode>General</c:formatCode>
                <c:ptCount val="564"/>
                <c:pt idx="0">
                  <c:v>83.7</c:v>
                </c:pt>
                <c:pt idx="1">
                  <c:v>84.3</c:v>
                </c:pt>
                <c:pt idx="2">
                  <c:v>78.8</c:v>
                </c:pt>
                <c:pt idx="3">
                  <c:v>81.599999999999994</c:v>
                </c:pt>
                <c:pt idx="4">
                  <c:v>82.9</c:v>
                </c:pt>
                <c:pt idx="5">
                  <c:v>80</c:v>
                </c:pt>
                <c:pt idx="6">
                  <c:v>82.4</c:v>
                </c:pt>
                <c:pt idx="7">
                  <c:v>78.400000000000006</c:v>
                </c:pt>
                <c:pt idx="8">
                  <c:v>80.400000000000006</c:v>
                </c:pt>
                <c:pt idx="9">
                  <c:v>79.3</c:v>
                </c:pt>
                <c:pt idx="10">
                  <c:v>75</c:v>
                </c:pt>
                <c:pt idx="11">
                  <c:v>66.099999999999994</c:v>
                </c:pt>
                <c:pt idx="12">
                  <c:v>72.099999999999994</c:v>
                </c:pt>
                <c:pt idx="13">
                  <c:v>73.900000000000006</c:v>
                </c:pt>
                <c:pt idx="14">
                  <c:v>68.400000000000006</c:v>
                </c:pt>
                <c:pt idx="15">
                  <c:v>66</c:v>
                </c:pt>
                <c:pt idx="16">
                  <c:v>68.099999999999994</c:v>
                </c:pt>
                <c:pt idx="17">
                  <c:v>65.8</c:v>
                </c:pt>
                <c:pt idx="18">
                  <c:v>60.4</c:v>
                </c:pt>
                <c:pt idx="19">
                  <c:v>64.5</c:v>
                </c:pt>
                <c:pt idx="20">
                  <c:v>66.7</c:v>
                </c:pt>
                <c:pt idx="21">
                  <c:v>62.1</c:v>
                </c:pt>
                <c:pt idx="22">
                  <c:v>63.3</c:v>
                </c:pt>
                <c:pt idx="23">
                  <c:v>61</c:v>
                </c:pt>
                <c:pt idx="24">
                  <c:v>67</c:v>
                </c:pt>
                <c:pt idx="25">
                  <c:v>66.900000000000006</c:v>
                </c:pt>
                <c:pt idx="26">
                  <c:v>56.5</c:v>
                </c:pt>
                <c:pt idx="27">
                  <c:v>52.7</c:v>
                </c:pt>
                <c:pt idx="28">
                  <c:v>51.7</c:v>
                </c:pt>
                <c:pt idx="29">
                  <c:v>58.7</c:v>
                </c:pt>
                <c:pt idx="30">
                  <c:v>62.3</c:v>
                </c:pt>
                <c:pt idx="31">
                  <c:v>67.3</c:v>
                </c:pt>
                <c:pt idx="32">
                  <c:v>73.7</c:v>
                </c:pt>
                <c:pt idx="33">
                  <c:v>75</c:v>
                </c:pt>
                <c:pt idx="34">
                  <c:v>76.7</c:v>
                </c:pt>
                <c:pt idx="35">
                  <c:v>64.5</c:v>
                </c:pt>
                <c:pt idx="36">
                  <c:v>71.400000000000006</c:v>
                </c:pt>
                <c:pt idx="37">
                  <c:v>66.900000000000006</c:v>
                </c:pt>
                <c:pt idx="38">
                  <c:v>66.5</c:v>
                </c:pt>
                <c:pt idx="39">
                  <c:v>72.400000000000006</c:v>
                </c:pt>
                <c:pt idx="40">
                  <c:v>76.3</c:v>
                </c:pt>
                <c:pt idx="41">
                  <c:v>73.099999999999994</c:v>
                </c:pt>
                <c:pt idx="42">
                  <c:v>74.099999999999994</c:v>
                </c:pt>
                <c:pt idx="43">
                  <c:v>77.2</c:v>
                </c:pt>
                <c:pt idx="44">
                  <c:v>73.099999999999994</c:v>
                </c:pt>
                <c:pt idx="45">
                  <c:v>70.3</c:v>
                </c:pt>
                <c:pt idx="46">
                  <c:v>62.5</c:v>
                </c:pt>
                <c:pt idx="47">
                  <c:v>64.3</c:v>
                </c:pt>
                <c:pt idx="48">
                  <c:v>71</c:v>
                </c:pt>
                <c:pt idx="49">
                  <c:v>66.5</c:v>
                </c:pt>
                <c:pt idx="50">
                  <c:v>62</c:v>
                </c:pt>
                <c:pt idx="51">
                  <c:v>65.5</c:v>
                </c:pt>
                <c:pt idx="52">
                  <c:v>67.5</c:v>
                </c:pt>
                <c:pt idx="53">
                  <c:v>65.7</c:v>
                </c:pt>
                <c:pt idx="54">
                  <c:v>65.400000000000006</c:v>
                </c:pt>
                <c:pt idx="55">
                  <c:v>65.400000000000006</c:v>
                </c:pt>
                <c:pt idx="56">
                  <c:v>69.3</c:v>
                </c:pt>
                <c:pt idx="57">
                  <c:v>73.400000000000006</c:v>
                </c:pt>
                <c:pt idx="58">
                  <c:v>72.099999999999994</c:v>
                </c:pt>
                <c:pt idx="59">
                  <c:v>71.900000000000006</c:v>
                </c:pt>
                <c:pt idx="60">
                  <c:v>70.400000000000006</c:v>
                </c:pt>
                <c:pt idx="61">
                  <c:v>74.599999999999994</c:v>
                </c:pt>
                <c:pt idx="62">
                  <c:v>80.8</c:v>
                </c:pt>
                <c:pt idx="63">
                  <c:v>89.1</c:v>
                </c:pt>
                <c:pt idx="64">
                  <c:v>93.3</c:v>
                </c:pt>
                <c:pt idx="65">
                  <c:v>92.2</c:v>
                </c:pt>
                <c:pt idx="66">
                  <c:v>92.8</c:v>
                </c:pt>
                <c:pt idx="67">
                  <c:v>90.9</c:v>
                </c:pt>
                <c:pt idx="68">
                  <c:v>89.9</c:v>
                </c:pt>
                <c:pt idx="69">
                  <c:v>89.3</c:v>
                </c:pt>
                <c:pt idx="70">
                  <c:v>91.1</c:v>
                </c:pt>
                <c:pt idx="71">
                  <c:v>94.2</c:v>
                </c:pt>
                <c:pt idx="72">
                  <c:v>100.1</c:v>
                </c:pt>
                <c:pt idx="73">
                  <c:v>97.4</c:v>
                </c:pt>
                <c:pt idx="74">
                  <c:v>101</c:v>
                </c:pt>
                <c:pt idx="75">
                  <c:v>96.1</c:v>
                </c:pt>
                <c:pt idx="76">
                  <c:v>98.1</c:v>
                </c:pt>
                <c:pt idx="77">
                  <c:v>95.5</c:v>
                </c:pt>
                <c:pt idx="78">
                  <c:v>96.6</c:v>
                </c:pt>
                <c:pt idx="79">
                  <c:v>99.1</c:v>
                </c:pt>
                <c:pt idx="80">
                  <c:v>100.9</c:v>
                </c:pt>
                <c:pt idx="81">
                  <c:v>96.3</c:v>
                </c:pt>
                <c:pt idx="82">
                  <c:v>95.7</c:v>
                </c:pt>
                <c:pt idx="83">
                  <c:v>92.9</c:v>
                </c:pt>
                <c:pt idx="84">
                  <c:v>96</c:v>
                </c:pt>
                <c:pt idx="85">
                  <c:v>93.7</c:v>
                </c:pt>
                <c:pt idx="86">
                  <c:v>93.7</c:v>
                </c:pt>
                <c:pt idx="87">
                  <c:v>94.6</c:v>
                </c:pt>
                <c:pt idx="88">
                  <c:v>91.8</c:v>
                </c:pt>
                <c:pt idx="89">
                  <c:v>96.5</c:v>
                </c:pt>
                <c:pt idx="90">
                  <c:v>94</c:v>
                </c:pt>
                <c:pt idx="91">
                  <c:v>92.4</c:v>
                </c:pt>
                <c:pt idx="92">
                  <c:v>92.1</c:v>
                </c:pt>
                <c:pt idx="93">
                  <c:v>88.4</c:v>
                </c:pt>
                <c:pt idx="94">
                  <c:v>90.9</c:v>
                </c:pt>
                <c:pt idx="95">
                  <c:v>93.9</c:v>
                </c:pt>
                <c:pt idx="96">
                  <c:v>95.6</c:v>
                </c:pt>
                <c:pt idx="97">
                  <c:v>95.9</c:v>
                </c:pt>
                <c:pt idx="98">
                  <c:v>95.1</c:v>
                </c:pt>
                <c:pt idx="99">
                  <c:v>96.2</c:v>
                </c:pt>
                <c:pt idx="100">
                  <c:v>94.8</c:v>
                </c:pt>
                <c:pt idx="101">
                  <c:v>99.3</c:v>
                </c:pt>
                <c:pt idx="102">
                  <c:v>97.7</c:v>
                </c:pt>
                <c:pt idx="103">
                  <c:v>94.9</c:v>
                </c:pt>
                <c:pt idx="104">
                  <c:v>91.9</c:v>
                </c:pt>
                <c:pt idx="105">
                  <c:v>95.6</c:v>
                </c:pt>
                <c:pt idx="106">
                  <c:v>91.4</c:v>
                </c:pt>
                <c:pt idx="107">
                  <c:v>89.1</c:v>
                </c:pt>
                <c:pt idx="108">
                  <c:v>90.4</c:v>
                </c:pt>
                <c:pt idx="109">
                  <c:v>90.2</c:v>
                </c:pt>
                <c:pt idx="110">
                  <c:v>90.8</c:v>
                </c:pt>
                <c:pt idx="111">
                  <c:v>92.8</c:v>
                </c:pt>
                <c:pt idx="112">
                  <c:v>91.1</c:v>
                </c:pt>
                <c:pt idx="113">
                  <c:v>91.5</c:v>
                </c:pt>
                <c:pt idx="114">
                  <c:v>93.7</c:v>
                </c:pt>
                <c:pt idx="115">
                  <c:v>94.4</c:v>
                </c:pt>
                <c:pt idx="116">
                  <c:v>93.6</c:v>
                </c:pt>
                <c:pt idx="117">
                  <c:v>89.3</c:v>
                </c:pt>
                <c:pt idx="118">
                  <c:v>83.1</c:v>
                </c:pt>
                <c:pt idx="119">
                  <c:v>86.8</c:v>
                </c:pt>
                <c:pt idx="120">
                  <c:v>90.8</c:v>
                </c:pt>
                <c:pt idx="121">
                  <c:v>91.6</c:v>
                </c:pt>
                <c:pt idx="122">
                  <c:v>94.6</c:v>
                </c:pt>
                <c:pt idx="123">
                  <c:v>91.2</c:v>
                </c:pt>
                <c:pt idx="124">
                  <c:v>94.8</c:v>
                </c:pt>
                <c:pt idx="125">
                  <c:v>94.7</c:v>
                </c:pt>
                <c:pt idx="126">
                  <c:v>93.4</c:v>
                </c:pt>
                <c:pt idx="127">
                  <c:v>97.4</c:v>
                </c:pt>
                <c:pt idx="128">
                  <c:v>97.3</c:v>
                </c:pt>
                <c:pt idx="129">
                  <c:v>94.1</c:v>
                </c:pt>
                <c:pt idx="130">
                  <c:v>93</c:v>
                </c:pt>
                <c:pt idx="131">
                  <c:v>91.9</c:v>
                </c:pt>
                <c:pt idx="132">
                  <c:v>97.9</c:v>
                </c:pt>
                <c:pt idx="133">
                  <c:v>95.4</c:v>
                </c:pt>
                <c:pt idx="134">
                  <c:v>94.3</c:v>
                </c:pt>
                <c:pt idx="135">
                  <c:v>91.5</c:v>
                </c:pt>
                <c:pt idx="136">
                  <c:v>90.7</c:v>
                </c:pt>
                <c:pt idx="137">
                  <c:v>90.6</c:v>
                </c:pt>
                <c:pt idx="138">
                  <c:v>92</c:v>
                </c:pt>
                <c:pt idx="139">
                  <c:v>89.6</c:v>
                </c:pt>
                <c:pt idx="140">
                  <c:v>95.8</c:v>
                </c:pt>
                <c:pt idx="141">
                  <c:v>93.9</c:v>
                </c:pt>
                <c:pt idx="142">
                  <c:v>90.9</c:v>
                </c:pt>
                <c:pt idx="143">
                  <c:v>90.5</c:v>
                </c:pt>
                <c:pt idx="144">
                  <c:v>93</c:v>
                </c:pt>
                <c:pt idx="145">
                  <c:v>89.5</c:v>
                </c:pt>
                <c:pt idx="146">
                  <c:v>91.3</c:v>
                </c:pt>
                <c:pt idx="147">
                  <c:v>93.9</c:v>
                </c:pt>
                <c:pt idx="148">
                  <c:v>90.6</c:v>
                </c:pt>
                <c:pt idx="149">
                  <c:v>88.3</c:v>
                </c:pt>
                <c:pt idx="150">
                  <c:v>88.2</c:v>
                </c:pt>
                <c:pt idx="151">
                  <c:v>76.400000000000006</c:v>
                </c:pt>
                <c:pt idx="152">
                  <c:v>72.8</c:v>
                </c:pt>
                <c:pt idx="153">
                  <c:v>63.9</c:v>
                </c:pt>
                <c:pt idx="154">
                  <c:v>66</c:v>
                </c:pt>
                <c:pt idx="155">
                  <c:v>65.5</c:v>
                </c:pt>
                <c:pt idx="156">
                  <c:v>66.8</c:v>
                </c:pt>
                <c:pt idx="157">
                  <c:v>70.400000000000006</c:v>
                </c:pt>
                <c:pt idx="158">
                  <c:v>87.7</c:v>
                </c:pt>
                <c:pt idx="159">
                  <c:v>81.8</c:v>
                </c:pt>
                <c:pt idx="160">
                  <c:v>78.3</c:v>
                </c:pt>
                <c:pt idx="161">
                  <c:v>82.1</c:v>
                </c:pt>
                <c:pt idx="162">
                  <c:v>82.9</c:v>
                </c:pt>
                <c:pt idx="163">
                  <c:v>82</c:v>
                </c:pt>
                <c:pt idx="164">
                  <c:v>83</c:v>
                </c:pt>
                <c:pt idx="165">
                  <c:v>78.3</c:v>
                </c:pt>
                <c:pt idx="166">
                  <c:v>69.099999999999994</c:v>
                </c:pt>
                <c:pt idx="167">
                  <c:v>68.2</c:v>
                </c:pt>
                <c:pt idx="168">
                  <c:v>67.5</c:v>
                </c:pt>
                <c:pt idx="169">
                  <c:v>68.8</c:v>
                </c:pt>
                <c:pt idx="170">
                  <c:v>76</c:v>
                </c:pt>
                <c:pt idx="171">
                  <c:v>77.2</c:v>
                </c:pt>
                <c:pt idx="172">
                  <c:v>79.2</c:v>
                </c:pt>
                <c:pt idx="173">
                  <c:v>80.400000000000006</c:v>
                </c:pt>
                <c:pt idx="174">
                  <c:v>76.599999999999994</c:v>
                </c:pt>
                <c:pt idx="175">
                  <c:v>76.099999999999994</c:v>
                </c:pt>
                <c:pt idx="176">
                  <c:v>75.599999999999994</c:v>
                </c:pt>
                <c:pt idx="177">
                  <c:v>73.3</c:v>
                </c:pt>
                <c:pt idx="178">
                  <c:v>85.3</c:v>
                </c:pt>
                <c:pt idx="179">
                  <c:v>91</c:v>
                </c:pt>
                <c:pt idx="180">
                  <c:v>89.3</c:v>
                </c:pt>
                <c:pt idx="181">
                  <c:v>86.6</c:v>
                </c:pt>
                <c:pt idx="182">
                  <c:v>85.9</c:v>
                </c:pt>
                <c:pt idx="183">
                  <c:v>85.6</c:v>
                </c:pt>
                <c:pt idx="184">
                  <c:v>80.3</c:v>
                </c:pt>
                <c:pt idx="185">
                  <c:v>81.5</c:v>
                </c:pt>
                <c:pt idx="186">
                  <c:v>77</c:v>
                </c:pt>
                <c:pt idx="187">
                  <c:v>77.3</c:v>
                </c:pt>
                <c:pt idx="188">
                  <c:v>77.900000000000006</c:v>
                </c:pt>
                <c:pt idx="189">
                  <c:v>82.7</c:v>
                </c:pt>
                <c:pt idx="190">
                  <c:v>81.2</c:v>
                </c:pt>
                <c:pt idx="191">
                  <c:v>88.2</c:v>
                </c:pt>
                <c:pt idx="192">
                  <c:v>94.3</c:v>
                </c:pt>
                <c:pt idx="193">
                  <c:v>93.2</c:v>
                </c:pt>
                <c:pt idx="194">
                  <c:v>91.5</c:v>
                </c:pt>
                <c:pt idx="195">
                  <c:v>92.6</c:v>
                </c:pt>
                <c:pt idx="196">
                  <c:v>92.8</c:v>
                </c:pt>
                <c:pt idx="197">
                  <c:v>91.2</c:v>
                </c:pt>
                <c:pt idx="198">
                  <c:v>89</c:v>
                </c:pt>
                <c:pt idx="199">
                  <c:v>91.7</c:v>
                </c:pt>
                <c:pt idx="200">
                  <c:v>91.5</c:v>
                </c:pt>
                <c:pt idx="201">
                  <c:v>92.7</c:v>
                </c:pt>
                <c:pt idx="202">
                  <c:v>91.6</c:v>
                </c:pt>
                <c:pt idx="203">
                  <c:v>95.1</c:v>
                </c:pt>
                <c:pt idx="204">
                  <c:v>97.6</c:v>
                </c:pt>
                <c:pt idx="205">
                  <c:v>95.1</c:v>
                </c:pt>
                <c:pt idx="206">
                  <c:v>90.3</c:v>
                </c:pt>
                <c:pt idx="207">
                  <c:v>92.5</c:v>
                </c:pt>
                <c:pt idx="208">
                  <c:v>89.8</c:v>
                </c:pt>
                <c:pt idx="209">
                  <c:v>92.7</c:v>
                </c:pt>
                <c:pt idx="210">
                  <c:v>94.4</c:v>
                </c:pt>
                <c:pt idx="211">
                  <c:v>96.2</c:v>
                </c:pt>
                <c:pt idx="212">
                  <c:v>88.9</c:v>
                </c:pt>
                <c:pt idx="213">
                  <c:v>90.2</c:v>
                </c:pt>
                <c:pt idx="214">
                  <c:v>88.2</c:v>
                </c:pt>
                <c:pt idx="215">
                  <c:v>91</c:v>
                </c:pt>
                <c:pt idx="216">
                  <c:v>89.3</c:v>
                </c:pt>
                <c:pt idx="217">
                  <c:v>88.5</c:v>
                </c:pt>
                <c:pt idx="218">
                  <c:v>93.7</c:v>
                </c:pt>
                <c:pt idx="219">
                  <c:v>92.7</c:v>
                </c:pt>
                <c:pt idx="220">
                  <c:v>89.4</c:v>
                </c:pt>
                <c:pt idx="221">
                  <c:v>92.4</c:v>
                </c:pt>
                <c:pt idx="222">
                  <c:v>94.7</c:v>
                </c:pt>
                <c:pt idx="223">
                  <c:v>95.3</c:v>
                </c:pt>
                <c:pt idx="224">
                  <c:v>94.7</c:v>
                </c:pt>
                <c:pt idx="225">
                  <c:v>96.5</c:v>
                </c:pt>
                <c:pt idx="226">
                  <c:v>99.2</c:v>
                </c:pt>
                <c:pt idx="227">
                  <c:v>96.9</c:v>
                </c:pt>
                <c:pt idx="228">
                  <c:v>97.4</c:v>
                </c:pt>
                <c:pt idx="229">
                  <c:v>99.7</c:v>
                </c:pt>
                <c:pt idx="230">
                  <c:v>100</c:v>
                </c:pt>
                <c:pt idx="231">
                  <c:v>101.4</c:v>
                </c:pt>
                <c:pt idx="232">
                  <c:v>103.2</c:v>
                </c:pt>
                <c:pt idx="233">
                  <c:v>104.5</c:v>
                </c:pt>
                <c:pt idx="234">
                  <c:v>107.1</c:v>
                </c:pt>
                <c:pt idx="235">
                  <c:v>104.4</c:v>
                </c:pt>
                <c:pt idx="236">
                  <c:v>106</c:v>
                </c:pt>
                <c:pt idx="237">
                  <c:v>105.6</c:v>
                </c:pt>
                <c:pt idx="238">
                  <c:v>107.2</c:v>
                </c:pt>
                <c:pt idx="239">
                  <c:v>102.1</c:v>
                </c:pt>
                <c:pt idx="240">
                  <c:v>106.6</c:v>
                </c:pt>
                <c:pt idx="241">
                  <c:v>110.4</c:v>
                </c:pt>
                <c:pt idx="242">
                  <c:v>106.5</c:v>
                </c:pt>
                <c:pt idx="243">
                  <c:v>108.7</c:v>
                </c:pt>
                <c:pt idx="244">
                  <c:v>106.5</c:v>
                </c:pt>
                <c:pt idx="245">
                  <c:v>105.6</c:v>
                </c:pt>
                <c:pt idx="246">
                  <c:v>105.2</c:v>
                </c:pt>
                <c:pt idx="247">
                  <c:v>104.4</c:v>
                </c:pt>
                <c:pt idx="248">
                  <c:v>100.9</c:v>
                </c:pt>
                <c:pt idx="249">
                  <c:v>97.4</c:v>
                </c:pt>
                <c:pt idx="250">
                  <c:v>102.7</c:v>
                </c:pt>
                <c:pt idx="251">
                  <c:v>100.5</c:v>
                </c:pt>
                <c:pt idx="252">
                  <c:v>103.9</c:v>
                </c:pt>
                <c:pt idx="253">
                  <c:v>108.1</c:v>
                </c:pt>
                <c:pt idx="254">
                  <c:v>105.7</c:v>
                </c:pt>
                <c:pt idx="255">
                  <c:v>104.6</c:v>
                </c:pt>
                <c:pt idx="256">
                  <c:v>106.8</c:v>
                </c:pt>
                <c:pt idx="257">
                  <c:v>107.3</c:v>
                </c:pt>
                <c:pt idx="258">
                  <c:v>106</c:v>
                </c:pt>
                <c:pt idx="259">
                  <c:v>104.5</c:v>
                </c:pt>
                <c:pt idx="260">
                  <c:v>107.2</c:v>
                </c:pt>
                <c:pt idx="261">
                  <c:v>103.2</c:v>
                </c:pt>
                <c:pt idx="262">
                  <c:v>107.2</c:v>
                </c:pt>
                <c:pt idx="263">
                  <c:v>105.4</c:v>
                </c:pt>
                <c:pt idx="264">
                  <c:v>112</c:v>
                </c:pt>
                <c:pt idx="265">
                  <c:v>111.3</c:v>
                </c:pt>
                <c:pt idx="266">
                  <c:v>107.1</c:v>
                </c:pt>
                <c:pt idx="267">
                  <c:v>109.2</c:v>
                </c:pt>
                <c:pt idx="268">
                  <c:v>110.7</c:v>
                </c:pt>
                <c:pt idx="269">
                  <c:v>106.4</c:v>
                </c:pt>
                <c:pt idx="270">
                  <c:v>108.3</c:v>
                </c:pt>
                <c:pt idx="271">
                  <c:v>107.3</c:v>
                </c:pt>
                <c:pt idx="272">
                  <c:v>106.8</c:v>
                </c:pt>
                <c:pt idx="273">
                  <c:v>105.8</c:v>
                </c:pt>
                <c:pt idx="274">
                  <c:v>107.6</c:v>
                </c:pt>
                <c:pt idx="275">
                  <c:v>98.4</c:v>
                </c:pt>
                <c:pt idx="276">
                  <c:v>94.7</c:v>
                </c:pt>
                <c:pt idx="277">
                  <c:v>90.6</c:v>
                </c:pt>
                <c:pt idx="278">
                  <c:v>91.5</c:v>
                </c:pt>
                <c:pt idx="279">
                  <c:v>88.4</c:v>
                </c:pt>
                <c:pt idx="280">
                  <c:v>92</c:v>
                </c:pt>
                <c:pt idx="281">
                  <c:v>92.6</c:v>
                </c:pt>
                <c:pt idx="282">
                  <c:v>92.4</c:v>
                </c:pt>
                <c:pt idx="283">
                  <c:v>91.5</c:v>
                </c:pt>
                <c:pt idx="284">
                  <c:v>81.8</c:v>
                </c:pt>
                <c:pt idx="285">
                  <c:v>82.7</c:v>
                </c:pt>
                <c:pt idx="286">
                  <c:v>83.9</c:v>
                </c:pt>
                <c:pt idx="287">
                  <c:v>88.8</c:v>
                </c:pt>
                <c:pt idx="288">
                  <c:v>93</c:v>
                </c:pt>
                <c:pt idx="289">
                  <c:v>90.7</c:v>
                </c:pt>
                <c:pt idx="290">
                  <c:v>95.7</c:v>
                </c:pt>
                <c:pt idx="291">
                  <c:v>93</c:v>
                </c:pt>
                <c:pt idx="292">
                  <c:v>96.9</c:v>
                </c:pt>
                <c:pt idx="293">
                  <c:v>92.4</c:v>
                </c:pt>
                <c:pt idx="294">
                  <c:v>88.1</c:v>
                </c:pt>
                <c:pt idx="295">
                  <c:v>87.6</c:v>
                </c:pt>
                <c:pt idx="296">
                  <c:v>86.1</c:v>
                </c:pt>
                <c:pt idx="297">
                  <c:v>80.599999999999994</c:v>
                </c:pt>
                <c:pt idx="298">
                  <c:v>84.2</c:v>
                </c:pt>
                <c:pt idx="299">
                  <c:v>86.7</c:v>
                </c:pt>
                <c:pt idx="300">
                  <c:v>82.4</c:v>
                </c:pt>
                <c:pt idx="301">
                  <c:v>79.900000000000006</c:v>
                </c:pt>
                <c:pt idx="302">
                  <c:v>77.599999999999994</c:v>
                </c:pt>
                <c:pt idx="303">
                  <c:v>86</c:v>
                </c:pt>
                <c:pt idx="304">
                  <c:v>92.1</c:v>
                </c:pt>
                <c:pt idx="305">
                  <c:v>89.7</c:v>
                </c:pt>
                <c:pt idx="306">
                  <c:v>90.9</c:v>
                </c:pt>
                <c:pt idx="307">
                  <c:v>89.3</c:v>
                </c:pt>
                <c:pt idx="308">
                  <c:v>87.7</c:v>
                </c:pt>
                <c:pt idx="309">
                  <c:v>89.6</c:v>
                </c:pt>
                <c:pt idx="310">
                  <c:v>93.7</c:v>
                </c:pt>
                <c:pt idx="311">
                  <c:v>92.6</c:v>
                </c:pt>
                <c:pt idx="312">
                  <c:v>103.8</c:v>
                </c:pt>
                <c:pt idx="313">
                  <c:v>94.4</c:v>
                </c:pt>
                <c:pt idx="314">
                  <c:v>95.8</c:v>
                </c:pt>
                <c:pt idx="315">
                  <c:v>94.2</c:v>
                </c:pt>
                <c:pt idx="316">
                  <c:v>90.2</c:v>
                </c:pt>
                <c:pt idx="317">
                  <c:v>95.6</c:v>
                </c:pt>
                <c:pt idx="318">
                  <c:v>96.7</c:v>
                </c:pt>
                <c:pt idx="319">
                  <c:v>95.9</c:v>
                </c:pt>
                <c:pt idx="320">
                  <c:v>94.2</c:v>
                </c:pt>
                <c:pt idx="321">
                  <c:v>91.7</c:v>
                </c:pt>
                <c:pt idx="322">
                  <c:v>92.8</c:v>
                </c:pt>
                <c:pt idx="323">
                  <c:v>97.1</c:v>
                </c:pt>
                <c:pt idx="324">
                  <c:v>95.5</c:v>
                </c:pt>
                <c:pt idx="325">
                  <c:v>94.1</c:v>
                </c:pt>
                <c:pt idx="326">
                  <c:v>92.6</c:v>
                </c:pt>
                <c:pt idx="327">
                  <c:v>87.7</c:v>
                </c:pt>
                <c:pt idx="328">
                  <c:v>86.9</c:v>
                </c:pt>
                <c:pt idx="329">
                  <c:v>96</c:v>
                </c:pt>
                <c:pt idx="330">
                  <c:v>96.5</c:v>
                </c:pt>
                <c:pt idx="331">
                  <c:v>89.1</c:v>
                </c:pt>
                <c:pt idx="332">
                  <c:v>76.900000000000006</c:v>
                </c:pt>
                <c:pt idx="333">
                  <c:v>74.2</c:v>
                </c:pt>
                <c:pt idx="334">
                  <c:v>81.599999999999994</c:v>
                </c:pt>
                <c:pt idx="335">
                  <c:v>91.5</c:v>
                </c:pt>
                <c:pt idx="336">
                  <c:v>91.2</c:v>
                </c:pt>
                <c:pt idx="337">
                  <c:v>86.7</c:v>
                </c:pt>
                <c:pt idx="338">
                  <c:v>88.9</c:v>
                </c:pt>
                <c:pt idx="339">
                  <c:v>87.4</c:v>
                </c:pt>
                <c:pt idx="340">
                  <c:v>79.099999999999994</c:v>
                </c:pt>
                <c:pt idx="341">
                  <c:v>84.9</c:v>
                </c:pt>
                <c:pt idx="342">
                  <c:v>84.7</c:v>
                </c:pt>
                <c:pt idx="343">
                  <c:v>82</c:v>
                </c:pt>
                <c:pt idx="344">
                  <c:v>85.4</c:v>
                </c:pt>
                <c:pt idx="345">
                  <c:v>93.6</c:v>
                </c:pt>
                <c:pt idx="346">
                  <c:v>92.1</c:v>
                </c:pt>
                <c:pt idx="347">
                  <c:v>91.7</c:v>
                </c:pt>
                <c:pt idx="348">
                  <c:v>96.9</c:v>
                </c:pt>
                <c:pt idx="349">
                  <c:v>91.3</c:v>
                </c:pt>
                <c:pt idx="350">
                  <c:v>88.4</c:v>
                </c:pt>
                <c:pt idx="351">
                  <c:v>87.1</c:v>
                </c:pt>
                <c:pt idx="352">
                  <c:v>88.3</c:v>
                </c:pt>
                <c:pt idx="353">
                  <c:v>85.3</c:v>
                </c:pt>
                <c:pt idx="354">
                  <c:v>90.4</c:v>
                </c:pt>
                <c:pt idx="355">
                  <c:v>83.4</c:v>
                </c:pt>
                <c:pt idx="356">
                  <c:v>83.4</c:v>
                </c:pt>
                <c:pt idx="357">
                  <c:v>80.900000000000006</c:v>
                </c:pt>
                <c:pt idx="358">
                  <c:v>76.099999999999994</c:v>
                </c:pt>
                <c:pt idx="359">
                  <c:v>75.5</c:v>
                </c:pt>
                <c:pt idx="360">
                  <c:v>78.400000000000006</c:v>
                </c:pt>
                <c:pt idx="361">
                  <c:v>70.8</c:v>
                </c:pt>
                <c:pt idx="362">
                  <c:v>69.5</c:v>
                </c:pt>
                <c:pt idx="363">
                  <c:v>62.6</c:v>
                </c:pt>
                <c:pt idx="364">
                  <c:v>59.8</c:v>
                </c:pt>
                <c:pt idx="365">
                  <c:v>56.4</c:v>
                </c:pt>
                <c:pt idx="366">
                  <c:v>61.2</c:v>
                </c:pt>
                <c:pt idx="367">
                  <c:v>63</c:v>
                </c:pt>
                <c:pt idx="368">
                  <c:v>70.3</c:v>
                </c:pt>
                <c:pt idx="369">
                  <c:v>57.6</c:v>
                </c:pt>
                <c:pt idx="370">
                  <c:v>55.3</c:v>
                </c:pt>
                <c:pt idx="371">
                  <c:v>60.1</c:v>
                </c:pt>
                <c:pt idx="372">
                  <c:v>61.2</c:v>
                </c:pt>
                <c:pt idx="373">
                  <c:v>56.3</c:v>
                </c:pt>
                <c:pt idx="374">
                  <c:v>57.3</c:v>
                </c:pt>
                <c:pt idx="375">
                  <c:v>65.099999999999994</c:v>
                </c:pt>
                <c:pt idx="376">
                  <c:v>68.7</c:v>
                </c:pt>
                <c:pt idx="377">
                  <c:v>70.8</c:v>
                </c:pt>
                <c:pt idx="378">
                  <c:v>66</c:v>
                </c:pt>
                <c:pt idx="379">
                  <c:v>65.7</c:v>
                </c:pt>
                <c:pt idx="380">
                  <c:v>73.5</c:v>
                </c:pt>
                <c:pt idx="381">
                  <c:v>70.599999999999994</c:v>
                </c:pt>
                <c:pt idx="382">
                  <c:v>67.400000000000006</c:v>
                </c:pt>
                <c:pt idx="383">
                  <c:v>72.5</c:v>
                </c:pt>
                <c:pt idx="384">
                  <c:v>74.400000000000006</c:v>
                </c:pt>
                <c:pt idx="385">
                  <c:v>73.599999999999994</c:v>
                </c:pt>
                <c:pt idx="386">
                  <c:v>73.599999999999994</c:v>
                </c:pt>
                <c:pt idx="387">
                  <c:v>72.2</c:v>
                </c:pt>
                <c:pt idx="388">
                  <c:v>73.599999999999994</c:v>
                </c:pt>
                <c:pt idx="389">
                  <c:v>76</c:v>
                </c:pt>
                <c:pt idx="390">
                  <c:v>67.8</c:v>
                </c:pt>
                <c:pt idx="391">
                  <c:v>68.900000000000006</c:v>
                </c:pt>
                <c:pt idx="392">
                  <c:v>68.2</c:v>
                </c:pt>
                <c:pt idx="393">
                  <c:v>67.7</c:v>
                </c:pt>
                <c:pt idx="394">
                  <c:v>71.599999999999994</c:v>
                </c:pt>
                <c:pt idx="395">
                  <c:v>74.5</c:v>
                </c:pt>
                <c:pt idx="396">
                  <c:v>74.2</c:v>
                </c:pt>
                <c:pt idx="397">
                  <c:v>77.5</c:v>
                </c:pt>
                <c:pt idx="398">
                  <c:v>67.5</c:v>
                </c:pt>
                <c:pt idx="399">
                  <c:v>69.8</c:v>
                </c:pt>
                <c:pt idx="400">
                  <c:v>74.3</c:v>
                </c:pt>
                <c:pt idx="401">
                  <c:v>71.5</c:v>
                </c:pt>
                <c:pt idx="402">
                  <c:v>63.7</c:v>
                </c:pt>
                <c:pt idx="403">
                  <c:v>55.8</c:v>
                </c:pt>
                <c:pt idx="404">
                  <c:v>59.5</c:v>
                </c:pt>
                <c:pt idx="405">
                  <c:v>60.8</c:v>
                </c:pt>
                <c:pt idx="406">
                  <c:v>63.7</c:v>
                </c:pt>
                <c:pt idx="407">
                  <c:v>69.900000000000006</c:v>
                </c:pt>
                <c:pt idx="408">
                  <c:v>75</c:v>
                </c:pt>
                <c:pt idx="409">
                  <c:v>75.3</c:v>
                </c:pt>
                <c:pt idx="410">
                  <c:v>76.2</c:v>
                </c:pt>
                <c:pt idx="411">
                  <c:v>76.400000000000006</c:v>
                </c:pt>
                <c:pt idx="412">
                  <c:v>79.3</c:v>
                </c:pt>
                <c:pt idx="413">
                  <c:v>73.2</c:v>
                </c:pt>
                <c:pt idx="414">
                  <c:v>72.3</c:v>
                </c:pt>
                <c:pt idx="415">
                  <c:v>74.3</c:v>
                </c:pt>
                <c:pt idx="416">
                  <c:v>78.3</c:v>
                </c:pt>
                <c:pt idx="417">
                  <c:v>82.6</c:v>
                </c:pt>
                <c:pt idx="418">
                  <c:v>82.7</c:v>
                </c:pt>
                <c:pt idx="419">
                  <c:v>72.900000000000006</c:v>
                </c:pt>
                <c:pt idx="420">
                  <c:v>73.8</c:v>
                </c:pt>
                <c:pt idx="421">
                  <c:v>77.599999999999994</c:v>
                </c:pt>
                <c:pt idx="422">
                  <c:v>78.599999999999994</c:v>
                </c:pt>
                <c:pt idx="423">
                  <c:v>76.400000000000006</c:v>
                </c:pt>
                <c:pt idx="424">
                  <c:v>84.5</c:v>
                </c:pt>
                <c:pt idx="425">
                  <c:v>84.1</c:v>
                </c:pt>
                <c:pt idx="426">
                  <c:v>85.1</c:v>
                </c:pt>
                <c:pt idx="427">
                  <c:v>82.1</c:v>
                </c:pt>
                <c:pt idx="428">
                  <c:v>77.5</c:v>
                </c:pt>
                <c:pt idx="429">
                  <c:v>73.2</c:v>
                </c:pt>
                <c:pt idx="430">
                  <c:v>75.099999999999994</c:v>
                </c:pt>
                <c:pt idx="431">
                  <c:v>82.5</c:v>
                </c:pt>
                <c:pt idx="432">
                  <c:v>81.2</c:v>
                </c:pt>
                <c:pt idx="433">
                  <c:v>81.599999999999994</c:v>
                </c:pt>
                <c:pt idx="434">
                  <c:v>80</c:v>
                </c:pt>
                <c:pt idx="435">
                  <c:v>84.1</c:v>
                </c:pt>
                <c:pt idx="436">
                  <c:v>81.900000000000006</c:v>
                </c:pt>
                <c:pt idx="437">
                  <c:v>82.5</c:v>
                </c:pt>
                <c:pt idx="438">
                  <c:v>81.8</c:v>
                </c:pt>
                <c:pt idx="439">
                  <c:v>82.5</c:v>
                </c:pt>
                <c:pt idx="440">
                  <c:v>84.6</c:v>
                </c:pt>
                <c:pt idx="441">
                  <c:v>86.9</c:v>
                </c:pt>
                <c:pt idx="442">
                  <c:v>88.8</c:v>
                </c:pt>
                <c:pt idx="443">
                  <c:v>93.6</c:v>
                </c:pt>
                <c:pt idx="444">
                  <c:v>98.1</c:v>
                </c:pt>
                <c:pt idx="445">
                  <c:v>95.4</c:v>
                </c:pt>
                <c:pt idx="446">
                  <c:v>93</c:v>
                </c:pt>
                <c:pt idx="447">
                  <c:v>95.9</c:v>
                </c:pt>
                <c:pt idx="448">
                  <c:v>90.7</c:v>
                </c:pt>
                <c:pt idx="449">
                  <c:v>96.1</c:v>
                </c:pt>
                <c:pt idx="450">
                  <c:v>93.1</c:v>
                </c:pt>
                <c:pt idx="451">
                  <c:v>91.9</c:v>
                </c:pt>
                <c:pt idx="452">
                  <c:v>87.2</c:v>
                </c:pt>
                <c:pt idx="453">
                  <c:v>90</c:v>
                </c:pt>
                <c:pt idx="454">
                  <c:v>91.3</c:v>
                </c:pt>
                <c:pt idx="455">
                  <c:v>92.6</c:v>
                </c:pt>
                <c:pt idx="456">
                  <c:v>92</c:v>
                </c:pt>
                <c:pt idx="457">
                  <c:v>91.7</c:v>
                </c:pt>
                <c:pt idx="458">
                  <c:v>91</c:v>
                </c:pt>
                <c:pt idx="459">
                  <c:v>89</c:v>
                </c:pt>
                <c:pt idx="460">
                  <c:v>94.7</c:v>
                </c:pt>
                <c:pt idx="461">
                  <c:v>93.5</c:v>
                </c:pt>
                <c:pt idx="462">
                  <c:v>90</c:v>
                </c:pt>
                <c:pt idx="463">
                  <c:v>89.8</c:v>
                </c:pt>
                <c:pt idx="464">
                  <c:v>91.2</c:v>
                </c:pt>
                <c:pt idx="465">
                  <c:v>87.2</c:v>
                </c:pt>
                <c:pt idx="466">
                  <c:v>93.8</c:v>
                </c:pt>
                <c:pt idx="467">
                  <c:v>98.2</c:v>
                </c:pt>
                <c:pt idx="468">
                  <c:v>98.5</c:v>
                </c:pt>
                <c:pt idx="469">
                  <c:v>96.3</c:v>
                </c:pt>
                <c:pt idx="470">
                  <c:v>96.9</c:v>
                </c:pt>
                <c:pt idx="471">
                  <c:v>97</c:v>
                </c:pt>
                <c:pt idx="472">
                  <c:v>97.1</c:v>
                </c:pt>
                <c:pt idx="473">
                  <c:v>95</c:v>
                </c:pt>
                <c:pt idx="474">
                  <c:v>93.4</c:v>
                </c:pt>
                <c:pt idx="475">
                  <c:v>96.8</c:v>
                </c:pt>
                <c:pt idx="476">
                  <c:v>95.1</c:v>
                </c:pt>
                <c:pt idx="477">
                  <c:v>100.7</c:v>
                </c:pt>
                <c:pt idx="478">
                  <c:v>98.5</c:v>
                </c:pt>
                <c:pt idx="479">
                  <c:v>95.9</c:v>
                </c:pt>
                <c:pt idx="480">
                  <c:v>95.7</c:v>
                </c:pt>
                <c:pt idx="481">
                  <c:v>99.7</c:v>
                </c:pt>
                <c:pt idx="482">
                  <c:v>101.4</c:v>
                </c:pt>
                <c:pt idx="483">
                  <c:v>98.8</c:v>
                </c:pt>
                <c:pt idx="484">
                  <c:v>98</c:v>
                </c:pt>
                <c:pt idx="485">
                  <c:v>98.2</c:v>
                </c:pt>
                <c:pt idx="486">
                  <c:v>97.9</c:v>
                </c:pt>
                <c:pt idx="487">
                  <c:v>96.2</c:v>
                </c:pt>
                <c:pt idx="488">
                  <c:v>100.1</c:v>
                </c:pt>
                <c:pt idx="489">
                  <c:v>98.6</c:v>
                </c:pt>
                <c:pt idx="490">
                  <c:v>97.5</c:v>
                </c:pt>
                <c:pt idx="491">
                  <c:v>98.3</c:v>
                </c:pt>
                <c:pt idx="492">
                  <c:v>91.2</c:v>
                </c:pt>
                <c:pt idx="493">
                  <c:v>93.8</c:v>
                </c:pt>
                <c:pt idx="494">
                  <c:v>98.4</c:v>
                </c:pt>
                <c:pt idx="495">
                  <c:v>97.2</c:v>
                </c:pt>
                <c:pt idx="496">
                  <c:v>100</c:v>
                </c:pt>
                <c:pt idx="497">
                  <c:v>98.2</c:v>
                </c:pt>
                <c:pt idx="498">
                  <c:v>98.4</c:v>
                </c:pt>
                <c:pt idx="499">
                  <c:v>89.8</c:v>
                </c:pt>
                <c:pt idx="500">
                  <c:v>93.2</c:v>
                </c:pt>
                <c:pt idx="501">
                  <c:v>95.5</c:v>
                </c:pt>
                <c:pt idx="502">
                  <c:v>96.8</c:v>
                </c:pt>
                <c:pt idx="503">
                  <c:v>99.3</c:v>
                </c:pt>
                <c:pt idx="504">
                  <c:v>99.8</c:v>
                </c:pt>
                <c:pt idx="505">
                  <c:v>101</c:v>
                </c:pt>
                <c:pt idx="506">
                  <c:v>89.1</c:v>
                </c:pt>
                <c:pt idx="507">
                  <c:v>71.8</c:v>
                </c:pt>
                <c:pt idx="508">
                  <c:v>72.3</c:v>
                </c:pt>
                <c:pt idx="509">
                  <c:v>78.099999999999994</c:v>
                </c:pt>
                <c:pt idx="510">
                  <c:v>72.5</c:v>
                </c:pt>
                <c:pt idx="511">
                  <c:v>74.099999999999994</c:v>
                </c:pt>
                <c:pt idx="512">
                  <c:v>80.400000000000006</c:v>
                </c:pt>
                <c:pt idx="513">
                  <c:v>81.8</c:v>
                </c:pt>
                <c:pt idx="514">
                  <c:v>76.900000000000006</c:v>
                </c:pt>
                <c:pt idx="515">
                  <c:v>80.7</c:v>
                </c:pt>
                <c:pt idx="516">
                  <c:v>79</c:v>
                </c:pt>
                <c:pt idx="517">
                  <c:v>76.8</c:v>
                </c:pt>
                <c:pt idx="518">
                  <c:v>84.9</c:v>
                </c:pt>
                <c:pt idx="519">
                  <c:v>88.3</c:v>
                </c:pt>
                <c:pt idx="520">
                  <c:v>82.9</c:v>
                </c:pt>
                <c:pt idx="521">
                  <c:v>85.5</c:v>
                </c:pt>
                <c:pt idx="522">
                  <c:v>81.2</c:v>
                </c:pt>
                <c:pt idx="523">
                  <c:v>70.3</c:v>
                </c:pt>
                <c:pt idx="524">
                  <c:v>72.8</c:v>
                </c:pt>
                <c:pt idx="525">
                  <c:v>71.7</c:v>
                </c:pt>
                <c:pt idx="526">
                  <c:v>67.400000000000006</c:v>
                </c:pt>
                <c:pt idx="527">
                  <c:v>70.599999999999994</c:v>
                </c:pt>
                <c:pt idx="528">
                  <c:v>67.2</c:v>
                </c:pt>
                <c:pt idx="529">
                  <c:v>62.8</c:v>
                </c:pt>
                <c:pt idx="530">
                  <c:v>59.4</c:v>
                </c:pt>
                <c:pt idx="531">
                  <c:v>65.2</c:v>
                </c:pt>
                <c:pt idx="532">
                  <c:v>58.4</c:v>
                </c:pt>
                <c:pt idx="533">
                  <c:v>50</c:v>
                </c:pt>
                <c:pt idx="534">
                  <c:v>51.5</c:v>
                </c:pt>
                <c:pt idx="535">
                  <c:v>58.2</c:v>
                </c:pt>
                <c:pt idx="536">
                  <c:v>58.6</c:v>
                </c:pt>
                <c:pt idx="537">
                  <c:v>59.9</c:v>
                </c:pt>
                <c:pt idx="538">
                  <c:v>56.7</c:v>
                </c:pt>
                <c:pt idx="539">
                  <c:v>59.8</c:v>
                </c:pt>
                <c:pt idx="540">
                  <c:v>64.900000000000006</c:v>
                </c:pt>
                <c:pt idx="541">
                  <c:v>66.900000000000006</c:v>
                </c:pt>
                <c:pt idx="542">
                  <c:v>62</c:v>
                </c:pt>
                <c:pt idx="543">
                  <c:v>63.7</c:v>
                </c:pt>
                <c:pt idx="544">
                  <c:v>59</c:v>
                </c:pt>
                <c:pt idx="545">
                  <c:v>64.2</c:v>
                </c:pt>
                <c:pt idx="546">
                  <c:v>71.5</c:v>
                </c:pt>
                <c:pt idx="547">
                  <c:v>69.400000000000006</c:v>
                </c:pt>
                <c:pt idx="548">
                  <c:v>67.8</c:v>
                </c:pt>
                <c:pt idx="549">
                  <c:v>63.8</c:v>
                </c:pt>
                <c:pt idx="550">
                  <c:v>61.3</c:v>
                </c:pt>
                <c:pt idx="551">
                  <c:v>69.7</c:v>
                </c:pt>
                <c:pt idx="552">
                  <c:v>79</c:v>
                </c:pt>
                <c:pt idx="553">
                  <c:v>76.900000000000006</c:v>
                </c:pt>
                <c:pt idx="554">
                  <c:v>79.400000000000006</c:v>
                </c:pt>
                <c:pt idx="555">
                  <c:v>77.2</c:v>
                </c:pt>
                <c:pt idx="556">
                  <c:v>69.099999999999994</c:v>
                </c:pt>
                <c:pt idx="557">
                  <c:v>68.2</c:v>
                </c:pt>
                <c:pt idx="558">
                  <c:v>#N/A</c:v>
                </c:pt>
                <c:pt idx="559">
                  <c:v>#N/A</c:v>
                </c:pt>
                <c:pt idx="560">
                  <c:v>#N/A</c:v>
                </c:pt>
                <c:pt idx="561">
                  <c:v>#N/A</c:v>
                </c:pt>
                <c:pt idx="562">
                  <c:v>#N/A</c:v>
                </c:pt>
                <c:pt idx="56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9D-46BE-B2BA-1B9000156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163144"/>
        <c:axId val="98165104"/>
      </c:lineChart>
      <c:dateAx>
        <c:axId val="9816314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txPr>
          <a:bodyPr rot="0"/>
          <a:lstStyle/>
          <a:p>
            <a:pPr>
              <a:defRPr sz="1200"/>
            </a:pPr>
            <a:endParaRPr lang="en-US"/>
          </a:p>
        </c:txPr>
        <c:crossAx val="98165104"/>
        <c:crosses val="autoZero"/>
        <c:auto val="1"/>
        <c:lblOffset val="100"/>
        <c:baseTimeUnit val="days"/>
        <c:majorUnit val="36"/>
        <c:majorTimeUnit val="months"/>
        <c:minorUnit val="12"/>
        <c:minorTimeUnit val="months"/>
      </c:dateAx>
      <c:valAx>
        <c:axId val="98165104"/>
        <c:scaling>
          <c:orientation val="minMax"/>
          <c:min val="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98163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NORTH AMERICA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CONSUMER CONFIDENCE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Monthly, Long Term Average</a:t>
            </a:r>
            <a:r>
              <a:rPr lang="en-US" sz="2000" b="0" baseline="0" dirty="0"/>
              <a:t> = 100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08"/>
          <c:w val="0.90661507828762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762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101.1459</c:v>
                </c:pt>
                <c:pt idx="1">
                  <c:v>101.1482</c:v>
                </c:pt>
                <c:pt idx="2">
                  <c:v>101.0514</c:v>
                </c:pt>
                <c:pt idx="3">
                  <c:v>100.9965</c:v>
                </c:pt>
                <c:pt idx="4">
                  <c:v>100.91589999999999</c:v>
                </c:pt>
                <c:pt idx="5">
                  <c:v>100.93</c:v>
                </c:pt>
                <c:pt idx="6">
                  <c:v>100.815</c:v>
                </c:pt>
                <c:pt idx="7">
                  <c:v>100.625</c:v>
                </c:pt>
                <c:pt idx="8">
                  <c:v>100.4538</c:v>
                </c:pt>
                <c:pt idx="9">
                  <c:v>100.48309999999999</c:v>
                </c:pt>
                <c:pt idx="10">
                  <c:v>100.59990000000001</c:v>
                </c:pt>
                <c:pt idx="11">
                  <c:v>100.6973</c:v>
                </c:pt>
                <c:pt idx="12">
                  <c:v>100.71040000000001</c:v>
                </c:pt>
                <c:pt idx="13">
                  <c:v>100.673</c:v>
                </c:pt>
                <c:pt idx="14">
                  <c:v>100.633</c:v>
                </c:pt>
                <c:pt idx="15">
                  <c:v>100.6551</c:v>
                </c:pt>
                <c:pt idx="16">
                  <c:v>100.7778</c:v>
                </c:pt>
                <c:pt idx="17">
                  <c:v>100.7557</c:v>
                </c:pt>
                <c:pt idx="18">
                  <c:v>100.6087</c:v>
                </c:pt>
                <c:pt idx="19">
                  <c:v>100.50239999999999</c:v>
                </c:pt>
                <c:pt idx="20">
                  <c:v>100.4832</c:v>
                </c:pt>
                <c:pt idx="21">
                  <c:v>100.5603</c:v>
                </c:pt>
                <c:pt idx="22">
                  <c:v>100.8904</c:v>
                </c:pt>
                <c:pt idx="23">
                  <c:v>101.22880000000001</c:v>
                </c:pt>
                <c:pt idx="24">
                  <c:v>101.37739999999999</c:v>
                </c:pt>
                <c:pt idx="25">
                  <c:v>101.36499999999999</c:v>
                </c:pt>
                <c:pt idx="26">
                  <c:v>101.3344</c:v>
                </c:pt>
                <c:pt idx="27">
                  <c:v>101.29470000000001</c:v>
                </c:pt>
                <c:pt idx="28">
                  <c:v>101.22329999999999</c:v>
                </c:pt>
                <c:pt idx="29">
                  <c:v>101.1172</c:v>
                </c:pt>
                <c:pt idx="30">
                  <c:v>101.0761</c:v>
                </c:pt>
                <c:pt idx="31">
                  <c:v>101.1728</c:v>
                </c:pt>
                <c:pt idx="32">
                  <c:v>101.29389999999999</c:v>
                </c:pt>
                <c:pt idx="33">
                  <c:v>101.4439</c:v>
                </c:pt>
                <c:pt idx="34">
                  <c:v>101.4238</c:v>
                </c:pt>
                <c:pt idx="35">
                  <c:v>101.34099999999999</c:v>
                </c:pt>
                <c:pt idx="36">
                  <c:v>101.3704</c:v>
                </c:pt>
                <c:pt idx="37">
                  <c:v>101.53019999999999</c:v>
                </c:pt>
                <c:pt idx="38">
                  <c:v>101.62949999999999</c:v>
                </c:pt>
                <c:pt idx="39">
                  <c:v>101.5796</c:v>
                </c:pt>
                <c:pt idx="40">
                  <c:v>101.4953</c:v>
                </c:pt>
                <c:pt idx="41">
                  <c:v>101.4384</c:v>
                </c:pt>
                <c:pt idx="42">
                  <c:v>101.4075</c:v>
                </c:pt>
                <c:pt idx="43">
                  <c:v>101.4186</c:v>
                </c:pt>
                <c:pt idx="44">
                  <c:v>101.5003</c:v>
                </c:pt>
                <c:pt idx="45">
                  <c:v>101.4828</c:v>
                </c:pt>
                <c:pt idx="46">
                  <c:v>101.3758</c:v>
                </c:pt>
                <c:pt idx="47">
                  <c:v>101.2088</c:v>
                </c:pt>
                <c:pt idx="48">
                  <c:v>101.0089</c:v>
                </c:pt>
                <c:pt idx="49">
                  <c:v>101.06189999999999</c:v>
                </c:pt>
                <c:pt idx="50">
                  <c:v>101.2753</c:v>
                </c:pt>
                <c:pt idx="51">
                  <c:v>101.4318</c:v>
                </c:pt>
                <c:pt idx="52">
                  <c:v>101.51779999999999</c:v>
                </c:pt>
                <c:pt idx="53">
                  <c:v>101.426</c:v>
                </c:pt>
                <c:pt idx="54">
                  <c:v>101.1991</c:v>
                </c:pt>
                <c:pt idx="55">
                  <c:v>100.9093</c:v>
                </c:pt>
                <c:pt idx="56">
                  <c:v>100.9092</c:v>
                </c:pt>
                <c:pt idx="57">
                  <c:v>101.1078</c:v>
                </c:pt>
                <c:pt idx="58">
                  <c:v>101.3707</c:v>
                </c:pt>
                <c:pt idx="59">
                  <c:v>101.5937</c:v>
                </c:pt>
                <c:pt idx="60">
                  <c:v>101.5921</c:v>
                </c:pt>
                <c:pt idx="61">
                  <c:v>101.17319999999999</c:v>
                </c:pt>
                <c:pt idx="62">
                  <c:v>100.1966</c:v>
                </c:pt>
                <c:pt idx="63">
                  <c:v>99.134389999999996</c:v>
                </c:pt>
                <c:pt idx="64">
                  <c:v>98.645099999999999</c:v>
                </c:pt>
                <c:pt idx="65">
                  <c:v>98.596369999999993</c:v>
                </c:pt>
                <c:pt idx="66">
                  <c:v>98.613299999999995</c:v>
                </c:pt>
                <c:pt idx="67">
                  <c:v>98.810779999999994</c:v>
                </c:pt>
                <c:pt idx="68">
                  <c:v>99.116479999999996</c:v>
                </c:pt>
                <c:pt idx="69">
                  <c:v>99.262010000000004</c:v>
                </c:pt>
                <c:pt idx="70">
                  <c:v>99.219840000000005</c:v>
                </c:pt>
                <c:pt idx="71">
                  <c:v>99.222840000000005</c:v>
                </c:pt>
                <c:pt idx="72">
                  <c:v>99.228800000000007</c:v>
                </c:pt>
                <c:pt idx="73">
                  <c:v>99.365390000000005</c:v>
                </c:pt>
                <c:pt idx="74">
                  <c:v>99.723820000000003</c:v>
                </c:pt>
                <c:pt idx="75">
                  <c:v>99.962890000000002</c:v>
                </c:pt>
                <c:pt idx="76">
                  <c:v>99.905429999999996</c:v>
                </c:pt>
                <c:pt idx="77">
                  <c:v>99.700040000000001</c:v>
                </c:pt>
                <c:pt idx="78">
                  <c:v>99.241979999999998</c:v>
                </c:pt>
                <c:pt idx="79">
                  <c:v>98.685010000000005</c:v>
                </c:pt>
                <c:pt idx="80">
                  <c:v>98.392600000000002</c:v>
                </c:pt>
                <c:pt idx="81">
                  <c:v>98.209950000000006</c:v>
                </c:pt>
                <c:pt idx="82">
                  <c:v>98.051090000000002</c:v>
                </c:pt>
                <c:pt idx="83">
                  <c:v>97.951809999999995</c:v>
                </c:pt>
                <c:pt idx="84">
                  <c:v>97.721729999999994</c:v>
                </c:pt>
                <c:pt idx="85">
                  <c:v>97.420720000000003</c:v>
                </c:pt>
                <c:pt idx="86">
                  <c:v>97.188180000000003</c:v>
                </c:pt>
                <c:pt idx="87">
                  <c:v>97.025390000000002</c:v>
                </c:pt>
                <c:pt idx="88">
                  <c:v>96.627219999999994</c:v>
                </c:pt>
                <c:pt idx="89">
                  <c:v>96.228650000000002</c:v>
                </c:pt>
                <c:pt idx="90">
                  <c:v>96.201319999999996</c:v>
                </c:pt>
                <c:pt idx="91">
                  <c:v>96.461879999999994</c:v>
                </c:pt>
                <c:pt idx="92">
                  <c:v>96.676119999999997</c:v>
                </c:pt>
                <c:pt idx="93">
                  <c:v>96.788309999999996</c:v>
                </c:pt>
                <c:pt idx="94">
                  <c:v>96.853999999999999</c:v>
                </c:pt>
                <c:pt idx="95">
                  <c:v>97.069370000000006</c:v>
                </c:pt>
                <c:pt idx="96">
                  <c:v>97.351860000000002</c:v>
                </c:pt>
                <c:pt idx="97">
                  <c:v>97.466719999999995</c:v>
                </c:pt>
                <c:pt idx="98">
                  <c:v>97.357420000000005</c:v>
                </c:pt>
                <c:pt idx="99">
                  <c:v>97.266670000000005</c:v>
                </c:pt>
                <c:pt idx="100">
                  <c:v>97.268000000000001</c:v>
                </c:pt>
                <c:pt idx="101">
                  <c:v>97.556950000000001</c:v>
                </c:pt>
                <c:pt idx="102">
                  <c:v>97.895660000000007</c:v>
                </c:pt>
                <c:pt idx="103">
                  <c:v>97.936999999999998</c:v>
                </c:pt>
                <c:pt idx="104">
                  <c:v>97.746300000000005</c:v>
                </c:pt>
                <c:pt idx="105">
                  <c:v>97.512540000000001</c:v>
                </c:pt>
                <c:pt idx="106">
                  <c:v>97.562209999999993</c:v>
                </c:pt>
                <c:pt idx="107">
                  <c:v>98.109700000000004</c:v>
                </c:pt>
                <c:pt idx="108">
                  <c:v>98.912970000000001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F7-49A8-9473-F60E8DE0FDB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Canada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General</c:formatCode>
                <c:ptCount val="120"/>
                <c:pt idx="0">
                  <c:v>99.98</c:v>
                </c:pt>
                <c:pt idx="1">
                  <c:v>99.87</c:v>
                </c:pt>
                <c:pt idx="2">
                  <c:v>99.87</c:v>
                </c:pt>
                <c:pt idx="3">
                  <c:v>99.69</c:v>
                </c:pt>
                <c:pt idx="4">
                  <c:v>99.67</c:v>
                </c:pt>
                <c:pt idx="5">
                  <c:v>99.64</c:v>
                </c:pt>
                <c:pt idx="6">
                  <c:v>99.42</c:v>
                </c:pt>
                <c:pt idx="7">
                  <c:v>99.15</c:v>
                </c:pt>
                <c:pt idx="8">
                  <c:v>99.08</c:v>
                </c:pt>
                <c:pt idx="9">
                  <c:v>99.22</c:v>
                </c:pt>
                <c:pt idx="10">
                  <c:v>99.22</c:v>
                </c:pt>
                <c:pt idx="11">
                  <c:v>98.76</c:v>
                </c:pt>
                <c:pt idx="12">
                  <c:v>98.3</c:v>
                </c:pt>
                <c:pt idx="13">
                  <c:v>98.31</c:v>
                </c:pt>
                <c:pt idx="14">
                  <c:v>98.71</c:v>
                </c:pt>
                <c:pt idx="15">
                  <c:v>99.18</c:v>
                </c:pt>
                <c:pt idx="16">
                  <c:v>99.61</c:v>
                </c:pt>
                <c:pt idx="17">
                  <c:v>99.84</c:v>
                </c:pt>
                <c:pt idx="18">
                  <c:v>99.96</c:v>
                </c:pt>
                <c:pt idx="19">
                  <c:v>99.92</c:v>
                </c:pt>
                <c:pt idx="20">
                  <c:v>99.82</c:v>
                </c:pt>
                <c:pt idx="21">
                  <c:v>99.72</c:v>
                </c:pt>
                <c:pt idx="22">
                  <c:v>99.82</c:v>
                </c:pt>
                <c:pt idx="23">
                  <c:v>99.98</c:v>
                </c:pt>
                <c:pt idx="24">
                  <c:v>100.18</c:v>
                </c:pt>
                <c:pt idx="25">
                  <c:v>100.5</c:v>
                </c:pt>
                <c:pt idx="26">
                  <c:v>100.7</c:v>
                </c:pt>
                <c:pt idx="27">
                  <c:v>100.78</c:v>
                </c:pt>
                <c:pt idx="28">
                  <c:v>100.87</c:v>
                </c:pt>
                <c:pt idx="29">
                  <c:v>100.97</c:v>
                </c:pt>
                <c:pt idx="30">
                  <c:v>101.14</c:v>
                </c:pt>
                <c:pt idx="31">
                  <c:v>101.32</c:v>
                </c:pt>
                <c:pt idx="32">
                  <c:v>101.33</c:v>
                </c:pt>
                <c:pt idx="33">
                  <c:v>101.51</c:v>
                </c:pt>
                <c:pt idx="34">
                  <c:v>101.8</c:v>
                </c:pt>
                <c:pt idx="35">
                  <c:v>101.96</c:v>
                </c:pt>
                <c:pt idx="36">
                  <c:v>101.74</c:v>
                </c:pt>
                <c:pt idx="37">
                  <c:v>101.41</c:v>
                </c:pt>
                <c:pt idx="38">
                  <c:v>101.36</c:v>
                </c:pt>
                <c:pt idx="39">
                  <c:v>101.44</c:v>
                </c:pt>
                <c:pt idx="40">
                  <c:v>101.5</c:v>
                </c:pt>
                <c:pt idx="41">
                  <c:v>101.44</c:v>
                </c:pt>
                <c:pt idx="42">
                  <c:v>101.4</c:v>
                </c:pt>
                <c:pt idx="43">
                  <c:v>101.4</c:v>
                </c:pt>
                <c:pt idx="44">
                  <c:v>101.36</c:v>
                </c:pt>
                <c:pt idx="45">
                  <c:v>101.25</c:v>
                </c:pt>
                <c:pt idx="46">
                  <c:v>100.92</c:v>
                </c:pt>
                <c:pt idx="47">
                  <c:v>100.57</c:v>
                </c:pt>
                <c:pt idx="48">
                  <c:v>100.61</c:v>
                </c:pt>
                <c:pt idx="49">
                  <c:v>100.85</c:v>
                </c:pt>
                <c:pt idx="50">
                  <c:v>101.12</c:v>
                </c:pt>
                <c:pt idx="51">
                  <c:v>101.28</c:v>
                </c:pt>
                <c:pt idx="52">
                  <c:v>101.52</c:v>
                </c:pt>
                <c:pt idx="53">
                  <c:v>101.62</c:v>
                </c:pt>
                <c:pt idx="54">
                  <c:v>101.56</c:v>
                </c:pt>
                <c:pt idx="55">
                  <c:v>101.29</c:v>
                </c:pt>
                <c:pt idx="56">
                  <c:v>100.96</c:v>
                </c:pt>
                <c:pt idx="57">
                  <c:v>100.76</c:v>
                </c:pt>
                <c:pt idx="58">
                  <c:v>100.72</c:v>
                </c:pt>
                <c:pt idx="59">
                  <c:v>100.7</c:v>
                </c:pt>
                <c:pt idx="60">
                  <c:v>100.75</c:v>
                </c:pt>
                <c:pt idx="61">
                  <c:v>100.1</c:v>
                </c:pt>
                <c:pt idx="62">
                  <c:v>98.32</c:v>
                </c:pt>
                <c:pt idx="63">
                  <c:v>96.6</c:v>
                </c:pt>
                <c:pt idx="64">
                  <c:v>96.38</c:v>
                </c:pt>
                <c:pt idx="65">
                  <c:v>97.01</c:v>
                </c:pt>
                <c:pt idx="66">
                  <c:v>97.53</c:v>
                </c:pt>
                <c:pt idx="67">
                  <c:v>97.69</c:v>
                </c:pt>
                <c:pt idx="68">
                  <c:v>97.66</c:v>
                </c:pt>
                <c:pt idx="69">
                  <c:v>97.47</c:v>
                </c:pt>
                <c:pt idx="70">
                  <c:v>97.57</c:v>
                </c:pt>
                <c:pt idx="71">
                  <c:v>98.05</c:v>
                </c:pt>
                <c:pt idx="72">
                  <c:v>98.59</c:v>
                </c:pt>
                <c:pt idx="73">
                  <c:v>99.09</c:v>
                </c:pt>
                <c:pt idx="74">
                  <c:v>99.64</c:v>
                </c:pt>
                <c:pt idx="75">
                  <c:v>100</c:v>
                </c:pt>
                <c:pt idx="76">
                  <c:v>100.55</c:v>
                </c:pt>
                <c:pt idx="77">
                  <c:v>101.19</c:v>
                </c:pt>
                <c:pt idx="78">
                  <c:v>101.43</c:v>
                </c:pt>
                <c:pt idx="79">
                  <c:v>101.24</c:v>
                </c:pt>
                <c:pt idx="80">
                  <c:v>100.98</c:v>
                </c:pt>
                <c:pt idx="81">
                  <c:v>100.76</c:v>
                </c:pt>
                <c:pt idx="82">
                  <c:v>100.41</c:v>
                </c:pt>
                <c:pt idx="83">
                  <c:v>99.98</c:v>
                </c:pt>
                <c:pt idx="84">
                  <c:v>99.64</c:v>
                </c:pt>
                <c:pt idx="85">
                  <c:v>99.37</c:v>
                </c:pt>
                <c:pt idx="86">
                  <c:v>99.29</c:v>
                </c:pt>
                <c:pt idx="87">
                  <c:v>99.13</c:v>
                </c:pt>
                <c:pt idx="88">
                  <c:v>98.57</c:v>
                </c:pt>
                <c:pt idx="89">
                  <c:v>97.83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F7-49A8-9473-F60E8DE0FD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Mexico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General</c:formatCode>
                <c:ptCount val="120"/>
                <c:pt idx="0">
                  <c:v>98.765510000000006</c:v>
                </c:pt>
                <c:pt idx="1">
                  <c:v>98.82629</c:v>
                </c:pt>
                <c:pt idx="2">
                  <c:v>98.845830000000007</c:v>
                </c:pt>
                <c:pt idx="3">
                  <c:v>98.692340000000002</c:v>
                </c:pt>
                <c:pt idx="4">
                  <c:v>98.591800000000006</c:v>
                </c:pt>
                <c:pt idx="5">
                  <c:v>98.558070000000001</c:v>
                </c:pt>
                <c:pt idx="6">
                  <c:v>98.371899999999997</c:v>
                </c:pt>
                <c:pt idx="7">
                  <c:v>98.243510000000001</c:v>
                </c:pt>
                <c:pt idx="8">
                  <c:v>98.294529999999995</c:v>
                </c:pt>
                <c:pt idx="9">
                  <c:v>98.46208</c:v>
                </c:pt>
                <c:pt idx="10">
                  <c:v>98.578479999999999</c:v>
                </c:pt>
                <c:pt idx="11">
                  <c:v>98.564220000000006</c:v>
                </c:pt>
                <c:pt idx="12">
                  <c:v>98.466759999999994</c:v>
                </c:pt>
                <c:pt idx="13">
                  <c:v>98.248109999999997</c:v>
                </c:pt>
                <c:pt idx="14">
                  <c:v>98.029079999999993</c:v>
                </c:pt>
                <c:pt idx="15">
                  <c:v>97.914709999999999</c:v>
                </c:pt>
                <c:pt idx="16">
                  <c:v>97.924350000000004</c:v>
                </c:pt>
                <c:pt idx="17">
                  <c:v>97.825320000000005</c:v>
                </c:pt>
                <c:pt idx="18">
                  <c:v>97.366680000000002</c:v>
                </c:pt>
                <c:pt idx="19">
                  <c:v>96.890090000000001</c:v>
                </c:pt>
                <c:pt idx="20">
                  <c:v>96.512289999999993</c:v>
                </c:pt>
                <c:pt idx="21">
                  <c:v>96.233549999999994</c:v>
                </c:pt>
                <c:pt idx="22">
                  <c:v>95.735929999999996</c:v>
                </c:pt>
                <c:pt idx="23">
                  <c:v>94.853700000000003</c:v>
                </c:pt>
                <c:pt idx="24">
                  <c:v>93.768249999999995</c:v>
                </c:pt>
                <c:pt idx="25">
                  <c:v>94.105580000000003</c:v>
                </c:pt>
                <c:pt idx="26">
                  <c:v>95.111590000000007</c:v>
                </c:pt>
                <c:pt idx="27">
                  <c:v>96.013279999999995</c:v>
                </c:pt>
                <c:pt idx="28">
                  <c:v>96.59308</c:v>
                </c:pt>
                <c:pt idx="29">
                  <c:v>96.933610000000002</c:v>
                </c:pt>
                <c:pt idx="30">
                  <c:v>97.229609999999994</c:v>
                </c:pt>
                <c:pt idx="31">
                  <c:v>97.475530000000006</c:v>
                </c:pt>
                <c:pt idx="32">
                  <c:v>97.615200000000002</c:v>
                </c:pt>
                <c:pt idx="33">
                  <c:v>97.523330000000001</c:v>
                </c:pt>
                <c:pt idx="34">
                  <c:v>97.260540000000006</c:v>
                </c:pt>
                <c:pt idx="35">
                  <c:v>96.776610000000005</c:v>
                </c:pt>
                <c:pt idx="36">
                  <c:v>96.2577</c:v>
                </c:pt>
                <c:pt idx="37">
                  <c:v>96.032989999999998</c:v>
                </c:pt>
                <c:pt idx="38">
                  <c:v>96.145259999999993</c:v>
                </c:pt>
                <c:pt idx="39">
                  <c:v>96.661450000000002</c:v>
                </c:pt>
                <c:pt idx="40">
                  <c:v>97.573390000000003</c:v>
                </c:pt>
                <c:pt idx="41">
                  <c:v>99.002589999999998</c:v>
                </c:pt>
                <c:pt idx="42">
                  <c:v>100.8952</c:v>
                </c:pt>
                <c:pt idx="43">
                  <c:v>101.86960000000001</c:v>
                </c:pt>
                <c:pt idx="44">
                  <c:v>102.0408</c:v>
                </c:pt>
                <c:pt idx="45">
                  <c:v>102.0279</c:v>
                </c:pt>
                <c:pt idx="46">
                  <c:v>102.3079</c:v>
                </c:pt>
                <c:pt idx="47">
                  <c:v>103.321</c:v>
                </c:pt>
                <c:pt idx="48">
                  <c:v>104.5189</c:v>
                </c:pt>
                <c:pt idx="49">
                  <c:v>105.3673</c:v>
                </c:pt>
                <c:pt idx="50">
                  <c:v>105.16379999999999</c:v>
                </c:pt>
                <c:pt idx="51">
                  <c:v>104.35299999999999</c:v>
                </c:pt>
                <c:pt idx="52">
                  <c:v>103.4682</c:v>
                </c:pt>
                <c:pt idx="53">
                  <c:v>102.8797</c:v>
                </c:pt>
                <c:pt idx="54">
                  <c:v>102.7911</c:v>
                </c:pt>
                <c:pt idx="55">
                  <c:v>103.13849999999999</c:v>
                </c:pt>
                <c:pt idx="56">
                  <c:v>103.50069999999999</c:v>
                </c:pt>
                <c:pt idx="57">
                  <c:v>103.4139</c:v>
                </c:pt>
                <c:pt idx="58">
                  <c:v>103.2516</c:v>
                </c:pt>
                <c:pt idx="59">
                  <c:v>103.10760000000001</c:v>
                </c:pt>
                <c:pt idx="60">
                  <c:v>102.90479999999999</c:v>
                </c:pt>
                <c:pt idx="61">
                  <c:v>101.9653</c:v>
                </c:pt>
                <c:pt idx="62">
                  <c:v>99.625309999999999</c:v>
                </c:pt>
                <c:pt idx="63">
                  <c:v>96.218400000000003</c:v>
                </c:pt>
                <c:pt idx="64">
                  <c:v>94.269069999999999</c:v>
                </c:pt>
                <c:pt idx="65">
                  <c:v>94.111459999999994</c:v>
                </c:pt>
                <c:pt idx="66">
                  <c:v>95.120699999999999</c:v>
                </c:pt>
                <c:pt idx="67">
                  <c:v>96.315520000000006</c:v>
                </c:pt>
                <c:pt idx="68">
                  <c:v>97.335499999999996</c:v>
                </c:pt>
                <c:pt idx="69">
                  <c:v>98.028109999999998</c:v>
                </c:pt>
                <c:pt idx="70">
                  <c:v>98.346689999999995</c:v>
                </c:pt>
                <c:pt idx="71">
                  <c:v>98.697550000000007</c:v>
                </c:pt>
                <c:pt idx="72">
                  <c:v>99.111050000000006</c:v>
                </c:pt>
                <c:pt idx="73">
                  <c:v>99.680149999999998</c:v>
                </c:pt>
                <c:pt idx="74">
                  <c:v>100.5622</c:v>
                </c:pt>
                <c:pt idx="75">
                  <c:v>101.48520000000001</c:v>
                </c:pt>
                <c:pt idx="76">
                  <c:v>102.2041</c:v>
                </c:pt>
                <c:pt idx="77">
                  <c:v>102.74469999999999</c:v>
                </c:pt>
                <c:pt idx="78">
                  <c:v>102.9181</c:v>
                </c:pt>
                <c:pt idx="79">
                  <c:v>102.85850000000001</c:v>
                </c:pt>
                <c:pt idx="80">
                  <c:v>103.04989999999999</c:v>
                </c:pt>
                <c:pt idx="81">
                  <c:v>103.4277</c:v>
                </c:pt>
                <c:pt idx="82">
                  <c:v>103.7473</c:v>
                </c:pt>
                <c:pt idx="83">
                  <c:v>103.42140000000001</c:v>
                </c:pt>
                <c:pt idx="84">
                  <c:v>102.92149999999999</c:v>
                </c:pt>
                <c:pt idx="85">
                  <c:v>102.721</c:v>
                </c:pt>
                <c:pt idx="86">
                  <c:v>102.79649999999999</c:v>
                </c:pt>
                <c:pt idx="87">
                  <c:v>102.8681</c:v>
                </c:pt>
                <c:pt idx="88">
                  <c:v>102.64360000000001</c:v>
                </c:pt>
                <c:pt idx="89">
                  <c:v>102.02930000000001</c:v>
                </c:pt>
                <c:pt idx="90">
                  <c:v>101.30929999999999</c:v>
                </c:pt>
                <c:pt idx="91">
                  <c:v>100.9076</c:v>
                </c:pt>
                <c:pt idx="92">
                  <c:v>100.9118</c:v>
                </c:pt>
                <c:pt idx="93">
                  <c:v>101.20569999999999</c:v>
                </c:pt>
                <c:pt idx="94">
                  <c:v>101.7086</c:v>
                </c:pt>
                <c:pt idx="95">
                  <c:v>102.379</c:v>
                </c:pt>
                <c:pt idx="96">
                  <c:v>103.0545</c:v>
                </c:pt>
                <c:pt idx="97">
                  <c:v>103.43210000000001</c:v>
                </c:pt>
                <c:pt idx="98">
                  <c:v>103.4967</c:v>
                </c:pt>
                <c:pt idx="99">
                  <c:v>103.5247</c:v>
                </c:pt>
                <c:pt idx="100">
                  <c:v>103.7658</c:v>
                </c:pt>
                <c:pt idx="101">
                  <c:v>104.20699999999999</c:v>
                </c:pt>
                <c:pt idx="102">
                  <c:v>104.6964</c:v>
                </c:pt>
                <c:pt idx="103">
                  <c:v>105.01909999999999</c:v>
                </c:pt>
                <c:pt idx="104">
                  <c:v>105.12439999999999</c:v>
                </c:pt>
                <c:pt idx="105">
                  <c:v>105.1293</c:v>
                </c:pt>
                <c:pt idx="106">
                  <c:v>105.25279999999999</c:v>
                </c:pt>
                <c:pt idx="107">
                  <c:v>105.30589999999999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F7-49A8-9473-F60E8DE0F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58048"/>
        <c:axId val="155958440"/>
      </c:lineChart>
      <c:catAx>
        <c:axId val="15595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958440"/>
        <c:crosses val="autoZero"/>
        <c:auto val="1"/>
        <c:lblAlgn val="ctr"/>
        <c:lblOffset val="100"/>
        <c:tickLblSkip val="12"/>
        <c:noMultiLvlLbl val="0"/>
      </c:catAx>
      <c:valAx>
        <c:axId val="155958440"/>
        <c:scaling>
          <c:orientation val="minMax"/>
          <c:min val="9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9580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4210030319485931"/>
          <c:y val="0.92310986654837157"/>
          <c:w val="0.51867295682867232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North</a:t>
            </a:r>
            <a:r>
              <a:rPr lang="en-US" sz="1800" baseline="0" dirty="0">
                <a:latin typeface="Arial" pitchFamily="34" charset="0"/>
                <a:cs typeface="Arial" pitchFamily="34" charset="0"/>
              </a:rPr>
              <a:t> America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Household</a:t>
            </a:r>
            <a:r>
              <a:rPr lang="en-US" sz="1800" baseline="0" dirty="0">
                <a:latin typeface="Arial" pitchFamily="34" charset="0"/>
                <a:cs typeface="Arial" pitchFamily="34" charset="0"/>
              </a:rPr>
              <a:t> Final Consumption Expenditure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  <a:r>
              <a:rPr lang="en-US" sz="2000" b="0" baseline="0" dirty="0"/>
              <a:t> Growth Percentage 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08"/>
          <c:w val="0.906615078287628"/>
          <c:h val="0.673739048464013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</c:v>
                </c:pt>
              </c:strCache>
            </c:strRef>
          </c:tx>
          <c:spPr>
            <a:ln w="88900">
              <a:solidFill>
                <a:srgbClr val="FF5050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Sheet1!$B$2:$B$24</c:f>
              <c:numCache>
                <c:formatCode>0.00</c:formatCode>
                <c:ptCount val="23"/>
                <c:pt idx="0">
                  <c:v>2.4763825135489981</c:v>
                </c:pt>
                <c:pt idx="1">
                  <c:v>2.5429412273582699</c:v>
                </c:pt>
                <c:pt idx="2">
                  <c:v>3.1642102505353051</c:v>
                </c:pt>
                <c:pt idx="3">
                  <c:v>3.7699968425321657</c:v>
                </c:pt>
                <c:pt idx="4">
                  <c:v>3.5413927531197515</c:v>
                </c:pt>
                <c:pt idx="5">
                  <c:v>2.8973599425199552</c:v>
                </c:pt>
                <c:pt idx="6">
                  <c:v>2.4309139754418823</c:v>
                </c:pt>
                <c:pt idx="7">
                  <c:v>0.15002862588131904</c:v>
                </c:pt>
                <c:pt idx="8">
                  <c:v>-1.3054959251100797</c:v>
                </c:pt>
                <c:pt idx="9">
                  <c:v>1.905912263946945</c:v>
                </c:pt>
                <c:pt idx="10">
                  <c:v>1.7015504207547991</c:v>
                </c:pt>
                <c:pt idx="11">
                  <c:v>1.3673436968015409</c:v>
                </c:pt>
                <c:pt idx="12">
                  <c:v>1.7440094322041233</c:v>
                </c:pt>
                <c:pt idx="13">
                  <c:v>2.8303038080354384</c:v>
                </c:pt>
                <c:pt idx="14">
                  <c:v>3.3725499637723857</c:v>
                </c:pt>
                <c:pt idx="15">
                  <c:v>2.4545310494755057</c:v>
                </c:pt>
                <c:pt idx="16">
                  <c:v>2.638147217837016</c:v>
                </c:pt>
                <c:pt idx="17">
                  <c:v>2.7410221305311495</c:v>
                </c:pt>
                <c:pt idx="18">
                  <c:v>2.0017612666755298</c:v>
                </c:pt>
                <c:pt idx="19">
                  <c:v>-2.5222023310130623</c:v>
                </c:pt>
                <c:pt idx="20">
                  <c:v>8.4053542086481912</c:v>
                </c:pt>
                <c:pt idx="21">
                  <c:v>2.5318387377500073</c:v>
                </c:pt>
                <c:pt idx="22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EE-4695-ACDB-3CEF480CB3D1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Canada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Sheet1!$C$2:$C$24</c:f>
              <c:numCache>
                <c:formatCode>0.00</c:formatCode>
                <c:ptCount val="23"/>
                <c:pt idx="0">
                  <c:v>2.404826686113438</c:v>
                </c:pt>
                <c:pt idx="1">
                  <c:v>3.9987841796372408</c:v>
                </c:pt>
                <c:pt idx="2">
                  <c:v>2.7441676826196044</c:v>
                </c:pt>
                <c:pt idx="3">
                  <c:v>3.0610105212404193</c:v>
                </c:pt>
                <c:pt idx="4">
                  <c:v>3.9276232368491009</c:v>
                </c:pt>
                <c:pt idx="5">
                  <c:v>4.1975219307312557</c:v>
                </c:pt>
                <c:pt idx="6">
                  <c:v>4.4130661797553046</c:v>
                </c:pt>
                <c:pt idx="7">
                  <c:v>2.9909138721442474</c:v>
                </c:pt>
                <c:pt idx="8">
                  <c:v>8.4978404479628011E-2</c:v>
                </c:pt>
                <c:pt idx="9">
                  <c:v>3.585774688660905</c:v>
                </c:pt>
                <c:pt idx="10">
                  <c:v>2.2775063681647083</c:v>
                </c:pt>
                <c:pt idx="11">
                  <c:v>1.8962060737459439</c:v>
                </c:pt>
                <c:pt idx="12">
                  <c:v>2.6278299724444167</c:v>
                </c:pt>
                <c:pt idx="13">
                  <c:v>2.5781132239978319</c:v>
                </c:pt>
                <c:pt idx="14">
                  <c:v>2.3208896349147921</c:v>
                </c:pt>
                <c:pt idx="15">
                  <c:v>2.104280435300268</c:v>
                </c:pt>
                <c:pt idx="16">
                  <c:v>3.6795603654152131</c:v>
                </c:pt>
                <c:pt idx="17">
                  <c:v>2.6417272949905453</c:v>
                </c:pt>
                <c:pt idx="18">
                  <c:v>1.5839206975054196</c:v>
                </c:pt>
                <c:pt idx="19">
                  <c:v>-6.2574319878857381</c:v>
                </c:pt>
                <c:pt idx="20">
                  <c:v>5.1146796770003959</c:v>
                </c:pt>
                <c:pt idx="21">
                  <c:v>5.0827536061183451</c:v>
                </c:pt>
                <c:pt idx="22">
                  <c:v>1.716295419176177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EE-4695-ACDB-3CEF480CB3D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Mexico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1-528F-4076-A0CE-BD6971B13B0F}"/>
              </c:ext>
            </c:extLst>
          </c:dPt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Sheet1!$D$2:$D$24</c:f>
              <c:numCache>
                <c:formatCode>0.00</c:formatCode>
                <c:ptCount val="23"/>
                <c:pt idx="0">
                  <c:v>2.8211765527915702</c:v>
                </c:pt>
                <c:pt idx="1">
                  <c:v>1.6572970602608734</c:v>
                </c:pt>
                <c:pt idx="2">
                  <c:v>2.1212942329639475</c:v>
                </c:pt>
                <c:pt idx="3">
                  <c:v>2.3286963091345427</c:v>
                </c:pt>
                <c:pt idx="4">
                  <c:v>2.1435416410649992</c:v>
                </c:pt>
                <c:pt idx="5">
                  <c:v>4.5050663023998823</c:v>
                </c:pt>
                <c:pt idx="6">
                  <c:v>1.2033293482808745</c:v>
                </c:pt>
                <c:pt idx="7">
                  <c:v>0.9951817992857741</c:v>
                </c:pt>
                <c:pt idx="8">
                  <c:v>-7.1330028797057423</c:v>
                </c:pt>
                <c:pt idx="9">
                  <c:v>4.636428034624231</c:v>
                </c:pt>
                <c:pt idx="10">
                  <c:v>4.666246012147198</c:v>
                </c:pt>
                <c:pt idx="11">
                  <c:v>2.1527383319328521</c:v>
                </c:pt>
                <c:pt idx="12">
                  <c:v>2.5762602190759338</c:v>
                </c:pt>
                <c:pt idx="13">
                  <c:v>1.9798878279826795</c:v>
                </c:pt>
                <c:pt idx="14">
                  <c:v>2.686500822368302</c:v>
                </c:pt>
                <c:pt idx="15">
                  <c:v>1.9262643565854773</c:v>
                </c:pt>
                <c:pt idx="16">
                  <c:v>1.7231190571388453</c:v>
                </c:pt>
                <c:pt idx="17">
                  <c:v>1.4630928404481693</c:v>
                </c:pt>
                <c:pt idx="18">
                  <c:v>1.1668627739379787</c:v>
                </c:pt>
                <c:pt idx="19">
                  <c:v>-10.636724354635405</c:v>
                </c:pt>
                <c:pt idx="20">
                  <c:v>8.0971022266935364</c:v>
                </c:pt>
                <c:pt idx="21">
                  <c:v>6.1823576328113035</c:v>
                </c:pt>
                <c:pt idx="22">
                  <c:v>4.3278175641697487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8F-4076-A0CE-BD6971B13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59224"/>
        <c:axId val="155959616"/>
      </c:lineChart>
      <c:catAx>
        <c:axId val="15595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959616"/>
        <c:crossesAt val="-12"/>
        <c:auto val="1"/>
        <c:lblAlgn val="ctr"/>
        <c:lblOffset val="100"/>
        <c:tickLblSkip val="2"/>
        <c:noMultiLvlLbl val="0"/>
      </c:catAx>
      <c:valAx>
        <c:axId val="155959616"/>
        <c:scaling>
          <c:orientation val="minMax"/>
          <c:min val="-1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% of growth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9592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ASIA CONSUMER CONFIDENCE 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0" dirty="0"/>
              <a:t>Monthly, Long Term Average</a:t>
            </a:r>
            <a:r>
              <a:rPr lang="en-US" sz="2000" b="0" baseline="0" dirty="0"/>
              <a:t> = 100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08"/>
          <c:w val="0.90661507828762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Japan</c:v>
                </c:pt>
              </c:strCache>
            </c:strRef>
          </c:tx>
          <c:spPr>
            <a:ln w="6985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99.372919999999993</c:v>
                </c:pt>
                <c:pt idx="1">
                  <c:v>99.632109999999997</c:v>
                </c:pt>
                <c:pt idx="2">
                  <c:v>99.840869999999995</c:v>
                </c:pt>
                <c:pt idx="3">
                  <c:v>99.952730000000003</c:v>
                </c:pt>
                <c:pt idx="4">
                  <c:v>99.955520000000007</c:v>
                </c:pt>
                <c:pt idx="5">
                  <c:v>99.924160000000001</c:v>
                </c:pt>
                <c:pt idx="6">
                  <c:v>99.880579999999995</c:v>
                </c:pt>
                <c:pt idx="7">
                  <c:v>99.880070000000003</c:v>
                </c:pt>
                <c:pt idx="8">
                  <c:v>99.890140000000002</c:v>
                </c:pt>
                <c:pt idx="9">
                  <c:v>99.983099999999993</c:v>
                </c:pt>
                <c:pt idx="10">
                  <c:v>100.0791</c:v>
                </c:pt>
                <c:pt idx="11">
                  <c:v>100.07259999999999</c:v>
                </c:pt>
                <c:pt idx="12">
                  <c:v>99.956100000000006</c:v>
                </c:pt>
                <c:pt idx="13">
                  <c:v>99.79889</c:v>
                </c:pt>
                <c:pt idx="14">
                  <c:v>99.781499999999994</c:v>
                </c:pt>
                <c:pt idx="15">
                  <c:v>99.803929999999994</c:v>
                </c:pt>
                <c:pt idx="16">
                  <c:v>99.859830000000002</c:v>
                </c:pt>
                <c:pt idx="17">
                  <c:v>99.959140000000005</c:v>
                </c:pt>
                <c:pt idx="18">
                  <c:v>100.0448</c:v>
                </c:pt>
                <c:pt idx="19">
                  <c:v>100.1405</c:v>
                </c:pt>
                <c:pt idx="20">
                  <c:v>100.1824</c:v>
                </c:pt>
                <c:pt idx="21">
                  <c:v>100.1159</c:v>
                </c:pt>
                <c:pt idx="22">
                  <c:v>100.04559999999999</c:v>
                </c:pt>
                <c:pt idx="23">
                  <c:v>100.1374</c:v>
                </c:pt>
                <c:pt idx="24">
                  <c:v>100.2492</c:v>
                </c:pt>
                <c:pt idx="25">
                  <c:v>100.3612</c:v>
                </c:pt>
                <c:pt idx="26">
                  <c:v>100.4635</c:v>
                </c:pt>
                <c:pt idx="27">
                  <c:v>100.4995</c:v>
                </c:pt>
                <c:pt idx="28">
                  <c:v>100.5102</c:v>
                </c:pt>
                <c:pt idx="29">
                  <c:v>100.51600000000001</c:v>
                </c:pt>
                <c:pt idx="30">
                  <c:v>100.5608</c:v>
                </c:pt>
                <c:pt idx="31">
                  <c:v>100.5967</c:v>
                </c:pt>
                <c:pt idx="32">
                  <c:v>100.65819999999999</c:v>
                </c:pt>
                <c:pt idx="33">
                  <c:v>100.71729999999999</c:v>
                </c:pt>
                <c:pt idx="34">
                  <c:v>100.73090000000001</c:v>
                </c:pt>
                <c:pt idx="35">
                  <c:v>100.7197</c:v>
                </c:pt>
                <c:pt idx="36">
                  <c:v>100.6991</c:v>
                </c:pt>
                <c:pt idx="37">
                  <c:v>100.6634</c:v>
                </c:pt>
                <c:pt idx="38">
                  <c:v>100.6337</c:v>
                </c:pt>
                <c:pt idx="39">
                  <c:v>100.611</c:v>
                </c:pt>
                <c:pt idx="40">
                  <c:v>100.6065</c:v>
                </c:pt>
                <c:pt idx="41">
                  <c:v>100.58150000000001</c:v>
                </c:pt>
                <c:pt idx="42">
                  <c:v>100.5616</c:v>
                </c:pt>
                <c:pt idx="43">
                  <c:v>100.52500000000001</c:v>
                </c:pt>
                <c:pt idx="44">
                  <c:v>100.44929999999999</c:v>
                </c:pt>
                <c:pt idx="45">
                  <c:v>100.3485</c:v>
                </c:pt>
                <c:pt idx="46">
                  <c:v>100.2384</c:v>
                </c:pt>
                <c:pt idx="47">
                  <c:v>100.1284</c:v>
                </c:pt>
                <c:pt idx="48">
                  <c:v>99.993629999999996</c:v>
                </c:pt>
                <c:pt idx="49">
                  <c:v>99.857910000000004</c:v>
                </c:pt>
                <c:pt idx="50">
                  <c:v>99.7089</c:v>
                </c:pt>
                <c:pt idx="51">
                  <c:v>99.57893</c:v>
                </c:pt>
                <c:pt idx="52">
                  <c:v>99.392139999999998</c:v>
                </c:pt>
                <c:pt idx="53">
                  <c:v>99.149349999999998</c:v>
                </c:pt>
                <c:pt idx="54">
                  <c:v>98.92268</c:v>
                </c:pt>
                <c:pt idx="55">
                  <c:v>98.714280000000002</c:v>
                </c:pt>
                <c:pt idx="56">
                  <c:v>98.573059999999998</c:v>
                </c:pt>
                <c:pt idx="57">
                  <c:v>98.693439999999995</c:v>
                </c:pt>
                <c:pt idx="58">
                  <c:v>99.007639999999995</c:v>
                </c:pt>
                <c:pt idx="59">
                  <c:v>99.202590000000001</c:v>
                </c:pt>
                <c:pt idx="60">
                  <c:v>99.036829999999995</c:v>
                </c:pt>
                <c:pt idx="61">
                  <c:v>98.282839999999993</c:v>
                </c:pt>
                <c:pt idx="62">
                  <c:v>96.92022</c:v>
                </c:pt>
                <c:pt idx="63">
                  <c:v>95.697580000000002</c:v>
                </c:pt>
                <c:pt idx="64">
                  <c:v>95.464359999999999</c:v>
                </c:pt>
                <c:pt idx="65">
                  <c:v>95.896190000000004</c:v>
                </c:pt>
                <c:pt idx="66">
                  <c:v>96.441599999999994</c:v>
                </c:pt>
                <c:pt idx="67">
                  <c:v>96.905600000000007</c:v>
                </c:pt>
                <c:pt idx="68">
                  <c:v>97.315889999999996</c:v>
                </c:pt>
                <c:pt idx="69">
                  <c:v>97.513750000000002</c:v>
                </c:pt>
                <c:pt idx="70">
                  <c:v>97.484750000000005</c:v>
                </c:pt>
                <c:pt idx="71">
                  <c:v>97.325530000000001</c:v>
                </c:pt>
                <c:pt idx="72">
                  <c:v>97.327650000000006</c:v>
                </c:pt>
                <c:pt idx="73">
                  <c:v>97.697779999999995</c:v>
                </c:pt>
                <c:pt idx="74">
                  <c:v>98.061570000000003</c:v>
                </c:pt>
                <c:pt idx="75">
                  <c:v>98.218639999999994</c:v>
                </c:pt>
                <c:pt idx="76">
                  <c:v>98.327759999999998</c:v>
                </c:pt>
                <c:pt idx="77">
                  <c:v>98.557590000000005</c:v>
                </c:pt>
                <c:pt idx="78">
                  <c:v>98.730590000000007</c:v>
                </c:pt>
                <c:pt idx="79">
                  <c:v>98.834209999999999</c:v>
                </c:pt>
                <c:pt idx="80">
                  <c:v>98.985010000000003</c:v>
                </c:pt>
                <c:pt idx="81">
                  <c:v>99.160470000000004</c:v>
                </c:pt>
                <c:pt idx="82">
                  <c:v>99.212789999999998</c:v>
                </c:pt>
                <c:pt idx="83">
                  <c:v>99.050210000000007</c:v>
                </c:pt>
                <c:pt idx="84">
                  <c:v>98.667019999999994</c:v>
                </c:pt>
                <c:pt idx="85">
                  <c:v>98.196359999999999</c:v>
                </c:pt>
                <c:pt idx="86">
                  <c:v>97.744540000000001</c:v>
                </c:pt>
                <c:pt idx="87">
                  <c:v>97.504999999999995</c:v>
                </c:pt>
                <c:pt idx="88">
                  <c:v>97.386759999999995</c:v>
                </c:pt>
                <c:pt idx="89">
                  <c:v>97.226519999999994</c:v>
                </c:pt>
                <c:pt idx="90">
                  <c:v>97.099109999999996</c:v>
                </c:pt>
                <c:pt idx="91">
                  <c:v>97.093360000000004</c:v>
                </c:pt>
                <c:pt idx="92">
                  <c:v>97.000579999999999</c:v>
                </c:pt>
                <c:pt idx="93">
                  <c:v>96.896529999999998</c:v>
                </c:pt>
                <c:pt idx="94">
                  <c:v>96.85</c:v>
                </c:pt>
                <c:pt idx="95">
                  <c:v>96.944540000000003</c:v>
                </c:pt>
                <c:pt idx="96">
                  <c:v>97.10548</c:v>
                </c:pt>
                <c:pt idx="97">
                  <c:v>97.362080000000006</c:v>
                </c:pt>
                <c:pt idx="98">
                  <c:v>97.769009999999994</c:v>
                </c:pt>
                <c:pt idx="99">
                  <c:v>98.14967</c:v>
                </c:pt>
                <c:pt idx="100">
                  <c:v>98.402770000000004</c:v>
                </c:pt>
                <c:pt idx="101">
                  <c:v>98.533420000000007</c:v>
                </c:pt>
                <c:pt idx="102">
                  <c:v>98.564570000000003</c:v>
                </c:pt>
                <c:pt idx="103">
                  <c:v>98.461309999999997</c:v>
                </c:pt>
                <c:pt idx="104">
                  <c:v>98.346710000000002</c:v>
                </c:pt>
                <c:pt idx="105">
                  <c:v>98.358059999999995</c:v>
                </c:pt>
                <c:pt idx="106">
                  <c:v>98.487049999999996</c:v>
                </c:pt>
                <c:pt idx="107">
                  <c:v>98.705640000000002</c:v>
                </c:pt>
                <c:pt idx="108">
                  <c:v>98.946879999999993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F7-49A8-9473-F60E8DE0FDB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Korea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General</c:formatCode>
                <c:ptCount val="120"/>
                <c:pt idx="0">
                  <c:v>100.2903</c:v>
                </c:pt>
                <c:pt idx="1">
                  <c:v>100.3365</c:v>
                </c:pt>
                <c:pt idx="2">
                  <c:v>100.37439999999999</c:v>
                </c:pt>
                <c:pt idx="3">
                  <c:v>100.43940000000001</c:v>
                </c:pt>
                <c:pt idx="4">
                  <c:v>100.36620000000001</c:v>
                </c:pt>
                <c:pt idx="5">
                  <c:v>100.1241</c:v>
                </c:pt>
                <c:pt idx="6">
                  <c:v>100.0819</c:v>
                </c:pt>
                <c:pt idx="7">
                  <c:v>100.2144</c:v>
                </c:pt>
                <c:pt idx="8">
                  <c:v>100.42619999999999</c:v>
                </c:pt>
                <c:pt idx="9">
                  <c:v>100.611</c:v>
                </c:pt>
                <c:pt idx="10">
                  <c:v>100.6027</c:v>
                </c:pt>
                <c:pt idx="11">
                  <c:v>100.36069999999999</c:v>
                </c:pt>
                <c:pt idx="12">
                  <c:v>100.0664</c:v>
                </c:pt>
                <c:pt idx="13">
                  <c:v>99.892430000000004</c:v>
                </c:pt>
                <c:pt idx="14">
                  <c:v>99.911990000000003</c:v>
                </c:pt>
                <c:pt idx="15">
                  <c:v>99.962199999999996</c:v>
                </c:pt>
                <c:pt idx="16">
                  <c:v>99.935220000000001</c:v>
                </c:pt>
                <c:pt idx="17">
                  <c:v>99.964699999999993</c:v>
                </c:pt>
                <c:pt idx="18">
                  <c:v>100.09780000000001</c:v>
                </c:pt>
                <c:pt idx="19">
                  <c:v>100.2064</c:v>
                </c:pt>
                <c:pt idx="20">
                  <c:v>100.1797</c:v>
                </c:pt>
                <c:pt idx="21">
                  <c:v>99.948319999999995</c:v>
                </c:pt>
                <c:pt idx="22">
                  <c:v>99.496830000000003</c:v>
                </c:pt>
                <c:pt idx="23">
                  <c:v>99.138980000000004</c:v>
                </c:pt>
                <c:pt idx="24">
                  <c:v>99.007869999999997</c:v>
                </c:pt>
                <c:pt idx="25">
                  <c:v>99.162220000000005</c:v>
                </c:pt>
                <c:pt idx="26">
                  <c:v>99.599170000000001</c:v>
                </c:pt>
                <c:pt idx="27">
                  <c:v>100.2627</c:v>
                </c:pt>
                <c:pt idx="28">
                  <c:v>100.97629999999999</c:v>
                </c:pt>
                <c:pt idx="29">
                  <c:v>101.4455</c:v>
                </c:pt>
                <c:pt idx="30">
                  <c:v>101.5796</c:v>
                </c:pt>
                <c:pt idx="31">
                  <c:v>101.4958</c:v>
                </c:pt>
                <c:pt idx="32">
                  <c:v>101.40009999999999</c:v>
                </c:pt>
                <c:pt idx="33">
                  <c:v>101.4636</c:v>
                </c:pt>
                <c:pt idx="34">
                  <c:v>101.5932</c:v>
                </c:pt>
                <c:pt idx="35">
                  <c:v>101.5895</c:v>
                </c:pt>
                <c:pt idx="36">
                  <c:v>101.4911</c:v>
                </c:pt>
                <c:pt idx="37">
                  <c:v>101.3562</c:v>
                </c:pt>
                <c:pt idx="38">
                  <c:v>101.2573</c:v>
                </c:pt>
                <c:pt idx="39">
                  <c:v>101.16500000000001</c:v>
                </c:pt>
                <c:pt idx="40">
                  <c:v>101.0317</c:v>
                </c:pt>
                <c:pt idx="41">
                  <c:v>100.736</c:v>
                </c:pt>
                <c:pt idx="42">
                  <c:v>100.3496</c:v>
                </c:pt>
                <c:pt idx="43">
                  <c:v>100.0624</c:v>
                </c:pt>
                <c:pt idx="44">
                  <c:v>99.903970000000001</c:v>
                </c:pt>
                <c:pt idx="45">
                  <c:v>99.74924</c:v>
                </c:pt>
                <c:pt idx="46">
                  <c:v>99.595349999999996</c:v>
                </c:pt>
                <c:pt idx="47">
                  <c:v>99.598100000000002</c:v>
                </c:pt>
                <c:pt idx="48">
                  <c:v>99.722769999999997</c:v>
                </c:pt>
                <c:pt idx="49">
                  <c:v>99.904169999999993</c:v>
                </c:pt>
                <c:pt idx="50">
                  <c:v>100.02549999999999</c:v>
                </c:pt>
                <c:pt idx="51">
                  <c:v>100.03279999999999</c:v>
                </c:pt>
                <c:pt idx="52">
                  <c:v>99.843140000000005</c:v>
                </c:pt>
                <c:pt idx="53">
                  <c:v>99.618729999999999</c:v>
                </c:pt>
                <c:pt idx="54">
                  <c:v>99.408779999999993</c:v>
                </c:pt>
                <c:pt idx="55">
                  <c:v>99.329800000000006</c:v>
                </c:pt>
                <c:pt idx="56">
                  <c:v>99.553539999999998</c:v>
                </c:pt>
                <c:pt idx="57">
                  <c:v>99.883049999999997</c:v>
                </c:pt>
                <c:pt idx="58">
                  <c:v>100.1798</c:v>
                </c:pt>
                <c:pt idx="59">
                  <c:v>100.271</c:v>
                </c:pt>
                <c:pt idx="60">
                  <c:v>99.978009999999998</c:v>
                </c:pt>
                <c:pt idx="61">
                  <c:v>98.966210000000004</c:v>
                </c:pt>
                <c:pt idx="62">
                  <c:v>97.555689999999998</c:v>
                </c:pt>
                <c:pt idx="63">
                  <c:v>96.69753</c:v>
                </c:pt>
                <c:pt idx="64">
                  <c:v>96.736260000000001</c:v>
                </c:pt>
                <c:pt idx="65">
                  <c:v>97.173389999999998</c:v>
                </c:pt>
                <c:pt idx="66">
                  <c:v>97.605029999999999</c:v>
                </c:pt>
                <c:pt idx="67">
                  <c:v>97.891239999999996</c:v>
                </c:pt>
                <c:pt idx="68">
                  <c:v>98.064679999999996</c:v>
                </c:pt>
                <c:pt idx="69">
                  <c:v>98.60651</c:v>
                </c:pt>
                <c:pt idx="70">
                  <c:v>99.030330000000006</c:v>
                </c:pt>
                <c:pt idx="71">
                  <c:v>99.08596</c:v>
                </c:pt>
                <c:pt idx="72">
                  <c:v>99.26764</c:v>
                </c:pt>
                <c:pt idx="73">
                  <c:v>99.574839999999995</c:v>
                </c:pt>
                <c:pt idx="74">
                  <c:v>99.966800000000006</c:v>
                </c:pt>
                <c:pt idx="75">
                  <c:v>100.3659</c:v>
                </c:pt>
                <c:pt idx="76">
                  <c:v>100.7243</c:v>
                </c:pt>
                <c:pt idx="77">
                  <c:v>100.8913</c:v>
                </c:pt>
                <c:pt idx="78">
                  <c:v>100.6983</c:v>
                </c:pt>
                <c:pt idx="79">
                  <c:v>100.5617</c:v>
                </c:pt>
                <c:pt idx="80">
                  <c:v>100.625</c:v>
                </c:pt>
                <c:pt idx="81">
                  <c:v>100.792</c:v>
                </c:pt>
                <c:pt idx="82">
                  <c:v>100.8412</c:v>
                </c:pt>
                <c:pt idx="83">
                  <c:v>100.7174</c:v>
                </c:pt>
                <c:pt idx="84">
                  <c:v>100.6153</c:v>
                </c:pt>
                <c:pt idx="85">
                  <c:v>100.5416</c:v>
                </c:pt>
                <c:pt idx="86">
                  <c:v>100.5055</c:v>
                </c:pt>
                <c:pt idx="87">
                  <c:v>100.3854</c:v>
                </c:pt>
                <c:pt idx="88">
                  <c:v>99.994590000000002</c:v>
                </c:pt>
                <c:pt idx="89">
                  <c:v>99.290130000000005</c:v>
                </c:pt>
                <c:pt idx="90">
                  <c:v>98.58614</c:v>
                </c:pt>
                <c:pt idx="91">
                  <c:v>98.341059999999999</c:v>
                </c:pt>
                <c:pt idx="92">
                  <c:v>98.323170000000005</c:v>
                </c:pt>
                <c:pt idx="93">
                  <c:v>98.255039999999994</c:v>
                </c:pt>
                <c:pt idx="94">
                  <c:v>98.216080000000005</c:v>
                </c:pt>
                <c:pt idx="95">
                  <c:v>98.326049999999995</c:v>
                </c:pt>
                <c:pt idx="96">
                  <c:v>98.443780000000004</c:v>
                </c:pt>
                <c:pt idx="97">
                  <c:v>98.574910000000003</c:v>
                </c:pt>
                <c:pt idx="98">
                  <c:v>98.828190000000006</c:v>
                </c:pt>
                <c:pt idx="99">
                  <c:v>99.210369999999998</c:v>
                </c:pt>
                <c:pt idx="100">
                  <c:v>99.639160000000004</c:v>
                </c:pt>
                <c:pt idx="101">
                  <c:v>100.0197</c:v>
                </c:pt>
                <c:pt idx="102">
                  <c:v>100.2448</c:v>
                </c:pt>
                <c:pt idx="103">
                  <c:v>100.2136</c:v>
                </c:pt>
                <c:pt idx="104">
                  <c:v>99.976640000000003</c:v>
                </c:pt>
                <c:pt idx="105">
                  <c:v>99.75188</c:v>
                </c:pt>
                <c:pt idx="106">
                  <c:v>99.659030000000001</c:v>
                </c:pt>
                <c:pt idx="107">
                  <c:v>99.707430000000002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F7-49A8-9473-F60E8DE0FD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General</c:formatCode>
                <c:ptCount val="120"/>
                <c:pt idx="0">
                  <c:v>99.090190000000007</c:v>
                </c:pt>
                <c:pt idx="1">
                  <c:v>99.418700000000001</c:v>
                </c:pt>
                <c:pt idx="2">
                  <c:v>99.474170000000001</c:v>
                </c:pt>
                <c:pt idx="3">
                  <c:v>99.486419999999995</c:v>
                </c:pt>
                <c:pt idx="4">
                  <c:v>99.392089999999996</c:v>
                </c:pt>
                <c:pt idx="5">
                  <c:v>98.968850000000003</c:v>
                </c:pt>
                <c:pt idx="6">
                  <c:v>98.603930000000005</c:v>
                </c:pt>
                <c:pt idx="7">
                  <c:v>98.439359999999994</c:v>
                </c:pt>
                <c:pt idx="8">
                  <c:v>98.426280000000006</c:v>
                </c:pt>
                <c:pt idx="9">
                  <c:v>98.348749999999995</c:v>
                </c:pt>
                <c:pt idx="10">
                  <c:v>98.305819999999997</c:v>
                </c:pt>
                <c:pt idx="11">
                  <c:v>98.261489999999995</c:v>
                </c:pt>
                <c:pt idx="12">
                  <c:v>98.175520000000006</c:v>
                </c:pt>
                <c:pt idx="13">
                  <c:v>97.930570000000003</c:v>
                </c:pt>
                <c:pt idx="14">
                  <c:v>97.50609</c:v>
                </c:pt>
                <c:pt idx="15">
                  <c:v>97.340479999999999</c:v>
                </c:pt>
                <c:pt idx="16">
                  <c:v>97.465969999999999</c:v>
                </c:pt>
                <c:pt idx="17">
                  <c:v>97.967259999999996</c:v>
                </c:pt>
                <c:pt idx="18">
                  <c:v>98.504379999999998</c:v>
                </c:pt>
                <c:pt idx="19">
                  <c:v>98.71996</c:v>
                </c:pt>
                <c:pt idx="20">
                  <c:v>98.845219999999998</c:v>
                </c:pt>
                <c:pt idx="21">
                  <c:v>99.132769999999994</c:v>
                </c:pt>
                <c:pt idx="22">
                  <c:v>99.438109999999995</c:v>
                </c:pt>
                <c:pt idx="23">
                  <c:v>99.694209999999998</c:v>
                </c:pt>
                <c:pt idx="24">
                  <c:v>100.01649999999999</c:v>
                </c:pt>
                <c:pt idx="25">
                  <c:v>100.3883</c:v>
                </c:pt>
                <c:pt idx="26">
                  <c:v>100.5727</c:v>
                </c:pt>
                <c:pt idx="27">
                  <c:v>100.7375</c:v>
                </c:pt>
                <c:pt idx="28">
                  <c:v>100.8017</c:v>
                </c:pt>
                <c:pt idx="29">
                  <c:v>100.9746</c:v>
                </c:pt>
                <c:pt idx="30">
                  <c:v>101.2807</c:v>
                </c:pt>
                <c:pt idx="31">
                  <c:v>101.7681</c:v>
                </c:pt>
                <c:pt idx="32">
                  <c:v>102.5836</c:v>
                </c:pt>
                <c:pt idx="33">
                  <c:v>103.3382</c:v>
                </c:pt>
                <c:pt idx="34">
                  <c:v>103.6114</c:v>
                </c:pt>
                <c:pt idx="35">
                  <c:v>103.74930000000001</c:v>
                </c:pt>
                <c:pt idx="36">
                  <c:v>103.8297</c:v>
                </c:pt>
                <c:pt idx="37">
                  <c:v>103.905</c:v>
                </c:pt>
                <c:pt idx="38">
                  <c:v>103.8343</c:v>
                </c:pt>
                <c:pt idx="39">
                  <c:v>103.7062</c:v>
                </c:pt>
                <c:pt idx="40">
                  <c:v>103.41070000000001</c:v>
                </c:pt>
                <c:pt idx="41">
                  <c:v>102.944</c:v>
                </c:pt>
                <c:pt idx="42">
                  <c:v>102.70350000000001</c:v>
                </c:pt>
                <c:pt idx="43">
                  <c:v>102.57680000000001</c:v>
                </c:pt>
                <c:pt idx="44">
                  <c:v>102.6225</c:v>
                </c:pt>
                <c:pt idx="45">
                  <c:v>102.9029</c:v>
                </c:pt>
                <c:pt idx="46">
                  <c:v>103.38030000000001</c:v>
                </c:pt>
                <c:pt idx="47">
                  <c:v>103.8126</c:v>
                </c:pt>
                <c:pt idx="48">
                  <c:v>104.15430000000001</c:v>
                </c:pt>
                <c:pt idx="49">
                  <c:v>104.3892</c:v>
                </c:pt>
                <c:pt idx="50">
                  <c:v>104.3929</c:v>
                </c:pt>
                <c:pt idx="51">
                  <c:v>104.37260000000001</c:v>
                </c:pt>
                <c:pt idx="52">
                  <c:v>104.30629999999999</c:v>
                </c:pt>
                <c:pt idx="53">
                  <c:v>104.31489999999999</c:v>
                </c:pt>
                <c:pt idx="54">
                  <c:v>104.1712</c:v>
                </c:pt>
                <c:pt idx="55">
                  <c:v>104.0249</c:v>
                </c:pt>
                <c:pt idx="56">
                  <c:v>104.1057</c:v>
                </c:pt>
                <c:pt idx="57">
                  <c:v>104.28440000000001</c:v>
                </c:pt>
                <c:pt idx="58">
                  <c:v>104.4892</c:v>
                </c:pt>
                <c:pt idx="59">
                  <c:v>104.58669999999999</c:v>
                </c:pt>
                <c:pt idx="60">
                  <c:v>104.26439999999999</c:v>
                </c:pt>
                <c:pt idx="61">
                  <c:v>103.51990000000001</c:v>
                </c:pt>
                <c:pt idx="62">
                  <c:v>102.9239</c:v>
                </c:pt>
                <c:pt idx="63">
                  <c:v>102.1669</c:v>
                </c:pt>
                <c:pt idx="64">
                  <c:v>101.6224</c:v>
                </c:pt>
                <c:pt idx="65">
                  <c:v>101.4036</c:v>
                </c:pt>
                <c:pt idx="66">
                  <c:v>101.73260000000001</c:v>
                </c:pt>
                <c:pt idx="67">
                  <c:v>102.2206</c:v>
                </c:pt>
                <c:pt idx="68">
                  <c:v>102.88760000000001</c:v>
                </c:pt>
                <c:pt idx="69">
                  <c:v>103.4397</c:v>
                </c:pt>
                <c:pt idx="70">
                  <c:v>103.804</c:v>
                </c:pt>
                <c:pt idx="71">
                  <c:v>103.9282</c:v>
                </c:pt>
                <c:pt idx="72">
                  <c:v>104.0904</c:v>
                </c:pt>
                <c:pt idx="73">
                  <c:v>104.21810000000001</c:v>
                </c:pt>
                <c:pt idx="74">
                  <c:v>103.93089999999999</c:v>
                </c:pt>
                <c:pt idx="75">
                  <c:v>103.64400000000001</c:v>
                </c:pt>
                <c:pt idx="76">
                  <c:v>103.4487</c:v>
                </c:pt>
                <c:pt idx="77">
                  <c:v>103.1939</c:v>
                </c:pt>
                <c:pt idx="78">
                  <c:v>102.7696</c:v>
                </c:pt>
                <c:pt idx="79">
                  <c:v>102.6541</c:v>
                </c:pt>
                <c:pt idx="80">
                  <c:v>102.8737</c:v>
                </c:pt>
                <c:pt idx="81">
                  <c:v>103.02970000000001</c:v>
                </c:pt>
                <c:pt idx="82">
                  <c:v>103.1635</c:v>
                </c:pt>
                <c:pt idx="83">
                  <c:v>103.3074</c:v>
                </c:pt>
                <c:pt idx="84">
                  <c:v>103.14530000000001</c:v>
                </c:pt>
                <c:pt idx="85">
                  <c:v>101.9577</c:v>
                </c:pt>
                <c:pt idx="86">
                  <c:v>99.280799999999999</c:v>
                </c:pt>
                <c:pt idx="87">
                  <c:v>95.802070000000001</c:v>
                </c:pt>
                <c:pt idx="88">
                  <c:v>93.896900000000002</c:v>
                </c:pt>
                <c:pt idx="89">
                  <c:v>93.340239999999994</c:v>
                </c:pt>
                <c:pt idx="90">
                  <c:v>93.240989999999996</c:v>
                </c:pt>
                <c:pt idx="91">
                  <c:v>93.214240000000004</c:v>
                </c:pt>
                <c:pt idx="92">
                  <c:v>93.187380000000005</c:v>
                </c:pt>
                <c:pt idx="93">
                  <c:v>93.163060000000002</c:v>
                </c:pt>
                <c:pt idx="94">
                  <c:v>93.304720000000003</c:v>
                </c:pt>
                <c:pt idx="95">
                  <c:v>93.84357</c:v>
                </c:pt>
                <c:pt idx="96">
                  <c:v>94.556020000000004</c:v>
                </c:pt>
                <c:pt idx="97">
                  <c:v>95.045400000000001</c:v>
                </c:pt>
                <c:pt idx="98">
                  <c:v>94.879589999999993</c:v>
                </c:pt>
                <c:pt idx="99">
                  <c:v>94.127470000000002</c:v>
                </c:pt>
                <c:pt idx="100">
                  <c:v>93.583380000000005</c:v>
                </c:pt>
                <c:pt idx="101">
                  <c:v>93.233029999999999</c:v>
                </c:pt>
                <c:pt idx="102">
                  <c:v>93.119950000000003</c:v>
                </c:pt>
                <c:pt idx="103">
                  <c:v>93.168300000000002</c:v>
                </c:pt>
                <c:pt idx="104">
                  <c:v>93.295940000000002</c:v>
                </c:pt>
                <c:pt idx="105">
                  <c:v>93.395359999999997</c:v>
                </c:pt>
                <c:pt idx="106">
                  <c:v>93.411249999999995</c:v>
                </c:pt>
                <c:pt idx="107">
                  <c:v>93.446259999999995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F7-49A8-9473-F60E8DE0FD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Major Five Asia </c:v>
                </c:pt>
              </c:strCache>
            </c:strRef>
          </c:tx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Sheet1!$E$2:$E$121</c:f>
              <c:numCache>
                <c:formatCode>General</c:formatCode>
                <c:ptCount val="120"/>
                <c:pt idx="0">
                  <c:v>99.422079999999994</c:v>
                </c:pt>
                <c:pt idx="1">
                  <c:v>99.680239999999998</c:v>
                </c:pt>
                <c:pt idx="2">
                  <c:v>99.73827</c:v>
                </c:pt>
                <c:pt idx="3">
                  <c:v>99.748859999999993</c:v>
                </c:pt>
                <c:pt idx="4">
                  <c:v>99.67774</c:v>
                </c:pt>
                <c:pt idx="5">
                  <c:v>99.376940000000005</c:v>
                </c:pt>
                <c:pt idx="6">
                  <c:v>99.119510000000005</c:v>
                </c:pt>
                <c:pt idx="7">
                  <c:v>99.001919999999998</c:v>
                </c:pt>
                <c:pt idx="8">
                  <c:v>98.976709999999997</c:v>
                </c:pt>
                <c:pt idx="9">
                  <c:v>98.947550000000007</c:v>
                </c:pt>
                <c:pt idx="10">
                  <c:v>98.952929999999995</c:v>
                </c:pt>
                <c:pt idx="11">
                  <c:v>98.931920000000005</c:v>
                </c:pt>
                <c:pt idx="12">
                  <c:v>98.854730000000004</c:v>
                </c:pt>
                <c:pt idx="13">
                  <c:v>98.658690000000007</c:v>
                </c:pt>
                <c:pt idx="14">
                  <c:v>98.380619999999993</c:v>
                </c:pt>
                <c:pt idx="15">
                  <c:v>98.282690000000002</c:v>
                </c:pt>
                <c:pt idx="16">
                  <c:v>98.381389999999996</c:v>
                </c:pt>
                <c:pt idx="17">
                  <c:v>98.735780000000005</c:v>
                </c:pt>
                <c:pt idx="18">
                  <c:v>99.112769999999998</c:v>
                </c:pt>
                <c:pt idx="19">
                  <c:v>99.276499999999999</c:v>
                </c:pt>
                <c:pt idx="20">
                  <c:v>99.363979999999998</c:v>
                </c:pt>
                <c:pt idx="21">
                  <c:v>99.532200000000003</c:v>
                </c:pt>
                <c:pt idx="22">
                  <c:v>99.691280000000006</c:v>
                </c:pt>
                <c:pt idx="23">
                  <c:v>99.852140000000006</c:v>
                </c:pt>
                <c:pt idx="24">
                  <c:v>100.07859999999999</c:v>
                </c:pt>
                <c:pt idx="25">
                  <c:v>100.3672</c:v>
                </c:pt>
                <c:pt idx="26">
                  <c:v>100.5568</c:v>
                </c:pt>
                <c:pt idx="27">
                  <c:v>100.7342</c:v>
                </c:pt>
                <c:pt idx="28">
                  <c:v>100.8355</c:v>
                </c:pt>
                <c:pt idx="29">
                  <c:v>100.9794</c:v>
                </c:pt>
                <c:pt idx="30">
                  <c:v>101.1939</c:v>
                </c:pt>
                <c:pt idx="31">
                  <c:v>101.51090000000001</c:v>
                </c:pt>
                <c:pt idx="32">
                  <c:v>102.04989999999999</c:v>
                </c:pt>
                <c:pt idx="33">
                  <c:v>102.56</c:v>
                </c:pt>
                <c:pt idx="34">
                  <c:v>102.7576</c:v>
                </c:pt>
                <c:pt idx="35">
                  <c:v>102.8553</c:v>
                </c:pt>
                <c:pt idx="36">
                  <c:v>102.8977</c:v>
                </c:pt>
                <c:pt idx="37">
                  <c:v>102.923</c:v>
                </c:pt>
                <c:pt idx="38">
                  <c:v>102.8597</c:v>
                </c:pt>
                <c:pt idx="39">
                  <c:v>102.7694</c:v>
                </c:pt>
                <c:pt idx="40">
                  <c:v>102.5758</c:v>
                </c:pt>
                <c:pt idx="41">
                  <c:v>102.24979999999999</c:v>
                </c:pt>
                <c:pt idx="42">
                  <c:v>102.0532</c:v>
                </c:pt>
                <c:pt idx="43">
                  <c:v>101.9302</c:v>
                </c:pt>
                <c:pt idx="44">
                  <c:v>101.9276</c:v>
                </c:pt>
                <c:pt idx="45">
                  <c:v>102.0814</c:v>
                </c:pt>
                <c:pt idx="46">
                  <c:v>102.3758</c:v>
                </c:pt>
                <c:pt idx="47">
                  <c:v>102.6541</c:v>
                </c:pt>
                <c:pt idx="48">
                  <c:v>102.8686</c:v>
                </c:pt>
                <c:pt idx="49">
                  <c:v>103.0154</c:v>
                </c:pt>
                <c:pt idx="50">
                  <c:v>103.00449999999999</c:v>
                </c:pt>
                <c:pt idx="51">
                  <c:v>102.9768</c:v>
                </c:pt>
                <c:pt idx="52">
                  <c:v>102.88930000000001</c:v>
                </c:pt>
                <c:pt idx="53">
                  <c:v>102.8309</c:v>
                </c:pt>
                <c:pt idx="54">
                  <c:v>102.6707</c:v>
                </c:pt>
                <c:pt idx="55">
                  <c:v>102.5204</c:v>
                </c:pt>
                <c:pt idx="56">
                  <c:v>102.5568</c:v>
                </c:pt>
                <c:pt idx="57">
                  <c:v>102.7186</c:v>
                </c:pt>
                <c:pt idx="58">
                  <c:v>102.9417</c:v>
                </c:pt>
                <c:pt idx="59">
                  <c:v>103.0519</c:v>
                </c:pt>
                <c:pt idx="60">
                  <c:v>102.7719</c:v>
                </c:pt>
                <c:pt idx="61">
                  <c:v>102.0364</c:v>
                </c:pt>
                <c:pt idx="62">
                  <c:v>101.2405</c:v>
                </c:pt>
                <c:pt idx="63">
                  <c:v>100.3729</c:v>
                </c:pt>
                <c:pt idx="64">
                  <c:v>99.91198</c:v>
                </c:pt>
                <c:pt idx="65">
                  <c:v>99.857159999999993</c:v>
                </c:pt>
                <c:pt idx="66">
                  <c:v>100.2054</c:v>
                </c:pt>
                <c:pt idx="67">
                  <c:v>100.6327</c:v>
                </c:pt>
                <c:pt idx="68">
                  <c:v>101.1558</c:v>
                </c:pt>
                <c:pt idx="69">
                  <c:v>101.6015</c:v>
                </c:pt>
                <c:pt idx="70">
                  <c:v>101.8955</c:v>
                </c:pt>
                <c:pt idx="71">
                  <c:v>101.9684</c:v>
                </c:pt>
                <c:pt idx="72">
                  <c:v>102.0801</c:v>
                </c:pt>
                <c:pt idx="73">
                  <c:v>102.2534</c:v>
                </c:pt>
                <c:pt idx="74">
                  <c:v>102.1758</c:v>
                </c:pt>
                <c:pt idx="75">
                  <c:v>102.0703</c:v>
                </c:pt>
                <c:pt idx="76">
                  <c:v>101.9911</c:v>
                </c:pt>
                <c:pt idx="77">
                  <c:v>101.837</c:v>
                </c:pt>
                <c:pt idx="78">
                  <c:v>101.50239999999999</c:v>
                </c:pt>
                <c:pt idx="79">
                  <c:v>101.4207</c:v>
                </c:pt>
                <c:pt idx="80">
                  <c:v>101.6598</c:v>
                </c:pt>
                <c:pt idx="81">
                  <c:v>101.8903</c:v>
                </c:pt>
                <c:pt idx="82">
                  <c:v>102.0501</c:v>
                </c:pt>
                <c:pt idx="83">
                  <c:v>102.13339999999999</c:v>
                </c:pt>
                <c:pt idx="84">
                  <c:v>101.9507</c:v>
                </c:pt>
                <c:pt idx="85">
                  <c:v>101.0381</c:v>
                </c:pt>
                <c:pt idx="86">
                  <c:v>99.117660000000001</c:v>
                </c:pt>
                <c:pt idx="87">
                  <c:v>96.698080000000004</c:v>
                </c:pt>
                <c:pt idx="88">
                  <c:v>95.381839999999997</c:v>
                </c:pt>
                <c:pt idx="89">
                  <c:v>94.945580000000007</c:v>
                </c:pt>
                <c:pt idx="90">
                  <c:v>94.805809999999994</c:v>
                </c:pt>
                <c:pt idx="91">
                  <c:v>94.756379999999993</c:v>
                </c:pt>
                <c:pt idx="92">
                  <c:v>94.704440000000005</c:v>
                </c:pt>
                <c:pt idx="93">
                  <c:v>94.661330000000007</c:v>
                </c:pt>
                <c:pt idx="94">
                  <c:v>94.749340000000004</c:v>
                </c:pt>
                <c:pt idx="95">
                  <c:v>95.148449999999997</c:v>
                </c:pt>
                <c:pt idx="96">
                  <c:v>95.6815</c:v>
                </c:pt>
                <c:pt idx="97">
                  <c:v>96.07938</c:v>
                </c:pt>
                <c:pt idx="98">
                  <c:v>96.044880000000006</c:v>
                </c:pt>
                <c:pt idx="99">
                  <c:v>95.60239</c:v>
                </c:pt>
                <c:pt idx="100">
                  <c:v>95.287300000000002</c:v>
                </c:pt>
                <c:pt idx="101">
                  <c:v>95.078829999999996</c:v>
                </c:pt>
                <c:pt idx="102">
                  <c:v>95.008349999999993</c:v>
                </c:pt>
                <c:pt idx="103">
                  <c:v>95.019729999999996</c:v>
                </c:pt>
                <c:pt idx="104">
                  <c:v>95.073430000000002</c:v>
                </c:pt>
                <c:pt idx="105">
                  <c:v>95.131829999999994</c:v>
                </c:pt>
                <c:pt idx="106">
                  <c:v>95.156350000000003</c:v>
                </c:pt>
                <c:pt idx="107">
                  <c:v>95.21602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72-4F1A-B16A-6D8D4F153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60400"/>
        <c:axId val="155960792"/>
      </c:lineChart>
      <c:catAx>
        <c:axId val="15596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960792"/>
        <c:crosses val="autoZero"/>
        <c:auto val="1"/>
        <c:lblAlgn val="ctr"/>
        <c:lblOffset val="100"/>
        <c:tickLblSkip val="12"/>
        <c:noMultiLvlLbl val="0"/>
      </c:catAx>
      <c:valAx>
        <c:axId val="155960792"/>
        <c:scaling>
          <c:orientation val="minMax"/>
          <c:min val="9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9604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4210030319485931"/>
          <c:y val="0.92310986654837157"/>
          <c:w val="0.63417300208163629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Asia Household</a:t>
            </a:r>
            <a:r>
              <a:rPr lang="en-US" sz="1800" baseline="0" dirty="0">
                <a:latin typeface="Arial" pitchFamily="34" charset="0"/>
                <a:cs typeface="Arial" pitchFamily="34" charset="0"/>
              </a:rPr>
              <a:t> Final Consumption Expenditure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  <a:r>
              <a:rPr lang="en-US" sz="2000" b="0" baseline="0" dirty="0"/>
              <a:t> Growth Percentage 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08"/>
          <c:w val="0.906615078287628"/>
          <c:h val="0.673739048464013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Japan</c:v>
                </c:pt>
              </c:strCache>
            </c:strRef>
          </c:tx>
          <c:spPr>
            <a:ln w="63500">
              <a:solidFill>
                <a:srgbClr val="FF5050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Sheet1!$B$2:$B$24</c:f>
              <c:numCache>
                <c:formatCode>0.00</c:formatCode>
                <c:ptCount val="23"/>
                <c:pt idx="0">
                  <c:v>2.0506568121141555</c:v>
                </c:pt>
                <c:pt idx="1">
                  <c:v>1.288658186634791</c:v>
                </c:pt>
                <c:pt idx="2">
                  <c:v>0.63412160938686668</c:v>
                </c:pt>
                <c:pt idx="3">
                  <c:v>1.3215729035090504</c:v>
                </c:pt>
                <c:pt idx="4">
                  <c:v>1.5306510239265521</c:v>
                </c:pt>
                <c:pt idx="5">
                  <c:v>0.92838177728491189</c:v>
                </c:pt>
                <c:pt idx="6">
                  <c:v>0.75517240064620239</c:v>
                </c:pt>
                <c:pt idx="7">
                  <c:v>-1.1331780965456346</c:v>
                </c:pt>
                <c:pt idx="8">
                  <c:v>-0.91509581018338793</c:v>
                </c:pt>
                <c:pt idx="9">
                  <c:v>2.3304641333616161</c:v>
                </c:pt>
                <c:pt idx="10">
                  <c:v>-0.52448782309070907</c:v>
                </c:pt>
                <c:pt idx="11">
                  <c:v>2.0285656429201566</c:v>
                </c:pt>
                <c:pt idx="12">
                  <c:v>2.6061324702013593</c:v>
                </c:pt>
                <c:pt idx="13">
                  <c:v>-0.90658652642123627</c:v>
                </c:pt>
                <c:pt idx="14">
                  <c:v>-0.21678203545661745</c:v>
                </c:pt>
                <c:pt idx="15">
                  <c:v>-0.4266743627795222</c:v>
                </c:pt>
                <c:pt idx="16">
                  <c:v>1.052396944153088</c:v>
                </c:pt>
                <c:pt idx="17">
                  <c:v>0.23078273368903979</c:v>
                </c:pt>
                <c:pt idx="18">
                  <c:v>-0.62370756227657864</c:v>
                </c:pt>
                <c:pt idx="19">
                  <c:v>-4.4454597236201749</c:v>
                </c:pt>
                <c:pt idx="20">
                  <c:v>0.78303478000940174</c:v>
                </c:pt>
                <c:pt idx="21">
                  <c:v>2.1546216015300104</c:v>
                </c:pt>
                <c:pt idx="22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B5-4083-89AF-A08CCB1F88A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Sheet1!$C$2:$C$24</c:f>
              <c:numCache>
                <c:formatCode>0.00</c:formatCode>
                <c:ptCount val="23"/>
                <c:pt idx="0">
                  <c:v>6.9849271906188903</c:v>
                </c:pt>
                <c:pt idx="1">
                  <c:v>9.1271846516071093</c:v>
                </c:pt>
                <c:pt idx="2">
                  <c:v>6.1589908395413886</c:v>
                </c:pt>
                <c:pt idx="3">
                  <c:v>8.0864693883171412</c:v>
                </c:pt>
                <c:pt idx="4">
                  <c:v>11.024621937796695</c:v>
                </c:pt>
                <c:pt idx="5">
                  <c:v>10.217097085500654</c:v>
                </c:pt>
                <c:pt idx="6">
                  <c:v>13.776158170680517</c:v>
                </c:pt>
                <c:pt idx="7">
                  <c:v>8.7830585870202924</c:v>
                </c:pt>
                <c:pt idx="8">
                  <c:v>9.9914386317147716</c:v>
                </c:pt>
                <c:pt idx="9">
                  <c:v>11.598704151667945</c:v>
                </c:pt>
                <c:pt idx="10">
                  <c:v>15.046927026822971</c:v>
                </c:pt>
                <c:pt idx="11">
                  <c:v>9.2052822958073079</c:v>
                </c:pt>
                <c:pt idx="12">
                  <c:v>8.8630026839354343</c:v>
                </c:pt>
                <c:pt idx="13">
                  <c:v>9.194508214005765</c:v>
                </c:pt>
                <c:pt idx="14">
                  <c:v>8.7031409745094379</c:v>
                </c:pt>
                <c:pt idx="15">
                  <c:v>8.9369855796603588</c:v>
                </c:pt>
                <c:pt idx="16">
                  <c:v>9.5350668913489329</c:v>
                </c:pt>
                <c:pt idx="17">
                  <c:v>8.3214048715563251</c:v>
                </c:pt>
                <c:pt idx="18">
                  <c:v>6.432470866138118</c:v>
                </c:pt>
                <c:pt idx="19">
                  <c:v>-2.5006039462761152</c:v>
                </c:pt>
                <c:pt idx="20">
                  <c:v>12.227916804037235</c:v>
                </c:pt>
                <c:pt idx="21">
                  <c:v>0.25905961898293128</c:v>
                </c:pt>
                <c:pt idx="22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B5-4083-89AF-A08CCB1F88A9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 Korea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Sheet1!$D$2:$D$24</c:f>
              <c:numCache>
                <c:formatCode>0.00</c:formatCode>
                <c:ptCount val="23"/>
                <c:pt idx="0">
                  <c:v>5.7930253440827499</c:v>
                </c:pt>
                <c:pt idx="1">
                  <c:v>8.9772618306601402</c:v>
                </c:pt>
                <c:pt idx="2">
                  <c:v>-0.37851391834638548</c:v>
                </c:pt>
                <c:pt idx="3">
                  <c:v>0.39942110318509094</c:v>
                </c:pt>
                <c:pt idx="4">
                  <c:v>4.6562456246099373</c:v>
                </c:pt>
                <c:pt idx="5">
                  <c:v>4.9217157680192685</c:v>
                </c:pt>
                <c:pt idx="6">
                  <c:v>5.2837099105393435</c:v>
                </c:pt>
                <c:pt idx="7">
                  <c:v>1.6232073432288558</c:v>
                </c:pt>
                <c:pt idx="8">
                  <c:v>0.21813490400852231</c:v>
                </c:pt>
                <c:pt idx="9">
                  <c:v>4.3914248336956803</c:v>
                </c:pt>
                <c:pt idx="10">
                  <c:v>2.9473937091118501</c:v>
                </c:pt>
                <c:pt idx="11">
                  <c:v>1.6542336026423357</c:v>
                </c:pt>
                <c:pt idx="12">
                  <c:v>1.7361249297282058</c:v>
                </c:pt>
                <c:pt idx="13">
                  <c:v>1.9942519162222254</c:v>
                </c:pt>
                <c:pt idx="14">
                  <c:v>2.2101200937707546</c:v>
                </c:pt>
                <c:pt idx="15">
                  <c:v>2.5923805348923423</c:v>
                </c:pt>
                <c:pt idx="16">
                  <c:v>2.7750709055196268</c:v>
                </c:pt>
                <c:pt idx="17">
                  <c:v>3.1804077661596608</c:v>
                </c:pt>
                <c:pt idx="18">
                  <c:v>2.112536188955886</c:v>
                </c:pt>
                <c:pt idx="19">
                  <c:v>-4.822627815927703</c:v>
                </c:pt>
                <c:pt idx="20">
                  <c:v>3.5770789331398589</c:v>
                </c:pt>
                <c:pt idx="21">
                  <c:v>4.1298335379896542</c:v>
                </c:pt>
                <c:pt idx="22">
                  <c:v>1.7988846111311148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7D-49EA-97FD-31D973FC2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61576"/>
        <c:axId val="411455480"/>
      </c:lineChart>
      <c:catAx>
        <c:axId val="155961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11455480"/>
        <c:crossesAt val="-10"/>
        <c:auto val="1"/>
        <c:lblAlgn val="ctr"/>
        <c:lblOffset val="100"/>
        <c:tickLblSkip val="2"/>
        <c:noMultiLvlLbl val="0"/>
      </c:catAx>
      <c:valAx>
        <c:axId val="411455480"/>
        <c:scaling>
          <c:orientation val="minMax"/>
          <c:min val="-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% of growth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9615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CCAD9-989C-463D-8B34-E132746F80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C0A33-A7EF-4352-AC44-8D65C818A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1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3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0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5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2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4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4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7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4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3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9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2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1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0627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University of Michigan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A24EA8-781C-FE5B-4003-E0EA0C1DB8D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867650" y="6097588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1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0320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OECD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7E68BE-3232-C471-26D4-B0364DDE70F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867650" y="6097588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4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62954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World Bank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</a:t>
            </a:r>
            <a:r>
              <a:rPr lang="en-US" sz="1000" b="1" dirty="0">
                <a:solidFill>
                  <a:prstClr val="black"/>
                </a:solidFill>
              </a:rPr>
              <a:t>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1DB389-C22C-22ED-AC63-AFEA2D38E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6069013"/>
            <a:ext cx="8096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96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40549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OECD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6E183E-1CA9-771E-B9DD-D6548BD02A0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67650" y="6097588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4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0339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World Bank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50BA7B-7AAE-DF29-730E-30F11CFD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6069013"/>
            <a:ext cx="8096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671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110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125</cp:revision>
  <dcterms:created xsi:type="dcterms:W3CDTF">2013-08-12T15:07:16Z</dcterms:created>
  <dcterms:modified xsi:type="dcterms:W3CDTF">2024-07-03T21:55:28Z</dcterms:modified>
</cp:coreProperties>
</file>