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CONSUMER PRICE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INDEX – ALL ITEMS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1982-1984 Base,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0003461851751287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260.05599999999998</c:v>
                </c:pt>
                <c:pt idx="1">
                  <c:v>261.435</c:v>
                </c:pt>
                <c:pt idx="2">
                  <c:v>263.25720000000001</c:v>
                </c:pt>
                <c:pt idx="3">
                  <c:v>263.72919999999999</c:v>
                </c:pt>
                <c:pt idx="4">
                  <c:v>265.11299999999994</c:v>
                </c:pt>
                <c:pt idx="5">
                  <c:v>266.78720000000004</c:v>
                </c:pt>
                <c:pt idx="6">
                  <c:v>267.39140000000003</c:v>
                </c:pt>
                <c:pt idx="7">
                  <c:v>267.67199999999997</c:v>
                </c:pt>
                <c:pt idx="8">
                  <c:v>268.11919999999998</c:v>
                </c:pt>
                <c:pt idx="9">
                  <c:v>269.04399999999998</c:v>
                </c:pt>
                <c:pt idx="10">
                  <c:v>269.02679999999998</c:v>
                </c:pt>
                <c:pt idx="11">
                  <c:v>268.85599999999999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CC-4513-A742-833E6360CED5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299.17</c:v>
                </c:pt>
                <c:pt idx="1">
                  <c:v>300.83999999999997</c:v>
                </c:pt>
                <c:pt idx="2">
                  <c:v>301.83600000000001</c:v>
                </c:pt>
                <c:pt idx="3">
                  <c:v>303.363</c:v>
                </c:pt>
                <c:pt idx="4">
                  <c:v>304.12700000000001</c:v>
                </c:pt>
                <c:pt idx="5">
                  <c:v>305.10899999999998</c:v>
                </c:pt>
                <c:pt idx="6">
                  <c:v>305.69099999999997</c:v>
                </c:pt>
                <c:pt idx="7">
                  <c:v>307.02600000000001</c:v>
                </c:pt>
                <c:pt idx="8">
                  <c:v>307.78899999999999</c:v>
                </c:pt>
                <c:pt idx="9">
                  <c:v>307.67099999999999</c:v>
                </c:pt>
                <c:pt idx="10">
                  <c:v>307.05099999999999</c:v>
                </c:pt>
                <c:pt idx="11">
                  <c:v>306.74599999999998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CC-4513-A742-833E6360CE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2C89-4BAD-8D6F-BA4C7F1438F2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308.41699999999997</c:v>
                </c:pt>
                <c:pt idx="1">
                  <c:v>310.32600000000002</c:v>
                </c:pt>
                <c:pt idx="2">
                  <c:v>312.33199999999999</c:v>
                </c:pt>
                <c:pt idx="3">
                  <c:v>313.548</c:v>
                </c:pt>
                <c:pt idx="4">
                  <c:v>314.06900000000002</c:v>
                </c:pt>
                <c:pt idx="5">
                  <c:v>314.17500000000001</c:v>
                </c:pt>
                <c:pt idx="6">
                  <c:v>314.54000000000002</c:v>
                </c:pt>
                <c:pt idx="7">
                  <c:v>314.79599999999999</c:v>
                </c:pt>
                <c:pt idx="8">
                  <c:v>315.30099999999999</c:v>
                </c:pt>
                <c:pt idx="9">
                  <c:v>315.66399999999999</c:v>
                </c:pt>
                <c:pt idx="10">
                  <c:v>315.49299999999999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CC-4513-A742-833E6360C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4585464"/>
        <c:axId val="144585848"/>
      </c:lineChart>
      <c:catAx>
        <c:axId val="144585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4585848"/>
        <c:crosses val="autoZero"/>
        <c:auto val="1"/>
        <c:lblAlgn val="ctr"/>
        <c:lblOffset val="100"/>
        <c:noMultiLvlLbl val="0"/>
      </c:catAx>
      <c:valAx>
        <c:axId val="144585848"/>
        <c:scaling>
          <c:orientation val="minMax"/>
          <c:min val="23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4458546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CPI – FOOD AND BEVERAGES</a:t>
            </a:r>
          </a:p>
          <a:p>
            <a:pPr>
              <a:defRPr/>
            </a:pPr>
            <a:r>
              <a:rPr lang="en-US" sz="2000" b="0" dirty="0"/>
              <a:t>1982-1984 Base,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0003461851751287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265.49119999999999</c:v>
                </c:pt>
                <c:pt idx="1">
                  <c:v>266.49520000000001</c:v>
                </c:pt>
                <c:pt idx="2">
                  <c:v>267.42619999999999</c:v>
                </c:pt>
                <c:pt idx="3">
                  <c:v>269.16220000000004</c:v>
                </c:pt>
                <c:pt idx="4">
                  <c:v>270.39059999999995</c:v>
                </c:pt>
                <c:pt idx="5">
                  <c:v>271.63959999999997</c:v>
                </c:pt>
                <c:pt idx="6">
                  <c:v>272.61760000000004</c:v>
                </c:pt>
                <c:pt idx="7">
                  <c:v>273.41340000000002</c:v>
                </c:pt>
                <c:pt idx="8">
                  <c:v>274.48379999999997</c:v>
                </c:pt>
                <c:pt idx="9">
                  <c:v>275.69179999999994</c:v>
                </c:pt>
                <c:pt idx="10">
                  <c:v>275.90319999999997</c:v>
                </c:pt>
                <c:pt idx="11">
                  <c:v>276.76479999999998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8E-403F-91A5-E1C965490E2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316.70499999999998</c:v>
                </c:pt>
                <c:pt idx="1">
                  <c:v>318.05</c:v>
                </c:pt>
                <c:pt idx="2">
                  <c:v>318.33800000000002</c:v>
                </c:pt>
                <c:pt idx="3">
                  <c:v>319.08499999999998</c:v>
                </c:pt>
                <c:pt idx="4">
                  <c:v>319.81099999999998</c:v>
                </c:pt>
                <c:pt idx="5">
                  <c:v>320.12</c:v>
                </c:pt>
                <c:pt idx="6">
                  <c:v>321.02</c:v>
                </c:pt>
                <c:pt idx="7">
                  <c:v>321.57799999999997</c:v>
                </c:pt>
                <c:pt idx="8">
                  <c:v>322.24900000000002</c:v>
                </c:pt>
                <c:pt idx="9">
                  <c:v>323.262</c:v>
                </c:pt>
                <c:pt idx="10">
                  <c:v>322.70299999999997</c:v>
                </c:pt>
                <c:pt idx="11">
                  <c:v>322.93299999999999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8E-403F-91A5-E1C965490E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F82E-44A9-9080-C89C34E2F8FF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324.78199999999998</c:v>
                </c:pt>
                <c:pt idx="1">
                  <c:v>325.19</c:v>
                </c:pt>
                <c:pt idx="2">
                  <c:v>325.49099999999999</c:v>
                </c:pt>
                <c:pt idx="3">
                  <c:v>326.10700000000003</c:v>
                </c:pt>
                <c:pt idx="4">
                  <c:v>326.54500000000002</c:v>
                </c:pt>
                <c:pt idx="5">
                  <c:v>327.14400000000001</c:v>
                </c:pt>
                <c:pt idx="6">
                  <c:v>327.95600000000002</c:v>
                </c:pt>
                <c:pt idx="7">
                  <c:v>328.15600000000001</c:v>
                </c:pt>
                <c:pt idx="8">
                  <c:v>329.41699999999997</c:v>
                </c:pt>
                <c:pt idx="9">
                  <c:v>330.05099999999999</c:v>
                </c:pt>
                <c:pt idx="10">
                  <c:v>330.26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8E-403F-91A5-E1C965490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441464"/>
        <c:axId val="146429896"/>
      </c:lineChart>
      <c:catAx>
        <c:axId val="146441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6429896"/>
        <c:crosses val="autoZero"/>
        <c:auto val="1"/>
        <c:lblAlgn val="ctr"/>
        <c:lblOffset val="100"/>
        <c:noMultiLvlLbl val="0"/>
      </c:catAx>
      <c:valAx>
        <c:axId val="146429896"/>
        <c:scaling>
          <c:orientation val="minMax"/>
          <c:min val="24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4644146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CPI – MEATS</a:t>
            </a:r>
          </a:p>
          <a:p>
            <a:pPr>
              <a:defRPr/>
            </a:pPr>
            <a:r>
              <a:rPr lang="en-US" sz="2000" b="0" dirty="0"/>
              <a:t>1982-1984 Base,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0003461851751287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269.28100000000001</c:v>
                </c:pt>
                <c:pt idx="1">
                  <c:v>270.10759999999999</c:v>
                </c:pt>
                <c:pt idx="2">
                  <c:v>272.39659999999998</c:v>
                </c:pt>
                <c:pt idx="3">
                  <c:v>275.70940000000002</c:v>
                </c:pt>
                <c:pt idx="4">
                  <c:v>280.27499999999998</c:v>
                </c:pt>
                <c:pt idx="5">
                  <c:v>284.60160000000002</c:v>
                </c:pt>
                <c:pt idx="6">
                  <c:v>283.49160000000001</c:v>
                </c:pt>
                <c:pt idx="7">
                  <c:v>282.2586</c:v>
                </c:pt>
                <c:pt idx="8">
                  <c:v>282.83780000000002</c:v>
                </c:pt>
                <c:pt idx="9">
                  <c:v>284.1506</c:v>
                </c:pt>
                <c:pt idx="10">
                  <c:v>283.57060000000001</c:v>
                </c:pt>
                <c:pt idx="11">
                  <c:v>282.16099999999994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32-4C60-B846-3B5011B3F32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317.90199999999999</c:v>
                </c:pt>
                <c:pt idx="1">
                  <c:v>319.16000000000003</c:v>
                </c:pt>
                <c:pt idx="2">
                  <c:v>320.00200000000001</c:v>
                </c:pt>
                <c:pt idx="3">
                  <c:v>320.98500000000001</c:v>
                </c:pt>
                <c:pt idx="4">
                  <c:v>322.46199999999999</c:v>
                </c:pt>
                <c:pt idx="5">
                  <c:v>323.04899999999998</c:v>
                </c:pt>
                <c:pt idx="6">
                  <c:v>328.09399999999999</c:v>
                </c:pt>
                <c:pt idx="7">
                  <c:v>329.91899999999998</c:v>
                </c:pt>
                <c:pt idx="8">
                  <c:v>332.27</c:v>
                </c:pt>
                <c:pt idx="9">
                  <c:v>336.50799999999998</c:v>
                </c:pt>
                <c:pt idx="10">
                  <c:v>331.59899999999999</c:v>
                </c:pt>
                <c:pt idx="11">
                  <c:v>330.04899999999998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32-4C60-B846-3B5011B3F3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AC73-4B31-894D-813F3CE6FB58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329.05200000000002</c:v>
                </c:pt>
                <c:pt idx="1">
                  <c:v>328.20499999999998</c:v>
                </c:pt>
                <c:pt idx="2">
                  <c:v>330.73200000000003</c:v>
                </c:pt>
                <c:pt idx="3">
                  <c:v>331.798</c:v>
                </c:pt>
                <c:pt idx="4">
                  <c:v>333.93599999999998</c:v>
                </c:pt>
                <c:pt idx="5">
                  <c:v>334.44</c:v>
                </c:pt>
                <c:pt idx="6">
                  <c:v>338.404</c:v>
                </c:pt>
                <c:pt idx="7">
                  <c:v>339.01</c:v>
                </c:pt>
                <c:pt idx="8">
                  <c:v>340.71600000000001</c:v>
                </c:pt>
                <c:pt idx="9">
                  <c:v>337.952</c:v>
                </c:pt>
                <c:pt idx="10">
                  <c:v>340.32299999999998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32-4C60-B846-3B5011B3F3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763528"/>
        <c:axId val="146246760"/>
      </c:lineChart>
      <c:catAx>
        <c:axId val="146763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6246760"/>
        <c:crosses val="autoZero"/>
        <c:auto val="1"/>
        <c:lblAlgn val="ctr"/>
        <c:lblOffset val="100"/>
        <c:noMultiLvlLbl val="0"/>
      </c:catAx>
      <c:valAx>
        <c:axId val="146246760"/>
        <c:scaling>
          <c:orientation val="minMax"/>
          <c:min val="24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4676352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CPI – POULTRY</a:t>
            </a:r>
          </a:p>
          <a:p>
            <a:pPr>
              <a:defRPr/>
            </a:pPr>
            <a:r>
              <a:rPr lang="en-US" sz="2000" b="0" dirty="0"/>
              <a:t>1982-1984 Base,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0003461851751287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241.73740000000004</c:v>
                </c:pt>
                <c:pt idx="1">
                  <c:v>243.23339999999999</c:v>
                </c:pt>
                <c:pt idx="2">
                  <c:v>244.86059999999998</c:v>
                </c:pt>
                <c:pt idx="3">
                  <c:v>249.64120000000003</c:v>
                </c:pt>
                <c:pt idx="4">
                  <c:v>253.3304</c:v>
                </c:pt>
                <c:pt idx="5">
                  <c:v>254.93680000000003</c:v>
                </c:pt>
                <c:pt idx="6">
                  <c:v>255.41419999999999</c:v>
                </c:pt>
                <c:pt idx="7">
                  <c:v>256.15960000000001</c:v>
                </c:pt>
                <c:pt idx="8">
                  <c:v>255.85160000000002</c:v>
                </c:pt>
                <c:pt idx="9">
                  <c:v>256.05</c:v>
                </c:pt>
                <c:pt idx="10">
                  <c:v>255.58539999999999</c:v>
                </c:pt>
                <c:pt idx="11">
                  <c:v>255.57800000000003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18-4267-95B6-3DD5779D250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300.21300000000002</c:v>
                </c:pt>
                <c:pt idx="1">
                  <c:v>300.64</c:v>
                </c:pt>
                <c:pt idx="2">
                  <c:v>299.53800000000001</c:v>
                </c:pt>
                <c:pt idx="3">
                  <c:v>301.34300000000002</c:v>
                </c:pt>
                <c:pt idx="4">
                  <c:v>301.81200000000001</c:v>
                </c:pt>
                <c:pt idx="5">
                  <c:v>304.35700000000003</c:v>
                </c:pt>
                <c:pt idx="6">
                  <c:v>303.12099999999998</c:v>
                </c:pt>
                <c:pt idx="7">
                  <c:v>306.096</c:v>
                </c:pt>
                <c:pt idx="8">
                  <c:v>307.23</c:v>
                </c:pt>
                <c:pt idx="9">
                  <c:v>308.28100000000001</c:v>
                </c:pt>
                <c:pt idx="10">
                  <c:v>305.387</c:v>
                </c:pt>
                <c:pt idx="11">
                  <c:v>304.19299999999998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18-4267-95B6-3DD5779D25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8A5B-4164-8F86-9313159BBDBE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305.18700000000001</c:v>
                </c:pt>
                <c:pt idx="1">
                  <c:v>301.28100000000001</c:v>
                </c:pt>
                <c:pt idx="2">
                  <c:v>305.74599999999998</c:v>
                </c:pt>
                <c:pt idx="3">
                  <c:v>304.05399999999997</c:v>
                </c:pt>
                <c:pt idx="4">
                  <c:v>305.35700000000003</c:v>
                </c:pt>
                <c:pt idx="5">
                  <c:v>305.32299999999998</c:v>
                </c:pt>
                <c:pt idx="6">
                  <c:v>305.83600000000001</c:v>
                </c:pt>
                <c:pt idx="7">
                  <c:v>308.90699999999998</c:v>
                </c:pt>
                <c:pt idx="8">
                  <c:v>308.66899999999998</c:v>
                </c:pt>
                <c:pt idx="9">
                  <c:v>308.363</c:v>
                </c:pt>
                <c:pt idx="10">
                  <c:v>306.66899999999998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18-4267-95B6-3DD5779D25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279352"/>
        <c:axId val="146279744"/>
      </c:lineChart>
      <c:catAx>
        <c:axId val="146279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6279744"/>
        <c:crosses val="autoZero"/>
        <c:auto val="1"/>
        <c:lblAlgn val="ctr"/>
        <c:lblOffset val="100"/>
        <c:noMultiLvlLbl val="0"/>
      </c:catAx>
      <c:valAx>
        <c:axId val="146279744"/>
        <c:scaling>
          <c:orientation val="minMax"/>
          <c:min val="22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46279352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CPI – DAIRY &amp;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RELATED PRODUCTS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1982-1984 Base,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0003461851751287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225.6464</c:v>
                </c:pt>
                <c:pt idx="1">
                  <c:v>226.05760000000001</c:v>
                </c:pt>
                <c:pt idx="2">
                  <c:v>226.83240000000001</c:v>
                </c:pt>
                <c:pt idx="3">
                  <c:v>228.87419999999997</c:v>
                </c:pt>
                <c:pt idx="4">
                  <c:v>230.34479999999999</c:v>
                </c:pt>
                <c:pt idx="5">
                  <c:v>230.6806</c:v>
                </c:pt>
                <c:pt idx="6">
                  <c:v>231.44659999999999</c:v>
                </c:pt>
                <c:pt idx="7">
                  <c:v>232.80599999999998</c:v>
                </c:pt>
                <c:pt idx="8">
                  <c:v>233.56619999999998</c:v>
                </c:pt>
                <c:pt idx="9">
                  <c:v>233.84319999999997</c:v>
                </c:pt>
                <c:pt idx="10">
                  <c:v>234.27560000000003</c:v>
                </c:pt>
                <c:pt idx="11">
                  <c:v>235.42680000000001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7-4D8C-84BC-823D9E61587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272.04000000000002</c:v>
                </c:pt>
                <c:pt idx="1">
                  <c:v>272.27100000000002</c:v>
                </c:pt>
                <c:pt idx="2">
                  <c:v>271.38400000000001</c:v>
                </c:pt>
                <c:pt idx="3">
                  <c:v>271.10199999999998</c:v>
                </c:pt>
                <c:pt idx="4">
                  <c:v>269.57299999999998</c:v>
                </c:pt>
                <c:pt idx="5">
                  <c:v>268.33800000000002</c:v>
                </c:pt>
                <c:pt idx="6">
                  <c:v>269.14299999999997</c:v>
                </c:pt>
                <c:pt idx="7">
                  <c:v>268.28100000000001</c:v>
                </c:pt>
                <c:pt idx="8">
                  <c:v>268.37700000000001</c:v>
                </c:pt>
                <c:pt idx="9">
                  <c:v>268.32600000000002</c:v>
                </c:pt>
                <c:pt idx="10">
                  <c:v>267.60899999999998</c:v>
                </c:pt>
                <c:pt idx="11">
                  <c:v>267.88900000000001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7-4D8C-84BC-823D9E6158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8EDA-47CA-B569-EDE2D99824E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8EDA-47CA-B569-EDE2D99824E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FB2D-4728-99BA-29F239E01468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268.94099999999997</c:v>
                </c:pt>
                <c:pt idx="1">
                  <c:v>267.334</c:v>
                </c:pt>
                <c:pt idx="2">
                  <c:v>266.274</c:v>
                </c:pt>
                <c:pt idx="3">
                  <c:v>267.47399999999999</c:v>
                </c:pt>
                <c:pt idx="4">
                  <c:v>266.74900000000002</c:v>
                </c:pt>
                <c:pt idx="5">
                  <c:v>268.09800000000001</c:v>
                </c:pt>
                <c:pt idx="6">
                  <c:v>268.65300000000002</c:v>
                </c:pt>
                <c:pt idx="7">
                  <c:v>269.46800000000002</c:v>
                </c:pt>
                <c:pt idx="8">
                  <c:v>269.64299999999997</c:v>
                </c:pt>
                <c:pt idx="9">
                  <c:v>271.69499999999999</c:v>
                </c:pt>
                <c:pt idx="10">
                  <c:v>270.81900000000002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57-4D8C-84BC-823D9E615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280528"/>
        <c:axId val="146280920"/>
      </c:lineChart>
      <c:catAx>
        <c:axId val="146280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6280920"/>
        <c:crosses val="autoZero"/>
        <c:auto val="1"/>
        <c:lblAlgn val="ctr"/>
        <c:lblOffset val="100"/>
        <c:noMultiLvlLbl val="0"/>
      </c:catAx>
      <c:valAx>
        <c:axId val="146280920"/>
        <c:scaling>
          <c:orientation val="minMax"/>
          <c:min val="21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4628052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CPI – ENERGY</a:t>
            </a:r>
          </a:p>
          <a:p>
            <a:pPr>
              <a:defRPr/>
            </a:pPr>
            <a:r>
              <a:rPr lang="en-US" sz="2000" b="0" dirty="0"/>
              <a:t>1982-1984 Base,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0003461851751287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218.03900000000004</c:v>
                </c:pt>
                <c:pt idx="1">
                  <c:v>221.13220000000001</c:v>
                </c:pt>
                <c:pt idx="2">
                  <c:v>229.59160000000003</c:v>
                </c:pt>
                <c:pt idx="3">
                  <c:v>230.39900000000003</c:v>
                </c:pt>
                <c:pt idx="4">
                  <c:v>237.55180000000001</c:v>
                </c:pt>
                <c:pt idx="5">
                  <c:v>245.10519999999997</c:v>
                </c:pt>
                <c:pt idx="6">
                  <c:v>243.49420000000001</c:v>
                </c:pt>
                <c:pt idx="7">
                  <c:v>238.65799999999999</c:v>
                </c:pt>
                <c:pt idx="8">
                  <c:v>237.20240000000004</c:v>
                </c:pt>
                <c:pt idx="9">
                  <c:v>238.8526</c:v>
                </c:pt>
                <c:pt idx="10">
                  <c:v>235.3974</c:v>
                </c:pt>
                <c:pt idx="11">
                  <c:v>229.63719999999998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6D-4330-A2CD-DD8886D44B81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283.33</c:v>
                </c:pt>
                <c:pt idx="1">
                  <c:v>281.673</c:v>
                </c:pt>
                <c:pt idx="2">
                  <c:v>279.084</c:v>
                </c:pt>
                <c:pt idx="3">
                  <c:v>283.35199999999998</c:v>
                </c:pt>
                <c:pt idx="4">
                  <c:v>279.81599999999997</c:v>
                </c:pt>
                <c:pt idx="5">
                  <c:v>283.85399999999998</c:v>
                </c:pt>
                <c:pt idx="6">
                  <c:v>284.82799999999997</c:v>
                </c:pt>
                <c:pt idx="7">
                  <c:v>294.32799999999997</c:v>
                </c:pt>
                <c:pt idx="8">
                  <c:v>296.00400000000002</c:v>
                </c:pt>
                <c:pt idx="9">
                  <c:v>286.75400000000002</c:v>
                </c:pt>
                <c:pt idx="10">
                  <c:v>277.029</c:v>
                </c:pt>
                <c:pt idx="11">
                  <c:v>269.375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6D-4330-A2CD-DD8886D44B8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9339-4956-A037-6CEE3CC7791B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270.42</c:v>
                </c:pt>
                <c:pt idx="1">
                  <c:v>276.33100000000002</c:v>
                </c:pt>
                <c:pt idx="2">
                  <c:v>285.00200000000001</c:v>
                </c:pt>
                <c:pt idx="3">
                  <c:v>290.76</c:v>
                </c:pt>
                <c:pt idx="4">
                  <c:v>290.13900000000001</c:v>
                </c:pt>
                <c:pt idx="5">
                  <c:v>286.67500000000001</c:v>
                </c:pt>
                <c:pt idx="6">
                  <c:v>287.86799999999999</c:v>
                </c:pt>
                <c:pt idx="7">
                  <c:v>282.61399999999998</c:v>
                </c:pt>
                <c:pt idx="8">
                  <c:v>275.74</c:v>
                </c:pt>
                <c:pt idx="9">
                  <c:v>272.80700000000002</c:v>
                </c:pt>
                <c:pt idx="10">
                  <c:v>268.21300000000002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6D-4330-A2CD-DD8886D44B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281704"/>
        <c:axId val="146282096"/>
      </c:lineChart>
      <c:catAx>
        <c:axId val="146281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6282096"/>
        <c:crosses val="autoZero"/>
        <c:auto val="1"/>
        <c:lblAlgn val="ctr"/>
        <c:lblOffset val="100"/>
        <c:noMultiLvlLbl val="0"/>
      </c:catAx>
      <c:valAx>
        <c:axId val="146282096"/>
        <c:scaling>
          <c:orientation val="minMax"/>
          <c:min val="17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4628170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CPI – ALL ITEMS LESS FOOD &amp; ENERGY</a:t>
            </a:r>
          </a:p>
          <a:p>
            <a:pPr>
              <a:defRPr/>
            </a:pPr>
            <a:r>
              <a:rPr lang="en-US" sz="2000" b="0" dirty="0"/>
              <a:t>1982-1984 Base, Monthly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90003461851751287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2018-22</c:v>
                </c:pt>
              </c:strCache>
            </c:strRef>
          </c:tx>
          <c:spPr>
            <a:ln w="127000">
              <a:solidFill>
                <a:srgbClr val="FF5050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267.303</c:v>
                </c:pt>
                <c:pt idx="1">
                  <c:v>268.584</c:v>
                </c:pt>
                <c:pt idx="2">
                  <c:v>269.35520000000008</c:v>
                </c:pt>
                <c:pt idx="3">
                  <c:v>270.05200000000002</c:v>
                </c:pt>
                <c:pt idx="4">
                  <c:v>270.85139999999996</c:v>
                </c:pt>
                <c:pt idx="5">
                  <c:v>272.01480000000004</c:v>
                </c:pt>
                <c:pt idx="6">
                  <c:v>272.78559999999999</c:v>
                </c:pt>
                <c:pt idx="7">
                  <c:v>273.52439999999996</c:v>
                </c:pt>
                <c:pt idx="8">
                  <c:v>274.06620000000004</c:v>
                </c:pt>
                <c:pt idx="9">
                  <c:v>274.87639999999999</c:v>
                </c:pt>
                <c:pt idx="10">
                  <c:v>275.20799999999997</c:v>
                </c:pt>
                <c:pt idx="11">
                  <c:v>275.45300000000003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02-4043-B7C7-1030F702BBA9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301.96199999999999</c:v>
                </c:pt>
                <c:pt idx="1">
                  <c:v>304.01100000000002</c:v>
                </c:pt>
                <c:pt idx="2">
                  <c:v>305.476</c:v>
                </c:pt>
                <c:pt idx="3">
                  <c:v>306.899</c:v>
                </c:pt>
                <c:pt idx="4">
                  <c:v>308.096</c:v>
                </c:pt>
                <c:pt idx="5">
                  <c:v>308.91000000000003</c:v>
                </c:pt>
                <c:pt idx="6">
                  <c:v>309.40199999999999</c:v>
                </c:pt>
                <c:pt idx="7">
                  <c:v>310.10300000000001</c:v>
                </c:pt>
                <c:pt idx="8">
                  <c:v>310.81700000000001</c:v>
                </c:pt>
                <c:pt idx="9">
                  <c:v>311.38</c:v>
                </c:pt>
                <c:pt idx="10">
                  <c:v>311.60599999999999</c:v>
                </c:pt>
                <c:pt idx="11">
                  <c:v>311.90699999999998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02-4043-B7C7-1030F702BBA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ln w="50800">
              <a:solidFill>
                <a:srgbClr val="4F81BD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24FF-4265-8EF4-A371574A839E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313.62299999999999</c:v>
                </c:pt>
                <c:pt idx="1">
                  <c:v>315.41899999999998</c:v>
                </c:pt>
                <c:pt idx="2">
                  <c:v>317.08800000000002</c:v>
                </c:pt>
                <c:pt idx="3">
                  <c:v>317.97800000000001</c:v>
                </c:pt>
                <c:pt idx="4">
                  <c:v>318.62900000000002</c:v>
                </c:pt>
                <c:pt idx="5">
                  <c:v>319.00299999999999</c:v>
                </c:pt>
                <c:pt idx="6">
                  <c:v>319.214</c:v>
                </c:pt>
                <c:pt idx="7">
                  <c:v>320.017</c:v>
                </c:pt>
                <c:pt idx="8">
                  <c:v>321.10899999999998</c:v>
                </c:pt>
                <c:pt idx="9">
                  <c:v>321.75799999999998</c:v>
                </c:pt>
                <c:pt idx="10">
                  <c:v>321.947</c:v>
                </c:pt>
                <c:pt idx="11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02-4043-B7C7-1030F702B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182272"/>
        <c:axId val="147182664"/>
      </c:lineChart>
      <c:catAx>
        <c:axId val="147182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7182664"/>
        <c:crosses val="autoZero"/>
        <c:auto val="1"/>
        <c:lblAlgn val="ctr"/>
        <c:lblOffset val="100"/>
        <c:noMultiLvlLbl val="0"/>
      </c:catAx>
      <c:valAx>
        <c:axId val="147182664"/>
        <c:scaling>
          <c:orientation val="minMax"/>
          <c:min val="24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crossAx val="147182272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E412E-FCD6-4205-948D-B6A051FAC1C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6F748-2AAE-4777-BADB-1C246258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54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220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403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825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355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55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299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71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5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87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9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08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0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3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46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07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1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99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25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8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E1E17B-C490-1782-34B1-2C003252591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39025" y="6305550"/>
            <a:ext cx="790575" cy="1714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940266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Bureau of Labor Statistics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02671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D329EA-314F-AE04-E4AD-0D54F84D74D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39025" y="6305550"/>
            <a:ext cx="790575" cy="1714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11363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Bureau of Labor Statistics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34369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BD1B2E-0152-5DEC-C828-6F1A2C6F345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39025" y="6305550"/>
            <a:ext cx="790575" cy="1714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73268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Bureau of Labor Statistics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53517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2036DF-D8C7-9F1A-22F1-21E695B0EF3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39025" y="6305550"/>
            <a:ext cx="790575" cy="1714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02435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Bureau of Labor Statistics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60635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965D7F-7A0E-974F-79C8-5339E05E427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39025" y="6305550"/>
            <a:ext cx="790575" cy="1714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914534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Bureau of Labor Statistics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84108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9C75DA-11BE-B14E-87FC-D243BBD7E68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39025" y="6305550"/>
            <a:ext cx="790575" cy="1714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79927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Bureau of Labor Statistics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4084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5DD6F2-1CE4-1A5A-002F-5B7E8B67338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39025" y="6305550"/>
            <a:ext cx="790575" cy="1714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297389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Bureau of Labor Statistics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854078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153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Costello,Jacki</cp:lastModifiedBy>
  <cp:revision>145</cp:revision>
  <dcterms:created xsi:type="dcterms:W3CDTF">2013-08-05T22:29:37Z</dcterms:created>
  <dcterms:modified xsi:type="dcterms:W3CDTF">2024-12-11T17:06:55Z</dcterms:modified>
</cp:coreProperties>
</file>