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theme/themeOverride11.xml" ContentType="application/vnd.openxmlformats-officedocument.themeOverride+xml"/>
  <Override PartName="/ppt/notesSlides/notesSlide11.xml" ContentType="application/vnd.openxmlformats-officedocument.presentationml.notesSlide+xml"/>
  <Override PartName="/ppt/charts/chart11.xml" ContentType="application/vnd.openxmlformats-officedocument.drawingml.chart+xml"/>
  <Override PartName="/ppt/theme/themeOverride12.xml" ContentType="application/vnd.openxmlformats-officedocument.themeOverride+xml"/>
  <Override PartName="/ppt/theme/themeOverride13.xml" ContentType="application/vnd.openxmlformats-officedocument.themeOverride+xml"/>
  <Override PartName="/ppt/notesSlides/notesSlide12.xml" ContentType="application/vnd.openxmlformats-officedocument.presentationml.notesSlide+xml"/>
  <Override PartName="/ppt/charts/chart12.xml" ContentType="application/vnd.openxmlformats-officedocument.drawingml.chart+xml"/>
  <Override PartName="/ppt/theme/themeOverride14.xml" ContentType="application/vnd.openxmlformats-officedocument.themeOverride+xml"/>
  <Override PartName="/ppt/notesSlides/notesSlide13.xml" ContentType="application/vnd.openxmlformats-officedocument.presentationml.notesSlide+xml"/>
  <Override PartName="/ppt/charts/chart13.xml" ContentType="application/vnd.openxmlformats-officedocument.drawingml.chart+xml"/>
  <Override PartName="/ppt/theme/themeOverride15.xml" ContentType="application/vnd.openxmlformats-officedocument.themeOverride+xml"/>
  <Override PartName="/ppt/notesSlides/notesSlide14.xml" ContentType="application/vnd.openxmlformats-officedocument.presentationml.notesSlide+xml"/>
  <Override PartName="/ppt/charts/chart14.xml" ContentType="application/vnd.openxmlformats-officedocument.drawingml.chart+xml"/>
  <Override PartName="/ppt/theme/themeOverride16.xml" ContentType="application/vnd.openxmlformats-officedocument.themeOverride+xml"/>
  <Override PartName="/ppt/notesSlides/notesSlide15.xml" ContentType="application/vnd.openxmlformats-officedocument.presentationml.notesSlide+xml"/>
  <Override PartName="/ppt/charts/chart15.xml" ContentType="application/vnd.openxmlformats-officedocument.drawingml.chart+xml"/>
  <Override PartName="/ppt/theme/themeOverride17.xml" ContentType="application/vnd.openxmlformats-officedocument.themeOverride+xml"/>
  <Override PartName="/ppt/notesSlides/notesSlide16.xml" ContentType="application/vnd.openxmlformats-officedocument.presentationml.notesSlide+xml"/>
  <Override PartName="/ppt/charts/chart16.xml" ContentType="application/vnd.openxmlformats-officedocument.drawingml.chart+xml"/>
  <Override PartName="/ppt/theme/themeOverride1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70" r:id="rId14"/>
    <p:sldId id="273" r:id="rId15"/>
    <p:sldId id="271" r:id="rId16"/>
    <p:sldId id="272" r:id="rId17"/>
  </p:sldIdLst>
  <p:sldSz cx="9144000" cy="6858000" type="screen4x3"/>
  <p:notesSz cx="6881813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183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9.xlsx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0.xlsx"/><Relationship Id="rId1" Type="http://schemas.openxmlformats.org/officeDocument/2006/relationships/themeOverride" Target="../theme/themeOverride12.xml"/></Relationships>
</file>

<file path=ppt/charts/_rels/chart1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1.xlsx"/><Relationship Id="rId1" Type="http://schemas.openxmlformats.org/officeDocument/2006/relationships/themeOverride" Target="../theme/themeOverride14.xml"/></Relationships>
</file>

<file path=ppt/charts/_rels/chart1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2.xlsx"/><Relationship Id="rId1" Type="http://schemas.openxmlformats.org/officeDocument/2006/relationships/themeOverride" Target="../theme/themeOverride15.xml"/></Relationships>
</file>

<file path=ppt/charts/_rels/chart1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3.xlsx"/><Relationship Id="rId1" Type="http://schemas.openxmlformats.org/officeDocument/2006/relationships/themeOverride" Target="../theme/themeOverride16.xml"/></Relationships>
</file>

<file path=ppt/charts/_rels/chart1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4.xlsx"/><Relationship Id="rId1" Type="http://schemas.openxmlformats.org/officeDocument/2006/relationships/themeOverride" Target="../theme/themeOverride17.xml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5.xlsx"/><Relationship Id="rId1" Type="http://schemas.openxmlformats.org/officeDocument/2006/relationships/themeOverride" Target="../theme/themeOverride18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6.xlsx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7.xlsx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8.xlsx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CUTOUT VALUE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29584125260209"/>
          <c:h val="0.673739048464012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Prime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329.17399999999998</c:v>
                </c:pt>
                <c:pt idx="1">
                  <c:v>316.81</c:v>
                </c:pt>
                <c:pt idx="2">
                  <c:v>323.38599999999997</c:v>
                </c:pt>
                <c:pt idx="3">
                  <c:v>321.39499999999998</c:v>
                </c:pt>
                <c:pt idx="4">
                  <c:v>332.5625</c:v>
                </c:pt>
                <c:pt idx="5">
                  <c:v>327.01</c:v>
                </c:pt>
                <c:pt idx="6">
                  <c:v>323.08999999999997</c:v>
                </c:pt>
                <c:pt idx="7">
                  <c:v>335.255</c:v>
                </c:pt>
                <c:pt idx="8">
                  <c:v>346.15400000000005</c:v>
                </c:pt>
                <c:pt idx="9">
                  <c:v>350.64249999999998</c:v>
                </c:pt>
                <c:pt idx="10">
                  <c:v>347.07749999999999</c:v>
                </c:pt>
                <c:pt idx="11">
                  <c:v>353.28200000000004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27-4B72-945C-99387325FD00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Branded</c:v>
                </c:pt>
              </c:strCache>
            </c:strRef>
          </c:tx>
          <c:spPr>
            <a:solidFill>
              <a:srgbClr val="4F81BD"/>
            </a:solidFill>
            <a:ln w="9525">
              <a:solidFill>
                <a:srgbClr val="002060"/>
              </a:solidFill>
              <a:prstDash val="sysDot"/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302.834</c:v>
                </c:pt>
                <c:pt idx="1">
                  <c:v>293.49250000000001</c:v>
                </c:pt>
                <c:pt idx="2">
                  <c:v>294.428</c:v>
                </c:pt>
                <c:pt idx="3">
                  <c:v>300.10250000000002</c:v>
                </c:pt>
                <c:pt idx="4">
                  <c:v>314.22749999999996</c:v>
                </c:pt>
                <c:pt idx="5">
                  <c:v>305.07500000000005</c:v>
                </c:pt>
                <c:pt idx="6">
                  <c:v>307.40600000000006</c:v>
                </c:pt>
                <c:pt idx="7">
                  <c:v>322.09250000000003</c:v>
                </c:pt>
                <c:pt idx="8">
                  <c:v>326.50799999999998</c:v>
                </c:pt>
                <c:pt idx="9">
                  <c:v>320.55749999999995</c:v>
                </c:pt>
                <c:pt idx="10">
                  <c:v>311.39499999999998</c:v>
                </c:pt>
                <c:pt idx="11">
                  <c:v>315.71399999999994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C27-4B72-945C-99387325FD00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Choice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296.202</c:v>
                </c:pt>
                <c:pt idx="1">
                  <c:v>285.73500000000001</c:v>
                </c:pt>
                <c:pt idx="2">
                  <c:v>286.77799999999996</c:v>
                </c:pt>
                <c:pt idx="3">
                  <c:v>295.14249999999998</c:v>
                </c:pt>
                <c:pt idx="4">
                  <c:v>309.22750000000002</c:v>
                </c:pt>
                <c:pt idx="5">
                  <c:v>299.72249999999997</c:v>
                </c:pt>
                <c:pt idx="6">
                  <c:v>301.90800000000002</c:v>
                </c:pt>
                <c:pt idx="7">
                  <c:v>313.65000000000003</c:v>
                </c:pt>
                <c:pt idx="8">
                  <c:v>318.87200000000001</c:v>
                </c:pt>
                <c:pt idx="9">
                  <c:v>313.33999999999997</c:v>
                </c:pt>
                <c:pt idx="10">
                  <c:v>304.25</c:v>
                </c:pt>
                <c:pt idx="11">
                  <c:v>308.74400000000003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27-4B72-945C-99387325FD00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Select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rgbClr val="00206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271.10199999999998</c:v>
                </c:pt>
                <c:pt idx="1">
                  <c:v>259.16500000000002</c:v>
                </c:pt>
                <c:pt idx="2">
                  <c:v>272.21199999999999</c:v>
                </c:pt>
                <c:pt idx="3">
                  <c:v>285.12</c:v>
                </c:pt>
                <c:pt idx="4">
                  <c:v>300.125</c:v>
                </c:pt>
                <c:pt idx="5">
                  <c:v>294.45499999999998</c:v>
                </c:pt>
                <c:pt idx="6">
                  <c:v>293.10000000000002</c:v>
                </c:pt>
                <c:pt idx="7">
                  <c:v>300.8175</c:v>
                </c:pt>
                <c:pt idx="8">
                  <c:v>301.03200000000004</c:v>
                </c:pt>
                <c:pt idx="9">
                  <c:v>300.0625</c:v>
                </c:pt>
                <c:pt idx="10">
                  <c:v>293.31</c:v>
                </c:pt>
                <c:pt idx="11">
                  <c:v>289.29000000000002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27-4B72-945C-99387325FD00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Ungraded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206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253.59399999999999</c:v>
                </c:pt>
                <c:pt idx="1">
                  <c:v>240.44</c:v>
                </c:pt>
                <c:pt idx="2">
                  <c:v>256.56600000000003</c:v>
                </c:pt>
                <c:pt idx="3">
                  <c:v>267.88250000000005</c:v>
                </c:pt>
                <c:pt idx="4">
                  <c:v>282.4325</c:v>
                </c:pt>
                <c:pt idx="5">
                  <c:v>278.89499999999998</c:v>
                </c:pt>
                <c:pt idx="6">
                  <c:v>277.05399999999997</c:v>
                </c:pt>
                <c:pt idx="7">
                  <c:v>284.73750000000001</c:v>
                </c:pt>
                <c:pt idx="8">
                  <c:v>290.738</c:v>
                </c:pt>
                <c:pt idx="9">
                  <c:v>288.625</c:v>
                </c:pt>
                <c:pt idx="10">
                  <c:v>275.39999999999998</c:v>
                </c:pt>
                <c:pt idx="11">
                  <c:v>272.89400000000001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27-4B72-945C-99387325FD0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3061640"/>
        <c:axId val="153062032"/>
      </c:barChart>
      <c:dateAx>
        <c:axId val="153061640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3062032"/>
        <c:crosses val="autoZero"/>
        <c:auto val="1"/>
        <c:lblOffset val="100"/>
        <c:baseTimeUnit val="months"/>
        <c:majorUnit val="2"/>
      </c:dateAx>
      <c:valAx>
        <c:axId val="153062032"/>
        <c:scaling>
          <c:orientation val="minMax"/>
          <c:min val="2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$/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3061640"/>
        <c:crosses val="autoZero"/>
        <c:crossBetween val="between"/>
        <c:majorUnit val="2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CURRENT PRIMAL VALUE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9693356992347788"/>
          <c:w val="0.90003461851751287"/>
          <c:h val="0.6620019247594063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Prime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strRef>
              <c:f>Sheet1!$A$2:$A$9</c:f>
              <c:strCache>
                <c:ptCount val="8"/>
                <c:pt idx="0">
                  <c:v>Cutout Value</c:v>
                </c:pt>
                <c:pt idx="1">
                  <c:v>Rib</c:v>
                </c:pt>
                <c:pt idx="2">
                  <c:v>Chuck</c:v>
                </c:pt>
                <c:pt idx="3">
                  <c:v>Round</c:v>
                </c:pt>
                <c:pt idx="4">
                  <c:v>Loin</c:v>
                </c:pt>
                <c:pt idx="5">
                  <c:v>Brisket</c:v>
                </c:pt>
                <c:pt idx="6">
                  <c:v>Short Plate</c:v>
                </c:pt>
                <c:pt idx="7">
                  <c:v>Flank</c:v>
                </c:pt>
              </c:strCache>
            </c:strRef>
          </c:cat>
          <c:val>
            <c:numRef>
              <c:f>Sheet1!$B$2:$B$9</c:f>
              <c:numCache>
                <c:formatCode>General</c:formatCode>
                <c:ptCount val="8"/>
                <c:pt idx="0">
                  <c:v>353.28200000000004</c:v>
                </c:pt>
                <c:pt idx="1">
                  <c:v>624.27600000000007</c:v>
                </c:pt>
                <c:pt idx="2">
                  <c:v>276.97400000000005</c:v>
                </c:pt>
                <c:pt idx="3">
                  <c:v>261.85399999999998</c:v>
                </c:pt>
                <c:pt idx="4">
                  <c:v>518.32799999999997</c:v>
                </c:pt>
                <c:pt idx="5">
                  <c:v>252.76</c:v>
                </c:pt>
                <c:pt idx="6">
                  <c:v>190.93799999999996</c:v>
                </c:pt>
                <c:pt idx="7">
                  <c:v>160.108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A8-4EC8-B599-765D51279D7E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Branded</c:v>
                </c:pt>
              </c:strCache>
            </c:strRef>
          </c:tx>
          <c:spPr>
            <a:solidFill>
              <a:srgbClr val="4F81BD"/>
            </a:solidFill>
            <a:ln w="9525">
              <a:solidFill>
                <a:srgbClr val="002060"/>
              </a:solidFill>
              <a:prstDash val="sysDot"/>
            </a:ln>
          </c:spPr>
          <c:invertIfNegative val="0"/>
          <c:cat>
            <c:strRef>
              <c:f>Sheet1!$A$2:$A$9</c:f>
              <c:strCache>
                <c:ptCount val="8"/>
                <c:pt idx="0">
                  <c:v>Cutout Value</c:v>
                </c:pt>
                <c:pt idx="1">
                  <c:v>Rib</c:v>
                </c:pt>
                <c:pt idx="2">
                  <c:v>Chuck</c:v>
                </c:pt>
                <c:pt idx="3">
                  <c:v>Round</c:v>
                </c:pt>
                <c:pt idx="4">
                  <c:v>Loin</c:v>
                </c:pt>
                <c:pt idx="5">
                  <c:v>Brisket</c:v>
                </c:pt>
                <c:pt idx="6">
                  <c:v>Short Plate</c:v>
                </c:pt>
                <c:pt idx="7">
                  <c:v>Flank</c:v>
                </c:pt>
              </c:strCache>
            </c:strRef>
          </c:cat>
          <c:val>
            <c:numRef>
              <c:f>Sheet1!$C$2:$C$9</c:f>
              <c:numCache>
                <c:formatCode>General</c:formatCode>
                <c:ptCount val="8"/>
                <c:pt idx="0">
                  <c:v>315.71399999999994</c:v>
                </c:pt>
                <c:pt idx="1">
                  <c:v>524.22799999999995</c:v>
                </c:pt>
                <c:pt idx="2">
                  <c:v>281.60000000000002</c:v>
                </c:pt>
                <c:pt idx="3">
                  <c:v>264.09199999999998</c:v>
                </c:pt>
                <c:pt idx="4">
                  <c:v>386.49399999999997</c:v>
                </c:pt>
                <c:pt idx="5">
                  <c:v>250.67000000000002</c:v>
                </c:pt>
                <c:pt idx="6">
                  <c:v>190.93799999999996</c:v>
                </c:pt>
                <c:pt idx="7">
                  <c:v>163.05800000000002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A8-4EC8-B599-765D51279D7E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Choice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strRef>
              <c:f>Sheet1!$A$2:$A$9</c:f>
              <c:strCache>
                <c:ptCount val="8"/>
                <c:pt idx="0">
                  <c:v>Cutout Value</c:v>
                </c:pt>
                <c:pt idx="1">
                  <c:v>Rib</c:v>
                </c:pt>
                <c:pt idx="2">
                  <c:v>Chuck</c:v>
                </c:pt>
                <c:pt idx="3">
                  <c:v>Round</c:v>
                </c:pt>
                <c:pt idx="4">
                  <c:v>Loin</c:v>
                </c:pt>
                <c:pt idx="5">
                  <c:v>Brisket</c:v>
                </c:pt>
                <c:pt idx="6">
                  <c:v>Short Plate</c:v>
                </c:pt>
                <c:pt idx="7">
                  <c:v>Flank</c:v>
                </c:pt>
              </c:strCache>
            </c:strRef>
          </c:cat>
          <c:val>
            <c:numRef>
              <c:f>Sheet1!$D$2:$D$9</c:f>
              <c:numCache>
                <c:formatCode>General</c:formatCode>
                <c:ptCount val="8"/>
                <c:pt idx="0">
                  <c:v>308.74400000000003</c:v>
                </c:pt>
                <c:pt idx="1">
                  <c:v>512.17600000000004</c:v>
                </c:pt>
                <c:pt idx="2">
                  <c:v>276.71199999999999</c:v>
                </c:pt>
                <c:pt idx="3">
                  <c:v>261.69600000000003</c:v>
                </c:pt>
                <c:pt idx="4">
                  <c:v>371.44600000000003</c:v>
                </c:pt>
                <c:pt idx="5">
                  <c:v>244.37600000000003</c:v>
                </c:pt>
                <c:pt idx="6">
                  <c:v>190.93799999999996</c:v>
                </c:pt>
                <c:pt idx="7">
                  <c:v>160.04400000000001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BA8-4EC8-B599-765D51279D7E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Select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rgbClr val="002060"/>
              </a:solidFill>
            </a:ln>
          </c:spPr>
          <c:invertIfNegative val="0"/>
          <c:cat>
            <c:strRef>
              <c:f>Sheet1!$A$2:$A$9</c:f>
              <c:strCache>
                <c:ptCount val="8"/>
                <c:pt idx="0">
                  <c:v>Cutout Value</c:v>
                </c:pt>
                <c:pt idx="1">
                  <c:v>Rib</c:v>
                </c:pt>
                <c:pt idx="2">
                  <c:v>Chuck</c:v>
                </c:pt>
                <c:pt idx="3">
                  <c:v>Round</c:v>
                </c:pt>
                <c:pt idx="4">
                  <c:v>Loin</c:v>
                </c:pt>
                <c:pt idx="5">
                  <c:v>Brisket</c:v>
                </c:pt>
                <c:pt idx="6">
                  <c:v>Short Plate</c:v>
                </c:pt>
                <c:pt idx="7">
                  <c:v>Flank</c:v>
                </c:pt>
              </c:strCache>
            </c:strRef>
          </c:cat>
          <c:val>
            <c:numRef>
              <c:f>Sheet1!$E$2:$E$9</c:f>
              <c:numCache>
                <c:formatCode>General</c:formatCode>
                <c:ptCount val="8"/>
                <c:pt idx="0">
                  <c:v>289.29000000000002</c:v>
                </c:pt>
                <c:pt idx="1">
                  <c:v>447.87199999999996</c:v>
                </c:pt>
                <c:pt idx="2">
                  <c:v>271.024</c:v>
                </c:pt>
                <c:pt idx="3">
                  <c:v>260.512</c:v>
                </c:pt>
                <c:pt idx="4">
                  <c:v>325.91800000000001</c:v>
                </c:pt>
                <c:pt idx="5">
                  <c:v>236.76</c:v>
                </c:pt>
                <c:pt idx="6">
                  <c:v>190.93799999999996</c:v>
                </c:pt>
                <c:pt idx="7">
                  <c:v>156.51599999999999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CBA8-4EC8-B599-765D51279D7E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Ungraded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2060"/>
              </a:solidFill>
            </a:ln>
          </c:spPr>
          <c:invertIfNegative val="0"/>
          <c:cat>
            <c:strRef>
              <c:f>Sheet1!$A$2:$A$9</c:f>
              <c:strCache>
                <c:ptCount val="8"/>
                <c:pt idx="0">
                  <c:v>Cutout Value</c:v>
                </c:pt>
                <c:pt idx="1">
                  <c:v>Rib</c:v>
                </c:pt>
                <c:pt idx="2">
                  <c:v>Chuck</c:v>
                </c:pt>
                <c:pt idx="3">
                  <c:v>Round</c:v>
                </c:pt>
                <c:pt idx="4">
                  <c:v>Loin</c:v>
                </c:pt>
                <c:pt idx="5">
                  <c:v>Brisket</c:v>
                </c:pt>
                <c:pt idx="6">
                  <c:v>Short Plate</c:v>
                </c:pt>
                <c:pt idx="7">
                  <c:v>Flank</c:v>
                </c:pt>
              </c:strCache>
            </c:strRef>
          </c:cat>
          <c:val>
            <c:numRef>
              <c:f>Sheet1!$F$2:$F$9</c:f>
              <c:numCache>
                <c:formatCode>General</c:formatCode>
                <c:ptCount val="8"/>
                <c:pt idx="0">
                  <c:v>272.89400000000001</c:v>
                </c:pt>
                <c:pt idx="1">
                  <c:v>381.846</c:v>
                </c:pt>
                <c:pt idx="2">
                  <c:v>263.666</c:v>
                </c:pt>
                <c:pt idx="3">
                  <c:v>256.024</c:v>
                </c:pt>
                <c:pt idx="4">
                  <c:v>301.31600000000003</c:v>
                </c:pt>
                <c:pt idx="5">
                  <c:v>228.82000000000002</c:v>
                </c:pt>
                <c:pt idx="6">
                  <c:v>190.93799999999996</c:v>
                </c:pt>
                <c:pt idx="7">
                  <c:v>154.53200000000001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CBA8-4EC8-B599-765D51279D7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2186560"/>
        <c:axId val="152187344"/>
      </c:barChart>
      <c:catAx>
        <c:axId val="152186560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2187344"/>
        <c:crosses val="autoZero"/>
        <c:auto val="1"/>
        <c:lblAlgn val="ctr"/>
        <c:lblOffset val="100"/>
        <c:noMultiLvlLbl val="0"/>
      </c:catAx>
      <c:valAx>
        <c:axId val="152187344"/>
        <c:scaling>
          <c:orientation val="minMax"/>
          <c:min val="1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$/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218656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PRIMAL VALUE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9693356992347788"/>
          <c:w val="0.90003461851751287"/>
          <c:h val="0.6479174522198808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Prime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Cutout Value</c:v>
                </c:pt>
                <c:pt idx="1">
                  <c:v>Rib</c:v>
                </c:pt>
                <c:pt idx="2">
                  <c:v>Loin</c:v>
                </c:pt>
                <c:pt idx="4">
                  <c:v>Cutout Value</c:v>
                </c:pt>
                <c:pt idx="5">
                  <c:v>Rib</c:v>
                </c:pt>
                <c:pt idx="6">
                  <c:v>Loin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338.76750000000004</c:v>
                </c:pt>
                <c:pt idx="1">
                  <c:v>608.22500000000002</c:v>
                </c:pt>
                <c:pt idx="2">
                  <c:v>490.6875</c:v>
                </c:pt>
                <c:pt idx="3">
                  <c:v>0</c:v>
                </c:pt>
                <c:pt idx="4">
                  <c:v>353.28200000000004</c:v>
                </c:pt>
                <c:pt idx="5">
                  <c:v>624.27600000000007</c:v>
                </c:pt>
                <c:pt idx="6">
                  <c:v>518.32799999999997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4CC-4526-8CCD-3A4DEDEE9323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Branded</c:v>
                </c:pt>
              </c:strCache>
            </c:strRef>
          </c:tx>
          <c:spPr>
            <a:solidFill>
              <a:srgbClr val="4F81BD"/>
            </a:solidFill>
            <a:ln w="9525">
              <a:solidFill>
                <a:srgbClr val="002060"/>
              </a:solidFill>
              <a:prstDash val="sysDot"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Cutout Value</c:v>
                </c:pt>
                <c:pt idx="1">
                  <c:v>Rib</c:v>
                </c:pt>
                <c:pt idx="2">
                  <c:v>Loin</c:v>
                </c:pt>
                <c:pt idx="4">
                  <c:v>Cutout Value</c:v>
                </c:pt>
                <c:pt idx="5">
                  <c:v>Rib</c:v>
                </c:pt>
                <c:pt idx="6">
                  <c:v>Loin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306.42750000000001</c:v>
                </c:pt>
                <c:pt idx="1">
                  <c:v>525.73500000000001</c:v>
                </c:pt>
                <c:pt idx="2">
                  <c:v>378.89749999999998</c:v>
                </c:pt>
                <c:pt idx="3">
                  <c:v>0</c:v>
                </c:pt>
                <c:pt idx="4">
                  <c:v>315.71399999999994</c:v>
                </c:pt>
                <c:pt idx="5">
                  <c:v>524.22799999999995</c:v>
                </c:pt>
                <c:pt idx="6">
                  <c:v>386.49399999999997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4CC-4526-8CCD-3A4DEDEE9323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Choice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Cutout Value</c:v>
                </c:pt>
                <c:pt idx="1">
                  <c:v>Rib</c:v>
                </c:pt>
                <c:pt idx="2">
                  <c:v>Loin</c:v>
                </c:pt>
                <c:pt idx="4">
                  <c:v>Cutout Value</c:v>
                </c:pt>
                <c:pt idx="5">
                  <c:v>Rib</c:v>
                </c:pt>
                <c:pt idx="6">
                  <c:v>Loin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300.41499999999996</c:v>
                </c:pt>
                <c:pt idx="1">
                  <c:v>514.68250000000012</c:v>
                </c:pt>
                <c:pt idx="2">
                  <c:v>362.37</c:v>
                </c:pt>
                <c:pt idx="3">
                  <c:v>0</c:v>
                </c:pt>
                <c:pt idx="4">
                  <c:v>308.74400000000003</c:v>
                </c:pt>
                <c:pt idx="5">
                  <c:v>512.17600000000004</c:v>
                </c:pt>
                <c:pt idx="6">
                  <c:v>371.44600000000003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4CC-4526-8CCD-3A4DEDEE9323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Select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rgbClr val="002060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Cutout Value</c:v>
                </c:pt>
                <c:pt idx="1">
                  <c:v>Rib</c:v>
                </c:pt>
                <c:pt idx="2">
                  <c:v>Loin</c:v>
                </c:pt>
                <c:pt idx="4">
                  <c:v>Cutout Value</c:v>
                </c:pt>
                <c:pt idx="5">
                  <c:v>Rib</c:v>
                </c:pt>
                <c:pt idx="6">
                  <c:v>Loin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278.29250000000002</c:v>
                </c:pt>
                <c:pt idx="1">
                  <c:v>434.08499999999998</c:v>
                </c:pt>
                <c:pt idx="2">
                  <c:v>320.85500000000002</c:v>
                </c:pt>
                <c:pt idx="3">
                  <c:v>0</c:v>
                </c:pt>
                <c:pt idx="4">
                  <c:v>289.29000000000002</c:v>
                </c:pt>
                <c:pt idx="5">
                  <c:v>447.87199999999996</c:v>
                </c:pt>
                <c:pt idx="6">
                  <c:v>325.91800000000001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4CC-4526-8CCD-3A4DEDEE9323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Ungraded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2060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Cutout Value</c:v>
                </c:pt>
                <c:pt idx="1">
                  <c:v>Rib</c:v>
                </c:pt>
                <c:pt idx="2">
                  <c:v>Loin</c:v>
                </c:pt>
                <c:pt idx="4">
                  <c:v>Cutout Value</c:v>
                </c:pt>
                <c:pt idx="5">
                  <c:v>Rib</c:v>
                </c:pt>
                <c:pt idx="6">
                  <c:v>Loin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260.69749999999999</c:v>
                </c:pt>
                <c:pt idx="1">
                  <c:v>353.15499999999997</c:v>
                </c:pt>
                <c:pt idx="2">
                  <c:v>296.44499999999999</c:v>
                </c:pt>
                <c:pt idx="3">
                  <c:v>0</c:v>
                </c:pt>
                <c:pt idx="4">
                  <c:v>272.89400000000001</c:v>
                </c:pt>
                <c:pt idx="5">
                  <c:v>381.846</c:v>
                </c:pt>
                <c:pt idx="6">
                  <c:v>301.31600000000003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4CC-4526-8CCD-3A4DEDEE932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86416"/>
        <c:axId val="106682888"/>
      </c:barChart>
      <c:catAx>
        <c:axId val="106686416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06682888"/>
        <c:crosses val="autoZero"/>
        <c:auto val="1"/>
        <c:lblAlgn val="ctr"/>
        <c:lblOffset val="100"/>
        <c:noMultiLvlLbl val="0"/>
      </c:catAx>
      <c:valAx>
        <c:axId val="106682888"/>
        <c:scaling>
          <c:orientation val="minMax"/>
          <c:min val="2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$/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0668641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>
        <c:manualLayout>
          <c:xMode val="edge"/>
          <c:yMode val="edge"/>
          <c:x val="0.18014673273599421"/>
          <c:y val="0.93015212006949832"/>
          <c:w val="0.63683285817721058"/>
          <c:h val="6.515304424975047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PRIMAL VALUE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9693356992347788"/>
          <c:w val="0.90003461851751287"/>
          <c:h val="0.6479174522198808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Prime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Chuck</c:v>
                </c:pt>
                <c:pt idx="1">
                  <c:v>Round</c:v>
                </c:pt>
                <c:pt idx="2">
                  <c:v>Brisket</c:v>
                </c:pt>
                <c:pt idx="4">
                  <c:v>Chuck</c:v>
                </c:pt>
                <c:pt idx="5">
                  <c:v>Round</c:v>
                </c:pt>
                <c:pt idx="6">
                  <c:v>Brisket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256.40499999999997</c:v>
                </c:pt>
                <c:pt idx="1">
                  <c:v>265.97249999999997</c:v>
                </c:pt>
                <c:pt idx="2">
                  <c:v>235.98249999999999</c:v>
                </c:pt>
                <c:pt idx="3">
                  <c:v>0</c:v>
                </c:pt>
                <c:pt idx="4">
                  <c:v>276.97400000000005</c:v>
                </c:pt>
                <c:pt idx="5">
                  <c:v>261.85399999999998</c:v>
                </c:pt>
                <c:pt idx="6">
                  <c:v>252.76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D9-4050-8044-05D3C804756D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Branded</c:v>
                </c:pt>
              </c:strCache>
            </c:strRef>
          </c:tx>
          <c:spPr>
            <a:solidFill>
              <a:srgbClr val="4F81BD"/>
            </a:solidFill>
            <a:ln w="9525">
              <a:solidFill>
                <a:srgbClr val="002060"/>
              </a:solidFill>
              <a:prstDash val="sysDot"/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Chuck</c:v>
                </c:pt>
                <c:pt idx="1">
                  <c:v>Round</c:v>
                </c:pt>
                <c:pt idx="2">
                  <c:v>Brisket</c:v>
                </c:pt>
                <c:pt idx="4">
                  <c:v>Chuck</c:v>
                </c:pt>
                <c:pt idx="5">
                  <c:v>Round</c:v>
                </c:pt>
                <c:pt idx="6">
                  <c:v>Brisket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257.78750000000002</c:v>
                </c:pt>
                <c:pt idx="1">
                  <c:v>268.10500000000002</c:v>
                </c:pt>
                <c:pt idx="2">
                  <c:v>234.49</c:v>
                </c:pt>
                <c:pt idx="3">
                  <c:v>0</c:v>
                </c:pt>
                <c:pt idx="4">
                  <c:v>281.60000000000002</c:v>
                </c:pt>
                <c:pt idx="5">
                  <c:v>264.09199999999998</c:v>
                </c:pt>
                <c:pt idx="6">
                  <c:v>250.67000000000002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D9-4050-8044-05D3C804756D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Choice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Chuck</c:v>
                </c:pt>
                <c:pt idx="1">
                  <c:v>Round</c:v>
                </c:pt>
                <c:pt idx="2">
                  <c:v>Brisket</c:v>
                </c:pt>
                <c:pt idx="4">
                  <c:v>Chuck</c:v>
                </c:pt>
                <c:pt idx="5">
                  <c:v>Round</c:v>
                </c:pt>
                <c:pt idx="6">
                  <c:v>Brisket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255.9975</c:v>
                </c:pt>
                <c:pt idx="1">
                  <c:v>265.83250000000004</c:v>
                </c:pt>
                <c:pt idx="2">
                  <c:v>230.85750000000002</c:v>
                </c:pt>
                <c:pt idx="3">
                  <c:v>0</c:v>
                </c:pt>
                <c:pt idx="4">
                  <c:v>276.71199999999999</c:v>
                </c:pt>
                <c:pt idx="5">
                  <c:v>261.69600000000003</c:v>
                </c:pt>
                <c:pt idx="6">
                  <c:v>244.37600000000003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D9-4050-8044-05D3C804756D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Select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rgbClr val="002060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Chuck</c:v>
                </c:pt>
                <c:pt idx="1">
                  <c:v>Round</c:v>
                </c:pt>
                <c:pt idx="2">
                  <c:v>Brisket</c:v>
                </c:pt>
                <c:pt idx="4">
                  <c:v>Chuck</c:v>
                </c:pt>
                <c:pt idx="5">
                  <c:v>Round</c:v>
                </c:pt>
                <c:pt idx="6">
                  <c:v>Brisket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246.44749999999999</c:v>
                </c:pt>
                <c:pt idx="1">
                  <c:v>262.69499999999999</c:v>
                </c:pt>
                <c:pt idx="2">
                  <c:v>222.89250000000001</c:v>
                </c:pt>
                <c:pt idx="3">
                  <c:v>0</c:v>
                </c:pt>
                <c:pt idx="4">
                  <c:v>271.024</c:v>
                </c:pt>
                <c:pt idx="5">
                  <c:v>260.512</c:v>
                </c:pt>
                <c:pt idx="6">
                  <c:v>236.76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4D9-4050-8044-05D3C804756D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Ungraded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2060"/>
              </a:solidFill>
            </a:ln>
          </c:spPr>
          <c:invertIfNegative val="0"/>
          <c:cat>
            <c:strRef>
              <c:f>Sheet1!$A$2:$A$8</c:f>
              <c:strCache>
                <c:ptCount val="7"/>
                <c:pt idx="0">
                  <c:v>Chuck</c:v>
                </c:pt>
                <c:pt idx="1">
                  <c:v>Round</c:v>
                </c:pt>
                <c:pt idx="2">
                  <c:v>Brisket</c:v>
                </c:pt>
                <c:pt idx="4">
                  <c:v>Chuck</c:v>
                </c:pt>
                <c:pt idx="5">
                  <c:v>Round</c:v>
                </c:pt>
                <c:pt idx="6">
                  <c:v>Brisket</c:v>
                </c:pt>
              </c:strCache>
            </c:strRef>
          </c:cat>
          <c:val>
            <c:numRef>
              <c:f>Sheet1!$F$2:$F$8</c:f>
              <c:numCache>
                <c:formatCode>General</c:formatCode>
                <c:ptCount val="7"/>
                <c:pt idx="0">
                  <c:v>240.24</c:v>
                </c:pt>
                <c:pt idx="1">
                  <c:v>258.32499999999999</c:v>
                </c:pt>
                <c:pt idx="2">
                  <c:v>215.27</c:v>
                </c:pt>
                <c:pt idx="3">
                  <c:v>0</c:v>
                </c:pt>
                <c:pt idx="4">
                  <c:v>263.666</c:v>
                </c:pt>
                <c:pt idx="5">
                  <c:v>256.024</c:v>
                </c:pt>
                <c:pt idx="6">
                  <c:v>228.82000000000002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4D9-4050-8044-05D3C80475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3364232"/>
        <c:axId val="227348296"/>
      </c:barChart>
      <c:catAx>
        <c:axId val="233364232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7348296"/>
        <c:crosses val="autoZero"/>
        <c:auto val="1"/>
        <c:lblAlgn val="ctr"/>
        <c:lblOffset val="100"/>
        <c:noMultiLvlLbl val="0"/>
      </c:catAx>
      <c:valAx>
        <c:axId val="227348296"/>
        <c:scaling>
          <c:orientation val="minMax"/>
          <c:min val="22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$/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3336423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>
        <c:manualLayout>
          <c:xMode val="edge"/>
          <c:yMode val="edge"/>
          <c:x val="0.18014673273599421"/>
          <c:y val="0.93015212006949832"/>
          <c:w val="0.63683285817721058"/>
          <c:h val="6.515304424975047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CHUCK VALUE COMPARISON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9693356992347788"/>
          <c:w val="0.90065616797900261"/>
          <c:h val="0.66200195926213445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Prime</c:v>
                </c:pt>
              </c:strCache>
            </c:strRef>
          </c:tx>
          <c:spPr>
            <a:ln w="38100">
              <a:solidFill>
                <a:srgbClr val="92D050"/>
              </a:solidFill>
              <a:prstDash val="solid"/>
            </a:ln>
          </c:spPr>
          <c:marker>
            <c:symbol val="plus"/>
            <c:size val="5"/>
          </c:marker>
          <c:cat>
            <c:numRef>
              <c:f>Sheet1!$A$2:$A$25</c:f>
              <c:numCache>
                <c:formatCode>m/d/yyyy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221.92</c:v>
                </c:pt>
                <c:pt idx="1">
                  <c:v>217.42249999999999</c:v>
                </c:pt>
                <c:pt idx="2">
                  <c:v>226.15600000000001</c:v>
                </c:pt>
                <c:pt idx="3">
                  <c:v>237.595</c:v>
                </c:pt>
                <c:pt idx="4">
                  <c:v>241.82799999999997</c:v>
                </c:pt>
                <c:pt idx="5">
                  <c:v>254.70999999999998</c:v>
                </c:pt>
                <c:pt idx="6">
                  <c:v>250.04</c:v>
                </c:pt>
                <c:pt idx="7">
                  <c:v>254.06800000000004</c:v>
                </c:pt>
                <c:pt idx="8">
                  <c:v>257.5575</c:v>
                </c:pt>
                <c:pt idx="9">
                  <c:v>256.40499999999997</c:v>
                </c:pt>
                <c:pt idx="10">
                  <c:v>245.846</c:v>
                </c:pt>
                <c:pt idx="11">
                  <c:v>230.26249999999999</c:v>
                </c:pt>
                <c:pt idx="12">
                  <c:v>245.57799999999997</c:v>
                </c:pt>
                <c:pt idx="13">
                  <c:v>255.91750000000002</c:v>
                </c:pt>
                <c:pt idx="14">
                  <c:v>258.86750000000001</c:v>
                </c:pt>
                <c:pt idx="15">
                  <c:v>252.00749999999999</c:v>
                </c:pt>
                <c:pt idx="16">
                  <c:v>250.77800000000002</c:v>
                </c:pt>
                <c:pt idx="17">
                  <c:v>258.54500000000002</c:v>
                </c:pt>
                <c:pt idx="18">
                  <c:v>265.80200000000002</c:v>
                </c:pt>
                <c:pt idx="19">
                  <c:v>270.30250000000001</c:v>
                </c:pt>
                <c:pt idx="20">
                  <c:v>270.12</c:v>
                </c:pt>
                <c:pt idx="21">
                  <c:v>276.97400000000005</c:v>
                </c:pt>
                <c:pt idx="22">
                  <c:v>#N/A</c:v>
                </c:pt>
                <c:pt idx="2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413B-42DD-8605-8DF6DED64782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Branded</c:v>
                </c:pt>
              </c:strCache>
            </c:strRef>
          </c:tx>
          <c:spPr>
            <a:ln w="38100">
              <a:solidFill>
                <a:srgbClr val="002060"/>
              </a:solidFill>
              <a:prstDash val="dash"/>
            </a:ln>
          </c:spPr>
          <c:marker>
            <c:symbol val="none"/>
          </c:marker>
          <c:cat>
            <c:numRef>
              <c:f>Sheet1!$A$2:$A$25</c:f>
              <c:numCache>
                <c:formatCode>m/d/yyyy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222.83500000000001</c:v>
                </c:pt>
                <c:pt idx="1">
                  <c:v>216.42250000000001</c:v>
                </c:pt>
                <c:pt idx="2">
                  <c:v>224.446</c:v>
                </c:pt>
                <c:pt idx="3">
                  <c:v>236.49250000000001</c:v>
                </c:pt>
                <c:pt idx="4">
                  <c:v>240.77799999999996</c:v>
                </c:pt>
                <c:pt idx="5">
                  <c:v>255.96250000000001</c:v>
                </c:pt>
                <c:pt idx="6">
                  <c:v>250.29500000000002</c:v>
                </c:pt>
                <c:pt idx="7">
                  <c:v>255.642</c:v>
                </c:pt>
                <c:pt idx="8">
                  <c:v>258.28250000000003</c:v>
                </c:pt>
                <c:pt idx="9">
                  <c:v>257.78750000000002</c:v>
                </c:pt>
                <c:pt idx="10">
                  <c:v>248.15199999999999</c:v>
                </c:pt>
                <c:pt idx="11">
                  <c:v>230.95250000000001</c:v>
                </c:pt>
                <c:pt idx="12">
                  <c:v>246.36399999999998</c:v>
                </c:pt>
                <c:pt idx="13">
                  <c:v>257.01</c:v>
                </c:pt>
                <c:pt idx="14">
                  <c:v>259.11500000000001</c:v>
                </c:pt>
                <c:pt idx="15">
                  <c:v>251.0675</c:v>
                </c:pt>
                <c:pt idx="16">
                  <c:v>251.26</c:v>
                </c:pt>
                <c:pt idx="17">
                  <c:v>259.22499999999997</c:v>
                </c:pt>
                <c:pt idx="18">
                  <c:v>267.54599999999999</c:v>
                </c:pt>
                <c:pt idx="19">
                  <c:v>272.32499999999999</c:v>
                </c:pt>
                <c:pt idx="20">
                  <c:v>272.42250000000001</c:v>
                </c:pt>
                <c:pt idx="21">
                  <c:v>281.60000000000002</c:v>
                </c:pt>
                <c:pt idx="22">
                  <c:v>#N/A</c:v>
                </c:pt>
                <c:pt idx="2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413B-42DD-8605-8DF6DED64782}"/>
            </c:ext>
          </c:extLst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Choice</c:v>
                </c:pt>
              </c:strCache>
            </c:strRef>
          </c:tx>
          <c:marker>
            <c:symbol val="none"/>
          </c:marker>
          <c:cat>
            <c:numRef>
              <c:f>Sheet1!$A$2:$A$25</c:f>
              <c:numCache>
                <c:formatCode>m/d/yyyy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Sheet1!$D$2:$D$25</c:f>
              <c:numCache>
                <c:formatCode>General</c:formatCode>
                <c:ptCount val="24"/>
                <c:pt idx="0">
                  <c:v>221.60499999999999</c:v>
                </c:pt>
                <c:pt idx="1">
                  <c:v>216.8725</c:v>
                </c:pt>
                <c:pt idx="2">
                  <c:v>225.74200000000002</c:v>
                </c:pt>
                <c:pt idx="3">
                  <c:v>237.14750000000001</c:v>
                </c:pt>
                <c:pt idx="4">
                  <c:v>241.38999999999996</c:v>
                </c:pt>
                <c:pt idx="5">
                  <c:v>254.29750000000001</c:v>
                </c:pt>
                <c:pt idx="6">
                  <c:v>249.78250000000003</c:v>
                </c:pt>
                <c:pt idx="7">
                  <c:v>253.87399999999997</c:v>
                </c:pt>
                <c:pt idx="8">
                  <c:v>257.20499999999998</c:v>
                </c:pt>
                <c:pt idx="9">
                  <c:v>255.9975</c:v>
                </c:pt>
                <c:pt idx="10">
                  <c:v>245.42600000000002</c:v>
                </c:pt>
                <c:pt idx="11">
                  <c:v>229.80500000000001</c:v>
                </c:pt>
                <c:pt idx="12">
                  <c:v>245.292</c:v>
                </c:pt>
                <c:pt idx="13">
                  <c:v>255.44749999999999</c:v>
                </c:pt>
                <c:pt idx="14">
                  <c:v>258.51499999999999</c:v>
                </c:pt>
                <c:pt idx="15">
                  <c:v>251.505</c:v>
                </c:pt>
                <c:pt idx="16">
                  <c:v>249.99</c:v>
                </c:pt>
                <c:pt idx="17">
                  <c:v>257.90999999999997</c:v>
                </c:pt>
                <c:pt idx="18">
                  <c:v>265.48599999999999</c:v>
                </c:pt>
                <c:pt idx="19">
                  <c:v>269.995</c:v>
                </c:pt>
                <c:pt idx="20">
                  <c:v>269.94749999999999</c:v>
                </c:pt>
                <c:pt idx="21">
                  <c:v>276.71199999999999</c:v>
                </c:pt>
                <c:pt idx="22">
                  <c:v>#N/A</c:v>
                </c:pt>
                <c:pt idx="2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413B-42DD-8605-8DF6DED64782}"/>
            </c:ext>
          </c:extLst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Select</c:v>
                </c:pt>
              </c:strCache>
            </c:strRef>
          </c:tx>
          <c:marker>
            <c:symbol val="none"/>
          </c:marker>
          <c:cat>
            <c:numRef>
              <c:f>Sheet1!$A$2:$A$25</c:f>
              <c:numCache>
                <c:formatCode>m/d/yyyy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Sheet1!$E$2:$E$25</c:f>
              <c:numCache>
                <c:formatCode>General</c:formatCode>
                <c:ptCount val="24"/>
                <c:pt idx="0">
                  <c:v>218.86749999999998</c:v>
                </c:pt>
                <c:pt idx="1">
                  <c:v>210.9325</c:v>
                </c:pt>
                <c:pt idx="2">
                  <c:v>225.04000000000002</c:v>
                </c:pt>
                <c:pt idx="3">
                  <c:v>233.255</c:v>
                </c:pt>
                <c:pt idx="4">
                  <c:v>236.13800000000001</c:v>
                </c:pt>
                <c:pt idx="5">
                  <c:v>251.60750000000002</c:v>
                </c:pt>
                <c:pt idx="6">
                  <c:v>246.315</c:v>
                </c:pt>
                <c:pt idx="7">
                  <c:v>254.108</c:v>
                </c:pt>
                <c:pt idx="8">
                  <c:v>250.30250000000001</c:v>
                </c:pt>
                <c:pt idx="9">
                  <c:v>246.44749999999999</c:v>
                </c:pt>
                <c:pt idx="10">
                  <c:v>240.63599999999997</c:v>
                </c:pt>
                <c:pt idx="11">
                  <c:v>225.20750000000001</c:v>
                </c:pt>
                <c:pt idx="12">
                  <c:v>240.97399999999999</c:v>
                </c:pt>
                <c:pt idx="13">
                  <c:v>251.6225</c:v>
                </c:pt>
                <c:pt idx="14">
                  <c:v>257.125</c:v>
                </c:pt>
                <c:pt idx="15">
                  <c:v>251.67500000000001</c:v>
                </c:pt>
                <c:pt idx="16">
                  <c:v>250.404</c:v>
                </c:pt>
                <c:pt idx="17">
                  <c:v>256.65499999999997</c:v>
                </c:pt>
                <c:pt idx="18">
                  <c:v>264.44200000000001</c:v>
                </c:pt>
                <c:pt idx="19">
                  <c:v>268.6275</c:v>
                </c:pt>
                <c:pt idx="20">
                  <c:v>266.53750000000002</c:v>
                </c:pt>
                <c:pt idx="21">
                  <c:v>271.024</c:v>
                </c:pt>
                <c:pt idx="22">
                  <c:v>#N/A</c:v>
                </c:pt>
                <c:pt idx="23">
                  <c:v>#N/A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3-413B-42DD-8605-8DF6DED6478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3685520"/>
        <c:axId val="423685128"/>
        <c:extLst/>
      </c:lineChart>
      <c:dateAx>
        <c:axId val="423685520"/>
        <c:scaling>
          <c:orientation val="minMax"/>
        </c:scaling>
        <c:delete val="0"/>
        <c:axPos val="b"/>
        <c:numFmt formatCode="[$-409]mmm\-yy;@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23685128"/>
        <c:crosses val="autoZero"/>
        <c:auto val="1"/>
        <c:lblOffset val="100"/>
        <c:baseTimeUnit val="months"/>
        <c:majorUnit val="3"/>
        <c:majorTimeUnit val="months"/>
        <c:minorUnit val="1"/>
        <c:minorTimeUnit val="days"/>
      </c:dateAx>
      <c:valAx>
        <c:axId val="423685128"/>
        <c:scaling>
          <c:orientation val="minMax"/>
          <c:min val="20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$/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42368552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>
        <c:manualLayout>
          <c:xMode val="edge"/>
          <c:yMode val="edge"/>
          <c:x val="0.18014673273599421"/>
          <c:y val="0.93015212006949832"/>
          <c:w val="0.55902660874287269"/>
          <c:h val="6.515304424975047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ROUND VALUE COMPARISON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9693356992347788"/>
          <c:w val="0.90065616797900261"/>
          <c:h val="0.66200195926213445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Prime</c:v>
                </c:pt>
              </c:strCache>
            </c:strRef>
          </c:tx>
          <c:spPr>
            <a:ln w="38100">
              <a:solidFill>
                <a:srgbClr val="92D050"/>
              </a:solidFill>
              <a:prstDash val="solid"/>
            </a:ln>
          </c:spPr>
          <c:marker>
            <c:symbol val="plus"/>
            <c:size val="5"/>
          </c:marker>
          <c:cat>
            <c:numRef>
              <c:f>Sheet1!$A$2:$A$25</c:f>
              <c:numCache>
                <c:formatCode>m/d/yyyy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217.37</c:v>
                </c:pt>
                <c:pt idx="1">
                  <c:v>213.61500000000001</c:v>
                </c:pt>
                <c:pt idx="2">
                  <c:v>220.22799999999998</c:v>
                </c:pt>
                <c:pt idx="3">
                  <c:v>226.06</c:v>
                </c:pt>
                <c:pt idx="4">
                  <c:v>227.602</c:v>
                </c:pt>
                <c:pt idx="5">
                  <c:v>241.45749999999998</c:v>
                </c:pt>
                <c:pt idx="6">
                  <c:v>232.49250000000001</c:v>
                </c:pt>
                <c:pt idx="7">
                  <c:v>247.03000000000003</c:v>
                </c:pt>
                <c:pt idx="8">
                  <c:v>265.02499999999998</c:v>
                </c:pt>
                <c:pt idx="9">
                  <c:v>265.97249999999997</c:v>
                </c:pt>
                <c:pt idx="10">
                  <c:v>246.416</c:v>
                </c:pt>
                <c:pt idx="11">
                  <c:v>205.79750000000001</c:v>
                </c:pt>
                <c:pt idx="12">
                  <c:v>227.51</c:v>
                </c:pt>
                <c:pt idx="13">
                  <c:v>247.14249999999998</c:v>
                </c:pt>
                <c:pt idx="14">
                  <c:v>261.34000000000003</c:v>
                </c:pt>
                <c:pt idx="15">
                  <c:v>245.99250000000001</c:v>
                </c:pt>
                <c:pt idx="16">
                  <c:v>245.55600000000004</c:v>
                </c:pt>
                <c:pt idx="17">
                  <c:v>256.83</c:v>
                </c:pt>
                <c:pt idx="18">
                  <c:v>276.43799999999999</c:v>
                </c:pt>
                <c:pt idx="19">
                  <c:v>278.245</c:v>
                </c:pt>
                <c:pt idx="20">
                  <c:v>265.89</c:v>
                </c:pt>
                <c:pt idx="21">
                  <c:v>261.85399999999998</c:v>
                </c:pt>
                <c:pt idx="22">
                  <c:v>#N/A</c:v>
                </c:pt>
                <c:pt idx="2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5BA4-4D11-A7A4-0756D739F71E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Branded</c:v>
                </c:pt>
              </c:strCache>
            </c:strRef>
          </c:tx>
          <c:spPr>
            <a:ln w="38100">
              <a:solidFill>
                <a:srgbClr val="002060"/>
              </a:solidFill>
              <a:prstDash val="dash"/>
            </a:ln>
          </c:spPr>
          <c:marker>
            <c:symbol val="none"/>
          </c:marker>
          <c:cat>
            <c:numRef>
              <c:f>Sheet1!$A$2:$A$25</c:f>
              <c:numCache>
                <c:formatCode>m/d/yyyy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219.76250000000002</c:v>
                </c:pt>
                <c:pt idx="1">
                  <c:v>215.41250000000002</c:v>
                </c:pt>
                <c:pt idx="2">
                  <c:v>220.47399999999999</c:v>
                </c:pt>
                <c:pt idx="3">
                  <c:v>227.22000000000003</c:v>
                </c:pt>
                <c:pt idx="4">
                  <c:v>229.93600000000001</c:v>
                </c:pt>
                <c:pt idx="5">
                  <c:v>244.47749999999999</c:v>
                </c:pt>
                <c:pt idx="6">
                  <c:v>234.71250000000003</c:v>
                </c:pt>
                <c:pt idx="7">
                  <c:v>249.23400000000001</c:v>
                </c:pt>
                <c:pt idx="8">
                  <c:v>267.2</c:v>
                </c:pt>
                <c:pt idx="9">
                  <c:v>268.10500000000002</c:v>
                </c:pt>
                <c:pt idx="10">
                  <c:v>250.52399999999997</c:v>
                </c:pt>
                <c:pt idx="11">
                  <c:v>207.94499999999999</c:v>
                </c:pt>
                <c:pt idx="12">
                  <c:v>229.584</c:v>
                </c:pt>
                <c:pt idx="13">
                  <c:v>249.5575</c:v>
                </c:pt>
                <c:pt idx="14">
                  <c:v>263.48500000000001</c:v>
                </c:pt>
                <c:pt idx="15">
                  <c:v>246.74500000000003</c:v>
                </c:pt>
                <c:pt idx="16">
                  <c:v>247.56800000000004</c:v>
                </c:pt>
                <c:pt idx="17">
                  <c:v>258.28250000000003</c:v>
                </c:pt>
                <c:pt idx="18">
                  <c:v>278.63</c:v>
                </c:pt>
                <c:pt idx="19">
                  <c:v>281.2</c:v>
                </c:pt>
                <c:pt idx="20">
                  <c:v>267.48750000000001</c:v>
                </c:pt>
                <c:pt idx="21">
                  <c:v>264.09199999999998</c:v>
                </c:pt>
                <c:pt idx="22">
                  <c:v>#N/A</c:v>
                </c:pt>
                <c:pt idx="2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5BA4-4D11-A7A4-0756D739F71E}"/>
            </c:ext>
          </c:extLst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Choice</c:v>
                </c:pt>
              </c:strCache>
            </c:strRef>
          </c:tx>
          <c:marker>
            <c:symbol val="none"/>
          </c:marker>
          <c:cat>
            <c:numRef>
              <c:f>Sheet1!$A$2:$A$25</c:f>
              <c:numCache>
                <c:formatCode>m/d/yyyy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Sheet1!$D$2:$D$25</c:f>
              <c:numCache>
                <c:formatCode>General</c:formatCode>
                <c:ptCount val="24"/>
                <c:pt idx="0">
                  <c:v>217.25749999999999</c:v>
                </c:pt>
                <c:pt idx="1">
                  <c:v>213.45999999999998</c:v>
                </c:pt>
                <c:pt idx="2">
                  <c:v>219.994</c:v>
                </c:pt>
                <c:pt idx="3">
                  <c:v>225.91499999999999</c:v>
                </c:pt>
                <c:pt idx="4">
                  <c:v>227.404</c:v>
                </c:pt>
                <c:pt idx="5">
                  <c:v>241.26499999999999</c:v>
                </c:pt>
                <c:pt idx="6">
                  <c:v>232.36499999999998</c:v>
                </c:pt>
                <c:pt idx="7">
                  <c:v>246.86199999999999</c:v>
                </c:pt>
                <c:pt idx="8">
                  <c:v>264.88499999999999</c:v>
                </c:pt>
                <c:pt idx="9">
                  <c:v>265.83250000000004</c:v>
                </c:pt>
                <c:pt idx="10">
                  <c:v>246.352</c:v>
                </c:pt>
                <c:pt idx="11">
                  <c:v>205.67250000000001</c:v>
                </c:pt>
                <c:pt idx="12">
                  <c:v>227.352</c:v>
                </c:pt>
                <c:pt idx="13">
                  <c:v>247.01499999999999</c:v>
                </c:pt>
                <c:pt idx="14">
                  <c:v>261.25750000000005</c:v>
                </c:pt>
                <c:pt idx="15">
                  <c:v>245.8475</c:v>
                </c:pt>
                <c:pt idx="16">
                  <c:v>245.41</c:v>
                </c:pt>
                <c:pt idx="17">
                  <c:v>256.72000000000003</c:v>
                </c:pt>
                <c:pt idx="18">
                  <c:v>276.32599999999996</c:v>
                </c:pt>
                <c:pt idx="19">
                  <c:v>278.0575</c:v>
                </c:pt>
                <c:pt idx="20">
                  <c:v>265.78000000000003</c:v>
                </c:pt>
                <c:pt idx="21">
                  <c:v>261.69600000000003</c:v>
                </c:pt>
                <c:pt idx="22">
                  <c:v>#N/A</c:v>
                </c:pt>
                <c:pt idx="2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7C9-451C-88EC-AC58EAEB0376}"/>
            </c:ext>
          </c:extLst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Select</c:v>
                </c:pt>
              </c:strCache>
            </c:strRef>
          </c:tx>
          <c:marker>
            <c:symbol val="none"/>
          </c:marker>
          <c:cat>
            <c:numRef>
              <c:f>Sheet1!$A$2:$A$25</c:f>
              <c:numCache>
                <c:formatCode>m/d/yyyy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Sheet1!$E$2:$E$25</c:f>
              <c:numCache>
                <c:formatCode>General</c:formatCode>
                <c:ptCount val="24"/>
                <c:pt idx="0">
                  <c:v>216.17749999999998</c:v>
                </c:pt>
                <c:pt idx="1">
                  <c:v>212.01249999999999</c:v>
                </c:pt>
                <c:pt idx="2">
                  <c:v>221.03800000000001</c:v>
                </c:pt>
                <c:pt idx="3">
                  <c:v>225.48</c:v>
                </c:pt>
                <c:pt idx="4">
                  <c:v>228.56</c:v>
                </c:pt>
                <c:pt idx="5">
                  <c:v>243.53749999999999</c:v>
                </c:pt>
                <c:pt idx="6">
                  <c:v>232.75749999999999</c:v>
                </c:pt>
                <c:pt idx="7">
                  <c:v>250.61999999999998</c:v>
                </c:pt>
                <c:pt idx="8">
                  <c:v>266.28499999999997</c:v>
                </c:pt>
                <c:pt idx="9">
                  <c:v>262.69499999999999</c:v>
                </c:pt>
                <c:pt idx="10">
                  <c:v>245.90799999999999</c:v>
                </c:pt>
                <c:pt idx="11">
                  <c:v>205.33750000000003</c:v>
                </c:pt>
                <c:pt idx="12">
                  <c:v>226.43599999999998</c:v>
                </c:pt>
                <c:pt idx="13">
                  <c:v>247.63249999999999</c:v>
                </c:pt>
                <c:pt idx="14">
                  <c:v>263.46750000000003</c:v>
                </c:pt>
                <c:pt idx="15">
                  <c:v>246.98250000000002</c:v>
                </c:pt>
                <c:pt idx="16">
                  <c:v>247.69400000000002</c:v>
                </c:pt>
                <c:pt idx="17">
                  <c:v>256.15250000000003</c:v>
                </c:pt>
                <c:pt idx="18">
                  <c:v>275.98</c:v>
                </c:pt>
                <c:pt idx="19">
                  <c:v>277.495</c:v>
                </c:pt>
                <c:pt idx="20">
                  <c:v>265.02499999999998</c:v>
                </c:pt>
                <c:pt idx="21">
                  <c:v>260.512</c:v>
                </c:pt>
                <c:pt idx="22">
                  <c:v>#N/A</c:v>
                </c:pt>
                <c:pt idx="23">
                  <c:v>#N/A</c:v>
                </c:pt>
              </c:numCache>
            </c:numRef>
          </c:val>
          <c:smooth val="0"/>
          <c:extLst xmlns:c15="http://schemas.microsoft.com/office/drawing/2012/chart">
            <c:ext xmlns:c16="http://schemas.microsoft.com/office/drawing/2014/chart" uri="{C3380CC4-5D6E-409C-BE32-E72D297353CC}">
              <c16:uniqueId val="{00000000-3A5C-4BF3-AFD0-1660FA1ABA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3685520"/>
        <c:axId val="423685128"/>
        <c:extLst/>
      </c:lineChart>
      <c:dateAx>
        <c:axId val="423685520"/>
        <c:scaling>
          <c:orientation val="minMax"/>
        </c:scaling>
        <c:delete val="0"/>
        <c:axPos val="b"/>
        <c:numFmt formatCode="[$-409]mmm\-yy;@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23685128"/>
        <c:crosses val="autoZero"/>
        <c:auto val="1"/>
        <c:lblOffset val="100"/>
        <c:baseTimeUnit val="months"/>
        <c:majorUnit val="3"/>
        <c:majorTimeUnit val="months"/>
        <c:minorUnit val="1"/>
        <c:minorTimeUnit val="days"/>
      </c:dateAx>
      <c:valAx>
        <c:axId val="423685128"/>
        <c:scaling>
          <c:orientation val="minMax"/>
          <c:min val="2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$/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42368552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>
        <c:manualLayout>
          <c:xMode val="edge"/>
          <c:yMode val="edge"/>
          <c:x val="0.18014673273599421"/>
          <c:y val="0.93015212006949832"/>
          <c:w val="0.55902660874287269"/>
          <c:h val="6.515304424975047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RIB VALUE COMPARISON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9693356992347788"/>
          <c:w val="0.90065616797900261"/>
          <c:h val="0.66200195926213445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Prime</c:v>
                </c:pt>
              </c:strCache>
            </c:strRef>
          </c:tx>
          <c:spPr>
            <a:ln w="38100">
              <a:solidFill>
                <a:srgbClr val="92D050"/>
              </a:solidFill>
              <a:prstDash val="solid"/>
            </a:ln>
          </c:spPr>
          <c:marker>
            <c:symbol val="plus"/>
            <c:size val="5"/>
          </c:marker>
          <c:cat>
            <c:numRef>
              <c:f>Sheet1!$A$2:$A$25</c:f>
              <c:numCache>
                <c:formatCode>m/d/yyyy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741.86500000000001</c:v>
                </c:pt>
                <c:pt idx="1">
                  <c:v>603.11249999999995</c:v>
                </c:pt>
                <c:pt idx="2">
                  <c:v>625.97199999999998</c:v>
                </c:pt>
                <c:pt idx="3">
                  <c:v>624.37749999999994</c:v>
                </c:pt>
                <c:pt idx="4">
                  <c:v>555.71999999999991</c:v>
                </c:pt>
                <c:pt idx="5">
                  <c:v>561.22249999999997</c:v>
                </c:pt>
                <c:pt idx="6">
                  <c:v>562.45749999999998</c:v>
                </c:pt>
                <c:pt idx="7">
                  <c:v>575.86800000000005</c:v>
                </c:pt>
                <c:pt idx="8">
                  <c:v>602.79250000000002</c:v>
                </c:pt>
                <c:pt idx="9">
                  <c:v>608.22500000000002</c:v>
                </c:pt>
                <c:pt idx="10">
                  <c:v>611.87199999999996</c:v>
                </c:pt>
                <c:pt idx="11">
                  <c:v>630.14750000000004</c:v>
                </c:pt>
                <c:pt idx="12">
                  <c:v>605.04399999999998</c:v>
                </c:pt>
                <c:pt idx="13">
                  <c:v>553.9325</c:v>
                </c:pt>
                <c:pt idx="14">
                  <c:v>554.98500000000001</c:v>
                </c:pt>
                <c:pt idx="15">
                  <c:v>551.22749999999996</c:v>
                </c:pt>
                <c:pt idx="16">
                  <c:v>534.84400000000005</c:v>
                </c:pt>
                <c:pt idx="17">
                  <c:v>551.74499999999989</c:v>
                </c:pt>
                <c:pt idx="18">
                  <c:v>551.11599999999999</c:v>
                </c:pt>
                <c:pt idx="19">
                  <c:v>567.90250000000003</c:v>
                </c:pt>
                <c:pt idx="20">
                  <c:v>588.20500000000004</c:v>
                </c:pt>
                <c:pt idx="21">
                  <c:v>624.27600000000007</c:v>
                </c:pt>
                <c:pt idx="22">
                  <c:v>#N/A</c:v>
                </c:pt>
                <c:pt idx="2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992-460A-977D-BFD19D90F6EA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Branded</c:v>
                </c:pt>
              </c:strCache>
            </c:strRef>
          </c:tx>
          <c:spPr>
            <a:ln w="38100">
              <a:solidFill>
                <a:srgbClr val="002060"/>
              </a:solidFill>
              <a:prstDash val="dash"/>
            </a:ln>
          </c:spPr>
          <c:marker>
            <c:symbol val="none"/>
          </c:marker>
          <c:cat>
            <c:numRef>
              <c:f>Sheet1!$A$2:$A$25</c:f>
              <c:numCache>
                <c:formatCode>m/d/yyyy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498.37</c:v>
                </c:pt>
                <c:pt idx="1">
                  <c:v>456.08249999999998</c:v>
                </c:pt>
                <c:pt idx="2">
                  <c:v>471.46800000000002</c:v>
                </c:pt>
                <c:pt idx="3">
                  <c:v>472.72</c:v>
                </c:pt>
                <c:pt idx="4">
                  <c:v>457.69200000000001</c:v>
                </c:pt>
                <c:pt idx="5">
                  <c:v>495.97250000000003</c:v>
                </c:pt>
                <c:pt idx="6">
                  <c:v>476.6925</c:v>
                </c:pt>
                <c:pt idx="7">
                  <c:v>491.42399999999998</c:v>
                </c:pt>
                <c:pt idx="8">
                  <c:v>526.90250000000003</c:v>
                </c:pt>
                <c:pt idx="9">
                  <c:v>525.73500000000001</c:v>
                </c:pt>
                <c:pt idx="10">
                  <c:v>539.02200000000005</c:v>
                </c:pt>
                <c:pt idx="11">
                  <c:v>572.1724999999999</c:v>
                </c:pt>
                <c:pt idx="12">
                  <c:v>486.61400000000003</c:v>
                </c:pt>
                <c:pt idx="13">
                  <c:v>468.15250000000003</c:v>
                </c:pt>
                <c:pt idx="14">
                  <c:v>480.44749999999999</c:v>
                </c:pt>
                <c:pt idx="15">
                  <c:v>455.30250000000001</c:v>
                </c:pt>
                <c:pt idx="16">
                  <c:v>463.584</c:v>
                </c:pt>
                <c:pt idx="17">
                  <c:v>495.53249999999997</c:v>
                </c:pt>
                <c:pt idx="18">
                  <c:v>480.91</c:v>
                </c:pt>
                <c:pt idx="19">
                  <c:v>478.87750000000005</c:v>
                </c:pt>
                <c:pt idx="20">
                  <c:v>494.09000000000003</c:v>
                </c:pt>
                <c:pt idx="21">
                  <c:v>524.22799999999995</c:v>
                </c:pt>
                <c:pt idx="22">
                  <c:v>#N/A</c:v>
                </c:pt>
                <c:pt idx="2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992-460A-977D-BFD19D90F6EA}"/>
            </c:ext>
          </c:extLst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Choice</c:v>
                </c:pt>
              </c:strCache>
            </c:strRef>
          </c:tx>
          <c:marker>
            <c:symbol val="none"/>
          </c:marker>
          <c:cat>
            <c:numRef>
              <c:f>Sheet1!$A$2:$A$25</c:f>
              <c:numCache>
                <c:formatCode>m/d/yyyy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Sheet1!$D$2:$D$25</c:f>
              <c:numCache>
                <c:formatCode>General</c:formatCode>
                <c:ptCount val="24"/>
                <c:pt idx="0">
                  <c:v>472.55499999999995</c:v>
                </c:pt>
                <c:pt idx="1">
                  <c:v>444.73750000000001</c:v>
                </c:pt>
                <c:pt idx="2">
                  <c:v>463.43999999999994</c:v>
                </c:pt>
                <c:pt idx="3">
                  <c:v>465.25750000000005</c:v>
                </c:pt>
                <c:pt idx="4">
                  <c:v>447.904</c:v>
                </c:pt>
                <c:pt idx="5">
                  <c:v>477.13249999999999</c:v>
                </c:pt>
                <c:pt idx="6">
                  <c:v>459.7475</c:v>
                </c:pt>
                <c:pt idx="7">
                  <c:v>479.8</c:v>
                </c:pt>
                <c:pt idx="8">
                  <c:v>512.61249999999995</c:v>
                </c:pt>
                <c:pt idx="9">
                  <c:v>514.68250000000012</c:v>
                </c:pt>
                <c:pt idx="10">
                  <c:v>528.63599999999997</c:v>
                </c:pt>
                <c:pt idx="11">
                  <c:v>551.80500000000006</c:v>
                </c:pt>
                <c:pt idx="12">
                  <c:v>465.73</c:v>
                </c:pt>
                <c:pt idx="13">
                  <c:v>458.73</c:v>
                </c:pt>
                <c:pt idx="14">
                  <c:v>472.96750000000003</c:v>
                </c:pt>
                <c:pt idx="15">
                  <c:v>443.78749999999997</c:v>
                </c:pt>
                <c:pt idx="16">
                  <c:v>453.38200000000006</c:v>
                </c:pt>
                <c:pt idx="17">
                  <c:v>475.11249999999995</c:v>
                </c:pt>
                <c:pt idx="18">
                  <c:v>468.47800000000007</c:v>
                </c:pt>
                <c:pt idx="19">
                  <c:v>469.66999999999996</c:v>
                </c:pt>
                <c:pt idx="20">
                  <c:v>482.36250000000001</c:v>
                </c:pt>
                <c:pt idx="21">
                  <c:v>512.17600000000004</c:v>
                </c:pt>
                <c:pt idx="22">
                  <c:v>#N/A</c:v>
                </c:pt>
                <c:pt idx="2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E4C-47F1-8F56-5DF9E2B429B7}"/>
            </c:ext>
          </c:extLst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Select</c:v>
                </c:pt>
              </c:strCache>
            </c:strRef>
          </c:tx>
          <c:marker>
            <c:symbol val="none"/>
          </c:marker>
          <c:cat>
            <c:numRef>
              <c:f>Sheet1!$A$2:$A$25</c:f>
              <c:numCache>
                <c:formatCode>m/d/yyyy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Sheet1!$E$2:$E$25</c:f>
              <c:numCache>
                <c:formatCode>General</c:formatCode>
                <c:ptCount val="24"/>
                <c:pt idx="0">
                  <c:v>376.55500000000001</c:v>
                </c:pt>
                <c:pt idx="1">
                  <c:v>387.66999999999996</c:v>
                </c:pt>
                <c:pt idx="2">
                  <c:v>420.3959999999999</c:v>
                </c:pt>
                <c:pt idx="3">
                  <c:v>418.41500000000002</c:v>
                </c:pt>
                <c:pt idx="4">
                  <c:v>391.822</c:v>
                </c:pt>
                <c:pt idx="5">
                  <c:v>420.29750000000001</c:v>
                </c:pt>
                <c:pt idx="6">
                  <c:v>389.24750000000006</c:v>
                </c:pt>
                <c:pt idx="7">
                  <c:v>404.94</c:v>
                </c:pt>
                <c:pt idx="8">
                  <c:v>441.15250000000003</c:v>
                </c:pt>
                <c:pt idx="9">
                  <c:v>434.08499999999998</c:v>
                </c:pt>
                <c:pt idx="10">
                  <c:v>439.96199999999999</c:v>
                </c:pt>
                <c:pt idx="11">
                  <c:v>448.21749999999997</c:v>
                </c:pt>
                <c:pt idx="12">
                  <c:v>413.96400000000006</c:v>
                </c:pt>
                <c:pt idx="13">
                  <c:v>418.55500000000001</c:v>
                </c:pt>
                <c:pt idx="14">
                  <c:v>447.3075</c:v>
                </c:pt>
                <c:pt idx="15">
                  <c:v>433.65499999999997</c:v>
                </c:pt>
                <c:pt idx="16">
                  <c:v>432.95</c:v>
                </c:pt>
                <c:pt idx="17">
                  <c:v>452.51000000000005</c:v>
                </c:pt>
                <c:pt idx="18">
                  <c:v>426.87</c:v>
                </c:pt>
                <c:pt idx="19">
                  <c:v>433.12499999999994</c:v>
                </c:pt>
                <c:pt idx="20">
                  <c:v>445.10750000000002</c:v>
                </c:pt>
                <c:pt idx="21">
                  <c:v>447.87199999999996</c:v>
                </c:pt>
                <c:pt idx="22">
                  <c:v>#N/A</c:v>
                </c:pt>
                <c:pt idx="2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978-4153-B5FC-78ADFBAB780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6745784"/>
        <c:axId val="426745392"/>
      </c:lineChart>
      <c:dateAx>
        <c:axId val="426745784"/>
        <c:scaling>
          <c:orientation val="minMax"/>
        </c:scaling>
        <c:delete val="0"/>
        <c:axPos val="b"/>
        <c:numFmt formatCode="[$-409]mmm\-yy;@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26745392"/>
        <c:crosses val="autoZero"/>
        <c:auto val="1"/>
        <c:lblOffset val="100"/>
        <c:baseTimeUnit val="months"/>
        <c:majorUnit val="3"/>
        <c:majorTimeUnit val="months"/>
        <c:minorUnit val="1"/>
        <c:minorTimeUnit val="days"/>
      </c:dateAx>
      <c:valAx>
        <c:axId val="426745392"/>
        <c:scaling>
          <c:orientation val="minMax"/>
          <c:min val="3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$/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4267457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>
        <c:manualLayout>
          <c:xMode val="edge"/>
          <c:yMode val="edge"/>
          <c:x val="0.18014673273599421"/>
          <c:y val="0.93015212006949832"/>
          <c:w val="0.55902660874287269"/>
          <c:h val="6.515304424975047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LOIN VALUE COMPARISON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9693356992347788"/>
          <c:w val="0.90065616797900261"/>
          <c:h val="0.66200195926213445"/>
        </c:manualLayout>
      </c:layout>
      <c:lineChart>
        <c:grouping val="standard"/>
        <c:varyColors val="0"/>
        <c:ser>
          <c:idx val="2"/>
          <c:order val="0"/>
          <c:tx>
            <c:strRef>
              <c:f>Sheet1!$B$1</c:f>
              <c:strCache>
                <c:ptCount val="1"/>
                <c:pt idx="0">
                  <c:v>Prime</c:v>
                </c:pt>
              </c:strCache>
            </c:strRef>
          </c:tx>
          <c:spPr>
            <a:ln w="38100">
              <a:solidFill>
                <a:srgbClr val="92D050"/>
              </a:solidFill>
              <a:prstDash val="solid"/>
            </a:ln>
          </c:spPr>
          <c:marker>
            <c:symbol val="plus"/>
            <c:size val="5"/>
          </c:marker>
          <c:cat>
            <c:numRef>
              <c:f>Sheet1!$A$2:$A$25</c:f>
              <c:numCache>
                <c:formatCode>m/d/yyyy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Sheet1!$B$2:$B$25</c:f>
              <c:numCache>
                <c:formatCode>General</c:formatCode>
                <c:ptCount val="24"/>
                <c:pt idx="0">
                  <c:v>473.19749999999999</c:v>
                </c:pt>
                <c:pt idx="1">
                  <c:v>448.77250000000004</c:v>
                </c:pt>
                <c:pt idx="2">
                  <c:v>492.54599999999999</c:v>
                </c:pt>
                <c:pt idx="3">
                  <c:v>500.4325</c:v>
                </c:pt>
                <c:pt idx="4">
                  <c:v>504.18599999999998</c:v>
                </c:pt>
                <c:pt idx="5">
                  <c:v>525.34249999999997</c:v>
                </c:pt>
                <c:pt idx="6">
                  <c:v>529.09</c:v>
                </c:pt>
                <c:pt idx="7">
                  <c:v>517.274</c:v>
                </c:pt>
                <c:pt idx="8">
                  <c:v>505.73499999999996</c:v>
                </c:pt>
                <c:pt idx="9">
                  <c:v>490.6875</c:v>
                </c:pt>
                <c:pt idx="10">
                  <c:v>486.51799999999992</c:v>
                </c:pt>
                <c:pt idx="11">
                  <c:v>481.27</c:v>
                </c:pt>
                <c:pt idx="12">
                  <c:v>472.21800000000002</c:v>
                </c:pt>
                <c:pt idx="13">
                  <c:v>454.51750000000004</c:v>
                </c:pt>
                <c:pt idx="14">
                  <c:v>474.84499999999997</c:v>
                </c:pt>
                <c:pt idx="15">
                  <c:v>474.01250000000005</c:v>
                </c:pt>
                <c:pt idx="16">
                  <c:v>470.66199999999998</c:v>
                </c:pt>
                <c:pt idx="17">
                  <c:v>494.69750000000005</c:v>
                </c:pt>
                <c:pt idx="18">
                  <c:v>508.45400000000001</c:v>
                </c:pt>
                <c:pt idx="19">
                  <c:v>508.59500000000003</c:v>
                </c:pt>
                <c:pt idx="20">
                  <c:v>506.14</c:v>
                </c:pt>
                <c:pt idx="21">
                  <c:v>518.32799999999997</c:v>
                </c:pt>
                <c:pt idx="22">
                  <c:v>#N/A</c:v>
                </c:pt>
                <c:pt idx="2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D62-4281-B5AE-BAB59D4AF56A}"/>
            </c:ext>
          </c:extLst>
        </c:ser>
        <c:ser>
          <c:idx val="3"/>
          <c:order val="1"/>
          <c:tx>
            <c:strRef>
              <c:f>Sheet1!$C$1</c:f>
              <c:strCache>
                <c:ptCount val="1"/>
                <c:pt idx="0">
                  <c:v>Branded</c:v>
                </c:pt>
              </c:strCache>
            </c:strRef>
          </c:tx>
          <c:spPr>
            <a:ln w="38100">
              <a:solidFill>
                <a:srgbClr val="002060"/>
              </a:solidFill>
              <a:prstDash val="dash"/>
            </a:ln>
          </c:spPr>
          <c:marker>
            <c:symbol val="none"/>
          </c:marker>
          <c:cat>
            <c:numRef>
              <c:f>Sheet1!$A$2:$A$25</c:f>
              <c:numCache>
                <c:formatCode>m/d/yyyy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Sheet1!$C$2:$C$25</c:f>
              <c:numCache>
                <c:formatCode>General</c:formatCode>
                <c:ptCount val="24"/>
                <c:pt idx="0">
                  <c:v>384.35999999999996</c:v>
                </c:pt>
                <c:pt idx="1">
                  <c:v>390.03499999999997</c:v>
                </c:pt>
                <c:pt idx="2">
                  <c:v>405.15800000000002</c:v>
                </c:pt>
                <c:pt idx="3">
                  <c:v>422.60999999999996</c:v>
                </c:pt>
                <c:pt idx="4">
                  <c:v>441.43400000000003</c:v>
                </c:pt>
                <c:pt idx="5">
                  <c:v>480.935</c:v>
                </c:pt>
                <c:pt idx="6">
                  <c:v>457.20249999999999</c:v>
                </c:pt>
                <c:pt idx="7">
                  <c:v>418.97000000000008</c:v>
                </c:pt>
                <c:pt idx="8">
                  <c:v>389.04499999999996</c:v>
                </c:pt>
                <c:pt idx="9">
                  <c:v>378.89749999999998</c:v>
                </c:pt>
                <c:pt idx="10">
                  <c:v>394.738</c:v>
                </c:pt>
                <c:pt idx="11">
                  <c:v>398.76749999999998</c:v>
                </c:pt>
                <c:pt idx="12">
                  <c:v>395.29800000000006</c:v>
                </c:pt>
                <c:pt idx="13">
                  <c:v>395.72500000000002</c:v>
                </c:pt>
                <c:pt idx="14">
                  <c:v>425.75750000000005</c:v>
                </c:pt>
                <c:pt idx="15">
                  <c:v>422.46</c:v>
                </c:pt>
                <c:pt idx="16">
                  <c:v>431.72200000000004</c:v>
                </c:pt>
                <c:pt idx="17">
                  <c:v>460.22500000000002</c:v>
                </c:pt>
                <c:pt idx="18">
                  <c:v>447.90800000000002</c:v>
                </c:pt>
                <c:pt idx="19">
                  <c:v>408.41750000000002</c:v>
                </c:pt>
                <c:pt idx="20">
                  <c:v>383.1875</c:v>
                </c:pt>
                <c:pt idx="21">
                  <c:v>386.49399999999997</c:v>
                </c:pt>
                <c:pt idx="22">
                  <c:v>#N/A</c:v>
                </c:pt>
                <c:pt idx="2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6D62-4281-B5AE-BAB59D4AF56A}"/>
            </c:ext>
          </c:extLst>
        </c:ser>
        <c:ser>
          <c:idx val="4"/>
          <c:order val="2"/>
          <c:tx>
            <c:strRef>
              <c:f>Sheet1!$D$1</c:f>
              <c:strCache>
                <c:ptCount val="1"/>
                <c:pt idx="0">
                  <c:v>Choice</c:v>
                </c:pt>
              </c:strCache>
            </c:strRef>
          </c:tx>
          <c:marker>
            <c:symbol val="none"/>
          </c:marker>
          <c:cat>
            <c:numRef>
              <c:f>Sheet1!$A$2:$A$25</c:f>
              <c:numCache>
                <c:formatCode>m/d/yyyy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Sheet1!$D$2:$D$25</c:f>
              <c:numCache>
                <c:formatCode>General</c:formatCode>
                <c:ptCount val="24"/>
                <c:pt idx="0">
                  <c:v>366.86250000000001</c:v>
                </c:pt>
                <c:pt idx="1">
                  <c:v>378.89499999999998</c:v>
                </c:pt>
                <c:pt idx="2">
                  <c:v>395.56</c:v>
                </c:pt>
                <c:pt idx="3">
                  <c:v>414.08249999999998</c:v>
                </c:pt>
                <c:pt idx="4">
                  <c:v>430.66</c:v>
                </c:pt>
                <c:pt idx="5">
                  <c:v>463.70000000000005</c:v>
                </c:pt>
                <c:pt idx="6">
                  <c:v>435.90499999999997</c:v>
                </c:pt>
                <c:pt idx="7">
                  <c:v>402.65</c:v>
                </c:pt>
                <c:pt idx="8">
                  <c:v>369.24</c:v>
                </c:pt>
                <c:pt idx="9">
                  <c:v>362.37</c:v>
                </c:pt>
                <c:pt idx="10">
                  <c:v>378.29399999999998</c:v>
                </c:pt>
                <c:pt idx="11">
                  <c:v>378.76749999999998</c:v>
                </c:pt>
                <c:pt idx="12">
                  <c:v>375.95400000000001</c:v>
                </c:pt>
                <c:pt idx="13">
                  <c:v>383.75</c:v>
                </c:pt>
                <c:pt idx="14">
                  <c:v>410.64500000000004</c:v>
                </c:pt>
                <c:pt idx="15">
                  <c:v>405.35</c:v>
                </c:pt>
                <c:pt idx="16">
                  <c:v>417.18999999999994</c:v>
                </c:pt>
                <c:pt idx="17">
                  <c:v>436.5025</c:v>
                </c:pt>
                <c:pt idx="18">
                  <c:v>426.12999999999994</c:v>
                </c:pt>
                <c:pt idx="19">
                  <c:v>387.875</c:v>
                </c:pt>
                <c:pt idx="20">
                  <c:v>363.18000000000006</c:v>
                </c:pt>
                <c:pt idx="21">
                  <c:v>371.44600000000003</c:v>
                </c:pt>
                <c:pt idx="22">
                  <c:v>#N/A</c:v>
                </c:pt>
                <c:pt idx="2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9E0-4DA0-B15D-79ED153826D0}"/>
            </c:ext>
          </c:extLst>
        </c:ser>
        <c:ser>
          <c:idx val="1"/>
          <c:order val="3"/>
          <c:tx>
            <c:strRef>
              <c:f>Sheet1!$E$1</c:f>
              <c:strCache>
                <c:ptCount val="1"/>
                <c:pt idx="0">
                  <c:v>Select</c:v>
                </c:pt>
              </c:strCache>
            </c:strRef>
          </c:tx>
          <c:marker>
            <c:symbol val="none"/>
          </c:marker>
          <c:cat>
            <c:numRef>
              <c:f>Sheet1!$A$2:$A$25</c:f>
              <c:numCache>
                <c:formatCode>m/d/yyyy</c:formatCode>
                <c:ptCount val="24"/>
                <c:pt idx="0">
                  <c:v>44927</c:v>
                </c:pt>
                <c:pt idx="1">
                  <c:v>44958</c:v>
                </c:pt>
                <c:pt idx="2">
                  <c:v>44986</c:v>
                </c:pt>
                <c:pt idx="3">
                  <c:v>45017</c:v>
                </c:pt>
                <c:pt idx="4">
                  <c:v>45047</c:v>
                </c:pt>
                <c:pt idx="5">
                  <c:v>45078</c:v>
                </c:pt>
                <c:pt idx="6">
                  <c:v>45108</c:v>
                </c:pt>
                <c:pt idx="7">
                  <c:v>45139</c:v>
                </c:pt>
                <c:pt idx="8">
                  <c:v>45170</c:v>
                </c:pt>
                <c:pt idx="9">
                  <c:v>45200</c:v>
                </c:pt>
                <c:pt idx="10">
                  <c:v>45231</c:v>
                </c:pt>
                <c:pt idx="11">
                  <c:v>45261</c:v>
                </c:pt>
                <c:pt idx="12">
                  <c:v>45292</c:v>
                </c:pt>
                <c:pt idx="13">
                  <c:v>45323</c:v>
                </c:pt>
                <c:pt idx="14">
                  <c:v>45352</c:v>
                </c:pt>
                <c:pt idx="15">
                  <c:v>45383</c:v>
                </c:pt>
                <c:pt idx="16">
                  <c:v>45413</c:v>
                </c:pt>
                <c:pt idx="17">
                  <c:v>45444</c:v>
                </c:pt>
                <c:pt idx="18">
                  <c:v>45474</c:v>
                </c:pt>
                <c:pt idx="19">
                  <c:v>45505</c:v>
                </c:pt>
                <c:pt idx="20">
                  <c:v>45536</c:v>
                </c:pt>
                <c:pt idx="21">
                  <c:v>45566</c:v>
                </c:pt>
                <c:pt idx="22">
                  <c:v>45597</c:v>
                </c:pt>
                <c:pt idx="23">
                  <c:v>45627</c:v>
                </c:pt>
              </c:numCache>
            </c:numRef>
          </c:cat>
          <c:val>
            <c:numRef>
              <c:f>Sheet1!$E$2:$E$25</c:f>
              <c:numCache>
                <c:formatCode>General</c:formatCode>
                <c:ptCount val="24"/>
                <c:pt idx="0">
                  <c:v>325.45249999999999</c:v>
                </c:pt>
                <c:pt idx="1">
                  <c:v>350.62749999999994</c:v>
                </c:pt>
                <c:pt idx="2">
                  <c:v>364.27800000000002</c:v>
                </c:pt>
                <c:pt idx="3">
                  <c:v>374.79250000000002</c:v>
                </c:pt>
                <c:pt idx="4">
                  <c:v>384.32400000000001</c:v>
                </c:pt>
                <c:pt idx="5">
                  <c:v>394.4325</c:v>
                </c:pt>
                <c:pt idx="6">
                  <c:v>361.03</c:v>
                </c:pt>
                <c:pt idx="7">
                  <c:v>349.88200000000006</c:v>
                </c:pt>
                <c:pt idx="8">
                  <c:v>331.07499999999999</c:v>
                </c:pt>
                <c:pt idx="9">
                  <c:v>320.85500000000002</c:v>
                </c:pt>
                <c:pt idx="10">
                  <c:v>316.416</c:v>
                </c:pt>
                <c:pt idx="11">
                  <c:v>319.8125</c:v>
                </c:pt>
                <c:pt idx="12">
                  <c:v>344.65600000000001</c:v>
                </c:pt>
                <c:pt idx="13">
                  <c:v>362.87750000000005</c:v>
                </c:pt>
                <c:pt idx="14">
                  <c:v>382.62</c:v>
                </c:pt>
                <c:pt idx="15">
                  <c:v>386.11250000000007</c:v>
                </c:pt>
                <c:pt idx="16">
                  <c:v>385.26599999999996</c:v>
                </c:pt>
                <c:pt idx="17">
                  <c:v>393.57</c:v>
                </c:pt>
                <c:pt idx="18">
                  <c:v>368.72</c:v>
                </c:pt>
                <c:pt idx="19">
                  <c:v>349.17250000000001</c:v>
                </c:pt>
                <c:pt idx="20">
                  <c:v>337.85750000000002</c:v>
                </c:pt>
                <c:pt idx="21">
                  <c:v>325.91800000000001</c:v>
                </c:pt>
                <c:pt idx="22">
                  <c:v>#N/A</c:v>
                </c:pt>
                <c:pt idx="23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019-425E-AB82-EAE466FA77F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23685912"/>
        <c:axId val="427194016"/>
      </c:lineChart>
      <c:dateAx>
        <c:axId val="423685912"/>
        <c:scaling>
          <c:orientation val="minMax"/>
        </c:scaling>
        <c:delete val="0"/>
        <c:axPos val="b"/>
        <c:numFmt formatCode="[$-409]mmm\-yy;@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27194016"/>
        <c:crosses val="autoZero"/>
        <c:auto val="1"/>
        <c:lblOffset val="100"/>
        <c:baseTimeUnit val="months"/>
        <c:majorUnit val="3"/>
        <c:majorTimeUnit val="months"/>
        <c:minorUnit val="1"/>
        <c:minorTimeUnit val="months"/>
      </c:dateAx>
      <c:valAx>
        <c:axId val="427194016"/>
        <c:scaling>
          <c:orientation val="minMax"/>
          <c:min val="3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$/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42368591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layout>
        <c:manualLayout>
          <c:xMode val="edge"/>
          <c:yMode val="edge"/>
          <c:x val="0.18014673273599421"/>
          <c:y val="0.93015212006949832"/>
          <c:w val="0.55902660874287269"/>
          <c:h val="6.5153044249750477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PRIMAL RIB VALUE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9005493709837995"/>
          <c:h val="0.673739048464012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Prime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611.87199999999996</c:v>
                </c:pt>
                <c:pt idx="1">
                  <c:v>630.14750000000004</c:v>
                </c:pt>
                <c:pt idx="2">
                  <c:v>605.04399999999998</c:v>
                </c:pt>
                <c:pt idx="3">
                  <c:v>553.9325</c:v>
                </c:pt>
                <c:pt idx="4">
                  <c:v>554.98500000000001</c:v>
                </c:pt>
                <c:pt idx="5">
                  <c:v>551.22749999999996</c:v>
                </c:pt>
                <c:pt idx="6">
                  <c:v>534.84400000000005</c:v>
                </c:pt>
                <c:pt idx="7">
                  <c:v>551.74499999999989</c:v>
                </c:pt>
                <c:pt idx="8">
                  <c:v>551.11599999999999</c:v>
                </c:pt>
                <c:pt idx="9">
                  <c:v>567.90250000000003</c:v>
                </c:pt>
                <c:pt idx="10">
                  <c:v>588.20500000000004</c:v>
                </c:pt>
                <c:pt idx="11">
                  <c:v>624.27600000000007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30-4C67-A458-2FAA508974F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Branded</c:v>
                </c:pt>
              </c:strCache>
            </c:strRef>
          </c:tx>
          <c:spPr>
            <a:solidFill>
              <a:srgbClr val="4F81BD"/>
            </a:solidFill>
            <a:ln w="9525">
              <a:solidFill>
                <a:srgbClr val="002060"/>
              </a:solidFill>
              <a:prstDash val="sysDot"/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539.02200000000005</c:v>
                </c:pt>
                <c:pt idx="1">
                  <c:v>572.1724999999999</c:v>
                </c:pt>
                <c:pt idx="2">
                  <c:v>486.61400000000003</c:v>
                </c:pt>
                <c:pt idx="3">
                  <c:v>468.15250000000003</c:v>
                </c:pt>
                <c:pt idx="4">
                  <c:v>480.44749999999999</c:v>
                </c:pt>
                <c:pt idx="5">
                  <c:v>455.30250000000001</c:v>
                </c:pt>
                <c:pt idx="6">
                  <c:v>463.584</c:v>
                </c:pt>
                <c:pt idx="7">
                  <c:v>495.53249999999997</c:v>
                </c:pt>
                <c:pt idx="8">
                  <c:v>480.91</c:v>
                </c:pt>
                <c:pt idx="9">
                  <c:v>478.87750000000005</c:v>
                </c:pt>
                <c:pt idx="10">
                  <c:v>494.09000000000003</c:v>
                </c:pt>
                <c:pt idx="11">
                  <c:v>524.22799999999995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30-4C67-A458-2FAA508974F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Choice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528.63599999999997</c:v>
                </c:pt>
                <c:pt idx="1">
                  <c:v>551.80500000000006</c:v>
                </c:pt>
                <c:pt idx="2">
                  <c:v>465.73</c:v>
                </c:pt>
                <c:pt idx="3">
                  <c:v>458.73</c:v>
                </c:pt>
                <c:pt idx="4">
                  <c:v>472.96750000000003</c:v>
                </c:pt>
                <c:pt idx="5">
                  <c:v>443.78749999999997</c:v>
                </c:pt>
                <c:pt idx="6">
                  <c:v>453.38200000000006</c:v>
                </c:pt>
                <c:pt idx="7">
                  <c:v>475.11249999999995</c:v>
                </c:pt>
                <c:pt idx="8">
                  <c:v>468.47800000000007</c:v>
                </c:pt>
                <c:pt idx="9">
                  <c:v>469.66999999999996</c:v>
                </c:pt>
                <c:pt idx="10">
                  <c:v>482.36250000000001</c:v>
                </c:pt>
                <c:pt idx="11">
                  <c:v>512.17600000000004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30-4C67-A458-2FAA508974F4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Select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rgbClr val="00206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439.96199999999999</c:v>
                </c:pt>
                <c:pt idx="1">
                  <c:v>448.21749999999997</c:v>
                </c:pt>
                <c:pt idx="2">
                  <c:v>413.96400000000006</c:v>
                </c:pt>
                <c:pt idx="3">
                  <c:v>418.55500000000001</c:v>
                </c:pt>
                <c:pt idx="4">
                  <c:v>447.3075</c:v>
                </c:pt>
                <c:pt idx="5">
                  <c:v>433.65499999999997</c:v>
                </c:pt>
                <c:pt idx="6">
                  <c:v>432.95</c:v>
                </c:pt>
                <c:pt idx="7">
                  <c:v>452.51000000000005</c:v>
                </c:pt>
                <c:pt idx="8">
                  <c:v>426.87</c:v>
                </c:pt>
                <c:pt idx="9">
                  <c:v>433.12499999999994</c:v>
                </c:pt>
                <c:pt idx="10">
                  <c:v>445.10750000000002</c:v>
                </c:pt>
                <c:pt idx="11">
                  <c:v>447.87199999999996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730-4C67-A458-2FAA508974F4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Ungraded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206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349.66399999999999</c:v>
                </c:pt>
                <c:pt idx="1">
                  <c:v>360.64750000000004</c:v>
                </c:pt>
                <c:pt idx="2">
                  <c:v>367.53199999999998</c:v>
                </c:pt>
                <c:pt idx="3">
                  <c:v>368.74249999999995</c:v>
                </c:pt>
                <c:pt idx="4">
                  <c:v>382.70499999999998</c:v>
                </c:pt>
                <c:pt idx="5">
                  <c:v>390.12</c:v>
                </c:pt>
                <c:pt idx="6">
                  <c:v>392.86</c:v>
                </c:pt>
                <c:pt idx="7">
                  <c:v>403.79250000000002</c:v>
                </c:pt>
                <c:pt idx="8">
                  <c:v>397.31799999999998</c:v>
                </c:pt>
                <c:pt idx="9">
                  <c:v>387.17999999999995</c:v>
                </c:pt>
                <c:pt idx="10">
                  <c:v>376.71749999999997</c:v>
                </c:pt>
                <c:pt idx="11">
                  <c:v>381.846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730-4C67-A458-2FAA508974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1472248"/>
        <c:axId val="230280464"/>
      </c:barChart>
      <c:dateAx>
        <c:axId val="231472248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0280464"/>
        <c:crosses val="autoZero"/>
        <c:auto val="1"/>
        <c:lblOffset val="100"/>
        <c:baseTimeUnit val="months"/>
        <c:majorUnit val="2"/>
      </c:dateAx>
      <c:valAx>
        <c:axId val="230280464"/>
        <c:scaling>
          <c:orientation val="minMax"/>
          <c:min val="3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$/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31472248"/>
        <c:crosses val="autoZero"/>
        <c:crossBetween val="between"/>
        <c:majorUnit val="50"/>
        <c:minorUnit val="2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PRIMAL CHUCK VALUE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8.5597565390533079E-2"/>
          <c:y val="0.18519648072159994"/>
          <c:w val="0.9005493709837995"/>
          <c:h val="0.6737390484640123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Prime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245.846</c:v>
                </c:pt>
                <c:pt idx="1">
                  <c:v>230.26249999999999</c:v>
                </c:pt>
                <c:pt idx="2">
                  <c:v>245.57799999999997</c:v>
                </c:pt>
                <c:pt idx="3">
                  <c:v>255.91750000000002</c:v>
                </c:pt>
                <c:pt idx="4">
                  <c:v>258.86750000000001</c:v>
                </c:pt>
                <c:pt idx="5">
                  <c:v>252.00749999999999</c:v>
                </c:pt>
                <c:pt idx="6">
                  <c:v>250.77800000000002</c:v>
                </c:pt>
                <c:pt idx="7">
                  <c:v>258.54500000000002</c:v>
                </c:pt>
                <c:pt idx="8">
                  <c:v>265.80200000000002</c:v>
                </c:pt>
                <c:pt idx="9">
                  <c:v>270.30250000000001</c:v>
                </c:pt>
                <c:pt idx="10">
                  <c:v>270.12</c:v>
                </c:pt>
                <c:pt idx="11">
                  <c:v>276.97400000000005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12-4CBB-B90E-36C1C8B004B1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Branded</c:v>
                </c:pt>
              </c:strCache>
            </c:strRef>
          </c:tx>
          <c:spPr>
            <a:solidFill>
              <a:srgbClr val="4F81BD"/>
            </a:solidFill>
            <a:ln w="9525">
              <a:solidFill>
                <a:srgbClr val="002060"/>
              </a:solidFill>
              <a:prstDash val="sysDot"/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248.15199999999999</c:v>
                </c:pt>
                <c:pt idx="1">
                  <c:v>230.95250000000001</c:v>
                </c:pt>
                <c:pt idx="2">
                  <c:v>246.36399999999998</c:v>
                </c:pt>
                <c:pt idx="3">
                  <c:v>257.01</c:v>
                </c:pt>
                <c:pt idx="4">
                  <c:v>259.11500000000001</c:v>
                </c:pt>
                <c:pt idx="5">
                  <c:v>251.0675</c:v>
                </c:pt>
                <c:pt idx="6">
                  <c:v>251.26</c:v>
                </c:pt>
                <c:pt idx="7">
                  <c:v>259.22499999999997</c:v>
                </c:pt>
                <c:pt idx="8">
                  <c:v>267.54599999999999</c:v>
                </c:pt>
                <c:pt idx="9">
                  <c:v>272.32499999999999</c:v>
                </c:pt>
                <c:pt idx="10">
                  <c:v>272.42250000000001</c:v>
                </c:pt>
                <c:pt idx="11">
                  <c:v>281.60000000000002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12-4CBB-B90E-36C1C8B004B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Choice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245.42600000000002</c:v>
                </c:pt>
                <c:pt idx="1">
                  <c:v>229.80500000000001</c:v>
                </c:pt>
                <c:pt idx="2">
                  <c:v>245.292</c:v>
                </c:pt>
                <c:pt idx="3">
                  <c:v>255.44749999999999</c:v>
                </c:pt>
                <c:pt idx="4">
                  <c:v>258.51499999999999</c:v>
                </c:pt>
                <c:pt idx="5">
                  <c:v>251.505</c:v>
                </c:pt>
                <c:pt idx="6">
                  <c:v>249.99</c:v>
                </c:pt>
                <c:pt idx="7">
                  <c:v>257.90999999999997</c:v>
                </c:pt>
                <c:pt idx="8">
                  <c:v>265.48599999999999</c:v>
                </c:pt>
                <c:pt idx="9">
                  <c:v>269.995</c:v>
                </c:pt>
                <c:pt idx="10">
                  <c:v>269.94749999999999</c:v>
                </c:pt>
                <c:pt idx="11">
                  <c:v>276.71199999999999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12-4CBB-B90E-36C1C8B004B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Select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rgbClr val="00206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240.63599999999997</c:v>
                </c:pt>
                <c:pt idx="1">
                  <c:v>225.20750000000001</c:v>
                </c:pt>
                <c:pt idx="2">
                  <c:v>240.97399999999999</c:v>
                </c:pt>
                <c:pt idx="3">
                  <c:v>251.6225</c:v>
                </c:pt>
                <c:pt idx="4">
                  <c:v>257.125</c:v>
                </c:pt>
                <c:pt idx="5">
                  <c:v>251.67500000000001</c:v>
                </c:pt>
                <c:pt idx="6">
                  <c:v>250.404</c:v>
                </c:pt>
                <c:pt idx="7">
                  <c:v>256.65499999999997</c:v>
                </c:pt>
                <c:pt idx="8">
                  <c:v>264.44200000000001</c:v>
                </c:pt>
                <c:pt idx="9">
                  <c:v>268.6275</c:v>
                </c:pt>
                <c:pt idx="10">
                  <c:v>266.53750000000002</c:v>
                </c:pt>
                <c:pt idx="11">
                  <c:v>271.024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12-4CBB-B90E-36C1C8B004B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Ungraded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206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233.33399999999997</c:v>
                </c:pt>
                <c:pt idx="1">
                  <c:v>217.1875</c:v>
                </c:pt>
                <c:pt idx="2">
                  <c:v>232.27599999999998</c:v>
                </c:pt>
                <c:pt idx="3">
                  <c:v>244.1225</c:v>
                </c:pt>
                <c:pt idx="4">
                  <c:v>250.625</c:v>
                </c:pt>
                <c:pt idx="5">
                  <c:v>245.435</c:v>
                </c:pt>
                <c:pt idx="6">
                  <c:v>243.37800000000001</c:v>
                </c:pt>
                <c:pt idx="7">
                  <c:v>252.04250000000002</c:v>
                </c:pt>
                <c:pt idx="8">
                  <c:v>258.96199999999999</c:v>
                </c:pt>
                <c:pt idx="9">
                  <c:v>264.25749999999999</c:v>
                </c:pt>
                <c:pt idx="10">
                  <c:v>259.38</c:v>
                </c:pt>
                <c:pt idx="11">
                  <c:v>263.666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12-4CBB-B90E-36C1C8B004B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546384"/>
        <c:axId val="234546776"/>
      </c:barChart>
      <c:dateAx>
        <c:axId val="234546384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4546776"/>
        <c:crosses val="autoZero"/>
        <c:auto val="1"/>
        <c:lblOffset val="100"/>
        <c:baseTimeUnit val="months"/>
        <c:majorUnit val="2"/>
      </c:dateAx>
      <c:valAx>
        <c:axId val="234546776"/>
        <c:scaling>
          <c:orientation val="minMax"/>
          <c:min val="2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$/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345463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PRIMAL ROUND VALUE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9693356992347788"/>
          <c:w val="0.9005493709837995"/>
          <c:h val="0.6620019247594063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Prime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246.416</c:v>
                </c:pt>
                <c:pt idx="1">
                  <c:v>205.79750000000001</c:v>
                </c:pt>
                <c:pt idx="2">
                  <c:v>227.51</c:v>
                </c:pt>
                <c:pt idx="3">
                  <c:v>247.14249999999998</c:v>
                </c:pt>
                <c:pt idx="4">
                  <c:v>261.34000000000003</c:v>
                </c:pt>
                <c:pt idx="5">
                  <c:v>245.99250000000001</c:v>
                </c:pt>
                <c:pt idx="6">
                  <c:v>245.55600000000004</c:v>
                </c:pt>
                <c:pt idx="7">
                  <c:v>256.83</c:v>
                </c:pt>
                <c:pt idx="8">
                  <c:v>276.43799999999999</c:v>
                </c:pt>
                <c:pt idx="9">
                  <c:v>278.245</c:v>
                </c:pt>
                <c:pt idx="10">
                  <c:v>265.89</c:v>
                </c:pt>
                <c:pt idx="11">
                  <c:v>261.85399999999998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18-4AFE-9D8B-2894608B936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Branded</c:v>
                </c:pt>
              </c:strCache>
            </c:strRef>
          </c:tx>
          <c:spPr>
            <a:solidFill>
              <a:srgbClr val="4F81BD"/>
            </a:solidFill>
            <a:ln w="9525">
              <a:solidFill>
                <a:srgbClr val="002060"/>
              </a:solidFill>
              <a:prstDash val="sysDot"/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250.52399999999997</c:v>
                </c:pt>
                <c:pt idx="1">
                  <c:v>207.94499999999999</c:v>
                </c:pt>
                <c:pt idx="2">
                  <c:v>229.584</c:v>
                </c:pt>
                <c:pt idx="3">
                  <c:v>249.5575</c:v>
                </c:pt>
                <c:pt idx="4">
                  <c:v>263.48500000000001</c:v>
                </c:pt>
                <c:pt idx="5">
                  <c:v>246.74500000000003</c:v>
                </c:pt>
                <c:pt idx="6">
                  <c:v>247.56800000000004</c:v>
                </c:pt>
                <c:pt idx="7">
                  <c:v>258.28250000000003</c:v>
                </c:pt>
                <c:pt idx="8">
                  <c:v>278.63</c:v>
                </c:pt>
                <c:pt idx="9">
                  <c:v>281.2</c:v>
                </c:pt>
                <c:pt idx="10">
                  <c:v>267.48750000000001</c:v>
                </c:pt>
                <c:pt idx="11">
                  <c:v>264.09199999999998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A18-4AFE-9D8B-2894608B936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Choice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246.352</c:v>
                </c:pt>
                <c:pt idx="1">
                  <c:v>205.67250000000001</c:v>
                </c:pt>
                <c:pt idx="2">
                  <c:v>227.352</c:v>
                </c:pt>
                <c:pt idx="3">
                  <c:v>247.01499999999999</c:v>
                </c:pt>
                <c:pt idx="4">
                  <c:v>261.25750000000005</c:v>
                </c:pt>
                <c:pt idx="5">
                  <c:v>245.8475</c:v>
                </c:pt>
                <c:pt idx="6">
                  <c:v>245.41</c:v>
                </c:pt>
                <c:pt idx="7">
                  <c:v>256.72000000000003</c:v>
                </c:pt>
                <c:pt idx="8">
                  <c:v>276.32599999999996</c:v>
                </c:pt>
                <c:pt idx="9">
                  <c:v>278.0575</c:v>
                </c:pt>
                <c:pt idx="10">
                  <c:v>265.78000000000003</c:v>
                </c:pt>
                <c:pt idx="11">
                  <c:v>261.69600000000003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A18-4AFE-9D8B-2894608B936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Select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rgbClr val="00206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245.90799999999999</c:v>
                </c:pt>
                <c:pt idx="1">
                  <c:v>205.33750000000003</c:v>
                </c:pt>
                <c:pt idx="2">
                  <c:v>226.43599999999998</c:v>
                </c:pt>
                <c:pt idx="3">
                  <c:v>247.63249999999999</c:v>
                </c:pt>
                <c:pt idx="4">
                  <c:v>263.46750000000003</c:v>
                </c:pt>
                <c:pt idx="5">
                  <c:v>246.98250000000002</c:v>
                </c:pt>
                <c:pt idx="6">
                  <c:v>247.69400000000002</c:v>
                </c:pt>
                <c:pt idx="7">
                  <c:v>256.15250000000003</c:v>
                </c:pt>
                <c:pt idx="8">
                  <c:v>275.98</c:v>
                </c:pt>
                <c:pt idx="9">
                  <c:v>277.495</c:v>
                </c:pt>
                <c:pt idx="10">
                  <c:v>265.02499999999998</c:v>
                </c:pt>
                <c:pt idx="11">
                  <c:v>260.512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A18-4AFE-9D8B-2894608B936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Ungraded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206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242.72599999999997</c:v>
                </c:pt>
                <c:pt idx="1">
                  <c:v>200.59000000000003</c:v>
                </c:pt>
                <c:pt idx="2">
                  <c:v>225.30799999999999</c:v>
                </c:pt>
                <c:pt idx="3">
                  <c:v>244.59</c:v>
                </c:pt>
                <c:pt idx="4">
                  <c:v>261.07</c:v>
                </c:pt>
                <c:pt idx="5">
                  <c:v>242.75</c:v>
                </c:pt>
                <c:pt idx="6">
                  <c:v>245.14600000000002</c:v>
                </c:pt>
                <c:pt idx="7">
                  <c:v>256.33750000000003</c:v>
                </c:pt>
                <c:pt idx="8">
                  <c:v>273.38</c:v>
                </c:pt>
                <c:pt idx="9">
                  <c:v>275.03750000000002</c:v>
                </c:pt>
                <c:pt idx="10">
                  <c:v>262.19499999999999</c:v>
                </c:pt>
                <c:pt idx="11">
                  <c:v>256.024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A18-4AFE-9D8B-2894608B936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547560"/>
        <c:axId val="234547952"/>
      </c:barChart>
      <c:dateAx>
        <c:axId val="234547560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4547952"/>
        <c:crosses val="autoZero"/>
        <c:auto val="1"/>
        <c:lblOffset val="100"/>
        <c:baseTimeUnit val="months"/>
        <c:majorUnit val="2"/>
      </c:dateAx>
      <c:valAx>
        <c:axId val="234547952"/>
        <c:scaling>
          <c:orientation val="minMax"/>
          <c:min val="175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$/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34547560"/>
        <c:crosses val="autoZero"/>
        <c:crossBetween val="between"/>
        <c:majorUnit val="2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PRIMAL LOIN VALUE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9693356992347788"/>
          <c:w val="0.9005493709837995"/>
          <c:h val="0.6620019247594063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Prime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486.51799999999992</c:v>
                </c:pt>
                <c:pt idx="1">
                  <c:v>481.27</c:v>
                </c:pt>
                <c:pt idx="2">
                  <c:v>472.21800000000002</c:v>
                </c:pt>
                <c:pt idx="3">
                  <c:v>454.51750000000004</c:v>
                </c:pt>
                <c:pt idx="4">
                  <c:v>474.84499999999997</c:v>
                </c:pt>
                <c:pt idx="5">
                  <c:v>474.01250000000005</c:v>
                </c:pt>
                <c:pt idx="6">
                  <c:v>470.66199999999998</c:v>
                </c:pt>
                <c:pt idx="7">
                  <c:v>494.69750000000005</c:v>
                </c:pt>
                <c:pt idx="8">
                  <c:v>508.45400000000001</c:v>
                </c:pt>
                <c:pt idx="9">
                  <c:v>508.59500000000003</c:v>
                </c:pt>
                <c:pt idx="10">
                  <c:v>506.14</c:v>
                </c:pt>
                <c:pt idx="11">
                  <c:v>518.32799999999997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8BC-499E-8982-AC5ED6DF6CD1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Branded</c:v>
                </c:pt>
              </c:strCache>
            </c:strRef>
          </c:tx>
          <c:spPr>
            <a:solidFill>
              <a:srgbClr val="4F81BD"/>
            </a:solidFill>
            <a:ln w="9525">
              <a:solidFill>
                <a:srgbClr val="002060"/>
              </a:solidFill>
              <a:prstDash val="sysDot"/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394.738</c:v>
                </c:pt>
                <c:pt idx="1">
                  <c:v>398.76749999999998</c:v>
                </c:pt>
                <c:pt idx="2">
                  <c:v>395.29800000000006</c:v>
                </c:pt>
                <c:pt idx="3">
                  <c:v>395.72500000000002</c:v>
                </c:pt>
                <c:pt idx="4">
                  <c:v>425.75750000000005</c:v>
                </c:pt>
                <c:pt idx="5">
                  <c:v>422.46</c:v>
                </c:pt>
                <c:pt idx="6">
                  <c:v>431.72200000000004</c:v>
                </c:pt>
                <c:pt idx="7">
                  <c:v>460.22500000000002</c:v>
                </c:pt>
                <c:pt idx="8">
                  <c:v>447.90800000000002</c:v>
                </c:pt>
                <c:pt idx="9">
                  <c:v>408.41750000000002</c:v>
                </c:pt>
                <c:pt idx="10">
                  <c:v>383.1875</c:v>
                </c:pt>
                <c:pt idx="11">
                  <c:v>386.49399999999997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8BC-499E-8982-AC5ED6DF6CD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Choice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378.29399999999998</c:v>
                </c:pt>
                <c:pt idx="1">
                  <c:v>378.76749999999998</c:v>
                </c:pt>
                <c:pt idx="2">
                  <c:v>375.95400000000001</c:v>
                </c:pt>
                <c:pt idx="3">
                  <c:v>383.75</c:v>
                </c:pt>
                <c:pt idx="4">
                  <c:v>410.64500000000004</c:v>
                </c:pt>
                <c:pt idx="5">
                  <c:v>405.35</c:v>
                </c:pt>
                <c:pt idx="6">
                  <c:v>417.18999999999994</c:v>
                </c:pt>
                <c:pt idx="7">
                  <c:v>436.5025</c:v>
                </c:pt>
                <c:pt idx="8">
                  <c:v>426.12999999999994</c:v>
                </c:pt>
                <c:pt idx="9">
                  <c:v>387.875</c:v>
                </c:pt>
                <c:pt idx="10">
                  <c:v>363.18000000000006</c:v>
                </c:pt>
                <c:pt idx="11">
                  <c:v>371.44600000000003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8BC-499E-8982-AC5ED6DF6CD1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Select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rgbClr val="00206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316.416</c:v>
                </c:pt>
                <c:pt idx="1">
                  <c:v>319.8125</c:v>
                </c:pt>
                <c:pt idx="2">
                  <c:v>344.65600000000001</c:v>
                </c:pt>
                <c:pt idx="3">
                  <c:v>362.87750000000005</c:v>
                </c:pt>
                <c:pt idx="4">
                  <c:v>382.62</c:v>
                </c:pt>
                <c:pt idx="5">
                  <c:v>386.11250000000007</c:v>
                </c:pt>
                <c:pt idx="6">
                  <c:v>385.26599999999996</c:v>
                </c:pt>
                <c:pt idx="7">
                  <c:v>393.57</c:v>
                </c:pt>
                <c:pt idx="8">
                  <c:v>368.72</c:v>
                </c:pt>
                <c:pt idx="9">
                  <c:v>349.17250000000001</c:v>
                </c:pt>
                <c:pt idx="10">
                  <c:v>337.85750000000002</c:v>
                </c:pt>
                <c:pt idx="11">
                  <c:v>325.91800000000001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8BC-499E-8982-AC5ED6DF6CD1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Ungraded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206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297.14000000000004</c:v>
                </c:pt>
                <c:pt idx="1">
                  <c:v>296.4375</c:v>
                </c:pt>
                <c:pt idx="2">
                  <c:v>309.834</c:v>
                </c:pt>
                <c:pt idx="3">
                  <c:v>322.14499999999998</c:v>
                </c:pt>
                <c:pt idx="4">
                  <c:v>346.45250000000004</c:v>
                </c:pt>
                <c:pt idx="5">
                  <c:v>350.65749999999997</c:v>
                </c:pt>
                <c:pt idx="6">
                  <c:v>346.06200000000001</c:v>
                </c:pt>
                <c:pt idx="7">
                  <c:v>352.29250000000002</c:v>
                </c:pt>
                <c:pt idx="8">
                  <c:v>347.62</c:v>
                </c:pt>
                <c:pt idx="9">
                  <c:v>329.82249999999999</c:v>
                </c:pt>
                <c:pt idx="10">
                  <c:v>305.41499999999996</c:v>
                </c:pt>
                <c:pt idx="11">
                  <c:v>301.31600000000003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8BC-499E-8982-AC5ED6DF6C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548736"/>
        <c:axId val="234549128"/>
      </c:barChart>
      <c:dateAx>
        <c:axId val="234548736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4549128"/>
        <c:crosses val="autoZero"/>
        <c:auto val="1"/>
        <c:lblOffset val="100"/>
        <c:baseTimeUnit val="months"/>
        <c:majorUnit val="2"/>
      </c:dateAx>
      <c:valAx>
        <c:axId val="234549128"/>
        <c:scaling>
          <c:orientation val="minMax"/>
          <c:min val="2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$/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34548736"/>
        <c:crosses val="autoZero"/>
        <c:crossBetween val="between"/>
        <c:minorUnit val="25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PRIMAL BRISKET</a:t>
            </a:r>
            <a:r>
              <a:rPr lang="en-US" sz="2000" baseline="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VALUE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9693356992347788"/>
          <c:w val="0.9005493709837995"/>
          <c:h val="0.6620019247594063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Prime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230.3</c:v>
                </c:pt>
                <c:pt idx="1">
                  <c:v>244.66750000000002</c:v>
                </c:pt>
                <c:pt idx="2">
                  <c:v>260.15600000000001</c:v>
                </c:pt>
                <c:pt idx="3">
                  <c:v>237.66499999999999</c:v>
                </c:pt>
                <c:pt idx="4">
                  <c:v>243.19</c:v>
                </c:pt>
                <c:pt idx="5">
                  <c:v>244.89249999999998</c:v>
                </c:pt>
                <c:pt idx="6">
                  <c:v>247.92600000000002</c:v>
                </c:pt>
                <c:pt idx="7">
                  <c:v>260.17500000000001</c:v>
                </c:pt>
                <c:pt idx="8">
                  <c:v>267.17</c:v>
                </c:pt>
                <c:pt idx="9">
                  <c:v>260.97500000000002</c:v>
                </c:pt>
                <c:pt idx="10">
                  <c:v>250.20249999999999</c:v>
                </c:pt>
                <c:pt idx="11">
                  <c:v>252.76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8A1-4507-932B-4448D41E1C05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Branded</c:v>
                </c:pt>
              </c:strCache>
            </c:strRef>
          </c:tx>
          <c:spPr>
            <a:solidFill>
              <a:srgbClr val="4F81BD"/>
            </a:solidFill>
            <a:ln w="9525">
              <a:solidFill>
                <a:srgbClr val="002060"/>
              </a:solidFill>
              <a:prstDash val="sysDot"/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227.38199999999998</c:v>
                </c:pt>
                <c:pt idx="1">
                  <c:v>246.52250000000001</c:v>
                </c:pt>
                <c:pt idx="2">
                  <c:v>263.28199999999998</c:v>
                </c:pt>
                <c:pt idx="3">
                  <c:v>238.66</c:v>
                </c:pt>
                <c:pt idx="4">
                  <c:v>243.60750000000002</c:v>
                </c:pt>
                <c:pt idx="5">
                  <c:v>244.97500000000002</c:v>
                </c:pt>
                <c:pt idx="6">
                  <c:v>248.88200000000001</c:v>
                </c:pt>
                <c:pt idx="7">
                  <c:v>259.78999999999996</c:v>
                </c:pt>
                <c:pt idx="8">
                  <c:v>270.11200000000002</c:v>
                </c:pt>
                <c:pt idx="9">
                  <c:v>260.7475</c:v>
                </c:pt>
                <c:pt idx="10">
                  <c:v>250.5975</c:v>
                </c:pt>
                <c:pt idx="11">
                  <c:v>250.67000000000002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8A1-4507-932B-4448D41E1C05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Choice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223.57399999999998</c:v>
                </c:pt>
                <c:pt idx="1">
                  <c:v>240.89499999999998</c:v>
                </c:pt>
                <c:pt idx="2">
                  <c:v>257.29400000000004</c:v>
                </c:pt>
                <c:pt idx="3">
                  <c:v>233.89</c:v>
                </c:pt>
                <c:pt idx="4">
                  <c:v>238.88</c:v>
                </c:pt>
                <c:pt idx="5">
                  <c:v>239.625</c:v>
                </c:pt>
                <c:pt idx="6">
                  <c:v>242.72199999999998</c:v>
                </c:pt>
                <c:pt idx="7">
                  <c:v>254.32999999999998</c:v>
                </c:pt>
                <c:pt idx="8">
                  <c:v>262.34800000000001</c:v>
                </c:pt>
                <c:pt idx="9">
                  <c:v>254.83750000000001</c:v>
                </c:pt>
                <c:pt idx="10">
                  <c:v>244.36500000000001</c:v>
                </c:pt>
                <c:pt idx="11">
                  <c:v>244.37600000000003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8A1-4507-932B-4448D41E1C05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Select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rgbClr val="00206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218.33800000000002</c:v>
                </c:pt>
                <c:pt idx="1">
                  <c:v>226.22499999999999</c:v>
                </c:pt>
                <c:pt idx="2">
                  <c:v>247.69800000000001</c:v>
                </c:pt>
                <c:pt idx="3">
                  <c:v>233.79999999999998</c:v>
                </c:pt>
                <c:pt idx="4">
                  <c:v>234.63249999999999</c:v>
                </c:pt>
                <c:pt idx="5">
                  <c:v>234.33499999999998</c:v>
                </c:pt>
                <c:pt idx="6">
                  <c:v>236.458</c:v>
                </c:pt>
                <c:pt idx="7">
                  <c:v>244.09249999999997</c:v>
                </c:pt>
                <c:pt idx="8">
                  <c:v>254.62399999999997</c:v>
                </c:pt>
                <c:pt idx="9">
                  <c:v>248.9675</c:v>
                </c:pt>
                <c:pt idx="10">
                  <c:v>239.89749999999998</c:v>
                </c:pt>
                <c:pt idx="11">
                  <c:v>236.76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78A1-4507-932B-4448D41E1C05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Ungraded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206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213.42199999999997</c:v>
                </c:pt>
                <c:pt idx="1">
                  <c:v>219.55</c:v>
                </c:pt>
                <c:pt idx="2">
                  <c:v>245.54399999999995</c:v>
                </c:pt>
                <c:pt idx="3">
                  <c:v>234.22499999999999</c:v>
                </c:pt>
                <c:pt idx="4">
                  <c:v>231.14499999999998</c:v>
                </c:pt>
                <c:pt idx="5">
                  <c:v>229.26</c:v>
                </c:pt>
                <c:pt idx="6">
                  <c:v>227.78200000000001</c:v>
                </c:pt>
                <c:pt idx="7">
                  <c:v>238.06</c:v>
                </c:pt>
                <c:pt idx="8">
                  <c:v>252.15799999999999</c:v>
                </c:pt>
                <c:pt idx="9">
                  <c:v>246.595</c:v>
                </c:pt>
                <c:pt idx="10">
                  <c:v>232.76250000000002</c:v>
                </c:pt>
                <c:pt idx="11">
                  <c:v>228.82000000000002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78A1-4507-932B-4448D41E1C0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549520"/>
        <c:axId val="234657040"/>
      </c:barChart>
      <c:dateAx>
        <c:axId val="234549520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4657040"/>
        <c:crosses val="autoZero"/>
        <c:auto val="1"/>
        <c:lblOffset val="100"/>
        <c:baseTimeUnit val="months"/>
        <c:majorUnit val="2"/>
      </c:dateAx>
      <c:valAx>
        <c:axId val="234657040"/>
        <c:scaling>
          <c:orientation val="minMax"/>
          <c:min val="20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$/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34549520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PRIMAL SHORT PLATE VALUE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9693356992347788"/>
          <c:w val="0.9005493709837995"/>
          <c:h val="0.6620019247594063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Prime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173.578</c:v>
                </c:pt>
                <c:pt idx="1">
                  <c:v>170.05</c:v>
                </c:pt>
                <c:pt idx="2">
                  <c:v>184.488</c:v>
                </c:pt>
                <c:pt idx="3">
                  <c:v>200.42500000000001</c:v>
                </c:pt>
                <c:pt idx="4">
                  <c:v>228.85749999999999</c:v>
                </c:pt>
                <c:pt idx="5">
                  <c:v>234.3125</c:v>
                </c:pt>
                <c:pt idx="6">
                  <c:v>219.55599999999998</c:v>
                </c:pt>
                <c:pt idx="7">
                  <c:v>209.2475</c:v>
                </c:pt>
                <c:pt idx="8">
                  <c:v>217.542</c:v>
                </c:pt>
                <c:pt idx="9">
                  <c:v>229.4375</c:v>
                </c:pt>
                <c:pt idx="10">
                  <c:v>211.88249999999999</c:v>
                </c:pt>
                <c:pt idx="11">
                  <c:v>190.93799999999996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0B-424B-860C-EE3BD0194809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Branded</c:v>
                </c:pt>
              </c:strCache>
            </c:strRef>
          </c:tx>
          <c:spPr>
            <a:solidFill>
              <a:srgbClr val="4F81BD"/>
            </a:solidFill>
            <a:ln w="9525">
              <a:solidFill>
                <a:srgbClr val="002060"/>
              </a:solidFill>
              <a:prstDash val="sysDot"/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173.578</c:v>
                </c:pt>
                <c:pt idx="1">
                  <c:v>170.05</c:v>
                </c:pt>
                <c:pt idx="2">
                  <c:v>184.488</c:v>
                </c:pt>
                <c:pt idx="3">
                  <c:v>200.42500000000001</c:v>
                </c:pt>
                <c:pt idx="4">
                  <c:v>228.85749999999999</c:v>
                </c:pt>
                <c:pt idx="5">
                  <c:v>234.3125</c:v>
                </c:pt>
                <c:pt idx="6">
                  <c:v>219.55599999999998</c:v>
                </c:pt>
                <c:pt idx="7">
                  <c:v>209.2475</c:v>
                </c:pt>
                <c:pt idx="8">
                  <c:v>217.542</c:v>
                </c:pt>
                <c:pt idx="9">
                  <c:v>229.4375</c:v>
                </c:pt>
                <c:pt idx="10">
                  <c:v>211.88249999999999</c:v>
                </c:pt>
                <c:pt idx="11">
                  <c:v>190.93799999999996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0B-424B-860C-EE3BD0194809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Choice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173.578</c:v>
                </c:pt>
                <c:pt idx="1">
                  <c:v>170.05</c:v>
                </c:pt>
                <c:pt idx="2">
                  <c:v>184.488</c:v>
                </c:pt>
                <c:pt idx="3">
                  <c:v>200.42500000000001</c:v>
                </c:pt>
                <c:pt idx="4">
                  <c:v>228.85749999999999</c:v>
                </c:pt>
                <c:pt idx="5">
                  <c:v>234.3125</c:v>
                </c:pt>
                <c:pt idx="6">
                  <c:v>219.55599999999998</c:v>
                </c:pt>
                <c:pt idx="7">
                  <c:v>209.2475</c:v>
                </c:pt>
                <c:pt idx="8">
                  <c:v>217.542</c:v>
                </c:pt>
                <c:pt idx="9">
                  <c:v>229.4375</c:v>
                </c:pt>
                <c:pt idx="10">
                  <c:v>211.88249999999999</c:v>
                </c:pt>
                <c:pt idx="11">
                  <c:v>190.93799999999996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0B-424B-860C-EE3BD0194809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Select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rgbClr val="00206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173.578</c:v>
                </c:pt>
                <c:pt idx="1">
                  <c:v>170.05</c:v>
                </c:pt>
                <c:pt idx="2">
                  <c:v>184.488</c:v>
                </c:pt>
                <c:pt idx="3">
                  <c:v>200.42500000000001</c:v>
                </c:pt>
                <c:pt idx="4">
                  <c:v>228.85749999999999</c:v>
                </c:pt>
                <c:pt idx="5">
                  <c:v>234.3125</c:v>
                </c:pt>
                <c:pt idx="6">
                  <c:v>219.55599999999998</c:v>
                </c:pt>
                <c:pt idx="7">
                  <c:v>209.2475</c:v>
                </c:pt>
                <c:pt idx="8">
                  <c:v>217.542</c:v>
                </c:pt>
                <c:pt idx="9">
                  <c:v>229.4375</c:v>
                </c:pt>
                <c:pt idx="10">
                  <c:v>211.88249999999999</c:v>
                </c:pt>
                <c:pt idx="11">
                  <c:v>190.93799999999996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0B-424B-860C-EE3BD0194809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Ungraded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206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173.578</c:v>
                </c:pt>
                <c:pt idx="1">
                  <c:v>170.05</c:v>
                </c:pt>
                <c:pt idx="2">
                  <c:v>184.488</c:v>
                </c:pt>
                <c:pt idx="3">
                  <c:v>200.42500000000001</c:v>
                </c:pt>
                <c:pt idx="4">
                  <c:v>228.85749999999999</c:v>
                </c:pt>
                <c:pt idx="5">
                  <c:v>234.3125</c:v>
                </c:pt>
                <c:pt idx="6">
                  <c:v>219.55599999999998</c:v>
                </c:pt>
                <c:pt idx="7">
                  <c:v>209.2475</c:v>
                </c:pt>
                <c:pt idx="8">
                  <c:v>217.542</c:v>
                </c:pt>
                <c:pt idx="9">
                  <c:v>229.4375</c:v>
                </c:pt>
                <c:pt idx="10">
                  <c:v>211.88249999999999</c:v>
                </c:pt>
                <c:pt idx="11">
                  <c:v>190.93799999999996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0B-424B-860C-EE3BD01948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657824"/>
        <c:axId val="234657432"/>
      </c:barChart>
      <c:dateAx>
        <c:axId val="234657824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4657432"/>
        <c:crosses val="autoZero"/>
        <c:auto val="1"/>
        <c:lblOffset val="100"/>
        <c:baseTimeUnit val="months"/>
        <c:majorUnit val="2"/>
      </c:dateAx>
      <c:valAx>
        <c:axId val="234657432"/>
        <c:scaling>
          <c:orientation val="minMax"/>
          <c:min val="15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$/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3465782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PRIMAL FLANK VALUE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9693356992347788"/>
          <c:w val="0.9005493709837995"/>
          <c:h val="0.66200192475940633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Prime</c:v>
                </c:pt>
              </c:strCache>
            </c:strRef>
          </c:tx>
          <c:spPr>
            <a:solidFill>
              <a:srgbClr val="92D050"/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132.63399999999999</c:v>
                </c:pt>
                <c:pt idx="1">
                  <c:v>129.375</c:v>
                </c:pt>
                <c:pt idx="2">
                  <c:v>135.02799999999999</c:v>
                </c:pt>
                <c:pt idx="3">
                  <c:v>139.095</c:v>
                </c:pt>
                <c:pt idx="4">
                  <c:v>150.6925</c:v>
                </c:pt>
                <c:pt idx="5">
                  <c:v>151.88749999999999</c:v>
                </c:pt>
                <c:pt idx="6">
                  <c:v>152.428</c:v>
                </c:pt>
                <c:pt idx="7">
                  <c:v>165.50749999999999</c:v>
                </c:pt>
                <c:pt idx="8">
                  <c:v>182.86799999999999</c:v>
                </c:pt>
                <c:pt idx="9">
                  <c:v>190.95749999999998</c:v>
                </c:pt>
                <c:pt idx="10">
                  <c:v>168.17000000000002</c:v>
                </c:pt>
                <c:pt idx="11">
                  <c:v>160.108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D2-42CE-814C-25FAC26E7E1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Branded</c:v>
                </c:pt>
              </c:strCache>
            </c:strRef>
          </c:tx>
          <c:spPr>
            <a:solidFill>
              <a:srgbClr val="4F81BD"/>
            </a:solidFill>
            <a:ln w="9525">
              <a:solidFill>
                <a:srgbClr val="002060"/>
              </a:solidFill>
              <a:prstDash val="sysDot"/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133.31400000000002</c:v>
                </c:pt>
                <c:pt idx="1">
                  <c:v>130.95749999999998</c:v>
                </c:pt>
                <c:pt idx="2">
                  <c:v>136.34</c:v>
                </c:pt>
                <c:pt idx="3">
                  <c:v>141.18</c:v>
                </c:pt>
                <c:pt idx="4">
                  <c:v>151.51249999999999</c:v>
                </c:pt>
                <c:pt idx="5">
                  <c:v>153.9</c:v>
                </c:pt>
                <c:pt idx="6">
                  <c:v>154.69800000000001</c:v>
                </c:pt>
                <c:pt idx="7">
                  <c:v>167.5575</c:v>
                </c:pt>
                <c:pt idx="8">
                  <c:v>185.17400000000001</c:v>
                </c:pt>
                <c:pt idx="9">
                  <c:v>194.45499999999998</c:v>
                </c:pt>
                <c:pt idx="10">
                  <c:v>171.86749999999998</c:v>
                </c:pt>
                <c:pt idx="11">
                  <c:v>163.05800000000002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D2-42CE-814C-25FAC26E7E1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Choice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 w="9525">
              <a:solidFill>
                <a:sysClr val="windowText" lastClr="00000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132.56199999999998</c:v>
                </c:pt>
                <c:pt idx="1">
                  <c:v>129.30250000000001</c:v>
                </c:pt>
                <c:pt idx="2">
                  <c:v>134.97800000000001</c:v>
                </c:pt>
                <c:pt idx="3">
                  <c:v>138.97750000000002</c:v>
                </c:pt>
                <c:pt idx="4">
                  <c:v>150.62</c:v>
                </c:pt>
                <c:pt idx="5">
                  <c:v>151.84</c:v>
                </c:pt>
                <c:pt idx="6">
                  <c:v>152.374</c:v>
                </c:pt>
                <c:pt idx="7">
                  <c:v>165.495</c:v>
                </c:pt>
                <c:pt idx="8">
                  <c:v>182.846</c:v>
                </c:pt>
                <c:pt idx="9">
                  <c:v>190.88249999999999</c:v>
                </c:pt>
                <c:pt idx="10">
                  <c:v>168.0325</c:v>
                </c:pt>
                <c:pt idx="11">
                  <c:v>160.04400000000001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D2-42CE-814C-25FAC26E7E12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Select</c:v>
                </c:pt>
              </c:strCache>
            </c:strRef>
          </c:tx>
          <c:spPr>
            <a:solidFill>
              <a:sysClr val="windowText" lastClr="000000"/>
            </a:solidFill>
            <a:ln>
              <a:solidFill>
                <a:srgbClr val="00206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130.86399999999998</c:v>
                </c:pt>
                <c:pt idx="1">
                  <c:v>127.43</c:v>
                </c:pt>
                <c:pt idx="2">
                  <c:v>133.44999999999999</c:v>
                </c:pt>
                <c:pt idx="3">
                  <c:v>138.85</c:v>
                </c:pt>
                <c:pt idx="4">
                  <c:v>147.94</c:v>
                </c:pt>
                <c:pt idx="5">
                  <c:v>149.92000000000002</c:v>
                </c:pt>
                <c:pt idx="6">
                  <c:v>151.87800000000001</c:v>
                </c:pt>
                <c:pt idx="7">
                  <c:v>161.965</c:v>
                </c:pt>
                <c:pt idx="8">
                  <c:v>179.172</c:v>
                </c:pt>
                <c:pt idx="9">
                  <c:v>189.07249999999999</c:v>
                </c:pt>
                <c:pt idx="10">
                  <c:v>170.66750000000002</c:v>
                </c:pt>
                <c:pt idx="11">
                  <c:v>156.51599999999999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0D2-42CE-814C-25FAC26E7E12}"/>
            </c:ext>
          </c:extLst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Ungraded</c:v>
                </c:pt>
              </c:strCache>
            </c:strRef>
          </c:tx>
          <c:spPr>
            <a:solidFill>
              <a:srgbClr val="FF0000"/>
            </a:solidFill>
            <a:ln>
              <a:solidFill>
                <a:srgbClr val="002060"/>
              </a:solidFill>
            </a:ln>
          </c:spPr>
          <c:invertIfNegative val="0"/>
          <c:cat>
            <c:numRef>
              <c:f>Sheet1!$A$2:$A$13</c:f>
              <c:numCache>
                <c:formatCode>m/d/yyyy</c:formatCode>
                <c:ptCount val="12"/>
                <c:pt idx="0">
                  <c:v>45231</c:v>
                </c:pt>
                <c:pt idx="1">
                  <c:v>45261</c:v>
                </c:pt>
                <c:pt idx="2">
                  <c:v>45292</c:v>
                </c:pt>
                <c:pt idx="3">
                  <c:v>45323</c:v>
                </c:pt>
                <c:pt idx="4">
                  <c:v>45352</c:v>
                </c:pt>
                <c:pt idx="5">
                  <c:v>45383</c:v>
                </c:pt>
                <c:pt idx="6">
                  <c:v>45413</c:v>
                </c:pt>
                <c:pt idx="7">
                  <c:v>45444</c:v>
                </c:pt>
                <c:pt idx="8">
                  <c:v>45474</c:v>
                </c:pt>
                <c:pt idx="9">
                  <c:v>45505</c:v>
                </c:pt>
                <c:pt idx="10">
                  <c:v>45536</c:v>
                </c:pt>
                <c:pt idx="11">
                  <c:v>45566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130.762</c:v>
                </c:pt>
                <c:pt idx="1">
                  <c:v>127.16249999999999</c:v>
                </c:pt>
                <c:pt idx="2">
                  <c:v>132.988</c:v>
                </c:pt>
                <c:pt idx="3">
                  <c:v>138.28</c:v>
                </c:pt>
                <c:pt idx="4">
                  <c:v>147.82999999999998</c:v>
                </c:pt>
                <c:pt idx="5">
                  <c:v>149.44499999999999</c:v>
                </c:pt>
                <c:pt idx="6">
                  <c:v>149.988</c:v>
                </c:pt>
                <c:pt idx="7">
                  <c:v>158.17750000000001</c:v>
                </c:pt>
                <c:pt idx="8">
                  <c:v>175.75399999999999</c:v>
                </c:pt>
                <c:pt idx="9">
                  <c:v>185.28999999999996</c:v>
                </c:pt>
                <c:pt idx="10">
                  <c:v>167.35249999999999</c:v>
                </c:pt>
                <c:pt idx="11">
                  <c:v>154.53200000000001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0D2-42CE-814C-25FAC26E7E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34659392"/>
        <c:axId val="234659784"/>
      </c:barChart>
      <c:dateAx>
        <c:axId val="234659392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4659784"/>
        <c:crosses val="autoZero"/>
        <c:auto val="1"/>
        <c:lblOffset val="100"/>
        <c:baseTimeUnit val="months"/>
        <c:majorUnit val="2"/>
      </c:dateAx>
      <c:valAx>
        <c:axId val="234659784"/>
        <c:scaling>
          <c:orientation val="minMax"/>
          <c:min val="12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$/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3465939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CUTOUT VALUE COMPARISON</a:t>
            </a:r>
          </a:p>
          <a:p>
            <a:pPr>
              <a:defRPr/>
            </a:pPr>
            <a:r>
              <a:rPr lang="en-US" sz="2000" b="0" dirty="0"/>
              <a:t>Monthly</a:t>
            </a: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5.2371934111684317E-2"/>
          <c:y val="0.19693356992347788"/>
          <c:w val="0.91285693275409541"/>
          <c:h val="0.662001924759406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Branded vs Choice</c:v>
                </c:pt>
              </c:strCache>
            </c:strRef>
          </c:tx>
          <c:spPr>
            <a:ln w="50800">
              <a:solidFill>
                <a:srgbClr val="0070C0"/>
              </a:solidFill>
              <a:prstDash val="dash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37742</c:v>
                </c:pt>
                <c:pt idx="1">
                  <c:v>37773</c:v>
                </c:pt>
                <c:pt idx="2">
                  <c:v>37803</c:v>
                </c:pt>
                <c:pt idx="3">
                  <c:v>37834</c:v>
                </c:pt>
                <c:pt idx="4">
                  <c:v>37865</c:v>
                </c:pt>
                <c:pt idx="5">
                  <c:v>37895</c:v>
                </c:pt>
                <c:pt idx="6">
                  <c:v>37926</c:v>
                </c:pt>
                <c:pt idx="7">
                  <c:v>37956</c:v>
                </c:pt>
                <c:pt idx="8">
                  <c:v>37987</c:v>
                </c:pt>
                <c:pt idx="9">
                  <c:v>38018</c:v>
                </c:pt>
                <c:pt idx="10">
                  <c:v>38047</c:v>
                </c:pt>
                <c:pt idx="11">
                  <c:v>38078</c:v>
                </c:pt>
                <c:pt idx="12">
                  <c:v>38108</c:v>
                </c:pt>
                <c:pt idx="13">
                  <c:v>38139</c:v>
                </c:pt>
                <c:pt idx="14">
                  <c:v>38169</c:v>
                </c:pt>
                <c:pt idx="15">
                  <c:v>38200</c:v>
                </c:pt>
                <c:pt idx="16">
                  <c:v>38231</c:v>
                </c:pt>
                <c:pt idx="17">
                  <c:v>38261</c:v>
                </c:pt>
                <c:pt idx="18">
                  <c:v>38292</c:v>
                </c:pt>
                <c:pt idx="19">
                  <c:v>38322</c:v>
                </c:pt>
                <c:pt idx="20">
                  <c:v>38353</c:v>
                </c:pt>
                <c:pt idx="21">
                  <c:v>38384</c:v>
                </c:pt>
                <c:pt idx="22">
                  <c:v>38412</c:v>
                </c:pt>
                <c:pt idx="23">
                  <c:v>38443</c:v>
                </c:pt>
                <c:pt idx="24">
                  <c:v>38473</c:v>
                </c:pt>
                <c:pt idx="25">
                  <c:v>38504</c:v>
                </c:pt>
                <c:pt idx="26">
                  <c:v>38534</c:v>
                </c:pt>
                <c:pt idx="27">
                  <c:v>38565</c:v>
                </c:pt>
                <c:pt idx="28">
                  <c:v>38596</c:v>
                </c:pt>
                <c:pt idx="29">
                  <c:v>38626</c:v>
                </c:pt>
                <c:pt idx="30">
                  <c:v>38657</c:v>
                </c:pt>
                <c:pt idx="31">
                  <c:v>38687</c:v>
                </c:pt>
                <c:pt idx="32">
                  <c:v>38718</c:v>
                </c:pt>
                <c:pt idx="33">
                  <c:v>38749</c:v>
                </c:pt>
                <c:pt idx="34">
                  <c:v>38777</c:v>
                </c:pt>
                <c:pt idx="35">
                  <c:v>38808</c:v>
                </c:pt>
                <c:pt idx="36">
                  <c:v>38838</c:v>
                </c:pt>
                <c:pt idx="37">
                  <c:v>38869</c:v>
                </c:pt>
                <c:pt idx="38">
                  <c:v>38899</c:v>
                </c:pt>
                <c:pt idx="39">
                  <c:v>38930</c:v>
                </c:pt>
                <c:pt idx="40">
                  <c:v>38961</c:v>
                </c:pt>
                <c:pt idx="41">
                  <c:v>38991</c:v>
                </c:pt>
                <c:pt idx="42">
                  <c:v>39022</c:v>
                </c:pt>
                <c:pt idx="43">
                  <c:v>39052</c:v>
                </c:pt>
                <c:pt idx="44">
                  <c:v>39083</c:v>
                </c:pt>
                <c:pt idx="45">
                  <c:v>39114</c:v>
                </c:pt>
                <c:pt idx="46">
                  <c:v>39142</c:v>
                </c:pt>
                <c:pt idx="47">
                  <c:v>39173</c:v>
                </c:pt>
                <c:pt idx="48">
                  <c:v>39203</c:v>
                </c:pt>
                <c:pt idx="49">
                  <c:v>39234</c:v>
                </c:pt>
                <c:pt idx="50">
                  <c:v>39264</c:v>
                </c:pt>
                <c:pt idx="51">
                  <c:v>39295</c:v>
                </c:pt>
                <c:pt idx="52">
                  <c:v>39326</c:v>
                </c:pt>
                <c:pt idx="53">
                  <c:v>39356</c:v>
                </c:pt>
                <c:pt idx="54">
                  <c:v>39387</c:v>
                </c:pt>
                <c:pt idx="55">
                  <c:v>39417</c:v>
                </c:pt>
                <c:pt idx="56">
                  <c:v>39448</c:v>
                </c:pt>
                <c:pt idx="57">
                  <c:v>39479</c:v>
                </c:pt>
                <c:pt idx="58">
                  <c:v>39508</c:v>
                </c:pt>
                <c:pt idx="59">
                  <c:v>39539</c:v>
                </c:pt>
                <c:pt idx="60">
                  <c:v>39569</c:v>
                </c:pt>
                <c:pt idx="61">
                  <c:v>39600</c:v>
                </c:pt>
                <c:pt idx="62">
                  <c:v>39630</c:v>
                </c:pt>
                <c:pt idx="63">
                  <c:v>39661</c:v>
                </c:pt>
                <c:pt idx="64">
                  <c:v>39692</c:v>
                </c:pt>
                <c:pt idx="65">
                  <c:v>39722</c:v>
                </c:pt>
                <c:pt idx="66">
                  <c:v>39753</c:v>
                </c:pt>
                <c:pt idx="67">
                  <c:v>39783</c:v>
                </c:pt>
                <c:pt idx="68">
                  <c:v>39814</c:v>
                </c:pt>
                <c:pt idx="69">
                  <c:v>39845</c:v>
                </c:pt>
                <c:pt idx="70">
                  <c:v>39873</c:v>
                </c:pt>
                <c:pt idx="71">
                  <c:v>39904</c:v>
                </c:pt>
                <c:pt idx="72">
                  <c:v>39934</c:v>
                </c:pt>
                <c:pt idx="73">
                  <c:v>39965</c:v>
                </c:pt>
                <c:pt idx="74">
                  <c:v>39995</c:v>
                </c:pt>
                <c:pt idx="75">
                  <c:v>40026</c:v>
                </c:pt>
                <c:pt idx="76">
                  <c:v>40057</c:v>
                </c:pt>
                <c:pt idx="77">
                  <c:v>40087</c:v>
                </c:pt>
                <c:pt idx="78">
                  <c:v>40118</c:v>
                </c:pt>
                <c:pt idx="79">
                  <c:v>40148</c:v>
                </c:pt>
                <c:pt idx="80">
                  <c:v>40179</c:v>
                </c:pt>
                <c:pt idx="81">
                  <c:v>40210</c:v>
                </c:pt>
                <c:pt idx="82">
                  <c:v>40238</c:v>
                </c:pt>
                <c:pt idx="83">
                  <c:v>40269</c:v>
                </c:pt>
                <c:pt idx="84">
                  <c:v>40299</c:v>
                </c:pt>
                <c:pt idx="85">
                  <c:v>40330</c:v>
                </c:pt>
                <c:pt idx="86">
                  <c:v>40360</c:v>
                </c:pt>
                <c:pt idx="87">
                  <c:v>40391</c:v>
                </c:pt>
                <c:pt idx="88">
                  <c:v>40422</c:v>
                </c:pt>
                <c:pt idx="89">
                  <c:v>40452</c:v>
                </c:pt>
                <c:pt idx="90">
                  <c:v>40483</c:v>
                </c:pt>
                <c:pt idx="91">
                  <c:v>40513</c:v>
                </c:pt>
                <c:pt idx="92">
                  <c:v>40544</c:v>
                </c:pt>
                <c:pt idx="93">
                  <c:v>40575</c:v>
                </c:pt>
                <c:pt idx="94">
                  <c:v>40603</c:v>
                </c:pt>
                <c:pt idx="95">
                  <c:v>40634</c:v>
                </c:pt>
                <c:pt idx="96">
                  <c:v>40664</c:v>
                </c:pt>
                <c:pt idx="97">
                  <c:v>40695</c:v>
                </c:pt>
                <c:pt idx="98">
                  <c:v>40725</c:v>
                </c:pt>
                <c:pt idx="99">
                  <c:v>40756</c:v>
                </c:pt>
                <c:pt idx="100">
                  <c:v>40787</c:v>
                </c:pt>
                <c:pt idx="101">
                  <c:v>40817</c:v>
                </c:pt>
                <c:pt idx="102">
                  <c:v>40848</c:v>
                </c:pt>
                <c:pt idx="103">
                  <c:v>40878</c:v>
                </c:pt>
                <c:pt idx="104">
                  <c:v>40909</c:v>
                </c:pt>
                <c:pt idx="105">
                  <c:v>40940</c:v>
                </c:pt>
                <c:pt idx="106">
                  <c:v>40969</c:v>
                </c:pt>
                <c:pt idx="107">
                  <c:v>41000</c:v>
                </c:pt>
                <c:pt idx="108">
                  <c:v>41030</c:v>
                </c:pt>
                <c:pt idx="109">
                  <c:v>41061</c:v>
                </c:pt>
                <c:pt idx="110">
                  <c:v>41091</c:v>
                </c:pt>
                <c:pt idx="111">
                  <c:v>41122</c:v>
                </c:pt>
                <c:pt idx="112">
                  <c:v>41153</c:v>
                </c:pt>
                <c:pt idx="113">
                  <c:v>41183</c:v>
                </c:pt>
                <c:pt idx="114">
                  <c:v>41214</c:v>
                </c:pt>
                <c:pt idx="115">
                  <c:v>41244</c:v>
                </c:pt>
                <c:pt idx="116">
                  <c:v>41275</c:v>
                </c:pt>
                <c:pt idx="117">
                  <c:v>41306</c:v>
                </c:pt>
                <c:pt idx="118">
                  <c:v>41334</c:v>
                </c:pt>
                <c:pt idx="119">
                  <c:v>41365</c:v>
                </c:pt>
                <c:pt idx="120">
                  <c:v>41395</c:v>
                </c:pt>
                <c:pt idx="121">
                  <c:v>41426</c:v>
                </c:pt>
                <c:pt idx="122">
                  <c:v>41456</c:v>
                </c:pt>
                <c:pt idx="123">
                  <c:v>41487</c:v>
                </c:pt>
                <c:pt idx="124">
                  <c:v>41518</c:v>
                </c:pt>
                <c:pt idx="125">
                  <c:v>41548</c:v>
                </c:pt>
                <c:pt idx="126">
                  <c:v>41579</c:v>
                </c:pt>
                <c:pt idx="127">
                  <c:v>41609</c:v>
                </c:pt>
                <c:pt idx="128">
                  <c:v>41640</c:v>
                </c:pt>
                <c:pt idx="129">
                  <c:v>41671</c:v>
                </c:pt>
                <c:pt idx="130">
                  <c:v>41699</c:v>
                </c:pt>
                <c:pt idx="131">
                  <c:v>41730</c:v>
                </c:pt>
                <c:pt idx="132">
                  <c:v>41760</c:v>
                </c:pt>
                <c:pt idx="133">
                  <c:v>41791</c:v>
                </c:pt>
                <c:pt idx="134">
                  <c:v>41821</c:v>
                </c:pt>
                <c:pt idx="135">
                  <c:v>41852</c:v>
                </c:pt>
                <c:pt idx="136">
                  <c:v>41883</c:v>
                </c:pt>
                <c:pt idx="137">
                  <c:v>41913</c:v>
                </c:pt>
                <c:pt idx="138">
                  <c:v>41944</c:v>
                </c:pt>
                <c:pt idx="139">
                  <c:v>41974</c:v>
                </c:pt>
                <c:pt idx="140">
                  <c:v>42005</c:v>
                </c:pt>
                <c:pt idx="141">
                  <c:v>42036</c:v>
                </c:pt>
                <c:pt idx="142">
                  <c:v>42064</c:v>
                </c:pt>
                <c:pt idx="143">
                  <c:v>42095</c:v>
                </c:pt>
                <c:pt idx="144">
                  <c:v>42125</c:v>
                </c:pt>
                <c:pt idx="145">
                  <c:v>42156</c:v>
                </c:pt>
                <c:pt idx="146">
                  <c:v>42186</c:v>
                </c:pt>
                <c:pt idx="147">
                  <c:v>42217</c:v>
                </c:pt>
                <c:pt idx="148">
                  <c:v>42248</c:v>
                </c:pt>
                <c:pt idx="149">
                  <c:v>42278</c:v>
                </c:pt>
                <c:pt idx="150">
                  <c:v>42309</c:v>
                </c:pt>
                <c:pt idx="151">
                  <c:v>42339</c:v>
                </c:pt>
                <c:pt idx="152">
                  <c:v>42370</c:v>
                </c:pt>
                <c:pt idx="153">
                  <c:v>42401</c:v>
                </c:pt>
                <c:pt idx="154">
                  <c:v>42430</c:v>
                </c:pt>
                <c:pt idx="155">
                  <c:v>42461</c:v>
                </c:pt>
                <c:pt idx="156">
                  <c:v>42491</c:v>
                </c:pt>
                <c:pt idx="157">
                  <c:v>42522</c:v>
                </c:pt>
                <c:pt idx="158">
                  <c:v>42552</c:v>
                </c:pt>
                <c:pt idx="159">
                  <c:v>42583</c:v>
                </c:pt>
                <c:pt idx="160">
                  <c:v>42614</c:v>
                </c:pt>
                <c:pt idx="161">
                  <c:v>42644</c:v>
                </c:pt>
                <c:pt idx="162">
                  <c:v>42675</c:v>
                </c:pt>
                <c:pt idx="163">
                  <c:v>42705</c:v>
                </c:pt>
                <c:pt idx="164">
                  <c:v>42736</c:v>
                </c:pt>
                <c:pt idx="165">
                  <c:v>42767</c:v>
                </c:pt>
                <c:pt idx="166">
                  <c:v>42795</c:v>
                </c:pt>
                <c:pt idx="167">
                  <c:v>42826</c:v>
                </c:pt>
                <c:pt idx="168">
                  <c:v>42856</c:v>
                </c:pt>
                <c:pt idx="169">
                  <c:v>42887</c:v>
                </c:pt>
                <c:pt idx="170">
                  <c:v>42917</c:v>
                </c:pt>
                <c:pt idx="171">
                  <c:v>42948</c:v>
                </c:pt>
                <c:pt idx="172">
                  <c:v>42979</c:v>
                </c:pt>
                <c:pt idx="173">
                  <c:v>43009</c:v>
                </c:pt>
                <c:pt idx="174">
                  <c:v>43040</c:v>
                </c:pt>
                <c:pt idx="175">
                  <c:v>43070</c:v>
                </c:pt>
                <c:pt idx="176">
                  <c:v>43101</c:v>
                </c:pt>
                <c:pt idx="177">
                  <c:v>43132</c:v>
                </c:pt>
                <c:pt idx="178">
                  <c:v>43160</c:v>
                </c:pt>
                <c:pt idx="179">
                  <c:v>43191</c:v>
                </c:pt>
                <c:pt idx="180">
                  <c:v>43221</c:v>
                </c:pt>
                <c:pt idx="181">
                  <c:v>43252</c:v>
                </c:pt>
                <c:pt idx="182">
                  <c:v>43282</c:v>
                </c:pt>
                <c:pt idx="183">
                  <c:v>43313</c:v>
                </c:pt>
                <c:pt idx="184">
                  <c:v>43344</c:v>
                </c:pt>
                <c:pt idx="185">
                  <c:v>43374</c:v>
                </c:pt>
                <c:pt idx="186">
                  <c:v>43405</c:v>
                </c:pt>
                <c:pt idx="187">
                  <c:v>43435</c:v>
                </c:pt>
                <c:pt idx="188">
                  <c:v>43466</c:v>
                </c:pt>
                <c:pt idx="189">
                  <c:v>43497</c:v>
                </c:pt>
                <c:pt idx="190">
                  <c:v>43525</c:v>
                </c:pt>
                <c:pt idx="191">
                  <c:v>43556</c:v>
                </c:pt>
                <c:pt idx="192">
                  <c:v>43586</c:v>
                </c:pt>
                <c:pt idx="193">
                  <c:v>43617</c:v>
                </c:pt>
                <c:pt idx="194">
                  <c:v>43647</c:v>
                </c:pt>
                <c:pt idx="195">
                  <c:v>43678</c:v>
                </c:pt>
                <c:pt idx="196">
                  <c:v>43709</c:v>
                </c:pt>
                <c:pt idx="197">
                  <c:v>43739</c:v>
                </c:pt>
                <c:pt idx="198">
                  <c:v>43770</c:v>
                </c:pt>
                <c:pt idx="199">
                  <c:v>43800</c:v>
                </c:pt>
                <c:pt idx="200">
                  <c:v>43831</c:v>
                </c:pt>
                <c:pt idx="201">
                  <c:v>43862</c:v>
                </c:pt>
                <c:pt idx="202">
                  <c:v>43891</c:v>
                </c:pt>
                <c:pt idx="203">
                  <c:v>43922</c:v>
                </c:pt>
                <c:pt idx="204">
                  <c:v>43952</c:v>
                </c:pt>
                <c:pt idx="205">
                  <c:v>43983</c:v>
                </c:pt>
                <c:pt idx="206">
                  <c:v>44013</c:v>
                </c:pt>
                <c:pt idx="207">
                  <c:v>44044</c:v>
                </c:pt>
                <c:pt idx="208">
                  <c:v>44075</c:v>
                </c:pt>
                <c:pt idx="209">
                  <c:v>44105</c:v>
                </c:pt>
                <c:pt idx="210">
                  <c:v>44136</c:v>
                </c:pt>
                <c:pt idx="211">
                  <c:v>44166</c:v>
                </c:pt>
                <c:pt idx="212">
                  <c:v>44197</c:v>
                </c:pt>
                <c:pt idx="213">
                  <c:v>44228</c:v>
                </c:pt>
                <c:pt idx="214">
                  <c:v>44256</c:v>
                </c:pt>
                <c:pt idx="215">
                  <c:v>44287</c:v>
                </c:pt>
                <c:pt idx="216">
                  <c:v>44317</c:v>
                </c:pt>
                <c:pt idx="217">
                  <c:v>44348</c:v>
                </c:pt>
                <c:pt idx="218">
                  <c:v>44378</c:v>
                </c:pt>
                <c:pt idx="219">
                  <c:v>44409</c:v>
                </c:pt>
                <c:pt idx="220">
                  <c:v>44440</c:v>
                </c:pt>
                <c:pt idx="221">
                  <c:v>44470</c:v>
                </c:pt>
                <c:pt idx="222">
                  <c:v>44501</c:v>
                </c:pt>
                <c:pt idx="223">
                  <c:v>44531</c:v>
                </c:pt>
                <c:pt idx="224">
                  <c:v>44562</c:v>
                </c:pt>
                <c:pt idx="225">
                  <c:v>44593</c:v>
                </c:pt>
                <c:pt idx="226">
                  <c:v>44621</c:v>
                </c:pt>
                <c:pt idx="227">
                  <c:v>44652</c:v>
                </c:pt>
                <c:pt idx="228">
                  <c:v>44682</c:v>
                </c:pt>
                <c:pt idx="229">
                  <c:v>44713</c:v>
                </c:pt>
                <c:pt idx="230">
                  <c:v>44743</c:v>
                </c:pt>
                <c:pt idx="231">
                  <c:v>44774</c:v>
                </c:pt>
                <c:pt idx="232">
                  <c:v>44805</c:v>
                </c:pt>
                <c:pt idx="233">
                  <c:v>44835</c:v>
                </c:pt>
                <c:pt idx="234">
                  <c:v>44866</c:v>
                </c:pt>
                <c:pt idx="235">
                  <c:v>44896</c:v>
                </c:pt>
                <c:pt idx="236">
                  <c:v>44927</c:v>
                </c:pt>
                <c:pt idx="237">
                  <c:v>44958</c:v>
                </c:pt>
                <c:pt idx="238">
                  <c:v>44986</c:v>
                </c:pt>
                <c:pt idx="239">
                  <c:v>45017</c:v>
                </c:pt>
                <c:pt idx="240">
                  <c:v>45047</c:v>
                </c:pt>
                <c:pt idx="241">
                  <c:v>45078</c:v>
                </c:pt>
                <c:pt idx="242">
                  <c:v>45108</c:v>
                </c:pt>
                <c:pt idx="243">
                  <c:v>45139</c:v>
                </c:pt>
                <c:pt idx="244">
                  <c:v>45170</c:v>
                </c:pt>
                <c:pt idx="245">
                  <c:v>45200</c:v>
                </c:pt>
                <c:pt idx="246">
                  <c:v>45231</c:v>
                </c:pt>
                <c:pt idx="247">
                  <c:v>45261</c:v>
                </c:pt>
                <c:pt idx="248">
                  <c:v>45292</c:v>
                </c:pt>
                <c:pt idx="249">
                  <c:v>45323</c:v>
                </c:pt>
                <c:pt idx="250">
                  <c:v>45352</c:v>
                </c:pt>
                <c:pt idx="251">
                  <c:v>45383</c:v>
                </c:pt>
                <c:pt idx="252">
                  <c:v>45413</c:v>
                </c:pt>
                <c:pt idx="253">
                  <c:v>45444</c:v>
                </c:pt>
                <c:pt idx="254">
                  <c:v>45474</c:v>
                </c:pt>
                <c:pt idx="255">
                  <c:v>45505</c:v>
                </c:pt>
                <c:pt idx="256">
                  <c:v>45536</c:v>
                </c:pt>
                <c:pt idx="257">
                  <c:v>45566</c:v>
                </c:pt>
                <c:pt idx="258">
                  <c:v>45597</c:v>
                </c:pt>
                <c:pt idx="259">
                  <c:v>45627</c:v>
                </c:pt>
              </c:numCache>
            </c:numRef>
          </c:cat>
          <c:val>
            <c:numRef>
              <c:f>Sheet1!$B$2:$B$261</c:f>
              <c:numCache>
                <c:formatCode>General</c:formatCode>
                <c:ptCount val="260"/>
                <c:pt idx="0">
                  <c:v>8.4025000000000034</c:v>
                </c:pt>
                <c:pt idx="1">
                  <c:v>6.9424999999999955</c:v>
                </c:pt>
                <c:pt idx="2">
                  <c:v>4.4939999999999998</c:v>
                </c:pt>
                <c:pt idx="3">
                  <c:v>5.7874999999999943</c:v>
                </c:pt>
                <c:pt idx="4">
                  <c:v>7.9099999999999966</c:v>
                </c:pt>
                <c:pt idx="5">
                  <c:v>9.2231999999999914</c:v>
                </c:pt>
                <c:pt idx="6">
                  <c:v>10.737499999999983</c:v>
                </c:pt>
                <c:pt idx="7">
                  <c:v>10.446000000000026</c:v>
                </c:pt>
                <c:pt idx="8">
                  <c:v>5.960000000000008</c:v>
                </c:pt>
                <c:pt idx="9">
                  <c:v>5.9099999999999966</c:v>
                </c:pt>
                <c:pt idx="10">
                  <c:v>6.3899999999999864</c:v>
                </c:pt>
                <c:pt idx="11">
                  <c:v>9.0324999999999989</c:v>
                </c:pt>
                <c:pt idx="12">
                  <c:v>9.3775000000000261</c:v>
                </c:pt>
                <c:pt idx="13">
                  <c:v>6.6859999999999786</c:v>
                </c:pt>
                <c:pt idx="14">
                  <c:v>5.8224999999999909</c:v>
                </c:pt>
                <c:pt idx="15">
                  <c:v>5.6074999999999875</c:v>
                </c:pt>
                <c:pt idx="16">
                  <c:v>4.9320000000000164</c:v>
                </c:pt>
                <c:pt idx="17">
                  <c:v>5.9250000000000114</c:v>
                </c:pt>
                <c:pt idx="18">
                  <c:v>6.5425000000000182</c:v>
                </c:pt>
                <c:pt idx="19">
                  <c:v>5.811999999999955</c:v>
                </c:pt>
                <c:pt idx="20">
                  <c:v>5.3500000000000227</c:v>
                </c:pt>
                <c:pt idx="21">
                  <c:v>3.664999999999992</c:v>
                </c:pt>
                <c:pt idx="22">
                  <c:v>5.0159999999999911</c:v>
                </c:pt>
                <c:pt idx="23">
                  <c:v>4.9450000000000216</c:v>
                </c:pt>
                <c:pt idx="24">
                  <c:v>5.1725000000000136</c:v>
                </c:pt>
                <c:pt idx="25">
                  <c:v>4.7239999999999895</c:v>
                </c:pt>
                <c:pt idx="26">
                  <c:v>4.2825000000000273</c:v>
                </c:pt>
                <c:pt idx="27">
                  <c:v>4.3740000000000236</c:v>
                </c:pt>
                <c:pt idx="28">
                  <c:v>4.8149999999999977</c:v>
                </c:pt>
                <c:pt idx="29">
                  <c:v>4.9550000000000125</c:v>
                </c:pt>
                <c:pt idx="30">
                  <c:v>5.8899999999999864</c:v>
                </c:pt>
                <c:pt idx="31">
                  <c:v>8.5674999999999955</c:v>
                </c:pt>
                <c:pt idx="32">
                  <c:v>6.1550000000000011</c:v>
                </c:pt>
                <c:pt idx="33">
                  <c:v>5.7325000000000159</c:v>
                </c:pt>
                <c:pt idx="34">
                  <c:v>6.5819999999999936</c:v>
                </c:pt>
                <c:pt idx="35">
                  <c:v>7.2499999999999716</c:v>
                </c:pt>
                <c:pt idx="36">
                  <c:v>7.6899999999999977</c:v>
                </c:pt>
                <c:pt idx="37">
                  <c:v>7.5349999999999682</c:v>
                </c:pt>
                <c:pt idx="38">
                  <c:v>7.5949999999999989</c:v>
                </c:pt>
                <c:pt idx="39">
                  <c:v>5.2520000000000095</c:v>
                </c:pt>
                <c:pt idx="40">
                  <c:v>6.7775000000000318</c:v>
                </c:pt>
                <c:pt idx="41">
                  <c:v>7.3625000000000114</c:v>
                </c:pt>
                <c:pt idx="42">
                  <c:v>7.2880000000000109</c:v>
                </c:pt>
                <c:pt idx="43">
                  <c:v>8.0499999999999829</c:v>
                </c:pt>
                <c:pt idx="44">
                  <c:v>6.289999999999992</c:v>
                </c:pt>
                <c:pt idx="45">
                  <c:v>5.2125000000000057</c:v>
                </c:pt>
                <c:pt idx="46">
                  <c:v>5.6225000000000023</c:v>
                </c:pt>
                <c:pt idx="47">
                  <c:v>6.0099999999999909</c:v>
                </c:pt>
                <c:pt idx="48">
                  <c:v>6.1560000000000059</c:v>
                </c:pt>
                <c:pt idx="49">
                  <c:v>6.1800000000000068</c:v>
                </c:pt>
                <c:pt idx="50">
                  <c:v>4.0875000000000057</c:v>
                </c:pt>
                <c:pt idx="51">
                  <c:v>4.7379999999999711</c:v>
                </c:pt>
                <c:pt idx="52">
                  <c:v>4.9825000000000159</c:v>
                </c:pt>
                <c:pt idx="53">
                  <c:v>6.1459999999999866</c:v>
                </c:pt>
                <c:pt idx="54">
                  <c:v>5.9475000000000193</c:v>
                </c:pt>
                <c:pt idx="55">
                  <c:v>6.2300000000000182</c:v>
                </c:pt>
                <c:pt idx="56">
                  <c:v>4.353999999999985</c:v>
                </c:pt>
                <c:pt idx="57">
                  <c:v>4.272500000000008</c:v>
                </c:pt>
                <c:pt idx="58">
                  <c:v>5.2499999999999716</c:v>
                </c:pt>
                <c:pt idx="59">
                  <c:v>4.1540000000000248</c:v>
                </c:pt>
                <c:pt idx="60">
                  <c:v>4.9174999999999898</c:v>
                </c:pt>
                <c:pt idx="61">
                  <c:v>4.5649999999999977</c:v>
                </c:pt>
                <c:pt idx="62">
                  <c:v>4.3739999999999668</c:v>
                </c:pt>
                <c:pt idx="63">
                  <c:v>4.1125000000000114</c:v>
                </c:pt>
                <c:pt idx="64">
                  <c:v>4.7549999999999955</c:v>
                </c:pt>
                <c:pt idx="65">
                  <c:v>4.3600000000000136</c:v>
                </c:pt>
                <c:pt idx="66">
                  <c:v>6.6949999999999932</c:v>
                </c:pt>
                <c:pt idx="67">
                  <c:v>6.0019999999999811</c:v>
                </c:pt>
                <c:pt idx="68">
                  <c:v>4.522500000000008</c:v>
                </c:pt>
                <c:pt idx="69">
                  <c:v>4.6849999999999739</c:v>
                </c:pt>
                <c:pt idx="70">
                  <c:v>5.1299999999999955</c:v>
                </c:pt>
                <c:pt idx="71">
                  <c:v>4.8980000000000246</c:v>
                </c:pt>
                <c:pt idx="72">
                  <c:v>5.1875</c:v>
                </c:pt>
                <c:pt idx="73">
                  <c:v>5.5575000000000045</c:v>
                </c:pt>
                <c:pt idx="74">
                  <c:v>4.69399999999996</c:v>
                </c:pt>
                <c:pt idx="75">
                  <c:v>4.3400000000000034</c:v>
                </c:pt>
                <c:pt idx="76">
                  <c:v>4.75</c:v>
                </c:pt>
                <c:pt idx="77">
                  <c:v>3.8199999999999932</c:v>
                </c:pt>
                <c:pt idx="78">
                  <c:v>4.0799999999999841</c:v>
                </c:pt>
                <c:pt idx="79">
                  <c:v>3.8219999999999743</c:v>
                </c:pt>
                <c:pt idx="80">
                  <c:v>4.0999999999999943</c:v>
                </c:pt>
                <c:pt idx="81">
                  <c:v>4.1575000000000273</c:v>
                </c:pt>
                <c:pt idx="82">
                  <c:v>3.9120000000000346</c:v>
                </c:pt>
                <c:pt idx="83">
                  <c:v>3.6025000000000205</c:v>
                </c:pt>
                <c:pt idx="84">
                  <c:v>4.4549999999999841</c:v>
                </c:pt>
                <c:pt idx="85">
                  <c:v>4.4539999999999793</c:v>
                </c:pt>
                <c:pt idx="86">
                  <c:v>4.1950000000000216</c:v>
                </c:pt>
                <c:pt idx="87">
                  <c:v>3.6275000000000261</c:v>
                </c:pt>
                <c:pt idx="88">
                  <c:v>3.7580000000000098</c:v>
                </c:pt>
                <c:pt idx="89">
                  <c:v>3.5475000000000136</c:v>
                </c:pt>
                <c:pt idx="90">
                  <c:v>4.2324999999999875</c:v>
                </c:pt>
                <c:pt idx="91">
                  <c:v>4.3599999999999852</c:v>
                </c:pt>
                <c:pt idx="92">
                  <c:v>4.3199999999999932</c:v>
                </c:pt>
                <c:pt idx="93">
                  <c:v>3.1974999999999909</c:v>
                </c:pt>
                <c:pt idx="94">
                  <c:v>3.4840000000000373</c:v>
                </c:pt>
                <c:pt idx="95">
                  <c:v>3.6850000000000307</c:v>
                </c:pt>
                <c:pt idx="96">
                  <c:v>4.5475000000000136</c:v>
                </c:pt>
                <c:pt idx="97">
                  <c:v>4.6839999999999975</c:v>
                </c:pt>
                <c:pt idx="98">
                  <c:v>4.9399999999999977</c:v>
                </c:pt>
                <c:pt idx="99">
                  <c:v>4.782999999999987</c:v>
                </c:pt>
                <c:pt idx="100">
                  <c:v>5.0450000000000159</c:v>
                </c:pt>
                <c:pt idx="101">
                  <c:v>6.1574999999999989</c:v>
                </c:pt>
                <c:pt idx="102">
                  <c:v>8.4339999999999691</c:v>
                </c:pt>
                <c:pt idx="103">
                  <c:v>7.4300000000000068</c:v>
                </c:pt>
                <c:pt idx="104">
                  <c:v>7.5375000000000227</c:v>
                </c:pt>
                <c:pt idx="105">
                  <c:v>5.6799999999999784</c:v>
                </c:pt>
                <c:pt idx="106">
                  <c:v>5.1074999999999875</c:v>
                </c:pt>
                <c:pt idx="107">
                  <c:v>5.3774999999999977</c:v>
                </c:pt>
                <c:pt idx="108">
                  <c:v>6.4579999999999984</c:v>
                </c:pt>
                <c:pt idx="109">
                  <c:v>8.4800000000000182</c:v>
                </c:pt>
                <c:pt idx="110">
                  <c:v>8.0175000000000125</c:v>
                </c:pt>
                <c:pt idx="111">
                  <c:v>6.6399999999999864</c:v>
                </c:pt>
                <c:pt idx="112">
                  <c:v>6.1800000000000068</c:v>
                </c:pt>
                <c:pt idx="113">
                  <c:v>7.4519999999999982</c:v>
                </c:pt>
                <c:pt idx="114">
                  <c:v>6.022500000000008</c:v>
                </c:pt>
                <c:pt idx="115">
                  <c:v>7.0824999999999818</c:v>
                </c:pt>
                <c:pt idx="116">
                  <c:v>4.8580000000000041</c:v>
                </c:pt>
                <c:pt idx="117">
                  <c:v>4.6074999999999875</c:v>
                </c:pt>
                <c:pt idx="118">
                  <c:v>4.6775000000000091</c:v>
                </c:pt>
                <c:pt idx="119">
                  <c:v>4.8549999999999898</c:v>
                </c:pt>
                <c:pt idx="120">
                  <c:v>4.8319999999999936</c:v>
                </c:pt>
                <c:pt idx="121">
                  <c:v>4.6974999999999909</c:v>
                </c:pt>
                <c:pt idx="122">
                  <c:v>4.2740000000000009</c:v>
                </c:pt>
                <c:pt idx="123">
                  <c:v>4.4724999999999682</c:v>
                </c:pt>
                <c:pt idx="124">
                  <c:v>4.9575000000000102</c:v>
                </c:pt>
                <c:pt idx="125">
                  <c:v>5.1400000000000148</c:v>
                </c:pt>
                <c:pt idx="126">
                  <c:v>5.0800000000000409</c:v>
                </c:pt>
                <c:pt idx="127">
                  <c:v>5.0624999999999432</c:v>
                </c:pt>
                <c:pt idx="128">
                  <c:v>5.7299999999999613</c:v>
                </c:pt>
                <c:pt idx="129">
                  <c:v>4.8985000000000127</c:v>
                </c:pt>
                <c:pt idx="130">
                  <c:v>5.4775000000000205</c:v>
                </c:pt>
                <c:pt idx="131">
                  <c:v>5.0279999999999632</c:v>
                </c:pt>
                <c:pt idx="132">
                  <c:v>4.0949999999999704</c:v>
                </c:pt>
                <c:pt idx="133">
                  <c:v>5.4124999999999943</c:v>
                </c:pt>
                <c:pt idx="134">
                  <c:v>6.2999999999999545</c:v>
                </c:pt>
                <c:pt idx="135">
                  <c:v>4.6674999999999898</c:v>
                </c:pt>
                <c:pt idx="136">
                  <c:v>5.1025000000000489</c:v>
                </c:pt>
                <c:pt idx="137">
                  <c:v>6.1020000000000039</c:v>
                </c:pt>
                <c:pt idx="138">
                  <c:v>5.3799999999999955</c:v>
                </c:pt>
                <c:pt idx="139">
                  <c:v>6.1680000000000064</c:v>
                </c:pt>
                <c:pt idx="140">
                  <c:v>5.7324999999999591</c:v>
                </c:pt>
                <c:pt idx="141">
                  <c:v>4.2350000000000136</c:v>
                </c:pt>
                <c:pt idx="142">
                  <c:v>4.9624999999999773</c:v>
                </c:pt>
                <c:pt idx="143">
                  <c:v>5.7680000000000007</c:v>
                </c:pt>
                <c:pt idx="144">
                  <c:v>5.1299999999999955</c:v>
                </c:pt>
                <c:pt idx="145">
                  <c:v>6.4075000000000273</c:v>
                </c:pt>
                <c:pt idx="146">
                  <c:v>4.3480000000000132</c:v>
                </c:pt>
                <c:pt idx="147">
                  <c:v>5.0075000000000216</c:v>
                </c:pt>
                <c:pt idx="148">
                  <c:v>5.0360000000000298</c:v>
                </c:pt>
                <c:pt idx="149">
                  <c:v>3.8449999999999989</c:v>
                </c:pt>
                <c:pt idx="150">
                  <c:v>4.9624999999999773</c:v>
                </c:pt>
                <c:pt idx="151">
                  <c:v>4.1479999999999961</c:v>
                </c:pt>
                <c:pt idx="152">
                  <c:v>6.3400000000000034</c:v>
                </c:pt>
                <c:pt idx="153">
                  <c:v>5.3975000000000364</c:v>
                </c:pt>
                <c:pt idx="154">
                  <c:v>5.6699999999999875</c:v>
                </c:pt>
                <c:pt idx="155">
                  <c:v>5.6500000000000057</c:v>
                </c:pt>
                <c:pt idx="156">
                  <c:v>3.8549999999999898</c:v>
                </c:pt>
                <c:pt idx="157">
                  <c:v>6.6419999999999391</c:v>
                </c:pt>
                <c:pt idx="158">
                  <c:v>5.0775000000000148</c:v>
                </c:pt>
                <c:pt idx="159">
                  <c:v>4.9000000000000057</c:v>
                </c:pt>
                <c:pt idx="160">
                  <c:v>4.2175000000000011</c:v>
                </c:pt>
                <c:pt idx="161">
                  <c:v>5.2199999999999989</c:v>
                </c:pt>
                <c:pt idx="162">
                  <c:v>6.0240000000000009</c:v>
                </c:pt>
                <c:pt idx="163">
                  <c:v>6.9549999999999841</c:v>
                </c:pt>
                <c:pt idx="164">
                  <c:v>4.5949999999999989</c:v>
                </c:pt>
                <c:pt idx="165">
                  <c:v>4.2849999999999966</c:v>
                </c:pt>
                <c:pt idx="166">
                  <c:v>5.3460000000000036</c:v>
                </c:pt>
                <c:pt idx="167">
                  <c:v>5.8999999999999773</c:v>
                </c:pt>
                <c:pt idx="168">
                  <c:v>6.6399999999999864</c:v>
                </c:pt>
                <c:pt idx="169">
                  <c:v>9.3974999999999795</c:v>
                </c:pt>
                <c:pt idx="170">
                  <c:v>4.7475000000000023</c:v>
                </c:pt>
                <c:pt idx="171">
                  <c:v>4.2119999999999891</c:v>
                </c:pt>
                <c:pt idx="172">
                  <c:v>5.1999999999999886</c:v>
                </c:pt>
                <c:pt idx="173">
                  <c:v>4.7650000000000148</c:v>
                </c:pt>
                <c:pt idx="174">
                  <c:v>5.5799999999999557</c:v>
                </c:pt>
                <c:pt idx="175">
                  <c:v>5.0625000000000284</c:v>
                </c:pt>
                <c:pt idx="176">
                  <c:v>4.5120000000000289</c:v>
                </c:pt>
                <c:pt idx="177">
                  <c:v>3.7974999999999852</c:v>
                </c:pt>
                <c:pt idx="178">
                  <c:v>5.772500000000008</c:v>
                </c:pt>
                <c:pt idx="179">
                  <c:v>4.8799999999999955</c:v>
                </c:pt>
                <c:pt idx="180">
                  <c:v>4.5559999999999832</c:v>
                </c:pt>
                <c:pt idx="181">
                  <c:v>5.0799999999999841</c:v>
                </c:pt>
                <c:pt idx="182">
                  <c:v>4.652499999999975</c:v>
                </c:pt>
                <c:pt idx="183">
                  <c:v>4.8479999999999848</c:v>
                </c:pt>
                <c:pt idx="184">
                  <c:v>5.0174999999999841</c:v>
                </c:pt>
                <c:pt idx="185">
                  <c:v>5.3520000000000039</c:v>
                </c:pt>
                <c:pt idx="186">
                  <c:v>5.3325000000000102</c:v>
                </c:pt>
                <c:pt idx="187">
                  <c:v>4.9925000000000068</c:v>
                </c:pt>
                <c:pt idx="188">
                  <c:v>4.578000000000003</c:v>
                </c:pt>
                <c:pt idx="189">
                  <c:v>4.0774999999999864</c:v>
                </c:pt>
                <c:pt idx="190">
                  <c:v>3.5500000000000398</c:v>
                </c:pt>
                <c:pt idx="191">
                  <c:v>3.6274999999999977</c:v>
                </c:pt>
                <c:pt idx="192">
                  <c:v>5.0139999999999816</c:v>
                </c:pt>
                <c:pt idx="193">
                  <c:v>6.1050000000000466</c:v>
                </c:pt>
                <c:pt idx="194">
                  <c:v>4.5620000000000402</c:v>
                </c:pt>
                <c:pt idx="195">
                  <c:v>7.1825000000000045</c:v>
                </c:pt>
                <c:pt idx="196">
                  <c:v>6.5724999999999625</c:v>
                </c:pt>
                <c:pt idx="197">
                  <c:v>5.5820000000000221</c:v>
                </c:pt>
                <c:pt idx="198">
                  <c:v>7.4525000000000148</c:v>
                </c:pt>
                <c:pt idx="199">
                  <c:v>7.2000000000000171</c:v>
                </c:pt>
                <c:pt idx="200">
                  <c:v>5.7639999999999816</c:v>
                </c:pt>
                <c:pt idx="201">
                  <c:v>4.5100000000000477</c:v>
                </c:pt>
                <c:pt idx="202">
                  <c:v>4.8874999999999886</c:v>
                </c:pt>
                <c:pt idx="203">
                  <c:v>1.4919999999999902</c:v>
                </c:pt>
                <c:pt idx="204">
                  <c:v>8.9925000000000637</c:v>
                </c:pt>
                <c:pt idx="205">
                  <c:v>4.4250000000000114</c:v>
                </c:pt>
                <c:pt idx="206">
                  <c:v>4.7179999999999893</c:v>
                </c:pt>
                <c:pt idx="207">
                  <c:v>5.1425000000000125</c:v>
                </c:pt>
                <c:pt idx="208">
                  <c:v>6.7900000000000205</c:v>
                </c:pt>
                <c:pt idx="209">
                  <c:v>6.460000000000008</c:v>
                </c:pt>
                <c:pt idx="210">
                  <c:v>5.1825000000000045</c:v>
                </c:pt>
                <c:pt idx="211">
                  <c:v>4.853999999999985</c:v>
                </c:pt>
                <c:pt idx="212">
                  <c:v>4.3575000000000159</c:v>
                </c:pt>
                <c:pt idx="213">
                  <c:v>6.3199999999999932</c:v>
                </c:pt>
                <c:pt idx="214">
                  <c:v>4.710000000000008</c:v>
                </c:pt>
                <c:pt idx="215">
                  <c:v>5.5450000000000159</c:v>
                </c:pt>
                <c:pt idx="216">
                  <c:v>7.8774999999999977</c:v>
                </c:pt>
                <c:pt idx="217">
                  <c:v>9.1779999999999973</c:v>
                </c:pt>
                <c:pt idx="218">
                  <c:v>6.8149999999999977</c:v>
                </c:pt>
                <c:pt idx="219">
                  <c:v>6.8500000000000227</c:v>
                </c:pt>
                <c:pt idx="220">
                  <c:v>9.4139999999999873</c:v>
                </c:pt>
                <c:pt idx="221">
                  <c:v>6.9799999999999613</c:v>
                </c:pt>
                <c:pt idx="222">
                  <c:v>8.0275000000000318</c:v>
                </c:pt>
                <c:pt idx="223">
                  <c:v>6.2760000000000673</c:v>
                </c:pt>
                <c:pt idx="224">
                  <c:v>5.4875000000000114</c:v>
                </c:pt>
                <c:pt idx="225">
                  <c:v>5.67999999999995</c:v>
                </c:pt>
                <c:pt idx="226">
                  <c:v>4.632000000000005</c:v>
                </c:pt>
                <c:pt idx="227">
                  <c:v>4.9449999999999932</c:v>
                </c:pt>
                <c:pt idx="228">
                  <c:v>4.4849999999999568</c:v>
                </c:pt>
                <c:pt idx="229">
                  <c:v>8.5939999999999941</c:v>
                </c:pt>
                <c:pt idx="230">
                  <c:v>6.7024999999999864</c:v>
                </c:pt>
                <c:pt idx="231">
                  <c:v>6.7820000000000391</c:v>
                </c:pt>
                <c:pt idx="232">
                  <c:v>9.5425000000000182</c:v>
                </c:pt>
                <c:pt idx="233">
                  <c:v>9.2524999999999977</c:v>
                </c:pt>
                <c:pt idx="234">
                  <c:v>9.1340000000000146</c:v>
                </c:pt>
                <c:pt idx="235">
                  <c:v>8.4074999999999704</c:v>
                </c:pt>
                <c:pt idx="236">
                  <c:v>8.0349999999999682</c:v>
                </c:pt>
                <c:pt idx="237">
                  <c:v>4.0925000000000296</c:v>
                </c:pt>
                <c:pt idx="238">
                  <c:v>2.8760000000000332</c:v>
                </c:pt>
                <c:pt idx="239">
                  <c:v>3.0149999999999864</c:v>
                </c:pt>
                <c:pt idx="240">
                  <c:v>4.1279999999999291</c:v>
                </c:pt>
                <c:pt idx="241">
                  <c:v>7.3274999999999864</c:v>
                </c:pt>
                <c:pt idx="242">
                  <c:v>7.5774999999999864</c:v>
                </c:pt>
                <c:pt idx="243">
                  <c:v>6.2940000000000396</c:v>
                </c:pt>
                <c:pt idx="244">
                  <c:v>7.1475000000000364</c:v>
                </c:pt>
                <c:pt idx="245">
                  <c:v>6.0125000000000455</c:v>
                </c:pt>
                <c:pt idx="246">
                  <c:v>6.632000000000005</c:v>
                </c:pt>
                <c:pt idx="247">
                  <c:v>7.7574999999999932</c:v>
                </c:pt>
                <c:pt idx="248">
                  <c:v>7.6500000000000341</c:v>
                </c:pt>
                <c:pt idx="249">
                  <c:v>4.9600000000000364</c:v>
                </c:pt>
                <c:pt idx="250">
                  <c:v>4.9999999999999432</c:v>
                </c:pt>
                <c:pt idx="251">
                  <c:v>5.3525000000000773</c:v>
                </c:pt>
                <c:pt idx="252">
                  <c:v>5.4980000000000473</c:v>
                </c:pt>
                <c:pt idx="253">
                  <c:v>8.4424999999999955</c:v>
                </c:pt>
                <c:pt idx="254">
                  <c:v>7.6359999999999673</c:v>
                </c:pt>
                <c:pt idx="255">
                  <c:v>7.2174999999999727</c:v>
                </c:pt>
                <c:pt idx="256">
                  <c:v>7.1449999999999818</c:v>
                </c:pt>
                <c:pt idx="257">
                  <c:v>6.9699999999999136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390-422B-A834-FC0754202A76}"/>
            </c:ext>
          </c:extLst>
        </c:ser>
        <c:ser>
          <c:idx val="2"/>
          <c:order val="1"/>
          <c:tx>
            <c:strRef>
              <c:f>Sheet1!$C$1</c:f>
              <c:strCache>
                <c:ptCount val="1"/>
                <c:pt idx="0">
                  <c:v>Prime vs Choice</c:v>
                </c:pt>
              </c:strCache>
            </c:strRef>
          </c:tx>
          <c:spPr>
            <a:ln w="50800">
              <a:solidFill>
                <a:srgbClr val="C00000"/>
              </a:solidFill>
              <a:prstDash val="solid"/>
            </a:ln>
          </c:spPr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37742</c:v>
                </c:pt>
                <c:pt idx="1">
                  <c:v>37773</c:v>
                </c:pt>
                <c:pt idx="2">
                  <c:v>37803</c:v>
                </c:pt>
                <c:pt idx="3">
                  <c:v>37834</c:v>
                </c:pt>
                <c:pt idx="4">
                  <c:v>37865</c:v>
                </c:pt>
                <c:pt idx="5">
                  <c:v>37895</c:v>
                </c:pt>
                <c:pt idx="6">
                  <c:v>37926</c:v>
                </c:pt>
                <c:pt idx="7">
                  <c:v>37956</c:v>
                </c:pt>
                <c:pt idx="8">
                  <c:v>37987</c:v>
                </c:pt>
                <c:pt idx="9">
                  <c:v>38018</c:v>
                </c:pt>
                <c:pt idx="10">
                  <c:v>38047</c:v>
                </c:pt>
                <c:pt idx="11">
                  <c:v>38078</c:v>
                </c:pt>
                <c:pt idx="12">
                  <c:v>38108</c:v>
                </c:pt>
                <c:pt idx="13">
                  <c:v>38139</c:v>
                </c:pt>
                <c:pt idx="14">
                  <c:v>38169</c:v>
                </c:pt>
                <c:pt idx="15">
                  <c:v>38200</c:v>
                </c:pt>
                <c:pt idx="16">
                  <c:v>38231</c:v>
                </c:pt>
                <c:pt idx="17">
                  <c:v>38261</c:v>
                </c:pt>
                <c:pt idx="18">
                  <c:v>38292</c:v>
                </c:pt>
                <c:pt idx="19">
                  <c:v>38322</c:v>
                </c:pt>
                <c:pt idx="20">
                  <c:v>38353</c:v>
                </c:pt>
                <c:pt idx="21">
                  <c:v>38384</c:v>
                </c:pt>
                <c:pt idx="22">
                  <c:v>38412</c:v>
                </c:pt>
                <c:pt idx="23">
                  <c:v>38443</c:v>
                </c:pt>
                <c:pt idx="24">
                  <c:v>38473</c:v>
                </c:pt>
                <c:pt idx="25">
                  <c:v>38504</c:v>
                </c:pt>
                <c:pt idx="26">
                  <c:v>38534</c:v>
                </c:pt>
                <c:pt idx="27">
                  <c:v>38565</c:v>
                </c:pt>
                <c:pt idx="28">
                  <c:v>38596</c:v>
                </c:pt>
                <c:pt idx="29">
                  <c:v>38626</c:v>
                </c:pt>
                <c:pt idx="30">
                  <c:v>38657</c:v>
                </c:pt>
                <c:pt idx="31">
                  <c:v>38687</c:v>
                </c:pt>
                <c:pt idx="32">
                  <c:v>38718</c:v>
                </c:pt>
                <c:pt idx="33">
                  <c:v>38749</c:v>
                </c:pt>
                <c:pt idx="34">
                  <c:v>38777</c:v>
                </c:pt>
                <c:pt idx="35">
                  <c:v>38808</c:v>
                </c:pt>
                <c:pt idx="36">
                  <c:v>38838</c:v>
                </c:pt>
                <c:pt idx="37">
                  <c:v>38869</c:v>
                </c:pt>
                <c:pt idx="38">
                  <c:v>38899</c:v>
                </c:pt>
                <c:pt idx="39">
                  <c:v>38930</c:v>
                </c:pt>
                <c:pt idx="40">
                  <c:v>38961</c:v>
                </c:pt>
                <c:pt idx="41">
                  <c:v>38991</c:v>
                </c:pt>
                <c:pt idx="42">
                  <c:v>39022</c:v>
                </c:pt>
                <c:pt idx="43">
                  <c:v>39052</c:v>
                </c:pt>
                <c:pt idx="44">
                  <c:v>39083</c:v>
                </c:pt>
                <c:pt idx="45">
                  <c:v>39114</c:v>
                </c:pt>
                <c:pt idx="46">
                  <c:v>39142</c:v>
                </c:pt>
                <c:pt idx="47">
                  <c:v>39173</c:v>
                </c:pt>
                <c:pt idx="48">
                  <c:v>39203</c:v>
                </c:pt>
                <c:pt idx="49">
                  <c:v>39234</c:v>
                </c:pt>
                <c:pt idx="50">
                  <c:v>39264</c:v>
                </c:pt>
                <c:pt idx="51">
                  <c:v>39295</c:v>
                </c:pt>
                <c:pt idx="52">
                  <c:v>39326</c:v>
                </c:pt>
                <c:pt idx="53">
                  <c:v>39356</c:v>
                </c:pt>
                <c:pt idx="54">
                  <c:v>39387</c:v>
                </c:pt>
                <c:pt idx="55">
                  <c:v>39417</c:v>
                </c:pt>
                <c:pt idx="56">
                  <c:v>39448</c:v>
                </c:pt>
                <c:pt idx="57">
                  <c:v>39479</c:v>
                </c:pt>
                <c:pt idx="58">
                  <c:v>39508</c:v>
                </c:pt>
                <c:pt idx="59">
                  <c:v>39539</c:v>
                </c:pt>
                <c:pt idx="60">
                  <c:v>39569</c:v>
                </c:pt>
                <c:pt idx="61">
                  <c:v>39600</c:v>
                </c:pt>
                <c:pt idx="62">
                  <c:v>39630</c:v>
                </c:pt>
                <c:pt idx="63">
                  <c:v>39661</c:v>
                </c:pt>
                <c:pt idx="64">
                  <c:v>39692</c:v>
                </c:pt>
                <c:pt idx="65">
                  <c:v>39722</c:v>
                </c:pt>
                <c:pt idx="66">
                  <c:v>39753</c:v>
                </c:pt>
                <c:pt idx="67">
                  <c:v>39783</c:v>
                </c:pt>
                <c:pt idx="68">
                  <c:v>39814</c:v>
                </c:pt>
                <c:pt idx="69">
                  <c:v>39845</c:v>
                </c:pt>
                <c:pt idx="70">
                  <c:v>39873</c:v>
                </c:pt>
                <c:pt idx="71">
                  <c:v>39904</c:v>
                </c:pt>
                <c:pt idx="72">
                  <c:v>39934</c:v>
                </c:pt>
                <c:pt idx="73">
                  <c:v>39965</c:v>
                </c:pt>
                <c:pt idx="74">
                  <c:v>39995</c:v>
                </c:pt>
                <c:pt idx="75">
                  <c:v>40026</c:v>
                </c:pt>
                <c:pt idx="76">
                  <c:v>40057</c:v>
                </c:pt>
                <c:pt idx="77">
                  <c:v>40087</c:v>
                </c:pt>
                <c:pt idx="78">
                  <c:v>40118</c:v>
                </c:pt>
                <c:pt idx="79">
                  <c:v>40148</c:v>
                </c:pt>
                <c:pt idx="80">
                  <c:v>40179</c:v>
                </c:pt>
                <c:pt idx="81">
                  <c:v>40210</c:v>
                </c:pt>
                <c:pt idx="82">
                  <c:v>40238</c:v>
                </c:pt>
                <c:pt idx="83">
                  <c:v>40269</c:v>
                </c:pt>
                <c:pt idx="84">
                  <c:v>40299</c:v>
                </c:pt>
                <c:pt idx="85">
                  <c:v>40330</c:v>
                </c:pt>
                <c:pt idx="86">
                  <c:v>40360</c:v>
                </c:pt>
                <c:pt idx="87">
                  <c:v>40391</c:v>
                </c:pt>
                <c:pt idx="88">
                  <c:v>40422</c:v>
                </c:pt>
                <c:pt idx="89">
                  <c:v>40452</c:v>
                </c:pt>
                <c:pt idx="90">
                  <c:v>40483</c:v>
                </c:pt>
                <c:pt idx="91">
                  <c:v>40513</c:v>
                </c:pt>
                <c:pt idx="92">
                  <c:v>40544</c:v>
                </c:pt>
                <c:pt idx="93">
                  <c:v>40575</c:v>
                </c:pt>
                <c:pt idx="94">
                  <c:v>40603</c:v>
                </c:pt>
                <c:pt idx="95">
                  <c:v>40634</c:v>
                </c:pt>
                <c:pt idx="96">
                  <c:v>40664</c:v>
                </c:pt>
                <c:pt idx="97">
                  <c:v>40695</c:v>
                </c:pt>
                <c:pt idx="98">
                  <c:v>40725</c:v>
                </c:pt>
                <c:pt idx="99">
                  <c:v>40756</c:v>
                </c:pt>
                <c:pt idx="100">
                  <c:v>40787</c:v>
                </c:pt>
                <c:pt idx="101">
                  <c:v>40817</c:v>
                </c:pt>
                <c:pt idx="102">
                  <c:v>40848</c:v>
                </c:pt>
                <c:pt idx="103">
                  <c:v>40878</c:v>
                </c:pt>
                <c:pt idx="104">
                  <c:v>40909</c:v>
                </c:pt>
                <c:pt idx="105">
                  <c:v>40940</c:v>
                </c:pt>
                <c:pt idx="106">
                  <c:v>40969</c:v>
                </c:pt>
                <c:pt idx="107">
                  <c:v>41000</c:v>
                </c:pt>
                <c:pt idx="108">
                  <c:v>41030</c:v>
                </c:pt>
                <c:pt idx="109">
                  <c:v>41061</c:v>
                </c:pt>
                <c:pt idx="110">
                  <c:v>41091</c:v>
                </c:pt>
                <c:pt idx="111">
                  <c:v>41122</c:v>
                </c:pt>
                <c:pt idx="112">
                  <c:v>41153</c:v>
                </c:pt>
                <c:pt idx="113">
                  <c:v>41183</c:v>
                </c:pt>
                <c:pt idx="114">
                  <c:v>41214</c:v>
                </c:pt>
                <c:pt idx="115">
                  <c:v>41244</c:v>
                </c:pt>
                <c:pt idx="116">
                  <c:v>41275</c:v>
                </c:pt>
                <c:pt idx="117">
                  <c:v>41306</c:v>
                </c:pt>
                <c:pt idx="118">
                  <c:v>41334</c:v>
                </c:pt>
                <c:pt idx="119">
                  <c:v>41365</c:v>
                </c:pt>
                <c:pt idx="120">
                  <c:v>41395</c:v>
                </c:pt>
                <c:pt idx="121">
                  <c:v>41426</c:v>
                </c:pt>
                <c:pt idx="122">
                  <c:v>41456</c:v>
                </c:pt>
                <c:pt idx="123">
                  <c:v>41487</c:v>
                </c:pt>
                <c:pt idx="124">
                  <c:v>41518</c:v>
                </c:pt>
                <c:pt idx="125">
                  <c:v>41548</c:v>
                </c:pt>
                <c:pt idx="126">
                  <c:v>41579</c:v>
                </c:pt>
                <c:pt idx="127">
                  <c:v>41609</c:v>
                </c:pt>
                <c:pt idx="128">
                  <c:v>41640</c:v>
                </c:pt>
                <c:pt idx="129">
                  <c:v>41671</c:v>
                </c:pt>
                <c:pt idx="130">
                  <c:v>41699</c:v>
                </c:pt>
                <c:pt idx="131">
                  <c:v>41730</c:v>
                </c:pt>
                <c:pt idx="132">
                  <c:v>41760</c:v>
                </c:pt>
                <c:pt idx="133">
                  <c:v>41791</c:v>
                </c:pt>
                <c:pt idx="134">
                  <c:v>41821</c:v>
                </c:pt>
                <c:pt idx="135">
                  <c:v>41852</c:v>
                </c:pt>
                <c:pt idx="136">
                  <c:v>41883</c:v>
                </c:pt>
                <c:pt idx="137">
                  <c:v>41913</c:v>
                </c:pt>
                <c:pt idx="138">
                  <c:v>41944</c:v>
                </c:pt>
                <c:pt idx="139">
                  <c:v>41974</c:v>
                </c:pt>
                <c:pt idx="140">
                  <c:v>42005</c:v>
                </c:pt>
                <c:pt idx="141">
                  <c:v>42036</c:v>
                </c:pt>
                <c:pt idx="142">
                  <c:v>42064</c:v>
                </c:pt>
                <c:pt idx="143">
                  <c:v>42095</c:v>
                </c:pt>
                <c:pt idx="144">
                  <c:v>42125</c:v>
                </c:pt>
                <c:pt idx="145">
                  <c:v>42156</c:v>
                </c:pt>
                <c:pt idx="146">
                  <c:v>42186</c:v>
                </c:pt>
                <c:pt idx="147">
                  <c:v>42217</c:v>
                </c:pt>
                <c:pt idx="148">
                  <c:v>42248</c:v>
                </c:pt>
                <c:pt idx="149">
                  <c:v>42278</c:v>
                </c:pt>
                <c:pt idx="150">
                  <c:v>42309</c:v>
                </c:pt>
                <c:pt idx="151">
                  <c:v>42339</c:v>
                </c:pt>
                <c:pt idx="152">
                  <c:v>42370</c:v>
                </c:pt>
                <c:pt idx="153">
                  <c:v>42401</c:v>
                </c:pt>
                <c:pt idx="154">
                  <c:v>42430</c:v>
                </c:pt>
                <c:pt idx="155">
                  <c:v>42461</c:v>
                </c:pt>
                <c:pt idx="156">
                  <c:v>42491</c:v>
                </c:pt>
                <c:pt idx="157">
                  <c:v>42522</c:v>
                </c:pt>
                <c:pt idx="158">
                  <c:v>42552</c:v>
                </c:pt>
                <c:pt idx="159">
                  <c:v>42583</c:v>
                </c:pt>
                <c:pt idx="160">
                  <c:v>42614</c:v>
                </c:pt>
                <c:pt idx="161">
                  <c:v>42644</c:v>
                </c:pt>
                <c:pt idx="162">
                  <c:v>42675</c:v>
                </c:pt>
                <c:pt idx="163">
                  <c:v>42705</c:v>
                </c:pt>
                <c:pt idx="164">
                  <c:v>42736</c:v>
                </c:pt>
                <c:pt idx="165">
                  <c:v>42767</c:v>
                </c:pt>
                <c:pt idx="166">
                  <c:v>42795</c:v>
                </c:pt>
                <c:pt idx="167">
                  <c:v>42826</c:v>
                </c:pt>
                <c:pt idx="168">
                  <c:v>42856</c:v>
                </c:pt>
                <c:pt idx="169">
                  <c:v>42887</c:v>
                </c:pt>
                <c:pt idx="170">
                  <c:v>42917</c:v>
                </c:pt>
                <c:pt idx="171">
                  <c:v>42948</c:v>
                </c:pt>
                <c:pt idx="172">
                  <c:v>42979</c:v>
                </c:pt>
                <c:pt idx="173">
                  <c:v>43009</c:v>
                </c:pt>
                <c:pt idx="174">
                  <c:v>43040</c:v>
                </c:pt>
                <c:pt idx="175">
                  <c:v>43070</c:v>
                </c:pt>
                <c:pt idx="176">
                  <c:v>43101</c:v>
                </c:pt>
                <c:pt idx="177">
                  <c:v>43132</c:v>
                </c:pt>
                <c:pt idx="178">
                  <c:v>43160</c:v>
                </c:pt>
                <c:pt idx="179">
                  <c:v>43191</c:v>
                </c:pt>
                <c:pt idx="180">
                  <c:v>43221</c:v>
                </c:pt>
                <c:pt idx="181">
                  <c:v>43252</c:v>
                </c:pt>
                <c:pt idx="182">
                  <c:v>43282</c:v>
                </c:pt>
                <c:pt idx="183">
                  <c:v>43313</c:v>
                </c:pt>
                <c:pt idx="184">
                  <c:v>43344</c:v>
                </c:pt>
                <c:pt idx="185">
                  <c:v>43374</c:v>
                </c:pt>
                <c:pt idx="186">
                  <c:v>43405</c:v>
                </c:pt>
                <c:pt idx="187">
                  <c:v>43435</c:v>
                </c:pt>
                <c:pt idx="188">
                  <c:v>43466</c:v>
                </c:pt>
                <c:pt idx="189">
                  <c:v>43497</c:v>
                </c:pt>
                <c:pt idx="190">
                  <c:v>43525</c:v>
                </c:pt>
                <c:pt idx="191">
                  <c:v>43556</c:v>
                </c:pt>
                <c:pt idx="192">
                  <c:v>43586</c:v>
                </c:pt>
                <c:pt idx="193">
                  <c:v>43617</c:v>
                </c:pt>
                <c:pt idx="194">
                  <c:v>43647</c:v>
                </c:pt>
                <c:pt idx="195">
                  <c:v>43678</c:v>
                </c:pt>
                <c:pt idx="196">
                  <c:v>43709</c:v>
                </c:pt>
                <c:pt idx="197">
                  <c:v>43739</c:v>
                </c:pt>
                <c:pt idx="198">
                  <c:v>43770</c:v>
                </c:pt>
                <c:pt idx="199">
                  <c:v>43800</c:v>
                </c:pt>
                <c:pt idx="200">
                  <c:v>43831</c:v>
                </c:pt>
                <c:pt idx="201">
                  <c:v>43862</c:v>
                </c:pt>
                <c:pt idx="202">
                  <c:v>43891</c:v>
                </c:pt>
                <c:pt idx="203">
                  <c:v>43922</c:v>
                </c:pt>
                <c:pt idx="204">
                  <c:v>43952</c:v>
                </c:pt>
                <c:pt idx="205">
                  <c:v>43983</c:v>
                </c:pt>
                <c:pt idx="206">
                  <c:v>44013</c:v>
                </c:pt>
                <c:pt idx="207">
                  <c:v>44044</c:v>
                </c:pt>
                <c:pt idx="208">
                  <c:v>44075</c:v>
                </c:pt>
                <c:pt idx="209">
                  <c:v>44105</c:v>
                </c:pt>
                <c:pt idx="210">
                  <c:v>44136</c:v>
                </c:pt>
                <c:pt idx="211">
                  <c:v>44166</c:v>
                </c:pt>
                <c:pt idx="212">
                  <c:v>44197</c:v>
                </c:pt>
                <c:pt idx="213">
                  <c:v>44228</c:v>
                </c:pt>
                <c:pt idx="214">
                  <c:v>44256</c:v>
                </c:pt>
                <c:pt idx="215">
                  <c:v>44287</c:v>
                </c:pt>
                <c:pt idx="216">
                  <c:v>44317</c:v>
                </c:pt>
                <c:pt idx="217">
                  <c:v>44348</c:v>
                </c:pt>
                <c:pt idx="218">
                  <c:v>44378</c:v>
                </c:pt>
                <c:pt idx="219">
                  <c:v>44409</c:v>
                </c:pt>
                <c:pt idx="220">
                  <c:v>44440</c:v>
                </c:pt>
                <c:pt idx="221">
                  <c:v>44470</c:v>
                </c:pt>
                <c:pt idx="222">
                  <c:v>44501</c:v>
                </c:pt>
                <c:pt idx="223">
                  <c:v>44531</c:v>
                </c:pt>
                <c:pt idx="224">
                  <c:v>44562</c:v>
                </c:pt>
                <c:pt idx="225">
                  <c:v>44593</c:v>
                </c:pt>
                <c:pt idx="226">
                  <c:v>44621</c:v>
                </c:pt>
                <c:pt idx="227">
                  <c:v>44652</c:v>
                </c:pt>
                <c:pt idx="228">
                  <c:v>44682</c:v>
                </c:pt>
                <c:pt idx="229">
                  <c:v>44713</c:v>
                </c:pt>
                <c:pt idx="230">
                  <c:v>44743</c:v>
                </c:pt>
                <c:pt idx="231">
                  <c:v>44774</c:v>
                </c:pt>
                <c:pt idx="232">
                  <c:v>44805</c:v>
                </c:pt>
                <c:pt idx="233">
                  <c:v>44835</c:v>
                </c:pt>
                <c:pt idx="234">
                  <c:v>44866</c:v>
                </c:pt>
                <c:pt idx="235">
                  <c:v>44896</c:v>
                </c:pt>
                <c:pt idx="236">
                  <c:v>44927</c:v>
                </c:pt>
                <c:pt idx="237">
                  <c:v>44958</c:v>
                </c:pt>
                <c:pt idx="238">
                  <c:v>44986</c:v>
                </c:pt>
                <c:pt idx="239">
                  <c:v>45017</c:v>
                </c:pt>
                <c:pt idx="240">
                  <c:v>45047</c:v>
                </c:pt>
                <c:pt idx="241">
                  <c:v>45078</c:v>
                </c:pt>
                <c:pt idx="242">
                  <c:v>45108</c:v>
                </c:pt>
                <c:pt idx="243">
                  <c:v>45139</c:v>
                </c:pt>
                <c:pt idx="244">
                  <c:v>45170</c:v>
                </c:pt>
                <c:pt idx="245">
                  <c:v>45200</c:v>
                </c:pt>
                <c:pt idx="246">
                  <c:v>45231</c:v>
                </c:pt>
                <c:pt idx="247">
                  <c:v>45261</c:v>
                </c:pt>
                <c:pt idx="248">
                  <c:v>45292</c:v>
                </c:pt>
                <c:pt idx="249">
                  <c:v>45323</c:v>
                </c:pt>
                <c:pt idx="250">
                  <c:v>45352</c:v>
                </c:pt>
                <c:pt idx="251">
                  <c:v>45383</c:v>
                </c:pt>
                <c:pt idx="252">
                  <c:v>45413</c:v>
                </c:pt>
                <c:pt idx="253">
                  <c:v>45444</c:v>
                </c:pt>
                <c:pt idx="254">
                  <c:v>45474</c:v>
                </c:pt>
                <c:pt idx="255">
                  <c:v>45505</c:v>
                </c:pt>
                <c:pt idx="256">
                  <c:v>45536</c:v>
                </c:pt>
                <c:pt idx="257">
                  <c:v>45566</c:v>
                </c:pt>
                <c:pt idx="258">
                  <c:v>45597</c:v>
                </c:pt>
                <c:pt idx="259">
                  <c:v>45627</c:v>
                </c:pt>
              </c:numCache>
            </c:numRef>
          </c:cat>
          <c:val>
            <c:numRef>
              <c:f>Sheet1!$C$2:$C$261</c:f>
              <c:numCache>
                <c:formatCode>General</c:formatCode>
                <c:ptCount val="260"/>
                <c:pt idx="0">
                  <c:v>14.844999999999999</c:v>
                </c:pt>
                <c:pt idx="1">
                  <c:v>19</c:v>
                </c:pt>
                <c:pt idx="2">
                  <c:v>22.967999999999989</c:v>
                </c:pt>
                <c:pt idx="3">
                  <c:v>26.797499999999985</c:v>
                </c:pt>
                <c:pt idx="4">
                  <c:v>23.747500000000002</c:v>
                </c:pt>
                <c:pt idx="5">
                  <c:v>21.113200000000006</c:v>
                </c:pt>
                <c:pt idx="6">
                  <c:v>31.300749999999994</c:v>
                </c:pt>
                <c:pt idx="7">
                  <c:v>31.603999999999985</c:v>
                </c:pt>
                <c:pt idx="8">
                  <c:v>35.41749999999999</c:v>
                </c:pt>
                <c:pt idx="9">
                  <c:v>32.107500000000016</c:v>
                </c:pt>
                <c:pt idx="10">
                  <c:v>22.921999999999969</c:v>
                </c:pt>
                <c:pt idx="11">
                  <c:v>22.477499999999992</c:v>
                </c:pt>
                <c:pt idx="12">
                  <c:v>22.805000000000007</c:v>
                </c:pt>
                <c:pt idx="13">
                  <c:v>28.128000000000014</c:v>
                </c:pt>
                <c:pt idx="14">
                  <c:v>33.049999999999983</c:v>
                </c:pt>
                <c:pt idx="15">
                  <c:v>32.382499999999993</c:v>
                </c:pt>
                <c:pt idx="16">
                  <c:v>27.698000000000008</c:v>
                </c:pt>
                <c:pt idx="17">
                  <c:v>20.767500000000041</c:v>
                </c:pt>
                <c:pt idx="18">
                  <c:v>21.417500000000018</c:v>
                </c:pt>
                <c:pt idx="19">
                  <c:v>19.089999999999975</c:v>
                </c:pt>
                <c:pt idx="20">
                  <c:v>18.712500000000006</c:v>
                </c:pt>
                <c:pt idx="21">
                  <c:v>18.822500000000019</c:v>
                </c:pt>
                <c:pt idx="22">
                  <c:v>16.609999999999985</c:v>
                </c:pt>
                <c:pt idx="23">
                  <c:v>17.1875</c:v>
                </c:pt>
                <c:pt idx="24">
                  <c:v>22.872500000000031</c:v>
                </c:pt>
                <c:pt idx="25">
                  <c:v>29.649999999999977</c:v>
                </c:pt>
                <c:pt idx="26">
                  <c:v>32.507499999999993</c:v>
                </c:pt>
                <c:pt idx="27">
                  <c:v>26.25200000000001</c:v>
                </c:pt>
                <c:pt idx="28">
                  <c:v>20.557500000000005</c:v>
                </c:pt>
                <c:pt idx="29">
                  <c:v>16.682500000000005</c:v>
                </c:pt>
                <c:pt idx="30">
                  <c:v>18.767999999999972</c:v>
                </c:pt>
                <c:pt idx="31">
                  <c:v>19.287499999999994</c:v>
                </c:pt>
                <c:pt idx="32">
                  <c:v>20.090000000000003</c:v>
                </c:pt>
                <c:pt idx="33">
                  <c:v>22.620000000000005</c:v>
                </c:pt>
                <c:pt idx="34">
                  <c:v>30.374000000000024</c:v>
                </c:pt>
                <c:pt idx="35">
                  <c:v>31.934999999999974</c:v>
                </c:pt>
                <c:pt idx="36">
                  <c:v>27.79000000000002</c:v>
                </c:pt>
                <c:pt idx="37">
                  <c:v>23.067499999999967</c:v>
                </c:pt>
                <c:pt idx="38">
                  <c:v>24.974999999999994</c:v>
                </c:pt>
                <c:pt idx="39">
                  <c:v>27.337999999999994</c:v>
                </c:pt>
                <c:pt idx="40">
                  <c:v>28.33250000000001</c:v>
                </c:pt>
                <c:pt idx="41">
                  <c:v>27.987499999999983</c:v>
                </c:pt>
                <c:pt idx="42">
                  <c:v>28.117999999999995</c:v>
                </c:pt>
                <c:pt idx="43">
                  <c:v>29.232499999999987</c:v>
                </c:pt>
                <c:pt idx="44">
                  <c:v>28.842000000000013</c:v>
                </c:pt>
                <c:pt idx="45">
                  <c:v>29.135000000000019</c:v>
                </c:pt>
                <c:pt idx="46">
                  <c:v>27.052500000000009</c:v>
                </c:pt>
                <c:pt idx="47">
                  <c:v>28.047499999999957</c:v>
                </c:pt>
                <c:pt idx="48">
                  <c:v>32.80400000000003</c:v>
                </c:pt>
                <c:pt idx="49">
                  <c:v>41.887500000000017</c:v>
                </c:pt>
                <c:pt idx="50">
                  <c:v>42.419999999999987</c:v>
                </c:pt>
                <c:pt idx="51">
                  <c:v>44.113999999999976</c:v>
                </c:pt>
                <c:pt idx="52">
                  <c:v>40.170000000000016</c:v>
                </c:pt>
                <c:pt idx="53">
                  <c:v>39.771999999999991</c:v>
                </c:pt>
                <c:pt idx="54">
                  <c:v>39.507500000000022</c:v>
                </c:pt>
                <c:pt idx="55">
                  <c:v>41.125</c:v>
                </c:pt>
                <c:pt idx="56">
                  <c:v>35.761999999999972</c:v>
                </c:pt>
                <c:pt idx="57">
                  <c:v>35.919999999999987</c:v>
                </c:pt>
                <c:pt idx="58">
                  <c:v>32.734999999999985</c:v>
                </c:pt>
                <c:pt idx="59">
                  <c:v>23.705999999999989</c:v>
                </c:pt>
                <c:pt idx="60">
                  <c:v>20.435000000000002</c:v>
                </c:pt>
                <c:pt idx="61">
                  <c:v>21.022500000000008</c:v>
                </c:pt>
                <c:pt idx="62">
                  <c:v>27.662000000000006</c:v>
                </c:pt>
                <c:pt idx="63">
                  <c:v>30.689999999999998</c:v>
                </c:pt>
                <c:pt idx="64">
                  <c:v>32.082499999999982</c:v>
                </c:pt>
                <c:pt idx="65">
                  <c:v>24.948000000000036</c:v>
                </c:pt>
                <c:pt idx="66">
                  <c:v>21.605000000000018</c:v>
                </c:pt>
                <c:pt idx="67">
                  <c:v>14.269999999999982</c:v>
                </c:pt>
                <c:pt idx="68">
                  <c:v>15.557500000000005</c:v>
                </c:pt>
                <c:pt idx="69">
                  <c:v>17.609999999999985</c:v>
                </c:pt>
                <c:pt idx="70">
                  <c:v>17.597499999999968</c:v>
                </c:pt>
                <c:pt idx="71">
                  <c:v>13.428000000000026</c:v>
                </c:pt>
                <c:pt idx="72">
                  <c:v>11.390000000000015</c:v>
                </c:pt>
                <c:pt idx="73">
                  <c:v>14.034999999999997</c:v>
                </c:pt>
                <c:pt idx="74">
                  <c:v>19.481999999999971</c:v>
                </c:pt>
                <c:pt idx="75">
                  <c:v>25.424999999999983</c:v>
                </c:pt>
                <c:pt idx="76">
                  <c:v>29.776000000000039</c:v>
                </c:pt>
                <c:pt idx="77">
                  <c:v>24.794999999999987</c:v>
                </c:pt>
                <c:pt idx="78">
                  <c:v>14.985000000000014</c:v>
                </c:pt>
                <c:pt idx="79">
                  <c:v>15.602000000000004</c:v>
                </c:pt>
                <c:pt idx="80">
                  <c:v>18.310000000000002</c:v>
                </c:pt>
                <c:pt idx="81">
                  <c:v>20.922500000000014</c:v>
                </c:pt>
                <c:pt idx="82">
                  <c:v>20.211999999999989</c:v>
                </c:pt>
                <c:pt idx="83">
                  <c:v>19.314999999999998</c:v>
                </c:pt>
                <c:pt idx="84">
                  <c:v>21.71999999999997</c:v>
                </c:pt>
                <c:pt idx="85">
                  <c:v>26.236000000000018</c:v>
                </c:pt>
                <c:pt idx="86">
                  <c:v>29.355000000000018</c:v>
                </c:pt>
                <c:pt idx="87">
                  <c:v>31.837500000000006</c:v>
                </c:pt>
                <c:pt idx="88">
                  <c:v>33.51600000000002</c:v>
                </c:pt>
                <c:pt idx="89">
                  <c:v>32.512499999999989</c:v>
                </c:pt>
                <c:pt idx="90">
                  <c:v>33.377499999999969</c:v>
                </c:pt>
                <c:pt idx="91">
                  <c:v>34.179999999999978</c:v>
                </c:pt>
                <c:pt idx="92">
                  <c:v>37.117499999999978</c:v>
                </c:pt>
                <c:pt idx="93">
                  <c:v>37.860000000000014</c:v>
                </c:pt>
                <c:pt idx="94">
                  <c:v>28.876000000000005</c:v>
                </c:pt>
                <c:pt idx="95">
                  <c:v>24.282500000000027</c:v>
                </c:pt>
                <c:pt idx="96">
                  <c:v>26.080000000000013</c:v>
                </c:pt>
                <c:pt idx="97">
                  <c:v>30.968000000000046</c:v>
                </c:pt>
                <c:pt idx="98">
                  <c:v>32.930000000000007</c:v>
                </c:pt>
                <c:pt idx="99">
                  <c:v>37.558000000000021</c:v>
                </c:pt>
                <c:pt idx="100">
                  <c:v>40.722500000000025</c:v>
                </c:pt>
                <c:pt idx="101">
                  <c:v>42.562499999999972</c:v>
                </c:pt>
                <c:pt idx="102">
                  <c:v>41.634000000000015</c:v>
                </c:pt>
                <c:pt idx="103">
                  <c:v>43.22750000000002</c:v>
                </c:pt>
                <c:pt idx="104">
                  <c:v>49.69</c:v>
                </c:pt>
                <c:pt idx="105">
                  <c:v>52.165999999999997</c:v>
                </c:pt>
                <c:pt idx="106">
                  <c:v>54.442499999999967</c:v>
                </c:pt>
                <c:pt idx="107">
                  <c:v>48.784999999999997</c:v>
                </c:pt>
                <c:pt idx="108">
                  <c:v>40.03</c:v>
                </c:pt>
                <c:pt idx="109">
                  <c:v>30.945000000000022</c:v>
                </c:pt>
                <c:pt idx="110">
                  <c:v>32.935000000000002</c:v>
                </c:pt>
                <c:pt idx="111">
                  <c:v>36.749999999999972</c:v>
                </c:pt>
                <c:pt idx="112">
                  <c:v>38.202500000000015</c:v>
                </c:pt>
                <c:pt idx="113">
                  <c:v>38.004000000000019</c:v>
                </c:pt>
                <c:pt idx="114">
                  <c:v>35.192499999999995</c:v>
                </c:pt>
                <c:pt idx="115">
                  <c:v>33.384999999999962</c:v>
                </c:pt>
                <c:pt idx="116">
                  <c:v>33.216000000000037</c:v>
                </c:pt>
                <c:pt idx="117">
                  <c:v>30.372500000000002</c:v>
                </c:pt>
                <c:pt idx="118">
                  <c:v>27.057500000000005</c:v>
                </c:pt>
                <c:pt idx="119">
                  <c:v>19.710000000000008</c:v>
                </c:pt>
                <c:pt idx="120">
                  <c:v>16.879999999999995</c:v>
                </c:pt>
                <c:pt idx="121">
                  <c:v>23.02000000000001</c:v>
                </c:pt>
                <c:pt idx="122">
                  <c:v>34.231999999999971</c:v>
                </c:pt>
                <c:pt idx="123">
                  <c:v>38.579999999999984</c:v>
                </c:pt>
                <c:pt idx="124">
                  <c:v>41.260000000000019</c:v>
                </c:pt>
                <c:pt idx="125">
                  <c:v>43.074999999999989</c:v>
                </c:pt>
                <c:pt idx="126">
                  <c:v>43.547500000000014</c:v>
                </c:pt>
                <c:pt idx="127">
                  <c:v>42.244999999999948</c:v>
                </c:pt>
                <c:pt idx="128">
                  <c:v>39.18799999999996</c:v>
                </c:pt>
                <c:pt idx="129">
                  <c:v>39.001000000000005</c:v>
                </c:pt>
                <c:pt idx="130">
                  <c:v>33.182500000000005</c:v>
                </c:pt>
                <c:pt idx="131">
                  <c:v>33.753999999999991</c:v>
                </c:pt>
                <c:pt idx="132">
                  <c:v>32.920000000000016</c:v>
                </c:pt>
                <c:pt idx="133">
                  <c:v>34.02000000000001</c:v>
                </c:pt>
                <c:pt idx="134">
                  <c:v>38.281999999999982</c:v>
                </c:pt>
                <c:pt idx="135">
                  <c:v>41.110000000000042</c:v>
                </c:pt>
                <c:pt idx="136">
                  <c:v>40.582500000000095</c:v>
                </c:pt>
                <c:pt idx="137">
                  <c:v>34.176000000000016</c:v>
                </c:pt>
                <c:pt idx="138">
                  <c:v>28.282500000000027</c:v>
                </c:pt>
                <c:pt idx="139">
                  <c:v>25.938000000000045</c:v>
                </c:pt>
                <c:pt idx="140">
                  <c:v>24.600000000000023</c:v>
                </c:pt>
                <c:pt idx="141">
                  <c:v>23.254999999999967</c:v>
                </c:pt>
                <c:pt idx="142">
                  <c:v>21.724999999999966</c:v>
                </c:pt>
                <c:pt idx="143">
                  <c:v>21.674000000000007</c:v>
                </c:pt>
                <c:pt idx="144">
                  <c:v>18.697499999999991</c:v>
                </c:pt>
                <c:pt idx="145">
                  <c:v>28.457499999999982</c:v>
                </c:pt>
                <c:pt idx="146">
                  <c:v>36.832199999999972</c:v>
                </c:pt>
                <c:pt idx="147">
                  <c:v>36.037499999999994</c:v>
                </c:pt>
                <c:pt idx="148">
                  <c:v>36.727999999999923</c:v>
                </c:pt>
                <c:pt idx="149">
                  <c:v>29.814999999999998</c:v>
                </c:pt>
                <c:pt idx="150">
                  <c:v>19.077500000000015</c:v>
                </c:pt>
                <c:pt idx="151">
                  <c:v>16.300000000000011</c:v>
                </c:pt>
                <c:pt idx="152">
                  <c:v>17.257500000000022</c:v>
                </c:pt>
                <c:pt idx="153">
                  <c:v>16.437500000000057</c:v>
                </c:pt>
                <c:pt idx="154">
                  <c:v>18.692000000000007</c:v>
                </c:pt>
                <c:pt idx="155">
                  <c:v>24.060000000000002</c:v>
                </c:pt>
                <c:pt idx="156">
                  <c:v>23.712500000000006</c:v>
                </c:pt>
                <c:pt idx="157">
                  <c:v>23.317999999999927</c:v>
                </c:pt>
                <c:pt idx="158">
                  <c:v>33.932499999999976</c:v>
                </c:pt>
                <c:pt idx="159">
                  <c:v>37.379999999999967</c:v>
                </c:pt>
                <c:pt idx="160">
                  <c:v>34.89500000000001</c:v>
                </c:pt>
                <c:pt idx="161">
                  <c:v>27.344999999999999</c:v>
                </c:pt>
                <c:pt idx="162">
                  <c:v>21.995999999999952</c:v>
                </c:pt>
                <c:pt idx="163">
                  <c:v>19.22</c:v>
                </c:pt>
                <c:pt idx="164">
                  <c:v>20.759999999999991</c:v>
                </c:pt>
                <c:pt idx="165">
                  <c:v>22.060000000000002</c:v>
                </c:pt>
                <c:pt idx="166">
                  <c:v>19.244000000000028</c:v>
                </c:pt>
                <c:pt idx="167">
                  <c:v>21.567499999999995</c:v>
                </c:pt>
                <c:pt idx="168">
                  <c:v>24.164000000000044</c:v>
                </c:pt>
                <c:pt idx="169">
                  <c:v>37.567499999999995</c:v>
                </c:pt>
                <c:pt idx="170">
                  <c:v>54.102499999999992</c:v>
                </c:pt>
                <c:pt idx="171">
                  <c:v>60.845999999999975</c:v>
                </c:pt>
                <c:pt idx="172">
                  <c:v>41.914999999999992</c:v>
                </c:pt>
                <c:pt idx="173">
                  <c:v>22.650000000000006</c:v>
                </c:pt>
                <c:pt idx="174">
                  <c:v>24.321999999999974</c:v>
                </c:pt>
                <c:pt idx="175">
                  <c:v>25.912500000000023</c:v>
                </c:pt>
                <c:pt idx="176">
                  <c:v>24.071999999999974</c:v>
                </c:pt>
                <c:pt idx="177">
                  <c:v>14.314999999999998</c:v>
                </c:pt>
                <c:pt idx="178">
                  <c:v>11.819999999999993</c:v>
                </c:pt>
                <c:pt idx="179">
                  <c:v>8.4799999999999898</c:v>
                </c:pt>
                <c:pt idx="180">
                  <c:v>10.332000000000022</c:v>
                </c:pt>
                <c:pt idx="181">
                  <c:v>13.852499999999992</c:v>
                </c:pt>
                <c:pt idx="182">
                  <c:v>15.319999999999993</c:v>
                </c:pt>
                <c:pt idx="183">
                  <c:v>14.68199999999996</c:v>
                </c:pt>
                <c:pt idx="184">
                  <c:v>12.362499999999983</c:v>
                </c:pt>
                <c:pt idx="185">
                  <c:v>11.300000000000011</c:v>
                </c:pt>
                <c:pt idx="186">
                  <c:v>12.932500000000005</c:v>
                </c:pt>
                <c:pt idx="187">
                  <c:v>12.252499999999969</c:v>
                </c:pt>
                <c:pt idx="188">
                  <c:v>10.114000000000033</c:v>
                </c:pt>
                <c:pt idx="189">
                  <c:v>11.477499999999992</c:v>
                </c:pt>
                <c:pt idx="190">
                  <c:v>12.390000000000015</c:v>
                </c:pt>
                <c:pt idx="191">
                  <c:v>9.7750000000000057</c:v>
                </c:pt>
                <c:pt idx="192">
                  <c:v>12.490000000000009</c:v>
                </c:pt>
                <c:pt idx="193">
                  <c:v>25.725000000000023</c:v>
                </c:pt>
                <c:pt idx="194">
                  <c:v>41.438000000000017</c:v>
                </c:pt>
                <c:pt idx="195">
                  <c:v>50.91500000000002</c:v>
                </c:pt>
                <c:pt idx="196">
                  <c:v>65.53499999999994</c:v>
                </c:pt>
                <c:pt idx="197">
                  <c:v>44.144000000000005</c:v>
                </c:pt>
                <c:pt idx="198">
                  <c:v>22.439999999999969</c:v>
                </c:pt>
                <c:pt idx="199">
                  <c:v>23.232500000000016</c:v>
                </c:pt>
                <c:pt idx="200">
                  <c:v>19.036000000000001</c:v>
                </c:pt>
                <c:pt idx="201">
                  <c:v>14.022500000000036</c:v>
                </c:pt>
                <c:pt idx="202">
                  <c:v>12.197500000000019</c:v>
                </c:pt>
                <c:pt idx="203">
                  <c:v>8.615999999999957</c:v>
                </c:pt>
                <c:pt idx="204">
                  <c:v>10.095000000000027</c:v>
                </c:pt>
                <c:pt idx="205">
                  <c:v>7.2524999999999977</c:v>
                </c:pt>
                <c:pt idx="206">
                  <c:v>15.640000000000015</c:v>
                </c:pt>
                <c:pt idx="207">
                  <c:v>19.825000000000017</c:v>
                </c:pt>
                <c:pt idx="208">
                  <c:v>29.642000000000024</c:v>
                </c:pt>
                <c:pt idx="209">
                  <c:v>32.23750000000004</c:v>
                </c:pt>
                <c:pt idx="210">
                  <c:v>27.217499999999973</c:v>
                </c:pt>
                <c:pt idx="211">
                  <c:v>27.383999999999958</c:v>
                </c:pt>
                <c:pt idx="212">
                  <c:v>29.052500000000009</c:v>
                </c:pt>
                <c:pt idx="213">
                  <c:v>27.472499999999968</c:v>
                </c:pt>
                <c:pt idx="214">
                  <c:v>23.438000000000017</c:v>
                </c:pt>
                <c:pt idx="215">
                  <c:v>15.782500000000027</c:v>
                </c:pt>
                <c:pt idx="216">
                  <c:v>14.517499999999984</c:v>
                </c:pt>
                <c:pt idx="217">
                  <c:v>27.273999999999944</c:v>
                </c:pt>
                <c:pt idx="218">
                  <c:v>55.267499999999984</c:v>
                </c:pt>
                <c:pt idx="219">
                  <c:v>57.39749999999998</c:v>
                </c:pt>
                <c:pt idx="220">
                  <c:v>61.783999999999935</c:v>
                </c:pt>
                <c:pt idx="221">
                  <c:v>81.757499999999993</c:v>
                </c:pt>
                <c:pt idx="222">
                  <c:v>82.577500000000043</c:v>
                </c:pt>
                <c:pt idx="223">
                  <c:v>71.80600000000004</c:v>
                </c:pt>
                <c:pt idx="224">
                  <c:v>62.34250000000003</c:v>
                </c:pt>
                <c:pt idx="225">
                  <c:v>46.012499999999989</c:v>
                </c:pt>
                <c:pt idx="226">
                  <c:v>29.939999999999941</c:v>
                </c:pt>
                <c:pt idx="227">
                  <c:v>27.350000000000023</c:v>
                </c:pt>
                <c:pt idx="228">
                  <c:v>29.979999999999961</c:v>
                </c:pt>
                <c:pt idx="229">
                  <c:v>38.954000000000008</c:v>
                </c:pt>
                <c:pt idx="230">
                  <c:v>53.419999999999959</c:v>
                </c:pt>
                <c:pt idx="231">
                  <c:v>68.548000000000002</c:v>
                </c:pt>
                <c:pt idx="232">
                  <c:v>87.827499999999986</c:v>
                </c:pt>
                <c:pt idx="233">
                  <c:v>89.779999999999973</c:v>
                </c:pt>
                <c:pt idx="234">
                  <c:v>78.322000000000003</c:v>
                </c:pt>
                <c:pt idx="235">
                  <c:v>64.60250000000002</c:v>
                </c:pt>
                <c:pt idx="236">
                  <c:v>53.65749999999997</c:v>
                </c:pt>
                <c:pt idx="237">
                  <c:v>33.337500000000034</c:v>
                </c:pt>
                <c:pt idx="238">
                  <c:v>39.676000000000045</c:v>
                </c:pt>
                <c:pt idx="239">
                  <c:v>36.977499999999964</c:v>
                </c:pt>
                <c:pt idx="240">
                  <c:v>28.421999999999969</c:v>
                </c:pt>
                <c:pt idx="241">
                  <c:v>23.127499999999998</c:v>
                </c:pt>
                <c:pt idx="242">
                  <c:v>31.914999999999964</c:v>
                </c:pt>
                <c:pt idx="243">
                  <c:v>35.779999999999973</c:v>
                </c:pt>
                <c:pt idx="244">
                  <c:v>39.802500000000009</c:v>
                </c:pt>
                <c:pt idx="245">
                  <c:v>38.352500000000077</c:v>
                </c:pt>
                <c:pt idx="246">
                  <c:v>32.97199999999998</c:v>
                </c:pt>
                <c:pt idx="247">
                  <c:v>31.074999999999989</c:v>
                </c:pt>
                <c:pt idx="248">
                  <c:v>36.608000000000004</c:v>
                </c:pt>
                <c:pt idx="249">
                  <c:v>26.252499999999998</c:v>
                </c:pt>
                <c:pt idx="250">
                  <c:v>23.33499999999998</c:v>
                </c:pt>
                <c:pt idx="251">
                  <c:v>27.287500000000023</c:v>
                </c:pt>
                <c:pt idx="252">
                  <c:v>21.18199999999996</c:v>
                </c:pt>
                <c:pt idx="253">
                  <c:v>21.604999999999961</c:v>
                </c:pt>
                <c:pt idx="254">
                  <c:v>27.282000000000039</c:v>
                </c:pt>
                <c:pt idx="255">
                  <c:v>37.302500000000009</c:v>
                </c:pt>
                <c:pt idx="256">
                  <c:v>42.827499999999986</c:v>
                </c:pt>
                <c:pt idx="257">
                  <c:v>44.538000000000011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390-422B-A834-FC0754202A76}"/>
            </c:ext>
          </c:extLst>
        </c:ser>
        <c:ser>
          <c:idx val="3"/>
          <c:order val="2"/>
          <c:tx>
            <c:strRef>
              <c:f>Sheet1!$D$1</c:f>
              <c:strCache>
                <c:ptCount val="1"/>
                <c:pt idx="0">
                  <c:v>Choice vs Select</c:v>
                </c:pt>
              </c:strCache>
            </c:strRef>
          </c:tx>
          <c:marker>
            <c:symbol val="none"/>
          </c:marker>
          <c:cat>
            <c:numRef>
              <c:f>Sheet1!$A$2:$A$261</c:f>
              <c:numCache>
                <c:formatCode>m/d/yyyy</c:formatCode>
                <c:ptCount val="260"/>
                <c:pt idx="0">
                  <c:v>37742</c:v>
                </c:pt>
                <c:pt idx="1">
                  <c:v>37773</c:v>
                </c:pt>
                <c:pt idx="2">
                  <c:v>37803</c:v>
                </c:pt>
                <c:pt idx="3">
                  <c:v>37834</c:v>
                </c:pt>
                <c:pt idx="4">
                  <c:v>37865</c:v>
                </c:pt>
                <c:pt idx="5">
                  <c:v>37895</c:v>
                </c:pt>
                <c:pt idx="6">
                  <c:v>37926</c:v>
                </c:pt>
                <c:pt idx="7">
                  <c:v>37956</c:v>
                </c:pt>
                <c:pt idx="8">
                  <c:v>37987</c:v>
                </c:pt>
                <c:pt idx="9">
                  <c:v>38018</c:v>
                </c:pt>
                <c:pt idx="10">
                  <c:v>38047</c:v>
                </c:pt>
                <c:pt idx="11">
                  <c:v>38078</c:v>
                </c:pt>
                <c:pt idx="12">
                  <c:v>38108</c:v>
                </c:pt>
                <c:pt idx="13">
                  <c:v>38139</c:v>
                </c:pt>
                <c:pt idx="14">
                  <c:v>38169</c:v>
                </c:pt>
                <c:pt idx="15">
                  <c:v>38200</c:v>
                </c:pt>
                <c:pt idx="16">
                  <c:v>38231</c:v>
                </c:pt>
                <c:pt idx="17">
                  <c:v>38261</c:v>
                </c:pt>
                <c:pt idx="18">
                  <c:v>38292</c:v>
                </c:pt>
                <c:pt idx="19">
                  <c:v>38322</c:v>
                </c:pt>
                <c:pt idx="20">
                  <c:v>38353</c:v>
                </c:pt>
                <c:pt idx="21">
                  <c:v>38384</c:v>
                </c:pt>
                <c:pt idx="22">
                  <c:v>38412</c:v>
                </c:pt>
                <c:pt idx="23">
                  <c:v>38443</c:v>
                </c:pt>
                <c:pt idx="24">
                  <c:v>38473</c:v>
                </c:pt>
                <c:pt idx="25">
                  <c:v>38504</c:v>
                </c:pt>
                <c:pt idx="26">
                  <c:v>38534</c:v>
                </c:pt>
                <c:pt idx="27">
                  <c:v>38565</c:v>
                </c:pt>
                <c:pt idx="28">
                  <c:v>38596</c:v>
                </c:pt>
                <c:pt idx="29">
                  <c:v>38626</c:v>
                </c:pt>
                <c:pt idx="30">
                  <c:v>38657</c:v>
                </c:pt>
                <c:pt idx="31">
                  <c:v>38687</c:v>
                </c:pt>
                <c:pt idx="32">
                  <c:v>38718</c:v>
                </c:pt>
                <c:pt idx="33">
                  <c:v>38749</c:v>
                </c:pt>
                <c:pt idx="34">
                  <c:v>38777</c:v>
                </c:pt>
                <c:pt idx="35">
                  <c:v>38808</c:v>
                </c:pt>
                <c:pt idx="36">
                  <c:v>38838</c:v>
                </c:pt>
                <c:pt idx="37">
                  <c:v>38869</c:v>
                </c:pt>
                <c:pt idx="38">
                  <c:v>38899</c:v>
                </c:pt>
                <c:pt idx="39">
                  <c:v>38930</c:v>
                </c:pt>
                <c:pt idx="40">
                  <c:v>38961</c:v>
                </c:pt>
                <c:pt idx="41">
                  <c:v>38991</c:v>
                </c:pt>
                <c:pt idx="42">
                  <c:v>39022</c:v>
                </c:pt>
                <c:pt idx="43">
                  <c:v>39052</c:v>
                </c:pt>
                <c:pt idx="44">
                  <c:v>39083</c:v>
                </c:pt>
                <c:pt idx="45">
                  <c:v>39114</c:v>
                </c:pt>
                <c:pt idx="46">
                  <c:v>39142</c:v>
                </c:pt>
                <c:pt idx="47">
                  <c:v>39173</c:v>
                </c:pt>
                <c:pt idx="48">
                  <c:v>39203</c:v>
                </c:pt>
                <c:pt idx="49">
                  <c:v>39234</c:v>
                </c:pt>
                <c:pt idx="50">
                  <c:v>39264</c:v>
                </c:pt>
                <c:pt idx="51">
                  <c:v>39295</c:v>
                </c:pt>
                <c:pt idx="52">
                  <c:v>39326</c:v>
                </c:pt>
                <c:pt idx="53">
                  <c:v>39356</c:v>
                </c:pt>
                <c:pt idx="54">
                  <c:v>39387</c:v>
                </c:pt>
                <c:pt idx="55">
                  <c:v>39417</c:v>
                </c:pt>
                <c:pt idx="56">
                  <c:v>39448</c:v>
                </c:pt>
                <c:pt idx="57">
                  <c:v>39479</c:v>
                </c:pt>
                <c:pt idx="58">
                  <c:v>39508</c:v>
                </c:pt>
                <c:pt idx="59">
                  <c:v>39539</c:v>
                </c:pt>
                <c:pt idx="60">
                  <c:v>39569</c:v>
                </c:pt>
                <c:pt idx="61">
                  <c:v>39600</c:v>
                </c:pt>
                <c:pt idx="62">
                  <c:v>39630</c:v>
                </c:pt>
                <c:pt idx="63">
                  <c:v>39661</c:v>
                </c:pt>
                <c:pt idx="64">
                  <c:v>39692</c:v>
                </c:pt>
                <c:pt idx="65">
                  <c:v>39722</c:v>
                </c:pt>
                <c:pt idx="66">
                  <c:v>39753</c:v>
                </c:pt>
                <c:pt idx="67">
                  <c:v>39783</c:v>
                </c:pt>
                <c:pt idx="68">
                  <c:v>39814</c:v>
                </c:pt>
                <c:pt idx="69">
                  <c:v>39845</c:v>
                </c:pt>
                <c:pt idx="70">
                  <c:v>39873</c:v>
                </c:pt>
                <c:pt idx="71">
                  <c:v>39904</c:v>
                </c:pt>
                <c:pt idx="72">
                  <c:v>39934</c:v>
                </c:pt>
                <c:pt idx="73">
                  <c:v>39965</c:v>
                </c:pt>
                <c:pt idx="74">
                  <c:v>39995</c:v>
                </c:pt>
                <c:pt idx="75">
                  <c:v>40026</c:v>
                </c:pt>
                <c:pt idx="76">
                  <c:v>40057</c:v>
                </c:pt>
                <c:pt idx="77">
                  <c:v>40087</c:v>
                </c:pt>
                <c:pt idx="78">
                  <c:v>40118</c:v>
                </c:pt>
                <c:pt idx="79">
                  <c:v>40148</c:v>
                </c:pt>
                <c:pt idx="80">
                  <c:v>40179</c:v>
                </c:pt>
                <c:pt idx="81">
                  <c:v>40210</c:v>
                </c:pt>
                <c:pt idx="82">
                  <c:v>40238</c:v>
                </c:pt>
                <c:pt idx="83">
                  <c:v>40269</c:v>
                </c:pt>
                <c:pt idx="84">
                  <c:v>40299</c:v>
                </c:pt>
                <c:pt idx="85">
                  <c:v>40330</c:v>
                </c:pt>
                <c:pt idx="86">
                  <c:v>40360</c:v>
                </c:pt>
                <c:pt idx="87">
                  <c:v>40391</c:v>
                </c:pt>
                <c:pt idx="88">
                  <c:v>40422</c:v>
                </c:pt>
                <c:pt idx="89">
                  <c:v>40452</c:v>
                </c:pt>
                <c:pt idx="90">
                  <c:v>40483</c:v>
                </c:pt>
                <c:pt idx="91">
                  <c:v>40513</c:v>
                </c:pt>
                <c:pt idx="92">
                  <c:v>40544</c:v>
                </c:pt>
                <c:pt idx="93">
                  <c:v>40575</c:v>
                </c:pt>
                <c:pt idx="94">
                  <c:v>40603</c:v>
                </c:pt>
                <c:pt idx="95">
                  <c:v>40634</c:v>
                </c:pt>
                <c:pt idx="96">
                  <c:v>40664</c:v>
                </c:pt>
                <c:pt idx="97">
                  <c:v>40695</c:v>
                </c:pt>
                <c:pt idx="98">
                  <c:v>40725</c:v>
                </c:pt>
                <c:pt idx="99">
                  <c:v>40756</c:v>
                </c:pt>
                <c:pt idx="100">
                  <c:v>40787</c:v>
                </c:pt>
                <c:pt idx="101">
                  <c:v>40817</c:v>
                </c:pt>
                <c:pt idx="102">
                  <c:v>40848</c:v>
                </c:pt>
                <c:pt idx="103">
                  <c:v>40878</c:v>
                </c:pt>
                <c:pt idx="104">
                  <c:v>40909</c:v>
                </c:pt>
                <c:pt idx="105">
                  <c:v>40940</c:v>
                </c:pt>
                <c:pt idx="106">
                  <c:v>40969</c:v>
                </c:pt>
                <c:pt idx="107">
                  <c:v>41000</c:v>
                </c:pt>
                <c:pt idx="108">
                  <c:v>41030</c:v>
                </c:pt>
                <c:pt idx="109">
                  <c:v>41061</c:v>
                </c:pt>
                <c:pt idx="110">
                  <c:v>41091</c:v>
                </c:pt>
                <c:pt idx="111">
                  <c:v>41122</c:v>
                </c:pt>
                <c:pt idx="112">
                  <c:v>41153</c:v>
                </c:pt>
                <c:pt idx="113">
                  <c:v>41183</c:v>
                </c:pt>
                <c:pt idx="114">
                  <c:v>41214</c:v>
                </c:pt>
                <c:pt idx="115">
                  <c:v>41244</c:v>
                </c:pt>
                <c:pt idx="116">
                  <c:v>41275</c:v>
                </c:pt>
                <c:pt idx="117">
                  <c:v>41306</c:v>
                </c:pt>
                <c:pt idx="118">
                  <c:v>41334</c:v>
                </c:pt>
                <c:pt idx="119">
                  <c:v>41365</c:v>
                </c:pt>
                <c:pt idx="120">
                  <c:v>41395</c:v>
                </c:pt>
                <c:pt idx="121">
                  <c:v>41426</c:v>
                </c:pt>
                <c:pt idx="122">
                  <c:v>41456</c:v>
                </c:pt>
                <c:pt idx="123">
                  <c:v>41487</c:v>
                </c:pt>
                <c:pt idx="124">
                  <c:v>41518</c:v>
                </c:pt>
                <c:pt idx="125">
                  <c:v>41548</c:v>
                </c:pt>
                <c:pt idx="126">
                  <c:v>41579</c:v>
                </c:pt>
                <c:pt idx="127">
                  <c:v>41609</c:v>
                </c:pt>
                <c:pt idx="128">
                  <c:v>41640</c:v>
                </c:pt>
                <c:pt idx="129">
                  <c:v>41671</c:v>
                </c:pt>
                <c:pt idx="130">
                  <c:v>41699</c:v>
                </c:pt>
                <c:pt idx="131">
                  <c:v>41730</c:v>
                </c:pt>
                <c:pt idx="132">
                  <c:v>41760</c:v>
                </c:pt>
                <c:pt idx="133">
                  <c:v>41791</c:v>
                </c:pt>
                <c:pt idx="134">
                  <c:v>41821</c:v>
                </c:pt>
                <c:pt idx="135">
                  <c:v>41852</c:v>
                </c:pt>
                <c:pt idx="136">
                  <c:v>41883</c:v>
                </c:pt>
                <c:pt idx="137">
                  <c:v>41913</c:v>
                </c:pt>
                <c:pt idx="138">
                  <c:v>41944</c:v>
                </c:pt>
                <c:pt idx="139">
                  <c:v>41974</c:v>
                </c:pt>
                <c:pt idx="140">
                  <c:v>42005</c:v>
                </c:pt>
                <c:pt idx="141">
                  <c:v>42036</c:v>
                </c:pt>
                <c:pt idx="142">
                  <c:v>42064</c:v>
                </c:pt>
                <c:pt idx="143">
                  <c:v>42095</c:v>
                </c:pt>
                <c:pt idx="144">
                  <c:v>42125</c:v>
                </c:pt>
                <c:pt idx="145">
                  <c:v>42156</c:v>
                </c:pt>
                <c:pt idx="146">
                  <c:v>42186</c:v>
                </c:pt>
                <c:pt idx="147">
                  <c:v>42217</c:v>
                </c:pt>
                <c:pt idx="148">
                  <c:v>42248</c:v>
                </c:pt>
                <c:pt idx="149">
                  <c:v>42278</c:v>
                </c:pt>
                <c:pt idx="150">
                  <c:v>42309</c:v>
                </c:pt>
                <c:pt idx="151">
                  <c:v>42339</c:v>
                </c:pt>
                <c:pt idx="152">
                  <c:v>42370</c:v>
                </c:pt>
                <c:pt idx="153">
                  <c:v>42401</c:v>
                </c:pt>
                <c:pt idx="154">
                  <c:v>42430</c:v>
                </c:pt>
                <c:pt idx="155">
                  <c:v>42461</c:v>
                </c:pt>
                <c:pt idx="156">
                  <c:v>42491</c:v>
                </c:pt>
                <c:pt idx="157">
                  <c:v>42522</c:v>
                </c:pt>
                <c:pt idx="158">
                  <c:v>42552</c:v>
                </c:pt>
                <c:pt idx="159">
                  <c:v>42583</c:v>
                </c:pt>
                <c:pt idx="160">
                  <c:v>42614</c:v>
                </c:pt>
                <c:pt idx="161">
                  <c:v>42644</c:v>
                </c:pt>
                <c:pt idx="162">
                  <c:v>42675</c:v>
                </c:pt>
                <c:pt idx="163">
                  <c:v>42705</c:v>
                </c:pt>
                <c:pt idx="164">
                  <c:v>42736</c:v>
                </c:pt>
                <c:pt idx="165">
                  <c:v>42767</c:v>
                </c:pt>
                <c:pt idx="166">
                  <c:v>42795</c:v>
                </c:pt>
                <c:pt idx="167">
                  <c:v>42826</c:v>
                </c:pt>
                <c:pt idx="168">
                  <c:v>42856</c:v>
                </c:pt>
                <c:pt idx="169">
                  <c:v>42887</c:v>
                </c:pt>
                <c:pt idx="170">
                  <c:v>42917</c:v>
                </c:pt>
                <c:pt idx="171">
                  <c:v>42948</c:v>
                </c:pt>
                <c:pt idx="172">
                  <c:v>42979</c:v>
                </c:pt>
                <c:pt idx="173">
                  <c:v>43009</c:v>
                </c:pt>
                <c:pt idx="174">
                  <c:v>43040</c:v>
                </c:pt>
                <c:pt idx="175">
                  <c:v>43070</c:v>
                </c:pt>
                <c:pt idx="176">
                  <c:v>43101</c:v>
                </c:pt>
                <c:pt idx="177">
                  <c:v>43132</c:v>
                </c:pt>
                <c:pt idx="178">
                  <c:v>43160</c:v>
                </c:pt>
                <c:pt idx="179">
                  <c:v>43191</c:v>
                </c:pt>
                <c:pt idx="180">
                  <c:v>43221</c:v>
                </c:pt>
                <c:pt idx="181">
                  <c:v>43252</c:v>
                </c:pt>
                <c:pt idx="182">
                  <c:v>43282</c:v>
                </c:pt>
                <c:pt idx="183">
                  <c:v>43313</c:v>
                </c:pt>
                <c:pt idx="184">
                  <c:v>43344</c:v>
                </c:pt>
                <c:pt idx="185">
                  <c:v>43374</c:v>
                </c:pt>
                <c:pt idx="186">
                  <c:v>43405</c:v>
                </c:pt>
                <c:pt idx="187">
                  <c:v>43435</c:v>
                </c:pt>
                <c:pt idx="188">
                  <c:v>43466</c:v>
                </c:pt>
                <c:pt idx="189">
                  <c:v>43497</c:v>
                </c:pt>
                <c:pt idx="190">
                  <c:v>43525</c:v>
                </c:pt>
                <c:pt idx="191">
                  <c:v>43556</c:v>
                </c:pt>
                <c:pt idx="192">
                  <c:v>43586</c:v>
                </c:pt>
                <c:pt idx="193">
                  <c:v>43617</c:v>
                </c:pt>
                <c:pt idx="194">
                  <c:v>43647</c:v>
                </c:pt>
                <c:pt idx="195">
                  <c:v>43678</c:v>
                </c:pt>
                <c:pt idx="196">
                  <c:v>43709</c:v>
                </c:pt>
                <c:pt idx="197">
                  <c:v>43739</c:v>
                </c:pt>
                <c:pt idx="198">
                  <c:v>43770</c:v>
                </c:pt>
                <c:pt idx="199">
                  <c:v>43800</c:v>
                </c:pt>
                <c:pt idx="200">
                  <c:v>43831</c:v>
                </c:pt>
                <c:pt idx="201">
                  <c:v>43862</c:v>
                </c:pt>
                <c:pt idx="202">
                  <c:v>43891</c:v>
                </c:pt>
                <c:pt idx="203">
                  <c:v>43922</c:v>
                </c:pt>
                <c:pt idx="204">
                  <c:v>43952</c:v>
                </c:pt>
                <c:pt idx="205">
                  <c:v>43983</c:v>
                </c:pt>
                <c:pt idx="206">
                  <c:v>44013</c:v>
                </c:pt>
                <c:pt idx="207">
                  <c:v>44044</c:v>
                </c:pt>
                <c:pt idx="208">
                  <c:v>44075</c:v>
                </c:pt>
                <c:pt idx="209">
                  <c:v>44105</c:v>
                </c:pt>
                <c:pt idx="210">
                  <c:v>44136</c:v>
                </c:pt>
                <c:pt idx="211">
                  <c:v>44166</c:v>
                </c:pt>
                <c:pt idx="212">
                  <c:v>44197</c:v>
                </c:pt>
                <c:pt idx="213">
                  <c:v>44228</c:v>
                </c:pt>
                <c:pt idx="214">
                  <c:v>44256</c:v>
                </c:pt>
                <c:pt idx="215">
                  <c:v>44287</c:v>
                </c:pt>
                <c:pt idx="216">
                  <c:v>44317</c:v>
                </c:pt>
                <c:pt idx="217">
                  <c:v>44348</c:v>
                </c:pt>
                <c:pt idx="218">
                  <c:v>44378</c:v>
                </c:pt>
                <c:pt idx="219">
                  <c:v>44409</c:v>
                </c:pt>
                <c:pt idx="220">
                  <c:v>44440</c:v>
                </c:pt>
                <c:pt idx="221">
                  <c:v>44470</c:v>
                </c:pt>
                <c:pt idx="222">
                  <c:v>44501</c:v>
                </c:pt>
                <c:pt idx="223">
                  <c:v>44531</c:v>
                </c:pt>
                <c:pt idx="224">
                  <c:v>44562</c:v>
                </c:pt>
                <c:pt idx="225">
                  <c:v>44593</c:v>
                </c:pt>
                <c:pt idx="226">
                  <c:v>44621</c:v>
                </c:pt>
                <c:pt idx="227">
                  <c:v>44652</c:v>
                </c:pt>
                <c:pt idx="228">
                  <c:v>44682</c:v>
                </c:pt>
                <c:pt idx="229">
                  <c:v>44713</c:v>
                </c:pt>
                <c:pt idx="230">
                  <c:v>44743</c:v>
                </c:pt>
                <c:pt idx="231">
                  <c:v>44774</c:v>
                </c:pt>
                <c:pt idx="232">
                  <c:v>44805</c:v>
                </c:pt>
                <c:pt idx="233">
                  <c:v>44835</c:v>
                </c:pt>
                <c:pt idx="234">
                  <c:v>44866</c:v>
                </c:pt>
                <c:pt idx="235">
                  <c:v>44896</c:v>
                </c:pt>
                <c:pt idx="236">
                  <c:v>44927</c:v>
                </c:pt>
                <c:pt idx="237">
                  <c:v>44958</c:v>
                </c:pt>
                <c:pt idx="238">
                  <c:v>44986</c:v>
                </c:pt>
                <c:pt idx="239">
                  <c:v>45017</c:v>
                </c:pt>
                <c:pt idx="240">
                  <c:v>45047</c:v>
                </c:pt>
                <c:pt idx="241">
                  <c:v>45078</c:v>
                </c:pt>
                <c:pt idx="242">
                  <c:v>45108</c:v>
                </c:pt>
                <c:pt idx="243">
                  <c:v>45139</c:v>
                </c:pt>
                <c:pt idx="244">
                  <c:v>45170</c:v>
                </c:pt>
                <c:pt idx="245">
                  <c:v>45200</c:v>
                </c:pt>
                <c:pt idx="246">
                  <c:v>45231</c:v>
                </c:pt>
                <c:pt idx="247">
                  <c:v>45261</c:v>
                </c:pt>
                <c:pt idx="248">
                  <c:v>45292</c:v>
                </c:pt>
                <c:pt idx="249">
                  <c:v>45323</c:v>
                </c:pt>
                <c:pt idx="250">
                  <c:v>45352</c:v>
                </c:pt>
                <c:pt idx="251">
                  <c:v>45383</c:v>
                </c:pt>
                <c:pt idx="252">
                  <c:v>45413</c:v>
                </c:pt>
                <c:pt idx="253">
                  <c:v>45444</c:v>
                </c:pt>
                <c:pt idx="254">
                  <c:v>45474</c:v>
                </c:pt>
                <c:pt idx="255">
                  <c:v>45505</c:v>
                </c:pt>
                <c:pt idx="256">
                  <c:v>45536</c:v>
                </c:pt>
                <c:pt idx="257">
                  <c:v>45566</c:v>
                </c:pt>
                <c:pt idx="258">
                  <c:v>45597</c:v>
                </c:pt>
                <c:pt idx="259">
                  <c:v>45627</c:v>
                </c:pt>
              </c:numCache>
            </c:numRef>
          </c:cat>
          <c:val>
            <c:numRef>
              <c:f>Sheet1!$D$2:$D$261</c:f>
              <c:numCache>
                <c:formatCode>General</c:formatCode>
                <c:ptCount val="260"/>
                <c:pt idx="0">
                  <c:v>15.367499999999993</c:v>
                </c:pt>
                <c:pt idx="1">
                  <c:v>12.590000000000018</c:v>
                </c:pt>
                <c:pt idx="2">
                  <c:v>5.9200000000000017</c:v>
                </c:pt>
                <c:pt idx="3">
                  <c:v>9.0604999999999905</c:v>
                </c:pt>
                <c:pt idx="4">
                  <c:v>19.489999999999981</c:v>
                </c:pt>
                <c:pt idx="5">
                  <c:v>24.100800000000021</c:v>
                </c:pt>
                <c:pt idx="6">
                  <c:v>16.802500000000009</c:v>
                </c:pt>
                <c:pt idx="7">
                  <c:v>7.6500000000000057</c:v>
                </c:pt>
                <c:pt idx="8">
                  <c:v>6.8050000000000068</c:v>
                </c:pt>
                <c:pt idx="9">
                  <c:v>5.5875000000000057</c:v>
                </c:pt>
                <c:pt idx="10">
                  <c:v>7.804000000000002</c:v>
                </c:pt>
                <c:pt idx="11">
                  <c:v>13.504999999999995</c:v>
                </c:pt>
                <c:pt idx="12">
                  <c:v>15.514999999999986</c:v>
                </c:pt>
                <c:pt idx="13">
                  <c:v>8.5799999999999841</c:v>
                </c:pt>
                <c:pt idx="14">
                  <c:v>2.0724999999999909</c:v>
                </c:pt>
                <c:pt idx="15">
                  <c:v>5.1225000000000023</c:v>
                </c:pt>
                <c:pt idx="16">
                  <c:v>3.5079999999999814</c:v>
                </c:pt>
                <c:pt idx="17">
                  <c:v>4.4874999999999545</c:v>
                </c:pt>
                <c:pt idx="18">
                  <c:v>4.8024999999999807</c:v>
                </c:pt>
                <c:pt idx="19">
                  <c:v>5.0000000000000284</c:v>
                </c:pt>
                <c:pt idx="20">
                  <c:v>5.6274999999999977</c:v>
                </c:pt>
                <c:pt idx="21">
                  <c:v>4</c:v>
                </c:pt>
                <c:pt idx="22">
                  <c:v>6.5819999999999936</c:v>
                </c:pt>
                <c:pt idx="23">
                  <c:v>13.800000000000011</c:v>
                </c:pt>
                <c:pt idx="24">
                  <c:v>13.849999999999966</c:v>
                </c:pt>
                <c:pt idx="25">
                  <c:v>5.6779999999999973</c:v>
                </c:pt>
                <c:pt idx="26">
                  <c:v>4.8099999999999739</c:v>
                </c:pt>
                <c:pt idx="27">
                  <c:v>7.5599999999999881</c:v>
                </c:pt>
                <c:pt idx="28">
                  <c:v>10.372500000000016</c:v>
                </c:pt>
                <c:pt idx="29">
                  <c:v>12.087499999999977</c:v>
                </c:pt>
                <c:pt idx="30">
                  <c:v>9.9640000000000271</c:v>
                </c:pt>
                <c:pt idx="31">
                  <c:v>8.2524999999999977</c:v>
                </c:pt>
                <c:pt idx="32">
                  <c:v>12.347499999999997</c:v>
                </c:pt>
                <c:pt idx="33">
                  <c:v>10.942499999999995</c:v>
                </c:pt>
                <c:pt idx="34">
                  <c:v>11.25</c:v>
                </c:pt>
                <c:pt idx="35">
                  <c:v>13.140000000000015</c:v>
                </c:pt>
                <c:pt idx="36">
                  <c:v>18.339999999999989</c:v>
                </c:pt>
                <c:pt idx="37">
                  <c:v>19.855000000000047</c:v>
                </c:pt>
                <c:pt idx="38">
                  <c:v>19.090000000000003</c:v>
                </c:pt>
                <c:pt idx="39">
                  <c:v>12.455999999999989</c:v>
                </c:pt>
                <c:pt idx="40">
                  <c:v>9.8400000000000034</c:v>
                </c:pt>
                <c:pt idx="41">
                  <c:v>9.6125000000000114</c:v>
                </c:pt>
                <c:pt idx="42">
                  <c:v>10.887999999999977</c:v>
                </c:pt>
                <c:pt idx="43">
                  <c:v>14.300000000000011</c:v>
                </c:pt>
                <c:pt idx="44">
                  <c:v>11.737999999999971</c:v>
                </c:pt>
                <c:pt idx="45">
                  <c:v>8.464999999999975</c:v>
                </c:pt>
                <c:pt idx="46">
                  <c:v>10.14749999999998</c:v>
                </c:pt>
                <c:pt idx="47">
                  <c:v>10.995000000000005</c:v>
                </c:pt>
                <c:pt idx="48">
                  <c:v>11.430000000000007</c:v>
                </c:pt>
                <c:pt idx="49">
                  <c:v>6.7175000000000011</c:v>
                </c:pt>
                <c:pt idx="50">
                  <c:v>6.7775000000000034</c:v>
                </c:pt>
                <c:pt idx="51">
                  <c:v>5.8619999999999948</c:v>
                </c:pt>
                <c:pt idx="52">
                  <c:v>7.8275000000000148</c:v>
                </c:pt>
                <c:pt idx="53">
                  <c:v>9.70799999999997</c:v>
                </c:pt>
                <c:pt idx="54">
                  <c:v>10.762500000000017</c:v>
                </c:pt>
                <c:pt idx="55">
                  <c:v>11.164999999999992</c:v>
                </c:pt>
                <c:pt idx="56">
                  <c:v>8.8840000000000146</c:v>
                </c:pt>
                <c:pt idx="57">
                  <c:v>3.9775000000000205</c:v>
                </c:pt>
                <c:pt idx="58">
                  <c:v>1.1725000000000136</c:v>
                </c:pt>
                <c:pt idx="59">
                  <c:v>1.6539999999999964</c:v>
                </c:pt>
                <c:pt idx="60">
                  <c:v>4.1450000000000102</c:v>
                </c:pt>
                <c:pt idx="61">
                  <c:v>4.9975000000000023</c:v>
                </c:pt>
                <c:pt idx="62">
                  <c:v>6.2440000000000282</c:v>
                </c:pt>
                <c:pt idx="63">
                  <c:v>5.8299999999999841</c:v>
                </c:pt>
                <c:pt idx="64">
                  <c:v>6.2425000000000068</c:v>
                </c:pt>
                <c:pt idx="65">
                  <c:v>6.6679999999999495</c:v>
                </c:pt>
                <c:pt idx="66">
                  <c:v>4.9849999999999852</c:v>
                </c:pt>
                <c:pt idx="67">
                  <c:v>7.4480000000000359</c:v>
                </c:pt>
                <c:pt idx="68">
                  <c:v>6.125</c:v>
                </c:pt>
                <c:pt idx="69">
                  <c:v>0.98500000000001364</c:v>
                </c:pt>
                <c:pt idx="70">
                  <c:v>1.164999999999992</c:v>
                </c:pt>
                <c:pt idx="71">
                  <c:v>1.9739999999999895</c:v>
                </c:pt>
                <c:pt idx="72">
                  <c:v>4.2050000000000125</c:v>
                </c:pt>
                <c:pt idx="73">
                  <c:v>6.2624999999999886</c:v>
                </c:pt>
                <c:pt idx="74">
                  <c:v>5.9220000000000255</c:v>
                </c:pt>
                <c:pt idx="75">
                  <c:v>6.3300000000000125</c:v>
                </c:pt>
                <c:pt idx="76">
                  <c:v>6.3559999999999945</c:v>
                </c:pt>
                <c:pt idx="77">
                  <c:v>4.5750000000000171</c:v>
                </c:pt>
                <c:pt idx="78">
                  <c:v>5.7249999999999943</c:v>
                </c:pt>
                <c:pt idx="79">
                  <c:v>6.3580000000000041</c:v>
                </c:pt>
                <c:pt idx="80">
                  <c:v>4.1300000000000239</c:v>
                </c:pt>
                <c:pt idx="81">
                  <c:v>2.2949999999999875</c:v>
                </c:pt>
                <c:pt idx="82">
                  <c:v>2.4000000000000057</c:v>
                </c:pt>
                <c:pt idx="83">
                  <c:v>2.7574999999999932</c:v>
                </c:pt>
                <c:pt idx="84">
                  <c:v>4.7750000000000057</c:v>
                </c:pt>
                <c:pt idx="85">
                  <c:v>7.5480000000000018</c:v>
                </c:pt>
                <c:pt idx="86">
                  <c:v>8.4174999999999898</c:v>
                </c:pt>
                <c:pt idx="87">
                  <c:v>7.3224999999999909</c:v>
                </c:pt>
                <c:pt idx="88">
                  <c:v>7.47199999999998</c:v>
                </c:pt>
                <c:pt idx="89">
                  <c:v>6.7150000000000034</c:v>
                </c:pt>
                <c:pt idx="90">
                  <c:v>8.2150000000000034</c:v>
                </c:pt>
                <c:pt idx="91">
                  <c:v>9.2940000000000111</c:v>
                </c:pt>
                <c:pt idx="92">
                  <c:v>3.9650000000000034</c:v>
                </c:pt>
                <c:pt idx="93">
                  <c:v>1.4149999999999636</c:v>
                </c:pt>
                <c:pt idx="94">
                  <c:v>2.0180000000000007</c:v>
                </c:pt>
                <c:pt idx="95">
                  <c:v>4.9674999999999727</c:v>
                </c:pt>
                <c:pt idx="96">
                  <c:v>6.0699999999999932</c:v>
                </c:pt>
                <c:pt idx="97">
                  <c:v>5.2920000000000016</c:v>
                </c:pt>
                <c:pt idx="98">
                  <c:v>5.9174999999999898</c:v>
                </c:pt>
                <c:pt idx="99">
                  <c:v>5.6380000000000052</c:v>
                </c:pt>
                <c:pt idx="100">
                  <c:v>11.502499999999969</c:v>
                </c:pt>
                <c:pt idx="101">
                  <c:v>15.474999999999994</c:v>
                </c:pt>
                <c:pt idx="102">
                  <c:v>15.380000000000024</c:v>
                </c:pt>
                <c:pt idx="103">
                  <c:v>16.262499999999989</c:v>
                </c:pt>
                <c:pt idx="104">
                  <c:v>9.6674999999999613</c:v>
                </c:pt>
                <c:pt idx="105">
                  <c:v>4.7199999999999989</c:v>
                </c:pt>
                <c:pt idx="106">
                  <c:v>3.1850000000000023</c:v>
                </c:pt>
                <c:pt idx="107">
                  <c:v>3.0150000000000148</c:v>
                </c:pt>
                <c:pt idx="108">
                  <c:v>6.6140000000000327</c:v>
                </c:pt>
                <c:pt idx="109">
                  <c:v>13.02000000000001</c:v>
                </c:pt>
                <c:pt idx="110">
                  <c:v>11.4375</c:v>
                </c:pt>
                <c:pt idx="111">
                  <c:v>8.4340000000000259</c:v>
                </c:pt>
                <c:pt idx="112">
                  <c:v>11.037499999999994</c:v>
                </c:pt>
                <c:pt idx="113">
                  <c:v>14.919999999999987</c:v>
                </c:pt>
                <c:pt idx="114">
                  <c:v>18.814999999999998</c:v>
                </c:pt>
                <c:pt idx="115">
                  <c:v>17.372500000000031</c:v>
                </c:pt>
                <c:pt idx="116">
                  <c:v>10.029999999999973</c:v>
                </c:pt>
                <c:pt idx="117">
                  <c:v>3.8974999999999795</c:v>
                </c:pt>
                <c:pt idx="118">
                  <c:v>2.5699999999999932</c:v>
                </c:pt>
                <c:pt idx="119">
                  <c:v>5.3849999999999909</c:v>
                </c:pt>
                <c:pt idx="120">
                  <c:v>12.02800000000002</c:v>
                </c:pt>
                <c:pt idx="121">
                  <c:v>15.064999999999998</c:v>
                </c:pt>
                <c:pt idx="122">
                  <c:v>7.2960000000000491</c:v>
                </c:pt>
                <c:pt idx="123">
                  <c:v>8.8799999999999955</c:v>
                </c:pt>
                <c:pt idx="124">
                  <c:v>15.294999999999987</c:v>
                </c:pt>
                <c:pt idx="125">
                  <c:v>15.205000000000013</c:v>
                </c:pt>
                <c:pt idx="126">
                  <c:v>12.824999999999989</c:v>
                </c:pt>
                <c:pt idx="127">
                  <c:v>11.35250000000002</c:v>
                </c:pt>
                <c:pt idx="128">
                  <c:v>3.424000000000035</c:v>
                </c:pt>
                <c:pt idx="129">
                  <c:v>2.8439999999999941</c:v>
                </c:pt>
                <c:pt idx="130">
                  <c:v>3.6625000000000227</c:v>
                </c:pt>
                <c:pt idx="131">
                  <c:v>9.6260000000000332</c:v>
                </c:pt>
                <c:pt idx="132">
                  <c:v>11.115000000000038</c:v>
                </c:pt>
                <c:pt idx="133">
                  <c:v>7.910000000000025</c:v>
                </c:pt>
                <c:pt idx="134">
                  <c:v>4.7839999999999918</c:v>
                </c:pt>
                <c:pt idx="135">
                  <c:v>7.9699999999999989</c:v>
                </c:pt>
                <c:pt idx="136">
                  <c:v>13.517499999999984</c:v>
                </c:pt>
                <c:pt idx="137">
                  <c:v>12.475999999999971</c:v>
                </c:pt>
                <c:pt idx="138">
                  <c:v>12.882500000000022</c:v>
                </c:pt>
                <c:pt idx="139">
                  <c:v>12.193999999999988</c:v>
                </c:pt>
                <c:pt idx="140">
                  <c:v>8.2625000000000171</c:v>
                </c:pt>
                <c:pt idx="141">
                  <c:v>5.5</c:v>
                </c:pt>
                <c:pt idx="142">
                  <c:v>2.4625000000000341</c:v>
                </c:pt>
                <c:pt idx="143">
                  <c:v>6.078000000000003</c:v>
                </c:pt>
                <c:pt idx="144">
                  <c:v>11.784999999999997</c:v>
                </c:pt>
                <c:pt idx="145">
                  <c:v>6.8324999999999534</c:v>
                </c:pt>
                <c:pt idx="146">
                  <c:v>3.7439999999999998</c:v>
                </c:pt>
                <c:pt idx="147">
                  <c:v>7.2849999999999682</c:v>
                </c:pt>
                <c:pt idx="148">
                  <c:v>8.3900000000000148</c:v>
                </c:pt>
                <c:pt idx="149">
                  <c:v>7.4399999999999977</c:v>
                </c:pt>
                <c:pt idx="150">
                  <c:v>11.030000000000001</c:v>
                </c:pt>
                <c:pt idx="151">
                  <c:v>10.217999999999989</c:v>
                </c:pt>
                <c:pt idx="152">
                  <c:v>5.8574999999999875</c:v>
                </c:pt>
                <c:pt idx="153">
                  <c:v>3.7099999999999795</c:v>
                </c:pt>
                <c:pt idx="154">
                  <c:v>7.5860000000000127</c:v>
                </c:pt>
                <c:pt idx="155">
                  <c:v>8.2375000000000114</c:v>
                </c:pt>
                <c:pt idx="156">
                  <c:v>11.307499999999976</c:v>
                </c:pt>
                <c:pt idx="157">
                  <c:v>15.618000000000052</c:v>
                </c:pt>
                <c:pt idx="158">
                  <c:v>10.342500000000001</c:v>
                </c:pt>
                <c:pt idx="159">
                  <c:v>6.589999999999975</c:v>
                </c:pt>
                <c:pt idx="160">
                  <c:v>7.3125</c:v>
                </c:pt>
                <c:pt idx="161">
                  <c:v>9.7874999999999943</c:v>
                </c:pt>
                <c:pt idx="162">
                  <c:v>12.627999999999986</c:v>
                </c:pt>
                <c:pt idx="163">
                  <c:v>12.250000000000028</c:v>
                </c:pt>
                <c:pt idx="164">
                  <c:v>5.9200000000000159</c:v>
                </c:pt>
                <c:pt idx="165">
                  <c:v>3.3849999999999909</c:v>
                </c:pt>
                <c:pt idx="166">
                  <c:v>5.5859999999999843</c:v>
                </c:pt>
                <c:pt idx="167">
                  <c:v>9.4975000000000023</c:v>
                </c:pt>
                <c:pt idx="168">
                  <c:v>18.768000000000001</c:v>
                </c:pt>
                <c:pt idx="169">
                  <c:v>20.590000000000003</c:v>
                </c:pt>
                <c:pt idx="170">
                  <c:v>12.552500000000009</c:v>
                </c:pt>
                <c:pt idx="171">
                  <c:v>4.5879999999999939</c:v>
                </c:pt>
                <c:pt idx="172">
                  <c:v>3.0500000000000114</c:v>
                </c:pt>
                <c:pt idx="173">
                  <c:v>6.7074999999999818</c:v>
                </c:pt>
                <c:pt idx="174">
                  <c:v>15.496000000000038</c:v>
                </c:pt>
                <c:pt idx="175">
                  <c:v>15.127499999999998</c:v>
                </c:pt>
                <c:pt idx="176">
                  <c:v>6.0959999999999468</c:v>
                </c:pt>
                <c:pt idx="177">
                  <c:v>4.397500000000008</c:v>
                </c:pt>
                <c:pt idx="178">
                  <c:v>5.8599999999999852</c:v>
                </c:pt>
                <c:pt idx="179">
                  <c:v>10.435000000000031</c:v>
                </c:pt>
                <c:pt idx="180">
                  <c:v>18.72399999999999</c:v>
                </c:pt>
                <c:pt idx="181">
                  <c:v>15.735000000000014</c:v>
                </c:pt>
                <c:pt idx="182">
                  <c:v>7.4399999999999977</c:v>
                </c:pt>
                <c:pt idx="183">
                  <c:v>6.276600000000002</c:v>
                </c:pt>
                <c:pt idx="184">
                  <c:v>7.3474999999999966</c:v>
                </c:pt>
                <c:pt idx="185">
                  <c:v>10.183999999999997</c:v>
                </c:pt>
                <c:pt idx="186">
                  <c:v>12.830000000000013</c:v>
                </c:pt>
                <c:pt idx="187">
                  <c:v>8.5949999999999989</c:v>
                </c:pt>
                <c:pt idx="188">
                  <c:v>5.5600000000000023</c:v>
                </c:pt>
                <c:pt idx="189">
                  <c:v>4.664999999999992</c:v>
                </c:pt>
                <c:pt idx="190">
                  <c:v>7.7599999999999625</c:v>
                </c:pt>
                <c:pt idx="191">
                  <c:v>8.4499999999999602</c:v>
                </c:pt>
                <c:pt idx="192">
                  <c:v>11.457999999999998</c:v>
                </c:pt>
                <c:pt idx="193">
                  <c:v>15.317499999999967</c:v>
                </c:pt>
                <c:pt idx="194">
                  <c:v>20.387999999999977</c:v>
                </c:pt>
                <c:pt idx="195">
                  <c:v>19.587500000000006</c:v>
                </c:pt>
                <c:pt idx="196">
                  <c:v>21.122500000000031</c:v>
                </c:pt>
                <c:pt idx="197">
                  <c:v>23.445999999999941</c:v>
                </c:pt>
                <c:pt idx="198">
                  <c:v>21.110000000000014</c:v>
                </c:pt>
                <c:pt idx="199">
                  <c:v>10.807499999999976</c:v>
                </c:pt>
                <c:pt idx="200">
                  <c:v>4.2679999999999723</c:v>
                </c:pt>
                <c:pt idx="201">
                  <c:v>3.0799999999999841</c:v>
                </c:pt>
                <c:pt idx="202">
                  <c:v>9.3474999999999966</c:v>
                </c:pt>
                <c:pt idx="203">
                  <c:v>12.015999999999991</c:v>
                </c:pt>
                <c:pt idx="204">
                  <c:v>17.360000000000014</c:v>
                </c:pt>
                <c:pt idx="205">
                  <c:v>12.394999999999982</c:v>
                </c:pt>
                <c:pt idx="206">
                  <c:v>6.6639999999999873</c:v>
                </c:pt>
                <c:pt idx="207">
                  <c:v>6.8725000000000023</c:v>
                </c:pt>
                <c:pt idx="208">
                  <c:v>3.7880000000000109</c:v>
                </c:pt>
                <c:pt idx="209">
                  <c:v>2.8674999999999784</c:v>
                </c:pt>
                <c:pt idx="210">
                  <c:v>15.97750000000002</c:v>
                </c:pt>
                <c:pt idx="211">
                  <c:v>11.658000000000015</c:v>
                </c:pt>
                <c:pt idx="212">
                  <c:v>8.7200000000000273</c:v>
                </c:pt>
                <c:pt idx="213">
                  <c:v>9.0450000000000159</c:v>
                </c:pt>
                <c:pt idx="214">
                  <c:v>7.6559999999999775</c:v>
                </c:pt>
                <c:pt idx="215">
                  <c:v>7.2074999999999818</c:v>
                </c:pt>
                <c:pt idx="216">
                  <c:v>18.315000000000055</c:v>
                </c:pt>
                <c:pt idx="217">
                  <c:v>27.612000000000023</c:v>
                </c:pt>
                <c:pt idx="218">
                  <c:v>17.089999999999975</c:v>
                </c:pt>
                <c:pt idx="219">
                  <c:v>21.120000000000005</c:v>
                </c:pt>
                <c:pt idx="220">
                  <c:v>28.656000000000063</c:v>
                </c:pt>
                <c:pt idx="221">
                  <c:v>20.150000000000034</c:v>
                </c:pt>
                <c:pt idx="222">
                  <c:v>16.837499999999977</c:v>
                </c:pt>
                <c:pt idx="223">
                  <c:v>12.511999999999944</c:v>
                </c:pt>
                <c:pt idx="224">
                  <c:v>10.917499999999961</c:v>
                </c:pt>
                <c:pt idx="225">
                  <c:v>4.0425000000000182</c:v>
                </c:pt>
                <c:pt idx="226">
                  <c:v>8.0380000000000109</c:v>
                </c:pt>
                <c:pt idx="227">
                  <c:v>11.035000000000025</c:v>
                </c:pt>
                <c:pt idx="228">
                  <c:v>13.742500000000007</c:v>
                </c:pt>
                <c:pt idx="229">
                  <c:v>16.951999999999998</c:v>
                </c:pt>
                <c:pt idx="230">
                  <c:v>22.85250000000002</c:v>
                </c:pt>
                <c:pt idx="231">
                  <c:v>22.680000000000007</c:v>
                </c:pt>
                <c:pt idx="232">
                  <c:v>22.287499999999994</c:v>
                </c:pt>
                <c:pt idx="233">
                  <c:v>27.139999999999986</c:v>
                </c:pt>
                <c:pt idx="234">
                  <c:v>24.685999999999979</c:v>
                </c:pt>
                <c:pt idx="235">
                  <c:v>25.042500000000018</c:v>
                </c:pt>
                <c:pt idx="236">
                  <c:v>20.927500000000009</c:v>
                </c:pt>
                <c:pt idx="237">
                  <c:v>14.917499999999961</c:v>
                </c:pt>
                <c:pt idx="238">
                  <c:v>11.878000000000043</c:v>
                </c:pt>
                <c:pt idx="239">
                  <c:v>15.314999999999998</c:v>
                </c:pt>
                <c:pt idx="240">
                  <c:v>18.09600000000006</c:v>
                </c:pt>
                <c:pt idx="241">
                  <c:v>22.692499999999995</c:v>
                </c:pt>
                <c:pt idx="242">
                  <c:v>26.722500000000025</c:v>
                </c:pt>
                <c:pt idx="243">
                  <c:v>19.843999999999994</c:v>
                </c:pt>
                <c:pt idx="244">
                  <c:v>18.472499999999968</c:v>
                </c:pt>
                <c:pt idx="245">
                  <c:v>22.122499999999945</c:v>
                </c:pt>
                <c:pt idx="246">
                  <c:v>25.100000000000023</c:v>
                </c:pt>
                <c:pt idx="247">
                  <c:v>26.569999999999993</c:v>
                </c:pt>
                <c:pt idx="248">
                  <c:v>14.565999999999974</c:v>
                </c:pt>
                <c:pt idx="249">
                  <c:v>10.02249999999998</c:v>
                </c:pt>
                <c:pt idx="250">
                  <c:v>9.1025000000000205</c:v>
                </c:pt>
                <c:pt idx="251">
                  <c:v>5.2674999999999841</c:v>
                </c:pt>
                <c:pt idx="252">
                  <c:v>8.8079999999999927</c:v>
                </c:pt>
                <c:pt idx="253">
                  <c:v>12.832500000000039</c:v>
                </c:pt>
                <c:pt idx="254">
                  <c:v>17.839999999999975</c:v>
                </c:pt>
                <c:pt idx="255">
                  <c:v>13.277499999999975</c:v>
                </c:pt>
                <c:pt idx="256">
                  <c:v>10.939999999999998</c:v>
                </c:pt>
                <c:pt idx="257">
                  <c:v>19.454000000000008</c:v>
                </c:pt>
                <c:pt idx="258">
                  <c:v>#N/A</c:v>
                </c:pt>
                <c:pt idx="259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18D-4679-B0C0-F3CCE36256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23682384"/>
        <c:axId val="423682776"/>
      </c:lineChart>
      <c:dateAx>
        <c:axId val="423682384"/>
        <c:scaling>
          <c:orientation val="minMax"/>
        </c:scaling>
        <c:delete val="0"/>
        <c:axPos val="b"/>
        <c:numFmt formatCode="[$-409]mmm\-yy;@" sourceLinked="0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423682776"/>
        <c:crosses val="autoZero"/>
        <c:auto val="1"/>
        <c:lblOffset val="100"/>
        <c:baseTimeUnit val="months"/>
        <c:majorUnit val="24"/>
      </c:dateAx>
      <c:valAx>
        <c:axId val="423682776"/>
        <c:scaling>
          <c:orientation val="minMax"/>
          <c:min val="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$/</a:t>
                </a:r>
                <a:r>
                  <a:rPr lang="en-US" b="0" dirty="0" err="1"/>
                  <a:t>Cwt</a:t>
                </a:r>
                <a:endParaRPr lang="en-US" b="0" dirty="0"/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42368238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/>
          <a:lstStyle>
            <a:lvl1pPr algn="r">
              <a:defRPr sz="1200"/>
            </a:lvl1pPr>
          </a:lstStyle>
          <a:p>
            <a:fld id="{C57CF9F0-F571-48E5-B1B9-8433D8846BA2}" type="datetimeFigureOut">
              <a:rPr lang="en-US" smtClean="0"/>
              <a:t>11/4/2024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76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46" tIns="46223" rIns="92446" bIns="46223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415790"/>
            <a:ext cx="5505450" cy="4183380"/>
          </a:xfrm>
          <a:prstGeom prst="rect">
            <a:avLst/>
          </a:prstGeom>
        </p:spPr>
        <p:txBody>
          <a:bodyPr vert="horz" lIns="92446" tIns="46223" rIns="92446" bIns="46223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8829967"/>
            <a:ext cx="2982119" cy="464820"/>
          </a:xfrm>
          <a:prstGeom prst="rect">
            <a:avLst/>
          </a:prstGeom>
        </p:spPr>
        <p:txBody>
          <a:bodyPr vert="horz" lIns="92446" tIns="46223" rIns="92446" bIns="46223" rtlCol="0" anchor="b"/>
          <a:lstStyle>
            <a:lvl1pPr algn="r">
              <a:defRPr sz="1200"/>
            </a:lvl1pPr>
          </a:lstStyle>
          <a:p>
            <a:fld id="{B0B4F8DF-CFC3-476F-ABD9-5E365CEB64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567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95414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10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306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39648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69728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32705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970522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193987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16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4304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71712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29277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40970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2126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98873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581141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142822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49713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0280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69729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0994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7400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95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5998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0696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08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09737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630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321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6F61E9-F6AD-4A5B-A22C-2B2C53DEEDC3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11/4/2024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5A5097-1BDE-4D00-B73B-2244668BFB47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09214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7" Type="http://schemas.openxmlformats.org/officeDocument/2006/relationships/image" Target="../media/image4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Relationship Id="rId6" Type="http://schemas.openxmlformats.org/officeDocument/2006/relationships/image" Target="../media/image3.emf"/><Relationship Id="rId5" Type="http://schemas.openxmlformats.org/officeDocument/2006/relationships/chart" Target="../charts/chart11.xml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7" Type="http://schemas.openxmlformats.org/officeDocument/2006/relationships/image" Target="../media/image6.emf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Relationship Id="rId6" Type="http://schemas.openxmlformats.org/officeDocument/2006/relationships/image" Target="../media/image5.emf"/><Relationship Id="rId5" Type="http://schemas.openxmlformats.org/officeDocument/2006/relationships/chart" Target="../charts/chart12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580509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959676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3133497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2" name="Picture 1">
            <a:extLst>
              <a:ext uri="{FF2B5EF4-FFF2-40B4-BE49-F238E27FC236}">
                <a16:creationId xmlns:a16="http://schemas.microsoft.com/office/drawing/2014/main" id="{ACB680C4-2342-2B4A-05F0-548DB01A6CE8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6400800" y="2514600"/>
            <a:ext cx="723900" cy="209550"/>
          </a:xfrm>
          <a:prstGeom prst="rect">
            <a:avLst/>
          </a:prstGeom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23668641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807873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DB9E9D34-C5AE-AFFC-4807-BB8544314843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2033587" y="5486400"/>
            <a:ext cx="657225" cy="209550"/>
          </a:xfrm>
          <a:prstGeom prst="rect">
            <a:avLst/>
          </a:prstGeom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35CD3EB7-A1E0-2C25-CC59-0F0FA6C7EF06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6729412" y="5486400"/>
            <a:ext cx="657225" cy="209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3121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87280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E34BBE75-BFB8-10C9-36A8-041EC1D3C05D}"/>
              </a:ext>
            </a:extLst>
          </p:cNvPr>
          <p:cNvPicPr/>
          <p:nvPr/>
        </p:nvPicPr>
        <p:blipFill>
          <a:blip r:embed="rId6"/>
          <a:stretch>
            <a:fillRect/>
          </a:stretch>
        </p:blipFill>
        <p:spPr>
          <a:xfrm>
            <a:off x="6696075" y="5505450"/>
            <a:ext cx="619125" cy="20955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76F7EB19-557A-C302-DE7A-C896DA180640}"/>
              </a:ext>
            </a:extLst>
          </p:cNvPr>
          <p:cNvPicPr/>
          <p:nvPr/>
        </p:nvPicPr>
        <p:blipFill>
          <a:blip r:embed="rId7"/>
          <a:stretch>
            <a:fillRect/>
          </a:stretch>
        </p:blipFill>
        <p:spPr>
          <a:xfrm>
            <a:off x="2124075" y="5505450"/>
            <a:ext cx="619125" cy="209550"/>
          </a:xfrm>
          <a:prstGeom prst="rect">
            <a:avLst/>
          </a:prstGeom>
        </p:spPr>
      </p:pic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7055445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68596979"/>
              </p:ext>
            </p:extLst>
          </p:nvPr>
        </p:nvGraphicFramePr>
        <p:xfrm>
          <a:off x="457200" y="684212"/>
          <a:ext cx="8229600" cy="54403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33620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1369641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701400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29063885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630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52673241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717354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065273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2307674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951439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3129204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3671088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255852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2625141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280660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3982859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33664269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3875378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776091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71252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347636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703331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65168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 b="1" dirty="0">
                <a:solidFill>
                  <a:prstClr val="black"/>
                </a:solidFill>
              </a:rPr>
              <a:t>Data Source:  USDA-AMS, Compiled by LMIC</a:t>
            </a:r>
          </a:p>
          <a:p>
            <a:pPr>
              <a:spcBef>
                <a:spcPct val="50000"/>
              </a:spcBef>
            </a:pPr>
            <a:r>
              <a:rPr lang="en-US" sz="12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28885090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ppt/theme/themeOverride1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1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1672</TotalTime>
  <Words>302</Words>
  <Application>Microsoft Office PowerPoint</Application>
  <PresentationFormat>On-screen Show (4:3)</PresentationFormat>
  <Paragraphs>96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Lahr,Laura</cp:lastModifiedBy>
  <cp:revision>208</cp:revision>
  <cp:lastPrinted>2020-07-01T16:46:38Z</cp:lastPrinted>
  <dcterms:created xsi:type="dcterms:W3CDTF">2013-08-28T19:04:43Z</dcterms:created>
  <dcterms:modified xsi:type="dcterms:W3CDTF">2024-11-04T21:39:25Z</dcterms:modified>
</cp:coreProperties>
</file>