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CHEDDAR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CHEESE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40 Pound Block, US, 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27710652547754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1.6836600000000002</c:v>
                </c:pt>
                <c:pt idx="1">
                  <c:v>1.7001000000000002</c:v>
                </c:pt>
                <c:pt idx="2">
                  <c:v>1.7298200000000001</c:v>
                </c:pt>
                <c:pt idx="3">
                  <c:v>1.7263199999999999</c:v>
                </c:pt>
                <c:pt idx="4">
                  <c:v>1.7206399999999999</c:v>
                </c:pt>
                <c:pt idx="5">
                  <c:v>1.7066400000000002</c:v>
                </c:pt>
                <c:pt idx="6">
                  <c:v>1.7003200000000003</c:v>
                </c:pt>
                <c:pt idx="7">
                  <c:v>1.7096400000000003</c:v>
                </c:pt>
                <c:pt idx="8">
                  <c:v>1.7236799999999999</c:v>
                </c:pt>
                <c:pt idx="9">
                  <c:v>1.73556</c:v>
                </c:pt>
                <c:pt idx="10">
                  <c:v>1.7594799999999999</c:v>
                </c:pt>
                <c:pt idx="11">
                  <c:v>1.7740800000000001</c:v>
                </c:pt>
                <c:pt idx="12">
                  <c:v>1.8006</c:v>
                </c:pt>
                <c:pt idx="13">
                  <c:v>1.81094</c:v>
                </c:pt>
                <c:pt idx="14">
                  <c:v>1.78962</c:v>
                </c:pt>
                <c:pt idx="15">
                  <c:v>1.7589999999999999</c:v>
                </c:pt>
                <c:pt idx="16">
                  <c:v>1.7410799999999997</c:v>
                </c:pt>
                <c:pt idx="17">
                  <c:v>1.7415800000000001</c:v>
                </c:pt>
                <c:pt idx="18">
                  <c:v>1.7430800000000002</c:v>
                </c:pt>
                <c:pt idx="19">
                  <c:v>1.7585200000000001</c:v>
                </c:pt>
                <c:pt idx="20">
                  <c:v>1.77834</c:v>
                </c:pt>
                <c:pt idx="21">
                  <c:v>1.8145200000000004</c:v>
                </c:pt>
                <c:pt idx="22">
                  <c:v>1.8458999999999999</c:v>
                </c:pt>
                <c:pt idx="23">
                  <c:v>1.8798600000000001</c:v>
                </c:pt>
                <c:pt idx="24">
                  <c:v>1.9259799999999998</c:v>
                </c:pt>
                <c:pt idx="25">
                  <c:v>1.9407000000000001</c:v>
                </c:pt>
                <c:pt idx="26">
                  <c:v>1.9499400000000002</c:v>
                </c:pt>
                <c:pt idx="27">
                  <c:v>1.9609799999999999</c:v>
                </c:pt>
                <c:pt idx="28">
                  <c:v>1.9875799999999999</c:v>
                </c:pt>
                <c:pt idx="29">
                  <c:v>1.9913800000000001</c:v>
                </c:pt>
                <c:pt idx="30">
                  <c:v>1.97468</c:v>
                </c:pt>
                <c:pt idx="31">
                  <c:v>1.9352199999999999</c:v>
                </c:pt>
                <c:pt idx="32">
                  <c:v>1.8676999999999999</c:v>
                </c:pt>
                <c:pt idx="33">
                  <c:v>1.83646</c:v>
                </c:pt>
                <c:pt idx="34">
                  <c:v>1.8105799999999999</c:v>
                </c:pt>
                <c:pt idx="35">
                  <c:v>1.8015999999999999</c:v>
                </c:pt>
                <c:pt idx="36">
                  <c:v>1.8083800000000003</c:v>
                </c:pt>
                <c:pt idx="37">
                  <c:v>1.8685399999999999</c:v>
                </c:pt>
                <c:pt idx="38">
                  <c:v>1.9415599999999997</c:v>
                </c:pt>
                <c:pt idx="39">
                  <c:v>1.9902000000000002</c:v>
                </c:pt>
                <c:pt idx="40">
                  <c:v>2.0135200000000002</c:v>
                </c:pt>
                <c:pt idx="41">
                  <c:v>2.0451199999999998</c:v>
                </c:pt>
                <c:pt idx="42">
                  <c:v>2.0570200000000001</c:v>
                </c:pt>
                <c:pt idx="43">
                  <c:v>2.05708</c:v>
                </c:pt>
                <c:pt idx="44">
                  <c:v>2.0515599999999998</c:v>
                </c:pt>
                <c:pt idx="45">
                  <c:v>2.0410599999999999</c:v>
                </c:pt>
                <c:pt idx="46">
                  <c:v>2.0045399999999995</c:v>
                </c:pt>
                <c:pt idx="47">
                  <c:v>1.92716</c:v>
                </c:pt>
                <c:pt idx="48">
                  <c:v>1.8690599999999999</c:v>
                </c:pt>
                <c:pt idx="49">
                  <c:v>1.8271200000000001</c:v>
                </c:pt>
                <c:pt idx="50">
                  <c:v>1.8169</c:v>
                </c:pt>
                <c:pt idx="51">
                  <c:v>1.7986800000000003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26-4EF8-8503-804A8CAF7FB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2.1124999999999998</c:v>
                </c:pt>
                <c:pt idx="1">
                  <c:v>2.1265000000000001</c:v>
                </c:pt>
                <c:pt idx="2">
                  <c:v>2.1273</c:v>
                </c:pt>
                <c:pt idx="3">
                  <c:v>2.0888</c:v>
                </c:pt>
                <c:pt idx="4">
                  <c:v>2.0623</c:v>
                </c:pt>
                <c:pt idx="5">
                  <c:v>2.0045999999999999</c:v>
                </c:pt>
                <c:pt idx="6">
                  <c:v>1.9523999999999999</c:v>
                </c:pt>
                <c:pt idx="7">
                  <c:v>1.9285000000000001</c:v>
                </c:pt>
                <c:pt idx="8">
                  <c:v>1.9426000000000001</c:v>
                </c:pt>
                <c:pt idx="9">
                  <c:v>1.9559</c:v>
                </c:pt>
                <c:pt idx="10">
                  <c:v>1.9408000000000001</c:v>
                </c:pt>
                <c:pt idx="11">
                  <c:v>1.9255</c:v>
                </c:pt>
                <c:pt idx="12">
                  <c:v>1.9883</c:v>
                </c:pt>
                <c:pt idx="13">
                  <c:v>2.0230000000000001</c:v>
                </c:pt>
                <c:pt idx="14">
                  <c:v>1.9710000000000001</c:v>
                </c:pt>
                <c:pt idx="15">
                  <c:v>1.9053</c:v>
                </c:pt>
                <c:pt idx="16">
                  <c:v>1.8568</c:v>
                </c:pt>
                <c:pt idx="17">
                  <c:v>1.7911999999999999</c:v>
                </c:pt>
                <c:pt idx="18">
                  <c:v>1.7523</c:v>
                </c:pt>
                <c:pt idx="19">
                  <c:v>1.7098</c:v>
                </c:pt>
                <c:pt idx="20">
                  <c:v>1.6595</c:v>
                </c:pt>
                <c:pt idx="21">
                  <c:v>1.6284000000000001</c:v>
                </c:pt>
                <c:pt idx="22">
                  <c:v>1.5693999999999999</c:v>
                </c:pt>
                <c:pt idx="23">
                  <c:v>1.5290999999999999</c:v>
                </c:pt>
                <c:pt idx="24">
                  <c:v>1.4964</c:v>
                </c:pt>
                <c:pt idx="25">
                  <c:v>1.4714</c:v>
                </c:pt>
                <c:pt idx="26">
                  <c:v>1.4293</c:v>
                </c:pt>
                <c:pt idx="27">
                  <c:v>1.4124000000000001</c:v>
                </c:pt>
                <c:pt idx="28">
                  <c:v>1.4491000000000001</c:v>
                </c:pt>
                <c:pt idx="29">
                  <c:v>1.5390999999999999</c:v>
                </c:pt>
                <c:pt idx="30">
                  <c:v>1.7040999999999999</c:v>
                </c:pt>
                <c:pt idx="31">
                  <c:v>1.8416999999999999</c:v>
                </c:pt>
                <c:pt idx="32">
                  <c:v>1.9374</c:v>
                </c:pt>
                <c:pt idx="33">
                  <c:v>1.9937</c:v>
                </c:pt>
                <c:pt idx="34">
                  <c:v>2.0093999999999999</c:v>
                </c:pt>
                <c:pt idx="35">
                  <c:v>2.0105</c:v>
                </c:pt>
                <c:pt idx="36">
                  <c:v>2.0064000000000002</c:v>
                </c:pt>
                <c:pt idx="37">
                  <c:v>1.9822</c:v>
                </c:pt>
                <c:pt idx="38">
                  <c:v>1.9407000000000001</c:v>
                </c:pt>
                <c:pt idx="39">
                  <c:v>1.8818999999999999</c:v>
                </c:pt>
                <c:pt idx="40">
                  <c:v>1.8154999999999999</c:v>
                </c:pt>
                <c:pt idx="41">
                  <c:v>1.7692000000000001</c:v>
                </c:pt>
                <c:pt idx="42">
                  <c:v>1.7551000000000001</c:v>
                </c:pt>
                <c:pt idx="43">
                  <c:v>1.778</c:v>
                </c:pt>
                <c:pt idx="44">
                  <c:v>1.7708999999999999</c:v>
                </c:pt>
                <c:pt idx="45">
                  <c:v>1.7522</c:v>
                </c:pt>
                <c:pt idx="46">
                  <c:v>1.704</c:v>
                </c:pt>
                <c:pt idx="47">
                  <c:v>1.6739999999999999</c:v>
                </c:pt>
                <c:pt idx="48">
                  <c:v>1.6577999999999999</c:v>
                </c:pt>
                <c:pt idx="49">
                  <c:v>1.6349</c:v>
                </c:pt>
                <c:pt idx="50">
                  <c:v>1.6417999999999999</c:v>
                </c:pt>
                <c:pt idx="51">
                  <c:v>1.5831999999999999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26-4EF8-8503-804A8CAF7F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7F5-4042-9BC1-185D66EED9B4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1.5313000000000001</c:v>
                </c:pt>
                <c:pt idx="1">
                  <c:v>1.5098</c:v>
                </c:pt>
                <c:pt idx="2">
                  <c:v>1.5235000000000001</c:v>
                </c:pt>
                <c:pt idx="3">
                  <c:v>1.5412999999999999</c:v>
                </c:pt>
                <c:pt idx="4">
                  <c:v>1.5436000000000001</c:v>
                </c:pt>
                <c:pt idx="5">
                  <c:v>1.5886</c:v>
                </c:pt>
                <c:pt idx="6">
                  <c:v>1.6263000000000001</c:v>
                </c:pt>
                <c:pt idx="7">
                  <c:v>1.6501999999999999</c:v>
                </c:pt>
                <c:pt idx="8">
                  <c:v>1.6113999999999999</c:v>
                </c:pt>
                <c:pt idx="9">
                  <c:v>1.5978000000000001</c:v>
                </c:pt>
                <c:pt idx="10">
                  <c:v>1.5982000000000001</c:v>
                </c:pt>
                <c:pt idx="11">
                  <c:v>1.5603</c:v>
                </c:pt>
                <c:pt idx="12">
                  <c:v>1.5114000000000001</c:v>
                </c:pt>
                <c:pt idx="13">
                  <c:v>1.4843999999999999</c:v>
                </c:pt>
                <c:pt idx="14">
                  <c:v>1.4856</c:v>
                </c:pt>
                <c:pt idx="15">
                  <c:v>1.5114000000000001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26-4EF8-8503-804A8CAF7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200616"/>
        <c:axId val="155589384"/>
      </c:lineChart>
      <c:catAx>
        <c:axId val="155200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589384"/>
        <c:crosses val="autoZero"/>
        <c:auto val="1"/>
        <c:lblAlgn val="ctr"/>
        <c:lblOffset val="100"/>
        <c:noMultiLvlLbl val="0"/>
      </c:catAx>
      <c:valAx>
        <c:axId val="155589384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2006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CHEDDAR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CHEESE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500 Pound Block, US, 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277106525477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1.65218</c:v>
                </c:pt>
                <c:pt idx="1">
                  <c:v>1.65398</c:v>
                </c:pt>
                <c:pt idx="2">
                  <c:v>1.6564799999999997</c:v>
                </c:pt>
                <c:pt idx="3">
                  <c:v>1.6323399999999999</c:v>
                </c:pt>
                <c:pt idx="4">
                  <c:v>1.5936400000000002</c:v>
                </c:pt>
                <c:pt idx="5">
                  <c:v>1.5916999999999999</c:v>
                </c:pt>
                <c:pt idx="6">
                  <c:v>1.60734</c:v>
                </c:pt>
                <c:pt idx="7">
                  <c:v>1.6334400000000002</c:v>
                </c:pt>
                <c:pt idx="8">
                  <c:v>1.6631799999999999</c:v>
                </c:pt>
                <c:pt idx="9">
                  <c:v>1.68326</c:v>
                </c:pt>
                <c:pt idx="10">
                  <c:v>1.7058</c:v>
                </c:pt>
                <c:pt idx="11">
                  <c:v>1.7111000000000001</c:v>
                </c:pt>
                <c:pt idx="12">
                  <c:v>1.7281200000000001</c:v>
                </c:pt>
                <c:pt idx="13">
                  <c:v>1.7439</c:v>
                </c:pt>
                <c:pt idx="14">
                  <c:v>1.74756</c:v>
                </c:pt>
                <c:pt idx="15">
                  <c:v>1.7575400000000001</c:v>
                </c:pt>
                <c:pt idx="16">
                  <c:v>1.7646999999999999</c:v>
                </c:pt>
                <c:pt idx="17">
                  <c:v>1.7774000000000001</c:v>
                </c:pt>
                <c:pt idx="18">
                  <c:v>1.8044800000000003</c:v>
                </c:pt>
                <c:pt idx="19">
                  <c:v>1.8382800000000004</c:v>
                </c:pt>
                <c:pt idx="20">
                  <c:v>1.8658999999999999</c:v>
                </c:pt>
                <c:pt idx="21">
                  <c:v>1.8959600000000001</c:v>
                </c:pt>
                <c:pt idx="22">
                  <c:v>1.9099200000000001</c:v>
                </c:pt>
                <c:pt idx="23">
                  <c:v>1.9419200000000001</c:v>
                </c:pt>
                <c:pt idx="24">
                  <c:v>1.9710399999999999</c:v>
                </c:pt>
                <c:pt idx="25">
                  <c:v>1.9558</c:v>
                </c:pt>
                <c:pt idx="26">
                  <c:v>1.9524599999999999</c:v>
                </c:pt>
                <c:pt idx="27">
                  <c:v>1.9695399999999998</c:v>
                </c:pt>
                <c:pt idx="28">
                  <c:v>1.9822</c:v>
                </c:pt>
                <c:pt idx="29">
                  <c:v>1.9541999999999997</c:v>
                </c:pt>
                <c:pt idx="30">
                  <c:v>1.9331600000000002</c:v>
                </c:pt>
                <c:pt idx="31">
                  <c:v>1.9054600000000002</c:v>
                </c:pt>
                <c:pt idx="32">
                  <c:v>1.8332200000000001</c:v>
                </c:pt>
                <c:pt idx="33">
                  <c:v>1.8107199999999999</c:v>
                </c:pt>
                <c:pt idx="34">
                  <c:v>1.7693199999999998</c:v>
                </c:pt>
                <c:pt idx="35">
                  <c:v>1.7354800000000001</c:v>
                </c:pt>
                <c:pt idx="36">
                  <c:v>1.7493799999999999</c:v>
                </c:pt>
                <c:pt idx="37">
                  <c:v>1.8029600000000001</c:v>
                </c:pt>
                <c:pt idx="38">
                  <c:v>1.84236</c:v>
                </c:pt>
                <c:pt idx="39">
                  <c:v>1.8496600000000001</c:v>
                </c:pt>
                <c:pt idx="40">
                  <c:v>1.8828199999999999</c:v>
                </c:pt>
                <c:pt idx="41">
                  <c:v>1.94146</c:v>
                </c:pt>
                <c:pt idx="42">
                  <c:v>1.9875999999999998</c:v>
                </c:pt>
                <c:pt idx="43">
                  <c:v>2.0303999999999998</c:v>
                </c:pt>
                <c:pt idx="44">
                  <c:v>2.0499999999999998</c:v>
                </c:pt>
                <c:pt idx="45">
                  <c:v>2.0724200000000002</c:v>
                </c:pt>
                <c:pt idx="46">
                  <c:v>2.0211399999999999</c:v>
                </c:pt>
                <c:pt idx="47">
                  <c:v>1.9105000000000001</c:v>
                </c:pt>
                <c:pt idx="48">
                  <c:v>1.8204400000000001</c:v>
                </c:pt>
                <c:pt idx="49">
                  <c:v>1.8108799999999998</c:v>
                </c:pt>
                <c:pt idx="50">
                  <c:v>1.77576</c:v>
                </c:pt>
                <c:pt idx="51">
                  <c:v>1.7357800000000001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B8-46F5-8E24-767E211D5FE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1.9542999999999999</c:v>
                </c:pt>
                <c:pt idx="1">
                  <c:v>1.9227000000000001</c:v>
                </c:pt>
                <c:pt idx="2">
                  <c:v>1.9081999999999999</c:v>
                </c:pt>
                <c:pt idx="3">
                  <c:v>1.8551</c:v>
                </c:pt>
                <c:pt idx="4">
                  <c:v>1.794</c:v>
                </c:pt>
                <c:pt idx="5">
                  <c:v>1.7571000000000001</c:v>
                </c:pt>
                <c:pt idx="6">
                  <c:v>1.7293000000000001</c:v>
                </c:pt>
                <c:pt idx="7">
                  <c:v>1.7022999999999999</c:v>
                </c:pt>
                <c:pt idx="8">
                  <c:v>1.7053</c:v>
                </c:pt>
                <c:pt idx="9">
                  <c:v>1.6998</c:v>
                </c:pt>
                <c:pt idx="10">
                  <c:v>1.7746</c:v>
                </c:pt>
                <c:pt idx="11">
                  <c:v>1.8775999999999999</c:v>
                </c:pt>
                <c:pt idx="12">
                  <c:v>2.0133999999999999</c:v>
                </c:pt>
                <c:pt idx="13">
                  <c:v>2.0457999999999998</c:v>
                </c:pt>
                <c:pt idx="14">
                  <c:v>1.9784999999999999</c:v>
                </c:pt>
                <c:pt idx="15">
                  <c:v>1.8313999999999999</c:v>
                </c:pt>
                <c:pt idx="16">
                  <c:v>1.7145999999999999</c:v>
                </c:pt>
                <c:pt idx="17">
                  <c:v>1.6728000000000001</c:v>
                </c:pt>
                <c:pt idx="18">
                  <c:v>1.6676</c:v>
                </c:pt>
                <c:pt idx="19">
                  <c:v>1.6436999999999999</c:v>
                </c:pt>
                <c:pt idx="20">
                  <c:v>1.6022000000000001</c:v>
                </c:pt>
                <c:pt idx="21">
                  <c:v>1.6064000000000001</c:v>
                </c:pt>
                <c:pt idx="22">
                  <c:v>1.6032</c:v>
                </c:pt>
                <c:pt idx="23">
                  <c:v>1.6587000000000001</c:v>
                </c:pt>
                <c:pt idx="24">
                  <c:v>1.6711</c:v>
                </c:pt>
                <c:pt idx="25">
                  <c:v>1.6460999999999999</c:v>
                </c:pt>
                <c:pt idx="26">
                  <c:v>1.5694999999999999</c:v>
                </c:pt>
                <c:pt idx="27">
                  <c:v>1.5056</c:v>
                </c:pt>
                <c:pt idx="28">
                  <c:v>1.5008999999999999</c:v>
                </c:pt>
                <c:pt idx="29">
                  <c:v>1.5590999999999999</c:v>
                </c:pt>
                <c:pt idx="30">
                  <c:v>1.7357</c:v>
                </c:pt>
                <c:pt idx="31">
                  <c:v>1.8735999999999999</c:v>
                </c:pt>
                <c:pt idx="32">
                  <c:v>1.9124000000000001</c:v>
                </c:pt>
                <c:pt idx="33">
                  <c:v>1.9360999999999999</c:v>
                </c:pt>
                <c:pt idx="34">
                  <c:v>1.9492</c:v>
                </c:pt>
                <c:pt idx="35">
                  <c:v>1.9762999999999999</c:v>
                </c:pt>
                <c:pt idx="36">
                  <c:v>1.9895</c:v>
                </c:pt>
                <c:pt idx="37">
                  <c:v>1.9764999999999999</c:v>
                </c:pt>
                <c:pt idx="38">
                  <c:v>1.881</c:v>
                </c:pt>
                <c:pt idx="39">
                  <c:v>1.742</c:v>
                </c:pt>
                <c:pt idx="40">
                  <c:v>1.7088000000000001</c:v>
                </c:pt>
                <c:pt idx="41">
                  <c:v>1.7234</c:v>
                </c:pt>
                <c:pt idx="42">
                  <c:v>1.7565</c:v>
                </c:pt>
                <c:pt idx="43">
                  <c:v>1.8048</c:v>
                </c:pt>
                <c:pt idx="44">
                  <c:v>1.8129</c:v>
                </c:pt>
                <c:pt idx="45">
                  <c:v>1.7839</c:v>
                </c:pt>
                <c:pt idx="46">
                  <c:v>1.7738</c:v>
                </c:pt>
                <c:pt idx="47">
                  <c:v>1.7104999999999999</c:v>
                </c:pt>
                <c:pt idx="48">
                  <c:v>1.659</c:v>
                </c:pt>
                <c:pt idx="49">
                  <c:v>1.6694</c:v>
                </c:pt>
                <c:pt idx="50">
                  <c:v>1.6592</c:v>
                </c:pt>
                <c:pt idx="51">
                  <c:v>1.619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B8-46F5-8E24-767E211D5F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5C0-4533-90D4-E63F9231EE59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1.554</c:v>
                </c:pt>
                <c:pt idx="1">
                  <c:v>1.5552999999999999</c:v>
                </c:pt>
                <c:pt idx="2">
                  <c:v>1.5671999999999999</c:v>
                </c:pt>
                <c:pt idx="3">
                  <c:v>1.5775999999999999</c:v>
                </c:pt>
                <c:pt idx="4">
                  <c:v>1.585</c:v>
                </c:pt>
                <c:pt idx="5">
                  <c:v>1.6269</c:v>
                </c:pt>
                <c:pt idx="6">
                  <c:v>1.6648000000000001</c:v>
                </c:pt>
                <c:pt idx="7">
                  <c:v>1.6629</c:v>
                </c:pt>
                <c:pt idx="8">
                  <c:v>1.7154</c:v>
                </c:pt>
                <c:pt idx="9">
                  <c:v>1.7525999999999999</c:v>
                </c:pt>
                <c:pt idx="10">
                  <c:v>1.7364999999999999</c:v>
                </c:pt>
                <c:pt idx="11">
                  <c:v>1.6438999999999999</c:v>
                </c:pt>
                <c:pt idx="12">
                  <c:v>1.6086</c:v>
                </c:pt>
                <c:pt idx="13">
                  <c:v>1.5763</c:v>
                </c:pt>
                <c:pt idx="14">
                  <c:v>1.5920000000000001</c:v>
                </c:pt>
                <c:pt idx="15">
                  <c:v>1.6345000000000001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B8-46F5-8E24-767E211D5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820224"/>
        <c:axId val="157821632"/>
      </c:lineChart>
      <c:catAx>
        <c:axId val="15782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821632"/>
        <c:crosses val="autoZero"/>
        <c:auto val="1"/>
        <c:lblAlgn val="ctr"/>
        <c:lblOffset val="100"/>
        <c:noMultiLvlLbl val="0"/>
      </c:catAx>
      <c:valAx>
        <c:axId val="157821632"/>
        <c:scaling>
          <c:orientation val="minMax"/>
          <c:min val="1.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8202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500 LB BARREL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40 LB BLOCK CHEESE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Cheddar</a:t>
            </a:r>
            <a:r>
              <a:rPr lang="en-US" sz="2000" b="0" baseline="0" dirty="0"/>
              <a:t> Cheese, US,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9929518508462305E-2"/>
          <c:y val="0.18519648072159997"/>
          <c:w val="0.885360439858810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-3.1479999999999952E-2</c:v>
                </c:pt>
                <c:pt idx="1">
                  <c:v>-4.6120000000000071E-2</c:v>
                </c:pt>
                <c:pt idx="2">
                  <c:v>-7.3340000000000044E-2</c:v>
                </c:pt>
                <c:pt idx="3">
                  <c:v>-9.3979999999999994E-2</c:v>
                </c:pt>
                <c:pt idx="4">
                  <c:v>-0.12699999999999995</c:v>
                </c:pt>
                <c:pt idx="5">
                  <c:v>-0.11493999999999996</c:v>
                </c:pt>
                <c:pt idx="6">
                  <c:v>-9.2980000000000021E-2</c:v>
                </c:pt>
                <c:pt idx="7">
                  <c:v>-7.6199999999999962E-2</c:v>
                </c:pt>
                <c:pt idx="8">
                  <c:v>-6.0499999999999957E-2</c:v>
                </c:pt>
                <c:pt idx="9">
                  <c:v>-5.2299999999999972E-2</c:v>
                </c:pt>
                <c:pt idx="10">
                  <c:v>-5.367999999999995E-2</c:v>
                </c:pt>
                <c:pt idx="11">
                  <c:v>-6.2979999999999897E-2</c:v>
                </c:pt>
                <c:pt idx="12">
                  <c:v>-7.2479999999999919E-2</c:v>
                </c:pt>
                <c:pt idx="13">
                  <c:v>-6.7039999999999947E-2</c:v>
                </c:pt>
                <c:pt idx="14">
                  <c:v>-4.2060000000000028E-2</c:v>
                </c:pt>
                <c:pt idx="15">
                  <c:v>-1.4599999999999279E-3</c:v>
                </c:pt>
                <c:pt idx="16">
                  <c:v>2.3620000000000019E-2</c:v>
                </c:pt>
                <c:pt idx="17">
                  <c:v>3.5820000000000005E-2</c:v>
                </c:pt>
                <c:pt idx="18">
                  <c:v>6.1399999999999989E-2</c:v>
                </c:pt>
                <c:pt idx="19">
                  <c:v>7.9760000000000053E-2</c:v>
                </c:pt>
                <c:pt idx="20">
                  <c:v>8.7560000000000041E-2</c:v>
                </c:pt>
                <c:pt idx="21">
                  <c:v>8.144000000000004E-2</c:v>
                </c:pt>
                <c:pt idx="22">
                  <c:v>6.4020000000000049E-2</c:v>
                </c:pt>
                <c:pt idx="23">
                  <c:v>6.2060000000000004E-2</c:v>
                </c:pt>
                <c:pt idx="24">
                  <c:v>4.506000000000001E-2</c:v>
                </c:pt>
                <c:pt idx="25">
                  <c:v>1.5100000000000068E-2</c:v>
                </c:pt>
                <c:pt idx="26">
                  <c:v>2.520000000000122E-3</c:v>
                </c:pt>
                <c:pt idx="27">
                  <c:v>8.560000000000078E-3</c:v>
                </c:pt>
                <c:pt idx="28">
                  <c:v>-5.380000000000074E-3</c:v>
                </c:pt>
                <c:pt idx="29">
                  <c:v>-3.7180000000000032E-2</c:v>
                </c:pt>
                <c:pt idx="30">
                  <c:v>-4.1520000000000043E-2</c:v>
                </c:pt>
                <c:pt idx="31">
                  <c:v>-2.9759999999999964E-2</c:v>
                </c:pt>
                <c:pt idx="32">
                  <c:v>-3.4480000000000025E-2</c:v>
                </c:pt>
                <c:pt idx="33">
                  <c:v>-2.5739999999999964E-2</c:v>
                </c:pt>
                <c:pt idx="34">
                  <c:v>-4.1259999999999894E-2</c:v>
                </c:pt>
                <c:pt idx="35">
                  <c:v>-6.6119999999999998E-2</c:v>
                </c:pt>
                <c:pt idx="36">
                  <c:v>-5.89999999999999E-2</c:v>
                </c:pt>
                <c:pt idx="37">
                  <c:v>-6.557999999999993E-2</c:v>
                </c:pt>
                <c:pt idx="38">
                  <c:v>-9.9199999999999997E-2</c:v>
                </c:pt>
                <c:pt idx="39">
                  <c:v>-0.14054000000000003</c:v>
                </c:pt>
                <c:pt idx="40">
                  <c:v>-0.13069999999999998</c:v>
                </c:pt>
                <c:pt idx="41">
                  <c:v>-0.10365999999999995</c:v>
                </c:pt>
                <c:pt idx="42">
                  <c:v>-6.9419999999999996E-2</c:v>
                </c:pt>
                <c:pt idx="43">
                  <c:v>-2.6679999999999992E-2</c:v>
                </c:pt>
                <c:pt idx="44">
                  <c:v>-1.5600000000000058E-3</c:v>
                </c:pt>
                <c:pt idx="45">
                  <c:v>3.1359999999999923E-2</c:v>
                </c:pt>
                <c:pt idx="46">
                  <c:v>1.6599999999999903E-2</c:v>
                </c:pt>
                <c:pt idx="47">
                  <c:v>-1.6659999999999987E-2</c:v>
                </c:pt>
                <c:pt idx="48">
                  <c:v>-4.8619999999999976E-2</c:v>
                </c:pt>
                <c:pt idx="49">
                  <c:v>-1.6240000000000032E-2</c:v>
                </c:pt>
                <c:pt idx="50">
                  <c:v>-4.1140000000000086E-2</c:v>
                </c:pt>
                <c:pt idx="51">
                  <c:v>-6.2899999999999956E-2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82-49A9-8CA3-CDF0B81574E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-0.1581999999999999</c:v>
                </c:pt>
                <c:pt idx="1">
                  <c:v>-0.20379999999999998</c:v>
                </c:pt>
                <c:pt idx="2">
                  <c:v>-0.21910000000000007</c:v>
                </c:pt>
                <c:pt idx="3">
                  <c:v>-0.23370000000000002</c:v>
                </c:pt>
                <c:pt idx="4">
                  <c:v>-0.26829999999999998</c:v>
                </c:pt>
                <c:pt idx="5">
                  <c:v>-0.24749999999999983</c:v>
                </c:pt>
                <c:pt idx="6">
                  <c:v>-0.22309999999999985</c:v>
                </c:pt>
                <c:pt idx="7">
                  <c:v>-0.22620000000000018</c:v>
                </c:pt>
                <c:pt idx="8">
                  <c:v>-0.23730000000000007</c:v>
                </c:pt>
                <c:pt idx="9">
                  <c:v>-0.25609999999999999</c:v>
                </c:pt>
                <c:pt idx="10">
                  <c:v>-0.16620000000000013</c:v>
                </c:pt>
                <c:pt idx="11">
                  <c:v>-4.7900000000000054E-2</c:v>
                </c:pt>
                <c:pt idx="12">
                  <c:v>2.50999999999999E-2</c:v>
                </c:pt>
                <c:pt idx="13">
                  <c:v>2.2799999999999709E-2</c:v>
                </c:pt>
                <c:pt idx="14">
                  <c:v>7.4999999999998401E-3</c:v>
                </c:pt>
                <c:pt idx="15">
                  <c:v>-7.3900000000000077E-2</c:v>
                </c:pt>
                <c:pt idx="16">
                  <c:v>-0.1422000000000001</c:v>
                </c:pt>
                <c:pt idx="17">
                  <c:v>-0.11839999999999984</c:v>
                </c:pt>
                <c:pt idx="18">
                  <c:v>-8.4699999999999998E-2</c:v>
                </c:pt>
                <c:pt idx="19">
                  <c:v>-6.6100000000000048E-2</c:v>
                </c:pt>
                <c:pt idx="20">
                  <c:v>-5.7299999999999907E-2</c:v>
                </c:pt>
                <c:pt idx="21">
                  <c:v>-2.200000000000002E-2</c:v>
                </c:pt>
                <c:pt idx="22">
                  <c:v>3.3800000000000052E-2</c:v>
                </c:pt>
                <c:pt idx="23">
                  <c:v>0.12960000000000016</c:v>
                </c:pt>
                <c:pt idx="24">
                  <c:v>0.17470000000000008</c:v>
                </c:pt>
                <c:pt idx="25">
                  <c:v>0.17469999999999986</c:v>
                </c:pt>
                <c:pt idx="26">
                  <c:v>0.14019999999999988</c:v>
                </c:pt>
                <c:pt idx="27">
                  <c:v>9.319999999999995E-2</c:v>
                </c:pt>
                <c:pt idx="28">
                  <c:v>5.1799999999999846E-2</c:v>
                </c:pt>
                <c:pt idx="29">
                  <c:v>2.0000000000000018E-2</c:v>
                </c:pt>
                <c:pt idx="30">
                  <c:v>3.1600000000000072E-2</c:v>
                </c:pt>
                <c:pt idx="31">
                  <c:v>3.1900000000000039E-2</c:v>
                </c:pt>
                <c:pt idx="32">
                  <c:v>-2.4999999999999911E-2</c:v>
                </c:pt>
                <c:pt idx="33">
                  <c:v>-5.7600000000000096E-2</c:v>
                </c:pt>
                <c:pt idx="34">
                  <c:v>-6.0199999999999809E-2</c:v>
                </c:pt>
                <c:pt idx="35">
                  <c:v>-3.4200000000000008E-2</c:v>
                </c:pt>
                <c:pt idx="36">
                  <c:v>-1.6900000000000137E-2</c:v>
                </c:pt>
                <c:pt idx="37">
                  <c:v>-5.7000000000000384E-3</c:v>
                </c:pt>
                <c:pt idx="38">
                  <c:v>-5.9700000000000086E-2</c:v>
                </c:pt>
                <c:pt idx="39">
                  <c:v>-0.13989999999999991</c:v>
                </c:pt>
                <c:pt idx="40">
                  <c:v>-0.1066999999999998</c:v>
                </c:pt>
                <c:pt idx="41">
                  <c:v>-4.5800000000000063E-2</c:v>
                </c:pt>
                <c:pt idx="42">
                  <c:v>1.3999999999998458E-3</c:v>
                </c:pt>
                <c:pt idx="43">
                  <c:v>2.6799999999999935E-2</c:v>
                </c:pt>
                <c:pt idx="44">
                  <c:v>4.2000000000000037E-2</c:v>
                </c:pt>
                <c:pt idx="45">
                  <c:v>3.1700000000000061E-2</c:v>
                </c:pt>
                <c:pt idx="46">
                  <c:v>6.9800000000000084E-2</c:v>
                </c:pt>
                <c:pt idx="47">
                  <c:v>3.6499999999999977E-2</c:v>
                </c:pt>
                <c:pt idx="48">
                  <c:v>1.2000000000000899E-3</c:v>
                </c:pt>
                <c:pt idx="49">
                  <c:v>3.4499999999999975E-2</c:v>
                </c:pt>
                <c:pt idx="50">
                  <c:v>1.7400000000000082E-2</c:v>
                </c:pt>
                <c:pt idx="51">
                  <c:v>3.5800000000000054E-2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82-49A9-8CA3-CDF0B81574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9B4-4B2F-AEE5-91089E711174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2.2699999999999942E-2</c:v>
                </c:pt>
                <c:pt idx="1">
                  <c:v>4.5499999999999874E-2</c:v>
                </c:pt>
                <c:pt idx="2">
                  <c:v>4.369999999999985E-2</c:v>
                </c:pt>
                <c:pt idx="3">
                  <c:v>3.6299999999999999E-2</c:v>
                </c:pt>
                <c:pt idx="4">
                  <c:v>4.1399999999999881E-2</c:v>
                </c:pt>
                <c:pt idx="5">
                  <c:v>3.8300000000000001E-2</c:v>
                </c:pt>
                <c:pt idx="6">
                  <c:v>3.8499999999999979E-2</c:v>
                </c:pt>
                <c:pt idx="7">
                  <c:v>1.2700000000000156E-2</c:v>
                </c:pt>
                <c:pt idx="8">
                  <c:v>0.10400000000000009</c:v>
                </c:pt>
                <c:pt idx="9">
                  <c:v>0.15479999999999983</c:v>
                </c:pt>
                <c:pt idx="10">
                  <c:v>0.13829999999999987</c:v>
                </c:pt>
                <c:pt idx="11">
                  <c:v>8.3599999999999897E-2</c:v>
                </c:pt>
                <c:pt idx="12">
                  <c:v>9.7199999999999953E-2</c:v>
                </c:pt>
                <c:pt idx="13">
                  <c:v>9.1900000000000093E-2</c:v>
                </c:pt>
                <c:pt idx="14">
                  <c:v>0.10640000000000005</c:v>
                </c:pt>
                <c:pt idx="15">
                  <c:v>0.12309999999999999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82-49A9-8CA3-CDF0B8157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73808"/>
        <c:axId val="157574192"/>
      </c:lineChart>
      <c:catAx>
        <c:axId val="15757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 rot="0" anchor="b" anchorCtr="1"/>
          <a:lstStyle/>
          <a:p>
            <a:pPr>
              <a:defRPr sz="1200"/>
            </a:pPr>
            <a:endParaRPr lang="en-US"/>
          </a:p>
        </c:txPr>
        <c:crossAx val="157574192"/>
        <c:crosses val="autoZero"/>
        <c:auto val="1"/>
        <c:lblAlgn val="ctr"/>
        <c:lblOffset val="100"/>
        <c:noMultiLvlLbl val="0"/>
      </c:catAx>
      <c:valAx>
        <c:axId val="1575741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5738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BUTTER PRICES</a:t>
            </a:r>
          </a:p>
          <a:p>
            <a:pPr>
              <a:defRPr/>
            </a:pPr>
            <a:r>
              <a:rPr lang="en-US" sz="2000" b="0" baseline="0" dirty="0"/>
              <a:t>US,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277106525477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2.0482800000000001</c:v>
                </c:pt>
                <c:pt idx="1">
                  <c:v>2.0906600000000002</c:v>
                </c:pt>
                <c:pt idx="2">
                  <c:v>2.1010800000000005</c:v>
                </c:pt>
                <c:pt idx="3">
                  <c:v>2.1109200000000001</c:v>
                </c:pt>
                <c:pt idx="4">
                  <c:v>2.0535600000000001</c:v>
                </c:pt>
                <c:pt idx="5">
                  <c:v>2.0364599999999999</c:v>
                </c:pt>
                <c:pt idx="6">
                  <c:v>2.0504199999999999</c:v>
                </c:pt>
                <c:pt idx="7">
                  <c:v>2.0524999999999998</c:v>
                </c:pt>
                <c:pt idx="8">
                  <c:v>2.073</c:v>
                </c:pt>
                <c:pt idx="9">
                  <c:v>2.1075599999999999</c:v>
                </c:pt>
                <c:pt idx="10">
                  <c:v>2.13232</c:v>
                </c:pt>
                <c:pt idx="11">
                  <c:v>2.1077399999999997</c:v>
                </c:pt>
                <c:pt idx="12">
                  <c:v>2.1318599999999996</c:v>
                </c:pt>
                <c:pt idx="13">
                  <c:v>2.1261000000000001</c:v>
                </c:pt>
                <c:pt idx="14">
                  <c:v>2.0743400000000003</c:v>
                </c:pt>
                <c:pt idx="15">
                  <c:v>2.0815199999999998</c:v>
                </c:pt>
                <c:pt idx="16">
                  <c:v>2.0488200000000001</c:v>
                </c:pt>
                <c:pt idx="17">
                  <c:v>2.0461799999999997</c:v>
                </c:pt>
                <c:pt idx="18">
                  <c:v>2.0568400000000002</c:v>
                </c:pt>
                <c:pt idx="19">
                  <c:v>2.0954199999999998</c:v>
                </c:pt>
                <c:pt idx="20">
                  <c:v>2.1590199999999999</c:v>
                </c:pt>
                <c:pt idx="21">
                  <c:v>2.1891800000000003</c:v>
                </c:pt>
                <c:pt idx="22">
                  <c:v>2.20506</c:v>
                </c:pt>
                <c:pt idx="23">
                  <c:v>2.2678400000000001</c:v>
                </c:pt>
                <c:pt idx="24">
                  <c:v>2.2664599999999999</c:v>
                </c:pt>
                <c:pt idx="25">
                  <c:v>2.2458999999999998</c:v>
                </c:pt>
                <c:pt idx="26">
                  <c:v>2.2472000000000003</c:v>
                </c:pt>
                <c:pt idx="27">
                  <c:v>2.2273000000000005</c:v>
                </c:pt>
                <c:pt idx="28">
                  <c:v>2.2207599999999998</c:v>
                </c:pt>
                <c:pt idx="29">
                  <c:v>2.21068</c:v>
                </c:pt>
                <c:pt idx="30">
                  <c:v>2.2126799999999998</c:v>
                </c:pt>
                <c:pt idx="31">
                  <c:v>2.1914199999999999</c:v>
                </c:pt>
                <c:pt idx="32">
                  <c:v>2.1904600000000003</c:v>
                </c:pt>
                <c:pt idx="33">
                  <c:v>2.1732399999999998</c:v>
                </c:pt>
                <c:pt idx="34">
                  <c:v>2.18466</c:v>
                </c:pt>
                <c:pt idx="35">
                  <c:v>2.17964</c:v>
                </c:pt>
                <c:pt idx="36">
                  <c:v>2.1862599999999999</c:v>
                </c:pt>
                <c:pt idx="37">
                  <c:v>2.1896</c:v>
                </c:pt>
                <c:pt idx="38">
                  <c:v>2.1764599999999996</c:v>
                </c:pt>
                <c:pt idx="39">
                  <c:v>2.1973199999999999</c:v>
                </c:pt>
                <c:pt idx="40">
                  <c:v>2.1877</c:v>
                </c:pt>
                <c:pt idx="41">
                  <c:v>2.1872800000000003</c:v>
                </c:pt>
                <c:pt idx="42">
                  <c:v>2.1888800000000002</c:v>
                </c:pt>
                <c:pt idx="43">
                  <c:v>2.1725599999999998</c:v>
                </c:pt>
                <c:pt idx="44">
                  <c:v>2.1281999999999996</c:v>
                </c:pt>
                <c:pt idx="45">
                  <c:v>2.1429200000000002</c:v>
                </c:pt>
                <c:pt idx="46">
                  <c:v>2.1479200000000001</c:v>
                </c:pt>
                <c:pt idx="47">
                  <c:v>2.1484199999999998</c:v>
                </c:pt>
                <c:pt idx="48">
                  <c:v>2.12622</c:v>
                </c:pt>
                <c:pt idx="49">
                  <c:v>2.1085799999999999</c:v>
                </c:pt>
                <c:pt idx="50">
                  <c:v>2.1122399999999999</c:v>
                </c:pt>
                <c:pt idx="51">
                  <c:v>2.0590199999999999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A3-410B-B277-4D165D4D6A8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2.4</c:v>
                </c:pt>
                <c:pt idx="1">
                  <c:v>2.4683999999999999</c:v>
                </c:pt>
                <c:pt idx="2">
                  <c:v>2.4691000000000001</c:v>
                </c:pt>
                <c:pt idx="3">
                  <c:v>2.4236</c:v>
                </c:pt>
                <c:pt idx="4">
                  <c:v>2.3797999999999999</c:v>
                </c:pt>
                <c:pt idx="5">
                  <c:v>2.4100999999999999</c:v>
                </c:pt>
                <c:pt idx="6">
                  <c:v>2.4378000000000002</c:v>
                </c:pt>
                <c:pt idx="7">
                  <c:v>2.4417</c:v>
                </c:pt>
                <c:pt idx="8">
                  <c:v>2.4426999999999999</c:v>
                </c:pt>
                <c:pt idx="9">
                  <c:v>2.4356</c:v>
                </c:pt>
                <c:pt idx="10">
                  <c:v>2.4055</c:v>
                </c:pt>
                <c:pt idx="11">
                  <c:v>2.4255</c:v>
                </c:pt>
                <c:pt idx="12">
                  <c:v>2.4241000000000001</c:v>
                </c:pt>
                <c:pt idx="13">
                  <c:v>2.4243999999999999</c:v>
                </c:pt>
                <c:pt idx="14">
                  <c:v>2.3885000000000001</c:v>
                </c:pt>
                <c:pt idx="15">
                  <c:v>2.3910999999999998</c:v>
                </c:pt>
                <c:pt idx="16">
                  <c:v>2.4091999999999998</c:v>
                </c:pt>
                <c:pt idx="17">
                  <c:v>2.4205000000000001</c:v>
                </c:pt>
                <c:pt idx="18">
                  <c:v>2.4653</c:v>
                </c:pt>
                <c:pt idx="19">
                  <c:v>2.4422000000000001</c:v>
                </c:pt>
                <c:pt idx="20">
                  <c:v>2.4891000000000001</c:v>
                </c:pt>
                <c:pt idx="21">
                  <c:v>2.4834999999999998</c:v>
                </c:pt>
                <c:pt idx="22">
                  <c:v>2.4758</c:v>
                </c:pt>
                <c:pt idx="23">
                  <c:v>2.4346999999999999</c:v>
                </c:pt>
                <c:pt idx="24">
                  <c:v>2.4148000000000001</c:v>
                </c:pt>
                <c:pt idx="25">
                  <c:v>2.4257</c:v>
                </c:pt>
                <c:pt idx="26">
                  <c:v>2.4594</c:v>
                </c:pt>
                <c:pt idx="27">
                  <c:v>2.4430999999999998</c:v>
                </c:pt>
                <c:pt idx="28">
                  <c:v>2.5232000000000001</c:v>
                </c:pt>
                <c:pt idx="29">
                  <c:v>2.5419999999999998</c:v>
                </c:pt>
                <c:pt idx="30">
                  <c:v>2.6351</c:v>
                </c:pt>
                <c:pt idx="31">
                  <c:v>2.6339000000000001</c:v>
                </c:pt>
                <c:pt idx="32">
                  <c:v>2.6861999999999999</c:v>
                </c:pt>
                <c:pt idx="33">
                  <c:v>2.6941000000000002</c:v>
                </c:pt>
                <c:pt idx="34">
                  <c:v>2.6764999999999999</c:v>
                </c:pt>
                <c:pt idx="35">
                  <c:v>2.6703999999999999</c:v>
                </c:pt>
                <c:pt idx="36">
                  <c:v>2.7069000000000001</c:v>
                </c:pt>
                <c:pt idx="37">
                  <c:v>2.7736000000000001</c:v>
                </c:pt>
                <c:pt idx="38">
                  <c:v>2.9359999999999999</c:v>
                </c:pt>
                <c:pt idx="39">
                  <c:v>3.0905999999999998</c:v>
                </c:pt>
                <c:pt idx="40">
                  <c:v>3.274</c:v>
                </c:pt>
                <c:pt idx="41">
                  <c:v>3.3212000000000002</c:v>
                </c:pt>
                <c:pt idx="42">
                  <c:v>3.2877999999999998</c:v>
                </c:pt>
                <c:pt idx="43">
                  <c:v>3.2553999999999998</c:v>
                </c:pt>
                <c:pt idx="44">
                  <c:v>3.1516000000000002</c:v>
                </c:pt>
                <c:pt idx="45">
                  <c:v>2.8544</c:v>
                </c:pt>
                <c:pt idx="46">
                  <c:v>2.7570000000000001</c:v>
                </c:pt>
                <c:pt idx="47">
                  <c:v>2.6234999999999999</c:v>
                </c:pt>
                <c:pt idx="48">
                  <c:v>2.6206</c:v>
                </c:pt>
                <c:pt idx="49">
                  <c:v>2.6903999999999999</c:v>
                </c:pt>
                <c:pt idx="50">
                  <c:v>2.6055000000000001</c:v>
                </c:pt>
                <c:pt idx="51">
                  <c:v>2.6105999999999998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A3-410B-B277-4D165D4D6A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D52-43E8-854C-D988D896791A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2.6686999999999999</c:v>
                </c:pt>
                <c:pt idx="1">
                  <c:v>2.6467000000000001</c:v>
                </c:pt>
                <c:pt idx="2">
                  <c:v>2.6160000000000001</c:v>
                </c:pt>
                <c:pt idx="3">
                  <c:v>2.6114000000000002</c:v>
                </c:pt>
                <c:pt idx="4">
                  <c:v>2.6637</c:v>
                </c:pt>
                <c:pt idx="5">
                  <c:v>2.7471999999999999</c:v>
                </c:pt>
                <c:pt idx="6">
                  <c:v>2.7585000000000002</c:v>
                </c:pt>
                <c:pt idx="7">
                  <c:v>2.7715999999999998</c:v>
                </c:pt>
                <c:pt idx="8">
                  <c:v>2.8195999999999999</c:v>
                </c:pt>
                <c:pt idx="9">
                  <c:v>2.8220000000000001</c:v>
                </c:pt>
                <c:pt idx="10">
                  <c:v>2.8647999999999998</c:v>
                </c:pt>
                <c:pt idx="11">
                  <c:v>2.8481000000000001</c:v>
                </c:pt>
                <c:pt idx="12">
                  <c:v>2.8664999999999998</c:v>
                </c:pt>
                <c:pt idx="13">
                  <c:v>2.8797000000000001</c:v>
                </c:pt>
                <c:pt idx="14">
                  <c:v>2.9117999999999999</c:v>
                </c:pt>
                <c:pt idx="15">
                  <c:v>2.9241000000000001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A3-410B-B277-4D165D4D6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680776"/>
        <c:axId val="156103864"/>
      </c:lineChart>
      <c:catAx>
        <c:axId val="157680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103864"/>
        <c:crossesAt val="-0.1"/>
        <c:auto val="1"/>
        <c:lblAlgn val="ctr"/>
        <c:lblOffset val="100"/>
        <c:noMultiLvlLbl val="0"/>
      </c:catAx>
      <c:valAx>
        <c:axId val="156103864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6807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NONFAT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DRY MILK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US,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277106525477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1.1168</c:v>
                </c:pt>
                <c:pt idx="1">
                  <c:v>1.1280399999999999</c:v>
                </c:pt>
                <c:pt idx="2">
                  <c:v>1.1444000000000001</c:v>
                </c:pt>
                <c:pt idx="3">
                  <c:v>1.1485599999999998</c:v>
                </c:pt>
                <c:pt idx="4">
                  <c:v>1.1553400000000003</c:v>
                </c:pt>
                <c:pt idx="5">
                  <c:v>1.1598400000000002</c:v>
                </c:pt>
                <c:pt idx="6">
                  <c:v>1.1616399999999998</c:v>
                </c:pt>
                <c:pt idx="7">
                  <c:v>1.1570800000000001</c:v>
                </c:pt>
                <c:pt idx="8">
                  <c:v>1.15882</c:v>
                </c:pt>
                <c:pt idx="9">
                  <c:v>1.145</c:v>
                </c:pt>
                <c:pt idx="10">
                  <c:v>1.14714</c:v>
                </c:pt>
                <c:pt idx="11">
                  <c:v>1.1371</c:v>
                </c:pt>
                <c:pt idx="12">
                  <c:v>1.1293599999999999</c:v>
                </c:pt>
                <c:pt idx="13">
                  <c:v>1.1454600000000001</c:v>
                </c:pt>
                <c:pt idx="14">
                  <c:v>1.1266599999999998</c:v>
                </c:pt>
                <c:pt idx="15">
                  <c:v>1.1265799999999999</c:v>
                </c:pt>
                <c:pt idx="16">
                  <c:v>1.1216200000000001</c:v>
                </c:pt>
                <c:pt idx="17">
                  <c:v>1.1329799999999999</c:v>
                </c:pt>
                <c:pt idx="18">
                  <c:v>1.1386400000000001</c:v>
                </c:pt>
                <c:pt idx="19">
                  <c:v>1.1483000000000001</c:v>
                </c:pt>
                <c:pt idx="20">
                  <c:v>1.15052</c:v>
                </c:pt>
                <c:pt idx="21">
                  <c:v>1.1547399999999999</c:v>
                </c:pt>
                <c:pt idx="22">
                  <c:v>1.1679600000000001</c:v>
                </c:pt>
                <c:pt idx="23">
                  <c:v>1.17334</c:v>
                </c:pt>
                <c:pt idx="24">
                  <c:v>1.17364</c:v>
                </c:pt>
                <c:pt idx="25">
                  <c:v>1.1760600000000001</c:v>
                </c:pt>
                <c:pt idx="26">
                  <c:v>1.1809400000000001</c:v>
                </c:pt>
                <c:pt idx="27">
                  <c:v>1.17584</c:v>
                </c:pt>
                <c:pt idx="28">
                  <c:v>1.17086</c:v>
                </c:pt>
                <c:pt idx="29">
                  <c:v>1.1524800000000002</c:v>
                </c:pt>
                <c:pt idx="30">
                  <c:v>1.1601399999999999</c:v>
                </c:pt>
                <c:pt idx="31">
                  <c:v>1.1577</c:v>
                </c:pt>
                <c:pt idx="32">
                  <c:v>1.15408</c:v>
                </c:pt>
                <c:pt idx="33">
                  <c:v>1.1369</c:v>
                </c:pt>
                <c:pt idx="34">
                  <c:v>1.1355599999999999</c:v>
                </c:pt>
                <c:pt idx="35">
                  <c:v>1.14622</c:v>
                </c:pt>
                <c:pt idx="36">
                  <c:v>1.1575000000000002</c:v>
                </c:pt>
                <c:pt idx="37">
                  <c:v>1.1578599999999999</c:v>
                </c:pt>
                <c:pt idx="38">
                  <c:v>1.1657999999999997</c:v>
                </c:pt>
                <c:pt idx="39">
                  <c:v>1.17936</c:v>
                </c:pt>
                <c:pt idx="40">
                  <c:v>1.1939</c:v>
                </c:pt>
                <c:pt idx="41">
                  <c:v>1.2061600000000001</c:v>
                </c:pt>
                <c:pt idx="42">
                  <c:v>1.21394</c:v>
                </c:pt>
                <c:pt idx="43">
                  <c:v>1.21804</c:v>
                </c:pt>
                <c:pt idx="44">
                  <c:v>1.2223999999999999</c:v>
                </c:pt>
                <c:pt idx="45">
                  <c:v>1.2198799999999999</c:v>
                </c:pt>
                <c:pt idx="46">
                  <c:v>1.22858</c:v>
                </c:pt>
                <c:pt idx="47">
                  <c:v>1.21906</c:v>
                </c:pt>
                <c:pt idx="48">
                  <c:v>1.23638</c:v>
                </c:pt>
                <c:pt idx="49">
                  <c:v>1.2476599999999998</c:v>
                </c:pt>
                <c:pt idx="50">
                  <c:v>1.24498</c:v>
                </c:pt>
                <c:pt idx="51">
                  <c:v>1.2524200000000001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7D-45F6-ABE2-21419802E9A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1.4075</c:v>
                </c:pt>
                <c:pt idx="1">
                  <c:v>1.3976</c:v>
                </c:pt>
                <c:pt idx="2">
                  <c:v>1.3976</c:v>
                </c:pt>
                <c:pt idx="3">
                  <c:v>1.2775000000000001</c:v>
                </c:pt>
                <c:pt idx="4">
                  <c:v>1.3069</c:v>
                </c:pt>
                <c:pt idx="5">
                  <c:v>1.2423</c:v>
                </c:pt>
                <c:pt idx="6">
                  <c:v>1.2475000000000001</c:v>
                </c:pt>
                <c:pt idx="7">
                  <c:v>1.2298</c:v>
                </c:pt>
                <c:pt idx="8">
                  <c:v>1.2028000000000001</c:v>
                </c:pt>
                <c:pt idx="9">
                  <c:v>1.2143999999999999</c:v>
                </c:pt>
                <c:pt idx="10">
                  <c:v>1.2239</c:v>
                </c:pt>
                <c:pt idx="11">
                  <c:v>1.2206999999999999</c:v>
                </c:pt>
                <c:pt idx="12">
                  <c:v>1.1480999999999999</c:v>
                </c:pt>
                <c:pt idx="13">
                  <c:v>1.2005999999999999</c:v>
                </c:pt>
                <c:pt idx="14">
                  <c:v>1.1754</c:v>
                </c:pt>
                <c:pt idx="15">
                  <c:v>1.1588000000000001</c:v>
                </c:pt>
                <c:pt idx="16">
                  <c:v>1.1181000000000001</c:v>
                </c:pt>
                <c:pt idx="17">
                  <c:v>1.1548</c:v>
                </c:pt>
                <c:pt idx="18">
                  <c:v>1.1476</c:v>
                </c:pt>
                <c:pt idx="19">
                  <c:v>1.1506000000000001</c:v>
                </c:pt>
                <c:pt idx="20">
                  <c:v>1.1495</c:v>
                </c:pt>
                <c:pt idx="21">
                  <c:v>1.1556</c:v>
                </c:pt>
                <c:pt idx="22">
                  <c:v>1.1697</c:v>
                </c:pt>
                <c:pt idx="23">
                  <c:v>1.1726000000000001</c:v>
                </c:pt>
                <c:pt idx="24">
                  <c:v>1.1759999999999999</c:v>
                </c:pt>
                <c:pt idx="25">
                  <c:v>1.1533</c:v>
                </c:pt>
                <c:pt idx="26">
                  <c:v>1.1797</c:v>
                </c:pt>
                <c:pt idx="27">
                  <c:v>1.1685000000000001</c:v>
                </c:pt>
                <c:pt idx="28">
                  <c:v>1.1485000000000001</c:v>
                </c:pt>
                <c:pt idx="29">
                  <c:v>1.1264000000000001</c:v>
                </c:pt>
                <c:pt idx="30">
                  <c:v>1.1380999999999999</c:v>
                </c:pt>
                <c:pt idx="31">
                  <c:v>1.1355999999999999</c:v>
                </c:pt>
                <c:pt idx="32">
                  <c:v>1.1394</c:v>
                </c:pt>
                <c:pt idx="33">
                  <c:v>1.1367</c:v>
                </c:pt>
                <c:pt idx="34">
                  <c:v>1.1069</c:v>
                </c:pt>
                <c:pt idx="35">
                  <c:v>1.1351</c:v>
                </c:pt>
                <c:pt idx="36">
                  <c:v>1.1216999999999999</c:v>
                </c:pt>
                <c:pt idx="37">
                  <c:v>1.1259999999999999</c:v>
                </c:pt>
                <c:pt idx="38">
                  <c:v>1.1004</c:v>
                </c:pt>
                <c:pt idx="39">
                  <c:v>1.1415</c:v>
                </c:pt>
                <c:pt idx="40">
                  <c:v>1.1456</c:v>
                </c:pt>
                <c:pt idx="41">
                  <c:v>1.1637999999999999</c:v>
                </c:pt>
                <c:pt idx="42">
                  <c:v>1.1726000000000001</c:v>
                </c:pt>
                <c:pt idx="43">
                  <c:v>1.1756</c:v>
                </c:pt>
                <c:pt idx="44">
                  <c:v>1.1816</c:v>
                </c:pt>
                <c:pt idx="45">
                  <c:v>1.1924999999999999</c:v>
                </c:pt>
                <c:pt idx="46">
                  <c:v>1.2123999999999999</c:v>
                </c:pt>
                <c:pt idx="47">
                  <c:v>1.196</c:v>
                </c:pt>
                <c:pt idx="48">
                  <c:v>1.2136</c:v>
                </c:pt>
                <c:pt idx="49">
                  <c:v>1.1996</c:v>
                </c:pt>
                <c:pt idx="50">
                  <c:v>1.1929000000000001</c:v>
                </c:pt>
                <c:pt idx="51">
                  <c:v>1.1662999999999999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7D-45F6-ABE2-21419802E9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BB7-4272-B68A-FFE31A749471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1.2142999999999999</c:v>
                </c:pt>
                <c:pt idx="1">
                  <c:v>1.2072000000000001</c:v>
                </c:pt>
                <c:pt idx="2">
                  <c:v>1.2117</c:v>
                </c:pt>
                <c:pt idx="3">
                  <c:v>1.2124999999999999</c:v>
                </c:pt>
                <c:pt idx="4">
                  <c:v>1.21</c:v>
                </c:pt>
                <c:pt idx="5">
                  <c:v>1.2246999999999999</c:v>
                </c:pt>
                <c:pt idx="6">
                  <c:v>1.2157</c:v>
                </c:pt>
                <c:pt idx="7">
                  <c:v>1.2018</c:v>
                </c:pt>
                <c:pt idx="8">
                  <c:v>1.2032</c:v>
                </c:pt>
                <c:pt idx="9">
                  <c:v>1.2</c:v>
                </c:pt>
                <c:pt idx="10">
                  <c:v>1.1982999999999999</c:v>
                </c:pt>
                <c:pt idx="11">
                  <c:v>1.1972</c:v>
                </c:pt>
                <c:pt idx="12">
                  <c:v>1.1408</c:v>
                </c:pt>
                <c:pt idx="13">
                  <c:v>1.1900999999999999</c:v>
                </c:pt>
                <c:pt idx="14">
                  <c:v>1.1722999999999999</c:v>
                </c:pt>
                <c:pt idx="15">
                  <c:v>1.1519999999999999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7D-45F6-ABE2-21419802E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104648"/>
        <c:axId val="156105040"/>
      </c:lineChart>
      <c:catAx>
        <c:axId val="15610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105040"/>
        <c:crossesAt val="-0.1"/>
        <c:auto val="1"/>
        <c:lblAlgn val="ctr"/>
        <c:lblOffset val="100"/>
        <c:noMultiLvlLbl val="0"/>
      </c:catAx>
      <c:valAx>
        <c:axId val="156105040"/>
        <c:scaling>
          <c:orientation val="minMax"/>
          <c:min val="0.7500000000000001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104648"/>
        <c:crosses val="autoZero"/>
        <c:crossBetween val="between"/>
        <c:majorUnit val="0.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DRY WHEY PRICES</a:t>
            </a:r>
          </a:p>
          <a:p>
            <a:pPr>
              <a:defRPr/>
            </a:pPr>
            <a:r>
              <a:rPr lang="en-US" sz="2000" b="0" baseline="0" dirty="0"/>
              <a:t>US,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2771065254774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0.44177999999999995</c:v>
                </c:pt>
                <c:pt idx="1">
                  <c:v>0.44832</c:v>
                </c:pt>
                <c:pt idx="2">
                  <c:v>0.45617999999999997</c:v>
                </c:pt>
                <c:pt idx="3">
                  <c:v>0.46116000000000001</c:v>
                </c:pt>
                <c:pt idx="4">
                  <c:v>0.46367999999999998</c:v>
                </c:pt>
                <c:pt idx="5">
                  <c:v>0.47352000000000005</c:v>
                </c:pt>
                <c:pt idx="6">
                  <c:v>0.47450000000000003</c:v>
                </c:pt>
                <c:pt idx="7">
                  <c:v>0.47230000000000005</c:v>
                </c:pt>
                <c:pt idx="8">
                  <c:v>0.47714000000000001</c:v>
                </c:pt>
                <c:pt idx="9">
                  <c:v>0.47675999999999996</c:v>
                </c:pt>
                <c:pt idx="10">
                  <c:v>0.47517999999999994</c:v>
                </c:pt>
                <c:pt idx="11">
                  <c:v>0.48577999999999999</c:v>
                </c:pt>
                <c:pt idx="12">
                  <c:v>0.48174</c:v>
                </c:pt>
                <c:pt idx="13">
                  <c:v>0.47870000000000001</c:v>
                </c:pt>
                <c:pt idx="14">
                  <c:v>0.47330000000000005</c:v>
                </c:pt>
                <c:pt idx="15">
                  <c:v>0.47317999999999999</c:v>
                </c:pt>
                <c:pt idx="16">
                  <c:v>0.47102000000000005</c:v>
                </c:pt>
                <c:pt idx="17">
                  <c:v>0.47245999999999999</c:v>
                </c:pt>
                <c:pt idx="18">
                  <c:v>0.47319999999999995</c:v>
                </c:pt>
                <c:pt idx="19">
                  <c:v>0.47305999999999998</c:v>
                </c:pt>
                <c:pt idx="20">
                  <c:v>0.46354000000000006</c:v>
                </c:pt>
                <c:pt idx="21">
                  <c:v>0.46508000000000005</c:v>
                </c:pt>
                <c:pt idx="22">
                  <c:v>0.46196000000000004</c:v>
                </c:pt>
                <c:pt idx="23">
                  <c:v>0.45682</c:v>
                </c:pt>
                <c:pt idx="24">
                  <c:v>0.45426</c:v>
                </c:pt>
                <c:pt idx="25">
                  <c:v>0.45267999999999997</c:v>
                </c:pt>
                <c:pt idx="26">
                  <c:v>0.43654000000000004</c:v>
                </c:pt>
                <c:pt idx="27">
                  <c:v>0.43990000000000001</c:v>
                </c:pt>
                <c:pt idx="28">
                  <c:v>0.43581999999999999</c:v>
                </c:pt>
                <c:pt idx="29">
                  <c:v>0.43645999999999996</c:v>
                </c:pt>
                <c:pt idx="30">
                  <c:v>0.43773999999999996</c:v>
                </c:pt>
                <c:pt idx="31">
                  <c:v>0.42508000000000001</c:v>
                </c:pt>
                <c:pt idx="32">
                  <c:v>0.42970000000000008</c:v>
                </c:pt>
                <c:pt idx="33">
                  <c:v>0.42295999999999995</c:v>
                </c:pt>
                <c:pt idx="34">
                  <c:v>0.41961999999999994</c:v>
                </c:pt>
                <c:pt idx="35">
                  <c:v>0.41981999999999997</c:v>
                </c:pt>
                <c:pt idx="36">
                  <c:v>0.42165999999999998</c:v>
                </c:pt>
                <c:pt idx="37">
                  <c:v>0.42532000000000003</c:v>
                </c:pt>
                <c:pt idx="38">
                  <c:v>0.42519999999999997</c:v>
                </c:pt>
                <c:pt idx="39">
                  <c:v>0.43019999999999997</c:v>
                </c:pt>
                <c:pt idx="40">
                  <c:v>0.43119999999999992</c:v>
                </c:pt>
                <c:pt idx="41">
                  <c:v>0.43251999999999996</c:v>
                </c:pt>
                <c:pt idx="42">
                  <c:v>0.43224000000000001</c:v>
                </c:pt>
                <c:pt idx="43">
                  <c:v>0.43900000000000006</c:v>
                </c:pt>
                <c:pt idx="44">
                  <c:v>0.43665999999999999</c:v>
                </c:pt>
                <c:pt idx="45">
                  <c:v>0.43875999999999998</c:v>
                </c:pt>
                <c:pt idx="46">
                  <c:v>0.44797999999999999</c:v>
                </c:pt>
                <c:pt idx="47">
                  <c:v>0.45328000000000002</c:v>
                </c:pt>
                <c:pt idx="48">
                  <c:v>0.45865999999999996</c:v>
                </c:pt>
                <c:pt idx="49">
                  <c:v>0.4607</c:v>
                </c:pt>
                <c:pt idx="50">
                  <c:v>0.46742</c:v>
                </c:pt>
                <c:pt idx="51">
                  <c:v>0.46348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C2-4977-BF24-1903EB9F5ED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0.443</c:v>
                </c:pt>
                <c:pt idx="1">
                  <c:v>0.44529999999999997</c:v>
                </c:pt>
                <c:pt idx="2">
                  <c:v>0.42570000000000002</c:v>
                </c:pt>
                <c:pt idx="3">
                  <c:v>0.4002</c:v>
                </c:pt>
                <c:pt idx="4">
                  <c:v>0.41649999999999998</c:v>
                </c:pt>
                <c:pt idx="5">
                  <c:v>0.3997</c:v>
                </c:pt>
                <c:pt idx="6">
                  <c:v>0.39900000000000002</c:v>
                </c:pt>
                <c:pt idx="7">
                  <c:v>0.4032</c:v>
                </c:pt>
                <c:pt idx="8">
                  <c:v>0.40860000000000002</c:v>
                </c:pt>
                <c:pt idx="9">
                  <c:v>0.42449999999999999</c:v>
                </c:pt>
                <c:pt idx="10">
                  <c:v>0.41839999999999999</c:v>
                </c:pt>
                <c:pt idx="11">
                  <c:v>0.4385</c:v>
                </c:pt>
                <c:pt idx="12">
                  <c:v>0.45440000000000003</c:v>
                </c:pt>
                <c:pt idx="13">
                  <c:v>0.4617</c:v>
                </c:pt>
                <c:pt idx="14">
                  <c:v>0.44719999999999999</c:v>
                </c:pt>
                <c:pt idx="15">
                  <c:v>0.42959999999999998</c:v>
                </c:pt>
                <c:pt idx="16">
                  <c:v>0.42620000000000002</c:v>
                </c:pt>
                <c:pt idx="17">
                  <c:v>0.41020000000000001</c:v>
                </c:pt>
                <c:pt idx="18">
                  <c:v>0.39069999999999999</c:v>
                </c:pt>
                <c:pt idx="19">
                  <c:v>0.37969999999999998</c:v>
                </c:pt>
                <c:pt idx="20">
                  <c:v>0.34210000000000002</c:v>
                </c:pt>
                <c:pt idx="21">
                  <c:v>0.33539999999999998</c:v>
                </c:pt>
                <c:pt idx="22">
                  <c:v>0.3246</c:v>
                </c:pt>
                <c:pt idx="23">
                  <c:v>0.3196</c:v>
                </c:pt>
                <c:pt idx="24">
                  <c:v>0.31309999999999999</c:v>
                </c:pt>
                <c:pt idx="25">
                  <c:v>0.29099999999999998</c:v>
                </c:pt>
                <c:pt idx="26">
                  <c:v>0.2757</c:v>
                </c:pt>
                <c:pt idx="27">
                  <c:v>0.2596</c:v>
                </c:pt>
                <c:pt idx="28">
                  <c:v>0.25440000000000002</c:v>
                </c:pt>
                <c:pt idx="29">
                  <c:v>0.25609999999999999</c:v>
                </c:pt>
                <c:pt idx="30">
                  <c:v>0.24890000000000001</c:v>
                </c:pt>
                <c:pt idx="31">
                  <c:v>0.26350000000000001</c:v>
                </c:pt>
                <c:pt idx="32">
                  <c:v>0.27060000000000001</c:v>
                </c:pt>
                <c:pt idx="33">
                  <c:v>0.26650000000000001</c:v>
                </c:pt>
                <c:pt idx="34">
                  <c:v>0.27900000000000003</c:v>
                </c:pt>
                <c:pt idx="35">
                  <c:v>0.28549999999999998</c:v>
                </c:pt>
                <c:pt idx="36">
                  <c:v>0.29859999999999998</c:v>
                </c:pt>
                <c:pt idx="37">
                  <c:v>0.30230000000000001</c:v>
                </c:pt>
                <c:pt idx="38">
                  <c:v>0.30990000000000001</c:v>
                </c:pt>
                <c:pt idx="39">
                  <c:v>0.30549999999999999</c:v>
                </c:pt>
                <c:pt idx="40">
                  <c:v>0.31330000000000002</c:v>
                </c:pt>
                <c:pt idx="41">
                  <c:v>0.31730000000000003</c:v>
                </c:pt>
                <c:pt idx="42">
                  <c:v>0.34029999999999999</c:v>
                </c:pt>
                <c:pt idx="43">
                  <c:v>0.35510000000000003</c:v>
                </c:pt>
                <c:pt idx="44">
                  <c:v>0.38290000000000002</c:v>
                </c:pt>
                <c:pt idx="45">
                  <c:v>0.3906</c:v>
                </c:pt>
                <c:pt idx="46">
                  <c:v>0.40450000000000003</c:v>
                </c:pt>
                <c:pt idx="47">
                  <c:v>0.4123</c:v>
                </c:pt>
                <c:pt idx="48">
                  <c:v>0.41830000000000001</c:v>
                </c:pt>
                <c:pt idx="49">
                  <c:v>0.41880000000000001</c:v>
                </c:pt>
                <c:pt idx="50">
                  <c:v>0.42249999999999999</c:v>
                </c:pt>
                <c:pt idx="51">
                  <c:v>0.41089999999999999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C2-4977-BF24-1903EB9F5E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D16-410A-BA95-0DB56BA56A99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0.4264</c:v>
                </c:pt>
                <c:pt idx="1">
                  <c:v>0.4304</c:v>
                </c:pt>
                <c:pt idx="2">
                  <c:v>0.43840000000000001</c:v>
                </c:pt>
                <c:pt idx="3">
                  <c:v>0.43619999999999998</c:v>
                </c:pt>
                <c:pt idx="4">
                  <c:v>0.43930000000000002</c:v>
                </c:pt>
                <c:pt idx="5">
                  <c:v>0.44979999999999998</c:v>
                </c:pt>
                <c:pt idx="6">
                  <c:v>0.47399999999999998</c:v>
                </c:pt>
                <c:pt idx="7">
                  <c:v>0.49830000000000002</c:v>
                </c:pt>
                <c:pt idx="8">
                  <c:v>0.49059999999999998</c:v>
                </c:pt>
                <c:pt idx="9">
                  <c:v>0.48349999999999999</c:v>
                </c:pt>
                <c:pt idx="10">
                  <c:v>0.48630000000000001</c:v>
                </c:pt>
                <c:pt idx="11">
                  <c:v>0.46500000000000002</c:v>
                </c:pt>
                <c:pt idx="12">
                  <c:v>0.46210000000000001</c:v>
                </c:pt>
                <c:pt idx="13">
                  <c:v>0.44690000000000002</c:v>
                </c:pt>
                <c:pt idx="14">
                  <c:v>0.44259999999999999</c:v>
                </c:pt>
                <c:pt idx="15">
                  <c:v>0.42749999999999999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C2-4977-BF24-1903EB9F5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105824"/>
        <c:axId val="156106216"/>
      </c:lineChart>
      <c:catAx>
        <c:axId val="1561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6106216"/>
        <c:crossesAt val="-0.1"/>
        <c:auto val="1"/>
        <c:lblAlgn val="ctr"/>
        <c:lblOffset val="100"/>
        <c:noMultiLvlLbl val="0"/>
      </c:catAx>
      <c:valAx>
        <c:axId val="1561062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1058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PRICE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VOLUME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CHEDDAR CHEESE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500 Pound Barrel, US,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7561521404652032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Price</c:v>
                </c:pt>
              </c:strCache>
            </c:strRef>
          </c:tx>
          <c:spPr>
            <a:ln w="38100">
              <a:solidFill>
                <a:srgbClr val="1F497D"/>
              </a:solidFill>
            </a:ln>
          </c:spPr>
          <c:marker>
            <c:symbol val="none"/>
          </c:marker>
          <c:cat>
            <c:numRef>
              <c:f>Sheet1!$A$2:$A$244</c:f>
              <c:numCache>
                <c:formatCode>General</c:formatCode>
                <c:ptCount val="243"/>
                <c:pt idx="0">
                  <c:v>2020</c:v>
                </c:pt>
                <c:pt idx="52">
                  <c:v>2021</c:v>
                </c:pt>
                <c:pt idx="104">
                  <c:v>2022</c:v>
                </c:pt>
                <c:pt idx="156">
                  <c:v>2023</c:v>
                </c:pt>
                <c:pt idx="208">
                  <c:v>2024</c:v>
                </c:pt>
              </c:numCache>
            </c:numRef>
          </c:cat>
          <c:val>
            <c:numRef>
              <c:f>Sheet1!$B$2:$B$225</c:f>
              <c:numCache>
                <c:formatCode>General</c:formatCode>
                <c:ptCount val="224"/>
                <c:pt idx="0">
                  <c:v>1.8439000000000001</c:v>
                </c:pt>
                <c:pt idx="1">
                  <c:v>1.8022</c:v>
                </c:pt>
                <c:pt idx="2">
                  <c:v>1.7706999999999999</c:v>
                </c:pt>
                <c:pt idx="3">
                  <c:v>1.7327999999999999</c:v>
                </c:pt>
                <c:pt idx="4">
                  <c:v>1.7153</c:v>
                </c:pt>
                <c:pt idx="5">
                  <c:v>1.7091000000000001</c:v>
                </c:pt>
                <c:pt idx="6">
                  <c:v>1.6781999999999999</c:v>
                </c:pt>
                <c:pt idx="7">
                  <c:v>1.6638999999999999</c:v>
                </c:pt>
                <c:pt idx="8">
                  <c:v>1.6868000000000001</c:v>
                </c:pt>
                <c:pt idx="9">
                  <c:v>1.7075</c:v>
                </c:pt>
                <c:pt idx="10">
                  <c:v>1.6828000000000001</c:v>
                </c:pt>
                <c:pt idx="11">
                  <c:v>1.6354</c:v>
                </c:pt>
                <c:pt idx="12">
                  <c:v>1.6059000000000001</c:v>
                </c:pt>
                <c:pt idx="13">
                  <c:v>1.5607</c:v>
                </c:pt>
                <c:pt idx="14">
                  <c:v>1.4317</c:v>
                </c:pt>
                <c:pt idx="15">
                  <c:v>1.2790999999999999</c:v>
                </c:pt>
                <c:pt idx="16">
                  <c:v>1.1637999999999999</c:v>
                </c:pt>
                <c:pt idx="17">
                  <c:v>1.1323000000000001</c:v>
                </c:pt>
                <c:pt idx="18">
                  <c:v>1.1838</c:v>
                </c:pt>
                <c:pt idx="19">
                  <c:v>1.2659</c:v>
                </c:pt>
                <c:pt idx="20">
                  <c:v>1.4471000000000001</c:v>
                </c:pt>
                <c:pt idx="21">
                  <c:v>1.7395</c:v>
                </c:pt>
                <c:pt idx="22">
                  <c:v>1.9435</c:v>
                </c:pt>
                <c:pt idx="23">
                  <c:v>2.2111999999999998</c:v>
                </c:pt>
                <c:pt idx="24">
                  <c:v>2.4047000000000001</c:v>
                </c:pt>
                <c:pt idx="25">
                  <c:v>2.4980000000000002</c:v>
                </c:pt>
                <c:pt idx="26">
                  <c:v>2.5190000000000001</c:v>
                </c:pt>
                <c:pt idx="27">
                  <c:v>2.5495000000000001</c:v>
                </c:pt>
                <c:pt idx="28">
                  <c:v>2.5575000000000001</c:v>
                </c:pt>
                <c:pt idx="29">
                  <c:v>2.5886</c:v>
                </c:pt>
                <c:pt idx="30">
                  <c:v>2.6143999999999998</c:v>
                </c:pt>
                <c:pt idx="31">
                  <c:v>2.5889000000000002</c:v>
                </c:pt>
                <c:pt idx="32">
                  <c:v>2.2166999999999999</c:v>
                </c:pt>
                <c:pt idx="33">
                  <c:v>1.9251</c:v>
                </c:pt>
                <c:pt idx="34">
                  <c:v>1.6873</c:v>
                </c:pt>
                <c:pt idx="35">
                  <c:v>1.5590999999999999</c:v>
                </c:pt>
                <c:pt idx="36">
                  <c:v>1.5981000000000001</c:v>
                </c:pt>
                <c:pt idx="37">
                  <c:v>1.7170000000000001</c:v>
                </c:pt>
                <c:pt idx="38">
                  <c:v>1.7797000000000001</c:v>
                </c:pt>
                <c:pt idx="39">
                  <c:v>1.8098000000000001</c:v>
                </c:pt>
                <c:pt idx="40">
                  <c:v>1.8889</c:v>
                </c:pt>
                <c:pt idx="41">
                  <c:v>2.0526</c:v>
                </c:pt>
                <c:pt idx="42">
                  <c:v>2.1812</c:v>
                </c:pt>
                <c:pt idx="43">
                  <c:v>2.3849</c:v>
                </c:pt>
                <c:pt idx="44">
                  <c:v>2.5348999999999999</c:v>
                </c:pt>
                <c:pt idx="45">
                  <c:v>2.6206999999999998</c:v>
                </c:pt>
                <c:pt idx="46">
                  <c:v>2.4232999999999998</c:v>
                </c:pt>
                <c:pt idx="47">
                  <c:v>2.0324</c:v>
                </c:pt>
                <c:pt idx="48">
                  <c:v>1.6422000000000001</c:v>
                </c:pt>
                <c:pt idx="49">
                  <c:v>1.5508999999999999</c:v>
                </c:pt>
                <c:pt idx="50">
                  <c:v>1.5317000000000001</c:v>
                </c:pt>
                <c:pt idx="51">
                  <c:v>1.5525</c:v>
                </c:pt>
                <c:pt idx="52">
                  <c:v>1.6023000000000001</c:v>
                </c:pt>
                <c:pt idx="53">
                  <c:v>1.6627000000000001</c:v>
                </c:pt>
                <c:pt idx="54">
                  <c:v>1.7050000000000001</c:v>
                </c:pt>
                <c:pt idx="55">
                  <c:v>1.6327</c:v>
                </c:pt>
                <c:pt idx="56">
                  <c:v>1.5567</c:v>
                </c:pt>
                <c:pt idx="57">
                  <c:v>1.5417000000000001</c:v>
                </c:pt>
                <c:pt idx="58">
                  <c:v>1.5709</c:v>
                </c:pt>
                <c:pt idx="59">
                  <c:v>1.5685</c:v>
                </c:pt>
                <c:pt idx="60">
                  <c:v>1.5423</c:v>
                </c:pt>
                <c:pt idx="61">
                  <c:v>1.5439000000000001</c:v>
                </c:pt>
                <c:pt idx="62">
                  <c:v>1.5926</c:v>
                </c:pt>
                <c:pt idx="63">
                  <c:v>1.6227</c:v>
                </c:pt>
                <c:pt idx="64">
                  <c:v>1.5936999999999999</c:v>
                </c:pt>
                <c:pt idx="65">
                  <c:v>1.5863</c:v>
                </c:pt>
                <c:pt idx="66">
                  <c:v>1.6346000000000001</c:v>
                </c:pt>
                <c:pt idx="67">
                  <c:v>1.7337</c:v>
                </c:pt>
                <c:pt idx="68">
                  <c:v>1.8380000000000001</c:v>
                </c:pt>
                <c:pt idx="69">
                  <c:v>1.9135</c:v>
                </c:pt>
                <c:pt idx="70">
                  <c:v>1.9331</c:v>
                </c:pt>
                <c:pt idx="71">
                  <c:v>1.9007000000000001</c:v>
                </c:pt>
                <c:pt idx="72">
                  <c:v>1.8149999999999999</c:v>
                </c:pt>
                <c:pt idx="73">
                  <c:v>1.7601</c:v>
                </c:pt>
                <c:pt idx="74">
                  <c:v>1.7287999999999999</c:v>
                </c:pt>
                <c:pt idx="75">
                  <c:v>1.7196</c:v>
                </c:pt>
                <c:pt idx="76">
                  <c:v>1.7265999999999999</c:v>
                </c:pt>
                <c:pt idx="77">
                  <c:v>1.6641999999999999</c:v>
                </c:pt>
                <c:pt idx="78">
                  <c:v>1.6387</c:v>
                </c:pt>
                <c:pt idx="79">
                  <c:v>1.6377999999999999</c:v>
                </c:pt>
                <c:pt idx="80">
                  <c:v>1.6657</c:v>
                </c:pt>
                <c:pt idx="81">
                  <c:v>1.6064000000000001</c:v>
                </c:pt>
                <c:pt idx="82">
                  <c:v>1.5417000000000001</c:v>
                </c:pt>
                <c:pt idx="83">
                  <c:v>1.4975000000000001</c:v>
                </c:pt>
                <c:pt idx="84">
                  <c:v>1.4864999999999999</c:v>
                </c:pt>
                <c:pt idx="85">
                  <c:v>1.5447</c:v>
                </c:pt>
                <c:pt idx="86">
                  <c:v>1.5817000000000001</c:v>
                </c:pt>
                <c:pt idx="87">
                  <c:v>1.548</c:v>
                </c:pt>
                <c:pt idx="88">
                  <c:v>1.5435000000000001</c:v>
                </c:pt>
                <c:pt idx="89">
                  <c:v>1.5857000000000001</c:v>
                </c:pt>
                <c:pt idx="90">
                  <c:v>1.6409</c:v>
                </c:pt>
                <c:pt idx="91">
                  <c:v>1.7161999999999999</c:v>
                </c:pt>
                <c:pt idx="92">
                  <c:v>1.8041</c:v>
                </c:pt>
                <c:pt idx="93">
                  <c:v>1.8668</c:v>
                </c:pt>
                <c:pt idx="94">
                  <c:v>1.8895999999999999</c:v>
                </c:pt>
                <c:pt idx="95">
                  <c:v>1.9408000000000001</c:v>
                </c:pt>
                <c:pt idx="96">
                  <c:v>1.8278000000000001</c:v>
                </c:pt>
                <c:pt idx="97">
                  <c:v>1.7605999999999999</c:v>
                </c:pt>
                <c:pt idx="98">
                  <c:v>1.6866000000000001</c:v>
                </c:pt>
                <c:pt idx="99">
                  <c:v>1.6489</c:v>
                </c:pt>
                <c:pt idx="100">
                  <c:v>1.6597</c:v>
                </c:pt>
                <c:pt idx="101">
                  <c:v>1.7225999999999999</c:v>
                </c:pt>
                <c:pt idx="102">
                  <c:v>1.7595000000000001</c:v>
                </c:pt>
                <c:pt idx="103">
                  <c:v>1.7634000000000001</c:v>
                </c:pt>
                <c:pt idx="104">
                  <c:v>1.7876000000000001</c:v>
                </c:pt>
                <c:pt idx="105">
                  <c:v>1.8312999999999999</c:v>
                </c:pt>
                <c:pt idx="106">
                  <c:v>1.9318</c:v>
                </c:pt>
                <c:pt idx="107">
                  <c:v>1.9756</c:v>
                </c:pt>
                <c:pt idx="108">
                  <c:v>1.9345000000000001</c:v>
                </c:pt>
                <c:pt idx="109">
                  <c:v>1.9384999999999999</c:v>
                </c:pt>
                <c:pt idx="110">
                  <c:v>1.9650000000000001</c:v>
                </c:pt>
                <c:pt idx="111">
                  <c:v>2.0179</c:v>
                </c:pt>
                <c:pt idx="112">
                  <c:v>2.0640000000000001</c:v>
                </c:pt>
                <c:pt idx="113">
                  <c:v>2.0886</c:v>
                </c:pt>
                <c:pt idx="114">
                  <c:v>2.1404000000000001</c:v>
                </c:pt>
                <c:pt idx="115">
                  <c:v>2.1575000000000002</c:v>
                </c:pt>
                <c:pt idx="116">
                  <c:v>2.2423000000000002</c:v>
                </c:pt>
                <c:pt idx="117">
                  <c:v>2.3113000000000001</c:v>
                </c:pt>
                <c:pt idx="118">
                  <c:v>2.4045999999999998</c:v>
                </c:pt>
                <c:pt idx="119">
                  <c:v>2.4885000000000002</c:v>
                </c:pt>
                <c:pt idx="120">
                  <c:v>2.5404</c:v>
                </c:pt>
                <c:pt idx="121">
                  <c:v>2.5417999999999998</c:v>
                </c:pt>
                <c:pt idx="122">
                  <c:v>2.5293000000000001</c:v>
                </c:pt>
                <c:pt idx="123">
                  <c:v>2.5516000000000001</c:v>
                </c:pt>
                <c:pt idx="124">
                  <c:v>2.5796000000000001</c:v>
                </c:pt>
                <c:pt idx="125">
                  <c:v>2.5392000000000001</c:v>
                </c:pt>
                <c:pt idx="126">
                  <c:v>2.4885000000000002</c:v>
                </c:pt>
                <c:pt idx="127">
                  <c:v>2.4556</c:v>
                </c:pt>
                <c:pt idx="128">
                  <c:v>2.4121999999999999</c:v>
                </c:pt>
                <c:pt idx="129">
                  <c:v>2.3614000000000002</c:v>
                </c:pt>
                <c:pt idx="130">
                  <c:v>2.3559000000000001</c:v>
                </c:pt>
                <c:pt idx="131">
                  <c:v>2.3485</c:v>
                </c:pt>
                <c:pt idx="132">
                  <c:v>2.3359999999999999</c:v>
                </c:pt>
                <c:pt idx="133">
                  <c:v>2.2452999999999999</c:v>
                </c:pt>
                <c:pt idx="134">
                  <c:v>2.1545999999999998</c:v>
                </c:pt>
                <c:pt idx="135">
                  <c:v>2.0644</c:v>
                </c:pt>
                <c:pt idx="136">
                  <c:v>2.0286</c:v>
                </c:pt>
                <c:pt idx="137">
                  <c:v>2.0488</c:v>
                </c:pt>
                <c:pt idx="138">
                  <c:v>2.0322</c:v>
                </c:pt>
                <c:pt idx="139">
                  <c:v>2.0139999999999998</c:v>
                </c:pt>
                <c:pt idx="140">
                  <c:v>2.0325000000000002</c:v>
                </c:pt>
                <c:pt idx="141">
                  <c:v>2.1135999999999999</c:v>
                </c:pt>
                <c:pt idx="142">
                  <c:v>2.2222</c:v>
                </c:pt>
                <c:pt idx="143">
                  <c:v>2.302</c:v>
                </c:pt>
                <c:pt idx="144">
                  <c:v>2.35</c:v>
                </c:pt>
                <c:pt idx="145">
                  <c:v>2.3382999999999998</c:v>
                </c:pt>
                <c:pt idx="146">
                  <c:v>2.3197000000000001</c:v>
                </c:pt>
                <c:pt idx="147">
                  <c:v>2.2254999999999998</c:v>
                </c:pt>
                <c:pt idx="148">
                  <c:v>2.1671999999999998</c:v>
                </c:pt>
                <c:pt idx="149">
                  <c:v>2.1583000000000001</c:v>
                </c:pt>
                <c:pt idx="150">
                  <c:v>2.1467999999999998</c:v>
                </c:pt>
                <c:pt idx="151">
                  <c:v>2.0775000000000001</c:v>
                </c:pt>
                <c:pt idx="152">
                  <c:v>2.04</c:v>
                </c:pt>
                <c:pt idx="153">
                  <c:v>2.0274999999999999</c:v>
                </c:pt>
                <c:pt idx="154">
                  <c:v>2.0009999999999999</c:v>
                </c:pt>
                <c:pt idx="155">
                  <c:v>1.9508000000000001</c:v>
                </c:pt>
                <c:pt idx="156">
                  <c:v>1.9542999999999999</c:v>
                </c:pt>
                <c:pt idx="157">
                  <c:v>1.9227000000000001</c:v>
                </c:pt>
                <c:pt idx="158">
                  <c:v>1.9081999999999999</c:v>
                </c:pt>
                <c:pt idx="159">
                  <c:v>1.8551</c:v>
                </c:pt>
                <c:pt idx="160">
                  <c:v>1.794</c:v>
                </c:pt>
                <c:pt idx="161">
                  <c:v>1.7571000000000001</c:v>
                </c:pt>
                <c:pt idx="162">
                  <c:v>1.7293000000000001</c:v>
                </c:pt>
                <c:pt idx="163">
                  <c:v>1.7022999999999999</c:v>
                </c:pt>
                <c:pt idx="164">
                  <c:v>1.7053</c:v>
                </c:pt>
                <c:pt idx="165">
                  <c:v>1.6998</c:v>
                </c:pt>
                <c:pt idx="166">
                  <c:v>1.7746</c:v>
                </c:pt>
                <c:pt idx="167">
                  <c:v>1.8775999999999999</c:v>
                </c:pt>
                <c:pt idx="168">
                  <c:v>2.0133999999999999</c:v>
                </c:pt>
                <c:pt idx="169">
                  <c:v>2.0457999999999998</c:v>
                </c:pt>
                <c:pt idx="170">
                  <c:v>1.9784999999999999</c:v>
                </c:pt>
                <c:pt idx="171">
                  <c:v>1.8313999999999999</c:v>
                </c:pt>
                <c:pt idx="172">
                  <c:v>1.7145999999999999</c:v>
                </c:pt>
                <c:pt idx="173">
                  <c:v>1.6728000000000001</c:v>
                </c:pt>
                <c:pt idx="174">
                  <c:v>1.6676</c:v>
                </c:pt>
                <c:pt idx="175">
                  <c:v>1.6436999999999999</c:v>
                </c:pt>
                <c:pt idx="176">
                  <c:v>1.6022000000000001</c:v>
                </c:pt>
                <c:pt idx="177">
                  <c:v>1.6064000000000001</c:v>
                </c:pt>
                <c:pt idx="178">
                  <c:v>1.6032</c:v>
                </c:pt>
                <c:pt idx="179">
                  <c:v>1.6587000000000001</c:v>
                </c:pt>
                <c:pt idx="180">
                  <c:v>1.6711</c:v>
                </c:pt>
                <c:pt idx="181">
                  <c:v>1.6460999999999999</c:v>
                </c:pt>
                <c:pt idx="182">
                  <c:v>1.5694999999999999</c:v>
                </c:pt>
                <c:pt idx="183">
                  <c:v>1.5056</c:v>
                </c:pt>
                <c:pt idx="184">
                  <c:v>1.5008999999999999</c:v>
                </c:pt>
                <c:pt idx="185">
                  <c:v>1.5590999999999999</c:v>
                </c:pt>
                <c:pt idx="186">
                  <c:v>1.7357</c:v>
                </c:pt>
                <c:pt idx="187">
                  <c:v>1.8735999999999999</c:v>
                </c:pt>
                <c:pt idx="188">
                  <c:v>1.9124000000000001</c:v>
                </c:pt>
                <c:pt idx="189">
                  <c:v>1.9360999999999999</c:v>
                </c:pt>
                <c:pt idx="190">
                  <c:v>1.9492</c:v>
                </c:pt>
                <c:pt idx="191">
                  <c:v>1.9762999999999999</c:v>
                </c:pt>
                <c:pt idx="192">
                  <c:v>1.9895</c:v>
                </c:pt>
                <c:pt idx="193">
                  <c:v>1.9764999999999999</c:v>
                </c:pt>
                <c:pt idx="194">
                  <c:v>1.881</c:v>
                </c:pt>
                <c:pt idx="195">
                  <c:v>1.742</c:v>
                </c:pt>
                <c:pt idx="196">
                  <c:v>1.7088000000000001</c:v>
                </c:pt>
                <c:pt idx="197">
                  <c:v>1.7234</c:v>
                </c:pt>
                <c:pt idx="198">
                  <c:v>1.7565</c:v>
                </c:pt>
                <c:pt idx="199">
                  <c:v>1.8048</c:v>
                </c:pt>
                <c:pt idx="200">
                  <c:v>1.8129</c:v>
                </c:pt>
                <c:pt idx="201">
                  <c:v>1.7839</c:v>
                </c:pt>
                <c:pt idx="202">
                  <c:v>1.7738</c:v>
                </c:pt>
                <c:pt idx="203">
                  <c:v>1.7104999999999999</c:v>
                </c:pt>
                <c:pt idx="204">
                  <c:v>1.659</c:v>
                </c:pt>
                <c:pt idx="205">
                  <c:v>1.6694</c:v>
                </c:pt>
                <c:pt idx="206">
                  <c:v>1.6592</c:v>
                </c:pt>
                <c:pt idx="207">
                  <c:v>1.619</c:v>
                </c:pt>
                <c:pt idx="208">
                  <c:v>1.554</c:v>
                </c:pt>
                <c:pt idx="209">
                  <c:v>1.5552999999999999</c:v>
                </c:pt>
                <c:pt idx="210">
                  <c:v>1.5671999999999999</c:v>
                </c:pt>
                <c:pt idx="211">
                  <c:v>1.5775999999999999</c:v>
                </c:pt>
                <c:pt idx="212">
                  <c:v>1.585</c:v>
                </c:pt>
                <c:pt idx="213">
                  <c:v>1.6269</c:v>
                </c:pt>
                <c:pt idx="214">
                  <c:v>1.6648000000000001</c:v>
                </c:pt>
                <c:pt idx="215">
                  <c:v>1.6629</c:v>
                </c:pt>
                <c:pt idx="216">
                  <c:v>1.7154</c:v>
                </c:pt>
                <c:pt idx="217">
                  <c:v>1.7525999999999999</c:v>
                </c:pt>
                <c:pt idx="218">
                  <c:v>1.7364999999999999</c:v>
                </c:pt>
                <c:pt idx="219">
                  <c:v>1.6438999999999999</c:v>
                </c:pt>
                <c:pt idx="220">
                  <c:v>1.6086</c:v>
                </c:pt>
                <c:pt idx="221">
                  <c:v>1.5763</c:v>
                </c:pt>
                <c:pt idx="222">
                  <c:v>1.5920000000000001</c:v>
                </c:pt>
                <c:pt idx="223">
                  <c:v>1.6345000000000001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02-4BD0-A049-D3442F27F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107000"/>
        <c:axId val="15610739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Volume</c:v>
                </c:pt>
              </c:strCache>
            </c:strRef>
          </c:tx>
          <c:spPr>
            <a:ln w="38100" cmpd="sng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Sheet1!$A$2:$A$261</c:f>
              <c:numCache>
                <c:formatCode>General</c:formatCode>
                <c:ptCount val="260"/>
                <c:pt idx="0">
                  <c:v>2020</c:v>
                </c:pt>
                <c:pt idx="52">
                  <c:v>2021</c:v>
                </c:pt>
                <c:pt idx="104">
                  <c:v>2022</c:v>
                </c:pt>
                <c:pt idx="156">
                  <c:v>2023</c:v>
                </c:pt>
                <c:pt idx="208">
                  <c:v>2024</c:v>
                </c:pt>
              </c:numCache>
            </c:numRef>
          </c:cat>
          <c:val>
            <c:numRef>
              <c:f>Sheet1!$C$2:$C$225</c:f>
              <c:numCache>
                <c:formatCode>General</c:formatCode>
                <c:ptCount val="224"/>
                <c:pt idx="0">
                  <c:v>12.715515</c:v>
                </c:pt>
                <c:pt idx="1">
                  <c:v>12.704097000000001</c:v>
                </c:pt>
                <c:pt idx="2">
                  <c:v>11.240423</c:v>
                </c:pt>
                <c:pt idx="3">
                  <c:v>12.085004</c:v>
                </c:pt>
                <c:pt idx="4">
                  <c:v>11.694514</c:v>
                </c:pt>
                <c:pt idx="5">
                  <c:v>11.265537999999999</c:v>
                </c:pt>
                <c:pt idx="6">
                  <c:v>12.052467999999999</c:v>
                </c:pt>
                <c:pt idx="7">
                  <c:v>12.928731000000001</c:v>
                </c:pt>
                <c:pt idx="8">
                  <c:v>11.899697</c:v>
                </c:pt>
                <c:pt idx="9">
                  <c:v>12.514778</c:v>
                </c:pt>
                <c:pt idx="10">
                  <c:v>11.04134</c:v>
                </c:pt>
                <c:pt idx="11">
                  <c:v>12.170128</c:v>
                </c:pt>
                <c:pt idx="12">
                  <c:v>11.954672</c:v>
                </c:pt>
                <c:pt idx="13">
                  <c:v>12.900153</c:v>
                </c:pt>
                <c:pt idx="14">
                  <c:v>12.484052</c:v>
                </c:pt>
                <c:pt idx="15">
                  <c:v>14.194042</c:v>
                </c:pt>
                <c:pt idx="16">
                  <c:v>16.513638</c:v>
                </c:pt>
                <c:pt idx="17">
                  <c:v>13.020003000000001</c:v>
                </c:pt>
                <c:pt idx="18">
                  <c:v>14.467741</c:v>
                </c:pt>
                <c:pt idx="19">
                  <c:v>12.605885000000001</c:v>
                </c:pt>
                <c:pt idx="20">
                  <c:v>11.28894</c:v>
                </c:pt>
                <c:pt idx="21">
                  <c:v>10.294917999999999</c:v>
                </c:pt>
                <c:pt idx="22">
                  <c:v>12.381701</c:v>
                </c:pt>
                <c:pt idx="23">
                  <c:v>12.992974</c:v>
                </c:pt>
                <c:pt idx="24">
                  <c:v>11.215598</c:v>
                </c:pt>
                <c:pt idx="25">
                  <c:v>12.853438000000001</c:v>
                </c:pt>
                <c:pt idx="26">
                  <c:v>11.230606</c:v>
                </c:pt>
                <c:pt idx="27">
                  <c:v>12.416817</c:v>
                </c:pt>
                <c:pt idx="28">
                  <c:v>11.992343</c:v>
                </c:pt>
                <c:pt idx="29">
                  <c:v>11.272481000000001</c:v>
                </c:pt>
                <c:pt idx="30">
                  <c:v>11.918960999999999</c:v>
                </c:pt>
                <c:pt idx="31">
                  <c:v>12.296646000000001</c:v>
                </c:pt>
                <c:pt idx="32">
                  <c:v>11.521409</c:v>
                </c:pt>
                <c:pt idx="33">
                  <c:v>14.098748000000001</c:v>
                </c:pt>
                <c:pt idx="34">
                  <c:v>13.573702000000001</c:v>
                </c:pt>
                <c:pt idx="35">
                  <c:v>13.464311</c:v>
                </c:pt>
                <c:pt idx="36">
                  <c:v>11.004329</c:v>
                </c:pt>
                <c:pt idx="37">
                  <c:v>12.724212</c:v>
                </c:pt>
                <c:pt idx="38">
                  <c:v>10.086145</c:v>
                </c:pt>
                <c:pt idx="39">
                  <c:v>11.618633000000001</c:v>
                </c:pt>
                <c:pt idx="40">
                  <c:v>11.501777000000001</c:v>
                </c:pt>
                <c:pt idx="41">
                  <c:v>11.734489</c:v>
                </c:pt>
                <c:pt idx="42">
                  <c:v>10.917215000000001</c:v>
                </c:pt>
                <c:pt idx="43">
                  <c:v>12.291537999999999</c:v>
                </c:pt>
                <c:pt idx="44">
                  <c:v>11.642557</c:v>
                </c:pt>
                <c:pt idx="45">
                  <c:v>12.781908</c:v>
                </c:pt>
                <c:pt idx="46">
                  <c:v>12.329707000000001</c:v>
                </c:pt>
                <c:pt idx="47">
                  <c:v>11.053309</c:v>
                </c:pt>
                <c:pt idx="48">
                  <c:v>13.458124</c:v>
                </c:pt>
                <c:pt idx="49">
                  <c:v>13.209507</c:v>
                </c:pt>
                <c:pt idx="50">
                  <c:v>13.979774000000001</c:v>
                </c:pt>
                <c:pt idx="51">
                  <c:v>9.9334410000000002</c:v>
                </c:pt>
                <c:pt idx="52">
                  <c:v>13.832157</c:v>
                </c:pt>
                <c:pt idx="53">
                  <c:v>14.938757000000001</c:v>
                </c:pt>
                <c:pt idx="54">
                  <c:v>13.696160000000001</c:v>
                </c:pt>
                <c:pt idx="55">
                  <c:v>13.688886999999999</c:v>
                </c:pt>
                <c:pt idx="56">
                  <c:v>13.811664</c:v>
                </c:pt>
                <c:pt idx="57">
                  <c:v>13.105306000000001</c:v>
                </c:pt>
                <c:pt idx="58">
                  <c:v>12.540713999999999</c:v>
                </c:pt>
                <c:pt idx="59">
                  <c:v>14.040179</c:v>
                </c:pt>
                <c:pt idx="60">
                  <c:v>12.326980000000001</c:v>
                </c:pt>
                <c:pt idx="61">
                  <c:v>14.968639</c:v>
                </c:pt>
                <c:pt idx="62">
                  <c:v>13.233129</c:v>
                </c:pt>
                <c:pt idx="63">
                  <c:v>13.537385</c:v>
                </c:pt>
                <c:pt idx="64">
                  <c:v>13.253688</c:v>
                </c:pt>
                <c:pt idx="65">
                  <c:v>13.371008</c:v>
                </c:pt>
                <c:pt idx="66">
                  <c:v>13.003485</c:v>
                </c:pt>
                <c:pt idx="67">
                  <c:v>13.354893000000001</c:v>
                </c:pt>
                <c:pt idx="68">
                  <c:v>13.412487</c:v>
                </c:pt>
                <c:pt idx="69">
                  <c:v>12.797679</c:v>
                </c:pt>
                <c:pt idx="70">
                  <c:v>13.501365</c:v>
                </c:pt>
                <c:pt idx="71">
                  <c:v>14.177809999999999</c:v>
                </c:pt>
                <c:pt idx="72">
                  <c:v>12.977748999999999</c:v>
                </c:pt>
                <c:pt idx="73">
                  <c:v>13.393539000000001</c:v>
                </c:pt>
                <c:pt idx="74">
                  <c:v>14.035932000000001</c:v>
                </c:pt>
                <c:pt idx="75">
                  <c:v>13.318807</c:v>
                </c:pt>
                <c:pt idx="76">
                  <c:v>12.331319000000001</c:v>
                </c:pt>
                <c:pt idx="77">
                  <c:v>11.544575</c:v>
                </c:pt>
                <c:pt idx="78">
                  <c:v>13.149003</c:v>
                </c:pt>
                <c:pt idx="79">
                  <c:v>15.698893</c:v>
                </c:pt>
                <c:pt idx="80">
                  <c:v>13.133490999999999</c:v>
                </c:pt>
                <c:pt idx="81">
                  <c:v>12.745599</c:v>
                </c:pt>
                <c:pt idx="82">
                  <c:v>13.142503</c:v>
                </c:pt>
                <c:pt idx="83">
                  <c:v>15.831728</c:v>
                </c:pt>
                <c:pt idx="84">
                  <c:v>15.193483000000001</c:v>
                </c:pt>
                <c:pt idx="85">
                  <c:v>13.460143</c:v>
                </c:pt>
                <c:pt idx="86">
                  <c:v>14.197797</c:v>
                </c:pt>
                <c:pt idx="87">
                  <c:v>12.966150000000001</c:v>
                </c:pt>
                <c:pt idx="88">
                  <c:v>12.653335</c:v>
                </c:pt>
                <c:pt idx="89">
                  <c:v>12.794328</c:v>
                </c:pt>
                <c:pt idx="90">
                  <c:v>12.226042</c:v>
                </c:pt>
                <c:pt idx="91">
                  <c:v>13.437153</c:v>
                </c:pt>
                <c:pt idx="92">
                  <c:v>12.58737</c:v>
                </c:pt>
                <c:pt idx="93">
                  <c:v>12.920182</c:v>
                </c:pt>
                <c:pt idx="94">
                  <c:v>11.35186</c:v>
                </c:pt>
                <c:pt idx="95">
                  <c:v>13.878826</c:v>
                </c:pt>
                <c:pt idx="96">
                  <c:v>13.133468000000001</c:v>
                </c:pt>
                <c:pt idx="97">
                  <c:v>14.033077</c:v>
                </c:pt>
                <c:pt idx="98">
                  <c:v>11.763419000000001</c:v>
                </c:pt>
                <c:pt idx="99">
                  <c:v>16.415496999999998</c:v>
                </c:pt>
                <c:pt idx="100">
                  <c:v>14.67301</c:v>
                </c:pt>
                <c:pt idx="101">
                  <c:v>12.742065</c:v>
                </c:pt>
                <c:pt idx="102">
                  <c:v>12.525435999999999</c:v>
                </c:pt>
                <c:pt idx="103">
                  <c:v>12.130767000000001</c:v>
                </c:pt>
                <c:pt idx="104">
                  <c:v>14.480483</c:v>
                </c:pt>
                <c:pt idx="105">
                  <c:v>13.676983</c:v>
                </c:pt>
                <c:pt idx="106">
                  <c:v>12.624777</c:v>
                </c:pt>
                <c:pt idx="107">
                  <c:v>14.121321</c:v>
                </c:pt>
                <c:pt idx="108">
                  <c:v>13.020545</c:v>
                </c:pt>
                <c:pt idx="109">
                  <c:v>13.304031</c:v>
                </c:pt>
                <c:pt idx="110">
                  <c:v>12.225363</c:v>
                </c:pt>
                <c:pt idx="111">
                  <c:v>13.434805000000001</c:v>
                </c:pt>
                <c:pt idx="112">
                  <c:v>13.945728000000001</c:v>
                </c:pt>
                <c:pt idx="113">
                  <c:v>14.534846</c:v>
                </c:pt>
                <c:pt idx="114">
                  <c:v>13.719207000000001</c:v>
                </c:pt>
                <c:pt idx="115">
                  <c:v>12.262907</c:v>
                </c:pt>
                <c:pt idx="116">
                  <c:v>13.221259999999999</c:v>
                </c:pt>
                <c:pt idx="117">
                  <c:v>13.437741000000001</c:v>
                </c:pt>
                <c:pt idx="118">
                  <c:v>13.355198</c:v>
                </c:pt>
                <c:pt idx="119">
                  <c:v>13.262955</c:v>
                </c:pt>
                <c:pt idx="120">
                  <c:v>13.483126</c:v>
                </c:pt>
                <c:pt idx="121">
                  <c:v>14.759174</c:v>
                </c:pt>
                <c:pt idx="122">
                  <c:v>13.516584999999999</c:v>
                </c:pt>
                <c:pt idx="123">
                  <c:v>14.292521000000001</c:v>
                </c:pt>
                <c:pt idx="124">
                  <c:v>12.640266</c:v>
                </c:pt>
                <c:pt idx="125">
                  <c:v>13.900219</c:v>
                </c:pt>
                <c:pt idx="126">
                  <c:v>12.783305</c:v>
                </c:pt>
                <c:pt idx="127">
                  <c:v>12.409725999999999</c:v>
                </c:pt>
                <c:pt idx="128">
                  <c:v>14.871731</c:v>
                </c:pt>
                <c:pt idx="129">
                  <c:v>13.325436</c:v>
                </c:pt>
                <c:pt idx="130">
                  <c:v>14.345977</c:v>
                </c:pt>
                <c:pt idx="131">
                  <c:v>15.300639</c:v>
                </c:pt>
                <c:pt idx="132">
                  <c:v>14.096935999999999</c:v>
                </c:pt>
                <c:pt idx="133">
                  <c:v>13.765437</c:v>
                </c:pt>
                <c:pt idx="134">
                  <c:v>13.939164</c:v>
                </c:pt>
                <c:pt idx="135">
                  <c:v>14.451565</c:v>
                </c:pt>
                <c:pt idx="136">
                  <c:v>13.179705999999999</c:v>
                </c:pt>
                <c:pt idx="137">
                  <c:v>12.164933</c:v>
                </c:pt>
                <c:pt idx="138">
                  <c:v>11.930678</c:v>
                </c:pt>
                <c:pt idx="139">
                  <c:v>12.885942</c:v>
                </c:pt>
                <c:pt idx="140">
                  <c:v>12.907424000000001</c:v>
                </c:pt>
                <c:pt idx="141">
                  <c:v>12.964008</c:v>
                </c:pt>
                <c:pt idx="142">
                  <c:v>13.13411</c:v>
                </c:pt>
                <c:pt idx="143">
                  <c:v>13.446133</c:v>
                </c:pt>
                <c:pt idx="144">
                  <c:v>13.739953</c:v>
                </c:pt>
                <c:pt idx="145">
                  <c:v>13.621606999999999</c:v>
                </c:pt>
                <c:pt idx="146">
                  <c:v>15.003428</c:v>
                </c:pt>
                <c:pt idx="147">
                  <c:v>13.037884999999999</c:v>
                </c:pt>
                <c:pt idx="148">
                  <c:v>12.247921</c:v>
                </c:pt>
                <c:pt idx="149">
                  <c:v>13.569686000000001</c:v>
                </c:pt>
                <c:pt idx="150">
                  <c:v>11.026904999999999</c:v>
                </c:pt>
                <c:pt idx="151">
                  <c:v>14.233561</c:v>
                </c:pt>
                <c:pt idx="152">
                  <c:v>15.00981</c:v>
                </c:pt>
                <c:pt idx="153">
                  <c:v>14.461949000000001</c:v>
                </c:pt>
                <c:pt idx="154">
                  <c:v>13.403028000000001</c:v>
                </c:pt>
                <c:pt idx="155">
                  <c:v>12.936426000000001</c:v>
                </c:pt>
                <c:pt idx="156">
                  <c:v>13.955506</c:v>
                </c:pt>
                <c:pt idx="157">
                  <c:v>14.191382000000001</c:v>
                </c:pt>
                <c:pt idx="158">
                  <c:v>14.307359999999999</c:v>
                </c:pt>
                <c:pt idx="159">
                  <c:v>13.840123999999999</c:v>
                </c:pt>
                <c:pt idx="160">
                  <c:v>14.41459</c:v>
                </c:pt>
                <c:pt idx="161">
                  <c:v>14.942894000000001</c:v>
                </c:pt>
                <c:pt idx="162">
                  <c:v>15.616293000000001</c:v>
                </c:pt>
                <c:pt idx="163">
                  <c:v>15.085345</c:v>
                </c:pt>
                <c:pt idx="164">
                  <c:v>15.897716000000001</c:v>
                </c:pt>
                <c:pt idx="165">
                  <c:v>16.632152000000001</c:v>
                </c:pt>
                <c:pt idx="166">
                  <c:v>14.537822</c:v>
                </c:pt>
                <c:pt idx="167">
                  <c:v>14.059526</c:v>
                </c:pt>
                <c:pt idx="168">
                  <c:v>14.70223</c:v>
                </c:pt>
                <c:pt idx="169">
                  <c:v>13.897727</c:v>
                </c:pt>
                <c:pt idx="170">
                  <c:v>13.883117</c:v>
                </c:pt>
                <c:pt idx="171">
                  <c:v>15.139234999999999</c:v>
                </c:pt>
                <c:pt idx="172">
                  <c:v>15.098437000000001</c:v>
                </c:pt>
                <c:pt idx="173">
                  <c:v>15.089510000000001</c:v>
                </c:pt>
                <c:pt idx="174">
                  <c:v>15.349285999999999</c:v>
                </c:pt>
                <c:pt idx="175">
                  <c:v>13.895792999999999</c:v>
                </c:pt>
                <c:pt idx="176">
                  <c:v>14.173982000000001</c:v>
                </c:pt>
                <c:pt idx="177">
                  <c:v>13.785655999999999</c:v>
                </c:pt>
                <c:pt idx="178">
                  <c:v>14.130134999999999</c:v>
                </c:pt>
                <c:pt idx="179">
                  <c:v>14.552932999999999</c:v>
                </c:pt>
                <c:pt idx="180">
                  <c:v>13.231344</c:v>
                </c:pt>
                <c:pt idx="181">
                  <c:v>12.871487999999999</c:v>
                </c:pt>
                <c:pt idx="182">
                  <c:v>14.172180000000001</c:v>
                </c:pt>
                <c:pt idx="183">
                  <c:v>14.393701</c:v>
                </c:pt>
                <c:pt idx="184">
                  <c:v>14.676786</c:v>
                </c:pt>
                <c:pt idx="185">
                  <c:v>13.378902</c:v>
                </c:pt>
                <c:pt idx="186">
                  <c:v>11.646661999999999</c:v>
                </c:pt>
                <c:pt idx="187">
                  <c:v>10.861404</c:v>
                </c:pt>
                <c:pt idx="188">
                  <c:v>11.200488</c:v>
                </c:pt>
                <c:pt idx="189">
                  <c:v>10.817012999999999</c:v>
                </c:pt>
                <c:pt idx="190">
                  <c:v>12.21813</c:v>
                </c:pt>
                <c:pt idx="191">
                  <c:v>12.422366</c:v>
                </c:pt>
                <c:pt idx="192">
                  <c:v>12.518654</c:v>
                </c:pt>
                <c:pt idx="193">
                  <c:v>13.210504</c:v>
                </c:pt>
                <c:pt idx="194">
                  <c:v>12.64411</c:v>
                </c:pt>
                <c:pt idx="195">
                  <c:v>13.506678000000001</c:v>
                </c:pt>
                <c:pt idx="196">
                  <c:v>12.658337</c:v>
                </c:pt>
                <c:pt idx="197">
                  <c:v>13.00868</c:v>
                </c:pt>
                <c:pt idx="198">
                  <c:v>13.035507000000001</c:v>
                </c:pt>
                <c:pt idx="199">
                  <c:v>11.747863000000001</c:v>
                </c:pt>
                <c:pt idx="200">
                  <c:v>12.475664</c:v>
                </c:pt>
                <c:pt idx="201">
                  <c:v>15.15638</c:v>
                </c:pt>
                <c:pt idx="202">
                  <c:v>12.940604</c:v>
                </c:pt>
                <c:pt idx="203">
                  <c:v>15.282603999999999</c:v>
                </c:pt>
                <c:pt idx="204">
                  <c:v>14.441860999999999</c:v>
                </c:pt>
                <c:pt idx="205">
                  <c:v>13.388526000000001</c:v>
                </c:pt>
                <c:pt idx="206">
                  <c:v>14.025748999999999</c:v>
                </c:pt>
                <c:pt idx="207">
                  <c:v>14.31785</c:v>
                </c:pt>
                <c:pt idx="208">
                  <c:v>11.679380999999999</c:v>
                </c:pt>
                <c:pt idx="209">
                  <c:v>12.432955</c:v>
                </c:pt>
                <c:pt idx="210">
                  <c:v>11.997329000000001</c:v>
                </c:pt>
                <c:pt idx="211">
                  <c:v>13.407377</c:v>
                </c:pt>
                <c:pt idx="212">
                  <c:v>12.616797999999999</c:v>
                </c:pt>
                <c:pt idx="213">
                  <c:v>14.158303999999999</c:v>
                </c:pt>
                <c:pt idx="214">
                  <c:v>12.575777</c:v>
                </c:pt>
                <c:pt idx="215">
                  <c:v>12.708344</c:v>
                </c:pt>
                <c:pt idx="216">
                  <c:v>12.257781</c:v>
                </c:pt>
                <c:pt idx="217">
                  <c:v>12.593586</c:v>
                </c:pt>
                <c:pt idx="218">
                  <c:v>13.285869</c:v>
                </c:pt>
                <c:pt idx="219">
                  <c:v>13.282574</c:v>
                </c:pt>
                <c:pt idx="220">
                  <c:v>13.476756999999999</c:v>
                </c:pt>
                <c:pt idx="221">
                  <c:v>15.826206000000001</c:v>
                </c:pt>
                <c:pt idx="222">
                  <c:v>14.642579</c:v>
                </c:pt>
                <c:pt idx="223">
                  <c:v>11.930906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02-4BD0-A049-D3442F27F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108176"/>
        <c:axId val="156107784"/>
      </c:lineChart>
      <c:catAx>
        <c:axId val="156107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1800000"/>
          <a:lstStyle/>
          <a:p>
            <a:pPr>
              <a:defRPr sz="1200"/>
            </a:pPr>
            <a:endParaRPr lang="en-US"/>
          </a:p>
        </c:txPr>
        <c:crossAx val="156107392"/>
        <c:crossesAt val="-0.1"/>
        <c:auto val="1"/>
        <c:lblAlgn val="ctr"/>
        <c:lblOffset val="100"/>
        <c:tickLblSkip val="52"/>
        <c:tickMarkSkip val="1"/>
        <c:noMultiLvlLbl val="0"/>
      </c:catAx>
      <c:valAx>
        <c:axId val="156107392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107000"/>
        <c:crosses val="autoZero"/>
        <c:crossBetween val="between"/>
      </c:valAx>
      <c:valAx>
        <c:axId val="156107784"/>
        <c:scaling>
          <c:orientation val="minMax"/>
          <c:max val="18"/>
          <c:min val="9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0.8622197710200018"/>
              <c:y val="9.9560090199992679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>
            <a:noFill/>
          </a:ln>
        </c:spPr>
        <c:crossAx val="156108176"/>
        <c:crosses val="max"/>
        <c:crossBetween val="between"/>
      </c:valAx>
      <c:catAx>
        <c:axId val="15610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610778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F2CF5-7484-4C69-89F0-66B275185727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1362F-038B-453E-874A-814831549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4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9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6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75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1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7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4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5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2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537C-CDA4-4DDF-BE93-39276E9BC7A8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437A-9B75-42F4-87D9-9A559F22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2663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73FD8C-C12D-677F-7BC1-F5D7D5396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21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EF75B0-FCBB-B6F6-8374-A0D024C7D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78279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59808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011F80-C138-A9D2-6FA9-CA3BAD79E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8506"/>
              </p:ext>
            </p:extLst>
          </p:nvPr>
        </p:nvGraphicFramePr>
        <p:xfrm>
          <a:off x="152400" y="616527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7660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0FB3E7-5010-4816-23D5-597CB8C88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00874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3910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254E4B-F290-724D-FE2F-9478AD714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61722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7081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84AA63-59E5-D42B-597E-5397B7E95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305550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1917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96520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ED9D03-7D21-A9BF-DCE5-EB6438633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4275" y="6305550"/>
            <a:ext cx="6191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3167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4936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152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501</cp:revision>
  <dcterms:created xsi:type="dcterms:W3CDTF">2013-08-05T18:07:49Z</dcterms:created>
  <dcterms:modified xsi:type="dcterms:W3CDTF">2024-04-24T20:05:03Z</dcterms:modified>
</cp:coreProperties>
</file>