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EXCHANGE RATE</a:t>
            </a:r>
          </a:p>
          <a:p>
            <a:pPr>
              <a:defRPr/>
            </a:pPr>
            <a:r>
              <a:rPr lang="en-US" sz="2000" b="0" dirty="0"/>
              <a:t>US Dollar</a:t>
            </a:r>
            <a:r>
              <a:rPr lang="en-US" sz="2000" b="0" baseline="0" dirty="0"/>
              <a:t> base,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14"/>
          <c:w val="0.90720947597067614"/>
          <c:h val="0.6737390484640133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1.2115190476190478</c:v>
                </c:pt>
                <c:pt idx="1">
                  <c:v>1.2500052631578946</c:v>
                </c:pt>
                <c:pt idx="2">
                  <c:v>1.2619136363636363</c:v>
                </c:pt>
                <c:pt idx="3">
                  <c:v>1.2331142857142858</c:v>
                </c:pt>
                <c:pt idx="4">
                  <c:v>1.2184849999999998</c:v>
                </c:pt>
                <c:pt idx="5">
                  <c:v>1.2366045454545456</c:v>
                </c:pt>
                <c:pt idx="6">
                  <c:v>1.2864590909090909</c:v>
                </c:pt>
                <c:pt idx="7">
                  <c:v>1.31487</c:v>
                </c:pt>
                <c:pt idx="8">
                  <c:v>1.3266952380952379</c:v>
                </c:pt>
                <c:pt idx="9">
                  <c:v>1.3072666666666666</c:v>
                </c:pt>
                <c:pt idx="10">
                  <c:v>1.3280349999999999</c:v>
                </c:pt>
                <c:pt idx="11">
                  <c:v>1.3704666666666667</c:v>
                </c:pt>
                <c:pt idx="12">
                  <c:v>1.4223149999999998</c:v>
                </c:pt>
                <c:pt idx="13">
                  <c:v>1.37961</c:v>
                </c:pt>
                <c:pt idx="14">
                  <c:v>1.3226181818181819</c:v>
                </c:pt>
                <c:pt idx="15">
                  <c:v>1.2818571428571428</c:v>
                </c:pt>
                <c:pt idx="16">
                  <c:v>1.2942095238095239</c:v>
                </c:pt>
                <c:pt idx="17">
                  <c:v>1.2895590909090908</c:v>
                </c:pt>
                <c:pt idx="18">
                  <c:v>1.3050299999999999</c:v>
                </c:pt>
                <c:pt idx="19">
                  <c:v>1.2994363636363635</c:v>
                </c:pt>
                <c:pt idx="20">
                  <c:v>1.3108666666666666</c:v>
                </c:pt>
                <c:pt idx="21">
                  <c:v>1.3251449999999998</c:v>
                </c:pt>
                <c:pt idx="22">
                  <c:v>1.3437999999999999</c:v>
                </c:pt>
                <c:pt idx="23">
                  <c:v>1.332935</c:v>
                </c:pt>
                <c:pt idx="24">
                  <c:v>1.3190904761904765</c:v>
                </c:pt>
                <c:pt idx="25">
                  <c:v>1.3109894736842105</c:v>
                </c:pt>
                <c:pt idx="26">
                  <c:v>1.3387521739130437</c:v>
                </c:pt>
                <c:pt idx="27">
                  <c:v>1.3443947368421054</c:v>
                </c:pt>
                <c:pt idx="28">
                  <c:v>1.3607045454545457</c:v>
                </c:pt>
                <c:pt idx="29">
                  <c:v>1.3298045454545453</c:v>
                </c:pt>
                <c:pt idx="30">
                  <c:v>1.268875</c:v>
                </c:pt>
                <c:pt idx="31">
                  <c:v>1.2604772727272726</c:v>
                </c:pt>
                <c:pt idx="32">
                  <c:v>1.2282800000000003</c:v>
                </c:pt>
                <c:pt idx="33">
                  <c:v>1.260461904761905</c:v>
                </c:pt>
                <c:pt idx="34">
                  <c:v>1.2768857142857142</c:v>
                </c:pt>
                <c:pt idx="35">
                  <c:v>1.2770526315789474</c:v>
                </c:pt>
                <c:pt idx="36">
                  <c:v>1.242740909090909</c:v>
                </c:pt>
                <c:pt idx="37">
                  <c:v>1.2586210526315789</c:v>
                </c:pt>
                <c:pt idx="38">
                  <c:v>1.2931714285714282</c:v>
                </c:pt>
                <c:pt idx="39">
                  <c:v>1.2732571428571429</c:v>
                </c:pt>
                <c:pt idx="40">
                  <c:v>1.2873272727272729</c:v>
                </c:pt>
                <c:pt idx="41">
                  <c:v>1.3128809523809526</c:v>
                </c:pt>
                <c:pt idx="42">
                  <c:v>1.3130095238095238</c:v>
                </c:pt>
                <c:pt idx="43">
                  <c:v>1.3041181818181815</c:v>
                </c:pt>
                <c:pt idx="44">
                  <c:v>1.3036526315789472</c:v>
                </c:pt>
                <c:pt idx="45">
                  <c:v>1.3009545454545459</c:v>
                </c:pt>
                <c:pt idx="46">
                  <c:v>1.3200380952380957</c:v>
                </c:pt>
                <c:pt idx="47">
                  <c:v>1.3431842105263156</c:v>
                </c:pt>
                <c:pt idx="48">
                  <c:v>1.3301000000000001</c:v>
                </c:pt>
                <c:pt idx="49">
                  <c:v>1.3205578947368419</c:v>
                </c:pt>
                <c:pt idx="50">
                  <c:v>1.3368190476190476</c:v>
                </c:pt>
                <c:pt idx="51">
                  <c:v>1.3377714285714286</c:v>
                </c:pt>
                <c:pt idx="52">
                  <c:v>1.3459045454545457</c:v>
                </c:pt>
                <c:pt idx="53">
                  <c:v>1.3287299999999997</c:v>
                </c:pt>
                <c:pt idx="54">
                  <c:v>1.3101045454545455</c:v>
                </c:pt>
                <c:pt idx="55">
                  <c:v>1.327747619047619</c:v>
                </c:pt>
                <c:pt idx="56">
                  <c:v>1.3240499999999997</c:v>
                </c:pt>
                <c:pt idx="57">
                  <c:v>1.3189772727272728</c:v>
                </c:pt>
                <c:pt idx="58">
                  <c:v>1.3238800000000004</c:v>
                </c:pt>
                <c:pt idx="59">
                  <c:v>1.3171700000000002</c:v>
                </c:pt>
                <c:pt idx="60">
                  <c:v>1.3086727272727272</c:v>
                </c:pt>
                <c:pt idx="61">
                  <c:v>1.3285842105263157</c:v>
                </c:pt>
                <c:pt idx="62">
                  <c:v>1.3952500000000001</c:v>
                </c:pt>
                <c:pt idx="63">
                  <c:v>1.4057857142857144</c:v>
                </c:pt>
                <c:pt idx="64">
                  <c:v>1.3969699999999998</c:v>
                </c:pt>
                <c:pt idx="65">
                  <c:v>1.3550318181818182</c:v>
                </c:pt>
                <c:pt idx="66">
                  <c:v>1.3498499999999996</c:v>
                </c:pt>
                <c:pt idx="67">
                  <c:v>1.3222049999999999</c:v>
                </c:pt>
                <c:pt idx="68">
                  <c:v>1.3228095238095239</c:v>
                </c:pt>
                <c:pt idx="69">
                  <c:v>1.3214714285714289</c:v>
                </c:pt>
                <c:pt idx="70">
                  <c:v>1.3068200000000001</c:v>
                </c:pt>
                <c:pt idx="71">
                  <c:v>1.2807714285714287</c:v>
                </c:pt>
                <c:pt idx="72">
                  <c:v>1.2724049999999998</c:v>
                </c:pt>
                <c:pt idx="73">
                  <c:v>1.269857894736842</c:v>
                </c:pt>
                <c:pt idx="74">
                  <c:v>1.257373913043478</c:v>
                </c:pt>
                <c:pt idx="75">
                  <c:v>1.2495904761904761</c:v>
                </c:pt>
                <c:pt idx="76">
                  <c:v>1.212645</c:v>
                </c:pt>
                <c:pt idx="77">
                  <c:v>1.2218636363636362</c:v>
                </c:pt>
                <c:pt idx="78">
                  <c:v>1.2528809523809523</c:v>
                </c:pt>
                <c:pt idx="79">
                  <c:v>1.2603190476190478</c:v>
                </c:pt>
                <c:pt idx="80">
                  <c:v>1.2671250000000001</c:v>
                </c:pt>
                <c:pt idx="81">
                  <c:v>1.2436849999999999</c:v>
                </c:pt>
                <c:pt idx="82">
                  <c:v>1.2569809523809523</c:v>
                </c:pt>
                <c:pt idx="83">
                  <c:v>1.2794142857142858</c:v>
                </c:pt>
                <c:pt idx="84">
                  <c:v>1.2615499999999999</c:v>
                </c:pt>
                <c:pt idx="85">
                  <c:v>1.2715842105263155</c:v>
                </c:pt>
                <c:pt idx="86">
                  <c:v>1.2657869565217394</c:v>
                </c:pt>
                <c:pt idx="87">
                  <c:v>1.2627999999999999</c:v>
                </c:pt>
                <c:pt idx="88">
                  <c:v>1.284259090909091</c:v>
                </c:pt>
                <c:pt idx="89">
                  <c:v>1.2821952380952379</c:v>
                </c:pt>
                <c:pt idx="90">
                  <c:v>1.2942300000000002</c:v>
                </c:pt>
                <c:pt idx="91">
                  <c:v>1.2932304347826087</c:v>
                </c:pt>
                <c:pt idx="92">
                  <c:v>1.3343349999999998</c:v>
                </c:pt>
                <c:pt idx="93">
                  <c:v>1.36971</c:v>
                </c:pt>
                <c:pt idx="94">
                  <c:v>1.3439952380952382</c:v>
                </c:pt>
                <c:pt idx="95">
                  <c:v>1.3600263157894736</c:v>
                </c:pt>
                <c:pt idx="96">
                  <c:v>1.341709090909091</c:v>
                </c:pt>
                <c:pt idx="97">
                  <c:v>1.3465578947368422</c:v>
                </c:pt>
                <c:pt idx="98">
                  <c:v>1.3674565217391308</c:v>
                </c:pt>
                <c:pt idx="99">
                  <c:v>1.3490736842105264</c:v>
                </c:pt>
                <c:pt idx="100">
                  <c:v>1.3517227272727275</c:v>
                </c:pt>
                <c:pt idx="101">
                  <c:v>1.3278571428571428</c:v>
                </c:pt>
                <c:pt idx="102">
                  <c:v>1.3218238095238095</c:v>
                </c:pt>
                <c:pt idx="103">
                  <c:v>1.3498500000000002</c:v>
                </c:pt>
                <c:pt idx="104">
                  <c:v>1.3532526315789475</c:v>
                </c:pt>
                <c:pt idx="105">
                  <c:v>1.3724285714285713</c:v>
                </c:pt>
                <c:pt idx="106">
                  <c:v>1.3691904761904763</c:v>
                </c:pt>
                <c:pt idx="107">
                  <c:v>1.3426666666666667</c:v>
                </c:pt>
                <c:pt idx="108">
                  <c:v>1.3423608695652174</c:v>
                </c:pt>
                <c:pt idx="109">
                  <c:v>1.3508799999999999</c:v>
                </c:pt>
                <c:pt idx="110">
                  <c:v>1.3539949999999998</c:v>
                </c:pt>
                <c:pt idx="111">
                  <c:v>1.368218181818182</c:v>
                </c:pt>
                <c:pt idx="112">
                  <c:v>1.3664727272727275</c:v>
                </c:pt>
                <c:pt idx="113">
                  <c:v>1.3710631578947368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E0-480D-B53B-C92F4223BCA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EU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General</c:formatCode>
                <c:ptCount val="120"/>
                <c:pt idx="0">
                  <c:v>0.86134904761904763</c:v>
                </c:pt>
                <c:pt idx="1">
                  <c:v>0.88113894736842102</c:v>
                </c:pt>
                <c:pt idx="2">
                  <c:v>0.92462636363636364</c:v>
                </c:pt>
                <c:pt idx="3">
                  <c:v>0.92497095238095228</c:v>
                </c:pt>
                <c:pt idx="4">
                  <c:v>0.89722449999999987</c:v>
                </c:pt>
                <c:pt idx="5">
                  <c:v>0.89100045454545451</c:v>
                </c:pt>
                <c:pt idx="6">
                  <c:v>0.90935272727272709</c:v>
                </c:pt>
                <c:pt idx="7">
                  <c:v>0.89758949999999993</c:v>
                </c:pt>
                <c:pt idx="8">
                  <c:v>0.89068761904761895</c:v>
                </c:pt>
                <c:pt idx="9">
                  <c:v>0.89084571428571446</c:v>
                </c:pt>
                <c:pt idx="10">
                  <c:v>0.93295700000000004</c:v>
                </c:pt>
                <c:pt idx="11">
                  <c:v>0.91892285714285737</c:v>
                </c:pt>
                <c:pt idx="12">
                  <c:v>0.92117100000000018</c:v>
                </c:pt>
                <c:pt idx="13">
                  <c:v>0.9016139999999998</c:v>
                </c:pt>
                <c:pt idx="14">
                  <c:v>0.89851090909090914</c:v>
                </c:pt>
                <c:pt idx="15">
                  <c:v>0.88144714285714287</c:v>
                </c:pt>
                <c:pt idx="16">
                  <c:v>0.88436761904761885</c:v>
                </c:pt>
                <c:pt idx="17">
                  <c:v>0.89050272727272739</c:v>
                </c:pt>
                <c:pt idx="18">
                  <c:v>0.90465549999999995</c:v>
                </c:pt>
                <c:pt idx="19">
                  <c:v>0.89225863636363623</c:v>
                </c:pt>
                <c:pt idx="20">
                  <c:v>0.89148809523809514</c:v>
                </c:pt>
                <c:pt idx="21">
                  <c:v>0.90803849999999975</c:v>
                </c:pt>
                <c:pt idx="22">
                  <c:v>0.92797000000000007</c:v>
                </c:pt>
                <c:pt idx="23">
                  <c:v>0.9480964999999999</c:v>
                </c:pt>
                <c:pt idx="24">
                  <c:v>0.94037047619047631</c:v>
                </c:pt>
                <c:pt idx="25">
                  <c:v>0.93902473684210508</c:v>
                </c:pt>
                <c:pt idx="26">
                  <c:v>0.93547869565217368</c:v>
                </c:pt>
                <c:pt idx="27">
                  <c:v>0.933092105263158</c:v>
                </c:pt>
                <c:pt idx="28">
                  <c:v>0.90541818181818179</c:v>
                </c:pt>
                <c:pt idx="29">
                  <c:v>0.8901172727272727</c:v>
                </c:pt>
                <c:pt idx="30">
                  <c:v>0.86743400000000004</c:v>
                </c:pt>
                <c:pt idx="31">
                  <c:v>0.84653499999999982</c:v>
                </c:pt>
                <c:pt idx="32">
                  <c:v>0.83957750000000009</c:v>
                </c:pt>
                <c:pt idx="33">
                  <c:v>0.85071619047619051</c:v>
                </c:pt>
                <c:pt idx="34">
                  <c:v>0.85132428571428587</c:v>
                </c:pt>
                <c:pt idx="35">
                  <c:v>0.84511578947368415</c:v>
                </c:pt>
                <c:pt idx="36">
                  <c:v>0.81956045454545468</c:v>
                </c:pt>
                <c:pt idx="37">
                  <c:v>0.81026894736842114</c:v>
                </c:pt>
                <c:pt idx="38">
                  <c:v>0.8107552380952382</c:v>
                </c:pt>
                <c:pt idx="39">
                  <c:v>0.81471714285714247</c:v>
                </c:pt>
                <c:pt idx="40">
                  <c:v>0.8463090909090909</c:v>
                </c:pt>
                <c:pt idx="41">
                  <c:v>0.85646142857142871</c:v>
                </c:pt>
                <c:pt idx="42">
                  <c:v>0.85553666666666661</c:v>
                </c:pt>
                <c:pt idx="43">
                  <c:v>0.86606545454545436</c:v>
                </c:pt>
                <c:pt idx="44">
                  <c:v>0.85726421052631574</c:v>
                </c:pt>
                <c:pt idx="45">
                  <c:v>0.87076136363636369</c:v>
                </c:pt>
                <c:pt idx="46">
                  <c:v>0.87944476190476162</c:v>
                </c:pt>
                <c:pt idx="47">
                  <c:v>0.87862421052631567</c:v>
                </c:pt>
                <c:pt idx="48">
                  <c:v>0.87589000000000006</c:v>
                </c:pt>
                <c:pt idx="49">
                  <c:v>0.88099000000000005</c:v>
                </c:pt>
                <c:pt idx="50">
                  <c:v>0.88502714285714301</c:v>
                </c:pt>
                <c:pt idx="51">
                  <c:v>0.89014238095238085</c:v>
                </c:pt>
                <c:pt idx="52">
                  <c:v>0.89386954545454533</c:v>
                </c:pt>
                <c:pt idx="53">
                  <c:v>0.88526800000000017</c:v>
                </c:pt>
                <c:pt idx="54">
                  <c:v>0.89203636363636363</c:v>
                </c:pt>
                <c:pt idx="55">
                  <c:v>0.89912952380952371</c:v>
                </c:pt>
                <c:pt idx="56">
                  <c:v>0.90823649999999989</c:v>
                </c:pt>
                <c:pt idx="57">
                  <c:v>0.90449318181818195</c:v>
                </c:pt>
                <c:pt idx="58">
                  <c:v>0.90507350000000009</c:v>
                </c:pt>
                <c:pt idx="59">
                  <c:v>0.89973100000000006</c:v>
                </c:pt>
                <c:pt idx="60">
                  <c:v>0.9010999999999999</c:v>
                </c:pt>
                <c:pt idx="61">
                  <c:v>0.91671789473684206</c:v>
                </c:pt>
                <c:pt idx="62">
                  <c:v>0.90494318181818201</c:v>
                </c:pt>
                <c:pt idx="63">
                  <c:v>0.92028904761904773</c:v>
                </c:pt>
                <c:pt idx="64">
                  <c:v>0.91687599999999991</c:v>
                </c:pt>
                <c:pt idx="65">
                  <c:v>0.88817318181818183</c:v>
                </c:pt>
                <c:pt idx="66">
                  <c:v>0.87106954545454551</c:v>
                </c:pt>
                <c:pt idx="67">
                  <c:v>0.84505249999999987</c:v>
                </c:pt>
                <c:pt idx="68">
                  <c:v>0.84843714285714289</c:v>
                </c:pt>
                <c:pt idx="69">
                  <c:v>0.84967523809523815</c:v>
                </c:pt>
                <c:pt idx="70">
                  <c:v>0.84471849999999993</c:v>
                </c:pt>
                <c:pt idx="71">
                  <c:v>0.82178285714285715</c:v>
                </c:pt>
                <c:pt idx="72">
                  <c:v>0.8217509999999999</c:v>
                </c:pt>
                <c:pt idx="73">
                  <c:v>0.82695421052631579</c:v>
                </c:pt>
                <c:pt idx="74">
                  <c:v>0.8404095652173913</c:v>
                </c:pt>
                <c:pt idx="75">
                  <c:v>0.83513904761904745</c:v>
                </c:pt>
                <c:pt idx="76">
                  <c:v>0.82332050000000001</c:v>
                </c:pt>
                <c:pt idx="77">
                  <c:v>0.83015272727272738</c:v>
                </c:pt>
                <c:pt idx="78">
                  <c:v>0.84587619047619056</c:v>
                </c:pt>
                <c:pt idx="79">
                  <c:v>0.85010190476190473</c:v>
                </c:pt>
                <c:pt idx="80">
                  <c:v>0.84935050000000012</c:v>
                </c:pt>
                <c:pt idx="81">
                  <c:v>0.86196400000000006</c:v>
                </c:pt>
                <c:pt idx="82">
                  <c:v>0.87685952380952392</c:v>
                </c:pt>
                <c:pt idx="83">
                  <c:v>0.88466523809523812</c:v>
                </c:pt>
                <c:pt idx="84">
                  <c:v>0.88340150000000006</c:v>
                </c:pt>
                <c:pt idx="85">
                  <c:v>0.8814905263157895</c:v>
                </c:pt>
                <c:pt idx="86">
                  <c:v>0.90758478260869568</c:v>
                </c:pt>
                <c:pt idx="87">
                  <c:v>0.92556850000000002</c:v>
                </c:pt>
                <c:pt idx="88">
                  <c:v>0.94548954545454544</c:v>
                </c:pt>
                <c:pt idx="89">
                  <c:v>0.94702047619047613</c:v>
                </c:pt>
                <c:pt idx="90">
                  <c:v>0.98370199999999985</c:v>
                </c:pt>
                <c:pt idx="91">
                  <c:v>0.98882304347826089</c:v>
                </c:pt>
                <c:pt idx="92">
                  <c:v>1.0108869999999999</c:v>
                </c:pt>
                <c:pt idx="93">
                  <c:v>1.0154535</c:v>
                </c:pt>
                <c:pt idx="94">
                  <c:v>0.97776857142857143</c:v>
                </c:pt>
                <c:pt idx="95">
                  <c:v>0.94426052631578949</c:v>
                </c:pt>
                <c:pt idx="96">
                  <c:v>0.92717772727272729</c:v>
                </c:pt>
                <c:pt idx="97">
                  <c:v>0.93534736842105259</c:v>
                </c:pt>
                <c:pt idx="98">
                  <c:v>0.93290260869565234</c:v>
                </c:pt>
                <c:pt idx="99">
                  <c:v>0.91148210526315787</c:v>
                </c:pt>
                <c:pt idx="100">
                  <c:v>0.92137545454545478</c:v>
                </c:pt>
                <c:pt idx="101">
                  <c:v>0.9218076190476191</c:v>
                </c:pt>
                <c:pt idx="102">
                  <c:v>0.90431761904761898</c:v>
                </c:pt>
                <c:pt idx="103">
                  <c:v>0.91767136363636392</c:v>
                </c:pt>
                <c:pt idx="104">
                  <c:v>0.93782210526315801</c:v>
                </c:pt>
                <c:pt idx="105">
                  <c:v>0.94656095238095239</c:v>
                </c:pt>
                <c:pt idx="106">
                  <c:v>0.92294761904761913</c:v>
                </c:pt>
                <c:pt idx="107">
                  <c:v>0.91701333333333324</c:v>
                </c:pt>
                <c:pt idx="108">
                  <c:v>0.91757826086956529</c:v>
                </c:pt>
                <c:pt idx="109">
                  <c:v>0.92680449999999992</c:v>
                </c:pt>
                <c:pt idx="110">
                  <c:v>0.92002850000000014</c:v>
                </c:pt>
                <c:pt idx="111">
                  <c:v>0.93276999999999999</c:v>
                </c:pt>
                <c:pt idx="112">
                  <c:v>0.92437818181818188</c:v>
                </c:pt>
                <c:pt idx="113">
                  <c:v>0.9297247368421051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E0-480D-B53B-C92F4223B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665264"/>
        <c:axId val="157665648"/>
      </c:lineChart>
      <c:catAx>
        <c:axId val="15766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7665648"/>
        <c:crosses val="autoZero"/>
        <c:auto val="1"/>
        <c:lblAlgn val="ctr"/>
        <c:lblOffset val="100"/>
        <c:tickLblSkip val="12"/>
        <c:noMultiLvlLbl val="0"/>
      </c:catAx>
      <c:valAx>
        <c:axId val="157665648"/>
        <c:scaling>
          <c:orientation val="minMax"/>
          <c:min val="0.70000000000000007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Exchange Rate</a:t>
                </a:r>
              </a:p>
            </c:rich>
          </c:tx>
          <c:layout>
            <c:manualLayout>
              <c:xMode val="edge"/>
              <c:yMode val="edge"/>
              <c:x val="1.8518531088786334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76652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EXCHANGE RATE</a:t>
            </a:r>
          </a:p>
          <a:p>
            <a:pPr>
              <a:defRPr/>
            </a:pPr>
            <a:r>
              <a:rPr lang="en-US" sz="2000" b="0" dirty="0"/>
              <a:t>US Dollar</a:t>
            </a:r>
            <a:r>
              <a:rPr lang="en-US" sz="2000" b="0" baseline="0" dirty="0"/>
              <a:t> base,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60014"/>
          <c:w val="0.86250452529640687"/>
          <c:h val="0.6737390484640133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Australia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1.2395047619047619</c:v>
                </c:pt>
                <c:pt idx="1">
                  <c:v>1.2827315789473683</c:v>
                </c:pt>
                <c:pt idx="2">
                  <c:v>1.2950545454545455</c:v>
                </c:pt>
                <c:pt idx="3">
                  <c:v>1.2917476190476189</c:v>
                </c:pt>
                <c:pt idx="4">
                  <c:v>1.2690750000000002</c:v>
                </c:pt>
                <c:pt idx="5">
                  <c:v>1.2963227272727276</c:v>
                </c:pt>
                <c:pt idx="6">
                  <c:v>1.3515590909090909</c:v>
                </c:pt>
                <c:pt idx="7">
                  <c:v>1.3709450000000001</c:v>
                </c:pt>
                <c:pt idx="8">
                  <c:v>1.4169952380952384</c:v>
                </c:pt>
                <c:pt idx="9">
                  <c:v>1.3891857142857142</c:v>
                </c:pt>
                <c:pt idx="10">
                  <c:v>1.3988350000000003</c:v>
                </c:pt>
                <c:pt idx="11">
                  <c:v>1.3802238095238095</c:v>
                </c:pt>
                <c:pt idx="12">
                  <c:v>1.4281549999999998</c:v>
                </c:pt>
                <c:pt idx="13">
                  <c:v>1.401805</c:v>
                </c:pt>
                <c:pt idx="14">
                  <c:v>1.3331272727272729</c:v>
                </c:pt>
                <c:pt idx="15">
                  <c:v>1.305047619047619</c:v>
                </c:pt>
                <c:pt idx="16">
                  <c:v>1.3671619047619048</c:v>
                </c:pt>
                <c:pt idx="17">
                  <c:v>1.3514954545454545</c:v>
                </c:pt>
                <c:pt idx="18">
                  <c:v>1.3279699999999997</c:v>
                </c:pt>
                <c:pt idx="19">
                  <c:v>1.3104272727272728</c:v>
                </c:pt>
                <c:pt idx="20">
                  <c:v>1.3175952380952385</c:v>
                </c:pt>
                <c:pt idx="21">
                  <c:v>1.3134049999999999</c:v>
                </c:pt>
                <c:pt idx="22">
                  <c:v>1.3292095238095236</c:v>
                </c:pt>
                <c:pt idx="23">
                  <c:v>1.3603800000000001</c:v>
                </c:pt>
                <c:pt idx="24">
                  <c:v>1.3393333333333333</c:v>
                </c:pt>
                <c:pt idx="25">
                  <c:v>1.304936842105263</c:v>
                </c:pt>
                <c:pt idx="26">
                  <c:v>1.3121130434782611</c:v>
                </c:pt>
                <c:pt idx="27">
                  <c:v>1.3278999999999996</c:v>
                </c:pt>
                <c:pt idx="28">
                  <c:v>1.3451318181818184</c:v>
                </c:pt>
                <c:pt idx="29">
                  <c:v>1.322772727272727</c:v>
                </c:pt>
                <c:pt idx="30">
                  <c:v>1.2815449999999999</c:v>
                </c:pt>
                <c:pt idx="31">
                  <c:v>1.2634136363636363</c:v>
                </c:pt>
                <c:pt idx="32">
                  <c:v>1.2547150000000002</c:v>
                </c:pt>
                <c:pt idx="33">
                  <c:v>1.2843190476190476</c:v>
                </c:pt>
                <c:pt idx="34">
                  <c:v>1.3120238095238097</c:v>
                </c:pt>
                <c:pt idx="35">
                  <c:v>1.3085210526315787</c:v>
                </c:pt>
                <c:pt idx="36">
                  <c:v>1.2569272727272727</c:v>
                </c:pt>
                <c:pt idx="37">
                  <c:v>1.2712526315789476</c:v>
                </c:pt>
                <c:pt idx="38">
                  <c:v>1.2883333333333336</c:v>
                </c:pt>
                <c:pt idx="39">
                  <c:v>1.3016666666666665</c:v>
                </c:pt>
                <c:pt idx="40">
                  <c:v>1.3290545454545455</c:v>
                </c:pt>
                <c:pt idx="41">
                  <c:v>1.3346238095238094</c:v>
                </c:pt>
                <c:pt idx="42">
                  <c:v>1.350357142857143</c:v>
                </c:pt>
                <c:pt idx="43">
                  <c:v>1.3657181818181821</c:v>
                </c:pt>
                <c:pt idx="44">
                  <c:v>1.3882526315789476</c:v>
                </c:pt>
                <c:pt idx="45">
                  <c:v>1.4066863636363633</c:v>
                </c:pt>
                <c:pt idx="46">
                  <c:v>1.3791285714285713</c:v>
                </c:pt>
                <c:pt idx="47">
                  <c:v>1.3938736842105264</c:v>
                </c:pt>
                <c:pt idx="48">
                  <c:v>1.3984318181818183</c:v>
                </c:pt>
                <c:pt idx="49">
                  <c:v>1.400721052631579</c:v>
                </c:pt>
                <c:pt idx="50">
                  <c:v>1.4121142857142854</c:v>
                </c:pt>
                <c:pt idx="51">
                  <c:v>1.4065047619047617</c:v>
                </c:pt>
                <c:pt idx="52">
                  <c:v>1.4397681818181818</c:v>
                </c:pt>
                <c:pt idx="53">
                  <c:v>1.4396150000000003</c:v>
                </c:pt>
                <c:pt idx="54">
                  <c:v>1.4325272727272724</c:v>
                </c:pt>
                <c:pt idx="55">
                  <c:v>1.4767857142857144</c:v>
                </c:pt>
                <c:pt idx="56">
                  <c:v>1.4676250000000004</c:v>
                </c:pt>
                <c:pt idx="57">
                  <c:v>1.4714090909090907</c:v>
                </c:pt>
                <c:pt idx="58">
                  <c:v>1.4652750000000001</c:v>
                </c:pt>
                <c:pt idx="59">
                  <c:v>1.452915</c:v>
                </c:pt>
                <c:pt idx="60">
                  <c:v>1.4593590909090908</c:v>
                </c:pt>
                <c:pt idx="61">
                  <c:v>1.5006894736842105</c:v>
                </c:pt>
                <c:pt idx="62">
                  <c:v>1.6107454545454549</c:v>
                </c:pt>
                <c:pt idx="63">
                  <c:v>1.5865095238095237</c:v>
                </c:pt>
                <c:pt idx="64">
                  <c:v>1.5342949999999997</c:v>
                </c:pt>
                <c:pt idx="65">
                  <c:v>1.449568181818182</c:v>
                </c:pt>
                <c:pt idx="66">
                  <c:v>1.4207545454545452</c:v>
                </c:pt>
                <c:pt idx="67">
                  <c:v>1.3878350000000002</c:v>
                </c:pt>
                <c:pt idx="68">
                  <c:v>1.384147619047619</c:v>
                </c:pt>
                <c:pt idx="69">
                  <c:v>1.4040095238095236</c:v>
                </c:pt>
                <c:pt idx="70">
                  <c:v>1.37392</c:v>
                </c:pt>
                <c:pt idx="71">
                  <c:v>1.328009523809524</c:v>
                </c:pt>
                <c:pt idx="72">
                  <c:v>1.294915</c:v>
                </c:pt>
                <c:pt idx="73">
                  <c:v>1.2901421052631576</c:v>
                </c:pt>
                <c:pt idx="74">
                  <c:v>1.2974913043478262</c:v>
                </c:pt>
                <c:pt idx="75">
                  <c:v>1.2979904761904759</c:v>
                </c:pt>
                <c:pt idx="76">
                  <c:v>1.2882850000000001</c:v>
                </c:pt>
                <c:pt idx="77">
                  <c:v>1.3085727272727274</c:v>
                </c:pt>
                <c:pt idx="78">
                  <c:v>1.3480857142857141</c:v>
                </c:pt>
                <c:pt idx="79">
                  <c:v>1.3698142857142857</c:v>
                </c:pt>
                <c:pt idx="80">
                  <c:v>1.3668049999999998</c:v>
                </c:pt>
                <c:pt idx="81">
                  <c:v>1.3497300000000001</c:v>
                </c:pt>
                <c:pt idx="82">
                  <c:v>1.3696714285714287</c:v>
                </c:pt>
                <c:pt idx="83">
                  <c:v>1.3973952380952381</c:v>
                </c:pt>
                <c:pt idx="84">
                  <c:v>1.3933350000000002</c:v>
                </c:pt>
                <c:pt idx="85">
                  <c:v>1.3954315789473686</c:v>
                </c:pt>
                <c:pt idx="86">
                  <c:v>1.3562391304347827</c:v>
                </c:pt>
                <c:pt idx="87">
                  <c:v>1.3580499999999998</c:v>
                </c:pt>
                <c:pt idx="88">
                  <c:v>1.4179136363636362</c:v>
                </c:pt>
                <c:pt idx="89">
                  <c:v>1.4257904761904765</c:v>
                </c:pt>
                <c:pt idx="90">
                  <c:v>1.4587499999999998</c:v>
                </c:pt>
                <c:pt idx="91">
                  <c:v>1.4391956521739131</c:v>
                </c:pt>
                <c:pt idx="92">
                  <c:v>1.5006149999999998</c:v>
                </c:pt>
                <c:pt idx="93">
                  <c:v>1.5729850000000003</c:v>
                </c:pt>
                <c:pt idx="94">
                  <c:v>1.510647619047619</c:v>
                </c:pt>
                <c:pt idx="95">
                  <c:v>1.4826473684210526</c:v>
                </c:pt>
                <c:pt idx="96">
                  <c:v>1.436959090909091</c:v>
                </c:pt>
                <c:pt idx="97">
                  <c:v>1.4539842105263161</c:v>
                </c:pt>
                <c:pt idx="98">
                  <c:v>1.4978695652173912</c:v>
                </c:pt>
                <c:pt idx="99">
                  <c:v>1.4963842105263157</c:v>
                </c:pt>
                <c:pt idx="100">
                  <c:v>1.5068681818181817</c:v>
                </c:pt>
                <c:pt idx="101">
                  <c:v>1.4876142857142856</c:v>
                </c:pt>
                <c:pt idx="102">
                  <c:v>1.4851142857142858</c:v>
                </c:pt>
                <c:pt idx="103">
                  <c:v>1.5445090909090913</c:v>
                </c:pt>
                <c:pt idx="104">
                  <c:v>1.5575157894736844</c:v>
                </c:pt>
                <c:pt idx="105">
                  <c:v>1.5758571428571431</c:v>
                </c:pt>
                <c:pt idx="106">
                  <c:v>1.5340047619047621</c:v>
                </c:pt>
                <c:pt idx="107">
                  <c:v>1.495927777777778</c:v>
                </c:pt>
                <c:pt idx="108">
                  <c:v>1.5076521739130435</c:v>
                </c:pt>
                <c:pt idx="109">
                  <c:v>1.53382</c:v>
                </c:pt>
                <c:pt idx="110">
                  <c:v>1.5251549999999998</c:v>
                </c:pt>
                <c:pt idx="111">
                  <c:v>1.5370181818181821</c:v>
                </c:pt>
                <c:pt idx="112">
                  <c:v>1.5079136363636365</c:v>
                </c:pt>
                <c:pt idx="113">
                  <c:v>1.5058315789473684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9B-48A5-ADB3-F2A7820A3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954224"/>
        <c:axId val="158926368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South Korea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General</c:formatCode>
                <c:ptCount val="120"/>
                <c:pt idx="0">
                  <c:v>1088.5190476190478</c:v>
                </c:pt>
                <c:pt idx="1">
                  <c:v>1102.4263157894738</c:v>
                </c:pt>
                <c:pt idx="2">
                  <c:v>1114.0772727272727</c:v>
                </c:pt>
                <c:pt idx="3">
                  <c:v>1085.6666666666667</c:v>
                </c:pt>
                <c:pt idx="4">
                  <c:v>1094.1150000000002</c:v>
                </c:pt>
                <c:pt idx="5">
                  <c:v>1113.8954545454544</c:v>
                </c:pt>
                <c:pt idx="6">
                  <c:v>1147.2681818181818</c:v>
                </c:pt>
                <c:pt idx="7">
                  <c:v>1179.01</c:v>
                </c:pt>
                <c:pt idx="8">
                  <c:v>1185.2523809523809</c:v>
                </c:pt>
                <c:pt idx="9">
                  <c:v>1144.2142857142856</c:v>
                </c:pt>
                <c:pt idx="10">
                  <c:v>1154.77</c:v>
                </c:pt>
                <c:pt idx="11">
                  <c:v>1175.0095238095234</c:v>
                </c:pt>
                <c:pt idx="12">
                  <c:v>1204.21</c:v>
                </c:pt>
                <c:pt idx="13">
                  <c:v>1217.0899999999997</c:v>
                </c:pt>
                <c:pt idx="14">
                  <c:v>1183.2954545454543</c:v>
                </c:pt>
                <c:pt idx="15">
                  <c:v>1146.8380952380951</c:v>
                </c:pt>
                <c:pt idx="16">
                  <c:v>1175.138095238095</c:v>
                </c:pt>
                <c:pt idx="17">
                  <c:v>1166.0272727272729</c:v>
                </c:pt>
                <c:pt idx="18">
                  <c:v>1141.9949999999999</c:v>
                </c:pt>
                <c:pt idx="19">
                  <c:v>1110.9954545454545</c:v>
                </c:pt>
                <c:pt idx="20">
                  <c:v>1109.2999999999997</c:v>
                </c:pt>
                <c:pt idx="21">
                  <c:v>1129.19</c:v>
                </c:pt>
                <c:pt idx="22">
                  <c:v>1164.2476190476191</c:v>
                </c:pt>
                <c:pt idx="23">
                  <c:v>1183.145</c:v>
                </c:pt>
                <c:pt idx="24">
                  <c:v>1180.138095238095</c:v>
                </c:pt>
                <c:pt idx="25">
                  <c:v>1141.3999999999996</c:v>
                </c:pt>
                <c:pt idx="26">
                  <c:v>1133.6173913043481</c:v>
                </c:pt>
                <c:pt idx="27">
                  <c:v>1135.215789473684</c:v>
                </c:pt>
                <c:pt idx="28">
                  <c:v>1126.3818181818181</c:v>
                </c:pt>
                <c:pt idx="29">
                  <c:v>1131.7318181818182</c:v>
                </c:pt>
                <c:pt idx="30">
                  <c:v>1132.7200000000003</c:v>
                </c:pt>
                <c:pt idx="31">
                  <c:v>1131.4636363636366</c:v>
                </c:pt>
                <c:pt idx="32">
                  <c:v>1133.0650000000001</c:v>
                </c:pt>
                <c:pt idx="33">
                  <c:v>1132.2476190476191</c:v>
                </c:pt>
                <c:pt idx="34">
                  <c:v>1100.4857142857143</c:v>
                </c:pt>
                <c:pt idx="35">
                  <c:v>1084.5315789473686</c:v>
                </c:pt>
                <c:pt idx="36">
                  <c:v>1066.7818181818184</c:v>
                </c:pt>
                <c:pt idx="37">
                  <c:v>1079.4368421052632</c:v>
                </c:pt>
                <c:pt idx="38">
                  <c:v>1071.5190476190476</c:v>
                </c:pt>
                <c:pt idx="39">
                  <c:v>1068.890476190476</c:v>
                </c:pt>
                <c:pt idx="40">
                  <c:v>1077.1909090909091</c:v>
                </c:pt>
                <c:pt idx="41">
                  <c:v>1095.2523809523807</c:v>
                </c:pt>
                <c:pt idx="42">
                  <c:v>1123.2142857142858</c:v>
                </c:pt>
                <c:pt idx="43">
                  <c:v>1120.8863636363637</c:v>
                </c:pt>
                <c:pt idx="44">
                  <c:v>1120.4368421052632</c:v>
                </c:pt>
                <c:pt idx="45">
                  <c:v>1132.3454545454545</c:v>
                </c:pt>
                <c:pt idx="46">
                  <c:v>1125.9999999999998</c:v>
                </c:pt>
                <c:pt idx="47">
                  <c:v>1122.6894736842107</c:v>
                </c:pt>
                <c:pt idx="48">
                  <c:v>1121.8545454545454</c:v>
                </c:pt>
                <c:pt idx="49">
                  <c:v>1122.3578947368424</c:v>
                </c:pt>
                <c:pt idx="50">
                  <c:v>1132.3523809523811</c:v>
                </c:pt>
                <c:pt idx="51">
                  <c:v>1143.1761904761906</c:v>
                </c:pt>
                <c:pt idx="52">
                  <c:v>1183.1500000000001</c:v>
                </c:pt>
                <c:pt idx="53">
                  <c:v>1172.905</c:v>
                </c:pt>
                <c:pt idx="54">
                  <c:v>1177.909090909091</c:v>
                </c:pt>
                <c:pt idx="55">
                  <c:v>1210.5761904761905</c:v>
                </c:pt>
                <c:pt idx="56">
                  <c:v>1194.3349999999996</c:v>
                </c:pt>
                <c:pt idx="57">
                  <c:v>1183.5136363636366</c:v>
                </c:pt>
                <c:pt idx="58">
                  <c:v>1168.855</c:v>
                </c:pt>
                <c:pt idx="59">
                  <c:v>1174.7800000000002</c:v>
                </c:pt>
                <c:pt idx="60">
                  <c:v>1167.9499999999998</c:v>
                </c:pt>
                <c:pt idx="61">
                  <c:v>1195.9684210526316</c:v>
                </c:pt>
                <c:pt idx="62">
                  <c:v>1218.6681818181817</c:v>
                </c:pt>
                <c:pt idx="63">
                  <c:v>1223.4476190476189</c:v>
                </c:pt>
                <c:pt idx="64">
                  <c:v>1229.25</c:v>
                </c:pt>
                <c:pt idx="65">
                  <c:v>1207.3454545454547</c:v>
                </c:pt>
                <c:pt idx="66">
                  <c:v>1198.4181818181814</c:v>
                </c:pt>
                <c:pt idx="67">
                  <c:v>1186.2650000000001</c:v>
                </c:pt>
                <c:pt idx="68">
                  <c:v>1177.2571428571428</c:v>
                </c:pt>
                <c:pt idx="69">
                  <c:v>1144.0904761904762</c:v>
                </c:pt>
                <c:pt idx="70">
                  <c:v>1114.8749999999995</c:v>
                </c:pt>
                <c:pt idx="71">
                  <c:v>1094.7</c:v>
                </c:pt>
                <c:pt idx="72">
                  <c:v>1099.7900000000002</c:v>
                </c:pt>
                <c:pt idx="73">
                  <c:v>1112.3894736842103</c:v>
                </c:pt>
                <c:pt idx="74">
                  <c:v>1130.9695652173912</c:v>
                </c:pt>
                <c:pt idx="75">
                  <c:v>1117.452380952381</c:v>
                </c:pt>
                <c:pt idx="76">
                  <c:v>1122.96</c:v>
                </c:pt>
                <c:pt idx="77">
                  <c:v>1122.8863636363637</c:v>
                </c:pt>
                <c:pt idx="78">
                  <c:v>1146.3380952380951</c:v>
                </c:pt>
                <c:pt idx="79">
                  <c:v>1161.5190476190478</c:v>
                </c:pt>
                <c:pt idx="80">
                  <c:v>1173.4100000000001</c:v>
                </c:pt>
                <c:pt idx="81">
                  <c:v>1181.105</c:v>
                </c:pt>
                <c:pt idx="82">
                  <c:v>1184.6904761904764</c:v>
                </c:pt>
                <c:pt idx="83">
                  <c:v>1184.0238095238094</c:v>
                </c:pt>
                <c:pt idx="84">
                  <c:v>1195.8899999999999</c:v>
                </c:pt>
                <c:pt idx="85">
                  <c:v>1198.542105263158</c:v>
                </c:pt>
                <c:pt idx="86">
                  <c:v>1220.9217391304348</c:v>
                </c:pt>
                <c:pt idx="87">
                  <c:v>1237.2199999999998</c:v>
                </c:pt>
                <c:pt idx="88">
                  <c:v>1266.0545454545454</c:v>
                </c:pt>
                <c:pt idx="89">
                  <c:v>1280.8999999999996</c:v>
                </c:pt>
                <c:pt idx="90">
                  <c:v>1308.8450000000003</c:v>
                </c:pt>
                <c:pt idx="91">
                  <c:v>1323.326086956522</c:v>
                </c:pt>
                <c:pt idx="92">
                  <c:v>1399.0099999999998</c:v>
                </c:pt>
                <c:pt idx="93">
                  <c:v>1426.425</c:v>
                </c:pt>
                <c:pt idx="94">
                  <c:v>1352.6666666666667</c:v>
                </c:pt>
                <c:pt idx="95">
                  <c:v>1295.6789473684212</c:v>
                </c:pt>
                <c:pt idx="96">
                  <c:v>1242.5090909090907</c:v>
                </c:pt>
                <c:pt idx="97">
                  <c:v>1282.2263157894733</c:v>
                </c:pt>
                <c:pt idx="98">
                  <c:v>1305.891304347826</c:v>
                </c:pt>
                <c:pt idx="99">
                  <c:v>1325.0631578947368</c:v>
                </c:pt>
                <c:pt idx="100">
                  <c:v>1327.8000000000002</c:v>
                </c:pt>
                <c:pt idx="101">
                  <c:v>1295.6238095238095</c:v>
                </c:pt>
                <c:pt idx="102">
                  <c:v>1282.6476190476189</c:v>
                </c:pt>
                <c:pt idx="103">
                  <c:v>1325.05</c:v>
                </c:pt>
                <c:pt idx="104">
                  <c:v>1335.757894736842</c:v>
                </c:pt>
                <c:pt idx="105">
                  <c:v>1351.0761904761907</c:v>
                </c:pt>
                <c:pt idx="106">
                  <c:v>1302.6142857142859</c:v>
                </c:pt>
                <c:pt idx="107">
                  <c:v>1305.2277777777776</c:v>
                </c:pt>
                <c:pt idx="108">
                  <c:v>1327.2956521739129</c:v>
                </c:pt>
                <c:pt idx="109">
                  <c:v>1332.4199999999998</c:v>
                </c:pt>
                <c:pt idx="110">
                  <c:v>1332.9549999999999</c:v>
                </c:pt>
                <c:pt idx="111">
                  <c:v>1371.0727272727277</c:v>
                </c:pt>
                <c:pt idx="112">
                  <c:v>1364.590909090909</c:v>
                </c:pt>
                <c:pt idx="113">
                  <c:v>1380.5578947368419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9B-48A5-ADB3-F2A7820A3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992192"/>
        <c:axId val="158926752"/>
      </c:lineChart>
      <c:catAx>
        <c:axId val="15895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8926368"/>
        <c:crosses val="autoZero"/>
        <c:auto val="1"/>
        <c:lblAlgn val="ctr"/>
        <c:lblOffset val="100"/>
        <c:tickLblSkip val="12"/>
        <c:noMultiLvlLbl val="0"/>
      </c:catAx>
      <c:valAx>
        <c:axId val="158926368"/>
        <c:scaling>
          <c:orientation val="minMax"/>
          <c:max val="1.7000000000000002"/>
          <c:min val="0.8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Australia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8954224"/>
        <c:crosses val="autoZero"/>
        <c:crossBetween val="between"/>
      </c:valAx>
      <c:valAx>
        <c:axId val="158926752"/>
        <c:scaling>
          <c:orientation val="minMax"/>
          <c:max val="1450"/>
          <c:min val="100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S. Korea</a:t>
                </a:r>
              </a:p>
            </c:rich>
          </c:tx>
          <c:layout>
            <c:manualLayout>
              <c:xMode val="edge"/>
              <c:yMode val="edge"/>
              <c:x val="0.87802436872115119"/>
              <c:y val="9.956009019999281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8992192"/>
        <c:crosses val="max"/>
        <c:crossBetween val="between"/>
      </c:valAx>
      <c:catAx>
        <c:axId val="158992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892675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EXCHANGE RATE</a:t>
            </a:r>
          </a:p>
          <a:p>
            <a:pPr>
              <a:defRPr/>
            </a:pPr>
            <a:r>
              <a:rPr lang="en-US" sz="2000" b="0" dirty="0"/>
              <a:t>US Dollar</a:t>
            </a:r>
            <a:r>
              <a:rPr lang="en-US" sz="2000" b="0" baseline="0" dirty="0"/>
              <a:t> base,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51E-2"/>
          <c:y val="0.18519648072160014"/>
          <c:w val="0.91246017739161867"/>
          <c:h val="0.6737390484640133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China</c:v>
                </c:pt>
              </c:strCache>
            </c:strRef>
          </c:tx>
          <c:spPr>
            <a:ln w="381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6.2185428571428565</c:v>
                </c:pt>
                <c:pt idx="1">
                  <c:v>6.2523526315789475</c:v>
                </c:pt>
                <c:pt idx="2">
                  <c:v>6.2393636363636373</c:v>
                </c:pt>
                <c:pt idx="3">
                  <c:v>6.2020285714285706</c:v>
                </c:pt>
                <c:pt idx="4">
                  <c:v>6.2034900000000013</c:v>
                </c:pt>
                <c:pt idx="5">
                  <c:v>6.2059000000000006</c:v>
                </c:pt>
                <c:pt idx="6">
                  <c:v>6.2087681818181828</c:v>
                </c:pt>
                <c:pt idx="7">
                  <c:v>6.3456100000000006</c:v>
                </c:pt>
                <c:pt idx="8">
                  <c:v>6.3687190476190478</c:v>
                </c:pt>
                <c:pt idx="9">
                  <c:v>6.3507952380952375</c:v>
                </c:pt>
                <c:pt idx="10">
                  <c:v>6.3712649999999993</c:v>
                </c:pt>
                <c:pt idx="11">
                  <c:v>6.4514095238095237</c:v>
                </c:pt>
                <c:pt idx="12">
                  <c:v>6.574395</c:v>
                </c:pt>
                <c:pt idx="13">
                  <c:v>6.5517399999999997</c:v>
                </c:pt>
                <c:pt idx="14">
                  <c:v>6.503822727272726</c:v>
                </c:pt>
                <c:pt idx="15">
                  <c:v>6.4770523809523795</c:v>
                </c:pt>
                <c:pt idx="16">
                  <c:v>6.5293809523809516</c:v>
                </c:pt>
                <c:pt idx="17">
                  <c:v>6.5920090909090909</c:v>
                </c:pt>
                <c:pt idx="18">
                  <c:v>6.6794950000000002</c:v>
                </c:pt>
                <c:pt idx="19">
                  <c:v>6.648436363636363</c:v>
                </c:pt>
                <c:pt idx="20">
                  <c:v>6.6717238095238098</c:v>
                </c:pt>
                <c:pt idx="21">
                  <c:v>6.7326549999999994</c:v>
                </c:pt>
                <c:pt idx="22">
                  <c:v>6.8463761904761906</c:v>
                </c:pt>
                <c:pt idx="23">
                  <c:v>6.921924999999999</c:v>
                </c:pt>
                <c:pt idx="24">
                  <c:v>6.8937238095238085</c:v>
                </c:pt>
                <c:pt idx="25">
                  <c:v>6.8723473684210541</c:v>
                </c:pt>
                <c:pt idx="26">
                  <c:v>6.8965869565217366</c:v>
                </c:pt>
                <c:pt idx="27">
                  <c:v>6.8908000000000014</c:v>
                </c:pt>
                <c:pt idx="28">
                  <c:v>6.8846772727272727</c:v>
                </c:pt>
                <c:pt idx="29">
                  <c:v>6.8084181818181824</c:v>
                </c:pt>
                <c:pt idx="30">
                  <c:v>6.7714249999999989</c:v>
                </c:pt>
                <c:pt idx="31">
                  <c:v>6.6672545454545453</c:v>
                </c:pt>
                <c:pt idx="32">
                  <c:v>6.5715200000000014</c:v>
                </c:pt>
                <c:pt idx="33">
                  <c:v>6.6271714285714287</c:v>
                </c:pt>
                <c:pt idx="34">
                  <c:v>6.6204523809523801</c:v>
                </c:pt>
                <c:pt idx="35">
                  <c:v>6.5970263157894733</c:v>
                </c:pt>
                <c:pt idx="36">
                  <c:v>6.4266545454545456</c:v>
                </c:pt>
                <c:pt idx="37">
                  <c:v>6.3224052631578944</c:v>
                </c:pt>
                <c:pt idx="38">
                  <c:v>6.3225952380952393</c:v>
                </c:pt>
                <c:pt idx="39">
                  <c:v>6.2990142857142857</c:v>
                </c:pt>
                <c:pt idx="40">
                  <c:v>6.3730500000000001</c:v>
                </c:pt>
                <c:pt idx="41">
                  <c:v>6.4685619047619047</c:v>
                </c:pt>
                <c:pt idx="42">
                  <c:v>6.7189428571428573</c:v>
                </c:pt>
                <c:pt idx="43">
                  <c:v>6.8475863636363634</c:v>
                </c:pt>
                <c:pt idx="44">
                  <c:v>6.8574105263157907</c:v>
                </c:pt>
                <c:pt idx="45">
                  <c:v>6.9207363636363626</c:v>
                </c:pt>
                <c:pt idx="46">
                  <c:v>6.9379857142857144</c:v>
                </c:pt>
                <c:pt idx="47">
                  <c:v>6.8853421052631587</c:v>
                </c:pt>
                <c:pt idx="48">
                  <c:v>6.7889772727272737</c:v>
                </c:pt>
                <c:pt idx="49">
                  <c:v>6.7379526315789482</c:v>
                </c:pt>
                <c:pt idx="50">
                  <c:v>6.713338095238095</c:v>
                </c:pt>
                <c:pt idx="51">
                  <c:v>6.7176190476190483</c:v>
                </c:pt>
                <c:pt idx="52">
                  <c:v>6.8525090909090913</c:v>
                </c:pt>
                <c:pt idx="53">
                  <c:v>6.899025</c:v>
                </c:pt>
                <c:pt idx="54">
                  <c:v>6.8793181818181814</c:v>
                </c:pt>
                <c:pt idx="55">
                  <c:v>7.0646380952380943</c:v>
                </c:pt>
                <c:pt idx="56">
                  <c:v>7.1151949999999999</c:v>
                </c:pt>
                <c:pt idx="57">
                  <c:v>7.0979863636363651</c:v>
                </c:pt>
                <c:pt idx="58">
                  <c:v>7.0219250000000004</c:v>
                </c:pt>
                <c:pt idx="59">
                  <c:v>7.0153400000000001</c:v>
                </c:pt>
                <c:pt idx="60">
                  <c:v>6.922672727272726</c:v>
                </c:pt>
                <c:pt idx="61">
                  <c:v>6.9974684210526314</c:v>
                </c:pt>
                <c:pt idx="62">
                  <c:v>7.0221772727272738</c:v>
                </c:pt>
                <c:pt idx="63">
                  <c:v>7.0743571428571412</c:v>
                </c:pt>
                <c:pt idx="64">
                  <c:v>7.1042899999999989</c:v>
                </c:pt>
                <c:pt idx="65">
                  <c:v>7.0839772727272727</c:v>
                </c:pt>
                <c:pt idx="66">
                  <c:v>7.0052863636363636</c:v>
                </c:pt>
                <c:pt idx="67">
                  <c:v>6.9252250000000002</c:v>
                </c:pt>
                <c:pt idx="68">
                  <c:v>6.8117333333333336</c:v>
                </c:pt>
                <c:pt idx="69">
                  <c:v>6.7265047619047627</c:v>
                </c:pt>
                <c:pt idx="70">
                  <c:v>6.6021799999999988</c:v>
                </c:pt>
                <c:pt idx="71">
                  <c:v>6.5402619047619037</c:v>
                </c:pt>
                <c:pt idx="72">
                  <c:v>6.4691000000000001</c:v>
                </c:pt>
                <c:pt idx="73">
                  <c:v>6.4604789473684212</c:v>
                </c:pt>
                <c:pt idx="74">
                  <c:v>6.5113652173913046</c:v>
                </c:pt>
                <c:pt idx="75">
                  <c:v>6.5179476190476198</c:v>
                </c:pt>
                <c:pt idx="76">
                  <c:v>6.4299050000000006</c:v>
                </c:pt>
                <c:pt idx="77">
                  <c:v>6.4256454545454549</c:v>
                </c:pt>
                <c:pt idx="78">
                  <c:v>6.4759285714285708</c:v>
                </c:pt>
                <c:pt idx="79">
                  <c:v>6.4778476190476173</c:v>
                </c:pt>
                <c:pt idx="80">
                  <c:v>6.4568349999999999</c:v>
                </c:pt>
                <c:pt idx="81">
                  <c:v>6.4192949999999982</c:v>
                </c:pt>
                <c:pt idx="82">
                  <c:v>6.3899380952380955</c:v>
                </c:pt>
                <c:pt idx="83">
                  <c:v>6.3691476190476193</c:v>
                </c:pt>
                <c:pt idx="84">
                  <c:v>6.3558900000000005</c:v>
                </c:pt>
                <c:pt idx="85">
                  <c:v>6.3441473684210532</c:v>
                </c:pt>
                <c:pt idx="86">
                  <c:v>6.3453869565217396</c:v>
                </c:pt>
                <c:pt idx="87">
                  <c:v>6.4340799999999998</c:v>
                </c:pt>
                <c:pt idx="88">
                  <c:v>6.6992409090909071</c:v>
                </c:pt>
                <c:pt idx="89">
                  <c:v>6.696252380952382</c:v>
                </c:pt>
                <c:pt idx="90">
                  <c:v>6.7365049999999993</c:v>
                </c:pt>
                <c:pt idx="91">
                  <c:v>6.8067086956521736</c:v>
                </c:pt>
                <c:pt idx="92">
                  <c:v>7.0273649999999988</c:v>
                </c:pt>
                <c:pt idx="93">
                  <c:v>7.2020999999999997</c:v>
                </c:pt>
                <c:pt idx="94">
                  <c:v>7.1653571428571423</c:v>
                </c:pt>
                <c:pt idx="95">
                  <c:v>6.9698421052631589</c:v>
                </c:pt>
                <c:pt idx="96">
                  <c:v>6.7854818181818182</c:v>
                </c:pt>
                <c:pt idx="97">
                  <c:v>6.8455684210526302</c:v>
                </c:pt>
                <c:pt idx="98">
                  <c:v>6.894030434782608</c:v>
                </c:pt>
                <c:pt idx="99">
                  <c:v>6.8907368421052624</c:v>
                </c:pt>
                <c:pt idx="100">
                  <c:v>6.9951772727272745</c:v>
                </c:pt>
                <c:pt idx="101">
                  <c:v>7.1660095238095254</c:v>
                </c:pt>
                <c:pt idx="102">
                  <c:v>7.1857523809523816</c:v>
                </c:pt>
                <c:pt idx="103">
                  <c:v>7.2562045454545432</c:v>
                </c:pt>
                <c:pt idx="104">
                  <c:v>7.3013842105263151</c:v>
                </c:pt>
                <c:pt idx="105">
                  <c:v>7.3095761904761911</c:v>
                </c:pt>
                <c:pt idx="106">
                  <c:v>7.2123809523809541</c:v>
                </c:pt>
                <c:pt idx="107">
                  <c:v>7.1417277777777786</c:v>
                </c:pt>
                <c:pt idx="108">
                  <c:v>7.1718913043478247</c:v>
                </c:pt>
                <c:pt idx="109">
                  <c:v>7.1941500000000005</c:v>
                </c:pt>
                <c:pt idx="110">
                  <c:v>7.2030649999999996</c:v>
                </c:pt>
                <c:pt idx="111">
                  <c:v>7.2388909090909088</c:v>
                </c:pt>
                <c:pt idx="112">
                  <c:v>7.2333500000000006</c:v>
                </c:pt>
                <c:pt idx="113">
                  <c:v>7.2545263157894739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B6-4EA2-A267-3DFC4225828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Mexico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General</c:formatCode>
                <c:ptCount val="120"/>
                <c:pt idx="0">
                  <c:v>14.696666666666669</c:v>
                </c:pt>
                <c:pt idx="1">
                  <c:v>14.918947368421051</c:v>
                </c:pt>
                <c:pt idx="2">
                  <c:v>15.239090909090908</c:v>
                </c:pt>
                <c:pt idx="3">
                  <c:v>15.214476190476194</c:v>
                </c:pt>
                <c:pt idx="4">
                  <c:v>15.287649999999999</c:v>
                </c:pt>
                <c:pt idx="5">
                  <c:v>15.481045454545455</c:v>
                </c:pt>
                <c:pt idx="6">
                  <c:v>15.949636363636365</c:v>
                </c:pt>
                <c:pt idx="7">
                  <c:v>16.557650000000002</c:v>
                </c:pt>
                <c:pt idx="8">
                  <c:v>16.841047619047622</c:v>
                </c:pt>
                <c:pt idx="9">
                  <c:v>16.572095238095237</c:v>
                </c:pt>
                <c:pt idx="10">
                  <c:v>16.629399999999997</c:v>
                </c:pt>
                <c:pt idx="11">
                  <c:v>17.062666666666665</c:v>
                </c:pt>
                <c:pt idx="12">
                  <c:v>18.07715</c:v>
                </c:pt>
                <c:pt idx="13">
                  <c:v>18.433550000000004</c:v>
                </c:pt>
                <c:pt idx="14">
                  <c:v>17.637545454545457</c:v>
                </c:pt>
                <c:pt idx="15">
                  <c:v>17.48295238095238</c:v>
                </c:pt>
                <c:pt idx="16">
                  <c:v>18.138238095238098</c:v>
                </c:pt>
                <c:pt idx="17">
                  <c:v>18.657681818181814</c:v>
                </c:pt>
                <c:pt idx="18">
                  <c:v>18.617599999999999</c:v>
                </c:pt>
                <c:pt idx="19">
                  <c:v>18.459772727272732</c:v>
                </c:pt>
                <c:pt idx="20">
                  <c:v>19.245666666666668</c:v>
                </c:pt>
                <c:pt idx="21">
                  <c:v>18.893650000000001</c:v>
                </c:pt>
                <c:pt idx="22">
                  <c:v>20.045904761904762</c:v>
                </c:pt>
                <c:pt idx="23">
                  <c:v>20.492049999999999</c:v>
                </c:pt>
                <c:pt idx="24">
                  <c:v>21.419666666666668</c:v>
                </c:pt>
                <c:pt idx="25">
                  <c:v>20.304000000000002</c:v>
                </c:pt>
                <c:pt idx="26">
                  <c:v>19.282391304347822</c:v>
                </c:pt>
                <c:pt idx="27">
                  <c:v>18.781842105263156</c:v>
                </c:pt>
                <c:pt idx="28">
                  <c:v>18.76736363636364</c:v>
                </c:pt>
                <c:pt idx="29">
                  <c:v>18.135545454545451</c:v>
                </c:pt>
                <c:pt idx="30">
                  <c:v>17.805650000000004</c:v>
                </c:pt>
                <c:pt idx="31">
                  <c:v>17.798863636363638</c:v>
                </c:pt>
                <c:pt idx="32">
                  <c:v>17.832900000000002</c:v>
                </c:pt>
                <c:pt idx="33">
                  <c:v>18.824999999999999</c:v>
                </c:pt>
                <c:pt idx="34">
                  <c:v>18.912999999999997</c:v>
                </c:pt>
                <c:pt idx="35">
                  <c:v>19.148736842105262</c:v>
                </c:pt>
                <c:pt idx="36">
                  <c:v>18.910954545454548</c:v>
                </c:pt>
                <c:pt idx="37">
                  <c:v>18.649789473684212</c:v>
                </c:pt>
                <c:pt idx="38">
                  <c:v>18.620142857142852</c:v>
                </c:pt>
                <c:pt idx="39">
                  <c:v>18.384047619047617</c:v>
                </c:pt>
                <c:pt idx="40">
                  <c:v>19.5305</c:v>
                </c:pt>
                <c:pt idx="41">
                  <c:v>20.30204761904762</c:v>
                </c:pt>
                <c:pt idx="42">
                  <c:v>18.958904761904758</c:v>
                </c:pt>
                <c:pt idx="43">
                  <c:v>18.871136363636364</c:v>
                </c:pt>
                <c:pt idx="44">
                  <c:v>19.005263157894742</c:v>
                </c:pt>
                <c:pt idx="45">
                  <c:v>19.195272727272727</c:v>
                </c:pt>
                <c:pt idx="46">
                  <c:v>20.243619047619045</c:v>
                </c:pt>
                <c:pt idx="47">
                  <c:v>20.110473684210529</c:v>
                </c:pt>
                <c:pt idx="48">
                  <c:v>19.168318181818183</c:v>
                </c:pt>
                <c:pt idx="49">
                  <c:v>19.190368421052632</c:v>
                </c:pt>
                <c:pt idx="50">
                  <c:v>19.236952380952378</c:v>
                </c:pt>
                <c:pt idx="51">
                  <c:v>18.974523809523809</c:v>
                </c:pt>
                <c:pt idx="52">
                  <c:v>19.111681818181815</c:v>
                </c:pt>
                <c:pt idx="53">
                  <c:v>19.274949999999997</c:v>
                </c:pt>
                <c:pt idx="54">
                  <c:v>19.049045454545457</c:v>
                </c:pt>
                <c:pt idx="55">
                  <c:v>19.695619047619044</c:v>
                </c:pt>
                <c:pt idx="56">
                  <c:v>19.552399999999999</c:v>
                </c:pt>
                <c:pt idx="57">
                  <c:v>19.329454545454549</c:v>
                </c:pt>
                <c:pt idx="58">
                  <c:v>19.337450000000004</c:v>
                </c:pt>
                <c:pt idx="59">
                  <c:v>19.118300000000001</c:v>
                </c:pt>
                <c:pt idx="60">
                  <c:v>18.802</c:v>
                </c:pt>
                <c:pt idx="61">
                  <c:v>18.852999999999998</c:v>
                </c:pt>
                <c:pt idx="62">
                  <c:v>22.384363636363638</c:v>
                </c:pt>
                <c:pt idx="63">
                  <c:v>24.231095238095243</c:v>
                </c:pt>
                <c:pt idx="64">
                  <c:v>23.470099999999999</c:v>
                </c:pt>
                <c:pt idx="65">
                  <c:v>22.297999999999998</c:v>
                </c:pt>
                <c:pt idx="66">
                  <c:v>22.382909090909092</c:v>
                </c:pt>
                <c:pt idx="67">
                  <c:v>22.181850000000004</c:v>
                </c:pt>
                <c:pt idx="68">
                  <c:v>21.654142857142855</c:v>
                </c:pt>
                <c:pt idx="69">
                  <c:v>21.276523809523805</c:v>
                </c:pt>
                <c:pt idx="70">
                  <c:v>20.415150000000004</c:v>
                </c:pt>
                <c:pt idx="71">
                  <c:v>19.956476190476192</c:v>
                </c:pt>
                <c:pt idx="72">
                  <c:v>19.920000000000005</c:v>
                </c:pt>
                <c:pt idx="73">
                  <c:v>20.327999999999999</c:v>
                </c:pt>
                <c:pt idx="74">
                  <c:v>20.761869565217388</c:v>
                </c:pt>
                <c:pt idx="75">
                  <c:v>20.039666666666669</c:v>
                </c:pt>
                <c:pt idx="76">
                  <c:v>19.9756</c:v>
                </c:pt>
                <c:pt idx="77">
                  <c:v>20.023636363636363</c:v>
                </c:pt>
                <c:pt idx="78">
                  <c:v>19.967904761904769</c:v>
                </c:pt>
                <c:pt idx="79">
                  <c:v>20.087333333333337</c:v>
                </c:pt>
                <c:pt idx="80">
                  <c:v>20.023650000000007</c:v>
                </c:pt>
                <c:pt idx="81">
                  <c:v>20.442449999999997</c:v>
                </c:pt>
                <c:pt idx="82">
                  <c:v>20.898190476190475</c:v>
                </c:pt>
                <c:pt idx="83">
                  <c:v>20.910428571428572</c:v>
                </c:pt>
                <c:pt idx="84">
                  <c:v>20.4968</c:v>
                </c:pt>
                <c:pt idx="85">
                  <c:v>20.466157894736845</c:v>
                </c:pt>
                <c:pt idx="86">
                  <c:v>20.544826086956519</c:v>
                </c:pt>
                <c:pt idx="87">
                  <c:v>20.086999999999996</c:v>
                </c:pt>
                <c:pt idx="88">
                  <c:v>20.023636363636367</c:v>
                </c:pt>
                <c:pt idx="89">
                  <c:v>20.027523809523807</c:v>
                </c:pt>
                <c:pt idx="90">
                  <c:v>20.549200000000003</c:v>
                </c:pt>
                <c:pt idx="91">
                  <c:v>20.121826086956524</c:v>
                </c:pt>
                <c:pt idx="92">
                  <c:v>20.065450000000002</c:v>
                </c:pt>
                <c:pt idx="93">
                  <c:v>19.972649999999998</c:v>
                </c:pt>
                <c:pt idx="94">
                  <c:v>19.423999999999996</c:v>
                </c:pt>
                <c:pt idx="95">
                  <c:v>19.644842105263159</c:v>
                </c:pt>
                <c:pt idx="96">
                  <c:v>18.946454545454547</c:v>
                </c:pt>
                <c:pt idx="97">
                  <c:v>18.602473684210526</c:v>
                </c:pt>
                <c:pt idx="98">
                  <c:v>18.398391304347822</c:v>
                </c:pt>
                <c:pt idx="99">
                  <c:v>18.081578947368417</c:v>
                </c:pt>
                <c:pt idx="100">
                  <c:v>17.721</c:v>
                </c:pt>
                <c:pt idx="101">
                  <c:v>17.224190476190469</c:v>
                </c:pt>
                <c:pt idx="102">
                  <c:v>16.896904761904761</c:v>
                </c:pt>
                <c:pt idx="103">
                  <c:v>16.985136363636368</c:v>
                </c:pt>
                <c:pt idx="104">
                  <c:v>17.32236842105263</c:v>
                </c:pt>
                <c:pt idx="105">
                  <c:v>18.084047619047617</c:v>
                </c:pt>
                <c:pt idx="106">
                  <c:v>17.332428571428572</c:v>
                </c:pt>
                <c:pt idx="107">
                  <c:v>17.20366666666667</c:v>
                </c:pt>
                <c:pt idx="108">
                  <c:v>17.087782608695655</c:v>
                </c:pt>
                <c:pt idx="109">
                  <c:v>17.091249999999995</c:v>
                </c:pt>
                <c:pt idx="110">
                  <c:v>16.766549999999999</c:v>
                </c:pt>
                <c:pt idx="111">
                  <c:v>16.821045454545459</c:v>
                </c:pt>
                <c:pt idx="112">
                  <c:v>16.83881818181818</c:v>
                </c:pt>
                <c:pt idx="113">
                  <c:v>18.257000000000001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B6-4EA2-A267-3DFC42258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937832"/>
        <c:axId val="159026736"/>
      </c:lineChart>
      <c:catAx>
        <c:axId val="158937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9026736"/>
        <c:crosses val="autoZero"/>
        <c:auto val="1"/>
        <c:lblAlgn val="ctr"/>
        <c:lblOffset val="100"/>
        <c:tickLblSkip val="12"/>
        <c:noMultiLvlLbl val="0"/>
      </c:catAx>
      <c:valAx>
        <c:axId val="159026736"/>
        <c:scaling>
          <c:orientation val="minMax"/>
          <c:min val="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Exchange Rate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89378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EXCHANGE RATE</a:t>
            </a:r>
          </a:p>
          <a:p>
            <a:pPr>
              <a:defRPr/>
            </a:pPr>
            <a:r>
              <a:rPr lang="en-US" sz="2000" b="0" dirty="0"/>
              <a:t>US Dollar</a:t>
            </a:r>
            <a:r>
              <a:rPr lang="en-US" sz="2000" b="0" baseline="0" dirty="0"/>
              <a:t> base,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284906288122435"/>
          <c:w val="0.90062901620056213"/>
          <c:h val="0.6737390484640133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Japan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General</c:formatCode>
                <c:ptCount val="120"/>
                <c:pt idx="0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2018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2019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2021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2022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2023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2024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General</c:formatCode>
                <c:ptCount val="120"/>
                <c:pt idx="0">
                  <c:v>118.22285714285715</c:v>
                </c:pt>
                <c:pt idx="1">
                  <c:v>118.75421052631582</c:v>
                </c:pt>
                <c:pt idx="2">
                  <c:v>120.41136363636362</c:v>
                </c:pt>
                <c:pt idx="3">
                  <c:v>119.53857142857143</c:v>
                </c:pt>
                <c:pt idx="4">
                  <c:v>120.87400000000002</c:v>
                </c:pt>
                <c:pt idx="5">
                  <c:v>123.7240909090909</c:v>
                </c:pt>
                <c:pt idx="6">
                  <c:v>123.29863636363638</c:v>
                </c:pt>
                <c:pt idx="7">
                  <c:v>122.9675</c:v>
                </c:pt>
                <c:pt idx="8">
                  <c:v>120.14285714285712</c:v>
                </c:pt>
                <c:pt idx="9">
                  <c:v>120.05571428571429</c:v>
                </c:pt>
                <c:pt idx="10">
                  <c:v>122.63649999999998</c:v>
                </c:pt>
                <c:pt idx="11">
                  <c:v>121.70095238095234</c:v>
                </c:pt>
                <c:pt idx="12">
                  <c:v>118.19299999999998</c:v>
                </c:pt>
                <c:pt idx="13">
                  <c:v>114.62249999999999</c:v>
                </c:pt>
                <c:pt idx="14">
                  <c:v>112.92454545454547</c:v>
                </c:pt>
                <c:pt idx="15">
                  <c:v>109.54428571428573</c:v>
                </c:pt>
                <c:pt idx="16">
                  <c:v>108.93666666666665</c:v>
                </c:pt>
                <c:pt idx="17">
                  <c:v>105.35681818181816</c:v>
                </c:pt>
                <c:pt idx="18">
                  <c:v>104.19399999999999</c:v>
                </c:pt>
                <c:pt idx="19">
                  <c:v>101.19772727272726</c:v>
                </c:pt>
                <c:pt idx="20">
                  <c:v>101.78809523809522</c:v>
                </c:pt>
                <c:pt idx="21">
                  <c:v>103.90300000000002</c:v>
                </c:pt>
                <c:pt idx="22">
                  <c:v>108.68952380952383</c:v>
                </c:pt>
                <c:pt idx="23">
                  <c:v>115.9295</c:v>
                </c:pt>
                <c:pt idx="24">
                  <c:v>114.85190476190476</c:v>
                </c:pt>
                <c:pt idx="25">
                  <c:v>112.91315789473684</c:v>
                </c:pt>
                <c:pt idx="26">
                  <c:v>112.91695652173912</c:v>
                </c:pt>
                <c:pt idx="27">
                  <c:v>110.17736842105261</c:v>
                </c:pt>
                <c:pt idx="28">
                  <c:v>112.25772727272728</c:v>
                </c:pt>
                <c:pt idx="29">
                  <c:v>110.92000000000002</c:v>
                </c:pt>
                <c:pt idx="30">
                  <c:v>112.37549999999999</c:v>
                </c:pt>
                <c:pt idx="31">
                  <c:v>109.77772727272726</c:v>
                </c:pt>
                <c:pt idx="32">
                  <c:v>110.822</c:v>
                </c:pt>
                <c:pt idx="33">
                  <c:v>112.93809523809526</c:v>
                </c:pt>
                <c:pt idx="34">
                  <c:v>112.7509523809524</c:v>
                </c:pt>
                <c:pt idx="35">
                  <c:v>112.93</c:v>
                </c:pt>
                <c:pt idx="36">
                  <c:v>110.86363636363636</c:v>
                </c:pt>
                <c:pt idx="37">
                  <c:v>107.97947368421053</c:v>
                </c:pt>
                <c:pt idx="38">
                  <c:v>106.09428571428569</c:v>
                </c:pt>
                <c:pt idx="39">
                  <c:v>107.62619047619049</c:v>
                </c:pt>
                <c:pt idx="40">
                  <c:v>109.62045454545451</c:v>
                </c:pt>
                <c:pt idx="41">
                  <c:v>110.0757142857143</c:v>
                </c:pt>
                <c:pt idx="42">
                  <c:v>111.49714285714286</c:v>
                </c:pt>
                <c:pt idx="43">
                  <c:v>110.98727272727274</c:v>
                </c:pt>
                <c:pt idx="44">
                  <c:v>112.08736842105264</c:v>
                </c:pt>
                <c:pt idx="45">
                  <c:v>112.77818181818181</c:v>
                </c:pt>
                <c:pt idx="46">
                  <c:v>113.29476190476193</c:v>
                </c:pt>
                <c:pt idx="47">
                  <c:v>112.27421052631577</c:v>
                </c:pt>
                <c:pt idx="48">
                  <c:v>108.95181818181817</c:v>
                </c:pt>
                <c:pt idx="49">
                  <c:v>110.43210526315789</c:v>
                </c:pt>
                <c:pt idx="50">
                  <c:v>111.1595238095238</c:v>
                </c:pt>
                <c:pt idx="51">
                  <c:v>111.64476190476191</c:v>
                </c:pt>
                <c:pt idx="52">
                  <c:v>109.96954545454543</c:v>
                </c:pt>
                <c:pt idx="53">
                  <c:v>108.075</c:v>
                </c:pt>
                <c:pt idx="54">
                  <c:v>108.265</c:v>
                </c:pt>
                <c:pt idx="55">
                  <c:v>106.22285714285715</c:v>
                </c:pt>
                <c:pt idx="56">
                  <c:v>107.5415</c:v>
                </c:pt>
                <c:pt idx="57">
                  <c:v>108.14681818181816</c:v>
                </c:pt>
                <c:pt idx="58">
                  <c:v>108.881</c:v>
                </c:pt>
                <c:pt idx="59">
                  <c:v>109.071</c:v>
                </c:pt>
                <c:pt idx="60">
                  <c:v>109.30318181818184</c:v>
                </c:pt>
                <c:pt idx="61">
                  <c:v>110.04421052631579</c:v>
                </c:pt>
                <c:pt idx="62">
                  <c:v>107.63363636363637</c:v>
                </c:pt>
                <c:pt idx="63">
                  <c:v>107.71857142857144</c:v>
                </c:pt>
                <c:pt idx="64">
                  <c:v>107.23350000000001</c:v>
                </c:pt>
                <c:pt idx="65">
                  <c:v>107.60181818181819</c:v>
                </c:pt>
                <c:pt idx="66">
                  <c:v>106.70636363636366</c:v>
                </c:pt>
                <c:pt idx="67">
                  <c:v>106.02350000000001</c:v>
                </c:pt>
                <c:pt idx="68">
                  <c:v>105.56476190476191</c:v>
                </c:pt>
                <c:pt idx="69">
                  <c:v>105.19857142857141</c:v>
                </c:pt>
                <c:pt idx="70">
                  <c:v>104.37299999999998</c:v>
                </c:pt>
                <c:pt idx="71">
                  <c:v>103.78333333333333</c:v>
                </c:pt>
                <c:pt idx="72">
                  <c:v>103.77649999999998</c:v>
                </c:pt>
                <c:pt idx="73">
                  <c:v>105.38263157894737</c:v>
                </c:pt>
                <c:pt idx="74">
                  <c:v>108.7386956521739</c:v>
                </c:pt>
                <c:pt idx="75">
                  <c:v>108.97047619047618</c:v>
                </c:pt>
                <c:pt idx="76">
                  <c:v>109.14500000000001</c:v>
                </c:pt>
                <c:pt idx="77">
                  <c:v>110.12636363636366</c:v>
                </c:pt>
                <c:pt idx="78">
                  <c:v>110.18285714285713</c:v>
                </c:pt>
                <c:pt idx="79">
                  <c:v>109.87190476190476</c:v>
                </c:pt>
                <c:pt idx="80">
                  <c:v>110.098</c:v>
                </c:pt>
                <c:pt idx="81">
                  <c:v>113.12</c:v>
                </c:pt>
                <c:pt idx="82">
                  <c:v>114.03190476190474</c:v>
                </c:pt>
                <c:pt idx="83">
                  <c:v>113.85</c:v>
                </c:pt>
                <c:pt idx="84">
                  <c:v>114.81800000000001</c:v>
                </c:pt>
                <c:pt idx="85">
                  <c:v>115.24052631578945</c:v>
                </c:pt>
                <c:pt idx="86">
                  <c:v>118.60217391304347</c:v>
                </c:pt>
                <c:pt idx="87">
                  <c:v>126.40249999999996</c:v>
                </c:pt>
                <c:pt idx="88">
                  <c:v>128.89727272727271</c:v>
                </c:pt>
                <c:pt idx="89">
                  <c:v>134.22952380952381</c:v>
                </c:pt>
                <c:pt idx="90">
                  <c:v>136.76149999999998</c:v>
                </c:pt>
                <c:pt idx="91">
                  <c:v>135.58956521739128</c:v>
                </c:pt>
                <c:pt idx="92">
                  <c:v>143.43450000000001</c:v>
                </c:pt>
                <c:pt idx="93">
                  <c:v>147.392</c:v>
                </c:pt>
                <c:pt idx="94">
                  <c:v>141.68523809523808</c:v>
                </c:pt>
                <c:pt idx="95">
                  <c:v>134.97789473684213</c:v>
                </c:pt>
                <c:pt idx="96">
                  <c:v>130.31772727272727</c:v>
                </c:pt>
                <c:pt idx="97">
                  <c:v>133.37263157894736</c:v>
                </c:pt>
                <c:pt idx="98">
                  <c:v>133.47913043478258</c:v>
                </c:pt>
                <c:pt idx="99">
                  <c:v>133.77789473684209</c:v>
                </c:pt>
                <c:pt idx="100">
                  <c:v>137.17954545454543</c:v>
                </c:pt>
                <c:pt idx="101">
                  <c:v>141.46761904761902</c:v>
                </c:pt>
                <c:pt idx="102">
                  <c:v>141.03428571428572</c:v>
                </c:pt>
                <c:pt idx="103">
                  <c:v>145.05045454545453</c:v>
                </c:pt>
                <c:pt idx="104">
                  <c:v>147.96105263157892</c:v>
                </c:pt>
                <c:pt idx="105">
                  <c:v>149.6880952380952</c:v>
                </c:pt>
                <c:pt idx="106">
                  <c:v>149.52619047619049</c:v>
                </c:pt>
                <c:pt idx="107">
                  <c:v>143.92611111111108</c:v>
                </c:pt>
                <c:pt idx="108">
                  <c:v>146.2691304347826</c:v>
                </c:pt>
                <c:pt idx="109">
                  <c:v>149.76100000000002</c:v>
                </c:pt>
                <c:pt idx="110">
                  <c:v>149.80950000000001</c:v>
                </c:pt>
                <c:pt idx="111">
                  <c:v>154.12</c:v>
                </c:pt>
                <c:pt idx="112">
                  <c:v>155.83772727272725</c:v>
                </c:pt>
                <c:pt idx="113">
                  <c:v>157.94789473684213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0D-4928-B82F-3DD7C7719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920096"/>
        <c:axId val="155920488"/>
      </c:lineChart>
      <c:catAx>
        <c:axId val="15592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920488"/>
        <c:crosses val="autoZero"/>
        <c:auto val="1"/>
        <c:lblAlgn val="ctr"/>
        <c:lblOffset val="100"/>
        <c:tickLblSkip val="12"/>
        <c:noMultiLvlLbl val="0"/>
      </c:catAx>
      <c:valAx>
        <c:axId val="155920488"/>
        <c:scaling>
          <c:orientation val="minMax"/>
          <c:min val="9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Exchange Rate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59200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285C5-F098-4350-A22A-726EF097CAFE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91A3C-47D6-453C-A044-D39C1DF47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8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3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5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2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6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8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4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9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7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4579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724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Pacific Exchange Rate Service, Univ. of B.C., Compiled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D92C5F-3539-8DD1-783C-6A842C4C7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6338" y="6284913"/>
            <a:ext cx="619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86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283722"/>
              </p:ext>
            </p:extLst>
          </p:nvPr>
        </p:nvGraphicFramePr>
        <p:xfrm>
          <a:off x="153246" y="599515"/>
          <a:ext cx="886968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Pacific Exchange Rate Service, Univ. of B.C., Compiled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2C1F1-49A4-8C44-590D-BFE9559EE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6338" y="6284913"/>
            <a:ext cx="619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17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6589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Pacific Exchange Rate Service, Univ. of B.C., Compiled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67003B-8776-F062-49DA-9E04A3A78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6338" y="6284913"/>
            <a:ext cx="619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13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9138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2672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Pacific Exchange Rate Service, Univ. of B.C., Compiled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DED5B4-C442-D582-0801-8B5847617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6338" y="6284913"/>
            <a:ext cx="619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0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130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97</cp:revision>
  <dcterms:created xsi:type="dcterms:W3CDTF">2013-07-31T21:37:52Z</dcterms:created>
  <dcterms:modified xsi:type="dcterms:W3CDTF">2024-07-03T21:45:47Z</dcterms:modified>
</cp:coreProperties>
</file>