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73" r:id="rId2"/>
    <p:sldId id="279" r:id="rId3"/>
    <p:sldId id="275" r:id="rId4"/>
    <p:sldId id="278" r:id="rId5"/>
    <p:sldId id="276" r:id="rId6"/>
    <p:sldId id="277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4713" autoAdjust="0"/>
  </p:normalViewPr>
  <p:slideViewPr>
    <p:cSldViewPr>
      <p:cViewPr varScale="1">
        <p:scale>
          <a:sx n="107" d="100"/>
          <a:sy n="107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Sheet3!$H$9:$H$57</cx:f>
        <cx:nf>Sheet3!$H$8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Sheet3!$I$9:$I$57</cx:f>
        <cx:nf>Sheet3!$I$8</cx:nf>
        <cx:lvl ptCount="49" formatCode="General" name="number">
          <cx:pt idx="1">12</cx:pt>
          <cx:pt idx="29">5.5</cx:pt>
          <cx:pt idx="41">53</cx:pt>
        </cx:lvl>
      </cx:numDim>
    </cx:data>
  </cx:chartData>
  <cx:chart>
    <cx:plotArea>
      <cx:plotAreaRegion>
        <cx:series layoutId="regionMap" uniqueId="{AA4E8AEE-2B53-4354-966E-CDF7AB571A02}">
          <cx:tx>
            <cx:txData>
              <cx:f>Sheet3!$I$8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Sheet3!$J$9:$J$57</cx:f>
        <cx:nf>Sheet3!$J$8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Sheet3!$K$9:$K$57</cx:f>
        <cx:nf>Sheet3!$K$8</cx:nf>
        <cx:lvl ptCount="49" formatCode="0.0;[Red]\-0.0" name="% chg">
          <cx:pt idx="1">-7.6923076923076872</cx:pt>
          <cx:pt idx="29">-8.3333333333333375</cx:pt>
          <cx:pt idx="41">-13.11475409836066</cx:pt>
        </cx:lvl>
      </cx:numDim>
    </cx:data>
  </cx:chartData>
  <cx:chart>
    <cx:plotArea>
      <cx:plotAreaRegion>
        <cx:series layoutId="regionMap" uniqueId="{E53C245B-D114-4089-AD8C-3D836DAB6E6A}">
          <cx:tx>
            <cx:txData>
              <cx:f>Sheet3!$K$8</cx:f>
              <cx:v>% chg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20000"/>
                <a:lumOff val="80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Sheet3!$N$9:$N$57</cx:f>
        <cx:nf>Sheet3!$N$8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Sheet3!$O$9:$O$57</cx:f>
        <cx:nf>Sheet3!$O$8</cx:nf>
        <cx:lvl ptCount="49" formatCode="General" name="number">
          <cx:pt idx="0">4.4000000000000004</cx:pt>
          <cx:pt idx="2">4.0999999999999996</cx:pt>
          <cx:pt idx="3">38</cx:pt>
          <cx:pt idx="4">9.5</cx:pt>
          <cx:pt idx="5">16.5</cx:pt>
          <cx:pt idx="7">11.1</cx:pt>
          <cx:pt idx="8">8</cx:pt>
          <cx:pt idx="9">7</cx:pt>
          <cx:pt idx="10">9.0999999999999996</cx:pt>
          <cx:pt idx="11">14.5</cx:pt>
          <cx:pt idx="12">26</cx:pt>
          <cx:pt idx="13">3.7999999999999998</cx:pt>
          <cx:pt idx="14">5.7999999999999998</cx:pt>
          <cx:pt idx="16">16.5</cx:pt>
          <cx:pt idx="18">16.5</cx:pt>
          <cx:pt idx="19">9.5</cx:pt>
          <cx:pt idx="20">14.5</cx:pt>
          <cx:pt idx="22">10.5</cx:pt>
          <cx:pt idx="24">3.2000000000000002</cx:pt>
          <cx:pt idx="25">6.5</cx:pt>
          <cx:pt idx="26">16.5</cx:pt>
          <cx:pt idx="27">16.5</cx:pt>
          <cx:pt idx="30">12</cx:pt>
          <cx:pt idx="31">8.5</cx:pt>
          <cx:pt idx="33">11</cx:pt>
          <cx:pt idx="34">6.2999999999999998</cx:pt>
          <cx:pt idx="35">14.4</cx:pt>
          <cx:pt idx="36">13.5</cx:pt>
          <cx:pt idx="37">16.5</cx:pt>
          <cx:pt idx="38">2.8999999999999999</cx:pt>
          <cx:pt idx="40">6.7999999999999998</cx:pt>
          <cx:pt idx="41">22</cx:pt>
          <cx:pt idx="43">16.5</cx:pt>
          <cx:pt idx="44">5.5999999999999996</cx:pt>
          <cx:pt idx="45">7.5</cx:pt>
          <cx:pt idx="47">75</cx:pt>
        </cx:lvl>
      </cx:numDim>
    </cx:data>
  </cx:chartData>
  <cx:chart>
    <cx:plotArea>
      <cx:plotAreaRegion>
        <cx:series layoutId="regionMap" uniqueId="{2C2DB83D-B0BC-4646-B02D-23A654AE2C00}">
          <cx:tx>
            <cx:txData>
              <cx:f>Sheet3!$O$8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16"/>
            <cx:dataLabelHidden idx="27"/>
            <cx:dataLabelHidden idx="43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3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Sheet3!$P$9:$P$57</cx:f>
        <cx:nf>Sheet3!$P$8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Sheet3!$Q$9:$Q$57</cx:f>
        <cx:nf>Sheet3!$Q$8</cx:nf>
        <cx:lvl ptCount="49" formatCode="0.0;[Red]\-0.0" name="% chng">
          <cx:pt idx="0">0</cx:pt>
          <cx:pt idx="2">0</cx:pt>
          <cx:pt idx="3">0</cx:pt>
          <cx:pt idx="4">-5.0000000000000044</cx:pt>
          <cx:pt idx="5">-5.7142857142857162</cx:pt>
          <cx:pt idx="7">2.7777777777777679</cx:pt>
          <cx:pt idx="8">6.6666666666666652</cx:pt>
          <cx:pt idx="9">2.9411764705882248</cx:pt>
          <cx:pt idx="10">-5.2083333333333375</cx:pt>
          <cx:pt idx="11">3.5714285714285809</cx:pt>
          <cx:pt idx="12">-3.703703703703709</cx:pt>
          <cx:pt idx="13">-11.627906976744185</cx:pt>
          <cx:pt idx="14">0</cx:pt>
          <cx:pt idx="16">-5.7142857142857162</cx:pt>
          <cx:pt idx="18">-5.7142857142857162</cx:pt>
          <cx:pt idx="19">-5.0000000000000044</cx:pt>
          <cx:pt idx="20">3.5714285714285809</cx:pt>
          <cx:pt idx="22">-4.5454545454545414</cx:pt>
          <cx:pt idx="24">10.344827586206895</cx:pt>
          <cx:pt idx="25">-2.9850746268656692</cx:pt>
          <cx:pt idx="26">-5.7142857142857162</cx:pt>
          <cx:pt idx="27">-5.7142857142857162</cx:pt>
          <cx:pt idx="30">-8.3969465648855</cx:pt>
          <cx:pt idx="31">6.25</cx:pt>
          <cx:pt idx="33">0</cx:pt>
          <cx:pt idx="34">-13.698630136986301</cx:pt>
          <cx:pt idx="35">2.857142857142847</cx:pt>
          <cx:pt idx="36">0</cx:pt>
          <cx:pt idx="37">-5.7142857142857162</cx:pt>
          <cx:pt idx="38">-17.142857142857139</cx:pt>
          <cx:pt idx="40">-2.8571428571428581</cx:pt>
          <cx:pt idx="41">0</cx:pt>
          <cx:pt idx="43">-5.7142857142857162</cx:pt>
          <cx:pt idx="44">-6.6666666666666652</cx:pt>
          <cx:pt idx="45">-8.5365853658536555</cx:pt>
          <cx:pt idx="47">0</cx:pt>
        </cx:lvl>
      </cx:numDim>
    </cx:data>
  </cx:chartData>
  <cx:chart>
    <cx:plotArea>
      <cx:plotAreaRegion>
        <cx:series layoutId="regionMap" uniqueId="{E557D85D-0375-473B-9FBB-6D16C8643998}">
          <cx:tx>
            <cx:txData>
              <cx:f>Sheet3!$Q$8</cx:f>
              <cx:v>% chng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16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Sheet3!$T$9:$T$57</cx:f>
        <cx:nf>Sheet3!$T$8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Sheet3!$U$9:$U$57</cx:f>
        <cx:nf>Sheet3!$U$8</cx:nf>
        <cx:lvl ptCount="49" formatCode="0" name="number">
          <cx:pt idx="0">42</cx:pt>
          <cx:pt idx="1">25</cx:pt>
          <cx:pt idx="2">30</cx:pt>
          <cx:pt idx="3">75</cx:pt>
          <cx:pt idx="4">23</cx:pt>
          <cx:pt idx="7">43</cx:pt>
          <cx:pt idx="8">57</cx:pt>
          <cx:pt idx="10">23</cx:pt>
          <cx:pt idx="11">36</cx:pt>
          <cx:pt idx="12">45</cx:pt>
          <cx:pt idx="13">40</cx:pt>
          <cx:pt idx="14">57</cx:pt>
          <cx:pt idx="20">30</cx:pt>
          <cx:pt idx="21">18</cx:pt>
          <cx:pt idx="22">74</cx:pt>
          <cx:pt idx="24">29</cx:pt>
          <cx:pt idx="31">44</cx:pt>
          <cx:pt idx="33">50</cx:pt>
          <cx:pt idx="34">79</cx:pt>
          <cx:pt idx="35">28</cx:pt>
          <cx:pt idx="36">37</cx:pt>
          <cx:pt idx="38">32</cx:pt>
          <cx:pt idx="40">69</cx:pt>
          <cx:pt idx="41">760</cx:pt>
          <cx:pt idx="44">38</cx:pt>
          <cx:pt idx="47">34</cx:pt>
        </cx:lvl>
      </cx:numDim>
    </cx:data>
  </cx:chartData>
  <cx:chart>
    <cx:plotArea>
      <cx:plotAreaRegion>
        <cx:series layoutId="regionMap" uniqueId="{33F19B00-6843-4441-B264-1EFDE31D3D21}">
          <cx:tx>
            <cx:txData>
              <cx:f>Sheet3!$U$8</cx:f>
              <cx:v>number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3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Sheet3!$V$9:$V$57</cx:f>
        <cx:nf>Sheet3!$V$8</cx:nf>
        <cx:lvl ptCount="49" name="state">
          <cx:pt idx="0">AL</cx:pt>
          <cx:pt idx="1">AZ</cx:pt>
          <cx:pt idx="2">AR</cx:pt>
          <cx:pt idx="3">CA</cx:pt>
          <cx:pt idx="4">CO</cx:pt>
          <cx:pt idx="5">CT</cx:pt>
          <cx:pt idx="6">DE</cx:pt>
          <cx:pt idx="7">FL</cx:pt>
          <cx:pt idx="8">GA</cx:pt>
          <cx:pt idx="9">ID</cx:pt>
          <cx:pt idx="10">IL</cx:pt>
          <cx:pt idx="11">IN</cx:pt>
          <cx:pt idx="12">IA</cx:pt>
          <cx:pt idx="13">KS</cx:pt>
          <cx:pt idx="14">KY</cx:pt>
          <cx:pt idx="15">LA</cx:pt>
          <cx:pt idx="16">ME</cx:pt>
          <cx:pt idx="17">MD</cx:pt>
          <cx:pt idx="18">MA</cx:pt>
          <cx:pt idx="19">MI</cx:pt>
          <cx:pt idx="20">MN</cx:pt>
          <cx:pt idx="21">MS</cx:pt>
          <cx:pt idx="22">MO</cx:pt>
          <cx:pt idx="23">MT</cx:pt>
          <cx:pt idx="24">NE</cx:pt>
          <cx:pt idx="25">NV</cx:pt>
          <cx:pt idx="26">N Eng</cx:pt>
          <cx:pt idx="27">NH</cx:pt>
          <cx:pt idx="28">NJ</cx:pt>
          <cx:pt idx="29">NM</cx:pt>
          <cx:pt idx="30">NY</cx:pt>
          <cx:pt idx="31">NC</cx:pt>
          <cx:pt idx="32">ND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VT</cx:pt>
          <cx:pt idx="44">VA</cx:pt>
          <cx:pt idx="45">WA</cx:pt>
          <cx:pt idx="46">WV</cx:pt>
          <cx:pt idx="47">WI</cx:pt>
          <cx:pt idx="48">WY</cx:pt>
        </cx:lvl>
      </cx:strDim>
      <cx:numDim type="colorVal">
        <cx:f>Sheet3!$W$9:$W$57</cx:f>
        <cx:nf>Sheet3!$W$8</cx:nf>
        <cx:lvl ptCount="49" formatCode="0.0;[Red]\-0.0" name="% chng">
          <cx:pt idx="0">-2.3255813953488413</cx:pt>
          <cx:pt idx="1">-3.8461538461538436</cx:pt>
          <cx:pt idx="2">-3.2258064516129004</cx:pt>
          <cx:pt idx="3">1.3513513513513598</cx:pt>
          <cx:pt idx="4">4.5454545454545414</cx:pt>
          <cx:pt idx="7">-2.2727272727272707</cx:pt>
          <cx:pt idx="8">-3.3898305084745783</cx:pt>
          <cx:pt idx="10">-7.9999999999999964</cx:pt>
          <cx:pt idx="11">9.0909090909090828</cx:pt>
          <cx:pt idx="12">-2.1739130434782594</cx:pt>
          <cx:pt idx="13">-4.7619047619047672</cx:pt>
          <cx:pt idx="14">-5.0000000000000044</cx:pt>
          <cx:pt idx="20">-6.25</cx:pt>
          <cx:pt idx="21">-5.2631578947368478</cx:pt>
          <cx:pt idx="22">2.7777777777777679</cx:pt>
          <cx:pt idx="24">-3.3333333333333326</cx:pt>
          <cx:pt idx="31">-2.2222222222222254</cx:pt>
          <cx:pt idx="33">0</cx:pt>
          <cx:pt idx="34">0</cx:pt>
          <cx:pt idx="35">7.6923076923076872</cx:pt>
          <cx:pt idx="36">0</cx:pt>
          <cx:pt idx="38">-3.0303030303030276</cx:pt>
          <cx:pt idx="40">-5.4794520547945202</cx:pt>
          <cx:pt idx="41">5.555555555555558</cx:pt>
          <cx:pt idx="44">5.555555555555558</cx:pt>
          <cx:pt idx="47">6.25</cx:pt>
        </cx:lvl>
      </cx:numDim>
    </cx:data>
  </cx:chartData>
  <cx:chart>
    <cx:plotArea>
      <cx:plotAreaRegion>
        <cx:series layoutId="regionMap" uniqueId="{3C22981C-57FB-436B-AAE3-25A068ADAA28}">
          <cx:tx>
            <cx:txData>
              <cx:f>Sheet3!$W$8</cx:f>
              <cx:v>% chng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1H1pb9y40u5fCfL5ysNNInVw5gVGUm+y3Xb2mfkidOyO9n3Xr79FduxuK568Jz6+uGggYLiqSRbJ
qnqqSP/7bvjXXbLfVW+GNMnqf90Nv78Nmqb412+/1XfBPt3VF2l4V+V1/q25uMvT3/Jv38K7/W/3
1a4PM/83gjD77S7YVc1+ePs//4av+fv8Kr/bNWGevWv31fh+X7dJU/+k7NmiN7v7NMycsG6q8K7B
v7+1b96+2WdN2Iwfx2L/+9sn5W/f/Db/yg+/+CaBTjXtPbSl4sI0hc4IF7rBmE7x2zdJnvnfizWM
9AudcYEpw7pOOGUPv73dpdDezpO82t3nD7nP9Uj1Z3d/X+3rGgaj/j9t+aT/h+Hd5W3WyBnzYfJ+
f/spC5v9/ZsPza7Z12/fhHVuHyrYuRzEpw9q1L89nfP/+fcsA+ZhlnNClvmk/W9FP1Dlj6ufzcEv
UoVccMPQEaECUY6RCbN+ShVhXAiGKDIxo8gwGDIefvtAlT+S3dddunvI/M+J8thwRhM5uDOkyQf7
Z1PwizShFyaisFUoRxhzLMSMJuhCmJQbgsKeYYbg+sNvH2jyIW+b4I29q/IkzF5Amnn7GYXkUM+Q
QtcfH2bpuUX6axRi/AJRygTWTW4iRM0fzjLzwmA6EkhXe4bMKHSdZ83uJaR5bDijiRzcGdJk+Yon
GREXzCS6QAxTgQXVzdmuIReME0Iw5UyX2wrKD7ztsGuWwF7C+xdsl8eGM5rIwZ0hTbbrh3l5hX1C
LwwhmblAWMfU4OQpTTi+0DnXQSzgmHNg+TOev933b9a7tKiDsNr/rFvPM/5Z8xl95EDPkD5//P2z
ifi1c4yyC2JSxCU3IQRxRJ/SB2N8AQeYYeqcmpwZaLZn/qjCKX/JOfbYcEYTObgzpMnWfT2aMHQB
BxjnwhCGTiijM+7P2YXBDRMjJhkPMua8RS56d1/V+/FnffrnDfPQdkYZOcQzpMwf7382C7+8W4Rp
mgQzzAk1KJlRxgQOQwVQzTCwQQ6y9CmH+aOKd1m9q3/Wo+fpcmw5o4oc3hlS5eY1eQy6AI6PdGwg
nZDDGfVEgwENB2OCTQ6CssmBOg/zf+D7N0H4Ap3y0GpGDTmsM6SG/cfDjPz3HJ/yC6LrGCECOiVj
sFXmHAUkY8zhYMMmBRlNnm6ne8TeJeG3vMrCFwhip21nlJFDPEPKfHAeZue/pwxjcDoZmJmwCbDB
TWMmHwPNLgjsI2QIKOPEmO2TD0qrdHZx3ryANk9bz6gjh3mG1HEWr0cdal4gJDDR5UnGdYDBnu4b
rl8wAyQwQWD34B9Ufmef7PrdS2TkY8sZUeTozoAoP+/i4Wg5bJ4nNX8VvDRBudQBBGO6SYgAZvOU
PCaAmyAbAHUQM0EFlZvr9FibwYr/3K3n+f+s+ZORnAdm+RkAitNRP1lsv0gMOMkQcBBETIaF+SOS
zAkoLQSOMYKEKQBFm6Evn/dVCgDMzzr0PBkeGz7p/e9v5eDOkCa3wBRfjSYSkzQAV0GguQgk5ugL
5xcCtBqAApihC4Ik+n+6QW73WVaPSbd7Eed/2npGHTnMM6SO/Zo7RuIsVAcQRoDmCCD+HIcBGZkK
eoTO2FPq2HmW7e+a8K59wa550nhGGznIM6TNzStqlQzQftAaMQG5GbaNOq1O9RdM0IUsEQbEQMdh
/Cltbqq9n2cPec/Jic8fZg/tZhSRQztDiqxe8SyjwD+YoGDvEoJJhXG2WwS9YCAIAGYJLB9UnLlN
bLXPK/8lCsxjwxlN5ODOkCbbv362Kn8Ne2EEdgkHgwocUxSh5+RjAyPDZELoIEQDLvbw2wctX6Ji
f+VV/JD7n++TY8sZVeTwzpAqG+dnc/CLVGEXVICtEoz6mDAwIgPfeHJ2YQArddgjBjYFB/4yO7s2
97vgBeDL92YzesiBnSE9vnx+PXqAj4XBiDySANVXauRTeggE4AuAALBPFPgyl4y/7OvmzecQTq8X
iWGz5jP6yIGeIX22r2nZBxcXalIdSGRIIHlu2efmBRY6BZsyEVQKycB5TqXkbV79V5b9efsZheRQ
z5BCm1e0IkvrCwYSccq5SUyQAGY7CCikC25wjhA2wYlpRqFNAj4XefgCjP/YckYVObwzpMr1K0pk
wP2xbsDWwKDDMBDOZnxG2pHB6GISUPsVUWYa//Wurnd3QVvvm+YFpJk1n9FHDvQM6bPZPpwtz8lC
vyYHAHppAodHwFpAlwGZeQaPgRcZEZibJsXShWxustxk9+GL3GEeG85IIsd2jiR53S2DAGsBBQXB
vgE3sRncb4ISA8ZMKTETBpxoLgps8n73swXyvFJ5aDWnxnlukO1rCsocVEYD+AnAL89BltL4AiRi
xEQgK2NlWv6R8b/U+HJg+w+tZ9SRwzzDvXL54Wer8xePL3Adg1OL6KYOxn1AjGdMH9B9cI8Foz8H
yPm72HZKncsXmvUf2s0oIod2hhTZvqYiY15Q8BLHAlyOgKc8Y0Y2QLHUGcDNhmEArgkM55Qi2323
e4kv30O7GUXk0M6QIpevCMCAYR/Ae0JB4j2IxqDKn6r6QgcWD15kAFAypVyCiHZKkUtItHfx+JD7
nNDxPE85tpxRRQ7vDKly/YqCFzMuKAOFkp/YHU+pYrILkMvAsV8Irvz78MP8H2Cx6xCA/fpFFv2T
pjO6yAGeIV2uXlH6ougCeD34wXBgGuBTweccBV+AMmMiMIUR/gxceZW3Yf0ymfik6YwucoBnSJeP
fz6s2efOjF/k9BjELJhxsB5TwjiaHWImsB2Al8EjFgH4D+5Js0Ps4354ifve92YzcshxnSE5rjev
Rw6w5AtQ2TEHqcp4xusFmAqYLcFj36TKzj9XHK/DuyD0d9nPevQ8Uzm2nFFFDu8cqfKKvkhMv6BY
J+Lx0hcwjVOmYpgXsH1AcTy4hP/gX3G9C7P9C0hyaDanBwzsHOnxisqjvDkJRi24uwK+FQoWfkoP
blzARTGCwVQp71goVPlU9LreVWOyy+5fQpKHlnOqwPDOkCpfQGI8zMx/z0qkRdKEixFgHwYtBU6p
GeYFvB/s9rCPwDkZK1jy4bcPoteXMYfLtv5D5nMdev7oemw4o4kc3DnS5BXFLriXx8DXG2B7UEIk
rjWz3B98KYDjGFwwCMyZPfLLDm4aZX7zEn+K07Zzypyn4HX9mhALeBgByngwSoKb69MTTIBTOLhZ
MFAtlYvL3H3yOqxr+a8owl/fL08azygjh3iGe+Y9CCmvdo6BSAzaIaj1cGLBtaL5OQa2FQZXkeH+
noKRfwCK3wdwM/7Npn4Zh3naekYdOcwzpM71676aACwdPCsNcC6WOP1ckZS3WsHjEu7vP+v3Ihd/
3lYv3DaHljOqyOGdIVW+vOaeAbcWuAR24CGHC/inAjIcZxyoBpYX2FXgDC6JdiqQfQnruzyrwxfo
LSdNZ2SR4ztDsmyvH+bmOQnoF7V7uOIC4hbsEphy80czMTiIXWAE71kY8JSFMsM8/PbRSex6P4R3
L/BJkm5iD21nlJFDPEfKvKZKCQZ6QI+BywDmAsCXTp8KAAC8CLhsDN594LP/3b3vdMds91+rXR3v
Huj13Fp5Xlo+tpxT5TwVy+2bxc+VBrll/h8+PnNz+TMa/OJ+BXcouDJjAvuC2xzS8jZbFaBBIQCI
QLc93BmYOdvcxAn4D77k9Zljy9mqkMM7w7368RVtClSHJ3/Ax/b0iuYT7iZtDsDWAB/S4cUAJcyf
7tWPcJUD3l/a73+2UJ7frCdNZ3SRAzxDunz6+LNJ+MXdAuA0KEhgiTaFvIj2wwNa8rEGDpIgSPG6
ehrg4bcP3O1Tswsecv7z8/PQakYNOawzpMbnV4QapD0UuNnjKw3Sf+Z0l3BwxQWPKLhICz4dz1Dj
5V62x5Yzqsjh/f+gyj9zm8f34Jxds1uoh+ROXjv7eak6IeBhu1nTn+m9h1Noc//7W25QgOMe36eT
33gigc8fkzu22e/q5ve38BoduUDgCAIIHzi1gT8OfvumB+9oVQR3dQ0QUk5Urkw65v7+luELBBAs
GGPhxTQkr7m9fVPLe9Pw/J0BcCFAUwLsHODhC69DPD7dd5snI1zheZyO7+k3WZve5mHW1L+/hW68
fVMc6sm+AlsEpQ8c6uBVA0J1BmA8lN/t3gN6BdXx/0FpUCBPm7TLpApSm/tt6fZ1Urr6Y+yQVwx5
YkVjWCRWr+Kq1g9lg9dMTjWOpXVSLr+nkirIMSldIvx+6ffmbRO3bFrUffIu6HizzBKRuXEdeLFV
1/Vgp74IbZUZjlPmqqAYRyg+VKqyKJ5sla1qJbL9serJ5451jsUqNmhpblVt/1fXBpF1LJz9as8i
LT4pfu57h57VGkdWag6hc6yT4foLijpzoSXNpuBVt6q9rHKzqa9c0PxiZPex1ySWylUBN+on6TjX
K1eVTAGysKb7G9VaZSUdTl38UcWPFVVSBceah+ryZ09+4LniWZ6f5WJZx8Z1gHyrNVCxOX5JxeDh
n2uOSmMZhEXuDjQuJ1tFVRDJzGOSDB4Us9b/ntnCJSprMmt+IOWRijOiqmSm6C98MjmjwQurMQpj
sismCneUSy1iIrDygYeLKPBh1apFmqdFYFe4QIeKKk81ObRTS5roGl3iBm/VOh1VnipOMb4saRCv
VCrpDWG3YWNYJ21VlPTs1mh5v1Spw+aQPVLJw0dlkgbWgLVtz6rWZSExYEvJqArCHnebFkCyMGrd
0a9IYqW10cCegCAjQ+OqJDyA2dijRnM7xLR2eZ4E1VpFm7Gxcr/0NzhIM6cR2WDFgsKmkkFbD62F
gPoO9tpwzcW4UPnhYw0UeyuSVWhVkSF3vcLI3ciMo8Q6pmmV00ViZH+RoSpcFcBd3e8xmqDCxTJQ
Bck0fpnGQizgYmLhCj+yCzNj60GXm8nTEIQiDLqVWfE10vXU7QDucH3eiNg6idLw3aCPsD3GoXTi
PIHSIPJSN1VRgdPM7cuh2+jpreGb+rLU0bUaWDaZ8BMqKvTWT6wkTXs7N73IzkDRTG807ts8iox1
xEYTLY7d5zjiDilRYhly7RZyOpoOFqxKqoDJAhWL0/Ja1IFY6mZYuA0vksQiE4sTC8k5SlPWLKex
fqdmIWphDaiY+jXUauN6YNyOcDW4oxkObjRlvhVkY7kYeh6mFmuH3vXDEqK63sROEWe6lcSEu2Iq
uV2EhWaNUd1M9qFfeAoTmCBYoTkxua06pWjCtMpuvZqsVZai0JFW3nIqusxNvAkO+ThJPxd15i8P
yUT2eYxyza68nFk1IlYaev7Gl6vP4/pncyj9Zc+mTVTm3WrS2tpVZSrGMFkQliRroHjlasisXBUz
h6JLLK2sK7cMtHqBaXsvmr5KrCbgsE9irYSFJ6MqnU3RByziYql3rHC1jmaJpaJeFADHkpmiTkNY
TP5V4pPcxVlWuHHjDzAxk5fDbEHgV01uGT0sad30/0RaULujDFTsmBSTWSzYFHxTWW3r/yW6wVgE
eQtLgmu8dkWSekvqT9ctjhtXZQV+Q1ahka+HWHwpWALn/eNgRcZaGOxjekDhYJFBK5zjCA/DpEEN
q64eS7doMNmg9MqPYYDHUaqkGm/BitJlXbccROWtwgSPNmJdaKuRq+FyrYNlqKtQZeRlYRu8J+tI
TlE7cDjPSRQvTtarWh15XJsONcbYorVk/ocdLLex2WqrNKB4dcxiLN2WAew8UmlwAlNg8cfAn5LQ
5no42YoquSj7ZYm620iPcxAMmtxlkm2rZITyILFUWsfMt/KpixamEgharYQTTAZIpAUsm7JbJuD+
ZBsdNZ2CNIXD5Zo3Bq93Ux7ndpR2vV0V2eCqPC8b/+Z5Ey1Jq0eXKjCSeLKaHGGnD1Lm0ElvrBYD
dxz8vHJVjAsfFmkWV8Om4h9wPwqLZ8Kw83Kq3SJNB1gOqKxdUwbdMPiWiYZ04SMM/DsmESx4ucAP
aVY2np2ZAWxvHztGUcFWU+SvJCFVMI0CMsuxFxYpTd32J44nm/CucKlcz42G0sTKI8ts8hA4Hkyf
Wtwqdkw2lYEXOerbhcChxccJuyrwffxF78LOnnLY7EgenSrgIZynxzyVzKfMjC0VVXVU8TGp8mjk
BysyGpcqxYBDx5aqd4iq3JPvHKIC97bRwLlnjJ22rOryimRp7Q4jnAykHvQNqt/lxOictuXMYTim
Tqf5vp3rJrL6LI0dUsA6S6Qo2UhBqsYZnBpMZh6iqhwOlRsvnSILJZVhSSTd7SWTqXwNeqmiKlMF
hSxWMQ2kZmAacqUd26hk9462enj4iCpSuepDoyF5VkymzipqowDRRKZD+ZHjlwIvKi0S6lkvBRT/
UJwreUbVDJSQK9tEMqaScdoDEY5pVfGYPBSnSm5WNVWjRO2Y4zdV/WPyUDz7tejYRjejfNW0xaEH
qt1JLw8VD9/gZeVZvieIXcXA9PNBMr26B6an0h5hneN7TX3IUwWtLFUxFUwCWKaqrGLHtirZTmXg
JrqlEsznwFhVFF7MnSZbVdaYZLcqesg9fuf4U8ARke0nSWCrUvV7x59XsWPlky8evzXr4qzJsd4Q
wkkhwjWRmxXLbauC6TE2S9IxNW1g8LqlCohkY6WUNo4B09Nq4enjvcpCbQjs3ZSi2bHKLKkK/jEv
z4PYCdsYWaoeVfLC7FuHX3m2vO10zy6Nkn3v8eNAVd/VKGp1SKnoYVSyjiquaATH13Goxzo69vVN
V67NoqfrPixtNYMqUJPXaw2QnOM+XWqx8aEostrqkrZzciXkpV13HfgpX9ZSStOlbMaVyKfSx+CQ
WWXYs8yyJMCYpFx4LKey5eGT6iMqrYoPmSqNxmRY4GyyesE1KxBabxc90kCRrUy3ScbcQpreLMoq
zC1RRf6C6RWdFmXBuc2opoNwK9newKb+Ax5qh49lve4YipwWVwjOK9hLTMqSrZIlJyVpBwGMX1RV
aI0Y5QuvNZlrToi5KhaUqX6IsbDjK1D114HkPrWUn0wlVUWZUdgmJZU9Jn6IbO0SEzj/UyXxDSHo
/kGWgMgVSv7ty0BlGlqt2R2pmZVz/J4EZrVMkD8gOwyEi4ZmXHWt0N1BBi3Li03YeFblF40bSa1F
xdKu3kQRyAwVypDbyKDn3uTWFcULP9e/sha1bif1oGOg8gyQEByK6QhzXYeWNpX9Iq+pBoxiCuxE
M3Qbl9GfUyXEIlXsWEhOrIJ60rtNnn9BcAQDjeVM6FKuUhOjYipQBUnhd3bTeZkdpkbvHgKSBOt6
EktPnY2NOpknCT/08nyOVFTloizcjiwyl2MfdK68jAK6Rgjj9atxPa+M5WmtmqkSFdMDq6BADECI
mpMgfZpUpSovLHFuaeagO1lWdq5njp1rRCwD+ga9rfKOBSo2yKkyB9O0YinNK/qq2DHo5BpQNFd5
KtlgCfoc04fY1L4LprFdxgdtQX5QFajGql3o820D5u/lJFluK7kryIaZe0xqikUGStkDr53MLeF+
YWwdq4KTFbM8NJr2SaWEhqswbBZBB6qqOeVevR7GtnMFT2DiAWoF4QgXoPUaYe2AghHYPee509Gi
vVJBW/Y2b1qx5miogSlgEDpU0KaAQ1ngEeZ0qC0OB3jZjcBcjmdYitGwKLo2tNpMjG5CS6enee9S
qaJhGRyT7cSC1DqmVUzVUbVVsvBQsj79YxFPUL67vBir0A++/42Ox+T/wBMwEq2vlQnvmP00efzz
EhLYfDT3zZDSwx8B+QcY9aeF/xnGCncWAd78Z4z18S88HGHZQ5PvEKsA5294ng0ebTl4tkgE/TvE
KuBCnvRIAl/Ww3uHgG5+h1jBOgXQq87lbeMHF74HiBUesCSMAlYKd8KkBQT/CsSKAeE9RVjhvT+4
AiC7AZYwQHKlE8cpwhrhgrCaMm3dpI25JGKIbDqZl1rY5+vCX+K0yNZ16SPLr9PUGhIe2lPnxeA5
+zhnzyC9z3ZDPtANTo0UIGX56PBpNyZcV2M3ddq6LPLCGhMiLhuv/cprdG9mjeOXEbHCutAWbSy4
3SAtcgIy0MPaPPwdk+e6McOb5WyYcDEVnnoBQBD+tgGQ/rQbguGoNjvqrREoO46XsGQxYo1sNM+m
Hd/0ff5nbHi3Rmj+mYwVsNa8sQucEmvKMm1V067bwh+3KRf/y+zALdofyARvkxvqYQD42zHgCP20
Y0Nc6yXmlbfm3ZhZKWrzFYvKG5wH4iqFF4GtYWCDkweB5lYTQaBRDdgZIsIKq6xbQKs6I1/AXURj
5bW+2xW5eYWHpLrifBUPnriqSTYB7JLe9jlhV+NjkAAa7AR6D6jOCHBc1ue63ZrBcDOV4eiG2vjF
K9PicvCqwaKhll/7IyBaRo72WikMl73T/fcloPVwsvcrUDoy4JC9BsBM9s30xADSBpxxpRct6qZe
8zK59nBSL8ATObC7Km6uUVrfd4Np6VNf2DDs7BpF0weRV95SG+88v7FpHeXLoVlw3/W6vlnBQZs7
8dhd+vEGi0UedsA3jZQuS63c8ujeHONbFvXBZRIn5sosm8miZTJeZqT/6PldtBRtayxq8xJpqR0R
kl0lAIEvsRm1ls7XYCrrr/IwjjZVkDlGB1hIPAq2JNzJvWQjArxOIuhWnH4bS5RutMIoLRqY+0YS
JAuG6z78kurGuBqaNnUmv6stI/KdeCoTu69BZBK0ccJGrPoOe6tyDPdZqvnWwI1FapbfeDbd5qZ/
W1JqR8wj1tCV76IPIBh97Xla2XWXVXaUm04FFpubuB6tqQh7qGU6ta+Ptk6LxgaE/8pP2arWAs0y
2mm0NMaWtCK3k1eteRb7Fni3fJBGoBXB0UbaHlZ+V/VWEYyOnvafBMGTpY1lu9AGP3GLofwKL1ct
PX6LJ/63zydtWeiUWFrgfQFbQ+IUeMhtjaJ3zdBseZzsMRuZ1aQ0sqp04nZNh95CfRc4Gf8LFx9C
nA6WmY3hTYS++l1B7Vh3uJgsFKQxbIABrWjc74c8tvVCmiJqE68ywFWsCPStJRetnXrZcN2OuF4K
v6W3LM0mB+xIsCrGYDVUVWFFqXE3+li3xwg3dj723xLw37VjPHpW0mrCwobhOXVbpiuc+M2SgtTg
RKzQrzOvutLj3nPCstbhCCDV2kyom7dUdwKDta6mQ8A0rgOoJqMo6k+DtAl0pwS7g6UKNL38OobJ
tEglhl4MwY3h1/ryIJvKrE5h7SqtgqbNPsFLIclJFZUfy8rqI8e2Ku+YVLFKH6ZVpOlrJc5kpAP4
qx/YF98LjIXKa6UIqWKMTHzBxuQLCTI8LQ6SYcjy+vJYEUvEMq+44ahiFeQmDib7ID4q3R+mtLIz
DWe2agjrCKCDQ6hqhWYsrKmn7NBIyWPHz01GK2h/kL9OejIiFKy9ES+aGmw/rMTRoYfHvgmFpxx+
R+WOqvPq81z1QUVL1V04QjI78kKLGQmy9Mjct5TB8tJgeWo+/trHI7UIg83j681oV3552QS+WHaR
d1t7aNX3yFuAZcSphqp3g6H7GLL6Pm1vOm+MPsOLrldZarhZn3XveDl9ZrT91oBYViR5apu6llhe
ETSLZGzTNZ3qyYJ9gTYaHOwW9n2xTapq7SH/PdMMstBDMAl2PHofUc+KDHrjxchcj2XzjvjCXHVZ
+3cCIC9vAwqAbcWcwEwyS/cLY4UF2wKE711l2d8YieuhELHTRKAZwvndW55Z7JuOA7BoVOuMhr3t
kWqwQz1K7ADhD2aGwlXeFVtt8AJ3CpIN68bpI6H5ytPqu5qPiylkZFFlPVhJ9TyG47l8l02NsAav
HpwiYC3ocYUJlshIdxAfNTBeFr4zTokDLvYbrwkBF+tRvagDMHzkSdpa8VDbVTiKBRgdCBy/042m
430J+/evsr0xgjZ3Qo1Oy+Y+5r5xZYSAc1VGFjkkGNpF20imZeZ2a4BJtxL+UtRtuywB6kLNMjVH
DqBFOIL9Zvg0GhjYWUaqZacJZgGDq4dAv+WTv+7J6DkE3k1chu191ad7Nk1fO1R90rUqe691vFwT
zVybMbA6vw+LmyxBqUV9MB6iNsov2TeQ90zLa0Yrb8rM6oIxscu429WDEVm8arFNeZgvDAP4KKrI
ZRC3cBgjd6ilmUuP7a7xc6ubMHDSFFupAZhd2ZHO8lqnTm4FyjOLYJ5bRRF8C/POTUt8qVflPRZF
vxx9sSjKm3II/gxNQh3Co2DDyxYQ6XbB+5B+Mdpd1oXkEhzlUytMymGt5doH3NJq1bF0RXEIWCU2
vpK03BvDQMC+U5aLcQLdTjOTxsmLS2wM14lgYELNp+2kgUFx0mtLJ1pm9QAV2CgCcAPBCiAlXdac
bnCkr0edXMXJuAIRY40ANnBgYd8YJBiXyAd5kxk+6Dz5El4YvSzbblj4Y8Cduom12xykmU037CdQ
1azY86dl5E1Lv+n/DnM0OcxPRssP3iVhegdbfNPpxrsw5umCF/rVVKVOzLNPXpNFIM1VHw19m3fv
BdMXYmjep14bWVpFdlVXrGmQpQutAPNtKII/AWixDSRiG2XTsDCLm2hKBqBEfkkJMKjBs2OzFHan
keQK3qK7RQGHvTe97wz6fky7P3uPCpuLYbgE2HWpdT63iXELkt8m1v3anoZ8rYVgbDD84X2FWbo0
yhZY7kS/mSKGtUUuh5x2wC1Tc9EVxUqk6O+hrFMrMIs7lsWN1fOysdJW+FYZAheLww+9SQD/7zrq
tKuMXxu0uBkiAE6A/QRWO5gL7LeaNYBNp3FJKm4FL29rAwD6QWMWCE5/ge3iGt4//FzFcDSZ4JnQ
aW4pugJO7fF2CH2Y6FG886p6oePuYy46H5ZHwOCYTAZbaOZ77gk4XYKA2oHfLgauAxOuxtrRc7Iu
ePclQp1ugyHWimhVweZIAisul03Gcquk4ZVhpC73Hd/ownUwjFdGAwYNXUNXWUKdYeray2p6T6aA
LATpfUB+i78LsPVbLcOfo8YHdZfRj3y6FCEGKnrBNULJxzEy9mJAu3GwY837pAWGG7Nqq4NIG0T5
B99MK8uLxit4E/0+69MveUHBchquzcuxzTvHSHngUN9MtgD/MmRl45Buk9KgizAbQZuSJSrvUIwT
A2QpA0zbefGxBCazTjryp6rlFQCkFu0AtnNg/1sNhJgVvHeQWQ0RDQwGa8soTrMt2D3GKzIwawrS
cUsKfdEQLV0ANlYCrmCmkzOB1T6sCtiNZPIdXprUQqVXWyyubE+gb3zd5eV4Rf2SLwDGeF8xbwN/
oIpf04bw6x6DpJdPeFjytrIAXyFgoASW5qFiuMbax5BzGKHsCUPNtDBqL4VTlcP0dShemBTwp2rq
nKLVdZinb34zZTcDzSEYqsgCe+CuD6rOJrGZAOHHwonF4F23fKTXHdB7gv/znMOom/TaLMiemH1g
a9rwt1ZQJyGeBSqSdxU1g9ikKL+tw9BYZRm7zvTYKcnUbkUahwtEi2+aZtzEnA7u1Pg3Pbz7AUyv
oVvsdxb3kuT6K4pCQJmnfINyY0PyrgXrSXXNelxvAUJ8pycEbXhap1fFmDoApNbQltdWIIkI1rVo
6SeBZyGS5/ZY43Ehys6zC4D1xoov/BTwVW0wLltWmpumLNptXPfZdgjASuTF2xoMw2s8ll/D3Hcp
85pLM+pj1xym917bj1s2CAbwPIBhafwtMKCPZryidQc/k8LKiic93/Z6fI0BBQKhUf9SZnDu6zVa
g+XJyRv+F/xJssFOqqEA3W/stqRCmy5GAF8XoxuI7CaJsbfJQBa2mZ55zjSVOvB+bVHicXTSOi8v
zTHYZI3ot4kMTNLvAedkyxTBQjemz4k5gtV/HfU+KEMNSC6Mx2Dk9bxmK2j41fSHfh16Ir7iVe6k
gBtvPDLdi3y41c2vRujAsujBHQeCTgZazkdsq2jd4gnbqoj6rQAmBRod2JmVTVnFosAAw+8xrTKZ
MlqqaKDKldVSpZ/NrJnpxHTKrazNe1tZuJVtW8VCiVD/Y1JVmVnHVWXV7B8/JdgIZ1VSgplfgr3q
A3B+61oj/i93X7YlJ66l/Sr9AurFIEDcAkFMRGRm5GT7hmWnq4QYhAAx6en/L8I+TleeWnW6L/++
YSEQMYK09zds7T8oEG7Nfz72g7f/uz4dBn6Q/VWSU6OuapafsobAKTsrfm83HbjNW/OjBkA44b96
0uLY5BPdd26kraD80f+385yOob25vUrFfDDS769/0xSM4/ilZ6uzQaikLbDTeM+q8zBQ33Zr4O9g
359rYyEqyMu7gsgagadbv/pes9Utt+9mMoSRrtYhdpDi7Us+6FhW0xTJgOVJh6WCNxVv7ouSP4gr
e9kb3NVjPUaF37RJT9vmtI5BH1HdDGnH8vrEmqFPIa4Yoltz4nZ9EgSgKCm8JZ3VTDN7cF9KVAPa
GhepdO3lzobWs6cS3x93Qvb2njHmZkHdR8bqHwPQAAUtd+PU11lZiDpTRV/Elos5zC782MzDtGe9
dVcGodYIi9Y+W/HxIm45RbqGu0CbNgNW/oxE3GSTJCa77bHeQZDQhphpryfs60a6DPRJXu6HTvzs
xo1tMqgi+rSybR5Jd9spfBLjfQZhIE+laEF/r8gJhsrqgOjnCdPG3liax73rO4epznmmrxsb2MVQ
gvIqu86Oipn6SX2mhJwcZCoHLjv36PD7GhMbfiO8INJ5TC+mXTKMpkvm8eapc7wA4zJ6gNGes4rM
c7RW3NkMkGdFJFAN0vQaCMMiXgKnVyfDWI3YDfxFSOUb9BpOmo8qGsKh27GCHhtjeUcy6V3eXZH6
2q+iNiybrb+Ir3m3tKkuxac+9MWWs9bKrJpZ2W3vtnHn1cpCz4JaoZbIlzyRAvshLv6CyVROm9x6
qTWUKZAZoOos9I5dI/0jROo72bMgWe3gLUQ6nwVeD3kk1xtybY3XOwX5BXBK6k+Yqf51rAgArSxg
l6f5oiSi3tI0NLvdWLc9Ns08LT2nharDWRE46mycR3/nNcbNwlm726osXw0q6qmEx0vl2VlwPXU7
78/KzZje9UWNoM/BVxHzDGFHa/aeQka5tvpIIPCKAo8ECLVYnjlWQ7LbXs0ZQwIm5CZs1Ek0WaDF
sBOjR7rE9Yjc1HX3akbn0Puz2TjdvEZeNVWZ79RV5gb6c++Cw1vs9HaUk7VPfLcBwtOyMgt+9bx1
v20Cdiz98QkIbJWOKxRJ7tSECV0xE4vrnwV9i47Z9TfU15v+trFH0cbGthXmVoVEELIYU8w/N0Tw
qUUEhPaPXULK9Zq1y2gk5uV2Yrxe0pbj+JeOt1O3V7udvzUDSxSRW4Ht+3Di/V1vnd+boe7cBBrR
FcTdXz7YrZ9yh+awjq9uyaDn6gtR/fbRFfeRAtAw/e3zvX+U94/X3T55PQE5y8EFxLczM26ukJbW
9r3fbe/Dx/vQvHX58DHev+mERTHqsTv1UC1uOYUWYXE5sgJVPVZjkLG5GJMrrZdQFHu4bwE471zl
fmprSs5l78iYA/nZIEoXccUK7xQWVToHgznnbXh0reXN6omKTRXiaei9MZFebR/a2nEygI/33DP+
DlF9sWpzx8vXIbC2NTCLjdNXbw7i3A3W+wgxSCHTpS3LIxdPJ+XAYxWKHF1zy+ILk1vR1kHEzMA2
87yYq3TV2jYa4g1Yr7Z0ZJ8hsLJO/lh/KpDXbIFuIB11FxGj6ezxIXQUDAgHoS5hKbHvuVn5yeTy
S2Ot7HUqvipdpKpf7LtARE0/9TvSTw9ywjirtRjjFckT5BtTv6lk9bkgkNOZ2cwZ7QAkzaP7NtLh
DSwk3V+Rjs1UahHppTxrOn0ecnbfYNGylNCYF9VwLO1X5GnesV7rjcF/ucF4nm9yqNMjwub22LE5
JmMRPuZYoS5uyxUjUcNAAECBmq/8iLgfwhdfpSYfkDqF9JunQh131ryXeAQvTlt5QNAhqte8r7ah
1XqJmoe75aqzl62egQYvsU0HsTWjX8XOYH2bu+GLtjw7pSsSC0PdVKhPpvT4YzNUWyxU5Ke4SU7z
jOm/peX91DkiDfrljkz5eVoB6OBRpod6ZyDDQQpGolH7/YMV6k1fCbUZJyJ3eZ3PR89AuiDuiPaH
bWnlhzakfraw1SRt6xQAoEd11l/K3GfZPK3qSYfioAFf7tuppKA+8yEG+OWlBbHL2FatfweNKvQB
DZURHUw6Tcq72CVPZQ9F3tT6p5nM9im38m2pGvdQS7kkdV6wYyfmPxzJV6iOubtBnA0xrIZqDdgZ
pGehMdu8cQiE8SPUHh4newQk0D4UZFMhJd5YjaXjMiB2WtCpi4CRkQe1FueRzePel9D0TaMvY29U
zq5dyz9pwao7i7YhdMfjFWlzAfLNWzgrxjQk05wWNfE2Yz1/Q9YXlYtvoJD2nH3XsH1l+/oHLffT
yvJ/j6t1UUHgN2rt3wwxOywfJ35VCbhaTEBh3Kpq/vTDeGBrLdBs1xVpf2Nqsermf2PRTSw5AFz0
Zgf8xdQ6DtYTRNFUBA4BRdU1Fv4yw9ioaAT3IAOzaoFgZf9Lpva6zMRvVC3QBVhxrgylA1gJpV/Y
lbz83Qzjh/X1aXMeLVWSHUaGcUfqdo1KaZ8qUZHXWhoZqVkebT3SZ2asInLCfj1UjQIabJuXYSA2
7ms5b6iAqNQydIHYpUl01ZGjBVIRaJMNnC8c8njRdrNRWu8xdDWRBIl3mRmRmVsNT0Kx1NJQ6FNN
DmtV5Acrr+eE+HasQ6I2gZPrzWhzsssnQLh8HnarvfhfWAgcu8Yi2XEdQgPBGKRUQlsgfOUc7FyZ
IxyZBnMPQZGMLL/FMFMsVVqx8aEDNRcbSzvpONdVpIeSnfTIN2bwnztZJE44PHbtsqN+rjaGaA/Z
ordZRr4zpWt24TVrl0GkkFAebVrWKW6MPragEt/kfYAkKZisqKAzvUOw9jaAHCKrotu+VOO2UfO4
nYn/TXvrK5Kk/jzz4MGhvbqbdM8iCKo2c1c1D6unQQEOgQcBbIjxRgvvMqsyoV2gXweW/wkIYIr8
KmzSxfVJZNFabcTox11jJ9VcDTsnHDFq2IPcLaVIy2kezx7lJ8CJ074MugToET207fJn287V3TyS
T0RY9wOG+0vjLWs8VgN/lKJPdeAvcdFRdZp6bkeOwrxTSutPpCfzURTWW6lD/9wHdZHkS4nw0tJ6
1xnz1CF3ijHVya1qAf81vBLxb8/c37Ds15WFPt7IqEyA9R/gGYTL8+o6+/1GbgyFWykf/EfZAcWw
8nHnQbi6KZZ6hY5wyveerZDMYWZu6vKL5cnEU8iRWE3LA1LG4W4KW5WQ1g4Sf263czXZD4GE1mgw
k3sPRN8P+ZPdqgC5DuOHQE0AfC3o/gvMk/Uypo4txXYe7XNtV2qvKIRHRDcQ+C4xn7tgy3oAAnYX
iMQlCmlYONt4yjYWGYZz2wzbYiXLxq9HiLt1/Rao6mswmeF10FD3m+AFsj/vUih7M5n5CyRsPJkG
3Koh90F8ue1daa+XgcIi447tmgR8dp76uu2QriEp83UTPv7zD44VtD7+4tTCwjQQmqDsAEy1H310
Cqw1B3onH4OuGq+BVgDPwroB3eqeXA7mKfdeJS/4XZ0tlZqO5UruIU7CdE9Igrl5SboVEaEa+zdv
lEgp6knuXLtB9ipGB7rik7BFmZbMKaP6uoHFBzJ/vsI8p2b7UEJACm/GiJildO/tst2PxcAOYvnG
Ja0OtZpeh4qwXVmL+66A8tMSAFUNa156kkczX8Szo1r7iF9JZsRxt2zkwaHuZ8CrHbAklr9wujjb
vpPi4Cvotys5T3EgQJOYQH0GkZTVtZLbZjRkS6F3UEYnK/Rqmy6E5GVi6rOwBnbvz2DgfdaAgnC/
S3/M5t6xdwEGt9VFLNRMdhd3smxfVo7ILncRi1jBRlMCEaCLNI4tKi1KFcRuaRUx5Yh/1xXo6GxB
0lq0Lhw+BT2UDnADyz/XlhGRvXpwMmhvWzjzvhFBbCMgSXs15dFQhp8gAH1rjciqApinos9A5cSj
R6d9BcIzrpGjx9yttkVbXDQjDPnS5MRkLhEwj9zaNeG4he4OTInsM2kNfVLW5DwV0CpWpfGOyref
fWnuRjp3qTVUSwITkxPVg5jTENHIToihi8ICfMlk1qNleid2xMgSpbpdV1f0PAJg7tf5SAqGmWTC
I20mtSJysiJXwcMRgIZjMx/3lCCPCRG4TrW1pF1A2EG6lYi4rUZE8dR7ZGzcQb22HlaE3gh/my0e
9O/arxwYvCbEi04ogF9XbxKgza6pe+cgrKTW2jrhvooZ8F/HMVXWeRCtlJY6jhhMHGUkgtJVpqtt
p3nHedoNprpb1gcXWec9rGYylrm3XYRnNuPqqS1WDlan2yaQKlIdZIcrvlnEZaV2svFkFHr6ROt8
TczMvriO4Kk19lVqK1i1mFPtRtkk4eoNW5JDJChnZ9mV0HLFU8mrgwvJwOxwd0sNHUB5BpieKp4V
M2ZHh6l7hL1vY1/M/0nd5P514PWw9i6qxqH+CPSo0NE64Qd5k8OnHBKXgFzKuveAVNl+5MgujMKg
DJPJM3tADf1D1bHDusws6YMxjA3iUBKIPR6WYWMhhTsuwkDxLvF4NXJ64f2gYhvT+37iy3fDLe9R
NIccetFxXLLBg5LCg6FMEn9LelAVjYLylmjIMwpXnzumPi0hBW5vlnE/e7iTCV9FPOvVyUJei40f
bIs7SwfBxuE9sGzHhvwGrFw7DBpyCZtsqCv/8HN3PIJSYkBCbFgMVT4djeP4MbLTNeYy65AZpW0P
io4WOV5/EeUGqVMi8zh08m9L4/JdY9Hm2A80Gdul3rkh5MN14Jy6CWP/TOBb8lxvzRTePvI0cTYr
HqzMVXYIQRoUA+UIHUrr13SrSdAk4HGaVLtVCSaZAElarZepKb5MSnzzCQ+3DsgxrPDGj43dRwrg
42b0Vu84BHNcaN+kEvThJqCeE4dCzod+MHGpSgCAeICPPhbwjfjkTqnI9RwJW9PTLF0VsbWxIBRa
EZd5FT8Kjr8XWeac+EtdYgCotkOPf9QR824IVXXSi+9AK1TLuOVzlTFefYeM2ofw6CJIWKQU6BHw
SzJcnNIaM/BaT66Mc6CpmS3ZFnatJhtNwO9vm90yjX/+8+TlX2/K3z3gFnMRPGNVPIgjPKxKhGqG
v0cLc2cPhJs+vwz5EibhxMNj7qvwaLQz7CzqvKi+2RFilsvkvZUmXE/USyHaa2NXmO6rlbtbgMkV
vG7Qe00O5OzCaZ20gCwma2bwpMRcyDqUh0X7ZFv17IF49fqZSeDLWBauuKgmgOo6hOKBaqBV4Fg3
KOQygebpwzhk/ZRQ2SynrsVY5ga9SY1Y6szhI9QN/pxv8TFAdcz2UXuV2SwDJDQDmK7lQeYBy5bc
H2JfjkFENLUuXl73CKLxp/m99RIWIGUCY+9m1+gYkaCfefNG48m5L5uluUrOgm3gDUknRpL+8w9P
P4ghMVpcdZBYiBv17l2sG/FhtJCmGnq74MGl9o3eLKW9nDuF0fMTHU1+L5fQbC1a8KRlXjoDzQ5J
cWwHMWbKs2m8UlJemvYsCw98EkwH6SoqPxkr9WLlwHGnjsOuSafwTDRUUKZ3o5bZ3ln2FrQgRX20
ERns85bXMcOQETvtEOxa56ow8CYFYMStnmzLA4XFPveyaA9mKgrYZnOZ+ZARMUznj5rnQ2KsmqeI
kveEDvnhn38jCC3+/e6kAfSz0B1gKa1/U4zOTS96Q2fvghgRM2ZZOXfCfhjAY4DZmawt3vOTDwMj
bIALBGCjWZCulFPcTTbdN0BFoJrw5LYaRo3Yd5njNW8Q1tKOJypQ3UZWoQ1hjn2Ec9icrFCOkZuD
kIbxxN8zJSY4SMUp6MpXWD/prh2ApE6ZFag2HVRh72eHyQj6txQaSMgdh+AbQB8P6nHIdYJwiPrF
DffKtY4G9oVsmprEVmyNesgsU4WIMXFYsyQ2K9dzTTHIVWKyALgOKbGg32vDlh46LSFCtVoBGASw
xirXOWLVueSi+ERsz9tJ8TqRsc/ESNN1rIoTClvwZFwL+mTZq4rdyvjHZlAu9C8rBpID53AAlqJB
fuVUU1RM8wyWIKUEaEo32CQOVcki3Xmf/BmP5YxcZ7PMcB33oAmAEQ7Q6TS+ncBRYh/bvWPDFMtD
n+wIgqZ7m85iQ8K+T4ium9Pcr7FTFCIZWh9l5+vxIoyVEp0HUac7/wwNP0R/wipAHohPI+ymWYPa
D25bfXOWRX9llRNDr2mizsvZrkFMOCMUv88n9/s0xBADgL9f8zoB2gMT1djT7W0GooW8Zxigstbq
zrBI39Wzze76jvQpK+p2Q53EyHo4U2/edxbxAYLZcRu09qG+Og2JiBwASwd15YVlz1/cqvEifxXr
g4Anrfdv1SKs10Yz+3lewn1V90MiF7Ii6yR2vDpi2EyTHFJNmDyWLLjX6rlxmvKu65DlOAA7HS9c
Yjlg5OHNVjiTCxkUxMcdZBYzFWFc1fMfgT0GCchznioBa9DqNNWTK1BMgRQZGMg2VUMtoluT8WEb
NOWb2zbtfl0QxeGRQtrrAK1jYYd7Bj87rZ0M0VIdLbN+dOE+S4t1zqNA8zBaF26d8OOy6J+fYgxm
H5/i0KVIR6Fpwuo4AGw+ZKRM2s04VFN38XwEBwtEaYnyxuAwAFE5Y1K6GB9Dv9dLehdU5NEpcg/i
JZAS9bx02zXvitgufUQUyO4W1+uPbknHjcjvSSMfqFPKJ09EvqPNg+WUxU64awiwoXCeQ5DpsWC+
G7HJktvWAZhZMm9rDZi3b+Os2+urDmuY90W+4p/g43zHqvz7xKaLVbvhE+cybfE3n+E4KSPIdfs0
B4ACZ27PNh7k9LEzsWWLCNdKgM6MERLnOh3moUoC4ue73EbtiaXwIeghuY7qOUh7srIjAR13zruW
70ZQxBF0zBJvzOWdN7pHsoocqVNoIk/y8XOgYK1HrZMn3+6mTc2tYtMtjhdL9TBJ7QGQaYtn13Td
rhJ435os5VOTP/rhtbdlyAka9Hof0qHej9ClRV2O0c0K+AMqh1inPISMq7HcDIivgM+qB/Lhua+D
b0ONuDpgpaC62E8FbRK+WjBkj8Fb03J54aPlxyiGzI+BC2mlancydOejfQ1nOEoqALkJg0RNSwfU
fyUXDSuzBoawHcJFR8LDzCXkuHcrJHSLbRDNw2ya1vW0lQj2oiZo8rPTAa0lFuiZwiohPy/6BnwA
kedhqYBrzORFTO20kblC1YrVxhgHzmMDiuoCLNuD7PwJAtbu6LUTpBf5aOK8LQHx+kUi3KKLTDMD
oR5DnuZSMAiY/B63TtfpDVNjtatDLmHWLl9BezdRt1gQyIzgySW3WdTWIXLYIc+m0l8f8Dsk3lC9
zSBfHltfV1uvdflBwKh458NFdPWex3rumjeb3mHGzb+SdlgT1H1xMm7P9b5qBaSvYX7MaVOdBROg
cMb6uba9bwBs7FN3bekuPIbcXLoOcugaYOZTLXW14aj1lfripRmIczdYg3ufFy5qQ/RVDR2mJeGj
AoQ9FWF1YU4Ae1SL9JtWf+b9/M2Hk+ChfHFcwg/FMJt02enSbR8E+S50wWLd9+xY1B70XgEY73Xy
WAIHInumpgY5DJnlhpR1u61m5F2YBl7I0PhJoTFXVtz1k1xaiVtg/l2GZkVhjEY81aujYr3IEryQ
fFa8Hbfj1RSorKfJ7RHytK5AxYVm1/UnbXibGe6xVLf6uw3G77g2kI4G11onphIptwtxtlA36mHm
eo9aB37KKZEYXtX6UuW47RAcFYU2n7oFahpdTTJpPKikV4ziWVPLakflZ7U0MGdiyc6dU3oZbLjt
fbC0YH2npb5XtH8cNTStddiRFD70+mTGborCHPDkJBbEZGRYD3wsX6VwoG1EDBWPLGy2jZyh5OHQ
XaHGe/GpgdwoBoMToPyBAubQfwdO4ZwLrsJkEaJCpYHCpGEA2p5OdIi1sFPBNXvaScRGF0QreyKN
nTFaPJe5JhvF4YfQ/Q4VA0rAYF5z9NWKMBD5E3hamu8awobU7iEvc0t7utgK2iKvBds3FEktC2HA
teX3iwfglE6y3jd80slI3fxAq6bHDyV4BNetuBroHYw685Tobn5EaZ365LB12brTihInkMbdwubV
+6pr1e+RvD+afK3idQ3LrSSrcxYigZxpq8byrS7nOr3pB1BjJTJkYgn8oEXctkMM7V6ekbkz53mC
USJU0MRMlCKYxRqFO2O7nwMZ7Oxh+IzKCM7OatZlH9oIEipd+nElgvlsl90XA7AYGrXGiiY2X8Ah
hPjRwns8LP2htEYIrhT0zp10/6w7DppnsddXuso73hdORFWHMQ1qvkvV+2kYvtjhID8xYOeJrj0r
Wopx2PmI3X/MlP+fE0Jv7Sh1v17+4OK9pv2V3XEoOJRfPrR/o4OepdB/fP+vR/1V/zH8q2jgr+t+
Gvh8/79DFIAMgx+L4r2zQiB9sLgkhWUt8JzrKrpgfn7a91BN3PUoqiNfS6pdy8D/9O5dGSHXQWVY
1EgLbFTNC/433j3X/sAIof4vfHtAdFwn8LEk6UfXXI25Xtpz5f3Rue3Jk5b7vHS1A3W9Cbf25DvP
M+2cpDF9uL2dtRj4n9tZp5fuj7N1Xf08+3fXvnf+u2vt8KvgbZHAnwN13nXDoBtRACb+1Q6XtTsG
182HYyU36l8dyZD5Ui87Tk2fvW9qFf7eFLQhx7bahVCzvnJVNxA6hTwm12a3Sgu0fxFsHRj/X50A
HgCp5zvU1onsoti0QV+mV0b2i6e6WGo7fAVahXpIpYYZ3AoMBS1mcmC1XX687QFhyI8y534fvber
3HYP01TC8mVxSB3zNdKoGMCBbxr7uIDZ6lIUgLWPt3bhj3ekza1vqhLl7gYWlaZos/q6KfIFLJil
kChfUaT3E7fmbeOLvs0qVRE4xK67CjAhIJrbuXpZyIYXS7nhfEV9Hdewczn0U8pVzs7Fdc8syxL1
odfCe7WFJX14QQ0Ycq/rttpWpGgjAPztebpuclJhE3QQ+SgU/9AacK2KaOM3CQaacOtqDd2rNmeu
CH20sTL0xplynsLj4j1ibphPXA3PXdPkiVVY3nSpqhL1Uoo48L3hgpJE+oLvMSERFCi1cz1221yf
lSgUJd/fmr5x+OWfLrq9UO1NO9T4avczqDzEbWJcjzOrft/cjimEEb+duB3DrPn88z9n7nktpx1F
YHPXu6J4zHPibQcKCrOnfvG4DKsdTTO8KqUDV2FXafcIEGA8qGCedszuxNlbSn8jmWkvzsLc2CNV
8VrVkGsj3ZqOSnYW5NdLHZfzUL7c9upfe8NMxI9j73sBIFswIDBg2XUP9iSQ3hYA0Ijc4tqGZcjb
8ibku8lex2QyiA7JMBePwVLJnelRmwKSZXZRwwTlPGnK78UCrKgrmi8a/qikoEScPO3kGfgCirhu
zdN2RE7aqBwMIWrlehFuemRstdOei7VozxZUu+f1uukCVABZwh7sxvUEpJyFjecGZ0ihvYh16i0Y
gYHl9RenbCDXVghEDtemlBNM7i0cgXCht1/weOIL/Woio+qBluxt1zRHlDdyIfGpqH0sgdhx8NKt
3rizgWjzevDH+XKwv/mqKXYB5v5NWxCwahMp2dYjb2DxllMV5O65WcKYlUFtwMbBNm91gt+AEEC0
NuKuiHvVeh8ab/mxkTTBFeL3I3xBBN31UHhQdF1gYFios27rgIuHNm+dyFn75k3MHFTtuLx6Q38O
ZLdFyYH8eNtg1MuPkN38bDa3weS9jT/wLjcS1Y96u8w0Mp1T0VNgP4FnPoGty/zB8b8jAHqkxoNn
lIXzxvLyMmthWjkJFM380XWSJitp077+NhX+DUsL2/NfkmIs1GsB0ILegN4W9HWs6+zzm94gsBsx
Fn7B/kCtgnoPcx4MSCBgUNvsWtxFo3gUvI3X3Y/tj11/a//b7sdrh9VUMdEQfVHXWM9jd/UPr8td
I0T5DIV2DjE+UqQ139TXv/m2sX1DMYY1FWwg8M7d/n6nhenttguVbxMvpM83t37vl/264v24B7sE
UvH/2Xt0sj91cPI9rshIofFs5wfh9H2WA3tJPF+rr7yaDhxSupcmJGJPWd6kvGfq63TUgldfh6YF
/CJatkOhr+EFCq59U8I8YfTjwo28RwUK79IUI0zVwfhp9bxiZ3yfbmzUh/gkJyTlTT8Ud40HvKvn
gR3bvd1EUHyAZciHFX5pa4GGmK2PTdXdA1srvgxsKaBKMvm+Q50nKDwtmIFxfAzLIF116UDPVBVf
bH03r0vwKV8l2U3ArDa3wxwKcF0q8cxDpo+aGugmZi5AgJXJf7j72F8hGdx9QYAy0Kh0wK7Gd9yK
f737oNpgA1Y4EN9L1NeCFgBTV2lV5gu1jB/Pq4OYQeXuZTTQ5vF2/QJ0348J10NmhtW9FJy8rnhg
U3tuy2St8yrrXavKGqScP/Zuxwhr7isJX9+H47e+y+hDvHvr93669Lv7Hjng7u9e7nbMGuANKcaH
wKMtFCjjnFm68TIwC+WmaQ3/pP3yLrg+3F7u3XdYS/711tWBNONH18k4v3Vtgzr43hL3Hto0+9XP
oTZBul2gMJ/mtIB1mxgFLHGc93gk07mkJQcjXyJ/ochP+Fj83Pvr2Y/9yCLSpWpxxV/7tWywD04/
0pjJ0MrIan7fhMrel67f7z8cf+9bAfjIbk3fazO9NPlOVOs6Ru9d3q+9HfPgFHLmetndLr2dvB3/
eFkTWhdSOXMCEzggr3p9wuQJvR+z+0/+CnUlUNn5Gwr9nEwFbUNUgusRgqA4SgPftfbC/mILWOYJ
Uny7XMo7p7Cc518tE3L3WYju2ZkAitrX1vXcreVgpnrv+T+6zlzf4dervL8fCmf+ePdf597f73ru
vfXrk3myDvaVAg1Z2qI4McVpvHhQsDcBtEK3Y7e99011O8FrGsPZ+rPf33Uuljz/D6zzjZ975++w
/KiLehpQ6Lq+TcNr0vPXB3kB9usUvQuwprQeNUDJB4aSpqehyoHxX59ohARvI8wMDwh9xKn7dZzh
+PDr+GTgQm47Z731R/3c8Lf+/4+yM9tqHNna7RNpDPUh3bo3xhgMZELeaBTZqO97Pf0/Fc7CJLVP
1Tg32opG2lTaliLW+r65ZL/hi++J91dYuWe3SSYCnU6q3Xrv39rL2dynTnW5jkIbU2NQ4ziR3zE5
LA/y2ybP5ET8uubCNkzuKDsvN3c0WEwltGOESCyKkUIUi6xzs0M5L4rT3FC3gWqEK9lUMyd5aLTo
0srnGYbnF4twSPNDaH2bGrJcHtnfpGxqjGrALpowTr/jkMGMbg/fUpbJ6+sM2/rhWTd159h7YeC3
azSbRda1XRj/sRqYRZEfsrDyU5w3u7pOUnyutfzpUyzakdyDYjg/FJ+An7KwtBJq6ryLzDXU2rry
JBtxvMMdozwVOI8ew/GvLhUHD43K0bYrVoXvTcBC/MFRTzBxHnVDUT24/rhSed9YU6nfYrr3d3Wh
6rfWfEbs+PeZ7LuOkukHvPI+T571YX+Gfhbe9sJlD2KSOmrKqj7Fk//7IAfy1h3YFP7dJ6eAf2J1
Og8UVjKQUJqvI4f1+zZytpzoxoTw//2dZ8+Z7FxS0eegw/xvLNgcUtKPMrAO+cT5M/iw4PIBX2LY
CIwfVoYhB1ujdgtM7/fBrkO+qbLdkCjm7eevDUwbN9euMuODScLOwHxvmXdKiDonBlASgWw9mmNr
3unzQfaHEWwbdyRR+2lAjg7wwZpKD9dNizJuj/5IJHcq6mpy5ylhylDbW7lVnwA21ydjPpv7c9Me
d5e5cWTGiK7jQ2d2+vOk5+69EOGhwrPybABMuZ/HSvQq17F6bplm/5Tzb7bOdaXc14gnkbJzFvXj
77Pk/ew6ej3zexEdYr2utv/+2aAL/seH41AHwbRJD7mEg8w5EfzhwwlE4CXRqFY/cPZPtYl73N1U
CAFxupf3hQLeWbYuXULzpkWVtePKh76/TC7tebYcj2LgOb2oyJU6ytFIA6vbjm7+4TZyQM4NIZKs
mrxvIENUEWiXSXm19OycFxXOAwIkiPn4X9+4H9DyfOu9wl8mTaY+qgG+9CxXvGNZqNFeh0u0d2wE
fzEvzTXAjuoRoluEtybwv813DGIBQaNC1uYThTeCamtiuF3IlICpqltiq+NL2KUe6RwBTiyBhCRn
gC8lXBlF0aKRX9f56zlAx7sV8jvbl2OxsAw/2bTvI9eJud4m2Kc7NFi9UT+4Q74AOhA8YpkNHvW+
1VchSbKN7Huf0QxlvNIG71zO+0drCoimex4p3Lkp+8JEpBtwDxHu53nH6b+3M3ZqD3Ki7FPcKFpN
cJ8e5MD1XoibeERlOhzJWmluzJKcFsBy9G4D++H5DEJ3fldYmXXQSn/9qV/OkIPzlXLq9SJrvrKa
r3y/rZwh++U0PRwut5Vdny7/87a1m//HO9v5x5fd0iksRmITdTyPfCkk+/Blb+xQjcY4877HY7bS
qMmLtHEq2aGrbNNtzUkPsknGWyMrGuHLmNgIYoFk+NPEyAnQe1+my0nDPEnOvE6Xt5RNeUunQNeh
G+kmjJrxLjTRES4aL2nvioPsgREz3sWyWxSRR6kGdVgkvNSBhM1XyHGitu1CiCTeTlqIekEO/76L
RhRpUVWptc79dVE5JPOkQgFlapkC80WsIA+1kniHFLPO3KOCwL/9MPk6bZxHAtWBm5asqe/J7WTX
5RSBIS8gYXhwGpP8WGOJ3BSs2RcIk/Oj7JMHi8jCsJCnTi9uC3Ws9nbQBL/7rhMDt/l9B9nnFpb7
X7oW89PmX6iwik22X+z/eUJRjufPxx1ik8hyi0Z5i+t43RC7MOBgOAjQ83ZYyXfE9V3idO5w53yT
HWFWMFW+U8YU/GA8Tb/nyz555RROw133nSfJfNf5LXW515/3v/yfhpH4RSbtLh7S+gHJU/3QiXOg
muX9Zc0wLxzYgl97fMz/90V0a7b6cuBzeYjJiDxinvFXtZmD7fFc6zGb7Ohglzq8hHl00Abrcb7A
9HgOyC4irlzQTyhh62wr1zaKi3aa30y+k00/LduVnmjgSuZlEEVBfo/KyPt1VEbe5ag6T/50rRar
2XOe9ul+KoZfHvqJ+0BFGiIPit/9mIpY28uWHGydBCeAXv1KMQncJyplJgZALvyXpHnWbiKENd28
coy6mtyWPlonhIftQdQWDIDa87/VYqbkB8bLNHkr3y8h9gwtJoCiCh47ykg8ajE4E7+BTT13DeGQ
s5AtglVvRbzj2l5fu9Cn8Fah0bG03D2VWFdOYj4rLB9ymD0lKPj/Hhhi1zyWyrSU06798iZtg4z0
OkCsEBqbqrDYCHGtH7qqJLoRs5qLSHcigvnejGJ4Gbs82wjNGrd2UYwvXpufYEP15zgI/uNBKMjh
/LEkIyqGYF41LW0u6GfYn2Jgbe/h1kab+jZURPrJlA5AbGxzsI6s0x5yK/WKpWjMXwap68MEveSR
sG29Ay/TL2VTHrriCY11eZYNPeR7YwpBQYN5fqBl1tGPrAfZar2se+xC71eclO1B75TijtiqeYlz
jaOyzvueajhziOsSq0rw1GyCLomX13mGjGK57azQsFZKArOWRVjqslKOi0RdyXUXVSY+Nt3RRb0t
ig1pL+toJPmjDO7LQxGn99DfijvZ8vgI1omB4fOSDYgq+zo/10YDQlFj3pjRABZ9PkvtwXkqsVn3
c5xG9ptjjM6+8Zynxik+9xs9Xo0xCqtlr8H++a+VnOX84zOlaqltzEhO0zCJb/75aHNKvW7G2s7f
aij2CIC9at+k7V00jDH+1BnRB11/OMqzPM7qvV0hiDLU2rqRk+dm2kOEWbjGOUEifHTzMN0VrhuA
ze3To4gmey3QhD7yZnEXVRimf4l0OMRtUbPASkD0d7H+Q4xjtMhUCyyHUxwJ4mdEuIAsmmyP0UNj
AlvYyZjdZ0DtXDFt2xTcX4AiLsSSGDarbLZvTvOr53qwg7C+debDta9Dw65qgHJwsWlrl+Vdc847
ew/DbgcqzsCkHOQr3E7W3koU42uDrdLT3eLcJmN/jhrvwCMw/lKIkxCI6/lTwHm8H5wJfs8i6hq0
nwlWiXmgwsW11nVf3V62zSSenpKi9rbXjbbcm1+bcmMt993vc2WXnGFjKcMX1Ozrwh8P14P0GaRJ
ukvTRt8Zhl+Ui+vopS0CEla2hyc+wts12f0KaX55NOaW7MLAVR7UZjjKFs+Y3/1droabMVL75bVP
TiGH801rx3rbE+Ot3iJDRR2OjHpvZFi6kmL0X1MjM5bELsdDPqbZVw3qjezPPQ/lWxBFayJzwauB
WnaBTtE9wSa0HzSzebbnfkTQZCvdwUOXIDKSSGMwQU0qkQAcuqHHN2Xk4XOTb2Tgyaw12ZDxIwyk
wTwiG8k8ze8+TPPDTRm5wX/wSQ31T6nwLH/l2Sh0mzpdrBwwd/35kxqMPqNyzmS8pQG/F2Gqzq08
KM4UbcoxwVr93mcGzdgtEPP/npMliXrLL896nyHnfmrK+ZYK/DRBAbIBbfUYKNN4E3UugdH5MFrq
0jRZiVy7YCwjSSz1bFfquXmZFhh2vLHx+ixln9HH2soqXcwvLjxSNBfpXhtKFzSToq4hZJHRnZvF
ZFa7uHECth00ozEjH5gXzUI2YYtrp041j7KFRCZ/8hGhzzPlIbW7nRdF4t53w++RmmaHFKLSrjUH
UOTznmWcNyCf+tS5L/5z3rVPschcX3Jtn65rDWc8WD0UsknxX9s4jb/UXaesNT3glTL63tGe1G6V
WLH6qk7+XtVa+8efU2OQcAfgDN7RKrtuFQ7QWx1INWReuuDOmQ8lKp1bpGuU0UqCO9sqUbLIUdnu
nQFju2rugadhf5d9bmcFdxUS3KURjBncqffrSkUX2wS6EjaNIDmhdf82YR/8Etks08yU4JhsVkVv
bkUcZGvZrHXsIYaDwv4yGcM2aI+uOsimr5R4pwLAgH6lfcFTv3QM62frQbRCqWQ9jlYZHnE/vci3
mOwiN3dgfxueRO4KqtqYZ3PMyXPKDZkGfWQB6BMo1rx5+7Qtk6M6XrLNpwHFU/P9oIUOLHyPp0/T
jtFNGZr7YIALGOkOKfexPhjzwQfBRcKQsymPc5527uraJc/kNDlDNuUBb0x98Dyt3pJ1x4Xit85W
94SxzvMwfLFzHMLhNE7HuPe9L+54CkQXvqie5R2AG2RL2dRdrOjChvkim3mTHTpKEJyjKnrFqPkX
RFQBdc0bblxK1T43yPOrpBu/yf5w7tdN9X/2C2LqcIKNaSHToYPtxmvZlClSmQ2VA9e06bWvnZpd
MSHcr1UDc36Qb3j5qSS9aV4P7nsTWwEwqtIMt3LUJ/YB2XYerko9Ok7h3kOsdYzcqFz7g5mtjckA
fck2HFRjX74SOKBaX2B7h47I5HPRevzYw/LVjBVzG+lJs0HXX7yWunkMebM/InJzL5dP87RPl6et
spL9LJVMbPzRbVg6ygf5g5EXcO5SYWCRQxLBSkA71ZPG50BrzASGj4lVIlbH+CTa53DALgJAh2VC
QLIROZ5SQZEggSX7LFsjgyGe3Tb/Y1pmvSB8hJ8XFIr7YI7nieBevtTcDGenboQbvLfBo+qW3jxY
ztoHr7NP/xE+s+b48MfYJoRzipW7NsgCy0Zk/Sm2KVKFOgBZB4/PM7tlyvrroHYAlBZGSHGcxeXc
9iyMIYIyeDoQ3aUlhy4T5NDlUOHQi3qKjJD8hOORZsklEF3MTYfv5lpuubzcLra5UidruSGzId5d
RqMuzR9cfqpSvyD1DPKsrdtnLG/h/tp/lUL0fw/K+VITcZ3mqv1zNNXnXM8wxsXhcxwNa9Gl04uu
JfymwlQhxFWNL24/QTUmxnsXu/1lmjKJDn+3oi/lgofVBRhlC+biNQtxXQl9ymhcJ39aTn1qXu/M
eyq8ZDGuN9WH7rZBtnpC9Hwn85Jp2D9ocGC/mpVVrnHLN7euEru3WPMCQCNR+lIb1R3Frca/Whkg
BoXknz3epQuc2+XJtFj79rp6w1t7fMHumO7qsSJfMDflNB0p022hddki9yjHSYQkvb9+l/0xfe6K
QaWW1/xlNuxi2Bkpe1w5RR5QybNTtvPnts/Vm2v/da685+VHo1j55X5RjuGGwhwVQMMkPhOJBspd
W+66cK3oLA96Gn6D0jQeZMvDlHHvxS+yIa8JhKfvjQbrzLXv032GLFb/Y4n1yYxF4sWG+i6EhieL
37+hffr9GGTifc0tkm+zCNfuyvZeqtjjRo9vihrEJXmm5iz7ClFryxg19lY25cBkiM9XDYq2G3O3
UR4tG4gatVsGF7S22V5PiIanD4YKsov1A0FcYTQ1UnoOXmphp7TUvyZFqQ+ZL4ZioQu9PqjzQU6R
TTNruE6eXi/+cI28zzBWr//+vLFmkeWn541BSWILmr9uzFHMT5u8eIjr1Avy4lsT6OkNYczgmJiu
fxxq7NgxezW08FZWr2Tn/xqWA01hvda1iZF43pc37qm1/e4sG3GFn0b3nGArm8rQakfVG86XmEAc
qz/LXPi3XeXAttUsfMvDYPWryMUvbVDlYNVXo70D8fQ1ZKcIpx4nHRWE3JMFfVIQbjVm1ER0I/vs
OZyCKZ/UpVduZWsaAegiTUQK1ncFLwy0yTiNPdd8cAIMBvMfnOoEatTYDtYyuODlbfBA3n9p4/V8
lDMqk5pTeZZgyJ8vKIXt3PRzXEw2NSMxF2U8E2jMKcN9PqwaFpd3SLgJspYNYVktUIGOtUoDRqnN
7JUcqhX1m1s45m7ECoBlxQ+g22SU2hoG7RyIuptNedrZB9O/GuazaO7LqdN1VOQuR8Say5IiRHmQ
BPeS+WDM4Ie6JB0n+9kj38vWFKpr0v7uwbFjcY9U+1U+aescDnBXKJDbq94/tGiv90HmPTTJUB+l
wq/Rs3hPtSCP3C5vQHlQUu8hjkUNGpeu6wypEJRXvd9Dzgj9YVwYPCAX19eIfDfoWh0cG+/Hp27Z
FJ0eHInsycb1DSNfJ3LMa39c3y3yrDSPXe1U9t38OCycaGawEW1gm412KLKA8mo52iInGQiP4vMY
VCv60sIcWqRNmf9Vps29i33vl928ddloIxrRinWO4PJH3WjfMtvNXv3Y9pcZ+aGbQif+oCuGOI5Y
zI6RaMQxtOp8n2nxA+xhY1pR8Ob3QOY82gFL5k5V5njFQA3VrNP97TWSOWTJJne7I9+CB8cPzO/v
J4kfXXqiv0/moUYTJ4XyOQcbAf4RPCPY474iEtuC2GbnRqerIXhdUayw2ACOCR/CyLLwZgwYzdpG
TZa1afkrBbP6Rq6leFhXD9F4ShRnW6L5ww/Dy0MeBP8aG5bH6fLypujqM5YSZU19VX/fh3HyxPwX
zTPbtza00wW0r/gMpae+EWphrMuKlBt82IWckbdauMKNEh/TthV3tmcWPIeBiylOzhpl5gkWM0+w
mg+yeT1UJex4Iwn21y64W/0WPGE4fdGqut2SH1gTqwzudJK39wOJ/3tHiWx2oJPYdsKElAF9r9sE
pQ3AbR4254nhEERs1HzyvmW0dcLEXRid4W5hAEw3FFjMbpO40TatVvHlMU1ziWdffC2F9X2YrOxn
EWNZclE9LiZ/3CllNbzFCtITva291UgOAedaXj3mSrDAk24/JLVTPsLcC+FPxPFGDhphI06e4m7k
oOyiAoiCx7ko9rKpqAnYLx+X3GzJhhXXYyyKDGwsJR7UwkK+DLVBTddhSvYoSMhFUZWDlJM8lZ3y
EM/DlzNVt4CgZ+SqrnNkk8etvXXMQbmJvUAXi8GsZsNi9DLkg3vyytQ9dfMZ+DKs73ExruVADxl+
54GyXLDZE8vYw1YG72N80XUSjYP4WnS6d/CHol5mRMTK1IzAEGaAcltLj87y4CvPrVdiCyRGf26s
bDhoY/XtOm5Qi3ndF4O+kn26Wv8FKxco8EL0WFmSkeJqvV/81Vg4mFxbz2/DXhV3mjZCQpnlqP9j
RkFtT2Cm5ovBbvbsEy422JM9y1Zk+R9a8xgLMzL088wctMK1NY+Nth3/TIl5w2Fpo/sWieHl91Ym
5EgGAseX3Y3UaWd1h1EMfSNU67ux0ZQvlgO/HzD0EyUC8C5q2T5JcuWLmVnDbWkk2qKfZ0VFL7ZR
GeCtnEeTKKhXQV0gxgbNuZC31vH23MO4+rCX6vou31Ze9PsviHwDaqwPe6GmuvLtMOnnNhVTwicT
JuvOJjOuwTE+ywPp5buhyKFoe/XJkjqfqiahGIQNuY5ZPnTpTEYr33Y6mWfPj3iFQehfh3qc3RdG
l6EcVvoTMH3Zc+2+Tg00K72XA0mqDfNUVSgQCQqsJLswV/U1KYV6gRg3+VmjxdNy76dIHQAxdtM8
WwllEHqtnW6HgnrflPUbQA5WurK6aJ+SEG7N1D2rvqioFuJ86DcHIzrmU/6W+qlx5uWzlL5RGZgC
pwheoi/OshV54kWDEXIJY+nEjJddW1KpeA5kdX5DHVtlSrayGRp2s41Coa/k3WDOjjdCV8QCGE+9
6bQ8IgKMjxZerXWrmiSiKkgDi95rgjd+ew+dFvvPlP9xdoVOdR41zMvjOCcECT7AqFDCHyIBPMYj
uH30Jl/ZtsE47hBtdedkctqFnBLFBKcQzXxL4HOsIACg9dPT7r9SBlLckX9Q5uiw3XAFO1SHQpn6
j9V3Xal10KdG/6p3WbpJfQ2ox/yC1OaDPCuChPdUqDbnKhTRXvaF81uyLy0GyANgflaodiM72zh0
jimlwW7jTrAFyuHHCFs7fTrr9ES/9A3vZ///83rMiI3lQ2uY85QWgmC8xwTW5LZYNn0zig/6+2hs
DhQgfm/K0evk67VN3lFw4c/J16Zf4z2EV+gt1UEDIprn+ckZ4106qzvkgXi9sUxdw9gSgA0ek8nN
TrYwlqaulm9VPNcEQQn1gE9D3xUxm8jAMWMWuoYB+rCzf8QQktg7/LDjVlmkyRDdFBrPGLuo4aAM
SfbiU7xrrQQDtaDnZjaIJwjj2UOmk4xDnXcHJid9CZO83sHrxGogmxH0Sbgd47GPuvELcJkonbKX
HijkwTCdeZ/EvXAahJAv1PpGjkK7WLpBViEYVQfWx/wF8mZqChpI/gWXpuk+URUhe2jdrDzXnXWX
+sA9LSsK99T51KgaI6xDmhTefRjNGtm4DN/Yar3CyDUeDTUy9jalCza1FVXfHPGmNCJ4+3Sh12pf
/303BWDw026KEJWtC7QgFnXiTEeKoz7oQSaDx4Di2ukXUMspVWs0Kl7VAa5i+Pertmu9g2Ib3iHo
yofA982tbMl+Mmswt69t3DRE3pGB7freTPcjRSEXWQBOZin0VoPKP9V7o7MGDMR2cZ/b7dKvkvEs
u7J86DZAQmFtzTPkgKm7j3bVIhicuwTmnNs6mJ5lSx4GTyswdxFV6ZD8riMd35KYarHNWw8aS4RU
klVTgHuzSW4txAhfB2zOBFDGZ5R0/r6MRLQMgFE1sxwKeLQpnJX8EV9+8vKnHDbUYzOrA4ZznYpG
4BIid6pPJkmvy6GITVybiZV8GAjmKfIKMV8hJ2eF/UZxAxv/TIE/rvNbklNuTJGh97NKjsg2iV7H
WTqO+D4ULoLveaIyqHeNat9/2tjK5rUvpC4YKrZb2ZPzfD1e98CNTlGjmjgdlWOz4AYHiPLFj7xv
JpEEyuzQaptTYmKwTnUvfVBFcCLtpHzR22CAIgkEGMav8gWTUrilOg1VZ1GnnjHgZGd2/tFDzQcC
4816VCCrP5ZBn2OijUoq3dCcUZV5k45bL4JDp3hKe1Byqrm5CWSsxbUtz65znHm2bLKPucNGjkFN
G3aXXUnAbvwm8IpnKaOQwgl5ZgZtuRhyF6X5WLB78QklX+dZOQ6wWokm3nc44jVwAEu7YklgzE15
gJtunTKzeJgVvTdjZYVUrQDDcKyAt32aFpWU/Lm449TJMw/AdQLqs3Gg/kJ854z3skE0kLAzkeUv
eatP+2zqU3MhRwRVZ1YQSgnbzle5fJkOThMdeeJE56EWiyTvk3vZKuw4JX8Rzk+j6CwPKc7wzYS/
ivfl331mEbA4LZxlGnfBMavGH7XXGc+xXTiyVYSR8RzBgbi2yLldWnWq689x7H0Y6zBFrQi9QmEo
7AlSY6TeyDPQvDBd3vvwYVKOpAcLEs6FWYXlUDs+1zzSbaLNksXlXDPxKaYRkGZBznvvlOO4H9IW
sJLj4cdTRu+u7dNprZDqPOdpEUJhCprnzCrFwuvJWwxd+DNig/TdyjS+zkODAwAGsdmFrKJrqssI
ygX42Dva27RUnDc7qH95duO8ZC5EB7PQ0uccl9jKczAj/fsD9R/OXcdAUcVuiIcqD1OGP8mrKCIZ
ZPCUxXPQeOpCvmv7oi2XCXXUbmT4elBwqhbUp7mRr145mob171FVS36PXq+Vo7o17Fs9Lx7+1/Xy
dvKCQEdhbFUV1PkMasQiA/gJz+IP+wCcCioHOl0Hc1pGZZzIBXoIOGbJBrB/LioPyohr988mu9AW
sasC3ME0w+Ir9canm0Hkc0aWJqEvde34xshDkqbtC6T0ZVMep0bLv1pWvizHMtm2VuOu/Sawd3h/
yq3V6fZzO1lnubMBDh4sHATPj1EPU6j21XLrN5F4VjoDVJnd7HwrMHfGUN6odZ69WgrS/JCg6RE+
HGW0XLAHbm53ICjsLzLK/T41rSFAyKmi87TLVMcdvuZ9oaxwTIqj6WBLBr6KdyrK20PjBqzpWopp
HXVSsFTN6Z03PZ3ONj/KN6o9/BTBYL8aBVXLXOpXf8W1hiXStrvnQWDCSF29fUyibKRsBbtuVWm6
tVMG5okqot0GYXBw51XwQobWbG7t3oT5oAwupSFFemMo+bAXfa8enLLMd6ONGdAN83DbDoW4KyKY
JTak7HsdWTApwL49g6tMABg5zVNdwdrJ9Kz/woPLWLTpoL2EAjIKkE7lm5imF/5Lqu8sAI5iKsVP
i2LmZpsHNz5Jm13Z85/TmVlyGvORam5F+TZQM/tV802V4pIaNZZrjJBaQrnJuT8dGrGt0LZtBl+o
r4Fv7YLECZ769jTw4wY2OEa7Aqs0Tqka2Gvdxd/NknodZdz+HEvKl7R2WzyHHvwu3VKMA/XS/KPj
W5Q6Ukv/a9zbX3p3an8qcbRpWwvASB7pu5EI+TI34vac5p6xMVq1OwjUrDwQ/WIDV7F4rNOIx2Vg
pG9WOQFtrJoDcJNkKeLCOZD4F5eDbALeh/lQWcFKDoBL66uFPFXTiFM56XLqzpcbVDs6xOGH28jJ
TthQ11nNkz3l4aj83KvVnaeG+k1rZ/qG0n7pE4LHjBeOmf00gtd+CqbvGS/mJSxk9UEvp2ynRFRN
NxVfv4e1yU+vFOVbDRRRXpM5zq9WV/PnIjUpscBXj7oVOLMptyiQ8AZUh/UqlddilN7wNHwM5epj
PhjzKkX2V+30iPLzd9e1n6zko2z1no4pIgkpbjDf4//ZJ28i/x+GLnlJDWQCduhQwFM1/Ke2AzDV
pM69rkTBk+yyreamJpl8orBv8OS4VGWz0CBv5WBkOSlyMqLbsunqIwEm+CNCjeplPXSwQtI7I5ma
k90ozWMThAc/iYnLaF2yKzULbvscpsE6TbVE3a1PpWG0j3rrf5jWjigtU/erEYtxVxB3St0eFa9e
OtXtYKFdkwfZTClBsxosqMTEQ+DYaLl/H4U3WHMJwMkupbe+GWDtf/dNNj90ZABUyZsvYJVRHP79
fcLG+c8FOlRyx0HlSWqVH6emqZ8EOKWRpVMeZfoz+U+yCxuetcVNPzlbm0DSQzm/yCcX/pvT/G7N
Y9fWPCZnNvNrnSLsn8auM9/vWc/3fG+9XweHvNr2VTYtvM4jPyALWdnurVp3aCYde7yTPfIwIora
zmiexaeB2k7YBcjIp+Ok6sqtspsgtnAyzGk6fuDoL6iFLFvyQJ0Ca8uDolpqVtDPNRKp/9q5zrgN
Mm052cLBA9i6JwG26iY0oocwi9yT7JJnAO26VetPCq+BvwcI11SbLPXHu8it12Y66ff+vEId05Ly
P7FSIjvJLPSbkXpg/RAvoP68VQQun0LN+QmdMniuNJD9Y+ZpN5oXW3emaQAqT/x6X+Q9JXMGwAeA
f8+iSIvHGDpxnNr5Vzvro1urJdglmwN6RZ5aVrOphqz4Ok46yEDtxs6pJqYkYGYJsujo73Obn3lP
RTC/Wk9ajWS0VpQ9S4lm3aWYYLfjNP1l6flcg6dr1oRanee20M8GydbvaUdOYMixhCANsneJQSb9
f8wgIJevGk/Ttxh5tM1UNETp9TQ9sgcuILuq6RfeZT8wing/df21bdr6PsFZbO48UflsnShaoIvE
uu8TOHYRkZI1pgvrRS2UTTBYkKeU5PcM/nr1ZjadrYVNPqYugA0FacwSfJb8EiNul0nFXlkvELmg
OQ0pi3G4SOS8oPVvQ8oODSoYakIE1NlQavygdWRB7uj1X75m3hE3jd8qfMGLDinsV6cosyWL0vhp
7EJt5fEfc5+EbgOGVemOFoX2KPyAlGUMu+DgDVa+y53cORI/o2RRBRKATwwog0FCefRTu96wBp+O
RjnXrNBzY++ryvgSw3cUxeASBPaq44D/gMJP9Jse4B4jGJg2P7iGcvgwTaVO1qKZn2DKSAXjvLF+
T4uptJbG7i9e7fFXk39CIArVqw/uYJ3YTnBLvZRqJpx7mF9a/U2DPOKr9vdQVamq08QuyihXv6mb
KuSP1cuvcZ7epXZsf0+T5Gem9NWTKMviv5a+Ehv6IZbGo8rVDFPXCKeplondjUfZh1hCM8SaSNp8
fEat41J58ItjtDx4wWXcWJ2LYyCJy9c0hHRrgwk+dX1pPAy6BlqD/niKqcLRrwJ8GEujGOK93IjI
ZlhbH5tyFPoXJOriwZ2c5NbTgFoH1VCck4pCiADq9FcjnR5Cqct1nX1hifJXbRd/GWPifFWweC7T
Xkv3ZDN+NeC2D4pak41oi/Eb1TzP1I7TH6u5P0CMT/EnY/zW3ZaRl5+oAvx755/H0CT7KfeXcr8v
4wJkbIZjqBfW3k6oobC1cghopWVEW8DqrCwxjpN8czJKMcjosOi1FWrp7lZE0PYWgTr0t7Lt+Xl/
6wPHIsw+UMD0zwE5xS5sLpETG7ca1qkzPDemfS+VhFJ7iMs9uZ27FEwDD0EhEhATTr/CVKkeHQE+
jaqkbIZUtQABEg4/mhDnqu5bv4RTniPPUV4ACljLOKq0+wmzOs9/jVjc++Whh2ZMXs6/3OVy2/LN
X1XYnSdj9IGPe/1OhEN2qrEVLHLfzl6qKmw2jrBTsNGwrQJhv7ae2d+H5RQ+Unr0ILtHN3N2wBNA
/MwXZSO7P1OvvFszUJuvYb4DFJa+QBG3D6Q9KQg3N4FgPuK/oWIrQKCs8igLb5VPft8kh16jpqrs
9zP/hKiufDKacZW5gOTVpNiYDXUCDFbyt4jHPx6ufapoqK+Rw7OVU64DsolStF/jWRKrrIeuN+hp
8uCWmbtmuaHe2W7YbcMoLW/9csz3McvCm5RU/IHibOXOiNoWRkiqURK3c5AvT+l6TKPhTJVnqk5C
LH6Om9xbDJrWvqhBTRnaaDT+0r05qVnkP6ui3oyxB5t7sraOhRZ1YVDpvI19GGoqeH3hieZ764eP
Rjdl0a8OdcBepoCGGpWJ18YP6pweykH/eTzfHuQYKYrLmDGb4t/HZJLpn9e5cRWsuj7TL+4B1wxt
RKVusJMKTLyxFFEvgv+j7byWI8exdvtEjKA3t+mtlDJVKvUNoyy9NyD59GcRqa7UaKZ7euKPc1EM
AtgAU1lJEtj4DOSsmSPdBo6yMUWKGOGCX2T35KnBnml88AumInqYRfRKLkTjQTEkd+lswK4ibbPJ
Yt15cmu2ZSOkWX6iusbd7/yotVnLTc+VR1ebim3LZOAwBMglBRXzzUpH9LlAVi3CxfjcqImBsDL5
ARKfwS8gp1luGr+Usn0t2C19cdAxXlVuN90bTjnuJkMv94aPvm2ipOERpZRok4aNdjRqLTqrbZWu
AX0lL4ZIP6MD0P0EtrHpEjP8OibodpT2GF4gRvCkwctkF9S98eCESciyWLe+OeIPpszQDdLcEOdI
0hTsoRTHecNNzHwF2QDE5e3M1MYBfQPEAdXRsi+9aF/r0hu+9O44bpwcF2dzBmK1mrlSO8V7HlNR
neA1RUu1NZG4LWLgavw8drLoTfW5awLxWPtt+yCK5Emfo7zCSHdZOyJKMxdJ3pH5VMLvuYVnCfsJ
fBUlZKQbSGqKsNhGU4Zc/m+w1dj1KwXJqXtZhW5etKvTcMtegXFMkwHCReB4W7NseDKoqbJqtK57
TuzBxhq7F3+0QfkQ8+vAmQLDpSQpwkUel8fR6INv+BpC7A8i85OKD5nMXyjJdx7Un/3WNF5KtD4R
Ns3DtSx6Xo85BWL9x2srf5bIA/vu7+fpH7TMTRfaiUGCWAfBj5T0vzG8NTFBkbYr5Vl4uQZYxzCW
YzX196rIkkMjan8DXbJ49gumJaaeOT9KcIFBy018ix3hNe7H5I5pAeHIdz6XFT7RZWHYt/AMce/r
0CkE19lq821oa2aTNH6LaZgkdedTB6Q+TY8tGd+fdasdhq5I/mibHl3aNs4viAziTcW6YxcUWnwJ
YI0ubaUI/sCCdvbYuXbqhZOQBQV4MAEE0OcnQWkhpOlg5azP280hglfPCTKNkpkg236XxmT62Db3
A7bh/BdZGTBgHxdKME4MNAxU2+AfCPR/nX2QvvFN4ITOs8Fe5SrBirB8wdZzAWYq2YJ8ao6uKuBm
ytO6A9zWzodrS26O3lJWirQB14a9DNLIeIWq9oTY5J/4Dnn2AeTxoSiENaIe0drmDooU2kBd3zMB
790nnKSYdLpoLGtK5ZzaxO7XDdIan5AqCRbzKuhnVp4QY7B+yE6ZEtHJibsNYpJvnZok4LYMXeOT
g8FQYKX3ul6GPzr8IV294S6pgmJpj6A7YPd9dXAb+OJpbbOEy2I9qiPGSWjZ2+c2NpUd/EN1n6io
duNOUGzMSSgHLzQ/hz4JtRTUCPL/FpqvcxJGySbxnMOJ410pxp/IEcetyQ8EgBkAhj7+JBLPWkde
/daJRHh07cSytfrdaZRb3zVSXXWqR9dO8Xyledl0vZKvK+JZxQcA9cwo3faml61Rqg6jzzg9f9Us
VzsJrBcOUxljYTFnGRufuWwzDMHOnHOQlaFilVyN3jUHibzUYl5vfipTa4VZiwrMVbO/lP2vZsa5
t107bGryKTvXip25ujLi4hKYyRcpAlw5cHWbRn9BxtC/k1XyIIteluIDUcWnD/Vmo+vLLhP1Oh8f
k84Yj+EsgMgOCGTi+ex2kHVJgAl9kp94QqH9bATqU57MgOPUt07avFvr2OBp0Xu3T3pv659k69ip
1qn2noJ6aPaIcxsvyeRt2KSzn9TBCR/qUDylMwmsMBtvp2VI9CuTbqyVDj2goqzznSD/vpJ3reaO
+c4b3e5alK2ZjaWzNm6tsv1lzUuzAaD+hjSOTRVFJdbOFYDGR7/4YYyOcmq80TnLCW6IdKyjVufr
nFd3bexYzV7vVySnmc4kqLsJNUY9rUFLdp6qscoMVsgVhKcyDrMna4rf10+s+obcyp7meKvLvFdT
P2ETwEZ7C8c26cK1KT8RuvJ7pv5Iuhq9urMni/+ALERntm3xFEvC4pPSBmu5zhzzrtxn5IeXItG7
p3EIy23pGvFGbhT6SWYsssT0Tglf2UseX0r07D8Dp3q+ztsBLxmryVDUDXNj55D5nXJ2+5blZdxW
X6w2uQRzrrOPy4Od5darSIZ4tpKP7is/8vceflPbKPDMxzRP9YUL+OIHBmhm0vzK4Tq85sUjyeAC
EuGfJ4ryseZ9Uw56IV68j8mr1nlVIffJLQfAHPMekUO6df455Q1bRnqkBRvZ2kOTrIrxm+ss8pG1
us9/5xIqQXuXRk5y6qwiQnutcV47XOybtNXQ4O7UBdK300PKJAlkm+1u0kh4n7K2f5YRdRaxYI2Q
jS7Tatu5ebTXMCJ97Obkm4xwEJ4orX48lzzTVu2sN1LPB6FCplFDfNNcLRxZ19sxlRgLLNPOiT9l
Q3Rn6Gl1kS+fghIdyov8Gc9tt1JrBO9Kv/v5Pj/Ev3/7e3hu/dvbZwZvs/OjsVH371pIhqXgZaIO
4/PkHWpFwy0hygDZeJ7Zr/oixgVhhBghz4LOZwFkwnFaxY2vAI7q/Q3WlhZgdwEPn9zEscIhnt1z
9TlxEm9t86jajmYbb2w/Jys8Y2UlajaeNW7aAn2iCsJahKjR0ebJ+tkxvc859gX3sqQGA0418XMS
kbXR7Nw/8NyuV0HuWK8wrn84IL8eSq9R7pKpHxYZDLO70VMqchDDQ9j2DeS/7oeFUu1rTWYN7EI/
vsQGJmlRnV6SMRB3RQwLPXLd4q72HH8Xa6LZ16xOM9aQ67Gr+qdBV6dTGnV/aJPeP41Vri/jtg82
eB+KRcm77odnNwuD726XaLggVn77bazRgcvMrOT7CHBf0Lz6q8bdnuul82KOpr+FDpxv7arsHkK7
PGPbpL+mmbGS+0pqiy7RKIrw4sTVg1DCeD8MkX30c7go8sDrE8hdUSG3NvOEZl5V/0vovG/ZoYkq
70tY+AhtGmp9dJ2xvWdLjFdpF41rw8J0qE58877m6bQUfuVuXAGiYAFrG9WmLnEeXV+9N8B1fdUA
zGBcVKCF7pQlC55xU6juS2jl/TfXjXBxFTgwxVMXb22kppc8AcSLZ6OIX5th/z2ADl8HlQgXnfHc
56b3y+qVBxbFu5bd+dU4m32MqFC3Lf5IIgvdbWK23rEYmmFnu8rBn4p8rY2w2NOmX6jAhV+mvBs2
PUCvTeF3rMDz9l4vAaQ1oOi+dYm4uGy2/mTLiZyN4y0DDFNxKW3bQwosRrL9CPiTFojhCF4lIwZz
QRg/yENVqdpRScCkzVWJotTLKHOtdWkV2lk4I4B6UX4Z3PJS2Xn5DMz0Wau99B4RJfVToWifsYV3
7vS4bM6jVV9AtoNRz+KYJdzPWO3ykxoFjx687n3gZJEJEbswTwoJaG89hXb2KmyyxmWn1htZVEb7
3i1ZHtp6L+46ux0WgZLnr6YSR6ta7cIj7oxncIcugF5UxCSDJvQ4q9BsSsow2GajeKuXjQlJTNI1
c4gsozb2h+IU+ar3x0/sjOT3VRp/YnbS3I1DzJ00Ce0gRNN/Vl2e1GCdsy1Jkh+8d8VD5vbGeRic
nZWaIc6DNpLAnD3IRnX0xUM/OM6hnJJv7DESIVBI2HsRumTXcjQL64+wJhf+kPfrkszyZ6Yx3Ros
Oa+1uWgbtrfEJ6Pb5+gzbyKvHJeibRTkX2wjP15PHbNjmcSMy12KuTYJeEG5urIMxV0pQu+QN+Ol
GmPr3s3aLavPtekZPwqhMcOL22/CtPrL1Gb4UhRuvamj16kGuRqz0hm7uPklzCfhOuJTk4TeqfJn
W+YqhSeAE/Wii3mkI+Hn71QR4UnB7XzJlK685POZY2qXjIf+UVbJxr5osq0QBpaWcwTgpuxO0epv
CVvCReNYzzXGkHvR2PVSFp0omMi8JV9jJbef0RYWj1lXLNO5VBYwNnEd79aDOiinaT6AJns7SxOj
3/ah/fVWdQu7xXowitna4Oq/ezp2cwSW+qvyS/cwVE28dzvfgxI6ZLvI1IKziCI8J2sjuWMrcdwY
pVHdT27t4N2OtIcQwcXjzbzDViU7okfcHkJu/x3m6e7JQCl1o4/qdD9ULcbEgD8euylBetoU6nOZ
PtS1BerAnbIHdK3jXW/W9T4OvPYeY8eIvFdav2KpdFYr7vQkBVug5c0fcd0ZS5B62QXfTnMHkErd
9dhRLCsMmtYaWdS9ZjOasJT5lSGqpesY2lebhYWu1vZPt8yesD3Mlg1ZwYswlDXiIuUvE1JZyLPw
Nej5hCJMiouVR92uHts7l1tpm+iu2A4WWBnVcckt2KH+olrNN93O4l+5fQalicACN/PFZu/51QmN
cjZaarBvYX1UpW1xcof66MXsCfqB0lygzHQ43LATUBXYpeIP91MNWWZ5OXMS2zXzDfTC4jhNhnXW
wZGsQk9oX0wxnsmBuGxUehqP7E2j2tXXKMQ+ULhqdSBN6TzmjfgJWYAHJbv2rIgb+yFruvhoRAFK
fjg/3WXevHyxrG+xVgbwDNpxp4Vtt7UDpkhIFj10Yx5894DJLbQ8G2fLeAFkulY3dd53+HXabJAQ
Ec0TZ7cqsgddNAU4gGaHdUq6dybP3mtTXMwmncl2VFv73jMrbxWJWa5qiL0dLkDjKS/Blw+R5z9b
ptlccOw+JDBThSEWRsV2bzC06RmnIn3LDjJe3RbgroDvEvPVqNpL6FeHfjlIEbdF1IrWBh++Dk1T
rE36/FH1C1KmOPJadZ8uDbMX+67TsO51tfwVZsFPdl2GS+XBVSiM8Ec0P3OtxMMTD9P4COPt+xGf
vH0f9eN26BNsXXThka/smu+2VyPm2Wk/FbYsKkxDP1WqOa01LXl1x7pcFbnhXbL5AMFeLPSYH6pv
Kzh2kwjSVlPtlOvQr72LDPQ829y6sYnByu86lN0gbFg8WOZRZFhqDfYFr/W54jpYamvbAFRDL6aX
UQnCtVuU+VkJSADCGWT+3BvpyYu9P5zE8M6Rwfo6bJ4mw4iW+qQjWOvBcq/9g4Nb7rmEcbGc0NcG
eoIovpc2+j7v0/G+nA/RLh+zfMPiONqVrBRWpt3pL8idfjXqYfjF/twEUpmJCqvtWkmzRdN6uBOT
++ZxmQbTQUl5UJuK9TDwHNmpoxKvMPXDBDQOnJ2fKDkijTn3q5Z+ATOTYsLaMOFSy/E0+aBHMsNy
NrFtDOgBJcXGVUfnVFQd7hxsyT1ZhZPtZN3toDXunyGNq5NXc4B/MRtBkbBpXlyMiDBmNqPPPaLu
qz6zjEvihSxRwULADtzi3gzmHYQ9+B6EIIVeicUUtWdRGywByVA9ZewzLSBlD3tZp2UGjjlTC6lY
cS+xETk/2YvCBWHZ+oH7GBjMkiNd/Yq17XgAeTodTAXqxMJHOzka59REpQgmgskXpYnSV6GG0B+B
A83AZZcEeHiA49gjc2bg5jG49dqGkWmF+LWnQRad1HLI99GUcz+UqrKqnElna8/zH0dHPAY2WpeW
HYSIAykkWJJu62t18UA+DUqyUuUQs1po4zazJii19Se7GOPzQF6DVEhbf0rKwr3zEvOZ34/9PI3Q
U6CD/8kQd2a1mBu3qWIVt6p6NoAlQVw2xFXj37Xld1mww1BdF47ACMqpp0uCNNbC0NoBqL0xXa51
qH1s9dQFezGHyAZWC2ikKGjAUFMKvO1UC0vxdtZIGzynOnVd+naWGmWyRjbSQuZLNC37sMRcT3kS
8btK1X6DZD66iHjWYKMEtTvTPP8sD/wMvH0HdchAW+Rs1TYvgCx+aCsl4fbnscgM1nnQpgFxFL6Z
vVVbzoOsa93ioCfNtCtiV0dgCqpSl9rswg+owak5mirVeMeuk3FRx9FaGn4YPIR86u3ojOlOYWlZ
6cEEvQoXUm46EKzYo6omr2mQm16pQy6Jzdcelto57H+MRsFGazeWG88lcVtGiXNo/Ia52HymJcjn
XCtlWR5a545d3nHTdxG+QzY2VVMJtU8o6aufhMkfmAnMiihK+5nnPa7qsR88gUWJ1mZc+/e2yo8i
Sr6yuGIDHuPZo95ZvFrmojwITwdVa3lkByBq0aQPjn3IsWgXqX4xmsfIbGDqqTbSKz5fMJIIKCer
Xp3ufVsXsIE1JVqWE/kAM7HSVTQpxoM8VCEcN2Zb3UYL1Le6uu06Nmz0aj+ktXmNE5p2x4aefUpw
I9qU8YwTdzTz0EZkWjw0rJ+10G4eRSMWKiK4z6bTr71EVR7mibrfNdqLAWL1RILAvxatMsuWMS5C
m0wv4xqtXRwwSuT/t0gwpezFFt9dPy5wDhDiwL2GUVhrDg8WShrL0UunreX57jGplc9hXCSPAsqf
2dXNczCO9XMBGqk0Wu2uDJT6GY8wa9mjUc0TliIuLP5W60nN+K1/ZxWAquAi+Xd5bP/Qpil+CbK4
3mMQyI6QFyQvNtzrtSmaaCdbYUSg3RmaJegVWrGZQOUWEznVNdVH3h/AWKgenB4iXljYC5uF5tFR
JgCDvWVgIdakK1REbChAGMRnAJhWEJvtT1hpkctkk33FlgGto6ph2c7rXUkcixRLiH4nMNG17Kvj
m7ottbJbX/t2gM5425Pnm4OZ4TWbYgIZL1uTntyfOU7VtQhMixfWOODONwfnImV/czCRM5yvqwZJ
vq47EmPXvsPgrxw2tLcy2Ohb7GVD17+2pnbToW+RVbtr30iw8dazJST/hGQKlSU7rMkWM56d5Xj9
fY/0/SaLpvLkJkfQJ9GzglugpopnRXP656wePkML8s6FmQ+7qoeNqBiDuMeJd29FvTf7vkX2ta7V
vlYTemrXqh6xgjuTzWZs0dG5jVkxAzQPD65wxb0cI6+jFM0TnOLdfFjiASuY4kXOCvh0egwCmMzQ
uL7nJKe+liWeTKA8rPvMt+JdNLiHtp2yS2clnzo1CV4g2OoHLCxQvPaG4KVO2nZDrn3cyFbAAzhp
Val3kK0FZl64fPeXIHKNz93XpsqCnR4W6qoUVo1iiF2vGoiY2yZmkxNzT2SQvBJ3kHVsOX+epvOp
qWWVvnwX8O7UzLDaSkbSB4H16MMq/Gzz5z15JjDewcNPkl/bg5/i7jCXFEuY93EwPspSPOVIoObi
uyzV/NHwkaOK7dYq/DzVaAe5A3t0ctS4nYyNDzJlFduKcT/66tvBVPaOIoL7WzUT/vKQ+sEnGXSr
T81OW4cjO8UfGoogVvEKhC1wC5Yh5CNY66BjJn5fzu9ZMFq1pn2C4L2JRIvF72Rjr9sCah61XD2r
OukusNMrF60XCN11uIxmsxN5wFfp7Sw1LJfbO+cd7uB/Ilu132dpkXnroYdQ8qFBBstW0SnBu1bI
Ptiv2KIhK0Hu9Tpq07iLtJkA7nWwZEmwjFN+QC7s7RAzVTik80Ge3RpucbeGD3H/IOQ2PL6XINvk
+Ld+sniLuV3pH4R8GOrW9y8/5V9e7fYJbiEfhm+CGZj3ofnDlW7D3D7Mh2FuIf/b9/GXw/z9lWQ3
+Sm1fqw2XRg93v4EWX8r/uUl/jLk1vDhi/jfh7r9GR+Gun1h/9PVPnyC/6nv338vfznU339S9Apq
ZodGsUTxgqldNN+G8vA35XdNbEXRK0/dt17XcmcmxXWUa/na4V23/3gFWSmHet/rrz/R7aq3GJV9
52l9a3k/0v/1+ixmWHoLM2Z2frviddTrdW7XfV/7f73u9Yrv/xJ59RYOhFWJfnO76u1Tfai7FT9+
0L/sIhveffTbELIlnf/LP9TJhn9Q9w9C/vehwNR3qxGHn4UZj81dN4TOugYRv5TFsJ858GbegNyh
FYyWtVQr119hzlno27TB1K+pPWaUc7MMHMYATBzglROs6/qgF3g2rWRz0K9NM/XOYH5h0MmqfvLS
Y+UxCyz1Ut/qo+GsTDaVlvD+lmwzAL2c7dquZm7S101ausHZQ9JTnlrDlCjLm9Gbjk+p7HirulnB
+b4Ro3LcpF/9qFH2JpLPyzzLki17UuSj1Kx4BJW5M6u8vUM9KH9UyL6cLK+9yDYZVXHnbjy7ns3P
iZBheoKVWEiy5SBDdF9lipQzNWVUGZCWBRguM9YWt4H+4dV1t784lu6TRP0PV/ZGpIR0/1uQG2Tg
clecJ5BY48JGzOIsy5hNYuOcem/Ntwbzd4htKoQUAyGFeOsm+8qDjPN+j2JVSbgpTMi7Wgmjxahj
dgHkqTyQJUSk9FZ+F5S47hn05bh91wfk6Z/h72oRV0zd5WCoApk+NPxxebPvei1y7uRZindF3+fd
+UM9E6JoxfyU39CHDkMbnjBlRX7gzzFkhDyULG+RNbL77a1OnoWp0++gQf78UC8HKRv3WJeTfZCN
sspJxSZTR2zZwduDmWSfECMni6/IWeZ27V3rZaOsl2e3A/A6+yiLkxTAk6cumyl+Hb/1ld0aM/Lx
gK5bPM+yYQMEoF9G8aR7C/T1msui0kiSYGqk8KsFQk3azh42sVe0FxGo7aXWSufg9O6zrLrVoyf1
bGWty1qDUHnIgCNvbDPol+PcU9ZdryFHulXK67hOMF6vIxvUcvqSFTXe2DNNV54hbPTwxtf9QN1F
hM8rF9e267nk7Er2LrKwoB3alYcuZ8ge7kFtDQPb3qzKmoNSKTbnvqLW/3LeakatLmW439b9cGw1
3V4ETZ+tmth4404nSue5ZDdgR98ORtkg1kk2X1a9C/nIvJbtQexCx34Xaii+kN0lERv5gkWEzj/G
aeSsTQOidJO69jGcQRE4RKp/ZAVyN9Jc+3dEaGsaosEiW+r7D6CfBFdkbSMrndktFP6rRQJkVfzG
BiHSc8ztgJ2jOQPInfIYsYuKcOVvZSMUofCVw7Ze1pVST3qOa9kNu8YBtRBrZDwatNDK5mFWKNhE
bR2vQqTesb5wkhw4SBavhO/VD6UY6wdZp811HaRuLIfI0W5kWTZ/GGdQ4/um84N9bzfi1KtWf/IE
O8QLWY5RoT+6+l3RFUO+ujaQfAIPMDjdtxBzGzbu9R795aBc3Ubo8vhtrA914Tyer999qLbVSNkq
+vDQ/XYJffdeeXMRrf1pSQ5Be/eGub522AI8XmNk+V3P60tG+JG6DAA9LWH4oY+rsGOapdGLgBe2
zWezOXnAcvrtbJSmcreybO5Fcu3xoV4WWUH3W5D/XxrRudOCxCesKQ8Sc2ZGyvl2yP3mrWgG7aID
JnKSjbL+2reHjbMMpnpa37qRVfdXfVlpy6varQnhEBqUQN3ONKIIELCGgbrTvBpjlwWHNnfEKY9z
FqZRgzHPlFb7xEhd9VFY5A7Uwc2XMqaeAxPJSBg9kNEdu27kIe9klRvqBT7jlkAepNHUbOnpNnrF
gzPteM1p95BZ9Xt5luEDqk9Rd77V61i3nTLdQoyHUE8FVLvQhtLaOnxsKH5U3g6k9fhLQH2vIgUR
62tzZHpIVf6+moxu5ksOhcKWDFe7fYCwzptT35jXq72rz9MKdAy+eGLS91MaVVvy1OqT12UIVSq+
/UPHziPsMvHNbXOxrCH1X/zfsZHhTB9ihfOl5jJphZ5yoLEF0DWofaVeQzopD3YGAkTi2lzZERlJ
kA5vdQXEqmKocNiZe1w7y3FEOCf1qtBdNHNLjTCXhss5I9pDuJMhH7vMY0OtjVB9p4dsLaxqleqO
M9j3YNbztdsgNMx/nf3DDuGJaEn1NbRjdD2sJr2v6gTvX8wMNxY8l2cZK+Va/jVW7SeLbRqgD4pe
KwtH45UkOQMNrgeQYRKKM4xYNRAKk62SbSBbHRegg2yVfYuOfUjVM0yvXvqMszTZJ1/Us58U+Xoy
8BX4qVtRtlazE5VszQpcZWoTQFOjofLrdQvTT5t7hEpg8Mxnt4ZbXTi3guDQtnYMW0HGyYNAjfna
AHfjx8QO3yQEm6i3DvISH0aSlxhRO0ERmoFl8O3a6fyhQF815wpYk+GY5doegeNF9hC/woPCDkZ9
DfgC2CyMkBoWnfZaWRogq3J8GgsBP09JUnbCAw1vetVh81P1z0E6qRgg8oOdu8tR8zav9wP53n82
qj/oaGMoCv4+TB73lnCtreb3MLPBZy0QxOpPkR4FL2E57YOKbH/rxtNzURXLYVb6gj9X3OkdtlHB
HAVpkbmzjceMbPUSveJPYUjZKoeElSdOsjUy1XdD5mPORjFjuG3xgy2FlB0GrwBB73SPKoLj+84N
7Q1mV/ZnZYru5Hv4FpEC/NyXkWNtwsZCdNlE61Qs6smqtnKePMWRcTSdfPlhrgypkhn4pKrG0Yrf
Wt/qZEvU1O9axoHXz+I6VWfDZ2cUzVMy2zcaaYqKjtkcWlUo4u53kU3R4CwPU+7sIUeXZ1vBz46B
il2judGjPHgAPMoELJ4soW2hnyuzPRq9iQFMNmbDNutEz0OWDhP3/6OTpe1y9t/aFmirYRLTqoey
7ZyzDBl1X9zZ7rS9ddDtKdnxBIVVLztAZbaWLfLp15jrdafkviyK8DqIgV7hfTiy8Sk/hQMMH9t2
31rIWHlwMj9dgW0SG3MeflLccjngivCkpCs1xhel6BrxNAa1vowExreybgBxewIV9cObBUxlVVWY
SAVl6tmZqwTo9E1S28wi52LJou/RsL7INhluxvBIvQzKTqv65mHM/Fe0Q8TRCwJxHP0BFLo8lQce
74qCr8XvgI9R1e8WGSOLftEG1UKWEc6N1ro19dcxbzFZEY/+8tZbjmvV49vnuA4hy2XmPKuiDrYf
QuxG5Y0aeJ9Cq8ZJpfPMg9srEdjBSeVUHm5l2S4jZbODVNZbpCzbt8hrkwxlQ2JcagE6IzJIjiHP
bpfEm0Axlv/xajKSNWqIjB7IRFVvhnsHxbxVPGjJWhZ7L6SuN4b73p2chUCDYvOhwRfpj5D9lv3H
+mI4hGWmHeu8Tm3sVBhkcJ/0sRR3gR60gJMyZ+OxsnxA1L5e+PUk9rIoD0nnPqpmH59kqYpj7aGz
hlWOgdB9MZc8MwgeIGbeulSocJy7ztr5YzNFS69rURnwsq8a9O9oicbLxC2io14nu88XHsxQbJoo
A6dU1UvgPeKhdtTwCSIAuEr/SR6M2G5BEFn+IZ3r3Aag6jQpmLvMRXbru/s80A+V6b110HsgDBZG
grIKKlq2dqYeHdQ5HuxtfuoL59ctHmog8C4bd7s5oOqrcRn04biTxaktO8BodrSURcVNjce8/Jwl
6dvVUEWqSF/azt5I2wTUTWGQtHFn3zLEMWP+sjhYIbFenGVdVFiAiG9lc29AlEOrnwB/7iSjZFEe
jMiOwdEUwepDw62Id4u5CS0bjOBnQ3PxyRmNAKsUl82mAR17C+DjqhXNtGEXHul6Nwof1MhdxGOZ
/Vur7GtiySNjU8MNnmR/yP0f+8uIELXVa8TtCr+vLxtvYwAKRpwWELqH1P/GCtHwSmos9BY25J2z
q7RrmBkBQgKW+F63cXCIZ4z1QkZ3duQsx9AYLvLQIgN6Lv0GWft2vOQ2JI8s9rOt/ExoJmPJYNWn
a8llG61RrGGRyK/jd6v8dNl/aE1Jib3r2819xfzV5Wpi7dirDmA4pVBvkrI+ABdEWwoA7OMQLtNo
3vCfawo19phA5r9k0zWo9rt1WrnR+tYnEEW6GPvgbRzZgDrv/8dxbtce/vvn6fpJXRoWCmVVahmn
otG3faxb+9Y3mG+lfW+cxophmHqlxim1jfgwQAHGFtI4ySohW68xMryClLPWWg8uydxFRsqxZVEZ
cI9YVQGCT21SjWtZKZuvV5ThAySkNeSrehG5UfL2lC5HcD6L0jTGHZ4Ya9zvInNJUsM8RFVmAd3m
md8GvPKwmKDsyee7bCeXM7rrsmrb3du8xh+iPVk+5Y4bJLh3u9TdDEVrIN77Z506N+B/BzOn1q/1
Oco7mCXPITiYf+l1q9zL/rJKdtD4+az4pSCLMveXDaLP3JOtj8omzgb4HKI8gZWoTpNmlaf/VJQN
MmREptmuJ6i1/z1WjpRGwVfHRhGttp9KxVCW8swEtHI9y+e6MlUw//vd+vdx+MEqoIJJZrrp+oM2
lizqwHiVPAIwO8/jZJU81GEfvLPhToEWpL6BbFsWnDUngHzG/rJpZmCcB9MAwBw/GXO1n3XJYWQt
vZRFq4J6j0aSAoB5Kl50jSQ8WSAER+dgZvTXMSbmNJfYCZ8CyEovHBJuW5N5DA4Xdobf27YoncfG
t3GTvBUhh+z7AEGTrdJ419YAsbKH2DatE5rXw2VCJsUaje6ICNp48U0OTaQg61xF+srpSx5eQ2wn
p8l96yB7yYNrpNeusiT7D1YSrx2gNKvSrVJynd24LbTIeCghWq27kjyZaVlY6s11vmK2y7Kwm2uI
bBgZYIEyW34o9fFnF1jagdSw8YCo6UGNQ/Wsda0bLYuXEa7YQzs3jV2rnDV72LWG40UYaWfjIVH0
X9dIE7IW6HSzWMpr3j5MGiBeHYN0KcGwH2V92nrtssLiY3sd6vZhZLP8gLGTXj/IbbjiRfMSZ5/H
eoBgAgs7Y15PupHS74D6w9tSWNIvbpXaOIG7letFGQ7mm0hU2K8xtyFuDbe62zC4/cSLifsUr/vh
Mym0FwiVynNbjNa26Mxy12Z1+qxMaJYBfPz+rwFDhOFFHZCWkVJAowpPxkDIS4oBqqFtrOwqe180
56IMlq0y+FaUrR/6Fjbw9BaM9VJ0lnHOEvBAg+9+Ad+q+YdAQ/8bEg8qX3WpjKRpYvNMbtc4y+hm
aFdJbYhj0f5KC8s8hEg8HWGS8l9VKfhUwgwtakTEqMXHfDiSEpKt4xwiz+ShbiBJXVs+lu2oNQ52
/x1LMxte9Bz3/1h7r+bGdSZa9BexigTzqyQqB8txxi+sSZtgDmACf/1ZaHpbHs/s795TdV5YRKMB
yjJFAt2r16LpqI0gUodS6HqfyAj841Ha5yiDxsGcDK5txxoB+wnvkWVv14X3T5ZZ+QFo4AqhzzjP
DwKIqGXqhsaSBgkv84O462KsrQpXs051BYGjaJCoAFQK6aoJ1ih58XkIFWOIYs29tt431wlc9ycU
4L1g11l+6fJkWhhlHL50HeBIRl/Kl7CO7YXfiuIldCE7WJaRD1kAoS00GzW7nYmKJqQN/L0Bddq5
TttKknBuGkT1ALaaD81bL9XV/f8dm2VRvHQHbMlbVf1pdoDHmE1sYK3guydHsZ0gfQYUu0TO8DBE
dUC2EZDLaTV3qyF5XxpBo2awUNAV+AZrAq/Rqi3oU7wgRdnuV5YmzwIlBle9r9llyOtsQfYi761V
rgNG7itQL8qfsTQzvoRT3UKfEpA6wLXSr6huEwsR+eEZWMDpvtLaK9kjltfrLLRsBMZwkVi0684C
nKgFz+ZL/GryZPw5TBH49/FYu/ZVO20h51FvdSuP7rEdBIbeKZyf8StrwX9CnqA3k1cnAS3M28oa
fJOofIKm4woUFhlqoN7l58mIUoMskNLNTkDjuZei1rSlFtl4m72fRQVCpWSL389uvfNZMpanrgA5
Vhw5V47V6w73onmmA4rYrbOdhFBthHLg4lMHNWUSXqsq93bke/MAcTkiYTYwp30W3YPcr3gwmiwJ
Qh2w/1KgcCzRqmpp9272ox2T5WTJ8TWCulgwNelHD6FSJP/Tg3iisiRe5jGHmmikoeCjANXmBuw2
OX5Fms4vIeksc99d2To4wWYRZU6bE/emuRyhvkGL7YMPztBu5asO6vUzDz+arDlJrWpQFKL2NB+G
qbmRAx4Pojm1SmqX9Qj4mrVf3UsAE3eDp7H1OFXaMyJYs4eJop9FLkE85CQoiSqQHzZMTdxDSO4b
Us/GAcy67T14FOUZSjpbs8DHXuqlLNe2ZMOKfOlg6tk3UNgZB2rVXTyhprLfQh1I3GFzueynBmnJ
EGJuJJTbCsThShPRkUm08sllxYpKoEGPiu0w9EFWVOXsMddYeI6jn1CguMy40WsPcShlABr50kGl
DGhx6cAdXd9rtjoAa57jKYJTYGsthpKC7nuOZyMyBaqH3FVN+3+dFhFEIBuUw6LutZbjNVbPa5B9
2cjhZDa29ShcKH5NYVusb5KeE3C3UPeroRUo3S3ZP6t+kkuRmOMhk9xaTGDhWJEjddymorMoFZvk
fapPbql30XwjF/EGlCssWbW5vWpbp7izqwwbTStNNg1rs5VgMXaaeobC+U6HzqjVfB+q3F+zXp/A
re9CgVrJVpOt9ftpOWqjuFLHf9p0NRYVfihNvfnQkKwRw7KTo7GixOONIHpOW37IY3LI8azDYXii
rOXcPXNH/3k+pzctE5J0M+d0V3bOui+7Jy9egfxyYbMxOw2y73mQaij1dIs/mqmqMi4GROiyvt1Q
6921VbXIjTq822lGapGdPN79yW4pxZ93f7okufqvTg0CpkqxVtOhrEInEH0zLW42OlP8mSdW+qCx
JR/bAy8h6vXfxrXegKIg8hzSGtpQQ+oGZZ1+9LnN2IJ4bYNs1E+obzn7urbP8/dBTbBeoSwaX8Dt
L0KWbXYjk1e4yAK8D52b1PPJhojvtzBq6oXBBj0QLZ5sxC5QCfMnAPX9JQK0GBhWY0EcBCKq86Nl
gSeUvGiQG/VgX1BU5n8OakV6ekuVGLEBpW+rQLlblUqIIkGeeZFWzniidgS9l3UvkUokm6Z8Pjqi
6jrA08qdR1M3YsIGMouIvwF7bYJ4KPllIfO20wpp3tFhant35Q4iCm62BuV1SCHq0SIvdAvbYki1
D0oJiw6IVoNvtUHMuxhDMDgqJSzupCbEqF/J4YO564016GzzJdlucyAmB9yTcN15DupwCsM/sQhL
TXWp7v16QAFl62myhs8dWHP8QOq1390mr338DCqrw83nsy0YlEAJo0RbQWrYXE1Wos7atS6igMAr
xCGbq3IgEznQIXE/mshVDQRY2Z4H/j7Xbfrf55Jl+8WPE2PvMb5wHVvc0yExSijeG2H3JtTSliBF
YpNv7To9a+/7Pvfv+pyrGBXEUYYI+qqhDu+5jcAVcvGF8ebtohznrsRW5rP37Xo0Qlfzk01ao383
Yn5qdZXxEuf8ZUxj9zoOWO7Vqcl31KTSHX9yD6hCEyeq4ckTP7omxoEa5MTBTI9aRusxVnU/ZId3
uEl7oKYaG8Vgyw5acCtD4JdDI8gHFchvl7pNpS7lIogL2W18GKMt+TVsUOen5tBReXUccJncV5kt
PSzWkc4BsgBO/47n/bmZMnkgEx0qsDptIHvNQOYIN0QewSWfwE+3AR5INbfe16OVuFAShuz2lrYS
Kb3i6JQO4HAMV61hGAvappCNtiV0drPdRnyy0QQWsn4L3Su7gKMAFJAh8IV9IA1Dsai7a/TsMNOJ
odz1jTCslE1g2wwUmT3U8tYa6ifXjUqQTmmVr1FmkK5rlU299cqI/RgNIGiQ0ouXqFNyg08weWpS
b4WU49x7g8kTnB5ZWj6P/dQxT6V60wl3MsT6EN1CFRFEep6nCkxdoQFGf6837OewY69QGCou1Nm1
bAGSPPZY541/LxnfkJnnUJYzB9Thjix2nsdSF7tCr9IV9dqR0ILIT5BHUxcIoX08X2CecnQ/XQDJ
xA8XiD3hrUFlCtQrylzao83TJZoIu1AztwHokwZbZmm/B4Gnd+xCGa+EHcffaxRyTAz8p1A2s9YD
Kx2QWpTp06g1V3IAgNIF2UVkXm4joXfHv9cGNsF+aH3JptxeQ9wFt5UN1vpszMEPozArvQK73A5k
KyC8AnrbYnOz+3EzrGsAJRHngtrVp6HU1AhMqcaiThcCSO8Ty/skxs1kd1FTLTqlT0EHp+wQqKLT
JgEEq1WHWzfZ5BTx1TQgEEQdn6eY56kaJIoRhV6ZrHGOt8PQ9WLfV4AuvdsjoJGO5giivdW/pyg5
7Cfxwads43GTtv73PhrLM7iS2anR1tQANTRknh2l60z2Ot+QnSx01qoxQyrYCWubmzmCQiI47ZBk
/W3SD/Pd7L9NGkHhqS9E7LlLhsoptaegDYgdes5mHNNXMt0On/YfKBT+AhUr4GnVSODL2DpORkSL
VfPm66rZah6/zjsg6p33M309rABo8g6JmdcI6RTNg8hQwKdrE4pR8toFj3DtPkoHlekgrPkHmmze
k4HnJ2J4RnickqY5MBNASOgXmQ/4zocF11r9p9ZeSLhKjbFr9jYmNLTwKKIY0txpKQNjkEuZl9gV
I6L92uL5vOhB4nJpRA86Dz3C7ovn06twwf0Avki5zAS4HN1BlitkVJILoMfjzvGktmGuKK+e4dfY
+aAOy/RBt6zIw2Q83I29YF8+DTLaRgPbqlVe2wa8B55k7s4afJlDdQILSNQHNe46tQvzOW3Gcya9
7EdqpqikxOrtHvyaDWpM4cE13Xxuhv5M8bO/ebzP8Z8eKGLzlgWqgFdelz6BlyK/I6BDF+jIbj3b
UjQoAOOPBKgoue7sR3BszTCHvDIB9YQaxtocwV7VgW93U5lFvyxLC2rbCgmRFPE8KY1vVzSpBFqS
JiUMBQo73XnSzpBdkEC0BNBiLFN0d7iL9Lo4QtsAOxCobc1NEqkn3lgDJsROwLCiljtkV6Ym0Ysj
TfE+D5mgULl0E83A1wz6fgegRxRegeQjOk4OSy9CKcN1nBc/Og7EVOv7r3LSw1WGjdbsYbd6v+AA
6fhA2q0dkaCA6j2eCjoAcSmrzEAHdNEkxU9vRhs82NBt1LB1odFI2tQLBs4H9UKOnFU5TgivyTy/
5BW4REnXvKuTEYCqPzsaR8NeQnVEiKjNI9Lex12sOqKkso7MBA/xaUSoKi+FLh7e4juD6ebrEQlq
EnBbhb3Uv7XpC6Qv8x+I9OnL2JfT2QC+6YgCdlCEvTkUfRw0mQY8n5Z4G9l2a1tv3YMjQ9tdIVyS
rgsQKQJlBI156o415h5i/D2gH4IAY4bSu13GUMROfxlg1oEJ9P9LN4Lp42YHN05gZSl/+Yu/o+ws
9ksgGwW4yErQe2Rpg1+piklSW/eiZoG0sQ2FNsQu/MoYF5aTt9BArc0XgcxL0yIIieDAmTddtSCW
TfCsgNJKA98hNS3H+t+DasMCOK+QJwSpStDfqoMGnkrAC6Gf0U7/2lRHApkyKMIMgD3pTiDBblwZ
Xn1MhJRXrg7FaAeiKsHurlp0AODfigUWncri551+gbr1glqgdAQfB5B90PiNDjdTMjb5Yej1r2Si
g9P55c7TWTuPFHHDd0Vj/4JET3cA9ydkjLox7aF2WXZLEKHbyDENFeLtykg95Elnszu1rSj/VWS6
DrxMOh6xZTKCeuqHBWEtjQHVN1iXo4fa5ENndABLGngL0uPNDPpeADirrnsb0AhIbNeTfkmZCykj
rfVdPJM1hm+ua8JA1pG3SlJTPoqeI45q+1emA8vFxwrsoY6hHahzGnQdBZUQWqdeD/RPW6gwh0vq
9fCqOTnS/YbKYvlogwv6AXIAZdM03bJstEs9gFuMPEsb1dm1LPQdzcMa/HSEPciAepnohr2Belew
YeITAceR3CWs2tO05AEkJAj7tPqeWnEBIkpsOesjzYaYVQcS+1qCRsuBgKYFPTzb6LENmzh7ClHM
ioRHDJooSGtuB9zIOxM0uidUZePR3ETVYw1yjIU+QJmtxJcWIuATQS5IrPQoGbddVABwoWKq2E4b
yzjmNVjx0MxZyc0F0AzpCS8l8LVUFoptNMtdJW1iLLMw/82RuxABCOt8rRc1ZG1VCk5TKbhQpeYy
xID8fmzPZKJOR4DARvetYU0e1OF0IHKi8WS7TWLYHTC6eXcmuy60AZI00MxCvb5xbLq62FY8vIaT
ZoH6iyitopyByMoAR+oUJj9yvMtBrqJ6uPBxCi2YdO1ADHdBRnA3w51OZ1dQVxZB1yEtBb3lle+/
8LKVl1sIQGoWygLCWNtS4IA6YmGNUHYWzQoPWPOOOjImkPMujRcQZGR7tywLPPh8trHyzj9XLXQN
cjuGoEI4TUu9cZOXdvDKhTvl4bfaq8/DgID8YpxeK2z48K2WLSpI+vpXauXP9pAWr52Gfy3ql+UT
9gP5iheZuHZ9iYCAZRsnj4/TVkZut691f4DMLPvjyuVofbyyra6s8epcyRJxljJ7RdL+45X7Ln1O
qlxfJoXVX6a4WIPEDGzck6VtrFJq38wB97nfpQxk2I0XgOLfP6Lmv98jj25szCHR71IQmi1dUVdf
bNG9KNA2xv8DaiNkOqf0m2Zo+kvUu+mK4Ud/F2WhtkH9drKP00ScxjaZAtufykeXhyCM5pbxHUIa
bx/DwMfQwij63pkIAn76GHLy//gYseWVv32MBgubk4l18rIb8XuuB8hXIAmRP4IKtryaLR4rqmX5
Og7A8hWuLM5kwmpLrHxhdhtq0nA+AatEzdYc5+Go63bFUg1FYQBqzEF07E5WvOpNbj+EpZFfsdUC
MKG1H6AnYD/0kQrCQATpQLYmihTqV3FdgeT4AQij/OqEb8MhCYZ8YmwjmmB1+rFrrbeDUGcp4O+O
1gNdqlpO3E+IrWQmAqeqB+Q8UO0x9J0OlsoV6TpYBqILSIFMR7DBgkNJ/0FmqItCKkZ5kU4NeRWT
lMeq1q9Yt4TLuKrAhykHqzn2ikGFDqzte6yPQQYdg/5xd+uANAK89XdvOTZB2YZbyHV2SxPxsx0l
77IU3FdgmPBAhgqcNfWC89rfUeIvZxP0ZT3QyzphGMzAgWngfBGGg7cpY6MxVyRgbigjNBW8DSmV
k/o5nVEvA4vbolW9dQvsTDe0kBEHSdhl4uYjI5Za1ZKO/kgUttSnWrc+5am/e/4+Doq5s2dlNiYK
yQALCwdbBmkLDiVaAs6rQTKOcQWdELVYpFQ5HWZvqzVR5YvU/O3gS00GssLqd+DONrE0EyCFWL4C
2LWqMj99kXFTodQPduKmTWMfTBZ1Nts9qRjGvFC+KvvN32DWLyzfBjzDEHsZFWM7HdqUoVpk6GKE
22C79UbKL3fbCWAH2i0WWc7PkYEXV9sOqLSQ7vjF98NoNZo521N2xy3vpkmKl09eg5uo3OI+ww7+
quGf1pkOEhde7Forr+BIcCph1sEU47WW+JdSWqNn2LNRem00NfeaWbr5AJadQMP7BpopdnfUMuzX
SKmGZQaWc4yjiEjp2ED2pQA0nYsD9baZvZegrbiHxrtFc5C5h7TokeeYg6Y0EQcDHinNFzkvUyhY
dfyhknUN+h0AlWoz5g8liPtB1uItpxHss8va7KFpGIbuuract94U22oaSqa/jVce1OmiwC6woUmD
2oHGbSv1p4iZwNwtrfqIPwXq7ioVrtu8OVLvpJrUi+w4nDn4zW+99GuiJnfZx7F/c6aZ8VRLj8Oh
iN1xWTi+9qhF8o8zObI32/B+9slPSyBOPopm3IgiNQ989EC6o25a4CDuZTXKB7tvzUPVyQyqhrg5
G9B9m9i9fLDTzRz+6z8k4AKd+nJw9KByXASIQGJymARnB8laZwWNc3NBtlvH35qIJbB6QeNu3WYx
OauWQ/L5U4eh5s/wxl21ngmJL83gFzrkZfaI+lUXiMd/TXQGXjd/CU75LChJL5OMVSJAm+J4oED7
3TvmALtnzveb2ZRRfLtC7pZvV3BtYLcUa5y/ZBHPAhpxc3a0/CEa8p2mgWUT1UvJos7HZN1C5RNa
ch7btZNen3WV6dV47h/0DhADlenFm1bcC8ScILNQQ7dVeVBHLqydgRqyeRDKi7uVgLiZNKbwDDnS
dqFlfvW1rZCOtFnOD3nYVy/QI5vtjYRKEQSJrKBOm/prhbWqYZTlvVmEYCvKJZDGyt6r4aiAim7D
a0iuPkRO9wyRi3IF7b30YdARbqEzsg3KJpWNzv7f+GklwguFDq7pceTG0jcn0O2rJ5q9mXrZfrEY
lwepA7NM1jTLjeU44IlScRP6FUE3gQTbhwiPBoK8dSMSY0NCF5Nrnm2j1O/TfEzvYsF+kpm8vNjT
N4VlyS/KS/fdjZkDD1Nq1gPWmsXBsPEQQD7efiBbyflqRJHj1bRN+yGBUPPKBep6Qx40wJIIdyoB
2AeyqQG9A/bWOQ7gsSgGiC8NwNrNXwCXbnZh37CAq9CXC7vd2h/tJbZFr8r/b/ZhyqA+W4cLPvLu
nBaDt05ZXwZlwfMnUBaaW+hS+ksetvnTwBsULbuRu9B8NJMpRFCiAj0mORsm+Hz6fDhTZ1ol030K
ErIIS6cBOlurPCrZI+uG+Dq47bDtU8fTEYZz2n2Fl2W2GIwo3FnmxrCF6H9Sh1aC7uqQs7Hdz+6Q
7YPeDESogJ6qwcIyVePZisvupV05ozW86JpoITg1ZgtqRlWnGCY1yMCqXqiSVhBXQCkLNfMRCmaR
PTwgM+1fvc45kRnfLhiKIoDcq7TBlB5U0HIIwWyp1zXka2jJdp1m2N/dXreIjmRyESNCAi2AD69h
etveXr7hGKii3g8O1MdJgQWdE2Re5nc1DWSIQccgQzpaYHfHHtIY1r3KsuXd2N7HU7huOx5dyNTp
HvSOefOT+sh0G3Sz/T6oHaf6YHTDT/L/vx0Ud0CLge0BH60THuKk7njxkwhQj0oMZv1dNtFBS7Da
fCjCtnws0vAfQ626areJFx4WkyfQCZpz0/m9Sb03Z0SsxOnWHFJUnBlZVK98bRdaqrJ4NL3pDq2I
6oz7v7ZMtygWQ+bU94CEsKWdc3b1mCHXkJVujiCC6/eDgFiO73rigviyudIAmHiaaghpyLJuvns1
3wkDeNtFCTg3+AkgFJqb36G8w784zGXLFOm2ecpeU7SPbvE25TABsNQN9tuUKCk/Rrh341YMX7SS
9aBmxJlEDd4COgfDl0LgmnQ2KNtf/UpzAk2sD8LS5djmfE1q3yHCKifHBcVFDeLkgJpN10AoHIqc
pBRGmmFVztzTu52kxRwEMPAyThOsBU9eAdngBU6sEO+fBaQ65pOPXf/DRwfgZ99PsbmOOrNb8ckN
d7Hvyy8u5Ky7oayehVEmpwwM0YsRuh5fyC2OU20HjmDobFruomK9v01SFm44ihVXKEy2gnio8L+u
sqlbmWUG3Q9qy9bqQCtiWcEIUSHogjpTYOruBlimn6Etox3x1gN01V7o7N1+M5F9so3ZnyjuyWQr
wMgIO96q0Y7sZKLO/0/7p/lxj3/4PL/PT5/TJ0TH+9wDs9c+qtrWhuZYuCH/PfQgspWsu3RFCt73
evCQuiiS743phmkAbDviP00HkhE1YPYxpwRCL4kLVZgET+k/p7pZ3qebhyeg9HXGHArhSg3BKm11
F4lq6RtetiYbaSd0YD49D5m+MHsGXmy8Sk0rMnZIjeozbmzwMmthC687uWCZf4pr8+0FnFRvbjOM
TLn5bdmdwBriPKX/uk3t+Mdsv7vR8DKM8C92cPebEzbGUGC6tJUNTXqzdq+xiK0r0J4D6odxo5f6
MWvBbEGewjLbreOYHrgSGTYlyr+ZYlAd8gZct+QjNdtZNAJoOoYcy+yjrgD2ZfvDFfTV7J4N4XQE
bcQdedO0o4/nljknh3Qx7kcXqBUr1PJtBh3MZ71CSiJ0w+hETVD9bZq8jR80KNI95NJcSVXjmmYm
Q9WTKBfUnCbD3IKMWZ97s5EDCDMWxZZ6aUoOwY0TNdWUMgMnH01ZgF4n66L2ZEchaFE0H8EKvmQU
N1EH0eSAiUMO7kixlC6qJmjixdGamkbKhwPToVnU17x4jJA3erCyOZRCDk0NyufbcCFqfem7XWC0
JlQKo8S/jjVK1ZhSC62GHrQTbgugcdeD/eFPj8FrD82IV/0nDyCnEBZXKY+/zOFi/74aYxP68Fiz
5CwAEgchFce0cJwU7X6faGsi0p9tcz9I9UGyXzdggbULzdjYtYWsBAOrKfJg9dGlJlImc5MQNoSp
4YM9m26YmvdBhNYhr3cTtcj1fSBDOcKRRyilTlh56bL0APlB9wHQYPfBZewZZVzNCSSxLiTLay9A
fHsMqLN1Nf8kEbJqVSeZiiI7l27GwEqL0WlsJwFK6ps1Dfd0YWAn2nyfR6tBkNLYAN4f35FJ93os
qkD8vKFPMPZed+DQA15QL83BkIMrdNZfyTRUGiqIBjfd0keAuna9t5mjAwDy7ycC6Q9Uv7R7srR6
DtWn6XuYxP2OAnACBLmbqe6qOYA3xGZ7xov2Sp10kyEbC9H3hF/pBuNpi7KP34eLvKpW3GGgby5S
bxfjPQDsrrdr/Tp/tFlSPOZYJ5ljOl6i2sQ9bjNraTMuttQJhPS0NUGUsKQB78PxvMpB4irdwHPK
5GyaDwSaYHgJrQDpncC+A777tEZSuRnG+DtocL85HfR9QDTi73IONUY3y4xXDKR+GigrzVvZCUAz
xUrTE7azFQTf0Gq5RVrcUNALcUVe2F6EVZOtPbAWDJBB+tKlsQm20wwZjEwpSSkpF2UHspZ9sP/u
j5zhifkN73YoXR4BYU2BVFCRv08xwMqNq6UZI6Fx6/gQLGwoEugOYNUsYjzD+74El8YQXqHiFV4d
A1kWLI/9TQ8Z2ys4AhDzd1D6NXj+kTxYmBh3Y/dtkradLDOfO4o+/FfoDk6ytBU7cKOmJF+ag6a0
6waafeoKdc8QvO2g3h32KHpTOzs8lxzI+EXtjpoN01ccrLBPMXYeWLb86Uavit6Ggraft391q9Vs
BGR+d1P7mHk2stNFtc4St4vSbF0PRuU+HQCcgDDZpp3S9ABdsOyQG5q1kUAhXPhQAsZeGt5DFyJ0
XTO7/Mpi/jXmQ/WrTqB3l7ojX5gjINANL391fv1Varz4mtdFAmmc1H2QDD/mSuPZBQIVb1epjfHj
VRwrTgLkwRrQH7/Wpv7GFQOl6eEAzBZxxHwwQxtyppX5m40GKQoOLzIgseF7QYbY2wNEYsq9jZQN
hHls64FskfjSDlZ/Pxh4Hfg2ZIebCVxYN39IXwHSKHSsUhujuc6Hl76dIFpaWne2HJ29qRarDrAb
ayOVCdLYk7gg2T4C7fq7cRaPJ6OpPJPA2o/C836WqX7UwUlyO3EdY7b4/5785lMmvnyO2/qV1si0
WqaFsuwhNi9CfUf2wfcu3PSAfcimr10E2YFbeJfCwMpuMYidW060psoDOTxXEZQqIBVhrGLkGSE5
l0xnMxT6khxs/zlta2vJCxSrNyLKlmLSo/UU29ZZA+J2Phg+40dfWEGfhwhvUQe5DJBbWhb4ka3J
1qP+b6XbcQRhuk5c+gF0Ia2djuuyEPj+6lJDAFLIPRaN8gvYc11IVNravlNNxta1P7ovFchrDrYH
9T6utKONfHKXnQCF/+RqBZiwql+VNLVXdeKl1duJAX7cVEAQxDaQXSyMzHiuvbZd8U5Yl8GAtkDa
xPkeCQMwOoSTH1QMqgiJERbLrAL5TqTk6Qp11nlAewPIg7ZuIOmXjLoR/LcPOdIhScB2wpX3bTI6
4/m3omh9bLfMI205+5JPd0ybjiRDliZM3qk+2mFSX8Nwt6jN6Xvf/xoHPhSw3I/WawNZhgWIj/gD
N0NvLT1gbAbQGJ5Y4sdBVwvjudS6b3k5Qs08Bg8eVnU/QPdsLkY1SGP/DgL4djyhoCcBs6amP0/j
OA+CrOo8qCkR0ALcRAv79BDXtrbMpiFZIuaUHqJwBEk79bRhIt9OqWtKdQRQ7HzamyMSaIUqqyw1
FILHBoTXoQUWH/0QDBpaLpp7zUqqZVkJ/irz4eLaqPVa9MO3XnjtL5RM/cM923t2MxM8zN5oXVJX
T6H7JPge32x1SqXJAmF57gNLxEscRptJ5Y/oMJTSB7aGo26c2pmJdHFqj3uDMlAffN67ucflnlqt
DsX5VvrThiBB5Qid8r5BRG9GCCn4EChZ/m4TDhgoSJSanMlvfB9LqCOaj/z+cz67wRrdS9sj+DdQ
nqK72uoWYekt/REs6cDcqCBNYQEUWNoOqMoUOlodaFAIbafgZpsS/2xorzW23fvY8yvsknVtxHcY
rebmOOTORQ55gsrd2Ee4AMRJsTpQB5jswoVpF3zzwRur5VUjs/50c7ZdReydVg8f3CDkHgejnTfg
An8BQYx/EmVlm4sW8YCdb4YvFWPhWQrsW1aA368dE7xjswtqrqZFEocani4yXwFPBFGD2/NpZFkF
MuuAHkwt2S3ZWecia/PVoJypJ8yQgVvoAgDBRMzOnx5+NHvOTANkiyhLV2yHjqJHjFiBukw61Yn4
8NZFxsFILKD6gM1QQ0gD74Mf742Sr8jRjg2UB5mVa+6YNcy2eQZTVtsGMm0WX+RVDrkJw7Du4nSq
t3bcZrvCtOVlghAkNOKS+usIuUdXi7Rf3lBvnZK5r62bj0salDtJvR0yA8wjficvJqacB+W6c6In
glW0W8SInHlQCFzbnZ/IgEGhb5GrSgVHVSrQoRrrJYJW/sm0BgO4GrW1B9cGB/0VSg9AyPjmh10T
mEtEVQNvjpDP4n2wXsbDBvpokDdGOucCzPB4ydOhPjEHCvWC5Q7Ed0CBoseN3Je+fqWWo0x0Bt6S
bNs5qjxBDaVJqKPQonStV4DfuWFTvM3iZ1m7Yh0iqbHhhXFQWNhojikDIeHtUsgt4dMAQbOl2UaZ
bMMkEWcBUoXA84Y4oF9UqX5Welw8QMmNHanVhH57KuoOvH/oo4Nf60PgAHERJKX/ZkPl6jUsNW/+
LaKqtjhVk3khf/opgjxeBBEf6uA20RCKOxOyxSeaB8Fh0G9IN0GQCZQqleK/MtL4HzEk7p3dQ7xb
hGCtJ7twbHdpNAY7NFExPrGEb1rpGV+zwYCSddHIDbmlSKFnBjb2zdSz/X9NOzGtWjgDaLho2jwc
ir1JsMBG68wtqgbDILendk0sZNRMEFv/0OSqSZRlelOHwa03HBCU0It/IrwWnnpoCu1Fir+SmhZH
tLx0PBQiqN7EVhyRvAIuUTX1BNhDoWj6qYmUQXxKqzadm5Ec9FNUab/mmZDxOCdR8Y1akbDtc9/q
z+40TU9tIdqLBh0x6uOGye+azD9T3wjk4l0jTXAG4Ipg1KivWGBtQxCsPMXapAFTJNfUl/fMuHdA
GEjjOrtrHmQbL6mvmqL40cn/qXDnbYYEWPcuLPqHIS9S0HJl/cFR5E6ADZvbhFkVtHTAFzW7oJqm
Nm37Sq2kyBgwgLGxpmZvAMNdpP6ZWjSowAJ9gQBBf6AmTel63dVNk0epaE+yvknvNRW1LSpubbDA
6CF3w6vdiNr9M7kgKcPP0KDY3Qa0udA3KAQAgkJNQocuj8U8SZTX/c4EdHkBhgkfqezKWSS1DzRz
ZVnagmk2h8iW8FdWN4V3VVaGd6iWzLYx5I0WOvnUDGV2RdWdqZcO5Cz3hR85d7NT2uDh0uAemOdN
fTAl6XYabW+Dbtcq1GWMBBS2flrYKxRcAUPiRzo72Phy3tcC+RADrU3tD2//MZZZ0LkIgletvkm6
rN86qBZ6iLj9kydT/qPQfWQO3PIpB13a3xzSxn3yZVnNDnjx9ttKYtOlZsiwWbp3wSOziB1o2hdG
VJ3cTDNfmFhPYR6/VPVYn8c4Ak5bmbti4JsUwPE1klHmy23QWxOr9QSRrGkqD/ObcWQ+fiMxL1He
B3mkD4cuBOCN9xIqv+ho1LuVziDz7p6x4YnN0V+RxWcM65y0LDdhVkANz7Z8yLpmIrAFS55EjqVg
3EbtzxKxKo1Z1j8CaazKlclXu0VQIwM+GzvtDttDLL/3RtX8H9a+bEduXdnyVw7OcwutiRoaffsh
57myZpdfBJfL1kyNFCV9fS+GapfK3j53o4EGDEEMBqmsdEoiI1ashWI7NTyA2M00fPT0+hEpj26d
ZFjt1woL4Sh8RFPbeF264kItVwebwtimzdIYDOA7VK/w5HtvGKJcvmIFEFNq6Md43+v5RvfBYBqD
whqxABTCd6pGJbNAq4Ib5B55ew9cUdgLdK6pfxXygfoDcLutTMsfjzQwUwNbKm4Z+4cqi4eDq8oq
qtbjF6bOqBk6Ae7ToDsZI7S2wcIBfsaqkCdyI49RC4ttK0AWuwf4SCw9llfIeA7aVBsQZEmxiA1d
Xo3OKy/AvmhAsyJ16siywO+zVOKkf42wwtS/BSEgOMwz+7vbeM2RXk6ijv0LZNC2bYQ3/bI2w24D
Jr16NS/11ABHZu2RTBI0fRvdswCSRni0SZz+a5CVexDvaD8MZpwgXDq+NGAWWLqo978Bb5a2Y0Lv
digvBWpTDXIZ6hYTvdqPfVTcjIHNF+nAo3OmqlLTGPBoCUmgqfVhZw3jzSqX+YFb4FKcSWYAC4Wu
jyZcsKvq/EAdGX5e6yKzkeM3Ayi5Cn04V2BIexY/S2mI59DsQ3DkghXNr3zruQH/1yYxZL8hJ7C2
vo8xncp+Nr7bYbaTFY9vRWVF92ZuARif6aCvqpP4PmuK+oQnzgt1jlFUnkFRfea9k52sIc1WUMaF
wKJq+gJvwAWd0iHQEjzCVM/Qp+hxIdyphHqcNRk79gpIXHZrD251yYAfXbSdr3+J6l5bFZXJ99RM
kbGAOqZ8TA21BQPOdhGBGeZLkFQ9sBW6t3cjLzmi6tRZYjm0EGnTPI15GJ11bfBBoAsYAIRk25VW
eOGhUE3l1ig3PayiM+KV0EQLayTDgMJagcomOlDzw81QswEsBm40AhWM9SsqO8CwVRbffAcxdRUx
T/RaAmklvEvv8+KEijhn9eGBlARKABIpl47yCFpQypMHNImKb2H1Pgd5aFCcAxcROJLxQNLvWiTT
1mOFGpC+qIw7lNIbd1njb2pEKW/II48TC4gDv18gOgWeXTdxxgWeNsOenG0LNdnNUANzhaE0olZz
IhxZr+1CjvmydLRN37EXE5pa+xR0TItWMcOwMSiP1IRIjfXIRPPeDPsh3sQoVV71VePsSg7BMNqr
O/ird00h4xVt5KmXmrRbn53tVgZHBHWSBWW1WrsFVXDCu01cexpAyrk4NLblHXWgtqbsWBqAkqtH
hpUGkJ1SZ/XQx9sBGKBppnnA73MiUgRVwlUaYdljZgC6RXmXXv0Ub7R+dG+rgMMEDMGxN72vs6lL
HEgi2Llchm0mkqUb5c0q0dp0M7XLcFSc5bG1n9pGgJdvVfALTVHkTnodeoH9oRoMvN00f4YSW5DU
9YcsPuahTE9Y7bwfRi8B2Of3dlSUYF6vj2SnEW3gW6BR1Ylqxrq4Cmw+dgEEg13UUlqBZi7IxlQH
/vuLJQcoaj3TgNAZwuhIowJpF8X5/cgG9tA3gMkM8Y1oNPZAFksb96CPENdGmTpLrxZJKdwjeXBk
JFZ1AyW0WqsdrKhQKtlU4JCioRGkZA8oxvIX1ERJrHH5hyu5ViWuMSAuNbLwvsgYKqXHKj+26hD3
FtpiiHJghsb8SGfUXdiiBzmx1YO38WNMSO7UT57lWILP5/dT6tfqrlpDSive2lmYrkg3fJ+r6rAS
v5OVWevyLADAP7MsS1eZblrH3il+NEEqToYU74cwscWJbI4Hfj1mZ0fqHJWHAFsD4mgfLtTTo4IO
lM7gVcu12zlNNXZudNSH6qX5qCy3kWYgE6Wp6KC1oKhUXtQiVxo4Ru00cMpo/TXXPP2vc5H944rz
XOZfV6SZTc6tI2qx8fjEw6hKUXlLCF7vo4ntjvmYtHiszL1YTnxuUi8S4lFm1mebafLcm02wx6vt
0JoJEDtkm049AFT2iWEcyEYH7pSoZ1YHlBmApPQ5arGDAG9X4w6PGuD3XqI9l21VvHLLe/bwQ3gF
FfR0AjzpdPJLlx707hOkMg6qm6uR/zDF/3cfSIChygv83WsmGDtVvWMviOghj7JoU0OndmKHsFwo
u5Slzi4t/uQn03uIR9N6/tOgwDPriR3i74P6pLSeQ8uOT5Kj+FLkWn+lQxu7GbQyl7NlRCDu6sRq
QZ5GSvRVV2yWvDS2Row9qiON4dPQTCy1oCqCacrOAFeH3qughLqCiuldqyAytmkAIliy2chQLurW
5aAG5eW6Q039PnCb7GnQxi2vTIBalV23Un+2y7B4t7tgbNtXwNc9sQJ7yA/77P+rvahQv0bZqynx
pbJXoLyEJvMwJcsq0NaehF8/zPmzrDOrbce8fjnnzyRSmIjCxt5mTooJO3zJQrs/kmmyR8siQEUZ
5dxGLUhPkVU+zJcWeOBsqyoalvM0ddB9npo6BiObpqaJdFA5X4VjLkcDFYKNMyIwmAGScslKx1lq
dZOjDqAPLlMPnlDDHnUtj7mykV9tBlBQBIJkSzNMY2mCj1kk2H1Q0KQm/ThgeTrNNJvmOas43eJ9
4x6pEziwu4Rl4tShjH/V5y5W3GohM6088OIrBxupWWXywDO9K7IBVF2qScsVxkPk2mSQHsnmeCA4
ACj8hjonNzWvg1T4ZrZx8+c8rTZ4n6elQb6GYFYimxT7KCyDaNoOjNbUSYf2Y9qgwVZhKLGq6luN
7csWKztaz3ghcBDUpPUMNR2vkyhEQmpiblIvatlwv6QnL8Sup0MF8Tbox29+iy1R6OrdCYTiWONR
21VGOqNDHHBIxKb1loYGYFnHa0MNofY8Q1CA4N/q6rvf7NPMny4yZH68cD0uNwhxdPveDe9Nu9O/
uhBi9QMWf89F0i3rPvEuEPxtT6DxQDnhUPjfjOpMDgyqxMvCBad81ZflmUNHZEUdztaCxtQrlJ2r
lVPJ+OxHYX6JRmAPkNqKvzvmQ1ca4zcLRekr6NhytWwOtkgRI/bQQLgT79zha67bzSJOrfDKuWNf
qANbANRWqA4NJXZTR6mBfzkwUUfRVwfXiECtyBQEqm/kHdlky4CyG7rhrkJkcGOFmrwJssi8MWr9
tlGL2gSpJGrJVos2GhjzoQgMkcfQdc0Doip7KmqZC12oCXVndgD5+dRJ/mSnw4DU0oHFzu53u5oW
7NDaoTDa3Sd/ZacLpKMWHVGQM3X+NhzVu8gf63L6eHO9DbkBEsmPY5lt52lNYOrPiSeXldb0Z8dB
QqcHJv+mC/C6RqFZfNekPmC/BRQb+trnS8M2yme3qVHGJ+vsq+cBBSAl/+6nIE/ijvgpbL5K09yF
fugdkkEJdilZsyx9K/iJ1Blg3Fn62sdvqNGrHm0hhnWER+Op0nlxNJBd3YyejUUlyAcWYe613y0z
XGpjlv8EB/eTYIP97Gs9gvuIvF8cTdf3hY3SfRd7stuEe91StrrxdbC7vXSM7Kfujgcx+NVXgDYh
0AX2Q1c0i0h2471u8mQb2FV6qNwmvbG9KFwZfie/Akm/Hco0+6EP0ReRJcNTJ/sBu0+Dn3xD2Cfc
2cXa7dzi2RUIBypXqx33setFx6qO2bIMEwEKbNYcY88Y79vGuAdPB/sKjWaoOQV2e4J+WHkHmrZX
suOPQVSmq+SZg7butm4iAKljb6X5KK4DAWZ40XIenysjwmbfsrrXmq2dJObfAa6BTJZyMBtn2KKG
MlonZsqvKH7h1yJAgRcCDiXi9Sy/GtBe8xZljk88ZjdkQg2Xhsy09K1o0WvFLtTaZCMV6AP/1dqt
6WXxAmFjebDUe2/qCFAtMAbFlVqRExTn3IzO86CswFt/iGKQeH5MxJEwXuFmSjYaQUSwoH6fmHzc
yGgWuVd/J7K3UfFxlqkYjm2+4ExRvk3Eb9ORfOjwqV324XhsgHUVhneAhM2COWDxKDLrMmEWRkhj
IDiQbAjjEHKzOaNA44k6yeRExtm0unf/Bgh3pMlCdtRqjy2JjsIu6i9FbBt3JoJmpz/Yu4p/tidm
+4Vlzbt/BQDQktgr8Lv54geJedeHqKaaIlk86Jp3flckQU6uA25QwiRQqVoO/oW2bsE9EdhXfDHF
YwdJpl2LEu5NO1jGlxEP3lC40SteYaBPaVLtNAg23kCl2gNRBgqS1UjkdIvHXo1sCgSGQqecRpID
C1AERiMtICpuRALRcfevkXRN3QVEkUayyNO/NAAfkQNWeqi9CNd5WNt3QIgnG/xn+CeZxuAbhnj1
zmqsEnmByIJauNChR22BXtUy0++QLtoMpTuGqEmM1uDoMr4nNioLgZhNntioy5VvSvOmkKG27cau
PThVO5yQZ4f4uFtUdxUe8yjP6/gLlhEPQQpw7yK6G0UNxrDSLZWqiP3SaDpf/umzjcL622cLS/3T
Z4s1DSK7qvaLSreivsmXjRW1h6k4SzWBmm8PVPbVmNod6kiafSnTVC4QWQWFHIXrvNqt1lYMxoDJ
6CBtu/b6SFsgjc2xa23dTQ8xs2XUB/jWydgUMd7RITuNSsWrVwcudHfThBA7d8t+a/UuP2iAhJyl
I/ozndFBJAUYygLHWc0dVRW8xo0eLPLa7TdWElp7zy2jO29QJW0DqH6BPDmhxLN8Jo/BtkzkN61H
VP/IJfTYw0OPR4k1p/U/xfinU3Ia4UQpADeJ2Ub2Ebb9YKMbENxlrocalCBbVwpW3FhNuzBaIAM7
wIIeHAaItJ2OX8gt0EFzysoSEbgOe404bttLq9y6ELV8avif3Hrc+VsOKCJkrFzxWOf5FqXcyOvh
ztuYLBq3uWrKrFwm0A15TnmlH1LTgey4NuovOut/DInvXZFo7m/Apo2KdeVvGb6zbISLzJWaNhd8
S/5D4r5PWyBuvBtzVLaDWhsMuxsPmLElsovxnra21Cz1JNlPG1/Vi4qN+FMTscx4n1Q6MtEVqks9
Aq6GMesWhtGxtc99/cQI7YqXROdsUJ5xfb8i1GmOYYs4TTaa7QlFJqCXyEFUfYJAZ2BuwhJF5YXb
yw3100Fz42+JU5rbnpsCNSw4xDzszkVTFSjlzxgYZDynX5AxLpp3H8sRYlk2DbK/yps6hBv24L+E
0kJaInkLrXVxFjIAmBD6Usu2gESjTIHmR+oep1h5tRswvrULD6HJfkHGWvXQmQekzL6o3JvZXhom
qD+mXmGtjBJAwx4rA4bX+LGhGw23UHRuUxv3HJ1G3n1pZQkUzhA3pwNyVJlESPevdgt+IQ5ef7J8
GkntMY0NaJYvaa55DISEEIpXBzN3rbXdZ052AT1Yu9HBBX4pjcA66+LRUHAvOpCZzsZIWksnGfg6
xkrFxR4k8E5jmC/JJSXb4PMa+j2RvZ5nqGP9EbuTCDR9nuALDapkB18d6CxMWcvBpODAiP2cvyZr
O9Y24LvKi7k2lM6bYUc+ZLJZ8ddomnJukw81iyJn9nLucQy3WBkOBCVriYSR5PH7IUE0ska9PNpZ
71UgHAp/TLaMesid1W6x6XLtJ0UgPwUp0ziGyk8E8vQWaPYT9o6fo5m/BTdpsMfCRy3WnoCCts6m
Bn5AaUUDlOKH5FwNGQf3ktBuUYRmLqs2MhHjycIFGCP5Wx+ma4AUObAfMYRrWBD9EEn1WoRO+6Ue
kLfXnEi/w4LHA/dko+P/sUj3eGl1YMGpUc3vpmsHL1fcD4zju0jkcJpONUtoB6PGmoqnFSqJVA8d
HAlk1gBavB67wTY2UbQHOowXAC9vIdZZ33tj6Z9QLFgvya4JkC8WdVTdpIE1Xn3WY/2iBkTgCkDG
qGBHG/XFD14BOV2p88ewGOtFD0a+Ex0GqeUnXR1mGzWFFM2SZeamGAEIl7w5N05YPPpAwd41XrDU
zToCrmVVOzx7ZH1bPCLyCnhjKe7IMSyyC1BS3g216qR+63k1TJNArw60qlmE+1DNWagNLR5Eck/N
bGTjClgge0vN1iuRHkSAe0PNIQ4a7MZqb2Wpi4IrNN4ju2EtqReZeO1QFaC3oF7P6eJz22KFSr16
b9Y3CBncUieWrvGiZIO+yzXNGsG2nNYoyKgPLRYHCCXlaXDGbys405kmyy/gy5Y70yjYuDCroEMA
fgATvJFjY5hDmVmd0SGEKsAhiHGYm3/ym4fRCHKhYXPz/32q+ZK/TfXbJ5iv8ZsfdbiNFPvOuA8i
iCxrUAkpFnQ6H0D8wVaFVfYLCCVkx7nDjUFJXxX5X0OoPXd7asa5SWe/XyBrkZE0XLAc/vfTRNXH
B6Or0CeZjPNVyejUlV0sHNu4HUWMvZv6EPMQak4udEpDyjJ5hvJmtdesuLi2kIZkSAWduGLspEM5
MKBAtKBcDqb1bpN0lqQbDaJG50HdAcBGi2ZTixS1Eh9jaUSRAC3Xu+Z5to86arfHDE8iuurcMYBe
RzoyvXAvwspcRJ2zTsvYX05X/JgYUSoUboPDW9K1M8GxS66MZDVNRYMj8ZK5MrqZpsqEUa6jWKsm
F1/zLxZIiLZgmBAHR+jiMJ25Wfd+9gcbufSe7Wa4sTGODvzjbLY5app5VuqYbRVYQpeJjTse9G7+
Xdm54KaKwKROzYCl/p0wIaEtU/MmUh4V5NV2Ucu6JXVWtuffFYi35JXUz9MgKaAUiCIeRL4AEeWi
4TeeZV1Ak1K9lSO7aI5evtnCvUQuTjgsXpA0JzfOwM3k68HerftHAqQTDD1UWHREAib7bCIPsufV
eIMq84U+YEOQseQKAj37NokT94IH0ppadNBGsDlnVvvWDWGKTF8LRF7pV83ScwKwGLh5eKwzW+3n
K+el/ThLE+PdRmddZjsvUTRkC73I3ZepN9zqhn+fCpHeMsbSW/BeO6emHY9kgjhEetsCiH8T4FkG
1bw+XJJb191GIGO6khcd2rrZpVYhz9Tq4yS9rXnxXLgcTBpqZjL1DTgrHM0M97OtK6x66SV6uiUX
6shEjqKLAkU8ZKM5owpyomFrp6v5qqErrG3ag4F6ni+0MnPvGj3wWoaHD5wUo3e0nfaWhtGfBFxE
BaXS8tPsRgUa3mT6CPOfkGJHKcH+dZlNPKivve9Gp/mTCTeIFwZoElGTii+MfBunDhaa5rif/qrK
DAAjNUFXRS508EdwgDRGY0x/FU3qdj5E9/JcLOfL6i33dloF3Pr8l3Z1px10T36ZvzgESMH7L7L9
/Ol6zvybInyhuab/Q78vVdR1uJmaY2kfwLAhVTGN3LsmRBK0Iu+/JU37YGZ5+pBAsvHg6joQusoO
PTtLK9rLiHU4wJ9es2lBZbT38tJ+FCC6IyfdMY1l6+j1ObaYttJYkS8EBPjuu954ku3Az1K1nNIf
N8CKgDm58o372unrqwfSq9ZLjXsydQaovcI8jI9k67uw3OVxoS+nAcwM73tjEwhhgIkTED2sq7tk
T5ODEzc9ICpiLKhJA3z8WDTH6G/J1I0IJWZ9V29pclSb5KfE4j+okz6uFhtHpHDDm+nqrSWBNoud
NU3muam86HZ5IX86+EnyrUhd40StHsvDbeCaHehE8AeNWh/eAqmyok4yFZDIXNh10B+omY6ltXNj
BOvIhT6CRGWcPt6TQXOh8eJXo76jDwBaD/0Qih5bSeypZPysx1Z3O9quuJajfAuk73+BtPuwhiLg
sAt7NCOhrUC6BYxm4vunss6hwIcK6i/gKbRBiZu3x7KLAV0zbydzBwU+UVXgC0GMZvm+4waF2m7C
6c3Y/BSpj2PHy8UnoJ6VNBATN6w7DR+7DINnyl+HOn8VjSgeSiTZdqKBxA+itP6DcqDUNtaAr3bz
VUOQ8zVhAECm0v6ZWtlNmw3mi0jaAXqgJr91rLjbepXZH4LKSRGnSHWwBtr9QzpAGZdDoPO7Gg6N
UvtnjOFujmAwfqLBJrAy/DQyHSUJqo489jQwWxgpis+yqH+CRgW4nGGf3aSqPs98F2lEBNQmNwe1
9+SG6oj32QblNs8WJ98DIjqA5PEAmm+Ud2iLfHjL3QjoUt98huxwBVCike+avk2fqs4+uaURvaKe
J1uWgEdfhGvq58IYkFqzhvj1Y6TMIEZBIwsnBGzbsvSVliRIEIU8e6IzHjrpdCb/YPuTX6gbOp6b
ZfYpz6Y51nAEM9juU1ZvyrGx4V5jo7On9NrU6yJLtmZahTKTjxwdOdMsWdXsyN4n2YKPSOxeyq4s
tw7oB57NvJz4rJzMM9ap5dV7oJAgzpsVE58V1tKwJy0ItE1fe1L+HuJkqFIDTIENBXiUzVKaa4Wd
X0aODx7sKkr/Q1suE7EIYhEc/RSyI4DKpMUlHxkSLoZcUQfyhMUlhoagtUrGfgUMVXCc3YKBRZsh
zNxlb6OaUwKocRR51z1E0uRrsJT1m6k5gojNdmp8JNPtHoQ0RhC4ZifqpIN0QRiGoq5batFsfWq8
z2Yb8n220NLCTSd4i4iXZ6YL4syC/NBJekZ9oVajZ80u8fN6SU06IMgLYs6wudiVD8Cm8mhAILa0
lZQI2f4wx+ShBvw6x5+uYlXQfi07cE9Gg13ea6lxJG6GAOqkuxS1Vute3RTQ6ItVLFreVBDtvrfl
eNQh/rrGw9E9Rk0YLVtvtE9NWlhPOujSJ9o6wYsDWCjLVQjU3BdyC7LKPhl6uPXMokNRvfNKd0zT
QLiiQszittX19tiGnbfSwzR+Ffm5qCz/a5eCdnVsx/ig5xm/VwOpv04LaOiYgAtZcers0wzzOI3p
vIUI+ERRK1+RLZXLzvaja+oZBsRcR7CMWsUIEeX03ZdBkUVAjpGvDCRPOzD0gvvD1lc9nVnYqkou
PIQLcDb1qjMr+sbaHiruHsqE1AGkmCLcNgD0bllrIykr8CRqsYwAv787bn08Z24rF6l1xZc2/WdE
7bBqHARd6f8yi7rkFspySoPrynydfc3AtQsxRfnVHHt9KdJEQksvlLvW6bSdjkznjURJ+BJ5ufGl
6vsTcWj7HOydcSG/6lUGOUjUX2gyyR84Su9Ruo2zsC4hG4pH8oOWiHfb3EtnXNebteQ1mIFsPChR
opEf6CMHTpadnKr+Nn1i9ac4Jci+yCOPxA6KBcmjn5enotD8hwSETwc8UdRdKIevyp7peFuYUWQf
HBdUKb/aRyQyFoXRVDs8/vozFvz9eWSOhD60XWxTs4wXld4nw4J63CgeF23Fom0hB+iaadBB8HwV
1FLN2eam2bADtq2+7dShAbE+shewUZM6ZlvRuM2mCsxuSSg3wrthD3zr2k6wJ3zbbNfcZNzqwA4v
MqJpnZWtfKu+RW6tWXOBp0eoGeYNT5m2jtVZ6AzvZ2T7Uy+ApaDPAVZym+DXc/CQOtg0o1s+1jV/
sxBlfIurZoNAnPxq5EG6An5quAjPQ2TPKJoNz1xnafJRWwRebpw8YkSgQDG1GSJyWOeEBzLRwVVR
ZDpDmgJaruUIIVqAVzeJK1CtrAruCMRFNhAAQP/Gcs4I5BQXXz1+uTBfzLHVd4nN8EgutT7d27qG
t0SVQgO9a0IbYjpG8hbgrvBMh30r/ShZGYzlFz/VvWM0Fs26F1yg1hv14lDzfLOb/OdQdO2DF8Xt
NgiKfB/mDEppajLyGC0orscN+4bQfrIK3JGvXN0bdqAQJIw6HXzOq3XgMnNNTYnivTvn3cG22NbJ
c8DFh/Z+5AFK+9M43yOngQJDKDzcQhnk3Va5Zy1I9jxy1n/SrAgsvGpV56hS8S6P9BUgi1K7R3QN
34KMw3JFtf8pUlc75HpNvMKg8gQixfo2QjBmslGTOoBub3fWUnNBgNDZnfmIMvDuYJul4qb2ED6s
IQ0xNx0QKOJ7tc6JFQIh7Tn+MlUM45BqfXKaOrx3WZuduiENlsTo7fxlF4WVnQpLyTMhAr8Gl28G
UcJygdvWeAXfhgDm38yurnAGcL3gPyJjcXevezUIh9SjdojefbsIjMaWKaK7yAB5tQiQyMLecPxq
61Dm6cXwDLmYdzsBMcCROdnJf+RJsA61ETUGbZvubBlHGyQ5kNfzRjwXkSsHuw2KQtIs2xlp3n4h
j6iN7W0Ccb4FFlv5cqKebzW93/6xTcTzyJehSoZ5/s50QA0XOQ3Uz+grFfXnJvUi4i/39P1Xsfxb
729jZ+dOTVV5mtiO4XiQA5KukEKvjj0iABteG9Y9ByQMMsd8fCuCm7KXwQ9rrH5azPMeRWZgZxn2
wQko8HoaI/JSW/MBlUp0v+mDXW8TLSoQe1JrIKEWPFIdMn+0lrr+ba6ZnuuqS5BJ7PMK4j42Kq+l
kzcQKB7EeyX27AdNBqzNu/zR1hsdv1NZg5smtzYZA7g4TqvyjCJ4vgbsqXqqXeM7lTZqznc8ttK3
eYwej9FKC9iLcPCfSVVrQBhXm7npN321gTxytMncMDyxAaVXrH8m9HtRdJCmi4Lh4tmePJkCG5m4
CoxvTTo5WP293hsLZAsqIERwSxRYYSIsbJcnkqHJVZOpJvVaHWo7qRd7RfORev80NnUiZC5yDgJV
jV+wTMC6EgK0ZtV7x0roWGoqu6wdEAYM7UslvML6KVLXu4Me7QoMt2F+G4WqgEHEJzB1M/s7Rw3x
CrQa9o1WQvVv0Nz0McyKeg0lqfGMkq/s4JSpsx3LwrpaScmWHXOil87kd3lW2D9R2A98oy/eouqv
4W4kAN/oUhNE/nhXgB/BRyjGz0+s7QKgB/onuv3Jbtrc2bplPakP+YOZX1HbfeQcwkizIFFeRu2W
iQhkuCMEieYOo7Qh+KFdwWADJqoSqH0EVxYVi+WRmu1QvDep9BBvh8+9w69N6k10lIf9x7HFCIxO
xfMVqG1PrHH53lcLLKARocjmVXl0pjYdlEtQjHyfpG58MrD4JD6DRMgfASuiqyN7+04f0wuRIVhc
WlvARpMNeQ35+ANVeuEVa9vJi8zmYMGrz+ClVq4fc4G/YvLiTelshNdYa0QoARDua/05tsANh/s6
uOVRAz5uPPzPqJFBDiroIgRdpHUeARWHOGJj3bVF0y4Lg/dfEt/61vlu+sOsWgxXeSiWVdgq6emb
40NotQ+ZDkG2EPd02IAbRQ5Ik3RGfA4M7VumBfa0oOxSIz8VSfSNlmm0QfBQ5brwrC490GLNt/Eb
RDF8uSY2L+L1En2QnbUarwrF/EX2thco7VB2W3rL2ZXskOnM8GLwqwUIe8ctimbyZxfy4tzwotc8
QBm0Cy62S5JF8uKhgBpQgzZ6TSANwHRwb5huHGx/HZka8XjlufXMsbI5g4KJn7Hq5WfsQJId67Un
z4rjo5XEm9DMq/ssS7qrk7oAtEgog/aIuSzrQNd31Kt1rD2Fofd16tUH561B8ccRiyPsWhxbg+Ql
ImTkSwcQ122Y5NoNteLKd1b//tf//D//+3v/v8IfxRUw0rDg/+IivxYxb5v/+rej//tf5WTev/3X
v23fszzGbHBYMB/sI47jof/7tzskweFt/I+oBd8Y1IjMe7spmvvWXEGAIH9LeBCiNi2sELr17Z3l
K1YFVNLftemAMlwh3DekzpE+5987bTXtY0MZpUdUrGxTWmFJxrodoGYsuzhjlG894pWDXKq9iIYq
3k4qg2nc/tJGHfElAhBmXmYkKUtWyMbkEAgBMxEdwjT4bCPnKs9WOn7jB8gTAz2rDozn/dlShz5p
602Bhx4Ymf7qzWrxBWT6+Y51OlbsLHdq4JG8bnKhseRME0BNQV/891+9bf79q3cc28EvizHkoB37
168e9HiFJhvXuW9lPOyQBA6BmjLGdW5r1UudImmilhNyRB105dn1lTwc1DyhVFsHTOzPXjUPtEMe
eZ/mkbqi2bB6AbFi7cBYE71kcW2uEiuVZxeSmMeqBE/GgNzU0wjSZ3y9zptyBf80MN7KVQ+gNBJm
w4luM6MebkSUWAfbNvHMRUmD+w+/S9/6/cuxdUR98e3YgIY4zGG/fjnSSysP0Hl+Py3SnZKhLr+w
n5ChKG6hKNvdolT/kR6HccO1DT3yqKm8ANfit0MJrWIz8r8hBizWDss5WNPwYIp4A7EGxtovpqjP
rloj4qV4xxO9eGZaCcmgUsJ1KOxj414jraivANpvkLBn94Vi06/AbQu6gzQ4kg2UYem2LcH/SL00
oI77DVO8/IiaQbW2jm3U7Vn5EsGpZD+6HKz9AUfJYx+AM8OSab1sAlQRRu09tOvZ/W++tnFtHHPv
Qbnjt6U9KcyZgvkH1Unyc2MXojpJIuiB5a9+Muz4Ry39/KFVB0QKy5olIABDI4+dbtGh9PCQ+yV/
MIVRbzRjLNbUS6OlzKbRBch7b6Z4o12a+tq02/QTuXzXuuqpbLQb6qhMPfqHX4Tt//KLYLruGfjH
oJjtogzZtdTt9OlJhSeLOYBKJrxneEVBPk7vL9IAvTLVGcbVk+E35jdahNla159CFvQXLfKxRNNq
SEEm6ZlUZSeVWBKPneRh6bT2y7JctErtLQYIENo7VQJxmbQ60iDqoOZ/tE2ThXoabJvGA8pmsLxs
58rROOq2ZxzpzO5Tq1rweADaCokifWd7yX7u/pvPZLBrsf2HZ8+vj331ZYIAyrF1x/PN/8vYeS25
bWxr+IlQ1cjALQnGITlZo9ENSrIt5Jzx9OdDc2yOZZf30QUKHQFxSKB7rT8gROdaf/8wk7AWapoJ
/8kem4lUbOauVPgLD1qkuIC+M3XTp27+XghzI9e6skddh7D0BmNA4RbhWdKIpQP3uC/3DXmG5Tlb
L0/XTwdIRue+w7yNDrIajw+CTmpIOC2Y83WdqMi7aiJ7VN0kWslgi2wQmfLRQHYmIkqArLtidPk6
Lku0bHw3fbTAufz3p+La//iK6YYtTFvVkNwVhv7Lp8KKygjyNrWeBHa5Z30xzEDaJAHCtrjcSk3U
wIpjbywfI2tOvU/SywWGBlIuWdahnwcx1kFKXkor+/YEDm60Wq+pYwUt7qxZSyhgYSLPgRVycGcu
iME42Nldab/dejUW6DRbYN04LKGh0o8RxYiUYC+L3VI3ODCUwkn/R53sVy6hpmvnpZ+smxqHpbah
vNeLvPfKDmbjmccwviJaEKPUZVUH2RJVeGz5NTZcsvVTb9doGgxyDfcUdtryFZi+8XUqt7HWzPvc
BKiy1ItitHhGEFRENYUdP4L9DmB801n1jTs+awuBpISITOqWndJSWtqGCQeltCUsh0VYGOTIOw+q
f8Dcu7x0bYTM/Nz6d05mf03zrn2SVQWvLi8lh7GVRdmgplCohPr9v78jmvmPn46L34arYi7gmga7
8KX903NocgWvu0mvnsJQXaLO+Vvc1NGPfAB06I+WeCDzEwHPAwCMvl74o0QRg/y+/16SVtrim4pK
hm1FL38f6da9YAMzndxMieC4osViDXFNTAq5Wll0onkTlt383Ic2qiJBvo0WR7yyUIozMrFATZci
O4x279iLys1SzGrERyvHHPeyCNHoY0pZxAp5EwE12zg633LJCIp8rdlEs9V+ol7DFmdlVNdX4hCB
qvmQGlDdrtRrM0NIAicw9Uq9xm2uuPd18xP1ugzGZtMNWXe9hLzOBDEH3LeW2O+aZnePluYG90kP
/3WExPOudxpO4UJkJxAK9osaVAc/LNV3VEXaLc9Ufye7xTH65yW5rqF1wDv17CBkvWW032/T6sFM
BHgZLqctuyIgFF+ems6YwY1i3ThVffiC5roBPodoXW03h6khIwCtwF6jfhH9zvIpX2Vz5b8m/ax5
vjKm9znY0H1X9NpBzmS2ZABvMw0iC57ccoScjE9W749rDdM4gtNwk53lIOvNup02jal3a9WaP+pk
g+w3MkoXQr/O4UQ7TKyaeycggpIbXfYNAfijdIZs4/bOHGf3HRCjtY7tKYQ/gX2q3dbqfowI2Kua
rnMHTvbNiZpj4+evkBmSe8Hj8HFiY4TnBQbXZtG/kOcKsLMLipcimxtsAsp+J4tWlXaHpgc4LouY
MOsPTSO2cacXj0TYVa8Qqf2kVUV6Lyp7p06j/SSrxshvPV/z562+1GlG1eDcce3uD2l+0cr8IIO1
mAahbphaBxkwCmWGbKlrRxtsdC8ghLNYcpBue1dy9TGqTYJ6RXPQ/br62WvJdz2eHTivjb9mm248
VKre7Iy0UcADzcg1wOLcllFXPP3bPGlyGLOy2hGw6DdVjyVeHpVP5cJGAQaJS/JCRMmVAtPGJs35
SVEnDybGAbKvNfOUcqKKnPw4fXWKwpunYnqNEwgaTmWp5FrYsbO6NSBoFLxIF3FDMy09iEXjcajb
mgzc0A/JuYmLat2own1EnzTc6U4Z4ThTTKdEIzoPJNF+tjQSBVYROj/gVG3SLDB+Bp1717dkZORw
4ADuoxGE0Q5A07z97yeh/uvbklWDIXTBi8FSVZVnyt8fhIShqlYblR7DeJUQ6+CTXpKUAeSmHtyw
U/dIhRERkXU93lFh27/MrVVheINKvmWX6mPc56wHhir7reBbCbjMeLv1AMMfkKj2o729SKxInZUO
kVX2P727kaIq3WJgK8+wcMQYdx00TXZdR+igj9edMSWXLmy1B9kgyIA8/PfHoP66Ll0+BlOwblj+
WZbcYX96H9jjCM7bEd3lA9NuuwuTlJ+8wPkYES/CALo2o5d5+9Gnge4Zo179+jCQI8oUkL/89Ycl
enZkyuL1f9+yof6yzrFVR3Uc/nIODw/jHztPmKYqRoNRfLku6GffrlFCD6JvxITTJSiP2k6yq1xf
7P6slu/4WgVK9c/qAN3Ga7XQu+gbVhu33k3c2p4ZVTkaTRsZ5sxsN3rVTLRcinQzhQ3CwaQ8vDxR
wyclqD7OMEIwvKGD5pEHquFNy9mtX45F3v/Yjsv9wy0SYvJOZxtssLHQLdcQlP/+dR6meYzq2Uz2
kw/Vy1zrmLL0M1bbNgtNAkj20zAPGOouhJOhSx4AvdVfbj18xZjJD2njagh8XBs1qAzROGLlFCIw
nfLOgQVahM+myKrjsLTKojwEJIInawxOoSHwqvprfD6YCTxhVf0hhrv//g5oS3Th7/9dfryOjUqI
odk2nKy//3ehWmQTmaxgf+Vw6eX6GpEhtu+etSAncYmGSr0ckjlo0AGnvp9yOG0IVK8SCxXHoOsR
5hM2YetA03cTWs4h+wWou5/Kt3bJCXPq//Ft5o+kL9GAT/8ZU2j8T1xX14jwGI7zaxRL4Opb2FHY
7NIuMY4dduFrkEIg2AYz+BplLhJ4AM8du4YpaYzRStaDALK3aDGSgI7y8KsrihSzI9O6qOQcXjPy
orJbXpj5XRASdpHFwkSWuokHgahjxGp5bMsjGbMfgK3in1l5YdHIGykPdDJSvvO+SA2viQx2T4af
tttMVNWpTXv7SBJ52LW1MT/AzQ48HuXa2zJP3/rRz3n+mEdTUHq0SCaW5UUNQl4gKEj2F4D2ZydI
iqPGr1tdwkMdClRBd56V1xrdjYvsJatlceqqeQ/7+busl1WyUR6mvvI9lWX/+noFWdksUzbq2K+6
PA92su7TxRy73XVT3Nx9qsv6PDu1ovLMocJvUg6RlzIhf+20tM4+18k+ilkXiwdaT8Din3eNFTV7
Qke4O1Za1SEQqCCmMMdwcVThZzpp7sH208xTXGqE6xPVRyavU/o7WS6cIli3gRqxup02qd9YuKrN
ybRGQJk3itVmz3YX2ufZ8O8tI6S0VHWpr66aVph4hZgZ+ZvAuFOM7Oetx2CKn4hg2zzajYT1IiNJ
xNmH1sZmWc7hLhMhnI5oQWeeZQ8jrZI9sXEC0EujrNMTY0PoKny4Xilzp202TbN3nSNixRvP8b1d
76ImQSluGac1Tr5RXdXeXGco/OpRx9/yNqmtzpEH0bPcyVmNufQvURocHVOYxRo6II4UpT/tU3G9
Thv4xgnrljfZXc4zktZftQhpHmXRDx1jYe2A61xuQR6qAD2N1NJOclTgBMq+LvmbyLuSdboGHYFc
90X2j4wIcQ5fDT352Uyj/00vmujkoA3HM6bfaqFhPCH0aDzpM1JY+Em4m9Yyw3w9KskKx5bsUXYB
Y6BDYcONNNK0YqPFRrtze9SEm/R7OqTpdpyN6GAoWvklnX0WIHb6HQRk41ltod3hOjo+KX3/Q638
5Du4KJYSeatenMBN7lmdWivZkFvjz76ylcfIL5LT3LSpJy9AZPzOWeCMRT9dkOpDxn7kTyEvkvov
RenqqK+O6S4tB3fXGEr5Fevt9SRqf6ulDdRSlzSO0t4NcUXuoSMYuObpEh/UxBZwrPnIiDyKVTlG
olr7PMR8NcgfZatqRb1nsfPfyWKouOCZMF69TlXzHa6I0VwctxPPGGJEW18jkCeLVV6LeyiN+2vf
doSfjVVAsfUb/Tc5m13ayg6TXXPNLlx91pTReMr0O9l2rclhQmQg3q636ihtfmTPgtXKcud6yv4K
ERFoQw0vTeKxH/e8xERjknU7eR9dIYyTbuQf9zxYzj1w4vx6z8vXYYu2QbGRV01NEOyzbZNJXy6w
HOR9E28ervf1X/csB42N8o97DpIawX7ybvdtPm4HJTF3Xe0eSnJzcNC6EmCH0rO0kKdT2tXAVsmJ
lJFt7l3Z4igFbMU8xdbt2rOF1BGbToBr24ILWeYYQFRv/ch5S/QQI2lZJ5AXDU/y9Fpb9ppYAbXz
cyXxwogXgJ48x00Fn6NG5Y0lSPoM7zJ9rjIcKQf3UXYANKBvBFSqjSyWItGeGCw7yiE4gDneEA75
VtY1DsniLlpjhTodij5dfwxj3iZsweV0FbrbWp8+i8Bs7yfV2t16ZNXU8d/sir2cq5tb98wnkvfr
qizvZD85tA5G7NjE2BxkXT6K4TQZ8ftczd3B0avUI7Ib74x2NI8iybNzMNas1EfPz8uDkxTYW4k8
W6VhOf0Rzts0t5ufUzr/xg5a++IUJBfi2s/BhCN8NzcGG0utDR5HHx2ZvNeyb5rqkCtmEIBZdjqt
9j02dYT42zl7klcep8I8xvFoHZAG3JWOhbyQNtt3bRz+oQ9aRZpUQdzScsxzxFtja5SBCpsOy+wp
qdy18ME8KM2mMhDmSEFZfHcCcUFCe0l/ErVxRj7kGKBAGGnF70oX/Fbh7PrVGkWyNobJf27Qp/Sw
YRDQPuaPa8PiL4+/XDfqAucRPgS0uTAcvoAShuCsgij42/Ww6IbPVzTl1p1KFMxRP9/WaIB4foqF
Tt6rLLinXv0OMW/l91rz7jZQ7UNU4/aCWMYX17COVbbMWrvq2pkxOtLHXr3Po4RcjhxJLNIPq+nZ
d9XyaGMmvZEDsnw3a7HzDWpJikHO0ByA6Tsvs2s9yPbZionpqtVwCUvC87Ab8TtfrpS5AUJfhv3C
z649jCJMtpVW+9/8ensdqDv9Ruvm4qgKIlyY/H293gio2ZWS88ElbAjOGvmbdbFMCHDpWERd/mV2
wmmvQQXfZm3XvSfltJIdFB1+Ht592R3iS9WT62A+JS/VmJC3G1YNDwEYiJOFAqYnGxSz2bo8Nd86
Rzd2DlKluzAZlbfC4C+/XBOJu8qbQyclhQviB4/k6vpxFRirr8C7BE+WgkONv5gIyxF1DOKHQNJ7
O1vBbpzLeo8LyfRlLvBZWT7oJENXAQHM7GzNigsEL9ZWM6+kV5JVr9WEg0cEnmBfBAm2YdfEN9lv
E+0E4lkWqctFCEY2qIH9rIyYcy5v01qJzadyOTgpa7tKj5WNfH1Gbk+D81tojc31hVpm0bwr0P1Z
y0GyVw96d2I5eZYla+xcXDcGXsNFoe1Y5qpHGFQrG1TMa2ooymMSlHeq3wdvo13w4UD2vMYi61oF
5iSycSNbrSxIPYXU3UEGH0GS/kxLR1xkaZlRA0Xxmi8zIk+HsDrxS7Piun+SxdMQv0lIISewp86p
M3tWp301avvB7u61pQGuGySyT83KWO556FuHuYzxsAOX5Zx8U/vzdAotXHbm8fdA/TYYAWLfXZ8R
BHP1ZB3aYbt2eEfuKl0YyRo7xp3WO/qlgW/yNNciPOuZuP/onCsk/MYu865ljXghDM2qxelmmazJ
8SEV8WMauekTqXEC/qH7R2eltGmdk220tuFrJi/UGMVvXdmqG5DoYgPeWUeJy4rf0kCxNpniFhjb
UKwGJNn9MClPsjjq2h4MGquowjef87ncFFOevAVhTSZjMfViIZ284Zbg7Grhf7TG6Zh4KDZNB9na
C/u7UYT1vRyqBJtZFzAW0qp8IPjyKq+T5UZ1lDeVLfNDGf/3m5KtGdFHeVMKCp8sFpJq50+zOEmU
5xXvuRRzEuArn53MVSxAdrnKCHxChgaKT4B96WRLMYHbRNdOcs5o6WRm2exVbbBhS78GlhQ/gwOZ
X3XQ7kkLO1iWxFCwREONXZYcVT/os0iupbScTnpQDA+yzW/de/S6nHtZ0gLxXCEteS2BqnzrRlu9
yLY8yH6ooRldVcMFDvPkRozhfL2EqNMVvw3/JLXBEVitV7k7AQhZbs7vCjQL1NS5k6057/mVmhnk
aWQr/u/8plKQtl0gXi3bTdeZOLdWnRxIjRUvs2XHu0QRqieLQSras1P7X21hRXyL8SkNJtTGZKNo
uVShN+4xb5TiZUz6YpvHhOhl6+Dr2amZeKJdx7bopDjpi+ya5UiVE6hn4b5cNOyGfoPjQ0r2nYlc
FBiOoP/TemguqY61QJpkqkd+vbmYFT6/gHI4jUMwFhOODdtrZRW6NFWN+hBnvXEg9DBhCbfMIQCC
ZHr2tR7CwziDUUccMX9W3SG7VFF4EYqqFIBFZzZsqo6d0NJqRk17508gzvysKp5lHUZX38xMA4i1
VEXugGn8shGa5ASTCmtBKxqevowfVaBTfoi5oyzKEVq5DZNePMkaNWStN5lpspVt4ZQMD4RBrt1l
j2HE8LoriSTJokPYE+H+/mm2x29I5bQnWd0qwBr5gvZHWQyayoBpBF1AFuVhqLUXvU3Ts7ySO0Ov
iHh7QVniRuVBmB7eGx5flPRhMEax0UXXb3jSVNu8LWxPDuwLVXka/rj+b5vKnb0JsjmwPGaZY127
T9J4p4VT/iy7mzmJWU3M2sftO4HBHsh8cxP8ptbwReHjB2ucnVD2tnX9IbEXZLbiHG9V8iwZ7S1I
vvEsS9cqDDdIG47jDkLtx3B0/nWg41O/RungEJajvUkNeA4TKNiHPnay68FvnMVwwT+6XYHMTNYg
dzeO+Uc/3e2GbWdj7OeGZeQNSaCeyWe3Z5CAmZeMafibf5Bh5lu7MPr/bJfjeTVnbP7SYkuWy/Yq
UkR3XQs3X7qj34pSROdWhDqE/MzSGZoinVl+v95a5dgGWKZXu2I8OGSw7htd/SlTwpYTItFW19ZO
poRZtZ0njAieWlahspcf26/TgF5xkA3u9uqhpKmvfRe1j67hVo+pnn6RSJgyDpytXZbutuPVSUp2
NVnQKiEZF7ubzlaq1NkpZNuSJFFYggL6s4vU2ErGsPKQwhk301Ak08p28wd0D+ODBEhd6yRMyhrb
xruau+H5DUCkHFFAt4TDh4aQcjgbQHZziDPo/umvshWLMQyO8XVIkyHYjgFxulIZUNNUtUKcw8Td
qGTHHvTlMKF+8RBk5Y9Jq5OjLMl6p9M+hso6eRCWMnoTm7Z7U0frOEKc+m6ym/7FTLpm01Zhsx2W
oqGo9sGKg2gtWwsjdu+r2jjKRllV9r3n6kJ9lCX8cpDnnbLiDg/2z7MJdRsFtfWIU3b7pCTnTsuH
R3WxPx8yUuiu34qVbJN1VqBgYxUNBISW/rLOTc5t3WmnPs4ut4HWNIqVLP4yUM9N0uIMgg82EKaY
P64kB8RZ7u8LzXHSS846AdEFlRBWYO8VJdfucn+w/nHGCn+r2j7or5boEZE0ohQLCwF4wFD15kmW
ulEx7zDG+C5L8gDkf1rHOJ3v9GxAqLt3gqeeeOoyWE7jR62y/Lojr28SVLeXGdvQNE/DoIRPVghI
Ks3xgJy/aPK/FCNr7Rmh5SCByscnD3Fd36W6rpxlaRrg0Y6D+kWWanvoT3XhzLuUzNkpCkIcJZdD
8teZGbndrk2qd9kjVauPHrI4penaNMoYW0KjRYIWEtCMZe3KRS37MlSpey+WhmxpKAzArAjCQtMv
BvcesvHHCNiuP+dSg65jpod+gSjo6mw8GqhfzlrzlC0wBZtH+74pCaPIDrJuWMSAFLCw10FNoRiP
trvN7bNljmsr0SLA0rlxkYfBHbFhw0N322OoxIaehtBZgM7T0mLAXxx1Qmqyn2wFXPjS48q2l8pa
uWthiWI5d1JYy1XR2F/JBlleWhU/+A3MJ/z7EC+h3B2059tZoEyhVy51SkCrkbifW2/9xsI8YXbz
IxyG6p3gLOkQ/vwX8q7aU0U2UtbXeNATNmvKvRij6j1km5SNpfWl71jwIMHJlnupvw3Pcam5q4Fm
P7QaijUzPk5vbCQQQF/O6qVOnsk62Sr7DX0d/trquMPH2KL267U7hNpOmXVIcm2ISBJK/EcAKBtZ
dauXZ4XVBufOMZqdaybzi5H6ZwWTjt+XEyCTgzzBFP5aY9c4+V6tyH3+El3chUelVh9Snz1EJP9y
8rRxZ8x6nGkgQMLf1FoOskGftfDo/jnC4X96uVKBbIxbwHjos6cVY7sbnEp94U+p7IY0yD1ZTBuQ
xiZhm5UsNmPCNo2VQlBHWrfWFW07DHEMdoihLgjHVcUv705pdfVFTlzHFYHVpRhaTOzmxNp9Irzo
BE/OAwJjmzLUxou7kIOSEYtQYQZeD+uJVLbfGvobimFIGiZZuVbd1HhTrJxorZJX8Nwq/a0um/fJ
1NOHgPjny78MUtRJeHmhWeccW21FiRPWSl4QgLrkF+NF8mSYPd5Y1t7SLXObKVq+m8B4Ex/n5SuL
emOws1pevrLY4qe6nrOwepym1DhqqauskYGavgpEk9Z9Z2YnQi79G5i03MAzQfYKS0OBbuaOX10H
0V4En7KT3iuylxz8b710BS5Irloh0ZCkfzOUs5yhbLuPy8riL5elV5MOxbZSBtUjf5hdbodYRw+u
FOdbTabyHl+ByVrXtVmeZAPuIvkF8nt3Egj7fs0zfsu8Z15xCbP22VSZ24TM59e+brx0wSzFNiYG
Qdk6pxgl2Puxx/L8CmZipF/HyWtatR8jVT+7jpQd0r9GVlqmX0dKtBMWk49T0e4jvCq+N/luRLDq
Z40T5aoqe+vVRKVjU/RDdK4rJbmrlVHbuqZVPBNpIbdl98Zv3dyt5KikmN67cI7eWoLxHqiy8BIa
pFZVk/gdJNjkKW78cB1kafUjGhxUHsicJT5vVKVsvs6RW6HZ0oT3yEX2B6cu3ln0Z141GsSiMF5C
72lyvrHgBFPbRT8Xo5ME1tt7nqn22i/M6EFtfW3vOIm1L3SVJBH4e2x6h/HdsApsbHi3qor/3vFC
6FTTvfiVWrz0UAjWJR4he9UtihdBqgq6pzuvSyMsX4ZpEPctbon87ooX2cMcnX0wT+mDrLJqt1nH
jhMeZP856M1dlampJ1sJ4rcX5NEe5aVklROOHlY73aMstaHuwjfCx0TOHUW1srXwVEYalpuxAr0A
BFt+k33HIqsvWWTC+I4UHTOdKHshdHXp07z4pkdgpA0kfY6144CtnSF1NGrxbfIn1Dw7gy8FXh5f
S/FDdldUsEmjw8JeFtFlsIt2eC/0rtrjrNdsZTU+pl5rxBlcikw7FFpYbeSkvWIeC36ML1beQsnT
jQMYsuQpKQx8ewzA3Y3d409V9D6vwop3NdHkp7IFZRROPSSvfEjWVlB3e1S8FBKkS/n/Ofg61XK1
f51ADXABjdsC9ZVFsaGF2Y+exWusIkbWqaW5kvW5Os5eGQz6tVudj5+6tU76uZvFYukgWCefp0ha
gpNE/D1KWnfV2Cp+Ce1svAmcd3P0oL8I4Yb3llWFq3l5iLI+6Hcu3IyNLFqVSR6eQMFJFn39tQ+s
9kuo18ZlzIKENCaT9ZYJmbhD4jDuVxY5/99gs3tCywlOAGy6i1XX/WbouMlhnSieEGvpt2PSKne+
W3V3kLudrR6VymM8IfgWwvH+ZvbdRZPj5wQZqCGqfy9zLCpGux1QaMV7uPTd/GKXU3dAxnrax37T
3meTgqowViRfSBD9kcV9+DMQe1PTuY9K1V6d1Blxo+G3pywksziu1B3MgO7YhjNurX1ubiK0P1/E
8qBg9z7+UKwGLWtiYvhF9vtEF/5+UurAaxtNf82j1tmXFUEIWZyAlO0TJYmvRUxO9b3mNsm1OAT8
SjOszzxRxMZrKkay5Xqe836l2JrxSNEqrp1t0tX7CiPFa6tVB+3eJiJ0HRsWNuu8NMRqcBlbWmRP
mknF/nG5K+g9GbZxSn9tzUyIpJ0jUKFcWl23jPaBqkzX1tT1lV3Qq+LaOqexvyPFDhljmbm2SYRg
Ca5fW00Vp2dTQ3BcThVGQt+JFh1VWeTdpu7mrkG2YBmbj8O800wf05TlumqvjTvs26BqTc2hccp2
70/5K95D47iCZdmc5YE/78dZrN/bzTyefu0hu4VQXlck8tKdLDYlJsN5aGKatNhHZobmnN25BWdU
+ve8fHUbcRQr2lYB4qeyUvaTh6CIf9gRyFJZko2Wgv5klw3beBl/6xqnxKLSmFzYrU6etZp40XIs
TW9zNziz3jmheWwinzee7ObHcG4rtHI8ObGa8fBZRbDHM1jWd7eL+QX2I5VSPCRsyD9dHwpHg8hR
Hm9k39vFbC05mE5Tnm71XaBkR7Srv8gr3+aOcs1ZExhTr3PYz76tQhVd7FbkQYlwWgldXLKnhVX2
Z3Wahma7kmUNq4y/Tk1Saei3IDmgK5knAFicrqeya1umyips8eOTLf8xXZtGO80PSC0sl5yWeayg
Y1cky8akOEiMuNpGjR3WZujguoPqHqqAb7ksWmZis28Ki7Mw3eBLjYebrFdHRz9UtWAZC/jqq9pA
BbMa4M6gnI3XjGiArE8ydzzM4Qg5UE6OLQ85EnCFxEBY0KqkAuShbGP3VC8HWWxbs9oKH6K4rBuq
iiQ1Of5yJTRhEJmK7XNst/Y5SRuvc/X5jpewQWxsabB8u98Q+OK9kuSss2VH2aJG2DYuvcNl7K1e
nrm++jFMFq9j68A8GgWaqz+qtNlNk6acgDSkjpGd5WEyIgSrloM8k3URCSMPHHS9/qUBqXEIiMtY
2TlW+t0kyuL4S73sIYeSJve3Ncvl6xX/7WJyrFq7PwggLpE5Qr/p4E9bsdgjTssBXNfHoZQGiim0
koMViE0ti7c+gx6ItXCVYac1drwyVTPCULoODnaZpbshDNIvkZ88SkrJ3PgxX4v2cw8XMPp/9/CV
qvWmuUUe1kVB1O1agldtkJ80YW8MHa/dW5Wdxogj3Mq3EbWWdHu9qM7QY7KTrL92tidhe32Go53Z
de0DWvMwWwwcO0ZiJy7pvtreY0tVrKrJbB+ulWXe7AD0LUKu1BXLoanTaMMeW3hymmuDauMfk6Cm
PYvFxmnxdhqVSazT1O/Wt7rYCW37Wi6kd9OtSVWRU13JkbLyU7ssNw1aGL9M968dx+UOZIs8yBkt
1fmouxX51fFil32cvMIRZptAQPNcMi7jqgym8jzixkhmp6jEXQU3ReghRdnS+Y3WeUFbw63kr7yV
lVZtLaYgkx57SY32qT40T1UkeJZokX1w3IRwyVAnj5rzVbbJGhCn8d4m8ri+1VkmPh5RDptOTcz6
KQQr8FQ8ye7ykOouy3bh2NdryDojFDGiIWGz1wpn2KuZAAOTZemZYFx6boh97ENUICq/UAe+uw5H
2SL7gOVswWP36DgvvWUD3El1W/Q6kmFZqh0LM+mbFz/D8NessMJzneA5M6PxXc3ArNdm1pKHrjCl
SwMAEnkzHacKUj0Lx+ABIU0MGhUYmAlb59WQGdPvEO3XkFCGYJV2A1gj3QWzZCAokEbdi+KTxOv1
GukOG+ltkSbxQVnWXXCXio0+TuNL2QAmjyyU9VUnOVxnwuiU4IqP4GPHzy/N8os/Z4iotuWdbmrk
ce0pLckO/VmWZ/LQRE2xNxodsacgOFt/HQitwX0feaxlkaPthNO8y8Zb/S9957EKF2zbv85xGxom
Tn/Ek28j577Vy7Nb3Vw60SlCNnu5g1+udKuTN5PMSC87uBD+1dXJjWhXWTlCW4HZnBGGxajeDvTt
6GTNpo5n8PvZo2tD5FSK1nkpc+2hxH7pXpBIfWk6dV7Ndpve9UPmvsx+13jEXWw+A1qNZrC2Osv/
jbYU3cVLd1aA4MiZ4r5W8Y0Jv8tGE6mgJ5+fC2vuU52YJTZsAT91vNc5+oucLRkosAyyLE+RSR+O
IFoX3sfovmY+Pt/pOFxkCSrnc5aL4f5aCg0CW874cC1Z9j6bC/EoS25ChMRCNyDX7Tfw59CGh3a+
lwcNIOwm93UBRIG6vDI+GmoQlViuOM6mFWZnwfBfWhBVWQU8ofa3GSp0Au7jINzlaYQZ/V8zQ453
N7kO+tLFhBO6U2Zs0B6zHlpANw9GYcf7ybBhlvUl0JLloBMVOWdYz2s+uxFWpdR1erDT63lkeUpJ
9o0jQ1vVVgRdHXufhw7TpFgZTyKaBi8jsvUDFZ5KtX7UKO15Ism0k66U9mXqSavJhgq2Ob6d4r0f
TDicc/sHhCxnNzVtccwwa0AE8HYaA88+ktZt5nUcaMWxVS28u0bFP2DpQMwZQqVl1uVL2AMD5w1f
HwjulS8ZC5xdjRW2J1szyIXnesi+EIxO23U3zCuni5qnckmqojIzr0wbF8c+cDEFgCGFrUiXi2Oj
+vP1kOTD5+IPZbYyhH6V4I6oELyU5cyfi/BTUTb8Upcu/Uonx4JWDlHndsOzxdzXwIHGMCTjMWXh
xg5FDSs2ih9Vs4YJUzXVj6a3XtxR6C9JNxr7xDb8bVr2/psCjWAESvOjmpEczfupvcQi088j2c51
VY/5/RiFotkFAUy0HJQXehiDf1CbBK/IRvMftOXArqm6DAuRLSbcvwEDyyK9GXCNoVF24xX9B+Hr
+CjnkIfQigCBB1toqeDSQmPG2xwpQ0OfvullidImiXRcobp4F/Ugwv3eDC8xOg6XogrRfG18i0gE
xVvD/1F2HrutM2m3viICzGFKioq2ZFu2t/c3IXZkMed49edhubvdaPyTMyFURUqWJbHCelcQW7Mw
e6hPBiFMXycU22oeFYibTlPinFt2zocRR3gti9a52AiLv03DT3vrjsiAOg0bOEiVoPFhMMdHDa0r
DliTQjqqrTwgHjbDKS4o/GwnZJ88a2lsczFr5xrosE2AB6GvFKtz83oY4q5jJj/VJX/pmkZ5raF2
HbvV1Pd5UyofpaUE8oKFhO3d0GTmg3xmVELVkdErxIy8FJpKffdfURC9lTPbZcYttS39BiI57eNC
IUHkP33yUZuKJtjgjP3iLSMaQnZG4zK7/DB5rjxYba5fvepVNoyKAcIvIP2d5sr57bTLkIWsu/PQ
RMG3+3pWsz0/NurR75bIOcgT8q1EcB+I8Ikxmd9SsR2k+MrQifeFzPfbWGuxT0EfwLldl4PTdE4o
L3MjSgS26THvbmf/v59ljUnzNhC+pBj6+IQ50fiEGgGrD4OcZCpJD1/9Q1JSKF5Xl+0gl8kTWa6q
D0CsJ/kk2c//i+lDP20Ql2PcqHaDsE+u/U211A9pqpN6B3wHnD9K3GHfr7n1u9Mp9m704NcZsehP
HYlRR5hZxs2qu389m0/0A/bwXyMe/vBy8eOnz590AHQ2axphkeKURAR6flkDyhP9ON/KPFN3eq5B
Bu7cx0XDVU06UqWjfojVxH2ULdm/dcmrvFVEh8/Cr15WEP5MW9zrRY+eleIFkjCSl+2wEsm0S5s5
2csmdNEtRrlZDk26YmzpDg+d1i83ay0wsqTqHiCpWk/yZOLMy54U5jKUZ8m7nS9FSQ6PPNsWOHot
8LjkSdmF0gKqrbncZMuKwBii7iFie1Pquy1vOt/iNEYIpbscQnogm1951Z9BN7I9b9d0jdIHMtNa
ddwZbbS23F0X205dIciUJe96V1D1sJmY35atJbtUXX/HJjZ/lNd3/GQPxMQz62xXuNCInkdhAuDz
Yh5iCkw2YIrpxOjoyZV4LJaAM6NPnT8vqs3q0UweqUupO97Q9Iytnc7C1mfcfJ7bsYZcqWfBUizk
7SkjKQHDR9xb3lN2thlsnh203fmyUG3NC+dggq7vXcez92aVf9RprUDSt5VAUJ48Uo49YQScPHsR
g7uGRvEfF6Db7HFo1nTTwOPCnK/ykWJBN2pqDBx1m681VaaC+PZ6Mz32AvAnZmmgWJAzpuRJjUg7
7iJz51Y6KG62McmPzvy8eNuKyMPaN+bvY4GxVGdDb9fgTU9QeWOfceb+n31obL8qLPZeatWIT7Fb
fPfG+IdIY+8QJZp3zCIFbIvtMLNkwq9ofbOSJT/YG5vB7eZT2tb8r/jnuAkxxablL9hJPdUoEfcC
24Msgn3eaK+Dof3jabrrqzDCduYQgXYqjt8aFIjUBeLPFA/BOHH3gBKUZE71xHbhGaI+eZ6K/Tl1
Ql9fBQIgChEhpGcH4Wk9dzsqHeE0DczLap5eZmiLvqj6xwE4Pgax/51ZJRazjdGHcaU1+7pXCn8y
IZjq+RjgKwnRKfmu2cP6o2+GA/mFp261bkbdqhevg9vK5DSGXtKWvpYsf6PhR1vivsze9w9W2HwW
3XdcBg+pV34bC8gkej0gxa1edNhq/tQSLq8r3+IyC6y2YVppeuLHhPkjLz/w/dobfDKlR2je7HR/
VJYJO8t8Rw3QnKEcszsh7MU30xHIQFGmQF/LHIKV9Y+e6CuEb9aUXlKJgAu+IyYN65IJdikIm2rq
7JrYMKvXmLqdlZFRMFfDAbboD2Uqy9ch+ttgoXtAhPamgI6yTliv9QyAVCSb4dScM3mszk7V9Ct8
TP6TtcGVCXgBiuT0J0/j9qotBmFo+eswjtqb4ZxHGJSBEolXDV3IrsLZYDczBoB4mifixa/mOp8r
oZLElRXXqSfzSUMiE64ZXwaF3vGQwCc9J/HJa/rQ0QlPjKqWiBxzeh60pGXx2TeHxMZ0cByHJ6gf
O7NdJljI5lmrXMVXk6SAaTfcnbWiYLlU626IyvYs0unUDnBzsVqiNAt9XRnU4zShMavMEuIrvC5s
66n2Jw4RKjVlon4gLW4klSGJ7KvrQHMmNUcMjX3ohwTvzEQNbBiQAuuF47qiYzCJAPK1qNTObMvd
YBoUlu5RewLD9s2mX2BxqOfUE+jDmybRw2ZpuvOQYZx+kw8bdG+5/1/nVl2lo6zs8dCpw6mqAbpg
R/Is+SqaPP35AjEZQWmk+8W8TgfEHiVqZ7P1iXqf8dFYu7PwEn1vDepN1evmDJF85Q5LXOJS2B/v
ugWSyaAvf5irbGQyq/fcic1NnpWBz+wXn20dc4UyDqLaIYMqd3+/kOf0PXXZwC1Ok/il/lO3nbuI
Bl+npneK0aqGTjr+qju+HuGtT7VpY+Bb491MBb4qN5Ps0bu1eZbgH0zwqi1ey2RtwnyAiNwOfwoH
zxKIug62qXUdrkri3sY2OhWrq9wjDH6jJbloxvBWWn21x7nke1/mSuhEHV8exo64/4yPqi1GSvgU
qrWuunfJ+E/cmj1Ohol9yGwKKvU07KOxLQPeb3YpivngJXwgRY1ni15Y42NT8WFpuXgtJur6esPW
JRKHLC32K4Dy0RbdQ1FUWPtk1dtUq4HYsmHIqSQmisw0KprZvq+ih7bGVSLjZlS18amOtI9Ed4Bq
uvaist8IhnUcQ5SL1lnRFQFmn5mnXGBy0fbNX6FVlU8mtaG2f3HpSf3ZTIkm73ICU+PnvjS0Iw69
bTxYOxyQK6e7q7l4b0w18T1jZuvrFtfEseN9a0z4C8dwU1uvOOkai4TMzT761lv9IXOXwOke6j73
XXuxfeGVBL4XtbuvKPdcByiLbdz119IaQHOxI8FMDR1WL1Q8KbvhDUw/9cVofRhVjCILyOkmVO84
5XieuN25UpY/noP/leV9t6aC+E9jOpVUnvxEUC5mcp6DxYLOV+meGwBDz0d2XjnVNdxs8qK5pFPP
GOzO5p7wDN0ftqRPI9feEXTPcFfbB3NxvV1aj2RnZIhTxZRe5GEUVnqhOnrJi9ZGOmwX0HjHu5sh
sABZ8gtb8Ye+/Zsa1rs1Lb9avacGlpgPkLEvNSpEZwFHNG232eGD8K0jbDR0yvwVW3HrOjPd+32b
t8c67oqnYoGHpyTDsxhW3xyKPCxY1O10hFmYYqUkfGkTXNrCDgaNZOVGFwaGQG52bAs3fiCWJsLt
x0guq1dYp4iV2lkkmXZOJwOFZlKulyrNpmOJCfID1HDjoAmxPI5JEbOYRdYKPabZjxPBiNSatLBO
M+ep6OMkjNvHZkDWYwqbYioBkHhnsCQuG3IOE8x/g40FGfSZSt3chBJvCWG92oZHXOAqmreuO46K
Td5AmbpvPUX7oHWsAbf9BI/hARqQsRDJhEW++m1t2DlpzVh9KA01US/r51NtmdYOyWvn9wyXH7OF
0idB1/KBrLiHnAz3AZ4qqX+DMD6YwEhWRKr1MdvDQIavUMnWtMjPABf5iDFE8RnWpw/wdDZsWTN+
aF40+gUsqQ/PwgrJWt32I64YIvAxbD6QkM2YamPxFivGmcBB/Yr/pAcg4UQ72UzFql9LBRXRnHys
fVYH6JJMON1xv2/MmUnWNM+JzZ44is3x2mPieu34Xy+z2+4hnLFXZgLa1V6B1DJ3rEfW2iBK3pOy
tsprn/GRTWYw2rxLLIYyrLznCY9kTGGG2NhQUNx8oEZB+41J0LNnUwtsKON7VVU6glO6H+6YU2LG
GwSNf3WnprPsR/xEdjCF7IA0LMMfNSO/Ndbk+IvIjDADAvYNazzoVeaRSZ5O+7W+jlmzHIcuja4r
/4uS2g9wFt/yJBJPAKmDjycVU1arqDes0HH0K9cn21yYsKt2CQASYNfh3E1hip2sOqZDgJih3xtb
COpQpgGK+OxmT0N18laSVrF2JIOlXv+phoqckWo9NKTyhUvtvUMO3g3tlCJ84f6PVhi/S+MK/hUb
bgiBw/0KW9uxwyhLYj/KAVq7Fh8cwcN9miIZEhEeX9qUP9lKdtW3oTvOAa7sYmh3A96hCj5sTNwC
4QOAAF6skRUMXuH4alFRiGR66NPIfplqD1DdKvbdYNT+VAFqVF7s7jIC4PyOynLYJbW9W9x2PGPU
YT+mQkv50a3wFjrgMs1kQC1ZQt+cKn0ojQaSrvGwYE0XjtaSXtB2NAcW/hbv7IZvWnPUcMwQShdd
em5VzKHqX6azDgSxCes4YkWTJCkQ8uJoYd9H1aGKRR6Y6Vtna81TvMy6D6L2D6M3FeZJLOfS8sdl
rP2ki5WbXXfDdbZnxS8p1z92YhIBns3846p3TojeKCtgnqxvn0C7ITcMEH+qFgfK0iJA29E0nOnx
vPQxpXVVLbsib9zzk5ivfUe1kRhF7xxHLomphfuIkfthjJXcH131ZgLohIa9LL7WK+feq96EsJ2H
slf+tDNf1GxpxqNZN2XYLdnvzoC/02IqTnLOUzW06UM+TrOvpIvjz6QM9Mz7uEIwrah2cSbIOwqX
iPQgMaKUHqKI0DWsO4Sj/DFnc7qYEfStuU6CZJitoBP8ToZaL86KGJGAGgCjy1yd3GUkGcStmgc8
x65qy5bKgCpiEImoE7kBWZYVmSjsSzt7JLrMLJ60duwOiGzDZFaQrDViPRZW3kGtrF/7rnpWVAhv
GGx3B6frvmsi1wOj1UzusJybzzNv6zCjklvjkxuTWrRhosOYZCF20KzgY23Zqew+ai8RZzRKKtWr
9Z+uM+DKsSzYcVOgoSBnPVjnmfShwfueR6Xp984I1oFN05zjDd3ZN0ql83WGZIhnUbfP3fjdwawm
nD2dNFORh+sc22yGRz6gcRR7O47UUDj5O4FA864BMguxXFXDPIFNWCkxRit6/VDO+GF1EVNUYZuG
72AJt1fS0Qn6Iu0DESUHMLj8nGG9a6u6fWGN/0DYZY+NefpkaJpyqLmR/Gh5yiFwTEUqnjv2s7FF
odlwqZsIdCV907FjVVudlT47u9qI50NR29ouhWDjCxc72fQWi9liedONQQFDcmc52XPiiYttuW3Y
Y5FL3bpQ9yNyvOPqqB6KX0xOGMOR0oxZsR8wfl8Hu8LOKyWLAT/1fbSoYee4rY9cOd9HnsVIEok4
xOXpu4bvTtgM3XTXCmChAvVNo+tEfXkemaUGxl9NlM47wh/vfFUuGIv7A/gz3wuFpIvF2Dk5HJkY
UA62vtOSaNJiaKdHBTSfWbwn4DPoXAMFbiCk9r4NRpYU+8bCwbzBCQJ2eNW/NDkSLoNCoEfNv51h
0OezufgqK2lzIBqM8ecnNgvTRaT5sxI1azCqWvQoOuO7bVKHX8f6nA6ZOJULw7WpQOeqqGbUzsVh
l4n09EL27k4jhS5oGg1HpCpCOhfBU8q6c6+XkLzmHE/HuPEjDFYPqsKeZWys9vNgrbAgzKogGsm2
niMvW/doNAnDyBCkDqvCTn0uUogAXnMi8nI4z5MYz/LR1yG2zeFcpFCn0NQwUzvA7fDbD0uZuwe+
3Pps5Gp9tsG79v1aXRfMfs9YIq3ntGDT5qFLCuSruT3FgCGfDw0FRmxoLqAXrg/UfxWa156zpnxv
3QIApTSn9rgmBVtkD1Wzmy/YEg/LeTIGvMydjixcWysK37JwZ9FL8zQqWyBefZiXtTwzi5RsguYo
tIbq3U5gBfRjXPH6QC0dObuFWQVKUiXspdzoLA8sX1mHJtnVAnbfR4rantehxS9rsg4tw+G5VTO4
iwnLUr9pq9c06391fTl8flbykfyYktXC+3yJVhfnl0Ecoi2NUu4z5CN3a27RfHzfu7YuZ940B3uO
prMdvyFqqhnoQg2rf3YXVGU9J303yrjUgk5tslPfrxTc1502Zc+a4qWk2fOPUXyzsKHECYIVfNdF
UcAgtb2B5jZW3TVTGC6w0A2SbIkKP1Gj6LDmzXHqGowVSlIR0+Q09egSFRZr0GBn4yzfAWYe1IWd
9Y2yXU1eheGugXzYaUnN9jcy/KSHRIlVCPLv16r02FpNJngNgVRniA76WaAxD2oHHVvz013zn+Au
Lp9shIfcqFsuu2PaZGARg5qIk/yuan2uzu12kE15MDHz4Ge+fZX/1+mIIPr/unpyvG6/TAJwsTxo
9RQQtvydzckQdCaucKGtmBiMlNlxbAqPog4XxDX535WbYpa++K3Xws8UTgPljsMI42+//BZkSlAB
nDWlf4jyITnlSoGd+20gJnA/JONzGdUPGePAGZdsEtLq4gd2cjFAeYdMayBjdtVvHd7wwOGKGzpZ
q/gQoyknxOn6EjVFydi9Fnttip8dqmJRcSd3/a1VXeMwbjCBalnFeY6xiWxb/bJoRNscECI496Hl
HvZGF75kUb16UgZJ/EAZI6Qcp5NS2Rm3jrtcxYIhm+UoHasmcEYP84ZmzM+RKvDl7hWWVYixLnw0
J7xgFMtfqTr7ygxJyzV0P/Ni847jUVnX2dmr1t982eTTQFo9mVNJtqae9ruEEpk+9d51EqtxAFSu
UY0FKVuIndV21U0tEDWObKMCkdepP+RxdbNSKs4YWWHaXx4Q2q87qjAeV2H4bMw425Jxo7tr9gHr
v71EZWoGRCKXu05Zm4cM4wxDq5T3mmF278yte8rJJXomO5OatLX2v+ZMHJy1J3u+N++OI6oDt0B5
jMDR36sywjEhVX4MkVkH2NOOMEZFflVU9j2dN4Z1nogfcZ28gSQFJHCb38dYPGOI6vwpBHga84Je
KvYtj1i+lHHa+K1KbJvZ2T9B5l2wAMYoR+2HI2DJC6VBNC5Dg9AKtGRXxV120nGc3zmFuR5xMV0P
K6WDHSxNY7cqfReyfNxV9ZQe1GbDOzwQqRKktReDfYXoT1yhGF9K9CRGWiXfI6W2UYJTTNDvWa1W
m3glCVXDXl+6Sf3ed9pHOfUN7uQIJqn2U4chqyV1Uw8foKnc4bmcPYs0KxC3ZguDVNgvRX5pinq6
WBt6t0D1nYy2OXpjq7wRfR0KzwBSRbG3i4Y8nOM0foMp+FMQNPVotrryaqiWQnyGOoXuUMBstKpk
n7ez+70Fv249F259Fy0XgM94l5vYKY1UkI848u9cnNx/dN5kBE7maDd2AMaprZPu0KE9uydmj+qd
SvifFvtgy0t/twQSs57WjGevyuste8Q8esYono0mAtpQRPkrr/9gK5BQI01qf21t7w7bONrHiYNg
uFnJ2Fqz9QbE8HvR+9O6iP4+db37PGBskZTwmQmabg84gTMcyfp3zps9y5p3Ri0t97/an6fllbJT
tuVBXv717K++//Ml5Gl7jeQ4j1mZcopBPlF/bKHGnw+ribhj2ZaP5HwzJioXyfZ/Pfw6/3W57JOH
/+mTryP7Fq0vd4Zazz57uxzvt7KsmVS3h6rDEgY49d+9xmiyINjO5wqU3ZA8tn+1P5/6eRQLZUDF
UvZxJpqzPNTbNDuZFeZjsm12y7/buFezihzTh2rR4xdLU7kd3MIIIBHFL7KvLmxG99ScDrJPHlS0
6WoyRQ+fXYWdPcUMY19P6kluPJm4+X/2yRNlt7bUdzav4+3FP/tSpfM1bVRPX33sOAPM7I1bZeZa
mLh1fLBqrMYrpbGuam2q16jwEqa+uf/Rutp7ARH5rqvKfF4jUYQ2AUTP1bKyfYoXH4u36nsC4+KQ
EgB5pDCCahl1IiF7O033xt3Y5mApUfloV2P3YKb5wWWOvZDkyRJpzfITyrFDxpb/UmLZesDc5a1s
c+eK/FANFbZdDCux/Tj1c8oKX33M5v6MGUpxIb1XEKkDkRsW1RoanmYTelLgH1etP4SD7SQftHcH
0H8s+1b9jt9auROTXYbqqj1Rbh7YYg7YNFbZHHS4Gx7MtqLSo2LIpOkI5Vh677JxVN8aZ4Iw2meb
mgIkKScfigiq2PhI699GN3TslCE0DrH1vk5mvSvQzr3kCSYF9Vz9BMtfLrKrjfXh6uXFSbbkAaFw
vO+Qfu/k9bKvH/Q3zxrbB9kak2qlwjQ/9v3iwVPrxa4qsumlFFGJDDaZQiWephfZl1QsdiFHXWXL
I5XzkjTFH2xo/nXBOmNVDSoJB2V7DXko9L/JZIln+TJevSYnlehC/+uCcSDuwVTa/CT7Gu7bh16J
rl5HDX+pdvglxk/aWqiEeGbL3nHjDZ5g2JZ9sZU8FyUVVNllVSOs27z6Jcd12ZVM6xKotaYfZDNd
uuplARX/fIWSCGwdopLkvEqSK3TQp7ROnWPaMb5i2fJv0u3nJd3K+lyLvn31/+91QPwldEhD38vX
+7pw1JL7TDWOnU0xBTg4VY9YBponY978c5pk9mWfPIyVWj322yFOFeic+rJunk9Ic/5z4utiLVud
Y62rT19d8tGSR9XjV5+bFn9Ur2X10yae77Zd+ljplIwFYb2fj776bKWHRNB6Z3mFQoXp87IybvKj
okOG6XVcx9PaJAxFLfq3GCAojFgz7GVTE1VBGsKA7tqxujcRRRvJZ8MKt4uTSRTHVAhI1VtzEkNN
YjA8E6ya2HsJ+83wcvhtlQnCvDVNiupHvYO530+D/TaX7XQUCis2eTafu+zYt/Wyi0208mNvO+eo
ZVFiZ6BzqqIJTNJy+9UZS7ZgnniXLavQsvtWJ5CtxI3sV8O0cEnqi2fZVQ0xq4miXh9kE8aUGZDh
+L3B52Gnz433aiWjgiVYooSW57mvGkujo1qyqJPNCqsX/NdY5MiLDYaLJxQMF3kygtHx+k3nZz0G
02JwX9X1k7q9aNaz3O09r3yQFxJLzJpuGUhGIrjQl30TM08oOlyoPPb3XlKPiGiY8mY5scm5ydWd
CLhzK+P0I3KRwLD19ejk3V44Yw73M04OJW4hr/H0XNdtsfcUgqHzafO9nOw7IIFF8VcbwgpW1puS
jaBTufptiDNm96Us3ixtXljnM8oRGpOzFjecy5ogd8ZHNH8blZliixe9YwdNBMeM+bM3mAfZauqp
fXWME6NjEtpkWTqwgs6OrnvItzKsqMtIvHUzSFbeUJJCRqMftTJ2AkFNYEP5nGCE6RImuTnsgbE2
bMxlOV/cl8EoA1Mv4qOn7zAfdZ/sLQ9GHvT8aJjKzSjbb4OuEMXjNsuNN40NRzWDV+fsXRQDWWRK
8TiI7RqpoY6HIK5Z1Y++HJ+iqFFfSTKUjBu/Nb3oXoBrZQ1rdVVp+HwWDXbRdpCPxLbGsCvzMS7j
/LNLm6PkrBjjS9rlv2rbNY4dMRZXYeEPt7DEvRRN8cHau/vlmuI6zoX2h5iNfeZ1FpulW7esPgvy
khp230OXsDLfw1z5W7zxr0XZ+jHZGG9m2p0SiLy/tAJjOOUpJ8bkRberC8685b7SwGlLJS1Dd0pr
it7JNxZ9zWF0ETKI3hP402f9kzlWLUCAnfxqxQ81Xu2D12kbO790d4sKRlimoiI42wW0VWHG2qv+
vKZT+ToN6aYuzMVZNvMGv1FIEw8o7+2naFioQw1Tg1bDmJ+S1tz0ZWm3hxWcHrsGjxBLKY/EPRHi
kNvtEdCvDc1NVs7O3Hhh6c+fX6lBUqDYQYIKU4VCP0Wt3E/1PgG8sX1TfyZ18CVeGYEMhtp9HOkV
ad8lrC9Fq990p8eztiifLXZrb+Pqas99p+/lOaxPvctAhrY/278HBuc3Uzjevaix5yci4220jIUU
bUKYt3MzRnBgzaSabi0Vv8WXZgS531ojxeKXkiRe2cIPuH7pvGwvotp666uGsN2yOMhzg2epz07U
Hj9btdk899N6MtVMxdZCP2ZNvl6L7dCr02VNex24hlY9dON+dBUbLyPdvs665rDnXQofRAfPANlp
bGdSizlmWYpLobf2VZ00zkZLv4ZmkowY1m5teUoeKGAS8zReZePzpYqmsyiqVsCoxSSO01gAS3aC
wDTXagWCIZzDZLPa/gBFAJtnb7RnqhbQiWjOvc7Vq6uup0Esr59NeUZr6/GcWNm1yMcPs0qrUwHi
dR3H5l8HHDCdkFy5JvifE5PqzY86b+Xr2t5wNMPvZq3xIZBjLbK9StIDBs16imGAGcU3I3PnvRgR
U2q5Gt+4kxAJ2OO6PGwZRrJPXucSDXSTTbcxn1DcgTJsz//qX5sO+6LWVvBljFuWcpG2E0skUJxy
KNO+hGCMxHLKa4rIW19iMnpiBBRD57D718Iq3+qoEVfZ8rwl2qiVJJJvJ6c+VQ7KZKdspMvhVbVL
/dEm9wPGSA/phSsaaKlsju+yIVpqTPjVrw+yqfVQORDj5QfZrJcyPUWTB3N4eyY2nsVtnZLPPyy7
bGsJkjaPX2TLKiYg1glPFNlMyH4PbXMDorenC9uqz2gxbF82c92xnlokuLIl318f68fcLton+d6L
jec1W6lCnub2vjdi0aJrdSibNeHy/DRL0m7ke7MLbJBSjKC2lny1JBqf8hqIl8IypTVLK9VAabr2
bFMsAEheGsZqs+qOqk1lKCb8882Zq8VP49j5AYH40vKITDrup85a/4JbvC8god/rAbkIRXlxJ+eb
qZ6loU9GZ32FwZEf68qOzr2xiksUKcmROmR5rDDxvOlF+p5jz/a7X5wXcyGv3XHr32VR2UQuZ/NZ
qwk1dlPYN2A/ye8ThfgOBJ+NgRa76TWfyxQmThxfKJEe0nl9tdfS8LHjhL5R5/Zjvw7V6heNxs+b
O3XMi5s8KLad30BDsciOfjg4PAZjhgLdnRrqaXEzQriCeo6GTsVjc0DF4vXzBbL8emq75iexmcrJ
0orl1Roafnbzk0Ye/Du5a7/K1Q0o0OPcXUd7YYs/zVBktyRN8K3NHWWPTF99r61UY9Ha7zVXt9+E
faAkln8z1nXaG0qShq6SX2LF+8VyXT2bbfLHTKqfwyxMyjuNc9RgjFJlcwnOwmhsbtMcBybED54w
sn8mikT5YrlQkRqKlQ43dtbM3k4XlJcaiAAvVXUAkU8p+RF63pcp4S+4E1Ml0L41a+wdLY/KJ8T3
PGwE9pimA1lpggvfdWP0YP3jovq+TqX2YqjdGSF641OFivdqBSJmYXcJ8DKD96qszVvHuM3zPzqJ
J8Zz1dvucSkG7A9nCMptAM6oHDWFuhqapmaPdl7HHiQyzr+geqjXHARsh7+SvSvtcsuRXU9Mj1hs
2vH3pnDb+6ozadOl3xwK95C7HQFiykExZ/Ewe+mvpSR0cZ7wziVq8e+KDKbudY80wLgLrFH0zxRv
tYPVWOIcWyWofFK7u7hUjXeYnz8nK63/mrhgUgv6kwxDg/hbANZXNeYQUz/4KiZ1J5L7phe10pKn
BpaKbMlDY/XaHuE84Nh2hTxEtQ7TZfYuEWKVF2xUNGh/6RFuRJiSxXAbNVO9L5RWQ0+n1i2bFkaK
1yLFC347OcIuvE8GYuzZHh9kl4H64OAkdrPr3Ey7e6PRw/KEQLS1ZJdmWBi+9Xl2lk/YZp+TwczM
2iU5Vlq0uX3Ww32JoLSaSf0sW2RSxWHuRkTobCdndjbUq/uzbHm6NtwTJYch4GBJL/t0MkJOo1fa
qGh4gjywKNlzaxAvuj0hdpUlzJpMhY3AFayq06dBp/qwnVS2wzwB/CmIBk7yCqDu6RxVuEB9vWTs
5mfMV7PP91wkUxUk3nJfUuCOxdL0excRjVa24pwXgpmu6tO/dm/jK83a6cUR9ks+/a7JxH0F0wwW
w5qJJimN13quf4kMowl5DohWDTCn9I4wRs1XWyPPUBm9KZTXloYenxtiagJ5dlKp9BC/bh0i84n5
voYM0y7F2ROsIJCiJS/ygDlKFTZZVIXZf/r0JSn8uPEw77b15GWJZ1hekYf3t3nIRWLc3Wow7tmq
MOjDaTnJZqp4w0lboYfIS7TJNu5MYItTJJ/Xlx1l5BmX1qO9Pb2J2z109whDdLRtjTI4L/KQpR2j
XTfNJydOnZceb/TrnCrIzHUIaJUZo44mkeYgLwYRFM94ybGnifoygPXbhXxAcwix+V+v1w5/q0KJ
QpT9EKOITXlBS6cTcdcNn03Z15vtrtWYz2SLENPqsDYQ7D6besSz1uIQQdy4ya7ZWCnnDalKrEcT
32XfskZnreTGkK22V8Zjb7UVV/BH5WG0l1sNOeTxswsVJIlWk+cbTpk8OS63eY93lr3opk9tl0qx
8f8YO6/lSnW1XV8RVeRwOnK2h1O7+4TqSM6Zq/8fxJwLL+85d60TlSQEwwYhpE9v6LwnkTiyv5cz
bbyJUu/a1S0o7X2mxkG0HqspClwW1koczQK+8rGhEjqronC31GlO9NuRZT56bV7dlQBW2W8Lb9G+
kp9EQj9CwaNlt3qpc/XutQzk/oKij/zUem54KRXzfWkQsU5BeaOq9kudjV1Z3c8XrdoOwQpkhNZG
bw4XNQgf695JbnwDkxtb6KcWEsRJlDDKNOWVyDqx/6TUen38UCdOM6rsR1m73kbJiwSQT2rdRWKX
RAktCAEw1KnLZQmQLnsxZbeJ4Kg+l6GbP7tRTnjNCYO9qEuClFhlCMTcT7N8PRSuvKLvu0fRWNfw
aM1QKdZ04D+5jB1WzDC79ZqgfC7H/KkmUHhF77V8ziJEbnVfctcydFC8Hrqz1egtN4CDPvCpDRup
IKUUs3yWhzJ8qEL7KA6KKnzGFIL3lXNUhi6/DXp/Nku/5Xl22muld/nJ6csGVNDgJdfSy7dpvpXk
Lt9UlVVuFMMbAR651U6XNOvaRlA0wtaNJvuxLT5uXyrNzeDDtxc3b69G66HY7rMnBS/hh9uEO8NH
8CAyWOlkzACcXCkOfWD+Gu0UBFt5lFsP5oTkg+mWW3VTMwdZV8w+Ugd/ITVZjaCE130gQSR1+ZqL
3T7wMbDrdTDostSdQEy8KqUV7D0+CAS4ZSDpgJTbVj3LI1pztSJpbC7ATrKlfdyrb6y7GGxAL2xy
Tb4lTXzEjFq6FE0OPbbt7GPSQoDTtNew6kKWfzbrZNCeSevbz2NiKKeBHW3iHTXBRC1bJelQw5la
yT1OuqgTs3074Abg5G20qke+kSyGr3J7V/zKeZxE+AZIDOZQ6PAePe2iV6G8kzBGWWXB2ziOL+wI
bYJayXeZWdvnNsENhkAA2SUZOhTgTa04I1r2BYRFjwtd3e5yy8fHVVXdW5v+4jL+CbkVbYXuc7e2
dI2d20xSLglz1cTo5bsWc+WuSMazgeCs5wMSSSQsFyMVTt4QHSqlK09l45Zb7CO7TWVZ3iW2y3Ej
1+oXr8c/AMRUs/VGKBrymN8N4B/3QtVfpTAoDglqjRdkEsGV8E3ZxpVVX/IsI0qidvC3RnftFUN7
AUhwaEoEGesyWqdlvneS3jmm2lBsYuYNLK10f6XhprUu2+ZgFBMi0GuUrd6Z0Q6A8A+kmr5PZqIH
nV3yNXerXQOHa9aosxHBo9+YlQRcL6rrs0KKTgJwLbQkWLE3Gl97zYRtI/8oInWAV6eX5w6gwVGa
Ah5adRczamWaVjNFoRs17IPEPsIsaYRkRNDV8quafG9N6RbH8HwRR1nH4R308p/R1ooT+28yX8Ko
RHNNPg1ZoTzpMDx0uj3bvWbZReBvrGKtpX5wadLCO3k9M4xE4f0dfHx54iZHbq+bem+eELKyWjQp
rOAVo14mmBExVLMoy71vDj9sXbYvvR3Va0KBtU8odAY74K3G3pJpHb3WxxHCg0yjpJiWZeUUKfkC
ESBdd2Hwq0pyXLID/cC3vI1ArCBvVe64oX/KGIuYnjA8uw+YctSF8UhgRF2FoMs2blg9O3YFx8yu
cH+Ttezol4yDoaSvx66t1nlDTKBMH9E0lS9tECiXekosHcNKCxJmnK581XO3egNSz1dUViiS1TD2
GtXWiyJ7DShrF2TeL4mdB5QYAhSFCGX8bI0uf6uRNeejfWhSbOwsG06T6rEHIvfQUx2mx1evAsgz
3lmR1Gv2PYtcv2FrnqxwA3iNQ9nn5y1jglBvBsjFD71DgL1Um4FdYe8JYRU+n3UBQsmVG3D4enjp
QV6usM1iVsGisIlkODx6TfB6jL2d6Uzqs0X7y7PdBIEyDXijrcaAGPQU4KG790esGlUI86tGgcpU
/+4gDQbAfreVA5yvNC2iztZKT2t5jdB0tpWzBoRyI2HAosgS8pHoxXiey8ZCbj8PxfDU+2Z1IdSY
rMdmQBQtqR9gLz8Raa5WBnryR2dQQYGqrnG0TPskua1zkiLXPhkTTqcIm++V7VzygGFWrySGsbgo
DiMKS1iofusAou6LpvmG94EGJ9j0tlIeDdcOr6KLRfA4mwjEXqw+x5Z9Bv8wMMvuXe5g961n1U50
wwO+FIZbVWvcVZVBokjCgkBF7ensuuXGobCLbGVEZr0Hup4BinMMQDd8DHaQmU9WyqaUmqG5hXTs
c240NlGeTNlEYbjPh1rft2XhvMfOC1ymRq7dn6NZbuC88y11JoiM9DPQ2nVqJN5J7T38EQu52rBS
dw4twLO9AQ4U3AlbUpLL4q2BcG8ZGUEPWd8wZ7w6vdE9xh0aRRYlxGSiba17L2kimeclKbrMmosm
M/+jWUIRw+brZrjMHZ3OAMdoJwA9C8fZuZ7rrH0H9TWFoW/Nknmlyh6voqtr57EM2TZl9vErTtVt
6kXDSR6Rb0Io6q6E3m9jcoiCqnNBt1h0RlZnfIinZBLP0dNeuch6Wd+7th5udTiN3JSc3KvvZcBU
tyjjfe5Zsr+OLR4jmLCjVLP+aNqYmYcRvEWxis6hnj0aWm/u+jRg/T0lrn0dnQYeWq2E26q5x1YV
nXyWB6fYtYKNlkEAgI0dnA1Tv6ueBnvD6elR2D12IK6I74XbTirvIwaVBPZYnDWTwJmSHAQGzJx2
pKEKA0vUjcnrCgTmfxKpYb+oRds0c7DL0HwktdwcpEafODVhFvwaLGTPp40AaVS3qoutK4ZbcCQw
A3XgWHstaKzB6wZWnC7nEhq5ICh9pKNm50ofHmV/7KF2uOamR5VmPUxFZAqGdavzsPTYBmhm+TG8
kgbpyVEBXeTo2RlExqEbYKQAV7o1enOXavyfUj2MNiommuNaYOb8icBvgD/bWt2QwikY7VsfKwpT
wSZ5cNiaO4VV8TYCN3rFawO0Yfbd74L4VU5xiXHqX3bm0rlFlMCaQgXlqLLSielQlmMrV5EMfMIA
WDnSxhWt0QDHXi0XqQTY0wUpMJSpfhKXwbXyJSi99JiEOUN231gbDLuBh7ClAAguG9cZimmBlZm8
F+ZaZ8i7dgqU3hKgAP5r3S6q+D0kR9xrSID1EI3+m48UHOKjuwFruY1l9RDcJ7wRAO1NpPB00f+N
pXXcln9Y19Tnukv2ZV/ymQQVGFlYWssRJKEaHmdZHi3/a5bm2hck5FHk7J/UyDMOcSc9jQQBJnqr
vC/0yXgg/CY32iF0ep/d+o0Tjs7RD4xbyFbaOlaRVarlFOE/DcS4ebZ1dbgocfjSy6xS/cJDRtGH
MjyZNBUuujZRxe8BBXqbFSC8pGx2JhveYLlycxaOiIc/TWcpz8B2baSxpYGFgM44rUy4+jRuq00W
m84jLADrQR5eRhB8jxpgBDP1ql0RRl9yJgbIVwZAK3M2U0VxjNWEOV+eANCUpH3U2D7zJy0G/mJs
Uq/R1kWetQfYEdlLo5fVoYctshZFNbIq8MalgV+oVF2ZLvP/1I25UXPv12BKwz4L4/GM8MdjOwL2
1m0zevCQcnnwKqVkZxgpTKu14q1RmsU+hwauebAzpAiJuYQ/b2Jq2B1SwZbPJmPmrayxT7asoh80
4hyM4pskeWh8wGLfU/MF07L6mEyYmXzC1fkgLI669RBMuNFSG+QjwAh/QpKKZFCDN0nS3G34nypR
L5on02tXnnKP++rU0OlWSRaTCqBnpYKcVsrC27i7AUfIg+G/hBVIAfe5r7x450HnNWsNblHXPyNU
jrohnnezrobACAncUKKzYLBDCyXvSXBDHGjcGJJk/2OwK+8ELssYt0xW+UtEVrzRRgGX7CCy0UgE
CRYW/15XZqB97VpFQSiX9sMEKWQum5yyFri1V+H14K4iSZniCNR6YLG27Kp8taR0E8keDrm/9LYD
xTzduGq6osgt+ERTieRxK6CKorIfkyE5iJaBVXNnkEX0/jq/ni4iWim+PKxMK4k34q+M0JpmAxbh
s8nVb+9V8l4ojFjOGpJ7dwTD+bOZnl+vB9YhRY1a7AGLJBL3X2RDlshsaWF8J4pJUuz9XFLxn5n+
phTcp4d3xkH8pPgzcF72g6JDnKQttk6e/xLnxb0Hx3x6jPMTFpUCL5W67LoYE2l0qetztdkjtYIn
E6CPGfsregO0W3ao+yHut7Jafhd4YJF0wKibEn4d8VQkR5KiMzEjKqyYMd6utmLTe8Z5+bL3rYW5
uHUqnydqIiG6q6PqWTx7M7IfOuI+u7HUGNaNLkBvj6k721vZKbZY/tU+mm3LQwM7rAKhrryNeFzi
aYhcjsdntBJZ0QsMX3XZV25WTtamJ3wdHdBnIjslEBHoG9K+wOudsaWLRoAIwJyxGsYI9ENWnG3h
SAES2dbS05wd4xY0lBkcxO/1VUWMutqEdfRl7NWTuHPzXYJausqMeNiIey3uSlRnrP9rBfGVCQMg
nok4Q+RE3dwdRFkkWoxjSNX4QDQRfeyaJ/Hg564pbs3SG8SRksjnqgDDvhG3QvyRaltyf2ovU9dE
0JnlGsWPerINQe5yvr96arUjwCttlzAboNc9K0Vaw7T1d+kI0blWhyd1GjrEZzsJTWs/eiNIYOz4
VjJ0TpRwK/SEjCjN/p8f/vA3iCy2V5DdVV+dW85PDzUZHEpbTd2IIUB83xvkxg8mgKz+KYbLO9/c
GU7x4a35AKr4fAc1tvGyANbkWO00P1XGbWj736QmkbfLHWYQPKmWDaV7GVzk9jHBxHIn/pbWLR5i
c5R3aDS247pK/EvdqRIwj2kcml5rcabI/Wud0+QjwgF+tBE9oQ3jHVMYli5TR1B7pJ10ONZL95ka
mMVIA11dd0iwHUQP7hujOwypwbKk2KZWh/GRPYEr//V3zSw+uj5YYSfVgCtMgJSl743h1VYnAKOW
meUkb8PwNg3LoieJ4lKXEf2ZRiRDHa2taxUdmJX40fIkxkjRXiTL2/qhi85ZcXwsnO7gVPpa9IT5
FGwF9tJbXbFBIMZCFuzVHoXu4/KGL31Z1ImiN/VCuW13FSC9vW8FO3FMF51dtFjO/9wFRVk8NZGb
zxHlOfvpuCh+qpu7bV6Y5l9DD7ZybPDH+tGDK7eKgcdkMSC31gThPH04VAeiqaeyUB3UHT4U7NMz
LxBPvDNVjEGth3Ss7xZzA9aHF5WIxShneGxH9xRQSlc2Z2PCqo59fk87u9np+shUolLljexlxG5a
BGZWbPDuBO9gSCe7SH3syo0X5A8W5sXLgxe/Korz67SUReXSTT6dknVxfWixHxSdUSTlNFyLnBpB
X9JDOE/i7ouLZOAZBzArdLvWhVa/Fm8JrHZqRfZDbWdr76mBiJJYtwy4Bm8h1X01BZfC54Y1oRQf
iYNDDQknfEMfqa9BC9wdGZOtuMciEY89nKYnCOWyRh7iH+mgnpxQS3by2J8jPUegzGkOYpBRGLVr
OLs56rkbP/PmL4BW/4KUnxzFBcWTFzlG+npiw5hB92vsnEfM4uwZs+xG5rOL59kuFT1iGQxkRbaO
nLf8fWrdK5t2gHi/3MU8sRhJo+kzk9iJsXEN6EKCVAIv4B1cssZM3EF+VDRhbw3KiYYuSq8Y21nH
TEy2wOsW+8G2jgPAHPZz99Aj0SgOzHWCY9g8u5pXUYHiZey5qco8CMOlvpVapO3E9cXf5ZpBf6zV
h1FL652sa3fxVJdHK3Jp0/wMtSFY9VmG0j8U8r8WaMvAIYlvvyjPEzuWpzmONCwfwPhvlcRMYefX
aXdFkF0/AE0rToK10wVNcaIv/Mn9JJmfr3gSyxizPBg+0L9j6Jn64JQbA4I0shiWhsNJxktgM4Jv
UAjc5twy8WREt/ZkYo8G8GA3wzfkP4O5aLCM6MuTnDv0NN4vN2E5KnKiyf//UszVethL12WoF3+M
KM5z8aUscnPlGGD7wYQWYQYx0ZUa8yDjsSiaiJ+dp1wii8Mmr9qcZV/7L1j9/KEUf+eHWcZ8bp7a
a2ABFzYEscfgQy/mr2yOELoWr8mYIQez9gb9G1orxJP9Njpkle/LW9F8zrrTFzQADNJ48TyPEz1V
zOiWZKkbxoQtBwWlSAWY2DQJE//OkswoSVH+MJed//p87GHiXPsMXbeWfAU8fWeySzWu0evN2IT6
YYs/RC9Pqq3KRzEtE5M6kRPJfOlpWiiKbAShee1BAFkaiyZLUeSWZHmMS93yG5/ODdLXBqEOxjDG
TDFwNgAB0oMoizePOx6xjJ+Oz3/8mCvZKpA6+cM0UjzCueeN3z2I9kfRXQOUdAFNT8/AbxokN0RP
+eesOHseqgDlVAc7jzefqSAeTJFlCfeJEyIIHuLocmBZA4oDIlnaiWLn/uyUMj3Of/3Uk2eyx/LO
zPOZuTOLWkdNG/ZP/vPeidzcSmQ/l8VJ81U/tPr8A5/PkhQ2NmrzRRmRmhXjyjJ7EOf+U93SRByd
59kiuyTieSxFkRPn/etVPyxnRGvR8NNP/VPdp6t++iVvGvAxmisbH0bf9Irj4cxeRTHOa1XxwouE
UArkTGhELN6nMNuSLHVjgico9DvaFLVGdm4khltx8aXphyMi6+oeCCG24OceLV4W8Z4sL8vyUv1r
3XKaeO9Eu3+q+18v5Y7pRO7PQtB+/cbGoY1p7TQXFh+uJZlXskv5Q6zin5p/qpvXE9Nl518Q1/nU
Zv6FLnIuitT9kRvHX4uhQaxBRW75RosxZCmK3DIhWxp/qvtUFO3cFsGA9qdSIokQZSZEPl5O9t6Z
3oouPGdFrSiPhLJZVidFslOd7HkZ3gFTQRtfytI40chFWYz8zIU8IkpGYthz6Mj1jHpci+GB6D+S
rBXKwH/R1eZBw5SJIYjRJctHSJiIv23+abhduoIlFv1Lm6UbLHWfuosoiqO9V8WELGyYXp086pvG
UuNxLda/EQADwkVR/+LVXbCb33hxU5ZkHlaXsrhd/1oUB5ZXVxQ9Ail/Dd+i/OkKom5MIrATSsRr
tAz288R6Pi6ez3JmhVcJi7fkaBAY0aYIyYeV49JMnCsSMTFYiiL3qZ0YRJe6D/+4OPLplM4ppO2o
XUEFPpZQKXANEC2IlGsKSI7pw5XjiFc/i6HLTaIkOYg7k0dtmhxG2VpViWUcxMu+PNH53f8QzPww
VViaipx4vEHWEtGbG81BrtRC9EQLA2RSVLSyu9HJ2Y5BzUUZbuIVneOUogf0oxpW7+JF/iuqVcre
Futstk4qNgfTNDlGSATDEoe0JpKyYrdytZRdw5PQP/ONVT7pDlujgQEZA/IS+TBUxdvrqnsWnG2D
DYBARrtG3FXxXMoEKpNaZC95CM9E8MnV6QGPNaI79RzP/HT7xU398Ijmpet818WaRWTn1zxgc3J0
9GEr7rL42SURf8BSFDf2U928qhNHPpM5l5bi8PIvqb6vrk2s9VbYGGIV56XuW5OF/V5DCHCrwpil
CPUMAdLsiM8kRw2VvTPNQqZnOuo4wDzVKMK7qfSeAyXZK9M15KhMrrlX1ivRamyS/iCNub6R2wSQ
XtdlqyrgVReJk9j62nQAeCpgii5xZO/kwDfSLZJBGC6zst8SlQQ1PFjHSvWqBzhZ7DUjGgvxPLFw
LwrlS+z2LxOi/clDBvYJ/k25QTWuR5WDoqhLEDxKIrYnyh4ViNAs4qfQsVAW1JvrEKKFYAFb2Kns
7e8dwx0f46L6Cd/x0OpK/tanOq5asfstzZmSl/jAn1xPBimeVC+tMxrfHaL17Oy6HhsOSo06Ttet
vKosv5QjmF6W5PmrKsfmGkUd4FUBsl1yNtkC6ISSx9Qo0G+S5U2BRDDKUDk4bowYi1s/HSGUhJlA
h6OAHyn7KjPz2zhExU3kRJJkmYXuWZoiLEwQ3shCb5MXyA+5Q/dVZ/NsX8uTlF8iFxp2JChxbKYA
8Mp2WbmFWYjqtQzhU3MxEpVRMNzUSQYmyKk71sNVZp9AarC95hBsr1H9GtoheOymBKJL8OjK0Tdk
NaWjqMoTTLrRXUSVK0P4TDPYrbG8xwo17EeZndDHWFKU9dD3HisIDoSmA7QqNrmXKZaieMiuhq5r
bkrUOA/jlJQJsD2TvgW7mhbLAV9N4rWSW7iidezO6ANmc32vogvj/h6iYLzNJdAcKP9a9Lnl/CIw
nAdUZoJ14dcrdE+1raUY+mYYqhSNN8D0maboJ9MC6gysVdmophrVK6zgkcHAATx3/PxSQLW7VFOy
FOmf+ygjhtohbWTCTcvVUzrqsbZWdE05iSQbvL8rs7aQ1oMDy93xY4LNiBq8tC6AUdvs269Rl75r
bKWDC4fuz7ulw2cGmQhaIStQiWnH32x3fvHTSP06VBFoBQRxXrw+AXaNDtbDqLCXbAyRcS7stD2p
bVgf4jjMbjwCBcp/LT9VvUTnSmL9KmvtS4lq0NUOoofOLCqor1L5FLZsHFmIPW5FURxgK/QV+fV0
W/arFuOO1TA1D5UYU74QLNd0HjvYVFkStFvGjM2Hk430mxWP+llcqqx05WY5/gFyGE6dCbJoOz44
xWb5C2ov+uP7YzRft9TG+qFq6m0qI2uzdrFYbr3kGaPCkaB9VrFWNvUzRIvqCe55eyN0fBQljHbr
J0zrIEMlPWJNUwtRZ2n555Mi+0W20ePCNRCgNrQfIhZTVoJBd0E/rb2UHWHlPEbtRBywULI4IoMZ
gWbjVqi6VO8R21TWoihuTxLL06fKAhM23R+z7wG6FNNEL9yb/Z/534mj1N2bWQnnbLp/qE6DyEsG
B396+kzf6SiniKxICm+E4b6URW/rayQkP1SKw+JIA7lj0z0AnAGB53UrcF1YKuQFg5Javpel5x9a
s/PQePeLb3m+E8fDzi93sYpqUzFKFgFrycYtnHjgsfIC79JMSRehe2Jr7v7DgbaNsZN581wz3EJh
CM95n+BhOCUiJ+p0VtlYNpgoqoVKUOE3+C8NxSlz6+Xspscc8H85JbY78BWysv98mbrJELm997dc
Jhq4/vTXidbiR4YsV6tLXE88CrYddaOGAYsi5TWYkhSBiasoDq6LYmHgdpDX5ZDg+nQ4l1EuXy2N
RA4HvTMfvoZ9ZE4ObaIqfl44eGIMknSy3gyg+ChLiaOfThVF8cM1qqMHCyHw+VTxax/OSFR92+QA
ND4fmP6qIQ8hO97HzHyPsScFuTTa8bkeivhs9wGAEwXlzSZhn1Fmt2IbZb7yLOd+d7HV8kfqK/Jz
Z2bys+qXt4YB9sbeNEwXRAf5+rUa+l9WWatnE2jJm51wKTZz8muMmsFbUEhf4CN7D+KgnntXNwvN
R3EMpPA2hlD3lE4t+/It6hT9RXGD7FWJjqIJ35zkWa4q6Jc3v4yHS+sp8bWfEsT91G6lRyVZsxpX
jNmg8aaiaAPRlI0c1/4tRx3upTaxS5hL8VvilOhoK1q9FkWtrbqDhmvqJtcNFPFXptG0T9hYIV1k
9Oo2gFD5VrXYIsjw9fYTv/INKFi+MRNXP/RYZj7mZv8ChKb5auTfR7uyvxiSXZ+SPEA6yVSbr9UI
kEK2jPQRER20dP32j2eZ9VcgW+pmDHERNyv3RQF8hoZt3YH3JBf69XbEGha+8N9V0CL/OvipTjUs
ULHJeMk7p9zi15ajMGdlL4lkmKcqbgY0t9vsRYUx/YT1+0oclICxvYDA+AKTV76KKtOt2F+wu3wv
ij1qEkfFGaK1KJahrT+O7NKJkrhi08lXGa03FUb02RtGcAmZ4WvnEq0YaNGliwqbmV4JuofNBiwe
sp5Iy24Lt7NO4khbu85WVzqDfofbyegy8iAYE7y1ctGu4fgEJ1G0AtkEphC0Z1E0MSLCB1J1L6I4
SsN3m2/+TZSGNnlkvE4ftRB8j9t7Bz/opHuc1PI1cKER+y52VV1aPAL02SI70d5zp36Nwlo+A1bo
7qpa86qEqMoXkX0RDUQ9uoi7XCqTm6gSiY7KUWBCYCgbFcPVDPfYxPTuonkIHe0x1e9Vle3sxi4w
LCy3yJjnZ3OwsnPQQJabxILzsySTVE1hIzMrD5vQaREdN4PqwVcsrMAH4wWFsPirbBTOFt3M/CCK
cHSA1KvZW673SFJqLViCqZnSDu4KTT9QNWmPu7JcAxQv4q+gqJM9dHxrp7L38dU0tHNqS8az7ifW
NY8MABZTs3qQfw+gJY982pQr0zoFNyJy9pSMSuyuieBV4Hf/rluaiJwh1b+LVlX2/3S+WgOAaczw
oezH6tZLBXDpzEb6DlSXzpfodyq7r3rfmW+V1aMPlKrZJfE1E2XjIgYR141f2sK+i6a9Fl/KQHPe
yyqVN3YZGtc4dzBgKUvUUtCFfYWO9FNC/GobZmsb2NBFznmp7D783igAxAzNrh4cvfFOkmlF+yD2
5WdUVcqVuLw1vsu5U/1s2DcCRqSH6DAO2oGYbY7qbm7cHRPNcV53C2FLJV1FSZmhjItG1SVnTL2Y
ub9pXTU8lYiT/3VgbiMO50stPBLAz8j4b+TRk8ONOO6De7yIq4WWTaVZQCcsLP04F8Vh1VGifser
HcwtPUW9G3pk7GWzg7u9XMKw9LMJvPxk+Ya0jZVMxZaqsw4GeN8jXjfVRdF0a2dGyfA44OOyaWu5
euVtlIH+2NY35s53tHmkP5XzYncRU9I+M3b3Z7PO9J9wEhGL1Bnn6X28tElkQVLxxm1ZFOUtVOvy
oGtFdwrs2sDd182xJWgs9LEAqzLwwcxUc2Sx3Nb9Gnr9axTo0m8JpOX8Q0mqIBWXGb+GuPvuS5L1
rphVgtqxMj77JtrgTFG8ByjU9j6ZRMVlyY3PbRwae8IB8YMNFQiMc2UQP2MgM93R/8oA/A3yofRL
9fBBBp3EDJtJeOTZ+u8EZWS1aV88rDmq+qltwCyjU1y9ODVrwqYtlAdwGw3wHByW4F1ZG4JrrntQ
VQ0Pqt6aJA3kGLc4pUnOImdZJVuASCBcmwhZF/xrnhSrc17S2HlXhlC66q3jcA+Q7y39uDyJYqOh
PJdaYXNUwxZhKoV52bHJgbplle28ehDSV0Xny9e2yN3XoBy/qoan3kRpnBDglmo8iKaOYp0DxXAf
RclvvX0d5/GTnqnuqzuyl5gZ1XOuWdaru+/dxPoa8qnc171c7626875l6r7sSvNbDiILy5yiPHRe
l71jc7dujcB+Yh15weQhu5WuhHi+B3mjaX1lNddNB4KMHWecdScmS79H7GjgJUJ4TQu038Lu0EBM
zbe85nVpUGmltinMxth1WAremimhYwybCm/kjSiKA2zYZrdqxG0Ly+ozYCd+2WsK0A0Yjq6I3WU3
bUpMpHjPtqRdU6sYn4gCvDd5MHwbggnoUcPnQAcKyb1YfQ/HbvjWl4Gx7qf6YKr/7/Y2kktLe9d2
uQ7wtHXl2Qi+/X39pf7frv/f7cXvqkUHc9vRt3pqhOuOBfs974byrlq6ujenOuQyyrs4kLL4netE
E4Qiq3s+1X06ly8nclaSsw9VvokiMSa2pVNU8o6ekfxVJ2Mf7aT6bmkmDvah46zKEr6Blz9ISW1A
mITz1Stl520t3vVNi47NJumV7EEkvc7zyto3daVUxVb1I/niFRDxGKREAYV2+VJPiSiamgTpfi4n
xaZluYbW499HRf1SFGeIOrTtzmkAoG2pmq+0lGMGvbG3H3Ju1/cW+w8UyZyvEXwmOlWeHh0XLqna
W0+D2TrfNQToiBY63YNh2xiORuitZLEcsPsKmxji8bHKpZ2mOuMXFBm6fcNVheDpG7Sso/gNPwHO
1xa1ccUJ27m5jcJG13RtzCseVO7aK7gRA9cBTdupVd2f1NJHs3sy3BGOOrO5juFnkHNZfIkDImnR
6t7agKxgorfWUY/1HHGd2r0nViTdEYhuNurBwUYsGkc0XTS0YxAht/QVUxB4MWFf7qUiafcs/pDF
1/4Uev0NiZHuSxDiBB81dfsQVK1ykMM6Obp9rN98T8UTQ8rHt9iP/wA6TP5wso8d/EnSddSxsP69
4yez1/rGuxVZVd2zKdFkpod+hlzi1EBTJypSBWTDqPObEsOLRzJZ3nZO1txEe9EMg6ctppEDBmiI
00STJzuQebxk2+juIdaBr1oVPyI6hEGEgTGa1sj9Dh+08mZ4TbQvoNZcowRShdbr48WyQRbDjjfP
VtIFxwwp47OjB8aRsEd2coaxOyVF3x8lOcjPiZZh7OO2wSWqXCSeOsu+RPmA12tJkCRoIncX1rWM
A4Nc7mwn6yG6IrqMAFT7yP5Evo1Dq7m7qD2hGwx2kBEHNFDRts9jg9UP5s79S2Agj9zoq7bxCUp5
mfxasQe99ntZe+ttGy1vdE+/4D3Tropg6K8uPlRIUKfxphj8ACUs9OP4NkH4cOPxR1TZWxc/snd2
ryt0bYKJaz8Gz2BJ/wSmPP6QIu0HgV/o5YZHoNyz1V1S83F2O33fTlewQ/w7wIHlWDz0LKjMAZFO
ICY/MnCJaqN/d8AasARMujPaqP1jiZH6pMY/IrpWXh1jaJBC5g1gZZQfkkpBSAbxvv4WotbCpLw/
pLoUvLiSY90sBTatMIL39RbKneF2hzbuhnfdZO2kKN6LnfGmKEOaIRsg9+8BAMCtl3ftQZylhtGx
1DrllFpKtyGWmJ1gBIUsVSdksOFgyOHWq7lKHxBEFE1E7kOlOR0RlZ+PLM37ROgT8gPLdURdUdjw
0NjAWyc4Bt6MvMbKsZaatwYDy1PvygnyFdySBL1t4pYdTI+piKKdsx3qDJ/LqajqA6Ql3ciOoujG
pbKCnRiuMHmAJGdaLAqmRE19/J5yfcjPvRMVOFiQE8nSRuREHU7jtK5UIEpdChrrfzhvRDAqh6D+
X9cWxQ8/beEjcGQmtPpQt5wifr8P8vGUxO/V4PsvjLnuKgst46i6cCvaVHuWHcvda50vrceUx2w5
WfhoFtlBlMRJuuY8103iXA1DOiBdNN6cpoJSWKf1l7a3ipXWWd732pNeIBQ5v3RF2aU2wwE64GtP
SdWABojyNkn4h2DGA+og4Y8iKEM+O1X9PtndryOjya/Euc8yIu5XiAL/x9Z5LTUOddv6iVSlsJRu
JTlhY6DJ3Kho6FbO0lJ4+v1J/Z/NX6f2jcsJG4TCXHOO8Y3mttSaeA/OdPEyoTa3Py9sr1Jg/ed9
gkieqrd9dXhBIkNy8/oJ249sb/x5KK3J9uyxZWb5v1/y/320MmX4hfTwJUejCjBz/ZKfD9ge5qN6
ZPiV3gTOqNiXYYoIICI6lMQXRcZYSHT7XkByvM+t9eyrVSgMROz8ew6nL5FKuXO0aRXc2irBJakK
6v/fw/U5krrH22S92Z5DgqntyEVjCrK++vPC9r7tuaZVi70YSQXYHvaWUe4SsDDBkM6095v2d4Jx
wa3U9l2LZuxvsp5f7JpFezt34WO5lDJAKiYf9CGFhmlPxZ1jAFVJgbjdzqYcjxWqWgiOCZp9YqtO
Zu7CBFnP4qOtJtcyV5t9wVr3XoW1S8eA7nVutgqN9ap45reLfXrezmtmQUAxFyE+yBR9C7vc+qrN
8EalkRlBwsHXlLUZpfRzVfcW+D6aDAw0hr/T7F7Csqy+jC79VARdas6WCOhRDZmmJA1LgFowQXoW
SzE+h+3YwTRnAbG9OtlxfY4LrIDbqyURnpdQLp23vZrmcUHmJUy57dW5t/Jrq4iPbP0kJh7lXd42
j9trqXDoOQFaoiZP7upeVa4pSULcj8wludvubTdqEb0vutqcfp7a7pGGGgcpOT7/furnVdUu7EPK
IMrbnrO7GNyk0+E7BQ7q/7zv53vUsbjtRGXdhIvOe5eUVCqcSI9T5taMiEKGJ1qunV1n0M4qPio8
64l2yBdQMdsL283kQA3ylfU9raLMzf7nZ7RQ+aqXGrLd/37Mf73FtFM8ZNuH/3yaJKbDl/ZcB/8+
d3s5zFO+4r/euViK4hOHJQLDcjGCrR+vjC0WQRys//WD2wv/vnL7BeNCDfeuEC//njO23+Dny2c3
YxcM7UE9dXEf/J9/08+7//O52ncRwW349zusW2G791+/7PrL/fudtlf+felQF3cpYFes4gezd9Rz
tb5te0MoWto8293tle1m3jb/dlc4A+iG8bfLROhWGcY91QZxalN322VJ47cEWEQJVrOoKz/Nqpth
6KFplOrJisPlYLvDH2S5c5ADVlSTL6lnREcKizwKFz6YOw6nOO+/2yJ099RMZweEadLoSaBZ84qy
db8shYjsdPCUlhM5oFkBDt9x6TF2pFs5bfbCOvOICe9ZdNL1JIcdXI/5qQ0bxMXDsxZNfBg2P4jY
2VWq3cVO8V82qJ5o6OxyuluV0D/jarwoTD3nikjEGQRDvQ78KoWhQ4bf94iPmGWqm50TRXto+0y5
V1OWvDV5RvdNeBbUIsTLrU+Nk8QmlWe3/57TCHHxlmosTj8/FdHJC4oW5BK5qcr99gIetM9+wXHV
9BIr5/LYNY9dLsb7kUKot1tY6CVL8nFBMgK8LOUXiZ6VmpAVEnKIPWgGG7JDP3kTVlPhojc086vU
JhLA1ps5Dx/aER9/UZ3taDRR/XNT0S328ZhNe72CNbY9V0JgOCykrNEw/X/PDQuFBEhT/dCQolc5
ZnhXrDfgKNzabu57C1xT3sPFmahh7pf1JsmN+ujM9uxtDzmDGPcpNAoMQ92/p36e7yzxmpi9cbM9
5SiNDpdsWogL7ard9tx2Y+ihzpgIZuP2lv96AWKeMXf/vnh72tQr5rtzVZ62L96eC+PRs9zeCPq5
ZWK9/pLbi0mmlmfTAkC4PmXSVr/athKMUZw+VPWuwhB832ta8sDM/O+UNOFp1IxbQOT5ZSKs6n67
cRZY/2CtzP3Pc/ksS0LcIPNnqpIqWBpDg8zr4SYzM/OeZr/572eHxNotVUj6Udx3pGg5LNrCnIyh
xaydw7/HJCQ1+7bKhY/Ol9fj2tTPa/Gcds7d4lIdyKVhVtQM4t51M+XOTM7R+sBI0v/cTGb7PtC1
vJlFvi4L8fuQ/ocw4+d9UwblKF849W4fZKuVRXZFck/g3XCtqzn4t0ctdRKhNe49qMjdXdUW0YOg
Sfagp9VjHUbTeXvbdkNJpnvEAtXH7eH2Xg3KemA2KMe3n9qew1GRY0nIblnDTb6rRu59XhruPVzu
5cYwho8obKGErM/rdiFJkkq9MHVw/m9vg4B5YnIf327voPK7VxPNOCcL+181J/1RiVzrHrOofU+C
WLPTYocsg2mx77cXtB64p1oznNkebi8ATBHXJqdgJHlDgRwb94ySDcOXCeffTJqXn/fG9E4JM+vs
Q6436d6ZUUyAs4wfatwQAfEs2c6wIaP5dt+Ee8M1IIfDb3kA9Zw8iL7DG2pk9A8m+qGOkRMqtGaZ
bDfULgtpWaR56stEtVFHxOEphIWEK6kvBDz8n3vrQ/h6r2VPlh/ZGi76uzVaJSQc+ma7R1xzwfz6
pl9dQsMqYdzubTfjJpRcb1jUIpzcngRdOxxcnYn3lAJ8qean+J/watV5q5Td7ZuqL7RZelaxq/Hh
54YaGavD9rjYXA9SFK9iNR4Nq5OmXX8FsolwHlmb/8hsALtBg6QpAHf3ZrvRm35aCDhqV/7G/97V
c/cryXQYGF0J9nF7WcoFh+h2NwU7A/I/SxlzAM5naAdl798Wc2YiSDI4I6ljMULctuK/l4G9nNeu
zAH2CXEHOMywL4idMhsKFrvhzzyI7xBaRF41h4n4r8DUHiNyHW+qQb7ZbNZzQhzYvtfERzwLdzet
qtqMj6ncM2ecYrf9vT9be7u3/QeYYcU7EbGtFFLSzuqgB20WiWNPUNuNZVT1yWKRkDVp6ynqcBiF
9ZzzV5vmhEMfU4fKf5hdQGupyR2A9ItiBmmLiXk1pZWr4tpe/1nbvQJow64BC8J1V2o3HWSLqLEY
dBk1JL4sny7/tWGwKLPdLLcDoWhrvqIUIf1+Gm5NbH6JIlZ2hnmpxna66WJr/HdjiGS6CfV1yxXz
R6HpzQ2W3+bGLRug49vd0nGlttvubtGr273tJrPDBrWTCw1j1c5XaxxLbTQYdCg6/s8dq3bt8pQU
gABWj+j6Z2432x/883AoDMgyGrmZ4ephWlaN4rY5qs1zut3tFxpeZWHPwc9/ZttPfx5u91xtJN4K
Ay8n7wpOIDfGKvv7uTEHER8GYZ6zVXu/7QfbTbI+HBlx7Jeku2xP1aFJuEPkUI1ssQZySzSwFMn/
V1bVr1zrWtJHjRIP2Ooa+3fXHvTxlAH5wiTPNl35EI0gxmC72R6mCRRiLVH+tpSU45lgyN5bOluS
iqKk09l2qsAgpquvptmLCqJ1Y/KpA9VpWMXoanig9/Pt5tOTVq9gXeoRcmMrAuew0s+Mznd6IfGN
ZrdF1cQejDIGpUsdXyy0MLdROPjM2ztvnItroXGJKN3GDFwoq2e16X1OGTUjdDqLdTOcwA2sS9tF
fcB9rx+XkQQhyyGT1n7t277cC4YwqNgHSRZLF+2TniBKUXqKLJiPIBMMuOBy0kjvhK5Z/qzNyi5U
emJhpL6H/Q+ebnk2RH4q65r+HZFESSfem7Ehs3DO9+CXkp2J0a/qh0sctarHxRFnclxVQYchIx4u
gF/Rk6SMdBWV0WuU0lTBS+UDZUv2Y7NmRPcGKlxaFAyn/aXWR/KNnS6oQVR0Dr1GOf3tbDaMI12i
Uvj5RbqXaM5SPyFgKyxTFa4pEaWJRrtaqoBvjRQ6PqGZjfybhjiyVZRU/rSYziGEdaPU/bHXYzYC
HLpEWGxpEeMV70aBLmZ8cZ21dUkQJPVY921z6V7PLZoGO8a2TmV2MJQZI7CC3n8YlQMVxeIzf/yg
eI53zox/v1asDDYRMh1nofYUeHMc8GjIN/nDo9Kdj5nzMIFAOjLxVC+IaUnPcEhgUEv+0TUuXTzz
QwQw2IkclaytQcCcwvUUK3/7kGyZdrpd9yA9tfrbPF7+mLzolx0XyoZFtmKH10ofvpoCOpLOIepr
oySsaR6ZN8Y2iTlqKgIaopcq60jAtfCJ4eAOctoJhsAUvmRq7lv9ihSBtexNev8acr0IoLx65DKT
D1owwnH4LqtxE5gQi/RR5cwQvczboVH2RdSFDzPE9aVxftc5qXqRGn3OUtn3DgvBUZPBWgBKy4jP
aOX2pht/K3BYvWoim1iblje3oWFBA1JT/thEJMI1MpKTodHJc1P1AeKC4xtzHoSxfJo1Z08QLvKR
GCmWIlSmrayQlOwra7RhvzTTEMxxXu8V5yVWytIz0yLctXlJf0aWe9NSqssS84FjT2cw0bS7aEp7
0JTzaVA/WfnHvjvbcje0j11GVGtLXhf9/J3l1u9aL8GzAEhyDEKPe/mCItcAdpTGPimehUc1qPkL
/FXPJTDV6+ep8FI7PppCUT0JsstKxQsgsUYgkgTzlVMfNWpQpqSvOBBDVW04akZk8tr8GrnyM4ya
FqhT9Z0ub4ueAV/L4y/EuUXQ6c9EKD5L9JJMXaCljmcXZOo62+inwQnotU3zYNMyQwRshfpf2jcg
TKz3dDSv1cTQPncvQudthTbeGirVP+f0dCdJHe7r7hIuAwGy5XwgntciXbaMj/NvkrPpVz9l5fCh
DQTKq/18L1Iq/2FZcb0VjUCi0Rn0Cc7QJZDJAc0wYMOIfcJvqwEgWPop2UheWxMKrBjKqZ4osmKh
NX5/YNurQW7T8CdS4GzU+7YwwweyDfsdo53Unxr72ZqKwCgHTgQKGNo8fyPjPg80l4F31/aJ13XF
K3pRTI49a+gpS8hLQr1ptQQJrzmxKKOnXafkL8D8H0CnOV73Ki0IdE2S4bsfT06if1dK9l0k+lfX
GIQFtpD5VdZQdLgP5TjMe6dgWJBoaNmdHB1RPEdvGl3QqQD2N87Vo5o212ZtVJXzOoj9Y3Q20Qsj
v3CMVLaTwoN71+4mxVrtzvWdjFMvqSy6JatQt4mmU6VxUSjQCFnA+2C9cNa0Ij/VTm2R3NkIMbw6
r65FVv0tDPvUNNZnl7DwmsR97ORFINT8iFCFflDYk9cyhvjqnfGmJ80sAlUdNCjQd4ORQuQZZRZY
Cmn0utLPnmKWUxAaypcD2SgOJUL0xNgJQqX03rYO89Q+EfPGGLoQB7oAB3OhkxmXz+Wk7gWp3nsn
ttAPo1lJTHYzpXpz1Sq9kX4UOytD7Jc0Ymjj+cu89HkAf+YpbpevarJe9Wp+kJavF1azt6LpdgHN
mVmQ5zryJzXLuq3AWDtVB2ew0pmoie6UhSEybeswJkrgJGTdv89J/eFG+ZNVD5fJQtOoji9xnx87
NDjZxD6R9t0eJBtoGnmJAQciaAOM1uZmkNWswJU2MFqOT6jyZn5sumqkiTvDjIMPDTSA7IrI/Jj7
6YNs6sKzc+W5cwDZ9In+3hXZ1whOz2imd/xlf5Dtoos1DotMToMonmZs5H6uVr/qAXh5AodJZiiq
2R6PghCxQ8UYAM2fQe+oWw4MIIGpdadoGB7INCJD0KE/Pvb2n050oCm4wpKxTdR7KUD+AlD2FDES
eamWYJvyi96XDxloHk9bRnMnXPcwWe7pvegA9EEbOlWT2cPbzxDLz8gjYnI0SWM/E4pRXfENI+Gz
wabrHJF1SGeHrnBvfqlFf8nU8W3gl2Lp95ogwoD0mb+4rXLmzPeIuKz2hsFm00dXjWT6ytQPfToe
pyrcd8duLPcdm4WTBCt/ZoeTx2wvof4fQQHb9TWhS3XsyVNTO4LFJveSVbA+ByNjnlLux4Sjd3TC
P3lOhHKGPq2c2ldr6C+6298PTu6T5/BQ99GHWbBuxEJGdMOYv9t46uGTVtJnNEPKgyD6c2HfYCIA
Nr6kbGi1kYpm2jmGisB4OAjWGSeX1XJVXIkebakDEpVeFYfL8Gr1NJWX3Jk8ODx3eTp1XmNDBFQF
giOjiJ4qK/9T91PrFX0+Bo07kBiJ6bCN1ZNU3V+2QRE5x5Czy0iejY4qux7Cj6HnuFsGfW8B87Y7
eWvQvYOckgUg7iwlZxrahKBE0U6B3H2FQYjQKaKFZtA7bKXBRrbZjESeLJzQtSIYdNvF8O84nkzH
IigeuwJGlMwUda8bMBu6NvlFAHwfwrbnAkcl+eB+q9MwXDRAZKzGzKMT9k+KmMFuusOH6CGNz0qC
7mX4aDt3H0mQol1CRrGbuUFOi6BlwJEjjA9KVeHgoQhrROo3ER2BQVULOtbZsVikcyJk8tVOgPdw
BR9k/a311MbzyOFZwddJk4tQKhLmRhiKKbtLk/zSOP0EuJNQNZHfsyTNJUqqv4SMxp7QBsZKxnPY
OQSVlL81yHXO0uKS0EgECxOHfM7ydoias0WxGPXlVboMDckXAXV1i4HohVr7xWFo4ZvRmhWhT1+z
yQogc+R0dVwuNdYcZM6wJgxyNbcIkEo7OKrNa6Y3HB2jb7WLemfKYqIYzzNPONRgVo5uI0r+SvrZ
/dmsVkKWOcF7m8Znsxp3mm5OFFaEZiQ2bAdruFfGqT4lSnZvRBTkZNKWulkeDDpTTbOMFLSxPGDS
NjqrCGgIPVtx9Bu+FezUDM1erDUcAew0yl+afp9JlZ1Cy5hIBu6ZVl6LGowZiHvh5ahtj4sZtUEH
EdMdUz9dzNt2cNGmDn9M5Yao5UtCMGtJExrgI9q7rN5hZbxPpRB7tWzegSzcDOUC8blaEc0fjSC4
enI1zPpV/FwLm0oIDZRDk8Br1Ii6s0rATCJBL50DoiWTaEh79FMLc4814woxP9MBBKQcZzLbLX0v
jPlJV61Lk3IExmzhTBAqwVTyj2mHMsh7iMPFLtasQ2JNH8t0g3LmOUeR6pEL0uwKje1ElPgVJway
kYX1uoVXqZ/XFrz5qkDmW7VtPvSQN707K9reIvDIc03lUVRiLwHcriepyoODihVqRkB9WOlypH9k
nNgU4ww68F3Gxm/dUuZ9qEtgyVhIIRqyPM1z8HZUhKbL3l8peAcoTIhNjPGvUOP3SQwjKTP+GlZf
etZEu9+EmsR5kxaiCV5QVx8SR9WhytlBRsqpp7jsJbapf9Jw+UOGcn2WGVNrncH9TFRRpmu/APYV
AVIZDJSGFqhZZa4/sEvoEQe6zmDfyQ7ChEurTdPR1qRDHZDWPqi5DnpK/5ZqDTjq/qwk7G1VK7wu
r5/TvMSOZN0AxgyWivp57F1SfWlSeFYeH0YSx6F2LlcLCXstvmfN/aqLJQ0QstXspsODXY7vdjd+
QRI9LvPsW7r2UU2JCS15BNGL+SKcWhM+yVj6zEHUWjzKzH4YOgdbRlrcSmdggNKoDLLd99TsSbQv
jKew/zUIFVQ3DFESxEjcUe0wmOLyNjfFRWgWh27Uk+fEHKNV7buaVYesyjGIE/WewJFnXZKK6Q7l
PornX3FoSrSA9gMDFQJc0hBm8/LmuL8cS0Ekoq8svqKf/L5PKbApMMHXRUGqV8EMxZaYc0+2A/OG
+KDU5W2ZP4PNcxl2hkf2Sb+tY2M3pRorManxVj0pd4puGb5z00UAO2n6oV0gG9wd0JyU9m5s1Dcl
zxm1DPohnGDuTSFheDkYtMYe/Ej2X3GD9N40TtQXXZlTYIy2Z1JVsvoa79TsRCVtQh3OSalKXF+r
pMXXkIeQu4ofos0tG0PzHSf9nu34LWZOOc9D4SsSNmDq6vPJnl8rkeS7UD/kgoF0iQ8VD2q0s8iB
qcTwlpXR2qFm5R+m/Ndcq/W5IDAraTU6reTVKYcUE+lsZc/TxNXbJNV7X4+UHNLqGRN2jIdjQqJd
24Wh/F2HZGRkcX3to3hvECSyd+fpXGf671zBsBunkN9X3lDTf6FIemYgXu0VNCpewxG/cxWbtaHL
oTSO3bWc9y4U4Hmm3Y6eqwnCLILOVmELbHAi5Ey10g7vXx7SC0mS7yrML6qtADVPa5KFQpPRU9Id
YwAbHqIl22sr/Xs0wE7lz5pll4eo0j5sTTnay0T/xEXNY9TfVQXqFF73N7yZTyrqcd/o8XUBOQzZ
N8t80mChECx3bUyE6/3E1ZRDEcNh+YkkBum3/Eu+5TV0iVhOOEdpBJ0X0n5xtek8t8BI4MyRJW+0
d7IVnyX/LJAoD0nm6gdljVyO6/mSmyrU96Qc9knCOk2l9q/r8YVjFBkIovr1dGjt2mg+8HNMwYcI
8G18IlboOdN0JSAB6/CCkTT0xiZEPfTtTq+NY7zS236yi4FqE2GquaA4I7oa68Q5z1yWqZyiQoOC
l2MTkS293qZFXvOuWvpHo6GlKtBM0LD9VbHxvHI0HpQ8o2UojDfJ3FKLRhmQ/rPyVNzoEpviKVqs
o5ZToIuIUD7OTlQAkPZYwzo67NZmMBAaQxKmYXXvxtFD/YcTb8jkZ8RZOcXyIRes1KwWP006Eosi
1Le4Jahh1ivyoMYnAKT5Hg3XfWrLC2MFjH5KfhV51AcsAi/jSm6djUftMyqdT3voXjqVHTMzX8i+
eNStMhAROYVEAEMBJ0h2vulajhZsXSjEj52hvg29+VuxJX1llG6dQXZdqtKMSbn+20ti4JiQp2a4
Zg0ccE4AyOBWeLP2Hq6LV0eJLgukQpDal0y3Fhp33VfdTPvGVl5yIok9OzZGf6wovFUTNUPI3kIV
M5SVi1VcqJ4p8psq7H+XAgtFPCxAKZE/tcOjnYuzUVidrysDNVWJ/F4FUD2lihKINZ93cLUdVnCi
6NPqKy7iI+CKmzaJ92pmfsdOS5+qZQpIkipRislBn+trZhEo2jb5qZZEpg5qvUMV/plpHXJRnYRu
M9mlGYPntEf/FpaAg80dv8J5iO/spEQkPF5KRYPvZGmxh+kxHI1fYY+FIgz/LqXypBMlNFlV/KRk
HzATS3PRfSVSUWON+nWGPRYYvfZlD/1Jd5PHamSyjgPwuw/XjR3nH7MmX7MSXzVpC9CvKv7mZLzO
2XhbpcjzwuiTEuKTYNXYsyu5N+v5Y6hXX57KhVwpXBSBSwV7XEdtR22+diqnA1O8ODBmWrNqohMA
r9NNiD9ck0SKrCsvRU6cUmX+KpxRMEFX3pdovKgNCGm3vNU5hQvbOfRV5fjFCOSu7HfJmLwleSv8
v41Zf5lG/jusa7SWevVQQGvs7YKTi9WStmT24PHOSznuQvLjUTnh1dbqMz6jR12RiNNx/uKyOM4j
WMKYbNA0VWnqDaVkb0RzvggjUJmpwuCK8IKUo6/6/TKlJCUm2X6J7DMOyk9LNB/5stxJOF+M1axb
jpBXK4PWpgyBW1ZoMJ3ooLepb48DgmOFtKh0uWJeuoFauxwa09iZ4A24/mjkUea+o3N0yUWVRzId
oOgjA5+cAcg6f1RtuL8mm+aNTT/FM6jo2IvLWyN/GUQWEKB638b9WywZga+74DITMYWwRN1HFjsK
/onrkocHOuJvod1f6dzehYDyWSXgQ8sbbUcK0TkXxWMf6+/FZAkWejFlLX4qx4XyJHoujGXyuEkF
IpWmDM3j+shq7JFQ7be6T79Y/T7hAu1PYPPJVF7CAN/Lm1lf2jp8pzxAjxFTooQ06i8Kg5xWI2xl
mM1s5xT6EZURbb10NigZmoh8SOVS2bVyZa35OhX0dpfB3pOXXQaVaY2s6Sd3XyygaBaRZ8eyvS0r
hQEBH7BzMuWLda8344UQSegcp0XBN1mArCQkK5qc6EYmI4tGyAnM9hW/Tk1ii2fzMHeFdqPkTLAa
nAhMImwWak6sYs/QDvPsNifscYnXzmQwTZpR/FLmDmi8nXWH7eG/58DQpxyXXR4GNhYOQPy1zrWq
J2zcLiqyDNb0p+nNEQkwbgIsLHua/cadT5WNJR2T04dFH1kT6E9tY1CO/D37RaNQHURIpw+IPUub
lyVvu4OkQm9HrmGypQGZ9I/kC38Ofb46u7j6LMp4Epp0D3b41yaz059z7RMdGdeaDrlbqoqInOP8
XRkAqlYGpb01an/C0uGgocIuwvC3kYrBp0XkBGADhGsAcVZL/iaL05LT3CTjWrLFyjm20fCF9lfs
6l+yQ749cxIOh/AEiRlAOh2r3tVf3Qzot7mvZ+W2Wb8uWScwhoV8aoR87zov8PPAHpYkSyylL+f0
sqjWr6K+q1MhvTQfH8uI6XPuOKe2FrQ07btMx01uO9/tZALxj5r72cwf0nV04CoFbcOpPQs1Gv2u
NTgiXFLgcZXdkI9RBk3UTMzw+4DieuSwNk6lFATqmKzejkYUC2ATKDtUCyKBZtcwUTPDhtAYtbvU
rO/aVL5NxRq0OKXyEBrF3zFZutse0kZEe1s1WSkbkcsFdjaYDxjGzo3Vt2S2b93or94ZzGRb8tAc
Fpx14pScHtPHYnwJjQS6kMMaLY6MyMNi7U09LIepmnzHTVk72+boMVM9pImqvWYuZ2vYsaxuabFM
BflQWnIWA90XS4ora+wnSy1eu8LJd0orEoQW0RuMESzsjn7AzaT6CD04Da6iQ5vYITqHNKkGf217
7qSOWV3nf6yv09ZFIRjSzLIDQab8lH42mIXtVcf6XHDyFyOtylAyXAGhgsWdifvYT6zhFHKXnDJ3
/MyyNBxN8knLAQKqBsgXWdXIqmhYmfV3ljawX8rxmM/0mbXcdE+6OPVFP3hzxGCqW2g+2Xb2OdDk
42pTKV6J6KHLq/gUpXItoPV3E4uLR7cyAncytfdqUTBY0c3f1Tp6Cj8aOiy+linUrv2lo2eJTLa9
ibAGDhQjD6HFXllWNDsHFd+JvEr8dT4alXrnliaU9Jmxh7Um1gwNHb9kGUbmZewwkBGyQxtDqaC8
86Y2Gx4aMtODjnijFch/pi9/G5mNnw/0bSaIGtpIW5Naqj6lsoH4wRUhbkToN0Oi3vajui+oKb3Z
xjmdLCSWC/XOrYVxEOrQ7CFEnpYmtT0rK3exTmDLEnFxiCLRnUf67ZmDwD3NpherRGSq9s9Mzfj/
lwvSHzqyYdKlN3lFW511K5za1CJ6Re5hMUCRaMrk0tvMT5uWpn1tTAqmWHiQuVvslt7gYjx2byB6
dqW51p8V1rhFnsyMM2meVC+ltRhHW69QM4tqvhHdOhNqkdMQv4GGz85a6tqcPHG8GzsRs1soo8CA
3dEI5EBjmWWZL0XeFr6tlaEPcqVEy4nrtU59IttKAFDrIXmXT3xFNnMIG3lr+kKINU+huZgife0t
tm2o9dYxTTIETBz22HxeWou/uDH5SvxEdGIii9MaIxnLka+mayIszooLqM/pHFUPKi0U9qjSC/mv
7OKsA/fdtSz3+G6tnvcEjUimzlRZNrOeneXUlZ9G8ihYuBMvXBCxOojywLDYgBGzd+VtFRPeglf2
U7VE/6vQw51M51djxHUpbfnchXg9kQG1h5IgGk7R/d2ULLxJ+StICaKtE/2uDWsIbGe4iZih0jh0
dcAo0Uzb3Kq/4Tezieb0XqqDQvi0gwNGOsRulBgTmho9rU6HTidsZCBhs2RPNkNwaxxIuP7rWzH3
nG6mUj8BKqkWygqTfU7U2vcUmZ+q/ldOyzfoGcItAIWbzf3SWSpknJA+dPgJfIufFrq1V3McFIwM
odd0mEzoeyijvI7MmC1SfNJY7rpYeXdb4ewGrSVwLcmqWyZ/9i5fHNLxBDMdxl6+qlHpsM7B3EvF
yrr2ANhH+DAxsoDL9ik1wvnGClVmGyx9RIkkx46qaa/AgkeH/NgrubpvnXsYFxSG6vwiJ+24dCpd
4al97iUTEWvsfT0qO38aXY1CMV/47aPbuOvfc4sRmfFXl8m9w2qfRTBXRSknpEYsB4aJAXTsKtTs
xxbf+F1EHolSEWZNuFMwdsp3W8l3IyLXKw9vswFtpRi+R4eGfp3Sgkdd+dTTFCDvzYX7W1o0P4xn
GbI8TKE37DDofCqrey225/NkE11QpOmDImro+ebMLrfUlVchRQk0yZrPXpn4XV3+UY3xdy9VKhZr
PGqcew4rdHus8t9oN0ivhH7KvJeVsW63v/iLUvaqOKX9YuaHGAQuYsMgU9JjoRLo3IbGfdO56U3V
sW8bTRCxkb25dpEHMgTXGtfcxf04XmtnZ6CeDZxJkLYxfM5zdccVNqUKNjxRY59rqxIdSL2f09Ww
27PuILQNgfxSf6eYrFgqpI+66oZ+3NB6jSsz4R6NkzyqhrvSwpmrfNFrHz+U6Mj0VQXtJK6yY8y2
TOWXba9sFsHSqO0Q1kn+K5q6HCJ36e6S9cak+1agpL3ZnrLyhigjOg91ZvHXdmsETTgdC+SPaHJ1
zqUEqzuKC8W/lXNQN5yHw1p7SockZT9QXzvwEoGm67YfGUfHssxALO5rlMQClxs97aorxl0bspAp
RnwQqddOVXNqpu5J2vVy0FMj2ck2v05IxpgdM50z2rw5cPAQbOwMGRzhiVktkzhKOM6xuPTBVNAd
3hltN1xl7fzKSzZoueReUWvttXf7mgzvvcNF36lhsvSMN6CO3bXhTJOfNmMfT7/H4X/YO48luZFs
Tb9KG9eDvtDi2q1ehM4MmZrkBpZkJqEdWj79fPBkMUlWT/UsZzEbWLiARwQC4XA/5xcaKuIOafm4
1R4NG2RhUX8uSpRcYHSxFMrWXuWcMzJiq2Iy6yWL1rUPdbAjxYpmzmy00b/G1bjy7a7BvvA6qdph
g/A3yEX/5E3BMbDZq7At2yR6ES57JSEeo/XXGv4DLHKGV6ZcxKMc96IZ1U3ZJoRh7OAxHcl/mjyX
AhSkK2X8NuAfHPuGdooso1s1Igs2SoozQqm53xwLjGbWPA5N5y9MZJCXzqgunXpkfjamF3Nwd5WB
TXb8zbG5Qacs/VoOcGtVp2Htp2BiJMZg3xvFQ5UApmi4ufT6Hh7H3qtA+AR+uPajChWPVl84nvl1
ZpywEEedpPZ0Y+nrzkEHeZ2Sf1l3gX3lAfm5hqj4oM0240GhkG3PuQCO+VKnkC3hEeUEXzeD7yJq
E6f3nk2eWnfwKEIL5NrOx3NnkD2wTP9TeAGBwqyy9Ptp3epA97vqOLZJugWWcTV2/hm7EKgvxCIS
bQCq4zBmMI5PmbBeq2k4mmZ7ZpWKbHG4T3x6cHcqAILqTWK23N3z6ow8ytmOQ5PlbJ0ROTF2pdVc
aQM+6Nlwp4yTdmzBAunggDd5tMsqlriNZ7zqidEuhF0/KXkzEedKeBhw3XSYmSWgp8oN9w25NGJu
z7rZNAcNs9g4dMeN0jTeqp7ypWeG3C3RTYoywzJgrs+rLbJKV2AmeZQnqg6/v/ic2tiJ+YOB47Ty
Gljtc2ImX5oqnLj79W1f8ruYEeaF+K1v7Kn+HBgEIeN4ptPHZNAMPJ703A2WJhJlRBjI2Fpc5q7q
NgCfmGGv4yZ+4Pe/db5UReWtAuIFhGkJ+teeulB6tlVW8DrUw22tO69F2jy5Y31HFsJf6rGCTr6D
cZaHolTpsx0wtRm9Qx5VwTXYNoFkY3ngLtpsKtnyq2SdHd/YI5T2RfN7d1kKcGJzNks00PPZqaUr
bHeuusFG/OF6NMatwz9IBPk2Y+L2beWj0UbfEDcTRJ7LYZurwNqgv4fVq3DqJ3ymiEaL/FyaG83n
ycmcjrqyt8vMDvVj8UVPXLDpw7p1IyB1qlngywDvtJjtZ5QRgJ2vvTj6KwlNdx1O3nEAkrYSGtII
QK+jUgXT64XXgzVpizgKj0Wu4FppZAcbtloiymzbjJa6BjZnsbrol62wt1o/BKiNFSUWLOWtzsAo
rPH3T8zrik1pAKMTd8cQ4rVXNszw27GIX8O8nEWnmitDKHxvXDlNmygOy1s2YbMH2tg/alPo7Yls
LIca73HXirT14Ij7sKguRosRBDLVfIxo1WdgXV2i5fC9raOdsBUqSZcvo1HFuMpIDmjq3QD/RvRv
KMhYDSQxBsydQE5ty0Yp1n1xbiZV24us2/RCCVZlwqKsqHe50Fi3EhOORMSvN4i1G07HKGMC8sNS
rNWiuQ5cjNsDFdsFEEeap9RrL1WgK3cf06FaV13NEqAJLorGor8X+UtAQq+MMaP0AiVaKaP+bDfl
2VSbXeal47rRWO+mTWITDzIgC6Uosvj9pQmML4W5DwxmTXwCHdJh3zwwDrlpQXPvvFc8Up4Jfpml
+0gGZTtgAwenZW+wKQ0DlhFDoJ8hrJzDXj1HfQvaQ7sqgjTbaIQH7My+DLo3Q3lYjhYlRoojWNei
0p/qIboHYclyFB0qq+kgagj7JCbjzjfiW5M5ZeM67Tappq1XaNc+T3LIoss2J0GGNeU6jolG4tgZ
R9VCLwdjBYySkhuw2CnAxdQZUXO43FEebsdO2zhNw6qEYKOHZ8GiUNKDOVQvfty9JDW5inhaaOVt
WrYtfxoof37+UQ/tl2iwXtsuR69fXxlqWmwRvydfNiKsULJrt8MvhGRJ2BeiInimnI18ug8t5zF2
hp2qG1dlyFJVafQD8jvQPUwwOi0PRKt228Xhm2Yq61IteGAgDdF55sYqecKq/ZdKIBuYfDENEx+2
5Iqg7o3tEIlLm/xp8r1VNU7mNmy0Bw8f1rL0PoXtjIiPwoPSA6QAaIcLRDYcrAzf01wnwJ25Dyoq
bq2fnxE86kBedXdlRyymCSDD5o59hDiGoZ1f3GYQGRbeNB5E662iycJFiS5kTA4GOimkWd2N5Va3
hpU9VzVeZYrqoLUPIE3t7j2T8LLhQSuw3Lu+0ViwWSumXDLQaCQAwzUfEgw6oZsgL2YZ1bNQ25UC
SrXENXSI9LOtOXiGohsYE3NvC383P/LICzxNIrEWZijgpkP18UvrpjTqk1UN7pJcI9tuTOsWSmlc
0tau1wJMT++CfByavd6SDQ5Ip1TKV5QcsHoktrroKxQkwaXqDj9tT748TTX2pc4VIXjmxkgreK5N
21ZrHzOVEBiqSDMjfatA7K49m0UJC8UetsqcBkRPKkJ2Qg1GggOsfv36c+lqm7YyD63joIdS4AyZ
MGcjaOHkBDTb5tgXZnPU8qg9EoCYSOv1yg74SL+olWK4ymqzuI1NJbllWz2/lhV5Df8RnSIem7aP
FqQfBtqystR6+72ZjsrQrbE1LM+yCjgAeQjL/PQ+SNwHMfO4O6ytqS5uicOUt8DF7goV8Q5ZZWDv
eio9dffWYe6VYmC64dOGq/eBCKTD0u915Ur2A2w93Awl9vXzqPIAt2QXQqgkbc0nk3W1XTdLEHYW
Mi5/1qWRu9QQ9TnLHmh3jaBdYgLaVtKfzaH7fmBvd+Oaor/+rd5kbYCUTk9C68/+WmmjYmEeyJPq
p/fqFGu1UwDCSA4q69N8xHoqtC7sRTaFXvqXGE/P+9IHOJUXfXMti7aXJ7MH3LSOhri996og3esl
sUQR9C1Pjsa9wQNhmUK/aZbCGY69yuQrTx0rr14GgPWuZDFOvXgLscFcvQ0c+P0Br0KCZvPbVimq
c4n21lW+lesVT2RdzKN8pz7CsnHy3YCABN37tsx2bKeVpSxGME+Pvac/ZKXC51DVs1Fq9Z0cR+NM
QhlVeZADWQJQXyk8fyNbm9hajmB6YdWk+Y08WGlZbZKKvxZSWWG4bO0crYs+q5eyGURzfsMbRrsK
D2Zm8blPFk0hqCuSWu/jJPU4sB8QW4IU+qZpjOhMiD3c5P2QXkjBz8iBorhBos5Z5UHU3SZIaq5q
VBXuxqq0lz7sm3vWXtUy6O30sSH6xv/O6p/CCT07J7Wcj2KwxCJV2vyzWRWvmMpCl6zEk9vF2deh
ENAGY+NFTADZUzf/1gysKDJyKmQ48mWnFkwck3rxB1Y0i+pAtApIboYKjWnHwA+wJma509F7yrch
uZBXEhF7o5nKl7RybhwQ/l+iPv7kirB6VtkTsHqrvU86udtFEqfjJioCrFE8rbzBTB5dzdRhCpoN
l2VdkBRQKieFxU9XljeyQQs0h0nCL9ayKBuqiOBQHKQKyx2GeutXBMPaBmK2ksVmHiB3dHfdDS6K
ej/eA6/nHPg0eTSrL/NwOVWOulEMDRXiuY8c3yMnuB1Kq3v7qLJB1H67FTU5LdlFjj8oKjj/LiTf
n5fg2WCk76YuwS6SFOgZt6Bs15ZWjCVoER75mynrRhniO0QMomWlWc3nLFVOulX0ATnim8n1w29l
Zj0D8Paeelt3sUBuoM32TkpUxSv3isiNvaP37obNa8f/P9PJixvdx97vPlo5Ui6htYY9wA80JdON
cAr702Dr+TII+unW06J849kZcjtZ3V2D7ne3uDb7Z2xN65VRJuojiMIYwaTwUqrJrZh0/WQUGUIL
ht2TmiAX2CZheeLGIVEU5MkpYeu0NdBaOCaJmW7bEpWUVJDgypJ+PCaW0WwNAapAmCT/W1PLjlo7
6luUbYKj5un2lj+Kc0gSiAA5Ey7/smsB6GRbQO3fGVYc3rAaYUmnOfbXIL1GV8J+adiHL+omGG9l
18iaFKIyf3Yduvq3rgY051sVj+9t11jMvm1yB3oqPuB9tu19tE1RWyacIesIeG67sujDdY9d6Kqo
VLJ+fn+T6TXOyrE/rfVo6m/kAXtZZ2kgJ7GRRW3up3UwcQOjsLYFUxvG3TGxbFR9gis9Koe388KY
oLKr+9U1SfCXCTc/hKqI9IP1vzSFh+wNPCV2g+4ux0UFjGUPGRhewo2BqvAK0M6wlnV97vo3rO7B
6KO4SU6IfrLO6Y1VPyLPJEt96GcnJMp2siQHgp/m7WLc84AzM4Y8WKblY9zMf+i9DjxnRSrX1q/a
H/3If6x0pO3OsqrwXIGkW7XLKyzUhzRtVqreg64ggNJslNjkt8MOMlzDRoSPqUwJsSy9Pjs8FgAC
zJXEJpPlW7kuKwT4iOO+9ZRFhPMJNc2H9yFkQ24FzdkmpY7mtIsMTF+fNX9UdzJwL5SUD8GN+X+o
DCxb3SkaIX55ouwoD7IBHirp4PnkaSqAjyeefRXMG9AyrIxTR/znHGQlsBZUAz8TNaxJ8lj5RS8Q
qrAm+Dh5S8LRcMSr0HPvJgog3ngl8XRZnzneHXIf6p03L3fLElqMErb0F/k+L1CFskbcpv1RlGtZ
34bsiPq2eCKL4yBONGCvGpO6zCwsZ7WwV/a1w920kC+bEedSMXRImVvKXlZVcUKrLL+9lLXv7Z0H
cS3NlG+/1cvib3WW7mpXWZmse5cYKr5X4z7Ux+8HVa1vopbvOpngxbPQsT5qMeQDtUiKzyTtXiyz
sJ8VRzw2mtZcmbZhbl0tDtdeZqD6gQb8o5lrpM9geAjdZT4NNHSZqjR6wvESU2MmTFAZyro2xr2L
ypY/xsYKVDjznxhOY1lmr2OBqGdb6x8Dq1ZBkOYuO/Zeue6fdrrWISuqkrpfqL0R7PxMsLVuoHa5
evZceNon/MmVWwSz873QkRmMnAlAwtBuyqxInzqVJNqopNpGgcL12faXDJCt26euCoprrazSjQpB
7Cpvg+zRHccrgpHiWeuNHNaT7++zsItvfTP4Jt9u0l1+wXLIz06edSc/IMswzCfMnwMEJTmtGGyg
sANzi5zklxhJ0qM8GGJoj6XZAq+1XCQOFHbpJQDJo6FH5rCQfeByzi+BacOBM/ffiz+GkN2zonjK
sjTfvQ+dGsCCTaVr1m0JNWAYpit0W7yTLIkEAprTIXsvi3EFigV46lXv1ieHhGBzVRMBAR2mRsu8
VKqnsSOvGguz/ORM5K2jIa2f8zR7AubRf8Wi+diyHn2tOxtKlghwsM+nRe5CE1gobOTncLQXwG/J
BhAybmDOdPsMnngDT3kWl8udEoU5XSsWEdbSW1l8b0hSJcMHGZxlR7j7HD0qHTbiBoLUB9cOS29T
F0B8+8Gur0KjvZYleZBdrLmfLJYzu8jsA+JljXMTDapyJVx4XRksdXbpHSIKOuSrVTQ3yz6V4qvL
NCUmWlkWfXisfmVLr1y/naJr6bLSA+v81pnf6aThLGFVlnMDYYhBfrzH2/m9n1XcWbxHDaRgPxRN
v1k24LBvgyQTt/685YjUCqzOjzq3bptVQggM6A6ScDBX9Euluu6h1OPqAJfliT2xda9Cq0JvzL4U
tYOkbAye3OFGPMhGC1X7FTiQYqcW4ASbzii2wgHvmjZG8BD5ubMuOsQR9HiARwW9E/OcDqrbkNn3
UwrKxssD5XVDfs1/FR1LUqNqrPuMsdYAZJPDYBnhqohTCEQgBe6IZq4HxroYlmHdTZVP4NTR2WFC
smNvjqi7YTbxQrY6BpnOsXH8A+l5BEajKD0VtV2dHBBrpNCr6EvpZNeViK3HyigcOBUBciBTFj0V
CgGEuYPz65nkUmuC6m74BbzI25k2M9ayGGv9Qm6JiLtTpvd9CkMJAc/oJvZ9dKO0JidFkjrbfrT1
fcwzAjhM1pLRjvMD81uzHTPVOZlcn7WTJMZNnmJ/F6mKcz/MkkXo8S7K0nS3detP4yKbPRhaZ9SO
pDpTApeobs1VAgT/sZgPb/2ayszxtlC+nyFbmnHEIbk3fSwIIbeT416DSGxvbaMN7wobzYoIobe1
LMoDHUzHbm9Z2c8sIISH3jvIOjpoJuFAIiD9le+1Js60XbC3RVod+7DP1kmWNo96FH+VP7VmfIus
PnyJuVcJpo8YXcznuEgV7c35nNQhplDFZv04GXP6oPdfTfF2jvBSbaG72fdzShtcSpKKPZQqb681
o7cn5Ul+q9dJSJSxCDYJz4YKN2yahGz6/SWLYGOltNEmHcqsxaTAhMeHq+6i5tuj8oyP+hggwrCw
VJejmCveD00aYQAM6vV+gki7bgcc1+toMA650JN1ZMXKEyT5c89d+GJF3cWse+MJ3oIgLV7/pauf
tWe5dDXD4VJ40feuv41qTioe63mZEEZ81ithPKh+VdwH3U+FqHvWOlt/a9G8n1p+P6fwin5bVz4g
lKnscBav1YFnLIx/EqKquZYvEw1BgGg+FF6MwqR7VtHt2lfJvF+TLwUatAqeqr/WyjLK8NX1ZBCy
9kblWljBHsqIuU1JFV+TlVeuZT3Ed4KnslLLBhdd5Lk3ST9PLGSv1tZaayc71LJWvpSH0rXIlTlt
vChQzvjeX7aMWvC59apwPzLPXwL+Grt0IDCnZaW4+EITF/mKVehjQzL1+r1+8ANt5xok7uWpv/YF
bfq9b4N27wKNgxbZYTc4yoOF0Cf3UWaunTJDu6Rp4X7Ll+996pF0x+99ZLOtWoi1dBjLRMAMg3sF
8fe9EI1KfHp+qSsgvuQreagDnl3Ak8LFe12nu2N5fC8n9pRs4gwdM3kyFEeUmn4bh3AlSZq6tpmu
XHJkP43BwslZinFQwdcUcLWQ6+u86IKQgbgEaiguZTo6cMR9Y+WNevZzw67pEPB7ry0Mw1mRaTVW
8kR5QFpZXOpdNfeUFXUPPsxmybGFp5HhNPM0kW48YoZQLmQRKlO+rQ2UlmRRN6GMKnA1D7IY2dGK
B6R+X3i6fkky815W9xHarY2Jh1w8ivGp1kj1soVwrmSrYqlnnDSnG4yyzbtaTG9De6nZ7vu4LdBT
4iQyHuMaXSH2o/PH0lLUBHNLMU49vkpPuo8zyV8/rTl/WpZh4YZM0vD0/mnlkAmfNqsRaC5h6W+l
EnrG42LT5AG46Fks/U0dfdZTfy+WdQgTzQNCI1tlwzSkzOyynKriU6qlYidLY1bumSqh+KTa2otZ
60ILjKIL2m7DqiaevR5qZwTKFGZLH6GCU85SCOsk3yL9UCGfJXu/negYIdjp0p19PaKLpdTRBbxZ
wNaiv0nwvzggIL9vlcF9UnXefvQGWEeedym75KGeq4UHz6ZKSKc3beI+DY0RLwnERwfZ2tgxnhhj
8hhooKcbE4udoVfcpwrS2EZU8bCRZ+l6TziyjeOTp6Te4xQf5Fu6SqceUHolAzi/lR/HJHIroWxl
cUzGTxO+s2hY1cV9Hfhr+ZZeQ25Mm3C+brtUfzRhjSWRe2xSg4yHqkIuxsjqiFO2c+xLi9xLrNk+
uFDzbhxTE7mhH82DAobh/ZRpmkYmUST2LR6thgXrJOzugrDt7jBaInSYAg71A4pI3mAg04/P7z20
1n/oYyM9yv64ntRbo4NoKYvVPOCcxZ3Hkuf0VWYt0RTxtp5hbZt2rM6DgG/PAgCofaXwb1URyWwN
O3gJb9qwy1/wcMrACQaz14AJ23ZqXIj+ffxg2fUXz1DES+LrwF/s8qOhW+W6QZnwQDTSPhaTVuKB
5DmfY6Vcya6lS55P71X3dkrxhhvViCeJVfW3U+F1C/l+NiTFtLPLZ78AqqiUA4sxJbH2NaTKdR7Z
7hPAgaPs2sT6p85V4SDqtsaHIqIjv0Pu9+XSYR/153dI2EO9fYc8Y00lv0MFa+ghEuUX4Lvdxi8T
c5OqybQDHJCtdIQ9HmSxqxKx0kNVfzCb+nvr5AXGT0U10csdSaNsA9uZPImhxI8qPukrdVSrE2D4
/qrUknqHbDI6okqUrhx08z6OY/cEBNr85tb7OlWm16ZkmkCEPIZQztmT51enmnhm3iK40Bviuc/K
cIteVob8XdoXByJzWEbNr34rtog8YzNsNkv2AfQuy36EHYENtN9k9inVjLU/KNGBtJG7TIm7rmV9
6epggSA6i4Nh5eu86bGMCFrOMLwI4xdvcN8G6K8Mx8RVS5vt9RxHPZgmWNC5VMYBKJ68Gt8auyrU
1lXVoUgwN8gustXr9HxPAgEV/ZgEFUpgm7QKrKNJfPNozwdZDNPe3k+YS8qSrJc9tIz8EUkfB2Vq
EUN9n8/tczyOQivbhLjeLKUAO0zXhwKh/7soADBZa+AspBC6M9UPtucmd6TTw7f6InWWrabXn1Hb
gG3evaA2zjMM+MtNUJj+LkA6aOuGqbhLepIcjaJ2L0avLhGAbp9VVJtWyDhqJ6RTcUBr02gzlEr9
WKnaQ1AlPZI6GGWNwnuyYjxUYs1JDm1R9niAGCOq/WNwYY8BGVsEN9DK+4OhN/aNNR9MHdyild+M
cWTPimLtEQjmHv4fWMvKTKorfWJZ8d6/retoozZs2WSdPK0LQeGPUZttZVE2qFH1imy9df3ezQFJ
5dR5doa8ad+kpV+f3U5ZvndAWYalWTx+fR+mNpxy20yQ+uRJsqFto2GVpKEP5YKBZJ3WiAGz6yi7
ksUu9+2NiArQECreOF5gPbls6fa9BwhAFutxDNco1ag7WXSS/KEh3XWBTOXfwVDf1E1rPRVjAIHN
u9WG2DySukCCP1C/AcNSt3FVsKWRdfIQRaI+wLmCtkxfdcqNjT9VxVXTiU9ggaGee76+0lQ3vu1H
YV1M/UtLbAHiDHYVV8iYQXmdG/MqT25VM1JXKtmhtax7a/CLT8aoa3tZQkrRunjii+wuayJLU69Y
tP48TpzmKqiIRllXTtdBJG3qTwEcqrcx2FwA1y6nT5Bf3GXlkZmOSf1r8wQUofd6917y/beSnKsG
VC7e27pfSj/Ok5Pcj57yPHJO/Z3ek6ueJ8AfPd/eb26bBXf+zXneEIB+DPqroB+TI8zG5Ggl/m2b
jd0OOZbk+F4vX73VlQMJsx5kA93fq0XFTL+Q5XrqvqYBwHz8GY5+ZuVH+Uoe6nJEU0VPWwzE/mzw
NTUafiqbTrTL1SC7jnt8KN+GeR+hq5VxrcWzdt88vjzIsVgUdIsP//ivf/3P1+G/g9f8kqdjkIt/
wFa85Ohp1X98sLUP/yjeqq9e/vjggG70bM90dUNVIZFamk371+fbSAT01v6XUJvQj4fC+6rGumV/
HvwBvsK89epWVdmoDxa47ocRAhqv5WaNuJg3nHU7gSkO9OKTPy+Zw3kZnc0Lamhm9x6hv+tErrWF
3nU8YIDXyi7y4GaluxQVeN9yoUS9x0IFk4B0E8SJeaomy3g7ZJN2Mplar8kNc61RSzJPoPKLraIF
7eK9n2wg54aBZh4hmVxEBEUtsSuF2x8tkQ1H+cr48WrugXKKYBkH7jRka3L0de2qidr8poiA0vrm
+FPJE+qVFXrj5u+vvOX9fuUd07Bt0/Usw3V0w3V/vfKRNYLjCyLnpcLG9WjrWX7qWzU94W4xv4a9
XZPfmGvKtTXiTAZsY0A6ZD58r44rD9nAsvaPCsnNVWaqFoI3Q33jRU6FhAJ1g29bwEnVLoTV92e5
aKuvZVq1uM+EjyVw/XNENvxR1R/TpGkfDEhTtwlYblnrtk181HwohrKYaiRVBkNBPH8+x4J7sA7S
uoK831qPYC3S5eSIdC9bRZ78NP5Q/DS+YqhXfVtBtPQ1XE99v0Gso+6ORJ///kJ7xl8utK2p3OeO
6WpQvkzz1wvdusJlwRqIVyIiPXoxXD95hYPM46JaSFlA7EMtT17j9+Y+Rxa1FuL6rV9YtzCF0RG9
Ds2pOhDWgQ+bcMNl9thimjlXdu6MH5Yvfd+cXzr6916FZb92JeuuMii8KzSrjHXnNtNz0yzGmnj4
hEHMRs309qrNTPfe8rWLbM/Y5RAx1wuYnL59qpA3XtadOz37dXI/EGO+Zw74bcAU+MGt6hkADZdD
im7pZA2XznHCQ9sXR1lCJHC8fK/vLvg8o8DXFcJfdAbKj8BcjJVvvnfh1MYUb6fqilmtJtYnuzwG
5REiHYKEfTTcqn55Pw6ahsFbRyzJbebvEigfHWc9tpb6SUX9fwdYyH4r2mN0EnBY7wwXk6AotzIM
Uzn73406n14ZaCHIW+O/fpn+ajkdfs2LsYqCsPmt+K/j3eb+f+YzfvT4tf+/duvb9d922L7mp+fs
tf690y+D8rbfP9bquXn+pbAWTdSMN+1rNd6+1m3a/Dl/zz3/bxv/8SpHuR+L1z8+PCOcRXwVV9bo
a/Phe9M831uWxzT04wExv8H31vkb/PFh+ZxG3/JKRM9/Pev1uW7++IBpqvlPDaE0h+25aViW6Xz4
R//61qSb/2SKweMA4ICpWw5TmkD6LPzjg6n/U9Vc3fM0VXdcQ1f5k9awdGgy9H9ahgE5zyU0bziu
p3348wJ8f4C9/WT//oGm/zqtWkSXbE3XbNwYDNUwcV7+9d/eoJcCxLAdTjDhvbWWq5uiGczDDPnY
BlhgPeTmIFCLihD2i6AmwsAip9hExTbyW/jKeXafqenXIMsP3eCFG98Qp8gOVyWC8+xAzpnqKdc8
IT5HilvMfindFc5Fu9orHnrwVWdWocPZa1z7Pz0v5mnq/Uktv5ipevr8yMYig53jr1/MFADKPHbM
pwDPrS2QvyVuUl8ns8K3vAkElFcnXGlZG28FuZlli8IHBq6DdipC87UJJyCHQ3fGWHk4kpwRO/aX
oCP1zj5WaM+ofdVenJmFgHpHskOdG/sP8MBH3/VfuqSPduogbnOn1ZAqyKslO5IOy8Wi20M/bLa2
Kr41edjvq1kEZg5CKwLT56BDPZZZN94nDdjVAbUHuLAJMheDBp4m7C8+PmarGhHRB4xj3AWTOPKF
awvg7JUYXeUOnJCBswr80yCoov9wTW3u1b9cU9uxIeF4lqO6uvrbNY2c0LW9EVLzRIoepxp0MToT
x5bGCe67QF1aBUEQGYk0IiUCxxt/hkny4po4IEdeqe/BKoNDS9Rzh7bHrkG0cy3sTid6v63mhE+M
WNEttOUFF1p/8Dy3XFS+9RGyQnfdpbCRu6IT+2BQ14Hpkk7qAaWKSO3vkxyNgtCO7wY2wvYiTYII
+m8BnWBeHZgDyJ3SIn3Enw5hstxNzx3IBrXtmhh7edQ+Rr3X7g2Ha+lNl1ky7nEMrFUHMXDVWOB0
EpKLY9deOwU84witOCAF1i2xo2mHCWf2qDcn4kXlwTDSO0wrMbL7cSB8OoDqBfjx02Tz/c/882pU
++uflyeL6nCX2/yHDf23R7UDIqBXihSNEetLgufo3k0qg0sXK2h7gQGLfT3ad6ZlH4fORAuAZ5VN
MgIlkH2Drfi1LqxT25jqIWrE2giVrdesvLJUH//+c9q/3TaO5jia6xhwNtT5MN9WPy2aLZVtRQEM
9qTqSn0NrvEo7AxHi7CPVu1oe//h7fR5KfjzX39+P0/VWcS4tuY57m9//YL7fyqrMD+RG9XCs6K9
lk2CkKCiA4OqNPM0NlA5gcd4dyV/qIVqYlTptfneUxtgTqZ669waoxc8NoaaXYEKYDpzvqDOT5Yz
Uh7zMO0WPsJy29xX4RIjzXnMJ9Kxhe4AQVJ9+/gfrt+vuw5L5erpqm7pgJmh7fI0+fUCOo4RsSDL
gJGYBj7ZYbjHW3pWLICPVLCiWAZ2okLXxRUJD1rlwBIh3VezdBvw+9so0oMVqrTg2znJGJkN60K7
yENieq+aICxuRPwFR21KVj32kvthQie2Rj5Wbytmdo1v54ip3/Q4VMWo8V2XLqzRKIO/P4GSu1Yj
WBF15aQnhI/QUJpi58nLwNGF4TV6w+FJi1tIG5AwWHejQCuhVV1Rb4ICvWCfjO1RQYxQa/D9Epo+
XEMCN5ZK3X5rajU8KZUKUQf4wqqNIrTUXHhcBSpau8BO673P9n4BVFic/v66W3+9kVxnfjwatqeb
897v1+uu2q0lLAvA6OguG3/Aq06x+hvXqj5iWcTE28UwdCu3J7I4viSaG78aGbbwcd4/l4kD7Dgx
7XOoxOoVKAnsEnXHv41HRAajuS9ZaTYG40vbJiczMa4G3Y4/x7lL/tYdw3MSjiO5lgzApYUYZCds
89nU/HmbewvVwFqhSoB5VDc5S70cL3GR9QfgfS1UUk+5CoR21+tEQ0cwuLtwctHbKFWxI/NRboQ5
mLiT2tB42D8MaNdBARHpKYCd0/nVpy4ZijPWD9Wj6dzINIZbW81R1dZ/f4F1z/nLrW2Y+LtBD2Ot
Y/JUmXcjP80NdgX7HjkN4/j/vWP+H/aOScpTyDN+q3XatPbr4KAYPn6hurdDrjiv22OnMfV13mCs
Y6WYcSFtu+xZxz521vRtglOzGZuHUem/dTkktDYxDrE5fcPR1l51Y3TfJOFzOjTTKkyGL0WmIn//
v7k6s+VWlW3bfhER1MWrJFSgwrU97RfCnnNtahJIkurrT0Nz37NunBfCkmUsIUgyx+i9dYXdZfT8
YkugjAr05i1W3i2XZrEppQtxAPGymTFdFc5yrZUeZp2RHFRdIYSl46uMcthTVQuJG4F9H7PyanrC
HZOWaQKdjhs9JcEC6omgKaSZOKyyEhrfiOV7jLNsC96ZqFfsC6S9lmh5OgE8YnoZa4ZRRUsCdZEn
tnr+D7Mz7J/aYoVVFtm1t5Wj6X5I37y52Z82h2pQeETCr5qNxO/3hds9GoP5oJKA1mIOJk3v62Zb
uZCBPaUdKi6DXR34wIws8YwGiRuSO+y5fL/s8stHYblzZrrU2eBviZ61D/CJ6VbadHBX/FjmU02u
XBTCGiyLomjgHLZuCJMyAOtk/FqodJJNEQHXuCWJTM9aDyJ61ff7TqCOnduFkkXmxYHXwdPFrwLV
RiopaBrl9AcSxwv9TLUTrvmcJ90VU5lPg6N6XhKbAyybA2n16aEcIq2OX2N6xDuSe7ZCH8NaDb+9
adohZisOvVGSDSpa68Ei8KpvtrFoLOxtGDpTBGwoL7aAiOuDn7jGWeiMjAZ+2DmDRHLUWgAKqYvD
KVDnQoHHVSll+tzvdk6Bs2bw+Pby6XfWls+VV2tX02eURAR9bLxpTziFfpo9cHXaxAlW+1RU4v5S
KYHzZnBOE4atjb1AS0z6o5E73N7T9tI688HFEgqJIqdaX9Qc6R5lDhVoc4NMmpwQlTO7waZlFt4b
2EuYApjdsRttKqxoW82UKvQWmqtUXOBTDeap8zRzU41kgUL3/I83FlE5vdtO/scVai+mbgihKzzj
TuwuvuNFQi/mraCTs0d7Fubm8GNRZSgJCNpq2XPPfX6F917qFhkz8SN5IxGf1UDjxxkPZ3kkdveM
EP19Ikj+YWzgoBDTyFc2PGIgABPBSm/RxUtqNSYGMtcNYfwTz2mqEC4VDDhpjFcvCfZDaydREMPl
yutXepQH3c/omYjVqK/b+HYyglDnqcajCMKLNk35Z7FhO5oI1EICrJdGT0i/8Rxm3YDLK3R79kj2
K9iJptPKgz67N8ckRtPF34ryyiSRBYrQaMyEdXs/g5Y8EHYFjFAW77PSClZ2zXwEWxHNaGNDp9Cj
KiHkw14BThien2wRI85SeZjG35VLHc5isrEHTbRntd5HOuVn303m2/Dq5eUDWYShbnc+HASAGMtC
tAk+tDF0pvympA2oR9ndJnfkK4rTfm8sxkXzYDpMHpfyREDOwvxygxXmjckWgtzgbXQTcsZLcTF0
WZ16s/3kHCK2sPb9o1VUhA9UDeazcYHS3jqfms/xm5yhCBtwg3tbYH6sVKkDikGiKLrQKyEW4ZB7
MZmhbrht10fcJNnW1FqNTHj/n1G20DEcWe+0zDuzHPpxymor1iMNvGEJbV971zKL0c9NPgYPZfsA
+KpZ+mBrLwcny69T649gE8DVzHjjc5GyUJpn++zQkidxyNktOTnnpY8p25zloyR3PO/sk0L7yReA
i9F16V3jqCg2cR8E+2WAltND3AAP/VUMw7jhQEoMp8QbfKSyOE2F8iEL2QvufZglgepvNF2Qi5qn
KZboqBv8auMyGbvUfeoRyYbWzKKxr4JzNwN1DgJMmXpJc7TUobYYCv1Nq52Hh3HwzTOREV7QOy+Z
XsJKLAiopc0HbRU1stlVL3UMwylGfLBlXXTEtFAfDAcZ0XAxFagH2I6v6JsvXsw3vPTpyR9SfzvH
QbGT2fJitnjXJvwyeD2MaT9Y31xgw6FU2VvBwEnWhST1y2wPpFKclyKrt81oG7upSA4VTuwpAI89
k/y76XIedl7zjjL0eYNZ8BPtxIZwkgyUUk52i+X+6trpRtJaCNL0oGJT7T2v2bcCuoiqoMZnaVns
x4K+j51phynHch5r00yzA+SRngWnET/LTlnWi6EBS0WtyQiAMGg3i/5V0fDG9E+LH8Kbtw/64NzH
OBYoTDxiXn3Jh+UoRHrVh/gfVRf/GApMqDFMGOCWiq7x9IssITyfqc51Z48ApxrgOPmEKrkH7GuP
ChS/WgCB1h8udLHtwkm+GVAzo+/ZyNRpT2l1kUG3Z4DJGsv+PWbBcZ5j45fpaEMY6PZ4HpJAu9VS
QAJbX3Hf3B8WdFwfdDedzrGzDOBD+bP17w0OzG8/4X8Py6I9E0MwHZsBaWZSJPlr1uv/ue9DYkvR
xKA+kF2me7vSzWgkDO4BYXe9XdZ91P7TgLDxB6BABhfNSG+QouSlVFa8s6CNfw5VF9735S2wdzzu
4U+mNokTS7HqoCqwRHla65sFy76nNd0fszLOLjXJXxqU7tA3iYCg7DJeNT2ddoGuqi+NCKj7Szn0
BH0UCeWRdJhZvY3FKV2W7qmzOXX/7m245hTGf5ueNoJ0x9amU8aPCBkb9gallre4CX456//VVXEd
YjCrs9JlOOlJehkBRF4xWZF4YgfzF3ijcIQo8Id4VXyZqlUvTHnOE6tmGg9kiw2DYTzpCkjE/WW6
/WHZjf0DKGYlzNTdw5xMRuTAOt2Pepe9Y7d6v7/SWWzyf1PzQyVYK4n7RISuyeSWggaxaxITBu2L
cLudaJ3uDymu3UZ3rfwl6DoNuONsHr3e1Z7s1qQPsX4Wm5CCTq/lzyRIVu8WP31QnggionyL/aB3
PSt4//V+gIyyfeR21X6UjrRCroPx3BYt2dDemO8ElL1vAfTr/lJksbR6BMDEpiDt2RX2cKxVhvXZ
Io7g/pKA2a6f+vG35sCz9Q0IKYHlorrXSuzKvnDe4yB9ub80UcnzmK9lg1b3Q+gv4lxx3t06C1pW
5RKk3MOl+XsgfQ06ENr6ZyNe5NEHM300xl5/jgXhKfe9jUOFfdYPNiphH46EBaaMGeWI3tLum6Hb
pXolfo/2h7aU5jc6NRggQ6dfRCn6G4Y7HKPrC2pAU7jBf/Ksx1ysdfFl0LQUswT96Xi2asS7rC9H
46dyoQeQ5S2usz2SlyKMdHffQ7XFU1X+1l3aDCWtmWvsepLWPSRwLPbeDy7dv2+lU1RXoVVcferv
V6NRMFSFzz2ZTD3yUI/3VzHlg3zB/yIHRLMu9xfoQe5/z9rz/f24Mfi/es70W1Ha/SWQDt2+ZZHf
A662v28Is+Mq44hvc2Pk8C29gFwYx//y+LLur6AO0UEZrtoHBk/nnM4mMaqYjb7kJP9+aicYIdmu
ASwly+lzH3gNiZcDtBDOyvs+ZJdkWw5Q+pj4TnWu1qFpXdx/upngpRxalFU014NYPhaJ5UdLCWtj
Dev7rGe1v3+W2MLlYQr3mOXE3GZWu0BJrAPi0rP5Vz5hW1/308PS2LSeWzw5c9dGCfdcIA1a/gvI
FB4XvqOU5iVajG56kmQBRTNEoT2ON/OD6QFOIV6Bpl4Bc8dttLSNfTIrcoXoQm2V6RGZaSRbZ1qm
78yHlu/oc3Zuwbo9O63+G5zM9M3FQ0TMCuHySVa66muEmLf+gW6WF+qSzltpWvFRd1nYxKk5fhkQ
0dY/NJ18QvCngLVORRlaeioBf9Vv9182wk8poDbubXT8/jY1dLLue8U6/DyOunrNO+meHEyDoSiy
+dsFQMJYSIZMR0wFyU6ngNjfN5MC3/3t490Zt5S1Vs1IPD0YJVCw+w5BSH31jle8KGlZUSb8PLw/
X0M7L2U/fjYzjsWlzvvjODnm++LZx/tbFNacEB05G5e8z6xHhz7Z3z26BUxK2KBYmXOk/cPMWH3f
pQtxABFD+sufemIUNJAM6AeKXzom5vsuhwnGp79kxpnYP2jGM3FUUKoJhPNlQJyhgbxLtgami8y6
LP0IyWb97FOTnijzLO8CxdCxMyZvn0/B8tkAvcAzuTzS5lC4acmdnEBGRFkOWFT52uffd7XaieJM
wODOHBtoKn2B+y9kuhAW79Vvw+KinAkK1riTKr57FGrrF6jWjA4kyQ7BrgQckM5KjdgUz3+PDv6Z
Le4myVgeezcnlenfvXaGehspjL54xlhGk1Wi9Fs/RKmdTW70X37Sqr1l1Zwyk3Df/C5jecrvNUOD
/r2eYioZ44f7aTf7LA3N/IDv/Pc0cOtOYDRFgQ0O1eLeTvqSh/cc2UivyubU5e4X5iCC5i2nBf6G
b8ioreHgYsa8gp5yAGXMCyPhwF1VPcOdFKfcs2ASIBGLDNs4jDquvy5QJXqNwX/I++V5xlBxFYEM
oWmhcGMFyy3mx51Je8VTBSJndFFhyhGM0ATsjfbLl+c3tGcMVHbV6Is34QenLB8noMitFU0A4rqa
NeBdXepZrKoTW5nbIKPxtgDs10r7izLGscx9512Zq3941YMotzf3qcc1Kp1mCtOhU9HSE80et2TB
3zdJZULMJYt4/dJIf/QBpXI+8ePkkJSnBvPcTagO/TU879/n/+/r7i++b6w1iO/vwzULL6mX8/3P
7ju4P78MHf/j/uO/TzKMB3hiHHujyGBi7WRjWi0GcspsTGCDJikX+HK+si8B6lQrw6Go32sPN3mW
sQJKCXg/CL9/z9JfFR0uJsRViVFuaCKp7CZq102hdOa6DSr1GfdZZMRyjMY+4+Dq2s7xFyKQOET7
0v32en0+aSDyEZQiyFhskmAHVSpuAlMe+sODZyv37wuGueijQvR9VK2b+0/FWac4dbQm86VAGOfg
h456/R+hrcFradaI6L4BVkvIa4AkPxnJUhr7MEUxhWZu+JURyHIGKgA5tdxIcgdC24E64VkXL4Ep
ez88XGUyNAuiUEXRxRtXY8GQt8Pb/cNRHW0iuDOV3jByjGKJevsHl4s4a6xU9rWXvRkDEYJS9q96
nk5bWfAH/dhxrAxdJxgYwEhmCMBJ63P33+JWx4BvNbtUgfcD9bJNPbT2de2RTXBJmt7a3t8Ybuhg
JxpWcfjz+MQLRCa+tAPTsVcJZw9Go/aYVvEQCnO42TnKdsXS0gus0KgrGfk+MZzNbMlIJNx4Ra0P
5JaoOIqLFOChJZ2/58ffvTsdaZv3/1tlRrDNJ/gssJBPRpwf4fsWx4V4rzBhqKLFQjjcQtd65zqU
HPKs1Ah392AvD7ncDn33BA1SHfSURmquoLea0ruQitGBl8G8saELTUOkCWD9duN7RgqgJ1p81UkQ
RCwW7d7JolTPu8gIiGjthokiJAjDreNPoJnWtl7TAFU1cnMmg9ZyI22Kf49S/sm9mBw21ZFN1Fo3
ot0asvnchxLC8c6cxneyaYhcXa9IuUan3n/q6JxR4tdIIupTG3cr9g0gy9b7kgXulSwAKHXeowY5
5Axpl/lh3kBE5U+vchwGcBowcbpWY52eO3aYeys3z8jUIfa6o1QuDIHYJMNqKOaDY+AKsAZD3bRs
yU/JMrwjVl/OPcrzc72iRiA+kUEwJ+4Vtqu1zy3YtbNCvU4T0tvHIraiQRlWFE/EBs9o3zA3sTTm
1kBAnUaylCXqB4RNewId4nNCtqPeYPLU59fEHuPHQgR5CJFIhI5eLs9aTZWR/9OQ2kfNtkBWGuGX
96ivYKMuR8M4NlVpoiAKrnPfeCDIYoYTz0lZDrWiPEirOOdrfud9U03WYyB1HPnCvPjrAJau+an/
bgrNqAHVI/PRPe13UmREbvj9lglYHGlCvQN0CGUxEVS/ksD1Vka6xiXvDV+OXxj7eTIfU4s4VE86
LMH9/JhaLHTClpk/1/WQQVYm73Uwje6Av/dS9bMZ/bsR7goABaK30SrxE6dVAP0WtmPq+n/f/wh1
kZtEaW1UM+CCzHIV3TeUnFSUEb4ghgknBuCrvs8fsrp09qU59dH9qfp/fxqCHB2G57wvaw5uOU0z
2Y4GlyFhyjIy8Q+Gujf9Sgp64lRrECJmOldi0uxKFeeUg2VakhG4nueQDDpGQ/iMQ4TxZdsnCzI0
v5jPDuikIhcB4QExkyOP22hbBurv5v5QR8MCGXr9jU753BWjOI3rJ7lvKouM27gGLjY5aRwt64ZU
5DKsUF0j0E0twljETQw6JBlGeQJbh78bX/f++1P8vz+xMwtAMb38Iu8JlXMBId5/sqf4/394/4Xe
eLsqd5tj0rrkv64bhPHcV9rqLbHNfJ8ahPHeN1XLOBavQc3/PgcjnM56mthbDaNgFFukEKc5ou/U
95oNw8GbSkBRxIs1E57AnxbYa6PUWrlQVTttNdubTsvKZTGaBmoZNlJY0km1o+tGadRnbDf1kTI0
LVBzT0rYuz0sFGps/SnuEfZXcSPOI8F2hAcxXiRrDxbsH3KHbm2UcqzuG5fZ+kboWfX3kKiqIHil
DKhSrmfF/eMUBIceYpbrZGPVlq/IUCi+deXkZ1Ahu3Y2xqNax6n7sKW4OneCmiGNkPiR8prChAXo
OEnHKXJse4oQusR0A0YceUugR2ACk1MhIXndw3Arj0vNrInP/Ps4wL9H0Gx5Msd8BZaiuLQrC75h
0ES4eMLSirkXpyYnuzItDMZeUu/TWL2WiSmieb1W7sPB/af/81ziciIGPYJ2k/NC9SIIG9QG13yp
8rBMu3RbiKK+NNhVJEVmsdFSjG6LnkwHr9J7urssxkxhkypZtHtys/0HeCl7NHrLNz0YostW/ltQ
wGYE3D6exla7tPSkr2rCCUNaBs+DEnC9pbhYqHjWcG8gQmn7FVTmNaPFSuBgN539AV047gUnmJ7B
cQW3Go2BsLQhyoOUSnVKb8mmJU68tiEPBMjMD2PbEFrUa4Tq+cgySdlx21DixSEAeEipxZrOxXBA
GhZu+liNReUze6/6XVollJTzdbniOTcUL+BKqPCGUHD0HVk+45PnOCyjDD0+pmCezEVDotzVVIld
6zH223prBrRuQH9tPIovv4zA7kEVrKN1PsGbKQa83ujENsZMGI5rlsXFa5KF7oxv7oYqCV7LIf/T
6XFzvT+iFs8UEGA5SIOAPJrAsT8m6F+QkowvZWtuaNkG6gsTf/Zkt+H9ea8Z6CKYKRxLq+jeu6o7
CJE7z8EoPrs5MXdBYVFTanv3aM4IYMzFeW10p/vA0wxzLzPKnYJB/CGMBWhyUtMUWn/rF/oWVjV4
6yYgELBKZjLJjFQ76YJ7M3aK7sNz44jpfPDT2gbfh7XgcxbQ2RGEU8rZZ9U4Pfekj+Ty4b6xZJMh
npiCU97ivGKySByA1iEeqJzXRMWKhQETD+mU86Oi3c7a473tyYclJiE7Yle40khRoSZS85G0OkJL
kfGHaTaJI+nJXDpOXzCds+entOyIJ3HceTsvs9ih/eo51Ni/pjKfSdojYY6wnTjyFkagEq/YCTua
eSSn6Z+qwwKtCFZ+D4aC3gao8peA6MedaSE683172DNvIIKZe+XPkLwExYCxytLfJz+L5FSk29xN
2lfPnIhnngYyl5wX6sn6TUrN4U0QupYbLopaWy7I/qb+mpKUCI6pjDdlXnArxCby1OHEPsNuiP+x
CnjMUiIlCg2pTmPXNu8dDQ6ViBJuUo7oa7JublA/05kyX7PU6l+xuZZeDh9+7vNTNyn5UPMpXG+u
jr3Vw8Jbr3T8ZtY5q/feTKtr5m/41rjV1c9lXa6IjO56f2R4iPY0vaVz4yG2J5dgC88vfThqU2l/
eFMJLkBUP2NAnS0e8uQ2lNNnO5F1RFuU2rdD8KnnO+aTs26WYbmQ7hmcK90uWLF4jH8tJ1kAdvoR
7dNWIa3YGB1htBl5fk8WWUanIaXbFlsFmZmIReqZhrYZM/eMh9r6ZVKs3MAP3nqNkf74kqkEDBf6
2uoT3RUsFCmdCFCaeCVg8tFxW/8LujV88tRvUG23autVgbuHjqfT+pjn337phv6SLp9BgAY5Kwnx
TXzyPhuCsvfkLPYvfdUygrZL9ntKsp3feO4/oF8n0NbDmByYnvmRaPqQgSz9RACZ7Cs/rSIE98GT
mnPWRfhmV5tL6+gZDURm7+bqwnPi9r8P77+lw0mT1GGqKGTcvrgTg/M0279IvSO8hcThfb0+bLvp
F4hgFHfm+B/p6MsNyNYmGYLyYUYMcPbR0zNsUAF2XPJHqFpWW7dL6JVmM3UTyru6+zuoaN/HZZ6+
2jGNALok8zEhCuR5MQDMdytU0baW8bU+QKmw/6P3w4+gmfxR1zPp69pUPZQJs6RszYSu0FAfKoLA
aTZ0e7SJ+ZudTZ+E3eUbrg//25T+E3689p/RFbRmwENsFnGk+AOdVQI8dBpCWRC3USLFaQNjP5HR
7Lnua7yMeBWYERw0bzF3CYFgobVi/rLS+CyzZDnZUOuv9uLtDGLz3vH2elVuvw2uO75UXPM1ZIyH
TEuA2c7QeTiJbL4NX4QdTtCdkqqPZtt1zs3QvwggFkZr9WFuLV+lKVJiv03WNbLPnqUG46pTg4Z1
rhk++JtfRQdGpm+5MDpaxdvWI7V2vmfYBA1LNPylH4uY/A0UT0wZ7i+LDn9Vn6ZWN6DtyUOZpPoe
0r+iYJoeLUpJR8pM2dZxR/tItJu+3l9FqJFxFd65TXfoEl1hFowrVdku4j4EueC9dLNNoqio3ags
LHp6jvCiHpvoierRcgAIcs0LPf1M8coQkKr9pIZGjy6fWLsms7abGZF/ywmQ9UgPdrSaq6XZArPN
YNxkrt4njcQTX1TOJVfyq+uM7qVMmgbSKvVN1+9gsn1OokkOsneM15H48HPQVwaINA0WTCZLZr4A
G5bF+84bA54T9GTXdc1wic3kZJguGYN5DutwoTDni7Y/DbhfCAENWJ31fnmgLcJNDGbmBakMdYVM
eAe6XwKDZQAW1tauOSLtkH5x89x0FmnvvTC3//0Ge7PcWYn56lYkq8MEkt+QFPaokbUDRI7y5Iv1
qOjWS1tk1kkvyubcxPRxDQPs2+BMz+kyaTejHw73R44LBJx7irzKukcCQvz2hubWzvEy6w+Bln86
x7D3Fd9+mADFYBnhff+1UBdMxWB5gYjrexoZRIe+yQnhheFn9mcwvNVkCV3c0SdZMJbaFU9KdZ5n
uUqJdAzDy//bdOLgkQdKJ+NxzGOEhZrF1CJbJuIAiJtLDZzA2kw4APK5TVrnwcNcqOCBq3JG/G0I
CdG0+mdySnJYcJ0caVPlL2V1Wh1FUTe7MOt17UVaCWehBGNP1vNyI70L0gpLMTnVYAGBWu8LRXiB
mQKbvS+mZaX6c1yap3GUwUtpEIkw4JZXFbKHyQ3kjSHKE/6tHFlWNesnRP9EKk/MBKsdw3x8q/RZ
XSle+DdJtBbrigFETZoeqmBeNlNsNCeaxs1uIf05zGr+tndI72J3b2CuPjIWVe/mtJq+xjqc4rb5
XDuP3xmY5J2djxhI5MwMraKBwKcpr3YzDiSrZ0GkgSo5OE39mwrvA3QT84kAZn9fUB7bNTLXQfIR
XeeM+PR7V0ZQm+S7q1NLh6S8rdbLhLxHsblT7IrZ+dGbyl2X8OMTEvvqbDO1B8BqEHgu5KEfKPAW
VvyWrHlEJTrW3/E6o9Smo4sAFle4vRX+k2Vh5euGYfjxubG4KkhD6kUl8iAjewSjSP8+1uDJLepN
i/OwkiLjVhdTUSKJZouHbNyndZFfHGm92B5dFjfTlgdzNWyPiLCPSUB8JYlxW1r48pvEM0ivXfUf
ajR01Qyvuow+syXTzZ5bv8l2JdlzR8cfxm1tMWAT01ye7UoQeWwl3knTQWVJH2J9PCrkYsRALRi/
Jutop/au8UT5gSWQEgv1+noNx6aYG/zg2d1jsapeGvjwnQeSzB7cAFcZaKAGbMB5FlkCnyuB8C3o
p5qKXpY7fFaiTWjeViVGfeMgg557WLZGDHkjbzhG9a3tSFaUV2x5YanjONm01lA/mrmjtrwF+k8G
SyE+9t2nmPQLuaRYlZu8IJAFAW5IAct4rtpcf+YC7qYNGQ3dt22z8LO7y10qXsHwDLVMgtNYBoNx
JSXSoNGHA/cPZFHK7M5W23fnJuMuj4P8lCDAPzDjIFk0MMtQB/qzBabWnTufwCjWyjfNRZMV9+Mb
qLNrWyjrxNyk3tW2SZkvT60z0yzubvIz7dv8cVJOe9YL7VqmZnHzCfPjDmenVypfFVlNenopyvJg
V708G1l8MvRKe4wToOrTwKVcUg376Iiwzmv13if7rMyqW+9b5U1rF1yNTgowgqeqwkBOC0jTbMr5
1pjFa5Lp3uugg1lojeBjyDoXaPsHcfQTpZPnHIj2RnNb8zBMQoaNTdaaoE7iGcc+FVwwzbIbLBCv
icZUp3IOJu2KL4u8lk0unC8H5+ZzjkF9Q4q7+6O3xtYSSfJSEEq0tXpsNEn2lRP0sceJXR/7pJ8+
enRJeT0F26qyy5Om2fKFpNIdEU3J0Q8SCdTSAatqVlaL2qV+4WhQlMJ/dEYJs0nmn16ty13ri2wE
2LpTHB/HJZiiLCsu88A8hywFb8tcpvvukRUP5JQgsfNMshKnBeMHRyKf1fSB8QRMBnoKGkze9MGc
BSFl3D0rXHHAhIsn1hD1bqw7womE2x0dChhr7SCBWcMGfhL7rQ0ib5MeK3zvvd43BaXd2YTulFXT
x1ghhgI+kB8yK8Xb4gZYcDQ9ilNVXknzmUIbkDKCvL44ln2qRwUEtF1VyeaLStVjb8W/NEcjkFwO
TK0YCnLF8tVXfnmrv8yZ4S5XYOVs1xd7STsHQUqpIdsaSlhd4MI12j6v/UKjBkbMxwBWn7uUcSOx
g2ApzWatnlWvWlCIs061NgeP/tizoAkKbY4yJQmibboGmA+M/SzR0ZCP5Cv1iPbAdhjXWbLMFKVH
2FQOIQ6RrcM5ybptGssnBbbmmg/BJXGBypiKtKmlouEMy5e6G4gZ8P9VBKgMxhQXWjFYkY3R8ur5
9KgoYgbPPjjpoEy+8PgH74qsv6hkOoJGVMTvC1zg/TuL/Bp3S1k/IDAJB1iyl/Rg6CJ5SNK2eHPS
NctMH6+tuXYD4Q4/dIkNo82vfxldajygYzljuGtPlnLrN682onpqievR2yTM5qmhWJFnP9Mc9TnM
cTN+hWQxvpoL4Rxd8YcWVn/VnEQ+sQKu6O8FZCfH+PSrSgjMPnl79UYarzo4LbRZihaE3sMokvjC
CzETAh/35RFWHOks68aVBcUxazrjDKqgwXX5kTmQcZ6I/t1UwqE9POrOa9r3D0ltV9+B6VuIvxCk
dMlLYxGoNqhCfOKjpoHjOf9YtNlhHDfQPx1m8U5wwCKdR/jVjStlKv1a0Wq5Isfro7HTLj2ITui2
/ac3IKxt+zQ7iyT+6KkJH+ngUe5j+U7N+THrsDG1VkV8tKmeLA1ORVXTpWceWumd/q00MO6lRs9Y
GbB+yI0RJ8f3KBm1lfWu+1a2z2aN8n/hmO8mbvXNNHvlywiaNxa+/JMt5ZvXINMZVLawfJXNnqY2
6RUjnWQzBpgx+C+V11zToiKHd3GiSVAkm7v5mDmMdBuKHuA59MTam1R1HqZBT1gTyA9XCvvh/lSa
Sj+sxdAcnUZQM+SuWWZ6HHJbLbZ9M1LVRGZ5IbP9t01JawsE5QNG6hTFqh0fMzuZHqGfJPsACyCd
G4WIiG5y7vjGoZz08p0V3w2rUrvrMlUc6cd4G6CJ/ZHuu0XlI3Evudk+eEggeiI9ryN2reeeegaO
Ru3NU/1+kSTGYU3L99ZK7nFVdkbg3Dy7DhfTmn+BP9ehtFXSFJkpTtYUVY++kRJIFwtzB+r7jVw+
Lr6lemxxpoS2TdRc6Rtvbpa1R3jYTBgMLObIso90xRAjgqEORUxCT2kH/91kQRdERU0eHONU8w0X
0z3fN5okQTzDF0jJJYCT0+uUEUT70mma8eQpURz1jMwG0iLcatOxDkUAQWbhMvk2PA56B13/lK+b
llh7zUaB5LXurqerujOMM4ETxadRI22cyZ0NXfJmop7ZCqVuK0fFqeVoblSysaq8PtKLNsLSb8m0
mBrzIevIV8Ht1x8HjbLhPGqA4+bJCzsqqRh4aj+qx9TfG1n7olzPJ5hu9s9BkuY7mRPIQoRBBW5a
iktGFt6LzF/tddxNjMw/DNXYvSINYSEve3Or9fJP5SIzsed02TXj1EQEx+WssGR1RKUeBc2qgqm/
ZVwl13m4i0Fn9TBmXJix/mYNqr/GsD3DogV7CfDgeV407zYJ5b7OPdd7hlHs77p6SOdlS0eaGjUa
uL77CtphgYbNGtQhVWN/f4hA5OKKBY04JYKNLuo0MifDfmjI2EVeupCT5zS/LNlbj+P4ZxwN9bjI
BCuDQA2kKMFeWUvuC4McKeacJavToN2RBnV07JQEXJDf+2LUdejP6pELjU6+CT0lVuhF3S72DsZ6
qqaCRAk8EdE4tDKMh7WBncX2ebpvphtVnzaCG0Z+XYqc54jeNnILU79VY9bvurF+r0wASgiNrU+3
XY7VYrlPgMEIgxAnISz3j50k6IpVPj2Ta3phdhAcCb5GbiuK/I12YHDLVjk5QJfI6Zhb+3bwP9Sd
13LbyraunwirkMPlYc6kqGDJNyjZ8kLOGU+/PzS9TFtz7rlqX54qu6sjKIkk0D3GH/Rr6jogtYnp
RZq/SwhHlZidWW4IFlLLkUIfenL8avoRFB5HnqA6xWGnz/hctFuFgMrOatqZpqvOFdx0iD2kr29E
E7BXu7Cg5l5GWzkgSQ9mrS21eWTzXdEk+QiaOVsSKTXn7RDLx0xu5WPcqdzRQx6JiuZVj33zlkhq
cFWtqnrM2CJLnvqWmrL8HJj8KTwp/VkTfVJroxWZaGurloBPQrp61GLnSBilfRsHQlz50AJsUkoE
OUvHRJeaW4YCBgkyakMK0Ru+Ehh91LqyfwwmveY2jiAAmACWmy4pz0aFEFQYj9p8rFrjWbcBaw6Z
Wb/yK5EYC8LJP9Z+Lj3cf/iqr31jJL4o1xd8zWviDjLH9trFXczwe/vbxJJVQwuEtu/F21gG84Qy
Xb4lGuc+6RXYadU3d5Yf9ydNhmzmB9XEHMjiLSTbcqfKiruLVrGmd4cwbtMFegPue22EYONz87UN
DWuFTP8HppHeUmkQbMcvT18WsSxdCSHncxl3kTeAi188kpN7ND/Z0nEa35o18ITMkbwH7p/A7ZFV
AoAaYNWakyqI8QN7FAUOSNBvRsfaqV1SLEbLwbwvt4KDKBCIrtaFr72LCK4PzlKRPG+RN80PlVvk
tvAuNXevTST1zSYk/ko+vbUxiCTNrEnSMiPTBrxagQUZFCFodiVZg8RCk8rFHbJq65Z8VjQZY+J9
bNcWlmqhRPxJl4y1Se5rYxD2nUclabzCdzgCkZnc2N96uXAeagJc8ypGr490QLXklqbNM4OAsqLt
jSk8XOidehOa+T9JLfx/JJSg4ID9G/XvL0IJ/y9+r6L330USbiv+I5KgOv9yQAGj1YUMAZtsiJg3
kQTFUv+l67ICk99QwT+bUDB/aiRYyr80fRIogeZraIZiQDuubhoJBkPoKjCqoWAmq5r+f9FI0KyJ
134nFE8/DyRQA6kNBYdg9lUTwfk3kqJNBgj9Xln/MVb1v8t+8A7Y9QQnoETxwiEe/Q4acBYpdfhR
pFimmb6iPZRhFW4hKrdIvZHo8rv+gXvguGyaBK8Pw8geEVSrHppAxRAtRuJ2KjyQ2PMm5njoe0jl
ekWuHxvDvsCvDvN53TpIxkVyu7tNJs61a3TEgkcg25wwkDxDVM87jvnMxan3eC/Im2VHG+vHfjYE
kgNJrUgW92FRE3NErW0t6eBWt4uI7lR1X4BiNWDzpQ6FtEJ5Rbf3ZBRl8wNc3n5QmuZtKPt00fYG
ynTE+XeRjO4CaargUZfbESSr2kKBgpufyll5TFS3OOowDDagSp7vXaJfFPe+Aj/lqjAA50yLpMCs
gKw/SFqG2npc5Ozzp6KKvH4vmnzS4o1TJn/pt9UI+2tggwV/RmaL4tbOejx+gBBwocDutmXcNRtL
zDduq9K036YGtnxWWaH1kFXVg9d5xJwHiVBYTMhSahuDZ3HUJnvi+FiKf666QUJMDF+trTPXrGhZ
TpJL5iS0JGqk+mGp21WFBgSjYqAucFdODcQauV8BUIzK4g2jWhXz59bbsb+0X3NghImTvzkugeg+
A6LrIOfh97AQusHK3xQFiHpa4lZsc+h9UcDqWF1evEE3Tjd4jnkrMY0n/0MGTe5qhbh63JcXXgvS
gVQYkanGsBappARAu4rLrSnkpAg9odWKUyX3Uhlam26fiXK7fEHY2LYo6C0K3bHPlpI5Z2MqECXZ
+9yL9/d+/AzIUareg+gSBc9B54znfLsgvfrzGr5Dcj3zcDuo0rA7NFPRykZLrAbwiNTz+fo0IKbc
+6oA3o/mE0kl+GbtKw14o1IVX0SrGfUaqMU08LntSzFDyNFY+zhOrFk6hTfuM5E7U/GOadWfK8UI
OjZLt/CguSBpcxWFHNfr0mJzCs6lvja5UmMPHLB9d8KPVqlOg+wn7xqZ6lmMXt7zUCUaDFtLPWPy
Oa7RAUn2btjlgAoBKxiIFu6xRZa6Z5/Hebl01UQ6+bjRzCTgG5se+OLlVkC7PKSxAr7oV9dUk6b9
vhF5yKz/Gggmud8Pte/9n2unkSSsXKJNsT5HUZazRl3YyB86BMRifrOp0FXe58bE7PLeF7jjwQkl
7QiYs0ZTPG4Osi3dFrlB6G2tIEnZFKn6wWlGkrUoG06NIBxJg/5W9YdKPwwO7rdeqf0c6aaZIflm
DH99t18OGsZo5SQXYA9eIs8K/UjELDs2ceGfhIyA4Sn0u8iRzNIhwmZCzGvQkrqNJ5X8AYN/N7R+
vZYQxrjiQj1cLc5l1G9Fp+ZrrxqseVFEyq1vtLg74qZxQKVbufZekmLqHb3eF9U+7IZPF8V9fJqd
ee25AJ3F24gmnA25a5TV5ihUkm9dUVOtIAqj6DLNEDLMQmH519x7vzGk1SqRpHau8Z3eJSMgc9iX
7rELVWfu90by3c6ge8TjN5ngE0LoSXS0B3x6OuPnU+G/T2DLmOVkBX7bD1xuD9M/tEzkzw9ZB4kt
FSUi/iNjQXrxz4dsVplKhjar8cN0rIZoDrIkvVaiNmY4mEFgYmWui6R+llRFbmaJnkfLOkBqOZ/+
iiDeF8DzjLNQ78DRI9vKQ6rPymlQ9OECN2H4OcmNXWAclSTcJnoZ2ds0DL/FwM/mQLXWGGu/Ryqf
0LjFlycf0pVoiaJrt7HZJE+3Rh4cZH8MLrXfSU9GbXBMdJzmIAbzxCNbkJblVjRlHBQqE6icFdrp
OY4NaaeNg7TMYzn8MsJL8vwk/EDz8DWKGuU5MwMNSc3IWg2KfcAfxIQyGMoX8CLWuoy1YOdWrXLE
TAXvKwRInhUAHJC0+2g9xEFDIFON2GOnyKm1rX6VGgo0UtoZdy13S6hzarbxKRm9g2iJaXYVFwus
vLGCrSz9epu2bRSCDb6qIZhoQzbvzXDSiAmsZ8OSzyKz7gIjnPHpGi8jrmAw9T13YSc9AMdTZynN
UkkqazHGHOofQLb+F4EO9ZN8lc5HwXIUw9IBVJgaWlifPjRWqPZJViER3FkAP2Nkfq+tp4wPOGhG
kKSjeYEoAbTN4mLaQ7Ia3KpeamGfPJGpqg9WSvADq7+elEXMJ+CX4Dp7UQcBSknBQ6V1b/rr3Gik
W0303Zti2b3vvvbTgGj+r33sMNVZ2yO3H6jpMscH80gSQeLQbLvrqNXbC7xMe86JRX8drObR0dAc
LoH35iQsvzd+okzyBppxECBUA3YVwUjZTm6gVJJNsEkJF2u7W1XMMmujWqt+cLhNn9Crot9R4SxE
QYPpR2iGm0KVq23uJvnZASmMRrvmvNpZfR4mzA7RHWQhinwLsgQeqNPJp1htxmUXom9StQnNOhlV
MvdU+xjHP4I5IKuZJ7oG1wQOnGDZw0c+4dFgfOuLyDnUGt810Db+sspahI5DOcJIlkLOa5k+dgXI
XUcPWitFWJ75yRoV+IL8AX1ing4hepPYyAqKpihwhcdlIBwAv/7ncgRjkqM1OWXxJ1+oZaduGEPC
P4+056gEudCbBOumQtdI17oxDhPptEO4D4ia6KuCBk7P3w2DCldnQNcwp/t1QVGrVQ+nCbPS3lHf
LQ+m4/3QY3TIenDUL1bsYBzmBU8KvqyP/pAtk9CQrrkMXTR3gDwota98MwktuZ6tfoF7aqx8+Bbb
DozFIw+X72KCGsU/csOoHh2DIL0+6Mi8SZr0pWzsNdlg5ZvjeiECwU53huKUH9DoHxdiAMo0OVpv
VAmNItA5F4FN8jn+EW+TrFrgwbXtKtU7sTX2kVOqLyTCZJyIsA+BdoChmAWyUwyKopXKy1Aq8lG0
7jMKJI4exapf1xAz1BS6kLhGHXoQTtVEXRZI6WK3Hbn27lYN8WjZSdokCPZbtb+M3YA5UaP5S6S5
pBcs+cAjyrqx0XxI8DJUJLaqPA3EqFn2C8lCQ82PUunaJQ2RFma16Vis//lZp6p/nictmQedoaNe
JhuKY3Ku/fNR56JyEkg4mfyIVKe9wJ7IZwAaqm955O/bqAS9EJ2UICn9Weu1cNAs9dluMp3siXTw
Yxu+daDhz+DmOBSLpxtZUG1XDX68C9oUThsg6GE1WqCtcHXu/otqj5Ba/e04zI+vaSB6J/1bm5uu
/UkGbogB6Y5m735IXXgsnDR76cGxN7GtvVbEALdp59kLU9P011DmxNq2BQcKDsxPRZZsRzfXXzVy
F5sg02yQMDTdJvuItaq8aLYkAUT1Hm+r0YlY6TVACHHtwskeKvmoB/gPd1+DfqzQGs2rvVyqQ46X
L9Vbu7Z+1iKjyJOVgV3PvibzsARu3y4yEKPt2UefvjJ8cxY2GNe7erONbKMtSRJH9j6ILetW4HyI
94BodyGGkWMO97hNUO0QTz/dJb9V1/arrkBx7NWsx6M+Lx/5Dn2ICSXf7pklSyjlj5gawbiPVlXv
VG+xYc/1wIneyXdEK2yHNKxma/UZ5LS8SitMueUWBbx7U5+g1xAySNjo3jFUAv8oaqLwc46bNoQb
zIf+GAhGZJP/+dNr/qmsqE9vP2deTebJMwk3ifHfoiFEWgfZ6UPzo63sErUO2NJea5bHPpHPVRAM
V82pKSxHX/jI2q6MqSkGYgmIGSayt2le1blbgpnwFzvioYhqxzOpVu0HmGPuA2J1DsnU5KWdTAb1
ycZwUPJobXiOMm/jzAqJf3bEh3EgXYsVYuLoeV+4vxp7sUL0m6BMuaroSD3dFlcVLbFCXDVRfHV+
v4o/EHmGhRKsxbwAiknhVSugKcZOiepIn9+qU1vURNEhW79D74Mjjag24biQS83YNFGUrv75XUDb
7C83EQJfuoIuLfEMjfDZnzcRFf5HlAeG+hHn6OUEWB+ckzK+oh0UI1LoRWdRtIMSTSa74TzLbZy/
pgExV9TKGqhtB++eaO0fA33RAUbzh9dP/UNfRqe8e/zUHU2vrnrhoc4G4AVTS8wQRSWFiBLGmnR7
9fvARIFcAkSUbq9+H6jIGG3UOuGr8+sXEbW08tAY53xz77+/mKTkaztVpL0YFP2BXkMAsst4naRF
y9bfp6gjJ57d2p+rYoKLqCBst2nub9XflvlaBj7jLxebFmBpLy3MXHIWTdmTbpRj+yhqwLpUvemP
IMkeg9571LwS47WsKnASwnnWIOTdwgn37YMYMQlDHkRzID4FeS+YnHJRo3Ekv3uuVOXL6FTelQhU
f7Iya7LWGuW3OMFHWZl0gEbPTp/yWN2Lfg7T4aqrbfixfqC8qeZ1UNvy1SRKtc0VQENi1t9cVUmL
cfHPH1zV/FNVb7p/OHjXybZpqJOaujgI/nb/CLMMo/BWTT4IevAOm26PV3ej2seoK1e1C3tOtLIQ
pPDCV5N4ScS1novO30a6cNO7cXEUXTUeJKCo0HpiC6p3i/vkfvSc25wqJ1eLW+sMDXfYgR33LTVq
1gGgkZMydvYDBjvsfywL65bUeRBdaZ1WO92IwpmOYM+DOhX5aJarJMRfRPSJeVFtkxIyzWYt+jo8
chKex1u7TI19qnTGXtTuhegzfT9dcYuGUzPNs4CHl7fq3637bdiIumEjORxmp2Tgp+t/av7dpYqK
R+JgLv5uqlPX1g4Mjbsf5V5CJzeVDqIWBNVLGxnS+lM/uISfM8RcrWQH7GR40XkNceT7+k/zOmBT
8xIO9eLTQJbhLA4wlasiGtosbH5acpa/OsUVTUJkG4c4mt8Y+t7FgGVPiCrcj87eq6IS9HpNvxi0
MVAsZ4kWGLd59xVE3x5cVx7W9677MnFNX0cm55Hornyw+VmWslR3L7CK3rQp9B315NqJM7yD3URf
0fCLtUvk8tKjoIKyb/HVBhq1QF+cE0ZTWAcfNMkCSK/55hCoEcd+E5HaGZSJ+LFXERK2CsQI0tBf
dNh2nFV33OSwyl6kqvLOeVy/JW5WvIRotRyaAgqZaDaBP9lalSrksWlu0mBr2MCWiKbJXbmVrEMS
ZOAm06a7aH1YbgfZHNe5IQWPyLajfGbF1ofsvIU2QhhxoZCSgCF6tYvR3oJKxT4g0qYnejNec3Qy
Z2aID7PoM8JqvAwBAkrTAtFFsL9ZAfZtFp4Xjlcx4Hrag5OjHiRmgJDjFyTEhYlg0c1NJyRKPJSo
BN3ueL3RI3fiEgUalIKjPHdKUYjR+53xPgCcdmWoxKXvXQg6cJH7DfX+Svc+MRux4Z+XdzcK3EYe
4d4IFKarHcBa4rl+a08jg2KQ01Dc473r/vhX/mY3IObdNwefLndfy58g/vlqutL5/2WzoP2psskt
19Awl5n4J0j7s3f/tGMHEUG2Pba0754m7U1of/YMGeN2Az0sn93aTuBDHyt0pLrCOtvcOm0gsMd+
RHWsHqCw+L7mX0Z5NPGDIjYiltSR4s7LDEwEZ+eQXGiCPy078oUmmeFZ9InCjB1zXUFnn4kBYxq1
sDxdo87v4hTyz08Z7S9HLIPDlTn9Q+OCzOL0EPrtIaOVeCw4YVR910tcts0gP8S5C4WvCH+QzB/l
lVFU+eFW9RwwdJK149kgf/ck9ynjufUCs1vGX8lw9pWDsg1beh03bjBBZQQXG2VvE+k/sz2OveaA
sVdXgS/br2hgIchm6eayt3znFVmxdyDf5gUZjfjBc7w3wvoP//y7TjnQ39OTvLu2Yji6BSFLkdGB
/hQEU5zIVntVTr+bYY8MUtibVxcyyRj55kW0ZNlW1+icKTguDjD5EjN78BTeWjGadGa5i9WknLno
ia+wAYcf6Y4uik+Fuxe1XOvOrTwSiJr6yXjiKCiqojAG9JPHQd51nuGSlIAqV0goRtVRLa/bDJgd
vDU2GUQhnmy/8JDYyFGIKMHTAx+TeF0j8IA3UhBJlfaiJvpG6LjbxnLX9677NDG3ActToZHJWqmc
rhUESL4PQfHMttNYoXCRrsawkF5qPFfnse5WO9HUNeWLJDnGWbRkdVH0Y/3i9LJ2ge30wA403Pzz
26R8TiPzPiEsYrIhktnNq8rnYCUSjHKP76X0LZCMHK1S6asGEuNBFK7RxyRowgs/pkNYJ0hwrEav
F33s9AFn0fShxP3sHCGW40gwotAj9sxLAGguaIOBrPK70UnuWVwL7dOUkFhDKkEvT/fXMALeU7hg
B3E90S8F5bOnpIs6UseHJvca3n7X2TeugfAmIiiItaP1GSPaNQ+6tnvvamWDVaP+bzvu1mlswnDq
8BLyDMd7HMIRUXgldUFnW1DCytJe6CYWLPcU0Vjwo2pK9HuKqDSvDqYvaHCSIhqctDnGSvG3i4Km
RvgB4PXVmhaI60o2CnPTq9Q+FojzfIh+fwVDKi7Yz3bzvMjqa5IUzbEMylMQyfVVdPGlAKLpa5Cw
phlK62Qrwihen4EXscyD7pY/0ijPLp0WOA+9Zj92fKteS7MaVw2EXr5Vjfla+M2xhXb/2Cd+fC47
/ExBY4GqSfpgqQ827Eh3GMBIx8GCyF2214d4hWqRdLwXvmz+bJZ1/+xGLTH2R19ttT1x7J+F6ura
Pm4MBEdcr9K3sREvRJ+YMtSJtkeMR1lHMrECmGzNF/V7abXaF7kuhmNSyCSup6Yk5f2q1AZzZZaB
9qVkSzDr2tQ7/VyTeYWOCr9vrv0O1o6tFfo85tf4XpnHUc7lr0GSzTpTag8IrWSP5kB4Qw7Tr8Vg
DAsjkPSd1dXDM+CHTULO5StEZmUpoXaJDXoQvKJTwvaO+TinWnw7c50tJU3HmE2L31KNeyiB3Oa/
6eUroJo+3Sv51lmGeAY6Nq70nw8fhtflZYKmOezJCWOf2+ZZmQrYbP28Tiac6NTsmrwkmSirm9Lm
OXGfB5Oyg+zjHopOq/c2wZ9ZY/XK2hsaSAEeiPxWHd9DJ6kQUre9A/Kjw04b0q0nqeUlNUweSKm5
tYBnXURXrYdgTY0Kp4JffWLAGE2+wHF7dF1WFqUTzMokU1YGap9k2zVgF6QLur3i2zqJZ3Akoul5
OfKiZjl0+1tV9JpmhV/pbxNENc/J+UDf3opWPV3tNntajcwLsH43MvetDp1Nl9z8Ue/9AJSrzc5h
SOWrhxEVgnUQW43QgmFZZf5BFC4TD0OeFnMSGeni3idq9jT6v/ZpURftXfPpPktMJUc2zG25dRZ+
DmEGXRoL+fJCDuc4bRezxnTVrTEdz9zp8Gbm9apyFSAqUxeo6OwsJbh3Ti3RVbVpvCMxEcPWccOL
anU89jmIalk1vBUIxGx0MNorsHHDmx/4e5UN5JMbRzppP/gUYhpvjDFL7Sg4IRarXdtSv4p+0DDd
shwsbyuacBjscEzejBAnVnSGHfCVyJYAE0Q/zH+qp6JVlj3onsdbj59oMy8GBgu+F0v4NMn3vlHv
1b4peQso8BRCIAV9m92omOUjCsTyrgyVaiZGEcID3YCy7VZi47AYQi84AVMpobDhslunUXNVRxnp
Dtt0v3UFCii17v4wzQL5y6j80lWdsZCnRYUvVXPTM8NV7AVNOoH1ORqKqoVpwO5WSOThoffR1mTX
XechvCFi2AXsD0O3yUI5YIvrSF7nUO9ntjQRs8ntpJgekz7whrVI/MhJ2m0BwEzKvt4XNhHxvB8d
DFV8e3wkhHtKp9CF56bGMqqlfoE3ebhD/826oBLkoHkgbUWryDPrImq2jCqNnJknOw7IStj9KpIH
AO3inmsHeNrVavAm7rsGqNafA6KdjP1iHHJ1/+n+HBjatWt6A8xpkPOMStyl72RoJ+DCtPBKNXiO
HRK9dZT4b3pmflioMX3vM4xh7cT1Zk73IEWoFDYRDROX45Mo7MJMDqFrLmUL/udtQJIMF+6h8hqg
qbO9DUiNo55y1GWd1JEP7jBS2IlyEE27jkdM9KY28nnYlFo5toXTvKnrNirafD3k2xIxj4/YRVyq
r2JA33G2UPxQh3clt4+iUNjoA/u6mhkZKDcsoNGZEf5l0wQv87NjrqAdPbUaN20fizJEcNiX54pG
0DO3DfcsCqcIq4UNDGV572vMSDp3rrPy8EQ+3PutyJpOrS2saSaoSDkinA2RCz1iQ1mJTjFZTls4
/2F6iqys3gIEiV8HzdnURkLui6AyTl3hN9EdBnq0jpK6WYlmywcdxpMfnM3UtZ+cWoKcy+rattAW
iYNooSp2/Br1vjIfoqBb2YrHQdfMlK+ZlCNxlnMjgJLuoNyHhDMR1PLdjUjDA9/xHsA+AVvQOljR
fdutUGQIBJ9lP5Fa9pGK9hasTqq3QhrTudchEdVOfYkY9sIcdXNTrfdKbsXbJlbRFQ2R5LAcCQ9c
LH4/sFO1EB7+To4XSrQbNOcsrGBfIqyy0qLYeukThCGnmYEqv4SdYz8byjCspNiNd44vf7oWQvcR
wfT8YiFFve9iBTaSqOp9pBUwZujtMZHJc+jVOC6hXtt+b7BfmlWO2W4tzyyeC7ysF2aM+1HLoRE7
+qBedjxBVmxby+dssPlD+hXa4dOok3Q8911DXohRyy6jbWWiACKaiHDIO13pUeGf1vqtnB6wBODY
MTUx2lxYsW5evbHwCc21/g/HAZ3ldpU3kxErJBeCX7GbenOsNtLHsaqkJSZxLt+NNttJiA1uOmWu
NkjiRNYJD0pc3JxMfdLhY81qKx/eq1reN6UmfY1UfUtM03syK9++jNqw5LyNzlgmRW+uWSVHVUJL
AKUdFNsb3UPnTE+3pGCHfWbwhBmSgygU8n23mmjemKYT3fQ+RXLNfqkYKcGv2htWShqiRd6T4JoK
It/1HsFbUl24ZZHQSmxpLZV6s9EIGJxFkTlJsG3T+v3eJWqjVCorPciUjZSgBRPo2vA1UZ0zQBxY
bSCm96Lfm/pDWTpL0fDYA77f4zbJedeL3Lk/ILdJQDk7iZpsldkpboefo8PUFH1i1EEJ6gAFcHzV
Jz8+dZCNk2b21bEk5TWX8qr41iJaMuZm8jZ4Tbmq1KTdGnmhQr/y3tWRHTBw0Y3v1OUpG8LyJGoq
8T5UWG1zTqyM90myGRYjthmSzvOMktsxffcBsXioDATX8TxfiwHRd7uCoQaPFlu0ta5WyC/reMSO
wTnsgLjPC0hhojlUXndrwvFFyErKD0D+kYMZy2Ff511BRMiKLqgjdESgZX50jsszs+mbC3RuJKkU
BEmFU2ZqQ131kZOelZNx5r0plbCW3YGwXvLu2hkf4iLRnmQ1C95aTe9RTwBRrNexueqLWt9nsVzt
nWZA88mW8wfgGnAMCpMAeOBna765uFs5+ksa4MWJr298Fl2YmMbnGCn8udmE5QpBUVnnz8Jw4kfF
0lamP2xZHO3c9K9K147r2rQQakjB9vpJDJzMbJ6UoLUOOaxneKVF+1ZbaO/12BkeA9UcH2tVPzqJ
3bypaZYgJ6UCHpmWg9+ZYRoZPhTQG0XingAFsmdT3l4Ulp86t5oYyESG/z5Hj10ULbAlV6RJ+R4i
exu39ZeY7yfy7glcbt2vv4RaB8PNx4RajPJWKrOq6KyDGEUnGgp3Yj/pNdy7tADXFw4TjwQSOYl0
90JaNjxmJvnrqSW6RJGmb0NvamcdoOBllJx8G8XOBTZssCjUJNsi7lS9qAmil3VSWghy0kSX7b0e
OuMkWqmrbmS5CK+iZUtLz+qbRzkxg3lYFAstN81DNXTmYcrRIZAwVUVbFEHXu7OirBDS/TVRDHxq
In2tgQ3Lf7ve/SKf5v7dNeuCHKjcNTgggLY7N6oXIM4RYGRKYCVaxuyb54EeJks5+jKYjflRt3yt
dC1AIaCozgUyjG/IOJXzUdPQvJ4+rW0nD/shzom8Z52yUgY52rg9ce4ehcg9wgOAeLiLfPUMePCe
lD+J/gANnFt/qsRng33SVW3f6yTwL0VP2C3P+/IbEggndOm9F8Ot2KynnMGqwR7QC3L3YoJkxtPd
X+/PwRAqB3Nscr4fXvUtNSYNX6X5CgtPX5ahne0UHMqvZh+Gt2vbYfgBbT1/7L1K2+qNFa8qPuNv
Y9bOxbW1yTIQblZOMlK3TrkGqDqdfqouxmwpCzqUIcgZSSFYcIECF4XAfwuouKjdBz7N+9QUk4vA
j6Dj9R4WOVz0foFP17u/hsqGHmTemC8CU45WRjb0G9yW6ze7XGUQXL/iSg0ENuZtChU7+kqQZ44w
/EAsVBvBcBTFUkxDD/XgEER5cs042KE+IWN+MqAH31klTPKo2t+b7dQHvalhgzNVRfs28deSe1+e
9Z0QPV383WQfufBNaQSAyrIM4U6NTwHmfU9NFX73cyM9QiJTnsrBNuZRZ4ybWsLp56dBclZjxSIC
Svx5jIVhQsm8h6HsHqVrTCpvQSbbIfIWVsGXWwTpvuDWDiVvX02TZaxLoEEa/k5q5TkZvsbn7Dj+
rE19kh4W/9a1fA4IwjloOJgciEY4B9G8F5kH8L1Wftx7Ps0a9d7AgQj55Om4mJdZdY0mbNwAlgg4
X93sRFOp4f7qA7rAaO6lT2Zpp+CupLewI7xf4G43D7JYOUpKJC+kzEnf4gIdwsg1P6Bxvmim172k
HnbHelmp+zCx5CMi9/KiwiF31uWJtFMtFPwsV8GBQjOls6m3P4sekZdZx6llbSqxdxEDtdTVZ7lZ
icYQ6gjDobbVrQja7SrcN1NcIFDdkXGOqHe578T/bgP/RyDbZKykiFMBjgZHn2Tcrhy7ZD3aXX4F
mojkCg/ob3EfM4NF7JEude6Yr3KlhwsnNYZzYwIk13p9qSCr4btOtfClsf5WtCuBeA4KVAz6BNtd
c0L1KdByhmzMHnQJNVVVT9Vv9Sid/Tpyn/E11dcGnvAbcugljD33WsGx+4pk3vOIJvvVitr0KsOs
n3O8jdeiKQakstqghNueRJdkJWTvSQTW2hdOy+AelPxDiaovJXKBz6lV1SvN8fqdjF/bmaNhPw+D
Pv2uo2A1RsVH0hYkqR0leohdqdjyo1drh4Q5jPUwmIkp1WCutVrp3qBymAuvsNzDCI390PG4WzTt
WL8ZbbIRr0tAnA8qe9RrbpR4QaVud+rN8WeRAe/aJ14LneI//Y492Rq1IQj/gmMTkr//mXyfM0Bw
nGU4++FLYTwErhyuw77wX9jqyYu895PNrWlX9jz2+SVEc1TQgwndeNyJJl4x6MtXsrMnmOa/GDX4
hkKJyqMYDWr3lYC0deJWGrxwDD7lvdVcbhci0e6haHgVCxXNRH6lTlAcw8hGPLwTUlgdeq8z8dAW
fdiqkjUtTbSTeI7fH++A5LqCaHJtIlfZ+yFMhrLx18A139E+Aj5aDHGxzeLxO8DhcYNrBsoYBV+U
ItOKl2ZQQoy2KudjIMmsDhmglUKrTg2R5K9BaqQQJ4vm6rrTQVACamsi0rN3CF6sc4wXH4iqy3MZ
wOkiHm13YboDWJ4CrHXuGOFVFA4imTJIqNOtFWCYUZrS1hyxShVdtgRzVAshpVr1ZLKi7iRjMlSc
Clet8cUR1cF5bccQRrznvmQ4gOy7ClKZHo3OS4CZ0EpNLfQlpqbTuSi/1oqzFaMwwT/yVLdPYqmB
+2UjEy4j8JFf0di6TTLtXD3kWjTOxJoMZ8ZNmqTeUq69pauzNRkRfj102eAgpZtbBQZgsTLTQvjo
nAqD6iAjvZYsxFDmZMpMzNfEW5Bg6bDwYuRYKjZCZ6WxkcjUkgfRQuWkPv/ZL6vdgFjYNFeN407M
1Xy1uk0Ds/rbNUS/6OqDoTsQqnrO5AQZMw5DZLHUZduQQ7eEDuWI3qk4PMm9iphJVm6dqf/P+aK/
LbPsqfQ4ckwU1aZtQJFPNTUBRf4/nJ3XkuO60qWfiBEk6G/lSl6l8tU3jLb03vPp5yPUu7VPz/n/
mJiLRhAJI6maBIHMlWuJhFwdJcZZPowKsjrlxML0Z9NpGgQ3pr48SJODBPSjvGUrD2JbnLVlUSoV
4ZX+/X/c3skG0Zg/ixqS33s3eXXfCrZxr+F7hnC3tj5wmvSfeMC7LfRm7tqeq0EI4Zzw2AglkThB
KUMSw2zXY5cbu5p4t6lW9tKxz684b/hCf1WCNCTJzSC7JFWVz1goXyqvM6+6q8dneBA4CMx2y2Ej
x9G8wKHldmuRd9a+V11vz62Ho/tP3kat2eQTQ0K5lUBX9huw+YiSu5yMHJn7UUSohU29GFbSltom
/Grwta21slsDRhGPN2XhxC5WpluRwE826TNOc/VQwiK68AvFeJZd/gwYgHNyVI6AaLpq+jKIej0J
O7yKuRZXrIl5Gr1EM9dTXdv7zppm+uFm8M6pnXpn008fBxOWWnAO+yxJmkPnWwv2D80JHob4Igsx
H7xi0/7w+q7eSVM0H9CCubBwai1BfMYEaAjhKRNqhJPijyia5K22173hdKtK/6ERF6ewsMRe1qpJ
sKA6KCcTJ3xgE+Q9ywJI57s+WCVpBa73TK40CgYGgsfVXG09dixGoXwx4gZ+IkjuNuyuxkfZNw9d
CNmnFnnCeTY9nP3OdmSSS1oqz7roxPP0fehVCw7HMYcd1Qi7/dD05gbaC2tnRG/w9MOk6JGr4prN
B7o2/srOrB/oHxkrEaUcr8O4IYhhWGdVi+prlRnVVQvQMp1NWdZxHp97NENjQ3xAo+w2m6Dd3ZPb
UUC4NUPoSAd2jraVB9VMg/4MjUq+ZUMzgQWZgR6y+daz1KZpNeh6vfzXSNnJ9P0fcd8qS+gfwqeq
1q+w2o0fk8pRH/dRt5FV8gW+JCxej8iA3XppDT41pwF2HnJQnAv2NNyMUwdw+I8t87NgR4S0JI2x
MVAfTlDOhJE/GiK2pX0dHrzBCg6yKgtozTLCSmgKlnnBVlgatUQJgo28jMHgWEt5KUc2G+Kbxbap
rXKbBF395JcB+beG3f0AGsUF4oFqogIGqPT60nhtv/c1Xk9ebwEtRIKJ0ET3Q0QCon7tmqImhaRe
2qKu2ZmE0EOi/U5WBSd8dWyounZ61HsUHkUF1WFHBkOamOqjJBgbqMVzTbb1ZNzINkmKOLcVVazd
2v7vcbJNmzHQf8YZLhwYXQDtbB0X9VIfMiJqI1S6oMz7B14DxXOuw+icz3AmS0EdD59gZDXrNg2N
bz24KNSsUvGoTBUM2nGZrzXwMF9K9mbFpH9r/fm/XMWX0XVhfAZmKpayQYNyytI4MVU9D01VBxDg
magMaKXNq3CeG46Ly+Ar4Vug4TYREMJstSZWEI2D2Ak+QXMflam5r5Pu99Vg5VtP6WG/zNMZ+DN3
ubfKq/uwwCjQPsq86Mx2fTHAN//h22J8KOIY9jE38T4GNAGDDCojXlPNWmhpvLdYnl/4Mz1aLHwL
P4DIpIwm2K+qAHAaGhobGPu7FwWOUTzndbaUrZ1ak4+IO0LPbK/BB1Yv+1aPn0zSa1/Ik8cRrBpo
gfyZqbbBq+dzlf4L0tPgdfPi9pjCQLv0obNaFrJa2/znz0XnWOiuyMtbx9kYK9Gbxp30IO33opz8
K2g7Uu2L6o1lv/5VzT4HMht+sOXtFl3oJi+FZfsAaFtUsIZQPRghGp2FMpzjyh6ucBCP1yGp2BIB
FJAmWZizYl9QtxdZw4M9XG+tckAAMy+AlwZGiH/mqFyWb5gs9vc5QsMZD25QvUlTylJy1ooekNCc
CgxA3Ya4jnThZi7u1VTx30MVvnZfZhTLBnD9arMx5uxhWZdFHXsxyUrlUk7w96z/qkeh/1QKwyEh
3Uy3GiDilWYr6pshgGFYjdY9eH6jvXVaWQK9Gcw9THfJbpyd674AqRRkYb5JsiB9DWDlQLvQmoUW
s+Q1ykqxs4KqXo4I5bx2ZhwcYcuAcEtWA7KUBFKXslYqoHfdskLi043LQxXp5UFe3QsldAiRyDrk
G65z61n7bXmIUDRYhAUMRJbSohxrInkCdfErjNT1vhqQAZbVaGZfzATqoqWaDq95ABWDZxjkg86d
7UFxjt0AX1Jimf1rHzrmCUqJ79lcy3B3nKNofJNtTZnoFzcsHuXA2Pf0x9EPDrItMULzWtrKRrbl
RWE/eT5MA/MsbsYbr8l+yqbBCOJXjdXIj8JxGcXbzE6NF9kPra9FVOERlZ9toxFEmN1BcQUOLsmR
5vXjDhZE+5Fsgfx1Cpp3Famhs2xzImDAApbao2zkMU+XqVtFe9mq2CEs3+yot7KaQ96+zoZB3RiR
Rty/cA6ZV4Sn4j+LcYTAr9eO0jy1VYGHGkKmW7dIww8LhQPk6KFABXAeqsK+2hOImKZtInjf3qpy
oGyXo6M2UpH+MtIFHhl3X1i9umc7gM+JVzaQHjPRj3rrIHpAMB0yG93lv2o29mXlzYq7cycHjQJD
nXAu9mI63Ytp8NWTiAzEXk2x0+aabJT2eMT/TYa4i9bGhHSTNGYaWeyLeyf85+G6rtp5Q6P86grQ
bYR8Qer2GtIkg5UcZRH4AMO7G/ZRlk7bpLemtMyewtGe+Tj+9JGXihKlR5s/dm6PwyW2IfAVkDzu
SyOq38KSt/vgmj7+GKqVKJ+mWI0eZc1ok9Wkd+MzuxeOGvkx9kuoGqoyX3mCAHk4Kfq8YhlXqPfG
zRimPrquURAt2epkMPPm+SY2uOeWqU2k3VeJm93qWuVegtSZjqkhjKucxyl4gWf64zTPh5JvczZH
D8g5HyFNJFxN+zFufknTzT4lcJYEkDfLLyFtnYO0g9P5MOZ0Wr7R3N5g18QaGU9+ffEnskUNTz/B
1FZfqrmQdgUKikBT9ZPsapR9b6Kp/dt27yZH/ekr7XAxlUdNcN+3RTh+8TwIDbRc/RggUd8Ordts
InL7pN2HIenDqaZma6rIi7kGJOJsVIKjUUb9silL46FNu+5pnKnhAm0bOI1xlZZM1QVM+3A52pPr
JcsoU1ViSma9U3y7ezIA8T1qnP9vrQCCSD5CSHspBwdp/LMDSryyEFF6a4dyN2SpuOptEpNYaJG4
wkKhpaHzGnyVxjp02ucK0So5IBtwV+RWc5BtFvv9i6uM77LNx117EqLOUK4IxZPTmW/+hGAoKpAv
Uelbz4W1qZXGhSyzs18V11NOxtxmJbW9dFCu2squ8HZND5CV1CwWtKaT58Ji93seMdZynihmvwp3
ORnqmrjo88moHCrzucgQiY16/SRrvtrgC2qGHj0CDktu6FXnub9sRKvafFZr8+/++G/Rf5sbPX2q
zvZoXOw0ALSUePDCO4OztyA/XxR9YTzxkjKeoCtAMHZ0811TBeYTZHv+ZSzCrWyU3QJtMFa1jzv+
Psrsn3OS1a5yjCj09mGCiRiJDGaUvQatenI8EZ1kzVNyZ+/MH2zMPf76YFn1o+gYV+GrZXXwXJpV
vVLjwINgMfvlVvr0M9BfkK1AXrog8xji4umzCf0WtIoO+IjXzKaszOkQ5x6ONYVDUA5CEoavsVmi
Z2++eQWkdlkH/cOQPtdzUfk9OScKCJkMLaxn12EjIULzKGuyh13WNirHyGHJUW6XRsdqdL/Zhm3m
TItIMKjkFqSW3e/IBoY5Ds7kc+cMYpfa3QVExKAuKlmGCAScNPVT9riZSL2Mz7JeEmUCGacetNkk
7dbE4SSLymGl5m13yfWaI0gSl59TrVerUtXGfV3r3ntfvTipKD6nHgmRHi7HtRnGJT7IhKSYeKpZ
QtGHRd6leMrnwvBQGwymoNhJm65pOHw5BrWO/0QCYP7k4YQF3ZHDFze3yV4FRA8kZpQns+/0iz4X
ZmZ2y95soo201VqsXyCT0C92YF85uIj93VTqrXEOtauo2Rcs5PACqDgPfLrkiSal5sdkxeZRForj
4uqSl3lXcpkb/rhKOR0t753qof3dnXivyQ70n2rgt0heiH5neNF31o2fA2Q9+D2n6YgOKcof6A0/
k/ALoSWCOl8zC9o/oSu/TDh+FV8tv83CK4u0Sc3nMYhd6JltyC71WtuH8CnNsGr/CuUC0lE+OC1z
pQ+1/YlwE4yMkTk8aHNVIXgHS5L57uievYs6zUeQkSB7DjP4Ipk8fWsmiv7u+tkrKYbmoxiy6GUi
uirNsKhGByXIhqWs+vCyrtIuhcXwfxmkF3G2NKcK9BbO6VmmwgpMsSqaRudpGCGUzaAHbvTig3Pl
p6GCqukM03wqS+8ozZVGXsIIJfu6RQHlI4utYVEMvUWAeQjfiMTcRg9C4Ea00/YRYrb9QDDmE1cM
DB7ghDZJMfqf+hg8ej2YPIVl9IIbH87x2Q7bDbTVg5idm37widhHH8HmGGSaxUZjilZBPngcXQxt
Dd7yqHq4PBBgyk+dhsy6Mke3qx4X0Njp0QnkbPzC6+Ugw9yI43SbyWlgd56D4+S3LXuiPG9w+ZaH
saggSJ2j4TrZP+S9VdnFgMnjOo7mh5y2zOFhhQIJKNP8Ke3aab3yE+a5fmdbTbSWkfVu8j6JbPf4
PuuaFXWC426edCqUcGWCDtjV4zezU9F+0fTxOYoDRG6ITcIvKJxgm5HzdJxM4ghx27gPyNfA7p02
XXNuOlIYhqg/4FyFz/y3LQ9PDdp/+dzDNLpuw3443kGHrByqAqmMuk/dl7AclYvpJkdZi9FeeJk5
T+Ymp+vbQ476/Oy2IJuIFL1jXhGnhxXZf/I0Q+XuyoOP1HG/F52p/PC8ekmwAu7Aho2O01fjdxQ8
EugoevMN7phwBhiVQHOHbt2HQ/U8IXEOlVYJ5cRc7chMfnQRwBg1Dd0JQwetmZGwsA50z4PI2wG1
BrSKhfwpHHoqMxthrENyINuUoBhOgVGSpEljUMf0iLUfsTvGx5iUAtSgcJUQjWyWRcf5YipT41K0
qnYDgYmh/JWpYwp/AEE1mw3uSoLDtG5AwsTK37WqLiC8NMG8Dbr1WeW4XOv6K0/xgDIV6eQsrb+E
F4zkxZQIi3XwHa1qpMQyhMfZBA32XhakbwDIlJd05BJpLntfzsXf7f/qeh+vN233e7w0yuG35qrB
X1Bm4uq0+I2GIu6+2iqwEFuF4hzG9RJuCYDawSV0leCr8DOxKDvDfalKMr5BwqiwlRONd8mYhYGt
qg9KhFS8rlrJvkpN7wrlFPSUbsCOeWi8q7T1ZEMsuZf1TZepOIaTjvswgX8nK6byoQXy/DFW1lcn
L+PHihSG5wzezoAFgtMqovLxZIFEZt2z1u2AkwgUQ3v0RN07p7EAxuAG/cocCUBmYD+eGkASWzUQ
+RbcjfIU9DxDBfumVz3W4BDX65TYmle9T8UwLIRlxidzriqusiidPHyF8geIaWc/SXMDBfsuLtJg
5bFXeOcd7wHK17utbHVc8xdpue5ZNkqTrDZ5fzDI+H8dhn7aun3srI2+1T7xiJ3azjOfRab5Jzuo
X+LBsRFy66IZ5MCHQxy/afPBXYu5Csau2lboKJCMSpXEBGWveETCIbgKX/Ww8M9agF9fMT+zPHhX
zdF8qetMbMCK5euaP8CLDjn33rRRRetm2SaH4MTZKKLXpK8Rsm76YaNU+rE17fa5mxGeGQQ1AHyj
+DDOqE/YpPwdKtcx6AFaZT9kk5cVG8CrrPWjgA8iBXLpQKcJSLjYg7OzHgOgANy39fBda+HH7bL0
i2dEwZq9Pdsb4ajntjDFUvYoYJVT8uh7g9dqWTvE470JVIdd2WI1udA21a296JXpbJXh0avq7MOO
pFR53O5N3Us/esNZ9ryGXlvb6s59ERBD4A/x0SWmt2YnKh70aqwWgY9/BNIvfzFpQFzyLlgnJbd5
KEhzsw1dOUcgO/dDwWuG5998ETN5vl4WxRWN72ibwkZ6cnvtd6Em5ZMJJ8fubofi+TExhmY3Zj3c
/txjn8qUX1owzr+8NEbtVk2+ZyEePasC7ETWJVr2LedEdVD7g4VK0UYVqQXNNeI06Iz732x0AiNh
jr9039uPeGO+1CJH5HL03aNpRv5Ciat2oZJe/RbqWbSHmmeE159qFVjWA5gVonRzVcQwcqDoam7A
p1VvBG7zla3ZznacWy2Bw8gySpw7cyubIfKW0Ww/Kzgn3iahwX9WxFc5U9HOyp51/wJMZ3xBEW5G
vPEBusi20P9bl3YYvgLoan95zs5Qm/onweB0McRa8WqRTrOuRyODVx3nvhmk2cOInxefP1n0Y2Dm
X2On2pKj1/xKS3PX42j5giAjPL1hNV1jWJUfQiVt9lkRjCcDAQMIPlrxqs+hWodk1Z9Wu2T/1/xi
CYB4OlbfmiSxARO4OXccOfEJybcPA8wNj8j6AhON7I1Z83cExt/tlewF0KgW7kobmQvYamp8WqMd
ESIx4uogC9l0r1oiBFTlwFv2rzFZQlaFVrrKltdHfkaKLUf+JUhWWtVDB457+ox/CQibbNZqJ/5X
S8iZjh07fWQrWS2vLieJZtjlDu/iW2HmPrujvtmUfQJedW7oSw9gRlaLTwizvF0rq1UUObAQAlid
u6jmZECP6XUEX7TwQEQc9U55OfrafDllNUI93fnWUnZeeOg6rww28vJf/QPnMuJguSL/tgnxjrwj
NpSdiCkCKZurYePXW11ncdC8zn9X0Xlc4TSZtrKVNzW6ynnbn2QrQXWYuxT12RzLEpU66FYaTXmT
U4YtQiayKqfsiX6tZNVne3ObUlZhh3gwjdLe8gyq+7rBW+WTjgVJmRou7jZ51dvetDf7akhvLdL4
V5//ZmPDskWZ5USEx4BM4LUpUhLC9c55bH3beXTI5UrgFj/e7cYwiEWK9ho6d/TgfOs8JjMqscET
S4Tqn6ECiv6tsLp+IfsNe0MnKMv6HD/0QeucqvlKc6LfV9LGUel361/9/lsroATnNl+e+CcPNtc4
Fva+GcgnhImIDFnHNQxjKS8NY2LXIS9vHWRfgnliEThdfRsqbZUcLy//NYhwib0vNLNZjYGdkiig
VNuwA6ibJhUc4Knvk7Ohsa2sgOmUmUvw8U/DGNv+mfT5pex2t7sxHLOsF8DtcVU7C9ncGOIEqrg/
3PspkQj3dTh+DKZp7xrPVTd2rQ57ESN/0plGBlXaXJ+cBPkONfeM9b3dKDLaZVdpvPW/1YXhC3CB
gEBhfVpE6iVzsumrn1vVWk2yBr3wsH8WWvMh7V5VLMxxHGpBaj7bvERABY5QhfKYOTCocbPD415b
CtuOQK+3hB5V2OoGSGcnFC4PoCxvveUQNpfuJS5eZIXYH6N6U9m4hLhO0iYLPQFbDISXVUUNvEXn
1LPzdM6SXfR1Bt83jCg8WZmy7/qY1FR/fPX0tLkWqiivSRG/GUUxfsCZADvhpkT357V5hbG+e629
TudaxF33KrHOv68tHeLJ1EeAyYHxKLJysYEbX3C+gigKyNLPSm/towiT4SWsQGgGKqenMPKGF7a6
/rZlB76SrUqdo/Qyud9kY1LqGlukA7gE5NzDqdpoun/Rxw5Eo1G6J1mkLUHuhemhcdUpiLjc6vd2
eWWX7VY1UJlu21htHxol9FZFhnfVjYoOIVx8FQvPU9qDrNuzUV79ZXMSQSo9nkk2YjoUIsIA7+Po
4bHpbP/SOv3vwrShCx4QSNj81UDCADxXpaMicPHPCPx7/iVF7vPE/bL8yy7n9IL8Gek9VvL5ExCp
7Y+VhyN5zg2S2T6ThuwyKunkav2T9iPtJoc0UtHuiUT02SGduL+bblcO2UP36aRNzvmnrzT9NbsI
/INmlfXWGKZYIZsZsg7Ta7dunEYFmQjtSJiuR4egm7WkZV1eZTClLvQkPIqgYPWxPR2O6cI4G2JC
3gxSAa1TirM1ehARa2GmrZCwQONMthrsH/oOOcCJGwWs8qzEMYbvo+A2yowuXctq5pk56s8g0sAN
R++6Fv0UM7RJNsbmE0+J/UofJI5t/mlK+A6W0d1bHXSGspM/lBXLVSlANzA/j3WyBA9ZH2TnIfBO
FeHoq2NZxNO4J6S5Ru8XWlrESuUggU6uony5QR+K7LOMrfhRQhrYo9RXLGTwJI93pAMY9L8sufYZ
obn7CFi4vuEl/ud5bp9Tmx/3OXrE2z3SlfdtNoIpwNEcHBDnHa0lAHqgYXNBZmOzyibEWlGyb0lX
VNoIVXMjOsqrRhqnyeJwLpDFu3WS7WEtmt/9b73kgDglog7VGdDcvyaRzbdBkR3Ex3afcyI6xG5b
P3St+4KDVzkExmBWJ3kZ9plPhhXGkQeSRYOkBtB+dgfGjkRH7gMENldm5CmHEO/IIs/Og/ujcbxo
NbsRi4UMOspI5H8PSsomAAEleTcUih5smr7K9oY7QJBCgmopZjRpxfn8RsN2q/9prlX0Us5/qkMI
TzVauHCzafAf1askHpZ9acbo3kaN/3Bncmv08fYBkUmU5fynepsBBqMBupy0J6lz6q/ap2Wa+lUW
lSXaU2QEwO2Ru1x2Qa3sQrtK+b9r9WtWJ8Y1Ln0yRhRPXd5tLmvwqo5tAq/zVLIhtytvMQoijHeb
qlofbjwh8zTPJO2sq6sa/DhpRIzUtTx6VOzq9nnSVDlGRni2fZJjIpuE264Ru5AzFsn7xXDUG9ar
znM7dqhltMgg7Gj54D6iVCuTYNfcYfT8lYJ09d6fBxayk7z0fAKPWuTU6/tGrJp3dvfq/8OG7X/v
Usd1swDQhTh6x8FnAt/gt3518YAzwzY8F1b/6I/msG95zZsA07CVuf2GB9bYyZodV9Ul0zWEitzy
x2CWoKr/mGSPUaBw3sLoux1NqIjjrlBOsKyGCy/oxvdkIp1yaL3maehTa50Uindym07bGhoSowIC
52PtTP6DnjfVI3JG/SpKwxTZURQqjc503pJ26A5Kq4KPIkDiANOk8NMhPRblQctC9yg8n8a2M343
yh5CjNHREMFC5WCsJmb0mM+BxSiM7LNjdWtZk4XCKrBP9OZHN/pxBAw17B8Kt6zJWPCsVW0lxr72
STb3w0B5MMbJeemUikNrJg6NCaaQkPajG56RII+hf6RASCm+NlD3po7dXGTtZvfdPWdB5UgAYppz
7eovnhWae9lDTZLk6kC+vCB0bW4N21d9RF8MIAl1FTzcZ1dTiED7jMD53ZbX6AdNepKu5DRywrZs
xwfC6vyi+UuZczFkcbMrAlR3bl/BVXX2Bpb2gsb16C8tmClOQdM93L9za+nZY4779D9/XT+MEMik
gObnry27w8N++3V3059feP8GkeEQEol8a3v7yIzjBkAVtg/3z4xsGwaejAjc/VO7UPHWpML9/oVy
wirMfv/C218rDByofudfd5tbmD77HX6d7C3nl78QpauH+5fs51+YNrf/v9ufpS9IAo+H379OjlZt
c6/4Dqio+Q8hR+dp9iUSlbm/T28TdlwMlRKtgOGVz+CO5nxXtTgVVus8ESp7roXtfpJ8A8dehgps
pnnle65ly8JS0nMuXGPtznLnjZ1fWJjM50zgkQsmj1UmjIl6JoY4Kpr+VTbKogSMoZvueOuPrKm5
anCAbmQ8tI+C9ugU8Y97f1fDf8g7nw2no65aXWGvV8407ekwoH7laE+Bn4snKLGOztDMIr3UxhKV
ziCa5ZrmquxmeVDWs9sO4MHEhrgsdBQOlMfzHLIQTTGs084u/mXz4nrjWnZ9uX3KGNX4/D2xkB8j
RzVGiCqIVaR7WR20sT4Dbr7V5Kihgc6otEroSP9830D0oA80jqCzKYLwAbX3KF/evy+c4b9yNSEb
de6RNFFwskV9+6bSBLc7flCU4Yn2/fMj9c/Y79rbnwSwf4H0TgqMH91J96R7WXauFY0E1tEPL/LK
TJCVAk2EntrcYJsJTO6lAIEQGg3qYv/Z243VYVeR7XifQPaQBZ/gZePvT7ibrbiISMb/5xPuDUnZ
/v6UnCQU+OPZD6kdHMlqkK6BMuPaZtOxEaaik1Lvxzu285BZo5qJ+NDoEG6vyrPrIpUwqEFz1UEX
rIjnWC9K4PjLTs+GD7PuA3Qq9fFblDenyum8X+5ErCYLBvaECJNBlQ4reeII4FNq8N02tJ+N7Ssf
Qeo68JG12StS57Bww696JXWJo6muq2e+rvZgBZ19sNG12iHPVu0GhTtXz20pw8LOS/O+83CNR6Ba
RbuoZamx5W/0Lt3JlkF354yjjFjyQnTpeLxZbd1dDLwI0ComjydaNfwvZ0tEH/H3K1qyaTW2J8sy
m8PZ2jWLawPtXAMvXF3swkoL8Zm6/kV1wYOAL1YgoOySZSzS5jTVlvoUqfWrtDt+rK+iqWoQqJs0
cir1VVbYyid4Vm3jCs8ikMzwoUecqoV0tzeCHY+GtpZmToiHvhzUl+hqToGjBwsraSB/dcmz3LBN
xAlJxDc59IORHOq6aMhRni8nAWuFY2r7XvNz/IvBKnS6Yj2NWfrqWoTP0BJ0l45tJa8F8tJ7C+20
hax2LSlXUa7+krVJaRwY0t2THAnni/kES/oSbmTexXPhZFuQJc2LrPRx8QBze3OVY9NoejX8UD3L
Gr8EJmIviI6ya9IDAmxx1e9wHygvKefPHY9CoS6Mog7x1VPogxaiSZbp6ykMf9umlHwuGK5rgMIm
bj/ZMRrEP81zR6ud0DMfc/DGf+yFOTsaOjVmIZ3eYtRWgFWXyXunjAL6f978sqoX+Dz1yPD3PiCt
d/YAb6qJQC/p6tNba65kJy1zk4tedNzHzOCIiHwmS2MnMA9JHJNwvuKBEphbR43Fsbcn5yRbJ+Lf
4JD81xF01dXUm3PVJOm7gWz4YWrCCnc8g/JuyjcWGIuNHGQWqgLKN+TwgMLKAfZ+b+PPGZOyiKQu
jxuiw5PMkj3SqIMlxDsKFczkV9VzhFsL3XBxbWO9gm05jNc5f+GNbOxHx0N3cLjVpKlqe3+ZJSOP
0DzcJaR90NARXuhDQQASItRXpfUjjgnMhCPY3UUkF4Bg/qWZ9TeYHYD9hHOauGEXj7FRIkjmTXPO
3AAvocIr222t+rkRKN1D7V18rW3Sp7Q5jK61iEUBXfpuofm9iNNcfS0Ci1CLIQSObAM5Pxiidq4y
zXiSIlzDJZu/1glHM27K/jv+tdVtpjKLkRjvjK+xQaaCRWL4c9vg9UISPD3pak7kDlnfbaja3iWw
9XzlaHH6HlrKj9RGIDUZrrd5EL26ouaofrZm3wC+6pSrC+vDypsmVJqG5HVC1uoFXdLipatRgort
7EmaolnAjqwNkNVzY9mm5SbHnb6WrayN8bFDTZzXE60FfMovzeE+F/G42asVN0fZbrvobLY2N5ny
mblt9zJ26aqEwPm9NdEW1LxQX8iqXqB6ZwVtCXV3U79zEkPKKR5In5g766m3IfDRPWteWj2RWnUz
D1YaHLJ8RkfPvZKcZ470keFhVFvz0CtNsjBMpT/N/BQrtUYs07Cm4SRtsgCKMJySuZiixloh6USX
eUQPde8IdpUWWRcqFK33ZmmTrdDBgZ7KrINaJ9Gy7SfvXFu+fWpye1iO+uR8xQW39wdveismBBxy
ry4fyMkMP3w0gYswcb4qJDSvMjGhtdNp0WNG+Ia0XmF/zaLxXUN8wieysQi8rAfX2IeP98JuvFPN
RudAMmPpLGLHjXeTYgWowNMvCe3fnf0Q1mVDzU6xRWrTwsJVtyjNpub5l3VOF5sy5c8Tmtn4WENo
tp96oDwyOwCJx+/VBLOSzBxoqAHpCWBzUvXX0Q2/qwi5nmV2wNzWzD3/P8bJWQxz2DlaFV7UiVQB
pSYQ75mx+xSYvfvk1MBHHOsqLaOK0weanGYl26TNcprN4DbTRdYSM463dQ9zWYAIXLa0vPoRmt7h
FM2T5Z5wNhMqUqEwracAjRUoNFMOJnpjPYl8cq6JDcyFNmmpLVNZe+SzI+ldw9oYxdFaJwHkpIHK
dqoqWkZRXL2hEP/7StpIs2qfx6FYgqEIv7j9L93Kqw+7sLKdTYLbWpo9Pzy4dmsQ7GW1QjoGKgNk
Q79Ek/qdlP3uGsRtfh710V7I/nWmQxWR2/3Z1dX06gnjp7SbbuGxDygtaGt4zlynPEo7a2sDd2ba
7iIz9T8itLalXemV5CGBgu1BVvl25p9v1/fOsM7nbwHDzKFs7d/frmMrteyFt6mhUonKPv9Z2toF
j2z+MSGdvrLiQT15jVseyhyyx74P49epA6KAnyb/6ZK7ETeDcWl1ka5aQ/eguvQRAZmv7kXaKuOD
1cVH12r/bZd9DdV48w0neO0646AllvjwhhIesiwOTqXWkh6vevlapJ79Pojk4oWO9iPS8ydQcem7
7vOz+ipXDpE+9SfYKcgcNYL6E6z8zmcb/UPzii9IcxmvaqVkG6fA+a4jtHnu/SmcSTO9L7Hir2VX
6JBQdHKL+iUn+3vTGa2/V0llv8AeNSyFNvIQj0YH+fjogWqb0OjWI3fLASOWZEHvU1Y1i34aky9m
EX4r0tr7hifhnEPQ8bMU6IWz7AcLt0OS3M+jRWtBf0PGyILUj42Rp9VPN1AfEVNrv+ld+HPqAnOr
WG6/UVEeefYA7+XFM3QR+XNXlRxARw+N+NnWTUZ1IXFs+39YO68lx3EmCz8RI+jNrbwtqXzX3DDa
0nvPp9+PUHezpnb6N7F7gwASCVClkkQi8+Q5adZlNw/oCj1kyXXCGCjMDVnw4Kehc4HSHhTz1KMS
v1o1cRasaxs6kbUPwxj/AedYqiSlub1ybjSK6OE2W7vUJYV2HawjC/Ii0t0N+/xacrPxrt6WiP19
JVPWYR/Um9hupUUoxdLFtTv1GA8A5SIP3fs2fAF/bH2Jy8ZdQjaunPmHmWcdouVlOU00w9eEOuTP
odmFa6/kHGAOQFRyuYNeLQqtL6OONm3W+J/yLmo3gR3Keyk35Ac79JGMmjz61nzSqMF8DlLd28EP
agPeM8vnJlEehQOURMkCUj8gZ1VVblUpUHkLyBcBxQReV32ywGTvpDjJNyVCMFYT+S8w/qt79Ke7
td3Lxl/m0KwCKx1e3bLXd7aKboiwl/KXug/itwY5t20D/GirOIH5V5wkxl+aTUShj2VrWzRd/DbE
X8RcRI3zhmO1tkOyZXwdtGol7IrBQTWsEpWYV++/EFDeiUsQ37FWgRRsNTOWlohHI3XGWeIoevk0
nG1iQvfL/+XSoTxMPUWjrz6s7UHaH+CxR9ESij/RlCE45SLItXe2NOmyCy8i3JJHQIvot3M8TaBP
YMOzbXz7YFdrSm59rz5/sLtelp4bEP9tZA7LiqrlZdd1r6lRlffFVJxow+Fz/G2i6r26R5zmZiLL
VhJEoipW4ljr64OyylHUu/cyQ1vXeg/hSes4m1zT87PDSW9HVWx/lGv+n6TF3b1nOvkxyfx2V8Hy
eTZcGHXqKCeDIaHihxK8ffXDCk4AFzH7REHuGW1fHyIQ+Q4YQHYpTU3emErrLtLUQBteGCt+9Hdw
JHAyNc30Imyi58aOcaAy6E6MNCf0oDJK/OJckZAK4i693GxhmSAhmMjxyh8G+ZFicO9QjyUAVlcf
ENZV/SUA6O5ezBpxXaysAHlQMdQiuzvlQ/YlKxP5sdLL5g6yxVPsubD2qmFARteIdmKo60q3SPPQ
vc0G3bjVnch9IHvqPdVqsxJe9sjzS6nzHC9TrQjwC66ZwRjJE3ZuePJLvX4J9HIZDRp0zBaRwlFv
m7UYNnX0jdr44WonbXSfcvY06hiQqKNr69wsangvWZSgVpWRMdnJGfqulmlUD6VNFFiPg3Mzsd1G
tRGcW27+Yk40XleX60b1y7VpKmMMELq56oYpbz0QJPs0cJOLaBS9iFZyYSJop2XpzRbUY0K1kuej
AmoCZ5ychU30qOAsd3JDgnO2uZLvrmB7URYgD/Nx3cZojusTB0/iNMkhpKhpGzO+sg46u7Zp+IFy
nh1Vc38E8YEbhv0dYekfatPLL0kpjcCSKv9SZ5W9gxE+gGvR1O86hfrdXMuLFyXM0bqmgPo7WF5D
05wfWhk+hU9pKevcoQbz1tSJBUNdm9wXUYak6d/t7TT5wUZsA8WVZhEb/o/C8Cr1zgHPTEmGPK51
gAXnbNQUsJHhdwjOB1hdhuEoenNjGWhBK1FDFbXuwrxA4/McQtXj1A218qlVyRALATdhEo0qUacv
bDfn335idnbuS6VYx7Lu7iSq0baIrQ6gjczgVVUkCe5A2diHlRe8+lHyOTCd6sKNO3jVpyx4XL14
rtUTGk4exZKxqNQDKcNuKZxiTrAgv6j2IArLPWXgtjGi1L4wekt7NkNdWSXRUF1iRY13ilwk4Bc0
81SEcbzxy155sCgSW3aUk7x1o/VAkH0C8vP4RdJq4VLJHrg8hvi6Vi4pd6wf9Io7SFIo8kmBq/aQ
2pK3Gwt5vOR+OqwGhExfuo5Tcv6J35zkpBs5KYCw6hYEuORoBbw1PnlTmZTTUAq5EGPRAMkLQTg0
IxqN0a8ZsYdwFz63NWKsSjC2du3bUOnJvT9RXyt9l536tLgIUziZQCAY57Crt8Ikmk5XmwuxgoVY
M9tFT504sW82PG6uv/eHGmx721BOiNMlUXWx/TQ7CX95DKSNa4wVQCzN2RoEto5jERaHOuscQvCN
f7YrTduAb4uu8OLbKw4uw2M2GDUJY62Y7rk54kyat7Ib6s70SFeOMLZAYpBMbCFKWUcbYQyV1C5u
XduDodklmjYc5UEFgqZwns68pnpsuxgkuO4SrE5kJMmbDmLEPtf3Q1IW+3SKTIYwMm5Gp4yvuSRC
2ar3pMtZsjTlqviEjrAPTyihxRZiUqo5Ux6Vh607HaIWAAvXbVdANeZm1tayh4UxAT7aQgoOHMDR
e5uGlt+4C+olJKTkk/blt1tjgS60eypmMl/76eZWpotoGW4Ouwm72M2c3MC1vHfjKcQEJzDGp6iu
y60U2yT3o0F9DEyzvPf5BTdr3yiWrkpRQAsjwaF0YvXRMlN1l3kGlfyTs424zWNKac/kqudJtlTA
uu2EqyLX8aGRgGuLoW7VCF46hbrrLFJC0AbJj4kPs6bhGNFL7nHqaUbV/FSHPAzz71c+R6PxGPq1
8k1KW565Yoi2iVUsbMJc4cIrtxwzEF0FT7OuoqS4l6RKX1YNpeZl2MLR1CSEDkkCfKaI/Jz5DXGL
0N55ZWb/ID/37PZh8ZYnRr60pEJ/0EDJbWp4VM9mGGn7Zki0HRIM7Z3YEaqfFFIuF9bstvc/lxlP
p9y7ptjxbcciAb0z7ai3Tr4cJpJCHVjUXpxx/ukU9MFGRqw4+Amh7dHY+RQphpnepyjsDMk6gX8I
lm5Jy5P7oM6z56IpnrNOU+8Gt02feZUZ4EaDiMw0OUoZVHe2Vh7ErNVUIfydRrsTs2Q9CtidXBN9
TtYShjU2FbHuvmruwNAU4N+1+M0O5JMxqa6YFscTz3U+pbo50Y0GzZ0TVgAzW8XleF5TEBYV7aLS
rPr7uHE9Kf9exnG/0DUoseS8e6O0wzm5UvmzqZtqWMdZrC0+THwYmmXFaYviSGEfgwzuEAcJwWTU
nZNfE4aGfJ1Da2hwwi+C/htPZBAy990PmA9fEBT3PzkJPMHUFXWXMO6NXUVdDrUudn5JSAivoNk2
t6Y+OEtub7ztU9NQYHA0FRseuV5DXlwYM1RREZYeIjLThsv9awwWge7pp66q3CfX66YvilojzMgw
aZ1yXTYGkheTMyoB5nbUdOg2pqHfOPA4I4Z828rKnebOl5pnsXTkVPwA4dHSmlzNuumWPPoEm5jz
BHWR3hit8piDZ6ZJvfbaJPz8VCvODb2/AJLco/wQQDpgrPJo6L7LufKYkmX87LZmtVAt03lBwWxY
ormbPMqNHKwhnj46iQVPoD/A2RqO2b4HiQPziSJly7psDzxq2ODZmVUsPd5Khh2vsshNH5OpGcgs
kGm4FxbZ9U6ONe5lps6+bzpnVcmMEd1uyqdl001WQIQ6eSXmy4GIcNbCV1w17jkkLr8s9N5epL78
FFlUX5lQMmwH0k8b003LpWAWEsRB4VQAW2f5JB0PrFUeK/RVYvXF0vnz7Ei9iJFMCB3k9ROaqtVV
gXP4UGZpufJSy3gb2uyblRjJfe5U0h300CS9jY7vEToPUzTynmxy9SXxm28G79kbN5cG7UtgAaHW
BEsYm6+ozXd3GUVM68C2QRI7FpKZSlftS49yaxe+yQG1IASG5PHEt+UvZeQHEh0QFO/q1tuYDghL
+N6Cbw7/GK2UlF2khNKOAOCXoYTYPNEhIC/gQ/9ZywJDZKrm1qs+6O4WqZN0axZ5c++b+Tl2BxUZ
Mo2jf5l8lWuYXQg6+1crLO47yQ/3fR+YR0i8YYScGiO+ePnnrPBrb+F11ItmQfujUzeyJm/7oHA+
+ZnbrWtNLo82B4iLx0tchg0PWRoMDhtUt/VLOTbesiMWSbVQEcIU7fjRom4ii7JP+aIpzfhZmSRW
IU9JF66V53yihk0m268+XLtfbDuAWaWj4IwbSrg1S5hRXNnoXh0TuFap++1Xzxi2pVeQuGu0pzbV
Har0pHvPTHe1DtnCYEE6MkTqsq4Rme4S395GcJIfs77qd6YtHdwxS9fK4BzHuGoXMkEPAjFNv2kD
zdxkbvPJt9IahXc7WFTpEHyBl+lqG4X1PefLA5UzGrDQoG8cqa4PUL8eHOqb73CYxMypULhLB3Dp
ETCQ3vPDe9FAUKYcpQhW+skUSRK0YoltrMntKOfOGpSz3OWfeju/FmZKND4rnygfjy8QO8vPmaS8
wFJo3alhXp0Ho7x2IVCePAnDY+B8D+UmPcmQTjhhP+w9CwYU4P2ZfpLu3IZKRd9M3jpQGVuw6VAz
TUNpMC9TZOvBVNvurjFrCtclQG26FAarUm78o+o0Z6VubDjrJ8ThBEz0HXo8InyLch+M1AB9gbCL
hmIs8PTCRYwdv/qLh/4UFu3huUdN6VLE4XOtZNUdgVa+SWNHhq+r2hfZTsMFRRbJtgzabzaZkHtk
grVz31uUNup+sORpIzvRuxeTkMZ3921vAVceoy+E9fHoFGPYO0GUL27jQLX6xVCpMaC6tF3nvV28
FFrYrJHBzLdiaGomtx9HgV/WG6l/c/Jh2dWUgRJl09LjrWtxaj26OpV+ywlUcYw8/YFUsLT0O2QX
feeQVsO1GELjYiegWrt6rTvaN851xUIO6y+dbrTXsU5IO2XQfJbB21jyPQwldTk0YfWj0x8724Ll
J/KdU0GaaQELVbvqI4pnmhAp8kBq3B3SeASc+DpfE5g8r+nUIw19TdS4oIgTk5hsMwqluo7fSjGU
VT25k5TySwSqJ0Pp7KmM5JZ7ELRQYmgF3ngebIJl3OeewIB2D0mTLSmDMJ/yTE4WATABEuf9ezW5
cRrGkcZd1zc//5OYnPAQEw63h702cPXfmnUWTNlDEP8o3Nw+9AXcj3aDvg1VN8ku0Kmwoj6TyuQS
bjKO3MNGy7XiMtqlRbGl3BDD8a5OXWS7jEf1Y2qTl/P5+u+4h5Ccy6BSgPBwvEDKnK3dIJAfmjGy
lrHeyU95fF+WPIBOcr33bRuGu1ZHET70nPoyBFPyxYnLN9VNz3LBNz2Ke9TWgTMR5dKWpoXkutYY
+q5xR3kHVhol80yN14phFXvFZDfA3dMtoyvITPNcStXyWpVL87udJ4/KgExQlckysjXSujPC/Aen
vDuf38I3r+UVdn6UQdEUNLtyqO9svkrbSLW7bW/YwxV+S28FB7T6KpOgVM0k/JGaZzJZQMf5Ml/N
vrbeLB+e06JVqgcSTM2miOsMrEsJNpowFs9c1TWr9GaZVlb0pcj6pZ+V8XfZLxFBSIP42QQauGmh
PjmOowZLiwGW13c6hZz+cFZr3X6yHUfhJ3tDlKv4HPgG5Z22XBxcvbPAE3bfFS/ih9K2gOIblQkQ
vgmPUBGHayI3w13imPmiNYwvoZJ7T5QiDjsF4tQtpKfOM2d0qCJT7ys0FgAI02R4GBK9o+ynlDdl
2jav8KIehEdg1iNVa8Tn1K7Ktk1f7WTLi/dwQph7hfzDif9lROqvNi9QTzirACL/ddMTdB/UYDil
hH0XfeC4T4auEw4q+8OEPek0GIKLHrRgX8fnAKAeFTVlvS4NZKo93suVieLnnpuL9NKEo7+wW5v0
9zRbNTaKM4b+JMsTF6mb8VBUcyMtgVRoetvtm4bo9Wgr6ZsTW987kKbXwgn1a6b53xBrTymAdhY5
OOoldXwwLDiyuUdEatj2bZQ+eOoUuc6a6qsJeVYSNMp3TjnfCzmwnguon9aKEr3ZQ5mvyHs612Rq
wCzDpEruaOeakirB+VEpq7EEs+S7pXMVjo5jAs0PSWLPtlzqTaK//LBMuwi3mLjS1b7tfdssNhHX
aS592xFsljx/bWd5epa8CgGCMYb4qdXiE6iLvywAk+dAM9aZXz1CQR0s1VE9jZVz1BPiuJZjK+cc
UfflOPjKyqjrfufElbpHh2S45FMT7NKBkAsog2CXe06w0s1GfTUH+PTLvv9BMdzod5zYobV6Lom3
L6raydYdBEn8XMbeeCCDsPR1yUAoKtd28gCILS5MhViNZ+3cSEqXfOT5virxJ99RoYGxEYHR5Hw4
jRSrLhONdHRoav2qMyIi9PJgUVLXNO0iqptHyIKSnbDNDVVhv1wqW+3WndVpC55Gzjqpgle76gjD
WHrwMrFRrtrE0K6R4zsbn+JsNzG2ZKTGEwVG6c4zULzp1ALGn6A+d6WWPMKowHM1Kntgr/R+L2xK
AvQFdlngoJJ95ShgfVdUwlDjJEdmP3gaT8moTXyWJWk4+Ho2HsBj8+64ZDACivpRrZQ6HgSjT1JF
2qGjCHfdQsC8S4revpcRNJUtteXQg9I8da/ESgPOOH7QLGMvCU5ghtN9MBKwsIF5rAprVFea77iQ
u3QPHtFwxzBJ4Y+hZJ5rEIou9Wr3UuZl9zxLT9XOyEaMJk9NHujdZxMhAMQNfR7y4rp8RuWLIHqk
P/H5McHoLGF4T692MykpN88WxchXIp/JrSnIS68KGMLWw+QlJsKicu/q/KsYIO0qr0mYRivLKscr
DFPOQlPqniyLNl5vNtkwt2ps6+BfcRETnBb0iwFEcrLkXRgtZQMB91pqylPvWMWpaeKfvRiqBRi6
oWGE9BqQsvC5dfkl4nMVy+0m5k54Lg30jCXZyLeJ4rhUVdLwMXD2TW0Rv0/Hs1Ga3ACS8L4upIiv
Pz+LPMFaaODC0I2wCSUkpWHdC1ttZwQaK2hLQ1vlmFS5JOmI6oL6245ymq6yYrhroAO6yjAbLDXX
9+59XvWW0FxMtrCDNd8brzZgohNfuqpTVvAK6tymXf3o5GqyrUP9rfXb6Oy33wiCl3dxM+Qbx3Zh
iwlQIKpcSDdFD05laHJEd25q664v+oHQKfIjvSmbCE1Y8FVL8ZsLK8pfBvIWC0OX6hd+75VlHbre
Y2GXKLWFpXsxZT4UQQRpTxAdzQY1YrUxuLVMQ9F0kHpQBelkfbYQU2pP3DrtVlIXq1eteggEOZNs
xmjv8AbfuJtkwnF7qsJIX4wUlXDqVadQHwJugmBJNIWv8Fjgm81G8WTtRuBU1g3yq70Kv9BE4ST8
OnSt4Is2T1EGj0AeevGqsRT9UAfU6zuAuZ4U36weOE4v5D7JnmB+XAOTlO6nB3W3qZRXLXaKU5kE
7m1o5EmyDIcu3EDggsZK2vbSGrlWaRsD032o9OwrpRNgxNKuO/BdCxYdmap7I4vAyznxuDUcF8BV
Kb34aFs9dEOy1JuyevKGoXzKEvuaQyZ8l3tS+eRonbFsh6HhF5ahbSvulhRFuHJr987I8u7c5oN7
lyIvDz9n+OolYbkPZD+ncMOLXs2I2CRxyGAnZiPqqMHIkyoTs66EcFUaSY+yrcsP3D92wtxbbXqK
/QxkEwdNAJKjD3kDGUxDq+IV9RDmsxFHEHircIdTUWU+JxWxb4Bm8sqehsYgK9s84/YuRZbxnFCl
BCRUiddireq03haG72Z9W9uAHOZur8HwizNPeNUmG10PnjS2ito+gLSd+i8xVBGpXMPML2+Ec9qB
SdehHb3Nyl6UErrx8+1tbd+7Kwh/5K1w1iimWJW+7d5mY7NqVhZl9jvhLAcdoKd2SsOK646+tNTr
OtqCG90ZltNeWm+wNkkw5ic7OmZE6J5Q+2oVuXuaKmmekrJ/IT/nnDOYBXYwPMCur/XdpanjPSXt
ztHSJNhYhK1WPhcjlVk3U6t10Z0OUsGVczWAujTVj2RHDnaHvrbwT8sgXnF+DhBsR93ESjse8QLy
xHIYI1tH7iJR+q9pbrSf89xX0fHVjAt16eEugDeqJh12bYzouZGRCjOdVD0QU2+XodN7ryWh440G
z8FGzCoVsh91EaMuMs1mOpC+KmuvXmBrL83nqki8nepnkJZ3hO3CxCxXlVSUW9DM3LdsbxwODjIV
xjo0rF/deOrqSlKoy3cO77p6ouSbaKr28owHxG29F5M/j6LlYSVBA/Si8Wm7d2OEiKaRZHT6JfSG
BzEKxzS7K0DniREYK+OkodCzCCZ69bGE5Mnue/jOp10R6NQ2E7vWKjQl7TK48s9Gl/aWREHgbOaB
Pz/ELmDKyWm2xzqci/4QmMsPE5kXyovCTYbt7CxciEdw1jHhmv99ObflwGiUivKMMMGG+u7hzR5N
dzXWTncalFQ+yyrhrkYFOBhyRvYHyCaCSVFINMUkKyR6sWZMPBgIw44WikLCpvzuxdmUZG6Rp/0w
IZzFLKy9iH5MO4tlaP568ChAZLEeAVHfdq2ILQN7IinVLEAyr6JhTA9ZFfxsqA1MD0S+04PozROz
3zzxwe8/cJm3B24G4b3Yf14nhrPPfKX/wOXDVvPaP77KP15tfgWzy4ftK0/69fL/eKV5m9nlwzaz
y3/3fvxxm399JbFMvB9KO6Dv6AcPwjS/jHn4x0v80WWe+PCW//dbzX/Gh63+6ZV+cPmnq32w/T++
0j9u9a9fqe35JU+HWoZo78CjXTB9DUXzL8bvpqLKZ1VKjvC26jZu9Ch7P74teLfsH68gjGKr2y7/
zn++6vyq5Q4VmvU8836nf7ffv7s+hxmO3p0e8nQ+X/G268f34b31/3rd2xXf/yXi6vUwXo2iazfz
Xzu/qg+2efjxhf5xiZh499LnLcRMPP3LP9jExH9g+w9c/vutbKeEOrfUPg+SERwbqZ0YEgGbHePf
jZiJhqE4qNpVmIVF9CqxYPY13TI8iumSBNLeiZFl0zrvIdMafelVBrVVtSHdZ0EMgVrdP3EKhsh2
GsU5lYQt+JZpXqwZA908kH3/IeaF3YUnajOWMGIJm2iqHrYMUwcEVkO2f4Iu+gKpR3wpbCned7aD
4HNHna9tRrcGhsr4nKcwkE5eWhShJCdmA0sCzubJp5tNTKuR/r0FQEXkrIFaRmyV+z11zrkqr2+O
LqySq8oIbHiSDepLshGJHU724DARU934EVquNnw3BvXzXXHRCRqQtw+p7pmGQ2AVl0KJi4uiNNrW
0wug62J1q1XDzi1ANrxbbfUOwOS0eYNckB3FwsrMkSUy6vt5L7G132kVQU3veNsvSIrmFKYxtLy/
Linc0r7rzyoPFjc3feSIZqk7Ry57ipjRC/ImhfqbWD30yJSovxOub2Tqr8ah2xr8346Acr2TX01a
9q7BImEUy+fpApyIIzn6IekaUBV2XlB0msL0kVn7vLD828BRAgc0zGTPgeNCcEXw6rZCGOdlkjVG
S5Ie9frdmptnNZTrLk7S48eFozL4+yaU7j/sJYZGZp6JdBt7pTLQqo8RWhvlzrsLmsS7Ez3AXh66
raW3dYHMktdmdp4Qfp0zRueRytLJdV5520hrH2w7iombBvpBNCOhswPKyPpB9BBMG/aJlCzEZPLb
TQxdXfdSCk5YkVEcjdistGgdGXgZamM+xGNNod61kqTcCWuLmNwaTK22FBO32cld9LpRJuSteifh
O3uQcTI3Ug6lB3iNn77zbKT4j4gMqQRs/zapjZm+01X782w3wROq8GmlGVkeV96KmfliDhqGoOo6
KEymV/37dd2GKaV6lBraa/EiDMtTeUfKBIYt2z2IxsgyFOtv7WztIhNrRk0I0cLJNwHZgvD1gPLd
GHfSuw30IidgEHexdNvwtujdhmUP16sEQ8NKhRn9qE9NGObNUQxFb24+2KjTgzaWg9hynvivNpiX
3a6h9s4mg9ou5eBT9qeEIyIKyGpy9WU/vYZGyukqRFBCTBBvi9CgRqR20qqEl9Y+UAowpgsxBnv6
02gZ/hNCC/JG2EGPOYd5xexbCmFLsY1YO/t8GOZeTzWGU+9HOXqTmpRMRm7A5KaH0WMAQG1vWwQN
ZD5hr0Wr7YQHBVwOZ27Hv1oTjD3NqK7LzbgEUmVB4T/BSdoJTtIMgHryMTdJPU5dYaynGdGbfcSS
qt9YPfJNs6sw/9MwEBCVeadYHu/cth7uR8e46nXSPRUcuA+5rpbroYzTz55ukFICYEXobIDkbUpB
yZH7qTAArkYF9GthXbsLqR72AmwsUMiiqSvbXRqGk6xnm4Atp1TVrRPwW0sxcYMnu44bbjWbj/47
0LNXt9Ee5sUvN8eGKu4qgDEXgSv34BSOc+DkqqcL0RUNXOwGEIIKTfubtaQKui9UY6PNnpCdushw
Tj7kjZCJnRqx3C7qAIAlYYHcrHoYQ1MI1eXRq5HNCaq7Mof3WfREkw8J1bapDqrDrX5ORL97sQfI
ASZnfSucZU1DDjry4UStrerSp/FL6DoW5MMxkFMpHtAN+WULSWVdxIQ/9f5kT/r0Jf69R9Q+EbbM
T7WTR2e4/6NzU1qryiH0CanXT5OYHItuBE9SKfkeEtqTPNpDtxA+VQeCmrwnyvCpE1EfOO2VtHUV
bEU3bozvdqBm23c2canwRw4v+En0JUKmfa8lEN3pziGZmt5UYKScx6KHTjC6JGa1+2iXWufwT7be
8N2DhOgTmu6Tz21XYRVjsUY07UDpyVLMFMUg78gqt4apXHXdz19q4s2+DJDdjH39mahHbTb5i+el
MgrqHbh+OXtRkJC/GJ35KFaEuR2fy5yHxlwnWms2/NDolFwf/dR3j6KXdPlfg2ebGzHqhsI9ehWQ
ZG7uv1zC373Z1gEzRQ3HRX1imp0nbovFPmLHD5erqdZZpXUyceL/bd3s/HNtIKNCYQUb2Q+ybTHq
3r0kl7DQF078iejdm9Hryg/EtR1DJ/Vre+FjbEX1m9NGpHTC1n/wQ5vfTCOUjmZtxscP+zSQfh39
roTvhg/xSZEra99JOfEnaAcWNeI5pwB5ieHcwAq4aUOgl2ARzPI1jCRnHcPWtbAIlJMwTaI1vGPN
qZkaknXvm9kmXBRZWUelLe1nu1gwD4WbsKW5Zu7GyEGr7W9bGvn4/grzei0kHVEnydU1DAqhYsQd
LFjJt2IYy3ly5yTxHQDbKF82KWoWno/alq/V8Hz1KHApWtAvINXqSJz/rcnQ60Xv1YDbeyGmwk6B
x1p0cy9BBbYgrPbO6BaZuda6EJSbUzWbQImUqeTAfxRNo0Mggdb9vRh5BQQ4s0c3uXV4BNb4y4On
JvCPCvLeSpFWK9KO3rkUJElFHfPY7mb9WhihzvTPgyBEiicnYfyzz7xm9qkm2iUxEYaat5PB6sEg
lGvPcIVErpI/txVKdL8Gv2YKqZA2KdVRFMNMv3ual61DqByW4mdw/lXMBphx/Wlitt1+R6cJfXAJ
pE8/q6KZt5on5mXzVrNzhmAT8dok5Xe9Hh+p9e8XNhn3wxihF6MmlkeulZKi2HKbYlnBVeI36kM/
TUKMYS8bBWS28O0l0zgGFUQHWaa1BWmV4GiXanARs0HOfyRNoDEXQ4vM/J3u9UeEg+THcli31MdU
IOmALExy53amrdzG9PcpQhenxIKFizNRHq1EF2LxoVrYGchOylDLTT2kfbUoNPmn621+Xip6XTBx
MAycVcSQKDvVTD0gvEjKHmyqje/cWlOeBpKeSy2y9D2oKeXJLy0btnvPRXE6hypM1rulOWVfDSRf
94ZWfC1G2ea4OtnANHqAwJpyP055WNHonqLvg7r+KkbNlLMVvgGlO//oO+05Lxc9sa+SSeUelq74
2EddQf06z1MK78NFLwHMCFurUK1ZO66zHYtMusup010PdYvaXO/ly75KlMMomrgC4JRNcoILYXg3
Nc1ncH0cvKT92RMu77y1KPiUZnK5A71THlQZYsnfaoNCclAMsyA7khbxj8JUC1XCKiF1ZsrpRMH/
S59QOJcmlXNSrwI9RrLw3YpeyY+GaXnH2wZiZt5lTKG7Xv1+GUNbkSgfvXhpBPl3Uqn5Ixmo4lGS
4r/I9bcnfRopstHvgEwiZTV55IVaPGZBs4L6fLwKf6UYESLuKZESk5JhVvdqTeh+Wi4WuW6sADhC
6/t2ATtOzklqUNuv5fmyI1SyMCMnOwpnUATjXh2oFBLXRyFC3g82aUmIq61We22qUjtbEvBYMbQ8
SJXHmqocMSwcq1rIemSdU0+SX3+uaVtFO0sJPONu4Wiv8xoeYsOrqqL258NpGVjxlwQMziWbGlKY
ysVXE2PdT+qls01MJHqGTkKEyo8Yika4+Hrw2INOPMwm0aNmtDcJzsz7kDu0D24K5e/vy908VWrN
3d4B6zq9BNH0lg6DeupvO1eqjwZnzxy2AbU+qn25Mztv2NlKXUNPiylWTY2qFTEWXWG9rRHLzYok
IlDcolr7I/jnps7+YUEmU/MZBdJOaThCiCZuPRfU1TSuZEm9GSl3+Tk9O36wjdOKxmycn4vFtK7F
6lYBl/9xayN27ARtz79tm1P6stMG+BvhBYlXEYozn5TG6bjT6oh0ml72SbGfIUW2XiA6K89ViGSg
1cfpp9Qd8rXtUV7OERui51JeWJmsrJwJmY8UdHo0JuSm6AnbCBAdWPE0I5rsd08MoUlj2jFiaHm6
6cabdXuZZ+YTvNTNVfGT9qoqhrvqOhRvZpspF965yt2tMHUUXcIyO1G6aoPd74VRNCHEEFsTQMfE
c91c58Z8DGs3u4LOtDgqGhRxZlXpALjngkVoyufEAM1GiekqhF5zl5Otfmkq3qEqNJAcnpSYqf+l
utpt6qM+DbsaBCsVwu5JzJq2/7n7H9LOo8ltJVizvwgRQMFv6cmmaa9ubRDdMvDe49fPQVFX1NW7
b2YxWlSgsgwpNglUZWWeb3THsxxKBOwlrUR5L9sco9i2hpU8yrZQaRZE4CTPmqu5Lz3ywxBeXEt5
DiHl3ROwWd/lHhGpcy0FbXC9at0EEQKtq/eyYTD96t6tnHYHSYv1yNz51tAGyl7VjBbBC7rJvsSx
+ZvWJzDl1lfOjohcGQfBdfS1LagIx1B0ba34vrdx+wAOQeLnF1moJtJQU4OArqwiaPyroS5q0DSq
6m9unbO5FcmJfhXEBei537PEg5Zf/EC4674tEAj63SBHmD1eu0ixgTEZysaCtL3ndax9pqEaM3Mp
1VlqD1kutIIl1vJWvzUjXAjwUtbHpil3tUHychBP25zzfyhPfnfv6YLv23ylx6cIDcALZ8q/LJGX
97PXhz+Q7DA3dEVTkcFAMCne4rWnJOTpRy6cQAC0+95t7PtxLsjKRQW4wjuWaKF9H6SmfW9qnr1t
hthe3GyGpmhHMpzupEkOlX3B2CyaTATEKDKbbNR8P7y+zM12exm3I+O4g01z5wZ2tycxm+T0pJi+
WCy5V6nR4o+cqw40KtL2jYehU+qn2LC3viomYk06/y4hwnQZyqphx+uk9eudbA3L4SPy5qN6onNe
Sr69shdsFcD3bAgRrWDqstayDViOcCurU1QSRakF7klWtYqITyX7kulBe+ZJlVwHoc8CeRhSw1r2
KnRTWVQV8fyymtkAOwWC20bJ19YqcpQWwAHt68LOttx09ScOG7iTAxL4HlrgtwHif8IIHJY2Ut+X
v/oacALQYqFvlqDyzvJxRfKuu2rUSb/r5kJeySJEiurOLgOvhIFOi0K41aLT4wbgJtW4qh91t4m+
9HHjRs9F1jZfCrX9obXhxrHL8qHoVfFMWjrhkVXNSjEM9OeBaI+Vb/beVraGBvt9VEt0AjDoPKL8
fRd7hEnFc+cKH+I9KeAH2SjHR+W3xGE3JC1BEb37lQLheu6tFID9J8Dyqmmqq4Sf2qMsSL5SzeCx
N7vikWTOCV+SCuxy8uJk6SRsVzPDAIz6u3/T5Vs9MM2zsMUPL0WQbOi15NLn3ClZTkLHJxrx0s6F
bBiyzNr7Q/rSWOU/pnlAljnFqbKi5bV/a/mHKJhOrUSUzvB5eXUrmv+wjan5/+p3GxZFfP9zpRlW
RuLHxEp7EHdGg4zhOedU1IGAGEQhr7qCc5KFrP/VTCxouAtC7yjt1xnkkL/63Wx/9ClgdWz4PfzQ
1FKwyOCF/3il2xB59fe7yQx8QwPLusX/2lHOeJtb9tMDxVyX3FUgdaMRsOwdqNJ8a+NiY86saVkH
bRISPExA483WDzoaRn/U54GtNMoxt6Jy7OhQFL3yQOCg+dTV2TclN/ujrOFyFRv2Zuaq43vzhHDI
Lozz4Zi1joZKDpkaoxUJ9E0zcZE2WXSZCeTSEflaVgtlIna37KY9Plu+/20VvBINHZKhprVoBebZ
xnDH9hTHtUueSugflJn8yqQ4rgkQCqbKJwbdDy7yyhQ8bXKthY787wZUxvAee+YXabemNAJDMXfR
kp91z0GSnCPNnQA4xCC4zSkWCrLkhl4nln2rkQMD71uCMMld2iT5nT1ED6Fhptvot0naS6sKisXf
lwMZ7Vj5oK+jZfsfnX7PJm3/+5SF5/4ze1P4W4KcnLXWu9mpTsIO0AKZBgU5JovQ6oIfGWGeJBH9
5C/zpsPG+jJpebPyNCe55DkkQeB+YjdapXaxWKOtrK4tlqTuuxw+NNMxMAjP3lQBqUR2bQ+rP4zy
Uha6T4B61+ge4VrEbBPbLabjrXkEcd8uWo+PCd3kj1tDCB4WUTU0L9U0f+Rpy+0YHKmskSlh3NX5
9C5rsugLY/7S9NVa1GP+KG1qCAimmhx+3Jg8RLM5qg3Xss2YTeBPxHZS9HZ5s6Vp4yzGjmD120RD
/OlpaJdfZyUd7ECaXLSQc0hb5sKW9ZIh2kgbi6NwWYqw2cEZueTFiMQHMkuPnWsNJ7iZp2iukSZf
Po5Q+DdA06aVrMoCH/4PAuUjvJN0S2rTvXiceMtB0tSQbb2FbNAtK8DQ5AkPI5FkHtKMQyEuCdHx
RjGF52auSbsILOOOtcNB1hx1MohSFGO5tZHcWkjjtahVcfEEUmF6C2lO2oJe1c/GGC3qtIrWlquU
57AwOZ0FzbtLbE0/8/92CHi2tZfO4gBF7Yzg+1hoyxQYCsncnXHIjDD/CEoSVx2oVMCOFGUdT6V9
NCCUHNxaNbY2TpH7jnzIFQgW9YuZh5+ccFU/7WiLooa/4T5TbW2y5+5bV1jLvPSxWW3rLnLW5se2
cQ+y1VJiiPfJyFccrVFrpxILuU+QuFnporKOpM3/AKkQkEChIek9m27FzWbBaN/laku+OT2kXRnG
ooNl/c8wcjf/f6b7r1eVtvkdsu8Sa59I+Wo+vmzmop1PXmVBstEqIuD3eDPJHr4YtU0rVP6gc19p
k+NllUTQR+Ldzb2s3eYlSyaDBbLNSZc6tISVzzLL6XPZJSSL2l9B2buXmhO2sc7KXS7U8Jz1Ddm/
pm494A1Cecr1gCuhQ7pAFsP8OpjtUx/zDVaGemn2nHGyy7+78lX/QK3Ky9FNxboqDVJlZrKq0E0K
eTUXsss001nb2WsdTunPSRTjhTsamOsh6D5JVjmUpFV+8YEbbckv73Zl6EXI2KifJt+xXebY4Hdy
O38dSEDaus40rmW1HppujVBTtpVVb+qjlWrq0V5WXTHDrxC6uBu5Vb76kKxINwK9VaqqckL/mbjm
DPxaqTriZdCyX9Vq9rfKqhu7Hiiy7lerrKb3hbEeffVHN00u5FdLRXUoMYj1bbKY6OieHYyloVjC
f2aVKp16kjVZpEE6gyzEj6jXs3Q92Hth4ejHbaCTDqPq16t5sU5iTNlzCESimWwwRGZcW/mpGaQo
zb2TyhTrQvSwZ383u6WpFys543VaMmsXY+Yp6wapmGWXdPnBjFN0ApGLXU3En3+qJhAG4X5Vpt5c
T1oQHtrKyZ70WP9ExDPdFr5PnE7r5ydZON7QHHvnIitjXZbt6taoK762NCskloa27HcADV+9rCSZ
0K3EwhW2cm5mOQ9OA/xLlkBbMjX9D3tRZr6x6B3gk2HT4jegmxwFgbbbTx1KlxxfRO+tgFFpmc5H
0/s86OICTnxHXkbbNx3MiNz9ABP0oRVd9WToY3xgqaStQTz3HzHL40R3Pww8dZzUFiqxsEJ7NCbn
hxzHPoDHN2knDwMZj5xHtAbP3dC8IsnU4cnQLO0rGaVodxIispdbR1mkbIUCu+AxNe8mZRGWpH2q
TYlAeGY7kIaLyT4VrrWSm1AnmuXaMn+peY16qeNIveS1916FvraXNVnIxij2Fj25caebXRfCOLaF
PpVIVaq1+2pN+nSyvHBcdCqighOQubUrBmcrq6livqDqvESNFU2MGVtjaFHApyaCo7yKpyCtF/LS
9524XtyaVKdh01JpRIYz5I+Ovy6R/VsYjeVCc5yGYzQXPl6YbFXp/ZudW+1WNqC+5SF9EuZfLCMj
47Cogpq/dU/0kLwMZuxONItazA+c47WYST7X+rVTy5GbhtYXQKw5ZlpGRdfw3DS2n4GNxihcagVX
MXquk9g1s3ZPTbg8T/VI3zWpEC9q5/1qBX0XHcYeZTjWCc6CXDr/c7LjbRUZxk8I+/s6anHyAWlg
++jtrdrO76UjPxHltFD9LLiTVV8LgnWpgiZzYvulHib0keLpq+U5xSZpBpyPrl29zfa8FONXUmbB
svIV5nhnWRIhdcjVIXwznBiYsVs/tyMUyDTsfkizk/bBttCHhZnuLPZoB8jdkJrnK+Pf1VEZ+lm+
kObr5bV7QLgV0uHAc3+P+Wuea28NeYFscZvTd+0HmzyIbZXZ/VHx8x7Be6SszF67tGiZG4j5YpOt
sTr0R1nkVfasDL69jevI8k7SBhqEGBpRVAs5giCTEPf0PGuZTfFO4/ynQPwVrW9ykoqk38S/k7n4
A9rTQraaYfSe12q7mxpNkNUwjwiDhpOgwgrJ0vvdUWaBgfSxCDD7YBsbx6AtOxY0BYuQquEQY6tU
sbUp4JlBuxaauvL95mdR4MpXkhKdQPJeyKz4R+yd/yuy723/q0EKwF9tMyHjrwYns0l+vU0je0uV
+Ktw/L/n/69pbrarfPzvEZkJWYXfLu8mnN9NOMtDy96392oG4tE3Mn2hKXW5wseQ36Mwlt3b8xXx
BSQwWRdpkcUUoCJX9Zb9R1c3aUb2Q7vrkN8zDOWYchvz2rUcKac2HLU7j/iypMlIuwDFC9PAjRwG
0WaKTN9daDxXT4XTrzVZlePSIsk5zlSNjeqTNk6aX9ceQyJCb+9Mvjr5vjY3/Knb3hrcpu3uapyO
17dhqLMImLJCudl+SHE7tS6OUmGWzkNSu8aJuJeDbFNnU97bgDr0kdXRXJUNTdH260pz3ZWIWIcv
2cF5i5r2WQ3avvbhj3qxgPcc5SzcFdoH1Gxu7cT+NXuoLifbiXdO2JrnxswTnq8pR6BarRKiA9ng
HE2GeZZXjl/pe79pnq795BC/T75nXjbtUv7pOL4ZYfOT2DW1Hi6seVbZ7zbVHBc62kV+uL6kBisj
JCtr1c+njX3X+qTgFcVOVtE6RwjYJBVJVp0U1EfVPiEY4NyhL2Ffi7+qskHaOjcKN8UYRJAHif3T
oz5ZoG9TPaAxVz2EEWdeRiHI+OrHio+ZgjyTP22yM0/BZpX00DpkVfaTY5uItYeBg/k69q/56jpo
tkVNLraG6vmdkXe/Cre173oWDaTAQ1oimeqfhlmyvEQIARynGdV5tYFdDnMCzGCplf5KzvDHpZxW
9pYtHgQRfmhII00q4lGIbyKJWaRowjeReyRlGidbb6KWXvSpurrWyUJ1jtdeo+tDsLCCzz9aTDko
n8dDPWf7TZ4gy/CE9YpRecrdRFYh6ysKMy4UZJg59QPoI7RDPBThMSTPFfq8fojSZOPj49xFNmlV
U1GaB85srZ1v9I+K3pNlDRV5oU9ds2EDNX6N8SKQfzq+CR8mAt+QZlMl3dWeWdV0tfep+MMu+0+E
k1z7G0mrnFBVBMkygE/qy/Jczeq6Scz2uCnG8DDN2ru9jbSAhoDepp7FdnU2Ljt+UcFKtvqgWY+e
FfOAmseW2Wjdq0q4a+e+SB84B8f3XkGYTg+11emLuoLaAwtuAbFb/9C1FnkMvwvBmRukuIpaLJLI
jc9dWCRPKC5dSmji74RZZRvLrxUAa27x7pLJjP+oINkPjXYO/FFNTE+kaFYn0NUICJWIAPVOdTX5
VgCgiJP86qRVCr60lPBs2Vn2kQ2yKovCJo/d81Hk8YOZ+XLrKK+UGemc999u00uznORm64Pwa2u/
J0M+bSq99rVNOVkkLSps11YIkZZL7qM1y6i5yYzi8ji0Onfx1I2SDQ6kdPE/RhFLFR10V19dJ5Hz
XTsZcfdFU/RqF+lReL4VVk4UdT8ubxbwSOEZjiVaCVNoPuOS9PfSdusir+rCmZaepimrW4M2OgzD
a+pvzS4l73B+satRXuYVkR3Qm1Z6Yvz5LnQbV1xbtB9OFfcH3xu7g6vavwppk1XZcKv+0SUqlWTx
R/33NMrkGUsPWa2lbL0N/l/nsucXVpoi2KHZvAftMW3DwQ4W1YzQaiD7gwJwilWhuPpdFrigtyRq
KwYadYo531mOZoiz16tGFZVLxqg5f5RxEneyC/iBELISAky+X5i7IbFtVo+V8t732p7MOWjcajBw
+DWzy2d7OZU/9BhSRxgF4lw0xqEO2k2vdIeoNvPPIHVqnpK68hJGRrkaaqW/t1Qz3NqwNe4cpCeW
bTIWSNsJ4PdN85HWdvSiF4p9n5NInIF7e/E4j3nO/YNskgXoB0Ka1RrdQHqzrnioa2OB5u63Eq3g
51gXPD91ZSlrJmJGz/bAj8yJ29XIWntl6wtLCeMnP2i7p3hIo5WTes02Sa3uSc3z6MQd8FU2ymLw
va8Oq8WjrIHjsLe1Qe5mpOIWWjKZM0/m2sGvyaY6abc4gk9j23DgN+WsYWaITwchm5iTuQr5ZG03
Ylsm0IDCUOl5CP+jxCOFcbSkBuxsEl96ayjr4gOZFxvEMl4AJQ04ZRriexlpRZThpWzS+F4GYc1t
9VyTbX4UXWo1URdjw6rDNpuC48JYXRCrXzzauZE/spYmWSKbsq2sygY9J084iuyzNNVmVx1FYz9f
+8+DfGWWS/XZ9CRjFyXL3mg+I9dv72QXTjKcSzNZy9sATW2WKjfJY60Zi9hmERwXYWeCCk68vZsq
l6jyFTZLBH6ekSzrzmlfc/6vJiSteKA8t7pNzgIaRdXW8zSdD9Grl6UZcEQ2P0wTEcM2jpD9mWuy
kI353OPW7f9uGztU+Iaa5N5YWeeWA52QPbUDbmQ9RqlzNwxBeUGjpFyi0pp++3/3SJlj+PccrVai
SaLn/q6Mk+apHpU3j/d4zOdalbXBbuoHbakoRv2k50PzFCdvwkjiR2kx0RhBydDsN7ItHF37bAxw
kvy6eUgiQVhzaZzZm6LMnXbdZ88jOzCV6K2xXX1Tu3q4z2PVOrfcDKze8e4qHnMV6bpcDpOrrJ2C
AEhU3x1wmBNiS1MjXkbQS9eq6Czx0nae/Uf11io7/9fYDN/fDuZtOonmKAtXhXzAQzcH5fiPTV6p
LcQLXMEepyDZHOA5psjqqpAlV1djO0eTRq29Sy19OkwFdGwJZW9RQOKZZD932qTsxq4lVD8T4bta
6kugn8EngZOEg4XOi7AjJBILYnDiDrCrHp7NXhHnGIIMyU38TI6pX6yvjVbU2HvLV78EpDRw1OO9
5jW3CNea2m2HgM0qdyf9uQyM+o7jj24hqwI4+H1Yx4j0VEq71PUvmijaJ9lWAViIlTI4y5pWjMXS
OU8ht/J7GDjO3Rgr8ZIAAORFRms8deWkL5FbCj5t3d6wUjK/dE0BVURAyLJGJXgtZkGwuYMcGc/C
JNUA0UmOZGkdfk6luclG2/zS932x7eJ14IP+nogYrr6HJTqHY6Mpr1bXf1ZmFV9kTRWvdduoL4TU
tQ8crp2SJEf5u/U4yRSJv5RVkfXpllBga02c3ltKfvy+rKxsIspemXYFUdciwTWkzoUZDDCnfl8N
KaQMNgP9RjbIQisS69rPBvhxBzRseRuf1ByiIH/U1hAgvGBjZ6hoDU7Lzrga47PbqoI7ZqI9Qmru
l3FRO3zok7+o7coAx6UPy8Lx8zurLUvnepl6RX6nOSYuaLuAyKh8a3Xo3DjccqSGBsLAR55Sud4j
i9M2/ZPwZs3w1Ii+JZ63xPXY/kyj7t4ARvU+jfxgDL0s7hs3LnZdb+Ej1FJx1qNSXQUaB/Ywuz/k
oNHZF1CIfthmny4CNatesg6h9cr2ukXlowDO+WAHUZTfXD0a1a6JrfYZn8SsNUZsu2yt8sDnkMf4
Jhvt3Hef+GBkkyyQO39Fv9s9yZpu1c5Sd3oizuapQRf/51yysVQm599zhQieGLrmnox5sJwrEs9+
khor6XbrzDZB3Shsfvnr/qh3g+Is0xbiUD2vrRsB+2OCB7ODFWE+J1pkb8oui9fNvNbuogr0rcId
uJur6qBPZ7zWnPtSU7RCPA3xgxwoJ7PNYo+CR88zj3YEgkqytVL3Ts6l6sN/v5L/Uvghjx7d966F
LxqT0NEgDjdtV7cL2eJ25a9mWb32UdNa2xPnsb8Njgp2Fj78oIU26txGK2Lc7oSFthlhrJwFJtxf
Z5M3Y8/VQBtDZJm4vPZOQ4JrFS06TCDyVEd7N9WAMOOm9Ta9n49f9Qn21D/mtoS0K82q/Z/mf/WW
k2SzT+9fvaU5iKLvbg7beFCdbsfOydzG0OifjdH/1lnV+A1IyKMCgOjVEJFJcpWpkrlZsf1pp2kh
e4BZ3PSdSzanFxQEtLdf9Egbljon8CdWk5BXVaXJT7LeEjfez1wot//G0hrZrtz4mfnFGV0Z570X
FWpHJV5tG3/qtoKzc7DrVjl2nSvWU97Xz4DNe7hy9fAtr/T5xmP8xDG0hTq8aDN3eu4IbIFPohLj
NX9qZkW4x3/Y0VA7NUahPvsOLNjeNH/1DxGKuvW/2ef+3dzfs+kv55cf6L/7317XZ56/+sv38+/+
/zG/fP/V/P7tMV8PHKA86675I9Db/lsLBXqKE/RhnAWZdCHAfzPb4TIQ39BP/z5Ehn0Actux4DTN
HfSgaOM53vgVXhsotkr5YguYx+VsR7x4/AqRZ2n8tmck2l3tc//JMbod3pNmkSK4clcbcVUtklSx
7spetxHw6MRKtshCNtyq8qqqdYb81ZxH7aENhmF3s49ab+IpC9QnZJ3hMqWxeC+6+sXhVPUnvN1U
seGNtVO/G9CoWQ5gWDZJ4Vag/SjQ06qOsiqvZKH0HJf7RlNDQuGRpJCiVUzNSRZx4TancC5k1TMH
cwnipVndbJXR4seWdV+Zoo1u+NNCjpNDZMNYQJUlp7MC72+r792kI/VW+S+5Y4bHrre1q32MQJwM
iYWcpooiCXsD49z14F/iJD2UdouKekI019bNUPeG3a4ccfSSN2eTijzpM/8um56GkO2Nm7Pdsscn
1EGmJwftAlJKO8QXZxtpNyPCriw4Qos0P0vck9w2PjWDCwKXsAzIx25VLv3BIaMgEWfZaoVznhVR
YmtND6anFhDXvBtmMdksdVV336Jg/KLBJfyZxPc2JEN/YVnER0xzniBY/XWbsG4ROWEHndp+FWS4
9VuU54IzCKh5i6n3SPlC4hp2qh0QGaABdlPL4iBrA66Ri7wqL3VXDtdrhWfsyhQJn9lAIBA5/GQN
pT6p5yWZiacqK4Z8W3UjS2aAeksOJ4eTSdpWBgsK0o/efXp1vhyK0YB3WyhrX03DQ6z102NtRiBn
AcvtBtV0104T1BtnQDFWU/zhtYln4GOTBXsRtcPr6ETagg1ghg4DrVMZ80RBAM9IwwGVkpInxu8C
EchfVfZH0UFxS3j0sIDOpEF1L7XdLlmLcGoSadw2Yh9NnLlKnj3Quy5bRYPOf0m3Z7pmTiwxLvi1
VdTirVBmDfE6di8cuFV3BtElaEMpHfmSQbBh8mZRNmRHZI4jHmTB4v6iqxooQx922dUOdsBQivua
yO2HPCExJRQT2O1/hhhh2eM3DN5upglI507VcWjfpuGcFGEbnozXoTVgymUytdlK8xBCrgjGOcWT
0L+A4i99tfmSm8I/O8A8F9KsxgIFDcN606Bact7vbJBgJ24qxqG4UsQcrqxm+yquXGXVRhV7pDwz
NlOnpRcn9rNrkSJ1gjA0CGyLUJRzTmTlVtXRYTPrdrykfmeRfaPZX0E0bwrDz3/kffOWV9rwathq
v1ZEVB9ReOuPeZOXq160zXNXpt6KI/JwV2vh9Ip/gTAavyL5otfG18BpvyrEmpAmSE31TdY3af9k
ZI3xrBI7xZ93es1Q5rkPJvdRdirnrww5D9rCDiEti6zdKuoQb0oDfh+5L8OL3rlHhefuh+XAwdQH
gnPCENVJUjLh0g1981GOpNDlduI8DJDF7nqNOICRSO2PEueb7trFF8j7yc63/XBbN2bzPh8ZyQ6o
9MLAHbPuUHVCPImwfG3xu259fAG7aga/Nq6mPc8RR5u4ssMDMr4kQQKzWiL2JT4H5WcplPE7AaXc
/cgXfwxcO9zpRajvnNpTHxoftjfgsek78UMAtJRvle8kxN3U4t63ka2uOxvJWUIdsryO7tyZIC0L
b5zUI7E/6WacQytutuuVA2TaafhCXVvMuWOg8RHbuoHR/j0Pn42FECryamWRDQd/snEt/n0p67IQ
hjEcVNJI/mcntVFUjp39fjiYUcksBDAGxAiBSlAJMtNDrTv7VWg+FNXQ3UfuR2ToyKonaZAd/dF7
lG2225gPQdGpuyojJrUnpSBaxmZgrLvc0jjDmus+lNklt+Yc7BvdXQPGY+Fs0xLK31gIbTdVHEmT
zG6zDtY48akn4r8RsOza+7oOCftX+7OsAbxt7wvLwcOcxWItbbKYeQpoFWhnhEyYStoaT7ylmtIc
rj3MN5H6BzwUEyzRjtytnFgLtGPm+MdS2A+c3keXRHURmQmch1Qv7YcsNZsDmtrhQlZ9exAX1BRx
4XXO9FFr/WEQRLoobjztGsUwNiw61HcCEMGfKvt6UB7wPHUPg13GB8cU7sL3/J9GEc9LvlnD2nyy
StYmDedmiwGC8ouIo2RVe2XN6ycIARAleLJrFiy2Tcq6mlbOXRuoNSe2eXfxZrkCELHjU9sSJTga
Svrm+8g22zagOsuCLkCe90Ph1fEnKn7+oksNhD16kGqxUwvEICJCM+wufQYXixZWG9kPLY6/9TgQ
fkjauLZpyppsDAIPdlYm9LuORe/e7/gYHXW+R6hWszOmPj6R/s2tyBriC1KLPBbZBTyMs5hJ6RfT
E/JmKu4RBNkG2zFhrwzaG/oJMRmH/KhtQLZNYJffDXXcF9kM4fdMMobbCYmDNBgXVqfZL5OFPG7Y
Vmyq/YoMaRGv3Nqv3ohAQhlCz4EP63b1ViQL9kL+26ha+RGUSLKUvRKbnG89cZAdmQeBfFk5SQYW
VdTd2ay9it+0VSGFWiqvTuCSFOninchF92T6ylIdj4F57pIiRLNmyA4CCaVvepF9N1Uzelc1whfD
yEFXVrM4d02SiUBZC9RF6ldnKdcjgPbbllMW+kLt6+7izGlkMpNWZtwSi9mBw+8enTkdV5r62IfO
knTi4DpJ8TSRu3hAZLpblFXc7QZi4jbII6mXuAlD+BXaWdaIlCUwZS4gFzbbGD4xT0jfiNal3ouF
UqTWIzgWsRgHy/vateUFFQjHX/CotWagLa96CrOYzJEyCzeZnvOk7PVYITgqQdNVRDaJGY19wk2l
TyufhCvWie3xWi07T2waEyCTw7E0f4Yo2jixpqoHNa7R2QIzukiEV55kkc6HNxWf/HA1xtkOeo1x
lI1qakAfwUe2Lk3EPBKHqJDG8KNzoqcbSwF9PxIHxs84N+6jztXvg7wrzyQYQnX9x1TPVw2ESW8Y
7bubfYgVY2nVXbHRwtiHE41g5+46HXdEYndG8zqVnBjJ0fZYV/1PrZ5g6w9B/iM9173T/FBis10Y
Tjk+OdXk8j81+gM7W3fVN/knKwALFQ2OkDs1CzgJI8VOVm8N1yqHV7FbZ6e/7IPRqqsIrvZKdrsV
eY4Lw8jupcVw0sJZDaPWLoXhZuvBO6jC7x5lETh8tJ7o1L2sQirXIP5C4hnq7lHhW/gI5jLb+o6D
uvw8StqgaZK9rkXuQfbrGxJf4snbXAfM3XIRZJt68saVHNVXRvdYVeorkqT5UZoGB63Zro7OchCx
ezlqI8Gu4ITirPU44kYN5Uq96nHGguXn7ineFT/1N4al+wfcytqjNoF3lT0Gu/7Eu6U+1apT7Suz
7jdeg1awmkf7Oi9MHZEX4Z3Lhnz/1jWPUElAuKIlsDKNGVKFNOEKDGy1x2/pvFk8XMLCNl6DUIuO
PTFoy8KznDc9qLkVqlXELjs3X00P+ZPUCZZNTsS8pjnxvk517Uh8WriNoqi/5E1TrKGNqo94662l
UdfRa1mGGnyZFC69NX5VEIT4VnfRvoh1nWebM25Db/LIK6FoA27ObjYKdjd44y0PsH4yvntm4iyb
yZ3uyrizX8LEWgfFhB3+ylab4KaamT68ZwKvdAfW1cMTgQq5zhHIPHzMCQsLiqG4tMVUPXhB/yGH
F46wVqkJll1weh2H6Qlns753XULN22LozrptZ+sAtd1ns9RMUliz8KO2UI+WW56q34ddb/0EcvBi
WnH+HuZ5uVRrTTxmw+hv5Iw9W4/rjDbc1rOS9ohPDVb+XA6DSWi/Fn6YQXcSsWATxYwZURXfNU68
xm+z9owuAufdCnX+Hr2lH/U0MJ6CnjCMPrHfe51QFgX6wN6AIv2k+gm7SAAFU6FmCHpl1yg6PzPa
O+4c7VJG0RHV2i7H7NNzyhABKs9ZVloldr5Lte8SYEl9j2oy/hpiqBtjGypIhMvWIWaHFhCSvZSt
eklSu01qIdp+5p3iCmcFs9j/TII1D3/ts2y1BtGuVD2aYZ1cRsXI5lS14XmOMCtysa9qa3xhr18c
fBEFaxlY9m97ONtlINq/7QXrhf+yy/7KUFScSKbmTk0if5O6WoAEvR69BJ2ubNsY/oHtRfFLL5Ti
YAnEL2VrriUK+46RJ9Lc6roCNfUhOU3afIjT1J8y3MNQuuTQ92AKbtEf0sZ5J8fxv6M/lMFIDtIm
A0RkQ21yLlATHGrrgI5dFNpOzqRzjKxE4r10uLPXwkLypHhvULx+rWaAPk5ACGdz1+SHGW/anKhG
6SkwxtY4yysxXwH0vwzKlByk6WbPM6vZ9r9HyQYOxH8N9Rrzj1EimL5XU23shKZFlzaN7VVOus/K
LKCsS5ssfFIbdqJwUbUiiedSV13LApfcP/K8jGX3fwg7jyXHkazNvspvvR7YQDnE2PQsqBlkkAwt
NrDMyihorfH0c+DMrsiKbsuuBQquwAwScLjf+4kp7vgL/xqCO9jWLVvncO0nr+V5kCabmbjyS6Wi
etbKnsA7tKIOlVVn5tWuQuh2kbh1gOHm/AkxnyCvLa9zHT1/gll09ir1NOJORuveWZMG004bqh+u
8VHk0fBdFJmx5GtIz6SWxU2AQdhGx273HGixwCOtttdK6rKz1Lrs2VI72Dml3u6GuZiJCunl2Klu
ZCtiDh1QpqA/jmqYPYs2fXej3jrB6c6ezYitPE/VTRNw26gJn1pPavEGhg95o8CMTpHipg8wh86y
Xjh5DkID0vCEo9Kb3Rer0bWyZ2zfzUPRhz+HeykSYyEq6ifDSv7jcB9Qy5s15dfhiLCbB9929aWd
GqAxjNBbxi7RntgY2Qs4bfRSt68uokZPTVUrFz8hkZ460UtrBM4NIZ4GT5sifhnYtW5UuwYtxW+y
cBWr3uqjh8OcUQWnocGdfUAfelePWCQp/titmqAQz1No/VkkuFOUyR3UZJbYMwkDvsYisvKTY5jD
UTrtSj/euYr7HTsO8S+L3r+qqhLPwj6NPCCsVbuvkvI+Qp1a3cIJaH4p4h3T7rGKui9bNT8FcQXD
0HPTlWGaKCDOhzRt3xPkUvZjV2IcODZRetZQHF9Gtt1uZFH2U+eGdNRJIlZGdr1ANVQr10hA4XXG
+Dh4RBEio37FgbAkQz6KFWikOaCA4Daa3MntwEvtWTTJIhZx82oalnrjDY6ylKN8X2+XqcAmWraq
ryPyfq8EWsJjmuCkBse7YfUepaux9oqbOlStFWHNYNMlvMHRGOgseIzswGzzepoj1F0DyD2CHyJK
0pH9j4M63RuzTM6KtbezaPqK9zsaZUuij9GT08Qgs/BK/UhrkHqe9SMChkDY2J4ejAwb2mEw/YMp
4LMhFRGuFRvOvahy/Iomws1k09FHFN97ZmFSgz7SltgmbAevsPdwt61THbrlyh0T/bXSxVl+kBkG
uxguJNZwvEgLdQJqkHvRWZ5ZdflDUQKbRODf6suqcTGwx108JfS5GxQ2nJ0qumNn1f1RnrVZ9PPM
7oVyUEOg4nT4rP7SFXf0/tradrOuilUQmIxJm8VtkO5crKyuabOeH+i21KNX2VjMcJE8XIyJkzzK
5JetmN9YKmW3sgn/gGyl42+xlY0sQZLrtcrQVW7SgXRyEOv+BRM7scKoCWhTCJtd1nnzGXH3taLq
pItxKbzWl55e7zqytwvZ43NAEiIt5dpDCUrzXxcJU/4pTojIz/wxsl6OijvHXLkxduSy4Zer84Hm
OYzU4o6tRPtUZ85tOHYgQeaSo6VPihq6J1my6/yHl86aHGPaPdk4uuM1WUxHMRcL8MyL0nR6oBOM
VBGtWeq+29209dQ9xV0wLlN88vZyLBFvrCUjc9rJsYPKhD32gbm9/hs0FEa8DtcEOdYhybVpDTXZ
yNY+9gTQx9lfr8SCs0otLBS7vnj2rGg3qbr9bpmKtUoAP0AeCopH+IOXaz2qHKuY/fxRHbLm3jH1
b7JeXicca9Q53Wa6WBnc666ZnPehNTVm26Y6B2HsnixdWIQhNDQEm3RY1QO2kqUT9BdYmP1Fmen5
Fa/JSXWBnP1VL3QRrEhcClZo9JANvtAwq8hQYJmr/EJVXIRdx3OGWclB1qVmHC2YMcWq3DcR4G+N
Vfy6dPVxH5PYfOzz6a6penyCGmKBo113j5YNGRGHgGM/l65VAWomFZqzshTBV8PLPOkPsjh6Ubb2
k2DceDEYRKdtrU0mmTtq4LWLYj7FPH5jVl0wL2Goa2d2jwaut1g1UQAIZ8bhalO8Td3pJits5a1h
ShUpK3K21jtERrm7QES+Nam7w0Qtf+IlUR9QiJ0ddqlHI+iPEdcbVXsQfZYHq/ESlKV2CFlmHwx4
Mk5LhFxn0l6IfqjuMyVzd8EYDdshSsbHVB/+IPRv/RFZzCPoJbzkhZlsHJAXNwTTwwsSuMjJWLH1
h5PdW+rQfm90LH5tz0pOrgYooK5BvSp2ah7QRqgXHusepjmK8uDFvXmYAzPA/efKX05dWWu0Zboh
P4zm49zeCC1euvNWk+X9EkMC70j82nRWva2Gq1BR7FWbNvYJB++WPU/E0xIU5a4zDBt8DQ2+qAGM
dmKApMhkvZOVZLSca7MIAsgmrtUtBpS6Vq2G3olqWNM93rliOxtLYeE1Nimz8fCBuUuFTUM03fsu
G05EVk6yJAeQPVRXw7xVVZWiTVnYtssyqauL7OLxDttPuWYtDNSA78V88HXEN/wsdveyaHR+cgrU
HYznC5R7wvrVs0B9wV9AnL9X+Se/BX4cY5cU5g8q3JW1mmIxUKDKsre9KdizW/JPiRvih0Ts5SHw
S2XBg9+8d2Xy84o6OZB/XbFGN2vrTpm6xipU35lajKZFVXmvCDF/VJZRXQKYBNg9us+yejRUwivp
5G6duVdhG1uhh9oju+0J03dd8FtT36GPuxrAct/gTFW/ZulK/j9Mjv1gGWx5odPZeQEXOxl+LeJu
qSxIQlnLdJwwWurN6hgpEE4343zazVZA8lBrpY13CH0KBFCahaz87GOg3LsVRaouw4ywo3QG1vRx
lzUkqiKeyYUAo/k02olOHmiCB+zn/rqvGue5seY7KH/BWMw9+X3457UEaHNXs9pbBWabv4xl2jC1
etne95Rw5Xhet1FKcNe6i1NX2vGm8vpuyy2bv2aInrRz4NaEArOKixj7T4Ro74RvxwuszaZvLUhS
3mBpcqfHcUL61Iet+JdUozyTgotXVcZrCxttVrne5rNfF/XpMrRSY5nhzde3WX8Z50NSOsTR/eKj
TdEAkSVZb/ghLNJyZC2K/vK1m5tU5bkQr7LXZ3UzssARep7uPhvKggBWZANglFeTn1ernQbe1cji
b0Xvr02mhlNSD/hctWN4n4HlWeoWKNSxAsDQB3n5rmnNM6aX4UdmkA3VW2ZdV9tmrVawBTT9G92p
MZVSxIcxBsarW44BEZx0eNT7eFhlRWleOiRgNnod1betDqNE782Z0Nl3q0+8fBcM7dIpXCh6JMzI
sPRBfSuba/igOMP0HzUbxG1JOBgpnjzGJi6/m1oLHx0NGFemFMTeYx3zN4wm+bXD5qYFj/cKM092
j4iz7OOuDpZV3ec7ZilkF+vIXAXzhCsPTRMVwbUciyqrFkYNk/wf//O//9///WP4P/5HfiGU4ufZ
/2RtesnDrKn/+Q/L+cf/FNfq/Y9//sO0NVab5IddQ3V1W2imSvsf3+5DQIf//If2vxxWxr2Ho+33
RGN1M2TMT/IgHKQVdaXe+3k13CrCMPuVlmvDrZZHp9rNmv1nX1mvFvoTNyqxe8fjdxGlCvFssB/x
REl2JJCTlSy2mtAPFeY7fOW0gkzwzoYXHWWprz37Edo7eKNrq8HKEsnLs2zI9QFqVZmja+Yg1GV2
ybptjOLVd0Jn70xJs5JFtAazZeWk0XEwi+K1XYGoTl9jg2RQMmnJUnZS465buYRC92YWPmVOdpqa
obpoplfsXD/vFpqRQx+XlVnpQFcLvKMsEVKtLpWmjOusduOVU6bVJbe7b7//XeT3/vV3cZD5dBxT
0x3b1v/+u4wFaiiEZpvvDco5YOryu2KsurteyZ+kKbyRgSnKJmFtpMV81KnPshe7iYTNNDsCX8s+
ipkzIw+i01o8feIPoHnVHT859VHc3vzVS8yRkr+qVN8yUeVV22XhR8Nzgm7F5JEukCWwwZBRwueg
Sdr7bHIg89LHV7z6FAmTqMjl91+GZf/bTWprjq67hqPpmmOo8038y02qA3qcOraK36eqbjaa2aYb
k7XhnjBm8hT1+dkxI/Vb5qQkWFoREs8OonPgJspCNhSO+YS2rvcA3Ti66VJ3XMdDic1e1TxgPopl
5ZQE910TJftrMZhTBzJ/oBKQ3bZKhPFMkLRwMP9qkTmGET33uMeq7DPjIM90xbBvP8fKUZ8X/aUz
4+Xnyh6f9d4AnBXpQO53oByHIhv9gw3TPL+WAwMbS76trWy15i6f/RDIC64jXDniszmJ0sxaYjrv
/5dZRNfnaeLvt6tr2JohdHvePDuG9fdfqFa1Gj1zyN2dEpabPlVd3IPQ/3FcCJWEGdiXYo12iryq
OxaNC0m/y5tXu9bDg5F02V0oouxOS3D/THrX3Mu666GD+eEHBYakcz9Zh7htSuyia7ey2I5WdtcX
ukMQNWk2o/xwzytI6uZlt4YS4iGDAU05No2sWQyVgi6zEXNagqgnROrUy9jWiqObFPBgfjltEBze
RZN38dQatHuU8Y33idjxbFrHaSjj7dAb4TmPEn0NbLS/i3giVhgxxo9+R4iKXbr3rBQ9FLNhUt6S
IPiuqIDPFd05ojc9PcLFuq9MrdlNAKMIc7bxRSfWeZFncGV+cAGUGf+qyhtEDqMmfTbdaXCuA4rS
h5mZggv9HN900Ao9wnChwtOYz4Jvk5WX8TfCKhCTbUSWfLW0l6bo8fnVBbTf+Sy2J6Ta5Wk9he61
UhYBmps3zZ8iJvfrL8Fqx3M4MFm7TQCEWR78eGc6o7InuRmjYK3UxlJzAiwAINEfkcD3jonSdAfi
zRDgKcl6y69YQ/9yCqh5jRr7dPPZJ3dZtK1k2dKt75Hp11svb/ahWgRPgdoWK0Hs/ZhPpnNyyQ8v
jTnY3aazoWQiXnnF5Buyh+YeQ27yo15LvrKyxitMXyLzB8/Hos+ByjkD+cfOJc5aAzeSjYBvo3Nf
wfcX3lQszSodF6MaYX81dzYalzRrFr6D8W6Ok9urJ9CSPw9ZhgENe117yz510hd1l6qnSAOWh2z7
RvaztA91bIKz3cTO7ZhhzT54VvDu9rA+4lGw3ehqcbEHdNzc3Ajfqy6HeOQ5CfgYU3kgzXQyO897
IibTLdzohhzReFK8SvXXHd6RpDWBkbllcTYUeANI0mKdnU7lQdZlYDnRutSKM5GKp75AO6JiB+qv
2eIR2AHbuRsRKfbXhWDRpmTgIuQ4OUSeuUEEkSbhr/m81uQgCJ/wsKyTIOGLjcCWrc3JC1Y2y+W1
1ui8uVGNP8FyyA/Cq6xzbevWeYxA0/3+zWEaX+clw9BVzXQ11TA1GNzm3+elofLSxu9t8W3wvLUx
+yho84HIW8u2nzOBuJ0HNu1flaUzBKuK9PgvdbJ3CzrsEOeKidrIPFqW5VkwICuvTinJp8lAWrBp
N0S/E7aQVnyqAqY9eeiGLMIvQ54jq6CqCPHQS5b9yoVV5HcHOUbWX7sAIXpCz8pHUafW1EUuMvhs
BkbXv/+e5HLib/O3YdmG6wjLcTXddOQy8Zc3rCgj3I0Vq/immFG2tIkKbfOywFsUINNbJ1CwQ9fu
OXec9kA8Gf2Cud6JUEpUCzGdk0nxLr4wf/SFNeJTy/6F5UR9I/RBfYnKYiHrA88Id0RDi40sahkW
oSA4HonaGUczGKrrZUutYEHeqOlpEkG6SXStx3ghCTe64zvMvbH90iNvFM+g2C/1qb80izZ/98fY
WfcYA+0TdBdfQjW/AowjtEqv9biZty8J8WQJ9P3SP6NeAobdUInQcTiElZM/zHnJVZGF5kYWlbHJ
z7BSdzHxrgLhZR2Gd9Dl+6jNiwcMssmwNPXHOCra+ve/lvNv6yHetTaJMMHvJXTSGH+/q6uyNhyy
mMG3Lmhxgtbyl8mqvbsoLe1Tn1f9ohFt/za0AfgB37VgKzvaExo5Gyyx+zfRDcnWafVwK8y0WdcB
SBcDfMlBmw8OmbWDLMozWRcInVyNbd9EepxdWO8g6aLy2JR4IV8QC8QudmBy6Uu1OHra2B8LzDKe
mlGcgyqazogS5U+uLj7IdzS3shTMQcqmCOqDLKZt2C8r1+731Tyy9Nmq+ZNhb2VrCG58baRVvfFd
Pb0JZsgZGMj22M18ImvWjm+XTd3XR1B7QC1ljWz77FX2OjLiDruFrEZpqo36H0z61pzfS3WL/Bix
zXveY8UujmqCKYlKCCNW6WrE3dy1bvyd7UHOrN3RvrWRcpsWwszt27wyT1Uuxn05N8hWWa81lv1f
fnj5w/76mOrEKIWm2oZqslnTvi6Ee6Sou971jfdR96tVbhUgaoXSXw8xNzxqJO5zXkXWhi1FdGuV
jnWXTgjv2ggsyhJ58OQsOhM4KFvg2VSqW+eeGS6yGlzN2CNlJg9oRWUnx2bu9xtTYTGK57iD6hSh
luHUsSTe//6m/repWheGyu1sqDBhDcPQviwhY1OUjqFF2ruteS81pObbhlnml8PQo84H31FjITfZ
ixRx6VtQI/3KzDz3UqZ6vonZ3mOkhAapyHLvpnRC60YFQrPrkmm69bqh2hRYM1+gn/WL3hibQxFq
xOLNot4BugYllExrx0u9vQl+70aeFWrUXc+yv87+U+tn3Wc/Emvxf3ml/dvDrwvX0h3NdAzhzpv3
L680FnATe/axeo/S9CPLzoTnvdshiqxTOGN5JD5H6Gm8QvFIrD7r5FncOvpRw2DrOqBEo2YhT6Np
BhEb5biRF5CdZQNKNnP0wzuMJK3Hn1DvDoWBMhgDtFac/vYK/5an6lDPUk1jsu6JgYI7gDCqA+iB
G6bXZ1vqmMx1dthqt9cuoL6uRWPu4qO5skBrdkQGts4uVZ0+6o4wb6TZEE7E2cVXRbMTiOhCwKIo
D7JvnsbXvil4f2chyqDd+cqw6SO9hu7rtNqiHcpbkPLOe6Am2NM7gPGIkNhsYsWr2fjuu9XbzRLm
AuoiWu9cqgQxVn1uQGyIcHAeZGeQNf65mDxEN+eGbGSN13gjZuAiyG/bQZ3DQzREU/FiAoj8/WNi
y+fgb3OAxZrGBdhq2w4gRONrZADJykRDy/bdGkCOl3VI8At3gXWk9PZzaXr9StS1tQvmotKD4VaN
JruVrby6ce8lKjwWQjxmLDFl9WiBneLl9h01UPu51cB/OLmpLmWjq2PD4vGocJhbnfwu6PtH3InK
kyiFfSv8UF+2KCt/B+YOo8oYX6e6APWHa8o+C/3isVKqF9mhU7J6YbVjc4fcY3wI/ClZJ96gfGvC
heyQ65m7KtxgPHhF5uIT7/Hqny+Nn94j+wDrkVWMsRsMBTcySbx0Uouwn9/z+yJztFW1qL4b5wP0
n591VWZWd/KAVMqvdbLz51gl6uprv886PUIpiTXF36719fqlDSqI7aRO9vzBttVTACfkLTGwF4rL
IdvntWK/9hG68bX91jVw6JJOrVBr8qw3u8QOHMoiC/gOXAkGI4icUQ+9EmpCnVmXLhvQvE6ghrpu
ue8KEn8IhSQ8JoaPXTR0/wj6XDX2BxYeffDs5s2Do4N90fP62YUgcDuZjfMAnM1Y9y7ibiFuxA+j
X3XY3OF7FCFdsWThAsJ8aM+y7zDh4JVUigdrlb6+RjKsyqdkIVuvh7xZmm403SVsHI9i0Iyt/pdQ
itQ7+SJ/8imygpH2tMWK+fJZJQd8Gf+l+OVyLYy+VSl0ayHHSpmVz+ulWI7dqAWWRrndrLs+Ny6i
0BoSHHysMZ8Nc51sVQtXv579vl+OZvjGVcmxeTPG3ZJwd3nq596T0VrmtYHYtHZ0JUJetjpzb3lW
DD7gFPrF5IgmAxLExFoMFLUa3clD7jWIGXhhupzRNNe6RpjT3s5muPDcr50PatPCb4n18+fQyG6V
kz61yz4a9TXqRk+m4453tjrVS63v6q0sysOQae2i75x03zXFdCfrtBR4sALpSZZkfTG6+9wpxtvP
qlZE6Oe30SUzRHMR2YenkSquExyNCLWOr9h6fZBv9C+uopn3gxacmtEeXkVpGaBpUG/CIeXXXn3M
TAO18jSmBbh8GIPLaDTScpn4Jw9ps3tXVYaH2o+INpAy3PrdNDzo5WgcZ/6h43ZZSXwSDyhwLiAF
6dvligMZhZeTFj/ovCPQ5R/v2C4XD+qQtmtL6/W1LI5uHN5lY7mUpWuPsdSWpq8rWxjLhBh9YgkI
e9nVxvBM4xDqHau/PtthE2nvhGn19V42yEPSA/vcuMKYtaz6aiF7y5bGVm+DpCjvNRfx7LIR/W1s
O9rJawEkASItvycIkKXIOr7kaZptM/QUd0LNiyesv+5kh/dQ9+2bwK6VEDU6eB1uY94OjjMQexqH
MxTY9AQZYHHtobGSOSixefzsIbv5RYaLmtWATDZVh8Vy5RBFCLAmH8Qwf2dJddB8ROSDlGJiNd4+
y3pjjVpDibImAR178NLvBgI6ZWwNPzAqAliMpeZ9N/nI46SNtfMidWTudexrl4RnzrXsPyySypJd
ccmydNzzPk5RrHhpYXph0jcgAFjnPw/uXPysK1KTn3EmWm5AuLmLgFzuK1Z9S6kckFY2unsqQMyo
zO1zoPJalooB05jc22mpH4ueb3kqehSfUW18n5yZsqQpwylVCemZmInoJptUkN/LotHKd3hDoI8C
N4dL07ZvUHOtJCvfJ0D+W6+eiq0sJvpNMXjAw4ax3E2jWW/kYCQhlzk8t5deUZB38uJxLeuDOtw1
kSaeikntbpLeFCt5Ga2yT2pCuNDLeqQDWnQnE2GZsAW94c3ExnhR2tKgaBrvMHJ/l/WaD3YbfLc0
Nhhe4+EQzN31RlF3LoZ9a9mrUMXZrC1SviCgbw2rUFDs7Ie3UTRIAJSLGL+1ZR874slSW3sxNPX0
2vh1jNtTOH4TkQ9vvdJ/GFG2I03iA8JU/szhRkYEdM4lO/ZgQZp70+dp9RH76Z0ydMbd5IcZjGkx
XDJg80sIE94mjvVZ21dpvd2oNzlrvSGo116ULCr0E8+uUDJvYWgwBCu+0k2c+ajkR296oLrssMpK
ufV6TbkdbHTAYr08yKrPenmm9l7PH8WC80uDGRjKeuLDttVg4dA1xWcnCZHtMRXvacyMBESzq1zc
vPDv2OE4CwMKB5lY6iy/z05CD+5IUR4j1egPxqCZZ7XxxRm/kHiWZVvLKnlIAdpg0zK0N6QiiWC3
LBlcVQue+hjALdCXGBRJGz6h1GGf465kvqLR8uLhwTc+8jIMnwpVr1bOmOJ55A7N7TAfCj1C3iGr
dqqXNbeqY3OYz2Sj7FaaRrEUkPjWsu5LvzIZsL20HiHtaMdKV6dD76YlBjp19DgNpMF9wBcfIb4Z
jel9dCIIFx7SU+Rb/Wntgxi7DoLAV26iRFsIoNIHW0c4VoOR1iFYaXQ7xWwu1yKq8uZxrFGHWdhr
E77dU5NhYFAVPCaRSKunEqLgGmOwYOv4VvmUGchZMqvbuMVQ1EsTI1EnR/RyLoa2be8CtKSXsui0
XXnDAjO6FlFUdA/wEsEfzZ3TyVJv9cL/keiPXjyp34CC/xEB0Xwb6tJb+JWwH5NKr1e5YwV3sP/y
TdQP6u2glANB/lG9SUZ+pMQqkFjBz2dpqXp7gWEb71T+21va2Jwg5YmVX40am+zuh6YF/Z88GkqV
JH9GrOwWMdYIz2U4BuuqACL8p5Pp6Sq2Ep4ANbLcY1/qO2wWeQAK03rOysy4KbxxvMylsin4pvwg
ewIFnCwUzZgQMVXTJ9s3gUT7SnUjW10tQ3MRXXsg8bTq3dCjcudOG1kkaxxtewJ662nM0if0qMxF
2irx0c3r4Kzr2p9Mht1LGKT5roBns7YQpnzxc1cj7FeoqLLQ6nbBUQ+a/L7JmEGEj7DNXG2XZnWA
zSwn1O6lQe92XQy1upWt3Cyo3CdVAj6LS/b9qgKm9Gwio3e2e/OXz4UUmK7lGKMdNjr2jJba1fc4
juVAk0ssu2IrPPlILa6cKq1fkEt/gZnE/Rn1SzLe7ndn8gBqzYME3JPtEAiswudBgQNSy8DW+GUK
kusgy+mXTlU43/0+RaDCjup7f/6kVA9+/SRAcPVLVvkvluIrH2nZ/fJJsHp3k2ItmEsFKNE5GS9T
9PJQpc3mv2zy5lhHLpP116w8aTTdVC0CZwCQ/j3O02ZeESgqfAo7CgyEP9v4oFeZ/pzq0dvkR/UZ
4T/9OTBiEKx19TiULH360VvJTnCxsTUGan0dEjTjTWSCKpLFGTC5RYXO4IfjEs6g9Cu0SYydvCIS
kaAsipgk3dw6htE5xoLmorErvyH6E57y3Mt2QYLPAqs1hD/EFB59N8kXQcSWMg8H2KXpgDNWYj3K
Hv7wguZb9yDbA2xH+OzmJEuhxqsoHdXkZnSDZ6d2LQRTDHbjqrX1KkOZgYTOEW4p9KC5WCtZtIvj
KAJvRNFNygF5TdfeyaLZWDBDi0Y/BM74wET8rDtWdm/HXXYfs+UAiUkmoyt4FpZ+xMMbZulBtoIY
aW9//wtqxtfMw5wJdV1VEKuxYAmJL+GsyGY2KWunZ4c3jFsChJNB9nZiYvRSxLEazLSj21ao5sGq
Mm4q/laIdh6JZmsUFy/7rqtOdF9UeXxfYmK9d2LRkEaMIJa7aImqCBNvazVU1mNedK9qx4u5TY3m
7NcOaivFtE8UvXudun7aTQIYZ4A43GtpoLwxEQI7WSYOOeDDr8OhhzR7p+bR6eerFS0MWdexytse
e5LnEXi2HF4XU35TkEXHgItu5QynyMy0OqagT1+cn5/punV8cNzMXMpevkDQT2N2PMhroIlEUnNc
KU40LAcigRcdhblLgfmCz/R2+qxyBZgYY0C0TdbJg4cVz8ZEXfc6FDln7WiW1ouKie7Rx19xlxsp
em/z2Wfdfzr7fT87cn9ez/3r7MtV4tAVW6DT5FrVu7pTvG0UhOGSDdo079KmOy0Nko1ou3z1Wedr
7bTqWs1Yy2GyoTP1cmmmdrf9rLOFg2DaqJcb0U8/wIEjj1lrgifPV/fCIIw1iR6l6jp07tF/z5dW
FrRveicewY8FgHCUNRUQmFSnPBllV7///v7+t4S/YbBHIK1mwUInbCvbf0kYZRabnFBvgjeEasL4
xrJ3tZE9QvBqPiyn3Yqx1t5V3xHLQLeNc4mm/r4KJmsL2T8/5qjfL3KAgwsQVtzk80FB1n9lxSBB
ZVGvm9Pv/8nG16yJYbvCNghuWoZjOqb4EjizNNUPA7JS79M4rCJ3qoGIcDCTAs9n2252bJPjRa96
P+vUwcbiGz+7hZ6a3Zud1QeofcDNNShWpBEgT6Vp/+aD11+kIlVvezTDHpQxPVup2r8VFT+QjqXM
Lg1W0KYLP9Nvx6YitDmY+GvnCS95y3U0bBNpkWfyIDuCVOjxrQrz/wLVMJwvExN/uGNbiChbtklW
lDzj35NHsOhBYmSz/YDFhCmSMj+Sn/FnI29O7fmQ6n5+9Ao45wSw91/qZVH2+Owr6xKRo9WamHj9
zRf50u+z+Dk2dyHuwGqK0IQ1+3sDcfNDINw3iAPEQGpzxKDB9sXGMWta5y4wQZcDzPmLrAKtNeyZ
SSe0aWmUF+lVbJxqJzR3yNEN92pR9ohpXESUc0ml4970qxbVlnmAvIjilcEC+IR/kBeBYTaeYqzj
ZKOo23jtFb0pEyWHhBghS05gDPF8kGdNbeYLZJbb9ZeGLEWrfSE7WjwqS11DSLZqCxs5vXhaBkbY
PdqJNZ74Qu7btEPdaz6UwxuMqfjh2m4RGmWRXB9lGyAWPcuaY57geWOVDVqufqDh2WCox0Qrf57J
OnmI59YvnWWdbK0b094LH3WafvKLg+q2BB/G5E5oRUFc/F8H2Tg5CN5vcnMsDrL82axGSBqTNBhI
0rr47SqTsjHmN682H1TwK5HWpidnfg8Do4lvpyY799fXMCD5DWatLTiFuXV280GCMyOTCKpCXqQr
U/VOtBvZJnuF6VTtUV0dWajM7/L/9KlaN+5Dz/z5qVE6qEtnEEA20mlCQReDxgTJvbcaxA+stMI9
Q9x0zrLY66PypvdE8Q0EGI7doGfnNGu+4S9snFCVN0/yzPJMdoC4ZFhlYbJNnADhyIaIfT42EnW5
lsXPgxxRoev6WaWSfFi0WoxMStMrtwCBEGPTM2cTqJZyK+s+D4HlB0u/CJMbosfxAQ0vHADnM3mo
FW/MF/KUrFWyQRv1HLVBcoz8DAUsp8jWDj/DqoqKap0is4GqBHrQBLkGiG/tn36Zo5/Rd9lD3RC3
7kddXV+LddveudgG6Ybp5UuRVYReyqLDj47Ogdu3pyyajgR/klufHB6yp8JZeI1pvAyDbq1bUU9b
WcwxB1yY0xify6D2nytWLJqbmC/JNHYQlv82yuouKSQZlptNRFxAr7/zNN+MgPtePCuvtnnP9ifP
gwJFy/BedkDpbVzYgWddhtDtDqLIkRAe3OI7aND5Ak6hOKsM4NQBYSH90o7mtJANQMXuiJQ0T53n
F6jLICgbZ6DXQ0e/kR1EiSa1QtClc/4/Z+e1HDe2Zdtf6ah3nMaGR8Q9/QCkRWbSiE7SC4KUKHjv
8fV3AFQVS6wTVR39IARMOoGZwN5rzTkmeaqlm2S+1t8PNpNWH0YbM+d6t5hwnscN4EREVgkGNobM
6sGPFO1Ra5BmLYdjK0HNbTBfyYba2FqhPnqLuBjfF+g5KZRO1UqcG+VNbgLPWo0ZQZkcw6bM8OXa
7Wksgp+GDWXsv9NPKG/JQJuu6qqiPYUE80ujzVsRtdI1vIXp02RTVyrRkB6SXBk/KVAWbzvtvB5b
99TCLFEnhYa7blK7uNU0zfDIVAyPTaSqu0QWxecpb3bruTDGrnfDdm6usrSihTfp+tvpBcS8yfMi
/yJUftSk8sjHMRyrO53Ap/WZuUhAoJU6noQGoZKkBfbWHqfwK16Ntz+E4gPZGywYnSpZHddyWuWu
UQNGkHqQl7kG27Sp8Mlhbq3st5VpXSFJ6G3lj0OT/H95zF/fgtfJm65ehgXvbyEFiv4Pt2Xlr3dl
kqlUGZGrZqqG/fGurOtBa2dGNz5o2mxdJ2l3TXxH9UV05GP2MFr262YOtsOoFQpmNZ1Bd+goQU7D
xi8CqU84PWbp5gDxMAlKMZL439ckzbQZZUzxfl17O1oZ/9CaBFPy67R1GVnRljRMAnKREKkf5zzM
HZqqREN9r9UD4E2ou3KtioOpAeNc19732f9h3/o4u7gmNdSZpIyuFMyY9BhRnPb6uaLymNq+1yvl
ccrnWN2L0Td3U8ed522bdJodPGOYKGP6pe/adKM2telVNkBRvbmLTSllVGbkxyiMMi7PbMZT/530
RXGDlUnF9Bd9Xx9FBSDbqhZJZutm7d+bSFqeSmSVu76xauMqHfMK1lxUPikd448mbMl/XDajstgE
ql/fB9ms3fL7Y8y3CHQmk+SlwiZxM2SmZyV+ug8hOV0PdHnPpj/u1q0p6ezrda3uLBnKGHl6iQl+
2ll3Skb2BYKWf3x/8Pp8qlQ7eXnq22PX56Ydd+N1Zz+SOh4FKi5ZVfj7IJIrxipD+UQJ2EQJUKbe
+j+JbfsTnUuN4m3UP/RtToWX/5FBXoGLp3yEuJWb+pcyi57DeM6+RXP8RasLjWH/6PMFtVCAEg55
vzwg4j7xEOkVl7rBRjK3DJfeVtcxlDIl/GXF1DWupvIh3gdWtehK330fSkEoJXMBd9x+7rRsZ0Vz
dWQ8bt3TJr5V1Uh9LnU/gZgYqFeqGpZXQdVwE1oOdOF8VfLDerDlPDiaUd3vqoELThN/W4/Teg63
c0okvdbKSzaDP2xVhv9Xacq4YhB2+azY8RMurx6sn6J7NHKlzbqfs+7GxAN/Xliq+6Ezm71Z2tLn
EHjN+oCU/KitMqi1B189vs8jCjTLC8qBVrvWNFsX3MPqdVP2tGSWA51PwxeSlXSr+I1/mrOs2hiZ
bt/EAw4XuKSPTV004MvK4EFnblAGYnrqTbM8T7UGP2nKpydsHtGujdQcRT5HoxKwqkT009V6tMbz
ZGr5E5Sl8aomNoEpCY9KonneT4EEDKmL5qc27hJXJv7mtD7JtINtB7rtXmoG6cbMSZJd3xjfy9G0
w36zPonQxXTT+pZxBGnWXOoYNss8zQg7mmXWFMXqw/smOVE/N6vSr0+Ulv68uR6NakoO63PbJV0p
qgJKuhm9R1uj8a+HvhcFvf5zlVtfv+RTV74nsHFL278cW58h+fpWTQwZTcgxyX1f/1yNTQ2yA+Ac
QlVK9gkNml4xjmmxoOn8UiZXyoxP5eTrd8lsfXrbn9oGVTeUxFY7+reMpl/X/Q1DEjdrAAJgWkpv
srZsnXCRmkgTcS1ZaGnXxlwNV+hkyYOIwer2HcIa4LxbM29N722VvBrTW7d9mjF7Yjdh5HCTBYaj
XfIJjGVTEdXztq+qjEskz5L3J3HNsi8QtxOSdp+LBcNXVG59HL3UQ/DJjP3otR+qPUnFReiU2UtG
QHjslN01M2M9dIokhmgRzK/N5F8btTW8kL7zfa4L8UWZtREqGIC7kbK3AyUezK5vmiAFU2YQGNhs
7kOyD0+ztyhyLavrg9a1Rm3JirKszF33STWWGUcKeY1sfQ06CNEefueP9fD786yB6LEwnItt72ej
Y4M5x2uaBFvJqLQr5rgyblYhjrkddxd0W2Di9LC5k0LGytZc918hxV37AWpFR9oEed+/uZuixdS0
OptWF1MQZOIUzih/Fv9TOxFNYahZ4fT1aCJAY0GxD5tISWadHcQMRDCzKrz8DQS13gvC5rNY8tnW
hb04ibsguxAQL53WXetDjRAopA/ndPP+WDMkeVDo4SGNa32jKFNwrWTtTHqVMZFMl2qXNpb7rWIX
+T25WAreWzV4UUckMA1jaKdPyk0C1udbMSYLgU9oD3YE/HB9pToQP1+pWAJaVUNS9oZU6xdKW4Ue
hRdr2UgZhl6yYU4Buw1VtGtMaclF4IiZajE+RPI5XZSQVE3i9sBKdh6XtVhU2Tko6/ZQkED4thb+
se/D0SJohq2MlR91gOzZ1EZx3yyroSHLnqSzWDfXha5aubF9exBkQ10haIOHWokh3EKU0U0PejO1
1PQJyY/iWVrXbBQDqzO8DMhgIdUB7GrZjZWq5LAuB+ChlZvB7iyvCkL7sU47NzW0kYwULBL50E+7
dRPd15EkOf2ebJ+YdjEGsBT6dkeeK6ea0XcRNf5XQtsjNysWQJmk1rs8jfIzWF60zGB399Uc9LfC
nic3DHGvyynNB3WpMAVLrakdIu1o5fXT+651zaoGbRMtaYYygT8iyawzieQWk358c5DmdFdZNtd9
62IuGbk4eA6JiLSA80EMuq0pgLmCfhgg3RKUwro9L9tjE6BiWre5i/++HWT1kybnML9y+bOMfjir
5fwHE0SgnbnOfAmhQZhoxie0wsYutMroZJhZcOmspeEktfVDV+TQLyD7vnYvaZoUP3IFDWldK9aD
xGUP4UDaXoKhVrzCzJJ9WnXVJ2adID6yKn3pCdxcnyX68jqYuFoh3PNdLq37v6/8Kfqv9iS6hJpt
KjJlYVvXVZmv0681L2qUYW/Jpf9NLxb8wawGp4xaHx6YH0oTNC9ZMm8/6x2Y65iAdTeJLpNCNJ5o
sBVLuoiuO2U8koRE5F/lq4zIiqsorptjZ29Us4z2WVmEn8L8U5q014UaaJ4s6apHtYBAl6JM3ajv
UMBomDKYNWmbQp6gfo2pzKWDl8NBC+Nz1z0JTdI27QS/jbpdu8d+QjlZrbHUtCGxFsIzFvGNKeOe
Aij9WRHAtXL1c/yKcla9mYsHwuhslD4QjBX6myRHWflZFr7YZ3X3INkzQUUBDUy89vqBbmrmYqyU
TmZ8R9EDqrcyNNf6RBKX32NHiqBInyTZpOUOIdXJyWndZShTN4NPPpUVpq6vi2KH1U3eDX6q7mb9
W6cp+bGn1LI1qY+7OiDTHRXw0TXrkrG33h39OUoPeHHRyszohhK9cED0YugkQ02K+MhNQY8n0WE4
Z5UzytF8NwCNjiXSG6eQez72XpgiSmJu0TFJW4R35W5SLcVJwoHWfdJWGxkgG8kPsGSkQXlOCpB9
vZFX2zzwc0eSqmyTBUr5KUYNiKRAuQCxVi4tXrBERB2JDKEL4Wb0EBzbJxIMAZ83GMnoGYZ3CaZJ
Nx0VSo7kuiFCrOojHL4NPEya+XF7nOHYA2soHWOkYhDP3bdMrtQz8pmXIFT3ZsiYyaiKOHf8fqo8
quFBG2TnTNUex9hQvaCVzU2ig+9l1BK4sbBbsiONhh7LPbO67IyZPztXXKSnEOhrhyOjjv3yLtTK
e11vM0+PaFX72ony9TVYLOMz195jaBHuTu64FeaXQjXip1pK98IcBkKtosYtaEfeaojp+lpz0tBE
/VCGBMCRoIdTNnb6vm8vneHNyCC2C81zR6jvpUut+RIWCFQkk644FrZz6ZMyK+Nc25mjpntlFT8W
mT9c/ImibAIzwxK1f+gm5dZiPupwSbaOYEuBQivjnYjr7mpdKCbkxLHKieALa0RXlaye1KlBKqea
55Ju7PWAEmUzGSH4fpMYWsS27uDPTitfgsrSH7FpOlYYniqq2J6USeNxsvsvGf7xi6aMaKNV/owq
AldXUQkWZkaPuBH95KavAST4s6XsR0aym0wx3UhSv8lDtVUihdvLNI4XOc9uWryLpNOjr8UkDx5j
UttNkncEoWfhloKFvU8Ds9gAUd4YY/BsKGr/D5c18WvNgKsaVgBVFzpicCwKfzFdUlmziwQ/2vcM
vJYHAdA4oR/ZkGoeExGUQmciOsR3clyqDsVDnxzulIBtxcIvqFvu319kbfHL5H/9NKSEA2y1bUHr
86OTfERyrvR8vb/bjImhcHQ1cdLFa2+Fi4VmajezZieOEcMNsUbrhyol37q2Hc/dYM/HQrP2lWwy
gqaIdWCkMnq+FCJ/aiNzJ8IKyvkM27Drw88okuSrZg6vksYUSA366JJ1SrrvyIXQt+tknODEJ6mI
fEcp4/uoq+64ptrboBwy8rVSfV/L6lOUEjsYazDENCOBYbaUu+PO7jhdIHG6ypC3IuiPWdYobqjL
vTsFoiY5ysTUsmzWhpFum8E8BRiRSCHInGwkmxBs5A+7jcK9HrVflHwG9FcWnwpLsz0lEN4QSXeQ
quLHhO+QIyz7JStA16lTJ59QiWiHPOByVkhpvNd9pT7FwbZeVLZd90OftGu+nXiy6nQ7DdBMaz/p
zorctig8bSIE5PLUVl17STPCgY2g6FzouYmTyFZE1ULcgPKX6CZE5GY20/zj7//+4i/3WL6Jy/cR
dbqmmKb14R5bwO00Kz3Iv+emPN70tV0S9uRrg0uX4a4JFQbpJTVeZfl2llUR3upW/A/+GPFrAWr9
DuqmjlGcOhqhSB+18bD5ctOu7fw7QjzlqZhQGJKmZPYSFrXWlChDYOOHqrYtfc6s1uvlD5JkzH3I
GI/koOQs5CTxEnQnXdRP+Oi52/39aVL+8jNZmqWIOvitqPQgPzZOhWQ2Iz7Z+bso0m/EoLVn5A4p
OLYsQNYJWmXt5ipJfUEZsWfKEhzDSYxbasDohYfC2kW68gLJv7uMpMvCUpmkU4oJP55yeTMMvXKe
B3I0//5jiw+1PU4tqG4ZJ6WlCHtpHn7QM4iE+RdCIPN7VPP7kBP92e4GZUNSH1QNP6iOuWmgKZnb
Rz3cUu0+QhtXvxbWeORehwuW4D7u2uVwJfWlQ7nS9hpzSp3YAuYP/d8VfK0YO1riPqqEvJ3C4gBQ
Sd60TXASFrAGn8w/o8k2BI4YxzGYmw2lRms/WBTHhjYFTJIRsEma0cLFTp98acx35gC+OKS5e6rQ
W24r3wddEkT92TQmGiD0XfH4kuHZFXHjVPH0kms0A0MshG4iTd12CkZzV+hWyMSt6DdN3FfYByd7
F3TqLiz0+lYd2gxTfmpuR4Kudr6mxdzCbYZ3ejBQDptbDGJqtam1oHX9kpGeHT/jpAub6kXSNP1S
pQzIJIm8W2GRtFnhf3fMOJooHvn3eMvs46BFPzoGSth81sHmOB1h1paHsmmR31Km2HOLFR7Q2QjK
7jdZJQcXooZa9wRRFW14NJbmlMb8lLjIiEjGUDs2QzBuB5hfrm3o+Z0Nxvxg992rDnswYxSgiIPA
QXZTNgztrlHsMCGSEZp6/nS2lTI5hNUgnKnXopnyQu7qVepOZIXfqKZEDmsF/HGQ7TB3KPVLt1H+
Odfo+BPdILITAZUMpnKxCYYf0Lmzu6bQjIPWN7PbUrOVdXEDEX7JBcJ+V8xt8w93qg8OmrevsgZP
wqRebcOp++Cg6mTf5ndp+t+NOgoZfvS5k5iSvUuQ7OyEHHV0afv+yjD0/koLBIGYcXAqUjzzXFt2
o9bf9UtCH1a/+4w/yt//0pRftV/rp6OAjsNHKDTvTe2DuVPISlpnVRm/joQpkoJBTO8gF7d8Twpi
3qfhoJgEj5W0TtyScusuFY2jDoiTV/J+OQOyiidyONR0pwqj2aFRoNIXtdltIef2Vp5DZTcv05M8
GSL+/Km61TKd2LwifGq55PzDf+cv1zuT5oJuIzgQhmL+BTCjKsM8J+OQvA5Rd41sWNwJG7l7jcLY
9blTbqauTm9aaGjoJHpXKBOONGEJt9W5YEsqqd5NI4qvo9WhoE1MFRFk3N+Zw71dWC9TMJX3AT3/
fxKL2B9HM5x4VaETo6qWrXEh+XXGaIioyRoiC16lAPDNDFJxKMyHNo0ZKoAv3RmjMjqh5BdHPDu0
h5DF3kEbvjFT28uFoR/XyVQvqxepGdHr5UdlIC2r6JjvCPIpnAB1pdkOzUUV5TGmcLgXVrAASzDW
QEyzvXqYZUf1mz3RQN8mlGJf1MRCuNLWlzjz6z214eQ+62vKZlxM2258+vu/3AcF2/pFtDQmb5as
K2hd7Q96mTnrICeMSfxqZUqztRMj4A7uY/turFs1KpOTMQpji1fqdZIIiupGT5oa/ZSN9Rb3EgDi
Ibyoo1yf9Sws4VuLzybB9TeqJR1JLOylVnvE7EsaJGaNDerFyKmatHcpqsA+iYPqas79r53ccY32
mVThc33w8fWc6g4W+d//X/n+/OXvjf6HQYti8SU1hPHhmlAPmd5YQZ6/proub1DSDle4gW2CtvvA
PEYMM6+zKNmgk8kv9hzcaW34w69mxU1kRd+lmh1c1kVhU9qF3APsQUdZid0q7rrkliuvfyyt5gsR
zONZotxrtdk2kuorApVHQBWUR3E3Xml8thsN4FDEd+tgawGZ9qmk3Yy0+66S/EtkHrlPp6RZkuMA
1SC3VUcvLeyusvpQGd3Wp0evJpo4EUqOlr/tZUi7pIR16GZy7PGlya2RutfBD+LQ7QgNcZogX5of
TLHmT3qWO5NmSISaZKBSMOhcg33Iz+1CPQoyuyLCHiA4Who+mN5Jj9KUVhtaFNfoF4srZbxv2zk6
MOUMqNMbmLqzvCRluE9dhOCKO6sPDAmReDbDa2d0J7uqyfLh5gMM3KGpmFynDKOdGUHrNibxxMkW
Dr+h10QVV/kVY3b7ZBlFdKKJVThtoukHEfqjN1nTjzHqFLoOufD8JdHVV/LXsKtAXVDHdAgNGM8l
KR1+RS5lC9tv5Mq+0xl1YZGj4CED91lKoZq+VOD63nSInjmNfQ1ULE4fDa0m03JJ4FUsam5ohvDG
iFMTTs1F63/QoG+vUwZDDhiRI6y3Ya/5dfKI0N/za2rExfRipVJw5gpe7cYAqneNtM6JJ9gR1Mbl
k74scEg7JLSW58AvX2AUvdb4wA+i0K8AO2uftK4bDyY01QEu7bUSIakc9exb3tUXzYBK31rBzUDO
1g2wVLcR2SeSI4ofZsCt3biitm8+5WI2nInWwymXlatRF8rdJML9ZJXJzcAcE+bZ1B64LFHfHsKB
CKEQJy16vYMRUfoHT8rYoszsbczI5ITifboEHaWq2bKbm4D8s38Y0Zt/mVWYhtBVnZuhaQv0hh+u
wz3JlHzrtO7VID7GTcKJUVyGL8uyO66hjICuLaviC9nsFLLcSycOAJ4YItiEBDPujWj+lo2Rvk8T
gPOxDnj8K1UP0wGTZR+TeKlQMXPidn4mIRIzCCg8LnHBBW+Gkxj5QPqLbziKik06GCZrI4IJfH82
TGe5+Zqk+UFF9PkJREBBgGDeXWCQ6Lu4ED9Wag6ukT3ZJepRH+kBgS9LvmRNn26wjnEX6UKmIbzX
kEX6Dk+Mssc8gDc0iIrTAFQrWfI+86bu7rpYEe7c32d0vuCujfFWzkEohXP+OloojYyxb/eBT0Mp
Wb7Cfh1d9XE/XSJDv2nnsn6bw/z3L9S4ZqXIfSvAiiEGaz9s/s/+tbh6zl6b/7c8649H/c+vmzzp
54tuntvnXza2eRu10233Wk+fXpsubX+H1i2P/N8e/K/X9VXup/L13789f8+ifBM1bR19a3/7eWiR
0zMdtSmd/IHFW97h5+Hlv/Dv35BTPIdF9vwfnvT63LT//k2ytX9p6PCZWtKPQ+Ngc3uA8LccYsr7
L1k2DFNfK8wIS3/7r7yo2/Dfv6nmcmRBdVgCjptpMNRryBtdDqn/4nvNpcTg0y3PtX77/QT8pPa9
nfD/TPFbCtm/3L+YeMPfYtCI/cRUBCLXD7+TGhp6DuyxAjdvnlAH0oaeSs80Exvudvg41LPL5Azi
dTIqm066SywB0qNj8oZ30MmzFhatLRtuLmncKaaENCEmNnKsaUfblyRPpsviaZqHQWJJk1OOIW3p
E1VtfGaJq/bEoQP3eRkrOm0zvVAni0jAJmRXm8TBDu2EzAzb8mY1Y+JnBf0mDkfZUYjU9kpDfyyx
JLg1QD2nliXD65vR9Na19wXF8FGJuNQDcNVRxBzWQxRVmvztSRUjNC/Jgob6SfJopxMevSn4uQia
UuFK7OPGQSTMlYPNJMtSotEo8Lw/eD2wLqLlIeva+irrGiXBxkGXvhVjEG+y+kfYDLOL4xfamZxm
5DqxkNHZnerZNw46YwFjUojGaSTFe1tjuoviNWS2lOAwEUDT/W5243lOT1Zmc1Ozbem2qyh7FT4N
H9gdfWMYYEiC/PS+iMn6cw0jgXmW+DHNtCWOu8ft7YAQgVdjUEmniL9FpmXog1s1CnqgBGB2XGc3
ymB9M0qwoeQMD1tDTj+nSGc2YVR+tSyqvdhbb33SUjdyaFgFt8X81BBb4NSBubEs6UtHZRWjHGKb
Cp2EsBmLFEZ2Ri/DVKXuzI02Vgqh8Iq4kGaM3jlpfU5bYICErOODTKDSUaIICW6GuNGyE+FZmn5A
NMwvvZ0mGz7NZWjyQ2dq1LbV7uwzFY9bBQPP3LvRSHsjl2Vo4BKbiIH9jaoXKm52xJVSP8CrSPs7
vAebMbGnM4o1e1vrjUTVQQ8vClmEAHLmdIeaqDkMmnpoyjy70kIbUw/e+r06BAQmoE5HEl0P016r
pP2otYQu08F0lGw456avnVVIM8UwQswZC/0sp5GxN635cT1mlwNnTwKRS66Nsz7AiA3rqNTSXvBf
vzBeUS9i+dRtEz72kjLtmIuSb8ixeVkYUXZND8rchPL8YCAs37e0jp0pyeczwvLpPBgR50NP91A6
v5lzS7oJ9mVvEDOlw6m7GJALZzTUSeHFMfnTjdH8sm+ov9RhchW1weymSZidJKakB9ib4EyD1qvB
CHgNb45Nc1ldd74v8nCJZ0DAzgWwdXU7Kj2h8c5xO53WLWWsS48iJ2L32aT1r1DtlwDxVfUtuW0P
Y0S+M98N5VTEjMSK2tNHfiyVatykgdiocjd5UZlKuyQg9CWxR6/T6anYba1tlCqiWm/kmjha400S
Kq1XxhbEWCv7GsZ+5iHh7Q8FMg27VSwMNYPIvLdVAnWAeyUFbsoynd1vmKF6T+vGwVOWxZA+c9+m
hm6rJJhzv/YydKFe3bebJknHw7oLTgzCVaH1W7RtNYUMrj/MSAz45H24GRh7OHIRZNu6SggcsKum
9hIlrj28s9+Sse+3oapUXrwsJmrTb2vrvtHq92SN6vtGUIRpfEvfEBZwyFojOpS9PW/B1FRA/+xn
tbbTXROUrbd+pDkLnkVUi+3bmezQz1F4k9x+ObG5lm4idQTlZpv0qfRZOBBY6q2dVwU4F404oRQ6
udyS/KQGBQEVaAn5w5p9ST5tXnqtXBlHw99pxFF6DVBpr43V7KBGaM704BDl1R6tWbgjbnZCf9c+
qPNkwN6xsPahWzB8TnrUV2TTErPkyr4YSLqXCd0pOv6MrUoQFZFmDhN/2zXJa4JtfSZlNNyh5fme
E8KIAtAVXa4fJF0iYDrKPSMbuFWsq51U5V6zLNa1ocLDa0VS4RSSHO7tbMy89QuAUPXnWlPgawQb
uPNFljMRU3k9PeJ2ZZMG4PlANJwsJdCKimPjZGY7MextB08Ca+hpRPc4alqDp2rVyVN65Ru1cHmr
d762U+fmFjAU3KGhUQ8Qo6fmi968BkJtvCoLqHbOEndR01V0fqm5TbsDRgIR9xaRRVZcb9dH0gVg
llHaxdujMY9OG2Z1INHjbmtmFP7gI0YHHTlfDXQKURB1v8FMHS6HWwvcGBNJ7UlJPw3V2B8//N/X
zT6i00LaZ3CZgH+9nQZKm66CWP+wnpR1IS2nQx8Nks6ml4Fmq4tnTfW0Xs23Or5kanO27ClZZDox
rdZU5tuRLF9Qerob5F6mUys2M9JqRkyx1CjmxdxV0N0Ru6bNwSvl9XnQC4QBiJ+dzhgB+tqxoKZM
LklkaB2lHuziJr8RUY+eLO/KUY8wCzIKkPvwTm65QHRZGWyJewHrPZrdgayJTVXNnPBlMY9k9jhF
LqMm04lBsl0jtstj2E+LbavwMqSbcRL5h5SgvENZ065XxsIzEHH+abHua+buVg7qdrde3taFulz2
3jfl5ZKXRRJw9sCsNyF4cKz1AMWWX38giyV+ZFldF7B/baaRpg5ErEWkH1tOKYt86RoP3rpoRUe0
S+O/XYOymUt6iMM4z8n5aShHSCThbVtN/rq+73q9XT/Lh83Zl6U9uuGdoVsMCFGI+K11RJ2I/q+v
MAfPVvrU6Ojq+naQvXXRSKm2of51KAv0imdhVtVeafUfGeOv7Yik6qRoBJkQ8HtQ8nsJKaHs5ss3
M9SCbUFHbnbX3yYxQRgaNaOGg890wJWX3+DgV9Kx1J24D8VOGYIvaZVsY54YoYJBfqRwYa7UhJp8
A191AuSipFbuZfPEa62r2rK9Hnk/LLIDRgX1+H5sfej6gNjXyqPZf1VTmTMwxPoBuQKqHLas5aTE
SEy99823NdVIjsjQHTqBgdiu+4okKLhiLU8pdaPoTzAn9nScAP7zP0b7MnqUCuRz3JtkcXQ2sB7J
2gdmNm2jOn+Nsl54aIaEBwh9Bv9pI9NrCy8NlMJb1+JlLY/I02Ee+/vO98f8p310kwa3kILEXR/3
vsjANxxE1RNaw3usiw/PX/cZs//zKGwsCSYqwsv1p1ei4h2u19UKzbTAQKMsA/YsxnpJf2wsdpUv
g/ZWCy6Lf9xC3zfXtX7WwsxZD6/b6232fTOjM5KhA/KAb9OZFPIIpJNbjrLcfIiOTlPSsNkelt+R
rlmbPmvobYWQVLx1YQEcw9vTdtahrwbYxgAB18Vo0nyfFhkUXuWlVbSYiBXT4o7MJdqbpq73/Lnw
m0PUJz7612bbVQdt4mwYZTDO7ro62sutMJVE4X089KdHRdAE5S3BXOXbo3IUs0V5nE2uPlvSezKP
bNjcW9fWRZcRA/92pEyMuT6te5m1VNlhXZ2XH4oIDfD56+qkjvxc319FafSQUt7Yp6egCClLVswF
KFVCQ0GOsLz4n/e8v6QfMTxaX3HdNzaKdexMd9394VHQ3azp7cjb6vrubx9kfei6HSExmtx1++0d
318KRG7l4hRo85NpTlwglhOxvveHT/H2sd8Pv7/6/2JfkZ0wx8pIu5kIHUGdUIJOELtrLkmC1bYp
AbjIw3Q/5trozhEdy1FUV+DC50075Fz05vwxjugvFnb5mJRwRXV71nd5LWt74Zs3aKXLz0yFfzBE
f27NsNrSP4k3BCrmuwJNhysKDRM7ajFykcIHlE9Uj+PE9wzoJVrYwbHzdRXFlYHYLbLbXVu092qB
HpFqcEdsN6ps9OX380CoX1fJT0aBL6kV0Bh6tAV5fCJEtAbKkmMEWP6b2sgsYABOnErc+Axz1w4k
rFeMT92xjdGWtyhMY1iObl+X6b7M21eAwhE/38F3Q7mHEzNGW8P4bMVoZEyI79vJ7MEa17tpFF9V
Cbl9v6Pw3zHQtiJ3NiT1aKL9yfi5HJIm8UKJ85YSZ4Y5CwR3FH0JrTa/QvkxTC84NPaxikGlj6V+
F+T0lAgWRZoaHrWKCWleEAWN6lJty2sBWpI/FXEjTdB9N3ykjgj49soq9TbyHUZNe9vVaDlM47su
bWpjKWBkE/dWnup0yfQpgRijJju9xvxGDVZytSWJMlVf8FfcIqZMHvvsRe56bGgkBU9d+pzVjHXJ
pt2okXxTTeZEMVsloXUyiUkfcmYcGhHFgfF1pg0OWtJujoCeETWlWnCM1bFxmWXvx7riL2tI2SYw
U7em9L+3rfYZ2hYhJnXw2Ix2fEqkJHcpnLSbkukjcrUe/01CclGmb8eaeBwE+jmNb+s55pvu4fLn
82v9vJPDCDiLePBNoKWlIl1mgwEobCgv1w2xH1ufKyI6corm6mEIxJ1FuOmevu8RL7j2KdKsO6tM
rwZbMHsPiBZrRXBNugQ4X/JEZkI5QWSWG59Tvo8Mey8NVbkNsu6cR7H/XeqbM/8qt04SXLgDZJ4w
4gLXaKLBvcJlMmJs5VTFJi5i6HXkKuqzfG1HtXxMgrb2ZDM+y3Q8rm3YiEcSea/KSnPGhu+rEPQn
tNLY90hUUEA0W22gJ211s7obFdiLaDBvFJpsWqBVXtO2L8oyyLJkczxiWJE0i8tqX7ipSlUT9Y5L
AV9jTNTqJDcWCgZILA+KncQnDVrX/v9zdx7bkWPZFf0i9II3U9gwDMMIBt0Eixbee3y9dmSVVC2t
pYGmGjQ7i2QmgwjgvfvuPWcf5tAXbNrpIvpCjvWl1DIYCNqn1mkXJpbia90R28IS5ZC0JRIuMYjO
NK9tIK/TeBDFQ4IJGeoVp0h0oS3fVbAdKHYYtvOxKmnkDj0QJelRR+d1XspfcU2u1dLpe1bWO6OB
te/JeGhEK8OkWG2baFZpYAnfqyQ9l2SxgIQnl8yK0UVBoS8isiGhipMjlZEmXo7ddxjnmhuq1lUz
mm7T7Ie0U+kTV3fVZNPZyTCrbP/5RGoVtL5S2610tSjzwB8LdWoXsNe7XK7sKRx+KHIRRM8KhjEW
J4DhncdAM0gGQ8S5gD2JOFzUDumxCSHk6VH2XmUie4AFow42GFmhrHxGQxHa0/eR67L10dO8FOGI
R1NPM4eQtXgSr7UhAADvMz82NMvrG3WfoSJ9JIFTsVNpynwj676nHlxjyBpFaDVgtqTnjKvCaCL5
EUPpdI5GRfcHnahM82kayOCy9JIgFVn8Zhi31xZFZkKRfKxT7qhmLDqhjOqs4/7yS2s8oJ16Vlpt
gtS+lP4ycqHl53HMf+uEyDoTENuGkI9SE7h9MeWUhIyyTnF1pOzNCuc7Lf9Jig30C1X2PVRG5FTw
ZIJUJZIBjlhxLXTTtyzLNSVpOEOf75RCD8i2vYyLVKKF1FVvivrc62tyLa1Fceu07r1YWmsvmT+G
aGKg3TjWOt36CPuVRmE5d/nVSsabsLCLY3Lw0PjvF2E+lVDvSX3sc5YaDCk7pjkKkDk6G8ZEqrL4
O8V4VSZp/DWlcpPFo0hTzhiJB+H2I0TYppW5HqX7BWKek/l5RPrdbBEukamhJ0iFRXwg7KFaKWXX
oj4CQZl81pNn5lXD/HIMpmzoqYTbzgY5uTHZqvIgt4ZDTlaHp1jA6etEJV2zlL4XmPJQ915VtSGo
tAIdXHXj59D1kiNaNc8FcrckltByjpErv49Gg76/zowNfai6Gp1OH1TQP4kXilHFvYFOh5GL3reR
g0Eyc1YhJrf+sBbhca6Zh8d45Ji1DW+qku0qTsN+y+x50HX9KJXxoRWr0o5wG6LuMI/0m00/LXAM
RpFFrintYTtZSNzLpQ27cEOegeqnRqJ4crq+VMDtUQX1DLlRxLskSd65iWSJJ1P2qGMUsDt67Eo8
f9xpPu5d5tR1+TOcC6LCBflHrmCi04ZSKzyas7qwFD7rmbzvPuo4vakr3FMraXYziQTwCMZsy3EV
jF/JFDOKT5DIDmoslYFWY0CXzuba9i4+l8YfGY6uVl85KIelLT5mULhhg86a7NAmruwhZl+mgXBR
BeVmhCyQWVKLj3AlBoJsUoU2j3BRK2n1sP+g7a0jQnGKBKGUSp5ZyqQqtmA69d05I5lbNpL7DbE+
JGJxniuRZjVvWWEYW8QXrA5qrnpohfYItONtRdD1Rm1zP0wdK8yzE5Vf70QG+cKIyYcyPhtJ0+2r
Uf2EDmZLdburVKgpzIpkUsHpBRL34+lE3dqhJIJa7MMvKZ6fhpXrKKQEHOdhy+C3mdGKWajBrIYK
dpQvDBF3Grnrq7HapK/0uE2MwWMkGLlSGrvqWH7m1VQxRW6JZkvBG1odBFXN/AjTkTwz/BWuYuGs
WtrCnmvFGRUjSM3Ri7Qq+uHMQRefabyFcLq8wDEnIUhNFlrC9VlMdiTmBVNp5Ds5TSifRNHyMlnx
62G6cMplo+apayWBFQ4FJBZEHnY1EiFCLE8c9q6V3GUPUyJ5U57QJSsZhavWAc756qzFRePU6Wbi
6JLuvR4WpX6UElHaCzCY61LYd2lv2VJbD45oyJm9rk39aI0tvWZT8lB+TQ5wh/mO1t/TEo+BElLd
GpwIhVdEumBFOXtB1F4qtPCmT7cJxHICo25JfLgg1jvLUWMjum18UIaWB/5bOo5ttm9FnDwWO3gi
RTM7bTl7Q54wgZk8Y9GUbSUvl1pd5rOhiIUnClLLoF8HkJOA9ydjqd2oaLh9+ChyROurLKr90mW/
BkQpe2BPcsWh/KpS9TsRqLVyYxD8iNIKE7A4nyYsKNn0VFISBnJV6x7OiG09YVStGHFvFJYGFkRL
fJxQGMdZI59WU9syxHdNBHYeZZLgaGPWOpxhHaQfx0yNW85e82RXIw1KchcqWxBR5cBgcdOErLxJ
atNA0VuUDPiJAmMG4aioTi8nul8xuWHv+Bz0ovbXnFU5kTsTEHP4kGK0o9CKf5PukJaSX7C/UkaG
G62oIZ5cGXtLT2GLAiaaOh+5Wo1+w9Wa5q0baZwPvfysyhT3lqE8FpH2UiudSwPvUTLxgldNCcoW
eZI7d1boitVK6r0wOnOhCLbIFV9iAXVwGEF6rodNPu/HAaikBhbWU+fLoE+iI1TIog1IBEOcOmoh
n3sGnU4vzl9aaS7uiAXPyQc+JYQC3Kl2fQZLzbkgJPNGwZqqhjADJ6F7HyImc1K99q5Ri5QwzMUS
GfbcHDvlwm6DSPNpKVq8IEnxrZSG5BaFQZSuZGKJSwTSLRqZtt2PHANUa0i2dwFg7pLF2lStrrmt
Qcs3i6t6I4WoDVMc2V5upR6nHOIiBoLclOKQ6/zkvNJgL3Ype4NyElHoU3VlXo1dGUMng/00Gd4H
1n5HwfAaxJn+1uJ6ZcEzvbBSDR6m4YPggScM1Y9qQ1e9WekxSG3shKvXdlKCXnv+WMqC3062XsYi
TWiXi4C1GkLcmLfbMMYL7uzJo5G2N0xYmYyYaOnTAALjsM1a4f5bynakpaewDoxRDJBcoBLZj0ny
qSXG3YmhwHmVn6d0+m1XdiVt1nw9Gn/UZT0W2f0N1Ost7xnHNnLc86JdfGLCbmbD/oFm4iVbpaA2
xp+hmG8kaG0rlCaU9R8hIoptZFEsl5Z+EbvyEAvzU5aGtk5Az47oiKAkzsAtV5/UFwhBQMvsalYT
d1TmQxVNuyoMG5pAH/IaFjapfZa31thMk4hBMzSkzqZPJj0MolwzomzmfU8aehrcc3yz0o7X4iZm
IdcJCwxvGfqvfDlxdqETRF5wT03KKmzRrhH74XktlerIKUXO4F13K5cMN+5kl60Ko7X/Ym77Gw/w
fruVxmMkc2vr6o1V4rtheObXhRKg38IQVMVgbS1W7VAzXfbn6GEURjbRyIQExYWOekYLljZ6ZFU9
65E4+m4qROaFp2fS6oxTStjaC478Ik++kVCutlFob9XiIKTHHoQVwbWST6PVaPpxT3aGQMoR42o7
GQ36I2viChLNRCzcv/HaZJgDl02cLJ9S2ctOM6Zb/Mi8AHEsN1IM0bItnawRXodoBipqGEdqhBel
V64t3lKlFB5NPGlWyrtUpGgJgZR/KdYaND37Ewf5ZlBmJ0niW2SEkl1Xlq9EmbmLSX+ydSHmhBxH
Z8DuUhAXMXVfTCrhQDq4N1rov5KeNIiOVW2RZERjJp1Sa7Elmep9IK4Xnw1bpCr2sOI0LLMRs5t4
aWRbBJtvJ+TZPWR0GBINLn5uTB9K072Zg4DrTidHse5iIr7S50X6wBIAPAsKTN9pCLfJF/B7Fauc
1B0lsq1ygUHJrB9kxdCIaWBXVgccHSrWq1bc033K7kSOfJN3YnMc89lRh+GWLFp4aKddDryOACP5
sxoQbmXDOPgCx3j+NF2WGksJqavemGW/Vst8Wmjwnxpl5HdKHHmxkVNrKtPCb4S/seglOomLQZAx
tqZBu8yVcBtwecR0vXXpBmsTR5iJ0Vu7GYbOLqdgrCMZZBPmnBaZE9nGwApgRPz8Nk8Th+HXNq6N
o1aLkDSrSHooMXMauCmpNlUqB0ALc1UnjoRrVhB7A48nzn+BoSAqMJaH9GzFtYvw6hMWcBssvASn
RrhMaWHHill5aNxC4nUokUSUYdTuIWM1fIANDyS/0izOL8PQ4goSJT9Fe+5EkUb5rQORqc1z0otE
jE+5O1gRRK/VumVd+9sX1e9dU6IVyWksK8nmpBLyHndN8hxPlunKiYlzMqc6F16VJLbA12vLwUi+
1Lw4a8WqbZsVe1lB3TmuygIuXzmInXDrFokpsV6W7hiKtvRchIMzcxRgMV5LV+rjL+Slid9km5nT
vdMX9ROb5kGBXW5E3J6QOu7vk3SXc00jtGc95wKOjdxSR3O3iDHZVUYie8TIUZtZF2WS3shss3wL
+Yuib2tQjOC4jGtMAxoF7iHTkBjkIcPBKD7Tj5tsKLBn427zQ2bRdNOTvmAsGtfLPCePUQJsqq+P
fUfATnvUMvmt4lcIx8gxmq865rAxCedOW7m9hIc5qdHbrIZ/P5iuQ2Xz4FLQRtJJyaIPOYSFIA8S
QLMhGNLmN42N1lY5JYxFb/qacIPqvqk18TAOyAfbZBztKuTX1Rr9XV3HR5l3C+q4R3ypGKtXc12f
GnUGsPbGUEHJKRA5lUJ6HQu/L7hjWrWsiE5o3R6HVCK276thvOtFQwtBQgVX/A6d9a4Mw2dZft5T
OBFBig8I82+MkR4bhHiFXv7CnQ/ytQaFm12hwD2Vo7ICKiM7QyqNT4v7Oeiy4Q3AcodjkiUpbZbM
VvrqA9/7tm2NawmczUTXmonzVl1KN5frq6al+7YTXwypu05G4cczo+LKDB/NeaWzPLa/iGkfreh5
UoeT3AkPcZ9uBzH/QrwbvbUGthhh8JGMGI4YxarfwhJz8MzVriw1L0JyrtfkLSOiqYiOgGKQMtW1
xOUxDySN2sjzTqGEYEFQDsao/WoS6ZLkktCskpXjON5twrVOF4lKO4bnaSS7sH9R1G4TR6/tDGSi
QP8mhBwFDREFWnJZk7+09f9fdXiI6O/yzf9dh7fN8crjof93Hd7ff+lvHZ5p/IsYHUWBiyvqsvZf
IjxL+pcm6hrpZaKJbFYVUdr9LcJT5fuX+DzSaTT9BCf9I8LT/wV73jD5K1Ba7//i/0WEh+0SVeG/
YXuZP6FSVSyN4x2yXPR4/Kh/zylFdcX8T+pi5mHkeVjWdgnxlizdmjqvi0og5FiosqsnC3R8o1W9
lmwizyTa2lez5Fuf69+16YWNFrcNEomEUxGnkymxzih2i52Zd1aAZRK4p7VbarV4MOXuLrRjc82j
fU2y/TNcVFP64tBnXOdGe1iF2XRmzVgvU7dieCrUu/hDDM/asDjWLMe4zYjM1Bt24ZYIkU2+9qOv
dIC+81dwTs12mhe7xlM255nolS2m4QkizmLJbmZGi5vndeYamtp4kZh/CC3CHClOokAgYOahQzdt
LtG6F5kglHit5mgz9XLqlfoSvU76TkDnBrupbM9yQQtWU6wHw1i3RdhPNtYtOAGKwoL1R5kzyA89
DqtzX5rhsY4Vew3pA2vLWAI0muzMStsXRt8oX2ZkSeDpxUDh+GkPmpJs44TEMiP1TOTfxz8fel3e
mk1DEqzI5JE+hpXLEzApiRlHQa9hFFKCD1JFCFApkAqR0DEBU3rU+HldW9P2lqZ93baUS8uE32EN
PZxUlWfUUWcT4l3b88DYgfCoO5xK2nDA/mmnZYuOE9xMJ/iMIqtAr+YTLcXFyWUmjkY2kziE8jyd
BGcmIJXKUFCcLlWDNcPwPacKIgpM0AmuUFk1vLrunpB+2Blet73K6dVO2jT3Y720sAQRgLVaJ1Pa
AX5mVxG7wSuqPPFUTd+k97jIpl9N3kEBemlaQASPYOPjTq9gQc6C8YpSZ59NnfooTNjuYxU96FiF
ylmXqcUJan8PtXjyS0Vw5CFHc2gZiddUhcgdmQ47xZpmqo06dzEodocMnVev6LJbDorLBEqm3umL
BzSr+V8f+NU0GiPXkcT3rO4YMOEMqMmnjOTyLQzBtpM94Whyg8bPXFoa2vWmYEC1QeyjeEqMN7uU
BzKxx14DHSRy+paRbSW0lLKsOaC/uFCcOXK89ieTkQh+w+SQZQoyKkXyZCpmutrTU2Ms4JKaYivc
GQS5gseIpFhXL9OHota7C2z7xY2tArmC4SqNvB0bKf3RzfhQhtKniicQC4ZEqAWsmVMDWExoJOTp
5by4qzjQZSZuxhmIYXfFmax4HbdQkTxKZJywZd9r1l76Qk5auAJzbVyW4aGa841gWa1rCMNCj4qd
clUf1mjPKAqvgEQ9no9bsk0rauc189Z+UBw1pTe/6NqDKWUIr/LYdBqt8hdqUCcG+2CNu2lMvHWV
v7Q2e0K0LJBtg0FpbcXGJj/rJR3NjrcTtFbM0MVMOfKoDT3RFJGKWpI+t9TVWZxS3yKH3Z3voLIq
E2zGoejyF8MIoqImWtZr6H1KSeGHM4JV2gvIg4RTrN/tm8t0G6tSsFeO8I7Q8SvqCQNMGd8MinvX
kKZPWame5ZxtuWgI/Wqk3MaIOXCImXUHumB3hIp/VIrHuSH1uha5tzkLT5k+MZ5SgA2Zn238hg9w
9n90SFLOJH+XAs3FdLHVcw+INJ/ryUG19LqYa+rlJrLafM0qP1GlGogRxdvYlaofD6mnlfF6Fsv8
t4mmKyd9anHdxa3LKGYNiXifd4kyzPusaSlDlPgzv2vrYjX7bPNmSwsOhGbPWb6ME+yz1RddpN6p
W0reFnHTwKrpojzn4N+QGbcmBH3eBWLIavBVUEUAXFDhL12LKP8dR4W/pS7Eu0nEX61Vey6BeDHG
O+fWE9NYOo7a+kIYLqe/PHSXVt403G9LNxz1urslefNezsm5y/HDRvDu0WTRXKlXrD2hObxjukjQ
VBIXi7sYcXfOnFw32KpkyGzMQpK5JDs4XuFUjrse1k0RNWTq1t84bqboDE1r3smLeNR7jQd5VvZp
YR5kRnj0PEjTWhRQ2ZpMK46DklyLUWDca3SIgi9ymL/nJCA5RrR814lIT295W2ql9ptReY2ymmN8
k7zMosS8eYC//Uqxx/i7jWSXUV3sFCTX2ainRToB3UtSpfsQspozRYjQiKekddOt17Ucf6HMNiEB
iEoYArxFICbIArDqX+Y8ldNzntnUfVqdrC4yaC6uO2mKDVSVrzI6zgcGQlziSsMNGleKbcUTLYsj
o3fTgQ6ENgubyli336uJ6qBMkfahgGYBZM4lZ6MzJuZHkiQHsjCQkoZz67K23IS2u8oTOysYkR9V
a/dmmwpHxRD82YpOkbYLm3n1aCSNdLC0cB8L62ZCj+/KsskkkYyu9d4TTnk+6qwYt9nCi0zoO2of
KswekF3qrZHpN8Ai8QprlLe0nFrHek1F9bJEJCcOsUF1sSAIEpIrS4/Z8a93egMvg32jp31YWutt
MRCJYj8FIqCfrMn80ITxWRcrL1TUH5MdyJfzDHMxISvF5CTy8tZMiuDWGYN7AQxArqPJ6xTpnTKi
2g7pi4G+0m6woXhlQ5zPYshvzBTrIy8PgpKykF7JxmFo2QOt5HmbSGCV+/saPg3LTeXBcCeOhVHx
zaO6boV4Yi9WB1/nLV4KmVKmMQKrJbhp7iqXagmFMpJ50Dk/k5JvrYaxDnZ/jTat+NqF2kXkPNVG
tfrVzI9ho+juej80E5+MNIoqKkJ8sx8MieOlDo1kQMmsMcCJT7SCCDWNcC3nCktXKtF7YyutdSC/
lqNI+H2SmIUHxU3cFJ+ylZ96jTNwC+y/196j7nkeAcHeA/0M2SP3C6S/Cfhu08eA6fIFmK6VOqVu
BGWPxkXsoQbRQ8uKg9GWOySQHyu+j66Zz2B1L1ITHWSz+pZR73YNWtUej/iSgrOqX6TFVDxcdXux
EQhzEjbcjX5NXyvAsToGK3X6PinNz3L47eNuCKqOaA+gtYUd5dXXHO6W7EsZ7r1Ts8ITZbx2ZXjo
Iu0bNigKm9D4SRj6T6Nw6NcR3l06F3auWW+pqSDWF7liMVjallkRqO/IWczyvABooMVsvCdlvS8V
fXApEA5RjYPSzO4ky5aDKhaYU8zZsqP044blEPi5ooRedVoBbfQZjf1NT4Wdea8roe7sym9Vic4a
LgtmoIUP3/M0m4nN79T66PIQtMoqXRZhW7GCV4IGHCj2k+JVwA63EitblMxHTUbFiys1XhkyO56n
da8xqTXSu5M3Em+9RKK5VbC0zIX4NCzkPsFBzCbiDfr5ZYW8dC9Owzv0hPAjQ97MsazykjWJqZcV
SOA9fNkiHqvJLN5VTgJ07HTqW5MxLvlbThhLL4TxWUzLJa+x1K85IypAld+trD+kkfBpxOZFk9YG
AZ3uhBN+9WjVXIYTCBDzlhG2uVmzq5xhm1V07UlqS2A5ae+GY3eQu1QK+py3f9QZgKglCeAsdCqx
aX5C8JaOPdku6hRkCBYHO+2igFuGkKDyvsmIyFkHUHy7uCEVGBk8f9RMqFjqTOsrvX8ZU3Pz91f+
/HfSNODwB0QUf777z4c/X5C59qLzzyf/+co/nzPkGLnykmz+/I1/Pv9vP/7PJ/+8sP/xPQSH7BUZ
xHk2lL3k/fk+dtju7z+y7nd/v84/X2o0aWMqJErlSHC1arhWBgilP//wnw8Ml9Ag3n/Dfz7oFWL/
f/5zaJV414iOFoaLB+roo/jzM/58l/rfv/Wvz8ENo07lmIy+9Y9zY7jbNzBiSzYVY+xqKIQQ+N0/
+ed7/nzQWvSd811j2xG5Eq+ke/33v//Pf46ZtDDqxX3U5NQR9j9fkSoddh1XqLorFee7/DBuZqpk
aDHun88Z4wwTNe+hn80IV7qle5yVrIFjfxdLkxjHUPPPHwchOpc9iK0hIJDrQTh08NEBmuJLlPZp
ejO9FNg0LUmPnXpnIid9mx6VK7TFU+Wg4Rz3VC7kLd+KoAyd+mV9oSK9q82/SpujI6uFu+6SJwkX
hlpcMXsKQarjdLN5eOzkh0SxI3Pk9WWAj2I85k/mmQwR+4vUKAKC2+VBoh52cpc09RER3uQPPzy/
nFXAC9DTKd5bNGn7SqdluEk+JhYehpdFoAfFHbFk88f+q9QconCLxUlhuY3vc+gIqx2ztbjKZ3dA
4dQ5XaC8sJTY5eTnEAwc1KfP9VO2p18n4RIpXEQ+cu4K14bZFVvagUhu4BNPWOxiFF40JlVPN8cj
zrJzfjLPK6sFoW0BXmVRauyIw2x8wtBwiXq/umB3aPMHPmoPJQKAdY23svy6lnd+mm3SXRUOfASU
YqK1A8nEzjX4JIxE47zl3KPvwM4ExMGSZn6XyCMwdNiSyzbbsY72JgfMDbAEjtb4ZEQ7Y1d31KcQ
1eDTfEnFm/Bx7mjeh+660TpH2efX4p0FOj8ntrRBrHUtr80jMDZb80OcJaYbbQwbM3hiE+P8Yfmv
hnVa6PlChFhgPiAe8ovBtXSsJ/eAA2Tz0JHxYTMETdy6cNMPNF8bvDev6qn2vjiYRg/WoZ/c5ZV+
sPBOn/8BZYf2+DI78im3k4e+tedd7ZmcXRSX4yHdXefcTHa7Md1z5ox82lbr+8cqdVHhncNvc4tz
y+036lv4ZBKTYAf6OTnghPkuP/n/iXutfQEW+5ncpCZANjf4/Yuakkhkh+fIW+3VpvziAigbC2nX
e+zId0Ctrbs/4rl8KRz9zK6I2UTfCh79Rg6jbvIevn1ZN/NsnsF+ImQtvFndhtHOqtxMxtt3pokE
0svw6f/ndoAZxYhsRl+35id77wUHCrSruO/V8RRdXjVAGi7zarIcbOlkEA/AkE3b6LODEZBEMlW2
TdmVnNnBmRJIlwVs2A2M9fFHuVyScSs4P33ttZ91byOmTk8MBfjpkjPcniBkaa60B4nKkZYH73GO
g/yNJG0grWxldHM6huje3RfdCD9k650Wr3+oT1Vjr5vsNk32PT0jaIJ1n8xcqeqAxmQvJP6W3Hia
Se/S6v7nZ2lo+BFzUw9D3lJehoonwG/AzSN/s6PdurrNjX+XVMKgIbfL5l52+g2eoRLVjVM/dw+c
UGTrWQ3os9zn0usXN9vXIX2Y/dYdfVmzk+NwaE/9tVdYQpaTeZjhViXPyWbeNk7s/6jbdsNsJLfc
hOm299ed8pM5geXknFFtY3Hbl68saDeCYz7R82H/JhAYxWXh3L0P7qK62UE4hi56KNQddO3ujzNv
JnfZXoAss7tfzO5nK/Hl6ZZ5Gflm5akuDyHkanocuwhj6U77YgY0OyiFHpkiANIj01DfzM2W4LMz
XhnLcKoD84Z3miSps76QqWTnfvaeeNmuoTu045xTPVIwceWqoDbtsXj0Jyw7nylViice1i3QPL/S
/VZ2i+N7VZ/lx+G3HByuSovZxlmbjU4YHfY2i6tWWU7z0R2Ty7LaA0+vO7Xv8nc2oT14ptKllQU3
MQnoT64oAwhul320nzNxEZJjqR/jt9a5hBk2PbJm17LfVxd5kfmbiKdUsT9pxuuOrLoCQdN+dgvd
+aUhKiThM2NsayVSUJtOFIq8E5QCVKq1W/xUAQEV1FbK5/RTattV9hjDs4QxkbRJTVrdKuCqeNFO
4266xa/D4xSMxomrs+4bh6a+arefpouMiLORjHjU9HOO8dhzAEMtD+r4Vh1Adt+Iqn3NRrckydfm
NF7s7gNoB5t/vj7wjCRY9C9YS4PhJrlsqar50MuecCEcZJJ8/LMICfn+IgBtPPPWTz+pS3l13zGu
yiebJVsgQ/Z97pLraE+M799b1mEwiwz33CaIHhM2en/+XKhURfxiLu0fFmjn/t7Tqqk+ENvb84bE
RvFbcTksrfoh9seNer/36s4RhmeAXOH9bU8o8VL5QuMyf3rv2AU/osf8ijPqdOElij/tlV/4/ksf
WHrmEHz+hudtmxLzsYUPFbnrsd+M9l//i6bt+hnZ0j7y/O5GlAX2sNWlz3p0kS+Gj+W5ulW3CHqB
umGSz5VATT5V+Ji9WQ/yLxHfnPmzqieNYjdIfV5BtgbIRyjAu7sgkC1pJCtVwBvF21D8sDOwjLwM
jS2hDp94PU594j5ne8OJZ4ue6EWbu2rt2/wFh6Sh9UbKuve5hTqelSZgg/LZSfkF4XQ/Sp+l36GY
86RP+QclLct5bn0ZBeZzJ6Q/h9Q2vfYWsNNTstuqbEQ+0kJb63Z83OlN4AJOSVGK2LpxBDLXY4gP
H9dt8qMBk02JfquMIxQWJpHP8ZOF9Jh74Jg9cfD+7F/EGw/qT+wKrOo7Zd+8YzVwWDxZMwiwlR3t
0yB/B4GF7Ud7VCq7estj8Bp9hO/CXtk2+8gXXBoApjP6bLEQ6+FUcR6387P8Ee2ZEMOW7Uhg8/4s
TC6LkwviDGlL/nxGEIqgxWaUT+jGkTenu5lSwCV0Fu/+JipsGUht3Kf7bdoEMEEEu8aUbicpzl27
82fS0JZt/lFSorHWRVybLjBT3DeOeSaSmLWQQwP2P/T04fNavZfUcDAFYIsVm6U4q/hZVPYv1MUZ
IE1Y4qQmKT7eLmO4GiAxpmtM6zeJW3zH24i3Vk+3mrpPE1+6ZI7h/AQmMsHN3hUDkOkPwhVS9NIi
z/LuGjl/5S1XsBXYw3t7iv3UOtcbwwtCn26WG/o4MRzu8osCitmuvOlxJoriFJHPzAT+qxGeWoQB
87fCaVJWCNnY13hhUfALGIyM6CwN9W5tCk94TtfqqDvcy8XG/CCu0Z7zORA2vfGRm9wcKNXcHmpX
uD6pde6JW4y4bFe0qWbjSotTCx9KzUYIQKZy+SU/tYvT63bBMZFQSogS9L4PIUyXd9WlkxBzp7Ds
SJvcL08plM2N8snaxn5CIS0ZaAZmQqg4NSATeSxN3lufcqW5ZWy/M42xLYUqD96JlSeGnr0bfhqn
uRG9Kzk1RFzilVnYQTZiCtlcOtXVLvB66cejNQfVFY3e17ofQ8YxTM5hvLqSFozQ52klyzeFR5vt
ytN5xty+fJQjSuP2ugKv89Uf9Ucgb8fRf6ZAMSkj3uoTz7nxknn9ViTzeUvHRIZwwOtZbbordoHM
k1vYiXvoeG7b72iV3EHC1Lm0oBEYLawVDiyYhFWMJ36yBUe/DsO93pGnvcYsgk5Q5aXQuHhaZRC/
KjIaZ80PbeILlzA9RrPDsOLdeA3JHlWPpA1y+cZvQXL/uh6sfTlbCoogXnPAnoCqn6udnwQOHmgx
t/WV0oX2ozhtMT0w/qtHR7m/lx6P/wARCDs+ki0bNzCDJ/beJ3XaaNEDwlDZ0Q/LDl0KwlViqrLz
vK+c9C509ftmV+T7WPwR1Ic08YrSfU9Q5Eke+uuRRPMADR7JOOzPr2nhDMf2vNyqyZtkX6wu6Jqb
LBgyl6aKeCOKWkDMzSvQKdK2in5QuutC2Ob8hqyviu6LC5kAxXtP5E1qv/R0mCnBY3TcjnxZT3Ni
W75h+TlWqBeCg6MBwP5u3RdBxT2vnWg0GruBXQBBXwAkg0PdIbxfPW6l6pZfheyJoc5uaWxz2mr/
wd157TbOrWn6ijhgDocjMSpYluV8Qjgy58yr74fes+fvbqAP5nSAQpXtkiVycYUvvOGz4ySY7nP3
D3/K/NnJg01iJvlj7bfFVY8Pc+0r4WOeumCPyNBKG4EojjqF3UxudriUdNVniw6WmB8Nsi3lfpCw
vgKOtu9BZ3f76cf8maAwUJKFM7K4luE1qpsNlKSqxziitSW4tQYSdC/WjsrQXGjSRlDxDfa2/QRC
A5V3VEFb3yiOTQTkCjj0L3nCxD57oxaC4RylRtiR9OgUDcAYxW+7RCQTZ6XMDS1nEU5lRyQPLswu
I++yTT/fAtcPnhsIFoZStgZQ5CFFRNOXXF061OlpWeBP2wXnCILd+2q54sCcxyfK0aVF3noCarML
O3GXLw9FFtkDCQlwDDxx98SI/Enza08z84kHsH4SDSY7hFWyjHO5yTDX8pAgz2N6ybRLkAzEpOfD
NO5b0QULxZEN9KtWP6d3TB+sz1rA9oB8h1NJ1vY/cugrlbNAtr7XHJ3m10mNOMsJYuf6QOV7+WGz
EQe8xtxJcTmmaR2LuacmSBDg9PKkAT1xY8vXQX29oFpQxN+hsCN23xcz1udBMj9y0ew5OVz++hBR
C+Eo2pgX9Dry6yzY4yPHA+fTrr+wbsyDQgvbvQDtJH4FpEOnGeHQG5RgdvRm19xFH9lHf3qvg2r3
Xn8r/vzytZKJvVnCvv+uVXbwHXKU5PsJGxOYJV96MYhpmKLPlAW6XXtPLusjNHyFESBQY6cyS3r3
gZgv0NsbwDY0GezxMutO+kXYZewVjjHj9Fi7tWDnGRuqGbSf4wt7aWk3V9BstNipGLZeN5Ia0U2i
i0yUyt/YzZ2zAze062+avxUPPNyUtoOXqvtnKrhsN2R62aG8lLU/Pczf0AcIaRKURiLRT/QdMigE
RVAVi+59ZlbWIKlcS6buYTrzSnvBZndlQKlK8B1iKGqQmKeMfu59bDfTeTtI5htri08ic/eaJ7ax
6jp4LDgUqS5NtDfZs054xUXbisxdeuXUC9jTZ/YgMHqUCHwMB2iCB9IJnWVm2fKTOPX3JrdmE30Y
oV0csPAikd03v+KTdGW58ykFScN9bw/Zd1btip/kWlyNY+UZDuGdfv67nmi8pF+is54sl2OvOhPk
17WfX8LhUuKObBw62eWmoh340qKwzfSuooRAWLw1TIcnhYDKeklfycmBAeKh4Ms/FJiET3weiy+j
toer7BDpsEGWrsmeSVl1vmdq9RcyVemF8FLf928K3EDKBe5FDHjihtdeqJVkO7SN18RFah6dNADG
m1MEML4vCkcJykGiQ7Gajn4Ojorwk9SiUukI75J3/a2rXVZNxP4n7LIzQZNmPf5A4okcnDon9CZh
JDhQzsy3ypNs0zOqgDRDxII+u7T6JSl+pZ31wof3k2sxozmOIUtExxQqxGgDaxQfBbcSt+rBqp36
+8jYDQ8TinquHIRtvCOaVZX7KvTFN53ah35vsr5+mEBB6HEP8h5CGlsWNtJrMNrZR4sx/A7J+dgT
vsIapAaUEDj9TuRa9yNNHHUfUnlp7OgEk/Ol+dK86TQ9xsfwpX2aODBJOidkM/eRuYuvMFn2t9Z4
qURIgfuP+ZC2O8qJu8K1MbocCSFsIM6ZzWHfAOf8CH/HW2WdKqZX7VPmypLblO0aHan1XaU/JpaN
nWuFi/X4On1wnvEx74WnEQv1by/1bwG7TaPeRM6mCr91R1N1n73nt0e0E6NTdyUaGd51jmvsNuUj
3gv8Zln5IC4oM/bEsVQHup8F2s2eNTsh0wI/9Ec5etYDsfkRYUfyy361B2qY8pv8lro8SDG7i+6W
KUDPcpGPGR3d9QRURHZJJjieyxuxQPEuL96jQTeMmQo2dEvoCMK2fRroLHWQrdjxgxhQ7uZ2d14y
j5+KMi4NuwSDChoa3RlkOKob6QktDiZ3AfMmdCb1vqJW80LNtzZAw+xm4lCzOxbPZn+Z2wee+lmk
ATwcs5FbvVgtkUD+WXEQNNTgUihdNa82TuLySoWu1OF4nsLS1dZP/lCRsYDgbP/cKeGxULTdVD9Z
xhVxJH2LQ3U8W3YKahL+Y4Z0X/ydF/YoHPkM+JaDF/6WF2b9F7URS/Vmv0NO33Da0GZDO5Hjb/UR
SNJ+6CY6GyuU2MrvHozwiL2wQnYFH/ONOh0hfEnNg4iXbImCZX0Qwn3AQENYbJ7CnvL5vn/pX/hn
q7j52ov10JQPFRXnUNvrb4Pgk3jdMe/hqiG+J+3J3l5Gth9Ie4Rh7BoXMg2MHMUJ29p5b5bcgD3n
Z3ZUPobyNVkbizlmVyf8TdzWT920trHVtqZn3uyT5DLbMzG64QK5bSvoQmVM9wXZ5m5+Ee44hiqb
TVUHcULjhyAKE7HIL6jaAIG/Q4AUBvjsbwPyzhUBDzZCGmFIw2xZNCci6LCEGgZEhm0HLM5stzdy
9fpWkNXo6d38yWiNL3B92NbibbuKt9nHpkdcGr4NT/EXqQtxMbVcNkjsgGrX8OX0SGJx/MnhDL8l
6o0QE7ZnQk8I7aP1k91tfi0kD8uKow6n/YgYS3euFxJlihosrTui9jzo0JtZqMZg9hvEL7Ci5k9c
l4S9AiUStpebeQGp/W5OwIp4omqPuHqz0q5AKgxrlz6KtCkzR8Cu1HSEOwY5aaCiORFsIno45+lJ
dRb4IzviapdFpnz2N7BkJwoeDdUaAlDzjeg+py4s7an+kwoRUkjUrIgRdJ7Bc0SuCKrDIRiRFF9K
LwOoqR20jV+wwkRUmb6n5K4epsnRQmowhCUgI+CSjVSVfibtBTYMSKvokAavwo2aKFuGl8UHSkpc
Fg9I9cbpJ6Kc86tyKDYL1CUXZ0vCqgnpLKq9EFxIkbIDSVKIseNZeSkvmcPZ9sawielLSJxF/m1S
oclsyl2C+Alg+S15z6KArYGrKZ7mT96JbUUjYRdR3yJMveSgpx7B6QP1rVyzOimfKG/JbHDv8W26
SxA0peL4jCn15nZ8TqHtIZm5kfxv7FoyI0NucVP88VY800nGMKPZT8+40b7z+hpRUyb1ZwZo/jYf
WcgUq0GC3ZlnJjiVJpPDp6qpKDoMCHsXFCmKPSTqWzoCdmNyLHOXWrSUPDF71tqXYvFotdEMJX/N
HnkthZ2G4CJz4HTw3Hkao0ZzCWKOQ8eCenFi3MdEfI3D702DTYDuV7x6sHHs4Rd4KwtBeoqj2gvd
GTMorbdK+O1Bx+BLQoUpOVBrn/X30oJiA0svIHLulGOhvQhs/VyzENolQPvIz1tvFpdt8iRb5sGW
TWoN+AWIBLOypPfr8BxU5LQu60ja5sSbHpPN0Z7fCEzQisCiD5AhV8+18s58oUjMZ+rpPN2GAmmz
jQ332ytPfCA7GeNRs6XMj/zv5oqp2aXsUE3ka1Ku6kmE+yA9phpM6NGnsV6xvOPvev5mUIcJVyWP
z9nSFZuB7knPMXY8MqzcEfdVE+5s6hm2oPhcEnyZHS0w/nsFXrP1c4zxnrOQEWe8VMFnjFIRQ/Mt
DKpRObYNE0gDxR7y4pqnSInyndnJe+rzlXMvFHCmgBDg5hQbm+yZsv/mUggyjDx+C0c2DXOZujU7
JScfKbVUc+But0mKgrP9gK/cnnslGwyzLXLkoXLOM6oyF01BA7Q8K56ON9CW2uWp9+Oeu2JutYTM
oc3Vc408InYFplKoscNdhe4GwcFr3i008N30C7kx621EGU74VSnbn83Il6ihwRvOPEqVg+lskxZu
qvTKXOFbSq7YwG5Rwt8n8wlWH3AJKmk1SDd02uiP26QntbJrmaiTw4VyrwuIoJ5k2JvrgOHn4zn4
y9uyHhhWfp/O+PZAIxibDveeQj+0XG6HSa84XBWLiP/hJTyOyZtjWsPbbXO38rzn0nKo1do2BFxj
ou24/7W2eTvunF/iepkE20OqgW3aJci23fYAyUHx49vaN+LSncIDyUaUc/YQJVFoQaDBXs7TOx88
3ugSIBSUuHwut8OftbvxhjplHu2Ox0NdOCNrVtUbXimsCk0NWPKFcuw1+GoLBemdShNYtMG/8RB5
s21hQD9mMWj20NCsezSOKvmP6fJgWSB8Bi/ksXOH3CaaVbU96l5zjWRfYG9YnbWAw+3zImScS5no
FzFMljI8eL+o4SpCZd0TFUqPen6keCLAge1vzHk+PAT1LADldBbjPu33uWhXBmwNe2IqEQ/6aDnx
GHittW4FlBBgCuVnZPJIToG+UnEn3GGuAut8mjBQ8MCNMspcBa/jMUjmgcewUlJAEM04Q9izFEhD
CDueJgt7JWj3BBy7edyHhddIHp9Ezx13rS45pAJLnSagdZy21WeQ9nFVXPZ6orHBssjqfT8cmWT9
/fBAgzRqoUHZUbrvH1E5ouqxiQ40hC2gdDxabCbFbGQibCVG9MDj6ljH+HUQOc6D26ErbCGwgvZM
GTysFqxp3xquY/+GroyFSVOVB4V6BtImyq6p77rNNMuJV3cpvUoMaI1bigNiLJNgTaMN+MIz5jLH
8JG1Z3Q3vuV2NwRXvQfDQVweSr6BgaRgSyPzljbXNrDREYUz9geSJxCOax38Df+ucKjglMqOOWk2
T+oc/GuE2UtxtwZTyfhkUPrhMrf7Cbfz5zkA68adLYLDI2EtMj5ahyQgdl50nfbtvfpMDY/R2PSS
Ml+SbWYhmAJDtpFIYcBKyByFy6NjoOhaK7EDVicH8MnAsgPxfas5WyJVOjXXDX2WpVgeGFNJJdDY
JgcLstvV9c6lJvfN/fFcmZYhfTt1q09O+dH6bK4h90TixGRMDgwsaR6XxP1vgCADcNEezl5IMX8X
VVtuCj4yUQ9t8bSuRz5+mwQjpcz9yPOc91TPtdBTqXKSlcFTpIvlzJZntJTUdsO47Car2XvsnsjC
Uu8HC/SQ6K8sRusYf4FSLR62+SrA2t+NaJnrblq+kz0wyUhwyYFVsrZqesysvTqfxHmjyLwgHs+T
Y9mZqquP20hDjWYno8pXXDkzCS2UDigcMhg0xhB09LoGRIWzDbhuq3SkrL32HJM7sJcD76LDCHrK
XlgUy3FUrkD6m0fqbCA5LPMoCcjmlFSIkFsMPZbBtn7UfYOGvmzXwO/u2+FQDSd+wKNGAr5tSCoQ
dAR8vJ/uwmdGVJTPILtSKvcyJmNOxR6C/WLn6xr8B781P7d5rVx5lhRaRRqitD2bZN9TqAf0IuSw
4R1UmABcUsllByopkwLnQkuDcUO14sA+LMsWuz8pfnNngO/fxDX2IT3yES0zr8AvDOVCcGfqgWnI
XYyRRwItEKizQFsnJSl5J91t0sCK7/oIALgbiSwep089qBSsNBCZZorG44fwBWKFbUz9QQHa8mfz
oaicjjElvLFejfZad7D5UNDYx0MAshw+okaQcrYEu2N41qMSwTENouY4ojmCcMf4OvaPW9eLUkLs
xAkxwj5vD+xVMiUnJF+BJisU9vbqB2UEizaNVzf43W+PgikL4p+SVJl4yx0rUKPWR5Bl7FgiZfTE
YWRWe2Y7TbzJPPJfbO1bzIHj/FX45HszDnirKH7UuQW0+9CGlvcoawnmQchQtd8Xy3YXvLKq99u3
ul1DmgUYGR9jwNbGbraQFdhv614A+/lGRYSPNzo0j7bVQ8eJczvnON1XMrORpv+ybSDbmY3GioxB
MPQBG9puWbpMm0G7siwBp4fdc8NG37n1eJB5KxQYE6frv5jw9EBC5crSRTCAD2JCxenDzA0BdmBV
CJ294solelJ/gFuyW0ceGBiY4ahoPlZBwuJCPsQitRauPJ0pd+rxqK4+hRyGWyivIREXG8vfZsRi
re/zN+YMS4orYydaUS7jCv62czYjdg4eUSR6Yh7w0Nh5CkAr+p7zkZexXXYfAELYoDjvBC3g5YM3
kTcTL2PmC2atwGv1wjY2JOfWBGdMbG4jWUHYwIfxqZx9FMv4ljEkOGO1iDM56j0dHM2ibL81GXis
/FYRQcwBM362JA47KDnpDINbfRbAkmmfW7zHWxGCZB5bCHLc8DsACKcY2pYjsz+a9uIQsGaop+XK
xwOYAFoyRGLcvfHFJn9PbZRknXx1O75BnlD+BFmU77UNZtB3oP4CkBYUkzmcWypMIRF5u+8FyXTN
2So2lWTkLy2RzUPb1KaiRq8OStPPDOb2vdCWdItGSKG8PRvsn7To0KKCghUNEZI+3SGimcIU6o2D
plJsUtIRlW+QnMskJl6tq9cEqa6DNFTKwWpQ5RJTQFSlWgQQ1t7THhoFbEH5kAnMKbHJAnGKaXQL
kFqQxi2dP+3ZUDTwGh7CqNhNssxKmhRxP4ps4rNF4azVpemwtNmlTnTBleCou92kPk06CklR2BkQ
KxAywI1NccYYUqhJIrWJTJqbAqSxat8tKsLTJjRbK5zO8PS9wXBS4poows4L/6kUCQcrdzJDus2m
Url/2pF/vx7iV+yGmYnFNW/WZkpBkCPCPuW7osgWf6Zyg7jY8C+94j9VZcyGGbJhPCX/VxQ1276S
sfYCwLV92eMyfhjk2txLDQu3VevmEGXxv/9SOk/TKo6SCU8NURMf/nkBjN4vc8EP5U8+8u+v9h85
yX9+OEJHRwW4CP7EMBNDA8X492WOZEC+E6oa3fRyPQqbjLOQtQs6PjNOIIbBGknA++N6rv6fqzUF
EKHtn+rz35d/t/CvX9x+G2TnvxVg/35Yo1c4tuRgfUetpzVAQv598t9ff1Kd2d/l/KPaqdXNiyXS
ScS2GJBPITbklZx09Tawf39N27f/7Wd///H3M3mIfQUJFk8xplNhYJmGu1wD1AX1N1RRbSOOoIRn
zXMryrhlNLFh9/Q3ZNxcbHHUMCHWQZlbpyE1dUfLjcrrhPppojKzAhbTzK28nVIZKOffLhdbMr/w
M9KynIgAo1PMnpyp0WiMrGDaUkpoqTECIBjL6FIKAGUUhA+RDwG8HyNOl9fY9C1GB7MJGa6lERnl
ZTB3wjLd1z0H8ihq+6HMazDNCylRftfOG5vQVDOkpczVt2bzs+hurUZBUGul8lGkFZKQrovIJbuR
2aCTjmfIjhbarLb6dZGl+wYNA09RAb42U7jrEb3YL2AOPa3VEeaHoEVKQH2uWlwlzlMnUTnSqnF4
6MBV1lStzCwPz3UxBNoYiImE3BnevnY4D3QNTXItFCb8Lp+oQ9U4lUPuc4qZkY4Wtyv73m4HXNFa
45RFEmqMWfM9DwIHdEQYpFNtw8CS/piQ0a3nEIJ7aKA5ieCglJIVCnRlVoym3cZElGMc0b8ZqY9a
IjJEE4iQQiLDKKrkuRL7ADx9gvYLYEfyZ+zxkkBawSAhiZaYFAj1KQtpEw3vY8Wgtc2kUnl9Vixy
hxKjcYS8dCKpGTVWGG3zO/zAAWjmCOJfQX8gfm2WUCCxxL4WUQPVy6v006ICpEmZhl4smhp1TvAY
lzRg0Mrc6yH9qJXaDma/E5g23LbXaijPRSPf5C3rggoRmJQQgXrBoDVAHlmX2ZpYNaNgeGI8vVUD
VywIGaBAAdvsftbuRM4uNG0OJV6BBPaAPes4ezN6olFR+7RSSztFAwccKvZoqSbRi6STGYJjHgK0
Po9DPM52I5bl0VJGiBIiRkAGwta5tIX3UhU60VTmZ+hgUzWNpw7f2HMp19d1GkBIbXog6rAeJUN7
bWSFsHgUvHpIEONHHAh/p1yOoiu2SZ2iWy/JVkLUHGtSTOyzyiBNqj4Yam2X4U551IT2bBja5GdN
/65HmuROUwNWhcW7bwTjOkhIK+fJkth5ZCbbJCLPSYyRao7xXdbrtFsnuG1YeXw3mGgIUaG4vU48
IoxluTcTAzBD0ZXBkIjH2JC0YAJJm65LAVJpgryXDm9ZItAFWpH0SyXO30X9NiJj8qcWYh+0jztl
zOSDkq0HpKqI/pfwQ1N06BzZdEbmLfKWx6Ix3FGVrFNbNyf4NP0R3soRx6RffH0h0NQUztjy6TUA
SOq1o6ZJqSekI7IiMI8KjE3E9aHXIc92XSvjXXePOZUemKOx2UouJEl1uglx6t0BhhTiB6H2LeLS
7hWV7oVSzknQdk9TW75POtrP4yB5q5LfbTMdpq6FgruQyycjXj7NrE7QsogdM4byNkFRaaTOm4m/
VctHvdmfEkz2RNw8ENAB69GuU3JMOUesfkzsNYTsPZEVb6BFYCBGAwO20YxAGIi3NLkSXTkyDkU9
crAY4WJnA5oWkIYDSRTWAEWl5aoiCpnW2pEpUnzmoXw2S8DrfTU/IdXnGQM0N32iszZ1lA3j9k3t
Zl81e+G44m+6EzaCJF4vkauY3dMi5nOgiMqp4dFQcgT9HcXWfhmUH20iv4FxNVETICqSpOVupr87
RSmJUKKtF01VXloLqT5rXZOgTRRiwopCVItNYlpCwtLrDLxZO+LxKeGSVMV0kQUXIqxiVwo0HYwD
bphSwFaP1MlLQgvbE7ksDyuBDG63J6TAlOvQpI+hZDWbgVMWyCluF5V414f1yYpW5SjTz9KzRH7s
l5GmDlCsrhU2e7P3ebG+52VI/GJKfhdkpoGox0+VHUE5DSr0WJJ1PFl1dQ6bBenGTfa2jMQPJKLI
5kP6WWbdnsS6Tk6ZFD+XOrKJ2K/MSy6dJQE90tocJ1fAq8WRivqZWbqvG6E+60VPej5OxM2WljtJ
J9AFjLSbKrROvmq6A6X0J51R/upkBTgtHjNIQlFVmpL+lJPt5hltlwZFWNvMJP04hONjn8pdEMHQ
ofGwlUjgDkdtmpyTrHFVo/jtDAl+gPQVQlKHBDpNQackmaPp8ktfRJMTq9rsTWOtu4UxBo22cNSq
su5qE+mRgVhSIebP0ogWXNQhSmFENMUU1HgLEwW9qiohPlr9SZ4VYlu2lkEdZXcS5eEk18X9NK1v
c9Vf2qKjRpAhObuK40lN6sjD6HikBj3dVKqGl9TYM3iVJ+AJgGwObjEG5qKUOhcgLoICM1oOAxnR
alILgehOg5DU6RQVml7OH6H/XHDXRno2uxNS3XKMtYAFQUDf1E3DiQp2XkI9J8YK/rtMKydPNYf4
Xf0IRbjPTPYHLEEolRtmsAnU+kUErEOPB8xlrAcJGnJUthYtE7MEwG0LVZf69dg9WbrE1i5QVZR0
kq01Mr8SzHvgeg5AZbDeyFo5CnSRkmaG1nvQTw4GsNlMciihMOT2MUjTqqc2ZzasGVEaPNVAGWpN
xzOsxzkrfyHu7wbG4qNeX5t2NPdRghF9OXL/OoyXdbWS8xJfTK0A2zC8LeoMmHUhG5CPy5oe+6ad
T60wi+CGvyNNJzBHNvo5Fh7weaOKYHUNeovjd7Ko4c2isyTiDoycgGmeo2j8ijoj9IRA0Wq/qWnd
yv1MGWBFjbYgpM9wZI3bQr1qWfcl9aPX4p5CKYUieGuur0kIEAP77aheFpbxu9F1jhqtvaNJI+1m
KeQIWrM7aUaYMIlPQ00L1UwVd5IsGoQGSQ5peF9pJLxZrCBrVMVQJY23NsHYVh7eOHAecExGy3RT
lKi9iXWKLVqo4ZSHzaG09rDNtxqTWN1mK6mCFBzcks/cpAzBV6NAjxc57cFOgf+sN07bnDSMSi5G
MjRnhAko6y8ELFQIzBjBW2muL4rU66fMovU6Q8TJYowSp3QN2ZuyT7MKU4y1B9BBaebpukbJddZQ
eMCD1Z+w45FtciTtKM1C5xqL9IJPwGUdJv0s5e0ztHXOSRP0ZgohXZbZcuaF4t5SWvcIvadHhCJA
NcmYNi4xfU5xqm0d9eDR7nPkZZK+KZAJKM+l2qFg3PTU6vRac/KoO6Tj2Dx3wBbdmv466g4Put5S
vlBrHllOQDeKdOkbCX8gVJZKyHvVDVU70mENwh2MrgB7RDlQLeu+a8TER0h4ixNLKmdGNz6SmtZe
Bw0bODDfFmbeO3mmvS8WcLdYbY8TJGOKltJ7qzaXolKQd1rXHgGslpRhcUgeGVzU1zZMLiGpULil
Pi+u2rcafGzCCIGdKR9aVMOog4Sp+l4R+zpKIf4ULV7oszgVQELa+Jg0PvrFW0k1YhtTmOBIgSIa
NkhBOBbIkVUFfDe2yXKCaaFg8OuE3aMi5ua5GansVnLlV8lGQwDwWUqadJzD9U4UR8mXEYfwyaeV
ad2iAqDrWSS6s7oCZwQQRkJ9kLI2uw6JlWIKTnM922iRVWUk4OcX5SSGmScVo07VLAn3ljYH+gT9
yNyENE3UEODljTHnFcLfxWZ9Ia0K4YlnKjkeEPISPZsaYsno4MEdq6TX6DU3oOCnBPW2bqzZqbMo
pzRTyZmHG8vdYmQbX4D2SajlT+LmxqSrknRfm5BhVUIbbJ2LFaFgE6a8ghaEakQuMMDUw1mw9OO+
OsJj/GkW1ImQmUqonKDTiG4g8vU4A/f55K4VfpktyG3L6MpDSxmtRM53Fc3o0uNvhLIe+7O4khhq
IvVqUwRGtoDNEFJRc6uyexWEZOHoHS1ilk3NaQGOThZByQkT66xf+wOKkCS1d4KMS6wpphdZnYRH
0l2Fs/NrbVEaV7vjqCdUbEx6jYPwUJVGEJYkCsZAV1NEADDNe7ropXFHMmSXmfI1ZbEOrjlB2VIt
StoOK/it/nUM52fKDhrpk8kup3V+ZbQNBAqrPoUD0ternAcZyf3BqFv2liY+dHT6hVYMvazJ0IXN
eZxQmj1hRQuvn7QtCxVxjOjQXM4ieoYDoXOZgwyVFNgn0lQEeKUq9+o0ov2XO2MUJud4EYC2W01z
x/xkO02V1U41kb3T7Am3deFbhllwNKXkdU44VsWY1chsYUETwkIfwry8lSq3A/baSWyjix7puzpS
TV7QvlXKpDj90r6Lk9bSVExYonVNJ2d9RRv2CX1bhYIgbXnTmkLg/7T6cUZYaVA373GCpKUyRzQp
wZp3uOa4MdpqUhyPpF1Fdjcnyk0wptETMYKj77HuzM8pAn69xEhuJoJeEDy0udPG13xdntd1gUJm
UQAequIOg7ynNS59IY8itMBeunH8mlPMjBDkEXc1ZQ6by613MrVbuRMP3VzADgFBIlVosYnmYTSz
c9yeFEl8b1Gq3xeKdTRQG0CdUTfB3o4PnVWM10ycfpQJGompwQoZEwsxZiPLblqSv+rTc11V2veq
oiuWXTEkboKhXGkDpfPWdKYThHc3HVP1PHMgOZ3e/46NNfq9RS8P3ZqRk361PBSU8MiRQDSi3/Ih
rHQWJH1yxgXumQCGz5GyFzas0R3SEKRkyf5ej8lXUuXftRE1VHWb+1YKh1MJlnLkVDVW89vqRMnR
N2mQpF+fPwZTmu/EAUX+gkFCt6LyGiUEB+C0eSLfS+3oG1lBTjP1bskOvh+k+TSOkRLIEYa9SYwS
NlJ51mjQuqhXf0ZdA//GBdoBgrmU3QK8Kai5bMRElPzx9utrCuJDgzjqSjAlY8NQJrQuGtZu3Kiv
pWX9KIVQuenQfZY6T1xOkChdVh2RTomKdGq4nUBUZJDb1SZUGlWADThg9kGKvKSzihKIBW+Lp87y
UWO7mw2wHplGqWBEhlNhee6EbAnvRqv+xqrv0GOvoYVTBEIeDmoLgJmdJrTED6EATiRF6+IsOX3k
hGacoOp0adpP7KjsJjTdpWuqoFUrtleVVC4c45eh617ncV0vuXZvFTCNs0HIPTQ/SrCLiCoJWHrz
zPH74j2EvLv2WRu78YQdx5962f+3+myWhiv2/yzP9r/b7KPsPv6rPNvf7/xbnc36X7qqqWgYEHHJ
kmn8J4E2Fb9TZNZ0GWU0zfwzUP23S6qOQJuJztu/nFVR8/xHoA1rVUni1RjuceSb8v+jS6r8X12+
NUni7URF1AwJ81V0rvBq/c8CbU3SyGotD2qgIdi5VwrVsqOiOyIP9pyrVMEGGRESfJC/lNU12CAV
Cb4v7SNjxtl4wNPKj/TlhvLyW2flMYK2JpiqqlFoYURPlqScK3LRQFmH2ZGVRD/ESKeb0XkQl9lJ
5QLX09CiWTEYLxErxbMEWNzYKtebOmsf0S5Fqu1sxyYG80JBaS6XFs2VZQWOXogzcSZ90n4IU7E7
iWUy7uOCllGPEgXVPc6ipjJ+sxFN6S5B8QbipDykMasAe7MOcnaJShd91gUk+SxqHnJIHHQ083VR
F5Hsju8xO5GDzZk6K96Dto6f6nrVj2aDCvTQTBByVvWuMKv1Pk1wacu6VbS7a0wAdCLkR2fTAN1d
VRl6zTnWhlkaIL+T3K+E0Mlk1XTa0vmiIakjAUIjNE0dSwRrIGMMC5M/BEgxVFA2jZ/QUHIPY/BX
a5ELZEeowSG6sayrhkR9SZaOx97uThphr1QUvq1QJoPpqDSBEZdTxTPS5Xkq5BuGhIpdFvGLtTbI
a/UZosGoq/NY+9Zdp1980C99G97n+PVQ6stETx1jYZeQRwM2KvxsSNSjDt1Ow8DjYlh0dtauRnVG
RkdUlV7CKqM2VYq0BbPQDdEobXV4CKE2ukXDDqpa6DpXk3bWtk5TQ3cXB9yxUlBSj4ky5hzNZQWp
SE8iVtmJJfhlc4kXACXWY62RRDSI+XrJRElDr1N/nejDi9kDyhGB0dXwQQdoeIUF1U4wDHTc8TRa
Qe4Gi9XdyVFzsNJMBfAT51tO8Y7Ki9XU0ROkZKOk+x+VXymJ3RDPD6BGkfpO/aGkPI7Q9HtsghTP
dWLPAi3gQpQu0xABBaglv9fNV7HVBjfHc9jpLelbaJInq3NCq4YgZ9JLygvuSzI+0B19U00UM/WB
p4v+2IcxwiyKJrqroUmunQiILBSRfC6qhTLwGoZHEShtDcxLzkC8Gz3si7lR38Q6+VnltrDlilqp
Uqsu7ibwFvYFAoTUKjfZIyIuLjf6GOVIC7LwXkijmVN1ecVq05dx51jQg6MBAbaki6wHg46iIvxo
ayw+dLP2he4cYM0y8tNyc13B+zzLl5gBla/dZN4QxlOc5yo1a7fkqneDSb9fzKHsDfo9DS94QgjJ
WOg8G80m5ZIeR3XqsZ6pKjuMvzKJ00VVTfYPerdUhN/VlMhyDCfsWyzdxQgBZn1W2a0W8lCJh/6D
u/PYjpRZ0/W9nDl7AYEJBmeS3kgquVKpNGGV+QsPgQnc1fcD2l2q/ffuXqenZ8ICkiTJTAjzfq8Z
YCZ7DMI8CsXHXuOxq9Nd6RFlP/JAx3b+okznawUeFjfdNUoiEFAYieYeOPqW71QN2a2VyMeUJ45M
+mVSfBc2foqCh44Q5BISeI9hRT6QdpOhuZTGuc/9B8cImOAz4Kx1ymii1uSSYBo5I1aLzeKH3Q/Y
QxTFfe1jlz7lyXNk4BkY2cNtFKRoNkoq1EUdIJXoM00taPhlUPDZECv11dX4888MPo0mvUjDeWuJ
v7lzmuYcfq29cWCAEHtE6Omt6BJ9Soih3ljEDoY6QxyXj+E1epQKB4mMCMEnx0ac6//My1QecJF2
9glIW+R2gJSRE+/NCJttDLVxk2QmXjb45AfRa7akfdIHcJs7ktJH37jbZPa/DuWEl+/Cl83T4UxS
Bh6MobhNpUFJoG7aneAGFf14G9mdu51UgCKC9LiTH2OEXMwQf73eAqR14McUyfg2kHy0M108cQz/
u0MJ3W1+Zi7akSWNafYJW6naHLtgPLCP/GtjQB5xoVM8gGukcBnSFS9qsQULU+MkIUpZrRmc0xJ3
GR4V6upM0ZrRwNcCawOP1ueU5TV83Z/VCFciAqqqInlvJ1St5tw0d0FmSzxfmIkoTCkNkriveoge
wZQpL2UEdaUhqVgkSCvjlsQcmMMJs7FkhIOhLMxVCoVY3mvzI1DIdqrGmyJsb2MZ2fvZjGEg5FCu
RwGdo4PhbQWOww0Ns9uKmXLmQxxBhC1eQrcE/IZygP0SfJJwYKDaexit4MK0qxI+ISY4xC5s49to
5fgklRVdrLmUFTHq60f1NUl8eRMM3d1YE0wztuOroXPzPOpXoyuXCr9Z7TAUJOasxM06xvSQkhO8
DRQyUeRcaQxolEshYHgMRzds4NJ6tHjBpmpG2AdTEyARHDusk9wXWUUvtWf4+7qHn5aSM4WyFcpL
GlLJSiZIF5m+yzEqPA458rvBMxCURtk3lQyf04qUhFmeWicgwUFAgQdXB309lYzKT7bk9+lKHEXQ
NMhJw6ga609lP+d7NyAcra13hEreehUULO1hKywFmAULChMUH4aEyITgpffiz0kgDxHQ2pLhZToC
mofqb8CNuVQd8c/OWFTZghkixUq4LfSqPeQPr0fERw/UU459qSXdixdCQ1IzB6oZ1/U+KyzCEimy
TE9ZaX/yOq7RoCHZZJhtEpgIN9/omlsPqDjPwulhKry3qEby3oxIFhIruLoR3htVsMS5ExHT8CBX
KAAtpWPEEt5NMhXdTev2xExUJ1WGCRHA9bcJ06DUvpahjzhAOb8CQcqbNR2qOG4/xzXsowjmRD6i
HCDpYAdIQ9YeqLE99/mtdW1LYO3CHcVtOEPfTzTlIUZNsuIHTXSAB0D4V9B9KVKYT40LcQjnQCAS
sQ3HvDhbGbZxhj/du5/0xI2XWfUbIBPKsIEOesAmzacx26WNIp4PmmymcbW2ueFI1mpoW5zvDQ/i
Ljf1aw+2DBKujp7OMY979c3ubarw6zVDeV8xervmxdQehtGJrm4WvFkpbO/a9hkBDdlzahjkIC+9
to7CGoKIGVxSfkAyx/u9H7UYqBXt62wI88ik/9a3RqZf0TPYRXwwi7/sGt1POrnHqm/P4ZJonRXU
rBU9aQnYRXtEY9UmgN+EgJylEzzAUoOnmDMSTJzpy5Rg5+m3RCSVM8Zd0EvQ+5jjyECnnTaEup9T
6i+bUAP9hjECOZuAm21Qj+cZNBoZIFYZThWi4GF6Wc2wckgJDs6MAvVCJxwF/3o2GdyiQiJrIv8h
6BN9o1rw9M61ih2p5HBlw+Ckyddi+q9wTIKuSkb5gHNhA1An7+iXxr1fYQ0Y+R5eLz03aF6GXwDx
vVk/92MP0a4dzNvc34cxM9aeggEkaPvVpSAHVw9rS9nCdV7GXJmR7KZB8lOnEB0wt2uNFKIikISb
61MhvRsl/PQ8eHSBk1nDNCKZB/SjXFLANeMlgaGnzpAfqb0RxlgiUpgV3cQl1eYjNflTFzaPcSKi
rTtbSB1aRFz8CU1LkdcSX1qNaYKVKuQAZYgdgEAtbwE1G33tQ9oHl8gh7bsBhDSPPxORLMWRSUQ5
eTbmPptfc8Yuxz7F0c0em/7Wn/03q6i/wxSqd00ZfU9mvbf7sKV8IssjBQl6N5iDk44oBDLlIL6y
/4UFLWSGssXCWNAoT4Pv7UHHlmGbw3CToWbojBDkB3E3/BqE+jbF3gGT1dvCxjAqyalpxVq81rI8
6axzdk5KLHuOEN8Z5YEhorzUuMV09qZtUgUzCR2abSEU6rUmuyyeH/16HHfEmKQH4VcXF7lD1ivk
VQqZqNs5QHyQjph1LNQHswcI9bNH0tmQuxrpExVFd5d2AOZBxxC8sNNviWl+KhmsLL1hhIJom+QB
vEAPQ7by7P+UfrR3TU2MAaqNcGioPgzm2cvRexU/5zjArKonOs2TEpQuMJ+pKbrgVk1F6l1StT8Y
K70x0iuJcWPS42jsn4G2MhPh2qQJMRl7XGwji7pGBJPEqwCeDJciKSWK3uurA7d1uPpbMm3Z+cl0
E01ISS3t3eoQVccwhD9mj0iMiT5H+6XYl2mBsoDcz07Clw5zIDXi93r/gE85JOcY368i7z45EOfd
mRpT42IxllXGNeMBPDcC50QNhydKuy+SquQm69M30nQ3fkpRU8zkmxS1hx7WLXv0acOVqkjwoKf0
1ogDfR79jttDDl9NTR6QaOZTo8SvXORPfU1T6lm3Ms6ZIpJNB7JNTFRmfopaGB1+RzpbewOSxDSm
EeQS2t65n5obUmAxWYYeJ2vxEvlwpGs9YImdgwHRhwJfQjLpr579iYo1XaEJwwC7aCjuMAImqqeR
a/wQ1dHsGMqWbY+6PitwV+FGPjhhuGvgFMFb+J4O2DGDBcA2rxawVDAmYbKDZMyPEb+a0cXB2jTe
dVOMxTqC3Laue7QQ3GK2FVtQMls45VG2k22NgBTsmdkq6DXd6S8p/bu49WFFxMGxyhRqzSlAIWd/
wWS9ewp849EsK6b9CJQdOKhp9Nkv+eeIHIeCtMDHE3OT+tFRzOaDuZ9p+EMPVuW0sU31zcqwy6VA
ipQBRhRz7JLMSw2xusqe4dvcBElAcUI7z0YQI7UiAYgcQ0ebzykFx3bEJ6HWTXWIrfhq6oRQQVLE
kX/UL9Mk4LkBBe6jxP1utO5nlUJZbO3XwF3qPSmQ+TKMEtheEEG3H4ZFQaDgPdWZt+vzxUggana6
xQEkdh0iWC2M+6qvXYvkskqIz7GHtyGJiRyjKcBJVOL4az/JceGbOurZgbRh2lgyeRhlNea92Up/
188dfV5GrQqInIDSeFulPwiV+5JKrOwx4kd3MqGyebNG61dgNG9wIS+yMw9OM9dHCfKywQ9/bxcC
px5L3wAYk0Hl8gzHA8VdrnGjbQm3KKJHoc53jtr7Mnsbuim/sYcWmciQ3vnm8FOTaDGQ7VgNcGfw
I0IxlMGuHQZiW7FYGD2nhOcxIHfs/KXKhYNBlJJBVN353hA+hJR1Y7KfCXoX8FctHO20vDWJTmf2
ZuwLY1HWS/lIkh0OXsiqSfZQ4ANLos6kh9OkvV2Vdzedswj5NRhVG5f4xZvP9lD7ZynmL4V/qIws
3JL+A8E7tG6zorNPHSMeL7XSXT8QTNtEFGEaqe5IH4O6GzJvEnl5a7mGc+zkZNGemi+qDz43gifN
6168Ws4H4dk/hopaA2RXNTn1zSAZOei2i289UC3Xjm4LVTz3Jk1UEoBa9Jpns0ifRjw4kZQCy2zT
HOif3HbmYtMtwDIDJry+uZ1M+5EopNfMNttHKy5Q1pXDN2RmQ5tC8hbilbrH9rYLuqdkjp9ngbUQ
uR7XLHEWhUNUXVrNf/2+um6nxc9My+psJF16ohC9p6ZDt7MsLE8eSdFzjuvWynSlONodpRPe2yZk
88I3z2FcBsTLz8Yh1OYnYtWW5E0I8oVDrRFeKFJHSbT7ujrk8tiBvR1jK6Ely/RpnUzKxqF4GEGd
iL22f4gRc0318KsUkFliyyPDwY7vW99+0S2EfYXrMBxMhg49QoyOFvnHYNx7sau/D7k61znMur51
y2vLGrxnrwHigJctklAuUWo0THXO7xk1Pzyf4qMxA1i4mhbNcvf80iVcFcJqLTsjXZmZYhxQmzWe
TD/GkcMc7kXo31ImZww5ZRptrjqbHRG2UMiY0pkn0XbTY2jgq9C0+97Mu0fDrX/QFJGhiVGMIwvi
/fI3bxgwVTAGLHNNUoKjO9u/NrhLw1/LjnOiIRbG4QZL3G2hZLGPA8x4TPMtsWjaCw3PJs0lKdbS
fqRwDaHdV1/pHq6W2V1IokCUkuJmLkmQCFXJiM7InGOjLET9RHhmHbYdyn5VQfFYK/ibDBB/6DGg
xlddE+IHEJRAwUjraNq0PWpfkdOsULuhor9D/ZGY9zpobq0JnaNf+Vgp8AjZpYXCvW7viKsUJzcv
n6gWMSR76EmxOlZdZwCz9q+FiLe+CJHrQmpGBqzPeQJZsRaHhrztd7ouJJDwGOXZFTjhzhE2Pi5G
fXB7R12GQHSQzWJkr0u+vf178c5HXg5Z97lxiD8bJUDUWRCoh7Ho97Y0fqgity/eHH2CAhcd162w
Lj63hfye9KAmdYvmZM6pV60Ph7cYszqmtGlkUOHm2rtUSSYu3YWcDHUpA+yRlqhCMdavIje5vjnA
tZcxpLr0VPYwVPdoqZbLMsYZ/tbM3G/2rRkghH3dyqf2h1gek0gco564YGd+aFKG/NKVhDYvC6xp
Kkrjv7chekF+9+LzeonrYioX79j359k+OcDpZzLVr51A94jdTmOPsCaJdIaCP5J33oTNbdSSz7pN
FjCH2WZ97uSX9WEUPoiW3Tcn2EkVV0iTYUXRf559+WyRJQCkkSz0teZDcqPEomH5xq4PmZibhd9h
3S7joDn49vToCv0ds3QIocAnxKiER1cjaIprTFwcTTbJODsMp5iPmZTHBRK0KBouDmLQIcm6o1H1
XORypWsrsm5WDeQ4ucybmuUS10tvRP5a01vRxej2EtialIjeOVFv6U5lWO2hGIz7WEObDm390LWh
g90avAFcpxcr33GiwSUmojzUZfBIpaK89JNzisnROjIGo00ogkCd4hSJ5OLuOxWjcRReSxpqkppX
Mwmdq9VA5+3HGEF2kw14EcNs6BoiGot5gswQu/gOr58zRzBP3HzGCpR4iYtv+O3FxdekMlobwbLj
mVvAxUmdlhHG2v5msd1dgrK966b1L1RA/nXAaHRh84fpb0r/srnecWZi/JrNsdhPZZwvyAoAszTz
0wd1f12zvYkGU/n+O3deK4kr0sqYD3jzRsJ92q0EeELeQ3R/pYf9Gq7MkhiUrDqraeHGKJcIKG3j
sOXeSZACorl0f1kXwm+qvdvxyPs+lUoBTTXf+AKDnzRowI3CNgLvprXp8CRuF0VUCTNDo0rLxjTB
cYaZpNUx61kfxnWhlvt5XYsTozl1Ubd7F5h8aE9WAcq83Bo/tKfpZVfhSLRISLT32SzT7rz+D/Zi
9Pz+j4DmSNsgKc1lKugl3+shmG6Y6uEx4nQYgURIwCNz/jzark8Fvvg0GRLr+WVRJ/FBQ3k+wCV/
MV2mdKOc/vma1ZCQnXry7I+VewMXFY6AYe6lYsJUgEjceBKkK0888lA5gAiaFl8BKCLLa1Yx3LRe
+GuA67gVtXF0SMBBR9TjnzdEPW43RdMfBQ/apoG0e9c7WAyQy3tqQUOtvqlooMiYua1dMAgXlu5+
yJZvtcTY5v0T2AIIbsMgyV4u2myocSkDHVTBQOM2HpmWGj2bhjN/DyZN9yj0Tec7V2ICTtlc3OoA
SxmafkxWp1+VtuIbz27BkADcNnM8ZeekSU8y8sxDSnzDZhgmxEvc4mTPjbV92zeE1NqSgoKT5UvI
7HzS9RKM3ueHjikWumrjaw0LstUpKGdVXGVY4gGvm7CGF+g+mGSUbqyxeFME3+xcM3/V9YzaWaE2
sgZoiE2BURfedcQ/Yc1QM8Y2bxKpUJZ5yY3l2uqqg5gfc1LIr602ZXoSR9Q1J+xbTFvgGPt74Y/I
1Si9W7syvLF73zvEMngAuIXy2k81qmiswSs9d4xBIrTjCV2d7KqdO9n2RbaGzVCINSfFxNSyvZNp
5sVVIHt6X5AICwjkMjjT/l8jdKNd7GKDE6AmqqbIvliOsC7rWr1srmsfL6D3sLEcQdCbUTHF64xD
SK9j9KdcQm5/n2A9y3qwYyUvLfg6bmW4mvWODa2xSnEjWVcD3zJOE9SD3HCHC6Tyde/Hohkq//1N
BAgDTbpFtrV6wRBt9C8IMcyNnJeeBJz8QgSXvIymnR2Gwjw1MLZzRoRTy8051Hh79k33HXCFGIHe
wsFjOMK4ia9q4okJlEAkcOF/oXmMhHEx6TjPilZ1mGg2C8PJAeUH3AmibLha6EiddDGqKxhMWpi/
ODbtWmeQRuPSCmAtZ/1wY5PHm2CTLv8LdAXubfcqKmRdAvdwXbXPScYcN5PBlyGTIXo5tcTV463Z
6bsyxHhHLSJaH8WDGBSlt2Zvt1AjFwwT/n7+Zg23KUxZMgwpU3vNIqjNf4xmXe8FP1netD8Cn5q3
7PbBKJ7T4NWZAMYT10Fx7kyf6bIJ+AnQXU8DSFfVPPmSwpf0sE1rOubZBWIcFCEEMTzHZj5vATNc
rGhxU6iKL3mbHkJhgzwKTScrLpEbQ+tpFb+CC9xWpveyjS9hjudmncXPffGWFD0KbvOTmAx8Pczi
U2UbGAsUIX4/y8Ne7U0n39MOqrNFBtMGRta5m6GgpjiwNn6p7uQS49Cg5g7D/iLtvLsusOwy6hdC
/fINRfHLP5GQdi8mx93ZPl3pnHff6RmGg8Rd3Bgv1PFJRoeBnS7aF2psQf68hKhyY/HEIFwbyufG
D2Okp7ikwEHBY2mg/B+MaEAjOEkiTAmoBukAXSxHYjaqLjm2qgIxxvup2ZstMcI0itCTXJswrllN
ZADjw5c/t12CibWwcQFGQlvpcN8wwd3aNWIzczZv6xBzJAuYMqn3FblWo8QUoEi+KSoBfhFD4avv
8opqjnFv2OpCWvzVC/KHOtx1Go+6LizvPBKsrATfqDH42fvlXR1izxX3yTeIG/tR77US8PmTh1BK
jFvhyQUVNv3KElcjaAiyw4iITJ0Bwg70Ty37owXkh/QIgpzCHcK+AQjEwF6at0PYH/XA8FMs6azF
DfC5Y493+S+4g6ek5V91mx+jmlFEEIk+RNfWjl4az3qysCT1kTCKu4xEpg3439M4EB5DAflcj0F6
nQxv3LmewDuiF9aVpx1jqt8LLSKo1pK2tIjTNzWTcTX5DNkyZ45x6yq+2G5YbVIvX5T0cUxlPd4U
SxNAzQEHokGbR9mmSBlOgWT0hjKhuZglj73XBMMyOGO7bf15l1SMugcbN9ps1Ii5QBj14NTM4Wh5
hygTX2PGHpt8EYMynUMGzjwTrII/swMtvTTLwo4HYCk1wUKz22afRP6dhoOVCBu1ZFQ1F4tcC4pC
JRqwZVi4Lnzff2iLuUG3DnS8SZbB3CQJUd2243dvNtG2Fkxi/GXG0WPGJ0N/OsYqXOgEOMc7IePv
9cXxE8zhfNFwqIu1LMZ1hFaYmPUWQM3bghBbBDS4D6Q8K2VsT6gdMNDzS57hzGrGi+GZ/PEU6DDx
drd9CfWWJjjY9rE7IF2ekwSHBbOkousNGJ+zKJjyXMw3sYy3u9l4kiXfBNUgXd56UFNQMCD3DkJb
yk+96EaZrKEjXVfHVIXnsYGvl4f7VkZf7KHj6xRJw2jRXb7x2BKioflpsM+AlWHkvtDXMWKwZ+sC
KH4ZoYp2IobVqZjPfGzDL0asG3U4VC8JKB8fny4XQmGPSjdti8kNUGSwN71FyBosStF137q2Lgy7
ws+uKRgfBfjfCe2fRqQnYT5/FU6Lx/5QvqCBSK70BRYQHCATLFmKdBWGEKXWr2abAAn3S7EQVa+n
TU0MJYvIF1A3E6Rr7aIQXhfRzAMbGeMRmqN5WRdu7O9laKSnbv2G7YySPWfIAxKALLuLDGAs5BcH
JDufc4NmcY+p8UCmRNXsVGPSTmtcHtfoP+ZeTDcSL9q3LS0qq+hTc1iWF/TDT/+fc+wc6G3/E8cu
4Yf99i8JqMHyln9S7Cwz+IfpmJbjSt9h9ObAYBv+arv/+38Mik3/gK/lLey2f6aZ/mcGqvD/YVIn
98hfdXxiUIM/MlCtfwhbSjPwBRAR1Kv/TQSq5Qku7c8IVDOQri+shasH1c5xBEGsfzLskPm17Uj+
3g2Ud9LO1nnRshhH1IEWwoyLPY+Y+Cr6qPfHYNFGr89CuK4ti2TOv5SdFx2GLgsAqoe4v4TBBAl7
WYNIWrRFfOmMurzopYFb19bF2tSt+/xioPy87jTqTB8DOz6bI97LqHef46qPFv4nCJ9ZWlHzatrz
jR134YGEKqK0fi+stmWKvW4Xc8Bq7xRfiCD38f5git0slxCv02seJ1o7t/aAyiycBJwA54B1QVeM
k8C8gAzOx6qNq3yS2e0+ahd3gfXlvkep+X5kWpQTw6MsnXZpr9FY2CmFq/UXk1Nekyca7ZFhU6RY
972/PNQFVXBGq4xVSyCNiZat82iiPzZzwvmIRzXi9FJj9Qy0xeOfuSalVVajAXr8+9512whwq5Aw
sMxtWGqToUsPKr9884+F5S3oQgQdFPe65d9wZ8X8pVD+Dq4y0UAKNwW/T0lnlC20EuainoU2Ydm9
HvBx1NDYL+4gjD3y3+4w1fXjtPScYulJ1zXr91qiBeP6v70Mxh5CLxIpPOHReibKEFf+TvEjrQeu
23a//JB/vPRx9j/OWYrlp506fPvyqbDIf+c6Pj5dvb/8e+d6jvdPWlc/jlzfWKijmrjXMiOzgdak
9b5mOB01LTcvBHNUVteX10U952/SMcP9x651rVhOsK65pHCdyip9P+Jj/8cb3NYi1UAdC8OifysX
YKSNlg7vfX3d/bHwl3vl/fV157/d/uNU6yqi6vSQueL54y3r2vt5/n6KPz73v6ymwU9RDNX575/w
x5nyBepBcedv/3j3H6//Dxf/xxv+WP246D/e+m9fX4/8+6X9/cjEg/7m5OLgM7Ta2pLH/+P2Xtf+
233vz8XfX05yUUIW+pfzGBVPzfroTH6umW0vT9jHQrVVY+4N5LrMJRvyNGyatI/3fBz4t9OuLxCi
R4CXe15B5w9rEDLo1OVjc331Y1+1DgxX24//sroe+mES8nHe9e0fm+RH0gKu28V6unXVXcdoH5+0
7lwX/27f+jGuEz8besgP62F2Rj37dV3t07g39xAvrKM5+McV5fUWTHpaIe9U5wzvFuh3Xcjcdpji
ry+tR617u2Rwqc/O+K20dTrsnA55+nV9idGzNz+tq6YbFRVKCc71fhqELrAKFdY371D4+7kMJiKk
2zckqWVJhXscomNKmkT/eeP3pCFzaoZyV6C/KslM3Y6N/p7lTLKbDiZOn//EVwYzhzimmthS/FdA
J4NMriqvFPrjhY6IQ3lxEX4Elb3vcbvDOWtA6wkZq/b3f1zl+9eYHMg4U9LEe710af3Sjq8g8rr5
3+5r1y749+KfsDPvfX/HOwr9L5tBGwMl/+3U/w+nEdJFVwuBdj1zsHa261W+r65719NQB6bf/5+v
pDCTS5xi9fHn1bQjpAzwfrX2ZCtIHhRjcVnXuuWrfOz7+zEfL38c87FP1R4o08f2vzstRQv6z/Xd
H6f4333MetqPT/k4zboPMvjXIgMvngImH+uM1F5603Vt3bdu0oPfW6k5HT7293HLHHY95H11fSld
+9X1PX8747pZrD3k+vL7keub5qXHXNfeX//Yfj9n7Bi7yUC2OVsdjLcKEwUgQAqDb/FooFOei5tq
MCnfF4AKowZDaU08RwQj0gMU610lMywHQ6G3CO0xJY/V96z3ENpPEHbpn/H9jn2sc2DdHWH4I7cM
qlPfWcdAYQqQZfJNODA9VHLJ2jfPkLACVXGGG4Y/abhEF/uP8HGgwZkGRgtt/SOdFzIkI4x9Iu6k
F8338CBBbkZJXgTwSZ7Uz6ZPxT2u2tc8MX6ABWKKZoFlV7NLALgptynV0QilXEAYBIyOYO8OPuZd
MeluSykBLRQBzD0VehJ3a6jkIdFt0+BRrEUgiW4KCUl2KBRi2n5E0Fn6zkll9X1oJL+yEhsbZhyI
JD3vhikCENRAibnNsm9IqhYeQkbSKyNyXMTA92zzSyGy8a5IFFbf7b5iAL+jYvPUDxVJO/UhiBs8
Aqo6IEDYGPdOBy26H5JHz5qNnUfZc/OtL6tiF2solJNBUJtTJelNMsyvRM9/87tZ7C1IRO2TjtR9
7VABqk8UbYu98pd2Djv5uRH4V0w9o8kEka8rqdzqEI2LP6MIeHC8/FR7wJW2jSec6DAvgAHwVg1M
RiXTVJpFHGymWDzY4mfeB+JShHH/OUchIbN4eizQfpcJZHQ3HAGj8HabHqICz2bQ9FSNv1RhUUir
G3xpVa35LxSxjJTbNnmMBDIkvfuM8DJkqNvclhNV4I5GtTZFeXCoshYaJYQsqN75dfAjtaoYBoMt
byaB0YJHNdMNquQc+/bXPn6AgIzxYYJWv3aAWpXqjlaICCWiCii2gE2M/eGcHXTC1/Lm4TwO8it4
Svqp12p+0K/yyRx1f4Q9NmyokfxlxKewLhUxIeZLhd73SK0UgBG4tJ3FPYXwbVWCIQI6gU1DxnNx
97N6ve1VTGRY2ZTbTi5mtOQaxGXenusU9DFJE1IhZIP2ve53BhzsXRiiknKL+iSC7muU6V+qnFBv
1h02Q9mn3uwo202tS4TXFeCvz4LwTokOKVGEyD4Ath7VT8OLwsNAHkJeLNSvytQ4mVqXoFW/ytq5
dzWO4EpxO+zjhuKfMyfoFrP7OsXk0m1sbDRbGGr4dRXouFQAVR4VbFvRRXs5MxvHg8Mso56HZ7Ye
McGBiGh5nCdMwEKHr908Pngd9Iw2WWKWbcCS5R0ToNQuNqfbkuSsMozUV+nmp8Sar53vQys0v0Ay
a3ahQypICuDHaH+j2hwTQwvFSCih1Zm6uA9sB7rjZF3tNKXsSKUZTYX1Y0QQgDM7sL8bTep+LL3z
NAbTCf0+oLWEDz/m+kHxVFGAKXp6e9wSXCsp7qeEf8LB6QDnQ/l5Hnr68MYEZNVhd/BFREyX6zzb
eqxv6rR7akRM5u98KeYkdXA1V9PWqij8aYbQiJjbW2oaRRy7x1HkGOkw/eszZ9ojmv0cGxrp8Tyd
+oECKdJ4GJotNnoRjBBFkQFbi29OQ11nHEqCFXjwKftCMhNEBnV2g49OeNRuNGJTC8+UG/Uz9Wwf
BqdwbsIa8XswvQkGI55oS9pTlW8Nie+U13CCBDnGHsuKTevUB0teoWRi/NGQLej2u8mlSXAbSCWx
zr9U8MrFoKuN4sqQt+I3OSCt8/oOfkFMXWamrkcM4fjadRhVuOlwUvy5G7uP/5r78C+0BbdJP5+8
dHwKy/q+DZVLAmsAIwCnImUZ9a4zhLHB+OSZmgI3RViROmbk8bET4gnk2MEeMjiTj1vuaQqn+2Ex
VBCJcexhkhNVQ/RPV7jYP1cOJD4fP28K90SRzbBDun1dj3eh8F6x4EC1vxT5Cuq8VTV/3U2l/Vj7
6oWnD7FPo1GcBSZgHFtdEB6qwWE+moGvRjPxHnZ9HJsWm6Sp7LdjEX1OeEwxU/tmVdYIgEJ1wap9
4PVkfhrDACPeHl3E1MXnPoXSaRlYYUQW/g8My7qgvzHdtyAPy6Oy41PQOcC5Ic6JVlM8iZAwIohP
EW6UxDhQvzl6Qec+oSrEbgyCxCevro3rwAPGkyaOdYoxgCSSsp5wFWiL4IqzCO77+JLsI++hn0kn
TRTP5BC27aasDfs8uvdSd3ckDze72ufeG6B3bSKoVFn3BXEdKCiK9JDmrusW5h6+L1PfwvkNCINB
JrRxsSTaOZnAVQ8dxJ6R9LlBUqbtqb1HvLCfUid9yCIXhUVDVMs0OXCGYpIlx4Vu75vbAUEENr4p
jNhjNXd4fcItp6hJeGhPZB1Wc1tnDF6mxZbIyaEm5zrfdhheNdq99pgbYVNNeFGZedhaYMjqj+jf
eFLKU8hMYBMp+6kcE6yKwwS7IJ9ieYwddk3aZzcGFmYy5A+kVgL90rO/1lKTk4m1BqVkdjXKlKeJ
khRT+OoriFpxnntGRIhEDnCLP4/9RHZU8bmcEWF3ELHziH/Yx3AOHtiMG65DYrzbPpew6DZazEDt
Ir4jwn3RtLvYPFh4WrQSb/sZMbYo00/No9lRf6EQfPDTsbtUPBt+BneVhqTDFfkbwrR9BDF8l3jh
vfBzXOAj1CVOZpLu08HZBq8YsmQ6JaRWH9s0eQmLlOJBatz52vnu9CPs1Dm6mBJluEvMg2NjHDhP
3l3VINp2EiJQvOkmXH5pZfV3QN5MlhQtH+I6S+HFU8oGI26Z/FRWgoOiw0ChTUiX6UwHNV2lKFYa
WM3avTrqtHyWAESa9hj4OzjELfXOMkVSGLq23jtDiZ+W6e0jgYPqhONMy8ihrr1m13XdfSDqhrw7
4ns6VPOuZ7/YjXmtwuPoaQgeAmWXny4+u5Dc6uxJZ9YNB/G3iYfRtXCBKiK8LvvvauCjTFRrpZlN
W9/1L00f1jeWHT86IzyOKe0OVBJ/ZuML9mSXyR5/5ehPtrVvYDkWWeeW4iGy+4y8HafQ+wIWz3bE
R22hY9awi23f+SyDmBAqM74LewmTVyLZqH0oh2WJLF+XRrJNsjI81wyhzaa6Qelb7j3TwS4Dn19/
Sao3BG7txE/p7AZnEFyKdEOImAXFzKkFmYX+iHcItWXauH1hBeGtV6aP0oGM52PqnFlUoCQ/XJwn
WAkYDSMfKFex513C2rvW6lTmU3LGJXSH9xnSOOvaBXPJeJ7UonTcKMywtpgGiiPTB3R1bwO8sE//
wd15LEeOZdn2V57VHGUQF7jAoCauFZ1OFSRjAgtBQmtcqK9/C2C+zKxu6zbrN+xBwNydZLiCOPec
vddujPnUmeaQeTALICX8letwEUEz84kDug/cZ1ZsJcu6fdEALQigBfCxPA6CWZiWl3eBpT+aPeHS
lp4/2Ur9DhrCRPUSNIUM39LYK1fuEJoXTYDYj0x1INh8O1VIiYowRkUt7WtCG3qYNJi+xlsdhR62
morYr6S8cB2k3HJcPu4yJjyI8EmgBDiZwnItrIaxN94Fw8ZC3FSzqVf/3rXjdw27cGApokis4jHz
3GifthlubTs4qFmFp5s1ViV/YlIYxRNhTuZ97BBIFnAxDi3tqBIZ35VxR8jK79o1rzUC+1cLNmQa
nZDDWEy/6XVP8cc4WZCyu5riyIN47doT+ygBzZoUdExSsaJE05Cw+SE26xmvwJSxcIhk0SLCMYYH
w8TjilHwqpX8H0Vb0+nGqrCKsVmvutjftkZKp6Fn1q/05By1KgA6PgGUG+9ImNJ3eZC+hmqCq14D
lVGsf0z6FS9AaoQpsFdW7GCeMccp9LQ7hjknJwl/qDF61oPCQbjSf5qtcZFeZxzRb346wQvteIQZ
zfjZI5r4ZoeVgjRWzoXlYG17gxTfuGjUnbOJDdM7BMI/aw15JS3sM0/pwd7V7jKvRx7UJHd0jnaR
bYmTMWAmT0iXYZJ+DOgKH+jR/7AL/E99O9kktx6d0J/20lMfpVuiCPG3oR796swEvbcgZyX3IlJp
0IeGaft7nk2SIgmqewQ0XZko6R0uCqX0fjnotAuyCrXau7Nlg0DK4YqZtqvGDx7cOvlWMONHSfEi
ms5DmjeiApHjMwIivlX1YgQD/5kP1l2S09KBBeAsDeSHWaZbx9vULL4VwvwRFj3Z8FDJC9Bro0sk
ZRJN1wL0xSppjfDQmcLc1x5fmWY81G2i3fTY9m8l/q9b5Z9xBEsN0SYPgUY51kOa3H09ZkiQU1MB
AeevvwpMP9xk9RAyaOZ/Wn7QTdaPdpLwNNtuY4XTU1M9Nanob71BroGsTWRzuH/7KekAXsUxLyR4
0coOHK1PFRtXSm67DkvawPhTcFTRIrh2xhA8tPNmTP0HdIxunhVnGfT2bdnQjiQCdJyoRAv5x2O5
M5IVrMhI0f98TE1YlzDumvvK1aC+2f59Nm8UO2MpqxsHBVjqFmTAADLhNs0bWrNMyEc5rpa7qOOt
W1zLCJs8JNM/f215vHHEa0T5e1oed7XKvKUlsTxZj9fqr9+1TN8kIglX6PIrf/sBtk4YmV9PvDwM
RZKx91jkx+UJlsf8EJac11rYWOpyszy0/DBK9JyR8fj09Zdosq9Saps+COMHeoWFTMZbaxjRQ18N
n0NU+ccejIU+xullGGxxWzbuxHFVtKDx/3osHbt87zdWuk50DS0H4F7rYmnqlNiJfUNeYH/9rYoc
xjk4+sewbdZ57oZ8qSkGg8kuXdjK8/0aJNiuLojNKZf7YWnP8UTDLW7ce5AG07abcBdElRI3z0u0
ezs6B/Mdi+XN14al1Tu0i+k0ipT/MQUiTU4ouNC/fm9IYFSlE2F/y38Easc5B1l0w8+grojlN197
1AQLdj0gBfFAst0XVF944t3gwYyLp9IPhvPya8vGqQoTtSAxjMvd5XcNKOAbG1wc0XL81fKYOZop
wMHkLlU4YDw98G5pbnk31K/TybLU98CvvdvyuAmX4N7BtubHrs77mH/NV+OxlGZ4t/wGq8DbzBam
bcP+V4xRe9ACz7lVJbklZR5WWyN0UY4Mk7wtPzDauDnqJREKy93lB0Gii2uVojyKk1nc7oXtrslw
RncRGVpJBzp9/j+X3w2rCrxq0kigtVW8wztF4jdGx4cyt1142OTiWNJH8SPbyofGR/cNC1WEGoYN
4tP2SE+JPMqBLMr/1cN/CcPmvxv+033JP3610S/V/l0A8PVnfwgApPFP6Xo6Q3zTcizTNcw/BQDS
+qdEvavrlqT2kJ7j/eP/CQCE+U/avYYlETghGlxkA02h2vBf/xD6P8HrMMaw7C/hgPE/UQAsjJ+/
CwCEi0/HM3UTno+0Edrq/y4AsM0RDBCUDpoaOu5q4IcqqKCFUhSGU06cQ9u+tdpnUluPrt6RK80q
a5tj4FgnMeSzfC5EIq2BZ+jmr6yd7/XWfXahgp2CvPTPXfU5qPTSuaKhRHWuwLbwaEVga7Sc8hvf
76jmzNqAUGgJDI6MX7HPcfGsc4dmWD5hmlcQLIzpaoTaQ+lRCWPv/YFo4UXC+kgBsK70oOcKhwxP
3gAD+z3G2tmJTsnLnJsXObeO+x6tovEjNnLCbIo51ubFd2H/mpF48MZHdMzPNSk/2oT0bwo/w9q5
Onb8U/XefeOEd33tX4aWkbBeXxMDlTKyUPocCul82dVvU1g+03F4ZGHw3kCsHvVh26Bmo80lvwkr
vCmZfAImgK1il29pEX0WQWvRreBjlo754NA1r23jYkKSJNCZ1xzI+k0U2xKxt5WZe99vtjHrndZD
XWgI3DYCHleMlxj3ioEKK5kaSvP8twU6p65Bqup8bH5TQFzkT2LfhoHjAcFuMzJmUk4BznhHzU6E
hMO3KpIDlANSozOwYBWvIe1IodDj9KBjnoMWMqM+3C0L2qMYnO++bH/5NX9HS6YkfVpbU1ScozyD
+OPDoneWPYWGO/bu7wYN/VjUJe5X/ETJAJy1IouKDtbDJNGUlvBe5v84Fnimlm/bb7TfooS5xOdQ
phZLiMF9jWkK0MQb3A0OlYcGXo5dzYh0Fjkz8yfh7Ha0wSz33UA/it5O1PRXlc8eEtZKaoGClORl
6FPwkjQAT3ypXGi6+WdjTRhg4xwKZXCNJLsO//DcNTZO3rmXVsjXunW7s5cGIH1ZmrW19xzLOseR
xRKlWDUprW7MHsDp4xjME7FDAogLaqvxpnXGL7P+ZeBtfTShARipF64CVepUVpvKc3xmAicx6cmu
BuwOBv/UuzUzkobX2gOi7nyUnCBgloPFR4MKfLBjjQMKfdI/S9nBggYMjbA2wmjtPVdD8Iog55pE
fL+4+zLdfugieu+mETxUbR7tYLmlGxDiq7giUwovYxDT8hr9cjjO6uHOX5clpmKHvpZHHbUKHvUe
0xmapCuVDIUbnAGVeh8+2OwoeyxNZgT5uE+F/okbdlhNoBFW4FyOaQj7IbPtK2SYz8HDiWuibVqh
d3u1CRxm6UtjliNBfzUYk7OPDuD7ILiImhRIdhHZYVXOMr4rUMCgUfrgzSgaMhwKByR0RV5O3dRv
fewYK+2YkXrB5IVDTOOgQ1y8r8rs4gOBWUXWs/ToH0FYPATGdJqSn0kV7GbipFnxWdPr+NSN4FPU
xoZFBb3rZ2YsOyMxbvgCiEyRHDR1V5L3kqHWLrJjJQaNOz6uJ3DsacjPHTf+aRmyWXFuJGS28t/y
OhwPiq9QCvls1iSwuPjO+QkVPYMjypoBAIXD+dQCqUF8Dr18myAZyJ5vMuF5HQmqjHPtPmzGi8vZ
M3Ek0KTyBiWeL7ZxjV2V4ckvk+ynxolsHbcV2W2cWHJJsBHN6NRsbBIfK31l6taq1GEAMOZ6VKi9
MDdX4BJwvKzNkgKmryEeeuZ8zKoSU2Qkr0PMybKo6x9m4X2arCPWWkOObVgNGxjdKwzU/r4Q2hm/
wbCHh3ab66M6tEgorHhDXvitYfS+TWQxC8wtxko4KXNk75uqwbpEu3JH1y/nYpDcWXwQqErduwCo
VIQV3puxlgIMUAsE351Ib555SwSxfAKU9dehlhc7BKjXXuMb7ATBh3kAfhBGvlyFNN11ZR8K10A7
DpjrTs9qBJgKyYeeKQjpwCi41TOlCtQ2AECz7334VNScWwiSECdps6174d0My9wJ617L+Co0P4ew
7f9KELUEBhKBsIxxH6dPVs+3ldhvkPiz1SSTaUcjy9vTSP1ZUtBjd7efOy6+a4ccChjZLr4UOMuW
YHeZzyX44x6Igok3gdc+ovZ/0mtFmMTwUjs4Il0cDpgbgptMCORmLycsqU1Q48Z1B6pg34uehkpD
sn0pi/uIDD6G6pxuc1EfKws563LBwqUYrSeNF4rty193DQAin6yENTOrn1ZX3g9j+wNT3WeI2zue
1HtRsRsYRvobywbOUIvmamAC6BemvYUpcyTMnvwyT7NXqR6eq9ir8E/hthvI+uRsP/oEMwS0lGmk
Xqde3vVoIPDjcgb2O7LMQn+rIptSlOWcP+kfOpZmdwKUFKbjw2SRLD7l1XukaKSUARcjzQDuYg0G
jH5n7gV3dc3FKb1qULzWU45BVcYZUb/JK33Xk0HKdDRwnaSSLXX9A6lJvHb94TtdfXR0IiW0N/gh
hOiYpl3s/h32brqpa7sh5K6ayTjkKPcOJxuP2AJP8deybfOdgReJRQjxPT2ezzTgJBUYJItB+F31
UntuWDsjjYcN6CvzASXgumINsUOhPtIDg0GGWxidO/TjNeiKavAJTMJw7Xe8CYjJnJND+DWjkLAE
r5bke031Fko82WzL5ZCDx5oxWPS+uDjGEC4GjSTfiBOiFmjP09i+odxMTgOYgXVOq7W2xYMO3Coy
9HDnKa6UoXVnt7A9kpiyQbPLJ63nvYTendUYzEkLEqZCgjQuDbGAhRZe59IlKs07lKLaSprGdZz0
t2XP8awCFweeAVcbT2GuOVs5aBimuMTBbSJgMpnoXAN2uO87/zWKM6gKdrUKrqhbE3Ykka/tQbab
IcTjPfUwHWI5Y8v8VQyPaluAB6mj/MPtiZOIGBXgHvJ/tMq26S4QcsaUeSVX9Li/ZQWlUqJRZjkJ
AHGcEkVLZFjZxbvWEI985CizHKc90x3/Y1ONRXuu+w6v3Qhhuq63DhSak0V2hNvCzaMCfw8rNK0J
hr+mwUtEcYw5iYAFkG3pa6oPm1Br5v/tES32j0DarLXKEgKiX0/GKUC8dPq6r+OP2+QdxhKTVfcp
LNJ7+GdMs+fIpVnzWI5W86VWLCRWtICkGkXU/ZIOZM+a8L/CgpbHmAeok78bg0adHPGz/9PU6dBK
WjsjolQVmeE5ydx74YCkTGYxt+figKxjw8Gr3Jw9s4bz0u4ctzcPkwR83oirkYUoriJwO2FCW0iI
imlXnChy8kx6vaIFQ/FXLNSQpS92zUi4Wn6AalescbcQilAFM0XaCE7Y+KIK+mOMrZcjyZ+IWvFW
rqqTc5hfcVXpW4DzdONHI7iABrpAnFLEgvi04TM6fxgpaIWZOq5Dy0GhhSfaIxArdMSAcbVd1Xn+
5NsfzpD7T8zMKcC87ldR1N0llIQeTA9p6FzLykpwCrv2iWd5ccLvJSbBk+XT3Qu69JjiLdhWNTuM
2+gDLmSfGLLlZiJNShwHbsj8g6hELqEUPUpjIil7tjnEsztiuZUyMs1lcJZMDs8xPP/dYMr3XJvo
y7Kz0o134Eo5za4wDevUh/i6Hd2aR4h/3jcH+GxOHv5eosXQxuK9+rop4EKCFqd29HkercZ9Z2g+
XOc09M70paINZc6c9egyBMvMS1WQ1l7HmL4D8hyWe2YfsZzyAiwXg9sRx+qm2nnZNPMvf93ty2+A
C/ydQzwC4bAljqis7Wn0t8bW7FEJ69LpzjhHWBtKioAkj/qL44dyZZn2PLcOrtmko/9xPftcZbnz
dcsXiBHQrVnQL3ls+RVV+ae8QWLuQAJcHrHmP3LynIO3BsyiGv3OsOw7v487rHPauRz0+j2p/Xzj
2rpz7X10Jp2nunNf9c7dqGmXeBacTKJ/iuCaXBnmnvMed1plkdpZSWU8a03ugaR0gv1yF5bk1crC
civRMK/LXjef4QMYl2YaaG52KcPKGeUO8yAgJNDqMRrRIR9k8pDYJhGHyfCeKZl9K5UH8z+nQEhy
m/Kc8Yal+LRD6Tz/rb9wK9IxKPL/kyM4KKK8bf71D2NejX89fPz9r3/Y82pdOHA0HIedBcou3YS/
y/VTTzMnUdTq0JIAtDdn81j4GSUjVIDcfQYew8KB2XPUjWhbI65e/z/PLwxXNzEnSCzy//78wGjN
0WtLdWjk8GJP1bWWFJMsBIk3+U2xbzZYZJWD6c+Y9v/9c9N6+c9vXUIlNokdwrfwH56a4l9jvJir
QzqyTpwXjI3ynod0NFaBIL5D6Aeo7MF6edb/tUxoCIWYRf5rw8ocLvr3ZpXx9Qd/dKs8/Z+GLaUh
XLFwnf+wqngOoGhz/uglVjTTsXGJ/EGDFhY0aAeJpeD4dPg7DC5/daoIjfLIkQO6JYhLcf4nnSoa
YvxXf98DdM+yiDAC0Sg83aRtZf37zocptu1yOZPJrOR1IP6zrUN72wCQVJVXMHOLv7nmGLFSai7I
hOBEl8Dr5Gj+IMAz2mrVmO4J6Lqj4Ooupfs9nIOHrE3M7OglmlCtlennOAcUYQL4PcjvbU1wkYDY
quYoIzmHGlnICAaUP+dSry8cZfpV9S9+rSfHLE9q0tvTZ5OG38Moy4vWDKex7KFJBBF9n1zr907u
exBZ3CdRkkpWtxJAGjyLoHYvQS0pHIhmwk5OFJRCNWD7CABgcG0ZBiE8MwBe5wlRpWnqvIZerGOe
zcwVTK9tGQfTlXbhJnZ8UOylsB6q3PmQDrltzMQ/mGek26m2L5HXDkfhNi/VHDglU8y+yESQKhWW
dhaC5WrfvveRpV0jvJ9dj4bS7onszY3hJQHYW1rizhQq+2l5zhlPySEopvEBK7h+NFR7ZFlZrWWW
TETAm/HeH92T0Xb6LuhmRQsrYXeO10o1Xyc58L4nhTdCJA19NuKCFK6skUFBXeK7pCgxV0U5TmdY
vQeRHkfyvIYl2Ms+MConiITEL2+O/nLJAAPmCbhFEQsm54AwUCxXMUeGDWSHDWSIibp5Gc0I66sv
9lBsM4R79u9qDh5r5ggyfw4j65dYso6AsnGOKiuSWztHlymHqYQxPao51IwRUDwniRm2G+/TSJ4J
VzXNDqcPWr+thGDC+Fh8WlZ+BpjannOtvsSD5l383t0535BYBPvJG+7SAW7nlIY/RY9Irzb1k5gj
2Vqy2YRdkMViR8MhKj5YbxN8G9AcSoZM2+uxes9l32+iOe6tI/fNyH37aJoEbFGyHxtJCHxsIQwE
0dJuJruxdlRz6H1IlisAGEtBK08P/N8GAYUHK2kIkg8IoUPyAc5xDqYrSagDKRcgEwUXagfE12Fb
+p7r4UD13t4xnC7O5P2srKJnUqAVR1sG3nkyHTSEK7co/NdivC+DJnhw4oPVeRsjrGGmsIPt6Vlt
mCK9wR6BD46Ekhgnn8CD8qGe4/iAFXaX2KANM6T4m7FG23kIsEjz8ULmtAKlqBHu9fmZI24A7amf
M1GqY+nRiWvb6FU5JZrfxBGUJ5lz0Ytf2tDUe6/L3oOx7VHlpIC0EdudaB2ZHuIA3fRJaipZeDNK
Y68b3y03I+0P8y5LI+2+z4gvzMgxxFk6xqF+zFwYpp14ylNB4KGB1Md1HECxMKGdkr6pPebJmtAQ
ohIRT3oJTOUWaeXBbqsdPn4SGjoCFhXLz6hPgz0q77eWDrovu2swEMs4fo/SyCNeEppf6D7WPScu
Y0QGOM09HCwDduNrqwpl3oaYb2OyQcwCzqYXRU61aYKjLJqH1Jw+ha9vXCL7gqjbKo+uaWTrHyie
j3BqSQb1SxIjx+owxNkvXjdN1UQey4Lleo6jb+uCRrFlUZwnBJoFMV+bQiHSaKP3waHMoUG7beg4
woDDUa6HLxknbYp4YM52is06bakd6wYZ42NdADic0Hrh5h5ICnsMKhSQeR4dzTK9F01PHIft/OrC
EPscyZhb36nynT2nKYK8YsTaFhDEUpJ1nfhWN05HaGlSov1BlgA6coOchXX6HA0u7kH/E85DOhxs
u0BfI5EjDEZj2Qvjad1mb+VUJzsuVBVd4wi1IXguUUFcMQHFprBPt9r4G7cbSLuEEoM4v10mKK1G
p/7uDOw/YuBdVuCv0OfK1+xjwCwOg7yemKcTTKUDb4iKEcwfuTUqyn8VgwcRQCZXEi2ghxmtttG7
GSugjlHISy66HnFHXSBLzEy5qkwb8bD2AcPc2UUA2lYFNe/G6j8I72BQMnhYWcCSfuOauyMe7zbV
AMz11qg38The4jjknJRnP4WjvWi6fzb6ZmME8FacwATdq3WvFe5/TadtasQ+dAhDbokQOAOCDJ4I
aXmsutzeTQNZ5pawISArSFkDyEo0NvJpJPVz5xYY12Wjm/cJ/Ytvo+X6J4Uucd3Q88W97qCVKY2R
QbPIrrps87WFIWCL1JooapmjUBfTzU+ge3sKCZXfsPvYdCZJKRlv2F0KdnZYRQhnLi3zsJUfSO/k
igidbp0A4yrJRjG9FPh6xSKNwB5zD6noIKaS5j39pjHINtSOAFsbsqjzkP6L10A27RCnOJ09XS2n
rDadk5E7X6gzWEeuCe5Q7jwtfXFHF3VrV73o+jhzxppwK7uhWjUjcFDFCA1XJxT8duJzY4mPerEr
0itZJpx8kfX2Tn0XqfKSOTAZrBpadWA2F6fhMLGHIr7v03bvBNZ1Kr3+ZBJK1IRRcs6jLCCy5UCb
H0aqxkpr8ABbcWWvTkh296Ikv5iqRYMbCu02Bj9i93OQVxE+wL8j2pABTaJV1Vm2GYkBEaOaiKwG
BOAe4IZor80tcS832HPjsj2iwIaIguQRBDI7gtu3mODdO1UK81A/aVGpHUJIGvR/g2dfAgvnCl/t
Hb8EphUOBPeqjksuOkrbQS+HfH0VxrF9J0r4QA0dmlKDNm4z6Ek7G61TYW+dvgZVKfLsvokoA7yE
KVu1D4IULEAUBhDtXBa16MtpPE/pRTXjfqxoF9jpqK+roZKcgLBGhrGf0QFIY/XUEgeOlMU8BJNE
z9yl6LiCYLQh+jpExoct/bs5e1rV7m+zHbVNZx4XctXy6HJLzHAAOev+9SHfpk33NEh/OrkKDHBV
yJ69DFBNaTomKU1k3mbsZientL7HGAngIDJVsGhK1pzEDnqrH2xdjadlM6XKgJLh/UhYmW8Du/ul
TT7El4VupgP/2pqpDoNoJp5l9qQOvo0VYzDKjQiDdC0jD/WawuYRm265bxdH/leDJZFcBxKb1beW
MI4JNNjtbfuzpQaHmAt+fHmRQ97DSQfqhAUmEqdB2eF66BKdidJLnTnkXhDjFGj1i5/M+bCzlW7B
vRlec4lh9zBaxGgXlO7FnDptRxpDRTqIqmAccMvEQv11a7m7bDAB8mFE3kHNtItlg1Dzj1ujieaN
lBY0k9E5dLE/Ft6j5etk6/l+cuw4n+SEKq3tPCEiPQZCUNg6HDPq150hytvycntpufswCQ6LbXAx
Ny4ba/Ec/nXfCaAiBL7zukC26LPjiiuDFDHvfNgPEf3yerGLeXUHF5sw78WDJhYz13KzEXy8CdBy
civZ33Tj1egMUNOz9bxjODVCbuRmajfob6eKWdSfRDgcb4A6vrYLIs4QxW1y6PTm5vC+MMLYP4uv
uPrl7rKxZuP5As0TegaDeGLQNfXjekELAiDCFz5vlruA2T/0sqm2fz2UlDW5dZ6izvrT+PllxVw+
q8a0LzaJUDvzmUyF6RTatTj5EzpLht+w7+Y24bJp5luN+1mpHDJ0j7wGyUnJLJo1CsyZ7jR0w9ql
2DksufZ/bb7Yc6SL7xJvesm0UjthytBOaT/vc1gx1pWGyGqm5C0bt5OMsJ3mI9UnJgJTX03Mt+RB
W3AC2kzamDdLJPvXrVyQ1qdPpoC1174vIfPLRsIHNbYu/GgKR859CnB8iY+GuSbv1IkUARqAF/FE
EA/pN/WjJ/txt/ywmw92qxqIgq0Gc01CJuwRlQ7tSi+I/VnOE858iqhpdJ2WW8bo0gFb7ndt8C1y
+2C3fCnLd7F8UV1iZTsnl0+NFUNmXDh5lePtZGQ4+2Uv/Q/7bwOod10y1J7DVIov1y7ka/g83tFU
FakIy478hQwUY9UcagoCd/lAuI7/8VEtn5I3zL75LFbhkeXE10ewvMvl/SKXm3V5fCzLY5y2851b
h8eMdD70CyCEdet3kbodsp9cHGRrPBisiCUE0Y1t1tTeltfxHYj3Zs5wMztn27bxbhyLFy0HZwqo
fA4dmVByuO0HiWng2rGcpP34VhOuuE3dAOFtnkK4rj1rQyJxcvfXZvBqYy1hpTQ2yCcBiMKZMIXW
xUGXxYBEw37EBBFulHdXaRVZOf6tdli7aSEXegEyBQU+AzXnKBrxWLTFUyV2XDGxpYkJvlVC8W6g
O528/G7o7uI8/2VI45se0GNPtYSVXx+9Zvq3OExG0j7Lt6DL30zpQ8a2OASMLL5Cj08PhRgeCA+y
C1RV/ZBdooCBbaYTF+501qtqWHni1+fUDvVbSUaY+mQnuwAofe/P5jzZPccltjXCYO9aqydcJg1f
KmPEoEWhqqPBXusJ3CYmNQAadGjzrsz3DCDXxjgQjeY+x8RvrmlEnN2fDG7Q6JF6NCq3f7SRMvSj
250aIe5SmEvmgzs9lilibp9JKY3X5BLaw08WJNk60rSrpoIEFWUGb12wWnfdik5ExuzXJ5EyqDW+
sfopDuz7PL2NbvLbH5H2w73jBJoGPxpFsaIhcgF5m1xce3DXAwHmdlw+ujUicZZ6pp+vDRc0vl20
t0SSzRgOgG1ENjuqYPkVJNXMkbv68M2XsgWRSxOXIqOtURVTQhJ6UG9CauYNqPEXlzxOw8LyosfU
VW4SHacW2yLZJCL50djdc+O43zs+hAn1G4gmcrbQUD3VaXJyM/2xSrEZWaMF3HJiesuauosRHMV9
8yB8ZPmELvG+YKEFafRNDdZm6MyX0YchFXhA6jL7o64tWFgWwYQm7e6xUcgQu21Y7CYx0CCP9xzw
n01ENgzmlnBTouIxBxtzV7pt7ALOV4h1r4rkNiYyjO5l85iVGmL3A2DUYJ230c/JTB5jb04DTJy7
dBRg2JL8Iv3hQMb4CTTzORFql3Sky3Ri+JUr44oa4WWq5VNieO8eoU1rk+Nowqh61C1igIFfIl3N
9rmeXvuk71fUpPvaUW9FkT3yKqEzeHhjSRnY5yELL5GmpMKQNTUygaNTgjuwYOUuo2mj8TUE/W1I
BYVjstUPRjfRr+mAg0YIECzRjWtbEE1gZd4tGsi7GP2TtH3CREj3qwPwwj2uoNZ08Fwy81pPNfEF
LeP2sxlVEVwj7b3OE2/jGwWXgiPJnx+ygNTuuwhKcEj90BH317qGw5P4C2pwTgeAlRj6pu1NNa67
9rVNiIcX/ju1spZGzBKMZ9wxzKirPoWRnm1iZl5rq+5qnl5W1MkoZrKuP6umGTeYUQ8j2buIh9ph
Xfc6jPIOYmqcf6aVjV7JKd9cYRLJ1mEGNoyPltyuTVh015ISiwRWH9VU6qVrVeKhCkgJIExxXCfR
44iP9ayyLsKNsseuS48oC8k3SWDPIO49xX2lXXQzuCBDQBrU6/GN+I8RJ5G1b2z5iIkXyGJndhtp
GSArSACNR+eTygLXj+qqNceoNAPjNGTEnkcPrIuniyGiS+FlVNaO+rSUV5H5QUOitn4gvdVx7erv
TPJQNE/irJjqruMK95wb4oexfou0ltuJecrWDQjWSso1jgxkNO6dXRKENhvLxOQgjIirlcfgf13q
ObNhP38hRPbGlKVYZ4lFImkrGIKa6TeuGghjfBqBI4NlAGxHEktxQumPXjz9ZBKW35lgbtfTrBFs
U/te9+B04u2L4IXZsAi7Q5d0wTEDMEiXgem6737GpGJsWYbYawIu1YbZcbrObGMb2uUbgHr8iy5t
j4Fv0w7qT9oe464eyg1OnPKg+/4TvmgFVrn6DMkFay2A61lWf4R0UVYQwV2AA3hQLlBs220g0gey
05MN9nSIOJl+aWt1LyqSQwUNBE5kuwz8qxO1b6pzP7ikd2trGEMYm/gTMpIiYvKknHHbT4qRGe7W
IaYmU8Jam43b0L3axY1Iece0QWzROFstwVQj4dYlxcTgrtMCjNEY5lGkYOLa2EQIbKhqI+Y9jPFb
4RJDNmk/partTQkojjGU4nwQPdaJnV2dHBCxkyE2UwpLHs9kpPKWsrDGQlySri56a0MkQ63uCrLf
DCG+14PMqTNVz0jRJozno3Y55HEO7TxEYCvLIFjL5aUVgKVXJv1zYMsKF234XugEbRAi7FXIAbs+
v7emZnzwbUhqSCemLWG2+nZiWolD9l6oCctKJXnDjM4L3Uh3nek8IkuSeFuS+FDZB8uqcEQ47s/Q
s+80VmEbR2QlvufnPCG1Jo8TSbN0kdV1Nx/Hl6rLAwNP1J3ZcB1B195Z7NURUOwp7seLsBD+aCP2
zvCUZGm9GZqUGOue1b9TMN5NCZSYCmR09jZrQTnS8CZYi0A423gM2PVTY2elcmfL/ldiJc+Fumty
F58Jk4RNqkLAeMpkzeQpDJ4THTgHH5jb7iMs/rex25OSrp9okyFX08lZRAnsbaLaeYgIkA2zUW1S
8ZrQ314189pi2UhiOioMYAfkq8+CE1u/6SUzPtmadLxoDpWABLf0gqN9XPtb0hy5+Aef2eCXZ78X
+l7OKOBGOfPJcDhoVnrHZQ58q/KuZPGCtRzyp7j7GbVn36zsbUtJhArSt4nNsF5AgXJnhBkqkx+e
jweJWUR9GNPufTKGn9RNWyNIv+sJrMQkdR98wnssGJfrOnqwUl5PI/vfQyiOdCovWuYy8YWOifjv
h22PkMnzEg+ffZx0llczKVUJ+VhUMBTaBm2+Ff8sTfFzouOxKVsYCoNgqanY61zsQCYo9W1b+OQ8
qALKteTYSpM8o0FA9a4pGEQpMH0tQM41wjilZfpoVRVolirb2pmFC8o7+k7RE7scV7tpmltJffat
Nsxii/wTeWtrHf8vd+e1JDeSbdkfGrRBOhzzGFqkFkEyX2CRZCa01vj6WQ5Wd7FZbdV25/E+VFhk
sDJDOYDj5+y9trBIP0id7jxhAj8hP7h3DZT75IpgQck88sWjorxv8RDrCT4rdgPtivBEKpQ6qW5C
AT9Sz8oNDZUGz9I17/t8o+vfqxIGssf3mJWhueuEMSKx9a5DmW9jBarP1nSdIJvqyMqkaph3xnTj
VnfDTNPCq4uXLHVRGGlTtw4NNCREY+ipkku1p+VnXQkxTLX1uiw8v3oRavzJ91seXG6iEt2F6XCm
13IX5IdRkpsAqoP8TgWG4C9oOk8QLXs2yXoLo/hUqyfKx/yRmci4o+Bpfz60PL7c9ANaFB+JFykj
QAXj0UmbQ6/kK3p8G8/ZN0krY1umXneSCtg9TpC88zYnGj2X5Ifi9eS6UiQBHYEANm/H1OE0qBte
wM1sBAhY1eO6+Bab9nRc4JILdVJiZ8Aw7Bh4Z0BsjigOGbgxGVl+RGrirbWiFKpZhrhItTZCvcrK
A6RstKtRfGTc1ayifB42rmqIOOqGzs2vN2mrR5vZnJGfqo39Qo8bfevJaFMqtSh9AY9Z75wR3dBy
U5X5eJoxMMaR0A6+graTAjXQ2uJmuffnY4U+PBDHzNjMNZQNlB144IPU84ThIcJRP//5IErTTeGk
xkGPB9CNKErrRJQHzWFzNI9lyNXdZ1hUO3jXihpwXKraWVUuscOQ4ECrLXbMbcd0S4v5PWL0ECVV
c3Na7tnqx+We+j8qU7aAJFx707Sou9rwQVpuTHhI17Pwu1iedBOyMp5HYtt0QNSZMM1Tqe6BcguO
LpPPHunqyU8GG5Do4Gk7t07ul8dixXVf7hmjjUm+EzQ48+7DsKxxmzsV1YQWGifbx1KYVO/LD8vD
dpu3x4RvrNVz/bTc1P+699uPFLzNNimtgCgbXhXxGRbrdmM0vGG9K6yfN8vDU9tCIi0eO7L5CKQQ
YbIv0/jOsMFlY1rixS6vOKFIQMdvGetSvUZ7Qvsl1M3y43KDNCveVPVTUnIlJiOkO7n5z+f/5UWo
lyMgNmarSb2O5V8mFgJpIhzhQ+IA1X+xq/reg9ZPFGwZsOdCAQcGBmsnylOU2RHWBRKD2XhNrmDG
QTo5ITpWXdp3c+aRflnQ0tbwEGJabHExOzGKoPiajOk7NRAIatz6IHTFxiiiD8fJXwtw+H4ywWot
jGo9A8xg0oNpek74uHC2nynz2UuQ6YIbqcm2Bo2KHfBllHHJUzvmzj7p+XM1UIZPfTOy39zPvk0g
Zx2cafoSqIvpPzJeC6P/IHaULniPmDOINT4FKDBMSlm5vXsKWqhMyN2fNcCmK1ze0f9urYeU1t/m
f28+0utwrT9+lXv8/J1/epMc2KSIKgwhmLF4uvjFm+RgW2ISJoVn2PwD2NB/xn97/0B+hG/JYwbk
kijFL/0h+LDkP2ybpG6dv2dKC0X5/0TwYbsIV37Ve6DyoHg34CaiF8NDJX5T/CRxH8bG7FWU/tiJ
Ua2dZqOvGEfL04Ca+cTOgAa7TauAiC/VRdVoSxFMmbM7HbCbV7QVAgToK2IKg3VMF3KKbWeFV7oA
yOFWZ06H6WpH2A6XoKYNzn1ODq2EblImvbkZCrM9N1kN1TNkKqF2lcGbFBADWqcl2k0IBkiSdpil
oc82qvCqe4QYNS7iNGfKjmhmsabYzpkILubYNuRiGWzxgX7gIJj3dqMEo7zFNT7HbZ83X+3RuStK
3pbBYKFL37A0SdA13X4cFdZpwqmO9IGhmx5sk9C/kxZ9GuJKki0dP4ITa7Tds6/DcHb2PraL5yJO
z3qA8F3rHA5OP5zPggZ/PpOy5EbVbW041IoSQWY2HmWnzwdXZ05tN8kDw8834acGIxqgLYm88eOs
hk8z0aOaXjo2CfjQYdy0IdFj5BRUazt2QT3iCSewS/82681K5qiMZ9N5Hgaz3I52kjwzz/sGIalO
b61alMehZcZW28bHjKphHbvlHUGyIDQmj8YnMn0zm3TmyNFbV4DN1kxs+3S7i8wY1/gooYMNcK3a
cpdlmQ5wa8ca+kwGRMlWiZekhqyzSMeFwXe/0832kpkBsLKRebcDjAW6Aba14IejJeEqVzoYIzQf
6958dJKuWWNdDQl0pOcVUfLu7gm6vOOaPWz0IPmEXLFJXa7mOtcRo6CjFUHUscWLD3MKiIeo1k09
nRFRzjsvrn7A8wEGD21+kwhQZ06cPYQ8EQlaxOe5NAQL9IOdaT7mWrCaLPfG77tbw6dLRUf2uccR
sY6INqCGoQAeylgVuf0KCfAxwbZqSrgiU3bj6O91mT2QwXgawfxh+MfJG8d8KckUvGE2Ok4lgliN
LhH2HMt6TKbkrXIQ8DHsBy+QbV1Q7ZcEDxA+noytc2lBWPKxvW0yVzt0OiaRCJZN6d8HXXXP1WXr
uzFjKZ93zsB4JRzSBJqO3mtmGLusNwEWVJjEcO+jbiAQJtDKbUbPve4w99BJp/jlGF+V/UjdPdg7
UbmHDvcE8NxhPPb4BSA04uKgM7W3cuA1bkWFXeoUe3HwgjSN/IGW9l6oZ5+xxLHEGAMC3LbwjHvf
1tDUIJjoiMW5neRzVzfDvaizm0wnAmUun4U2EZrlpzuPNPrcqMOLVRJAMESf5GL7WYY5ZXAOOAUl
k522wgvoHeLpmUC+BnAjyn87QXcZ3ropbCrCddcwwaN9m5bIbLyyWDdZjEI2YSplMQ6JMx0jF1iJ
jWi4/iacapK6j47le51i13furDREqI38Cosejnx1btPIcSK4JojpjX2ZBqiHgd4/ZRGucJPGdo/r
ASaaKVftiUCbteHW8K4EmSu2xvxxENUjurfxxppH8vaQ8iJgmIJtaOU16qvS3mcF6dmUmIRQpk+y
8uwD9gYa0STe+gmKardrcbOFOjXH7O0A3wwVnDs/Cp+LsJrxPuXPONerVdxmn2nsk489B/luCo3v
bnTSMoqg4dlv4kNP9qBOPBj5eoFnPLiVkbL1Ge76CfJbfG4V/8myQrEu6XNIX/9O7R+haXEus5k/
RwGJphQtkPY6X5wFicvneKQKBBGw7WVG07ocO7axTPVLc852Ay8Awll9jjqzPptDnGxbbf7RJ8j2
/Yn6ZLzEqLhWwgBL1jtybwVtSzM9enTHhqwHo+g3hS+5bri1OJumExzZY2+Q+9bqxG8aY3cGV4Ul
P0WaRIRNe5iL6GxHqbFO/FgZZ6vkxknTtRFM4ZHRCoGTg7OnWz9y0uE8CuNwVv7Dep2rzXlmNZ+m
i2+x9GftzOxJO0dp4xDUZT5ouYOYuY8wGWkqLzsFHA3rBQp0zNNpuMIO+TDftbhbD8C9yLuZdGJQ
M/Iv5owNEHrmsPIAw+TWF6+b4z3OI+889WBdEPLdFjE8+DifYthttthELePB5VXU6qUs96r5M3Rj
97T8gCh8PLDQfr7KPEzGc9KpBAzcfjPi9H6qKI9/3q0iYp3bCxy9+RQI66XQLXOjdeFhQm66q23z
cbTUQBXw2yKKdxvrtNzLlTDe1iZK+tghf2LuPzMH114BZ3plxl/7lEd9ke7TCrBubTKp0Sf7Icht
5iLefLtkMgSkTh0N1Fbo9sn70ObbakRu8r9aI2zqqGj/TiN8e22a6/ewaz7atvm1evzjN/8oH4X3
D4RI0vhD3KtqxD/0wjjbVRGIhNi1TNvk//hX+YizXZKy6lKkUSRatsU//VMvbPzDRETs6S4F5lJ2
/k/Kx9+LR4mfHUeq5Rio5sHw/6aU96yJHMJSo9NbE35os1Rqmlhhae3g1wHZlPrwcxl8H/9v8FE8
/FWc/5+eEXGvbeGCsFicvz1jmtu5DSONzuO2wY+xmmX5aoqbwe5pi/m0V375Tv7D0yky/79ZAXiD
PBHEJds1Iekqsv/361OUB8o48H+CVvPnuqSVTcfUTsFqEoZ+KefkKqr58j9+KmlJ0yaqQPDuTCXM
/uWpejc1vKKmMQZ25zNJk0/FKo2srUyC979/JvWif3tTPJOjeAisgb98a60I54Y5ZXkglNXbEn2L
+goDzjqhTfNfPj+DNf+X56JZgqfCg2FnGL9FHwSlntlFyLuyEtzRRNhcZEU2hhTnkanmSlR6D17m
aIDEAdtR7dzevbOIj+FydPv37xrQw19fiWl6Jt+moUT0//75un0mtdYj4MmjF6InoLm66WkKxgt6
k8tYjk+N7X74YE7+/mmXd/j7py0sgZlEmsKjzfvvz6sZ5LC5RsES0pJjzMDZdHsATMNT1Y5PdadF
4Mtu4ny+xLIit1aLrrVNIM2kILU2rttRipdYJC//Py/LthyaSK4txO+HrqiLzqSsKIk2wY0cpM5B
uDxbaw3Mf2X7o9Nvu5pquY39lDFHi0E/fZwIElqVXf8s0RBMc4ccL8AJ8S+nxMNfD/D/+DU5Lltb
3Dc6p5d//7jmLoZtVdAj1KAJHEpK241Sw00To9XB5ohw2zWOsW+lWVT/5dxisLP/6xL55bnVv/9y
CErp2b3WkU0/OtY9E0JcNqQPrQJs6GY9XkadwaMej4dBiPcoes1rv/0vq+U/nG84Zf/57n87vYFJ
ZNZJ/X2YQxPpgAvtboyvM1gq4mGTz7//qEkf+eun7UkbQZHn4QQxTfe3xVmwg5VZUWaHQi93buWe
RZF8Djoksknv4RRX2b7KCdaJXrsWOfoUMhlIlRSitg6AMbHq6dNZ8jtTOp09n7VjaR6SSm9XNgQp
49z1EkTXevdkW91TERPPWXwZOcF5UXwVBjbbph/JStx5Oby9YN+JjPlkwd9R/38nJspGpndDsS8m
iw0B1IQCMnSDlSOfz5VggSbsriCp0iuziHOb2Sm7jsFacZDmYTxVB9TYD0+2LY7MvGjhh4cUeiwO
XdCgOmoVF74CWRNGsamm69CMD1Fl4/O1Tn4xHguP15gT7Dwn+UPrwlPW8eCus6wDRhDiSKkYaPvW
ronnS1vpB7shfDm+pq5+TqwAdJC3A3fXrmhIbk0vprpKP3FtfKr1ZHosYUNZ2qL80XKa7whEGPXy
yTDkMUltanblAMZsNL9rYFuIlQ4/RRjtTde9bRroywPvyxjFAQLZS9oytXcamnjjZTl5tGI8hzV7
NqyMGjv97IqP8mLXfEAmZ7zBg9c8TNOTEUm+7O46aLw5iZXSjNtV17coqF3WwcBuZg01lfAibB+I
pXMEMcQr+JzA1MfvO/HnkCRbs9BenDbgkyyyT2ylO68OP1s3uDUxWK9IxNMgj+tnuGzf4Sqh8uat
sncCxjDrlz7q72LvY5SoPR05XMKB6wRmZRhMnBdL71SFxj1aYmw3Nq+EnSIFrWTBzhdP9k+eNx8y
nIhh0vP7XuNtH5OGuCVRBlePLQJth2qTRz+qfjzbenpVT8HM4Skc1ELDRqqeL5qqt4Z5ECLlqzXr
Z0d9UhQ/dyObeTfRLxoCB82G0lMkVwMXfO9Cj7LGS4XDiboaW0bwaBVYP6baeIrBPNo6WZFVQFfI
D7pHCKj8cUslE3isT7vxs21a3PQ5YZOeDM8wvCtmV9Nl5hWtc9hTVRlpUKPia5yEwF+m6l4E/YdU
YGvT4suqhTftq+Su+MiMrfHguC0CfCZnHFc3y6t3E97faPRP6robV02xiq5mKbE5VNeB8TLZnTde
62LfMVK4w6aF11W/qKU8qIuzhQNU64hbmP3sEBt8NxGF6t6uAqwN/cWq43LXQD1mJDC9GlEOUGTk
tXVpCCCTxBxOWOCFFkP5yPqwUP5Y8f2yHCsn+ETkS2pgxjqAavrVMoNHpOyk1Ls89XIqIZ3lcxDj
xUs5VooDp1s6jcPFCrlOGRrnYhwaECznifgiXOrCC69tTx0BOZiD00v204RfmZpwOW316lIfdmRC
AIllfAeHYkxp4rfThYztYrPGzfDdh+wcuY/6PKJUdLundZeEn24BowGWEtfAOti6JVCkOrlqlX2o
ovbNidiKcQz0LBcjSK5SI6RC18e96LhkeQMl8MgukR29Zu2X/8Hr9kGFJLxz+4tU58xW42WNgpeO
KJy/wrP4XIfo5lt3jaxAmkxnwBE3JeBXhE21a9u7uR7Peh1pG0DitzrxqSsP5ed+QCXt9duxds1N
bkXAjlPO25oXRDunHm8RztKWHc2LSNXRRQeDP0Q/qe2QFpUc6WMdZjgXWn9VMrPdRoxOiwqSjX87
Y1O6gWXE6FPKftv2LHibEaEJsloPB5Bt1RFJIy6iUl0mC6gLms7TCl174dhiZi60HQ5iuTZbwNQT
3UIZMkIOSvs5JJ13pY0lhKAyfh2DnpFVbme4UPjgUoOUEo3jKmU4sxLDdNFTErqXBbkUL6KLP9Xl
QEcdhrPkoOl8NJziQEmAWGn1H5WvP8cA33vdeBx89uRdvEuHvmBnK9v1z69oar8QKrwHFn1aFn9H
8s5GnvAISrpDLKg8zq/gSJDIpYTdNVOym6oBtgLLOhz7YltM3UcHYmLrFOKZvOnpOPjx0fCA4Ed4
r4lMUoPQzm92VlC/Vh2fSNBAEamym9bT3E1dGe+ia9DXM/1ZGV4CEaE1q7WIK3OjD6x5unr7CowY
X2AH793UtlIxc6ISaHGpsBe1RfDywOHjaByHtt9u+gCmRRfPBZrdcmNO8yFGTMDyRItVGbIF/+Ed
oxwjUohGl+4jPcCIg7AWxS2CAeJue8p2OX1Usr0zUZ2vJq6ZkDQ+hJ7l20whW/uEPmRKNO7i8bAc
ngzh3wfJwtVKYoxyEjxuy3dXpBxD/dx+5valQdozjiyXNsO4Dj3tioBLooeONOj0FQ4yfCJhyteO
lfbKL96ZNikRtLAPth1oSEeoicjB/O7FDpskBFJM0EkRTCzsdSn4+sIJA1D47C9CZDd21uJgVbWs
rzAj3ceoZyPxMODneFOxXTwh6LrkI4dA6HfPcz48mupc7oi7WUeY5jQcosFgfXXpg66WU5DTZRHM
hWxLICTHMnMIrm1l41xGV36kI4etJfVXd3BJ38ghMFtzqTOh92AJD9zjW0k3rRxvKrYHO7vMTmw0
W4RTAZyxYNi1XXcTSNPZtEH+0iJC2rrEt24EIwIiJrx5M0+iOMzBTYOwjCOcwqDjWN7kFZLILkfZ
kj+bALWe80rwQZFmas7y+5QNj4Yrh/c4AMmbiBOWDvEWbDvd3TWtNrzEhX3T95A82XxHm3iIvsqm
xwPoxaiDJHOWiBxvq4jPZtXvK7+MbgO6PeQ40DdrzcAGvIMgzwqL75E3IQ6o4mSfa3CDjYsXcJJG
sbOGcvQacSnd6NHOHefqOFWQpzzY6Tpy/y0LOkK2mNPryoAuVzXptSKqps1kguPHNQr96FZvgIYP
AlDN27Int1n2A1OatnOJHSUnIchGpkoWuRYwj2rHfHAwqTJvLe4TQRvN0eShxHlDgl6+DXGrMjSS
F4PJ0bFNyg2gbgJIsu5BN3r+Z4SMmdkEZzurzoihKyUjYYbaTj3mLia/qL5/aIMAhRajRzLbHYAg
bz+W2dnxbAa1TvKkIh6c7IKine6jKhmQyVG96g1UBF9DUlmIbQaYemNQ5jnu93bk8qF3A/xzgO/r
tLivLYNAV3guRKQXpPVudEm91Y/2V1vTiLMMOJNrAYjoOGBjUlkgqjrB8T/Rbu6JuYGEF+5dElJQ
KToeeblYIaOES0BvduNqANpPH5Z1OW0dr25YX57cu1NEyw/hH4x7TJktEp5B0Hes6WYewrHeoZBC
e2M0J1wtNGvrcdeRzL0HWHOfDKgwHAzGm7y1N0ZLg75xwf3qff+twSS9xoKBOLxHT2pJ4C0ySkgk
zA+uhNvmumF9GJAdNXqyrpqhXHsBTf9BAac030f1UIyAtImeFiVjP8bVgEao/GB2vPc0/Skh1AlC
Pbto233rVBEyxvDTqt0Tx2BKQABXutwq2GQyJ28FDDpfTclnOMz7gD4BpzMPU3b+ZFaggGfCFRlE
WocOaX3IVWE/asEmGBWBFCKW5QevAFWyHej997TSFDgmg/lrJm9F2npbK/1KCiLEYLNXoTwURW0U
7G3GULIVLxK5+Y7dG8ahqL8VU/PqSYXxz5iXhFFYbFAob3ST2mDu5EGOTHlglkPH7qw1UY1smVRJ
CRez3/edd3bYPoBMNi65iVxeTpTpGmWyg2WSMI/0qi6YP7tLmLjQbCUR9U9csHw41u2Vbn/pHbR1
BRAnoYqCxJ2JF6JLXWgV13eTOkswAQVGuQIFxUkQ4vd+KVuTkHTvcuKVNV/oDXOFZTcT90wP6wxl
s4cyWccypxkjr9TiCxq0VUKNt14+k9mSL0VePHBO+lLI4G4pdduYbaY0AR03UXwxJcUbtKAnA+eC
iTyY913r1dUr96pSJpDokuOLQ0IMeyrX+32kM8iKtG8wOKlB2TSNfpBvZ8s5qP8A9FRMh+LPue58
ivg43wapf0+ihVx5OQ+VQyEZcnc7k9Kuzik0MidhDi2jg7axZF3fhHJrszHdlVG9jm3MLj38udmi
upDo71eZr239EEYevHjwWtU21fgaY7XZQn/NBlp9CiG8fmxC7isznHeSiS5OXGtrpllX0+bzH2YE
3Rn7NE14KqISYrmKwSDuNt2bOR9ugTa5H+9m13nOpLiD3/lZ2iAW45axTXVX+OoQc+aLw3V6XUYV
fO2yAQpaPeN0zrbDmLwgLq6wB6FON2SDj7Mpzlaf32iune2CSo5bP8q/TTbZU+wvXWdlJD57PbYr
gWRraqlPVku4+VlStfmjGpmVOZuvqdKnVQkNzZu5oKptKbqwNwyloEb4Tm0iadQKDfB2rGpvPiPy
38iS2Xed8V2rl90hCEBRgF3eYLfQ6+nBtHSAwFaxESja1iJigm0K9zlKvUNScqU2MNqikh+IrjYO
gTU8WcN0jmqK487lg6eyZ4O2y6LoUwP2uI27/impqHuyNCBbubgVBVNWp+mx3JuX5TvooswHITgf
QqV5Q6BMRViovYXaH+vh9AUG1LXLVPhKHU2kBqMCci1sjMsu2Upnkou1O92h1BI6zWryQK8GsZeb
5UWYTbHx1NY2F9mtKqb4nDg9qc1qGc/nznl1Y69eacV0yk3zRlQcE/h4Hiu00647ndOkvTdpQ4Bw
PWkTv8ncWsUNg0Cl/+EE/ftQvNqiRsI6pRsyUu9yeKkeLT3LFIeik29ljxa8NMYbY6bYndzoaqkt
+hBQkvlflvbb8uINdc0pbdarmdGoiLlIkWD72aIhQxPAiSYhsgpk0JHOs9rvIphqWPBJJO78jF6K
AfI9Mx5HIxK0YMZbK+aKqTn3Wp+pGfSrOmF0OfhW5m46Zxt3NASi+JpFysezZFDJtLmh0KAIZq/X
oQm2quelm1wFrKPaedOkoHlmsr0kwOesrstmG2BnyD/qnmNaber7gpK9w6/ruoV3Y5O51YoWo5pf
EMwdyC0lhrdt2QmzgvmNAEJAFuwNzDjLUTur7lilo0xvUWgva15aFVO85UDbyfGUd81bMrIBUSfa
8kse9T/qipEypxL1rYZ4UkXhXMc0BJf7PQZoEAAjXadpzmlGu58s81b3MAgi4WYPTwuibzh6gnF8
ctyXpAu/V8Zuzumq1MIEmGQd/Y5Txqw+k95/HOfxq3qbQlM9ZU6KZSvuHEkzU2n/l8Zl1wD/oGrl
QvJqcnRUiAqAMTLYGzOuXMtswGqhXPstWjbft6q1ZswXfIafY5k+AYPZzQiAvJDDHxAGm/swP44V
Dlk1wIgNwujqBumeTtMLq9ck4hlJPPsO1fBxghBxB10NfMuMWhvtyKhnb1AkumppLzdRrZpTWBOK
blXpUcPkMTyIVNyNI0uwqRgwMbBAnjI+wGCZtktjIXxJUTuDQ5TNuhpYeEHEBrz1smZdssCNCTYY
Wb+qEug6tBMW5BWIvPoFhfrPjge8sGted3d9au56eifCUXtrVqU5ZjhZxR7kLbv1pX0W7yPPSlah
9G8HEjmmhrO6x4cTm7xN3uJYD+80DwGfDdu0U5ltBoUfRIuvbW/cLsdD66PgFMQ5FREbqkmTGxwE
P5y5ZS9UTTxzAp5m3ASO/IJi7CAJi1sxIODwa9wXC8jjZtlq+xFWGys9GfQY+4I92zQyFcez4Kvt
Pdf7vgo+Bfy8lZPOW7xbOBVkcqyH7ikl7mQq4ctqNP+BQNsBhgJ8EaqidujCLjutQLXK0pEzQ45B
s20ziUOSY4mBy2rpkWYaV92Iplvu3Cy00DjkbEDOZ7LOSejCIUxzKuQLcVKWZDWbnEjp3GXhRIWD
IrigSekbA0StMdxXHfDKGpPXqpqiZ2Q+3j4+DlZICFdCfpDBBlm3iscQ7B66FNTLfnNnYpNxKk6v
ffyK4KVZEXeJ5N5Jf+R1b9wte898FtsoxtWUAp1BaJ+hup9uBrxBK0iaGokGGR5Jx726RkbFcBdY
9p09Zp9Ll0ZDVL+p02hTldhThC7l3kHE4YRc2nJak8vFjlIx2cJ4X0UOW2PPMT2UQZSnk/vDDVFc
eqoll6motDCWH1JBxeoMEWYZYhRQDbGypBtdW3x2pHzTdqJGJjnjoYgzfFqcSia17y09ZkihkX+B
E/3ZjcRqSK+g1e1uIiv8jMuHbOISEs90lObiazO396XG1tsvEjZRQAVW6LFpJ0xQBK3ovOyZiQWg
5ayubYmgjG5d8VE1GjhXmtWzak2ZKmostxKXivGeLsMK/SJq3abb1KQGwdAhMALB1RofxxW5DU2D
HfiN7nY5lhvNZI9azvdLNbe8UUqvaVNC2GaTWqzozGae+tKtlj9qExgWmNFjYFRPjSzfPQaMSBBu
jUn/5juU26hPaKqmb25UQmULLZ+Wg/GzJyBsqmsi0gqSVdZq1Y/JU4U9lhI45aiExtzk0zfNp1ZB
n3c3e48DdFG+AL8luJZ9aCtMslpvG66lnEpr8wBy+xTz1k72eNRlyaagnn74lvtFs8kVZHu+dwLU
EbaHQ6DyIKBUhIaX2S6teVuSpeXk6S7DIxdW34HsiV3o3OPvOGp6+Y10HhfsIHtdvwWoZQelwk9p
K06X/caZ0vNgRubtqPfd86Rnr1nSr7TMGQ8Yap1S83azMz6VXqhtXdp360iHaNVNpUPQjlZfmhnQ
iHMqIIAg7bBggVhpfO8XNnhAor1GvDl6X90RNIx6ERg57oIeghLgYnDGnbOuqrTZpQZlQ9yNgCUs
HXY6Wrk+nHe6ZDJX+n5/COLhpe4sccyiZj1QbrM9uuaDZeN4fXWI4XQyHIRNqb0BRFU90iA+zKX0
cGEkX4gosvdD5yRwSgZzbzv5Qz7IADakoz+JisRzfP3tKVNszQWw6cxOdYzR0gXmiFxZ3fgGN6B0
8944LQjLnzdO4Z7aGO4oF3wwE0FuuTsU3Y+on8VpuREKdYlohionKMgZwWjhpPl9GgFImHptqwAD
Gxwa9A9C+sUi5EyzYDcHnbOdn3jmRhQAW5o0/d4oWXmXYfgrGSikcWRssxCR4oLVWG6ixP/m1ZO3
Na3KOeEC/PVmeSwuqTwIO3uPinw1pcV05NO0saUO9mm599uPVthZ+8CpTxFGnrNtd+NWeLjVtDzW
T3/elAPIBMMr421f+bRwqjFqjnGOq8wviSbsu4OlJdCjw2qosKNzFrAi8u+s52wI5W7wwGxa47jV
MYMsqMzlhrwYtPONOq5o+GPhmjAhqJsYzhciPToahmYZMDS5od2vaJrc6xLs+4AKuOsOqjeJ94aj
NaoePA3Kf1HqT01i6DiTYqiwuQrY9MUxhDd9k5jRqyVqchPatmbjGGUHLdWDE98SfvRgnY16+ayL
+oZ/Hu+E0UGITNL46KU9Nt8oBw8nvZxEHLLHHEMz8Rrq5VbEYbT1PDLqWlKodjYVAScdXKcMf2XL
glI/0mivHgaeY/lpHPA/0uEnMcbL5b7reDnBMJVPM6GbT5MNV1gW9CmWxxTpvvU68WBr92OiF4/w
HGmKTTt3jr7ZOpjaCGdcvhJQX6EAzatZgUgXXVXTaQo/qj5UGF0/SPUBXaqkW4tqa7n3p5zr52M6
8NM+sL/KYQ7XRC52m8F0v2m62+5Aw1dnFH3BGa/n6EXjqVc3y72xD59pnM3AZbiCgx4akZGlnzGD
9m2i8KvLQ8uNngDPX+6Viubqpig5OemlR5M5g0lP8uSEb7yYx6RnlZtFC2Ivte+mR6/1e6ZN3Mhp
+s7lCNKPO/vPk7kvhvrZATTr18V0gJq4NUNLnFx1dOL/1fedHd9UilSbtf5WajkZX2N/4yicLVpj
k/rf0bftSHoeyFvHoh1u1QCTI8XDxdZMnVhvpxZS7mKXahQ9V7SlvR4i3Tja0ePi1eoTaJzrTJ1t
FrNW4Rf7SFF5LVsBegPF6iX/EbeH4vemo3kXynjLKNE8wCUqASCQfdGA6Ib9WwuSqRarlsB4uItB
BANwghWcQuqAek/+66xhIhP5d1xy3Wna2x0E4sWztXi4AjOhxlju6tLGVCjhFdOKGJExwptxZ90+
LfeWG9ivf/wYOaW5Iy+NK2d3hI9IYIAyMeGl40mG8I97y2NO8DoEsILpHpOi5Y+0x0PQnyyBiLQ8
X7ZbE2vTqjGat8ngY41cLtFT/4An7GsaVg3WW9gBZT0djKB9NROXbx4X+TTp24TFTONhAC0MSNLs
LNAbrV/elJ6iAYNHs9ny5GkMMLvU331p72P33MTQn4vxzavKy+y0X5KRipHQhcNAXcrO14xJ/aOE
DybrleRS5nORksFr4b2OqnzbwFvwNPtNx/ECiq/5UVGUt3XaKSZIuf20Sm0VGVCAhkE6x3ACpWe4
yMgAzEvhlpsiUeheQgFiJ3tvsMGyMcHT4EKb64L3sfKvk02ioNs85QFOdBVUTdd0F2jhUb0B3Rz2
1GWSQ2IMrf2cUOvFE8VtJ5GRo7x4acnCpcmyJsFrF3FCrmMlklXhd5Z7l4ac7WoBl876Vs/8EYWc
lSOXuQHwRxTSajSc7EtQouR2QvliesG75bbvVm7Q93qMEgz8aUAFh7/bJFSx/jpoyc1sneaKVGDd
ZN4rMlxyM+RffWrNm6yIvnIWuk30sD5qBuMptyr3Ztc9mCQ6rOXYTYeZzLWs1uyt1WO7HyIucKhv
8XggpK0f8RwNW6rZ+mYWdMAZRX3GJvia/8fdmSzHrWxZ9lfKco40wOFwAIOaRN8w2ImkKE1glCih
bx391+dC6FWmLu+zK6tpTmiiSAZBBAA/fs7ea1+7PNLoNkVpnq8pL8tGIEueepfwGHwwVNTZdV4X
+KjYk/KQB82DZfZH1KNs1ZaOXuKHP5dWECJhNlQmHRYvJ4dZBLhPYGskzvDSEP+6cqDBJcgtTAxk
uNeQLaOsMNi34JmnQeI292k9bG2VvsW++cmmWKR3yJ7Zy9t1jDXMQxqP4GBpISEl6GgLZXH2JpbM
s4Os/dM/620WTOtf9UW+ya4AWZPPVJAw3A/6Ij3PoQS5jD6/dA4Foek0XMwI7mVDeCklXJV/o9Ij
ZLtGTJvn9CeWVhOZ1ZsO27YfJYBYqbppUMRYzJadwfVUhrQZpbfJ7OFIiAw56A0S9cLSREsopszX
rOCA/Ta0v6GffiqCMJgJUhOai6MbUv5At6dMlLXT9RflibfRSYy1AW9tVWa7mcc1JX9CsqSBqb7f
/vNJsRZB11/0cctJQUNqudJZ9I8fdXmhCCfsSdmhya2XDjlRk7JlXQ4J8/rFcs/zcAh97OMj5JF/
/t3i3/xuC+MVvxTkLqLYBYf8m+BLy97JafVnh2qZeOcB+y9+kRW9OLQZDIFTSEyPwNtfptF68Vxx
9IcBclL8k7HoY+CHoPMlzhJ0LVPXXoCbkA1Ny+efj1L9TRRGtJXpOr7nLXRehoZ/PcqiGYtUqpTL
xuMoo5YNoqf1sOIxzGZyWtprBWbQSnU+qn90VUjG6iH9uYg5YpCbq7xgOtJl3q5kR4zW4M1e9nJe
hvrTLYu3pMnfMlqFXBM7KSjKwiT6CneW4vb+KkEMzWXfvrQD25qEtNfkahkM2RRedRpsE34yCFab
xatEpizBsmlW7cHRn8IZ1fpylJ4d4VjpGcWNTXYZE3kYJmchSfSPUx79iIvhDrpK9rhs2OjzvKlm
eMwa3a/l+FksTcZYkXpNHCsiD1h5/b6xp0/ZGB3++VwDN//75Wg5lrAd5UL//ptgtRrj0iBBJj3E
KnWIpZNbNKrsfhe9SbM8yaReVFF5daRHg7OkmECeZErcWj22mtEsWQ7oKHsu7Esjq/QZ7Mxw0L2x
z5aVG+otceE4ymHthfRPGr9/hI5DrLtV3szaz3e9Of/MZ6Pn4UbCsKqn3bXZHEZ0LOyQrIroLdQG
QjiLfnXMW7cMFIuYJlky8Oxv2KOYaFRWdk7VJWiI2gnRTy7dN9oM5MzQc2MJ3Sbt/RAxmEotIAR5
mb26MztiZtpvoGIRCs3dGjIw4svA/ZqBJFhdvw7Fkj4/Xf8KhGaWEIBCz8Gw2mqbFO33nCRO2vV5
LqgU7G02xHtoK2+dYByZ2+bei1pGXma+LUJovontLqORONwNhflMoUe/io6PpDWXioa0WYI1JPvv
teO3j9dee2WUt9JNj1Fl/CgFl09B8i8GEueL1VPuBbj42yRlg2WiK9OhRshSluTCDHsjF4S8J3W1
Y1ySrIykOlZvOGImTI4IStPMeXH4IhOCU1gO38h6aSjOdvgCL3blHqtFJKBi1onGVwccgV/DnPt8
OdT6GJbRD1xUj3AY+7tJLcHgmEZiIrJfiD9ArFFDeBvaBhqFfv7D5fpvVhTLEcoyFzsoRNIPD7Cw
Q2MiDZ0e7OVPXlYDonYIaKj8dwMwMkFGKoroLjF8XgXlMrxbltdyUdLJRUZVt9kf9Lt/V3z7Ng5M
4fDQIo1PiA+H1E5qUFVsxYfMCb9UeXJP+XxcWt9wytAiTsdgUZwBk3tZpFe5l70FZv3Z9pw/nJt/
83C3ffTWAouERBL5UXrexV0fqKKMD200kuDScVd1oK10tUbZ0oImFt8btmr97HxXDfOXEMm5Xvob
atGPoadY62kuCJfznswufhKAhrZ0woJ1XI1/UOL6f5PJ+9LkmYNC3rcsfEEfdLgU2OARsyE6jGkS
bAym6Cgr4NjqJU8Hd5/Pp6s5U+7W4W07F+Y5EgAPXFM2W8EP0qC+mdJ42Haxl2/RT7hrsXSjYgh5
ni2xeEWLMwwSeVd2/guudAQPAC/sE2fIwBfo6+OQjs/5lBD/tDDcRE6ecZDKDdlD/ovPXkiYjwJ4
aZqR4rL0xEMikKk15oNI7Q2dPvy1oJ2N7HPltOkhq4tuW3Uk63FbrFuUlc8AYXcq929VNM0XjG7E
tTK3MOD4hrJSp6ThtrHBNxCiZs272Dc+NxVRWDHyXa5g83XKEOsa9mHpOV6losXCnfKNp4gBrska
EYnovlc8kGcSS/wIbVRo59MmB46JDfq+6MKfTml2e2UfgiRrDqX2aGiXY7KrVROBB6xvar+qHrMJ
C51KeVrlUzsemjj+0Q5x+av6+F+beuCjyf/t8bR5a9/+zw9Wr3a6fct//N//gCQV6/it4IHx67+X
NA3r10/9y83kef/pWUrQrrV/hRWgb/9/8QcSnzzlnyd8y7Scv7jh7f80hScWYzfhCD7M8P+2Mwle
kN4voywGDSb++v+voE7LXPT1vxWj1nLzYZiyHNexpOt8NOHEUzN0ZWw1x8Lp9SaOtL/3mumpnmHD
L3mZSihjixfP308NxKsxH3YCmOEaUriJUfOCe3k3uZEFGA9kn+VM+6K+jKQpPTRB/mwluDGLgSVL
egbixnZhUjFGCCqW6WKEFGml2Uq2zD9KQodE8yVDgY/GFrI0zOB60zUAGZvP3p2mS7h3qY9WOkdc
Xr5mCgt0kaBph1lHf9TA3O3wlDcC92YmdHs3zgS8VblmqkQd7XWsxjjHV8C8CYrL3+pMMpCUzVNT
axJ/wNWvSxN8Sy+9aiUtgUPSAWPC3MkqjO5HCyLi2IXVIWP93rqI4bPKAPuZQwOA4vhW5UtQYjWd
xnpCE7MkR7AOjkTVsK6Wp8r3hrtm0gfTKk1mabZB2NlwSNT4rkmEskhrJl47xO6u2KyVwuYhwhCS
Po1aD5aN7ga9tc88e5dbvbsuYswSoeHNh07RIArZtCee/Dqljv2n+vDvFwhGASEdrhKuOarEv9bi
yeQ1jI4rygfbfzJboh+vHzIPFayjdEV7osOPn3V3ZsdBSbQoPIz/dTJ/u7vu/+iU4VqVgCVMW7Jn
9lzr4+ZFsGsfQ7Bxx+u4La6KL6BRJE81o7sPRf5s+MWPWGZ/OgMfSo7l12I4RCNoeY6/LPF/PQNk
LFnYx1R2hAd3Y9bQPLmwA/iKUdLAKxXkshrJohycQfA1gCEMDWE7GNoTf4Y61uX88s/nQSzb5r/e
tNKVvmtaihvWM82lpP9tF5eYQg95obPjtaRJCqIMNa2F1TS0+/GqSejoFCmZKbq96Xkoshl2YQoR
iCJ3pIahe+v/6JEfr5WarT2yiP31pfCUb0dbsHEJkk//fNAf9xnX0+hIS+HC8yTesA9lUsgdwFwp
4aCJ8t7Fejq0iTchqzZcWkPKYnPuxBt7YEdOb2SNJqFawSZQK4geJSyK91pNePV9gqo7o3xQOTvD
uEaDZm/rkRBXOF6BSP11Viff2nJBGQidnojOJQLcmL7B8b2tGQXviLR8H42x3QUOmQJOJB6FV7db
okef/vAXLxfGh7eJtAf+UiKNfGnJD3/xmEJizdH3HouWRBiDQIaG+gSp3TPR3OLG9r2tX8gEiZxM
ThZhrWtEfQETULThFTO6XWWjCer7nHQBCJJm4+zizqY8QBchRv+prxXNqeCWRIJ+qyoeAn7VVZsi
C1CHWR17G4ANDsMFgj+6t7oc50NjoNcozWJbE2Yah3Ir++BP98sHxypvtEODA5MdwjY+fiztMgvN
I26h5Ng2/lNJOCCnfL5rguwb4Rvdvv5ZIJOjYW4QDjdpSPBOs222rg5BWmiISaM6tzpU6xwP7u0f
3pJ/d2wcH0U6WwcpryX0b3dOU/sE/zYqOdYTFt4U0kZWvpYe4s9aqydSSggNMJztdTkQPf51VUns
ikqv7AwJOs0gAxABjkDxVbvkrMzEnsOYfeCyBHHZ18irW9BHNLh+OtL0VoV4mv2JacbZ85z7OrSa
A8J+c1vSgth4WX6vk15uCLRkd4sgOk7ir7EM1B+coNbfH2EO9mGLWhvjo6vM5eu//dkpE0va0FVy
nBWpJ3C57tnU+2tcjgTrzLA9awTjRbsfWhtTG5/MU4N2pI4ek1zmhwL0/x96PNaHdUXiCzWlT+lD
KeNY5scumIyNAd2vHx+jwOdeNec7YmTlvoGNUWSuPEatR6wuQmzhe0jC3YYM5QF3UG796UiW2/C3
2/R6JDRAuBzoVAJb/PB8T/JWGSiu42Mbk5os33U0kvsLhmsX04dZw8sHcxKFp5nYohChbllGmEjz
ihymAeav3brPmUdoWtTNaucQY1pCZvzDdfuxb7ecLcdmXKdY+XiaLGfztzcQVbPGoTDyKNHOrY9R
BQhhupF++WIg/Plq1xvwOPkZ/E6AyPub28NGARNn3jpxfktB+Q7ELF55FbhQP/mEwmyNgR3hiJff
C/JGUa0SHFv6sth6c94TEmA8d11U48ESmlghqj0PnLfhVn88+x/bT/xlls+OjJWBDDDz4x3ZsxOM
a6eNj6ZEnVG37TLAQrroLfF4mswKGyFsIVo0OJCO12VGCkVgT/nJgZ20Ei7gPgTUaWL84Z5xPjpF
OTDBKgtwAO+4YOj011Peh6ov54B0rCHx9247JcSElwlr/fTkmADWxyQdUJPPj15gW8sJhIbBxx1e
ZnQGOUVoyMLmFs5Gj4FxdAhVKcmYP5J1ZzFp0IjZrLViJnxn9vniA1fhpsdvtvIMdQD43T0B8aGL
OSfGG/bgo2P3ep1N7fuYSpJqZqtb060BBCBWQ+nkDx2Q1N1UxkwUSiTxtcCV4DNoRK/bvgc9yNC0
wy8qUuuu6Hkf2bLWTtW+Qey/jALKS7Yt2yg7+KjFOj9Es5zOyRKKTY5sTGhBwIE8/PNl7f6bh4DD
xbyYcckFMf/G4nKIs5pdwzhIyg/E7zGrN7ykeeYPzzpH3dt5/xAsaeZe0Be7uvZoz+f0rWAvLfpY
sdcN7Vs/HZ0jWXIbh5D0+4kwpakvq2NTFj9Khpk7JcPPQebrA/ezt6a3DsGEMnM1+EMMRgT9V5AG
PvLG6q7qG/mlCp7cYKPZOd2UsFZ2zey/JmGkCIcSYMGKAOBRb5enGdxOGcHFz0CMUjstz4fxTEIB
qtPh56AJoXUGB1wY5dxGmb6JJ06yf9LNW6Snu5kG0brx2C/YJJig5Q8JYMZDFBtRuw4Bbx1AzRws
D3hspYx+M2T+Vwde1UNBFhZHDHSnQZNolAlJ7yOxsI7/B3e29WG95NnomVz/Jjs3alX18Q3CLdyW
mrbmEQ4fmVOFvktJZTsAxfERzk37xGm3JZO3FXYpCpmxeFJZSuvUQ6vmWHREXXFJjTJDmCA1jUnd
bv/5EvobbWA5QtZx6g3h8fHjpoAZHReRoeNftXA99J/yICTuw2RtZ76wGrjNVvCjd0NQziiUqH/C
uvyK5R5pKLylVQnuUM7uRL+XDdgfjo5+wYe1hUBLOAhsHRhn/C1ecvK0o+WYcJWBktnHMSlJtCu/
Zomb7oJFsl+NKFEJJJ/ORR4zz0sO+ZyI1a9FL6rDzT8fkP1rR//X5c6zbROKicNWikP7UJVmmKNF
D0j/gHpSwMHV6SPGIcat3rHoC+OVL+3aKC5uyBeM9nn1w89E9WaXX6xkMFelbTffO3QDhhHlhwFg
+lmWPyhnunPgDmSEws7ZRbF9D8173A5R7e2uEeFZz13RWzMG8eyFOUAJjgetPjPv+8YlH4yUgOrI
W3lJRv1eVmVyUQkICd0S7CRK7vOwB/3OmdxFIUau2e/tPazGb00SRTejUwuI1g0pXskyv/bJ4U3c
e6xEzP9pix36ZjNp6X1Hly/gicqmOkl79A91EZ67jJdK/FLvHInrKTHDR1/N3rHELL3OQXSjDcjj
U5UEw9ou53Ef9fonbzdy26S3d2Ly3u0GtG6GlO7U5+CMPRPERTT3BwK5YUUjQCqZX27cSCZPwvvC
yY4udjE8BqYMdu5A3ASTpXSt2ECzyHnWjapamJyMtwkxyHZw5OXRL5pNTNCT2Hiias4sqLjAhvnB
Hp2VdGlJOPPEdGlAY5UtnYtwSuK9VWZfXMsYQT51ZM8uzHO2TQV4OfklL6RDrUdIn+9uqtRQl3n0
EDx4GJlrVl+CTxQrFukldIaDaF82gXqdxT7FGtRE/XRsc/FzmlPx2GXJmztPA32gycCKJqfViJaj
o7u1x7IgN688BG9zDMwXK3GOemiD22z2cAEX/bxOxoF30ut3wALEgdjIatOgTNxWrj9sR5TYa4nk
4b4SeY1VkMwdIa09uxuxbwV3NdGtxnGWCQB28h8B57svIRPQzVQVt3oYjV2sbLIgzREfjqO+oCYG
LBEW5WkBaW/U4H2PZMaQBKs/5kMoCVaNijFPxuaJbTO5K13q8pMTMDOjRPBC3tA6Ksr2yLzufXB7
nM2GWsR7Ffb3Ygo3GmIzzYuLdHS4iV19tseUFJlpeJa40FcUVeFGAR3oa6tFa2JZ2164ziar1Fn6
BODFg4Zqqt29kM3FTLLokuLsBk2VYsErkAJjK1uHjmJfXOXjQcXyQdj9En5Hzz/tRgLuy87YJGPs
rLIAc++Y1/dzt/wK5d64WWk+mLV1jnq2ja1A47YU3U0R7BIQXlhkyf5EHuIy50No4UbiWBL2AOaI
2HZjpvPWMJP03E5sG9ceAYCjAqLn8jmwCsxuOkgX7mR8n2Wtgw+C5cv2Xsq+jh8afGoEUAE5D0qz
v/jWZDEt4oaMxLMwsKoLLWgFakIABAXTxogisRoRxe5KpfdpEAY3CzpGQdLZZXbNvnb81BeTulAD
VUkeHGjbz3s1yju0j+HFzL/35kDAoWQiNaZ+eHGXgyYn/A5GPU7QEjujdi1KMHbJu9RGPtZHYY28
XxLGMO5rOwpvxfRd5dYGNph1SVEwIbMoEStL5M5Ggu7bLEpmTZ0V7uO5f5I5Gu8ySW760ZZb02Ap
983o0GpvnRXKvOmt8RKoAZ0R4M4HY+w21vKHlzjF9lbv4XJFdfriVW26DZL5ObXEDfUjyWl50dx5
goNLwzj4TBDZizFjSnYN37rMXg3EdxGTEGizz4fZflkA/1Apov7c2+xyWQ3jCPkst9Wu0k5xo2wU
Q26cys+kpKuNbSfFeRKwO0pDm19q8mFXSarutT/LPVt3zpNHf8KS+oDsRm8tSwyAE73v5WD3myKU
BiejNdc0fR6b0PKhH0paHVMizpaTfK2yNtxTqbWUkrfYbLYUGmz96/lVNjx6UL4TPWvRmgh+5D1d
A3aN76Bu9K5Gi3/EvNnfxTMJG1nuP/QoYrn6AM+xzWaHU4QHUiitTTHJmtvy4LjRUz6MzZ1Zlu1G
xnbBftyu9ulwcYM73srsaA3NN9cfgaWYVnXMOp5DvdHbt7RJXgEWkcrSapLU4+iSF9k5izFCZvWD
E3EPlo2NBc53Rp71DOqbRGsIcyOe0m5vN8NbUcqXdjCLS5pUYkP6Vw1rEQx4miB7cabb66uOmhml
GXvBNh2HBjCsHe2k9VWODc+qgWD1KDP3YmqQ8xdmdZm1ONpMtjcttnvCiHL4A/4pk1zQZj9CFCC4
dFdF5xkcJ0hGhOUeesnZWoiJYIuIZsP5H2Jlyf1G4ZZCgzWX6rEC2XEX0Q53O69bM6XITsT/MaCy
GzJ3/dI8hCEsGcMctnjuKL+VD8RZZWfcsevOoemKqNpfd0U9XYayec7cihra7l+z7q3Nad6wY8G2
4aW3Y1QwqG94g2NShobcUWt6UM2O5wVGRmTDVJXJXdk4N4VSyc1A+gzl2iDQFkpeJo1Y1VgE67y0
P2FmTaV1Nvxp65t1c0yMcjsUuXej+0OBqgwJEx4ZrtgjJPLX2Xetm8g1sXtGJwSh9dbKKQGxuxAF
5Jct28iuPfhFeq68Jz9i9+BPCK8NTRoKbA9I+gp+YeLhdW1Hd9tXPXqEvGvOJnH3Ck0ls3xE/sVU
2QdLY2wdUmQN/uw9p6P/7nZRcfFldJpzmlxdUnVI1EMS9YIJgQ/5sQZWX5OoBHbhjmIf061LFY53
JMD6e3/A/9j/1C2hLelsPGayiYhGZYZC6ku9yYhxqdw+RY7siFU+zskaucNRZkwtXWY4y8wz2sE5
SleWOVRHP2levHj4Ohifx1yNIdoSVDHTGsWg8yldBh48x4/cBd4q9qkMGXY+VwNiApJKXPegbb4X
p7t1I/Kt58Wf4o42I7ecZtGNoZgRj8lYZ97bQ7VXaftmxuVpZCWGwXOHgXZesfOj7dTssHLUu8kr
FF1oBiRavYTDDPxdEwlhzcGDiwQtzVEbqtbAHTMGzFvHcNe11a0NMRQHeRPuGkviO3U+UVJvRKwG
vP/AP+Pcw4o8d7Rhsm/TNii6bxXp1+ueZsyk7S+hW7FnDzLktulTQ2tkRezPazdItKAsA8eBMLFV
T0AgJXGRMQnHuWsElG0iPTcms+l8dvdpPJOsMWO8aabCX40pacJMBcgSEWa8dhFJj6SZ9CbxZ5+H
vkpZT9N4U2UszXEonob5VXRtvk3Bjm6kDaeVMTjRTG7ebod6eq8Ge6R9q94tWb0kAxNaZ9SgcI0E
vCDlRIA7YEpLUrTML3Fk7+pUY7Nq9D6J0YbQYUXZFpVwlMYb00ffOg/Gq2zRtuDUZG9PpH1N4KFm
u51BZi5QNUZpii+iEISB2vo5YgNHWQFWlrK97w0kAlH1zVL22VW5Jrxz7mnARJe+oGWXqD1BZu1a
10zWm8Qn80adG0bf8RwSljcadyS0+XPlIqwLV66bk4Do1pz2DpnRmAf3gElW4GuSddJmxAHNFgYe
Ov8rVq87O9yPGPEmLGojG6cucm+ypRnkV+KNNNSFppKt27QkZjn7Lorp7Ic3E/hW7kaUO5ZZUCl0
6W1LKBrLdWPCuPhGYNujcvNPlWoOqq+eW/oNkH5octQwk1ayAMOM1avIzYMf8uAj4BkbYMbtMtTJ
97QVm3wo6E10z1Fbxit6idaG8DC2JoZ/VCnCnK+6zIuH3PMPEY+CDbIKHn1LN9DsMao3VfQJ9XCE
88ppLowAuSVqNPXT3HylOGLJ7nFaq8h/VrHJ0mkV+w7a8umaIIm3qzh5BdFXuOYoVZZPr1+4fsv1
018fUHCcQMYty9r1n0MAusZz3q7fp/KBdez6jT7jw399z/XzCcfh8hQ6Xz/79Y0WStSdP5o3vz79
7VctLz2AiCaGMQrIj0G91ZVDsq9AyH58ZdFiXtr+/rKTFhsa8STVLH/G9Tiv//r1k79+2W+vEvqQ
L+Ykw8nYx/P6ehggShBUhQnS5+VYrj/+4fh+e8kP3/PhxH08Nb9eZ3nZsCuefU0zagovocN2XbZm
fnS07u+YCh/6BHXA4I5vPml81Kow1Q1sM5UXYUpu3G4/9XT2Z7OENcQT7RrGtA6tfri3PQr8JB9e
8wgYVxq/9WlBwh5tUF05iPLbXSMRmTRt9DK0o+JS77yt2cJViwlf2UIT+Iz71L+4WMdrcwgItMYr
aDMhxj6Kp6VIK43Vrb+HbNdQWhn5sQmiE9ay4qZk9o4A/EZ5eX5vo+DEF7ktbLZgbECirRcF1koJ
86eO/PAxMb81A9gvkcYeQCqSQwJfjjvvOBfU58Y4vxFO+JCO0TYc+rVlViOysXJd0+2DFsDTlDSt
S4Z8/ZhZOI0JQDsn2FGaaZlDBKVGeH3TRtGqijPzUPazu4YrzVbKa1GtuM0+khDAuVYu5jRiVCRa
DA1rtPeM+44oS3gYBdSnPlsNFdA13z6EjkEY+LZhx7YOSxkQY+O6TLs4aUScM93sJirV7D4zP8W0
ujfN7H73CFZat7a/tjWgNjUcFZfOyhXvGTUbsmZWo2jYWU5VbxMXoTKpJxeEEzZYRiPej0XXoO+M
qXt62FG5cZuPtX9neMc6Hy70Nd4gquxR4RCGDlU8R8oIoAecpNs+J3bg3URoIOOGs2f705fK8u8d
pkn7JkG31ubGrh+A4FAqNtugS2J6tOlDZRPL4Ya+exiD6V5mPFBlBnhelEgnm9uhcLJjEQzMsezP
oseYpHoKkdpNS46Wdrqd6JuGHfWdB90krG9dM4hv5GQDOeCqh5ri1aD+JZ4YoqfGeQLB4BIdygN0
hxQsWNuT+UyuFqm1sxEf5rzcRUXNJGcxXaTZtLLoPWBtJQCwITtATQ0xALQ8IiaZk19sXAJ5V3nH
GkgEEFQt0wBetNSLylC4/SZLbzJRBgtMP0aoHL9jKy92OVmiwZREe5Br1sFqlXcb2emayED25kk2
b4QbIwXvqnv+NH3JmSYUzJVvjcSkoeH+0BkCFyPARyHijugax+kOkJEQbW6LCmMbADLOTF0frXg8
Fz4XlleHySd3fJemNo/8EIyCMU+RhZfbqVRf+74ezo37LZk/NfOcHeqZ5PrY1hDh11UfN9s5JLhR
ivnNkVSSRTzcZUXwlIbynSmSbNx5HbnTMXWME+HSHGSeBYfe9bCHw/sG2La4ZwMHZfvsV1sWu9ex
K7j07dhbqHcBXaP6Dq1rt3SOVkya0xtyDhfYNguO47IQNyAZIA2dhSytLYl4nknrrLC2do6IoRFp
sTMz97PQIPrGjEYSY7onrdOHZTwwdcPIqq3inR3rpxQvkuN8M20iF+ny3DczupYoR53r2gVhVot+
DINYS55Cf9dgel9ngnBOz6ysQ107XwusDjtPhoQaOKh33RjNiBjybmtX7auVRufWtcZ9Z8/v4EZh
5E2fRDXsUWgHOCPHUZ2gvGi8YNZPLsBhPYwZNUQiXyx3AB7vWphJJfYBhLo73xYd6IPpEGCwx09H
vwZjeGHT4GebHGGwxmNfiAwY4TdqjLEN43OZydOsMoOcMB9zGvuXUDSPfpGUyCinl8whgTeNX3wT
A4MoqpM2A5zwiXUp4X/3szhBzKCLKvujM8VPBriiNTNFuO51YDDPkfm+eXcQK6qSzCpkSvOmSESJ
Ptl2t13ePyW0LewaboDhPXityYUWyBFakNzGjxpg4C6rseeVU/aQp/llcoS5ZVgARuu9tW2x1W17
k4f1Zx9Q5SoJUQN0Q/5UER5JgGjibYyBHrgftGo7zliFXSPbueVMPYMFr5E0E0gcUFgvkHzp8h7F
WngxzNvYTF6qSjOdsIe3ANnESmSo7qcOvaE3hy9JKn8IHPs7vbSe5hlBY0FJoTPhPtpttHNJCxwH
UqVr177R3AFRY3zTCc+HwX01moINSyPKS7/ELDjOi2sR31V/nUyzXtvgFnn4TUeE3/cmZsk9MO7T
vDiWKMNrkInMzqKg6fZG4b1E4RifazP/oij06tYUO0GSLBoW2mXDqJ7wjRyswFYrzR2azjiQlLFE
h5VyHcFHXmNivXVKMLcmFmSVtRkb+uAtIp1gBVytP3RZeYk75ytpq8nOb1NGH+6epuhrb7XxGVPs
DzXyvR1EuJlATXTZ/lpXCalGS+SaF3NlEjEIIkUgoUaQVx0WXWixeIjguOyGThe7HutusAQcBsCP
KPNr8hNhiKSY9QNsL3ACQCTW7SPi34LVNXvS3c5QBmJ3np5sVWOAWX1zzBJhnZto2eJpWBRt2T7B
M5pXXpcC8qicHm9Qb+5jScXPUnUyNbGnSTyxH0T0Ca0fcbvZZwfApj+hoR4Rqrh7ShEeywOT7Vk3
bCJa2a1NuomrpUM1yCAnu5GFEybMeUwg64Y9+vEecXa+4sG5eI43RYoQz0nj54BG5hqHM1DEeLwX
cnpC00pT2I6HXWnSzePxPah+bdSgtNzQPhk6Io5iLA+N8tutk0tnlfbRpl9uUtMPsi2/cSJGZs+8
NabfhuPKCw9pEhHW0CXFurMMappJxFvTCkledOiA0KxoFtV4wZjupg5/FHEmN4S3ettEgJ2jJ/SY
dIvR1QKm5Y6fAMQU7/TFszoy18gsiAxiQPs5TMPPnWxBaiaa4siqz8bIGL2ojsFMOm/dZHsn8Oe7
DLRsrQz3zE307pShx1wEL/FUkCdc2+LWGPJoG4SkB469eA0tGIn4SHJ5YLdDo05XX3ONHVmU1ZKq
mNzWLkS4JCTcgQHmTrtmcQRMu/OSQ1v1yWnDxo1go9x0z75ILsBx/MNkTo9jsEc9Z2x10+xV0vRs
ZyIWia8ixkIFDa6aOD1WB3jIYCTU+gSW2121zir5UvvD41TqlzpinF1H6nNXjWJnzHedDFBZi/Zi
RpQkMAcvSPhIB7LvDU2EYDO48HSjO8XtT2ipuk2chXTp1GRxLP1OrT8HHU6+kgAbOUri+UaWRpJM
HK4R4njacd46GtGaaxX9CfdrObZPzAkQiRs+qmeZPM7WfdsQ2yktFE9164crOS1wBA6nq9zDbDQ3
6APlth+JdnT9eSnF69vArKKLkw+PndXT+yzpRzJ5t3Ast/6nq/eeGNvuROuWpjRAvXCbLEbhX//Z
9YzXG8RBwi0ZLGVY9nLDqFhiK/s5FMyoutAwVlon8JUGTADtXBabTpZgNIG0JQcVudty9s3T9YMb
GiPyO0qnJbDv+kEFGFEil2RrZ7HJussHLcrFBmsfdEH0dtktgcs2SIfCFacBMhaMksratIOOz4N6
buOIOYGRzV9Q525Tu3MP1mJkrsYGBZpd3lzj3a8f/ifyneVKsXWQ3vr6fwRv4oFKTqlImlO7RNbH
y7/I/GOIag1huy8t5yiXQPuQttSJXEH+wv/53O5ydzOFxMmEuWt3Z8yKIMeq1qbz0xJru4TTFzH7
h5U9wPdatV74GSNVsKUlNCVVcLz+TrhNmq/996+P6b7pPCAw57+4O5PluJVuO7+K487xOxNIdA7b
g+o7Fou9pAlCpET0fY+n94c6/7UlSiHFnXpwGEcixapCk9i591rfSq3+QMsa7JYLBnvTTtoDRID+
UH9m0Fwdgvn71x8aBhRvg66hLJgBMojzgbIi3wC8kZlLq2D/4dtY45PZ+e1kARF6im5E1WEE1AIT
axHZRFkZKZjKXIxQ1prlmFFWcAWQHybmL3GdJofp7MwfKlWo7RcTnIWw8MK9C+R4Szto98835/07
J5JB4fA6OUbBDMyM80PZGJhkm5RPwrD7bpj3n9cvEY8K5P8QVPRKKxlcES2ZEq+I2vccYXJdNwUh
gFRxckGyK6GU85dYq5HMMC5vdlU0ra6ggpAYzEWvOfrnGCvXHvrgDi23ebBj/yvQLm1tZFy/TZNC
NIybw/UL/eyVxCe6a/sSbkfiOXQ0iHq8fvP6f8n8x8opmKQ0boAam6FnoI08xOfeGpS25zopGOVA
JpJzB0cPCorLp9wyRlppzWeecZ9ZAd8y0n8tBxENESwUnjpyAdArWife/Zy/nrr+LnGOsSeeVaKY
ZnodXV7xPLGvXSBZveiD8SJ1+WwSFwgFqFu6qXUPXXAzTkNA67zdUxN/z33q5i++2X4qAWij6uNX
m1l2a2v9HQrM5xrrBXKdp8GiArEJCO9cXluSlKaVr2CIvyK+vBsq2LNuARsLzdI+dbIjzhDWpJ6W
ua4b6dFoELBTmpHqi3WjSykZWZXyQ26PpziY2NTNf/X/vtT0oxg6tME+AyV4/XvsyeVWi9izz9/7
8KNhMl981195/bZoG3tdDWAM/+/v/eefQazn6Tn/5fXPU206G1GqmzxOmQplabbDGgc1JhPvpdnf
kNVOq90NP4H1DXHCjcu0GDXoz1x8Nploh64SK0c7ppHnHKtWQ3aaiBuSuyEAmNmdVju3XmUtEFno
i7o0GjgjnJAUw13YeffKmCdhprbxY5c9rGB1M/gWnhQdCHXJ2Lgp7AduOSne2y5vbothGWZDD2C4
upEsHifLPqg+hJZHhNrodtG9keaENo4UN1keRweMoFioSWc2A26rau7d+XOQEoTq1xKZJ2FJ9qHU
U/Itc32n5eUj236bmq7cmqZiuWvERkejDKMum9ZWKx9kVA471foU3R7PYocaY+RxvTWss1G5uwEu
wGWYkm1ZC9JxPX1fmYG9MqGBbiNn2AVsWSgVUVwHiMy3dCLZ6zfy3bYH7lE1ruqYSVJkRJ+KIadF
o6a1zTN/7F+EdLoDGbVfZZg0G92y3urEubGt+q4pk4vV+N9Ax4ijCLSV758KHuVPfaxvRVyb+8gx
lhBbVv1YbxvT6fZsZ5/SilzWKWdQJ9PxG06g51I3/E05DwLq3D5zdzyFboDeALzBIoU27zTBa1T3
n1jt+Yj5Xhk6e4kgeFQuBDJzRutpTMeGaZnG3GcN5sguJ1M7sKd2i+Tru/aNfVZ/gr73KC2/XyNC
tVd4Jx5xnECeIdB0qTUJPiTffi/y3tvW042XEZHHpO3AHDN18YjXlbcx4+lBsVlJTV1uZfpiWOrN
xgvJrcvsg7nauJ610A3T2AG+7tIg1gQtVREuW4ZI2OKKLcbRC61eqlw250aw7jV919btKRumfGNq
gGs0hflWhBdQLV9sI7j0fnfBNAXNgw1lrwJ35Xl+hWispHUdk5Uu1pqad5rrMraOwK5vwaFU6FDq
jU6cGA2k4dGXDIHJ0f2mAemgu6Ads7JGmNTeDOnwWcWUq4HRX+LcviMA7Kw15r3ou5cg6T5lAflv
gI8ievZmVLjQFdIvuGzBKnfFwtC4LVSfn/Is+8rZx5ms/DsrCd6otQh7z4I9OMATCz0IZusbdMtT
a/XfB6m+t4zkWaAh8SFoq00Ye2F7gaxXLWVTN0vsASc7HV/T2nkvEJoXCAncqhLcnfJi1N/QwLx2
0vqiPzYtbj0UxYQSlfnbKGC3DAGZBgBSbc/sl/4QnfGkfY6nuRWgM7Oou+fR1TELh2BuQXxwizZ0
KAx7gcD9M9dluI4EmAIKbgLWxXPjWMEqQidMH15syvn3oBepKOohK49DfARI+gDVe8tUFW62o6VL
06tJxPP6WQZIrJslsDRngP8q/AKJPp0M22BIzxuPa1GshAIAXTYF6ZUZo/7yGLTN5yYRGaP/l9Ah
5qHlsQq/jmZfB0i9ImIwropFA8AxGIxyiyeZNigx4QMacpn17qqXw9nAlEdCOKesjbcdBB8LzAFj
qPw2gAs0jLfFbBtS5VNFk9cCM9+M9K7sec3SzZp8xWAvAhx5zKRoram3XiDDgfe2Gh0ZrHS/pfYV
7aNTR/c9vviSzit5zJAhwChlGq1fnDysVlyAkaSA5YPttMrZcZfOOuF91Nd3raF99VznniM8Uonw
bO8uI7GjY1qstdFatUSham1z28beIfdhEOt0vnp9naf9Mw0mwxbviJ+z1mVCYMf3eT4+dM30UvQF
5ZhMDl2YnqqEAYjG6elM9I+SBpYM3xCGxIlxRzwSMJ3GfcVNUM/m4WAZ9MSKhAJFjdktiyyst9CK
UbnWSEm++mjpFm7nfZlA+a0l7yPhrgy0i+lBcBMTghrmla3xSmviOJn4lJRXvDXN8KLo60B/tdhl
fC9aZGiV5TG7ss2t1tTPQWg9MbWgidbSQQ6T/nuTkxbcSedOACxuy8+e8IYlu6yzSLWbSE5vTug+
Q2RcO0wKEcStvcbE5e9lzxqwPuCAxZsfRLQCoaRrGII2nQOdu6axTxAG21NVf2KYBIwncoodVgVs
Xl2Hrg0TN7aOca/r3TcPLidqnulSWQJMUJCSNIZxzBmyd0FblIdrd+dXHjclaoKRhHm2yY9T/aaF
2I7auOJqaZqj7DwuIgT9myR9SCuJcaxE1JYT8oeVgRI47b6Ovh3ehG714gPQgG4n3FufbuqCWfKr
ZCiww/0UrmFSpvuAtQTOibNGmJCuNJxuq0njeBLPCIxb0gKddONEpF69EkCyV10gzu4soxeFd/Ad
8+wMlnooxweji1Hq5cgrJGo802si5hTWmk+J7mduL7W29eZR1BzLCVIUMDFtTf7Kdmr9cmewEVuD
jw4WiQHGziuQr+eYxZdCCMn4uX7H4b9LXGRPYZyyvup6sbLRMi6mCmlV1qbNIWwctcFRWy5N6T56
TlI84KOnhaIgeVNuAshqWxrQTRweM3O8K5nnnVzV2Cew7PoGbwmhrqWZn2TqFitf6jeunrz60KxO
Hj6K/cBMrHft8tTOX5w8bNaD5PTi3bMO+uw7gVZ5zAda5KKYsmNosEGM47mzNEcQA/FxN7MNc0xS
uaN/dmtFqOeuX5x2ophNQTSb7jY27fEQ1gaaINr6vtWTWESo+I2ESYgcoaY/xqPkfP0iR5R7movS
XE0Xh8E92QH97EpE9LmQjXvyEg+tiDXgLIzSYNeh+tVL4PgDD0OI7W21UPkwLoe2Fg/Uqt2DvS8C
MT04Jky0RJj60WpzQr0bpl9d2lePjRzSDa4IqsQo0rdOxCXnN6ZGaMyT3+b25foHy4dRKucZfq6B
RVRmr7gNkBQoHUV3XNfTOZgCnqtQwreFgD7qNhwemIXqFHTZ91oBtzf0yjqR8PEUyCrcWUzoANzU
E5xixD+2Z5xde0A218KmtmJsEQmd4KWye7Weer3Z6jrbPeC31oJUE0VpqTFcTxt+W8dgeMqZ8o+C
nkvjngdn2xvF+MBvmYODdiMP9ds4KuVKdTJHhgcRCCAAv3PrhaE8+SOPuFqPETPqWsFJJluLOQlb
hmDaT2Mrdl6HJ9zFYhRQTiSRjI7tQEZcZe0it7wHfxrQCJSbYPZZYqJjiDFpN0NltisnoHa3WpR3
yGOaFbcZeN/G22lDNHGRliOC0XVT8mQKa/4xCc8bkH7ZtrBoxAOnhJtQg13tO9QXiAcwUaqDFyKo
rA1YuRO0wURd8o5QDxp/VFBajXvp2RHsPa6G3nYGyQuwE/3Ezq83Wvx5PEDXCk4YVNVxj/3gxh9K
+yaIhmQ7NdVtMSmoH2m2Gezqc9xp31zVK7SkkGL9Wd6Sw22oUw4Eeh22rl58TDLMxxSB6cIZWGGm
9hX6+Hnqsgf4hzEzT3JX8tp3VjN80Mh5bGaYWgiyXZuVH66dFC5v0qn32OurXUM3D4kT5LTIO87/
TXPIS0RMNGCq8iVAJMZYM6j65AiG4LEYw/HW6Qnf6Fj/DWhKwxjg+M/v81pbDBJg12DEKLxG0n9C
yhTF7GwVhizVKlf6CgHUUhszUJlNq1aEQr8mUY2g1hhpDYz5dBOFb0lmuns2+zRQrbpmkRqLrcqQ
YYYelmLNMm/irGRHDKV/47s0war4QOO1RqsVAXWasdumJ5iRWS+4ZKJL4/efSo/yI2jbXeazYZv6
6ORGdbruUnW8Rqnw2AZkTMlkySbfEfnmU800wc4Y2FkTJ4wdkuxbvey9g2El3JUiae4Jbd9F6hsU
yIAaHMX1wGj16EXBpTU7be8xk27gly6Z6eNTCiSAswEMpzPz9pMuXaf0COdrXKzho4FEnPF8YwNV
OuOBMQ7OPmiLag9lcB+ZimFPN90lMrkEZWrtMpcUWOYd4Skz4ZrFgw3VUzyJofjMLST2Acxrsrwq
d29Ln2QJOnm6nj/rTKGIJWpesyjqD60Z3qMqnt0mw2mM1I3Vhg67YOqLOgOwFRP8ZJG4NTLzGCya
s5Zf8LuajkgaJiTT9KXsKoAShXmqBfYBVbCj0lvub6bIHlbK6MD1FdLLKy4wqIgtbzH/2ABbnUzt
2wkpjX+XFZ3CP24eHbBBJqJlphLmS4IiAkYRIT9Vh6E7U69yktomix166Ewk1uFQrMCHvV6t8dcj
lsIBXsfhbYAxyauxhU5PhbkTJKktCsc+1hzaVVbl9SpXlIiJBMsYU1mhMMf9iUKEPjBNCgfSYO2a
d11LBPfVA3w1+4m+MY8WF/jSM4d2YZvmtDNR9J8LdX/9qaqpUGi6eFrBFCD2zqhBuqBGARWQQ507
XshmGiGC7mzt3nK32DCoCiLnLI2Z/F6qRamy6AZ02KItLYQjsUNCO+K4mytc2WQ1C5pyc7VmCl97
9cf0kb0+M7Mp2DF7OcYyptjETZPHr0Hvi520aAbXk1zHZviaKUSsSFqCf7z2ElRRT+Y6SwMSJq+l
vAyv/Ism2wZrVgcoQzNKAAM4Jk1kepoiAif5YkASXQbIRgk7IiXSY8DpZJjnfPtzQjNuyQ7zMVL8
ysQouqVfevvE4IijizoQhCEXNQ7Y1kIzGyaPqhx4aaKB5p7JThXdpTWouJKafx54TL9JDlvXrtcu
rj9px2xor0tqbJaERinvc9R5j34DQDlghoR8jd3uDLfvXe3d6Dp3mZakS3UTE5oYA3WFNQSd1XJC
YqSV+jfW09nCFl9kQS9O74GxSYfXiMtoFQRIIXr4tmHUnULTAAfNehSL6pwHVNSiwKars84HzI+R
M3IvwK/vFSdJN+9JR/NG3pVTa49Dgqe8iMbPTctezCqY+mghJ1sVYh2MEYWRhsqsrlfzkWEYSYK8
Q3FXD1pIYt+wpMG5tREXGilBAa0MXq/Pk6m094mf7cfo0unmGwxGFLVkPiyv7bvKQBPEjw7UkkPW
fQomzp3MNQ2nZoYdGhFKyOmDl32rJHHvVjGkx8iNJJyTcVO3zbBJAza5jk45DyNMe7KCZjj0krgz
Ic5TbdU3FWDem5yZe8rMdG/HGWBkamAr6ctLYrBohqP63Pq9uhAOxdhTrzD8JWvN0LtL3MwTnmnF
rI3IgH4gVbu1Ptd+lRyvX+DRfgkAHh5GrTBJyAtPmt8Kb0lnrltJNiHHbLJfgh5cLLIR/WYcRLjz
JpzgrKP3DNu77QSqBgiNtWEtMY9G6x0Ro1APDfWqYIu/K53yC9FiOrky8i5ouUSbUSPFnYfkfFGJ
GesQtOqTZjNMjJr5+NFeO5gjzjTlHSZFE5RPeRrcPcMedzvv+cehsRcInMS+cXZ2mbhbmvzWAi0C
g7tSrJJeVPsxxvF0ld3KllxLqUNHaDl7FAbdgsiXdT/v1PRK99c1A5gmZ/THjejvcxF+ijqUoLGN
m4H68c6Mi7M9+FjKplWFu6dObdSmVci11GvnnEoGiQNFU2LFD6oxM2Q433HYgZc3EGBLdusLG+0Q
760Yl0S/rMveem4KB9ZzSrnko+7J6vK5ojJelgPBDdeFiPZKDlzBcAn04HHsJZrJzf46ZfNutLXZ
+4fhbVNy99vMJZjdU9yWC4DDbG6NbJ/aTP3prHVrO71NBciS3hvLnYASQaWIXgTI0pYpMPWey2rc
1t2L1DBce5RlCi4MpT4jY0j7TVIdcL2gtu14qF6Pk2V90nq0aUrimddxDF3fcDENRNxQbYnef5oo
BFeUrjzrYaBI2EghQ/RNwCWAMEV+H8dgWHFPrrRc4cZqEUs4vUfROtDIxFVHR4F7NRQm9sQsomfA
gqVLlpoYuU/TgBmm19MhEmVmau+BrcNjL4JDZQevs/m/qZPXNONqQkiL2FtqcyAbtnOne/Bl8zxy
WeFRgqTy70tQVAy9IzzfUCMfJTlrrFjxyPoIBj8rz7E78nx09qEMPuGir1eAs5nHjhllCT+UN/Z2
BBWOX6tyl/TWvgsM7HTL4D5WLPneOZ1G1mSrv6F1PS5tcDDLEOWn6SMyQR9QE/PmcgSwusj0nn38
mVBUeikSwdy8XnWghhFFoNlnJa9HNnwxP64qSj4MIrQq9ejVrceba0sdG4kBYBE9RqxyWnDRSJam
dbLnPiVL+wTvaqZcxOmlsNubkEUGzvlrI+HUBx6fpoAaN2WKWf8EL7QOVibtc0h0nMd/1sS2P2gy
7jduH70mDK2WpYFZJpGrUO+MYxIhoDB7cBgDd7szEh5jBeeSKdQipW/70nVBiVsk9zeJTfhQiudQ
9MQb5Ub7PaShsysHU1ycXHwfhgffzfUvNCpQPGfTdAqVFe2gDgOBxqy+0mhQ5UIkB3Br+9DU2xtj
6PZpx+aPPHb9pqPGSZMJnXU+elvXmpHUHoSUDPkm2n4u5wLkwaK0k5kqDf6qqkvmu9mrCeTx0CXc
j/MVUsn2rXHHJx1qGUyBc5+DA/EqiLGY3uGGqz29bzY5rWSsR58Z7mC0MEXJIkWVeE1QHAD/k9/K
WpZoBrcUd5zynS9TO8JexudsqfhlXg+5T1Ad2GvIv6+B7T3mcXmXTepTMwbfksTaBX3GqhaZ7YKu
xhLRTMcptR9Kymujp0NohHNnP6HcVfNNVA68UJ3T2JtM7GNJWtz6BbRqFD+LuKDswHdLMOFI802w
IrtJFa4Se3d9YHvsbYV+xDQHAN43ibJh4NFGx+6oV85rIZx9rFzcgfo+kCH2rKZ4A37PNcvFJVrz
cXCYk6t0iZ85c9NxQTbewhoRAU8ZD1+n49JWDFJ4+EWvFmbqhT+5u/ne1SNg+ilvZ9Ccx6FhuatE
RB4NuYQwS1mq5nJiMLyNKnErO/mtV3AzCMD/VU2r2/TVOUeHt7i+86rDpR1Z4y2g2Ye2UxrjeOxv
VBHF5J712Rs8TjwIDBv7ZkPARhfgtRrscxlz+V9BVNfbxY/cBQaJGw3tNL1Fzq+PCaFto2hpFixL
HuJ4DBvP1vzX3A/DoquMFcYSVgf8tasU8Ecu3eVIrhPRTxwFZZNZ4AvvPVRTRn6qOosRqRWlK3zZ
DqkQkqHKAylKQbl3xhs1I8avrzX/bM0CBx5pkfsFzJx5u1PYQl/qBndSG97giJq79Dx0goysJ8do
0FDRDsk0piUWi23RclE4eJoSq+LkpTzD2jR51cHUVbGDfWzmZEVhtktsOoqePwvsyDZh70Rm3UjW
3hyjFcx7+1SbbuLcfDMLdioesXoLskIWdkB4Q6IRyELl89y5HpkxbO64+hcJQSHLqzV3ZqxyAc2d
QrKOvdhflDVb8TShRLAdd2UDP2K4gyFD642HckZSI2+zeIpXc7uCHGCNrcD82OTimNMLpy0WDW09
lbjPYlwbWfkl58ytIVU+1RhrZKjdhTUApZCQRXYgLVtGyFseaNmtLEM+aF0/qL59buZdVlLZx6Yz
RhwUPKYdwbg86C8R3u5VMoWvvc5NXylr27oTO7aYsrbExYEBqdr5SPzRWE5ISsiLW1+vx38ym/KO
xGvt/bp246Wj0SBRsA/5rmuykbqRUzYYxoNTFtHZHtX3JH0FYzZ8YgwqRvuEiw4hfoKmFyfz3ojD
8VDKCrq3p9yVaUfFEllDfBvRe1gmhBysOdugi8CF+jJ3HhjnLLM+0Ff8ig1GYeRBuO8kdxCg8GTd
u8NT3I7Byq1iRDhjzYhfNOGS5mG/QtKzFr30brSJFUu3x0fHQBPFzY9bo2O0UpIN3dX1RfIej5GN
kG00K6DvfbmpxtuajteEbsmJvGc3k9W+wJaDDscifwTX4FTA04AZIcOQ0DfpVpvGaHnG+hRAmBvy
JQm202YomwvYI0wtY5zcSwPlTc7yjZGmQ9Snt9FNzQ4eeGu6yjSRXQZ2i/cTAs4WPck/SJ//b6GC
UhhQMP77//6fb8P/8L/nv0AFN0lehd9+Rgr+82/+Eyko/iUMdmbCMIEy6PBU/g0UdOx/WYSXmUB1
dAk42eZbWY5F4H/9hyH/JYQBfwDdPiAZZQE7qfN2/pau/mXqhjWzli3b0i3X/I//fG+Xf7AB9Yc/
/zda5Jc8zJp6/tcfgQeWQSGipIlI3TLEFfvzA6jG7wcxOQSX78w4aeDsVeGtxiPrWBflbTN0mGKS
INiGKbB24F5y2dJiXuZlvIqKiyqm4KgDKdGamGWxqHoU/1V2MqGmAwhHctFm9Z69CpdX6ewqAvyY
rVPe/XC8//2ZfvwMH8AvppiZjI7EsuXYHOCPgISy5BHYTUOzFZyqZd2GmxiaLmBBFIBM+7rlRO+L
xv43GzvbX15bfgD9/PPiEI2EQEzCKflAZ6iMqJMSD+q2KoON0+XbMkFFgmtonegYAtBD3xbW3AFj
ifMMVJ9//uy/fX1Om2sgTHAsZXyAIZGVHBcEegACdeqLoXpWgV72yzpDsY9QbVnF+zLsVyJMa+Zf
2Kz+8vofrp/r5zf49IrLG9rgR0rc0DV4xE0OvmmSTkc37N6v5r7uaEpiOgmpNIwGXbUTvlUdeck9
T+FFqraOWGepAaWroCvz57f0+3dkwDHj5pKIFH/mADUDBidU6s2WPZKF0wCrSyZVefrzq8gPHCQ+
OKptqbNsglvE/vPhZWhgGzVpNViIJjKiMfJGCHosFNhgJ8jv9Q/CzzyaESzBeieRY2n9xa5gciIU
0k8Fu3MiOizrGIUkR/35vX0AZF3fmmR90Onwckl+RHWZZacbgcSQU5ffbM+ffRrBm+KJQAroY6gE
zwcvKv5yJfx62Bl9giQ2lUNuAKvWz4fdC+Kodxj/biNhogbFA8SWyM3/go/53VHX2Ui7DkAUZRrz
939YroRT65GMYz6aT/E2OXyMCt4Ao0Ua2f/1o/jjS304wZYSfkkB324d0BPA6buV30bfiihGzGHP
BbARwF8d/4KxMj4QfK4nz7Edi6gBy+UCnhFMP3zCkchrp6dVt9Xt2SWiNdnOTcWxCe10MxVUfZ1L
C3lsb4qif2xsFa3HstuxNNDx0Ox4hRrPWPeRtqXDrpPCxUbCbwkKtFh3nRa1HDKMU2kOYoFFo8Or
Gr5XvjFtNU+/8UY2ylnlv9fSmnZjfKkcrHB+bNKPQZF9cojwaO5kq31RpRnu/ny8r0vVD6Cb+ZMb
Ql0pmSQV/HLZYpi1SOPhxk30Jt7IIbwzGqrDwOdTaUF31wiySvuOIrdzH+sE0EukxkufdTbRCyjl
rewhqfEmCDALJKiSmIZdamWMEc3QEHxtx8Wid52gNzCV6Nrys2NPoJGo5mh/yXkWTgsWuFb9hmeT
dFunZ9hHLiT7Cz1qT5oevfz5I1OAcTZ/+cw8u+bFyuS/+a764WxHLt2vyUxQ5pY2fph2OuJd/T7k
zJvq/mmK8ng5tTiMehNl0TWQQzPfyX46U19uCghfJz//lkFTOwnxGXM1OPxCfqYhIdfMqEM03BIk
CuJ2g2ajbyT2o9uC3hCvkeYgMRsICOhtnpNaiaVOZzVrOmxiyqPNL5qUxLuafA4CGQDdpndD59y5
OUbc9iRp0YFPIY/ZsG/0Rsg9wlw1HKPJZ0sf0Gejfj30LaqHon9yuiMW+4oaHw9Zrh4gpD45ZvJQ
YerauZZWkITcQhZ1PLZ9hySmOVIpzd5MdmGsCLnnOarCZ3i9jiwWDv3fyfGfjCi8tDbuJQs/Uzhv
icf+bSz0YqkV2biWPl14eOqJHR9054Kw2UpxgBbtoxJzjqjW3Po9bpCa+OCheGLCgiZCse3Nu+Sg
RAlTYyI/glpcZxyp3cvcZp/rvgWV+Zbb1cVUj1bOJIq5/hddWo+KfoOdBowi3AFMMrwXb26vNg6/
pOraJ8t3ulVkkhB+tc6xXuFqqppbwuj/clX9uvxDM6JqZSkGh4fy9udrCjuU2Zo99xFehw3Mma3T
wZfDJffoDWw/fTwRXgJF/s/X8m9fFeKSZeJVmx8EP7+qW3F1uFPMY1c810Z/1+bJe1uRhTppT8hR
X2LX+vTnV/xN7eOYNk8CMJmuayn9wyOn9l2kEElL7aUY+2NZYW2LHipUQuvqK03cCerEUTT4KQtz
uvz5xX+9cSGS6nN5TiqLYVgfblyfEWrUo3ndanb+qaj0TTTq2l5NsbYpGv0gmp2tfdN6O/3LYf6Y
XsAqyQsr8guAnRsGh/rn44zkRksbemVb1dpnuNk4hNKUgZY/Dvs4C7+m7BmWZtc0iySYzjWLJwA8
EtVJMzDbv9Igf33q824cKYlTsKVNSfTzu4lDvGhW4dbbYaAKQtFDEnGBWMjHkJs65NwmfS3PiLE6
oHo5MDoPeAxjhDToHzHaE0yZiNWfz4z+u1NDPSxNIHiGlOrDZVGigZnCzq63OvpX8oq1dWEpSSu4
ey788b2rGT1fw3kBwfs895KX1MjvR9sTpzqRn2OmqItdrZAHO9qIqEsibrBovnFeV43wH2Wk3zSh
sBlQYRTGTIL4K70pycMKlDes8QZ4fznp17Lm58cEk0zbnneEEOTNjzWtrzQN4IBRb9ECuVuSAP32
LG1CxbKu5aEsY/LaorBcdoZKFzi4491UK7JZzfnGJ8FyVQvrqz5Rulgdet24XvVF0awslyDVKTVW
UC2TDenZAmKRZ+xbRaKEnsOVsICdDYpZauWe3MFudiYiKE7l3seTvBqSZOdzjPKQQO8/n0X1gZl9
vc7ZGROKZdMPYQf985XlyYr2J+qZLQwhcnmDXUDDwkYHu5tKeQL8AVQrADvbA5ZoswxPErmyoQZS
koK/a5W2ozxHm+4N1ooNIPBUQ5Fd2I06Qr78U8qwfxHNm9lm7pbBOnb6pypInEOCrg4/5lz/WMYq
LSpjcU2WNfXCWFpAXBy/99eFV0/wrMeviGMAd8WqWibzVB9R4ANJQ9/+fDSuVd8vF8APR+PDfdZD
3FB+jqDKb2dLZzJWS32SeALtlNA2VAdr1oViic4ZiUgXLV291pe2bT51UXP75/di/m6lpwDnIc0q
JO2PS58zdopopLbeuqndbXvljEcyhV9az11bpRyZR0O8J2OU7CDfZ0FI5G065PGt7UK2Afc+8cZP
qEEIb8bryFZ1PNouURjVpE2LdA4dizIEuip+ZTbhMS3IvzJm6faur8jNLi0avb165Nc+Vk4brZBy
JORBo6SVDgQTuP7vSdaMeE712yYxEaOn1qeUttnCcZsRNbY3bKEUUb8jQ9FZohzDSVcmEWAkUCLD
C8WLobyv0s6faN3ybC8IoWrKl7ahQ1YSMRqWBkMk/5uDi/0vAWy/bm/oEwmw+ZDiLUFL4+eL3tQd
O/YillPcQ199jxYhzc5rlp/xl43UbxZJ4L0mfH4FiNP+iOGsk9hCbCJR6PkZeczwpuwC53d+cSA6
LQLEyVmKykJl6vHPl89vSl4+o+5AkSWowBYfN86gHfD5eSbLc2au2y6CfuQMah839Ztu2MNicryV
rdOGtrLYYmAgCLYf2cl71PUIk8j0tR28FG24nYrBWo5kq6zzcONZdLb//FZ/c6HDvNYt24AcSxdu
/v4PxTlGc9iakUDWHPguUJkjMvSvSKsuA0PllDyy2maU+OfXvBYtH+50On7wQiXWYJPAgJ9f1O20
eghD7i7ZtWdhAB5AGGHb4WoCB+g7BFXpFvnRGuwMugz35GDu9ToDNosYBzmdugxGBZM5aLpNNatU
pnB8DGV/bLS/lUDzBvjXd8qjE3G6rX4hQYdtw7y/Y03qnauY0SbMPEaTbYk4ZFIRvf/5yPz2imWL
5LiSdhudvp8PjOVGJCO2Q701MrLsdYyrvKqeWWezY0qYcP2S7DgkK+1vF+yvO3LHIoZNcblyQpSj
fn7hqJZ+DuCp3qZT89KP6k4C+Vt6gR0vA9B1bFeWOJXRdg3BHF3GdCYy6xVRzOzDPZ8oPPypaDm7
jXDiA7b74i+Pyt+0oniDRF7Qg1M2IvYPl0w/tuYUYEza6poCXmKg9VBNtAEpc8O+8XsQUh0Tk4IE
l/2aPT4UCjSVmoq1XenTzOJ4N0YO4Z9Pl/rd+aJC5kyxu3XUxwu5AQCLQEeQttH60UakY7DXMnOP
fipaDSPFa9247jIKfbEBG++vKBz3hU4TsY2gnI/pNmNy9WAMw/eWAdJDixYvYNB09rMjct/pWDrB
eWKlIRGphAzqmdk2pNA8ZzwXEAvdNI7MwKMF7s1U8JiAoc3kWYzI1i23e6nLG5R9Ezo9Ojx7gAxf
AWp8mkAH7DVYtM966X+bynAddzLY9lkAFAcx+NKopuKUF6u6pAb48wH7zfGacfEWizFZYPZHrD1R
9OFoZlbJYMdcGhOOmxaVBLw8nBaENT+GQXsHpOI9YuT+51eWv6m1CENTtivmlBbnYxMbMAbtfvCH
W2tgjh2JVu1CzfO2ugewxcktaGtVdegQiR8Sb8bqkmd8IK/rv76nYi9lkhYzTyN+eTIUWTGh71El
2LbxtlJptyhjISCsIukhsujrgJbvPObZKVIMqv9yDOZdwYfVjBenm8smxqaX/+Eu1yfPj/KWF2/+
D2Hntdu40mbRJyLAHG6Vs5za7vYN0cFNFmOxmIp8+lnUGeD8MxhgbgRZdrttWSp+Ye+1g8lD3Jzu
7bD+xS4wWVAdkEhJq1kn83zMiMeVaZP+P+/i/+OUiUxGfq5v+ZYL8vh/njJUShV2XK/ZF/1cwjs8
OvE6I0VzJbISYbL5//7GtELO//E7W6ye8PYFocM5/j//zxClS59glt0j941+1TbelFF2/pNmaIPt
Ub0W1VBsLPBIbwZYb16G8R8nSNNzoONmn+g4egJ2T5Z7yhoc2faIa4NQbyd56u3u0loICRPgtusu
SBeFhGN8C+N2DcsSK77Z5hcDXfA7QjCwE7F8tdPio50GhD6tyn52Oto5U1s8t0WJ05hAWq6AJm1v
pcU3MhJHAAhlApkDG3Huur8GP/W2o63hS9ETXRNr+UauFf/MA2OfYbiyTfOFaY7xhs+I2czovYso
z46Mv+JrLIqE0EEXd5I5qOfZjpHIjqSw66751v11aqCSpLz5H6Hz3s9W9jUw11ejvVLk7gV0EM/1
6BnXUWFjlmVFzw2VK3rJgohk2mTCpSaeZsRM721lYWyZnOh73Gao74OaEZHtuvcqKt6pZPoFFDHf
tG2ePTi1p66LPmmC8qu0dHYJZ9KauEJWkBqzN0ixPRavGUOX1U0/lhjFJQ3upwsDn7MD/1cH7glV
aDEioOjr10wEv3Fzz7/N3HquwuJHVwo0y7YrrlOA/KHX3R85tSPSwhFHETzKfltKgTzNLYaTqCs6
sK6YAVvnaoL9V2qfVCwwX4WDR7KWVPV98dEZWY9KjI8eDwXpDP47dssNkHNx48oubh2019PEmOTx
kAUI/9SFNkngAvPpclOb7vDPvcdjca437aDivdDhLssd2KNT418e9/69Gctk2MqRmVzoSchVaKZX
g12LazxO4pq4mDTGZGq2CaqTc6rR464iBBDnJlCf2q/pXuYYq1Eykmy23JvLsoAcC3kyH5L5btQK
fgam/jpu7o9H2PxNd1FkLqCA/IAB5NJVsff07w0Jg2sMXvYtKBdBWJvrfcX4/dBOFVATW7rfdO4A
HA7KPdCwedWNsRsTxemGp2ho3if+Ars0CNBQWl786ob1zpoq68NI6/rcEt3tYPhbmVIaL520jBdd
N89DESB8JWLqCX0D2HXR7UlOh5WaeIiR07w5pW2brB8flpT412kGKNnqoxqMEotEkI9PlAlqnAoD
hw1OU5BigZmd7TaNn1GNor03dHEcZEP4eePXu8z0s2cX18kzA6Zhq6FObubJZ/zuD+nZMcVwjhEO
Y68Povdiyoq9rEFWdpUdv/tZa6wrtyuprcJ96+sZkSF6MGAp87Uy4vndzsuT4VrRc2kq9V5+FsuD
LmqvI3At3gwy2De0L9+SOJpeffhdCvnft2ZSDVbtBNTu7GRgnHpWdLTEgE2Ec3/co3Qd6TUwobZi
Z40dNVI2OQrB3xzsgib/RKsMaiHs/FOZFj6vb1TRuPxu6OTQmFud2nt4O0t+l2/LjBLiXhisUi8Z
dlnlWK9mWaG+QjReyxasJr82Zsjo25BW/sbU4ASdnP94EH1BnvMor8Zkz2ct210LhlmNqHqY1D93
A2LjRLvfh348W6RGogu0HdSzvE5qO9QkccJwaUfkoWAx/qQ+kjHbTTxmECZq/MTDRNK2PKFVV77O
Zf884en7AWOq2raD1EdDG+13T797XlC+I4OD72UwOK6yAaBcE/7owdDZk//J/lfvNMHvB8C5+XfP
Z9G+PO47VLmF7Ob1oDlWnZAEWd9FrIlEeALXRjCWmrP3ahKfHCTFJ1gvvjx/haalnkIr99/TbOcA
g33X/dg/O6G4ptO7dBvrLVRRfQ9LjfUMvK2HEPaWdcbvx0eFK8SVQLVqUWzam7Ey+Gswe33mIgNo
z49fo+Vm6uAg1OnsngtWoEirbXVwqr6DHRSVB2lb07co9l0MQNJh31ZP3wrXy1Esm7/0iBS/qbP2
tdepBRhYvKh2aF+75cbSzA9wDpHLluTduh48xs5VhBRnIbM2y4dZ32WvAjm7P5qfUamGfRPq4IC1
4rt2KmRCo8970SZ7w3BBvSS5+NV+8YceD4Mx4lkZQ/cp9gP6cW+DZNy7sZYDE6nzcB+SieusRhTR
HHj+xTNCuSWQJ91okUz3BBvZ/XFvQEi0qgGJezNA2gnj05PSbf6kSwnhp3iPmiTZlYOH0BMl6tkc
HOsMwMhcBQ2Sbdh+9sm3uPZGi0IJVFlwdpiv5TJFYRXU58TK5RmmvYkzPMMwMmVrSLHVjhVt+2wL
M9/gTgrOjR3Kc+m7vEqDOb0/Lna1y2fTbKTRj8359rjBnv8O8cbcm2SKXdyoISbRso9uHP+cRXdG
4l9us+arNobffmxxzWHOxi9wjob22Bep2tFRY2QJ9Fa4XXK2zCTZIEjNViDfT8iYD4o2YuW5YmsM
0d5x5B+R5y95HjvsdqddMosvY1J7BRDTwyqBttzlp6DuG3S7rYMQr+zM8jXGfpO2Hx1S0NhWf7Bf
uFzHaWDWunN/DMJ/MQ08Hoy/ninnN5VGkhLkZA1Ng5dsGmpIo3QvYd992FP3NI/LVlne0fQuV102
S7GLkiRYeUH+QUYVQSfeb9tO924LuNI+oXfmWDP+VoMgOjv8M3easCXQzEYSU7QGIRDoAgCfiQKd
VSjqxaRGyt4j/YXwcqIZAgxPvmE/+U8Nhq2NVchjruajA6puCdroaZkKOR51Bps309bOqeZ9KzD6
DURJAJ/3ClaOwfRFxwkShP3qFCgX6gjMNFo8h6eNktXj15Ioj1H4noduGAnI+JbnzeLL8l4yF0lg
37om7tqYqsBjXhvjl25F+Du0CuJ0xBIpVHTPVRS/+NPcYF2eCDcAbQHnqFyGjMF6ZBoHIeReZPib
AcZ1a+SyRwKoTqUDlNKtjLvQ+qdYIr7qmbBCANCrDFJEJTE559RpIbhL096gNkw2UTv/SUeBpXWw
j93A64trEmpvA5i+UgpStdFc7dzMNihCIIVJ58lUiDJbotnWg5WtCxtSdHibWoQ/g8dLNS8LubVJ
8do2aXMbAwN2o7bUjlXVsIqNISdHz755Bn0E0E2xawc7Ok8+R4IbfBndIPFkOX+NCjhP6KGqzNHd
kmjwjCmFDpnEvFXsoxK1Dcx6VQdALUaryuDfXCdpAxhbGP12Clha+PM1SIf+pNMUtC2c5gYIhW2J
b91MPIRXeScmgX8rRslJhXetL7/CLPuL6YsM+Rn+XU9lAVhH7XKS5bbu0L77g/PZWBKBgQK28eLe
hcEyOoE/5uOW2WgzgghvE4saShMBg2dgMOrOUbir8xaCw9gX1yFOdrPt/0TFkaDd9fKd8j10rP3A
ZdfyN0TXhGBiuouTuUioTf3dswwDZxr2Z2ggG8HmE0P3eO5rrktyCI6lLdQ+XuLHEnM+tk3/u+IC
mGEIfe4mdR8I5kDhC+qlaoh8yscJZuhyD37BRiVRfwQhe2Wc4+J8S+RZwjs/i4A2lzmjZ0l5LkLX
QAqSnqOqQTRrBmobCQxCgGJxumYV1KCEnJc+UagMSL9Z1x4j+MeDfeY0Z9klF2cxkLO7ac6WoZgo
SrPZmIut0qa/Qeg/SnsPOuwaLP9h404SjnfA6WkRl5WrcFVrxWAcKy9cAH72tNQwhIPsN6sBcc4S
qIq4efDT4h7eDGqA0hMnqG7R2Z+9hYbVlIvsQwFpI7jsVufwpBKw+G1c/hoS0IdBki9wg74+98uT
kGcsFyJyZ9iiGP059YLpUE8egToZEHt7hKSUMMvhmrkyaAJPofKrFbYMYxNG/WGSyEbGMSYyGzjU
+XHDXnAXtHZ0UIQ2Av4RR9V5LhK1sqjWRcr+v1HQmYRHsjbo1127fPR4iBb8IoiL386qPIu6qc5z
mZLSqOdP/Ox4TXuEZQyicLb4frOq4xlpc7Y8y02LgdFaXPv8eNVxjnnPd6UDdIcLf2oWZ6DjxTlf
7lljup+9tDvkVf89HGLCuhZ7/+OmnoNu51bWe1UgkzWVFyCH55NZQQrfP3dHL9sypguIKZqS85SD
SX3ci9L5gH2fLgj/Y+tCOxByIBy5gc4MbOQjla3e/fOhkUZwBsy+X7uOBxcnpcsLkUQYIjs/bibD
E2ddfxR1Uv7zcNi54aoCELgZZ1lUu851QDe2ODRA9hon1eS/yNCItywzwpPTDwXn+HBzFrhcGrTX
RpCzTFwH1fTIxpPrmhXw8ik6xzhY/MVRucMdA/bvbu3RDUgONjaCZK9rwcSKqEGZr7LIlHCJpM2b
HD5K3QZql6Rfc2jFZ4Z8alvkSq1Vdcz8xtx5sUdz7YTY56J5DZQ8JBBJHoyGXrXIzd9jbxBXgjMa
d0X0Z7I7wA+p3uY4VMexq9ZActN53S6k9bBk6k0/wt1ZuHX7nyz0/+CR89auTv3yVV5jZVsnZlQB
tXg7m6S9PB530sr6b+S56fehg+Bk+fLHzePbP+6Zo0OSQZSH/3zWf/zv/9w+/ovasKp12S8w2cen
Hv9IPn7cf7+dVIG/sUd4c/9CzvXjh398zT8/iTcVH549E2Kx/Oj/fiHBTjBh4Yb9Q1Z/fDY3vEPr
aS7TiexOoDq70+Nesdz798PHvcdj/+vrkHLAkOqrb4/HHzdjoqDQ/Ptvg6T1do1O74+HYGnOW1XW
v9quolUO8UyVEYF5jw//vZkzGul6JsN39bjLmd6fIFF55Kg6p9qiFk+bFszkCF1S1c1lMA33iobS
38jZa3fYgcq9Lq14I3UQAq1kF6izCQ6L2/3VmdWtdWJ5eBL831yI8NdyOO9zlR6dspo3QdI7Tx1o
6l0RV/rqk5oiJEvusmQ4o9rI2rsS4N6IwArWw1dhanM/w2Re+SFhCB5YE7a9wvwV0rrcU0Yd9Nmv
ZfCDii3dKA5y8M/Az9vSIUbP5ezx8+Kr1d1NefYzghVknxrwWZzGHzUT+5XhQ5Ez5+AzCp48En5J
C/8V66Q4YS/st4ENkaWLu29FRkvXE/WZDb7YlzWQbjX7e8LhXqsOcVE1Nwdaq6d5cnYiGqZVm8Tx
amR44ljdpQDPtCY5nSBJ1H7O4vrMXb1yRpbAoo42oEMUrgTIUWXR/BKv49A8E19rr6QDtTpKnpxa
P9lZ/bdzQYuWRKRw/fwaBivepx2NB4aYzdC6p2xu6CoytggahQWNHcMiZixMxAgdtUDvKUhzVl2H
l9KRP3R/783qBSv1uCeoN8TcGEZPwVD/GqoM1mXY/JFJ/2Z0zbTtTfi+MOTOmBt+lsRolCrgL7vI
EgEy2CpV27Lp90FdRedEoU1YYgHBOBmHHqpvFVsHuGop8q2XxKKckSK+GOhTztZEAiR5RtoxL1HU
yW0ekWQj+lpszKYE9ilAfzj6lsk/tZvobUsLvAN9jQffIw1xFpa/GswBjHCi2hUh0SC04SRYLc7s
VuWMtaz8ZoCQPrTx/IXGMb8FrqxPrgrPOOuA0HnwEB2EZ6KUH0Yh23MA+5JdB7BdixicayGACw2u
iQV3QbSX7wY/wtlj9LGS8cAaMA71dgaluKvhYBxaMv7obocNO5x6nwQ2qUv+yuwp+SqDtbzsO8i2
QDs2A+tNBOkNG8UyoCGs6d0ZgZEBwnSAT4g3GpppL1gTweHy2nM8QFbMIyoTagOkBmdf+d8GG0cZ
FHJyPJC4mJusL8lxQ1C/FhpYQulX8lIJgBtVKamDgRo4JJSsZiaJqKLSHwFUzHUxOySGZ0pdOuZD
mJZgIpYYeqWXoE4fQ3hTsjiFv8jhUPcGGHasAJZ59q1PmDAspvNDbtY300L9MXgWR3+a6nU2wakH
IRPt0b5GmzR3P0d4MevW9WFUCep9MOwAlil/LfHhaMSlooL0kNU0TmlNkaoSEmSKptgZRtEy/RAA
iOpxZIxVTfta9k+eXahtyjeJFrpK37cr12xHXjVFuJ0qyLUECt8Km7VwbrqU9j54o7jmYC7Mn4sG
TBqKYoRnh76OiX4x/61YJRu1+GHU8i/kdvfUWzMAfLKp96WPXKsE/J14UcnbiH8faaLfDCv9nYp4
pyuvIdZaQJzF+XlNx3RBKwlczBAmVt5ib2Xud0HnhL0NwTaXTnILXaWng6rreZ91eIVie/wD92R6
5gRECDP0/Uo1ul/Cr0j8GYE5q7n0jwbdnIXi+1zSuyd+U8OoogDD4vjuGmUM5D9yjrXVe5RABtji
IT43fTZukihLXztNAoB3BYPcZuxxiEtxlklw9jTj6bumtbMu4S5vLEVc1uNdNDrNeGy0dQ8SRRNH
oAs7ymDvOxOyTArla7PcjBjKXEZzVQeDO4jcvdEomBgyv/5zY3M2gon8GzcpBRZLiK0Zjaz+8JTz
zYImhcGHTMUTpDCxDgxYATIcbABbjXl/bhHOn2ko9YaYebwK5LrWKOhIGiwXhx/VpL33VHLE61XA
xC7RI8A0X0Fx2S7ZS7ibjZ0SzbFbAEy6+ulambWWjhSsyXGQvbdDRSAeIixGW/G6T8N0B/8VJNaC
UDemjMFQNB5cs/8JhyY9BvHA9ypxZGPH4rpib3l0G0oht7KHPBm2i4sz6AqYVHlNjKXY+SJpf4/l
8Ns24XHmFDuVCbNXaaDylT991bZznHxnP+WTzywURo4ySBdps/1ABftk2QlIGcCJPdJNcCkgi7gG
fSdw2t1hbfyYu+yaxiw1krEkXll5Bi83jB7ELBwSpl47lFdqemtjTtkixebOuvkHw0ZvTXGLdseu
lhgSm21OpM5Vvo8U2P/O5ozqeWcS9rV3OB7vDU/flN4pU8ed7M2ECBQf+3FuBbs2+8bIG/NRtOsr
5x7NmB4zLygYqYtiHcjxNiZ1S8UQhduxXHqssJhOEVi5wOj1U9qeuyla13YX3nMqwKQw1LNy5G+R
R7zo3CG/6hzmW0MqxsTwZVf3w85jaralTiYjskYYB/QnJM7JukKdr5a40PVYj/k5YJm+LTi0YXy6
sAPUcBpSbW8nJvVrD/XzHX77tnWGF2tO0M9lDUkqiyVmkMLaTj+wdJQv4F+DTZbjJQeZiTGSkdeu
BnY6hN3uotGIH4ck/zNaiVw7lk+OQ0Sw9QTkoCgie++OuJEdZl0HS83xtguWMKdWHZnLTEevV/m5
XVK2OnDNRjnPqKL0L8OLnDP+4AhgRITDHE0laiw4W66GiRyg+7sxCjAvedGsrT7OnhqXHjae7DvR
czoEEVFnT8+mgGSQs149JF4Grmu2FmKsr+0Dzi315MQvmHuJc4L/VmSJ/YRGoXpFG5/vwooYcav/
ofpYvnlZBm0zFT94uzVvXdhT1ntpBYn7rz1k5XfRD83ZlIZem8uHKONIM/Pt/OQMtT6mBTOGJkh2
ox6tv4aACyW7rQKfNDRe8L2c4BIhAmRKArYSrJO+h3jysDd09ASMkrw4yw5Y58dNYI3z3eFpXnmZ
Wx6LihJy4hvtI+IYpib99HDNF1k4PEuf6El2prdOy/JNkC3ECAo6eVj87TxoRE5PCppbmn/z7p4h
4r804y8GEi25g9i0ugJpJdlAoK97d+315ENkAlyJBQ1uUhD2EkJXMIYC50UBsy8R9bDbouwElwOe
eRhZktC8VEksYO35HO2UKXBHECHbv0XYb71pgPleJNbWFQTDstr6tJ365ttlffMsxoVx2WlCkmaS
0+F8CcxKQBx2hkz9J7Lu9gTN+EeWtoehG1881+tuUwalKratYSfryYYWztU19oIj2j1Iu6YZXYqG
Gnasvis7he/A8BJVZXQopf0r6EyHgDvnqh3GCI52tv7Yq70J6/pEuiDhfe0DT+FeSp18Ya1jIBpg
y86hvW2LatwXZu1DGhfVLim6Hom/D24+cbngxlPBPEG7Bweu2wBmmj1Kdh84dS1hec9CeB5MoDKA
qJABIqqYiBiswBCaTFtfEOxmjm1/mFURH5HyHOeUvOUiLJBVcVKMxDE6jKo2Xm0SVZ4TCOTH03va
WABccCysShspc6rLaFeFqljrVshXi9SS1mekXKNuAeNWAgWII7FK0DveI8bjK7tpiSxY2GRme+RE
0kg//IHBx5C+hHBqTGTVrRd9WS787AHwqtc6MKEmQdE3kqJr02WvwbpRLYRcRs0SI7ft9lcrN6Zd
2ZPftvSf55l2FrlrzJLAEyQIiPLohtFnApX7qrytlUIFSzRmkaKHmsKivaS4CJioyIXLbyh1MBFr
O7qpLuN0QjhN45dhkQ9ST+0dIQiWBasFjPAY52rB1hDsAnQhh+rwlGVNcFONv0Z8or8BD40zZXxY
mq1MoJ6zqYl3hqN/T9SKl6qm8WS4dsHvPG9z5DhkXzjxQbkfce1hhxex8emPfwgU8T+s7LecynhL
wud0ccMhPBJSwh4uibmo5+mV3F/AOG71rax0e4273HoZxjcJCZDirDeA3JF3WXacJIzy9zmCk2fi
vRgPFcK/DsXNC+nlkhDVdFgm4M2x+z/HVDB/SbwKboaA2TZ4iFd9B9VoaPD6lYwXBo/Uk6CccRMt
N62bEA4WzMGKsjG6ReYza69LOZHYqer8QBLRm0y77MKKYnpRLoTl2aDX6DPWT577HShi+Py4YWx3
yHL7SxJusW0JAkKEuoTltBNmoGR6m+NMX7keDC/uYJ5SO/0cGRMztR7Y0KSo0oifba9zH5f0BYba
oAbiaXWq59rJrTWgkpHRcM+OfS5Ili3QPodyJGPcnyRTuVg92fOm93YR2sWtWznTNvDNatenZXZx
0pa8o3A+VwyKt8I2nZU2mXmaxsA6x2Pd3HiQY6Z4fM7RjYwsKRvgCxe8o/oUJYi3hRy/RDMSGa0J
0WlkpU8eDWstwAVBPsFWW5LX16d2srNCxorWOS8S+bqwahrUUpiWLrA3EVZU6U55gFwJ16V+j9No
3RlxchFh9ZSnjjikLBiYgE5r35HfWb5ziriV2Oksgw4luunu1FO3Zj+S7ewi7rdVn6l1Shj5xfJ+
oUU1jqDKwz1g3BN6A3V+3BgKcIvUPDGyFuVzOdVbHzH328A7/pQNLdid3hxIAgh/VHHyZWDehEIF
J5KuibRY5slT7IyUjJXczjBQN9Po9Jta2WyOGz85ll0Caqtskn0w983Bk1DYY5/J3TSRAmWky45f
sHv2dl0WgxAfqQ7JBP8OXu1a9OR5zs6ozjoQkqVI9f0BDyItTmxTw/o1uSb171SMp46eeJ9ZYbMh
puDZnnt1Kweh73Fcn6fJsjdT6Xi7ilNoX425uRl8yBZWk35MrWFxSBbt1jEQ8MVhRimUkSUimUjc
veRnZP9tgsH5iOoRXZ9f/KgN/KHa1dkP5upE0fISG13/SGPtc3pj+BtTMnAh8qtdWo5vpZWpa01J
4ZVi3/sd7EDO0SMWGKYD+7wbxAGP/RsI7oW6Z0NTJ2sdoB3Z0yLv+mOWgwjuyKC99WezDL7C3ka8
2RA1bXvTm+uX4P66nvirFrGCjQi5rCDGyK6j7wjRCfQI3pDadN5KEFbNunb+47uocGuW43SPsuYa
NzX72iC9Ug4I3zGDdEktd+RKKAwLAZJ1uqKc2HgsJCDmdQlzhXlFs3JUD0pWWD8boKWWTaVvsPbr
Fg6ItDXpffVBulON0CDt1xKd6b6IAUZUUm60RPSey80IdToKgWvBsPw7mkf8IxAXTTCTglwXyxpO
cWMcarPY5kv2ia2Z//hxf1Wl8UOX+vcSgcLcMiEpY570Ss6udayN6Q5EM7pKIwcvUcO3Qk0FHwK7
JFNUa1c5RPRwvV/eutU616XaOfo7mH7KFJj9HREDgdtslN80XOoDYl6iTB4cyikxjdt6rPShc3DI
+7GN5JKRDLUE+jpibLuabS7swHBFKtD3pjeY1DLjp0lFzyMnWjkd3go1Tydp5nsQhME58XaWBahz
Ntolro7hl+1F3cGIhA2jrHLgDsEjHbhGnWqv+8M83NyHTgMcy0nH7ciSrcjrn6zJ/P2UOIy1DKw1
VEHbxE6dlfDNc7lAczWktpeG4RIhtyPxTFF3NoYupc3rXpocEGmfJ8ghesN97aqfwZLSjAwWsFM5
WcTwgHvsl77eYLA2dMI5TNh710RRVFuPUTie24wxekPlWMKPM6KQ8aKs9lAR9aaRM1nXsQ52nIZn
/lgaX4OiNzEb5z5U1gn7HRQk1yR7akIkrrCRAX2dicxKW4ewQDEfy7F8ioKuvlQVGSyKXKFbEFBz
+p2+cAgvTOw8uheCOYhgtiYyMKa67d6ooBQvVtKGg7Q9OqCHyHskr8srkm0Ce2g/myVyCr0Km5o8
qrJRtz6Y3yw2ZctEKjjBNAdq1NcTPTVP3Cgn2n8fzFQXW29NPncnTriTO/k5ppvxZz/a5P1ltbFu
HcZ76daNo3RrN5RvSW39SuFrsuWo/rQ07Xstq3ht1F9V3qYXJHbhLvCyP6O3jLrspDhkWO69cKw3
Ni7CnRvGvwBS3WMiHJjbMsiebPZkbYr5t+dVHcHeOVpVSlpdxP6lrIsWBLI0zi05VCsba+F6TiqX
c7b8Ys9Lk1VSvpBJy3WbdPt9aGQMFqS+Ot0nM4x1RiHyEYzHqVPBKbc6a03EOn+dsGErmpbNFgP/
KZqdnyrITMDbaX7S0u8Q8ltbG8j6samyngado4Q68rmK/1qBqp9Nl3gyggYUUYhZBjWYdyYh6Stm
joRR023ICNtI4iwX1jI65sUIJF+JMzTKZwKI1olq5KXAWbDO/Hrh8tAPhy0yrNFzeI6pB0TBMGjK
3d+xxYjGzYEIziNU+WAcVr6nwecOkXPyQgOWWfrNxNO6Y+TI9WCYwrN2+PVcHfr4R0hiKWNXwboR
4T2aYNYGSLqY0CYbt4mdfcCyJU/9U1KShT5OVn0MDb/YZ4z9doP7w5yM8NxocEOWAHAdQKliyOKA
8tSG8ZxYQJFGm6xzwyZaeSzUhxPE4wljX72Xs+mva9ZP2vVZ6DuNREUiOffdLjo/borR+yOZrTH7
E82O4YVYwL5PcSjdS6qcX9SU5u9Cuc8Ae9NbOpGybKXiGgxjxvV1sLaMhIZdFdP/4DjjD9ySb6Yi
/8C8RXxkUX2bR0IqC4ZgmVzWY13y1iFnpWAqspNdlUcSoYtTYibqWGnv2amIJ7QbDq05b1jvrblk
pOSGFeg8fneUa70KP+JCUZyPTr7XuZuTE29o6gDnWxZUh7Jvf9p1m79JRkJ71mUoPAanuZW9eqOo
mo6aAIt8ror3ihppSjvnOESQrDCCb2MY7VxzUmK0xeiuh5yB6RRisF/gxGlngwk0uYr2OqY3bDwM
5m1OK0BCyYZ0h1MD0OCCZG63CNm3lU7C5zatCYbT0txNU/QZIFxbmz5BEC4g0S3WLfjtdXdo7No5
6ykhtYJerMsYv+VgERg0jNZOOfQ0c21eo9niOhjIfZmwi5lyIkgZjQVXPyLQuY5odfCX8zeOX25F
XPi7LOrtrdvwLm9JgDzXaRVfS1MfTO1Gp4Ja+jgQZIJ3nPSJwC5upBgZB6LL+Tnoy42M+LSgQm8z
pbcIy2Ca4Z+wE6vYl+wpWUHp9jhLl1aZiIG6ddae6WYbx5rlsau6cRdi8dqEZkz4Hn1bo/3vBe+V
p9KaFKXCEhsU1PdSkj07qeHYQ8GHvE9AF89/cV3QXamjrZNX1ohNdAwIAS1cmt/SJcqvLTxxyWPC
Uqahs/eqWrI1K/KpHgd/ONBNBgbB2HVn20euHTcxUSqajXyC6nV3bIa+sztsCiMbzvwxA15CHQe5
lOZB5v2VqXyzVo3yX2Of5USqbMDd1CjxiPhoyNkMDcIC0CyrJxG0WxJk3B8hg5Y1ViB+JPwd26op
nXdzOHTDVyc7961xzO4pzLq3qkU/RT9MKAfhWe9ekX4RBUDKEwhf35siaNroYT2DVljM02UwfOfY
2jq/hra7nyO4gFwGKzSIQLVyv05PvaOYjvdTcEtzNCVxUhONOhDdazXF0WCVHgv7rRXRS1rOvIhM
uvOpduQag/SEZLF0bp3i+hHDUL0PEoxjCoigZpR3b5abySwL3LJKP7l6tJkPmO63GdU4gcDv+OSi
pccFqzEWT5N09KHV8m8pc2iIGdxImn4ERe6kn8bISm7KNEvWDS9VTOfL6CY4e8w5NyFmBsb3aba2
zSrdgpINwKcSCtS0SmACwNs2S+p+hZY2o6hFB1fDUOho6uyRyCCZ5J+WZ91xJxt7bJvpzlaI3Dju
PwNr9qjI6+4o6jHZdELl29nOfRxUaXtw8Tq95uX8V/L6FuFQERPUO6BnBwov3suzOZj3UXP8ZLCN
eReO+B9FXl9LtQhb3LBntTrH5//i7rx2W9fSLvtE/MHFsEjeSqJyti2HG8J722bOmU/fgz5dXf0X
0ED3baMKOg47eEsU1xfmHDMlMzgIp/CIoTE+a8BIK5bbeUOsVhw5tybx80svc+KTOq46HEP1wZae
euqMrD5rdbJTy/xJNxXGzzhzdnZVUdA05lKD2rsQjq+/DKNzZ9hPmpUdrAwsAouRWLAnNMIPg0SE
hRqX8aGUXnLTat7wuU4WlqVDdCUDKjoRXMHwT8OgOwRaemRHS49VdNvUIcegjRrtRkrCbAomKbFN
5HGQfg0yUT0J7hmrmogEGL+cIkrC6Fb6Ico7tE09CywzmXLmgm1z95VcvTnBvpYbzFbJ35jx1JIM
mfpad9e8SZJjgrmAxjMWbwgTMXCLCoE5a4ZX+sWuP3mFYb/Dh8/Z/nAoCsY/VIcEXP5GvNR++5kR
We2yyzT2qag/6AhUiJKcCU6ouyp2cKsf80ODnpxXhZsTBPfg2g9EN9nUeoYImJDMDzYLKpAb7S3i
/L5ig7gJPVxIGCF7IyKKMIpEeOhGx1o2JX6jmrghWtaeq5YHfyYNK1NPXEfbbrouFjuiH6O7hzBO
qqVrcV9cpno3HSQDjO1IhhQjmXTfK9gCC0f3H1XI2NVPa+/Iq57hYCwZQBtx9pF4FCLAOsJbmrXa
pmY7+mC3jUzvxmQP0OdFSxHckQUCLL14pIS3LvAbMmHfEoxAjKWvvngsNH9yveQItMyrJM2QwHqV
P9WzdfKB9FvcUwyBT4TFCCVqlbfpmfSTkPqJFj2PC/WkMusHx90+NQiUeV6z8DUoGe+UNn6xfgS9
J0adjlYsTYrQLu2KUxGTf56iymQPBR4RzKh3rVL5afsy3wSye9IU/1IFCG5bMNQbT5KQEoM0X1RG
cjNH2z6wp8/ZBPdAMUsipTM4hfj1xu7W4y7p8R28yYrBZxyHN4HbkEWJJhe8J3F5eDvcf2tZa/Kr
xacgPTfOmU39PkSmsM6Gb6gnaEwrf6WwD3pLDPKlZcIFL+JMfWuqrkWkFtiAUJH3tXVgwZ/s0lMR
Rmi3ydx+Cbi4GfbGD8RU0YbxIS3V5JMlUvuEFPdO8WdOpBtDoR6DCPRBYTvmXtPJXWxyib6zZlWv
p/pfG6nQS80Ih2rALJeWZVdoKvrhPo4yPyiN9z0wDrqHHtTIIkOo4PzOqzI0plkRkOc0fyqrOj3a
I3lsyjCsdB1lJ1AZsYRw127KZnYdhJH+Yk59sJy5uvuatI6XUgCW//1UFpx30OLGdZV07VbNkYUn
2ZDuxn7ELJD6H2Orhy9JcXcKJ390muffe71HcxFFN6cPlAvgg00ReM9MdcZjrTsB8jzHusWZFzzE
7y6iHcj/8zLyDGv5HCTTsXFMi3FKPD7HOZM2TGaHKkGEQZujH3oLS5TvVOXb5LHCwlxA9uCEPqyq
mDk4qNkAC5CfEre00CYibOJ3o6fJrIZNnfY2/pIkO5sjPshMZ5M7IjV3O8CCa7a7KCrNOj9refrD
qMHelJqKgkHr9R0VOW8Jio3FkLLg90YFmC2V7lJthmndOvSy1NbjSVLwL4l666jvFLF1hNFcuomW
t4h97TGye2hau73zg/2MVeWsyBIy3DYO+m2GDG1RNbF3RPbduGw15+SgSl5iFMXEbACj9g6dT8Gb
1u0PLycDQp8YmDFs9XWWxvNRLPQrna5xpa0k+G00D6liDm4zEChkvI5mGj+XvlI9U7/5C1VJgo1Z
UB/12RyaPTXT2RwYlDWj9drqavuCxJYW10rHG6sdcSb4c9XGVnTCwmGygRw/KtmI0++D0gmWPXgg
mV/wNdZk26p0Osjf04HXKtmj1hN3z9yHbRvfitrTD146cE8TtDXS0p8n8dQ4ivYq/iZ1S46S4z8C
RfMvEEVeB0kGUWJaOf62oL+0Vd1fUns64oD1nD3Im8hYTMwN1tlIiTphfGVNnKnruqzqX6LBQY0n
TmWd8DezCLVraySfkYP2ciDQ9hWdVIDI7qnp6EgiKfx1rnfVKaizi2V0yoWGARFQ0DHjmaLqIHxl
Xxe88kBTXuUk2q3RWSAUre6dzkLsMI7pB0Z2/nYYBIToAc9MlUyZ66ADZXASG5KoY5S1ruZ75SrH
O4fbrHoETMWXLLs/E0MLXqaWCMQgdeecOXeq2++uaO5jIezVYOT9CVLFvst1E3ic/+I7pXog9clY
mKMyrTgniPDRILz+Oj7/vwWR4k/Ek/p/BpFuvpEJhP8dRPrP7/k3iNQ2QEWCWNPQbBg6PIN/oUjN
/5Lw9Hj7s6yYSZJ8618oUhgV9T/oUV39L4BDwEhNE0MT+KP/J/IomIn/bj81sJ1K/meqGF4N8Gcz
DeN/4ys4Gq+sl9vJljHXdx6RPgKvS53KH6CO+0HRQI858UuYlkcV3fo4C9jtWcqeTOI0/i6fks71
4cbRvyJ8T2YJvK2p/rZXAPamnuUCltcWYpbM17242a1yxkw5Tzi4cAv09dWokl2B4n5Cea9KxTlE
OtFuScD6Oo9gTs9CfUIIuoWYxfvDLOOv0POTUFC7ySzx72ex/zTL/nX0/6n21uMGaGZbQB3xPpa5
eS2gX8/WGGokvT4pUG3W1Wws4Hd2qOgiak+YO1hwlUUQa18MAvxVNOkYPbaBGuLoiLVzlhsfYrYw
yNnMwCp0PUbqp5EEV1LAOmKh8D3gfxhnI0Q8WyIKvBEd06oQ0DmLN2Ltxx48q2UKFmrMZaMgeKJ8
uZVeDhDaIQOhwn8BaZDJKYYMdbZmNLNJg7U58ZQRvo3ZwGEWL+1s6JjiQz4bPAycHuls+Zhm8wfR
4+SSj0wPHL/tV+i+bgqCEwL9jhHeEYJKNuTYsnmdcHKKdT+bTILZbqLjO+H/Gi6UWDLAnkok4WJa
8VxdVfwq9mxcQSm5l7OVBR5D51azvaWfjS4lK+y2QghmyQDRM6IuXLDDAmniF+uLc4VfRuu8VaPs
cxVxCW4aE1eNg7sGCtpr5ttcDxKwjvk3tphOKk1xQQC18qbqauHT8fDrFPh2wsbj3j5bebBlk5UO
VyjH5TPNdp8ote99Y7wrsJdhVG9046g17VeBGo/1A2ic6Ii9D2U+PiJZ6+xJcBalLJWM2WqElp8Q
o2qjILZs8CLZFqFYAe4kDZcSlp+NQUPXlbhidHxMOX6mJjOAuQ8oKdjz+4feGV0oXc6KcFbSqHFE
dbM1SuKRMmcvizr+1c3vsUX6PgSq40IXWAgKQ5RhPOtJjH3DEhi0CqPYEfKAt6RPTtAT2YG1RCGm
GbO42pTOws7HexREZOLWXnBq1WhnxGMLdnEF5q7ccmNJb3BSGqTHECuH56FjAqtE41KvmXQzW/GI
WfHepgYtjj1iYhnQ55bo6uxIMQ62Npy6TkfTqwDkiWoftg96Gt1Hw8omUMFUjU1NgalLnue+hMCx
qdvWcdWWy3f06ufaJpE5CMg5zNr+QyxHz8/cuClJTiwZjgYyP9Wx+pEpvrNjofUSDbpYhJZkzMQA
qycqIVLCY55z7Q5M40GwTO9Bhwgv6Kpj1hikzxAtKZWeBE4823mMdhFPCgl3Q7v1PGxSHnepdWvV
t84OiTj6Ukac/E3smxiHBokDpSQ5JGBlDVzqkDXzP7oYrnYW9Vh7Oyj9Ybn1GSlvFWnDRgucTS+I
4VBbkpg1YpOIyShhkQt9emaGyGUU/AnR6LF8LJ+G0Y4v4IWY1jkJmR5mQaHTlXwPQ0DESo79lUIa
OPGS0nqLoWSe8ZivEladdMzmsTL9v3UT4/zMtQcqIrnNe57YoC2Rvfn4SnhXAHc0WATaaAvXKRu6
Mc1Rw3clafa+nRNrUrwnrWWuDcVoDwkrqirXltPw15jS8Nkc4hXsJ/y4fUf0rKB7NQZZuoDcZiW1
dewVYFsIpfn3zL5KJT4o1qErMXOnEyv/qnJLIfF4d84pajqL300+ze+KjcHMkkU3E71YPnBAWAT/
+OtuXs+R5bcmK626577YkQAyuGqREAbTywSJNMFbJeJPxC7lRVZiW/vZCwoUb00LvNHlkB+gbu2M
IPzgAMX/NHn3sCcmS1jDDUjkKph0h1HUUB17o8YSMqHCVaYsfTTk/FrqcIrwdF6EzYFiO97fNFL4
+yHP47kImDD8USKkgF3NQFSalbm0hXjR6uiR4i5b11l4oPxFMBaioHHUPnFTtSDfzl9qcNyAcoC8
gTq+NcNuXAVdprnkhTtrbWwxxvio+j2vYVarAn4nBQ+k4HXEAxKMqrHGX94uGBelG78e3gOrzQHK
+Y9ubPa9E1oLxAkjhlk7WJrCDleNptzNqSZCwFcRfZV33HLt0pF1/2ZoJD4iRbh3uZnth4YfVQQe
+2CrD1bCns2FNVlnuUI8CQakAxZWFLJDmW4KZ1rl0RQwmeqGt6AQ5JkzmNIqPdyPxTXLp8RlBSHw
hng1YZU8I7OcKJ7YcTOvqi9BvtO8LOZOSuRghjc7iczPVmtDnEk0x3pTvZtI0udOQgUEy+uXjf2x
9evggoDxrPnF5DYm48LazP9w1sjXyTJeRu05abrhwMIkczPNeeoylJWaXb3GU/K30ynSkeFaK66l
7WRP61/I/2SDO0/NTaVaX3VeYaUk7icKNGxqRBL0OGT2rCWaqdsEOlCI0QCo7tfGMi/G6VC0rt4r
3R1ELUumxLnYQdGtSEqMNo5gEWBzGCdpG58ZFp7YGjlU7IZGJYL0Yx5AItBRnlXe0FTezXtkWTEp
H2q2QWBC5Jc96jyx2GExk9JR4m52/QlUkRXriDwLJLBmkTmrVFbMU6MAmXdDchfSkaHqNzJXNh5X
1a6aOAM7JQnPEuofwXo7MhooMzhONOjYhyH0qE7ef9fUcU6Ai5O0Z21+GNXy06apF0iXsf4zi4sx
LLMXL9CDLaVBsJtWKWKpgsRg41Agl8lTnhlHG8g3SJNNIqKPWOm4kch8PpcgEwx2K5cFuTeuHgcV
bY50AQNwtwRBueHfELz61aMNfurmY3TAqKkOqVsQbp59S4PLgR0x0FkMVZAX8nz2yQbCd6t4IhqT
/M9tIf34YqSbUVooYDKfQm4gws2jFFFVpoMdQJF0HJQ9GjrCW+ccaKupDsSCfwY+ew0RzK9xnODi
wwVeJQfPxzJgaOijNJ9L01IL4coi+aYcctgRl2w5Yhv0Q8WTMUWCQ3PSXist69xGJ1tPV5R23TS8
VeaQygq+flOYO8Qme5j63Y9mZCthbbs6C96MdCBVNw2NBXgjaqxcohXxOkxbJmkT1JXeluiUltAl
4t9brahWcVb/jWzd3+qFWWw1ND4IdLYh8g3yEPtT0p9tIccDyjn7Nl8yDLxMWMD3vmRLXk5xtVIk
8nSJN8VFg7eH8cc51YZy72gVB3OX3FtdNujnY65Z3z8N1hw0OHibvpDAGwWAljHOEbDY1roYs+xa
ZdEqtusbS6z6mmpVfmlssl+QmW+RVBGg0T4TyeRjXijYx4qyXBqBNWxFMuvjnGha5EnjuGxKCQ3i
Z9tIida8bsn0qKziD8KM+EATzrqRGBMXd47qGkHsFoQFXBz5kQaNtfIKLdlaKdT+oB7ekHIcx1R7
N2eNddMH2TLqYsw1CLNtlYw93GTKqmsnQVJSZrhFwVHAqm0v7OGSp2A1u9H6YKq6FEUab6YpuvhN
suoEq2ezavWlk+0GShcljdyMZUWcdZ/AhXdK4GGqH8kOKbJvpH3bsnyUwvljke5uZe2mZcET9/Yf
r8+/AwKFzfDdsdvLGALJ7Gg3HpVDMnf+2YXmTmG7NPg6gU8OwOb2oqjGzvPksvOayzD02ypQV76F
kqWJlZNOEdGSY2DTw5NnsmZOsWlCe1kq9UaZCBlRmk0jp4c5EHGVR9pKRUmFENkBoz1tDd286zXa
Ftuy/pjttLL95jjUBdSHFYaRLlgXWnGzU/nMSdtgzPjuKLxx1NSvIDTXVRs0mOGJjMQwhCTS4hnH
4Zm14lSsCrN8zL9IY5gIM3U7jPm+ifp7aXhHOzXDVWaIp1xUh5qktkVIPgAASU5a3TkkI5ie0d5z
Zf+0puP6fohfg731PAZDxrHs1HZdkGdbTgZpzsVTk/uvfXXzHfYvZfrc+FeTJT3qLQzn/qHUjW9p
XGudhOP5Lyz1eis6+g4HjgffNzt2fdiXH6UBHIa/l4Z6EQuYbBZnvDIi+TeeKjIEl53I1r0SaC5s
DvRMPYnslk4Wue25aY9bB+n1/AZh15nOwqaVHMMDAdm7nDw0O/Cz5ViEW3A6K1qPHUv/BgUlg8bJ
cDYmUqlJC0+pUTd/IZiENrIQAnofHar0JhPvQ12/9VWNrnw9iPIT3emLgjs/vlue0M6FUqxHc/ir
OONusj8My3r1AmKykDlnbXhHc/FRGwPRTAgN0omdOVG4Q7At6vyPPqrXTtOY2FKwoOW3JcGnxN88
ZYP9jEtC3yi+9obj+CRHfRuJdpd2T2kzW8CKCwW9a+ObW/T6uCyE5ZpZ8mx2yTa4FBWH6+Shokl1
ItrYfmI+3tGRJUtfYSsc5ThSMSLxboiaNbJFwrevtceVUmiUhyqxqo1llot6cC7p3qSmtHJG53R6
B8MnagrJgNkrC+XeFfMbUruW7czBUBfAc9w2j+GTTG4hkgUKhjsTWJ6MZniCdfxsT+nRqsO9jNs1
a6W12ZrnPmvmae5FBcpRaVbKxlvZNnZ5Li1yAmnDZBiC2jCPjAZeOzzFUDdYLpqIdQ19n9bhexur
tyhbWOMs8ZDNnqzdu1TatzpGFI5Np+vqb7iAB0PJTg5ZddEc+qoFR4NTeiA6TRXpx2jpZ2W0z6ZR
fscDyWzptUQIgJVl708vjVpvKubl1HcLw7Yx4yHD1MXVkf6LYtW70IpWRCHt85YrDV07tds6SiFk
oZbbJGl6rQZ767Oo94m/XXrG+N4F0e8tM8OtVif1e62od2kHnyrIYS/dwgn6i2XCVaX+lOLaHfv8
j4qycFTaVdXVz7gZgzi5OMjaVIskr5p2K013thHe8iyeG0YG/PUPTKSbbL0Pldwte/iwmvLhc4Ob
YunmjXyuEvnVBBhHJs1+6VLjBUX9l9MQTduM+8xiieqpq9xxjhESa9mjgks3agQhdr5YcDC85xEW
O5viLTBQCbMESoM3IEpZjfFMh2tYdcZuKP2TkcML6HplOfSQDyaTt/2Y1shqbR8t1o/W85azSvU1
G5hPxeZcAc8QU/HWNPZLGpturRBTTjGRFeZbr5cr7mlLv+jObay7RfLeKtFnxmviOfFTmwcuduvj
aORgJJxs0yrDQlHp0c32iRuGv/AVsVKKwXWKbK/I4Spj1H5psKl1YiybcRPRWOgRuCLHe4qiYBcZ
YuNr46k1ubQZ5ZrtdWBUj4W2gIhvRbREGkzzJNxaXekCkGKGoNQHxfiwzgwaL7ZGNcJwDOdZ2IM5
gdNfYnQrEtBUcRt8VUh2yw5IBC402nYDgshA6j3VUpl0W2HjgDDa+F5yd00RWC9NR1uOyvCVJtGj
gIi28QGCogREJIx8eASZvyhj5bni2Fx4aXEaK21fqvo6F9ZjKriqxwKJaaiuyeDBmSbPjXMrovIW
m+wj6iJ7R1O2tqKKpm26TgZ5yPi5+1G99w5DJ71ch7J6dYb8VurAFswoozM1QG0lWIxR0ZGHyvrT
V7ZM5AgM6LlxMJ1QI0aEQ9GDg2/qD5HLG5TmCVphFiaXtEl3UiEqrekv2TyAN9MlxmRXxLRGQ7ky
4xejz18yWRxGqzu2erQamflHdfbmjNNzlIono8BlU46nYlLSRY9afUEWIYT1iJYoN9lmAoKbC73S
mzY5baAhtw03Exl5K40tJOMcDElLXbOOZdq8BTq4dhRZg3E39f5aWdlbkF6UMDtEBicu3Z8KHGDs
Uacjqmn1NwEjEzoeIriY0kCuSxPuQVC9YcB5JnEbaIbPPaIbrBOjxzP+cN72ef1oKM/Je/2wpX+i
AKbS6mNUgwD65M2svMad/6xMHY8BU4pslMOyIWlOk6vUyr+A27mR/nvhY2HaUjjxqrBp7U3jW6Wj
9b32p9asfQZ0O55yV3PG11j0t45/XctBIbLDoHWurZbffkxCzKiBAzWn16rM0KNObjJ5lDjdVZLr
twBegJ0D4lMU+EtrGI7z61W2+Xsnu4ejNR9pnZwxf2ywkG/aHCNNcdcKFutIfDTO4+qUjV+J4f+E
RC42avLpWSJEzIIX1NFbrM+0wsYUhSTlaf1cI7Im1ldBxq8mYNWVBgkbje5dfMV6ynrvJrRmD4bF
AsFTTlRY+VNTPU0eS+dRLBIFW56FIkcb6m1sZMlWhGtCYwvM4CiyTdjl6ww0MtyokkuA6eZUrhmo
zFL59uSJXnWdrDdXNOhPkfHBiv9C50rBRHA8eNhbMu0sJ3tCRsbtqpveqk7HBJYXG5QLrimzi6rI
d/bj8WJoutWop19xPe6H9tuHd8cN/JF0MLWI7NS4ZJNNr+OqGwRz07KFNadEbD895gqtjR+xoqvH
q++sDInLF5ObaLr8mtfdKeda3icmDXo8sC0OO3tvIEZQ0lAl1LGjqstHty/l1pqYbudYKfKI+gjC
509CJuCsWNvWDgDVVgHsP3H/lILKyMzqtaEHzrWBQcUAhFtdPWHuLB1tgpjrE61oYohvx8znrjbu
6AAWxP42jkXn3NgsE+qnIdcqF9F14Jq1v20lTqM68J/pCP5MgRGvyzqqdm3HyNzHSmFVLFN1G92g
FgDSx4/6HEnn6olS2/SGfpW9camrHCuXrjxKJwGw5/vPk4LmyMsengnX2Gwg9utDq6yCpjS2UQFI
MIEAsvjNGEsyB0jozO1AJSsFLI+4rxEbJFi42X3CK4QVQAB2xblVGfLNVHTKH1o93GABKea+4hrl
3VTUFvF61Ky0tqvQaKDB9tVkWdX0U7aGyRkUPjpH29mUZc0zRBY3Y/bmvPAKy1k5QUkCMbv2PPnL
kuGz6s9GC+fJsF6qghjkLLS3mcVLiF9H1RC4IQ+lQ8Y7ZMqjY5FRKecdDrs/fi2WVoYGxFIHCEj8
PPoMiNrkUG13poCl0FgFvHCYiCRBlzs9KQk1UVQXON94JBnJ4tUgL9mpkQZ5kfdh9pSnfoheTqkr
6DUWPefApaTHKK8IsEbr2AGFMAefeCBJSGcePyVt8h11pAMlTr125ByhiSq3SOQ1qIaf1LY57l5R
59EB5BMB0y9KZDzyAGcR7Jqner6Sq4q1SGPPuE+BDzkBF0fqcrMYfMlwI8MbWSHmjrnYKpS1i9kt
n7bBik4VE9ksZcU4pT8Tq/EI0KEbV8jDB6vILkVmu7HgkjU70Bq1178jev6ajI200y1pfcBvFG+k
+seen3yDE0LeSwStcHgGTT/HGZA9ih7akmKOu1YzIBOVfzjiTipQpKVQ6XCNqq8Xfo3lQiDn1/8K
RAPGlZzAP6lGfKutlMhKuTGB/0F/X9/pr1HXNyhcrHl0WACzADWGCE//mi1RPD8zCBBSYEiRgCke
YF2WWis1UDYG8WRsqlFaxyiytN3A0gFd8qYfrGf0Yu9eDY0+zBdTEe8Mae6QOr945ByhxYZK7KBQ
54o593YriN5uthrUH68fvmir5oArjPQx7oocGUCfwJVU4+xdON3OnvpVr4p7H4Vfap8S3V4++ZH+
R6vGUwSoYgUz5K86mNvY7h96SFNiWS7ToRe15/Rxqr9K/qp3RrDzOHnrRtZLg3cyI2mYmQzs1lyN
AVAu/rG4QOkuyjjam5yKkUckUKQpfyxf3ddRcScucckQZBF0w5kl16tkWriY5PAdBNUtZOrX23d2
KKtS9daqUsGRmKon0sKftbS9CNAfahTc8jY5mI1XHPtG3TFh7ugSwQEwr85YyjfLQpF7nK6sQmS1
Yzj9JRtvGw8+UiowpCGCIqdveCdop7JLPn3qexKgzFsf95uhQxet9vxhYjdIOCkyfje95k1VzUuj
VK0bpMkT7udYRl9j9u1HDDQy6kajYZxumQcrFSfFka6mKwvUOv4C8ve5Is6Hf8i4RYf7idd4WNSj
hT0/bFeFGiVLosqeakjCyH0/kcFyZ1Qn6hhIxMQ8zhfnye+x8KJDPDiqQEBSFN84FvYjO8Vq0s5G
HtzCxnp3OufFQ0tOwBbeiTyEEdNTjFS1i7/jaitGtUir5uGXrBQBXpYvSIsvkdXZS6cKtnJKZrVz
/p1k5U4M2RV9vxuKhq2sgaW6IVqdqaLOliIMmfYCePVUC6vN/AAcoP/no99PlfnT//jaf3z6H7/t
93f88+eF9SYedVZP6ewHkU9hlAtIMjyFVQmR3BNptgdLke0zdgWsmKd7FmF2McgY32vzw+9H/374
v/jawPIkWXiMRaw+jAHi+fl+DCa5QhaQgFvJir2NfOafh99PCa9pdtb0Uqlt14Ai0/I9Pl3+AKCX
cBgD8jhBPCcTQlOdvmT+cY0B0Yv7+2GRWgSX/H44NeLiGfaw9uyQm7KTDun+9wHn578+qmGfSg+j
WOIQ+lmUO9ts+Xl/f8x/Poznv+X382Js5oEd7scCHi4lXLUf4C2A2+j/58Pv134//f2GZfsdr/v/
+nY9f2QlwB44L/ol8LVcZWbJF4vsAVO4YaMZFns2aMW+McDeYcFBYRAH5Z51arn//ejfD79fS4Fd
7Zz2j110V0/pySjHUiwrgB6eHR9tn3Ec+tU/E+ubM3aJkQIACVXYIxw1tjEozkXK8C1B2tjZNbMq
rf+OG7unS+UBDBKQ/RzinBjHlePAcJm4TeomatZ0AMQVx8Lb+XZ26cJi3FfGCClA5eY6due4GiBu
mNawRG/7PpgF0n4OQbpl2HPmq9qNyb6jCcCdkZ9RUiFarrvRnXJU+D60kCT+Ua1yrw+2sXfafkT5
NN3tqI/3muE1hyAnFnMs/1RRUG67zIvprRdR3Wfnuizac2OUDndUeWDLkGN6sdzc7HZW2Xm4qQV/
jYYcXol5MfMUNpDP5pKa1OKospX6nI84OFPkgQbI5p3Sqze9F/W5M6uTyFGNTNjGCw3FLnX44gW1
cHJSETf7WaOfO03XzyAAePfrw95T5GXSix8rjUOX39KecX+t0sw4VWEoZwP6NWwGe2cJ3TvGmkcF
hGdMGT4ECsGlXWjftdakpyynfgfUdGoDShb+G9mDx7Rg5FmNHca/QcWd2qk/+4Fs7l7Ps4tST9ll
Cn/g/ZuohSf00kwXo06N3UbyqoB1o8RVG6zRcZqdA8tKz6ryzHZpOJmTX62CImGlwrgtIxl23Qlc
+PTn1gmluXViRrrzw+yu+aXFKKscj3JLzs+PzohgYsW2kKVDTqI2+aj+iYcaOZgoVdNphX2SklFj
3i8K2s0gHc/4txdj5hD3M/8k7J4UtnOUN0JF4etZdrv5FVLnQMWXTpFWnEROAsJSe+O8U7eM6Z4p
QFx1fhHZKKE0YaGSspPjVwUZV1ZcSt39/do/3/79DgJILOxtzhNzmMJtVugJ2MT0VXfsr1ZOxxzz
2QKQ/xO4G0Zo1Rlg2j5SvJdhABk3fMpS/1bb6HlM/VNMJAV99KEfxHPY+OmiMcQDM3S5UJziw9IA
Z4iJqWw53fupaw9poq8MRSXemEpRSCjlLGC2irUsy2Rf6OGxzqjzohJPNLDJUIeOaeF2CdXOXOZW
92rk2rYj5gYgo1ZgfcPcG6BrlR51KuLWe+knw5IoLWOZ2R0bFNE9O5xVymDfesi+DBvGa0lSAwOt
Pe0t7AScvXZjPnqvP9lj/N4rBmUqjacq66tIkc6Iap9sWW1TlgyO65ngRvqoRlinF5fUOjWsUaFp
dg7IlyoOn8BlrQAAUOVb5B+CKW4gFRR/+5IizErVj7bAf2OljtsjKVwp4mCTuLTwJv3HpLdblIIs
RdMf7l7InX8knT0C7LTEF7AT8uoh9iSPMlwrWj4c+niyl0PavbVSvxvTfZp5HEHlX1tFS46Rg2Yj
gY+jafGi6JAHhyHGVOWsgqrgRojvaSK6q+yUV69g86oFGbvdON9W5vTpQY2ica3uBNWShHo3zTN3
/GenyZgOW9nLiH9KGfVjWQoUz6a82SLYFQ0YTXGF7kZwvc3OIrebjwzFR5zLcT1atH7t8J0VubND
1KpclQGWaNGyUlM17SDQckq/2E6AtVYmfR4akOgyTaqBa5inIRkRTmtHNaKirLVdyyJsyES7qBso
oHlWLAXZFgudJkcPiTHSc7SrBZjcIOxPuX+wqOJWYa1C0EpjZPYDBho9Lb/BXvyxkFQuWnaVKl6Y
TRU5T9hwhm1galg8M1McSv+zC4T22poMXMx6nwKU34XtoK9wUb0K5VxSnxU5ChSjKr+SUnCb7vZ5
EfwIMrAWlorJuEquDsVZp3V0xj5aMSUU+K+gxOQ00EoQL5OKEziop/3/4O7MmiNHriz9V2R6R5kD
cGxj3fMQOyMYwWAwMsjMFxjJJLHvO379fE5VT5dSNSWb15aZKJIpxgbAcf3ec76jSsnGFIfJYmRn
OBFW+BqBdk02Ms7f5jV2Wzr1CLwXvsW2jJioRfDTbez8AO0GqRqbn0Vgm8XDSDthYUzuzrGB3rHb
zS91U35DMfXWy/gj7n6SG2dtemPyV/Yc7Fh35TnjwwIZsjAAcW9GdvzMA8Zv4JKmVepNDr2ztt28
knTXbSray60tcYBWHilw7figh2O3rmyGj5WPLjBRQQPWa0jYzMZiR8nhfihRRX/3Lf2jCucHO8oM
+Ai1u47HZpkzoV/UoSfW8yC4tlt6hbZB2UzTI5zKgIlmp2Fg8OUqNEuyREPZ8XqacUWukLuwg+qR
TNpkrRk4VjEJGevamdaeRixWD2FaS+erNsdQSXDiAbc7WUUbbQOhP4UWNbMB42KJtqdfOhAC8IlR
v6X5x6glw6KJJ7bDrGy0dO1jbCHRKTBguBJ3QInyzYOjbjW1ZHaG9ssK3bVj1D868Jtbu6wfact6
O9PVHyKGUrUVXlLF4jSZVJCvGVyYWe/oDLmnwMHX3LSluIsJmQAW12U7D7bF2rUAvRUp1qxmHPam
2X3a1XzLSO7lse09me73nT/Ft7R7CGXzMxj7a4X2gEINet0g/HXti20X+2e6LFCXgoruM/YtVhtJ
OiBsMD/Q32ptHBaZrnYLlf1R0AFeUJQO61EBRAGJCkUU7RVbNAEyiiGetwB2VObSXUSt8vqmtCcU
mzRSlNIqv0t4Z8u6xfozKZKpFnzkDWRT1jwT5hd2zoj77iZRBNQkhIUausI9Epuw0hUnVShiaqHY
qeSlToyK4akKp8GaphirraKtOoq7ChiMEgZMBy1XYg9OdF/SraVYrUJRWyvwrZhttL1URNcGUf2q
/8K8Zor46ij2a6LgsIniwQ7FM9FkhNp+/UZ9mRU91givpqLJ5gKuLEiM9GDXFbeqoIQ72wGg/ceP
aE62tYROC6dDbthkM1xUxR8s21GxbL++s2ki73AgrCcFv42+4Ldf3841DedMsXFNBcmdoeV+/f7r
CzQegiKA6vJTuxNgdmPF220UeTdU30XAeG1F5Z3op3IJ5ndCEXtLxe6NFMU3/wL6tjZsX8OB8mso
3q+jyL8OCOBJsYBDRQVmcT+EihPMAbovFT4YfDcMYUUTDsEKf/0qUaRhlCX5smoVfnhoIBFXIIkx
0ng7F0ixoZDFX196RTAeS1jGDlBj3GuksdVo7X1FPB4U+zilDbJKFQ856KEvAkgOOOLoAWEmu4qe
DFtkIIsFojKek+KAtgSstuItAyV40wMoizko5g4kc6fYzKWiNEvFa04UuRm5o1h1iuacKa6zJVDi
RYr1bCrqM5k972xb802GivQwsD2B7sLgIq5VLijcaPrbjKcUS5reQnlowUunQ2ls9S/kNGbG6tB/
cajVp4zRDBi1olQX4Kpbxa3uFOUkt7D86Ypq7XwBrr9+6QC95pSiCR7BwcZxXK9dxcZ2gGQnipYt
v54wouMGR7tQRO1efQjByMCgA7ddKe52DYD767XHisn99R1ZBs6qU8TuBnQ39urose650vT63VB0
b4+Zb6p43wXg71YRwAUo8FDCBK8UHVybu4c24wVEGJ4MRvArnPL3Zd64C0yN4GXBjFeKN958kccD
yrkJGDkf9Aa/dnpkrF2uXHjl6IQCDX6549JNssdgpfuBotsDBwyYw0e1iDbyUV78gVpv8iogmvYP
E0R6rFjpmmg25E5i+1McdUMR1R3Q6v+jXQxcm/ZfuhguYfHz4293Tfqa//z73z7yFubO3c///Pvv
f/i7lcHRfyOvydAxK3g2iYCCtKzfrQz8k+tJKTza3WSp4Sn43cggjd/4C4wPNnIlKWzjv40NkoeT
FtYI8oL59f/+j/fxfwUfzBkUxDVvfvn5b3mXnYsob5v//DsBlr+YGlz+Q4y9yWvgdUE1/2dTQ8Xc
qs48qC2MzqlfgvDHtA9tcZ1cvNrCL851I1qAgOz9ekJZFoM32psij+/gWuubLnVOSH4C2lNVf3WL
+RAZ1gtWQorC6N5t4gQ95qJJktfMT45OIRCOSNTTqAKLO6xephU9VrlzGmKPscEwbtkCMuXoGZoW
BB44/nyJRtvd6+VjyyIP1RNJLk7nBWc2wuP0BDi1XbUEOoJGSUFQJTPCnE6QenV0akVMH5G4V5rc
J2Y6LbUYAK5gNN7r1meLbSfXfhQJGs00FDcttk9e3rIvIGggR2yyiCOkMoAFlrkRf8YTN2y3cU5l
2lMpjvo5QbLQSucnYqlV7WXMeBpM13aDYdXMjqqTmRgMljRAVXV3bSXPTQix52QfwzRdtKpez2Hw
QeqGYxIExG5HzcIWTqQ9IZxgl270xwSUUdDwaTqjtsopQAaRHqM2PRa53HU5cmd6Hmgn6R9M5wgn
pRaJQyTmQ+GJs+cLXFzWzsyns498dkDOlum3Wms2VlITgwJF106PdRt96gipPC1CzzRd2E5cjdB6
AQ6zzjAkNihO3BONhi22laOdxK+6NSOC4G0mRFvq/SUUPjrBOy+BOB91G6K8jt00n2U8HWJ72NI6
VCLdfR2rtSU+gmPnrIjICFvKNAF9h1ZQsmGAlGGkAxqgZK9n3mlgOlE49kuFoMvRprOY7WM7PYsU
sownw08z4zzAtHpANnLn2/rBZ9Y05MF6Age60KRgS+hCPOCZCyjHpE3oq6ilmdGaL4lqHFvpPRRU
cljOZWjtyjbcI25ewBPdo3g+qiOs+8OtY3iUzMmbTNJPKwg/q3a8qI+x1OZb5XJSy/lKJF1NlTYJ
Wic6aF4B4gKhQO3quDWJC0i6ZWAOFy9HC1QXw4FQTVALjBgxZO6JUzqPs73rpmifkZyhW7h8rZMR
8glyj9RDuVOZbOxRPxGmEaA1wgYfzQ3k3iNl0k2dk3TMdkhJl9KK9uxT3tlcHF13PaKescPpMpSS
KTppngPWU8CzdRW/fj3HREDYSDBiQ/89+IqmroJPv3GxKuP9pXGvNOEH2FFryVFhz7vC6JhLzr92
OvegUCIRvVD9fdZJwyLRbjInpmWWHjUJ4JLrPJuinV8kwMGm2zgT2wvraIznM/FIx2RoN1XMuarV
T0mxRky8pUV8kWl3rbXs2KvlwH0bw/nmzd2FLmXBXt3gkNQQhxv8foi/WyydRGAhvQBWJCZacclR
htmr+mDU+ahjA3eiYaUhhW0mYib0adEPsKx4S77ZgRdEm+DInWVwaLRqPg+NOLfGsC3w/eCzDcya
x6tXHu8n8Zx1rGhug/XSkLLjzRbaVPcNHfMcsib4snvqMOiqcztJxoN6bWnAWjb0LZm27HdmYxvH
+TGOWAo6MIe21QF941rvsm7DzP5zlHIdRS9Dj9wCP4qhtxt1MnlVswGzcvPbYGWg1eeTMnvnZSwr
zheByFfeIcp5okDe1Fa81+J6U5gdy/R8doBBhNZ4zYS1anNVrJ21bro58UCOAoh6v4iwfmvPvRc8
AhuwkMaLd9ppywj7UG8wK0H1QFd3fGfQ/C1nDomD/pOJ9cFgmwx1go0G+IZpXwT2SQfLoZ2Rd96b
tLxsgCgTQy40t/vUtU/S6q9zJc6lXFTsmdQ5axGMar7ZcfIoinjf1vAcjPQIMh3gvAohCjkl+KTp
wC3rH41ZP4CTPXhle22aeTOnNCz98TBzIaj/0nSBcLZn/3vmpuHQ2qGbgHYLEwwpw8i0ZXetDC6x
WJZbPyQUwLF2arGKGi4r5Lo5rpB0rzvs51iwpdKcFPGDx52tjeebHmevbVV9Iweuy8ar6dP5iORI
ROEHxI67YLRP6pJUa4LwAHwg51MXUWNwjek6dJo+cF+6rkRIRwqw5wFLRCDMPTFc9KK92JJrnoWK
VtAZwOJry3OkOaub1xH04th0XJmFdxnW2YHrI7yvw5N6rsxwTl9XnD6edKMOlj5ap1bTTjqV6Fpo
IX1zGkx2PNDwgLszG0yHg9KIsSzCi4MzsEvHwF8Kq3124+oV/Xm/s2L9HQtcoHgJzI6Y1ZmdOS6N
ge4kS+x9Ek4pzrlJrO2RwbRj77ndfUuBoOzivlllJCUs0y55ycbx7BXJdJiK7MAI6oep0e0wfbel
I6ypXckwoR2MWmL1rNFDcq7Pd6m4jkPY778SGCLEJv/47ut3E/nQ2yFr7zrHfozC2NjMsW3uMz+S
+6/vvr4wKvv9R2mql70QwDD3aI2bPXCOeu85wTPEAjgbZnvvdOwMhedrKFVSf+lYYYTCuZ51RmB8
GaZK32exRJw5W886TO0ZZ9red2HPFulzGEE9hJoz7F2vBH2IxLFLmUJOIrrpDp26KRvWbExZQjqx
w/K/0V1tPZOA3c/JOgd/OnQNepOBMfiL23zacFuTESNJjlxgalfjAuklqVX8pjXu8f0M2EfoRsGZ
aw7lVLT/+NIpCxsvbt7NTnNymPpvKIrUxt3nqGMR1UIMKrJYU3/d3AWyjdcZOXLIXWBdhe5rnSMT
rjpUK7Dmf0CsW+YaYQdq8tkBBVt00EGgbMqbDV15VSqGXqbZ5CBZDEJbi8Zrzok9x8Z7qiX7PrdO
rixb5sQ4rmt3h23khYQKcrK4zOOaxYNLIJ+6S+bNl6CekFfQtvApdKTlfk9pmz6IeA0GnWQKUPss
f6NRQYBKnBdHI0IbxiKz7yuBsKfU9tGRuUxNo9dI7kh5Okg7+TdB9/q/lsme4YAhkK7BHNjRf4m7
jWJOQ+ZCxa5zks+KLbieXnNnuJJycFIeCG0CSB19YhVY/8EU/XvF/scK/dewYxSs9BTZPZgEDUvd
tdUr+6PrWA5dbk/AsuganSezzBdTat+lzI5YXyh0orhZjkB/GVufVKn0b55e5Qj/Yx+htjGWenqa
LQxK8WYbniN+efrBcUYz9ssCqQJFPGtNHiqPVom/64J+7WKb0WtT3LXjY2Rlh1qyqlHYhvG0/Tcv
5Ff39dcLcdlXUbR56n//+XMIzBxqe+PnO3XwLfwcFpVJqh1cRzxMJYVB2l4cmvIugNVOhzSXdhdi
V9e5zt0npWD1SIlWZgfn+a9fmdqj/etHhKhG5WBbuiPVK//DEQItMczx5OY7r2MLJfKDGZqPWhOB
dgJpxiST4LOke/s6veF3HaJ0eqcSuwbNubDiV8SL72bIAvBVHrrWfA62hk3rJ4VWwa3LxI+qJHuq
trOzaetU41aVIHD3twkd+pALQFXpouVKScdLFsZ7NxPn2bR2NcdiCKDYFxVgxf4Sd/Valy+pS8eQ
m5/P2Cvvpm3tNpdqApMDxyghqlPHVRD2/oZm8UaQdYG2dA3p46YF03syi2d7lGDG0IqZ9dnVEQyW
2WfldTx8/FrT1uIetiQYrl84nDWLVPjUxOz/smJMiIrsr2FNk/6vj8KfnR5SF4alI263DOOX89RI
Iy8rMBbtQgPFXCHOHabSLH37qqzHm97Wd3/9hLr5Z8dd6qbatUMnsBSE4I/H3Ruwy/CP+S7AbtSk
hGiS6xGbt7gYLg03Pqhqyes0sqjNsCNF11/Z7u4rme1N6vq0t+70+QnOxV1eHOesv3hetxyBPZrw
PtCQUJCm/XQ2kezXrvHQ0MBtCfuxc1R5HbeOIcfW7rx0lGLqcQe33KBasXp7JylA1a4g5UzwQmw9
xnjwBrGcnPnWs6vKLMLg4hA37A+7UYSXYcv+fitjeklRj1n6zQ3R0OhJt/Jox61GPVkZNJ8j2k5r
um3WXawToyBLbQHLIDAIMauR3NYuydSu38H9TN6JpVggLbkaVbkGivKQJ+MNdsw1wofZswWjAjdf
jJTquC6IIDC/12xHizR6VUVrWw7b2EqhzTXPdTe99wblWB6xZQ8vVX2HgAUFxV3PZ4zw/ZiIjGa2
fDEKazf0e7Rh96MWf2oG7jCczG7QbaYyfdVTf+8Yq9Y8j6W5I2x0N7Fq9637Yvf6WW33qFgOE9Cq
tbScf+yTChuD2cyyG+6r/HE0uGnxPrSB+s0OTszAl7rTgd7vD4NLl54RhaPTJvjrM837k/VFkjGk
wu4dg+Dyfz7PZkeDWaeZ+U5t39SWbuSw6zfHLxFLWjuE2Lv836y2f7bqW4KS08XzBCJb/fsflrTa
mCInlROLbcKGDJMIerd/e0v9k0vWgYwopfrqGe4vTxKFVdIiCsl3cCvzxWARrG4wNarHZEurFQpE
vXhMoNeCs2GkgQpKF8RII9mgyq5xLcUted7YmT1LV52WHQCbU8K2pzfki8NC6OQpsm/+hkxT6BZv
LiZk0m6To0tFh9+EYBuWs2y8dYFx62OW6rqmQW/Q0p6yYwM/YHS6i8nx7/zkFcH2oW1bOBK8TPZl
jjnfQk+eklLuRpOSvMmPlnOZh3FnsdFRL9KiDqls+0QgwZVuKqfMunfLbyUdBhd2YDSeExPg29Bd
dcd6oS1+cO34mNfmEXD4WmsmUhwxBCDFJYlrlVikPRvWYQbL49P6aOgXkK2FZUbCL++LZ71zKlRQ
+RqiE20CI/q0uF1oE3uSKDn2I6oWppcpR5JEs53qK6inE8qgRG7CS25316zBaFA5LyIX2MvaCxJ2
UKUBPsnhqlZwyX7tr09uXej/enpzinnSZVckpLR+6UDmBoYkxDA5fkhunzmQkaKKieRs2TfV4F0W
WiIORQqQQQ85RtoYbYemvAtH7cnwlilC9Z4Us+4dP+OhkzaybHfftDdiVJcVO3S1dev7c5ONl1AL
7hvXuK/c+DsE50WZt7TkxCk2o+fJTV5jg8d3DD7SIe/uSJ/YFDT+cot8Y4M1r6IF0HPlU42qooLh
x6XzrZNaVau5JwsXc6FoDpE/vDus/BmLmWMWR1nyTPjpNFCUJfwoneYC3TsEOBfPJVml6+DUjxCk
f6hNqoP0ktkgzI92U9Icacxum1lUO/RfIFHeqlCc2eCNQEtMmmWqGvOJ1QrYzC0CYpfbTaB3e1k3
l6wf3qdORbiDLGhUy8J88TBs22B2bd/BFzDcbIt33GFqc03/saRF15JmZWkXavd29dcH+k9WMQo3
9R/Mi3S2fznMAyKetB36fDe4+apBYy9LKHvgKLbqJDdb9OP23i+Df3N+GZb5r+eXS/nMHVrXoUj/
unxWkjgmg6TgXRtat6xOj+o+RzpYn3brQXAw0uzoDxjP6Z8lMSAVU+5qCp5yovFCh9PgQjEbRAuz
AaeDlhVFdkJbsxbEOlOL6fYbtq6FJJZF1UsujVJnPKvuBv6ylx5B9lBBz2XJGKJjh1a46W3cqbx1
9kME1O/8bHoPfPsE1Hklae7FOLKqMj1ambipdTfmpGMYuQxyVNqZte6qdRNnxwmJA0LNC4EAwKwP
RTW/Y7MAJ87RjOW9PZAQ2SbHnBFsFs+XkWS0zGHdUNdwYCav6j2bs7jNurjFszhWWDSa5E1z0iNQ
lUXH3yYRNmjmZIwRMZ9D/qXQcUZxaDntG3aus1x1FU6TeuVa/gv9QK7Y3n1RHQoiphdtCCvBlKdy
zj5VO8Ttx4ecyvxnUXnbPiP+Aau7PnzWabxph+xoS6qOaZ7fCek2fVaiRFsSw6ZF42luuSpVWTdb
+essmCkMZIeHzJiFHFDiVDoRzN6mYbsbJ+l+EhBpXHEsUzqxsXPqxuRVUVdV15pUqqXqNk1VsNEm
CciCKaWke8ub9kwqlkQ/M27fM/3e1HF3UXd41Pj7oUeY409n9XNpYDDvmGsCLumIdqed3I820DJS
iENEv1HSLAs/xAiY4oJm9VWdNdh0V9n2D/qw/trETt0VytG7XsDHozmjd+JJ26tVt6NJLkCBGowO
9Dl+lVF81POOzWb4KiWvSrNYoem+ZsiKJz+2Ngn+Xct6UZ22DMdIzdWbCwt6Ih34lNsH1WUZPsWV
fa8KJj2dbjKVLzGWkMI3lLPrvQ+51VFN9PAvtT7eK4KR5tUbw56XgbOPUJ+oXlvbprQXq3VQ7Khu
92U5Hb5OeIYeqoyMuA2PA58nq5ekKyDzHHMXG7DSOeFHWdFDRPox3KmbTy5bdpDWqW/6VR68C42+
vjrhVPc15qZajuwdgMjtPfwF+HlQ9DmYdYCQLsKZO2nF4g+foq/oOrMcqz7hXPoff71q6abzZ8uH
Y1mesGwWEfFLlZ9OZlwZ+EB2ZMS85w0f5AwAyv9Gn4uGR4drW21G3S67p43JjAY8OBeS6j2rE6sJ
PcIfWvYArUeLuBhS5Cjg+1i2vx7AMd6qmAK3RkTpTXANNEY644mb95OnMg1t1G3pkNT39IOGdfOY
aGiaBDkxY6QZe9lzz8lrjcg44my8sZt2YMORXHbdOXPYpAeGWAirpGR2ZwSe0QvBUca9PXOZjDaW
Gd2oXsvaC1dBzMgYtfS1LuiFtgW9TWGWwwKSF3MzOwTqTm7jEId0wrsnbKc3D9RO33+KGjxxwQWu
1hfoMndFHEPMB2/Gqm7L9rA2WJzUmvOE6eUkKpK7a6y1LlVIP9xMMV7GWO5aVCmhDlSvXqt7eBq1
rMPNprDbFaAjnMPcdxl1e5yR6vprHO9JN5965hppLM7q0VSZFBhqaxztkwdNqXGZCaizIoHCrh4E
a9uqpr2sOgMa44TEGPdqpyGb/qon9s4qpnd4lGsMabdsyiOaT5sdwtKLV3QXcR9Vjljp04CGZ2ZZ
KtdB1eDd6q5gd87qgm6d/yr9/6dC/wzTVluF/zf071TUbfi31WtStP9E/vv9D38fl3v2b1xrUEbh
/pmWBcHv/47LdSF/E9JmVM1GiD2RmqT/18Dc+41btO3xz8IQdGO4Un8nAUrrN8/UmW7zZ65JMaD/
/wzNdeeXRYFJuSNNOlEGr5C9Pyauf94fSeJLGjqhxj0NdMTwGBf4kpKRMeOLhBYnHGNrKIm9VtrF
vk8MENP//fPXL1uBhLfXcnvVfPkVajMHXFfvsX4r1KWn0TipfR9zHIoxS5JuCNc5RaToKAcF8tdx
M8J3RZhC8LP6MrAFzXaR2ROgAMFMWSkIf63yXWQlxf7rZ8vwD1h4wy0Te9XbJylmmV1yxjxMsLIb
nq8fjAguIkDxnPenEWfUHtLJ2p50687vH2jZj6s8nonXqMpvTTAzVhq6+2HIGEAjr0tQsdkTjIo4
ZPTpINpfBlLJgeOD9FlDnBlrZlIWh4rZHebSoluPPhe/DiwAT1OxRIDWL8K8ejcJ1VnQij2XTD0Y
c1yaKnicRPucWqTTGBZUMTMlvMqdMcBCmN4y/GGqZ/n3Vd6UGHO9TxulYp1BjLVi9JKRS5pk2R69
Ll6Rw32UwMXWGh39KpseCEtRXOkfFlrvFVDcx7x0Vrnhp7sZEoDQio3b/eg9JDimNICtBdx6mWJu
1QO2YfM8WuFeIhaYRoLVLASIi2QYVdixR6hZRMaFQ+A1koZesrO4FBq0Cx8GB631hYzN+7DNf5QB
nyrmkwxvkopw0+dDGNXfS9e9AhJ80is6bY3zzQv1W+OyzwuGeOdl9tHTobMl+Jic6tEgthXPICHK
PRCz8jAAk1qFQfWzaqn5yeH66crFqGhPuInXqZ3ftcPwPgzNO+U/wnSK2yDZhnG+nol5AKO07wKy
poBqmCIaVx7+LUY9d7XAQt7oYbKgzw/wXVafhsFueRLzvA07VOrBo+cYD2mrf1gpRystr2xGcLzk
2IHD0PrEroNV3WYHHzAIdVo2JIoiMvOmNbjmXor1c3I6Trw6/BEN1bRwnAIGstGaGzS+UUWa2DB4
b6WVpqt6QHSVvwxK1+GVEeYozge4BsWT/pwYfFQeaoJFL+0NlEhCkz2ktMmlFMWuEC6RHFNDh7IB
6jSn5yi9I5z5IaGw7ZF6ao79YJATsDRniw1LhM+vmOi2JtNP/AqMHpCPBW380LlgnFriuZadxV/q
2WONcQysSXKrdf+Z1vWp7WxAJQJrZKRZiyEjZwPJ30/A+Mxj99izEPcl+rws3ZipKHFP0g0xlTj6
xi3Lb9YAMLtogB/hTNJ6nxKoTp9cQWinlcR33jw+4CTOqC+KamXAI9P6AZ0/eJaukeecVtECVPfJ
SqtdFiTPFYZqEJ9sc0B6iQmAO8yV2m2veOjQRitwXM6ZbBuoYWDp3kpoeYtmmdnksKVIr8E5xbv6
aehdDrLjLKCZr4fJwtNRkU2d2BrdnOCRPN3DnIoDQVAgSh5ETuvRTfASpOX0yRN8h/p01kKk+0kd
vQGCuhN9tvabmiSH+I3vI6p8e+dqGp0YVEbJXRn1ycaEThkBM4GI3nfbocdVgKp7WBLcxoEyXJyy
MmHoJzN4CJYJlDMsF0kePzRg7VZB9Rm32i7wTrlXX9taXLyAkJUWoQBdEPPchUfS8lRvqHlktnEb
ZL/RQGwsqra7G+j8UX0NZyOfLk63TblLcHrFP3q0DoussT8bl6J1bsngCzSEE6l48mJOZnatFerX
4UNYJ9+bSO5wH5o0+vD1EQR4Olxasw55ke1VZ3APuMHAiT+TrxA29tqduaUAGHqCgvwODuIiyv7H
WPIizTk/SWPqwUZ5W975ynXkOYTONMRDvnYYFmtj/U0f8EwYEqtztW8kPgb0nJWOQ7pPxcXnJuD0
06du5NdhqLbsNT7HALQCXG06qO2a7gDbmFaCXkIrGXnEDYLKIAYV6wi61gKaDgxBA3ATIeTfBA8P
Xy1eCx9pc2KKXZrZCEehnc9L792OWSu68By71vs8gQocQ8y1RhQdPTedwOaw/s2zyiee5Snq5SFI
810Sy2c/Eh+Ob+zBOmjrcJY4OaVzj0QKwvNwgDbjL/uMub/fHUZRr6XskTBa5VJk47I30tdw2AjE
38LHGJe196Z5NybZWWZAtV1H4z6IT6juvH1UyKXR6tjV88e0T3GImsfZbmoAhOMrOx2xcsfi3Fck
DqmrC0kLTXdCHPQw/Jhx/xNJPC1QdOAT84A/wFo1CYBsYmTPqNIrpsckL/do9dnPU6+c3Nx/7/MZ
aocOhSSf31ojuI1jdAncaUl4Ny6frjJ36LTwTjviJfdbd2OZIX0wl3icig604/R3BpHSaOfPU0g5
MQBecFjkc3jgIY0KYc0XPesmQgz7HThNYmQwLbSJPArgRqu4TSjs7V2JXIPM2WdYGyFC4+7OM0p9
27i+ye5g2gSj8T3A2LMMGvMtM2tiIKC3RCD/spc8FDtnGj/IJlprGHXSwfxW6tZTPpKf5owdjD+/
3c7usG9mc9l16JELjZFTMIHxGbS71tvpDYyFEY6JWRgYbMKD64FtxwNtGhUxy7VN0HPN5pH/k5tf
vYq9fpm8ysGA4heBXpk5EUVsLogwPMDvoQ9ilax3sFu0wiHqLqcBS6YK8RAW503PDgqiBwDTeYYn
nFYv1pBVbJX4fSk4c3N/8u8pKchJFtzdOENMWW/JXd/ZpdzbQu57CEGo4edvbE8P9SBLjvj3SO+j
O3DHP8PE2NpOBWp30N5AXCOctx6sOPTuhsQ8wr1FHF+lP9rBEtuijLduY7KvgI8vRIJIMqjSrfRy
Rj6Wseo6oyAnIL/aJZe4nVWvpoyv+cSSU9fVhwlbeuNW38wEtmFcYlHMCfAoW+ohv9C4HIAc9Fyu
5EDewAhZpfst6omaJ3nqOUlsqBBh/d1w0wdyDUqleLnYmf9BogER6B7lkxPPq3p6tlt3j8rCX0Yi
Yr2hb2hm45tZlpg5AnEqzbe50BdySK+6V5oL53t26iFXwOWHNVOnrIhAva6ulPjrM/GsaaQBm71S
pgvIpw1/Igr3GeKiTfED0qWnQcuKuZcSDEbH1BATbbYkreNJd8t3yzvTZfwxWO5PYpu4fJrhPqG3
izIwPmL4W+G9/EYM27joaJg2DrvbmP6Ca4b1wmjtYYEzfqUlI0hfN3gwwh1Q+rtOgCEck+B7aiZv
MUYk5KSn0IwvrRGfdDJgnMn2lnkmDmajL9omW9VYSfER6uhrwvGGv5Bsqrl6ml0Taq99KGgrMExN
n1RQS6HzHpvRL+AFb7J4OA/w2qxinJDThwerMll3IWex/BHzK6+aEQrwWnJNjEWzyqPxxYpBqmRt
efYprHkriA0nu25XBBjCLwgeCssYFmMG/GCHg/xnruu0hGeSyhAPCZfmAr00/KcaXfU83bgTPKCG
MOACrWSGqcQqNuo6rwaGdI3TLt0WRIuvhg9e0C3m0GLe24OJCiSsHxa4KUwvvoaLwmsDnsAiyzbp
/ddAhlfbnSlTcp+cqSnndtYUsG5Q1NkVHRR5ibWKDKE0fB3d4cUJ+59T134Y+LWptN8Q5weLUvBZ
QRO8kE1Ik7TL9jVxBj0R3DvdpyUH+2qyhnu99g8IpyH4BxiAAgTzg1VvyBpOimXJyGcXRw6K+gxp
aPUZttxiJz39MRguGj1310Iux5yYPOpEIy7d2n0PW2w2Ih+OukgePL13FIT5rU3tpZ87ncrh4YYH
9mf4gMHmLgNIdNhvQH3ZmrEFAcLtv3uShfuGZCKk7nW3LLhkZzIwUmhtph8L1D7OYnLHdxacixnC
g/Af8TcsERFgYo7X8M0TMpRoJTlJ9UjCNQhjr6h3IYQmK/42yvxKxg63f2KwCZPD7Rqw2aClGQqN
8yWGrGZQKStDbmWNqu8DvaMzHjAsPmANeTCAPa6mqrlrq5FNUGNjcc8YmXX3aPmeDAVW03pkLjS7
Gdi8y2C6NGZKI6WrztOg30TpfvfL+B61NOsLcV0LF0mnzVAsbWD3zdApBs246yOuqTaxf06NTtPK
RcbXUQ8QuxTmrFCVdzOQcG+Kxo3XZkTnXTjyoTYhM7T6LXHCte1a28rvR9SaENicjOivazzgTrFT
VdUqL5odcwOMhoWl0VdvCJeMYM4szWLcmaivlp7Xugv/uz/oqMUQyugBo7HwSmKivsodulzN5Poo
Ku7NgeQdcra/mTK8uVjSisGhZ83drVShMEBJDGhYVX+fG8/S6D+i0P8ZzMMLGJi3LrRvgaTe9lwm
8ALFroM8qHz03S9WRbkdw9JfNlRIoVdYpCm+x0Z+p+vjfR09jBB+1sH/4e68epNnuz3/iTxyL6du
9CRACAknKO22Me7d/vTzs/PsN7ee2XukOR1FQsYQML7autb6l2u2MDPqIfF1ISkNAEiChR6yD0gJ
jHlv8PuQRMqfoZyjHKkD0EjZ1Fok0pzRiN/BSqLAQTGMHV/4FpaP6r3SICyyzFuABOsbsuwjCu7W
EH5Hpuo3wbPGukch/7PppGTdqzdjmaJ1FqLCsJ4f7nOaYT6MEJG3dTi6IHp4OUmKRZjT13v08xPo
zJ1DRnxcNth1r9spCWEFj+GtwBs4RX3NyvOv+f8AGMp2XmI2YtUyKYz5ZDZ9PVY/kafpKPX8nutz
uUH3rSd93jb5zzWZU9KjbSVhcPohnlis5fssJTE/dIy0piQ566Z6hPJP0UEGw8YWnx8wQ5MLd7IO
rEmgAYG9S0t60rMQzb4DQgCzgVrRscVIESVEfNPhyPrYuk3JmElMQqOmMSszxMYkzRCSmKz+82ux
DYSAiKqSK2oaMvfTHZiPcsnky+bDWQ1CC5HvV+i0s/KFpanWP/oR8/NMQCkBQ6ZCIvubku4df2Qy
4kqA7zn/wp/D+d3GgK3LjzDFz+GIrYSe6jeYe1wECpkYhKOgXt/PYy+v5zv3c5duQm5nWoz29tSY
812516z5VS2RdZnOzW0y/8d8NJ/76Q7z8/kBGQvMVJtwWago+HfNYW74m1HTsPOt+e0N8ytl37H7
tOIRVUbUMeaLlNuS+4OyrUy0TboDh6WPmlStWcXhz/1V8eZGbkNV/MS6ooKUkwJJa/DYoZ+O2YjC
9wDk67/kQpJINxZjMPpBUNCsInugZTAioWuT2sn+jy/+6xrmQyNW8G6TQ/nnnT+tdwtFYuhWQUBw
6hzhlEVrSiFb6ki49Yc4vt9+bm5Puo/Sxe+oAb2GotF88/59B5UifMhuC1MYKx8NWmkEUR5ehIaK
1+8dZoisZcNMWeNo0PmuZWL7lJRd68/X0l6Lx1gfRT8XtXZEZoWB3iF7+PPWaVzN/zl/4v94zmpg
vYYsN+7cE9ooJpeQXcn/0BFQ/0evHrGn3+4zvQEiLG9QCYvzYFjOCig9osvLCa06UpcEEhmBKvuP
FMp8Bf+6FkSxV9cQF20rVeBpTGNz/sr5vVS+TEI3QsMM8Z+fnjTd/bknzU9/z2WG6k0zkiaPWKcY
BYxJI34yAoGOOL9/fvgdrX910Z/D+fWRNOjSmvIg083++RcqxQvhpa5S6PRTyjUtgmohB+Xqd4T/
9uX53Pw0mHqh2LY+tgTcJmyJ5tfUubPP7/j9/393wfn5fKfmo5//mZ//HP7r9fnpv879dNscxMk/
U0+WEEWh47SCGNBAQVxKUzEHSqH+c39kC2hDIGMrPcg+/hW2qVXshqapttNlw9ONx3Ss9wYsLnxv
tnJMGChOgtL3fWoqy65sNlqr5mtyjfs02WRV3+CAKNfkiO5iuVQE0c0LoVkKQ1+v54fMyup1KZW6
iAY1J43YlGOivaBzjcwAhC/j/2GmuA/cdZgAJHZ4/39/iBcPtlmmfES2HMy4/jyoUbjppofrrWMV
mJ9f0ZPUnfmwkWF+w4FcdErf4UCu6cFmfiEIWCh0/CH1hBk6mYbP/GBNXfP36e+5Xum5xfPLP4fz
S+bc7X/f/395/feTb72RLdVSjvqt1pej//vvf33cz6ExXc5fZ3+++q8Tvxf4+yn/3bnfb59f7XXt
kl5LM1iAcvD+9eLv//98nTx1jn99/FimODjf6tPPx/3enH+9769L/f0YLLV7mGnspX6/CnV3wEDi
W5jGBUFjQ97qr8P+1hQI2Q/WEvSNLf6n/CL1Zb6eH+Zz89Fcl5mfVv0dfwlRQHfidiN+muoyhdz/
8zDMJ4M73pJVj2wkSXOWkXCSZeJimPx/n9+TXHdIVBGEzvN+Oocx04M1d4Bgmj6tMp8oONJ+rsyA
WGa9r6ewQWSB87SKTU05RxFjRE4DBzbytMQO5oQU6X9qOsUcQuBvEizVu+mxX6YilFbQz725oBNM
65GIRAPUTx1VSfStYhVzERunu2w9Pxcn5av5KaSHS0LtwIPcQrVqGrTzEZHEAsBCSaYSfXqIgzc/
YGsTI8UBgiLK28BNi7FaI0tarfP/HP3rXImLBLvQDonmSbCqntSm5ocOIZP1z7kIGtM9ydAZQFZ3
ekOrWuoiRFRybs8baZ71fCRxY36O5nO3TqYPQKmyhyFKV1VZEf1qmpmv+9HicG7h+bleQpDKsqs3
l9fmatuNykhsz838W30bJmUtdtdkjKfCWzE9zEdzS//rnDLFj+x9PqN5IfipwP0czw3dpuTUatNy
5uacm/i3IqfPS9HP8zm+HAm9wJyhBEbgcpsFx+bDYRYwa6s6W99vxTdCV7k3t6CKodffLTqfjHAa
8QVi1UbA75fgv6yQJFJXEDYKIAG0LcKWk8749DwYosgvkvikVfhRgbeFsYV6CpYZ+tsVacA1FvJ/
P/x358jALIVbJS1CSanWyF7/8wC5BAqjody933OgahD9DsguWyLSIWWQ1+vx9qEgzLMiB6l5XdW+
akiJc33TGAzmJpoPG6aQKwxkH9FS+vpvS8wN89s6YSmxSTWGwZmb4PfBmCan36fzyLRqPfPuw/17
boa5gf67poKvyqKXARkOSHfNjZLrlq/mCYIj00j7aaJ55JkRCkk4s1ASCVEPa6eM+mAMy/s1hacW
yVEJXEZJVxry7gpRKMWEe/6JSEXrddO9Q7YdnSPQqLE9P/85tAKjdcSQ/fN8C8XpPv7c7+lofiqp
uOhIaI39jIxINr3qbp7nCXIeO9aAmj/QECbIn7GEyPJKhxzd4B4HaCExe3DNGTJo08wQCtiWY+wM
Q0iU78s+RX0kDUk0z6+O00xxTXvB08cccjR9qVARiMumh9+n89F8ThMQtu8IIOaeFk63QZg+Y8YL
/P+KiJBUQwKQ+D8jIlZf72H2t3LAP//xDxRCkiTwDuCOVKAQoq6roGf/UQ5Azuh/ofMmaar8L+WA
GQhhAYDAsRAJHAn4xH8BIaT/ZVmaBUACXAUAC1H5fwFCGJI8AR3+ogehBSMqgC50y1QkcBD/Blci
zVc0mgF4URqYCNlrOV14C9BpHae47hajdxaHcr2eH4gRWl8PwoOO2MA6lm4VNizT4fwQVRTTqgjn
sGZaReaHUQih7E0P89Osn1iMaRz6cSfflsq0VMwPzbTQzKPir3NCilvUFTWQe8CGYh4ltymWmI/k
CvYe4pwmiTSDZMkcLuSRQfefD68wRZ2uNQxHzc5joZd2KJT4x0wSMPBBlri5P11V3LmsunjorQ7D
q5Ays2mipUO6mY9RJ/yHbgWdX5sQFKrESfseKqiFFqBSN4ikpLpoYwq0qob7h5XqKK3hjoP6AozH
YSJAYutKSUauniBNNmBzU4C9goHkT1DkhyFQqEwaXFMQmadmsFYGNss3rDRWijwiQV/hLvLXQjkf
/iyf85qpSL17R6tmOV/nPAHPR/jwGit8uIqY3PH8II0gRsSOfFVbZUTQA3MkMc4dlOqkyloE19ty
0i6Pc731JX1l1u8oJ2xCHGfgJBkrmTRRfu3yVUCNlfvTr3B5PibJrXBxpFn/LpoUKlUHXSQT+XoW
yN+HeQb+fTpMk7WbdtG+h30E+JGAZ374DXjmhXI+J5uyviQymmAAf68O82IxnxNG6pd9AtI8AhP8
E6fVUdROYAhZWMbH0Y4kG2KngRxxEDnFXtlKlSshcX+StaNxd/qvUgS6i6aKk9VIxPt1C7THl1zo
LbHPVtARnCTHQvC9hg4tHAuqVk1z4MhqFpbiJC8wE8i4Vvhkio8YVtpd5V/1TWVs7tKO+Cd9vf+R
XCSYz9kuvHmR5ik4BN1XLQLMiKtV46PSo7r/lWm+SVl/Ci8h7wyDneNpxjrS2sABNj0hjwjX3EYc
Zzm0q/FDPFEbR/daxYPkgMA4lC0L/A3ihsZGF1dIXyB5b2GDU7rjfWuoWxJVaFOqqad/R0+QQ3HN
kakmE9OFyKvb6TE9KpGvv+gNcu/TbUN2WUP9TkXD2oWjC2Q9Svit4IophyK8QemdrP3EcnXK4CEH
0/GVeFSM2sf2+bbXX6j9W4FXb+sjdoPcCXzMAHc0C7VwZJzs5N0weXjYt022p4xfHTifv2Ge6L3f
V5Gdb4QHKsDk3fM3dPCpdcTIFbbIvLpY7UVs+pFJdgIG65rsdd8uhtsTHk1gH4Zvkkdd+RkljoHk
G2KT9xUkuvGTvP+9RiKfeNSuZZt/SyxHfM/J7aFaEnvVA9bQ+BNTWgrkNThvcLX9Jn2ST8o5AZwC
33ZKdtpR4FZ7BZ+WwMmP1/W4aktPTD2FSjGFEsbmITeXyHIgsEysJCYIQHvxUd/C/a3P6YdxSl8s
L36MOrAzlPo3VvlmASpfYsYh0IqNQ6YGaERjUOAm0v00ZAd3WnNx2005gKehcBNAwpZrPitb4ZV6
ID+Gbqu+q9/9M0LQ+HGu81WN9rTT3lB5A0Lgxl9Z5QcMh+si+pzqpQr0UxetE4WZYqm+4NmIGmVg
N/t7dmy3xUv/JF+Q+S5fkYLuLIfO1m7NHPlNG1G1GKsZBziPhbpE6mmxLyPATrhubCj9mboTXMqN
d1uJ+KM8YxYBn9Kg+Os2mIEi7OnVezV0xz/WGosmUhg+gbrhQJL4Y30iILapvtUvZa29376sPfPO
gIrAMfDgYmDjmYwnsF19awPmErNN/kT1Fd1P6YyeJHnzNUKfxGFAmtRHeLer9nGYlBMcwB8Uzap3
+T3JvCxemvSHhJ2vF37BCemwGnO/2h0OAe0ORxP9rG6xAEZeu91ZLprSiYuRKnUdpO5eb+DUvXjX
5Q7VDBxI3fK52NXI51jMGZiKLM0/6egPL+Lopegg1q+V8sbccR0oVgPd/VLR2jYOWuhxUCLUuJLf
h9HJ1shOsvQAinruyYCMXvmGFZCyjL7qYKE77KLwHThIoHgrr3ofnyNf+si+cWsnEWcuB91HKqpl
iiqd6HU4adsAE3eGwSLw1FWHQCHuaI52ur2h5NH52YLZsru0kT+u8qeoXpJFLq8L2jKs3Ov1QRRX
+fN1LV0Xab2Mn4RPjM9o346IEmIW4/C5D12+UL45fE+/bV6u4wrRBXHSDnUtwTf5HZktljYhNGga
rXEIU1MWOuYdaR0/R3RKNBoEL3gnSRdSaoV5nNkKKssR0bin7xne+2QXfYQR4JPgUF/XGq7iTCDK
t4nPpqzZIeFv/5q1p6jY3RGOPyIW3ws+H3PNHazxBmFrCJcKlQIEarNqW35ilf56BXeHcNjTHTWR
wA1eOnGRZC/wvahyLCGC3FU/SxaUsgYgKOK+6h8N8Q84qAZjk9Bh8rgBdFLZdXtJ/J1ESxH7RMmW
9/1rjic0vk9AbY7j8dpe5Op7siZj9GITKxu+whACQVVZdpTmtp488RlqYKEK4+HjxGQBqYbHANWR
AESCXVm0jBtfLyGKrpgf40sMFPBPvOIPnwv/2nv8MOZ/cUFstg4/A5QK7Wc8FvZB/ApGBDNnLrd2
xl23cq6v5Rpf3xtL30YsUBWwsxQw02erbxF1vCerFB2fxsf1SE7ATvpy5knhU1ZuhJuHY2/bLbg8
NOSrwb0lKynb3fEgxVzOxk8LpDdUJPuElGGP+h7TmKtWe+PeY0m5ub9Za2UNNGEzLNUH5XF8vJ7M
NT06saWN8GrUXsEUA4DOxin7lUtAArasMIlxQ8lPlYe8AtgZedJ1icVyKh9lLDy0NaC76yH2uufM
x1/Et1geVpib3dD7xxeofrj32KTuEPcdNqjR+y+o9dOC2pcUfqqhf5WX/SQTb2eZq5aOWRJ+QdYN
RKh9G/0AsOpWbVDjo7SBrq4AkQXzGQGXKwcdgSii3OOB7pcL0DfPY+Y32k5ql63qmvFOvzq8H2Jt
EO8xDKX+DhWmpHcdmIhO00eBQH0Ey2AS3drWCj/ywi1PwpNawEdCitaOpsIuVU07+r7d93JEudim
WJsO4BQRid7IWEfCC2vcu77A5QiZ1qLAwGZj3V+MbinLWD4A3bBvn+o531lvAATSPWexfb5uwk2P
MzmRhmOei9zlkg4yWnk2vNuF+aGe8a/cxoeBOvM0ndZ/BPSxHvAwxrh4UaPBs6DOslC89FLvhUW7
H73gSZDWzap67DbKW7Hc69jnfZeX/gHlaPMx5zNGL9xAGcHf0w0bQDW7xL2/iliCQFhwIGKZG+4R
xPMBFoNg345t5lSYCRGuWuwVVnhQtPcX5QmsIQopjQzkwoU2VC7ED+tNPDfVue288oR7OhqffoyJ
+hFKtzhdxYKYXRsWjb5AqCVeQx/QnWivbuL9cO7O5Yn7z5fdmk2+F5B8emDhQGXXQd7suXsG3kKP
zd0x92vcQeOHdG28SKfxO+wpey+TdIcGPXAiu8tdgIOi7AWfzVP+rvoTsmASZKUPuSIKVFfbQMn/
0KyCo/BsfNFxyoV0AhCN+Yj2IgHhxNapdthE6OLZHI81QQlXAuvZll7wD8ZNoKiXZXtAzFLLFpqj
FBtD8XGQu999LNm3JdkUUDfM8KiyXKJ9jUrP1a8aL0ZYyQepLd4PN91r2oWOgXvidxROdV95jwOQ
xbb07lXFY/bFOg1maEh85QWgTbjIvijiLeqHpl5hxixfT+yqisf6JH4k7mi9mj7OV/fUByKJXHhV
7bC7u05ZcKLbp/ZQHkp5J6GcAzUJLt7q/ka5H9iLuQGMIDsNUN4jVHNlUShe98gXYA4LtBjFr+JJ
BhXZe8AnBf7feJBFylzrhpzNI75xvDVDRVhapge1XoEmTmPPxFASzbcLcN/rw/3xeuaKmqFjMDtp
8NhmizalqOqzbbL+aITnk5uqk6t7bCfK29HIP/pk2XwVqZ91rzGy9YrbYHDvE01Ij92Ke57gyLXt
KMa7aLgTc4aYKtulAtaYbRl+iw0iqgpyM+u8WUWZZK7nByNMrfXkFGia5eWqxO26DS3k4Zvmn6P5
3PwQqLwKP4IIw6SiHteY1eUYzyr1NXLLakIHIRdOtM92GU/gPFvPR51EGnw+SgSB64qmV2K1wiwl
btEfEm+iN7/cawjVLf/H/1Zz7Lk1HXWtWlsaEfabd+G1KIPWk1MiRa2i1Cxk5Pya6Qtlk+0xEr0P
dwvLiETC5K7FylYlR4rKBynJtGDZnw+VnH3+ECedIz/pTLco/mVnBBG/bzJCso64Y4tWMT06oBPr
cqGViyQAPOli7jJp6/CtjGSo36BvvvHH3VCaUletsTZzO/3QJdvcsuOJgFQ+kPQGAia+aawUjmxs
M4zk4QsgzrOGQS3iKoCGIAY7Cz50ohrvkLhw5KN+VHaDhADnRgCdCSxURPXVS77T8/AkeDWxqJXY
fAfx5xn57+s2dIJd8ya/sUGC4rtIHiJUQG3BqZe6be2H0EVF763ZFRd2nWjUIWQYji4Eg8SETgdv
2W7PBYapb0jVPUkX/Vh/CIMbfANq4Uarb9nC6HwgxLT9UNix5iFLLn+3X9ETm9Q8PmgfIKD20Oqw
DLqHBw2lCLv/SP10ReCBgF2+rbfqQJTkVMgoOPXrfTl8k5e9RMR9b8Ye8VtunWkPD9EXQTE7PQAX
17fqO7sUAbZFToQjqrGQNtw8LBzZ7/BvAbkPBFktW34pj+3VBYMa5m7G7LpVPmTWv321oEVq4uEd
hkIDUWzo09xw2QeMwG3ECPb1Oth1YDEfIBJUmM8aNjZEuGeJXx2eQZFNmUV9BCTWb/g2FLxxPLcy
tJR8/omPGg+FW71efSA5ME9rGatWyGsxjFu784MtvTKPnPQjAvreee0ZlC2A0fYseJ+90zOP3bbX
Z8MBpLTSV6No33dXvxy8yr+tFQBSKNDbzaL+kGmCLz61UJxxcOAdb6zKsT4QlBSOdegl/P+SEwfh
UAAbgB+OAh3r+4H9s7IhjyJtJCaWI6a7KkKVjoa4ewdMgHatwFUexM6hrxhYpnzly/hcXtnhE1PZ
vAOd9piF/JSptuSq62CjesEeHw10IhGhPGCfld98uhE0EE7pnaMg/IGwmGPtxBXe9P2yOUWPWuYa
52KNXD62XY/ZJTwCGFcyd/hCFWN/bT0jcoJTfaVnOrSL5bUfPch7Wvk8dGwt9ZsHsYHNNzsqwWGH
z+8o8QAhpD7Kq3LZn2mNYmH5+SNEBvNNVu07cGEv2bF7aaYgcHm7qLlvsREAyN9kvqCspAPB+T5P
PMA2NHueuXHlIPWDMxBqIJNJLLIn5LuAZYKRANhzaEg/sXAmDgkzgUocWtLHyY7y3dixHUhMxPYc
Rdhp5Upg7/5J8Mf2VF9QppjqTSiMoI4ONtbtMPsjY0COAJuvF/EPHvTtln2kGDjdZQRL/I7DBy4I
KLylFRex0At4TPR19px+8659JEsDVDtJD5KVkW/I3jU4pvjDnn3xpV/lWE0u5J4gZtmHZOLdLnBS
BB0Y4+TBzunbhKEdFw1q6KKLZXX/IaFhSeV6zrdUTnWZetHF/CaLoJKAoWPc7zbDkAQQDd7syQoI
r2y+tQ86SfiKuClgseKijK72UQ17RFTDyI9JSLw230xx4VuO9xyKjTGx2gbhhAcBchF20edcXkYQ
jB64LpITK33f6S5Zruipu4A/JJWhB2jEguU5wwATDFATnvgdIzR6GbDu5qZ1uwnfyvIdODi/mn8q
8l+xj7pYckE+PHRwBRBI+wRwrXcWm2nDrT6upo9JprqDFZG8jC7AsEdwAhFIhHNysQ6D9pDckVBz
JcmJ4318f4bqkp6DzEHkvwWx3UG9ntIsk2B39NBfWXtJDgXbq+DLR1FzEDc/ZEx6bBxIOpAnKMih
bsdz+wRvb3k9Dm5Nc2LotSet5YDXo3XLr/ueQRIoR0Nj4dyNCnrzPlobSbi2kFgGwexWJ9lj90Im
bVngZHZK9lBqi13evZD1YiW6ahA1CBU8lpzyw/AMdD7IYilnxm4t2sMuf9SfhqfMAllsW8xKW4hd
zM76Gj9Ul940fdweX0faEbzdcJpmisgJj7Q8Q044o5tt7m/47DHDghTPP1g1kNiJIqYbyUEKE1fx
7HTfdU/GBRo/ZGpQbN89srIMuftG+Gg0947KaLgcwnWS+yaZUMhgBhwjPKOfQJgxDJm7yCNmwvd8
v2kYmMgQAxzRfENPwQnrBZwkbcM++7rIH6vcR6rlhmsIpCywtQQh2ZKacAkFnc2nWrnFgHroghSW
+c1Sa3YOan9C/KpHG1YoZlE6FhYTBnovEBieu4P8XdPMR4abrjsI7ZESJ3cXCa4s+1fNlTuPL1RV
3OZti/WVgSLbTPZgsFYje39A+KCTcfB7DxM7pxLwWtEZX4dLt2OkMWHjehc1fCrO3Ls4OonaBofE
eFWukNQfoDbQnbIVO1TulQDMXvY7wxuXjFrBuUYLFVfmaaJX2N9y7dxv9Vh1S8aFnm0hbOcb5aL1
HqqqceIBYika524uCqT7kseG3vh189geg8pCxtS7J54uPeuDZ5TLAX+kqSztiJARV/lx+s3MLIVH
rpPuiLwmighestQ+YuIUBBfhG7a7kOKm8QRqbUBuuGJXybINpADdU0D9mYNbVCyDN3WmjgIe1PLr
eF8zwaDK0nQ7lo2yAHrgKlfYz771wPRrd57+0jJrEUPJG/QXGHfdt1QdLdOvWnaXD+KJRZGkIFou
7Ve2r4JVtoj8m/ZEoyhn9RTsg5P6pRH+P7RoMZHa7CGaEbUFS+tRmnK/LkqUT8EGUGObrXCjZ4yi
d0PHwycWuRuQ5ycQPvDDRrrEufsm9ipg2VAccmqyPgc1cMpH6WNoPRKT40fPrSCc29fPGvahL1ik
dS4GQtd9xUQypaPv7BazVZS7PipeJ32dvN8PyFxeClyXQ5/NfTkn9BtEDM6a3/2xSpCGjuSHDmWd
dCX0n4jlVQsMPt6ZfqFNJScWSSzaxSM39orgK7f3m1i8jZyaXVxOZWAnvLOk39f48q3NXf4q4Vr9
RzfYbfujearrzo4UxxQXZGzutKFzXSPAn3JKnRKrIinLhpxO8sCe/wIdj7Eif8uQ3XO3aNzu1HnB
S8IIIMDrWPj8SWtHc5JNCmP2T8gMjCoQH4OTp0cemDwmJinyut/Kf5h1AYMANxUegw29rD6mX6qH
ekBauj09wc63w74GffeNYyIzuJ478EGQsBkpfnTfeLaso6fiECzprZ9c5LUAG7clWZpjml7Zxfq6
UgndFhp6y2zbL+ZL8aB6/ea2iH2IA9UI/YfuSVKn+cOyDPAUK8EToZe2ubMpWcdb6RHBPKAAvCo6
iktwfmCOKpWlLPkxBbIMid8pzLhKm8DchlS9QeVNAiBbtnbth/XB4MSkuD3TWeQvsGvcPxvT+5fr
Gscxev+pPw+Ry4ByuX1fl/h53JbH6sSkiAwGBAL5+UaY4Mkr9W38sM5jtRhO98BJLqxLmvoYNw/h
8MlCQ/gP+/RyLeBkbcxPohMhdNJ0UUar8JAQPjxr+5yEzvEO4BSXBrrbVn4GWBqf22XzHbPvWceP
912/F18RLc5W8Wgn23SjGnCoqZ2AA7JrOLYl9RZbXuWetQue4KeGy95TH6HIdOxqohfZx6TbzrY3
T1lafvpkbfplf+hepYW5LZmS2CzhLDZFDvUjKXEKFeDqF3GJHDmBlEd0EeIq+4Hje3tkjqymecOO
P6QSr/Ul4XsgsH0i52wi18FujJmPaDL3ymJBD1dT57bVFvi0UA54Fm8um2nU5UnqK6ZrjrCsHblx
sFuCwSB4d2uRmKsMqsqxaewUoRHE7xy+4D4xUVz8YqE1OCaSnGt0bXMmVvQ3pmzDuiFElpex5BEg
5h4SK2sASZfuuUX5vHPl197RXRqdiLnB957N4SO7PgLTA26m0gVfjVV2Yse3oSAAldI2TgUz0S5+
yLGqQ4kYngNjBITKm0imlUk/WGZscmtXeL8uu9f+j8jPg1azK16F2m8+6xeAtKBM431RO6gM38FI
vJgb8YPEldZ66lkAE7kIDyjklZ5W+6Qusq+ICImrIpuvsyETl7Wy1kcfc1v5RgGA5CYN7uU66RBE
l3EKt/ngHNrrtkYGHKp9f9FCB9UKVujjMG4Vz1iYx+IVwPqNEhTBOG49CckY0iQH9X5p+UW3Vfd6
646a6lvoytB1yM1vyaR/LiuBnFd9mC27baeNSbzZaB5B8h9IkTONLPFsFb5qx/ijvFD0uCIdHyw0
SmzS8vakjEjOuBXdwgkapzBPVbNAqhp3oJBtcIybJca1XA8LtIsNxxIOsghHPcXxySGj+JnbkhO8
Yoopqiiteqo83f8bZGgI0gcJTNWVSMNmFLCHHw/DI4pE+pSUyp7Mz65c8mb2BTEk8ti775i1cdKj
mhF8DT4eQj61xafiASMmaEee7OfrhMFDqMxCEuyQ7PKz9+ZF+6i3UWsn6BS8i6SSy2n6vf/JBjv5
U7+Z/bRQUevTF9W62oQ7aqzBH+UZcuRzte6clg3/cFH/9DdazxlvU200dIDQa6bPSGtXd5hUTyPb
/mKqcY7XdYnS0fjAJ4bNun+9TubgNgVJiWYj898shOsakDgSZ5qKgaBNkQ7oYtw60uhT2LxNa9ZJ
+sCSKzWXkrWgaKkEiysoPbzE0MqtXrGRKUaKbg5lIoQH0AFFdXSKI6iJmg48GlSii4NKUI4nLDW6
V6VdUzVN4Oz0IPQRnAEp6ZrvBMfXB32wSxyGV92agIB6IRs/F7aw8AnHm9ya4DJbptZe0xa3+AUu
0VGy/MEkgLGjzzCF3M9eHz/dd5TQg9KORfdONTh+pMDRQWmEGZgs2bgU3pWx+BD5JZuvXXCBSZ4R
3XsyNmRLWo8I+L6/YRAhTVcwmnayx1qe/Kdsh4nPcuahpP0YabsKl0avZEE0HJDGwYIp+4GfS2Qc
vRItJ/k27akRZeih2ta7cUoUJ325fwW6R1dPtnfH8iBBPXPZA5PRhTRTsu+3wQPl0/o5ah0T820E
rp7Zw1NQtN5K/HxJmETn4v7AkO4yfoEnfHef5huLnIwwOwtSu7QINi7YvLN8s8IlMHkzYluMqb+T
fUGIszI+IUcW3j1EVn11vW5rNgcL7RVHcgyHWGEZSXefWn8/YKDtocqVDqgM4XBLkWpB6TB8dgvo
ceBH3qkJG1AYP1lAFQcv3FMGxFQi8OeWJndXfAEL9igwHclUpkZim6JDHMuLBNtQXOgXUMBH+rVg
h6ebXx3vpi1KHu4/qOCGlzh3iqf8lGVLQ1hSXKDiIEXk7CBRr6QIGtkLpB+Y16CFoBdZKZfiNx93
8jwLnfSOS1mQvq561W7YAaOzhSWpI/oCkV3utifyssPNnSy7jsaTxlz6KK9ZHtUXxS/96qxkfi4s
s8ppTzJGbhF52+2NpDGSXFHroYk9HoOXEfkgu1EuNxPvCbemDEEpa4kqHIU5uI+RBkkzmypV6F2A
SESBsgOQEl7QNPKq9Z07FTnl6w2wQXQqpmu9vSOVeHUQbLkqywGjL/wREBvN7A5cueGSsiTcAFLr
qVuKp+MLmQuPMtZrQ5nyJD0Jq+SxeEYcCitq1FU2ghstlC8KRhH7USwKVhQcbg5z8VFUH6N196jX
Nt8Vf1/P4nlg70vgvSre0gVKc+7okdVR3kl21xfy//k6Q3pCcuRNeUk98LGr+nQ78nNU9yp5VDmU
VbjCvJmUG7873AWP/S5d4MdHPQV1VcPG25hOQ2yHPNQzQ7N/ppMx4cmFrx2VV5OJ+3GC/q+sGgGG
bZu9iaQwEBe063rRQfJPfXTYxMhBOpxyd/6dKpvy7pnkhKiVsURz7wl3kNgaljhMxjU1F3+4ehrT
C8SAuz+J4JkrI99JWH0aqyaHXIFO1GJEJzGDf+slV1+/0/ttnN6oP/TywmycOEUZ5RznhDLGpkUQ
f8fCUg5rSl/cPWOux6E2IkKgNKhH28pb+X07Jh996qTfFIT3fDw9ZmqENbBGAzddNkrnalN+l+A8
oW52trGNTjmONgc8Tfh1SjtXlkhtFTYlQPy1WrJ+z7QOvxGCBUT/7ixvYKfv9EdgQo64MQ/UDlE/
N75wKXPxKRFLx6BQiOtltNE37fvweZcYg3b0hzrHqn4oexvZyj5adN1L0DxIiof+AKTRdB+8onoA
w3tv7OChUBsRiW1VCp2LsXERvyLcSKjZ1exm7eHjdmZTcU0WZeiChKgonnjNWmOcAun5MDd54IT7
/BQnNhaYK2YH0VeiRZltrcwfu2UBOd9jGBQuHhTys/oUfEuHgXrzpxk7tQMs4hR/C2RvM9ISrnzm
+1qf3w5GaFedxaVyoqQouNlReNMP/VsAsXcla4vakT8rQpQvbOBfSNxpJyFY4ci6oLZ4MoYFU0Z1
LNdhb6vn4MikoIsTEE1D17uZNikP5q5bUmcAo29F0G6dwr89SYvu8/5UU3wTnhrRpsfnJ+VNpchz
O8aqm5/MD7h9GsmfTfNM8WRE2uzulQsT0Pkzn1Hvy734oW7gBPNbEZOlwDnjUfqX8VIulGAqtVYk
GsiLHiky/2+6zmu5Va1bty90qCKHWwmUbdmW8w3lsCZxkGEAT38arLP33PXXPjcqJdsygjF6+Hr7
rA1YHNRv+rvui1v8yWkX3VSKzVsX/iEwUF9cvr5IqzMqDAd08cRg/zhy073UFIW22JFd+YzJzWTB
u6Uv8w1tQEFUywpebiCT4piOp3L97fEz3uVPzgH1LvkeNAMLJ9oFeqM3EaLIf6Zxi24qyP+ZbvYu
fmzPS4Q8svEiBNggIXmhYHnu7sXVvld8vtL0s+LCOie75ql69I7WQ+bXD+Pe/DZoGEKf3KZnhssf
XC/o3pM3Lt34lPiQMu6lT3cRQzQVZs+bSVmesPPR147FPmHYFM4iPJ8DOjzKLBTmnwwWj2r5J/q3
7nO4t/lvad/+LiXbiK+aLuXsx2dAORPHmXQdpsGLecifIOherD91fOb6gnO9oICOfM+/1GLihZi7
7y2mzTcI3Th9Ed5QdaCJ6JzmR0M/2ldCzKx+9k7qWbB8svXUF85LyF0vZeI7X/Y3z/XaxviHJYIT
RfsAl8pwpf7W3Ok+ovM+ISLya/1BdkFKp2aC2IGeDreIDf+huUzQcOVvKTvLeDlF1OfmEd2nQsuN
jBpld/pF9F4ZzwztMd2o6XuD3J0hlp/6wm9CLOsaW7XfNq/yZqN84UIolk6wezbPDJRbXxB6n3FJ
pPACQaPfKFS2EWLeujvllD33R1RUDBrT5SdrfNIv8eTLI5F6xdLHR2THJEGMD+4bLew62xZ32gd1
3X9GoqpL9FpAF96yqrvjZzgdvWv9FR+5tGbqqe9oQujbVMzjbvKLwnaPfC6ovCsOIzV6uNfmvSUF
lz7edazb43tNd5fq1CmCrbxRLvYjVYGOAvwnO91zlp3cR4Rlj8hcH7uP+k2FL4EX4676YsVWNogV
BoPTx7iyg7DT2CdUQ2aNDI1C+JZAU6vvono7PRJlOw8aE8HxtiQ8bh6n5/ZmPchzs8+zY2JuHSLb
12bPAnPtzZ1y9p7z6IhNCwISdmbKH/OPgp+ljygG4A126xtlh+aRMgtRL2wSw91Pe89nJXhvHH/E
zWfTvKavHigdRL1U/DfeS0QaRPgVRH5/es/DuyL2HeJaKsY8622IT2ipTn8Sb+u9p88kDB1fZLTP
SZqC+qG5T4k5SGtqZnaDUidSDsRv90Wmmgz79N77DG8NoTYWJkwfCh/QSk1ymWxCeS6q+1Q92D/2
T6ZvWHRiDuLFcXwrO9BGT97Jqfp3LIEhTNg0rtSrQ7ALX+xB/qrdobylh+Le4MLst86X8sBOJ4yr
iD4AQNDtoS5KPiUP6sRo6cErnpL8URqHMN5h7YLmYvinpv/3RgyRsL9+aiVlLL+mtvIS/YxZoC/o
mS2XD2dj7gaiPMgqgJoD27tv3nBhJldna6opp2moZQ+cZU1JdZm+K8Urek3M6yOIuivP3X6bf/K7
8KmZeJ6lhWln+wRfRAuqvfxOGApqqQLYZ8vexniOD4FR0EpYFuRZWSKaSASCzTpeNuDoNh26f8Y9
ZBWuoGHpLVjPLRyULZa8cXnBaNOi+mH6pXEosVpDmRFtWPkU2vqI+ByStq32g0Ue/ozbZF5CWLIb
6pbRtq0ZGwOrgFAmpWguX8fu6hxd2qbDwTCQoV7Yp2lL7yIWnOggp6eISZPxVCOCwD+n3xGR8IFF
/q6FSEarjQLyOh2OOPlqbCo0IxZzg+Xw13qQXSt5FMp5GB+78inJrrq4E9VhAdIz4kEOpECpP8rh
oZhOLt0uepAljYnTONwZ+fdkn0wXsdjr5FKuASxfLDJEYiGCBJOvl2IIITthtx64yY61kq9jTtHq
XTxlHyKqm7Y6jqFYPNk+srv83XzyHpAn9VjedeAxAhc/QWVDYFRUO62ECXJslwFHNByvLMyJfRxe
7O/hYW3s90u3/2+ff30IQhrxi9CUf7UA6/tiN1qqIw16OH4At/YMJ4MmxDBOj4/rczhsmDuncx6G
UHhH11VxHqAwlrZcCZVCUc7GbOuURLKnlMI9p0JRLxe2Yd1cXMUkV1yfWl/U5wLBZkdpe31Om7E9
Y2yQn1gfe40JdAeOcWcyiyZSXIDUMfnV5DKUtj7XLC/UGWDI9WZqGT1Y7/19YX3fvz/iQqhmNU+G
zh9M2lvrm0S+jO2sd9e3MjBPYpLq2Wmw8uYaDcexIhs3J4QqPYABPqxmJ8A2ZFvuwqiDSSK2etp1
OJHYE5SOIHnJ+umuiabHMWw7P3L51kphWFe7SK4LkgXrwifDVL50ADw7IMHm1qO9kWTTMVHSoOF6
7cPrWIzGPi61lGrve6h4LU6h+bjL0dNl0TDu566NQNyUJHlUELyCVmOOLBaUruo7ikZK4zqkyT06
0dxIMS3EKWooJdQQ4lMmTtj6bPZNu09oXLX9eBA2ne1EfpVqqYOSRBbVRofJNTFSMo8prIbGUhm7
1lww3R2lUfkgOl07Y6BJd8Oxfl2VXrxr7CoMYqas9d1m+mQqBPLfTMDRD7bYhEjSlIjAKE9oWSbo
Oy3UFu1QYyjYI2tsJRth1lJslup4zMv4fUjhkaFOXQZJQtoDPbwLGAwdhbm033FAiq2FDTiS7xrh
pYcDo5UsdDgzRUw3DHeRrf/TMo5Khw+Ff6vt5pl+OQ5PKixC5zcV1lfhUc/IEwg3pYVTu4MyYXTR
vjSUb1LUFIClSDEMTfM1JWDBU8CzbGxFFmSsVxEjtkMQOMF9HIuUyTt6b8lTRf7QohZrBtKAdIr8
0Zylb9XLjy9my0n8mjRD8YRtH4KnWH/UVDYOy7CmiwNqaV8IQEpqm+MNaX2P08EqlBP+RywSZZpA
eDaCdkTiriX5HCSifwcSUx0xiFFTlA943ZM0jbnczJl18ugFDAw9JBo1B3wo0/u0w+O+W9aavPiC
8pdutfu0qhEplC6ihbkjI8+cz9hxur0e2t9ePN9Nek5RytVQHqvWbkqQ12ID6kcmtU09tsd7YWFm
kpfhAa9wgl4utaNj9EE5jOOhm2bU3LFHPZieomGXrzVnYqBJjTpkfWQiCnFkxmKWuvkf6DjNuXKn
6ww2jPLsxAJdcH2EMsbScjZp8uTErg5cr6D6Y4roN8VNfl/k7G2ZRokKE4ygo4am18pwmd2JOV2D
qyQlGjDT9kPBxTepqKDVHQ2ixrSVQO9tFgMIdlYtKHU16buT6ARyIVpnp7qpGSkBFFnqygNdVZW6
YZSytaWGd+vNiLJflVl+w1KWVsK6AgtVdPkQciL54UAxQsccqK5w8IMJbu+KP1LJ+ouWsXKb0Oi9
viYiT0Syt4HdnHpCmjSMxn04l9m2RnSL4w46Q7VAPZ+re7AlFhtqOeQlZtr22eYAgMoDyNJzmg0z
VfBIxthO6Ej85ya99AmBCnZmgVdU2aOMvpJ2PGkmui8VkQFLLLPPlsv4Pm2IJJO/AkPqbZZE73FJ
S7l0cm1T6tl+MlosMZts3uu9WexaFwTpiFI1GgqK/81sJiTA2Vszz69mhvsLralu8czIJsTPMLMB
oLkbfMvcTUnjM/EUX2ST+uiY2JCVOilMNv6ojvoxjnzXpeVNAaYaAbLs77Yktz+F2HXAUDCurknJ
EYO1wtbYq1cJEGQFVj3EtqJAg2s1T6NQzI+McqNu0Kt0qAVH8bDLTeUkCSLgbrDhtC7UgyH5zHvw
SAzRwRuLHVSRM11rkEiMqDOWEKISSab60dO6jYv99Jl58yhIayKHTjNUf6jLZlco01XvJgj+TuRn
bkja0xi3vM8LxO/UDJ2xdAgZknnXzw3jN058LbRIB0Devzd6/1I2XCf9XAbdqJLGY8hLotXG96Ii
AbVo2s8W5t9qRrGdbM6RVcXvZX3TlfBJCSP6FDV+cGgR6846gxBDu+vRJPcuIUtk6b6rGWXKUMA5
tJlQ0HC8O7SjxIMnh6u3jCvY/WfnxuFRdQiHpf2d2+KfqbO9vTXKYWur1OBFENsY+2Qh0hJdF7HP
+Jt27Uuk5tjHZb5rki/1kpKWHtlQYvrHpGrjwIu9VxwFcirN1Cm4zFDKteCsTHf2I85ylH7bFvPd
RRUiixTPNXc3ROgNC7UttuxGr2r/NMn2tS2flo94Cp2Ykyq2lb0BJFZLDYvzJH9NPJg1cWFpJz2h
R9MwOUwbB40H/s5oCzsuxbycup3XE0wXND4GW+mRQKswISewTnEU7obBumYwMDeOhYcfvoTHXosr
/N/zRyHEdCho80i33TumPvtqPCNsWCwFeClEaJ9TY3QmayeylgERfslIhgMHWROQcyNOeScFnTQt
ZeqWQNxM+E49tROMJaBdUSptYzcUl6t5cMF2UPvSQ5UmRGe95SpFA+Fe5k6ZA7NGPVHKtkO5NB+q
CheBcmSG2IryoCwIIT3BaF+KWeKmssJ+M4SYCoRkYRnwZjpopDAITySShcilamhMDebAzaOhVSA/
LZUm4Uhin5pUPVqb3G9ghwUpTfHLWZCqek4PE3YZ/UNmJYZhU9stBPwCCZ9jW/fTSM24PHnTMrzd
099PHFCfLP27uGFQJlPKFpd0Kz1gT4yYOt/h41IHTay/adjlQJGcRNBRUCtT7BQZnHzx8tb1Q1fQ
5JQW5Q9T3PQifVXq6KCNLMhR30rq8CQjkG/9PmLopWhT5pbYTETjvLWZpb8KE3egxmIjrzBQoIA5
qRkTW135yxEnZXe9N0ho8n3q3Z8wF7cRJO+96If2LKOjMdIP0O1Eni09QmnukdQPgipU47kXrxBf
VhjG+PjQxS/TB1CrzsmY+5eJM5CTlbCG6K6S7Z7JVkqvdBrTUHW2gtgLHRfQx5L+k7DNdyFoZCmI
2MB4kvgm1LAMFfLyXGu/Rma9lk2t+SNQrVFOlyRE9DmQv/jW0OV+pZn7IkO6ELdPs+McE7v2tQRR
g67Ve5fR9q2ImPkxIvvTaGVN9tUFOWzzWCjFfWVBhm5mBsZoHlRC33mKBvKcz+93VtTcl1NzHyrx
xzS68QGoIx96SoX5CFX5EE1Uk4TuzfvaGYIBwyiCFjrbpprvx7FNj2Eyn8xWPtQ5QKbCiPcxZEvG
VVDxl2nNGFKCoUW6pEBKkwcxsUA7sE0n3n0kteno9FRfmrQE3DV4O7WiSY/fml+Yd7Yi0q0d0V61
bAYZVe2PJbsfV+14W/SADHo6E99xwKqXUMzusb7ATTVvs24zdwsOWDCSNhOc7DGYShNzxwT4fPC0
U5XQzDFDzlptti4yxj8urZUNfgiQMnU8Hiyq9GOr1+Q5D1UkGLidGCUFB+e43YS2VmBUOTvoruTd
6LFLSHo/bW1rW29CDSn7V8Mw0mOeiweECKPeMHCJoL4GYOknwJwxk8W8hWnfzeDUznFy6rM5mtFT
BawQM+tt2yBVdA3T3pl19+l4lbzgLH+ePNIVz6r2w/hZWHd6lVxaRoUDxXFpAU0JebTzFkOL7fJR
bHs+K4cpRU2IjRwBZAbv0P1OrAEj88mAtll0TxpEtoswWcoww/uwMuWfrOOAWtRJPWs4xlb10dRI
jBXRvgs9oa+hlvdJWEMPJOGWXLm+sJvN1HUchQQrO0fJGWkybqoAWZQM16iitqdhQ4ZRolsOW68j
cqqL+SKt+NeRArvN6DvMqOyEGUwLgrFd0VUTPsnavYixuFeAWhs7U6uQHFcU1XqyXhZ/r35UPToq
XVK2+2pR9qY1oF2nVraRgf6LgU1rHihiRMSeLRMitYVVCzTAw+gm0DzTVgs8qz7XqghgJ34ArBAb
mSt78Jq6XxYZSqGW4ts0KQ8NowXPKk0zmbQf4OrbbWxIdJMyc/YWwvzsbA86KbQ+nG2D/aODUUdX
RHBvQjunRkbjOwn6NAszpAT/ar9JTBaYHzDv6VbpCv7Tx9UQWTJSFmtTFNgWw6FygFBhT1G6C0NS
vdnIbmFsJ37e06vl2yi3vZUFsKfxuBZ0jMiiqee7mZ+QdhwNBdKvU1PvwmVJnQArysMoaA+5NCkM
slQkzGIO2LTgDMgjV7L31FaXJt/FU79U3NAKcvGgcaqE78VYtZT6Pg4b2spT3D1SU3hRco25DaEc
jJAvUNEaaiBj/4ltS7bFADYgmle2badewolurWoJVJCUG8GkY+X5aJMNnTTrUao0xNLpNY36w8ow
cWIt3wmw34HFxQ6bI5VvlqaY2zjUkNV6y7xs+8pw93jWK/RWVxDo3hmbskOdmz2KWCveYyXyOAxY
RZkNwUxo4KUy1O49thsVwpfobg6XYFnj5CQuRZDTYuU+CN+NPPq73rfb9A3VqPSsKcNDGul3/OPz
xm1J2BTZMsM+1PeOmn5mRpbtW4sj1AsWv7JAJegAihxRjw9Gh7Rk4viqy/ceoic1tPCsh17+ptoQ
l2KlA9y/zCmKgQ7kBKlS1Moe71B6fSp9l9GjNs1XaQIv2lpZk9+NS52vrRSscr/70To1U5edPbfl
7HBN2jpNxJQPklaXtCKaDJrWM9O20nCOcfpU5sgYorj7gd34x2goDtQdSY9HX300se1ymO0vJEe3
ojizi3oEO11Cw1spSS7smqmtaRqbA7sAA9ANPMEJPaJd2/IuLp1d5VlyKWUw443XxzbRwz6wRwPB
6qwXx75BX9ebc0G2bW6lgZpcDSt336NxaRA+WqVpM1TV/JlYei0vni6iz+fFwctGxIj6SOJ45JvY
5923WXwYhvluhrVyLlx0f+Ncnb2+a/2qCdEOhklgpeFj1iC+Vmb9bCztHctkYTJF+2rnDi041bfl
2xxF6glT0lf4yoi5BoCyfChQhyzwB1OZUcVgnRQU+PEaRc+gVId2epo4r4WyMyzmGqZXI8fpIlLn
cZtWKKtatoOIs17OpboDAhP6ZMFvSDMqtdF/IBrHeqIFy6rv8IUyYArS9B5s++JKnjyCOd5XOgrD
aqoPbZb7gCzDGwam7mamL8w/lmv5W24bu2E+Gi2zFYqRnAkLH6mYzIgt8LFT9T8slL/xXNdbpyC7
K8CTcgUIbEJMkMWdQXtNxzaicMvAxuzVT13vuZhgvKc2J6pDs1CSw191FhuGs5yfOUnQhCB871uV
bMeWH0xQdXyJDW5KFv9sjKK6ropxpyx+g7PSxY+T/e1GT4w4VNSkNpHXe4Ej9U8V06RYLt2j6d2R
ZC653X5imNxuq10bmu9hyWwpI1gntUPnkffxV6dSFEphBqRl6ie6JKxKaVK2df3OJUeBKdSYF1HN
j8boJTR9hKeqXejI3NVvw5a3uaGn0dn3WVMiBWiB5HsaAjKZ/YIVLB5mpPp6SausXPJYixROI4ar
ZHRRGJxwJSWQMdcu4Zy4N6uhISJpXmEivYmMRLt3Ss0vLcao2gGpZlaNxW021G+30uJvcptfK+SS
1uznwrOoahrtL/vbh7CpvVjQ61HLlXXfHChnWmM07qI6+TBVsPzmsZdsqInJMG/bU1ZjabgIFC5T
wdx+p/uJsdAaI4IYB1ZDY8gdWxetCRNeGQjXbaEN36GeVlsdpXgZEp1MYYMJYzscYjPXdqPL8oaH
yFceei/FnDK/kq+LFc2ncLxPxvzD1Vq5n23RXurRdOl3KZpvQ9pCkFN/DdLcL2nGtmxA9U+2iSeU
BwM+JW4podjtBi28Y6FLz67umZuoAr6sutpz5dXkhmJUkHoyFGf172xeyWM2dtPWcr2b60ReEM6A
8tu6fXGLwren2vTHsmYstTRuZsf6V2gm5hlRtXcgue3RqOoV40+hmwv2OWo8I2tfgXcB1JHB3onG
PGGSDNgN5YGRO/0+VAhCXSY5jbBgFRIq8whESWqCOQ2huxhiVhS3AwNm9slWiSpAwal3MIgtTlFp
/iRC8a5JWj3MKkOdUjdGcKFke7PLxIsoCORNO7DxkgtrdTdMHT1Lr+jujW+J8ESw8G/JCGu0vZkv
nJauw+JrUizmFIj0gdTJGO/nqnQeXMrRZA3Txh6cVw/xnWDUj5kXE3+HSvlTmP1e2q5N5qZcnb75
jSi8BWWDVkJWGF14KDFmPLW3dUjYvVTtS1WAJndA2Ms4cg4ynO7dcTQ2oUOP1AonArma4MCBrbUJ
FTQIk86KoVG/wlNHR8o6Klun7z+iSMGb2bH83CZLjqviXZ9mcdCt7ByGLfbIkvFD7F6X7LzDNoQ5
fjD30Lg1is1G+9AoLiiGSFDniGJr1372Sn9uWmwi9Vky1GE38AravmWzUlp/0JjlUYu59a0EU7hu
phwxssNtU83LD6muOkGtc1SVUf2xe+vJaIX14SlorNy0+kzt8UvtlHu9sS/stQ+Sb/a1Cq0TOP98
GxctipWWa1Dk5i4t3rFQcw5hA0dGQc1QXDLJIH+K9F1IFv+OsSw2knFDPsL+bNc/eVQQkK6EwXIB
D/7vd+OpeZTdMlC1goU9q0yv69uj2sGeQqXgvSGemXwS/+L075uWd/59KFYY6fr437vrj/+vr//9
8XlokD3/fey4dBjlXlPkH/5kzIwERMaFsHZa7603K4q2WVB+fx+u99bn1lf/vvk/nvuPh+v7Qmgz
1fADYD6YMkaFV3prmFUQHlYo679312fXx/NKvVQEtA/dK2/kJ+VpveHsYuL272NlDv/rsbnM2TJH
k7w7AqPabFZAdqutvjUpZZ7yrJv5L5XuaIZig2WOewhHA1qOS/dUDLV1itXYOs1x6Poe4EjiNR52
WN7++0K2vMWxTToPinH4+wPr29aHCkWhvS3j8/pUYpnmadRdJtl6NTOZX4bbs75vfWW9KUXDHyfp
fEoTg8Ftu2CgK13+7vpyp1vWsdRx0tQtBMPewHQrTG0/gSJ2JnCAsrXQipyaZn6YsxfXFd1fM+1u
XUqDZmimZguutTutN/rYIYiIy2ZG3zijEIE645Td76igtShci+pnqiXnjA3cbOiYxVADUaYq2wzY
2CFZ8JrpAooq1hN8ebg+J1YYZ+8Ag22izi+1YaFprzDOaOExh1XxD/4lZfD35/KVFT71Nv60jMVl
629Yf3cVLbDhWBnO/DvJ/u/f+/evrL/23/esL40dnRRNFkyF/veHyv77k63vXl/4H7/7//vy39+A
ZVS79/r2+Pe9/+Nvlol7SLLmnGsEwDCzWP5cAUjB8hZvMO8mTYSLwPjdHYDzxUOjAycFPWNwC5ph
SkLp8isztfrg1CFdgTI+OtlUHO04bS5YftJVyujjd9EBd6Ig7fKjEqFbqUtQXiBW/NBTvoZG/WOb
GNEPNY34JifUb4hcyDgtsmxIBYqNZZSgZ6mHZJ5egVvZJGEQYZ67D+l9KDalgLZrKLx5zwRg5X0m
WdK8WkU6q6pBBG/Zr6KhZliJZv1QNAg/XXIRcwRq0MLwKMQ/A85bQVOhgSIWwKVqeugp0fmMy6Mu
ssvnzqaBUMeQQTSUFANVMp+gm353x7xikpsY5o3aTXeKK+Ftux1zFSFCkh5ytuDDYGvN4m/GJBB5
mRomyKlc5rnK/iHH+WJb40x0P+L8qvV0MDWDNl2/qMHzyMP0cpz8MGNoK1XQEltzNXNpAcVx0CrD
/ZgQSrqV0jyU9BbD9BqHMyZGs4eERut+rQg67Jwurniedi5j2SM/DRGjt+EpchkAUR3vLUNWiaVS
4kdRwgRRj6IHm1h7Vr76Pst3oPO/VWeX5XlHo9Gio59lD1gHoom2KjTUMfO6IWpQbOHDs2l9Opbx
pWc9w7MtxTRz0g6WjXY8LhEGlFf8MRE45vUbUwZYsuG2HjRdFG1qlzqpliUWW2CLVVLG+qCY5Xis
HXKHiB5s1iXN2ZHK/eLUOXTPtUpcrJGZdgUMk6lNtjSD72WmXaThWujH+jTo3PJO6Yx6J63wqujm
d1EvdVs+jsIpTHFEVyCh9iADCwZjYHT+cfLknIeSwfGoVu7ighoa2xlMoUThmOT6fQRlxFCHZtu0
lANqJDBTFenbItPe1c74x86UQxExXMGP3lEO4IKJ5weh2LfBbsYHao96RLCWWSjAbMvxDg48mppi
CBbg6sTUVJYdNZcsqPCUsxPesOuzHrtc/2PpTPEn+UtEgMJEfYFu1/wYWhVcSje/xQclwgREnfUU
IvCi67W7H5qBS+InlcCtyfW6kiE+o8+DKmVVM4Q201whZjUKWtpIYNsCD1PaWHpQZs5PNDTxa0l5
Kwy9yo9lsqsl4LaQuu4uFOFJzaCHKuJFr83wWHOEFM9QKHWW1otWdpdceGjgXBZRE3YzFDbrMMDL
PXRVeNfGSXMyzYJ1pASHPDJgzhDW2A4fdd58qhWfQFSIYAW246X20MYjqR/He1CCwSIUNPrpF09W
5a5JmBPQW0p4SqyhpkGHBSK38lMMpzFjoI9cqDB1YkHQyQxwF4d35WxT6+X6gB6h/JCuoahQj4XH
gG/Un00UdpLBnrYBqcRyvjMkNL5KwSFkTEX9LWzKBi1Uad+wge+Z6Ns0SnuIX7J258ymvImuQWWY
IpTh2CJg7mIF7ykFgJ+G6HYqzp2TRA9Oz56MQzVHIYl2o6F9uqmnooYp0F/q2ctkJv2+zUjDtdjB
BTkOfzpKaL1mgcTQkXeNPZ+r7tOHpKvAB84G07Nhz9U9DgOymGnjDVSmrAjR1CDDnYXZA/7ynXzG
2J22pXyu21ZFWxr/oxu9sa0pFuw6C83vqOkaMTy/lC4xGpd+mUSUHgxjZqbzVnTwTlI9UIYrH1H3
9TbsUIxS+jDHtt4XMCpp46OEHafyXESyA52HmhQhx35WFAC/KUMV0IBEhtLYbi1x1A3AQpYSXyGL
SjRaCwmB7t0uTN3u2EXqtZ7RhdGseunnnKGm4VG27YyPHLWPqdIYL1QjE3uV/ieFlLqBiPI7piAJ
ZRMXRGnqq6LWLUe9YQbJgpRZd7hzWy6Dbb2zG9KeEn5pUOAxnAUDWjBsUY+3sdPRg5sJ1WLFn/Vq
PneIa3IrwlkdkRlnrlMOySXDvDxohLhQJ70q6ipAT8ygTG2symun2fcd+n854rw9NXzR3tzemxHG
YX01hJQRxg8nQwOSj+M1o25/khWNFeEyxjWmBkPDpXdUx+xDInh1xvEjt2mmq3Z6188K+uiJUQtb
Z4RJbYxtZCGFn4bp0jdpfqp3kxSPeaWxphbeV1W0FPM7Rnzt5jVz1QTNTHWzaWoVcwJF1GZnForz
ay+Xqq3TwsnEpZFcQNTsiPbm8TtU63upThXQHP77lIl3TWUk2xWMINcxtl6tpSHV9eojuhxRI0SA
ArpS26UN3I42M2NQy3PrC7MLG692zOey7aKzF1vvSQ7ZMG3U/tQvBBu53GgyY5giKl5iJY5PsWi8
E7aA77ECqKItjOmkEe0hL+EG1/MosARyghQd1DmrC+1Ye7OvL9XDsNX3YzkAWHfIC2rySLcttb26
MD/Xm5U4//fhvx9x+YEWHPwJs8Tlgw+rO824fHJXas9KlgP5cSSmf8yWo4t8E2N3roqp2BM+zhSc
pqw7ubrLXRrpJQ5lheFrngKApPH2BUxE0XwYEdp/DRMvdlVC+vXGdDkV9OVmfRgrLhV0Ejbf7Jr+
lIWf0Wr4u34oo23lHHRT+xgvZ3hmsh90aTZvbK4WkkuSiJVwXurwS9Z7//HcAJ687W0GjPAZoDi5
ZE6KUlEjiowe9WWGr33fk9D9Rdmv99olRu0TK9qqdJy3Zk2zEy4/ZNYV2RplETlLoe7HhVu+wstT
x0LKtD5OFijrXFON8XLjYK8c8xUpvZJZRfM0dK52tB2IRe5yM+cIeZWuzrdSlQupCljsqa+YOmtK
6y52ShYIW9dPU18ap/Veoyr6qZLgvaVOKTZaKN21YSyxmEXKwaP1M6z3bFJd3zaRcMXJpbJqDa8e
VzuhYx9iOzxaNTQTPUP0G1UxQ/C5Zk7H2HiiLVKeCs3F9Sh1gbK1H7MkziPXE1vaBtgQuKXqh5HC
yI7TGqdK14xTa6SN37OHbkCPg3vUWSoXdDKsS88poAVAvMlDaAoVgtKKbt3UYqhiDOQy9DEfqjBM
9ppwOJ08Ut6gS5Q/cqWTLzcrp1yTIWL62aAw9F+YXKdIXL/JKYg0jVucC5ySmL9jQ4PqhblZOqYJ
CmduqK8ey27W9iP90dO83KzHf31oUFLMBcUcDncEQG/5Dojc/t+NN8JQwduz3eJOjQI3JyHSYwNR
qdyXPYqXmoDXW6Duf0/A9eGUMlNeTnPo9617Mwz5UVXM1A3zopVM57TdxepiJUi01rbOUY7V+f8I
c2hjs1PGex0Y4ewdKe4A34zYealZA5/M9mUWZIHDdJj6Of/GJBApZcIAeTU8x8B7rr+V5/JMa0pF
pIpSe4kFYS6nBMRbJpqcS/wyf4AX+x2vdCzCl/hZoPXYO1hdzlvxB4jiclGOe8qedBAr5pJoBUwb
wwxogkC3TgFH0g1/LxbgGAiSHYv6fIMn3UhAr7te3UN1jIeD+jRfu5+ShxOywY2JGALEET3AD53L
d7HJ9rt3/hSeKMzmJ81GfWIYjSahYBoc4Y19Sb4xGES8XHn80IycgXlj5czsFH5xRM7NuGciRDd3
sfWDGAZYTQVo9Fn7eARgFSQPPe24DWPGCC2e8c+CfMLYebqAptzL9BM96BfUaYALAuZjIRLktF5/
K7YzTFFu9q91r9+UT+MU3qjHE+thNsmUtM4Riy/EDCwr+kf6Nv1f7s5jSXYk266/Qusx0QYtBj2J
gAgtU09gKaECWuPruRC3um69YpPPOOWgbmVGZoYAHA73c/Ze++h/DXjDn3sY2I0X7KRorWLgb5c9
k7bORtJVS1ugi4WcfAd8dirYdC/yF8YBDviJ7gRdo91tG3/guCyWme9IqhtUOApwxKK3wNgL4KEV
FmVEC2uJPA5QVH9iJca8gSTeOu9QW3jDR1AutMu31bjNiFR+N+LzNkk9xi1SrizjKty8v+DaT79Y
5/8ja9MTORpN/a9/yCY8d9aFY5Bn669//QPhCWHzLCc0w0SaKmkakfTF5/slQjrzr39I/7Mohz6+
KRJGTXFTCEhWnORH2Oar5KPdBBcopzd0C67onyLDHlOPsqKxM/fTJyOEdS0avdvMdhl1W3Irn2XT
WrjNnNQ48EJz7WcnmJ19AUPVVgRPsGR67KwbPBnJ3wtEE5SBT9MPdD83ddNXKBx7PKCr4qk7x5f0
oXhqqDgsZbv6jjcQa19u7yoGF6873Dbc+9FhigxYjPUrxSOxWvGMM5MZWoMVshns1Min8e0rGJtG
T+6Xqs3VsQTzhrJ0UnFHNU/GHgzzQDV7p3eO1brfVfelP6Q7cLzhD8YEDA3GDw4ojfyBLbs0G2Da
a/yBGFL8om6N/LW/0lh4INE9w2oDq5ifcFXDaxCQ9SMlW2OY9XfamSHb0H68IDYrn5FYmIfcPWCU
wKtLbfjG8dsgiXoldknCuvuBVt8VzsoTFEzXcoLv6UPH2K140cNt5jTKL6biRLt2La5CTz3gC1Xf
SI7HPuVgvW/OYAARPKfPpCVMuF5QNjnInTFHcp0auAE+YmcZrTMNXOuCK2w8zgiAB0VcfgMmiwyH
1YHdLCN7BcwS2Ccd7BAD4badjRdbfArg1B3pQrNSClnp7CiRQxef6Q0MW2R8h9FmlWEL5Qoiw5qP
GLjKSfpK03W5Gt7ZgvNWuYF72qZ8HbfWK/tKj5Wby9p8JeAYsmfQwuFVe0NJiELU2ZAx6/w3I1/8
TwNfl0VJ1Q3dsmT1vw58QPY1ii65P8hmd8CzFNrzHMPwejSsF3lWmC4iaF1v2GZQNmE0esSRVM/E
71mr/N+8GYIQ/rerUFJVFM+iSvbB369CLW4GnZDQ/hDJ1Ar5rxHXBD6OHCIQbThsuH/Y+Oxi6Bj0
wY5Fcwxo4GKzfMQ/Eh3vb+f/35gK0yTa4f8SU5F9Re/Z+38Nqrj/zR9BFab6T8ImFI3ljMUZ0E3z
H/8OqjDNf4qcEVUV0d9rv36U5VUT/usfqvRPQ7MMUTQMjVGkmgyhP6IqFOOfBj+wLF2xTEtmdv1/
iapQLHUejX+ZpllSK5LJ06FAl3VTlnmDf52mW5maxEQvaI1DbaIJRT+aaSaO0qM/hpgSLXF5C1vj
UMcDJsZ4qIhhN7kcJXZZtJ5RH6qeest6PFg0ltG/6HBGbl7a6nTDq3figCkBJPKHblAtUDPpXOmy
uumS6L00wtDtCcZY5qrZbPO8DSA+tdT7UkqDvR6KuxpA8pQD9i2zul43w0uDSGYnUpEsWqXbjn1A
L0AGeZGW3CIMmqpKihX3liFfHLtdh8jKJZgelYsp7gkAAdkvI2cpy/iD/n+5FNi7LwkfJti6xrTe
tBeBe01lYZY0SIOmSqRh5qXE0ygKQH2ZhU6ICmDUjLecJE53TCU7KMi+KBE38Sskage9JwQQGdoO
jrMEfqCa8Ykq7WNde41v0NpTsQCvX/x0z5YouRq67m2bx0xNamLZckjYWJwa3iigctEFNP70CDnE
AwwimrTEy0nOzeoVlluwJPIiXYug9lrrm5LGopSNXXpL8PZLRzG4yV6Jap7iTPmklZldFAlqvCbc
Ey7WHLDT7KoW5XgUhYQosgCTc/WDnOLmGKpYDI1EL1d5IF6FaxpKgRvVcGoUdFD3xA0zlMA+ZNbB
8gfxXLY/cXO0UBI/9zgx7JT9q60Y8merGgapeeTPok4BkBZNBzVtvXQyLmNEvu9IvsSxvJ0TfONG
Bw5BT269U09GcKpvjbFOG+EiKNQmyjz50kvUDN3UVphDrXIZC33gRUZ6ybsco6skTaswihUaMXSP
JEM51yaqqhvtYLsrbp9+bsFXNwpPJ49oIfU9wRKGUCNsFR4jFlZWVinnMATe3nYpqIgxyLYEgoMc
hAhSP+WoStfybbw07ElsBUHv2jfIu5D1YidhVLdqn8qEgp1lqEGsaWO/HcU+OGTokpzWH1tksvq1
T/LiGX/uWCPAvuGrKW656hLAxo0ggPufNbfGnuhZTwZIbXrGuDvaftUI0VNS5Fd0yJntDyi85Lp2
hZtRL2VR01e6BfdXSjJs3SHSLGx+mSK0FA7UmxuH04EsO4OOxkPbITf24eVNgTyuY6SaJmlZ9igL
Xo22DkNieTRMtVsO2VyKTyHey4axQy7uUtOm153eehIXCNaMxPo9mnQY0SOhhT0QA6t9k+PuGI/w
r8yZsJc0xUUwA213K890J8xDEodYQGOINVqHbL4zYKBG8bpPO4qrnexJKhQNoQk+BKJsknoMPWtK
P4UkOYSKgMkduZLM+cb8ETLT0O5SNBa6cFkinL1JUoCjRPCBLivWnWFUqRERFQwfH2JgBrAvV3N6
J8hH3D5a9o2BDKdsXuKx3MYtQtlbDcbcnD4znDDQ2vU9W0RAduhRIRk151ZrvxMxoCsjNyqbntE2
NIFIWQPJdaMaLLQM9VLuFQ6XigqAbkuLekah0dLsZLk+BJJoZ8F4aEhWs7NEw2MJZdagTRnmExu2
gglI1QLTkVCJd028FxTEo4pehA72jg39HNI6JJAVQspOrSXlm9GxxnK2igNUZ0Kg93aclecwMwgI
Rj8xg1+HVlP26o2pHbm9wMYotDtJuYiF8UrRFKxMmm574fkmt/gZ8YIIKtRRLQpx0vfIU6ZEPQsW
rqVGGYOXBHyQNRQ1QO2MOYLeUChaL2E/aA4SFWjecmd6Q1W+B6V86KIQVmySP5ljYazqjmpimGQr
xPTfUp73Z8vKgOhM5kPaCb6rCo15zbG0B1Hae+y3T/7UXgYkjTRARGj5FZH3FvO41GbE49DXJ54F
Co35E0iRv8mxZBQNCmct+jabofEo5y2KXgPdLgyaF6vty4Q+oZ70F6uI97gbLugLLo1Yfqkmq9So
SxvX6M2df+OWF5G7vhmHI2U+15QwKgbFgAVFKDqH+GqQjq0XTGLixkgpCvHQ1xHUNonkkVCa9iht
IAQXIW4HuCOiSn1BEnZKwlYnyaf3oYwLb5LCb2XKh11s/EhTgIXCWuNIKW1TV9ZUdp0sltqzocDH
KImw8ePpgrlvjnnwnZb6N0chHlfVhI8azUDuRb12jC3oh5pBrREJOuX/io1GrRG0hoZyGIxr0I9r
GaUchBR8zIMGDOHWsoZuBYo/4lTuanN699VsFj4lT7oh9ger0IhITeHIFkNxSYdolSTmzVNVZgMd
gL8ZBRpCy+zcYydbpjVbI6QPGMgr2jy1WHwXVibuqgR2mYKAEEl++65XekUKL7uUVI73pQ+M2Dfl
1tNatnY31BdEa9Nt0hSs9b6VbxWx/5gU7SDSXX9S9MppVeujM4LBaUpT84xYpvyPtn+R5dlJ0PSN
FHC/jazpK+najxgtv1djIUMbmY1bJiUy+KB74IZBa6hdx9gabMGnqYE4CAHuJPXoRMsHMWGJI6Ts
3DRlcgqJnutApp0tZxMbskTAi3c7FSn3QmHEpyfnog8k/SGkf4NonOmsKYZ4XwE+inVBJ7wDH18Y
E9xdJPOSGzefPUg/8lAVyM/1vTHr8ltDt0foO+GEWCyhonpgYz5J5OcpAIWzAnywroiGh8GEql6Y
hABh4GYIuDyl8aWugtSmVQulPEjoP4YouUNxOxoY30YYWPLUsZnrbgj0O/ndL9lN6kZr7IMOIaha
C5JHFR1Zl9p8SYE27Mq0JybrRqiFxifBoF9aBTKF6mswAA/nUv6oq+VbQyFyldTcRgJV0Z2GKnXe
3K5RUwFfUi+m1Js2LaRnss9xIHfwqcZbAYopg9JLeX+Bxg4rnzB9RHWIRTvODlQ1keJokJ+kSH2S
G0l2UcazfnM7q3oqTqIveLlJRSpqcMlK2Chcs6GfSUSV0wYzJiafPsM+lrFasZ+55e0WX3BgFwYi
0FtBmGGRlF6BnYS0GzgP6ExZxFVMbAkSPhRj7MzlgMrVCAyH/DMfqvAk0crIKdLkbScebwMBH7li
gubQ23WnRT3cT5mZVgRuJrAGyaf4yVRK8RgTbyZY1yhphLVCxputSyNuIAxIU71NY3PaNGPU2dOE
DXYAiGCNTxMT/QCBc7DyHv0azipJgnssxLJb5THRLzmrQGOAd1OV8rrx0eqmxYHa99udWz+yysef
i7gzVvVoBI6hld4gwIIxsqtsgIAaMhNJrlJRmjZGslEtWcSggkS4doY0/EoFKd/o+DJBnfkPkRo+
RD4asrGrAAtS2aZopFYU33LwbKYfYRif/9FmcYpLYOYf398fZI0tAcq4KHfr91/M3XkYOziKaETn
ETZuDaGFg7GJRnjCXJtFjehqLc2vlsRO7iK4w+ev/tO3/+mxoaNWYiUIBu5/e8MutCStEvTW/+lZ
7r/nlxIxS/oAdo8VEQ6PP39bS1Ic6L+/b1jD2ygO5wCvP3/yly9/v6lAB09Umsjffv+1INB3D+aA
d+pnlHl///bv3/nbh/79K1IAZJKutr7kEngbSx2S459H6dcnuP9tUgAsSxXB+vXC98fyKtORBibm
slbpAVgae6oGmoN2HwrVHLxw/0E+j4D7Vxjzwfr53M5+/6CqmG4oesANRH5FBxgPvX5PLQ3vYv9q
brbc//HjbJuzmPdILCZal6nuL//cH7MUgGZBRi0MD+jkNe1tJc+F+3ZW/iS3AXoEnWzW6DLScTEr
kSqQ1yrPJ5SGWL78HTAuzuq630Hi96/uj6mquRLjrvVGg3XLVi61zEO+uVFHxJu9Voy/FGj63M/4
pUijoWiQ9CaD8IHA3EXwdxAUI5FPhz9e4re4Le/ndOM/f5DrZKoYk+b5c3ftrq0LJkDgfp/s7rK8
34933QDpL0c9PScGtkbBjjvlNe9/ZIX6JZSy3LU0FZpmEMyZy/efKAa8KrmrVvc3XMzH+v7V376V
x7F1J3XLiN5pFhyf+R3caoRYQllXm+QeQTp/Zc4Zt/dvwwIPl4mtytbnPNxqDnCt5kTT+7e/HmPc
2dgTvWR9Gt1pQ2F4cYrhJKSEmKvus2gtvFvPIiu8QIVzkx0mxP3zsKGotB5dAgZsDfqbU6NUbaGE
uadp89y7HrY2yvCwWIBRjPHOosA9rf2r1yWbdIf42QP04mhnKqLujnL9EtXCshkX3rQh0mVROa/z
i+2YnJH0nJLKfo7N5W4giuA5M+xnU3D14/jJA63NC+JLusKgmvIvotKEBNz8wkt3zz4eK8oHMJXa
ZWgu0ReuWQWfeW+SxxLg7PHcmNp+aBovsOltpiU1TDT0oKHsvLIL64r3fxlyLEZlyacDF1ru1ezI
YZlSDzZCrn1yeMZEdKZpbWkvEDOGt2E8ZlbvTFEDvwRxqNP4Tj66ouDSHuhSxxoRAJx0UicDZ5jW
oqyzyDnw2v7+1gTOjZV6f+pdTgkmrB4lQ7y7JauuWnQ/GeZwC64nGgoA+gR1PPM+kl1rerwN+g/V
OANUe1fnprCOez4WemQa5TiFzMDhC761VBf2NkkNYIQg+gAgUI8hTfh+CwUVTiongSWBbu1NNsyf
OENkGihQZPWV9EaLn0fxIBQ9bUC7Sq59QxwiXgWctoCVswOL//nFhgMEVM5C/gIJmkzqpF3y6nmN
09lGZBPAUaWbZ4vHifvavg0cYKwMCwQrJA3DnGd+wv5VO+bVPJagTY432glkd/E/8pYc2WO+k89k
RWul7ePMbLzkaRyX0ZNyBJ8J2RxQ4UK9ZHsZOOY+3OC4XcCAWfQP7DAlUj3MD/FTbFfUQ3vTwwZw
gn3JAeu+SyjFbxyddHzyL8yKC0smLuS9dSY3fCBjJVmOH6v6QXSdgZl1l6+jat8ICGa/yWiQ4Rou
lQuyko+MHLYeYXvyhFmuCgZIXHvxQvKCHdnYjX+Qv6S2xvmalodiH8pgybLHW7ET1j8qF07Zv3br
ASC5vDLIVltrzBjEeAAjZER3kGpLVCqpotgscbTbRvkZfhTeOT2l+H1uM2h0YIy1iiAqdtprd0i/
Ciw8T1JMXKlHE6qAfgfd4Ekvzhb8gaR4kEiPLc919sqfU5cHnMvxUI8kr9GW4qxjV2bwDsObgMt1
PDIeOWXt8nnaiJ/e7GV+oVbyBtu2W3ZzTv0yqR0G0m1aZT/WzSYOqr5I0L+zI68djwxI+/bD6S+Q
3c2kGewQZ7XYM7jAuoWYghlonFnzmk378IkPx1NyQYScWKO+4PEv8ZcApcU1IbgM/GnaZyr0LCx/
uGkqt+63qkBu+HWUf4SOvXz7zkiuqzVqIEvYgeJlUN4MWymWEIB5sB1x+szmoM3tfpSyBHH1Y1k8
WMVnq3yF5dKz4H9V67xaixCHKWxVLk8ZxTuh+kB+qPIEGg3fyk2hQrK477AvZJIn9eNKat8V/9Th
5uKST8tzMkJCG97K7FUkxuqWn+Rib14nCTEPaiHOSE/vlOtbIu0ljtcde/FQ8niKMP96xliZP9W1
E1QsxCAYMXHxmSuuycSFTAoxkm7zUv004R66SbVup5P1Zh45w2hrOK7d8h3a8rFZHCLScLzxkytY
J2FmLhmyIQKJvmqouq5S69irzrtypteyoD/KVJ7s0AdJHl9xOgyv2+A1Zg5mjn1lKPEanrRpP5lX
BzZFo8MfTZvsR+Mbh7eyy56oM40uxiZsXnzSACVPSKKQ8I3ynNHDaYsW46foFlC7EfyrCWvyA+Di
KzS7PTpVxgk6MnifTPTKhkHIOxk240tDyAHHgLobVQxvUl9ajDCB4x9HtwfD8cDMGe04ceAGOFpG
+8hbAIXIznoJJJXBaw7u6AJNHj+ZfZhKB6410uJMbov+StpAW+HOoYL1cKIlNgD6zk9Mlq3N5h4w
HfuzkLuWP1Ono51+NBPupIx64VFtvOxHeMu5uQtut+FkUcaRjzqBNUCj8cKyLqWV//aqXoX99+A7
4ieHrrV5FyNUYRZkeDZ5+viZSgrTrhatJ58rf8lPmarvL68QJGIs8x1NsnfjzeHoC4/GuVn0L1BF
3owztz/Oo+FxgML3/pMvPHgx1XwXodOMIBZKJfdhbuwiJ3q+E84JGbRFhUe0bRB26HFlp0JmRB5j
w+ZmNp0nzihDi/eaLaJlumNjz3Cghc/pUDhcLCWJDeIjL8XPd0YetwtA/otmU+64f5lHzpKFH245
cSeGjb0kbvec8nzcD7xn441t2A5v1TKkgYpsoCC6RzwKe+GRIEwmzXHxHD8Ny08Ogn4dlpwXDpO2
54jzJZ+fj8Xgn6ELm/k61baFg1IHy+WZ2wv9eS1/uj3JV05jvuP27F+NfQPjeakwR2HJYcriWBl7
7n7amass3fG08XuYkSO4oaELe3Fc8YqTx63MxAfIm0YJMC9P+JzY0/dMldRZXWbR+uWVP2aNQuYF
SIgtU2WwzqZVtOPEM/ncnpgGpQ1XHv2SHZ+MOeCFm7u2f+VTKAQxUDxbcA/lyEKYdWrB5aWMt9eq
3kXcUN/4h4rnuGRCDR4Y9ukaXaVxhow5chlxXjJEHG74nmnbmvvkunHIhmGtALgQbU/BaeMIpzAJ
zsz//NUwD1J9cBlmtx/eFjd/XoKt+LTCBlf4p/qTy9rHVc2cPa25ZWMZ4Y3x0tYefixYdbsRdvzl
qOPjvs6jVEVjBK0GYJ8ikmOxpmg8sFhQ3f50+6EWb7LaCy7YYCZvnIYr9YOQwmv7yH2zYU4t31Af
QTXvTxwCYP6neFwitWq7ZbomIyJwsq3fotFfgIdbNBZ9Wc7kbNtMDZQG7V64kLsbrQYOMVySwqp3
FD86aiWYKPi9ivixTidzJVpNClv4dYNRFpsP2ZrYoAjW0B8K2ge32eQMwn7/bl7ZpEP1WDA1DPMk
J+PEX/bDITAeiRp+IYl9zk966znxItUAzMwK2A9yEwnDbJo1XJndfPCl7L5Ec6HQP99SKosuy6YC
jNvS7Lakdko7PT0yRRmUJfrPYYP2w4rmIkCxpCPyyu2052n6KMYs2i0q7moD1HDQffuCeNa9bm0K
TiINEcnzfWQwBwLc1W4eBqjIC/wFvNJjgFN6Mg9h5Y7jiZW52HsysdsMV1bE6la1RYX0Xzbb4IWR
pQCJJ1k63YbpN1IA4Ylbq/EYs6NkAAeOwnUa2LR+WNPMA2xXMo+w1v9kzHI7Z53N2E1Xg2UjZlHd
+rVDocPKH10L0AzNLUF/rMW1jweLyPBVrLqD6nIPzLJtaB4aviUE/SCJ5JZgl7B1xfE8j0muqS7C
Y1W5jLT8hfmKETDAqKKmPbittUePw9uKij2eAPQbHrrxiVmAaWVcIs2R5DVNQXYYrFaGpfhlRp4i
4j9+6Lstb5gdB2ML2zSGR/atayIOCBUnseYByBF1Rxbp3DHqdiUdgJiwNoBAE7IQ7rlBLZU90DA5
sNNd/TnUPynsQeFMdw8pxXRptI38IL2VNhel4cGCTHC7VVtoCiZLYyZkFWz1RHqSYN/E4VRSkW58
dWV8WJXEhj98LWWdiK/ZY8pWJrKut3ijNU8JZJxNwBbVjdLLVG05FOY6fSvy9WBsVM2OCQ7GQQSM
BKfHdgIMfBYc1paOxuBasbCtHAZgA4kzjXYiCxJlX7+SHce45kbKqrW56Giy6MEtW2EJX/gAEPiT
Sy6PHS7i2ICnw3NryGpnViS+VNIv7SybmUKIZp+pN43U47HaUx36bH64TRlbC4Y797o9kwknN1RJ
bt3jJg6QDgJy3vd7io80O+uzSKZA+kZzt9zQaaF7EroiBUSWLin8IOQ0iL90hwiCytFpifWUa/U1
6HqcxwLoaRq1B1M5ia8YIRhCA5cysv32ywSZecLZH6puKlCO/TJDzA3Ac556Ot3aJhZeEoYN9Gpl
L5RbHhnZeT/luNYPRO5hh1WZ+cGbDi+DJi8RLOG2aZ3a+tZ1ZqHXVltKhRfnm9lyRPcoJhvDFRFL
tucmPFriOw11PooeeUW2Clg967aB9xvf2dJ8uKBpdcPDfWECU5fN0Zt14MIxLpbmpd/B43jihgf0
xYy2qriNqewSVI9ktaMQwF0XZxOJGbtYYRni4bH5CijSX1pgb9uM2+AiexZaDLIL/wE9Dc7a1m1D
MvByKD5ibJT0/3uaPWftgjkZA1RcesSpg0UGL12+EZBH0bgDu9AE7JxCm+U9ohyrWmoXHwbFQvki
Ryp98t9UgSkDpSVcpGuwp76rXSyQuQVmbBpr64JwYJqRV+LJlM5mGpPe/J11aSCp5o1JIpPTkSTc
c1fkNKvdOvJMeec3zC/DhvmHoWBgHZpjChDhlsZOAx9Oo73ajt2ZEKagf5iAd3ZOHo5eGL4qvAEq
ulCVF6lagttAdLCTAIIeb58Teabn7LV/I+OeBAvuwMySW2SLKI1GqL8La1MTAo24hvSFRfXB/8Pj
7Sg/NicaMTU5s+mCYrTeHa3ugOzBR+zcz7lNQewI+xR3OBnOVNoQHrwzY9TIzxAi9jjJlkgXMtmp
l9qO1DlvBPa/RCK88N8mUh20Xcjs5jS7QGIm7CCyzvEG3j5YTQ8IROGfWMiAAo5It64Ne+YMmUDL
ibIyNqu4YK3Mfg/K1nstmCfR4Joq1uoyf7NcyWXO5GbulE9Q8tD/PlJkcWRKw+Je1dhhbIhMbJ4b
jAxkTNNpp3BHHxXKD9RK9lcr0K+sUXxbh18ASxaNmptsAxb01lHYbsd0TRtDPwfb0gse5XZFomfi
JbGtUZg7MpuCiduTej7nt5MlpKwUO71Y8CbDXch0BhR2IWy1o2RT8WZWSPi1YZeTzRS8Y40UGT4k
FGTrjOaP7b+WnkjUHf531P2bwlMRvmEhKk9X/6DZ4c44CpQUFsaRYPstuYvDNVq1YLdYhcq79Gdg
e3csB3t4gOXg6v0ymF5IH31rHxtMzkQh2eUjsD5mnz0nK552InoE/J3g8vbFs3QhJynfj8kB7xtB
E1V95UQD7WX2WECVggZMah7+b2FV5SgxWGx5+R77zDwn5kuLOf9QNAgBDad+iZ+ZRcVXOmSBR/p3
o6yjmPmbbDV0GIuyc9ryrYgeAM5wFUuXUj2NBYwksJvY5X5mRliFOn8hVmtkfhmr7hQhLdVQcfHK
1onbHysEoZs3MWmO6KOCA0dLeP7/bL8TWBTZ8c50sg2x1emyXuMSS5gzkfQR3LEReC/BOtUVtvOY
XyHht7v+xUCCwJrWfE53kZdCNGzJtaue0SjkAQklILrmaFhhSzOLXRUtHVptJsIgEiQX7Vk17XEv
W0ss/fjpVBLPYLg366xdyVA8DQ9dLo3BR5ab7NDHF/KjZjltuygcwzpN0plSP/anec+OksSJeBGI
jOQ29rawH913RgEZWyx7U4+2zRi/kU8GrdsJD+EK5CJguRemhcSgb7IIHsnUUq+GQ+60DtbPWkRP
eGzAEap74j1f59mbaFBaQwvFHV6Sn+iZYA+qMJTfbelTo3piW6tkhLa6BDIu1rtkfKt/bgWhhCgm
mMetvcDHAWF1JgENHSNQYUp0i2wnlfh9FjSg5Bp+FH2+VRY6YBnWtJnQB1E+QAHECoFZHkVHATXj
pbhiaKq9ng7GylyzyCexalMv00vEyABPVLzn54pghwIxzhb9E8Uh6xAeVYAc2er2bHKv6pf4DC1j
4X/FGQEn69Rsd7WiwTwgD6y1h0302oKZ8gJl3r2ET53ktbKN1jW+EO/VsX22ytfiiZLqZxOfWWkJ
XqqeWsi76sHKNxJ4waGgzTStmDqSjUX4NtjBbt0fpGfzFbmzV3ps73dcktBTrs2z/hoyi9ISd/NA
Q+HaasMqiE9Ji3qNnAd27t8cAXaBxMHJ+bcGaLJRdwqhaFvr0YA60e2Td5l9b+BMDBGSL10gbxi6
HJoEOe3lZ5IiP/JPaw+mh509dY0jcgHUAkp5vXFBEw9JwozDUuU7tub6SB+drIOyZXREK/KETE87
DsUZWXO0afDe/JBT8xE9Fs+E2bMqO/oPmbIKEF8S3kdu+JDYuv9dwnOaXXvYFfoHYiYz+dGEd/VN
Ii7y21WwpTRgIA52oIwwuS1YATABryKv+yCIZtFx+fCsYbFpiDNriP9lWzIfxxUzSXBmebu3DjA8
HsCKHBLjZaKM5ooqUXwdEYbd9QLT7Y1+VWjQV30Vr9TYnt5pAOnzbPsUPrOEIqAZf+rSyJnpzBNR
h9BWCRRk2u+ejQNpoNTFjwozeUIgLuuGmBQvp/bSvfY8fOEWyN+US/7or1toi8/RZnhgJH6X8anL
iHyKn9RgY1weVDLwFp/lMnoEAnrAMDkhQj4kG+HQckdmKPinm90Q+OnBb8yXwVuKZHFxnMlCsiOL
L9NWX+obFmdUNxL53PSk4/brBs90LuwaITgFcwMoSAf2/vcvIRpBI6jwFiHRJL6xR9ovNoRO93On
aWwFXMUaKQq/XF737lMZbQt0PGSD08IKZ08KEgkKMjL0N2b+fsR//++fwK+eO1z//lYNOnQP4kMj
QjBp5u7c/e/v/9x/tVFjnmlMSN1VBgw0f/v7RK6kNW6USIwrPEh6+eufYP72/phf9CzRQ1N7t9AM
OTrbYaMN//Krf/vL+3NoOR2i38+WV37u3pL6qmnmBr9p6NCoXfkl3aL7P0E5v8b9S42GveTcvzSN
BDSbIeKsqIdw+/vXuz/f5u/HrEAo/3iK+4P330lvVbTiVgN/5d8vdX/897e/vgrxnC7/9pNEDdHE
19yafv/AVDBTLe7f5/gTFlKB3+j+FH95+fvHRhFKroEwclnVAQtIrum0sDoHZRTFr7mGGxEk1RW4
fasyXcddudI0IwTwDSlTVsp9kM6Qk5ja1YTtJBFYj/bXWrJWbcH2LyFsXegajWgS9lG6NvMyAXCF
5iUKhA8zafa1Kr9ZAJ3HDB1lA16+Eoj+a5XnUKlg/NCysHAeswOi/jMKMOjQ8kLVtOKJWrPpdak0
ByB1KphUaSVWyAoSH9u1oiGTDUkA6sl2wIi6bsYKDZ74gPsIrU/SYe9Rh0cFSCwRZ/EVD+Y29Vme
iWS/dqNNdp0cWw6QsV1QJqc4fcE976pUOXo2b4B/1kI9sFTEZBX2t8q1YIUVYXQM6xTyn8HcpQSn
6V001Y3RYlHRYmGjptVjEQnvoj6d8aMDaf/oO4ybUEIDNAK6RaRhRagAGhVYq7kmO3rb7I1WogA6
UdTxjbcBuSikn+yE1Aw4TlVobI5QR7IDoPvKXUSzQN0g1itUCjp53+FxJ6DFN+DmDmByC/kLJcle
DIyXIEHCKrcTeUufkrQJ+ttn1lcQBbOJRUBITF/a/oSZ+UEbOdu2otJ5uTjNpMxoztiaSqSJmsZ2
upGR6TbZszEC7G6kTUWQL2ISwEL0WSZ/N0Typa46gjqJNOkr1FHZZkzoCFVEUouNmxLjW/U6azGm
e79C1ajKj63ldeYDlCYyjEnNbrXJk3SIStQ8G+2Nw/RRI/qDpnOU5PhDZbV1mwHNExRkGVhbQdUj
5ZgpsfRdxO1HHYg4tiaV1R73+AqRC0ds1I1dY+DpEyoNEMqEWaSRMLYgnQXWqOh2MZzLoFA/J3JB
Kl+7pM34khYVdVCrpZqq3NAZZd9SgGM2bIUt4H17UPNslZSGN6SUwTSwjxDH6VOzsIxjAWNhGX/l
uKllvPhB2j8WJnfXsdHgy3f1sIbJtRvQA9m1NiftVQUpWbfiENXi61RA1Chlk9QWhf1kKj8NrZSv
63R6S/SJKUWW0MrUMACNQbDRBr6y16f7FCylG8rLqCIeVVG/GUmOJJFK2ZvvzagffbrSk4FUYxKH
x2Hoth0u7EovUe52KQG8Io7o4IrtepNKxKWWAGX2uOYvZKukFHRuVifDOaudQm7kZRCpj0prwkPS
5PfyU1SsnzJJiTjMOVwDPPHQgH+qSb7blzy5NY7cvDp/22gRkajlMMH63UBhPUyi76Lw9Q+IX7dW
3HxLvSXbPpsH6KGPqMkrhJiob8cSLmKnvesZ8oUhZx1NR2yCt+8IlUjXYiRLE3bv6CvtMRFzE6/z
AfHzUSoxEknVaLlq4P/4Sh/v+vZFk5jmSnHYaDdddySF7nY4SiZqdHLq/hd357EbO7Bl2X+pOR8i
aIODmih9SinvJ4QsvWcEzdfXSr2Hqu5qoIGa1kSQuVdKQ0bEOWfvtYvytwui1RCO7OJK3XWwbs+R
56Iyv26/PKB2TtExUBZi4sSmWJPg5fcvqaa6KO0RTjeKXibWDDsK1eab5rmQJaFX3nLdWNZzwr3J
q4tT2g/JzbDoyKTioOKZWSU8EK2z93mUL6ACsI+D1NgJi4o5TTzMCdAph5zImqgHedn7J0/JSz+1
sUbNAlBnwUl1jG/rH9M139HAnMdjAFkenWQR69ZNg1USxKvAjlYaJyupf1AdA88+HwmZuADCPIZK
v9cL00/Pou1psfbsuyKiYzalt0nRvntN/9RW4zWv+TXYLaCW0XrSGVNTS7zEiqYX7BaQyrflsuys
prlNXbBrkOvB0wfgfaIy/XWnB6eeIK/BwSRCJ7m1XSdHGlzQkRc5RCEJ7xiF6cryDIounxxgl8AR
YYovq1YYjpbh1/Vpb7VFe4jd/DNn8V4NTgIZk7RRpMETwA1KftbvosVh2wA9QxROONXw0Ov0d0jt
+VYOXP1LjFrdDUdaEOyCyB7qbalMSnsQ5kjWt6/51IwY7qsb59ahE2KRaxWXP15p26tv32Vc0CZv
xfDpJwu3usCvWM+CLAjYpQj1j3Z5Z0XddTy1/TXq6rOqlIa6rGcqm6jbRyNo+2gon61Ef3q202Aj
Po+6zr06MHKmLPBJ1xVuyHl8Sn0gYxazSWSfNonYCSVsTr8eATsUh6I5WlMQ7ETtMgbOLZIU6Jg3
A00QhbZ3aupbp2L2hRS3gi48vogJvGjqqkNXR2ckHckmaei9iE5wYhcVV60eaIR0+SMokq/aJJu6
10e4XFNMs7YhkI8cEUWmY46CYPa9K/zQ23mg+kzoiG1qckFWJirMoXJruRr7leMcLX0VOBHjJsGY
IY5CtCZTsZe5F51iWo5hiegzcOYvvOTthehpGZUlLVpDQz9X8LBr4oaMDnm0zEmqaoKn00oa7U11
r3vipo1Lkrvf0wJQ9lFECwtiOk3rNLIu/I4YkxRx2KbXzRfMkf3/aieY40jX+/85wR5/po/+//SB
/et//MsHFjr/wBFLto4vuS5dJ+CXjT/98O//Zknh/8N3bLY1Je2QVxoH1r98YI7/Dzf03RCVeRBK
Ic/uvX/5wGzvH8rBNqZcIVSgQuH/T3xgnuv9N6OglLbn2ioMbJcH5Lh2+H/7wAT8daIRanFws44C
sTcPZJDQkgeYzTnDZ0iEr8OOEILHEa2HZb6qNCKVxduYmX9io0lxCMAAP6W2nkL36ZUfXQ9/3RLB
ntIIM7t5DF0cj05IgiICiHGQV+h9111CYl5kEn1RLe5Tbvn1Khe0MwAsf1SCPgI9Vw7/a05LzMOB
kKTM2TMKTd1E+06hJ9L9y4Kl4sJNYPzB/aIO8e5ahzWkm9SqrkbW7xCulNU6t9jzmVL2jLYZvnuA
K2w9MBFdqPesrywMYyIzbTzUHU7zhLZKwJGDtYH5OlKCJTh0KXCbIJXNRmFD4wT6XAI0WiSzCCes
dpaVPvYhi80YoBnSJNMsLTvcmBK+Keh6NxqIRtS/t4pw145+Y8DIcSKqyQ94PVbOGJij7I61CWak
Um15WY8WD8CO8Rcb0MXgYIDGMYL6+8qdWvv095ns8A4UQpxU4MrrZeZ1rljRoAHEDs/C7a+EJ6fL
3uLwNk+LRKgVWjcVSTy3kbOwBTLRqOpxuVqIIyIzd5jIrGlRjy8wQRVLyT+/ZElpbzEl5SINt46N
ixm8uvsYmJ7Qn4AkVw/i5slAwYyjyroRYdxsdUzYYWCp6ObvQ6dm6waRwINxPstwAtC4BAPqw8IH
4R8j2K5Ke9cQMmLTf+S0EvEuZ6mVuWfzGRnjOWdJx6sdoCm2JPKwCsg95/JeDUSVXI0VBpxuppNj
wUsgFiS4CkdEegW/B4iUSW6nLkiv0xFW2Kwh6QwJ+IZO2BPqRXLffWGd/HzWD/2cJrs5Tvu1Drzh
oeo8l8ifaxMeEld2T8Kq+SDeKU9g+p6/sL1u6461uT1rm+WY+U+GLM+sstJXUQQFVgaDfMHvs9el
wXEw49tix3Rep7qfHyNneDZRbT6zM7KZ47h7Z3zQWHULFymJBCMBLfQlkS7XgRVbPy3jmVFNzTVB
Mi6RDxARhIirY1hp79H2nWuA3wNUGlT8VWc/TOQ0fCuq1HhsmKOc2+HS8pM3XGyQDcJdl5PKgxwP
5emYZ+8ykmyIslY0yT0aVIKyth99BHsVqOIC0My+5X2+W6LKrNJcee9qiQ+NyaNPwzwrsqabcBrG
pz6gg3cGjW5V7/SvOYEpReTbN1406Qsxdg7idEDQIT7OZ7wlKA7L2t2oKYyfy9xRMK9iQeg6Pw1H
7GGaGjfD6bxH4Dy/BL18mRmW3/Yu48Gp6/ODIlSDYW5vvssPSzbRfb4g/ZpUewm+I7zuJwrcWJKS
UkxMcBJppyu36pvHxMeBkvGni57AqDZbzKPiRH2EBP+Ev/vkNkXM2I35T4dJ77aWYj7hwCCVteRY
prjZLtvGCY4gcrAqFOH0UFvj9FDZ9l57IWeSvjLIG/n+yGYPu2SWm79/EfRdCCi7b9HqlSsTlDOg
62C689xhPFVpevyvb/Fe5rtYpJepzwGvx6D3IhoUPYuqybg6f0kVOVFpg2wpyxi2sSlePJnfEFjV
33kk/TzNxCz6+fjut2phjpBUj31VXKdVH9/8fYWvkADShBS+nHtiArvyyAqEuKac46s5zcVLyXRc
dZ73OE+jvu288NlDghIIv7ivpY0M8RyENeJxcX34/wKp/MntpuJkgTyvHZ1tVWwz3WkmQNeR/UiY
0niExIh0MYi8h8Y9D0CLqP1Jwp1uMwy8bWAzJwLVshR5dapQLd/w/iGhN4Zpz0z2n0DjFrtW/2BV
srzUbJfrMkqbbdA06b7xnZtYmPRbKXmjCmF9MeaXGK6CeMbsVnlHHRa0iM9frjmzuetOY6zoejd4
LbiqikTmL25IXAPC7nO8bKleR1hWK8HlRcneOJvAj+tXTf816F7FMkYEUrcQPZvh13CAvbd9SSZh
aZ596wyJS2V56EzkbcOQ2a4bW9FdJenMhD0ZhdFATKUyzGZoPTIvFNzCLWBvbFVltTa6i/bwIpvn
oOZNKYMhvZzS6jqqG/R3C3mrYIDjIw85ewL7ja2rmF/BNndbCXnrgfgMfUfhyhlWJA/t6LJWR36z
9+q6uLIzGJetMrdu3ljc5pl+6ZCGZmlNH9PS6dPU03Jyg6pn9pqmqPAp01LBM/r7KdLMILc4EZTo
fGKBsdAPuuXW8/WdjBd9+c/vnb+sDPF3TSmeo2YZTur84e+zseLxjMZLNsOUm8spIH7h7zOMADGl
aYNeKUHY68TsvpDSyCboen+t8C5DNbAB3+UY/MqwbAFLjnvajr84JtFoGY10ykVPCXqWbZA5NV7f
mAkk5gv6wS7Xj9pDLw7JRCPPhrGE48vxQJrWPimEPhAEsMWKzcaOX4DyMoiumoi2YTVk13CW8g7C
4UDVwip7oeNcbi3/Ry4ciFw2hV0pFujodt9emrwBHJOKhzFChiOzSKIhihjdq46med4cHKd9i0OG
TTFN68nk494bu08W4YVSHkZ1PGNK92v90gY5oiR3+nDbED1JQ06px/6gc2I4m/khNfTc6BzgRx8G
/mw3oQ5xh6MTfNGGegSJyYpKJxtuIMrJ6U569Hv6rv2NUqzuuqPu9QWMwIFM2iGqLzAcfDsTjJ4O
2kYZSLJMLa+9qN2s3auMsCBaDq8gi5gFoFzoRGFvAx+P1Jg20UVC9EuDLjbu0WBztz5bFPUX3DV/
EYQzEaTolJ6d1v6SpXUaAgExMEKs776pJmGCp+50Tbs2K8Yf3Gr421uUSPD1n0CUPueBt+v9yN+1
OkeCNf/kDXMjryDVfZhevKj5MjW97nCJLzlqBM4o12IGjXqWQiXJXbzQesGGO6IDiUz0Xof0jqpv
Db0/yAeQTUBRd7FGPCE6uRsACdH5JfGv8HqMIfGXnYMdE6V314QX9JS/0qx7XRDNLIXZVXOnOfOV
V5EESTcy9l48+VIP4gELzn2tw3BbgmENxC/TzHFEQz4TWUAXq4m9fWSDJjfDTbRYx24O1lxNG8IN
Vou5nXq1Uh1QRzux7ml2feQjM4pYHPqcCDHL388BgB1WYloq06OyyeDGuNajq6/pKGqg6UwD67PK
3BT3VTA+2ulCJrGSTBYy9KwI6jDVkp07pslWnR0GUIhaG32Uk4nVdE548R3/ihbROUfwqaabO4Ts
9c4xbdqbNkZY3SXn6aXOiaAHSQiPcZLAqqqR1oI79vBLCf5glhuKCHxYGNycMxYcMH5VUBGn0fLZ
+didChaYMn71yD29ppP2FpTtZb1UX9Ugml1vzY+C+3E9dDjPcY3vS7wuYwMEwmu5EeEqIFRGEFeF
9C1IpuTh5xWAFWZHDW9Pl+gH+qywomiUVYpo+fmM2YrALnOpA65RfrJeYvEsauc6FwQETKGTblov
e1taxumgCS4gpZ19ghkQLnviIGee+9J568+/R0rvLe4KcK3RCKb23J5PflqXe8Sx2i/T4HOGhw7d
4Sko0d0q+Zmpb3aAW/JYeKhN6qHrv6h69avK+dP17St76OnnVCXWp1Tf5r1HKDtkn9SaP4yjnmfp
/hh//JnT9sptfvreRVZVo0atkoPXnwfARfKVeCmjr5xgU6/5kLWPDjiZ2b7o4wj2IpM2737Gtcw+
sFOMT/H4nTgwv8rRvMSQ2Hvfv1ZNeFfQC6prB2lWOb0JpU912x/d1rrkaGRf1F3ynUjaEecLsHQR
wBQ1jQadnSOz/Zsu9y81c3iAZb4FoRhJaa3626giPmPsKi6SxUPuinB7tMZbS2a3WeO+g4y9jdl/
fQt+bT0t9db0+iru3X0LWhWGa7piEpl15a0xUbPTS4C+i1Z1V5Y3sY+3fUi2XZfTV4McsG4h8jTq
HdoGM/5l+dEK6G2Xt5e9f01G1QZTVkTzLEUtC6d774zpTV/YmMqluVUYUmpQrVGoD7UVZAhCsYkU
wBiqKT3p1mBMHqTc+RB+pNuK/dx6SHHrD0IL9MENJiLrhYWfmbGiCzmE8wYNZtenPpaK1yBcpuTk
wlBDfpPcBh0mzLr7zeeeKD6DndApaL+56iu+zx6Udh78sEof89p5iSK29pgwGfzM6Ak9hi2csnoM
IVxSVUhYLMEtN247vEhCI67Gzmamns75Nh+RX9I9n5N9aI2nvs3EvVU8ppD5LmyvcYmiPbPPzQ2V
n7uOZ1aT2NBJasMUJ0OCHsgnHbo1mbezyBtj7fafkyGtN56qbmBiZzh3zzzpKLjMedcuLZ4p+cGH
2TGIO0RxY1kIT1tP3YxE9e1jURLgEGYcWroQez1jXcXSv3Ks6d3vAn2gTjx4QFg2i4K72Hn5W5rV
9rErqeKrXnzLgVCjprDUegzRhTQOwW82PI9CDu1rD4Fu6NRmpvB/yEta60vkf9iw91Zxzdr37oFK
XgF7X/aDom72efPxLdElq9PgLpmjLWWtWrWdumeMQDHROc8Ys9guO5zDFiabGFN271V3c8QCT3v2
1GMnxdAfqUuwxiPbqyLd6aiIqr2omtl6Alm7IiotXXdh+uoVBdhpbzyNlfhNZjINNLly+yYv441s
XQrrmKivs+ez801zzIoEdfl/ff33TSf0X3KS1Gjc8e8I2GzOLr7/99/9/TgT6ZFqrN39/deOZmud
0oz4b7/y74cCdemWcLGrv1/5962RBN+pRR2wKDbayIGYIgLEOQB8WJbHHZKQw9jV18TpQgEff5KS
w+wwi1caHqf00IP1xzY2HGCh3oD4PCjaPji7DSk3/iuDj08wsz9BNv+0DsNlTWpjHzoHZxx/lhwR
bF0nj2xilwS4teFAUH3JWcGzGWUtrv2Dz4uaMll3jTzVM4Ip870sRBsVQK4vjCev2sZfu2lVMfKC
TxYM9GpJlEFDWg9nOhgfzBlk+vfZUkB3MWOLqF8Heq+Bn/798O9DMgzldhm9pzbHz27s9IPJgk/q
TbE3I3y9HLlhMaEQmewBM1VN+1y4sQBQW/agSTVCWqV0f/z7uqHGPzZ6nw8FCUKonXugsjSs6hHI
OaFNYZIcwSNXG8fjdLbY5UvhLsl2+QO8LjSrqyR7X1SCQdGJ7UthHPnPD/Z/fubT/+MoFXMTT2V+
qYydH2YgoJWdPRQlRoLeuT7HQ9s+PTjxMNgxdpz4ss9BDKTyFHrdV9JHT0E6AdzhBSdK2F+PgHNH
1NC2hb9W6p3JlhP0PyCLrn3FZH/jetaFrcU6rc0unVrqmXWB6z/i2qBIWYU82KiGANE3QLBdSv0g
vTNn0ukZneOjrQqt9xa8w8WIfzCdwu9mVgdw7hfnI4LncZztIiIRijtY0ZdBhXihvZtifWqqlijt
eAuDF/G49T5ETABUzhG/3Xg1QxGdvMtFnJwWWXG/MC1rNPYa0ZFi7IpbVYHFT+7xKZMkrqFiTHAF
oD0xWNwuvXtptsqvEWRbzZUrsl0J7OFCI0SdlU3oUnaTM8xAz6lRCVTjzlBQE2dOfEsfcAXDwn2s
NY3Lujh6VFGqeJxnJH+uHb1Iy5Buk1FfTAx1btygG7eC0UmkEIN0GYkAaVPc2tnBETikXKf5zdEq
hbB51awwOw8Y8306AgrpJ37j+rph4Scnmw6Jqg8204CLojHNofew65GkZA36qi2jp7rxES+6+Q3w
fFJDm5vZrchOd9/mKIITCVuarelIcqb2kopjUMOQzEs8zo34ADTCwWrhfNln27EuXyKtNpN0IEin
Z5B5kj427k6XAUrqliqAAweXfo/iqnuAIasuVMistPNjB9P5/JR4LN6u6WKAf28JbQdFEAUVEwzQ
/sutgyNqGRgvafaV1aVCrsaJNWfAY48nNy+QfuvuSICMD3in24C53Q8+evuyIRqtjpJvsuv0NfO2
fek0xB6zjRUEi2a5B3NL68csNZQyeqFHNL62OMaJcfgZGVxKdyYBc/kaQkT/2mIG5kFJIv51PJTL
Q2GTrhMKBO8uridPWE+oYPCaJGddj7YvOu1dinRXFOl9GYgbkvEuqmG+M3FjHeTw6rr93hpedJAy
hWwAqLYHUbj3WTXXK0GO4ijJMSraFJ2o8X47Zs4Wdse6JYOmnS84oZ+K6OzUOI8+dXvdF3hVl/QN
MZwj2xdoU82aDECikiqCx0afFc3zhq0ZwZaaKH7TTf0l/ZxhqXU1ufomip8VN6JDmBsJMDDSVHQn
Q3wZMUcRX/YPbS9eXC+79KbqIYZ33Rcje3QOUbdY9V3wUGbdASDSR94iWxVpJC+AjvcXQ67fEjdM
ds3ifkYZ4m/CBgDMelCFkhxDdfObsFDYS/vbWC3REcNdIVhzAnk19VFAC/NzSYFzsyhIWf6qUJ4G
3RznIHifs+ZdL8jNEFf2LqqRpqb3D46t3I4kBQQ5AnTEPPZb504ZjJXlEegxIr4VIaIb7q6nWox3
hVLvzAuJVkgNajhN8H1A14yEpX04P+lyUNt4hoJ8PqqSjfI7WMNO2BoHXOQ8dWwBOpY3bkjqnNDo
aBD+10tACjulYLbEJ7Y+ZGXxXSEnhsZfAGmYTpJ2mNtvjrzWnN78ubquF2RqU3xH8N+973IoW+gU
a9oe2Jn9Mb9163HkqVg303COnXcyXNunVAoMTE7w0GYg+Lr54DkjGZgkmbijfBtFeJ8kIP9Vam8C
zoYiJjd9bG3wqwVPty4WXu0cDaM9c4IuNn7MgQdY0d35JdYlNtcCO57PipD7ydYeEmbMS7WeG0Cf
FU8hecsWSU+5r/AdIlvvs/DJnuRphH6Cy3VhhtyxehLtc4Avc6vSL9N7M4abhBm6Z70WafHmpOpc
WoVrteTPXYxMa3waq5rA5TK9+buRBlLnreaXw8dTmWJ/iKdinQ0E1bbqtvVbBwZ5SLfdYuwcANmj
d2aRITy9BGcFi00A54rEIYKfNNtkvmD/pi7y8yvGY/wugy2AK4YdvcXDF3W7RIvPiFgymSe36Sg/
i0CxyIftbSwRHdn9uJlrfNOFfVbDZHSwz+V2PRMSX8d4sxpBQzAPr3n3D6aq8NQyEgZDDXondmkb
5TzBWHlEGHTlCqYo0d/ek9f675MHOjqQT+hMEbeNv5xxn3Xx4GlTb9OZmGUw32uuLSQuzojp1U/Y
V+DZrfWUxJwj52PUuSwKeU7Wri827ai2+TTfxw1/v9BGbxvtsqHa9mep/BZ3AdlADJehMT2NxXRm
OrXXS0swF7CN/KIXl7A4Fhx3FNohAuNSzx4tV86lPc0noS4SIxm6YTNO23oLMpzRIaEJdOjk2yI/
yjF7nhnBXJQ5/OnwvEK2/Zs1mQ/fQdGsxmTjl0ZegeHBGwUhCiwBD29CYc46OqyniL3VnEOkbRQQ
VGdnh1EfrNpAAuB2t74mGr3zEM6bQsNGSThNyEyV62bAFJ0m8W1gJf4mnYdz6zVXxyFRZO0FEol1
8tRpZ2LFwoU/hC+LmHfOOHzpVsEqcpeZey6+CYrwrrfpkg7Ow9BOL40TXpuYWUbRWq90bD2BtG5K
0DkB0mGGnqTss2xoaTp/psm8TxeiqCnzfhH1EvZjqFmZ863m6WzVCdgIxjDb0F8PSWH+pG0fcAst
NNOJnnDsN+KW2LKL9HtSYuOeLYtjkucbfGkmlsE9g3w8F4ldPycu6fQDD8AkAg5OR1d5CTWxsjVB
iJ7Cs8slLuvzdNPEmD5KZ9e6xtsOMvziePMUwz/nJGStY73A1Cvm34mcURCR2yENOLuGKXoK6VNA
IkWqnPpaDvpZhtRPur+Zyg1v72UQ00+aidyw6gSLjGEQ3OMVLrr8KViQvidrDkvavQ78dro0giDX
Iq7lVVKWlA9xlDyLxsb0NRIhyISNvJz+Aylbu4ph4QWROVUTFj0y6XnhEjTWCyEkineJSOkdUxsK
LCQ5qTWB8mpOQcyaF9YUaHkCACtsPlybcVIS4+iaaGKZH9WIHXOVl1wiFRll+TSNOQjIFmmKSbKt
5zcH0rqXTS3n67nufyqr9bZWT5QxfX7ZPCPuCy78NKCZl6afzeXUl+aojEDRs0u87MYvcVcBFfuB
9E7/n7leRbvass4rQOkygh43PDRI1S10c2PgW+VIqLMGs1Jlk3U+8Yp3sfmoNHJUiA6hJAhzcFC3
M7HfQIe/o6B9TKKR/CEVoJpTG6eC4DAI560ryTOLBh2vzNS99+T9XsiUmPtkcvONhB8vZ3njnXFf
EUSMRLHyOVZ+OkdNmClxaapnm5xpysaO2NI5sjf7PkDr1CBaZaKq9s3Sc0ZHlQfKD3ab/z2eid86
wPqjnX4dCYln0pe41Pvsu2Vkthqr7DEoKJttOgGrrsLb4NME5C8TODKsDWOu9WT1716U4NZzOBiL
yN6EgUrJF1ieY8sC16JJaR4VKEe/UvNai+lLB3wLqdGt0gmEObxeTF7WNMb47oSHUi8bkLOIX+tL
IrT2TYcPLvKx2UmJNhBg0kVjw36i5X4/9yGYV+B866atho2t/HI9puIsKuAw6b1EgXPnTjH+5pQu
oZKEzQXVWx2nq1A/60xXUB1DvN8mkpdOt5NV0G5dW3O2fQwaO1gbFphjuRTXLA/blLG+fx0V3MlM
npx9FlgeKnpXYBY0zlZPbDKN383sP/InpfgjLIaNNvSAgtUs2eQxlsUhn2fSWPtxXxZLsSlc/zCG
bHFZ1R04S9/VmmFPNiZwJZk2pMV0SPOQGV0hDnEBtmxRHEN810XttqwmaKY7S+drgnGwHfQcEdxu
2iqDvL4H70a4LAX50luvdRccUwhF26ZZ9y0mKWCJK0KyESh3Sm7cObOPpjDY0nIy1k0dwlsb5k8b
8cSJqDDgCzV8F7wn8bSsWis4RTqfGNJyY8RiU9cZMIgofYj0yMGDsAjas3TtXA8jqbT2aQKGkekk
JBJ9Tx1LvIAINzJjUmuqoDiaqt4t6bG3q1uvYrDQUGdfWKq4H00cvkTDkR5O3XjWN925zTL4u8LA
UZ3ZZtywv4kAeK+tzKQ7/t5HYhpWTUNuZFAyjnebeuuY6lPA1Kz7DAd3ErDGWs6wmemIuHF27VX2
kS30vgn8gwkqOC6DxnvuorDLfM6bEYI4BIaaZlvwhf6n2nu6PMd5ZlBA2aOIqSGRiuReZix0cphH
xoH8rKy4v9SNddMSX5cEwZOaQYNEUZHf4O3wiPxueEr7uI6TA2XJpeUWLvMD2iFIIw55C6IQ8TCG
g/J21suVE6TFmuHOhRh6MMA5ow5y5qQdGHaHNl0FZogZLlExoUfcLHnygB0S2lBcwYpOG3Gn4BNf
eJbz1Ib1vUkGTdlBELUxzhMx2Qh8QYy7DB0PRjb1qjsjj+j5bwWJSuuoWm4L69oFG73jujs5OQLX
CDeTmEDRL4a+BDUc4p2UVF1i2doke1KvNPQvC+t5hH/q1Gc9Xww00A7ZesSPM6JfH/riOYcJe+4F
MXHQH4Liy29QCCFvuDOmhrAAH5IiaeLkCk4QI7DFeNAZX4ytGL9VznZeGsyQ3rLP5ubOzBAaiAWs
IE0P04VT+4o+Emb40DXbXnDas6vkVHZFcG3lwWWceYignJzWmn5LUQ/t5kZNXOa4Cr2TsJI3uoNU
IkMXEzq0gpCpLqgoqpWLr4LJh3sN8vVMkmK7IOu2LO1VyXDZWrW+6deDTSeb7fbSMKRbNb359Gss
Mp6L69kxr6ztOPsq+S17BSQ5wD5WOkJtylCfyp2KDIaxZB9ZVU/Ny/k312YXFnXL6XAz65SSiqZ8
61T2mplltaamCwHquYC5clZsD05nZ2h8e37I/hyROutURcCeXV5OjTTbXMNDQGqyd4P+N5bAl2X+
69adWje8I8pgxffb9KiRxLAPbIPE/ZzT8Sb0yBSSxEXPGMNVap4GrAeZS9syGbNjtIxPM8/GNsP7
nH4M3tBsCnQom4TUn8QneIDUeBJEZsGlbsbz25QBai6RzqP/kVLfRiHGct41yv3yIXcnsAxLUuxM
jb53gC1tJ0x5BEzbKJr2yCbeYD2SLpKzEIVt/7FkyZ6TtAiWYF/Ehnl3Xf8yqHpezJalnL9P1xZS
t34O5HTqZxVto5l23WhKrOHI2nVafPizY7Ny2pdQF78jn+iKibM/51v1aPxdYhx/W2cjboD2OgwH
bI5pskdYozcRTVyErXa/U3n/nZMORfHJCbgQASiO1r1MAy/c4BbYtoEVHQtpPwzD3jBVYVAoMjZt
UokbYEc0K3hvAIi6NebYvG86wlXmtUtHY5VO5buvgmFTn7cllUys++ExYx8ndiPbNaWBIsKO6U3U
k40PubUu+x9GcTgcHYRXMRkyhj5dNcPZjqWDXZXJ9siwi46mu/INFxy/mpUh691dd+kHLZ0ON3yw
ksJDfNF/I+2iiCoGjgH+jO/FcTA39yAVPPjUdcphU8rnRVjfcLLcYw+moBNhfq+u1KOcgK70MfgL
Isjod8YPvvPjF1l/W5PYFeuWBMcUcnYyXU8LnLdzxdXnUBdG0g9nHyyKaE/RUppTPfTdTjmNWKUq
FhetT9BN29cvnhLiFbvMfed4n7WXv8aljHZuNostq5oJ7j0arDsHDOIl0qiWSQ4HzhodN2l+LJC5
q1a0mbq1CAwWNU8dpuYl75fpQEZ9fRRe+0mgd3ssSdTRkb4FrTqwMHDErDUNn6azOuIiG5IqvV1C
ghLxSE28aVv3orKK62i2CE8083wjAzBw8dAdo7QTB38B+OsW9LAhLHY1fnwWY5Hodj+4OI3TdBSb
gQ79qs8JsovHngP2CK2MUNnvpGTENrXNJvPDHVGjBWyevlkLG/wt2S5ApMiVIZXPsjD3jQ6XgTLk
c8z+g6wj594t6gPEZnc3xfIhZRa1n0SFs2QA1+z5clcBSTQM9o+kE5wsJPZrMcknSYfQcw1Jn7jn
iOoe5dF21EfW0HacYdRv59JjeJgDZJWGqmVYNtLFN5qXTQXIn252KNJnuQDAjdTw0RduuEtYaSoC
G9dzR4csSoDbONixZUF2KYWwufCqsD+gAxEsJe8FkopVOVZnWFgAOzRlDMRnM3uYuO1bSL4RUXGL
Lj6M18obqc1mLAmJ8/LnIiru0sL5xCOxGRogE2GBBReATt6GcBLG+4JLAUXt0K2tv+rXWhPW/T10
w4vV6nCT+uAhgoRY49r2di37smi6bz8+Ax/CoKcObG7GwWanNMexbsgKbeMD6xTVVEXEUGax+jpI
+8owIseKivM7VUN17abpW1OzL5e0q1OrAovbQ1fkov4Pys5ryXEly7K/0lbvqIZ2oK2rHqgZZGiG
fIGFhBYOOOTXzwLzzo1baTVmNfmQFmQEQQVx/Jy9195ZmLB0lEl7S1Jb9+VAwOhaWJRPYzi9WiyG
B8HYtUrStV4yxYjVc2DWMYQX9dKYdQCugKkJFfJXX1dEADdw/XylmpVPai/3UyC3/YjHRsDKYH+d
+rZBdEvmm17zYk2S5MM4xk1aEC7fiUPFyUaUkEw6qT/pVPcr0XUnPayx18xtYruMq1VbqlMez1FG
jTvSc3KslRO140JwcuqSNIAvXeirpIke4HjmS7Mk8LsyrW5ZTxokjYgzH1oSuQ6t8a1W+bfCs4BQ
StyUtW5vXX9yNhlzhyXClcc0pgTsp+Kx7fncbGLQV5korzpd0uM1p2HpVf1J77ppJ1dkQYwwGDxk
CA0h0Yyo9pEfDrxROzqcOaH62So6E0P/A3jp+RHQPrke/jz4nKr9s5mKUmjpykgVB+jJoOLmbZ//
ppIuQrvzbfr4HqTTObbufPtXSPf5djxG/Or8gL/8+LP9X78hUrYxvf3/81X8epG/npHrHSG2f70n
tINkJaTdZgd3NsOeN3N+9l8v5PxsEMTLfPfzxJWWUkKc/1Ti4cLpNL+zXxs///izlfNPuhhqjgd2
0r3fvYau3V54JCfvi3zmthiQUg0PEur5pwDtw6+ffu7zpgku8s/tBJEVXbU///L8UzifqX/ua3Bm
DEFi7873/9rC+be/HvzzXD+P+20zuIWQ9RghHnuXPvo6bg0iZsfw+ueFSFNjAnHe1l9+LBv21fXP
1oq6CDfm4Dz8CuHuUn3ceECUz9nZ5/+S2ZJ8thT/dt/PzfNPhRJHkULr+O3+8+PP95038nNzogpl
7VMo2i2Ae39+8fNkP/ed/+RXbvi/29b5vt82c77pK2zqRuOArmyZvczv5Xz/XzLHz09XtFXyR2z5
z2Z+/dHP7fNP5//Oj0kn/8LH5LJ1Z4x1U1CWGbYGC2i+Kc586zPp+l9v6ucY9t9+3eubBAt94s8d
lzMOe37QeUPn/367Ty+7mcUPNMX58xn+3bP+p/cZfkA0/M+20BfKi/piOt993ohd9cwAzz/+bPQv
v//t/Zxv/v5rzc+r3Zi063/7Efxs9ud1/NvNnP/wt78534e3vFn3wvpq49ZeovNFRkhOJXKJXjH6
MHLo5TehIpb51+mitx41wkkC8J9m9XA+G5S08C6ipCz3GOVExBWc7gO5ISk+L5Sv3ca1CBbyaZ5y
wL0pXAdbpr/gf5AhHUi9rA9062qbJbZbrTv8VhA9qysTIyFpI/lJD2p955MfnQ7dSbYxLUeNlqYo
CsaIDeq/1g03VdBdN0Z56UxcOIKWmrnJR6Ar3acd4EaO0BNYCS48Us7nHqCc5brjSvfA0RSmHmxz
Q//0s+FkVGQYRRJRRI6LUyk8tqMRxGszp0qC9U9kS7SoY53cBWInji4qqMtwnsOUcLb6Mb/KDbQA
DLFJkHcLBAGUwkzRqzUWQVKmZbsf9FEsRD/pIFVcczf1vDKX5eognihNWNqodDakUeiYXkMOkJor
MWbgXc5Sn890RaQKHZvk2jYNF97kqK0D8jwoB5GC4n3R++nBsjNYK9UlKl3InI39Int5UeLr21BA
xWuHazsVCrRVJlIE1oTQc4iGa4r9GLVHuhKsMRLagJpOcm8IYkm3mAIEyo43veSzc5S1C7woOoXM
ELED90st8JpVxcK88cZrPO3fjeCD8Tr/hZk649HOP4ZjisUNHk9QJPoFIIBhy+zsaBKJgOgJfNRY
R0+y+04CCkhdpyIYJsfb4jIVWqV2ymT8rdXeNrYhsvQ27fSqgTBBbfxILTlsGnnG/TSfIr7JQ4b2
6AJ5rEsreWtp43hnaiGqll6jMgfvK4L0ten8aM34Pt9VGg2CqoW255FKsbVVtvHQaKxNmzceomvc
pd7tEPuAWhte9DCh+QyxAlzoBV90tbEi4S+ZQc7EHU9nbMCxpExW9pH2rYKctOXhct6DzMRVl1k0
fTHCpkxuGA9I+1VpIoBKBKE1N4elyeG3RAYI4GREKhdFAERtnVjeAHcNY4oeujBc6aYZoM/lG8sG
5zKlYDJdRYgMDVlmOKZ6CmIYPK6Lg7xAeEV0Fi+Y53JRkq0KNcGHHTryjFtAz1Lb5GET3I4GHBPp
vVcZkRGhHr6NnbZRnqYte4O6zLAu6SdgUC+wcvnRpzYrX8shoq89TM++HEFl2TtD+xI+plAztuK9
Zej50k/020kFHli/bBVE3QkrM/40H0I21Tfx8sDUunohtfQjlQYmdUlhTOOx2mjeYzRX0E6SB7ik
YN3YXUEvRCuPE4f0kuRomuKGcR0OdCdypq+t/uZIm7JnFECY6vsmlQ+I6UlHpVOJofnFUN0VM7R8
CZpik6nukTSRmZSd0BkP9JwmTcd6wxggdoXkCqmRcUciIpjUGpQVady5if2oJTRFsa1lGWukJpdk
DSXVheVh+teNdmdYCC6zbHwK/e4tCCVQ5hj/9/Q8mbDqBOpQPY6Y3cOXkdFDh/vgQBCDsekPvrHR
3c5/U0NLkm5I/xUxXkKM3cINzG+StFbEWr0kvXOFLvOpy/yjbfJnudFfWjr6OzXZybpD0qKq5kio
j6I1NW7TCAxuPBXRbnx3uy2+11NatK+k+zAXUuMNwJNV3+IZdOkkYpLg3G0zCJMEUxtFS4MViHHI
PrGsyxZ1XPLW8SEt6mqGIlvavprjNLBpyaVijRjp1OwCv09Dnky1qXMnuEWNotZ94CfLeYTsDvnK
KlpOBBodhyx77kPSt0AozMp42hFNkz9VjmEtHTWusiGN4YqRTO7WOg2ZgYkYKvs1MSiPbmLedsPc
nH7qXKa+Mk6xUiKIiM3PUks/89j8aKRFlwNwVqvD/2rhSxV9S7mWYyuODYQ0ZEvEiwi6loFKYcjR
dRJjdU8CzpVswOYV47FqaXQ2NKzMnhccmRu/wXqnK7NeD5pLX1OvrplbQQlzZ/wXWWoyHPbYiiO+
kSJ14f1IAh8d5QKeMfY1U3XRCMxDQJTzlMaWJfZSum9NXK0xnt8Qd5GvbD3bRYaQC5jratX2AfoP
r79QTNZDt7DB6fbGurUSdO19B75IY3aDuA/En1MMq8DSPjzJgC/ohq0VW0wGejRKAnDdUJ8AkG8F
AU7b0ja3ztRfplHxUAw6wBCiwLwIecgos5fYYTfTymdfL5OLDgD4HIch79AAn3InexwnAJJ23Zyi
evooB/fJLNHV0BrOXblxw+Fy8lak2tHhb5CyGq57WVbIaADd0DZiKOPazT4NUKjE7raPNdwlKNVe
mNq/+mF2cqv2OLgO/L0egWu2a+zsJR3YJxIyZMyW2sDqjtGEiGjE56bXNLUAF9zEGsjcmuMTFpCT
7Vh1oz7MmPXFYN89XiFwS+cVBslr2DATFBmSUI88Ozz3L02efvQifrDk8NLJ6SthSNuF1nbqYohJ
+Yn5KhM5vbyrcJW2scZ0PAX+xudxb08IUsop7tapYQHexvBq++Fb4zWQeLHl0N1cF2TYg70UXw2U
hpXiCrtoFRKGAks8V1qOJZhfstCJnJs9Qqq4TUOdVRLCiDWmqO3g+vuXvEnmBpm3LwfG9JjUwqU2
QhmdYShYVw8ya1kvBwjabWHuZh21rIJiUYkUtsWHnmM80vvnlhe116unmHieBSlBj36tHTjz3cd1
UEF4FXz04ZVRUSY45lYl/W4og02za2ghN3wsnCSQSsRYrhY9Y8LXaGQwSLDGVezN6gXVrPWGKOHB
P6ZleZ+1JOMyFMKkwtHbe8FXBgmiTIFKEjL3hCrkaPrqpvVgl7f9baXCVydHTNDCTFwmffYifMA7
E2bPZTPR1LJsesMT+0Zq6y78TMqG2gBtoIa1Z+lHDsmt3Y5EP+BMLvMrvAGobTAD4ZnhcGmfXEVb
bsqggzRheZ0lNEhw+fBp2ug5rTw8wdf8qmbjSq4Ao0u/fYhpxO/qiKkKgh6BawGPAbpzYB8HpFvR
Ag3jKzYY2A+tuXFzuRFNd2nV/qUqK2ApAVr6LMbzxWjd0tAVYKHOU9SpXii0hTWBie8sPmTBxygE
DgJgQvmqNYW/aPCw02dhsprfo6cGyJkiZkJDvXCaOr5TcNIDV524wFFJ3vqf+tC2R2MEZqpKgHOB
Omn2yGqOvEA0v4txBDlq9O1r3UDa6jymGuSKGz6SuYwmTc1UJCtLuUI2z8FDESbRBMqQ8RmzPgSp
ebrLp87be1P2JCjqK67gbVehA6c2HnsOzxL6ZRIfbfxYXdiTap6wu8j4zuD0s2pajrUgSBkTymMY
l9+iiWmPG4zLU+shaLwrBCfvxoAqZarJyjUwCQWxt2HcSx6FPLgUiyFNts4PryhBFkntXJpx+kit
/UicW7V0Qiilkzl80JVi2OJ1w5Xnc6lxR6jx7duc3ZcI91YLE9rjrkS6LTk6CJWq6d06Xc60ySUx
0faowdyMlIww/u42vq0OTmnUC+bu2sIY+gen7NeG6QwUVhrXVsE62G1vsKEy7NXSG4veODPXd1pi
xZYx27WUE1PMKeq26HKthvm24RUPKIjeWRrLpZNKZK8GE3/BTqN9m4H5Fpdwy12mg3GkDpV9lVe6
vfQjxMRZTiE6OfAyGhI3fEw5yeRc1q1/yrX2i9EOwbTHGGo9knfAIggssRqtVRfeJJ1tIyKRL0Od
XLQFceYWzZmuepU2XKzBRzSml9FDZSMZHargwQOPA4gmpO7ElI9WFgO4h5ZDByGAOIXxCumJLqSO
wnlLWvLLOtBrduiaG9saT6aOeSnhCIz4hFM7DmfJ2ZeDoGQFPgo8DukJLkqQ4XUaLpj7PGSCozTP
52hMg8/J7m3gJDnMToR9LJJA5o7NZZM6TxqMARsbGXLV7tlsDpqxcfWBMYCj3dtEfHY2yzFOUiTd
6x4+0PHRm727fbCuyLc0Ks06WBGY68h6N11t3ARmd6+T2zgqOBxjCNgETBGDYJ+9v9RGf01hAs0+
giZCja9iJH1lan1bjCsW7tB+MdQ+nzeB1gIZHk39NkZdv4ikWKU+s3vNZy8BZfPmeN5XzHwJq2C5
t8x+141ANVMTRqjjI50yiHvxLaxzKemZPGAdx45aIcCC2Z4yGAeGYyCKFEbnUQdAOzN8JDyIO54T
Q+7rQB00BIqyRPTXZNVDkhWXke5CvCbsvqR+7pXPDN6Azuhms+UvWS3KhsTS0n2u7M8RSVKVT8mK
gRU+sYZYxKJ/EU3/EedqNzHUdk3jFX2ns6os4tSLCRrLUGPrm3oGAuw8lX3fpeK2ZRhKwFB+2eFY
0phRwqD2XxIH/Qn6p1OggBzrDEJZupMK4sF3FIB6ouIyc+yjbTD5TEO1dqcBo4YuritWHR1giVXE
VMC3+wez0x50H1JzGI13ONy6FWiD2zzwGYQnwZ6l1rPn33n02hGZ5GJRMEdeKpVQYFNgugJfUmKW
q7F3LpCNLbq63SoRoR/C9Zw9SBygAJaDHfvksq4iaz0kBiuxDsEbfoNirZkuneeLJsR0aTT4/MJ4
InYe72kh1r3Un7Usu/Dq1txCtdqWA/D3LsP0IkWLpEp9RLIh1djaU1/gCafA6AUorwZ/jOyv9XRP
Je3stVl50oHJMcrO5WncNfW+hu/Dfy6khQbPSz5HET1HKlqTQZXjawFvk/gmoqvxqbTjbB2Y2wwM
yaLoIIM1uFrchNGe3T6nBRP2gGnnKoAKrfsuANnGhzNaG1g4xY4/S2bxlZuC4uLq7ZQIWquekqNz
1dL3GthNUVsgEvIv7PKzCgRkpai6UmG0sVInxvQ6HKrUfAcEsQuipGXRhh5Zqo+4Hx9SVGwbrfQJ
1OSIX/uaYG3ocyj1fXMF5Y9EaS5UgMjNRpEklBI5pJVBuJQBnNquWiSY7FZZQC8kjj/LIDvqAk0T
SzCHZb1TLaa42UVDCemKOntRl+Znb2HqyB4MZtdbhG+vAjWLmCAejX6+T63qs2QGtBFl9plkWH37
rt9Ik+ySEKGq5L9lM8/v9em6jvyduBm4mnIoXuFUfiNrcwOe8hsky1Xg4/OCv3VpiHqdd+LRN4bD
WGsoOSSr+NKqSeix0ZUx/RNMr1Lf3GpzKzyqxmPm6MRzxUW7iREwugybF1XVP3KMogYxKkQuPQD1
Ohy3PA4YFPndRPwCUNYf8KBqq5jp36NNain64gB4+ac/PEnPekI/cxI5ALgW6oqDzmLZAAZbIOpA
kYSWUrBaoODl2ESzW8qtrN2N9aK7Jv4P63HIW1CecX1X8uHRFLRutSwdV8q2nju4H0bYk6mIVotv
xg+PWAhO4UQo1ax7s0NCIzk7UQG47FkzeAzNmWwtuJslrsfOvPGj8Lb64sQbhIj5pHUcou42I5gX
IhLBJklPxLKtP0d1Ax7LLK+crD8N6BQ2Y0TchOiOlo+OzGMmazOGXbEIPPbYvIfRujfekFK/CZzL
jc6OmTqPIiKByy0II4kvI3/apgoLSjZeNDVHS4h12ht2jaU/t8p51wSSEN7XHlPVBjcuzZiE67+Y
YpKszG4v26tUupcNJwDfjvNlrYyXYF68elp4nGq0GkZ5TE1oslrXfFQSEpfQHrOZwEiHtGf4R+Gt
w8WF9XhpUMW0RenvJh03lcMEuQzUO7lJt1XUAo9PHNY07b3I7AMiC0KoNUwsIVJ7j4klL0zTVnae
fFEAGAxlTLWwk/IDROcucVL4udFGT53PyKvpU9U16asZ+eJDvDVHwizddFjWMttX3YCfhKx0WTpv
qdGQK8gk1nfidZLOKVzKeo+C4raOnTUv4dBG1wIaQjP1x0KDfpO6SDdi8Be9dRcoDXdG8D0V2smc
PWs4dk5a+tqhcXAmc6mFekXNZaLtzKuVpYwP0aq96cf3EHHCfVmknyqYP+woex2N7iktsKoUFk7j
puQ9x/3VmPaEEMT3WCjeKCHe9FnmLMpu41Tja1uFZIvqXMjBkQHEnUpCYE2BvLk9dyqH7cApc2WN
tGb12LxAtU43IXolpDGeZ6pEuocHVNB3uddD2NO1lynsj7r0LyKf6DJO4UBRtqoE4pf3JqoatY77
+DnOanv5LZ3qw7Gy96Aizbo1y9tckwskbJxcXNwxAeYPl5SCol8H2F5dOnpZalQHK8vvEUMuCoGG
pED9MvZYmCIjeEoSVLHgGzv2RnGIJ9tiTI2YXivDrQvqbqkv1TSQviVi0o1CccjK4s0F/I90/LrL
A28ds59yhDzhdgBd3K78oryMWy/cmjU54j0xb0Ijaj6ZrrSguCiybtpKx1o7LaQfLnnaeuYpmxxd
qCi7ndOhMJ/11IOHxW5+U5Xl3w2C5g2YJlblVHTsxcWllT1CkFlFpGjVkXqOOrSv8y44jZC+C8qj
Teiyo9DLv8Lut6Uj/hwIdUXn9jpoAlB8Abi6TBprJ6kOmZ3fq8h8yQeXiHYVUdb2pPn6cBptxYWx
iO9RL3Ad1mnK0DyudqzG7tWYP1cq+WD1e+q9OeEFP4hVTMEKgsCzUx3rKnihPGj3UUSJEtCoP2qe
vQbGhgpndFJQTOau1siE0glap2SQ4TEftWMpKo20Cv1pyOntTsDH6youVigtCGVWCHEw1NAZt0kI
LOrLotQYELABGFbaB+tewm+6kx0H3m6YtKuKVfk+zFOamF540cU9i0at3lhjo5GXh+i+GkkDa3KC
nzK0zHKSIZMIwULNi/RtHhjbEb733tE85PgjxFYcYPkdUcloaiBzbM83f90X5LuE45LxDflNhObV
RWVyrVLAZEVebiHmERE6PHt2fMngp924Ak+V9Md9KfIUx4F4dekjGxioF8JqtR3vZzMZFKqtHdDp
M4jZa9zHKaubbUeFXvdcw7qaBmSs7quhfGsVCKiYwFpQhT05eJ2/FcG3ECOwl4zRkKRvPDWyQy6J
iqDBm6K1o8LCRGnv9sYXbmAOGirsPAjerWQO23ZpoUNVsn0s8hFgQOxsnJY8CWlyLtkiePYgjEQg
PiLfxPxigwPkJEwc+96a4qNu07FSvvnkp1ctUgQ8wpdyfrp4nsBYriERiL72vvfo2RAxPBjz+G+W
HeGZk+7e5dV1lYBhQFlzX4Q43DEy7evKpqUprvEwLmrhfdaDI7gYQvJysttkHh34Wk7bcKgPth72
uCAsjgifDKxWVxdth+5RhnNqwYhkDaEbh7W1Lzr7y4dEutHhp6ATl2lEJ9QN4DWKqmHPssCqjxjv
QEhd10n3POQN5dCQYGu08u8+nppLlaptSHtbd1gpW6HPBXYEwoKrau1H+nM8iks//EYFlRz0evYi
sOCsYq/g9Jjc5/1jYGFL6TzWaFGIPLbE+j1AjYd3ijLDT1g7C2R5MGS2SawbT6nP2TpVQOpSWizQ
oJytQQ5KS/fFJR+bNfbJ1fOnJvcyKKkYDDoDBEWowQrzzG08S+ESFJl8iSGLdn1n0zmkSYVOk7Yn
xt9pTnjC0lxpRM5o7tXgpOkWZRCPMg8Ws7CN7rlvE4bEvKdVGXQMV7qQRzUz400NrOE0C8JSQbxS
6hLvG0zdychKClVL4iyG9LOwaFg51WeayJvaL/pdNs7uogzPiGnvVa5apDsMppqJ5pMQ6VtLk4+r
TalhNqVjlpXRPkxglzul+eK4+F/pVoYQ8of6Rs/RLPUm8rZ59BS8SjosGJc0aldFuMCIaRBDZZhB
06MYuQ3AvACZo9nZ6pCpu6tOmxE0eVut/cKpqfkZe7hd7+1bSccvnlqCdcCoAdsNUxgcNfkvjC2H
Om1vZc4QqHEavpq+PNCXvwwduAotfZshQ47c09aklqpmzHa6ZDW1jaQNdqCN9UvF2B1HKScxYQo8
NjEBj/q1X9nW1tZbuenGcj/JBINGWqwj0wbJF3JxCEO7OfT026E9o4xPh0e3wAeqqwemZnz/xQRs
jo5sEDfJRVbSVmfdmmN8dQ+11ZFsYtXkrRQxoGTmp7KmaV9Zg3ao2YthgAELVMg9WUA8+0QWFc5c
f5bKOUzd3kk5k2Zx+Vi4k7XDc5ZwCivHC7uZZ0K1TgaRkePbEsQ2KjtzFmVLW82O2C203jYPzBtz
xYHGMst1HkGk57jEimDp2cvChBLh9GSa2RyiTUXOoxsQWs5TkCXJAZHVztK2bQsVnTzir31SLp9t
YCgXyl6KhobDfpXDMHZ5x9LhKc0Ug9kQupzWGMm4Xvfk+I6BFDw/ejQlD2F5q9NCYY9i0M23QjxK
A+URJMI64LmNatxYklOoMVdZglnP2vVQgidht7NZuC90LScFvrWLLcNiK3KKjY8MM4o6nk++6a6t
7nIzWHfJ+ASO4Vh1ooOaAC6VXNMa1A4jogmAwBCTRNdp33au8Qk44Xtlue1KeO1FyAyVxqFvAlAN
R9rmbvVpqoyPaCRpYHbqeoH3mEWdt8On1K1DWRHdiAZ1ZUq5a4tDXbAnOwGuKQ4kyCzkg42Qe8uh
IHzFxNlJWeGwz9mV8TmEzptufnfD9NkW8tavkrXjyJupcfWLJsZY3gRvaPd4tE2eiZ6dAshSq6Hi
lJlR8bha30ElB8uKfyqJCEuItBe/tj2kCrW+5HyHpMDWxDqbvI8otZnpMPYi5ZdKh3UOjG4qVta1
W7PkXJkPY7risr1PrGCcEwmYbbD0sYuWYjYsh41Wadusiu+Vlumb2rsxbY3CUB8fuwFAVaPTFR7q
B9UxEXF7fHdh0YAB8sHrDNnEqw8vo0a9ZC4jMuvb7OIbj9U+i2Cuil03PNkmy4EWv9oi8jVqdoJs
nOg6LHEllLDdJbVK36DnLbsX4BFougPSVlPyMNrP3qOhXyW04LtQOymaAqWZ+eTNFmDQE+uhC1ge
JhnRjGhB3jSW7vWM0B5EbO/zJLnV7AoIjQPdRkzkeZQ+/WujY80HNY7mf1V86Vb/rjqdisXtdwbn
nm1alLA+s3cc5QGPxVyieayMTVHf8Y4S9ip8RZDls21kgfGc5CrVkl2uwxaqA+tGNn5yUaJLXlok
E/MhL8bKP7AfATiGX72OVN9fVViz7BohywA6K2rfxrG85gqbUAWTElOVMUzUAh1ItRmBhx9xltH1
95PqRp+qz6RBC6Ki5N7U/WAZSVqvUelA6JM0TjDQtdeFu4xz7YNee/8Ki5rpKzJ2zb7qGsZs01B8
CAEfVNgsjermSs7OnMTQp20I1e46nv9z6L7lmi8uznfhU/noHDoPVerybhvvBLhg2OUIxBcpEgga
RITJarCR3ZpwgEpyHg4q45S05A/Fsf7UVGRzGqYpIPnvPBfPmD35T2EcAZWp6WmXTd6v64CFTN5P
1EKLeijlXg7NqRPVtDUxIK07YEpDahPJXDCdgwUitxw8uIg9LErKw/trMImjhOMc66KyZ+WVEj5Y
N+1VV3l3WcEHWkz4VSujvlI+nO80BknJ4xHAa4rxhuyT6zoYafLTZsRR+N63BkxSwVg+aY1Hy5UC
dcdrJYtgGw0YrEvQZbW4zpmIrbCwIydGOR9UBJkyYjUyrVmVQMsSTFuB22ENLy/Suh02eS6BhwVX
QMkuQ5e1CssydLCE2/ZaSj/GQA/tVwRnx8MXp1xgbMK7Maz6VrYpbRgXEsfI/NPmuhRmipUA3syg
u0kCXOOxQxiaKvJwo2Xg36ThfQunw3uoHgeF0syuKTfEiMK2wYpvWdOnPXi72oLOmnwLlx10yrMP
OUDS0AXBya2G6r8Yw0NvVQ91iphCsXOZzWlIm4Nfo/DBp7lGZ/5gpHANhG9/2F2NT94yQMv5prUM
THE0w2qRMX9Zd6G795H8XFTJ8GBMWPjCSmPaXvIBCPsTbsC2jTSSGyD6DoGXrIjnOEGIYG4qcPIj
I0dJN153FtMD+Pcv0Q0KFM4qy6Cf1q2pVlpXXwIey7bIMvZjF1xXDQNiQS8iNQakOoJtYoN6ygvn
q56GSxu8AVXqKgqiA4Zk8ghcV0MQ1GxSG59WOldnzFGu3STC0p02GDY7aycdtTcgJrX5cK+Nk3HZ
ogUyK4fLQLyDS0GQh299makFzhhWhFaqiT5XysWAz82Uy1wieqq96KCYpdFzezNtpY7oPznbe+NG
U8pfNXCUfZsoEWjeWQmXL+RcX9bbxjb2bpdxKQeQTFRq9Zq55AEFA3YlU/sKnfYttdN3BVGZvd/c
9pLvxY77JT6odAMPHVwtTcgkydealjBBs/DzmSVIEBsXGx0GJrYOH3OHZhnhE2fYi0QlD3z/d+K9
xi8JhNzh+Tya/o2v4ztkWeWEX0Mz3DWm+Koy9eSNzT1TCCikCUFAmlDMnXGXyYDlgG3M6h3mqBqe
a9cGb6RHPvm3+SRZ8utMnUVgHSppvBuEMKAfRyc2T7MKFSJ8yTxgYUW17wb30NUXozVuBUdQgXov
58QduNqzBay+nlNQYFkTlgaouQ9wz9dfhWie/CqkG12U19LeGAFXTs7pZJj7u9zuLgeAEnhne4Yn
69aLkdTpdrUJKVRlJbK1M9tcOPl8CvOLgaa3jib/ckCStioM+yPLw1vMwtEFDKGLwZnOhnKyVTVB
4Z4fXUCBaSHzrRodfY1sjnxeGj9t4W6NfgiPjarkJmzkHT6wte6UHP6pfVGzKA2V1DDKgx4guEFx
hsdIlnxFENcwLai9VWi8b3CK0P036L2JTU1Js9bGHgtE5B/obJASWMzXwdhYD6I4RVV9Y7XWagDq
wMuIVz0+2pVHt3xZ0/NzAeYuJOPyZTzC0BNWekxceRvCul2YQ8XEamCIMeQJzapsK5UGoISo0Uk3
oDZ3G1wT4NVSirKq2ZUFqI+WnnBcQN5RQ7H2oukyhl+9DCJZrPVKXYReQhIyyV3gIg4GAMY1/Jqn
mMViNuB36YgaZ/gOB46iHwDEZ8hATyaAFQjriVfaaL65Sl7buiKDPBvXyqDezRTuEOpqbVlkJazt
/kaF1ntlH0KLs+YQ94Jx2LePxqG0HYiVnf8lRvVG88uW3iMTlO1QhMxK0oPFojQKKSOG0LwWyXAd
9Uiq+xa1h7GvwizfGLQH3Ny9GUzMcLSn6m0l9Qu4MqDNavOpGeDdSBqmTg5mRXXJ0i/cq2Ky7gMr
ubM5p2w80W7Tetr6pOgGXMltj7zPkgGZCzIpSehGYoFLsEiYcrBWyCi55YUUO0SAeg08Y13l+7gE
Vd0ZG6EUVQnNRr8A+F9p2dEe6s8g6T7ThllFMi0MeZfJtuWgGbHClM/o7j/jwflqu3IdQDq3yFTZ
6trAvGwEZChZtbvROy1ZBvYYyGieaddWOZ0iRzwmYtjpprXHlClXmjKPca/NeFk0Oi0XRKfBa3v8
Rku9lnrFBaOpl51vbxzJFVbv35Gs32Tpu23NgIN0T1P3FkuYyfdXPk2Bv6pBH2B1Mh588til9F+i
Ftc5k86jBiZhgdCuRThL0mXu3eO1osGdew963R3boLw+o/z/+2P4n/CrvCmzMSyL5p//y+2Pshrr
OIzUbzf/uf0qr97yr+Z/50f9+Vf//NebPOiPja7e1Nu/3FgXKgbj037V491X02bq/HQ8/fyX/+kv
/+vrvJXTWH39429vyMUKMrVVHX+ov0YPGK5hgvf/778+wx+PnN/CP/52eCuaf00r+OMh/zetwP47
OU1COLrn2LZvGoQB/JlWYP6dpg6Dcs/2DNt2rD/TCmz97/r8T7imzzzfsXgNf6QVWO7ffX+2wbM/
uJ7h2sb/T1qBoev23/6r+vU17T//8TdH5wks/f9wdyZLciLrtn6Va2d82QY4TjM4k+jbbCWllBNM
pYa+dRqHp78fodo7JdW+tc3O8AyKiogMZZAEOO7/v9a3PJ/arRS+7bomP//y+SkpI/Xf/2X93ybs
/DyNuBFYIWWzNIdK5/TmxetGmgbYxCEIuCwNa7IbgTKekz5vWF3rKqeF7den3vNjVrAJqDM3Iato
eS1b3nN7NCR989PTygbNje76cPthGb4moVMfx8WEYC0hbrdHYnnU9r04kgP29vLbz26v5fOy+Hj7
cVepbF+L7Nx6kFWALzQj7aVoK0mThTf+aSgqa8eqB/2UcZwX91BmogsSLit+Hx4IMZCLradk5YWj
u4q3IDLqQxvg6l+T6FVGdOa5ADdjbMTn3E701nXd70PXN3sa9rFzaQt18MkhADIrzdNtA12JZqef
v1iFyXJS6KVPyvFmxNvcjqMXlkxTfGPPNKg+2blZn/i8+vTbU10Tv0u61BaTI+QUivSSpcsqn/tr
rrBFWCo81RCkuMGW+nTb0GuHX+eDzXdIF8tDj0JuIMmatomyu22M2aJFdnsozb4+UM7aVkiFqaWh
KX7bjdu+UM/8c69uT9mPbqdgOwWLj6exMQW9bW6vdeiM9Mi8ukyb8NAwc5NLMuBS8nYrsnN8Sr15
vHUM1l3CR3G0cg1PMVSzYTW5IS5tOOhublddsbjdupxq9BA/6yBBXqZlcprNXWK1+gQrpDkhUp0A
wp9ofi7jO4zrfqbypGd0n44cMtoJ6mKmY39KClhdnqgOGl7YgF+lIf1LWCnIpZ55lajCamOqgSRn
cwbHEK8tqEgYAgLz5NTkLlXNUoIKE+c0WpJ7KjOsoPIvqS9KDE2oam8buy/Mg+lDclxeSugn7SBp
XNMqh84TpWFxum3C5J+PqkkOtHufwtl58RBybVyuqmRGLsrqw/WPAtJ60KPfDJMDBIz6EGAbCcIK
xIub0zExgB6ONfWyrKKLZJiQD2Of0PHODr4HyDLWaRJRe51n60RgwvLuuogmxCvLOx3FvPMTIKFE
meIwpE7I0e0fnT5keud55tYa7C8wWiZO0VZvKssjSjXtxlPjsspizslqtaaJXtTcZYuwJUt8ORzu
5HMtNeDCfxwUSTdsZ9b1029/O9ZUjgd2zX0XtsADFnpdtzig2mVze3S7NmUxctu6PQxREJl9KQ9I
qAsxBEcnofYxNPHOYJKo6KHZnR+sRxWgPY8xrKsGNGRIQNJ2Dq1xnTPfpgHWoL3uY7kJ+/qdq9OJ
U8xzT147vM8Nd8KAH8S7uGz2WZZQb9E7bdNlUVRJT6MXzic33yuzcSETQQadPTCirjHAg7IjSLTM
3pHty5zCpQY75JcIlsKJGFQcLNSOUoq2zSABrCO9Q+LYnhzHppRZMlJ0y9O60NZ2KkhLsHV3aiPm
eHYb5DtDR39EEydoNdAiyzs3OQwJQQ4Ulij7JoubRMl9R6He4vidEMzSLxH2n49ur/lI/reZC+tv
GQ38hnjKpoGSuaJ+XWwH14oQLQz4fiUazESRP4Ymhd6b5QwwlbDV/NglmgFQg5lLL2PQ7SUvIL3N
MWDADPlnq9fjSSybzM8JRUfSmVJAZ0JbHTw8NNh5+Dpv58KPhw4EPdgqw4ECEzeEjIjsEnlzJqCL
ZAFm/sg+9vbSY9Hko23gn4ORzwJ9ov55FwOq3dlmP52yyNrA3H0ILPCXt0MJIHaYKPbSKME2LaP3
rv04UylFhQf2qoiDjZm3E8E7/xx6y9g8a8dNf4zLfrwsjZFFr7wWhKyJxGyfReOjkaAnj1kqONhx
kgoXeL34rMhMyNDZQKMSbZVtzBmAcau9ZiNTWpC2O+5pkvUn4+ZqWx4J5DikujDz7iF4O4ioqVyY
7QneAGfF8jS0+69YYPotvLl6PS0fxeyNYQ9v15QJIjCSIqcCb2ZnBOk9F5zEqH/Sab5gXJeHt433
9shWACJchs02qiSdNvSqMfLsHGNuuI5yZxGwieI8m3lxnqyeOIgRAxeK8ZJ6uRy3IBeiVbkAVnXT
s/JAXBlEy4DSoQg6wa2YRYHOymSEjTiLdk5WPJWq3zSdqCDL+Y/EQB7aObf3N0asSHGYeh7dM3u5
F9xeo7aMMzgnFKwYGeeVjxXQMuXRK5fwvGagdNpxxe/DoL4v89E7Jm5+HagoHcZRzydgwaj9U5qU
oRPiYZ4gFAkZUX6wjj41tDl0Inj3xnBOayISFgBlo7eodjYW6khE7pWBIXj5forW7Kn48ui2iZkI
7YWnT06wLroZNm/UP+mF1es6d10yRAc4Ekhnu07k2CE3ZBqPp9um9Ot0Bz1iaZ5Xp2SZ9oA++XND
p6o8+XWRHiWuGO8WeXv7aRmQOwlyvci/tXq8L7x6vNgW1MoYnExmw1BVrfWUVqO9wmL+2SbrsV2S
UMGzvyRR9XlSTN7E2C5JBT0Kl8nca8fCG+U9k8JqsXAW5kZNwIfCehtiucoXAmzo9uk6G1+mLFfo
BcILkMCBTJR26wfLJW0wvsSCPHXZvBSD+46yT7aKDcTxfjzh26+3ioY8GnYcYlNy7UJKvTZr397H
l0CdvF1L8goKi6bPOE8HVwj6s+K7st27aoJo2IOp0gPpoZ2VzB/aIOog/A07MachA3TzwR0SSYXp
g9dpjHnM8cREXy5B3yvTWCCh8u5UZl5MGLk7FimvXtU1q5m0VcH8aUtOHFCzkpa5N0NOgqewzBgP
eUMxOmftt6mohGINXu4Dn+tKocSvG/JdKztbd83WOmgqtg9N7L7HRHLik2EN1PdhgqdLdsvdhxoD
zjjqLaGG4UI02Y7par/1Mqgz3oiaQWM6SOyAnIJknHd61tYHxT0J0tl318FMwOr9C8wxdwfndtO2
qbsKZ8S4c8jsT7tfrUWqgXP/nWXliFCgwu0jqHFdOVgbjLOUAfTsbos5Afy0NIYVF52F9KU+htga
Vzk+k1ViFq9aiY/TNFqPpOYAzgShCMB25drIZCb92sgqJkqzPQaAZRjTVLWSnndPF7k8OuPE4Q3C
z34lT04HocXzqDASqJJvxINb9OlTlqAQswVmLzi1R+FPuLwXIZyGeEJvn/Ca9KrdAik/E4edIZH3
0Qx6T6sIAfe0NHNL2vkdlQ3uqjs0UzYJZLBWc+1s4tlLABGWn4bKQFQHM51d2JYeVdOWzJYNIcY4
WIzh1e87+qSx+WGUUA1S94meL0idyv+UTXTqPenclTEeBHV1bfrP2FzTraer8dpTSCz7YePVE2Vc
4Xc7aw4+5f54NQL2dHjXR4+Zm5xjlzY4Ix1C/xgdk5ji944v1nmtzMPMInQxiD10Al5qlVHcd0be
rjUVV5moV4//xpS209RuZR1rTlFMVDMJW/WcXjoJD0hQ99/UAKnEKOZDZQ+PtKXhAFBVSFuC1rUM
vqqoZSB0lgiHysvg9oUA80ztbiqcB6F7T1ZMwFVM2zgvwKcYCAk7r0n2dU/3nmLAOrTknno4rtzQ
mzZxFD4Q1Y1GL1qNxfBcFfKrAYCvtvjDTeXvRJ5u0Ri8RCj6o7hnt0e/XzcziTc9Xwx15viPysNo
R3f7k2U6+R90RT8PDYQPlss73+o/tugnt64n03VXprspkt4Gm1g81cXRAqnzA7hQNwt74cZOGHRK
RgC3DZZYsoaXePMnv21ub3p7Wt7+5c2+fHvxtx//D18rkvYawPPTxJd0gtnRLeRcLHdcS4cknd+e
3zbJst55ezqKJQj99txlzrizA+/ahrC1s5nJ3u1R55r1EWsmCQru1ShYM9xevm2K5V1vb3177fbI
dRWzt//vj99+TVrJPz9sesbnV/z44NsvNw0Z4RE2oaywV29v/OkD3n4P+WTLdNFxoane/vXtRxUz
532Yd8c5HQJoms3LG1+gJ/d6gxMcA+1ttf2GDnh7z9tr1bSs7t+e//YeWt/gHI2lXZpWP73t9g/e
3vsT0+DtV/0GXfjBOfjxzn+7Zz15JevML/X6p1+X+2RKZ2P6WDutAGY5eg+WH427EvX9aVCUP942
7jLruj1t4FGtxpAghuQ21xrQTbHw/dfPfzz/9z9z/vWu2/uzlpSzTlesZTEPMydn7wgzS+B2AExf
lsJ0irLx/vZwduhSdroxKGF3zA3nsDrdHr1tksj++TUTaWfOYHp4e8ftEVXpbO0qjeXj139w+/f/
7jWuGDTQb7/+7T1mEDzWS5ylaQjrFIOrPcVt+c1wCxpmteHv/1dXHoVLWfDvKo8vifpCqTUpf65X
/vmv/iw++u4/fLTc0pK29L1bsuk/i4+B/Q+C2igvBg5kIs+V5KH+GZXqeP8wSeSgJslPbM8T7Maf
xUfHJkVVeGYgXeqWfsAe/rMy+kvp960U/H/Quz9USdktxUQKnD+VHh0/CKQnhWk7gl9nuYJ9+Ln0
aFtmnIG+d8/YsVt0fJ2+R6EirbI9yEZj5CVHDvRjuqqtWRxLJjjr0py2iSfMfe+M158O35+798vu
LJXOt0roj93xbNckOpVyrWstldKfKqFA2e3argt5FtL2wXDHNbmYX4bJq+/N8nNQh1jQ/KJjgQ08
Cmjz6e8/f4mF/cvHOy5HF8sj4bW/FWID/Fa0ej3n3OrwU+UP/bPUxNR19HNGE6nP6HYgWGv0YxKO
5t9/trUc6t8+nFOFc0VK3Aem89vf3sZjHPWZ5ZwZ5OTnKpyYRND9J9jTJw0osd8ZaXSeC8pL3nwy
0vSrW9xYaMUZBF23F4q6G4FyRAKMav4RcPxLy+CXL4ZE37/sHOVpzjek3YF32/mfvpixyYbJREV4
hsePCFI1n2Te1LumCa1doRI0XgoZYeQQbiBLf8O6fJ/3Ub6h7/ycY/FCvQWsRPu7vz9oDnHCv+8X
V4MV2FDWfNdfrtefTxgGb1V4OnHOMWvMfdSEekMDEmBAGHw3syx6D9phL+zcYEruQC3JB8lCsJAn
TP/I0Q8qdeyDUEBU8mY6T1Pn7QhtA1cJ8vnetE5BMGwcDelAVHRzJo+bpxsl1nl09Vc3bl0i3T5B
O/IOQCVR6xHsG7Pge2Ux/95IbecJHcQDF1l2DSxkG11qPbpmussjm7J9QIOFVHpVOu1jyLqeOo8v
jnHqfTJc+8W0y+Dy90fL+jUWebm8XAKWaTD4lud6zhLO/PPRSq047PMoBJxWVQjEQ+VsXGkBnOMw
YmhbhMOa+xhOe/JTy/YLuRLw8/+HO2JZjDwWVzoX1G8XWpTSmosJBzlLnxpmb4IbhRPxNPd6X9vd
8zSTuFZP6kyIwbGjJ0iBXr/7+4Px1zPHpVrm0xX1THCH0v71WCQdFEKX3t55COPvhn0gDxKpbT8d
MYM/OEm64zv6T8PbX0dbPtOlA8X3AB/F/u1sNanrep29+ExMedDIxzaGsp+ryH+owoKEysCcz4Uk
i7Gzlrmkd2XavmoXnxD97P9w6dh/HW9cUyyJz65Y2lv+byeDj8pmmA1LnKusw4A6Ctw+pFjSuSHq
NHgy/emL9GhMF6UH4iEZYYMO5RX62HzEJ55sCPRALwJ1fqWY2Z9G1pZkoORPAmjLsYKphIwUapzf
VTBvFKVcpADSGhYR+9Cv/v7LvAV6/zp4uqbDfcxcBk+A57/9MaFtYYlxM+c8OlN1Bh4U3rctwStS
x8Vep6Avw8C/1AZSVWSgzjFXEhLp5L6Kqm6eFDkAY22Sp9dnJU1nrBlLtWZT1fFw7EdxRjRm3OUq
2oZoPDao9Iut2WcT4oSIDCYPtXZHzjL8BpXs00C1h7//87y/jHL8UQ5tSBqRrO7N3y6XLA+AemR0
/TH/NQdt1IiXTXZ3LPvqTFu7j6Ap/f1HWsv5//sRdYkqkBaZfcL+/frQtd8CSW7EOZGBJic9mh4o
GT1YdUNlQ5LzGRR+vCdm1D/fNv6S/PY1a8riP9yUrV/vPdzoHccMTBRXzFC8v16pddzRrmpq49SF
GCKgGj1jhsuRyzARjnWi9/aYmrvaR8sOmUhcbaW4EyL7P/i26veATwCNttFziWLyP9y05a8j6rJv
9G09ikAul7QjljnczyNqnc1o9ywvODUBaRdG7m0t2bESGAoyAaNg2gx9Wiyk7qvpYaS2un5T4xq6
X+4r0ZjbW7vxzFU0COLUJMoS4PiLB0jsrKBBxyVJs644jctSegc9+sTAIHtOIhVstc0/JODCwZcQ
nrXVy4tukLAGaWPd+YnbHADnBxvthI8mdvk68gOCtySIkzraqdSnBBmbJogE5n1ZXCT7IsNF1yIF
ZHqEznZO7E1Kvq1Fi+5Aup/5MB4Sq6rOf3+e8RX+eqZJpr40JTwu3MAUwmX29+sxLH0qMboQzimK
LApO0n1vzvGMAs01dm5Z3AtNCCBCDzCYRgdagn1fVy5xMMzQKPKGbQY2/tYLM9HlJEhdVxgtIdKL
CSUGiqu8m+xT0o0pYmDntXAKVseQgsgMgOwBzPU0pa44BYAL9LiEGdFrooUCacHSYGvxdZ1KX6X7
0R3vmiiFBxRRBrv1SWMnmqCAh+l6RjYNTWRp0qYUJMlZCkA03p7TAxBkvS1I5hZ71Lr2fH8XzvB6
YZwdcR1RkqlFdU5igcExaYPTqA8w4qe7krpkmFP6twESQ7xCGMX0gFNohDeChGY9T/6BcSN5dDth
7BuRLiXVl7zOhiMUw6fKl0+MawCymRa1+fA60TSf8lg9x3Rol0QNgggaA5S8i7Y9k0Q+mIXz0DGG
3o9GV23gtBBjYtbjkfn/vkljdSmUTxChjDy6QjmcUsIFLl0EOYMkOAKGpE1VvuxxM8w5+H0NdNss
SFETylqnjf3RM3FAJBCJ1mLQnxU34ec8f03L9KOQh3y2ElIccJN4Q6IvigR6fHnmSzVEsGEticOp
z7e1ItcCeSw6aCus9srLS/Bu+Ay6YhCnXYV9m34Qymk53CW9wEYapGi9quFctmqdd4H3PEZzAKAi
3DX41vYBuYmnaZ7eI4EbL+ixD7Y046NZuN9K7cNEj4Nmmy+lV1EBgoGnQe2P0v/DQEIMTdDkIKhb
vGbldO9gYaL7NDx5Nt/5KJjId/2Tmw3ZJcxLilUyLLdNSk0xw7VJ4Jf3iA2xJUSHiUdRtPuRRtAx
8ZscpVn+XbkqejKG8HtoYhoA70xvMCbiXncdk1mZz9cy+pDVQXsioAFBQxnfwUOjj0ae5Mexxiib
ltcmxdoYxk69Z6Lar7PQA66RD6TeTlP7rh/oYrfkjBrhWvhqevKLmLhb2NIG4nqBrYgykllvXE7r
IySTdt1hB9/6IASbGeFbDlWec01sqrZnPrNkjoiA6ndsg7LIs4XwEmGiuZ3hbQmhuQg5UwMeWU34
PUhaRRRu9TWIuAcHcKYfRr+6YySzNzWyxH1E2C3qKwImoBlYG6X+MLg03ofiU1qOT0GW2BfQNfit
WEnvCYVLz2M5wETIYelNzbMSVOWdMXzo3A6HjsIAl4K2DdxvCZEiW1lABcadagGFH6pjEc1nlZMK
46RpjMQ0jR5pX312hFYHDPxkhUT555B8WQYMwnIcp3ngDyTSPG29Y2iHn50gnM5dUX03nGG8Rr1l
QhsS/po6MF3Ztk/eRZIzrCTFwYKa4YTPpGtxVsAE+tpdJPKKp8pW5qr2mXgTBdzeqzLbzG5RnHLC
adZu8z0YLQOOA5KofFELkmxQ9PMfkVmOJ3CiNIoygfY/aT8m5jHHfv4CXfU1sUibXNwKbkVUeETI
AUkBQXYN8ceNaDFOUvGBGh8ivRWGwLmhAICG6K538BeaBt+WiWiTLOIYArxnpJeqMT60LIf3Ehfi
us0VWN2g+lIwpSAvL1uB2KkfatgCx8HPLgSPh1fkecif5/LZ1DHdPcIvB2N+jSXOzbTBdWQZXn5s
BoppzfDa4ofoC7UPSjKRWBu1dJ9SGA8E3l8S3zpMKrymgVaPItgRBwYWqFtaB7JNuewqtW1VxzK0
si1CNQ9R50XvektAx86L962T6guu6vBD4zjfIhPcEGk7Gcto9mRAg/KY10gvMVIEHyjMV3d0vwnk
8nLQOzG6Xm7W5SGhnqfbHBFi2LxoZmiYniL6qX2vL8UQvIuxQXK9DXuhLed+SWqi3QSOEHUxHlk5
vYsumljeTeEQG+pF5l1SBXi4owYYYBrtLNQUMDLlUSnEUkNnPTRhs9AM+0uolH815ms7+GQoLouz
kpXxzu4WC0nbwk4BuFvt27708L/NOfPF51lh99faaeAeh8nj0nuoSk2Iki/P4F8eyq7lkNnlsKi0
kRmk6h3FMbIfyDjdNlnwGhZu9VTMAcQoeFVbdxxxDtlavAwOMQmI4GG1MTgJqPeXwlbf5kmRYDuK
4ViGREMarIZw+jX9lgyTkTXDJo6daVuhxeQksR8jAxgcvXCf7nMYc+lmkjDnztnWZf6OLKn8ItRl
GlrjEFRNv8HxEk1EL9MOsWv9oHycoE4drWMVykttG++D1nJWobGkZyyMed3XLOOzlnt+6xlbnHiU
UFusvIZRnLTpiXt7zOCLeLDPmjH42Kjp45An1F4Lp9/TSfwERWj4SEzBTJuGhA0zIj60bMzwkM1Y
aeplceE7o/pKQgwRDHB2zlkFvaXXVI0ap/xeKBFvfEOKSxN7j53bFPegLpFDdzU+it6/DIjyHpmH
YxIJgghd0cLtbtG5KQf7jdVWJ7xMtafLEwkDzlFMW2nOYof3nz5zCW1nh2F6ixaCpJxJs7oU3cYJ
SN1MZsvcaewYhgZcaHdaX4Y2TbddijbJHXvJPAgNk3Ko31iN314a3zhJretzMtg5mPFhBLq7N0uW
xAHmQNbjw7hxK0QnVuDetxV8pQFawCp14u44uRa5akN+F/Tt18YW02sCeiLvbCySeH+1ckC1pv2d
Cl0SDMiRQxcd3KUNKMMUZxNqZeQrfkfJyw5Ml5u/ne5QW7cbUqOXeXLmH4COaXTnEKJ8ZS/wecde
paIId4VI0uuUU3BYgZiR29snpk3c72sXEVomP+WRNV7SMCBriZNrM9upBHJHAAZ3XvsCGEIUHWTR
cpJY1ksfnZCbIaaHNi9cIrh0i/erReTCndHajjNa685fkh3Ho/Kd16F0v9Z1ynLXMdGnpaCXA/OP
zAgTliRFvBmN4WFAurHDQsD5bwe7uhWIkdr5Ao/1jtQeFipO98k2giNORPwYNeDc+psjrVcR2Fxd
NlS2UC+amIR7h4Owl5Q5Zyg+9lUWH4YMTgghfStluU+60HoX+tLdNGX86rrnpRimYxHvPSC9rFK+
6xLs02AXf6DafpEqO3qIRNxEE1SNCJFJnCQGGKhUO6tnzSW7hdEIVr9+VX6dEQ1L+uFUDMDHdIcw
LsKh7pTonLGYhbF1dRqA+oRjXA0b7odZ7sreQs/9bhjx9rVafPD5/2TxtY3d9Cp15u6SWB992USr
XAJajIbqs1lMn3srPfST9UXCLgYmRk/5eZhGoqz8FK117WBT+WD0Cab1LAjWiVRi3ZL2m0uISRmu
TcBNeFYQJWi+jMpRTLED+ExVjWoDtObdNJDbOzZksEx5JteiVmQHp1B/W5qFsCodVPPl42A22GcI
77WIRAL/aG38eg2YHCYA4sW4TbJt7DWXRoMazlKa62qEH1YiHGAWiYyhr6DJOorYrequSp1uS7qd
B4qWQ9E99/WcwWKAe7IJCPYlrxZhjbIW3/2YQ4ce8t0w64PlTsx7h5q1R4T/TtYsdjp1mOyMmyye
ZGMAqVAvpMoiGkMS6pWzstKuXTc63FgJqAkWfVWXjMxl8xiUEW4bdyZ56Y4UrU99Zr4WZFrvHBdw
T4ePVMjy3vDafR8SyTQEDOis1DbMEQHGqaTf+I61grjyjRXvwSnjbts6YbkZWucDN4YH5qJfCbmr
GJO4c0deTTzEOKIH8B59IwGPopydQLqyg3KFqc0iA7osmy0h1ztm6Djfs2NRQR3o8QNRsYch3Hyb
JEsMUWV7hs2XNhydVUApSYqCaWUEo6iK7GczZrQo0HGtZq86o3dTyBOzZ1YVp3lU1darYQ6zo9AF
xcQ45h6Cvk5QJwmEwgozQt5DMQ2zr34sv41acs9AvL1TUwrc03tHCtREBAb5v2EabouCPEA3ii6m
JZqd6Gwgtv5AsGwRPhZ1dpf441PNJJjxo3NYUwZfBoOhcmgp09P2IcdZ49szvujGJe1IPouRuAgT
m8/Yiq+iLmC8wvVoClDHbZMMm8be6SDD3OBC0a0qZo4Vtx/VgRS1+j9E+TDnCBjGwADX6W0jw10T
90B9V4qKQDvoAVUFM2rRiKE9P2T212wYsalUKCfIWUMBh7BmKslM8VEddNanAeXJ2u3yS8REcE28
CMpXFK6OrD1GWh2/zPuuUXc+iDCca0G0zh31aNv8TiOsCQwKjKMM+SuUidhlwLZn8OtIGcqcuiVn
O2e17j2WAyAjV8hiZVokR7ufZGstnJ5K30/DIUxtXJKpxLs4xAY2co4xp67P8c/uiHws4ImwHCeU
yds6hXPyFw//YP2RAFIjmtfR+jNxzdzqA2bKPvQevxeEs67plzHPl0W6NlunX/mAmhDkPzkubuJ6
MbyFUwy5JnIvKQz3HcS8fZZ7L6gwoezCXmytgw32y3OHz638CAr0qxFkTE86YnQXf9HUbyLlnJVI
gEcmrYBfal2SlvyD2ETdRB7dyRlj8rCiD6VZf7cihuceaEI6BiyHpb/GFHAXcZcLlzzdLHAfjG4C
MZQTxkF5+gDHEoKXGTyNpIjkqhwulEDHZyQh1pa1BbEVAVUiMTeoWkjN5u6DqsYCe4uhMWvWYgrW
YeC8UvE0kSDAAKBdEG7gyOQHK8LKCmbcJGKpNDY5QoB103gTAPTE3uNo/SbJx766bnXBkZqerISJ
9ibwdubQuivbrNytTxrxHb8nvbs9ynWZ3sVR8YA0Zz6+va46oKzGPFmMOlXCisr0V5bNdXF7etuw
KKkRsSwAiVoo/EQOWRZaYUNFloWTV4gML2c1TKeGyOpuea29vTbB6IpLME2VbqO70TYOkanMk9fE
0d1tI//1yBWhudbRBAAj8t+L0f3o5GI49LAHwS2rMTjGkXGh58NTb2wuWS05heBKBBZ9gobw4TrJ
8S/uqrqvV7CTiwNUcBgO6QRayRuwp6H3Ad1rvrIq1hsP6uwuIOQng+drgrVOivqrKtMCqiUYfRUO
j/54CErWP17lEEdoGIvnmzlMjDkNNSFfpOud+JPIodr1MpvWlLavC8wkHroUeBue2J7J68Zzja9S
tpfZiRXQP+pjkttMJvvnNI3u+zw2906Fwtq07inKROtkZjUXoAJarejSZrsktbFnDdM7QM+fp0S5
cMrT7/2iAHadhgtoqTEuBD+jiTeFpEq9piRKIb312qNy5vjJt4aLskX80OMbtJL4OsJG0AkVUWA2
w2UZKUc8Zty5I6a1ZSrORgS61o+UCVqC1WA1q2JN0cNHOgfL1odEv5r78l7NyXyHca3ac5OCdi+4
eMI0MZ5kbx0ce8QJGDf2UZlanvNi/jqJCvNCNV89u4svvt+gnCSZZaWnMLgHD1FK1T6amRccWqYW
0DIs79mS3EzCCDy7EWfFWcniXklCtvIoHw9kNRaHLJsCRuxO770yYEaDA1rETXQyEys96gpKFsgj
RugZeKeKk31rD9WDSakMpWi19gpMEVjZtp49vhQxhkPaG/JCbsez2zT3MiExsmpx+Deeex1rWGO+
zS6DF/T33DfRMTcPpam8Lbh261HGT1nuN6DAk+hlUMWdX1uIwGpsqpqiGzaNDRJKvAk2AA6ulk8V
IEUSNrGG5Is0xZvy9lB571OvY3hHwXvlswBoVbtWcx+I+qR9ztNjbjvVWcbVl7Zp1T3RWMlhHnzQ
BBN3V1vq12DwPsy2jU+2tYozfzrB6IU9bLWOTtUoTkxUQab4jssKxXHPuiQ5j8VtBtP5Ok4P9iw8
rsYx2tKSDFaYWYAhKytc0xEcV0q201PN9L5DjnOuourFrgpYTDrH0+RlxsVvyudgynaBUTU73+X+
D4iuuFQF9ZNoYOGjg+gFNNVnw7cTXNj+0zQ67QXBxXvIM9bZ0gSEutToTvUMBhMix5MlxJHltr+p
GstZ3xafdkVcVTe4VypF0UOvIoKgS8ItMxE1+4L64bU2B/OaO6l1VSZBcfRjg51S5kzs8fLi7T1j
KYer/1wC/DIcVz3Gjhk/jyNWyoQeMAUrpgDrEQLOBGLzEcMhNtkUFTzaWNw9feXIS4VhGmacIDG7
cMphNWg6AaIfqY6U0d7z36GVR8OeUsaY4XNXZTVtG5Y/SLTdd4SpBIemLaaNV7UwoKJ5X4/IsH2b
Hjh7SV/LHs1jnbJ8zkN7HcuM3FMVP8Wz9dHUH9Mx7DciRwmNaPOikGDyHYAwmWptAKIL4cCVTD0Z
sEzWoVuIRiLhamRvGeTsgvSLkJmdnxzGlISIoiLkS4AcQP9INMSVdj7O/wSGSuEEm769D1iQrUY9
5VBzs/iLWBw6s2FMpzSBPB27AfkRhn0im9Y9mtGHesCLcNtwHT1Bj/jiGD4jqa8JXzQptcxLjFI/
UrO/PYIOTw2/Tm2FxTGidtpFZMCy6N8EAmuO9tyJebnkqOQ+JU3Qd+NpyI01s7HTbKnkPAxLU451
P+wX2VfGZvAt+DXQ/AG2A2kdSiSkNfUTX1zckmvDZGg2I0OjjrWOBTEXOLjz/KhaFiH25D5Po/tF
RZ5cp+RiMb5a78ZGyz3ho49jC9ZLM1xvtdT3SRpRkxpWcag4zGLAJdXjt4TbAcVYjKz++/QUC/ww
noAfHvffisbRRw9qkAEBncF8djduIY9ZRjW6iarvss2MM6P/gSocsNreWUI69knNkm9yxUguTAuE
tQ7e16hNHxOQOYSKf+ud/8fdmTU1zqVb+hepQvNwa8kzBgwJCdwoEhI0bA1bs7R/fT9y1emqczqi
I/q2Lz7HlwyZYMtb77DWsxr3VC/8xLOjIfLuOR1pyTCztcnFcKGIyDKQYa7lVFkVysGSeL0DXWwC
qhSfEN2fzKC7pM0MDaQtLgyaiGvrMTvfmFm6CF6tERL7VGjPc6uvExCoCIkLK5Xhvp/0CXuyAMor
A6qgaD8Aby5HLMf7ySg4okYu7nyJx81gb4fZQY/eARMYipLnGyrdMokGUQtjsMVcTrSdG6g66tEy
jrCnuz1T/n3i2k9k4GKBVkOzAv9yNaDJ7rNgO8BVYwzipnvsjrTY0o5yahJ9gblleIrBpma9Z4aJ
MLhoL73dlsdiNiKWt3A4SJxjpeCHqNjdLYRtRnPAZGmdWpcylPmil9DvgGn5qzMkKgtEh0uzjnzm
kuRQ+ccTZnqfzleVLvaBwJJHI5H9HuUMcS6Vf5+VIJRqMwWbqJEaXE8Dadsta2xiSqXZ4u8zcwCJ
WYmsWydSmghhjQARqjqCTivpfjd2OeyIyr5a9Nk0PgRxajVh3k67w6PNhW4fYid+LwN92jYGsFuG
A8mmFNDXa84lgmzmDNc+8FD6av4ylikQJNAR11ekrPHOkJ8dw/CDG0yHOiXsuXSfsBsUUW/Gf1sX
sHWCnXCMseNR+H1k6HngPlNc2wWrtMajD8pS76Q30t5xQLykRvmsm36yTdz4fSpB2uajX+3mlikB
mB6UsBz7+xbEVNSX5KDqUNoq6zVOEghFIESltUiSFv0kgpVrRHWQcSrQrab4bAsRs0y1AB1qDRy3
ai6w3zJh7yzz3lvy1z612HiI9ilvhy+MmlyKIOKoFhrWTmY2yXNcEUDIds/PGYpkxDXrb6rNGOFn
ZIMVgigdCT9DBcQJabUbeQAMzzTw7jx9BXIdcbCRjiYbGFsLigFaJWU64eG5vmcjzB2vmBFnGcud
wYhih4zsxZmrAjxR8eq4MEozKqtN6VA0BxJ9f0amRCQK96o0+2PRMU24tm+eEBXC5LLrLfiTNmTu
PEVLDGrAtdbLW/tx8oVEYvCmW3exyXi0B0YexhlqlrVn+coZvzR/kYjx9vC7v3rcmdHck1GATUBG
YAd2YgU9QfjE10ABrkYGGfDEm0m9oL2+BsrfBxo4hJvdr5Fjs5X2Mj+O+jlfC0mGX1gLs4wdKVNt
FnEziN7EyJ9nWvjzVEcW2rloofSG2J5Tk7qo7FHW5NAtXSfU3MY+OVnLFdSody/p+5c8S50HNx1X
hlFyNTsQ1c4koP/7LFbbuHXvpoIzIdZkvjc19smTThFf2suI84uRBhQqfBZHhJbyrmv2VeC8VL7/
xwULc8Dsc8Dh5z3IetgEzOl3YH9zqFM0FqVJ+2R0xUOmxnM5WPMzicojpJn+lyIw5pzalX8HxoX6
yo4mi0RMNZAFKj0KJUlmBSMniz7YpDsqcdxB/9/Wncs6fyFmir0B199gvBTxRLALdK9KyJM22smz
o7LvQSNRg6a5upT1fO8M/rRfTHjOuiy/KjXSYuRdd7A0HwxsaoK5sfRXMyEZpM8sgqJFd5AZ6RTC
J+7Vmh8rCq5TWjF5sYPf9brsiM3kw5rr31jIjA3LteRAVfpl1vw29TiMoV+WrIyU6rCPeNW2xrTF
atZ4JHxd31deOZMARbmSgSPCMwkkngz3AGu1n2D0qyR5zoya4OXXOqtgtkQj/9AvJ6n+1t7wZTe6
wNNqXBxSru+gAx0gJhbH1sfEV4NsKUgW25tGMW0thzs0OyQ/6lLpUU3I5FDx7UTMgO2qBnArk+53
zKwGY48u5pN9NJ6RvLn6nMV7Cwt/uLiNDPWuRX9YEXmeuwu+KA0APSbjbcv0MnMkG67ZviZGuXct
OtGyEYgXWpwonG6DTfGzxCXVlt2Y2Dtg6GJ92Q9Z8DS0eNrjxIKMNvvuFmFq2DXlpXImOCoLIGKv
SSDGkSwAiJ61JPtwIy1NPIHcdON08XZWZr7HI69cijiigICCzkAcQcPnUH9ZijLQFU5fHNXI1U5O
HbgNppDU0EwEoy7vDvj205O1RTCvg8Tf5HOTvsoB75NOKVKzuQl1dKmrs4t5gQdAa9BcCy9dYuxM
rJbhqJBHBcqVZ/LmzsLrwW62b61XVvtx3Q3aOpwcJ85/lgyVvpysT5iT+mHw1cmGDMncJUmivlv2
8DuLu3ZlaAEeI+4tS5OjpgntOW7IMHKiNvPYGNpoR1yP2Nvqe0XwJrO070gxcSMkKmvSMPpPYKcH
We8qXqUHkrAi4FTcvFHPhHbaHrTBy9ieERCTTsF2YbPWd4QKp67kCk3xEDAGzSH+9egryC1AmgPL
040PVu0PIEBoqDTaosRkJa6hUwqZjdMgeGm2g2p2aBPP3pqtCE4+A+NHRFS/dFRpmzoz74vJ1nZ+
TwWXm028N+D0um/mXAKgpla5A7bC35i/02X73F0DfRe3zk/jV8Y295EMGsCbMnj0bZqttw1o+DKY
MKBa92MBwoi2FDDayH7U6O7Mtm3Dwk2Q0A7ybnTbywiQYmfVy9ke6+K+UfCnO2V4TA7AXPVoyeHg
zlj2RjgqXtLBadAXA2ZB8+JBWgiBIb9IcAa7NJ6Yl+vdmQBjM6rRZUTO6Kj7gWcOPU1/sj3+adkR
TqYCX0VkhbJUywbIsfKQmP3BChqTDlcjUZRSjtUDvWveEhLhwQTnwkZ2tarmN2nOBmUhqCs3ynq7
5N7yODk6RSeJJ1t/aO5QLfTbylaPmlt1W4suLDShXG2VRx520NnlfSuNZT/id920pjdHfd7Tglp+
fBLja47dQoeZU2t5NMd6t/NmFCTp6G2GobF2ps3YfZnZ5MiRnYlfjk8JUsHnMjDPouV5a0DMn2I9
COU8bDsNSyhPX6gn5OdJBTc0Cc7THLw4Kv80hvRAXThw683/8+H2sfG/f+L2MUiHDXcEa4YmK7St
LVlGrwaTm9sj95z0P40ft8/AYMvDrnNBNrVVu6+RaMar/fxmRP8nkeL2539/EJjVf7nTb/97+8ou
5jpLe5bspefRf0+cFgRTroi49W8rK3WOa26TgsCTdV7Hz5Tefpzb/+plhcdMT7mB4Nv/90MzLjCB
/v1nb6EOzbDJazle64Zf76Qc/amdlmZnO7Wz18xuf/vcv79Ab2KXtlX6YcdK5p+/l5FAZd7cfvDb
A7HJ7ckbxruxyXLKevdf7vlyfdon3v5FKRYiDHDpsFZ9bgSm1JtnJxBo96Dy7W6fu31o8olb6BL7
GUh8yQlKgDiRBvUxY8LaM4RX5b62FhABKyqigSbgKufv7dtvRhxp++3eqH51UEw9c6Y41gIkDzeV
3f+/zB/bRwX4f2H+gA4avsTyn8YbQDzrN/2X8cb4B+kYZAQh23MwVfxv5o8f/MMBnesaDmrNFfmD
pPNfthsr+IdhmwGEnlXQiSwff8i/bDcwf+zAB9TjGOSj6AZCz/8H2431PyWPWEvQgftOYFmBa5j/
02hicetvfYzE3IG3OVtC1N43Yoo7a8daxpc4SCALqPZEafGrhES3UT75gvp8zbTilNOMHpFsQA5r
83jHHbzfFEGNBqPHX+tOaGdsi+Evse16WMyILUT+LLTeWZtFctiRQhUxsOKJZeNxaqbv1kRWO6g/
//GSPP5TK/yfphG4e//n78kz5eiQklzTNmi3/ru0c+6cxRGm7x5ZchthDZ5/zkRJIcERwYnYnjKf
FV/PUQ78kFMmMfhYUoP+9chwGQXqlcrQX6vYWt/3yD1atkRK5Nk5b8EluMRWBtaAlcJ4cXtC5Y2h
fq40/RPzv/14eyjKlG4mmAmYDmLWCkk0m9ORdDlk25IgmCqvmJ4hJ9hhOpjOWlEfF6UNeDnKhmhG
DjUdUv456MQa6mD/Ic0EMzhD3y0/7y8f6RjEER4CWsFTSTK5Xumn28Ota1lw6xyVdv33h5lT5AyX
k2qb96ss1FQHCjN1uj2kGUCB2Ais8AZwuj3cAE5WHF9nABc7kIUARgws2zsmJ+/1QQLxG+tUhIvN
yYOtBRDd0rzVOgOJPDX7UzrwnFV0WBEITv0kieneV8jXQG9AOQD/54AIaZwwQU74ZdhY//r6WohZ
sC9NfUqV4sktRvBGdRmfbJfO1sEvAiubP6peD/7j4fYxTRJEZtPtyLJKGct3j/P6VR2XX5dMw8Gc
U9w4OJ03dYHgVZj4rj2DLybzaUmOovXCeAjsEzhX53T7v0Up49T9FjTbux6mCUohKpSkQixcNAeZ
KGYCN5dlHCzjCaRrz7ZrpjHP1kLOoueO++aPKQZjqzcJz4gBNGOxjKve8yGlmzsyKYa7wPUgF6Uj
ubTrg4SevrGSmrGe5mTngWZmJ+TwevvQ7SFJZj5ZKm0XONZV6YSpsj0etNPtQfo/Rk0pX1SsIRM2
baxPj/V05zpcVI3OKCRTyjmlaw1gT47BesbZmK06Z1YwbEeU9wjw7wrunKGbmR+++64Pndii2mYc
vOKDNJ1fQ0JgguCvvdYadl05ufmxl/amLDIUXzSnTqXyU0t/uqIuEgJWwppZDYrKgFS3vNzd4oI7
gB99qdwjVVl6hpJKRE2AVjFvMdE7BTkAjwOciBMyhwty5Az9ZhKlc+MfTBrkDe+Ng5dDD9SKeWJQ
F/BPI94OIjH3y15jfUw30rIDa6xQa5cJTdjHYNP/q9hf6ImAQ2HfJr9jBeXMesIyuzGrsJ7rq7bS
reSaWJRqwCzd+jff7x15ucyTcgnmaJ1h3qYNHBx4lPs+dexTzkyDbTcEjZsM3KSDGXJ7ZwczQXXd
WTR1Fpmyf22znntxoZ3mgaQI3zjGPu5GaPDnYUqZxmXNcyJp7ak65Qg/U5uqFyDPfiSlrljp2EzM
6ceR9W2dZAqI/JLv1pRSEcLO8Rqn28dJ2oapZtVhwlPEVRzsTYv4CH6/6rVia48wq1DHMfmqF/Z5
zfqA9Qa60cKOTskwKOouvB2U3Puag12O27hxGtTM5RUtrxeBayZ+ziZlpKx+ocJsNh00w7Cv6cjE
CgRG70Uiu0HSsCWLhxtBqvZN6xgkL+kqfZ9FdXZ78RMQAhsu1WkQsbYV5vid4xCDvp2zccrvOmOC
61QEb6kHld0wyNFNilernupjOpEItcRNRKafBScgjU9+BrTczN0/fUe41SCtkXmuZqL/Fr8mCLp+
Y71UZnFCva7twbeBWGxQaZBcCRDFTqqPuOfwhdB2u8yXAjwLMuG965cfla67W2wOCqAzwRBt5U0M
x1jrdq37prmKn5JFU+7ZPdfDQHroGsYxpDirUdOYptuBJjVfY3JMD5wTT5712hltAitJ63ZBDXyH
C+IJlRlf60G3N2GO8sMgQ9RTQF7DSuuqjkE7HPJU6FEQ616kmsG5J7MvtNG8RnmlE3xWRDMvDnpt
h7kFJd2A26jQLDesAhJ62sU8NF7bH8nRRJRuPUHTmKPK1S/ISd7tfZDniM4z+e0uKTkOiI2SLnej
dka+aVSATR0IROVA0lQ/SIIXIVGxodlZuBfvDUtLt2gOeoK9CKSiuyPeSqfpMSF/+bPnUaSbzV5f
gs85r1kzifiqknbY6IkeRwGIZekl+NPEsQHstANttr1VuQLK6YGU0UO7oNiSC9tPRrhGAI4/LnBK
Zc1v00hhzAVQURAXkOJO+ZKO7afXpkD+ENvQsoJYLbWcRB9icI5Cg9KfyAOBTQvSJMgXVcrqto7V
ZW4npibAVyOnYX8xeqsua2bXE3AeqWIf90xhk0BiTAsasCgDmYSq5MdYtBcvq4G0VJp2dbv18zk4
m9I8mUTG0JpGmvsVxzhTOVmcsDMhWbh8vdFLEnbGjKK/kdtB0MkXjtmFXsC55dHVEo7wnulUZtPT
zJsZhJ7FJMCPHyfXbJ5dWVxsb9j2ZCWEbDbBvVrabj3KEAXVD7Ppli9EMnem+O0GLNeFO5Fkhql1
O7btI3u5JqrFCSniOm5KLkoCjPYYEal5uOqk7+61QdbnYfxweuc1K0hFSGw2cU7GZWnYQot05prI
EdS+TtoN4qyJORovv8xyC5GYO+xQATJfQW7ULJ1A46mbv4v6wUmJk+qnhynx35uqY1ekShKpW9wJ
0w4f8FsRAEaxK63dDp1l780FHKXne28shjDDDZOxSUtmdYDWzMcyJdq9jt/SrPT3Uk6/4JCjFxvt
n8KjMkE9cCfIJcoDKjKglIxmazcNC8NZIqSF7jGHhxd1P5ro7fNAEG3ex/sefxoZv9a2qkqWNZld
/6k7i4jjnhUXjWFAdC4eDEcw+aHrZoeoUQIPsQTXlvR3XtBwC/llm6V5cGV5Z8zNxTd5YrK8CULV
HeGwHQxYZmFHVAyj74uNj/HVr8ujP7MiQgYXtW7HdeqoaHSld/ZAijCN+IsIMiSHuHqznRF4jiDR
w64vfYHumNxtGHeZT+8o0OkGBKP9IScPw42nEugxNojLrgMx0hCbXROA7ZHYSvk34yMAvOXwoMm2
vHhEw/bDG1uaT3zZKYNSVOjdX17059oar8JJU1Zc5aNNQm5RlGQHrysslsQYzoyX7lbnJfmhKAyW
LgzZi2D5VAznNoZI95Vjsegi7iexr54yH1TlGYDw4SQLwdZfzMFDEleHWiGJH5D9FTEpCF6FlAWu
4PcscW8k7AsYRUZDZV40mDy+K9pd3aOr7tNgxwb5Yy58ainxtrB607z8D0565HQsokat37GUryLh
kmCSlN2jUaNgxObkROxWid5hgrSPtSNOomadiGUUDggbvQJGvtnWv/vl71KhKElAEC9N0O7HCnx/
PjQv6A5e59l7q2T8TMgCA9B+/Oxxa9Gyl+0hmF9l5e292fYP1hLDLwKtnA/M5UjaQbOCwQgVqVWx
DyRjweqA86zYmM1kQ0ui0M94O/U7ZzHz7USMfcQ4Ayx/ckh4lXeVX1Q7qNNR0rANBKwaOk53tlTx
in/xHswDQXzgglD8KGS7pPhWCcq0ygQXjbI8DfzvevgzEVzP/WZvBShHXWf4kWsgHqzqUJGyzShO
tUdqzh9vKKZdUlZnayKmQHODS1AnZ01c4ZROTx3lGIGILgM19WSYGauoEnuhTtBY6nyp6h0tTRll
MWXQaLI8pzBNHPmUEpvNTOmF/HYwMX511OFQ8WrkvxucDzUBOKyyfXWs8hEoUNwyAirb3aCrVXNN
ajNRSqOBicYS8hqLe8M5ku+Y3zEx/ZwM8dS6cCPKwqKTc7JLvLDjcoT7aCID204YdiiMLHJdqZ90
tMcbJBZgyZuDcgFvTthO1oCGed9IcEfCYY8SG/kassZKKc2OpmC5u5BpFsY+mRWWbtRRloxbd8S5
YiYEzs46hWTi5y9NUV8tZ5qOrfE4Cerxlt/ZaS1vb1fePQkl0LFq56xJ868i7CVmOQREbxxOM+kb
SNdRUXcAqxJa7tlSEUg0YyvT7s2rk4c559qvY0Y9FDFtyi+NEGtHyHse9brCI10EH7ZFMhhIM4XA
nRV4QN5m8VDNzauJ0XYzOljy2sThJGc0wB2TJc1hsVZSGVyD/TCyqJU9niXdnunstKc01tvd3Cz+
Xgvacqe8QkJAt38Re8xTylno+ljzYolGZO4jr0LLLkQ5hFrlPhDSlIXISbJo6Np7f2DQCu8AflRm
EvE4zlvLMB/QGlG2CXZ7mvOCfOOit/4X5qGrl7MrcQtOCbswi60QXzm2/wgy3DvBLlw5aYkSB91J
gnH8xPpV6C1SL1UdhqI6JBapo5JMjwKp347ebKOx8r3ncCSTizGa4Ud+1t8XuMsWjXWsNv8MS/Y+
ZWJirG6Qq84MZOlOQzp9yb6QR205BJbNkmFyYij1SYjNISOCaVqLEsO2N2IqvkBV3AVlsNIN0DXQ
ItZFnUT1gNMbeleggT4LOP5Mwzp7gBWN+mcquuWXplFz6CZky+5ooTNgB+62+7aov5wYHKNwF8bL
usUEwNkaHcnaqYMm2FCEzcwswUnnJJjOzCIZqwk8YMYYPWbBnuUZoMcsRxaKXSUOmLYztCLxS1DC
eyXIUssR2VaARMDhg+pxZuzuBu1Vc5OXykIImwf1thPiSVbym5Sgb5NexMbQsNV3trd8jDPOiS73
eNNPH8XgP2fs4UZyAVn48zMULansNQEsmvuBJHmjTxa3MPyUYRBrbwUokc6mcShIxLPbhiEnkUtd
zgHW+eJN7yYinztCdGc8DbpPkddjRdj1rFnOdf+eFVOFq245GYvGXtIlew1xoEbitSs8D5PE4lEU
JWTDuTNZ9BIVXlGvxj/u/jnxsbqVhnVDrLHN6a6NNJegdomASchD1qmwnQAioumShVHPA/QKJX/p
CSwztzS3qZE7rPEGasBY3a//IbcIMvBoM7GzaSXFrnfemSByuc5ZiLiWjGkKkmVQRzAqb4jjuL9q
9RlJHXHj3GMluqNurgUVA28HyoKBHAeE8LL0ePuvT6SQ5m+8PFLxZHhuQ0AVHbgZd6EuCLFyOjYL
jB7RLZgftkJrFIsi22BfPAWT3vBXBD/sN59ltpNp8a0xC0Dtwx7RMlHm2s4jKHGCG0bCSlyHQC/0
pEdq+9e89va+E78Elrts58D/VVFEhlYbSwJ14qvWcCOb0fA6tEUh7/CHRvl/Yy1j5f4UjEE45OD6
F7SKzUTijg6Snyq0i6F64Va2CzvY9Acd3SLJbhMpItZXZqB2qM01BMNrBvp/k15+TSGbQXTHRF9v
4gkpjCDDk7DJGBuFvTB3a+jIJft/1O54SwYLK23OBnty0mQfI1aWCPk3gSs/A5NfGCPDU7y+I0En
kk8j8zP0Emu/kICxaUxuSPmrTOxXQhvFfg6aOzlpXwSUcY/tP7IUwJf0DnU/ooq1Q7FcOEPGQXt2
8ORs9IzcrORBuvYW9QzwwzFYxbMHc4jvQf8wsJt2MTCiDzKQUUYrpCI/lBap1jw5+cDW0ZnR/zeK
UBiWxo1AA9tpaEaCc4umY7F4AqnyX2ajOq0a2I3PjZK7HuIgl9cOLgWqFg5RhaRiA1gD74fIQr9m
izbFP9RVmIGC5anp4+SA1EScSvDJDSq+oe0OuCzvEMdxOdbjDKdXvVjN/Aza7aH3bT1K3fRb2vbe
BcYOfNV5gtPzaqf2Ne8wdAyvtWM/oMYnpoT4CGoKby7Otieee3SF+LgQEJfmU4nfKvbqbUXkN/JX
7xzMdK2KdTvmBbOI33HA7DDdMKqaz05FzkzafxvtRNeiw4qyyuNQDwfibB709b1m1d9NW/1GyN2H
CnCkM/ZfqsavkRsmMVym+9gPndyOsDTR47zExrPmstu1a+2n65eLnxC9mWlwfbl65qhY9QJJO38J
1oSeIuxjhJYCVfnPjFhk43XazDvD+qRgC9HG4yDpkrfGzY7LgAC2RcPNmj97hITr5i4xX+J+DVja
SIOwWyt4jOk4s1o+uJX9gz3wuV5/Z23qX9w6j9a0E9/Xs40BV2WDOYAjmrxknhPw65V/QSxtzOm0
G+3+r4G+Dup7TQLpZU4yE+WmPArK1JBIdtxSVUDGhT4DkNVcvH7ZhDaJwRnzfTqQYl556mqMugXb
R5GzAgeHYzUTMGFj2ZpZPzLV77VjogXPGb2C1ejcpfNXLTbUAUQ42RUkt7RNPIbQ3Ibj3CogEB0p
MLrQH4gnC0evhGhq15HTxw0KgCWc8S56BSWzD1t5M5eI+eOh73bY8t/rhWCTUQpI3LI6YRROD5kp
mKaz343XwFpKbEaYavoqiaDajAPprrWDxWqiN3dLv2VEAEG10+np7ie7eRUoviBWGb1h7vTMfvUd
KhptxPQ3S7bOAquppanPAiXpduEy2mRjhZ+JVmLnjxKiJ8E3gRK/u7xlkd09NTGUBbdMi+dZP3EQ
udsCIf5t+nRo6vqj7ktsoXW9S5f6r02tG2rXwk0vhoSbulRtFqX9ON/5afu3T5MgtDPb2NcL0SON
JbxLTJFPraX+zGUwQ3At7HtbcSE0/vJYKludAzxpWmnmFykJ9mhZZZsL9xBO0LL3H9JU0GJAy9lA
TvP2NY7EbWHhvo6VsRzaQ1HO/X2mCPNSKAnSwSNTrYdfP9kXcxAkPxQ/VlqXETHudlgsDCrJRRL8
3lDpux454wpyjZHcRQFEEvKvf5n6EEdk5Lo7Q8vkphzzx0UL1ijw+dfEYhSGPHGFTMe3eHtHAhCx
KjQV3yeniZjauAqVO8poxmQdoUV8xoCYnjNUMGmenyQeyTNVMsfXMtjobtrPrJz/SsYyJ69yTp4s
HvF05ZtRjXInY90B1+LiZcmJXnIarIR+/Fr51j087M+Z2c+5qRW0btfqdvOELRZaxSYGBstxb+UE
G3f5hU1t6Jozp2Dd/cnFEmNenIeQxlHddX75DQuFjEaLqZTp0xHYmB9BBhfXTjNssoCYzzG+3onc
gILM1dvPhXyaWt7cMyKVbGyme11LX2N0Icha5z993jR3LbxohEaSVO/ZKSOvjzeWputk5yxH3GAM
KwnJJYcQ51e31c0UuGtLFWflGKowNTxkjYfRzERPA2ZnPgxrJAyw8609mUOY5/byBGlDWx2IuS6H
a7b67FvzyG0CrYR+TCvbOVbtT5to0x0v3t+pyeU+rxXLjGBF4Wh3Hibys+e/WexE9p2gxMfEpS5D
57xMplWTHHpfWSbq7YE6vNzrOuuEMhEgR2pWTX7aydM8trxDHxq/6E9xgY6Sxekdo1m0Tj7S1k5v
/nrD8pQs+ZNc0kuv3DfCVTfkir0JDTVyM/GKevSgQT/3ezf7bvrSvkpzQIOZoXzwf0bFghLKC4Ck
rKEAJoQIge4p0QbkGhmoZU0NT3adPDI6mvYchRtH65HFj1rM2t3/RaBeGpp1PV27KfvORHXo6ZGi
YOEWP4n6dcpSBl68JY2g+1MJy9+v28Iow763zfTgLXPrX0Zf9Q/xLDvcyNz+rCV5S2I6Dl3YVzWR
akhXN7IEQ94SZ9lvyZZglyy/EwVqJWGIqqT3DkLgqSNcDFixRm23gOQYHOtCBTH41IZJBXE+q5or
eLOJHohAI8MbD0CEluM43Xk9c8zCycmd9pHyItU+eUKk6PZA2XpGepmn5eA4CZoVicwoq5XAqRn7
kVECHRbYv/sGjn0xYWZSvCebe+ekgZnZ5HGDsL6n54QleScvgrXEU4cwKvAYgbtrN5mKOVKJtEPf
8QhWT7tvW+PnTIE+12MeR8CNLq3BNHT01VcJ6UQg/j1YMSytoHmzJ8uHmroSGdxdrQmHM7FLD/bg
PjpYZFkuoZE3DWKDPcPQwlxQlafohmEwK+D2Gw+0P4C3n7gGnOWxszOQkzOvE/exKr9orlIijZOd
5wZ/Zokg15S1ySgRbXWS5Uev/S6mMQcqmBHeYgbkqmq2d+/Ejy3UoDu9qZ4wN6+RsBZvz3x88IPh
I5nzcOwQjS2a/7spxz81fMU7wbY7CnK2nWYtdhbP1lg2LXsPyXCn10fm5fWDoG3eNl2891MyC60e
wbGFiFw6NX5pNM28ePMvz/kQqVpl1bi+LG04GY5dbriVEDDboJNezBDIm3tIStbSKI7W0AjsaQoe
TiHr50HLkM7h8bIXe8NgsYjGNUW2ZDyTD+vcfgWIIze3dyJmXe/OYEDeCUCvf6ejzXd3w7bVIfxm
Q4mGUJfTucfQnrdo/dLJ5U4/NdtYYEU3pi4iGqg7pk1jRGiPnwDCu0fxqy/Ix8Udj16AlAHSPOZd
r6e4aQ3NhHpCdO8SvAj8nIc5a82IQDgi8pZ6b5o6mxs9+6JsUFEPaiI0PesqmrgjIjO3NplBBSJH
fOi5Vz4JDX0iHCu4FmpoWevjXiGT4S/OBAMPpvbUF73H8+Iljx4sla0/Ggwbc0jexVWVtvugMgzP
lfKenJK7QYDny6Yh5NBGT2h7HiIy86uaKNTnGVR9bJrJb9E/tMNPTG1+VWYV3HeaWtXaGIARPSwC
0vxgDlxu19qbn61xaQ59zFhuSqzuYdCNz3IBZZcJ7aEbYIpQ8UML4faMdi69NFIc3AaokT01AFAU
QcAkKEyVQQACpibTuyvGlPF28C3SP2QeH0udd5O0GzKKpb7FzndIJmrAwUB9vphVSzqRRvGfl97e
SFEa2iKI+jr3kYB2xdnXjd3wO1fyp2qxnIw9ktXWeg+IJ/5rEeDslNthaetLnnr5ZrKGvaeMZt9q
HC+yLcCFGpHUZrTGjkdTFFN6T8uGZ4ogZI6LEgVNqJG0Ho21z0Qa5kgxTU91zPHTz2RaOvPKdUEn
kVnJJ8p29NMjwWoyVxfiUxnDL6tHcBnvHDdJd/lc3g1Ee6KIZ9bIQLuNlkQ7FnIYz4ZQ+wGn4t0w
v7VVh9Cb2ijsEZLPbqrfibKGq1Uy10Mejbnf9vvzNGopLanHK7VoH4yMCfwp1dWdBFi1SX1SbWib
tv1TDLDA+mndClXuKdFhFtB3T5E523th59z84AxcrbW+cXv0HF2bbeWUe/fI5UPyYGiwR6t4mGPl
MWPo0bFvTeEe2K195W2P5ro18jCPNUZitB9GjO82QB3vdfZxstkE8893O0AlT1mnHhGxIx/XGFIQ
aO/wBlOfrCsv8PDzb+XpR3o8bmYJalJ+Cwqc7mlZ0jtddpF0HO8z7xABDL44uoAc7h174N6n5rVl
RNr5v7g7k+3GkSxNPxH6AIZ5y3mSSEmU5OIGxyV3YZ4Bw/D09Rk9syIyqyvP6W0vQuGiOACgweza
/afU3ODoGD+wasDtnbuz45D4Ohvc0mn90MBFtUgOhazorWgS2Itc9OVFRLRO3Fgz11mN0EoG1Q7U
HdAY+yb6PEFOn6eFCVp8+Elxtsu8XLWiAXxJTohT0heXJC3Edaf7D4I28xPx2OwspFhFFWMBgTO5
CEYLKpli9+/TIcAqpD/gJIcZdi5ikCOvPM4u+tfMxfWgcm5x6YLdRrN58fWaWRNcEdYASATazmM3
2j/CrjjiRC9XiOvOhZ3k7zB0F00H+F44yJzCzoZHopBOA7xKSEe8pt3BnM4NEOHBV3T9CRMqZmYY
6DRNimPvOAs/rq9mP7nkYvjaik4dLgEHraXp5dliW9sOFG9Zdst4wCUyg99puvjTpGJemmM3LW0E
6Y6H3jRtScLyTXQulIEUcb+x0gC3pI859L1cmz7ogVOF7cJz7HJdGUR5RxMFSkOHyDKGI7wUMhKL
fBsKmTyGmvec6jlda9j2lMk+jbvOovlFqMGuGiUhago5LGNcb1J8uR2x99ugfrz/0N1kHWPRJW0z
3uOGQbC0iaa3Gplm6clZ8MKS5j2ionImWWz1gC5OTThHX3jBY6+35gWxhDhFKk8E1fTClBH706Ab
iAueCWkz/ZOZsxUoiuYSQpZk3j2UDrXT2IGATOHOKwqxMeATTHhndUn2Fta2fRK44G5B2qGI6tlP
cvnqdY4rHdhOCEF0IuEFz8b3EmAT0w19XUtxGkcmJsw499obTjIGgY9kcCqN6y5uWdyFGXCTYZC1
zYwR5K0iHmGk8g4HiWTcl/OzmXXe0phNvApS98XP5y/chHphvVUmZS3pvHpRIcl2+vyUdN6hJ3fe
Q8u0jR3ctazYvYTsERqBftY3CTbW6kzb2WP1babxL7dWuhTdadeV21hrO8auqs8tboG5rLYzo6kU
9meW+xBtcpxPC+hnuuae2gYqShG6ey91Poo4prvU+Q/EdYUvCcBjUuRLymJmxuy1NtrhEfKXwHNR
2OEZJIQdXeHt2fuzyjDxA8OumxkjQBYSmoXltCkhjC7bPNlVgi8dI2FsHCSAWtzwkj7EFGp0Nt0c
XnoAMtp3+J9t2xp6YEHiB6vYYzMQaBL17TGcxSagWbjodVKnmogeStUR80C7G4dPsdUmN9sI7Hn7
DEmmyKc9MCBgNeWBBrK7acrnMA7mjR/HFm4vvbHSpuLD8a6mATSkY39XZnDbg4LuBn11n4gds8hv
eSbYbdMD8rvpmS1/sO8S0BjDh+DQoDetgqZ5dvF7TJJ2T7clXBnJwDUT+M0iiF/FwBHskXvqW306
z6jESVF/KtuCndIYHSLofFvs1+lwD60EBWXT68D380jLwE96mSX6tDKy7sNJPW1HWC0xZLF2rm30
m4HNvDvntM105BalVUVX6RC36lXzkzW28dpEE7ovSon3td1Sus3+Me/jYKda3mOVEI3SWb/8ib19
5hc7OZTGFqdnlKYZetXCeEuNhCixlkg3X/24/8tS6VkdxtKwHHXZLsYAwNQY29WdKnz/cWdjQE2Q
8zLTR0DoCI5RYyb4uglYSgd2HAA+cUnBGrGfgh1WdDWyT6cGF+JP97/ff7ToKTad5r1y6EC+9/w8
fyxofRrt5R4fd38opB1N1BN6d0VtI9DxNcrccoPsDpCKOYNGfIov5eCs5xK/US1qD7P6AacQAkhi
6+zDTHZ8Uy8PdLj7Pz/eso6T9opEPxRacnWbvtsk0pn/POT7xvD/NwVa6JaHDfD/ToF++NlM2c/i
198p0P940T8o0K79f3QqYB2/bwtGM35Z/02Cdn3ozDqzt23r2PsqevRfHGgXDhpGu8IzHR+2818c
aJfAAvLOXQegwNVd3fx/4UAb/2pqbPP5uuPpcIN97PYFVOx/5QYXOq6JeZSyV5j7YdVLUDGSdg8T
yFM6aTn0P5EiSgxsvEd8etPjEByyFMGLV6PAnpxffoQSpkAtZrII/u1S/l+oy8a/+fqqg0M852EL
zmkicPo34nKX+VGnzc60Y6d1EC7IoSkNsBy4MhMO3gpfe5ss4OJcbo3cjRYVravFfz4I9S38zYL5
foUIrhUmLHUH17J/Z4l32F7K2o5GnHwxE9QlofV1RQd4qrgobnCtWORzRD0IE39/JqSJr21Jt0x7
11MOEbnfAiOpl9IlASrB10xH5bWs9OyWdTdLqwKULxyzRsDln1vt6+8Bw/9C/Lbt/3nosOSF75no
RLmYviKG/y0voO8JnpST2+1s010Ffv8uwaTXwjR3WRBi5TNCvvJyOldRoq9CvbFXOjFxzgzHirPs
tOwyjINc3q/1nEKLIogPoI9VkM/bgf17K2gPr9LQr6OI4JH7bMVk8MFFMqGmdUe34GNgBTx1vhzY
jtqULnW6DXX0ankvpqVQ1XCMM85i3hks6rgt9lReZjItgMJMsttS5LnVs7BMsSRgXUXOo+COUO9P
LmmEPhwyU58xEaCpUmATh29ioOe0FwIl95bTpoU5CdcvwOnZJqyrr17CULvQB6iYKXlOllOCCARJ
+I55SzcWO+QzsC4Cz1vQnLxBNVpQDNcrV+bbJNfh6M52CuY5HJw+guBgqyupnt3g/4SErPJzDATm
Hg9yDSFkWimo1gqmpZGGR8SiaHZ13FpaxyOC7QfdqngXQesDH4XKKkUICbRM9qRNgZngorxVFB5E
5z9KjzW8VgM8EFCtM9qUQJimXPpJdcPRjGuXHl2n+sLiDMAs8VLgepy0ENPycgoMOFLLGmfFlQtD
nkRYmm1mNWMu8wZzFbjF1XZQt7mrSvPkJkLpzapL7UT+QmsBE9HHoaWFo0zOINqlm9FiPu+dLUuD
dIIcsBtwCPKVdrBSvvkdBOK2Er8d5HcMpYD3hfE8AUn+uUsBGb41ctKgcF1qbofQs681fs+UvMN7
6yQ3GxvdSqVY4MhJl2Vp1qCUQe5fexOuWR3ZWDhbbJexj55CfTfxJgvkZ2xYMbFrE5wizOQd6eLt
/pfc4GuSA/CObb1MNd+5j0deP8PRaNNZ4HjW48SMCC50NBbroSWzQimtE+uNqJ917QTYvxUIVy1c
nLyUTXPNtXMrbmvcmb/dKsSyOHslTWbhaHa0jHqVaOTBMiybeAM2ibQfEwC3O2eDNi0al8mDnX6E
mVD9GBgMxGKgu2cgAe8s+vvknwJVFSO4NBm+skLhpc4gjN0Qaen0Yg0jfVKfkZogSaW2iy+p+t5n
iH4D0aFWM5zMZLgOc54tCbunr8JXV6a4ObbF1qiYlhqtTZ8H+JP4UlMwuPtiGPpV4DSbwgSe88zq
0tajWLuuByU1eCAQmivs4S+IY/K6xx6AjbqLS+YMAQZtPFznpsxW9jB/JJgDYu4BfXxExz3HPvEE
I88P6ZPMNRJtu9oEtYeoWJvOEmZWYhv2QaA1FYYAzkFKC6mqfG0aZ8nM8TvsG6QAcHf3yTC84QxJ
xKhmG8sISoepl9U6CcjMROCF0M6n6YCDwmuXDxnBiLwQJ/BdAwF+Vbc+Xym2zlwvrlyp21hu5iLd
6FaQ0bwoUR/QgYklQ4mv2Y0A4O6TX42kYakFgqjkN0v3vnobuDGzvFMDLylqjKXbZRvb7996g5nN
S0zsfdV3U/WMj9LPbtMMr5cop9JM8KMVFX/hJhlitshZqDZo7FThCBkPumF9NshGsXmbxNrj3ukn
COTJyO2cnKU7dEtUkaRZp9za92+k75iYSVJczyP2DGME04k5YiqY2pHEQyrC+j7eeUbVL7OQsysC
smeF7JjdePdowEUyh9hQ8B0RN/eNJaMapnQvnY6Lgt7EonO8GstXhCi/LCyt5iG9GSYE3fsHUaVw
ngSR9qZY1wz2babHb61Xn82E5eU+TFgb0FEP4fMsIAPjeEkzt7XZYPxMhuhQ1uGP+xCZcaqlnA6/
WygLOa5YoKfhBuuqhNbJM+pfb4Fv4A0VarqBx/aNxxkygJbFo0+wVjJEyi1uZGfbLsol5CeULqmB
hyHXly4dx0vEin8OUilhsoy4nsAdV2uFhvMOAOhXaOqYWsUEiqmxbwY5EwHGSpwDF9TTIRnMHazI
wXpv2f6yKgSQYhlfMOgYaWH6rQWRDmMCvwZzpO0xt58dWaK46aqI4/7lPopMn2nFCuefZpSem8Zb
u/DaaKjzdbLXNfdtarPJnPPTJAy57OsohQSHN3I/M2AbxnaTMA8QmnIT5C/g0JRuGsm2lq8O7be9
zNUUXTZAE1CCCTklyr2GNHn/W5WTSR/WX0Xk+ku8lRI0ykSm06X2cqbiGfMK2jRMuaSULnMJvaaI
3xz1yVMJntqn59wsbhXLKmGyEw274Cp1vhU713CeR2HA2sCUrNushpVaOHxZwzDFUzwMWXeSOlkZ
2nw2LIDvmOwkK+A5sqpfW64tdEE608Cs69rm106EuCr1NweXisZKTdy7EQzHvgv1gNkbGlm6Ipb6
N274GxzBhhXkOcg9pJpbgf0qOXtQlPx2rwO0kXE/6iyTfCdsJwXzffE4hWW/xA6TImZ879j5L+jt
ccO36TcKo4/Kci+5rdFw6k5TKZE1M7sQWfBdjFdQMIy66+CmjQwugrFU6XySaGXWLLWKPrPNQ1q3
fcVEJuZ8T1zXMqJqwf4kuJp6+FPia3w/Ecj4aa1N+LiwCs06hXQNq49kzNjv4ZpydeeBaxoLsXWZ
bWAPcHH/lCAGSIyEVoTDRcvjDIsOhH/CYWPtJufKDLaOMDdRxG0eDvWL7GbURgd4kIicrEczxbm0
Ig/B0jEKckeb6t5H3eJEq7ZFUdyQSgyHWwPSw3bETh8aE5Kv9otNieTu5Fbpgy7dZp44VhaMqN4a
38MMGkClplUj4kuCiKVwhurmh8x2tamgnUenLelwRTPzGdei7XUIlYRxqBgBfNpcOIU59ZVpcwjJ
eIiI8l3eb1kB9BUmNj3xlHtZC3kziHW/Qk/vYX0zkXZsRSCdAjh3tvbbt2CDp/2INzSuZjJQpe5S
n/F0wWhiXIcWYq0h+3Y9llbbZ/yUyBEpNr7Zb2zsyqf/whI8FeJH1+zcicgv3Q2f2gh2O5XytMWr
ihaIhSdll10rLZtRfnCSRRnuIvKLWsGsrNkwCNBebzrcgOiFURZFTKByojmepOG5dFCR0cahhdPm
X23fP9MOpkiLuc1Nl+ua2O8a5YY050fRf7RqYk8S4wir3V1aYz9t++EtJVxhUctvBCCUtBZgqjn2
R27BbInw8NxR6C2CLPr21OfnkrxfNAuOPmBA6+T0pMh9SIpLpX1mY4wjFzZ8ZXJfR8tLR5LZzvUY
Ik4KaTGj71uyDmkNQu0EyjbqJLHOe+s4xe4SGixpVgZjtVUMsrakRCS6/D78fAnDpdVWeQkReK5/
0npbc1M+wLxhGKl6rhzzy70Mwh4jG7CZu0/GieHheUgNcp/Ek5bF1Uj0p8DseFlqUPekzU2EAcGT
2Xfft3BLSNotiFnC3t27Vnl8GYv2lpCy4YitdMfHMXo1K6Q8M2UGgteWRUC5s7Tp1732dZ1OrAON
NdzUjrmkBgc0KnfMBzAQ4uwbRjx3NwU3KocPXJlYtCUlpKMHh7iPv2MjvUVBw3zp5E/4pi0HOlel
BfGyuaA03pQQZ5cF1HpCXfDzGhFZLFSJOqvpH8OOXVg7xZL1iGrDwwfTNfAKYQpoGrmLWsBORSi1
JuclwwKqSLjWMs5uYCB0lkkyoaNskfCBgccVs5IrNt7MkZ1zRJR3u6+OUOoY/07/mA/xoaYEZ0MR
A3baF8vKbjEc0wW5dr8oUEj7ZTRneXAVIaeszn0EuvVD3LNV3YDNHfVny01VJt98Q2xDWPdsK4XG
wwkZagnAtf9E54MiAA5Hi/e+Kv7D2P4pit89HtGLuXSOBZqVdIsF5O/72HedgZ5doAii6hlZvLKo
lZf3AJ+ib18Aih9c7Hxwh50pWuIfql5gE3/NPDbdMqYeNp10latr4w3zQ6zB+LVH+Vl2N5jpGXar
ahqPntJ+AouAQrtp7OgCyXmnWdlpiJh76r64iZZjxcsH6WzlbtvYLzdV+6UHcJ9ig8k6+VZbJJyi
1YT2MszMdvdxrNbh2qL7OnFYOT42eZpf5OCdBuMJAhW+1wkl0iT635SaN8tBFNRKc5Pb2XdnYs0r
5YTyR+1zB/x4Ic4DDSMwjbXxGVt5sK7uVOl5rPhNEOP5Ighw3tTOrO00rf7A1++1072fke8/ull5
yRzur5Ke9iJzsl+F7cptwsjdnIFfiQSR13jGbCONBrm19pq6MrrapcSlAJMbMH5fCZuY6hl6g3Ah
fkFQRjkFyquKStUDMFq266UNA8gywj+bzjKExxL5lHkUhLDL3lI7gJI/nXoT/39Po7QQTvDqsEBC
jYAV0aYskjPCE1AvRK2WCdlYTBBQjFNf+f1KD2im14bm7xA2APD63zJwJ0UiXyWpDaHmExvIbhtI
7hqi/Daj1OHS98WJxfoUelRiKGv3Arby2m9mbnYAfAJ6QDpKY/qJJY5HSRFcXReBh0zche5UeC/m
3Qs3IyGxKkGog0qFf0ZWQrjFgGShF3nB73hbrxI6yZxHJoFukuYwXArcjPS1zD0D80vn0VHxx3/9
qCg8D3oxYscBfwSABWnziqmBB4cQ8aJr7zD8ijZWLV9R/1aH+0EEgmJl16jX3h8kFD7iTkUHA7xb
HTIZn2uJXlhX7V1JIXZw7Y6geJOYohRdKLWbViMrVT90Q6D8g1fy10N/nuLlg080CHqTP0/U7vnE
uojZAUMWQij197e5v/qvJ//1ZlJpnEf14/7Y/df7v/56zL+/818P/vWc//Wxf3vXOC/oVNGp+cfp
5feTlNB6lJXsPz/7fniti+i+61Li4v/7yALYE1ECj8LINaJv7m+edmi2/n5R/F/YzY17MidhzsNZ
iExHSwEicgsL58aEU9hI8q5NOQTomUFiUHjze+g6T33l1TTwUdAA60JMyJDLdEV/0KNb37kkJtdA
fUEfVgQRByP+V5lz6F2rLGgZdM6B4yYgUz14/1HXGRaeYaItMA/SDnTBIEEiLF237egeQniph/u/
mE7dQ1xhqzN2xs4GP+iqwNqUUygOWlOJAzwzAcdcPonJlxsNJ/t129RfKetvFbDh2Ifw0FvMCJa5
m68dA+mMkUHlG4jv5L7lBHW2IrmGAiBwkKX5GINH5rx1CrymYqsqFuTHvWaooH710zqZzEPTIKoM
E69dhnBgDVHla9shusNK4gd4zm/IeO1ZX3o64jus9xEzwYIVWLttEPZYHam3LXauUaGZrNHiwL2K
+VAaU0Agp6CfeE1S+QTNhdyatnjUPBJwisZ/xFdj7cavZIgfhqzDRD/oEyY0L1+14MA709M2kxZB
0RpOcRuDiLo4fAbppTItZ2F4Rg/DYmZLk9HuTMH6evhvC5xCzqMeP5Fyfpk1uAIa9Oq5Fy8wBdLj
kMUhCx3mhoQg/RaT9eUVyLS1WnPpO+W/fGgsOAh3X3WOegRFD+lKeCfa1baMuwv0lse2MqiC8/EU
RhPbFYeJFwxsVfWWtwcmeChIm5LkCBE0Moyrof+VGZN8bvE7XJtWAJ8tx+Uo4pAdBgR2aGh4jWw/
2gMYO4KyJoOIOOY4SzOAXHpm7i5vYmPRVUa6yxN/2zltsSA/OaW34xYI/KLnkSQhihYSHfFI9ZB1
QaaDbAm9qU2K5eC92F2Kti+ffmDWkC8LaVbgBOEi9tpqCTifLIfQouebT48y1wz8CSbSF2pjU/dI
xqwO8awXftQAW2urlUffhxdZShOiXoYKFqBYp3u7wBf9ZlgkWWh0cQf/BZ0OpBfqYzFIg77tcKo6
01t3lacvDIRqlUk4Wu6wyayC7hdHwH7FCPxtalZHG7Z0IR12IwClbK0iKGfT1tKjQ+rD2AijpuMw
knUep/s5jLtrgo/CIymgJ9mRZ4s2vUjLn/TjQEMtby31zt77uNabsguW8Oe/2BruwgplCUvjNqUS
K+pBR4aYVmxj6CEmDR9Vx2vaqTh+h8Yx0j3vUdK7ZgBFMOj1mksYbwQuvjZ+me5QWhu77YixIYHE
sxF4NKF1Jp5gU7Rax7g38G4xhzeniy60EV6dwNv2JpOFE9WX0vEfsNC+BgEtEQjv1KvxGQEJQqpW
/2TjSkvFSY49JqJGhP4SruIFjTe9LKC/zKpwlIult4d++JkNyc4YcNeeJ3z5aaE+up1PyOIAO6tr
BhsH1T07lU9aQ5/RnDxIEGYNSzOW2kfn0YqSfoMa2Hw0hpjFuNp6bXACGWaeidHPjdpTm6c/jR5L
wLYNGbawCB3jsRhDCauddlXoDFBlsPbF20vumtp9h/ubnYVNEAYrf0Fq9L7GFT/3VTwblRG+ASfU
Z3hOzyO+M3G9SGbIUMTMXRqzanZ1b24mEV27KievERcLJQxb1L5xHqR8mJKhP8xM3GZM2hqNb27U
LFjYibf3iCCdg0os+mGGWFNFy1ZaJEFwAJHym0h1/VRkSfQgFDNl1OJ9l6eXoUshgGtGT+BS1Byf
kGTbL7ApC/QoEtg/uOidT7MpzLJ1NzlvtmW/jsXSC9i9lK3ECLZadmJ4myb/QiW38iVkmti2pwUR
b3Pc/kSxT5DCtS6tLVPdNR6GJXJ8GKzBuwu4t3Rt8d4RixHV9g7hy8GX5SGHumBKDWY0BUlahukq
NOuXChox7AbCF3ZwyTc5UEESsEckmeQUEfIiKnm10BzPwr3oAVuclEUMOc4TXMkv05LrOCgfpxzM
oJ8WJGtl9Zgva4MgaiNewnDeDjW1itV/JdFIb6IuBSwg/wRW/WmpXoZGh5HWOkiJturSNSjZI9lZ
D1VZXTvHuBW5OINtoWPo9oHMP30QQhiwV83AKOMksQM6daW51tpgNYQBq3R+6irUee2HQRDU6GqX
uGrOnmU+RHhhQE1lS1fC3sPwUYrPSFAGi7rZIcN+G0LxpED7EM65bYYTbS27hj5EWY6P/OPYkg9K
UJhb9TtLdgd1zfOmxLdI/DDG6mJk4Qm251k49A9gbEH/LXF0tbpVnOVPro5/Ykit1rHEorBKUsT1
BtIdOK1kZiTzihi8Z5M910JyXwL1Y66LVVXTvOE6c8zpRxSW9aa+GvVWsTvsamY2j86YaB4S74cF
l4YdOzqNRn4EnvM11u61hR6GSg919mvG19GP1cfEPTTM89ozXu0g+rSR2vtY7gaZDeKF4NvI3H04
O7gW5Qff6FdGijzFsYYHevALyzI2Hi3wngQibbyNk1Ser80Cwd46jUI4++FP+inPsOzDjD2jnlgr
Op4kJ+HgLcMt+YLPWg5CwbTUbQnLY6t6nJFsrAYu/JQxs8XuE9qCn8UcHrry4tHUydpmbyf1TYOn
SzNJI8OSrlhCZ8ny8NyaDVQPIPcPpmZvMXkexYnkDdZACP6om9Pn0Z5+0xN7p1RZ1VX11cRHL2EY
FixXWKt4+6k0UpJMjmOe78ZspC+Kg+Jck5hn4AmLAd3TRIPDRTXHDnvY9Q3GcUWa1DgpuBdrKnRE
j0QUlNgdBC5p3rplHx3aa8paS+NmHix4Wh7iS1Q2I2vS5LQz9qPBrR7r3xWET6dD0NkYobPSjXWd
a/ZxnPRdgrwU/EdpD7UK3u/42ab1p9Oy6hcWg1BPgVhtmsoVpONxjdwXzeS0ikr3NLbDdySrfFsY
QiWEBvCAECpglfcxaIy1YcY+EknKEiOGNSlZoRKczCu9J7uodyMMrB1oYW7yiiUzvepcbPPRYnuB
hnOljWyp8iZ7g6PuHh2DznGiPdPhfnI001yqpE3bGenRCnwjrWk4GInxPFEkqc5LuoL/QEOZ7WDk
LssJQnai4S48ptaW2e/LMII3O8QotKvkR1+QS0J/CTbm2N9KANRo5CuNL2U5f+jwZgjVYU3HMehk
DeQioj1hhOLNXL5LwRgZYDH2Po3TFK3GhqTReOHQbmNxfRCTyZgf+o8pihDTk5DqlnW0nCE+QKbU
XsPM4ppk9asmpwd0Cq+5joxbuCMSMTz1u6HHqd3eDg4pWJM4pwF9Exf/XCC8eA1aRpztLL8h1WSL
lQ3WhQV+dK1t/zLk3is6AcdMP62Z+ppazyHlazHhFr5M8/gpIetmCCzyNKoP2Z+Nbml7xmc9g7zy
3wQvgnp92Q8CBG7YOLZ80UHfF16FfQgMVDBeumI4i2BrAW8MBaSOnbt6mcfaLf7xtxh1oUV532Ch
yyoH+JwTssD8zUc4vL16txh7mLoyMIr92Uht9c+XiqhiNoIsop7ig12NRAPwcaXt79RbYA28wF18
OWHOgq/bgkpe/SqIJTDj13m+qPcNUcnjR3x/csBn9JGHTY6RMhNyVKNZvM0pERTpFYJ5g0NvRe/M
LxCwsSBVkYMqHy0Bbvf3f6u/8R+ZrIiH462Jpvn+OEWqQf5hk9Cw0D+HXVMiITGj+/8r4F12FdBx
oG4zGBHO+7xePaUy3I36t7odMU7BXwipqsSQGQZWexTWmXloadCxk53+rQ6s6CaCaXiHJB6eyDKg
N4drGq8wEmh3YilznxZOwY2zreALqmeoz6ui6hCVBdprZ2W3uA7MeXAzY3+nPrxq+nWlTgDg2kyJ
DejOIxx49XbquNTHaup0yEO6nzvvUdvbkN2WenXk6ecGJNtQVgA8tRmI8vjH6alL+M9TJRBnJUaq
Ofpm9cxmglh13AIhAlnEA8hNjYAo57EWBGxy85X6t3pOCd6vO5862xarpJvBU9v0z9PjUN/qcQC1
FksbPOXJf4JKSdHeAeO7G/UQtMVl2RIryFNglK/mnh2KDj/ayL7UW+mICHNYdA5N96lpPoeyuKi3
VM/xy8dsPqtnqGMqyt/R4z8PKuRBdcDIX/bqo/iIB0QszNSoLlrj/nHq7Rwc8Xgbk5AXtijP/kwY
AjFAfbJ2CuQbzQ+9BMSCZXsZBY3FBuerzgTVK5JkQQRDvZICpCM042+XYtvkrkoGhJiz5lTbKNQ1
lnsEigrArzqMlW3vqqEloesHHTDKsXgT/lHPMVkGMReYUUSQ4hlL9KL1gqHoRd1DgpJiCx3hu/IR
g4yg2TPugpuCFFEH6dfORjjEuZ7qEFleNLDYiCd2C5+5HHMAd/d8p0FYNQNVkkmj2re9AkWs+mop
h3CBRGbVtFPJRr4t9sW8i0Qe4bFQvJCYcQ1mD7ZOZ7BvGgbaDRmmv/JJ/UciLclLiiamqGCoPS8i
aeeN3BhuC4LFIkJ2SvStSM+b2P3S/I6kWnt674JGgtTQotZjOt8zFRuOC2JtNu4rVh4fZoFGykEX
lLFhGOAiy+o22d1LGlIPzTZNdkeANpmYF5QW9GNN3xPMaSMwZsFqEjztw5oupVNRe3qhfr23uz38
RblLkCBjKZTnyPn4Og2FwNCwI2cTR3MRm7tJs+IdOtUI7SKzH94PqymfEEjjFpBk5UOYUdiSumAv
9Q4GBfHAX+ga23UZsnsUA8df/C69ErDWzD7gT6yxp6ZiAtzfD0SW6TkAkoh1WJvBmtDD96IyitNg
pckqqOJFY1qb2QBo6VD+La1ef6kyetqAabegxP2MXGAP+3ssecIg3tW4wqPhpmildiYZjt5BEdHo
FvD6Fh0hAHPQgcRmLMM+TZVpmLamUxawkuVRr0gxrRr92Pg0I6YhhnuvwExblKd7Cz8j/o/DvDOv
SqhiWAeQAs99HY8tndKAXrahYOjBgPeWlS9hQJF6H+ieG42YEjnrxvDttTUG/SZnJzNh77UtiPtY
FXnVUmGBO/dqyFea67Aft5ONXZ+cyTb3k8a32uN1NODZCB7i7UjsHdBdhCtgFfusuwe/1N7mYPyK
PXJtYj/Z3D+6HuFfOKlStQgki3js46BDfW0X9RI6AySS0Swff7EVVPtKFx4jNys0N0UHK4qHBIef
VRt6xzxmXAy6gw7cwyJ7oHHaZ/ZG+tQtc3wOynLaxhOvdFHt22SDL2CEXU3FzBiYo5N4042acWcy
bAu7vuYFreYIB52FmIKDaQmyIOQe4Uy6it/toEQaQ3fDQSS+KYyoIIX8i4pTeWlPYgun4di1M8mj
4oduAE5EQ3ZiH2gvp3EmPGUoLmiTv8C7Ub9BCkTDRKpOUF+U0YrhJN9e9uD7lEZ11ljo8eg6q3sh
6BnbWj6+wnXpl5XDHGCkmFpINhGG3p18g6A4+oRjBHsrL4idUJS+P3CqAhTvLCliYMFdMlxE5viG
kg05t/+MwrBadwPlkTLhh0K2z2nbRH6kL/DF18EUsQ8BgjomWXzoscNWcNEdNGhIeVflxy2lYIKL
D2KgftOt8mLP9jNm/VvAHoAbbuC+Eo9db77ZCRu4QtvqQI6EiGOhjr7ZGDc63nl0/tDdBi6IQNmj
kS+R811GnRDAxpMr7D/pHphUZepDBpDoIjDekQfe2sx+SSN4QIrlxdJB9QhYNndw12NuYOKeQMi8
bBPk+m+Fn92JOTPSLHb0GYaV8CboFT+EGFypr8e1ohQnnRN7D7pIap87hvTfTOkd6yS9CYNgvoqx
QILZh6biplpAbdEn7iYbXO5nHDY7ou+w5me7PPv9qe3YgerjexS2H5FqA9kSJk8cYVnkKY4MJJSr
MdMjIt9q2YwVRmcRTHHUPCzZIcRKP4x/QRAzAVUNLJlokZHhw43Qw4lwmmE3YHO/sOrMP+Wat6ls
cbJS+TwDfdM6ZIA4kpOI1ZdElCdJB3mzLmtiv73SfKlavz4AsmHjgJ7MMWB6lIRm7X3HOpulfUsc
8VX17aeegCHjDhvQ20H0I/kKfLxO6nBpYJN4hxnrHBFBIDDx7Ak9htPT4eTZ4NDkKZ6Wgpn6ht2D
1XsbMgV2eBui1W7fcE/bJjZXrnHBtN3uu0i86x/y1IBAufrWhqe43BdWf0wzxYtVkF8WOw+zMA66
onW2iumZRu6qiw36JhURUujWII3gjqkQO0eB7CPgzZp0mm8FCjpe9daK4SU1sB1X+w05MXppBMfL
uHKeGDfPRaMtdI08wTt21sMSqUr/B5YlP4aRCYgQZ87ej5iEDcw3ZZZs/zOh2YRw/m+EZsMxHDYm
KGs9E975v7KCG8GNBgeWvIQKDsXU30FRkF/PS4oVK+jLDDl0l7e0ES2yBpKZcA91qyc9F6nQQN0V
PUrvmPhGFnbFVapjRkPZlBdNMRndkLIo8N39/Tc7GNVwz25ck/oQhc5WRJ3zMJnscPTqkGQ9+zcJ
HOkrAK/uMZ/1h+c55Lr95xO3/yed/M9pm65tcO7/Rdp57ViuXGn6VQa6Dw19kEBLF9ub9LnT1L4h
sioz6b3n0/cXrIPG0dGgewYjQFK53IZkRKz1r9946sL8mQ5dmEVWxlV7oE07pGwc46zfesS+H7CM
olqrb5PyG7MJYq91G3W1qxMnoSvOhVKCOnRysAIoVwr4d3jpsAXDBNgyWfqmCPmoGlWAzd5PtyLU
oXd3nc3VW05RADYi6cS5TznWjDB77mufhQAFGf+fb1U2heo5TRSxaTS5H7+59orgkOdAQaTdPlBl
/Rhqdmy1w2WOQUsU9kf8aKNDEp7Lryqa72uRWv/DRTNxW/+3p4UvapiOa3sMd/9y0VzpJrIXJgqj
yIQAV/qXmRmlVCXRMssd6+eW7OP1QqZc6BFMXY6FBRynjhYalhtZeA57kHjpc3EXkJ67kGMWWtM8
s3mQ6FbQxqXnpG24cg6PENZPj8CkP36z2SzzBZcJhsTKywxoMxgIO0zqR6xCOFTDY13sghBQWq3A
//6Zkf/+zJg2mwYqDBcm479JEEg3TAwvCpqDpjX4s+NY6rv4s5D0CJYbMN/qlbMVe4VmIDtv3Oi8
kPRwmWVnRIm0jxWbHH3rvV3ON2Ylt2x+WOmx1WX9EQFdSi9HwTBW0+MI06BQh0pgZVc8PjmWPO+S
pxlvqAO3dESTao04+xk2gSEOmwt1yCbHiSIy/k5LjagvUn8HWZzGwIVJFY8wPHBlllp+iOdp4SHF
+L6c7KY8Om4Ft1CdbSj9vL0dWUfcxF2cNvpyraeMgQgMWkW04Huvhv2ZXDUf7lEwvSRQE2bZOOgB
OF0ZV2GYYhNnuxTK+Gxs4HEDgFnHCibW5r+/I4Ym/30Dk6aBaMXUXMy0pPYXWYhNWFKZTkN9iIlI
3/QUq/vWjUfSCuHs5MOdMzvmqm0lR2nVnRynMjZ1H35zJpcdxGajDV4mxakrFc8qr/Jz6GW35OY5
a1HwQyLK32qD5j9nfvV7U2r0o+VgsdVX8Vboxoc2zJ8yCq5wz3ZDE10ML/12EzaOTDwDfHCgYua/
sMqS2tHWTSFvY6u7zllJwHnlcz+cH5XicVo+2BDWIxHaVDwGpXjxW/x7M1wJ7j05btu5PYuq1XYJ
Sl+3zu1zrg/22YbumhCHcagZk4S8NA4K48n3+po/yfHQJnc1yqr7BqzuYI4p9tQUCHgQNxpscriz
m3IAbky1bMvWhnijuCoOvqwcwE42PMUMW+hsZgsD3TY/1Y5fp9RIqkhz6vSbrPld67I32RZHw8Kk
Wv7eoJDDQfxR64NvAn1WIjZXGK1+LgVlkJUPjmCCiUNCsFp0Foq4VUv7Mvv1jeqL0bm9y7g+eoX/
wk55Va0pXbS5nhQ2FKbt++DZ7z6+IsTnQuklz4PcmnoPDHlTzVRcHgZ1tMaok+cC90PvQsW/tkRI
mWYn31Y/PmIJeTa00KFJhENP4hPQp4eRafAa1OlhYaq24UcRdD9xsea1QnoIjyyEHEmEnWUj7abY
9glPyhwysdOwTxEJnWhU5Te1Iy+JgMGrWF2q4mzSxlBkkHQNqfzGTcOji7acnLWF39apviMnTm+l
LU7SdXWI4JC6gAgSFxYkI8XVChk7JZgcWTkf12gyktZKA+69VV46HT5/1RDfpVphKtkthrParunM
R9cv3n21C8mZN9fa6jWqjPdlgYd1GW7sfHwM4x4GgNJIG5XxUMajfyK6QGeuouja9iZy6zc3GB5s
U1mJ0/es7CHe2/Tkrqgp5TLKP534j60utaexKp7KqHiYlG6iZZTc0h57DYe/5qfDJrL8iwA83/i6
jmIRk9Cl7W4FwEmvAwXMlPe6oj8Wgh+MxyN66Zsu+ADpF2J5bMPwrOs1pwczI/Sw59KB4R+3ZnSu
ucjWXEKSyPN37Am2lYuQLRkYXDMZf+mSQsfMeGvbgiDXIYkeYmM4ThPxzoXhAfQoE65h7knx0CSQ
RZc8FXnPeaJ59h7ruAeb3vIoEifFNkdjAOgON1j5/7STyXhOZrDkpL8RIVqwGRFLK19ckjOZwRD8
IVsQpwi+Jx6cm1qWLfBWDiDbRhYphg0mUYaJnXzrkbyLsKLr0r3TCpvxf5cRd0i+mGG2dKoWg7tW
EXsgaeYH2djbhRhE7JI14T3DndhiVuafYJWdsH2tdonIT/McKcNyzVyNYr41QM33IUrZ0Mzxg2wn
zPu9+RZ7owRjS+NBdDpWhRYO3Rk2l7hpYbsSv5cTlrJ0r8FusJtvUnnpQAQYQ4Ez5wlKmnmSsvnj
V4wN9cTPTsLQHmfdMXbQ1w6lhvNR6JgXxyvmk9e+DlXkgC9BRSFAyCYVQ/2yZRjUtdGeDI0RvmIl
zoasz1AexkPlz+IcyVie6vl7+U2j/mT5FYo6hqA1IcZJPsVbznEbAqB7O0NeP1iW9M5+N8d7Nzff
ospLbsYAKzFzxsJLz2xGU5N2DpriFu9F6CzDfBdIiVdznOooRzro5mmVnVPi19dFH5VrYET7HPbG
AyQ6Yg7Up1w+hSkbvobZfBe4Za38Iq8hP0SMVFyiasmCZcsYTJtIs35vBFN4dNKU+U6V3ODz5K3t
iLfTSLjAVr89lCnAuc7wEFcFeLwNDMGzm71W+HGYKNKPiaydc6mKEF8v4NONzbhHbPZo4Y57GGx3
L3UglYS6k0HL+OrFGhGHyvfR+DSHONnGnVGfMW+pz2Oo/6ogp++ysejOYTl2KxgywQ5ngW0y9jq5
tDnDHFDC82BYch0HjA3Zi5/9wH1Noj5SzvvQWTA46zNn3eX0kKYZ40P0aLfTXd6wXEJPfzAErQWI
CfxB0cSH8TnAqOHkRqeZD9AhpQcY8vU9JKd+3+jpKeimdq9lDl1yVc3NyRYSHbNvYmPGEGUdT/pD
DsMJezk/PsaFD/cY5QIYoY77BG1hgsjk5LJTc/DEcrO8RgCV9zAgy8Amp43o8sK7CIb4xlAaFZqx
aJVTmuWNfloYwEmDEqXAhCIlTWRdNwGwugwPi4SLaERlG95/B4jXFa/uZtm1cqXNgF79mYbOi5XN
L0t1kfVTsWFOth8MxnlB27z3AWxHl3EfTO706k5sU2ST4mTDp7ELgPbYIgnc3y7U6HQco32IoGqy
i91QJz+nIDgv9GySG5y1pJBmXEf0iIFobXDEHfyo3fIpF8K0gohmP3sYww2kxpMe6ne6hdkQQ5X1
3HmMv5rLUifVE8fHEGT7MIZuRd43jiaEESiyM3ZUjcoveVTH58IhR/wCq79m7+dbxKAUT7MP+ps1
yZU8YI4yaOeU6fVlroiKgA+r2OdkLX27CJsYJRJjiCQgQgTpFzMBAqDmA4YUnPqU0g6vVA5Qc4r0
psHEFKQDKU7CHK6s1klF7BK44goNPONeqM8ENmGV3VW0VvzJIpLBYEtbXRduPyYKbSSjnUzBCLJk
2OvdcJnbqD/mGe4tkRneYuSF53FDBCx190IQHmtkBLVGL9rDs9/KCmUZRMpvswzglDTgnJlJf1sR
VoL3fXbSW5SvuMGhQfUMggqru1rzLuTKMas0Huhu0YY4wwU3gxvyYL7nKmWtMoLqxCUZQRwcjJt3
NQ7BLgyVFk8J4i4eKmkd8slBaGIflgZaKrZx18h72BL3Q9aYu76BxdXK+pguaJrSA3riSD7qg5aC
3+D3iySCPMeO1A2v3Myp+ZwqQLNU6hqC2ryVVpF5F3YULeaNbcCbotPvG5Qv/H80gFVOMvdJmcQU
WKuSXeWDohnjyfTNhIEMKqrA/+rDgbpYPRFzaIJFUkaS8FbeUUQPqwVsGX36E9mnb9JrMRir35Gm
HQPmK+iKk2GjxXghxXzo5ph10FUsTFMYw1MXOQgGTGXDhdfotRFi16TibXmDwMZBUbGVzXwkAdNu
Lkq0Y7E/sNtWb6r2XPAD36ISqexgo+pzLDeeE0bXiGSofTNAmzimrQ9FcRPVoly7g3xKJ/OuEu1t
JGFB+zVM56b2LloQQaplfqsSrFYeabPbKL6zcTyGIA8u2dmXwU5Dsi3fNB0+tCG5HO3A7QnsyICH
wD/UQZ/X2iQ/Abfg8w9KBIblOHfI+XJ7vKN7J/JuWiVFjZQUyddMPprFnG5pEQUvQYTBrdsHnyK4
LdCcg1a/aKb/XYpZmcAn+wL5zmaU5NshwXwYcj6rP8U4pYWS9Ii+uE+Zt7L7IHUhKjkSwU895xqq
KpUDe+tM8joP1fVQTN4PrAW/dQOxgFq3rR4+Om526NvyCyNcvLgBQDKQX3S92jGZ6s8e5NRUn3Gk
/i3x697EHm6DhcA/NM7pPrK5IKeqLolXx3OxdSyNRuMwCJaOR5jxRohhE2Lwto67ytrbRKWhYom/
F0TEhelA/i4xIACBG4uh+/LHIpywDNaf3cT9cEfvDgxqq+qlsO+2Wu/iq6WgqkU6VATX3LZQSHZJ
D6h3TlTD/nsvC7jRQxFfvTH5cIPwKw+dCjS6REnd5Rtf+ril67sJA+s9JHG2wwbdxMQ0FKNhxFp7
jLJocJTmriF1dd1XcqdEK6ofVy2JPdFeU5PxJliPVvBnpmKiVVD6+tj8iBKym4VSeCz9URlyagdh
iXgGvzvZe5dFOLUoMHT1UFUkq+QG1CTk1AsAt+DWhqqaZYMopR1Q32CoAK80QPJL4ZcpnNka8mRt
slATgMhDN+rI7JPw9wBg0edo6BxXPuwvLEmg0qquwzLcddSQrXysHZu6l8q+14WF9vmR2LJubvdZ
gWGUDvfkGDU6ZCzHZYoTpadoCnOOlpcO+6Swt8+xFRx1y7Ax4MO+JnYc+jGI/4h0xV0/O08tfvq4
YoNFirYH9TZ/TWqXTehBhxbPR1FDPKdfQ0/mkKUFlGGNu1JlJGiRI7cWToUtd3FRxGrRxEmUe+QW
QdfXyaLDHAdQhG5v+QhWzI47+NUPKyRXTC1uMWLFPOacruxIxOlYxKKj2pcAtFpDcZAM1rbypwd9
0iFgoLroZi8/mqUmCVNBSIRYAy9UemYilS0bcz233SD1FPn9MuBcmlyDrIDSlDeEYDNnB32vs+KH
2YpdUMx3zcBCXVS3vmReaVdjtyPX2BsvnlBW5RYCtWjMrWOsDegWnc8CGcSuzeRNmUOgnSRAfolH
+7Hwf1pFCPagGSh9scBRNh0Eb0+32C+lga2ts6FHWKIQHzuw0Pw1bn4DNn2S2ObCRE++ifX6LrAT
3dkyYdFhRp6mD3EES4gYXNADls2iWV6UJ+FcHdnRLp5V/VhGbtPEWee204/Z029ibX4klS1eQYUH
GPMSxVLIN5UX/1hgK5SinKth91P68/0Ib3so5KWtxlcrzbcycS6Dj2s44aKu6l87oApYY2i2lK+D
H4himymVlxo3OxViWT780k8KDb+GQeBVFRYJkE9UQDivsLLlvFtOvriscZ1mesw0E6+bP/RNiTnt
rKo5u7kBdSl5sQK+ShET9dTBoVPJjqq8q1q252XJZWoisww11KCo639Kh5yLAvLuPp1eU4veveXh
MuOHyNY+8451KUS46x1uiZfhdqCQY1fCddU8aB/qSMbu+aeI8YVVNIHfI2m9HlZQohyliepmceML
G8cq9uzlHkK1YFYfAzrXDPPrsj52ktlEIy8MmjhZVI1UkHXBXAu5HPzr4zjiOKWG8UITX73Vv7f+
8AgcxsAB684NZtIOy6MEwFieBlFH5XZZFwuGIBiwMPLhBcEn95Mmn1TNDGkz2SyTi2WA1dofvts+
L1oi0g7JkoDUSKhusxlxHQNInF/DUUBp8MNdTj0M9shntZQ5b5oSfzgpHkXCciIcBJ4SZom/QcyW
qmABVcf5JlAPZNnRO6taujPxU6AHPYo6f8ASkDXCxqunbL4kPSGhEjAeYHtTCI0HU514LpRPpNzp
g6rHzGIkPDfeKr0g3hAK+1KVlk7puVzlOLTeBupOdwTwWSRe+oucHUJvEo25ZCM4xQjJoNrR/e48
WcG3mvVFIfyUubor+3i/vBZxg/NuLpmkxnV1ofH/zgWS6FHIk8udXy/C4kzt4+z6wHbE4Ub7BQMa
YZ0sePMY6BBOdZp57iD8M0ICqPaY4Ja7GO1hNbTzTo0woZox83K5LVn9gLz5vaG5nSvvBekDGwJY
Box64zZJw/dlDVW6PuzI2ESwgtt8UBAD1qIwUR41ShLnjAWPvxs8LEJaVwnwlZpXis8UkAIVk7dH
W0KZoVam26dXgCOSaPrf7gYdA219GrcJhdIYG+pivC4jjjnDlKB0nqfwpfuyCaFajRZnjy/v0OVc
c1pqclVZFg1D3irHeFvm1ygbHiJvQm4ZEHlFc2PJXYUB2HrRTwqXQ9UggWSVNfnNpMwEMpnku3Lc
YwqbFRZ9g3pYyTWHeKLQKVW2MCOLNlPT7hZVoarnImWFgIP1Q6sUiAttxCZ5OFVG2yURQlvoU6g1
xcGUhEKiCtrmkQ9sHPPUqoXF2Odkj9ajETAv08Q07EiZ2AyldSCv8nshDECxZ2aak5Bp4jV7rWtB
AiaNWjR3FCiBc0ULc1CXjJ3uXfPwmAMmjZS21mqyh1BSHavht9r14rLbwvbPaY4CczWM6afCIIeO
GnJRcHN+vAYqVqIseK7dBGmwhtZH1ekl0G+HTnT27SN2taQ7qa8Q9pj2evm8qgoiwuzweZlg5OrZ
HF3/svhaJMisOSNh/7bBocATICm1bp3YxtWbaJdS1lVUgKe7wfw0CgZnFQEf/D3eArQhpYFeNWiE
AxkYTYuF2lxl7JA0Uz1NqVPR8dL8ddwWjxDNEbf/XiAk5rFYihWUUA957qKjDb/VFVXvFpo1HZlS
dDSG9huTVsaATM/KlY3faQ6CPNt5ultgfo3GVN/kdfbZpRh5UjnNCSUate0ujSNUxTnPDmOVV00H
hvHRiOLgO6yM+a3qEOBKgA5HFRK2Yen4d8znZc9olC49jiE0JegnV+hYzn497oDFyU1zafQYpv+W
xVPZjB1WsY0LlqvjsFQ7wKTFiPk61UaCpIJuF+965XwBTMR4Rykcsrr90hh4CGxM1ipfsc6+oY4C
7vry2OlEwKoOzFKCW5tgArhk2Ati7QUbo//lxPFePe7Lnkh0L2/XxbtlHuJoqP5TyUiJEmwpM7XQ
hcpv/3ILJBDKqdHCj9J1c//ETJMQPuFsFAa+WBa4kb2jj7pbrAp0JYoPJ1DeAvPEMaOGXNZPaEoE
HMC8BHBkpvJPxJTRu1iSeSjJsXfjkPjrJqph8cmXqWpKaNwvC5iw4BiimQKYQMbzYo5RpxNs2wRj
dKUH6hO2UdcL6aFNeQpVpFTIkzNz2JD9HOyay2xxdCcJyqzM7ZBrfE/E65L3gPS0su3nkAn4Khfz
YWx5BvKcg13zen1HwkynbF4yWdyKjiwqxpQf7vC1qNT9KoFe4nHNsVPcKm9ITNVvQpS6rttzFMzo
urzBqNaKGNDSEQHDl2vyFoGVfGDIkH3I9CuO66hlqEAYbsccLd+o6bsmQR97yt1xKF9btmSFrGTk
bPE0Hio6I+lB+oM8/L000O3cPJtm99oPo7U2uD8JcTb7xQnNZ1wimNoOnbkZh5FUnQry7UCDIZ3k
KylJWU41SkCiIiypqL4KqIdd9gM7+A/MLNFBaNgvDLPGXgdly5CQMwQinajaWiVEriF1zpGvTVDq
rMdMMT7wCL+rasxaJyNSqZkRNxseXKbIU2VA8W6zKgFntz1HSzA5eKPOoG/4VusbzfM3C+WixeB1
5djkE1GkrCuP/difvySFLdwcVC+5JDP599R1zt6zCjWGXeMCVEteb4ztDSsUYlfibBfyUOjApSNO
l13GZ1Oy0vR9tM2FxdDo/UfcNuuO8Oe1rK9k/KTcSopjdZKrmdjivBM5DEAqmxcVlvgWlrZdABRu
NRal5ttirhLh/iuK/lmdm+Q84u1sdmccqpCRqxY+ZjokdZZ5E6S/iu5t2UKX/SyPr5FDU2CWcCmt
N9KR9n4EPuD0ZEyNdX0rmb3uaPOvAi9jPSsfw+qrd7uPsmKu7sbcs9SgZItg1a1HiQDTTG4aS5GT
2GgWqxCK8XKFmx/461V1d3ngHdxoWPUQdczcAeQJ9tV8Y/ShsgcgBUbCX95ZpXcWwt9nevJzMeXI
BDtcpqBpNAQYVQNZBr578VoqMN+kAnPZzhX6JTEFWDgdwxyeBjd6h3EIuDeuFpizZNSzRk+493oZ
HRZjqIXpNRDVFHAOLMQBNfxLVJqJGyRfUJ6ojPzOX1lV8rUYC9kOJ4pXkDYSmm8kC3/FTfqiDIzU
sUnOGyKNov50i+YWEuXnMq6D7befmvJtdqmDcN0hGBBUIupAORVnqG9hWzZMdkO1+PCcviDRPC4D
YF0ysQOggWLpPeAFeO9D9yMSjo9gB3DeW/9ZtU/jSHlfYMjESBIwr5fKwYrqMFMUv87KCMDwDGx8
xdcCDhuOkhOPPfAU3qkO9maFzX3XG5jwpNPAsVbmOn0AT4b5HKKibodRPp28ekgZjPZru3dw4dVJ
RIudpy6EPauuPg83vB4GkFlb3gAT3iiuEuqFw1L7Lb1bITDN97ezy0wzdYggQfeJ/quG+Agx28Sg
CYputB8t8s5i50032JJhm/4MFaU21Out1xiMSKlDzNp9culpT1FfvrW6W20Y76w9p72DawYRXlmJ
qS5tVJZI6P2slRX9UJhvj+3sFhBr3il4vWguDVHxv4msrXIaW8aoXWd82laebzr7M7VHFIXKTkJ1
NgodjTgB8wY/BnOUyBJp2VL+Wir5rKKCkM90jHv3fuq027CYoQqY9GeWXZ1w62QbzeWHWhBxBjXN
QFejquiFAJc0VFqkdP+o7uOahiJTXzRUFUDb3YuDU2f51h9dXEL05nHx70pmjuvI3cGbd+kADbz7
GLduHajhDV7QrGVf7PIJ4bTByGpddgg3Deei0PG5kJ9Eu34oRyvVMzL4eEHTcqjS6kF5ihSRfTMD
egAiUzOOFtNT7xnb0ndUhOgw2cnZ7thXHrJZuyzeh6n6+J64GTWBq3OChrhRbnQ4iWR7HwfyojkD
Yn4sKIs+snOEzUwjWr8QFTQjPI2gAUbmRl3CaU7I4Iz7J1eReQrC7hmgQIKh1cLd/TXVlqn6QqFU
jeeycmflrqd6sAV7AqPAEhxfLyv7ZSr8VF1lt5xvs9I9yZJx3ez8yoYKmQwUXS37npTnkbQ+8Xl/
VLeHHJRkFzLepC1mGODwHHI3BCATM5tKUh9yT63qCQkfBzpjPPXXBiUaoZU0tqqyUpd5qYgVnL70
16Nk0S9uRepfT7jDwRanZF46wBZ7BZTHyXlSG4U6wdEcJS3Oe2SwQpIoSRqZSJlHwctWKLZ2Rj9M
13BFl/zDbth4RY0ZPtmbav4+q1LbVfA9Xpf3pBCy0XPPZuXhXFfu03KS9LB8sDvSKOWZ78cllQiP
6A8Hw8JsxhjbD/BsY4vqbpO8+6H2muXst8nTMyEebeGJWtNOWbF10HHI2Yy+fXwwVrYWnfUSb8Mo
L9/b4nky7cviIKWKXsecr2nunVHgKftBLOTnIHhr77Qm/FEK87N8JPjCKuxNTV7LUlUsh40g7NCf
ph2USNdXpapCL4y7BrOEldX3xzgfjsik7qHovzYDYceo6y/58BRmTJKRRFwqwzAZJMZsXcl1qW9F
bom1Sito7JeirobfaJyuAwbYNspGIzB/syD/97/Yozb//A9+/6sopxrtdPuX3/5z/1XcfWRfzX+o
n/qvf/XPf/0tP/THi24+2o9/+c02b6N2euy+6unpq+nSdnm74KtQ//L/9i//19fyKpep/PrH3z4+
0dISXdnW0a/2z57Cuuda2p+IUuod/vhJ9RX+8bfbjyj/+j/8xB8uxI7zd6hStuUwI3YYgnv4/A5f
TfuPvwmp/11zNVeHVOIYjmebUOD+sCG25N/JZ5OGKz3NcE1DM//Lhtgy/67ZUtqa1MjqswxP/j/Z
EP+V0uVCxzTxIGb4YXqwU/9iQ9zKGIUEJIUDugrkUOzFOpst4sOV8Us/1dfuQsjaBjSRTjX4Hxx+
9b9y/OAw6lQLLvU638bW//LmRW4XlaMh+jGhVeEdM7dn4n2yYucwh0Ypy3PufOnD/+/bKvfeP9NR
8anr64i3rd9JkQ+z+07sERhQOaOKPOOQiZ/snx6JhyLFBCb/syWwIsb9/tPj5z/+ZnMo/OsX/QuX
MyGw1GfYNB9aE+vTR12y4LaBv5qiTRu//vfvZUnz397O1XXXktKgS7BYrH+5rozrypi4gvoQtLhG
hw6Bz5Z5j/c+FIzcrW6jhtwlU2WeOB4wyGQm8S1ObMSCSmghwBW3MssRakG53PHkosKcMgQqFRk9
cw19Q3fhfJoNHDwyPd58CT27iHVtN6FopCL87CEZYXGMRegg80MOrLipzazdE//HXKgiDyIe7tHR
GNhFDbeWg2Y4mpt4Y49NvnEqd9fzn01DAlhbaEerMJ66oEDoj/h0HKeAzsYeVzhL3vltFJ78Aj2Y
Vb8lHpmPIhpfTBf7BCz7n7Ep8J9vaTFQWZXRYaCf2vpSCwDYAxABdGhO/dFMxJ/O5kc4Ufvg8Ppi
a856yDtGd6l9ahxSq6Ai32IHQZNnn/KwOw5G+8ssvDvDZwIIW/ELw6nbqKzoYvqXYSrx8WuQaA9v
k4FlvmQiiX+hjkrD8VHio+odhLVyGsIPkUDgBvezi7DtcGBJrLCRpbrphpexibHRKOurFsAWDY1C
SWF3E+4p66yQZOCO7rgxC/rSX3pufJEJxdzJ5E4YSbRxDF7KCLC+cF0wbUgEhV7sMc+eGH8P/pbL
dhDV9J6LkwP1YduSarbB5kDPUh3rSdR8JfRIyyquMiCXKUq2RKB9wZd4oVre2AExqPUIlzNSnIWS
9HEHWqScv0wzewnKzzxrPjpUlFi+Uqt5cSPWnVhPSUz81VBe/RHqgHR2Ru5aO9PpX+wy+9KGQmWL
Y1XA62Tm+KJN9v1UMGTwsg11IeQ4cutLm0xkVPuuEz4FNttVWSPtzzEQTIpiaxkNQS1k98mM3qwT
JWbXDjOsFBEoNAmumlsaqNu178bgOx6JTKJHKKwvgR/8Xm8jfKDIeUzEg28MOorE6LtJ+AZZ45Mo
JNqbxNQZ5phMWI20fo9NkM24aD6x7qT0CKGNdglxpQn/Wszml5aSPJgGPHPGrCpzXD/1Ap8Wlw9S
WY5PQ8LcnaH5NtZi4zb1JDYCtBlw2JBDNvmjp9dP1sxjkur6TRF7ZH0KL91ivEuLKcJjm2rb3NCt
3QBys66SlqkFEd+EVRJtrjmrMKlqHhl+oK+IROVGe4xn4cF+uJ77wGsFawLrr53PxRiMGjM4S+Pd
240eDrd4qTxOMvr9+OYqd8yvil+knJEk4aaP5OFh+xYgjGotElxqOiNsuvBaEZDZyG4jON7Ge4Eq
+aiem3HKL0k23E1QqdZklVz1yglI1O23RVECnklPYKpNUFqP/wrD9HKd290XDDAqbbwQ+y7bsXzP
iCviI3nr2GQA/+JD9YCfmL5vOrrNsn0ReU1dS8IxdsncNw2JO/suoGFQXg2DZZhGuADFsb+Naj/Y
2mrFFXC013KvVeHO67UQsyrWbMVg5NDbmGsaDESV8NFtZ1ZnAoe0FtpXprfPZLjcEf0Lf5KVqqv/
MYGr13BAYWDX9c5zhpdeco0bu77KKK830useISUgTvYmqHEBkfEM09f9q9+Dbnb2IFdZm0F3q0CU
VJtNutZMKEd2VI+TW4h+MxlsZszj0EZF4A2vdWWQru5iEmtnzqNdCOa8LMiQkDoG3q9tiZePr3Hn
Q+JJ5pwtf9mOmK1NjZ6sp6y97ewOskoadqvM50t5XDeHN4kD66tt2KhwbCaD1WXzx0ggN/wnmgj+
mptqzcYXPB72Ys87zKbzFDI/cfhgLaAXw/niMbKix7of9l2dvwgjqXd1BGvSi0hYUg/F3DLwLIBx
hpeqn15qL8Pcyb/XQELWWjRKrDnGlw5qXCCj526utmyqySofrC+j4HN2zIc2U51da+z3qnzbByXK
pdr8gqn1Ytg8jexlR200HwcrfdS1DJyn+vZmqbjrRKirdUwW6moeuVyNAHjpFdrnglLaFeR/3O72
FtQBf25uO6RDTO+5O11804Rc1lFt7iMGvKV0Cy5rGKzsJC6xfGXuGXH+rOtphOcE9XX2AgytauML
r3f2zji6pO098Z7V3L5OyWHs2T+Fx1cLXGYdo8DG1Kuv6pJMFUeMYYFHB6ymDHPqddLPyxdE8YNW
pgtPywNvl+21auJT7kkQUCzKeM/1pHOORsxyZdP+4EQmZMwgcTHmhntII7ZagxmK1dxytF9DM3iv
E+S+kSQ/Wc4JswrMIGWz1b3I33s4521aw0Tylf6EY1quY7Wr2Th+4Z6eIEKr5wpMkYgxvB22RFfD
vRySR3eop0NRNg0sWnxmB9k8xlMOGuvV+tatnT2xbzc17hprPazx6h+yxzpnURjj8MBU/a7zm9sK
DctqqNn01MkXttiLxO0jWoduaxfhM2f0mVvo42tbnOqEGF93eClHme0s24AkTDbEuh297zbI9xkj
s02YQWPXsfFnDuComIRiE9rlVsxIpgUrFo4k0UROO71A/VnHTqRt2WXFviwzxAAR3irR5O9IJK5h
tQXZVpPJfWvUwYYZygwz1H3HJQlPUAPZb2jD8ZY9U/Oe2R390roNmnSr2bwUh+pnY8/bMrMe4thA
SduONwn/LVpcDicfUqrRG29DKDbQKvcpzC/hx915iFssL5yKpxRVLK48N3R3SEKhOZAMbBE2aP9w
JI9yxfhqq43GddDRjhfJOg9LFEP13B2VTrMYAu9+ruGjz6Fgj7U+Rh8MLUlxXuuHxoeEAN7rmnyp
MHe5nOCau9hLLv1cVOCVs49bevpTFAmhd87MWYEPH4FKAh/WUKUmWgQWFMgcxzmwToR4YfU/tEcQ
WRPK3MAYSj52DuwJYrDWxDlfEWtT64iJqzH1B/ilRVA16zEbQAMM4wld8rH2lD+xQRB1A4aBSH8n
Ywo4vkrJ2BVKG/JSZSla3xgzVuiDk5+bOXkNUArs+tEQSB6xqrDQCfTawYWNvHP0Eg8LLHhHCWTv
4AuI6aUKL53t6NC7w68Z8/NTzKDL7W2drDEXAl1/cdsOHw9DbDgdCh4iDU93zT1NkJzXtTWI7dx8
stthCECucmCik25HNOTu0F1iHcAzsv2PouIA+v0hIpiW/WQfrOneEPONN0ZXPfOiTbXYU5opQUik
KK/DoiBQMwLNLIgMxa7lDY9I6AhteXDMUTvMjGHXiim3GvH+APOq9wVNKLCQdZnMCGsYrCOIYkVB
ZRAogOhA35qen2/0gvKn7M16P47unZVCroqwEeTsjZFCHyMldrLlcSzkT9+FOJaS9rwv640+j5+9
ZFH5oV7eRjHAbW1SFLR+u4O7Eq1CaKGH1iieSIikSqqaXw1Lc1uUn5GarYR9+MsiNRQvFwkfMdWY
kZCs6VHxbuKp9bejUpyMn7OG5dyYpz2FFnNxg3TYSG25lYAfmJp8+OWJYqOI1GDZJTchKpx44/0n
TeexHLe5BtEnQhVy2A7SDCYPMzcoUhSRc8bT+0C37sIuS7YpcgD8+EL36RkDMi4HFm95tJykiUGW
PJTwvVQZPX8/EqCjF2y1kXegtA6xCQvhLdd+opyL3RF77mp407VszV114E7r5tWdKy1xGVI1rpIk
31k/QrcqEjoQjGKqpQsucMVxR3NLZWOyMwq3nB7Gc61nEAvnsiNWHKR/LwlBukMkE3RL92VbeWNA
rtO+CoKsKbYOq9mON8zwHAMaAqUo9ENe4V7aMd1Spv4XaQOF25x90xVtkMdSYU+uUgsXrS8og0X/
EPFGX8iGMUmn7xUQI0jpvVKUXzWZJVkvgZZuIzbQUnUxyPy0lZixHIQ+pktx9qjFnmkbWp2sGmLf
guCya4ks2cldU0HU4zzqAZjEGaciCdvsHpWTmmTfcTmVvNuQxcjQcfJNK62qF73SfgYaVuSEOdIF
Te5dk3arVY2fIkKWwbI+aDVK2xorLovrTfepdpY/gz/SNfDfnYjQT8yGt1wfH8ampkIQyecSxofI
bLkL5LC/t1CXRkOaXCJBL0I0/GrtHLpajVGgWmAoiXnsCfI0HahRL9tiGj13ZycmRBlJHptjR2nR
S54gNgQ1zBm2s3ILgq/BO4PBptlgWhfrQ+7QKXj6knR+ZISe0s5MWjvzvccAADZfeILw/gDXptNN
FJ2fKytGF7I8VXaAY8TAs2k7itilBluX7i0Ces6KFj6F57zUtEfHRoB4EKSC5RgQlM1yudI2Gjv/
b7rScxiao+GHP/Crb2PtY/D+ujdB+3Yji/DsGEtGP4++or5Z5tR/zTlqEGXpD1RWFVnULJ741MDp
oBRCaKedKIQ3OibPtTVZ12lFxpUwMoiHCdFH1yJyUEyThFz5mdX7VTDnb5VtMPNvmesbXdLJmkjq
ptrO9ckv6vnb1DQEvzHPmdTBBJ1CElUIA4gdPl1u9548yDTVHUONrEM/gTo11RZZK5oXF1nCae63
xy3FCq8P4O6KEaHmgjqabpPb08pSe45abzI0wWcVyJ2Wq6IjaaKvMPznz/ammI4RAgbyQE5Le6XH
EEkBDYZ5PKwCtX7cmODmyfqrIKXp0h6hgGajEkPezbyhBH434mUTUsPuS3EFy5Ydq6k+9/lGHdah
iOB/MxJCHWN1bR0xRu0yi45eKh8l2oVWGrOARcu3IcSfU+pmyZ9WXAPSL7joWvPFFp++YJaCTFKD
Bl3IIBcshWZfQMjKjKS4I2L6my3LAVVeaVstWxKyosgyqLh/mRfuYYZ+iEsU2xW2Q1Ii7lUifNXk
Le+osze6esPrRMXjhhZXp8xBJmo9+njsnKuE0YQ7tv2BRoVXo2Y9KOMh8Y0EKk5mNA7gAAsXxmPQ
6GTDHhoLedHfqRIRMVGqEytavEr8MU9Mj1c4/8s+DN0Rr4mjI9SCu2YeYfj7o/YqzCTAr7oWb1De
i2wyAksA08Zhj+myJClEgAwyJCsrz+EvsZaPsYifEL+/lmlE3n3O4NqMS52NAYeqIRwJlQZmH6vt
IdGqt7pnqZ2XeuWFJhQBhpaEscfotTO7zcz1WK/k+UR8B3y6p7lV7l2inhVclNgMqtRPa9KFc2U+
wJAgoFM396qmnqxVI288Ss9CyCQl5bJR1Spw+lmYqdEi7FQgWy2gGl+lQ3GMDB8PbDJSH4EKx/jv
ZwgZWTcC26uLm96xSJeYJrlsybANjKXlDBT2sIM4BMNacPVmvPXK3DId4hAfoJ7oFEmehPepaLfM
aHLGj4opHpKbIJrjfol7SC/p8KujmHZS3ygrBnQ1H5fcRdRIBmLBfGWJqUAwoDkabbGRyI4LUewP
IcRt8uP1ihwDps8vNUsfb+vvMq1pcci+yUwwbD3d0L8cb+hLfFQGlq3G/ARNfUHoqHO65PEpTyl/
FlUIiCJ45FP3bpS96KjLihYb6ixuKYsDBa2gkuj+P61srKnI+4iRm7puQQzGERaHiZ0hFCbQCkc0
3qfz3M9bgm4M9pqR4B74z+QtEgJCgZASS+FXVV5ve2dEvQ1LmpWNGFuotTpW2ezqMBPIJaqFA0Tq
hxEJxYFk0rvSKMoRdA9h4hz1GfwaMayIJE87nrmUipVIX7tbmPwqEcuuRoi0vSKSO7msynfctc9T
V19lAx6FgjfBtpblmEtT68mGAepMs844HxGBTvkBHNU1byqYgSvBy2Sv+HXB2xXOkY0TmoFTc+TA
obHf3tX6RoCYaNPSmK7Jsnhha11MqRsaFuM0McYf27xVa4EDHUMCMCpsBistvNSiVsMFQSVnhDdL
wek0dYpdiDxIwIpOLcz0TdR0nafpLcQiA7FJJO9ziQOifymWDaU9NNO/czF9QSzcHsDOhoFOSmjX
VhHMu7G3R7nI3VZl1NpobziGFJjnQD319qcuhI884z7rspk09Iy3Qq5Z7rR9gLLWHqSOskKCj1/D
qY2yRQUenFh+idMIRWjsSXGoeV1pvZpaB1tb5TMts65zNRM0F0kq6awGaI2OulbcYzKX3c7ijTnN
ZL/0pJcwaeOTQTmuGzw+GQFEC7lgFXl+UHEQtwEY95ZxgLe53V9AakgPVM0F3ytgt4k7JxeEjvbt
jx6qjOs0+dWKmN8if+6iJHYgnNAafeithNufCMZl9hGDYNGXxKCfGD6Wa8qzIuW/pa6TvbUBdjWN
sjwc+h5xEvc8N/d8ZOL7ow0NQ8Gc76wV1HOuCFc4xJ4+z6eylAp7hd51U2vhm3x7cowMR2Y9bLUi
Gs7NEs2rSAqiT134ldfa8o2cAzjqFrynSE19DR87EBuWCsaOFkhm/b3EZ6kt9iBzEhLL+G+Y9t4T
BZ+JSgNhrRJpklb2U86c74vVpH75UsHoLQziEEcNpFtjNCQkb6kSyGQ2BSCUWmljkxsEX1ssOOl+
yHcAr68ZjYLhqBSejRLsRqJMxL+IMV6PkGA4g039rtWZBFnVdgBFyJuwIf77ymJPtoi5bJRtPl45
+zNNs5NZS3FPlq+1s1KfKcpZx/xJUY4xirdoIlgEdSP1FboVD8WgwedBnLOrV2bj1dRcJ9msKYkR
ZhdT9TL1ZONFLesArJpvtTRstbWse62kXyeBAXQvHnKQv8VYPAs/WhhCGO0NeFGrYS+xdm+I9MXz
uyW1qZ42xh6k0sOgNl8NlLMW0XDc0JJ3Wvith4kXIsKjuPIstXVXS0Nxlkgkrunmm4JuQs/JCiHG
BjKhdMKHDYq884qO533ipzCr9itryRRILY5TZqN4ukjKHn+sLWowkfKLjn0FdjaFe9otbvWY9ZOi
LwIj/llwew1jTmnwzsOv4dV6d4rqsLLNQXoWNhw9wGRn3JqMWEDlpcX3CGUGii1oclVcUUsrbyG6
NrVpvkzQ9Fxw4U6F+lUD/16G5S2NzBN7gnuH+1uehKBOEJmucvs1Y+iyp7ra6wk/WjtXXwwG35JZ
eV4F9RluGNIcKLXsHPFoWyjL67R2uOO/On19UoXyQ235jUxoj1YHWmnRBGotq3Z1oX7kdZwjB0IW
s2qCu8xQhxbpvcfZg8tlIyJhHIco80fBnM7PzXnWKvxteS0k6bNZTD4WVXbZatIlZpuepOIkJ3Qa
uAsSs7I17H/vHTbXQQs6C2/enqQL3iINYnmzQCqCV/k8WqEr0dbm7IecIjciW1Mfla5aT0qIZiGh
CRQ4XcqwEXdzZ2Zosam5NdYsetrq9tjLidNidV9gGITh6IsiHHdsvoZdp+l0r8Zmbxjzp5yG+HGU
a8d8yQVsjkRFJ3TdIg5DASoXIjtNZP2cddV6XjrjbdX0d1HHAiwXlE5xXE2uWl7ifpOoxC1W3ZTO
XYwGis56Y7Hxmon1ASbv1uTlEVMEFaN0L6ZeLCTfbbbMl07j2E8E0KxFlPI90PutSEGd3jBqaELV
kzQq5l3LmOgt0ZwSQb/UB1nG6q5jn79PBZ7hv9NofZemchNkHnPNaj7mkdOib+l2zGeMRPx5aZuS
x76wSo5wr1IY4bYVcyhzCXc9waPMlLfGtlcwXpIALfFY5Qqqe6O4m3nPJUw5IOe4CkgTp9sfKEs2
6OMoRY+2GRigjlNMCFfwr2BpED7vUPiCAwNwXqYt6l3jhjKlOk1sHO66eECU9Io8MvG6VtQRjidv
6dBEgSDlnZctiidUYnys2NXtxFZ/0ZpJ3efqjbFA4rehHkKpszOVFRPKdHnfFtljNMbmopvDARNZ
669dlPqq5BNgLpyzSnmOl/mnExp2Qwz9jxR7LagyQIdzYTnQnWaklgjlZ8RmWlfx0o24EHKoc1Lx
mZmwfBgAts+t9lIISXRQVC3aC28NuWNSz6igNYOwZn7VbHXqv3dhJPAFUvmBAoC3waxfIo1Xtjlk
F0VgAAxTDiWxdm4Uk4REbQv8rI1nTUWJ3mJ04CJaXhISG7gSs22KXLx/Bz2KBaxiU3jvNeQ4TZx8
/7t1BVIF1IuYa0Dmmq0CjRn7TcJvjvvLURXrJBbmTUQdSi7PeNniBZui61kHhoSI1eOnOhsXc0QH
/e85p1/5VVquu5x+E5XAXLmpfxHYuGbIl8VTlNppjQQxXGL/390w5lj2tu+x2sqthoii3mR00VRb
RcQcsUkrXEIlZod4YRDaW3hMWPci3NjPScWXrHmbxSnZEqmCmUMydTuRNDmQU+vLmliTJqHq1rm5
7NOMCiA1QDxiOd0OIthd2F1LLk54H9QnhcFiYFQrA7rc5fjpyXwBlc10OLZF07Ww0nNrDKy+24mW
XfhNx4mYkyUZNtG8o8NBcFMFLdKC2BzaFMzCdRL2PbInq6F9oveichQF15xFnAm15FqxZQSjEUi9
/rNitwqULvpnH8fIavTzBX2AgoN5lBxuVImF/px4VghRaSD+F20onmORV0QfkRSsAkfEvsg7pFZM
KLlL/aL1Gc7TbG/Md1ngmU37QsM/hi6RJJ8qWExO60h6k5PwyL4yD6RR4EmOGVPIlihdoVBApZrG
iIgD0i7TiK6H9+Me0u9NM0WDgUWRXHsx/5urvGVmvR0YKZiOHsr5e5MqPsJKX8nVjyqL5/uqLbSS
yS1mMuNFa/pTigZrUsAkCG0UMB7hpzYKBut+xbRrYE5ThAlpyqkajXMZQ2oZALjofXqxLNRh+De3
aNfmDZor0yiaKSEQk65zYil9x9oX8UwO6VFr6e3qyHLg8QJPM6sTgOWN3aL02LBq/EKV/ge6E74E
gJlIDVDZooAvpzT/AGV9m7YX2qpdCT8QeeFhDY6VdHRZg+HjTJZfhKtHcCpgdtLpNtJH7LSk+yhL
4NOx8AOZ9Cz0pYSDg2gAOQY0XljsNZJopTuMwreoF4RPY/QMpXfogJ6rBoTKbHR/LfbyjtAx6mTe
W/dGCyaCUYtKSiwxLOXgkAaje72hfcrIsAMAZyvfFO1+yehcShqMjjFLpGIk4KHOLkXdyH4pI57X
MAFU0HZ9KRy/hKksn2e4QpSWuc9c66VcULhPsI1lKlZ7VrYQSYv9JyCzAJ94wuUZL0a2pPsN7e9T
3WxT8BlyeI1ZeJjcslahENGe1WQ17Ej3fJaIIYGlAJTUKhf1EPIXvK8L2/EgxJXEbC21gqg0z4uE
iqgupK+8R+s557nkT9yNm1Jb9cIsWt3KGFu/wBG6qGV2UrLlV2Yh4gyEEQUysyVfzcr3MmbZackz
wyG2/F48e6A3p6PcWIcuqgh41HqqI7Ih5xRNrLiuHXuiiuTraGS9KwwiahNiMeto005IrqYaDEqX
ckKlDphC13iFUtgAmmfXZxpr8zBUNx4a3R8q6zbJDDr1daYJN/U9GTyZ16fjNVMnKagB+9pMXN1y
DRmm0A9FDSkCJAVcayOSaDusuAv+/a3iLR4oUhmTbwnN7v//KIvcYFKn9iLzYVX34GZd/ve/sj/k
X/37b+GUrMr7v6+QiM8puswcsQKdRVIGvTrCyuU6Mo/ny0I8TzwlDV9ArmuHtTw/l/CLiFuG6i6V
CAjpbMiHHGULBcpq3S2eAJsswAU/XW3tJWtD5mCDTaOrFbfC10NfIVV1nRVeFoObpZS/0bL+ze5L
JEiHpM8LbLfhte6mYwaM7cbPkARiPXBfa65hJhDHxdG6ijKJJqQpuKQwJfcyYXucD3GGAOavpnGO
FaJqIGzD5JPx5z1JvNBXU3gin1nJAG8SFHAoNZClaV1/ZHHWM0mYPtICGOuMQVbUgaZMplqgDkhi
6hrlHLVqT2wC11BJ1pe5ngaPvX5pK0OSHcFX+VbCJ1LUqJ7lQhvPTUWUT1LP+7qi15MpmYq09BJL
ObbY2qiss0dRVK0nZNXLTC4ciJAiWNF9cTajrZWK4a2vwpOe1U9LJrCmlfub3sL5nzCTumHXHplJ
EaG0jqPb56MGHQhEbSxl6kFB9wc4d946rIoDobczo/pltEiRruVvVgVePDG8SQvhRBawXQYmpQ2x
bSm07O1JV5HnWcqcPEqAvuNkGDtyRckNiTorYIt/aES2y5NMAGcLLq+cIgeHNyt3pFWmvvAWtpCC
TckEONRQOlztVFBR118UUS78Fa7YNkaz/I61GtMHbXhBpQPxG5IeMSj1gQFgco1Faw+HqqcjDSph
+buUZvaGoAJcuBSMMak4ZYf2A0coVpZymVHmM8srx54oTEsevKzkZketheO1aI7Qell91Vnk6qFO
wozA85/V9Q/eLgPTu/mo64nJRM0Wt1lYTaebDGmMtfSozpqXF60eLLKOFp20BzmdyC4GwrbZu421
+k0V7ZWglD/k1iMrStQT+OAjuzeHwRDDSJJ7tsnSG7K82I2G8pmbWLuoC+C4vs3bPWQ69Um/YeoZ
7gM2uRSHo1uIUuoo4loidA91R5cmgsTBAQlGUbg5262gRY/KozIaZzzfkw/pkqEZDfm+7QvzmDIu
OsSdYAXjGFqHRulwjGj8GNz+xSGydOVYiVVHD2LJJ2BEqz9nsgIOvTa9TBm1SxWyYSdsp2vU8IIe
Cg+EnIo3QwpLt2wUrK9se1C4QLjpcbA/JOaQjiZp44MJ7OBMgkZSBcCUUaCcN6NifupVVutIwpPn
RhWI8Gob8XmwmsWOVKN4QbLT2o1RUQDHmIQtFuUHKaShUnnCbL0M29eJNsaGbN2+Wm3LHa4leDBD
alOgw+Vr37BEqmc9f8XBnjEpYC8stnUO6LxLX7vti8pLG5Ob2CCaI+ztNQS0b/cUqS9ziYggTy3z
hYOJgXxXGy/IqypbGtX2FmaWmyyVzIQbeZTZokj898s0XuULgGnRnZP3Idf1XT2xWw8tbKddI9zi
VNMOid5NlzBSx0vfJ9NlwjJ5GmL2mNvv983Uu7VVjOypDO3cSf2xTY29NOjma5+ZL/2ELrJcv/N5
SpwBrs2uFghQKczoI117DY5SS7ph1BmOPuNg0Mt0xtOatG43FMzWRy6EMJN0j9btD/vKxUsADDGm
1oEvYKTctaIExoC6hMFIprhZX3wJy3oSRam6pXgx/bW+TJNS+XmTGbeV71hI9VMZpYGVNvmj0DiO
2QCTCBxanGdjiS6K7z/MWuOYTZC7pY6NIIYnZneltgl2hN6uCAPzJMFtN681+v/xrMGYCVQY0QGi
HQUH6fDoo/TYt9XqNx2hGoKW3doExkY7pcG8ab7ClUN+HNknQyU/AfmecDEEYWNgTsvgwoWUU7wE
+s+SjIE9S7bOLSCqEHzCwC0j9pdTGyMxFPpiaAGqk1Fct5i9wq2vZUsCQA6FlrJVa+XYnZqWV4Me
N2z9dH+NEGIhBANcK0MMNGPFclFR6jul6ijY81HkrjLBkmq6fk4pNjcCkmcqy3CU1AnzDiPgK16u
E5uvY4edmNQekyBUM5EPHAjzntsPInhxFbCqIWJdvWlMGJ4b2DXLpUMKQvCUDRpHw72i09PPpQMx
QnLjdaRzIKeA0u+l06XmFi2zvFMYinFsr76yZS7SCuFjeIUQuz4ixggno0HbUipieO7iKbaVNrYH
S7QCJHHEHCkqu/+coyRq7WxoDGeZmQnwQ66HPO7Xm7HiWcN3YopSdulM3VumQT3lyUidhwk8UCHw
4NrBg5SLiz9u0RG6Jl/ZCiJUVZQ3Ia3/Lnn7EiNk5s5arnrNsnwGEHwWVk7cuIPy0XFq7WFtMLSs
mNUObXoSw46hQLrgVLGmK0KL2eA4tkTQUbz7Q3fR440MNL5VM/uRBbe3nQwl0RezOkEvpPWQjWuv
DgQoxyxsAJ4D2Ivxdoygm2bkZQdzwXKamlVD5I10idZwJL4G37Ms4xUT4+qZtk5CbaQf29mag35W
STJpx47oEbzjSw/DFE1EoBlC604LSrwq+hBEC9k7I2N/GZrbMhe8GloIKLxD32WZNihWzG34s2+N
9mLJgmirXZ56ZUO6V5gpjWuFiKt6PQKmQxp0U7f3TqEDHikInGLASyWUseKsM2wyORRPVDYLN+N4
MojHxMUOnq7Tr/8aRz7JXVvogh83696Ahsu4AAXBqPloUvW7oLcy2Ggtx9qrDl4uG2fNQI6bE/Pn
ZiJ9dCPKKMOF6LIWcn3qCGpzBWUp3EJXGeuEFlNCxHj2VKAbH9P0VYnCPMjW8qCLsn7EynZaUq3f
q2l604AjOWWOi1Rp1OFgJBO9UB/l0jGqBum4Ai926+3l/+/3/v1t3P5tCGmRvqxdGFYXneYUuqHs
W73bR4BvjsjYTMHW25Ts+qY4KBuWMNn+xb9/kkvW/PDit4l4Hzrm2Ww99T72voaXMHJQKuhBsu5Q
iZr38X1C7v4cOc0hcaRb+W5+jn+sk8S6MH6TBA8/JYPdwlFfaRfUe8ONoLrT3VzO4Rf5yf107xrf
QktI5g1jlcXuVA9yivQRjV7tp3txn/ulq//hN67Vk87/ioxeot8g/ulVvifdZf3A2M6DgchOu2HA
AmHSvhinxFvPgugJ+9e2QqXPkHu3XgtAA8+sCMVv4yBfUsVWnrJv3fAIC1/rnejPTgPD96d+zhi0
NWejvkJ00+/RK0GtXfM91mcOhI4VI+8RVpnlUepc+B7wJocIJ/9uOKOMLiLoHAzsHMv0ky1dAwbR
Kcx9pDDyo/musEzti/xs4l4T/vCjI87zlJest5H2MGOafpoDwpKeVeQXaIn5oiLTIg0iqH3C44on
qm61PCySKyJX5Oy44yEZDuVr+ip8IiVglITtwa38QXOVV/U7J7VShG1lr/Hf/qy8WAHg4nxPXIRq
7COWibvxSP4FuAniCj/Hr2LcKXdQTTd+uMVW/8z+9FbPwfgePw+vEp53G6ntmUjiet0tT7zVkBD5
m7vQRS4yXlRjV9stgYLoYF/EykFNIjynAt643Ty6RFqG/WW9YjpNT1bJPoeFD+PKHSQW3HhdsD5N
e+wvlceyh2gltltHI95xbZYAe9+rdNUwdtkqgbfyPkfhe1bJrt2NQzCzh3gS78azvDgyN45wELmv
G+d9CPAGrMyGU1s4FUfgqK5KI/mcHvJ5uwMiOo5lH72xsBu98m97bj6E+xzkKPT94rC66vEF4aQb
nwt+mLeksxHUME3+01HyfrUOs7+L9DMz7t9pToPN4dryjvvEDvHGAVwASapdCd+66qPE6HmpXqwD
PEG2ZsZhga5NNsiLCbqaTnYODIbMPKrO8Nx45YU+HC3BYgtiEL/mm67a4Yp0rFiIKj2R+RBET/OL
4EOG85OD8dKWNy056ESKRc6bdJdv4YHaFBpO+UbwUfa3PQJTmmDtOtts1YtwwqME/eic6r09QruM
3wZPdYQHdFdYuv2u3xNLhpokvsxfeYAr/Fb7X3j6uxMUMhdVbuOYzvyWfWIIeTLuaFyqd3VXMYuO
XGBWSeTiSe9/4YQTwTbZHT5rV7mIyq3fS0eGPtMnR5nyzZ5vE9SjAPeZfsOuUC4KHwxKzX35ZIG8
tZvP6kWwWZnUvvrcH+GMN9Ne+u4+xcxl0Wq5whkw1GCjArVsciHfm4P5JMX29AfvptP6w7V42hw9
SHHXnbjPnvJpLzwzK0p7LinjIPFZ9eQ/3Xv6FbKmcg1fu6/Grn2rc8d8ok9cfze+Xr4vTuKTcrfA
GB8Yg4WHlQHyhU+IZj0NMtz+3/DKep9yo3RZE+lBHFRX/R3YzWd4ao+RX+7r386LQzv9brZNE2im
o8H2hC++gzyCczms9uzpjoPxyO85sy4PfG7+wtz+XSSa7UqUoUbRhNNmX3AAYZ5BDfQbiWcVve7A
K3Fn/KDjXBYMMJcJaQ1RvJxAzxs/kncNN42MHIyYMqR5DkgCODWhcuCT39Wv8RfJwWQjd3/oWCGB
wzwCerCn8Yvdbi/dYtTHfkoIx3EAYMjF5mYqJXt7NW3ah515re8iIXCVE/LKSo7C5GOORgCNvE53
uyB8UWtbXWyxfSCInNeb8CSzd3ykL+i5BUbBwA39TnWl87LHeKfu2cb2Nqfun+hinuvUGR3R7U/C
03yzTutVYIlKxXC2TpF2Dv9OmERPgkeXiA9DeeaNSD58+a49GzfjI3rilfBhHJQf4dTtef5SmnoG
BgV+NDvet69tgBgoQSlqi1fLxcxgxx/6b3REJg5RipHnh8Sgf9qxkRjZke6lCxQtsuMjxwq6CJ2C
jQAYgqJlueZTC3j5V4xcIUg/cf2GDyJtrs3wlZ6Kt5BbmxocvTLBgTZdGzKZyuEXVX/NOcqWcN9w
HoqTrx46kqwPxeKlv0CM4UGYjjbxylTP8HJY9AqWE4EU5jhEXesMH8Whq/eslNBUGNznB+HMChaV
9eIoiGVYgOzXe1z6G9PCjZx+smPXQJp9V7Dvev2rdZZEvz5igtSMXePPJ923eEykq/Ceuf2e0l2+
JX+jc1o55o84HnTO1NsigRHzBscofHTCFEHqn3LfH9lxFvyIzQtxR8tkEzI2H5H5xm51KT+sd2p0
6dQIQLQw9jrCF3N+5Ljhj3bJsLzfcPG3kHVoU/pvS0Snh8D43IYcC45w15+i8a7PAQwcp/OJ+cYA
5Ddnwlm+yzf5eXmHOGZ+M/qJA/NYXgrVJavmtV7c7g+PHNFL/VH5Fh58up4UhLHDB2ZMVz4IeKpJ
5yTPWUz43T0loVE6yKzR4H0KXCWe6Z3yJiaBbrrzAcIP+WB7yV8Rabz3+x7lLiGQ8U7/CSEJzA55
muIxFB3jPP724j5k9iUzC/LL1w7BoD2+CB8rn/ToQvUpruYxARc0u+XyyI95eQz3sHuRDZzivUpC
7X24Ikys5sVevO5PeFAE20q84ZFqe2HyuhdSKvAvkgeNRLXgwztiUFxcsoWjej9dteGkxwRS2vLJ
+K24twns1HbGmZ28dicjXBGeFuqNxNZe2/uETP67RHNJYuhuvkEMRFKDstZAmUwuosuDWfpkKe+L
ft+uV+6w7lbUB6l0YtFmYYX8YTjmPdyn3VIG8oP/3hB2JW6D0V0eJIAZmbdpK8lNxTNZwAvylNIj
fZ6ePdHvVApp9aKr5753OvOZRlIYzhRs9d/20VtPfboPKUM/0+Ig3TmgkD/JyctmuH901+Ra4qkM
psaNnsCdNH7G4kXjjMI45BgHk8Kl/gNuPeal/6pdZwWfikdXjDJA30fVpckChnOUc6iQkkv0ZX7K
Zw6J/G96Hz/JCov3o6t8VqfmEAfDsf9QH3XuL2yE0ZQ+KVuQJLYpxY4JsiscEErG3vrsC99EUVQc
KwIFymtpOFgAQRuF12h9qn7qzzrGubGj9UtMSvO/keZi9yh/8XYV6l+8Zcs73kVsWLm+QyWHcHAT
fNc76GHXFmZAwJj0ufST4dg9se0M3wRht57XXzITnqr31LTDPREHlF9B+YoH1QZ4OuPNO9eaU3Ox
sI7odsPDylXiZrs3sB5QoNj5C3VcX36RNlAxGj3PzPXe+D4xh2Ie4PUVZOi6s535YOMW1m/aeBdu
xRNOmVndUY6zvU6Rin4j9lz/8mJrMEYcN4Qa0Laj+IZu5amj6wgEZaexa7+Y+w7BNHNFsEZ37YyO
Pn1diLmy1W9ufCEY84C6FcOPw8AcLFvjtH+Jo3JInMUwgvJ5QZD/WnJUB+GeusUp7tlRaR3NqwIQ
XIfkbJ5qvGAmVbBtnOMrlUP0yTOTH8cqICMDVSPIwvpJX4M69Ta/bYaC3YWOQSoQajpJC7SLUezm
I3N15hTqPsTBV3sZTwRpoE+sf6NPiQOLiip1MJaUxwwux2soEQ3x8yF81jOMmPuYO807U+dIOIQe
FRSUxXSHkJrybG6fZ7XxzQchE1AM83uPb5/aB/7vDxeDt2pGGU9Dc5B3wrl4nl/MZDd+WobTBmq8
Y8r+s0BVecbQwnZSIpL41rLy86AT77mM4SNEUjTxvjvGFH6yxyDYlPfxCw9ohXLcU4PiHvmIbE3O
zyA/5CdS54HDHvPn6ALisiK3+G1AsPOXQcBD/WY/QyNKwWq62GSsE4plSOiIxYPkVj74tqWb+Cne
lWeGGfyxuKPoET7w+owokpGzHyuHiysc809mdzQK+d8uPCIg2bbsz9EPp3EhBCiq+ov5hmH3m4it
PcHf5qF21T/hCeipRMAnPgfAZ2frgZeRuV59moICevh/pJ3JcuNalmV/JezNEYkeuGkVOaDYgKRE
iRLV+QRGl+To+x5fXwuKiCx3iiVmWQ2ezP3JJZLAxW3O2XvtebXw35OQHhbnIaeeoZJ5gZlN1OOM
8dK8UCpgvW5eKH1M4ZAYW+bq3LvV76XXZCm/ycMSnCuJEtIdwBxMUvCmbupjSH3prfzFqtUV83qE
iDPv1n471xbum7utnr1yGyLmXavX0tzaJNjc/HnRzhp7LS+L1ymSqOcJ5WL/QkIvGTOxwQdioZWY
uwBQV2JPwNAjYs5ne5hn+B8RfvKsoghdDtf+kV01ZHN2l/HcDObxz4ECnzf7aHNUlku2TeizWeXr
52bva9fxu/HC6LwPjtCUHDBXfTAXW2un4C98p7eA6EIAxqSAubA0pPAz/Yd0LTuAU7WFGGbBnNnf
3NI6mfs3DKu+WoTrauNjgb9THqbJZhKJcYaz1spdPh1ibToMK+p53m54VF5eCoW2/JyyD01bPOcs
jMWPGC37Vb/UdwwcbpK/V7f+B/ZX+z4m9edXeGjfWASkB2WZvqaHIVllrBN7d0Xw7ANzFA+F9U7X
7Vq7HjYhRuHXCHRDfDU+8Mv619qbN+Naj2YUb4fwyl+zI3Y/UI5zXEd7G36Q/k1IOO1G1h7/BnuV
fM8s78167BY3IR6YQ7bLjsjRxfVU35To+izce+/B53mauc/xB2O4fWELPWzQY8r74JbpCAylhOWM
fJmr6rl6Nl6rZ6ZH/56QwVlwVyy7Z86u+g140KW1XUd7eWG9lDxtBYJSMqTIa0YW9Mre+rH90Tl0
Y57zRwRq0nxAR7oh2By73QsHdjeYVdc5OknwPkuZlh/NviexYTT9LPeFRFnmKkIUls67g/0y9Fsx
b3fuW9c/h9VSIpVaXmU6Z8sZqn7H2kWU/nlscPhwiOuwMc7k1+kB6ndFt81/uUtDdUZ9SboGaGBg
fd6Kf5itjO2wy2+ZBdEcis3Amy1X5b2x6VdcAflaW1Q0BB/xGPsz2DOUJHoDL9A6YKGkubWbts94
CX+mbMv8Rb+Q3wt7FVULJvBniYl8Ei7Mcse6yY/VC3YKlYOnspceAyitBnxBuvv6ykIE3YnY3Ui0
Zjaff4p6s8WBmgtYbnI4t0oeacT7GJp+eJHLzdOiDux/FygkXixaX462wef/jxBhJVFdMFREtK2U
1gZxyDqO54lUwxDDlDbGLxL5REurNvjcAOJVgvpS/ujZ0QbHIR2/EHcJPK4rVMooRLvmLpJDoLwp
78fPW6zOAw9DN30Jkd1cNXQ28HiPGjK46lpXiNyIpziMzy/Eft40em6uItOPN32X0qLU2VDGZVxs
xIf4yCrRXgupAbCDnIsiLPqERULu8/afX8zxMbYkb0VzgSImAmPi4sqA7YNvPyOyLB0/Z2OO7hEL
IoVnHe8pSg5KtMP4LhvhQYruPCoWHdEDiAYUrM/lrtPVdzUCvp6GHOZMe+/yeTdBQfuvSJp5VnDm
ciXO3wJ3d+ENH1ru3ri1q7KFJXdAb16IXqx4VGT8x9yIRlcd9MrJTJoS4Md+b1UN8S9YLajM0Dhz
8ye9eh501KvTnwO7L1CLVO/gzg8izh/KvrqvYdAzR+pw0eNjZ+aUUIfnAYbQqtZlh8r6Uhmsu2jw
nFxSdxoHT9G696miP1guhyNLNWB7D5xYSs1RY3fv0txZdLX9lDejsYw81EBuPz52o3rL7WADk+ku
daL83SY7C1B6My/l/s2GfghO3sfR5zuuVl5XaV+tG1xWzDNxvC4ttq5W73Ty4O/gsrF/KHGKg2Fc
tTD+r0iypItZWTd2LPptm7LJFC3FwCKhHCSN+koI9Q1kobawVQtYEeKMuae4+Eefx8b4pXcIH+HU
87g18dKI2S40crPBwL4LC5/TsGJfCOdTQAD9CXSxES9Zhil03Jm86AnQBbaVmraSXTqdDmcgE2AK
ppQm1Q3WVVLPkqRYlXq4yTWVxbgcHv/623/8m2H0P8HJfL66UDTZNukQ6Sd8F6s3+trIrNKRow7c
lD6XK4/SQUgVQ5oESm5pUu2S8Up//7oK2KEvH1tRNUvYBs0tSPR8/zdyjlyZ5E33SkmnBWhUiVOs
NFeB1d0NJl74UUZNn5Q32PBuTIGek3YyJ9tMW+ui21x4K9Nn/AOpwzVQVEvVdNB/vKOTO6BEhjwg
Dy0dl0SMeVhIYCGkDz+zUUXe+rdeTn9yAsIwfKFjue2j4RbjlWAnTBDMheFgnXkvqoIWVbN1Q/0S
1WgQ1aeSbU2vvCADnrTTf2IF4iE/+njRXMnWL9wJ7dwAVLF4WFhMZFM3T+4EoZb5mOdS6Zgp5T6r
Sx5JhkQnyU6LiADEm1x+S6l/5Dm5Mkm6qnCiFj1be+QAuEzijUYEEhLjEMQhB5hIZa+vG/wQKF5s
tziuyvLJRgOSDyhTa7DrsPNogReQIzgQIQ5bBHa9//6mnrunqqZZWGTtiXp1Mq4HT89ZlbzKsRMW
QhM8zMwsugsPz+cgPR05xGrKtiHD37Is9c9B3ON0HmpBmENbGgfYNPs2sbadRfG75onJKcFaXbof
8xYcg+APnb0GbXqD/6PHvh7vTZ8RFVf5XXft6vY1936V2/qHqCdmCVkQRXkzDgA0coDKcuXeyY3/
KyuTcvn9xVK/0LN4AjTVNFRglIpQ9GmI/PYwCkPvFU/VOA4ItqaelUErMNE40WoZCBIjVjVInMTS
1kROLOSprGwv0zJ+8pQOgWMEYcTsPzyhfthR+VhNzAXNg1Ywdt6dm9jlhWfk7Nyh6TTuWLws1fz8
/m9vV6uEmVkBb5eRddUoUG0wXJH5BvVCSdrHiJb65On/0RNcoVG79BDAUZOBgE488feX7uz0rTFx
yzqKeoShJ0PAQ1iiQC0vncige2IVEWnJ0EYGn5pQoRYrz+B5qlta7B5tDCJz3r9/A2cfX00Yqi7D
eTMZiCf3Dr/JP8dgj6BoXiqkykYEmlbj8Gg3YThTtWxWTU8evqwIIMh0c1r1IbSpK004mR6bHDb2
/sOdgCgjYv+rOlQ+iN6k4Ord5HEOuyfmlC1q7P3DofXdn3Ai4GVTGJHCdjNRluoJQ/X9B/u/XFnb
BPirqbr9ZV5Cg8oAkkunyrZGQ4nd1HAFolpb9qBm6hAt8aiIdUzhPIT88v2rf+WeqYIRNhHPZIB7
nwHMvw0xsu51YK+sCcPE6QFSvehGuqkt2YmKZz2GRkqBpKsvfOZzs5ZOIqqtw/eBZHeCk4v6Jm2H
uCudsedeIrj5YdrZj+8/2aXXOFntAqNW8YkyYBH53YxmudLt5MLke3ZM8jAomuC5oMl9OiZFCKtF
rXkoCmWpdbQAgJDOBIhwWtzpvv/EBOnBwiiaG/wye0xNNOPRD8cxeXrFNijbm1bGH2qryrwbYrpU
EGGpSvk/gtxbkkzJiU9jJJOM8ujnrM3DBIzyrPs8cH9OwDHbRaXx/YX7DNX+c7bXZNkgbpu5RyDZ
P1lTdCNvNAlYkOMhTp/VLOMzPU4WKiIoUmd4zCzwxbi7aTmAu/Gkgq5JztY3F+n8+7dyGujMkibL
li3YrBqqYp1OOsUUqDvkWuEUKbRbmu2+Sv3aqhX6uMO+L2t3qwGs8LXt96/7dXeCatJGWGcRBPQ1
dpzQiHoso7hwxtGfWyrPZMXFvspyojNNJt3SvbQfmkb8yTXn8025zaZiaPrp7lhUQTAS8ok7TLfh
R6DMZiv7kpfh0/ef7Ozr6KqscIOZzfXpk//2vJuc4TRRWpljU7shC28ldZgZCvfCXtP+uu3VFOu3
1znZbElabLoIRzIHJEUtCX2O5ptTvjmTemQBSqbTV7wn8WadVWHPvJ2/6uHaKsIDH59aQ9u0S0lM
mistWWjosRTNl5chOyGy2xLecUoylU4JSiew1CEFiS6WR81IFz32+1xOAeojb+kNGUUvdJ9G2Igq
XO/BS/CBqS7H/FBbG0XlLcd2mSV+ct3pdOgUONhXwiMDMczqBSDmN3zm0rrjQIlnskMeSS8/b95a
W0ZeEPkeB2L8YgBFjp0153hKq83ra/Rq9qtioZQA+5hjburqebZGhqQc8DFuCO967RJTRrgKXWfK
3/By/5cME28euXSwLcOmhjkq1rI0jBd5qYbjHYfmYuVSYc0EDfDWxG4TRogH7N5/Csbx4AW3348U
5czCxIaSWAOZ2UDRjNPdUhyPksYxLXPCBCCA6ncPbZzutU59sEvxk2pEO5OHaI+d51kk4V0lfB1I
U4fV/xoQ9GZI9QfM6y+GUiwUP38cpfiHMkWGq1pNDGSsrsbBp7BTmGSMeU9la6bcXLchVUhZ9a78
Xlb4q61oj62NLpXuP2UtrVMJIKgmfsZd92DUYjfWzYNKBExFIq5OfhvHObErC3+hYyMk/ARrQRwA
3W7mfoeXM9wnqk74QbhX6/YBy5xXvocDIVma8j54ysqVrB08mGimleqRmNBV3tN6DLjsrksXKwhi
Sk2LohwRV+BZuJrep6p3hO9ZzYNvKu+fP9ea11VW7VHfzqsWQoWKnK+OxabXXMegLdiU8rEKW8ft
mdMU/UVT0zU+i00cpDejr955hn7rRbAh/PJRGsl8rSlNar7/6HfRa+mTzl6Td6KSuHJfp9WN3pDV
Z5hU8+3yOcOOeBe1Au9Weoc1LrvnDMqYcjFcXRgh057vZNJi96AoFJ8MVJnWyWTiJlBL1XJAHQ2G
LPPKYVNDLr0yBXXIpDSWQSLeAwTsSDJK5Cwytz2qepqgrtY5F97LtJyfvBdNtXRwEwKWhzg9olBl
adsuTzIHHAjy9E0kScFkVEtIvLCuGlNpNwjv5Ssp7469Vb8pmfxQlShrfN/WF1mb0020JW/d1f2F
RUz5eurQOKHJpqkqNlTM07m99IZW8hszdTwsA9S7chupLI0XxOXe1u3LVzcZoRNaauxUFpwtX+rW
TSO7Fxa1CY58eong27Ke2bbBf6dnRWIS7M4dGvCy9iNEgGSF/y+RFp/cEEwdsz7sh20aI07UsnU5
0TTqyXOutwJZcRziaDTfDDKGsRNQlu/v4P2NN5krIX/CWKLq0ZUqUM66ZT0fTelOa2M+S0A+N3sh
EpMyAmQaopMSKuYXbv7Xo73G+UgDyWBQ21DVk31YFdV5HOGpgtDa7GpV0HovjzCoZm1cHoouPcTN
gPRHG4HFZMfvX/zrDlqfVlNiwylvCcM42WdGbY67SQmxo9i0m/ArzfthOFCtWwZmcd2pyf0oIR76
/kXPjCl27eCuLYuNkSabJ584r7Ks8domdrIIySdawjyqjqPZAP0Ib0GtX2spHrn+mITWHhX1+/cv
/7kF/PNp02WNj60qumKaxunGzAvinBjGInZGo9bpLbaMDjK0BwxSlFZvw9jct5gDaG+T/plKoC06
qhNFS+SJbD+XjXZopm/bQXQ7VHj5856M3CQ7DsO91tyA8SOlFou+VV66W1+nCd44hw427YbB25+m
tN/2P4VB3dpsEt44pntfww082u8hJnwQlBdOB+cGhkbRz+QysRMyTl7KRypMvJyIHPJ8nokEW6Se
tUqM5sZC541ljBNlLZ6/vzFfN8x8PIjpGpDzabI53XbpOWBNyY5QAvHrRX4k9/EAkmEu58rj5yUn
83yhq9aF8fh1W6nLHMm1z806L3zyEBgVRYzatSJHaprNELcOEdG3gSlff//xlHPX1JApd2k2ZEH1
tIzLtqsPAn6346XG3mw5w2c8aBTcWCqz10LSriNdXYaysbRhC+jEdMxKDadVM6wDRIFAqohJ00br
WXIvjawz2yWugSKzf7dV2eRE+OfQ6iW1T8MQ22+JD2gM/AfN6JkD3GvI/NumfVXcEJFPCCNKuTTU
jGmlPX0ep6nPMoCEsdKcvDYLSC2gHEWOMIBL6Bj9qIDAWpCtjHk969Y1TLcZBk1wDZBIUs1jlbZR
FSferY8Jfta17kgcaHDzCby1FYyANg+1puA97pMIYg0rAekuPPYUzBS1nOOMQxSSN+nSrdL7WMdE
3k8EmU/oWJ3rGOhxk+ATiydH2+GTZSAV9sLogBd9/nOAeERW4sbMMZFTagUH13U/6srYlC1IhjGT
J1O8t/RtrbiCfQySI/hJXQ/lWw/cjwAjEujxYqtKcQTwvMynY8CFATc9pF8urC2m0oxiC/10wI0h
DFdfZ6IbOumHG6KXI9fIHDZJiRqtAIjiGs0mSyGRYJp6x52z0PLq7vs3cfbhInLAEopQweKfTCSJ
XrB58LLYwdOJpIqPLUfKwbbqC4e2M/VGRrAwOfcyqZvU+v4cwbjdtDQnwNDpNJpOaBPJIOsnTGpV
tBu2UAeYB+jBuTe1Zuz9Rr0u3fa6s8dLb+TrTmWq0Cu0iWyKn1z9P9/IGMrYiEGzOkoF96Lhy7wv
V5V3jJLhxZisnFUV/ywLYzcZ4RP75//7Becq6Czoui3LpxU5HgOzjXxmsyFy36frXaIvS0r3wmSt
fj0kUwRjZqTPQPlePX1qiUZJlTFjxjAjWgwCzv8szmPUWdY+GhQoD8xZoVY7JKyJWVczygGSz1o0
JmoJRTzC8MDJwRkFW96pfRfo4jmBmaO6hA1Mee2VgsDp8jR8brYhnUHnhC/OlGVss7RB+LURys5m
I3X1RsrzI5eS3Bf1epAvzvpnr5OqwboDe2F/6dzEXCTLpPrlDP2tpDQgkaP82FA2BQlpo6yJg59N
/FMH/NJJ4Ko6dqQkYwcpApjvB4Y1PQGn0wE3iiavrmiEk5ysc6JRATx5ReRgMsalA+jfBvwAgbKA
Whmg/cIkldXVnc9ugi3BXtjVSrZfLVs/JGhrso/ew7oSJK1TsV0KWSBBTftEOfClFQrK9t64MYR7
M9Tqwe4pZuQMBlnLj3odPQmtfkjy7Eg00XUOqH5WoZzUy1cCVBcFOcOTjfJIqZoSpDiMSnGvQWsi
DH4CD38EGc123ybSMFPNazzG960GAia3yq3faOAt5CUdfmLELYCn5nMacMxl2MsoTnsZrKV67TMc
ZpERwNr58flny0wWn1c5L6io+NnPUL60qupn771FhZX5D2/f6da+dKuppJCwshXlJgW2ZEftpqPJ
OZ8eiLLr0Af5g2MoTckB5qfJlQ6FcgjL9Bh65VvjV+tR1g9SwC6z7piwi7J4gMVxN+okiClUv6LS
fwt/KgLkSOMjSjCHOxxeTgaLLJo4U1ZsooyWzPeWwWXnRnXVaugep7lYs/iWDAEfvFSOW6fFSZB5
93VFP8uSLiwD5zYYiqxzjMTgLaZj3J+zYmwR6RQAEHGkWpkpfXrv9e5GDheKV5BENBzlHK2OG+9F
Nlw446hnliCFyXDaNNOs1U73+6rCU61j33ZGV3kH1/YC7P/JUnzSPtOHMP/RKJqjOcOHORnLDIQ7
/oucWddkcB3ttn5IC4B6dk7XL58qVauqR0ChkldPvQdLlagf/DJef/+snptdqWkpJvt99mNfjt0t
tNW+9LLM6UIUbVa6LhrqO0n3UEbpesyjjdxZS83HoYVKc0h5c+hIZp3cPMQ16gjLxzrj38bW+Bb2
+ktiy+8jLLjQflSS4RhV8oUz1dnbqyi0JenFcKY7XX11SYRBaVeZg51uV5hdiWjoyavzrSwHe4/N
Vhr3iyH0VgPBsBcmtnMba157qjyriiGYq/8cW0x5XV3pBWOL8JQrldGs9Po1T83KyOaGFD7grN/4
o/yex/I7deolxLZV2rk7Q20esObPotpGxgx8WpPTm+/v5LnDLm+O44zGHoyT28msm7ilDnCeOznW
2Qu4seUwGi+hwXTp+RbhY8a1nFJb8gxjZ3pio/fe04V3cOZcxZ2RhWabHLDs021gbulBnaRUl4qh
fZjuT2cKx6uAmNcvumgfZDl6yhLzuo/sXYCfDJ1HFmovYTW+k8W2JzPsJQWyL+m4Zi3lwtN5ZjlW
NFQ1QtNZk75051v4lulIHRoldMO5OvswjOIQVwygwCv2dpNeagafOYUxIcuqaigqkpLTiYiR4WZq
NaYO1YFl6aGGh2cyg7w6z00ymP2B/9lfeJyne3yy8tKvlw1NowOtq2KaoX47uOdj15eyS/EKx/Lz
iI6xxxtu1TfETF0qfFvn7vbvr3Uy3oQURqGuT4UyAR+rIo89DxVIXZxwlOBY9BkANhtZo66tfLnY
jXlmYcKxt/YgeGjNOZb1w0T0Tcj8niLuynxYy5n+DKg+oZNPOgm4pXhc5aTTguGR15WUH7DE+iD0
tZpiLRSJrbXNm/LwST5GopnQfoTNl3/oqeIMGvtCowW7Eo7rylfWRWot0qy9HYJ3T7UIvExR0pHW
jgebkovaZ06dDSu5ENu8bHciAfoiDatyrHZSVxwiAD6NhNUUA2jc3iTtsNYaXGpF8ysM60NLvDW2
1F2fQjBJ3PHBiOmUqIJIowyT9lVggbCJyQrMf9prP+J4lukC5osrvxBl8xpVplOCLJMGbbgCpC36
eSsTkqNBpFkSGD3/JFwKPspSRyWJG0/fmGiCrNArlkmPUlpOjjnSLCqLFTlY9Za85BgWaso6YhYk
+WSMQPACK10bVaBIXrDhCcYJSqtlFXodws26g00HKKobQgIimui+SdgkanTGJ3x+zK+YqPvIEmEl
GDu/t/wVZCEk41SwZ4QwvLgFOutQaKuUWCBbyvdg9PDoMOpHO92DOp9rOfsxS+7XVcpSaECNi/AL
t2QHiehDYA+ygupARuPWsMuPNsj2XpmSGVmjpXDRPOlY2rO3ylae1RjfYhplT2G/hmU4s0xwtzQO
ni3gSG6OyRtIsfAd3+B3Re6NTKhVAzhA841lLa2nIdGbxZ5w861tDphIeZPTPAAkfYW+daVFcA9d
/7oLmpfM8vp52gyr76fLs8+PYlkKk4OGbOXkwGoWVVEPJhOSWrnz0mRG9ru7ISfxApWQPpiLZhRb
PuKFefDcJoX6B6dXxBRolU5e1vAHGCregIuM9o8ii10aJdTz0wsz0dnlyGCHSYeTkjPgmz+nIh1x
EPB6kTrdIJyma/BEQYInblihmpIhpwO66e9Fqd4ExOIUyuWdwrkZn0XVMrnGVGFPD44iT4ok7ww6
Cng44gLFaYP+vZPMa/73DqEAhz6b2ODxnsl/4QcoXkEiXsslgGSb4mNDIE9dl3eRSqSWbW7dhMjP
ygCW7BJE00HOnCWkklph5TpenL5nXk1kr7eBK74l3h2YAmlTrVHiUEip5nsEhXgYiJOumQ+ZedAa
MHAke181w9QjjKUrtYRW6g+T00kejlo6OulI4I5vXSnC2iW+jJD/Xa0ihDktBnxyvWaWFtwX+b60
MzTsOqYBuR6P093MIIPh/+qjuR2aTxylosQE2jCAzwr3JbwlyL3sRH64UodwYerY+cwbGhy9ueIF
FGra8MZmk0pWQQhOgSpUlVj1XA1bjyoDGEcFhHDsBisiP0ghQKBex/kHRirApDJs7r4Fy48wovN0
Ig1q/ZD3XbEc0Pxbee2BdxA4tBU4FPQerdbcVDImyricElnx2LbhEzm10DeSSSSO5zNweYEJK/j9
M3huvTQ1jugCvRtDdXpGf1svA7kykjRqU+iH9JjUx8SMt0MnryKFuJr/r5c6PaK1ObzhDOSj41uQ
FFP4wik1djCJV10tXfhYZ3fJJucqdCnI0TjO/fm55ELNs0Iv+VyRU/mk6Xnpwu+z5bRvD5XhVfGI
F8PJDm74wsc8t+uhSkNJiq0W57CTLbJZIitIY6aXnrYvBPQkwfJS1zvLF+TWcn/5+/cX9vwrGlTy
p2DTL9UG4NSoW+AYOmVYYgArD1Bljoo7PGdx+VGzhkB1Wnz/kp9Tx+k+a9LHUutErWydin/GKofq
T4KCE/axf6UTctiiccRsKQgalcvZWJsPFWwmsuC6+MG2D0UExbEc2COU3dTqy/CY13uJharC7IrP
NKnZkQbjSgxIGwwpgzpB8oiVGNsI0RuFLhdT3Lg2c8u8Gstx5bl5fWXZPG8drjSyBqhtb1s4unOe
lW0QwJeieVtdKe5DGWOMq2HCJUJzskR97EVxl0opEe9UYhE0z/3ahyYspGiukp9AbbbDdTy5z4sK
aBICQELCsitOn+kVHP/X0IY6YQDH+/6qnh21jFmNVhCtaTSof47arnfJSvNF4nRF/hEPTwLaSOSO
a/B1O1Vf1M08xO84XipknhtA8IAoZFLQ1b+cDKqW6OlcNRMHQvVHOHL7xFgdh7g+JpMGoy/zPdyf
w/cf9tzqT+cJxbs8ffncXf8288iijBAkQz6MWEIycDVXAp3WtPSXmbEJbeU2zorDtD/5/nXPzXi/
ve7p+Tkc9bjNDDnB2Nyv7JgxFtrVrlOV5zJrd9+/ljhToSaF2EQkxrGUWeGkVF53NoEehDI5Whre
933bzQNk6x7VWLWMa2Jc8l8GYW50n8bVIPt42W2YGdQNFW60S/74zKgczXuPM+hHptnfhp62h1XZ
Jy6AUy1G5Ccp756JF6vSgeW5xmuIRnKhqsjySKfXKxiDfgg4xxgf6wakyRg9MDfC7oU8tfTTNXta
bNG4TSrc2iS3PX+aS0w7lIl9wnYndlGGG6mQOG8o4K9nnLwoGGfs9aX0QMxGhSWEurOrrLzWIOOu
rkjTIxgSKdUiNbrXdtQ7QuA49ii1sULutXNND5JzB/ySTBOW4BrGRHTlqTCEI63f67G/mfbNRak9
2+yI+4qxQaTCwvP7Z90bicGqD2HW7Ih7yBdWJG37yFh04GcDyf8ljeWwMPx6Q8ZsvTNKn7QozK8k
9F5YYs49NGIKoKbxwNN6KuqM47xCd5lTV885XWXacwuOopb1ZyM3tjR8n2siyi7M9Oq5wSvQZOCG
sGgVn44nzpceuYVMEGZs7VSA98huXXWuVFcFJNxgSodSphZcFQjHdEMiDRN31wdh6Hhh8lA2tDVz
lbZvQmoH4eupm7+gtyfcqh0ntES0hcULL6EBqA42axG3WIAVAxrE98/FGaeAjscCnYfKdEOt8uS5
8KSBBHU7hnnkJkv0UzjcZSrefans9IRPRf5WPgsw9UkD/PVI8gnbEwJh9pBRIfcwIkqiXrUNs3Cd
PpCqh34Lq9OK1AKcuPDbifSIn1pt6Zoa8Pgc4mUtEUARy1M0tEzua9D6zvcf6rO+dLImsts3lGkz
ZVP+mUbMbzOaMAc7qVUtdno1XBQU1UGp2Yc6I8qiVPulItx8niWgwxNVOfjwFTjDp9h7PbJB6jRa
BRHHAKiVtm9fmIfOCTEQbdM6mnYJ1pfCrNcbY+62TLa57V83QXyU4mLvZxijDR0jck3GSQnHuzL6
A/DHW7+vbwxaX7PW5eRZV9ZTt0z89KOOuFFQ6pG5JR8DaQVWx69oUntLaA1qH136deGaymdmULQR
SAUQuNHYOe1qyqHrmZSNEvTZJUFKEX6/ZmDacOUNyc9oRLi6/ZgF687fiA70QBZG442QYTd0/rs8
FOotDTS62zHEIM2d8jmbAtWbMhy9kcdliH+SD5kuurS+hY4K94RkRZFT40hNnhYjaKV5CFeV3E4e
tgHquGEH90xWACrTzHLiSOik7aacpWxtk6kk5Gg+deGp8wU3xd8AUAPSF1OgaNuJa+p+4FO8f64K
zUdrKKSFXOQoTyXt3jaC5xQZ0kxrdGXW5eyVbMm+jsSb1TEFm2Hz7hny3DXYzaStg5BtXpg/IJZ+
eK636T3YT15ozD0t20/rSWs9EoP5Y9oU1rH2XJXlQWmad5VeH33z5zZQFbr//GJNrg8+e/6ua9ci
r2mQ+1uo9e3cC7pfN66s7QSrgaeH0YpqIZb0siAyRVh74pA5PkIEZIptYX7ltTPGE3d0kH+k2fB2
YSycGwoI0jQZ0QqH2tOu2kAzIa5qLXH6MIvBQmoz8L73iVf1K85zXJ9A7FtdIsRzmr/w2USJckFZ
cmbTgj3RRmduTCv6aYGXuOuiSKYNmsi4fV2cP5kWiOFWFFwb5KSOGIrFiI90FsBavvQUn5n9KZXQ
06GMyw7xtPqe0mNvuiRInaghRDJPQ0fPYJhZgO7nWoG9KsOMdG0bDwbPwDJxfeChlePmGbnPfm2v
1DTcuU2hrrVhigBsBRBCcrlkY902vXsDLXNOYNIhsAkOZW+xYlfDnrAs/7mK/cdb/5/eR3b3zymx
+nRdvmU5waueX5/89b9WH9numHxU/2v6qf/+V//151/5oX/90vmxPv7xl0WKHGbYNx/lcP9RNXH9
b5Pn9C//p9/828fnbzkM+cc//jq+c+WACONWfqv/+te31u//+IuJc6rt/LeNdHqFf317+gj/+GuX
lbX/t6tjmSG8PZ750Y9jVf/jL8ky/o6J0aRrYlIX4rzN/e0+Pr9l639HOULTQFZ0E+eUxtqRTr/2
H39p5t+RYdLoMVhT0GWa/FSVNZ/f0v7OP6XZwRnXkBVhaH/9+zL8cRf+z135W9okd1mQ1hW/mKo8
K9TvKxheNwYX8iB2rAr6Ke3PFcyK+iIp4yp0AhSUK7PPHw17cFcySP00V5t9qFkk3YTdJk2UeCXX
nkJBU9buedV8FiVjszGIcUZiad7nUiEIalXhbo9Seg0Nmq71qBt31DptL2/vTICGHkrrhwyOMfHh
XXJdNXn+rJU3gvzsKJDHHxTyUziRXbFT6zTfArDEORgCRqwDxdoT2iCwurnJgxU188gj9pxTIvOo
Kg1L/Cjq1uBcQUosOFBC0d256pPqm6MsBUhS9W+1kG58W5F451Q99NRE7te71OiUoXuRy3JORkf/
GsAikIraWOTs2FdhYmbINzEhFr7VrrU4Yy/uNaSwfwqPhhwR9lg/VmhiANvUQHBsCjimrPiPqUcd
yIhXcTImHHqz3TDuB9fX161dHIWFKwYP10op+niZBIZ9HZqjvyobadl1i5zkzJ2mBc8CRe3CMjGj
ArC9Fsl1a0fDtmIP6HKxntBOMw2bMP8EaQUmXXzJaMs5p74PqbNJhOfl5IqVLBoLYoBgG8+Kdk52
sU+lrbtvEIQvLPWBxvlV4OkJeaYKeAe9yqA7XZPSKZ7gTuxlYaR3XtO/uB1dtqSPIS8lE8i4xAUg
CFoFdFh10E2EQhmkb5U7vW/v07JVdkmDj8NMYn8F7WVEYSDZsNlQKSzqTCJMuuRgNtS2uqmsgIxs
HWeL2+DhCMb0Dlc42vpCAWCnv/McFU4UJrpjDaZ8Gwg3nrtkwVSR5JYLsrV7269ubTVRryxg6yxs
03RnqD392xoYCjdnyaFg9b8ZO5PltpUti34RIhJAopsSJEGCkihRsiRrgnCLvkciAXx9LfpFvJrU
oAZXYfvKshowm3P2WUvCqT26gRigNYK5SIsSmFS9Vnuj6NVpKqlFGp2TXUyEIu0ofnaGWE9r2tsv
wojTGbYdxjmAHirAO8AHRaSZ24dJgIm1IR2TXcWkPts5oNLkfgp1fVAhc2A/o4z178P42M3s6muw
RfnQ3d8gHb3gI81PGd7DiygrnnsEJ8Fox3VStrEX3LbKsx79fLEeOY7W+5GjzT6XxWuZd8ecJyv2
E+ZedLHGPrTdZzRVodv77stir7jaMhLbLo4B2nED17muqQ6ByKmD9FQ9Orkuz+jPwNQbnhcbMzwg
CXyOIWxvn22Ggji+vjcrdmY8TlXoQf+PCoCALlXdXZEUW2TdZ7/s1UWbAWnI7Aq1e9NLoy5UTX+i
eIJa0ANpcFCKNX5R7Vv8TaHfG9HmDQwYbjdNELLvO7B6oqZmY96//JWEBcH84bQYwIAmQgbRdH9Y
u2TKGWFw5X40AVWscwnpTJcfApD9c9Bar24KRiOx7Ucr9d8z8pzUp7L9iLl6N7tp+1m3ZuQNYxM2
rMCPvHY+nCnNWbkYqzGr7QWRHF05MIPsc8WFCxMDAIYNrrNpq72jErwSE92poqDFrARFc4bnfWyt
uACEZJkY2s7loLDAiMjz/rGws4jQyZeEkLFv/baIRY+u9JsRQDSVuXpsLYpN6zD450ChyBX2FGd+
vu4daDrN0kBHkS11Y0YURr3MsdiCTz+Y8mi7M0MKpyY/mhBOkTTNfKP9nhfAaoR3VL3dPab11Dy5
wbIwF4gjr/K67IFZQ8riXJegUZkeGHPHDUk6qOvkDdaLLMXV6qfm6mvvZdvgLMIFT1nAqTj0QbKr
/d77qcHu9a1zRkX2nmo8IH7d+Ydm30IePq9j4uyUWebnGRzJnhp6cKDokkd5ltFxsoziVHTGT6do
9SsyjGtbOczvke52qSqERTW0B/YhaGOD/dKs6kOsrPzmH+Fl1rXj6T9kIhdPY8C8feN7yOlIl0Zp
ADMrVQP7/UwvfRitUPbejzRPgnc7WZMnOZhQ0WxC+F2iT4rq6U4XNUTC2iCeTvrx6G7FsaZR97xl
zJwWxFGvnm18Q11zwUigvrXeYbRoOOxMD2q0WcxHMdEIzQOF4dhSpO7a7MFpGHo0xJaf6lKul94v
P6vcfE3zxbj4oAHnsirfhvVXNydXlVn3eQvjs/bUpesgtW4wWuLS0sAhyVWFOOy2Q01LBX1bPzxZ
WR0zMsJv9Pq1ieYLUgQATsrNR8UB/Zw6DYi/dAUvlU/5KeCJ309JMLwE3FCk/TvFdPjep71z2kT6
nPvUklTp05dfSyvUa35bRNlHzcB/TQEPDLR1TX9xb3bBfJGk8U9533wmmQOvvaxhnJXZHM4+Ts2F
A3A0J506wn+2IjezTjh62jdVAa9rRnwdrtkGV5/2tKA9ePQGbwodLIkPQd9NYK05quKp0gdvqbdz
2gi9J0iIdHht0ifNlCDSL+49Jl5i7lbfGBNc4rwwn7e8TsNBus6NUphMcZi6Lfn2KYHjpUjgR+zU
3d6qwFrq3vprreuPWpXm+2peBPbYd0aNbxyMfmwN+PJ+HQMgs+O3dA4ycHhCjQ9bDwq79GnDrhox
hv7sRqRmdrB3+64Nx6ArHy1pAtq5byTeWpwzHzb+WoCHl/0gTgMVI5pqE0JJ8pfoMPvukFGiew6q
ipK59cPqCQOWWpjnSvT2g1Xa+bHo2anJFjNDODb+aZiU2A0mCHTGzZAK+WzryuIuVLcMMUMSai+D
ZRfntqZKosoVIWvln3i575oEXG11q5ItufRLUkSTyZzg0JcmtFT4hdMcXOy+jWY9gBx19BB79jVV
UtzoXixjl16kmcfMcbXnrpxsYITGZV6S7cioBBflsRtfMMugqkqSe6JL4dKp77ei0X2Ymyx2e2gD
RUemgfH5P/3WcyoAmB4qgNtMCB067nG3lPbMNBrO22DCRZxcETZmL9Ddp5HhtdNDXXwhF2jO/rT+
HoTTHpoAvVTGpG+W+8XjsiFFIFbX8fngPqKkCv9s9qsk4ue8m8u0/tJ0bI6W2EJ8ET6USEs85dTy
GNqlWYRITgC/Gu0DlgciAgyi9q0aD/Z0H/mi3hBuPuCr1lfX2VUcHgtIFYCXTokmoDYOeHih1vi7
YbayB9dp/ygU6Uco+EeXetRulLI5j9xMn23D+NDIGC6yf508o31ljv5+jChFS3fDvBV1Yx5FDytc
l6r5nPsDGcx0MbZn0yl/eQXHDgnxqGeQ49HnXLjv0m6Isg28mhd8b5ybkUl9lYn8wUCkiurtJPw7
kMwsxhfTYrpqmuj7V9Wx5/LzIKgA0cu5VPP6l6GY7GFKUm/XpBubAmAJUKAT9bWmLi+T2e1VnqyH
xuyYmxyK6bnmqLVInR7SQiGu2OqHmu8iwm+iHlKm1SmzER8LQAs7WkTmkcLfe22N484oN3GqW2cL
La+EADeL6QI1gtgkJWlZtelp9ddvklhJZFvJGyj/nJa9yNGz6mvG2W3XDNu56RQTyhOv+YnPyLVg
gavYSvzh0+s7PsK+m4v+2snmYKf6JbBy2OddTDq4JR4vk31AZjHGR9feT9h94WKO0WrbD1R2d4k7
L7daAi6+J1qV0539uWbv7LbbvWkh8mx9bHMaJOmyPLfoRxDimudxkfbZWIIDYW7QfQaH8EG342Ee
S7KztMmx0eG9N+z8oWyAgeY4vXbZ5MmnyZ8Vu527Rdy6gKAZNjOKmeEdR5/uU3HfUcZy/qiHAoPS
/TDE57vrWkYl56l7HXMFwy5R1nUDWZsghHrw7j0sVXV4Fa3u1VuSFPleXhwpFr+UtSwe+f8xjTzm
YkoUW0Zp1RBAt+Fg6pkKg1z78N+hTHt6eSgyiIYYfCC5TEVwEbr+YvqZMV6joRqjiv48N6LZe/gu
HxziNEjs3EPgrd3Bd/v1ENDvOhFNpVAzl4eiRwedL5XzOth+v3eREICmZz100BtZdO70DbqG+TRA
rPr3P/OZfoKpu91Wd2vUJExtB059SwOD1y7LceYKRFIpyd11JkLSc9g+KqcBcG3dxzK24GzYHHxV
zpnagDFPZqc9LTVPZW/IPMps6+RN/iNRLh3ykSF/ivngr35zaNXXbHHCcrgH7CCOHAq5/PX8zt/T
mCAxMZW/mOviBWnTr/c6yqlYQIyQCRjYwaO9YVQeckBb6JfZ7jEmGXVcBfPZSqEIUo+wntrOROrX
9llysg2LRyCDwlelxWdRYtlKRh+Z9X0Z4Ed3GKv3wu0B3G+WAyLSH85TXwIdRTA60UlCWQKZ07LS
JzrtzZvZNZ802uKcmehTyoFxby2s9cm6ZNiVltdauHPUTgKSaGLPXK7Y6RYuLKLqvFOt8rdtpCid
l6AEqcgxPhAs/t57xYerQrpIrKKlqtnAXciFbjJg+TPmqCrWDxw15lNC+DmsxgTO/P2xHKx2Z2p7
juuyfOzW7gOPssvjB+LLb+z80jXr97GG0DrLtb0UuJeO/gjWX2/kwvq8/GQ8X+7mADhlqbbxOPvu
o2MZTezolhdK0nrHyi1Sgp0l3Q3Zn83e+W36w8wkcZMweczkeJNXxmlJE82+Otr7dW7pPI04ubhw
5/6K5GGqX9cVfqGeTeBChXWYkdwdsnT+BVWHH3cV7JweOtHE5ZPICM2toO59bDAYdIXmpZbXxA71
aqTHoffEvisbeOolJuc2q+3jijqYRjI82pHekTSDbJ97wjuVHeOypYmQ1szbR0PazLRzWpE5gXtT
Yujcjc6vHMtCInr6ezq1IuYfoVRFgQkfPCvvTRHW7WOCTRkL3q9xOzMOnp+2cQkeQS6Rt2ua4LFP
jHO3lONpWArklZ693ExrcfkZrvqydiPX8olFuEN101hb8oiS7YubK++AhhNJ2vThk1Y5d5YzPQ/t
c5PriF18uibsR5G8K6n6ju8LRatI2XvwhpDUNWMrk8trkaH26iiGEmVyuiB9HLc/fgGib+mx3y4d
l7Bi9R8QCppvbura/ES2Cgoa9fGSuym7R3PLkuFMdw2WeeVTTp/SLHL9EjZ2PZ7RFi4tc/uW9qpz
3iBEDL0G8rHpjaDz1w2TGzEY1Ah1HtVJkUdEgBZO6mAoV6chujl14CSW/VRnyXtmjpESXXlMMUjv
TZvTTtsA+wq2BxpwNGvwNnIjmCIVVPcCfyoI6WzQglYqzy5Z89C8b4HLYImHJCi+ucO0PHSU3Gci
Kds6PK/1tF5q7OEbicU3mir1CDyZmIjzyL0jKqbGf54WAQPauNdz3suFQ5dwffes0qTlTFSzqGbA
WoOiRGZP+hRnZMh2ibiJcbNDOyK8yAdrPuE7iusm02dj81/MejSfWyQqo+LCqtvnzqyP5jgFh3ar
nb3BdnCGxxYOSl5oqQH7bQCs18hN/4Nu8Uig8zLOz6v5qLgOP+al/qwmY3zvmfAy5ubnxEz9K9M2
n0kBlzpNsq9/O1ZRoQIYiaCaZt8c2834NlOI2Ux3eM1K1hd7sB9La2P6BI5BxCJnnVlWOLK/2CnN
vMym4r7ip7cDvrZhnQBZ1VGdz9ZVC6nDdkzSqOUhR7Yjsj52MazBNjHftrXccRERp8DgoWavpnHK
V7sYtuDWLPNzUOgpsjOPeYQ18hbOe6k215NOJmcnU45zfUE7vTTTv+7mrc9V5Z7Quo63hSOgtWLi
Ut334j5WMwEXb+wyPfpLRW1KAmpqir+FHMSjwzwgSvF+R1/UOhcmLudgsShijCJ7cg8yUP65XwDI
uEhKkj6qM22cRxJ5F9TfDdG5YDqmS49qtW2NU++rV6JUfP5DiW65Hk7EoJpozmjeEkoGfLxm+WOl
HaYV8CDtUFGtIcwT+VPRJejluXP0+Gli+pCwe6YdK/lV1kt2qoqEIz5OM8aDg0fR/vaXKVoWrDnD
yNQkYsDvYAemyKc+g5aTUkDK7vY81uZNbCWxZMVthpONfu6/fLmRt7IHUNp2E8skaR/q2nBuWZbt
i1F8ZPNkf6XGZ5IYCjq9E5PjSs5MaKSXwq/wDOKWckd5ppALlanwEfXkrPPs4sbeMAyKMbV4MQpG
ovAQz0/anM9Fpanm2n752iikP1sD68vplsOc8My292Ktrcebkw8UMzG0cabNPIDz2ANa2bBYCOD5
5cviMhxbOO4vy850jPS2uUrZUo3Ubwg3vavUSPw85yFgX7ZMDatjXIDeu+hYvEBCJ3FBj871UiCL
8xPqjbgi68bjHykqPDIEDsNUl0topKlxwsqW7sjWIrUtEwC1s0521gRwxunQyvyrWMybanZwAumG
5y3+k4rOPDKv+tgPQ4mEGX+1x0t9a6mVo09+Rtl4oz1FStuVT2pR8zuBc5JTyZ206v+anTZ4LQsz
eO0kFYKF2oQvn7VrrKFpGsG95FyQdXTPuFaZRfCT/jUDRmJwuHvUafkxknyIWS7xAVJneKE+ErYL
aFW9LfV54axHWZ9WVLvap6bUuN2EHa/mCpLFJvqW9wDrtfWdkWLqhYqQbzXlH67XnYDlvffOr3ne
9L3CQRtRiL8uwnZKlpQ//JSTc7YEZ9Lifdx2CMFdzcF2bKqXYmkBq08eg0NMFFSrfOKok55TcVct
ZFmxy+Z2xJBkAJ5nJCFMess9z4YVhEqZsZMypjcFA0iguRggg+wG32s4H7FX0Bsuw7EZMTPlbqg7
gz1nNZ+X2q6PvtH88A3rLuhMo9xqY3YcUvxoziky+NhcscadsDeGZcV+5LoUFVJPkzX3njyBQHYe
wkUJG547ZeOyuhlIhOwSnZl5fyN+LzmlwbpcT5Y3d/GUO6+CEspxSpIvo1+Mg2xZJhWeKg73Gxka
Kq4G72Q0hYh9lZ1WhpHCodfMJsziygnEPmo5qNgbib37yhhQpxjtyVH9wZ3YvrxRZbuA6tUuL1Cl
ba66qpRT9ZL5RwcUImUjxLR2q2OVpjpeSIz7fNuo3QLu94bsmWsFMlPHiOwaa1EKElQU7tOo3DLS
W/8iE4sLb4Xdy6jT9vDv8yxngPggR7ljV1MVCiiGRtDSuG4fC0lGcwH7QwplOXGkZnFtLSc0c2aN
UoHg/dfEoh2749rHxbrpqF7Lc98jzv33JuW4TnZJnNee4qDWgKARrc3dBH16Lj/oHf/u2jZnLUof
6tGd4ibn6mg71V+vVdtBpWrkWux71GmQqzM1Dyd99SK99L/ATrOLAvA2yodiCL5vyec/h6y1efIE
yJf8ojfG3v1NWsKHZrrD2ttN08XC8BFa1HCG5P0R+feGku+0C+i/7A1S07F02jJK1PxQWsUQIxHU
hzbTP6csID5tla8e56CQ4954TxrTl5DtmflhAq615tIwcyOERHfUTXlrCAcxHYzxaWSo01UuENms
Pc487/FW1w+rv9gRR117SXl410PJJWu3WKU+5BsnDKMJfqZ99buVWzR13ttWVH9gwh4FoFeaNzQy
2CVdnpUzergRElmaHa1MvCfCm2NLYkVb5/WLvP28A1XNKbCKxsV4Bu1jntdOMxMBcDDMoPCvYlHk
0BdiTCs/iB6xl73JvRJipJEuVewvzzy5bIGt86iMvoldWdSk25JLq1UWmkW3RdQneHjS9H2Ws/Wt
3Zh+zErv5LAIgAzz1JGgJ06Ebv0W0Mff/+uRbGM7XMiZ8289PSAMF0+GT77Tb6d9gYVv53ijEXfm
XXqwWEdheHYsmvXd0ot7gFGN9sKHuN34aVQamjUbutjn6loZt8cYjrLc2yVVbipWK0po2ifcZVw/
lFkw3ZPd6YFsVX1ATmhDnSGYpPqYeYs+XsduOHLVvP3nubSWiRXURrYg3W8ynx+H1XsDmuRM74g8
b6Q3k92m+h+QATSVi0Dtmsa9Iil0wk2Vfxex7mUwrXsQlazCgCGg6PpnysIGA/ITg/s42unrSPvU
NZ4VG/zlzCJSJUd+xi44gftmTKS95VDEQ8koNTXEo6u4t//imBK4IP3H0dznhnzQlbxRcQwrBVDc
kMEP3+q+BCkaPqfLXHIAdl+X8XlLly/Gf1gKvI4Ljp4/jab7GH/52VNtuupgJA/irnOf1f1SbX0b
xPgKDo8xcsoy63zrfLWvrWWfsSVgfSV5rLBs3ad7+zr4Vg7ZATbwt4x3jb3MPGi7KE9OkHdsv50+
6c24s+jTvrfPdDdUXGcW32IXWM1uVHSEFCfejQpZ30dZQ0WbJnPoTjn49Qc9cR3szRX34doyZryY
oUUnqd47Vh3subCi2ymP2ZYyZo7dmup7eistJKSqMYGWjeWTNHbWxha+5q8p5SeOL6kkbDnvUltv
+wz7+67dApxsrhCxB0uhW5mgHtXyu3BoAKL4ytDf3N2ltEz56lH7doSmz8MmT9ngBBHo+L3pTvpk
r1XIQIY8mfe1pyK1xCCwjFXfLVTRLOPkGahqrOroFkFzmjX7dtf3XJPs4HedYb620o0zc21pLvmU
vqgPhAY5G1gCwWPuep8ciJmGSPqrz4IRKzSqnLAd85QOqYhy0x6ZkFi/05ngilGA/nDWlNdGIgpE
HCo9jC2CtrnWMg66vkYpJB7mBPgP50lqeEpEZJnizcmSuO45Vi8eigV3WT5qM5jhcK3v3f2vJenI
htfz0wE5zAkB5UWVXAXrz7/t7t+b7r62y7xoDoXjP/ciuyxWxteXtONukF0fj3b12jsOS2xicyBu
M3M/y/TAWtdzV7G4F1YzBI8QYLOM+4Tve5ZuvLSb+kpqAQ5fwqEP2NKTEHyIII0xd167aSsjt+SF
XjJs7esONgp9tKkZuDTfd+n7Z/7vV7r6Mee44L1xQWHRGp80MNtQNPX78mI3Vejyje26kQESDr4d
xxnKs3ggrGbED4y7Uc5YOL0b+5U+ML51C9pCHrmUbrEjFE0A02QGrfYeg8VcwrmYPyyv/qFSdwlJ
qW6hAZqAOx4ZczOwUWJxOnEOgc3ybDc01YiO7w2Op3HZmn6ceHNzHhiJl8wnR8rU747DnsFyjsgu
KanHByXg+wpoet31eEN8H3NmxWBNFSRsXRWeocyYgxhAzN9eOmfpUMdcNjv6t29TwFJnY4TVYrzJ
nDDi/Unx7eSSpi7AInkbyeFE3uglYTeVG9UyugjevF7VWC1RUhwX4dKcxHEg7f59nYuUx3t4Itd4
sakIXaTIDqs9yJs91D0dCYx8tbtAwqonggD6LZ0185c9UxOcQX1nGA51gLFI5s1fYCBUE/AbMvjh
4B+vPnxeSb3qmCSY10ctu9P0UQplnbdx9cJG2/zk0rk5SPFn1D2nJ1jmIStdEuUzxTydMJzAFXBX
+uNwpSI6JDlXltE/JRazjbgIllirJaoqBqS8e2HO9tr0WL71d6hgk2UvrBMoISvKGA6dbZ/Kdmey
MqKLPyNsTg4jqrMCI/KO4i3JoFqAtsM7O9h9EjnlWAFvRWFLxU4yzW0cVe2Is/DHY5OOlAtq/3te
+eUZVTU41/UKWHG8DLlPNYHEjcr1dUIsG3IwqQb1Iyman4If8c710QOCWgDXM9B/1nP/1bjWF7bw
yp6ci+iAT4viZwOd+qFdsb2D1NPnxcEGyIV9DBtu1oyxZ6Ex31pLn7nxmOySuyIQaIRy2zqwPzb7
oFwMNgNv3nNyfg8gc2Lv/i1M4zSaFg6zjixMX4UN8NrnAmf2HojzEJk1RpQUhKhHw/Y0rupUzgn+
DOdPAqSOTlt6drhLhoNLQD9o/w6wEj6DhvLKWJ+tMcNGGfVBlYLfJ/mnZSOPm+38CboRqB2qhR3J
U6r3jKCQu9+B2vbDOe/ONpn5A19AehTQVUPpAOn1G6LbnleGU+Ah4lggxSfSfechuE/UAPgdO4v7
EcGAtNg79858EtTXXFfpyZpuYia6Y+CFWcucA55MeVGFjUh/2BxY7+2UX25QBnvBb3Th7bY8XaNq
QqowJ2R1Gapxj0aqeYHXZ6iQmg4RIzbJqlMqTa9I3tMzEaw1JMkwPqlifk698dgRAK4D8zfle+fZ
V8zYJP3jtGHimdPOiHROuU7BnKGldjW5YDs1c85jmkYsUMXJbwEpcpX+rNX5DghIBk1twl6KKA8C
Mkmi7aLEaaKEwhCrFacUbCsVfmtG+JPAmw/etl4YC7pbuBEmDQNaHklqC/vGB8zsdt8Od+mk727h
5HjTybK9P/PjxhgS9b+hTpgVkqjaW7egWb7tEcTQQDsmhfyyhjfbs4ez0mQU8qUA4e4tJH9IfxzE
nYtpUuRqYSi7ZfNCuMI/emU10FAmwlD7p1IabEclyBRIYoGDfZCuDNd4RdNxWjX9Rk27q5GXRdxv
ayR02jwqvCq9uKL99BZ3X7vML7AKev1MgyQvyKrTxqVmwaJhSJpNY1n/DPSw7sT9E3MQ1+MyXh+s
JpGnfES3kmfWb7QZbi8uhrMgYMzKt6rrzcvaIhvqDe53c8m0NmYDg22OwPWeONiwQ9YdFsVwF5/1
N255bNKi6sMu3w6mXPdVDhSNkRlxHBCsOwaqxFo3Yb7VLzWFgr2dzz+9wXndpmGGTaT2XVeckytQ
nJqiKW0j6o5hFaizGDB/yWWI29ECjcWQy6SagKQMgJtE0z10UFFJTDhLyfcOlP7NGNIgzHg6utKJ
aYxWYZ8g3pUGfA6zOTuL6EJylpDBPCjv6Wj+ovVrh0yI2fuxYAZls5ZnURT1frlxwxlixsvQQVr5
UfrbV58jN2+TfqLotXy67WMajIxmdwiNNVpfX3viSFKemfp2/k74p7736BIGwYMLjWAjqgaYofyV
Y+Uvt6Fh2q/NEYaM94+iXSGPPUy1XpJymtrKoxR0Lmwmwon8PxfVFMT0b9y9TNa/rciWk924j7aP
sJgrBAnrkklxi9FEv2wRx6bZtdT9LkkmeVLE8+pqfkgb39zZckZHwtPa9Z3eC6Ol0UzfYp9u7L8U
UnYdhtbUSL8P1kszNdu3uyaJJ0pqjtbassxjXgAKH5kZpzopqPV6GnWXCB7ulvY9PfHlUDMtPzfu
JzONKvRHiMtigY9ccLl3rCxcRqQwor4/DSPmw7yyQgcX5aCn7SBE8aZc8wPe0LHGM7RLiIn6Zpvx
mvtWkUM8EtHgms7zQYjMHl/szM8utKkeNcFD8KxufoQsxYB68pEFbbJXk3cs0iW/uHKIy9rBiUMV
fxpdgjGK8f6C8/9mDPvNpGNUrxq7kMzKA7ms5x5iVuItODlNHhtfDmj8yh57XZ1DadOAzLr1e/G0
KPnLrni5rl3zrZt6urxz8AUxyzpmAVaxrFqJwZn3MiSI042rRQM2YHdPg82Ag3IVQ246dP2F4XJa
j+zLAa0wzvP5e+K4BQcP+B5VSp1TOFOsm/srceEMzdqX0Qq+n9B7oebp0rnfYHhgfrqf3L376frf
m//81uPi5K7S3Tt518bG2pcUORg1rmtkmva9sPDvjfnfX/1//6wu6DtPXDy3oJJ7iHpNnLRzE88F
WkuxcM9cYfcc/cF/FVwJyzZZSRtNUTKUOoYCoeN/v8r++6t/v/2//uzfu/zv3/i/3kVKFOdUe9R+
lGbJStNjFx6H7JoB1D+k5raEomWgfV2TbW+MlGeyDaM3MGSp5e9UpcM1L3J9SNzS28keWasPDrlz
RXOUxJFDl/eSMzHTyYavgVWsMLvYt2YKgqjwmJWnWqhnNOItx7Wxt47LyplEBdly1QZqwqy+G89W
1C/WRKeSModDq3YnVX6Bdr8DtKiO5FhCtZ0otiVfX2ZpBo+y+suaCRRDsMypcYUT2GMcReSzs8wf
aWEzHJ+MmIWZzTHMglUSMqXmTkjx3YzbxPrus3ScE3ffLPZXZyXPa5ogZOcKf29iG0r/tDrXvCQ5
AkPUYybMnn21ajwY2XUICpuaoU34cSZRZDH+b91PlG5ivKv6rxiD+lWb3ycTRpPOs/0mkm9pj7Sm
xCplj1MXt2UJag+fGBYUS2I2jMpOyWOiudnrpf29rQUahZVtUIzvxsowDUYOFMF+9cRx4eBzI9pl
plceclPdarACs3EjRWTv+aK+aaRH3NKBbJgAxSwr/zVSoMD0mS/HJZhrpib9t8bIIAsyn7aHizIh
W52v9lZ/95V+XWoODsLJOfHUQUWmB9icTNOLD7osAn/uxAxwOPGsfCeWrf9WgYnjzMuNbqmX6V4u
WvbesvrHZRieKqWMuA88BYnF1TSGf/cOL9yp5wO2o23E7VJQyHpJqcD23jRc2uVq0avesWiq4VCx
0ezzusx2KxYrhs/rl20F/g3rjfa6Ne+HGU+YYS5e7NY9WJe17g+j08hzQbulzCmnIp+LSlZBPjtq
6XW9RsGArRMNwtnPAgb1g/YwlbVGdsYdb267kv7BXdILeO8QtHwvzBQ1ifS2Dy6KzGQH5iENdHbq
kiHuupLM92Ke/n395nAFYUAJZRFPdMsBnKwuN+/6wyvLZ2exnwtN7i17lwkpIB+EGLEECssUpW+q
4LxjUX7694EC58F2+ZoMTck5c43jRM1gzgb3RG4DAfdGLZb5npQ0n5/Ek2FF9RIgJsxmJppWJ7Id
sdK0suiqt5cyd1jOnoqmiNta8e/O1PSxUKbMgBtOEnugXCksVikZV27/ZcDQywz5nLug9EbSqQwP
rh3Ht6rEyJ0/+o75MS1OE9pB8mPszAe7cKOp8r5vTfW5DIwE5kBwPJ18txNIWgzEqNcZjr7YBEbe
DEyHQ8tM2pLIM9TAUSWfZq/E0QNuH/b5+r3supWOP/WouTDKQ1Ik/GBFJl5bp/8jai8asrK4KYIM
O9GD5tdVpEuZ35qMzpbaqnePQelHo+K8zvXh4NGRojXtF9e6LE7CSLKj0crssZjc4Lw0uYiCmqqL
lg/tEhgnlQ90HIeAklDvkPHOrqYyuc78cK2qfGi2Hw35orX3bgulnJSOY0eo4ziu2Ut1v0Vpj6l8
ayO34NN5oO/IOFCl3/yKOkelCi8c712Htgt+FkwfkOZSzcH0qzW27o/f5FCqD0a+7WmzAb8b1f9w
d17NkSNnlP1FUACJTJjXqkJ5R9PsZr8g2sJ7IGF+/Z7iKBQzI60U+7ovjGkFKVYVgcRn7j33FIua
+p6su7VJRbrGzpzswrK7xpHD3qpOP6c13lN/TEs4DEzyF7fnKVbM0cLpJzj/LKdYpxE64MFh6zBP
QY55Zb3MPpzLVEUc/zxlY43J2E+moz1M4x9f/JrQ2VEwN6iT9lJaWpMc6lw9G1FQTm5kvqTHsBcm
a4T6SVvq0D8WGh9fhhqBijINMmi98G0i+nGF76AmbCEZAltPPwuIdWvPR+pMHtiJkqnKHk+QjDBS
Eb2WBYUizokRohKrFmcAfSkfX5ZKMyIkBZEzPymPlkjelprvLTrNU80Rw0kQI70U7U+RZCXDVX4G
BQCN1eNMc0zxG19wjw9avsmWJHkuDViHNjtP3V489E3vhJbN9B1dUIbT5/axwa48sLnmmP1ELhUf
tFebN92hfndhJ+VRYryhVyyWEFKjGIltNiT0FDcDldQ5HU/NiT2AmVbr2ivJIQ2H+LQYv2fm9XQS
8uR0iXPze1ba5WK1v7w6KNe50tFajhZPFfvLOLAoNk3EWGr0khv8hzPz83yHIoO0djlcCl5965fV
c+iq71Nnv0QyXt6Nqjr57jj9Kuzk4t9HtcTvbcFOezFUwganRp3spd2Grd0bXsZ1uqhxq1Mm+DOW
AUiB3toXdfJFDP67Par259x9dkkayEvzHvXSoVsa1UaW9u/QRYyaVvgm09ZLg1ALesMSwZaNF2Vj
xVHMzDv8lS0SHTVpvPGMDDCqlvIyu0hEW2vxCXtEAu5XrffVgp5cd/feVM9Okwwb1UbZofO8rVc0
n5hRsbjKH26BYtmijPum0ruckvi1bC3G6InaJCz1uTM42cg3+SYgwZwAtBcAeOxhS5VdH1SEqCSr
qpcKjVwdmh364g6SutM8j8hGpW/rH17vga5g3/tax/UxpbLFsPvszENPnNoSNLNVHtPECtEKIOya
mzrCAWNhiuLv6MRufYg8ZrBi/uXb+bmM0l2VjfK3aOKDB+QSXnflbBNgCWt/sNVt8CzrwFE47CQK
ixc8X/S5eJp+qWhvLUa9x2GrNm60DKcoVjhmBuveKqTaZPIcJtdxzmKodjOZKRcd28t9cIZ4l4mY
ETDjtovnmE89cmnky115gafKdjVlmKpbE65aPljvnViSbZIJ9+g+1hQfXwp6wmP2eYz7+lJmaX0p
2sQJvJrp6h//ZJC/63pJ8Be1yiyX8e718Zd4xuNVYJ7mQBXPAFvVxvY1eqomqYPcaB42Ed9YZ3G/
Dg3lct5NGaEsPTbT0OkPvdt9cd0lO0fq8ZnXTG5kZslzkxmf1CD8gDlAGfTxb8sFRGg78xvrIE2P
uqCHlKilFevgAf4Hfx5Ujl2dIXLNl2MXq/Cq0QPY+XhM4jm7ey+jkyEhIrhg7VUDAgl/ytdtaQXd
iBwT8wYlsZDMkmpMMxWH8Z7sSi/wQuN/JSqov4NuMQySReRBoiRVA/Pg3yzvQxzmCeSwdE/+Kiae
pRMX3ZvHRPT+Ex/XdmA2dcykXfZglNrAkXPHU5zN/wKpjdIgQsyez0mOoiV903DNeM7n4phkibFH
vlKQjOOQsjLW9j+tUHYei3XVujk48G7vgDY4zpTwKAZy55XslA7vB3BRO0OHX1mC0HTLXALmSfFe
1OF7XtrjpfOb9CAG+1aHC4lu//riFWUHN3B4jayGvZakTtIo4MzZdQDxD10d1Kb1PLh++D9wCPLv
SDI+Rs+22HdJ17P5KP9GKxpjDBGL6KN9P7o/yUm03jFVwz2wCbzEdOMw4dDJl+VLPXdofuBvbxjj
28+oHck/zvPqMMjcfmb/2t1cuWzRLGBgkQX2F4bdL9y4mHEG99WcAedlwAfRl0T3KUudDZ99F1SO
8yO32u6IODh+EtgQkVzEX8kERlM0LcWblUzlRlaSwakExoX8M7y61nDwprk5IQm99wKfnuyaQ8/e
mfqss948yf78T7bafzpW/+pQ/Xd/KmxNSkBw386/g2pKewirGF3AfhAEjpeFDpyw29VjxdtNxUwp
qYDRt01/0iZS1lhvU66B3WgP8AHkfA1L3zxD7Q3cOSel8mFgS8GZ7VWk/KBg37j+qWrobF7QTMv8
qZiS62QWgMUwXG+MsHjH2a1fjFGe0PD89/fG7/2Pb855wEORC/9b6mQ542It9YLs3SHZF3kp41OQ
g3byFVIbFsioariV+EOwvYLo3XRQmY3E+O41xIjriiK4zeu9TFVO0jXLVvaneoVlyvzU+mrcuG3B
qJvLatUtFeIVNra3yHbzP/1XpuIrQLv+Og8p0fQi639ojkjHnMvP5Da0W2+H+Gc64sq1rkvVlZso
Mt33sC4OhWQbV07mm9mn74nQySeqm2FHKrS3l+4gnnOE4Cu0SAgxx9lBom58ZurjvGCVyFZDmsig
pedYVxVMyIa9yX7OnYNjb7hzrJOI761HaFYTWd4LD70j0vJhPTZ5fK59J77SzHIghHgp23QKT11T
ftado39pll2h7L9Ww/zIfkAKKtRzr9ExZC5kN0v18qVmlr+ri6k8ejTUG8PCSFo0yPncQTtfoHje
rHZRvzha90w/w5PjTBhqkzBc9YMXvaahJAnHUs4Vmx2OC6PYY7pMeE4wg4y3PLfb7WJgURm33VJ3
79jeEI53B+5d/Luj358FcIVSah5HY1t/IaLZX/mIFNBiyWMaq2Lf2+28g3Ni7HUqQIhWvR3klBlx
WFnv//0qtP/9JFKuC10BcjSRepb7cIj/iWHCgicxbDy5e5+B6d5Eumwz2ry4+nOuxT1xQ7K9o9YJ
GCaSeWllQLGSjGBgmdDxe2MftI+dY2KK74VizivZ3e1ckz25SZKqLuZ5s/jYO0SHU2B4qOqX3lu5
MIPWxcwMsmu9wK7g/fRh/I6wDdEG09G1LJaL2fOduTdCCmNX+T/e9uM5xdYI6uvD4c9wxUJNgesN
FJ4LfevvlBFDNcYyCDfeL251g8MibmJOCL/IjeQaqeFUlKLYl1H5WgkfmTxA+1c6mpsxDjSYbTfc
Oxiug3bJ75pVdDHC3HkMK21kMniWa436Oyo0ysGHEHKZvlm4/1Y2RBodpeknbqJ647MTy9ru6tjx
UVRqzzg62+YQwVat26hNLgrS0NWuY/+1WVhn/Y+PgDf8Hz4DRxIxgN+D6ePf8cmuNmscwTAstKhh
xOaRdxlam32Z+OK4ff+0RE58bKLkhyvRbsik/jwmcDthg24fnM0gKvz6Pc9uvbZe8jlDxVwI+7Vw
I8LNS0J8eIicVNPqz37yHiJTuOtRfyc52dyLZsbnZkjzzU5dWDgOd1qX4leZq1tvh8j3WWPHVf5W
sni7LUn72Yh6sFVhlh47ox1efPcYhmX9OjAR2jTFVO+HobrntTneWlbI5ymav3pmp5GZFtuunlGH
K+etm1N160mPuXFefsllYm4cYXGZgp54Rj9kn2ENXEUzKFrDAnvIaFwGXEXrJZIqSEhAvXWsajb9
LIDxoy3hzD50OS2/NgkqUpCanmtlPXtDXZ2Gpn227d47TwiinguawdpfUByjl9yxaz0ZFThOq4dW
6w0KN8Xi7Qbwpz003uMymglHnvekLHLsDYf4pLiPZDAaCFKxKUY1afK1W3tnoToD0RLylwlp2Zb5
x0939s0AN3W2wgJWrschD+95Yd2YOOS7VOdtUHsoibsyaoOE9j0wraLZTJ6L+M4ysm0isvJuJsMe
ySnyvYS+PFwYdisrAsMZj+kJTXe3cgyG5ir2wsBqLLEjh4Cj4I3iivovZ6JnxBifu+/Kqpl8LTNS
rkW/m67d7ZYYEQrOSGo/SEJIkCAp6JS+oV3i300u7ug2LxaSrdtYMByVOEw9hDkrYlXae5sPfuC4
yg6mmYFLMltwlHSJFtBFbTEn5is+8+opj6dkPTr8ZBw61OqL94ZSbGW79H0oTJ1zMcwseOrQ+PTf
TxZYtv9+W7kCxpXlSUs+Yu3/eqLGlsFgSLvGjm0qqEt2R8Diw3CNolus5kX+1DTRz2WdhhsCuvKg
dmV5HGPrqy7dCHoCgzsjhStRwb+6d4aID4PPYw0KzavyvWTfgizYane09rbtfO5Lcz3Vc3FRlepu
/Wwg3Ws0YUZx3l99Qth85VU0ePcpzmJy3OfkiYIUbwWJ8IQ0oPoNWc5Dn0l3nu77VdFrfi5inDK5
Zc5TyM4uToX4QSsoriNW6YuSBWvzyrLYDFffWJszqfYII4zjGnU/12OiLPcq8r5Z207SbeMRYNBs
Yd0u5v5zMQr3PmZJYOM2e/j0AE0dC2Pofrhzd0h81LeWcRfiO+MLvTcqtuVVul0oIq4uFS5PknHc
Aw9Bf0LE68iBHIya3xIJR7GXCpe97UT3vkyR3NCCsZqbD3Av1ObDB69ckmEZ6+VhvewLJjar3Bn9
N2y0l4zEybMhn8oFzRWFt32MlY8dkCjzPfb5GGeCb5ORFRerhXDPW1ZSmiNMOqPDXFtGTbGB0asl
cA6ZR+WeyOYxiZ70HqK2hxICcTV6F/Wa4rxh8uUVGx2ixUyzatmTmttcE/QgC9iKQEaY8VBJplFa
/PAzhAF+KlYW4LeTcPEqflyx/9/SeQDuQ8T5v9N5LsmPOIm+lX/h8vzxQ//k8njiH3DFGDpD8lPe
o/b+F5fHN/+BdhayjkQCYSru339xeaT3D0xMYJio2AmP+Hhe/pPLI61/OAB5OD0eYF3HI7j6/4HL
Yz1+yZ+rE0FvCPIJmq30TCnNv4OvmLpODEY762SE1kvfNtUlXLQ6VrbaVqP/nV6wPZpDxWAv701E
CMlyaxu0wf5iXT/+hUgczU7uP9H2SIRNxReSNrB7Pf6lptxiDRGj0KujH7Iwf5Wie6oMtJxxyTp9
sep8k5X4QsSIWp/53ynKHLXqGkbWgCLQraqCw6cpmwfh8h3DiXNyHf2M8zu6iba0P0EFsVfGZHZH
cqsm0I/Fjc/63vXG9Ey9m2wd56HDA8JCDtuAdKZPp72KRXeToneuobkrRBQ9WWrQINiwCyaKrVC+
jPE3h+6tmPS4xe9gbubJKl+ajAC1OfREQNcqD31Mqe67tnxazCFZu6EDgkgYL2ywv9kk0j1NTGpP
iTJ40c0Pp4rGF7eQ4w61M7jVosKXKeavEYNMZl4JzS1I/ZUsnHYrxXTqH1v6PEf7M6cmSbFRvY8a
zz97AyqNPIYsHmpjwbecE5FN/OfVmzV7uRAjmbTS+OxJzaGnGN/088HqDX2thgkCW1T+mq3BPQ9j
5794i7MehMCar9lkdllq3irBAnBsY0y0OsuQFXb67PTOi2PG4U7IIqVJt8oba+l15j4SJ3rGwV2C
fLWbjmVsK4gI2tuiPQiv1FzaiNp7In4zyjWStZ9KRXCb3a15d8jBIueOrzs8xSp6olbILoWrn5fQ
dJ8VI170zv0VPsEUEOfsbYxREWiUWzut0vQS98bXfGYt2/d+cwJLk63y5g0QSXWyNP7R2Kyfx8Yn
MtkF0/mBb5nozdZicgUT6wgPl7ACLxXZWs6mde9ITceamXo7t6QXme3bYNXj/+Lw2n+/4ST3mceR
YHqQ3gCA/fWZ7XXDmIft0p5GxzVwD1UIdIgws3uAzpSYl84c4oOyk5ceFuWhTLp39BLdJpbp+Fi5
hcGfDqz/MPfA0fT4jX9qUASoOTSarlQKepjPSfDXV2QkuV0bCMVPfoSPL8+KdKtUzYK6flCbCnkw
NZlfXdNlODucr4VlGuQNqFOLiajx7UfeL/umkFFBnxcIYHN6rKQII3gI49lB3Vaws3h3+butOjuN
Xv0fNRmBG7x+80kPOF2JM5S4xTJnVzIbRekG1aXXxlojsydlNL44tDxN5UPeGvjByKHOi3xmTRFP
aLR4akC0ZeBRVcNyg41x0QM0ynl2D82jOwJsY+XSOcVYVqlAsYKkLU49aR5oAIrvhl7UxiR1eecY
8aWVS/oaMdKerdg9uWRoEDqr+yDLLGzYDw+tYUUXxzKJmq2Z8QwIppkCly9iNr6OfjQ/e60dqNZ8
Q83O7gyZMuAAeV/acBeHVryGMOBtfV9v+rQWr1TbVVauZTqZBysan6dapPv4ASCI0lweZDwdLAPG
rx5/F4iHd006fLJah5ubufW6sQ34nn58nUuT25hmGCFrenYIbw/s4r0o+oheolSBzH1U+IX1jQ1x
95jbOrtsGD67j3nD3GfZIR2bTc1e+2D0uPg+KPJwqzdG0bFfhykGH8TAJkXfDtpGP5XuEMBfo6Dr
K8gWVRuACgvStEswMCPMIvRZBKFbktY4gLqCUoIAgX7BRzaDLIhY33hZWxZ9Bhz/GYKDe47B9JxI
TNp7bted4oxJhlbZwVJcIEPfEmBmmfQnZr7KIwf9bYxFoO8R2ysDJ1gNMWSdPu6RVhlQZ/AKd1DK
dZywLZvTbQ+8kRh4ttqnRvqotgDsrGeS/XK/Zn7e4T+XsZQn5kSvvKfb4oYv0gEClT48EZ3lXPOH
bSwfJutKN8dLwmr04E/v+5h2MfVlshUhXnxLvOlmVvArtAVaKnwgaCBWtH26FpXfn2J60sqz/bMK
3afYob5ORyQT8GpdbOa+x4w/ubUWHXvvfWoU1wCxCekKjfI3RUXNCBoOTW3FO2yySCfCF2MwwnXO
ivMCXZRQAj97Zgkd05lAt8O+50+63pR2a+FH8/Rukg1r1u61663p2UOu6ho8AdgNzJcZn3/JEPCA
FYRwm1q92JMlb8uwra3FPnS2+GHAdwaJyvvMkvCVgcdbpRATgz/YtcxpgiatqvNMCA9dhMVK907K
ZoeItLzWaWtsQmH6QVgmb1BR7bV2EMrwKM4gXLF/dfG6rVC6QAxu6y3IDD+IiRNaGTopdywJ0LTi
4u69MNsiEY6xsnIoTMgDo5aBa2N0xrrKn6hJ2FISYrbxkyYKZjIQAhKtQO3M32U9tHtpR/e09c1V
38D7SNr5eUrojBuZf/UNqbnWOHkYrXx9dBqBjg1EZ6p9A+LzqRuUsbJqmsSpNOQf7IWqVSczNaZN
VgGszxfSquCJDF9an+xSZbGzwx76UGKsEA2xqaBN3/hOH6SO2A/03ucqJp84zg21G2v5o05yebV/
IIwjfscpNkMzbqWyfo/EwHAwhmvVxT8T1qPBxxCtDMN77LR4MNAD2xrP4kAewccZV2esXFtJkdG5
9rme0H3NsJo+AEKFpZqjHNuvUB1SNjjoGjvsjmb/lfhyPLWeRG3flN4q1WKXzSmt3awwij/uXCHn
4yxQxdUPoR+R7ltQGSq0mVGZKJSXSV0Z1LvbjzuSPSurzbi6ui6qkI6CCgMw0/EWwvZSsR9vUZTI
pT2DbICW0UM45cGBOarpfxXQDGD6wVd0BwPRen0NW8u7I3P27543Y0yIxm7FRpiZiD2c52HT8NoY
IBT20QFeS2eMQCK0M1aUxknSZp0eRnpsefGhZwq6dnGsoVnVIEEc/zXMbWdf1gXLsMU9N9WmaRKx
cVN0qAznxCWcU8l4OzY2Y2zEp8xLD4W3mITIjGo7D+7vceT+w8q3bKSXmCdd2r8cTuN9NnlNIEms
WhOj427VyHdQlYTIRVXJrtxDQjtEP4lAKp9ATIMfrqp3M5TpsbWHJ5rS/vSBN2xzJU7JgNHLqEnY
pHs45KTQHtgKP3wDPuHOD8bA6Fyr8pqZCfMiFB52kR+7nCgCdhTVqSfYauvYMJqXYSbsCAjMgM3m
7kb+hYEGBVnudGdkwiPG9p6H0Q0PFKrETnib2Wy4TQapVguutjUgwyqorPr6cMRfYOuCKo7Gb0Mv
BZgHbkJafMIYIjmfEq+HsWb5W0+j61F8YmtTI13uwh48BgKqPdgTE5sadhDD4GaURqMObtuCjUkx
ryE60GfCk54+SIEf/xoz4PDSBYnBo6bc9DxiX3KWyGoB/NMonUAWyxkKR9OKawylguYst6LpkLLe
eYo6hMjmDsx2+LmoIYfNGq8PQISbaTJqwrUNX1R536DY5Xip4EK3M22J7tjUl5H8NLdf69Dvg+px
wCaPo3aI0jpwFgXZnlvpYA3zF7tY4rPwQmwFtYXuQYgHXzTbOPBs9jFConUcg7/yfkEOR44kAFN0
2joOPlVTTklL3dL+xH249piXXWvbeuXlpPieEyI8zf6uHXXAAshfcGL4FEXNJ1RHzi6RPXDoKex3
Y9MtGI34s7NVT67LOL1lIxwfjiIT6WJUKP/aN8ahYjgi7ex3Ytr1Po5J6eJalYbZPk0x+48u42Gw
WD8iQKYq84hvikUAeejITQihpicR8PHhzmkKf6k0nnl0SQe8Ttmad5Njdy/xecF3M5ZVG+fuQfnF
u4ux6PTI9lzipnyuiWtYechjA5RYDXUnfPbHPIRRP34x9ONXm1HcimUl4VpRuxV+ZH/qXBH45Gcm
iNHuBaK6lcY9tmX0WJ4+vgyl+bNCfb4lJpoGrI3mE962KIMbkQ4+e2z+H9Zi0Yehx+VkkCjHOcw7
2UMMUQh/S73u4Wyd/2gg28RdnkvCehKF6XrguYyKHZ38sgybhGpwY+LQBq5oyyCMi2kfo30h/UFE
ezjnt7yNy2099v3GrQGGixrsfTE7MK0LfK8hKiQD5DbfmmlA24BUE5do2Ung3YW89P5xVRYA95hr
x4C81A1PW32PH6CjblL1Vqjpe0yHtE579NBVa4rt+OErQYy6rd3ms6C7Q+CTdqhcFUrUpLLWKK/l
N14ZL69H4k3oidrgpy6Y3M4YxfI5xn0yHt3H0d8T8BdEQ40iR2QH+BAObWi9Ic475LllV/BLELe4
ZY1eN64eVzqTJqP4HgIXvSJSHlwH4JJ3QJvfBDZe50OnnWfbQBzuGTmaVv/HNAjzKNvkl0yq77S4
OBq6xoXNTt+gPS9Ia2J9phaq55iNztaH/fWVkec6R8SG0dB0echxK/O/O7u2n6uNE+KRKG2GZY1i
khuJg621ddaD+G7NVDkRiAJ7FthgasggBBwsIHx8e+MmYbPRsfTAK1JbKS8GAwoQYFVpkQdN7D2F
0sXBOvrFrut0eFZfPU6261hazzaDCMPCCJOHJXacyjvk5NG8AQtmW1g+wmta175N09ePLJinqnc8
vPTDsqsmccXvTo6XsWc7h3eCUfk2aSk/eFbYxx+uNZnXXONxlD5quBLgEBDYBSMNxTWxF+9N4bUv
WS9eem/eDUOTn6N5dM82H1ZAgy82ImWqHqUlToQotdj2yN/8VZJjUwPNKR7Q8ag9yMUatwzLCWbv
uuqg4uJpaFjAJ6iAhEYRnTqPu8DHByMtDgAARd/DrLOh1M6kAUv3ZGXpfO33uiw9MCGAWYBB2nuz
NbqzpcSlGsKMGCj3Wzgt7pMKRcEyoqdJFMq8mNTc26yhto7kvX+o3xJE2QGrnZYnWSLfqHJZAK3Y
hrWIFPsrNUAGlXy0+cYbPuZ4G6tsvpsMciy3yY9o9Ox1XELX49r0TlN+UUVbn0blZ5vCfyyNpLo8
GAF/VHOlCDEapNElD7FoKIfOwWgZHvTU7kFh2ngDYTeeTWClIzEy4OD5siRBK2V2C1EWB1Cd8Pf3
1dpzK3PvlDS1qRh/ZgzCj6OmcMZLhI01Np7HcqhOY9tpOIaM3ZL6MfhCG0+twPDGb901DYV1MKpZ
n9oKtXGIY4NzyonhtqTJ6eO/Gou8ZJ3kR1/2zqauasblXtWcqdC8vW1ZtwSZ3TPzyfKmhoIOjYMA
EHE1o822AKpNwzc7TLM790p2n8y43dgDzSNBHls3EvWtycbwHIrewqhhTdSixGWcKPWhYHk87NC2
kYJkLnBQc8tfj6JHqtN76Q8G5hI8aVk8MwC19tY8WIGAdLiuxjWYDncry/AdGTwatPhxZ5WOv5FD
6h0HRRuh3YbFbAtwb8zKz1S6wyPAAvtA0ZC9xmAqRzfP4imZb1YBUi4CjLzWS1OcMmYPuL6yZ6R+
jN7tzAZvjKYRox5KbVHcxsfQy5jsq57I/BhYCOEqi5LXaCrVsex5LUZixq+c0st5rqKf51Em7ovZ
uO5L3AATN6zSOcSzatetC2yTx3hKVkG2ToStT2aV06m0nI0z7iVlNV+rBYkvuTyamZmGdJ0U4j54
4YumY9+SyZ7u83gw1jO23EOWeYePN53a2RbcHO67Fgyz11p4VrhWessizap4GqmF73WdY4V7DCFr
4WQnNoohjh/xE65gAsOTLXsT6tsSBrNZjne6L1KmMkAK6UQm6+jN1MtgYBkGUgZ35iVuPi1uu5xh
H2WX1nDQTVKlNcR0yMrARN/4yM0ufU+EU1ydk5FjyZUmClJD8OBFQ7lrKb3wjCTuqVJhu579w6D8
6KJtHKhuAXtapNM687IQMMlUbyKvF1TwvCV2tzhZKv5Snde9lhQU8MNIv+7a5eq4ZGTFeTheAMCH
mIKb5GrAGEdxidjKNtN6Y3Yw/gBcFHKVYIBddPgMXI5oCylhlnKg87Q1J/iV1q+SLfKpG/N8Eye0
SbnGahWivilTH8PNBLxDCtwFY967p48vsgKjtIzji9LCPekRoArsnWH/UYB4BqSLqIWR3U3W0bZ6
fvliHcCIRFBdzJwADZx4VCl2kVqbZRl/1X75PLnNaSzZSnKifotAqlI9IDsUPKG2fu8N0DewmCJk
l9r2DoZi9mOmk8vVrfGW2arBlnQduqx78/PmU1ubF0zS/qeyuAgnfmxO0+gK4NO6KCPBTWW47FZj
gXKSE7TJOu++9HlKves9ITZbNv5DVugvuP68xCYWqb61MW7fqem+2LXF/e2PFycBtRdOkTwouTwQ
Iq8I9ZEPQKL9wJ0xVv9C9PLCopXm1oB96Mn+wZXi7Xczk9TKqb49eGxV7LVbv/tswC5bHMc9QBe9
hJGJ8xzvxqogwRW7IIjKpTKc9ZzDmVmq48camj8yaamTPsBIJ8Te0E99CYZKReWXODFGKk//m3q0
eAVUwEcpPZVa8RkXbBTSoAXQjzF1OZYn4LPMFFJ6ddkI5k3Ye1QRObi2GGcPrGq2HDTdNucYX1FK
A6ZNQNa5SjQ7+jix9UCmwdw2AnaQ86eUdWNqOSAiKtt8jRSARtB7SIXqisX44+9P6TZvQoM0AQcn
qaH7cofaiFYo1+kWPhl1s/02FxRhc5FfNVPQs+96dPeROC8564V5Rr9U5519mUtvaw2j3Bk+xmBZ
M8hsM7y+ndXVbBPR734YmOYAkEa24nO0D1SC070rudGNFv9r6/S4Qeffo3CaS8fJ1A3kaFtMOnds
4CMYXKM6IlcKpFekmDf8dBOPHITtAIAciPkK7HW7MVTpMSPQzlo/6Bh1Yr86I+3MRMI5aBPS7iKk
DOvIE+CmYhbqrEabtmBSl4FASmZeHJbvwfT1sQtLPoWIKSaVTnIM0M9Eh1HbX7zMXK6tdJ4/yCtQ
pN+gnGHmExAY7AcJsK+QNAJp+ZmlekM/zDPLhFUG1yhkD92gUC0Zc8HVIvozSzEHMLKgyWAy/NuF
+3s28sh4GVjuOA886McwZQibL6w9nkEY6mDRud4XKGjROYs1+A4wd28OtqxDxKe0sltKK+lUP+02
OZLZoLeDTXcBP8w9qqbHnxrXe38x6Qbc0tzHUZhSYhHJ2QBldAqgBVQzu3zCz+zihto5kvkO8/ch
KJq42+C7KAPD+ZqN7IYhWWB0F275pEn5xNN4pPKSBLIRnWFCuFh/vPrUgkMLByBcVd/iXo9f/V69
VpwcS8kiKg0v9qzLJ3OJNoNn4+TLGp8206rfPTFKRpnlGJS5lZAkBDEmEa99bQH6ln1yglqHQRS6
zJHr9MvEOCthCvoxube5rl1w81e7T547h0bbX0AB9LS5APJjBFxQ0bXvXdtsoXcIsWTodjROQ9WR
u/ZoTQebM9xNqba8FDiXyMd2P7L/iqLPadI5e9dEq4i3l4k3YWh4CPxkj6Y5PPqawo/jixmXE7+U
qPdWdmNHtDERcXb2EL90M5iLccTIhDKkPrmPLypxL7kZ9buPoiUW05NbdcbWzyHDCS6d3vIWzdSo
L7ZQkFJet9ec0hpoPzOBasWWNzso/mn4ojhjlirOpWO8OVWFN7+No7UFOe9aPYgsMUd131tPGRkD
m87+7Rk9RitXf7WxUDHNkHRPjbsEY4/BOO8i98SY9B5i+j9OWd2cOwhh5lxHRFE5X00janZVVadM
D6bwqRuTzzz/v1dND26Nk4t9SeNiPCAjA0sBlIN4yl+dpVkbPVrfJUVT2eY+xD72pqva5oW2rrY/
x0v/I3tE3lIVQUVJCS2VLQz1KRvGwJ8gw3nEHcET73iOw4mR7dxsAKIVr4tZHJv/Q9iZ7cZtRFv0
iwgUWSwOr0323C21Bk96IeTY5jzP/Pq72AHuTeSLGAEEWUncLTZZdeqcvdc2nPzYaTF2xaln/hsw
Yk2rUn2iBDoMNprmcRiC7UIw2hX3LP0ZA8FOP0p8js7y2joU/ahEIBfYw2FUNlLfJH9rqnEXIRJ5
rc0frSMsJP62uC1JjaIxBiptxPkuLWWJF4QumCQQxVJFsJNNRbNDH+VZN8pPwuF2duXCRLMPHOjW
y9esxngi1VdZpjAWkxF/d0AKuT4CRclnChQ8gPucYeBJtPAH6WtKTDxW2TGOZEoLmNO8hRaXOsvE
9GWsg19BunAcpOt2cYZpJ1hKv5Jk8xwm9G7Sooq2y8jGwkeEPqeK2xvsKEoUdeHp0K9JTN4Frmtw
PgVV7RIT6pKBoguLyMFR7lqeOwB0WFKn2iUT7jZSIL6iMkHyiLvS17MMQ97qFBwyu6EZB5/K7agw
rSLGYhjU1beqz5yzG4D+uv9b9kzmosKjjVlcLK1M/ZLho1ctnCdMoLKOxNmWc0hLsE3Uar5hysES
p0XI7rOI7WTGy4CtZM+j7jEWE4Q6qP5TEL3X2twBKwzMY+DQNOFM1PiMsKqrqVZKs0st3xcRwcNB
m3xR5Y8ZoDCztpImeABcM4prjNl9BC+FmITzNHJi1GrnieMbTVhGgAvRrlsrX8xrYXW7bCR7EFUv
tDzTFrY/NcDGkGYxsplZuBZM203dtAi6cnkR+i/Dhbu0jrVTdF8nN+1fifVoXpzxi7CMm9Xjk2pZ
RlCrgy9ESOQ38QLSpJHdy2QRV08z56bNy4+xL7rnUG5p4Lu+MnGjdItBi1FPfsGAsPymlu+FIVa4
LBRf4aY7fzLDnPB1IgPncA69bpKPZhvvuiwCYJSEj4nqX0wDmxWHj+3QB2SjcptblvYD7BAWaU1H
LN9zlKixIZVae+0423ItMZprByEs+zS1PD6R0M+cb2IuGzFtJVl0TpG3cBsJvR+e7DTpkAAkvJMh
/4E+NWT24K2jFEtfxp1eEN6u5+KtA8LjMXx3vAlQ7gb4KeMDjRhFKOggPXZlnFVvWhUbPDKULmbq
JRWORWusLyInBD6KLKie63egJy8wdd1jZ0298GVGGAP6jq9A8T+NIV0CJQNGYnUUMtrny/27+xdt
gVk0wI4qpiZ8CIs8Okxd9KOWMiUYNKujByI1CMQcZgQq68/69WdjOwA7NdknmLYmnmVZQLlKuxIb
SQX2cP8iDBnuyBtgk1h/Fiyzvms6JiQIThN4gk7yQOlPIkSY39KJLLP/+/n9Ox1GBDVBY20ceydi
jXYKRKrkpKzyYroOJ7SyXm3NLLG1Pa81JOQVrSDfb1ix/6Fje+HQgxOhIezX8LDpsaTi5LrwQWaX
p0dPa08I4t60NKH8KkrfWGpg6S4aTBHPy1ZziPcWRjC+pLQmL3BfAMG5zxagVG+GPnXAh4mRmH4f
vfhbzpUFBjRucY0/QOlzPBlYb/B+SFIs409Evv4qxvizxLDLyf9EP7ljKDFzeCYbQnWz3DeS2HKt
Mc/6xGiFsN6NU3Ynu8wZT49w5r9Z1vCuM/zDC68TKrw39IZMFftLpivGalG7a0Lr4s40iznbUbVZ
ABSiInxumaOmyu43IV4ZQg+4z2A2tzYQ1NJCp6Ghgo5U5JWpeC8mt91Eb73+3WZexEnKPJXjZG+L
WjC1GcJ8C6D4QRoFXuzBEpuizwCgJSpHZ2KsPOTVVTY9mo0uaEp/W/TsNCOH2yyQikEQ2E+ZlTHi
rZoHtQw7jq09EWKNoLeGGZlxNHkmARxiilU60ZHqnwJa4p7TAUOOsv4B3Hc2RV+kqmx0K9QHCUWj
1pn08brsYsOTXjUM32D4sZUXLctuvWXT8Ggdq43T8neKbD0VtoeU1FIQlN8ztI/wYWXpDwtkSC3A
yGtveR84xnSMxvZ8m9zv6eTiBC2jtZAm2RYFuu6NbkrbZsfUino4x8Rk4JExmOdxyJE/ljH4RJ23
bIxBvbiV7cdL/GMCmAfxEcqCgNMSQxMk8+GvJa5XEGya7SNnfM5AUZd58MTsuPYMfK0oyad6ZzXB
2ZA2T0HoblsMGh7ym3m7ig6hpe1dG5qGGekjzGn4RemPFIP+fmrDtaEniw2949hXJcbtUM6+DIq9
VRWdN49tuRV9d+K/fhmHGp5VX5+NZHY3cFIbzl3mS2TECBStVmwr/Cbs0Rj6VPPFAGw5qRESuVb/
VBhYKdt3RiryzdjhlXRxYzogJIuCT6AgkzNf6mejUfUuX9TOCRgkSc1+whzKRCFEMj8QmBwOYYUb
IfqBIerWN3QfTRhAEiT5VqgO4VX80zZ1PkgsmQwrAfeAGu9dAAtdQCBJYDd7QxWPLQ0efOsWU/rc
2XWpeGMo+Y3rGlePctK4wS1uqpKEhq2AiGz22papNXtMSRulak0ED4B7S43PJ0ASse3JZ4akiUWz
aw+cOQumbIohDO5VTi4G/rfxUGplthvn5NZa65k0VTocF9f16aCx4RjlmG5k27ygScc0M+zgvAAN
jEvmhmbrF3AK/SVHmJSxHY5hw4DeSjbVxFYR2vUlbOJ0W6PbTTHjbEiVzWuyLdDUbWPkTdvEqRCp
pk+lAz0mUNniLRrRbzFjnbnXMLwOBbOygv6Wq8sHxqEQiPSlRj5bwcpwxfcuSzexXlPap03GQFgU
nlb9mJNSenlF036xMPLkwafSNQ5ZTi+l0ZvQZ+D+0oP/3jS7vDT/AlfCdGV+R9n0nrKi4bKGShEh
qMla8FRjIN7qmZYPwPZNPcnP/YjuFvRlr3e7pdgFBmBY2+6uZc6olmiKKyLinMiY0ldrvWmOqjvG
1oCpnSJeOGO6H6q3BsmLB8URk9fSvsxjjA68QElJYg6EID5US1igRdMjB7svSZJ+16ORuDIW44Jo
aTceo71w3Nd5Otcy+GawEvkd4yig3+azoF0fOTSXTYeTL5EFJZEs6PONv6oy/Nzz1CVkixIQAfbT
LJe33M1/2kNb7XEIBINDhFbzDRRU6C9yYNSwXMpG0jqNDJoRzeT3ead2gzbc9DYHoq0F8VXwWcCy
7/zMZG5eJeWFfukP1AFvYTmMR6tzfg2L+xP4jL6tM8IEG0f8wZZ3d4b8W5xm25J/dFIKXYkP/d/i
tLrMJUFuVXDq8ZvHs/OlslaicYH0KhpDuYejTe4RuBDW/mCL+hq7pnZNOej7vU1n3kwJEMp4wvYh
1dF/a+d0+zflnG2vaa0GCcLo8N0PjibsNpEdMUs4Ja0jj83a/rLcuNvZkbmlRU8/P3OvLg7BtaNF
+owT2bsFtrXFYBb+Cpb7JeCIQpRs16NENebnP7zBD7G2hoOR0bJ5ey5KQ0OID9K+ISqtvnXD4ETa
VAo4u6GaKKJdusTavuaNEzIxTpspWKMb13TdzPKQ7Jd/CJf9TWPMu7CF0PkcdUBTH20KOm5NLUR6
COoVv2m1rOBSi7hq9VZaFJ3Z+mFWEWIS/KZ/kDd+MF9xARxBcgeh2VKQTq0+qC1rYOoV6mDrhCta
f2gZFyZx7GwV+BNvWX/j0CLGprVL52+p+79yaP/pJzXWz/7fN66DM8/QuXMF1ifnQwy57pRJWWS5
YgQV14/Ivk7dqBFW0uoHQgD38wiRUW+n12JxfpX20viOeZvv1V5OKGWgxb8Iv0z92R3ov+EeZAbf
E4XdDFelyvfcoohH6/AneepHk956waRwhIMX0+SW+ShPnXNaPi6VMbCLhv6KtpzGtU1TMnTwU5hg
N0lQFdKMAwI9c5G1FxhLdkGA26AAHWbSHjg7G+UlTJm5a7g8GjhEh9Ronqqu6s69qADYoN+zpbZn
boyIfPmRj06/H9uEgQOjiQ2Qjv6CvxytnG1B6W4T1BMJYW9pfqXw1l//+yH5/e50yBvnLhE27n10
H/9eYcrCrAVX2jr19I0JSSC+WMh6Ww/911ZSCcYNDWDdTr40FiFL//3av0tveW08kRjjmH0iCf73
a8PxGVG/t9ZJF9YWYk67Q6TZ49MJfHttm/73q/2+XDkKTrOjlOW6LFsfXs3qpAFBnd+UaMSfY1l9
QuMNEJDufqrnv6Yq+Pnfr2esy8uHZ0C5phTEW3Jb0RP496+X1jmAg7hUpzQIsABhTaEk3ustQQZl
vzY71hFBXNL2D7Xnak1JCwzJblsCG7yPvOrGNo8yrJ7votG8chOyNDlVjYGvlcrc4cz3li5Uj2GL
gVmjk/uH3+D3BdSx1LqIchKTfPfhkhXxALWSrINTlGg2SaW078GE3XTsuafJdqcDVtqvkkGY5TKh
Q1DVb9x8ose2yhFHEgs3VbFvA8JaM3N2GWdYV0erPhtxFb4uxadA1cv+v9/y/3M7r3FXus5lZ7//
eM1dY8QMVinjRKuBBr9i2qEw5x1QAB51XL1+sRodaIWHuTj/90vfrawfPm/uZOLTaUBjS/u4H9o0
b3nt3DgRx5p7dbEQCeug3Bma9KwTP7AJGlC2eudUGzPpmHWtmtpmZZOi8Rv+cLfrH0zv61KGQQYP
tymUZSm5rtD/9BuLuJCRa+nEQNWsV6t6aFk1Pzfuv2i/VJ84lfPAUR9qxOT94cm2f3+0XVw6CkEd
cfXMwj/c++usyxFFJE6VEN/oCVYoR+T8VTn7XGbPCwikB6lyWqDBOsIRGLCo8xmSRNabHRsHjIn6
90a3D0tfqscBNjzn/FhvKqyLqBlCLN67mMHl42TqkGkoMarAPN0BFelQgxlS0ICMQew7VVjw5Bi5
VWhqH8I43Er6LBsMI2qX1wBF2tlyt3GZuX5i5s+D7A597RZnhhLr0qBmwqMCVrCDWaGaJWwDul1k
IP1qKdPdRmcv04u3RITPxgLdN3EZFI56cAg7z+FGIYIqnHC7GtZ+nAAnhJV20SXw/mmUBw3y06jl
6XOjUbhR1F7aYVyYi7kMO1tOVEkviPpzBudS2NlLF6a3vl3x2VGh/+F2+X82bMjKHFldtj0OEPfF
7B+3SxFzepy1QJ1CkkzOS6r2KA2+J1HrPA2dODshMox0RjMAym8zt8SWFEnxSri9OoqlYbhMCzas
0RUbfbaHlk+fAC0jw5IK9mutPikCjzY4FIw/vHH1+xPvCptVlvLYdaRzvxP/8cbDbEC2Qg14ustE
FRqTRZt/kaOhvud58+Zo8ynLlH1Nl4U8mShjJl30t85dkRsV2ykSmpz6ayU+ECeVxR7dZ4l6sJk8
hp3ymIYlfUWgVEyrtgNTvr0ZwMntKmYNLWMt3f0qkxF5va7l5llmTPItZOonfapu98oKJIh7yW+I
FVgYiSbaZkZMD5nZ8tnM5RNwqMrPmr8wHZZnf8piJoUsmYeaDl4zzu5Oe3NkhSklx56ODovfj+pe
coUf82AiJBA32KHs0HkpY/z2hyXtd7uOK9ijWUV02CDiTtb4x8UVdRstg8MWRtKpS7PnobU7EjPB
tnhg8uQm7HJggatqFJxqecrq1dscIYpIXfhHTfqH1V3/bUu1JFcfuy+HDow7H98PJHoGl828nPh4
x6PdIqmwbdjfonmITToJ3VPaFaQ4g4YwJlERFoBSvbAZvMVR2V563KV/qHR/X/V5Sw7WQWFZLrvl
x5XOWQw02TQPT0YUS2Sm1oYePQND5g1ppNOeWYO3bEgfV/r983FlX+diMCCm2/JPpIHf6v31vaA1
1oVci1f1Yc3PcedUbSBmOJs6vkDcCce2q/cxY8DN2POhBQaZJyFzT7+zNB0QB+9NG6vHMM3A4dX5
jbl+wP/Tm37NaZfDJNHcy7S8/eG++n13slYkBIcSzE0cED4ezTIZxRM44fGkNYa7wS0pjnkoLqhj
iZNi7HigATuyxLTBYxC4JNfs65JH243z6KLFz5JEYm+01acobJpjM8T9pmmc/AKN8xrBOR7756qe
co/l7qFzu+qFFSI/M7HEcIR73ehZhsu0rfzZTJvtUrrfgqL7SdBWviddKdhposvRWVVglKMCQbhK
TJqLq7A6qoN8NziApjha7yVKfbO11VHVkkTyObe3nVG3mwqz0FnBcTVQpu3M3rH3fUuY3aDbxYFm
gUQeZLk7gqViH8rj/MgzDVNoAUS1qAB5o0b0k6mK8yQZC9+/VB3W/mEuzb/T3EsGeqhfZXdZcEvi
DiFaZJmRIAwAe23jkz5Tzidp+Ck3YEe0HHHDONtqZqcfcXD+agR6kEEujkfv5QpCrPPI+XAf74so
qW3pWTjDy1z330S54I3QtiNKq0usa8/tChcJJ7QUhEZcw+oLA/8Ez4HrnqxmPtxP0nHQ/JoKFOyJ
i0W+YifwiiXUH/QsZo/Lg0NrqukPNcfvN7/SOenjN3aVJDd+LUn+sVbFBQ4Z1FywllLJaa3x7jV0
NW4dPMA7rWaAANn0Dzfy+kT9q+azlM5jb9omQwpbfqw3CXcyumGKmhNAwG4HQvKa9YN7TkhuhR9I
nubiyH3XwU1dVVk5Zp6/9Qqqt5zLf78X48MBh5AWSi2DnRAzmBK/PVMF1g+9bhQhGkgHa9spLjxE
bMGKhi2y3z32DfNoRQEZmP3sr36NhZSSoypt93OSaruIgNamcMZrHBffKURoHBuaVyF0nLSc2sll
lL9ET5Lxn1+izCYXrdkRdbAtp8n400rvfGwvAewyLGlZkt/FkJxR173pH5+nmTGpNBFtn6Kpjn1H
i3SilZQ4QZOir33/M5ZF/XT/LiXJA/xIfBxtkCZJhxN6c/8W2hzfZk6e7WapfZ6mdDndv8RU8Ujc
SUHNGuXff6S0kuYhrQtSDLrlZEwpA4WuO0iEcAxBaumnKQaKR7jtTb0wTEkseYpVQj5JVE3/+61A
maKFNJ5xjktAQ868VVb7K3dnjbhYUBWqJeS1ydtAkZVTgqsh4mI7ZjI/mCo9JBAOTmAXA1I8CG0h
eWLJJ6fYdOu3M2YhBhKnYv1y/84loACWdiH4ijuZYlWKp0J1mGUAB3YB3PwsqMMDZ9HsMFnm3nAE
Mpspeql7Ni1WMRRz9Wve5QiNNXaByFj2dvQpykO1t2vsbMwS0ItrVrwxmuj17sz8236FXhDLXQhh
b8IP1M+MZarMrG9a/K53zSmQef2wmBEFeANmWGLT2oiW9Ol8xTFMaEkMhhvPiT7or0UEixotC0Sa
lFFBxoBVn83m7OIJ2hM7l3pkrjkXO5c+vedgV5mgFdd1dB6rm5kA567C1NllZhcdOoxi93fJDPxa
MHs/gm+NPWEX6qVLYQe7KXcDxxcm80iEfFhE3UWTZX9JED9xuAC4PBjm4jUdvaauGG5BUIvXJBQE
AKEdbkw3gBQPpLvmGRJaLdmX2krzI1AwqP3Ma1iE2WMN+3JTpiiwrNGyjne7DtuWRrAjoyutIcQh
6wrs7TN2edxaEEloUk5FhHhVasU+moCjhi3HaRci565t/8I7C7Jq1F9HM5WbtA41PKC05OdS5RdU
LqvaSV1UivIsxEex7xC57nFu6Zu44/zk1sDOQCq+IhgztpBPSPWEjFymBIB0Tqwx/wk/0yN6xGpF
G0o3D04W6UcjNw8hh3006ouxBVZ2muOR5I1NWtT61yJXn80i/+q0IcJSsIXejCseCGCz0wZbHYhU
w8oXlmDZsfhXEa6+ZjC+IJyldi4yUDtwhA5ttB150aRvphtvc9NZ2OP/7lCKFNmh0zyXNSp1jGTP
d2PqvMpyp9p9Bb/MUG7tZSpKvwtIrcdSB5tcaCQSOSPyqiGLv6CErfeDw210dxcHKGxv5sCESYut
+K8mehfhYu3dVocaHKHvm+FIE5lLpBuB5/hxYLQTHm48LShjXkc04ps0ziLESfwxq/srRh6d1VZY
6EboLtj9iKglktMtbqj65ZC0uzx2kkNbi4urtOIgB3zPSYZ5ccLwtzVJGsOFHYAazCQvvzQvs5HZ
vlCEYmspZi8L/nnCzus5KSPP8mjOVvUCmSH0qqbuGZ6YpM0tTFiLbNUfYb31O558geUUAUF2AHJH
rNAYrlsvkZhuJ5BANtGFZkl0NBNWoZb8C/pLvbZrJCkJIJcE4BSVXSFQ0syxqZ9Ghw3fZkLtlhKF
Hs6C87if059VilQUbV91EXG8KlMwnGQIKy9u8cRJpbvQ6s22NCBdr7YTuXNKk2gcrQyJfW+pMq2w
fqWu9UqnMJ+omLCsuO216Hr9wZVkZqb1M8adHJpszxrTtkvmD51LQ8WcxjO/f3SyCsOLBWF2iSrm
GwqqiDtg2QyjXe+UGTk3LWz1x4qHqeY464WIMU8xPvi1gTuehlojthQ/cciQrBdfy2qiJ1eMr6lB
7uuImd7vqvARAbHzkqZ/sTEwYW2lc+pyTj2cJOvQwLaJmNcEen1VQzAghLoRCdW+0pbXd6KeJeC6
IjsREn7OpxP0ThtrSfeezURWxbkMvZDEb79BlnQuS+e5FZPikr5HfXh08cmcUhcR3Iz4fRcz1t5Y
GaRv1Qz5pzz91LfSm3BbnWPU5IdhqE5MGRPSStjiQBTC2y4qdI22SVlZsaQ8a2R+VSSO2HrpPpJS
bsNlF80e7NeTWdDq6yoe/LIqTF8TeNJ6FObHOC/EMZzzT2z5LFRoVLnagkaf2/YYktC3edTELhYk
wtAzhsH7sCd8KizH+zSVIMEftBbac4V0Ot707l6rK55moR5A5/9KQ8ufSanYoAvAJa0mOGCopoqQ
eTfC2fI8k2JW1oFvFeZbUM/w4Hpl7DpHUTfDRkN1z8eQVMJvIT0wAR5xfmn7MMMogFtseWAkSaNN
LC7BB7m7i7Atb3HF5PtggQqfuXp6bsTV6IV84NiCVg0+zePYEIkUIGtdwUBy69Cz309d45e24VwQ
0JGXrAjdQLpFolrLpe+yeVfW6XRUssZzvv7VDIVjT19pLUh3HB6O6QWCLiNhllCHNeilNkLYmmE/
IZ64mUqqFyLZN7ndFrdlLov9SA6GtzQWhpMhxeIT9A55LULfciUh+9kKL+XcrpaR+NKRYcT0dUre
hfvZIhEv7u1vFryNVgElw9NEaNU0Di+o1Ly79rdMY8YskXrPbQtVYZJFR1frtoSZm9e8MOdtMzQ3
jpTAs+uDM7jLURe+SSnFwWj6gZwD92HePoE+bDei1NXB7O2HLA0fDHrcj0Y7f5vNKiA+M7sYrXAP
RpMLb5FIbUPsiV5PIDTJROOWcG3r0GKe2IDLIzqUZMwmMmPPmmkzdO0QcWq2jnla635Zmy/3sUwP
M+toaQ2E5qR4kwIFRzdYl66oz+Yqtp5CCcwmvZDY1hyNtGecHIQYrYfORJg3TsQbLXs9r0YQUuU+
DiP9ogbrvDjZj7pL3IcAWZCkwbPvluZWT5KM+jCApBksPUDXgLiSczG71QP6MiTFZqUdmTwDeRGN
uyUQCLRbDakjhCAwJ8+l60RXhX1Cn3XnUjeW75Bu5TfB+H53loPG2zh1Hm2bpb3U0KY3yoUg43Yk
l6/DkG7N9uqH1K9rnVx3pK3bKaZHVNKIhoPFzWGL8QiVOfKdXH+q6I4k/V8CtCFiBEJZ3GOMpmQT
BVWKQA/DvVlgvbcqrO/jamHEIYpPuJEM6qLvSIunQ9XJG4rWwp+TpkIE0AeENrjo5LFGe3rtNJcA
e+Y+NtR7HEh5VUu7GpUgAIvsazCN5o55KFGhMD89G69PLIru3NjWi5tVXmom2inIoc1ZJSfQtBpf
CtmKc2+GPkPU2etms6BZ3B50bL8Gpfkzvb3XfDYE6TDoVcYgPWZxphhvD8N2tmX0gJxkNy7YmwGU
2Be97zCegCwjlVHpW0wZ2Rqvm3NgVjdLiz+zjDenkebR48JmLJG3HqUTsYB06UO/KPeR1okVI6CM
mQgisGTsV7fDG90/woae7oATQqun270ORTS9y1wZXaj3Jcs4km6t7pqtxpNPltgiUBeGaAp7bs7F
9E2z64+IPFo/lM7wpLnjUUyhuHY92ZBuCGy3UoT7kqL9mAgTwlqeYZpZEN7BLECo0sbfCZ1ajtPY
41h18+dGT9nQcu1FhCZRTpIEcttMEJ+oETN4HBzdqa6eizVYUdesdecMD0HFa00k9g6yfanz6bOl
j8Ez3SL0UFVqPA6YrGkPAZiZkxYxX+rkhzbl1IK3CWvesJzjViyPRg94oMlH7W2W2SNOpN7S7F8B
4dAN2qp3zsOa3xjdJSZVjHwDuqBdqh+btKC+Mbk3CPspMbUc2wrn0WC140XiDz1YtfMdOoCBc+xc
d0zJlmDOyUmsq62pXIlxA7rT3yLgFjgB4lHGqZiLNlY9jyc4Pp9qZZCYWBVPqLHLYxw5E6OA/smR
uf0+8oC5C7agPmuLU4g48rkCRt2wmhzj0MF+PPUJBvVg3TM4ak3A8xLzq1Vr1INFiyS5aivd75Cs
ndqqjo9kWNzCmmB20yS02IpQ20zWZiyT4RYOJs9c0soHe2FXbpB+z3EEflGaj66a8ICMMOFnvNRu
nLmvjsTjiLzv2tfmuRrn5km1Vfs0DCgihwpm/np+uN+3I5pwb2xguLSAfve9LcnjGhv9gSAa9zO7
j7tVM3p4jD67uQJIMKCPBSzaN747zsdF45zHCfszETmAl8lf8MioLvZ8Ml+mplDM6Fhtg4SEXRd1
aNHk4dOKlKkaxPFzOpkAmuT0kq9szTEdDlaGsZu2ofOSOd+CRQFAIQt9BL/yN1eEx5pk7IU40fu4
oDewPXG3YV4sA8aIUNej1qy2SUHIJY0zNFfFdMzFmobdmCBqBsJ98Bpvy556IKslgIssXfZuNkI3
yErzwlYzw4cwECBVxS9aGe6WqYrhtRCaPc2YZvIWcUUEk5K7BJHeVZZyh5gnPecMm6BXwgyG13+a
GLI4qrnx1yH+TWYkzGla7bsVaz2JjpTHee72ZSBeYMAn55mG9L29tbTRX8XADNfF+brJ+yC5YLFm
aTasV0bwr2MxPzQari6TCm4u2gTHI+FsWhs1h7LB66nvNdK7vG5lGbWJ+hwTrbOpW0jiwepqwqrf
PlZQJ/cFEFsUFM6ZhWTY4692dgbNL5+MwHej6yVIsoEcvgzlzmYI1zWsmLVPAvlyqDgZkBLnZ47x
wLBs+pYRJJDMuzzLLErbCfL3iLw9rArOW2SKjF2XnvSOpNguK89OnX4Pu5qUtnDC0WEyBSsl87A7
IqlDP7tFthVtutT1YlpQDzBxdgX04SeZUEgGSfN9jlwSkwJ0WU4MMjvI8X4azF2seCLknAHDeQg7
ecpjRcOsVP2Jcji+qPx858lPdTSSmFu7MLljDQk4mBOLIauKuIYFKiqPvgV2s2k89jbZOHFAGjGC
y8NkGL/sZlbXXDjkc+OLaE08KfWcjIcIWSYhb/LNRHG8tThRcGgaFm/g+h3s5vNI8CHBG2zr/Tg+
30FQ1EaCB9/dEAX2N2YCqbn+EMzxZqij5qqp/rVGtei1HXF2FUFrHNgJOgFBn11pIQdjOV1GNZ0c
zhCnCgRYj7Jui+I3haplNWc7MR710WmfOZ9ze64G2Tx+GJz85KSu+Ygv91z2pKABygpv9O/9gWj5
rQ033O9sZJUkh9eXpq56L2vqR73q5y/9Dk35phLEd7UI0U1ca/awtA92r87hEPHJg4fYBap8Gxv+
w7v1UI1L4U998ZhiFfL1EPVljatikzrd57qXrwM2ZGxGM7AT07OTAEwYDCKPlf97rkV40DKjvo68
5tEd1WetdN+oVTa16WR7bLWUuTQ1SPwrMNBkybVuyWZdT5lNMf/dKM0qSx4LW9+1OqPXRbF3ibVr
6Q7ZQ21EFLx99hLInzowLuzh9UxZpQ6iLo0vTvAORfE7qXYEmhM9tI2MDH+kzrF/MqSzxWap+0Hb
EdIV5YcQd0y6yHZrDrBjIje64hz8YfYUcjaNgY2l12oTdDiCEEzjVjNeU6CrG13vrR8LWd5vRKWG
15JAgCV39Fc3szZtaH2TgxoejTg7NsLOzkmdP4cNBy+SjuC+BNPTOBNa3doQdruUAHOo5s4x7oxz
24fzth2leh8IattqszqSkEmyAtGU3PKl1U5HOtWGr8V4jO8VXMnqqsdML2JUx/xKLoI2IIz2QEAQ
fsH9IuxfkU4/ClcmRm+4yYeRjMpNi2I1sjm/liPLjtvKry33+iYK5+4ol2HCWaUVW1fMW5YJQkG6
8WzMjEAHHZQqY03WTQRkwJ8mPwmExOBAV2JKzMyHHix3wcy9OfTojIsSOwtRtCJPXlxrtVe2CAdR
++6d2tR89G+VJ7Wgo3IOCOwMkiuusXETBksBegeL0LJMP20LON8iEpeOICl2eAXXBb39USVxc4Al
gvV8WL5re7g8OH7cB8KKxpM1GqM3yWjw7/guqAKwkyZk+6FB8tpo0Ky9iyYZFKcni+blJlUAXVQ4
7U27oQvLsc4pqnZPviPPaMZxii3IGtDzQrGlXzWkWwMm+mno0ve+swjEQv2zaSzy7xzqpmNUdk9j
50rSam22lFncm6Z08tafiWa+6Lke+lIVwy4ch28ka3e7sSPOJ00tep+23WyBwHPQm1aLSjcitIla
QWYlO37fQZIoy4Ec0flbLfGFcU9iQwVqN2X5+NVqjWNs4nq2xQMmWhKjqmMxMTKbAQ4BXfGAm043
JJ72xm6YlIpmO/WGPAYssr1jtedFiKfFSfWHsQEQ0jcaju1x5NnhIOqsh52sC743I9QEp+m5m2sg
G45qy41wx+REHlboLY61B/menIHOZxyjRuT0Zb1nfiKPFfagzQIx4xAsGKv0oH7j32F+MfptF8f6
pR3rB2OcrCN5jAf0tu3NPZWPHsQWi25RRXcKV8sxSUXrt3rl+IbV/g93Z7IbObJl218p1JwXpLEf
1ITed3J39aEJISki2ZNm7Mmvr0VVAvfWBd7gTQsJOCR5hhp30uzYOXuv/UTQWfOY16lFgEJLK1Er
bvWDM9jW3c6ic+1V37qXexvZW2rnIU6gUeERKtjaxrNiqzostOeqBnVuw3IbCKoZQjYEDOYHJM3T
Y5KDt8gmb9FvJJf0MVeefXK63FizfNxcZwIXMKhoJVKW6DmenDOVKEna9JDXZg3DI4V2ekezypBO
wR22naHhbsymq4nLDeMw+V74IM275rHYWqIhuBrIzEqSF7zirGwziliuXAUVBqtvtwN+CqDLLiMG
4Y21glENo0EO8aYYhbvNjI59TRO0q/3E+TVMv70Yd5YmQ46YYswf9Lr4DP3yo7Npmkz5c0Nk+Yvo
Z9ym6B/BesiTsPvfnPkJjizxkJiof6/sVmvLEeW5AVSyNXFtB7S1YSpE1mNt25uZhfOpYjGaYu9o
UzRt49H6kkDpX9EbvHuG3ID5rf/Y9Duj7MUrPfPcdXp8sViQDTRlpBgxPvBot+ztcv4zJFWMtSFn
cmX21msY/uJE9FzQMXqsosxcJzGQ/C7XmWQk03aOYwymQ5LtKejPQ0k7XUvD6amWOrcPcQJ4vFVH
+Otgg7yjJxU7UXPH4/UqKIEupjxrgiA4owSMe5zirGMapF4zu2vWKqsVuYhshsQzjlelKv0+GOU7
fjp5m6rmr7KDRiaGlJjBQXPf5kkshLpZe6gmvB/ZMBM+y9Fr33R+SgGlNQ/ReOugIFU7Nw/Xppsi
CqbFtoJAwlrlLKACu1XZuUY9fQwTso3ySRxnLDL4eZDJHlBy0ujycz2IRfk0pONbWGnjNgahS0DV
cDKX1ogz9T3VNoe5oqqnB3R004NgKVtr40hXt5tesi6ybv3ENw4sfjWlBqrdvGUI3an+KcayuXd6
ss5/Pp1k2D3p/oGoaP2aV/GucivjJYqHjSv04lfNdGWXg6nY1pXRvriqOFD4r3sHt3uwCfEqcz1C
qAEVqX0apMQOQE9eYx8buOd7G0j+dt5m52JGRuYX9sFtoU9xivec9lTFHfBhfjYOkCxYRtIpfgfw
dZ2z2T3y358/tz7oA/zv/Md+vUFruYMXcrIfxI2AyjfnN91gQSAU6HITgz8kF8ZG65YKgnhJUunX
9sZnFYYOMO3BG9fnwSMi/AkdO6F1KRHo0G2s9WbzsHn49YCzLPj0AmMVBuNm3IitfSSD4Jbc+lfv
3fwL7A1Vr3QAC9LOWeER5dP0UbWbzmb0scnIjfkaGVft9QPxk7fhJp6bXzWidXwmeKJc2E8rGtdh
s8YJprXbbtjRy8e9ihIEB4n+EE9LiKKMn+NObkkhUrilGFR20pN7QIj9Lkw7Cys+IYapOWkHbygf
sN1VD14X/xqqYuRGdTbMrc2vjEIgoJzVQINm7j4qq3Oe9cMnqcVi1Y1adZmQ3N26QX+do3LbDH3+
xgcpyiQST8siyd/oJK/sGgkCyTcKb7llvZm9Q8cspdxMy5OJ4aPkl3h6I7sqwGMzbW/tsMaRebxl
gKvCp5t7x01J+jJZvM2kjj8PypLqqMB9/s+nLkHwxFXh+klFWh9dqG3HUDX18efTn4+yhkujK4qz
wTjtyOTrrMXngs7tVi1p4b50yAVePvq3T2umI/vZ7tfpEtVbFUs+SxwpHg3mZdsx9x5/nplDaPiJ
XdMhNgoyfVPz7DIg3P48+ZPwq/qoOi6/wTAI7V++LkuXJhwenHIwiuPPQ0RIMDc3D//82s9HYG2W
ZZ89mxAMdkh+JtkQLrjHUM2rn1/dTggstpjpriJDYsPp5JGwWzLg2rxuTroU3a4C7zbb9t/fvVnS
En+++799LVUAnIw6J3+tyF/mUsXb2hUYmZqY5Fs2NIhQmiJpcQlBbrB15mU679AxCpYeEeMQYlAt
cv1fH36+Frl1TkuvOmnLq/7zwDyW3ilhBDyOzgjuRkMiYeqs+v0SKk4dVBFzwQ8aGO//j3bw/yqQ
3yS9CtHL/xvI//anaf/jlbEVyNbPf6Xy//0v/6byu+4/XGGbC2Mf2wn6YJQyA//0v/5TA9iP0IJT
ruWzb/M/8FRZ1W38X/9p6f9YBFu6S06qQ5LWEmD0N5XfdP+xiGB0DAmISBdu//8PlV8QUvG/VTWo
5bEFeATguTTxUHP/m5QnmqyBayqKD4NGGe6J6k+x2CERd1/pD9SngYnmJocyE6iu++RMVhwmXNeD
0T302ym2nMPQodoqF7oVppeyzEIMhYzem4G5l+N+JikqjlEvN5UzhpzTop9hfrjL03gKGJJeEuck
p5mRlH4UJhblOiKhsBM1ybPD/DZ84nmRm7kDO0EGNe0FUsAA1A8I+1Z1lamtjqi4b8kTUupQeyPz
Wksjh2LS2kCUw6cbxcXZ8oYtPDmwGeFIzyOfzwOS8dnN/HUUq2tBuRAYPkRIXIpkikBmEsaBsj/e
lWGJF4R4SwuN0cYQT11cJGszWyLkrR7EB4mPo1Np5IA41oamNRjcFgiWMdGWwYnib0Zzwe2RTbBD
76ICojr1TZ7AupRifMo629vaCYN6UPtTqUiV6j7rKQdTnrTTNfUZ0OSCbHXkDxPRsBtnkpd6GLvA
TVwNSEfmooZFWRMtRIFIqZ73KdkOSZduyS5J15y3kGZO47PZe48FjOSmImpvtCHHkLNz8YwiMPaF
FCgV+uGsx9qzAat+ahsYNMPdxmHcw0DEdhmgOAvKGj1S8jZTYiUANZSunQbpX51qvvSd/6K78hPe
WtDLqQsys8aDiqhFa73D8qyZR0hrYqigZfMxpH61ooaGVlAw5dYN6wFaAtmtTtsgN6lO5jga6NBJ
EEd5tM9a5zhEbQ4svz9GlZ0vOcoX0evvSdVkZ4o+ziKjUW2BMgaYtpehosYsrJKQLclRBDU5yzX2
EVgYhtPuUquhG0lzt2gEXU4u8KC1iV7TlWufuiRX7zNuz7Y8tZwHueAiCBEe7gsA1ZiHRLGqJhHt
8iJCJTB+t0X0rItCbg3SV9ZDlF2Q76AP0s1HaYgzffy7yJn+ZvBQ1PBhRbm7qY30Xcm4vtbUkSN6
xL1m0inDvxxg4PQ2XVE3G63xQTMazHa1LD43hDYUeRJvAUDuMh1wVFSqY0OjOoARuTMpQiiXHbya
pjbsuihEn9i90YkpDlFYpZCk6jUrAbcZUyVdI/BI1kD3au3eC1utXVVfY2hnYbNYZ/phXYEBC6qi
2sAM9zbEKkIEgP5ETi/EUvo0SroPrVWoi5v0Wyi8w0v8bAk8NPWjVwhtVzH3ClA//k7bouTsJH5j
EHkIw2nrl/QtDKsByUhAI60xAnZRYgybyiPFdLCJS4JZ6o+Jhj2dmNo2dPdxv+K2eU8p5eycqfaA
3sQVZO4Y9oNbpzAs6VrV01tpjH8mBDG7uLcflDMeOgOHtmsoTmoeR5UMGQ9n+9s0xfkaz0OJXRLR
GcfpdTowMyTRb+eE0Z2leuvrMHD6aygQpNc+3mk7f3DLCo985pgrIalpXQsEFWR/HMuVCQ7ApkMa
J/pebz7BHBCY23wy3yjWC0JkivRPHQ7KJormeIUzYOuGHZwV4kDrtIn22oI1saP6G0IpJNvCgtxU
zweFtvacD/2EXyx8RIoTIhnLjyp/Kui8cHAvP6cuttaQNaNjA7skqKv4jyTfHEqQSSENiyc33asZ
hT0N9+HV9c3iGHOqcyCmOiP9pYFWWAZwtEdbm8m+WI39TG6pv9ido4rs2DimeJbtufA4Y6Z/JZrz
ms+MC4oJ4D86qD9gS4KhoNs1OUxsNFt/BnvdbIbmO0rMAQtKhRsTkQxguwriDf1A3/1CShsBxfHi
tW+yYLXmylygLp5kZSLdZTdWhATAwI3uzg7nTn1pNbzRMsEaENcJggJSGpy2bkgjWmjASH4yFy1z
Zp5GSac19pMVo+2XQupkAMZSEWd4mOY8OcKG56ybw8zTONtHhgaHxNC3sUBKaLrdRRXRi9L30OCu
Qz/sRik9ENFltO7ZJUMMBPfC58RoSXq0shiOjQ1azLA3mHjXDcwmVG3jhvbSopUaceRkhU5bk0H0
VD5R7i0qCNg0c+Z/oDSF//WXn7fv6aKacnN1byZJHMN+nDn1Qju45vqDlTsOKxzLSyu7dWwhPKtb
9Eu0kPKANvPOdGSxCn0Vo9FAIWSH+m2JFQPxwLWTvLIXMBPI9GznaqiD+9g89Etq81CoGxok71YZ
1qpAlIgAt3wfhRWfEIYp9sgEbnG5+CZaeIyOvDT70nS0K8i6II2dHoBJxw7Z6ydL95+SRjOPFWyR
m9bpPORDcdBSZ097em8DmDDa7ml21Ytt+c9ZyIUSZW9xBQB+hJODS7/AzKG2Ay30Q7WwORUGkSLS
5vVg+gd0lXRJmgPrKiQ/DfnxrK7eEPf3zGN6B3pEufUD4zYRVDOzQ3KQ1baGgTf1/n02teke0ok9
WkB2OnrgQTIqb8ut9iHrgdYeJ7Um4vr3VY/9nwuTmoNYLqCkpLWTnCUChBbQC4rqapO+XVWZXHcl
mDV07vjM5B+Mgpx1xuoPRwNnxWzUWwQw9GmseovpxyDoyDs22UTvsol/FaP5XHceuWeW9RhRgCR5
2iPW4Uweh8RjdZVH9pd+CKf2zFStWJlsR0mtTeueTBA2hf7i9u+JSOjljd66UFPgFNHeHguSiYig
jBMRfYATbbZIybO9zqyElyV+YQIIk7oQH3HILHH22eDTle8345tTZwj2VfFsZO6bTYQP33jlAELR
w71JFMRGtaXYO37bbeeIN5S4tH47Jp+2Ng/vtR59V7FBPoOX7bBMnBxFn63xeMUY9xiBKfyXngx2
l7TAMyYisfURpKwd4JBBZIvXIqfucpz8M211pCSEQLskKwe2ggesaf0jOWuvCL5nNClxtK5ajKuz
OkwR4aPRSDDR7PYvhMTQ3qQ7sWoGLbtUqcl3cWdy50YLRF/gCfmlhwpD3OKQcoEUjhBujyT5HQpC
gwFk2qdM2p+yTyDi1PM90RZCOBmac/Q+0RhZeeqDlsozqCNrbS6hTFYkqiAErrGfXOYY2N/JWJjv
ecIon+6mfQ894y/4/2CcYThQPniHmvJpVQ9uepCIMXMvHZn8vmXLhVqLdOvyPh+oVvKzZyBgLlnr
koHc2qIhZqJt8FR4kU26SYYJWk2LLQlXQUgG7ux+pYg7gnHI5W5A8pqJL00b6UIJOTCT1b+aSHxY
onIOjZYgPc2Tk1H41rpYkHnatdRZooFTS0Yg5WOoGGW5dJZthvMpoq4qBkedFRta7pSUOdTdkui+
lTHXaJEhtbkDLZTGuqOyE2u9AymidJNGuf5YjX35QMoQjBZKdN9jHxuwgdliWdxTusLzcmroHm19
wNNU1XfXtM9e0V4An0GI6VHy5BoG6SFU4Eq1pmGXnYmPHnttz4rUbeZmBjlhqTdKXmq7pu9WZg94
nDHCrSsn9OmGhiSzig/SMtVzBgw/wGvSkcjYMxclK5a7m9fbdZnZ8W8if2Qa0Xcvo2v0lOU15mxv
DLczHqwTwXfJ2jJRBY9mdGjncViHqeiOufYXa8wCzuuKD7s/uMpAl9291nqzxX5IkWqJhz7yTCRU
jNgH+qmBgWWPIBJmJaiA6CnXYeCxrrrMRrFyzN62mTw0WZqbXZn3ILKUnfpAy2cHpSm7/RzCRjG1
KIZapiwomcMrw0pcK+VlclO6nS0ziVCm371HNQqw49rE/Z/ORMOYWjD4VGHfdA4bMLVZUZJ0PRYR
4KrQMQ5A+286118VWs0BK9xXs2CHPa7RjBtgHefiK87PWmHzo0hLIBBRvU329Eeo7BHXADHJGuOn
bhTn5mIhgSpVeSkNhAZVA3HMTmu8qBqpuXr8FWUdPdZUfRRNffCciX3vVqcJ/Q75ySnq7vTT66DV
W10r57UQkFcVELGh3UXwNQGx+Y9FH5GGgvwXlg5qQ2s941VczY+O9B/tMfr0vIhXuN7UhJLmQq/W
dfQZat0BU+nKRt4ecbxxreEiMoxDoYE4pK+OVe4ddWIE8EEhx++dHeLWtdM4eyeMv3zjZZznDdkN
W4yKvyQ4MLykLygOk2BR+hDzMfnfVJ+/3J41xEI0pslfwrj4iyqEeMmUrcXTc84GSA9blj83vM2R
OJWxfE20frNIRnG53iw/6oM2dx/tdF7nMX5afRH3x2mmAiQgXst5M+qPy7dK8+IuLVDJWCWMIpuI
+xJFILTxapPjJIf6ls7ivayrfTqQVda3R5IE9o0WbnJIvDrzDEYZcWCMglRpmOW8mlyOjtqOkbhX
uvFqMsZkTA8zPbO/sn5Nfshl1kCxJCp7xtZ+SWV9nVySLsN80zi/iIzdaBmIBi9cuTTCZW1tZimT
83uNoxjJmv4cwyztUlZl4xBWgCjn1LqOtfWhKvmsN+JCG/ChY+CnaRSF7iYasw/bt6n3lP0FNvZM
/UtKQkxSLfCP71E5W8D/uyyMV9Ig8W8xpjUUAs4YIP3kIivJBqfnjXgENdA9D5k4EXq20oV7sz1n
bcr+OUnECnFg8fPWlLTIcMptIb76JGDA6CFSXD2lzEDWBmwjF29+ILxhJcnJHCtxZMi4j02yNGym
4nM3rFLW9oEdaXnNtcF7hrC+g7/6HMpLP8hPF0Jfibkj7B0nqBCMMGG4dWJ4jXqJ5Krf+GGKCxiI
nmW/UFa80r3IKaM4PWtxeMvA2Ecpniert+wndFVxfSo1yA5jS/xDV2RA5rTkYCJBqui4XLRM18+J
3ezwmjWHtmfRIBsJBxLnqKog9YK3KUf9GfU+JEaYPqkFVRDd3I69vztGZntJIv3K0HKZttJ3aGRx
cQbtKanEFnBUvddC61a2MLQ4AUrwXsR2AKk7lXiz58xl3fWLTQ3DrnL4BcKpX5ncQ/Po5tdGuW9+
0ff7ilMEsHaEYV3Tckn4jKO1+SFPEXZo4R5LIcdXPf6sKesWemCYYyZCSXwG4LCjc0UZF5kPdpx2
W/fB8S4QE5daVXCYjy/Ujuj5zC8Nvl9NGZcO7BZOC/CBq+dhmgArjBzRAuzB+1lWXzIBaVRYsl/R
4CMUtYAa6jc3GcG9a7XqzXHS00hscRA2+hd6g+lZT67KC/GSQAYGlGc/W6RQs/XdejNFMqe7O3fS
nploXztzeBUNLRjGRIziJQ7kRFxdO2dfBKzEzEBhn48ttNewnSucygVosVpXKyLUomAoswtKfI+U
VeOUhSIGGr2IWpP4qGX5lnmzXFVqoN3EdWcbTbeLpfgwq4oiWn5bfQsiHXFsWuUEvOjuJhWmDg2v
+qxCZqIDOCYCijJfVHALk/a5TLJD6Kcb5D/tKafjubb1+BjNO31ATJ70CHfcBuKvk0Vrkv5OpRH6
O2jenNuN4XeRQjvN3cXANdf7RrJsEHDqbYoMEeLQG5vRJQrW5shRjU8p8gHKLTiRZftheAxTWwqb
IYfMhn/jYBuywlhA0FRMgw2k0XtkOYFi1rUaQKeUfsPspjaJA6iHhyqBWKnZNCcTkqA4UfxV9Nyg
HTMylJ/9u0NjHD3GU87gehXVNcmcFSFXjc+pZMhd8wTCytkKqd27XJAAhDoMeQsHv8J2d7hCs70Q
Iac7tDDsqS4GOEFDoG84JVCc+WgRsc+2+SGz7f00OkeyaSCkY1+1rJB8uob2RmFM/ePY/a7MYVyD
pkMfwoTG9MyL6iyPvD59WPsW7r8FtSeL8QwzmRx5iWIsrW/uWO0MWrHBMPbjRmmMoNW3DSSHOzj9
PY+Ou8o40OGDN77d0P5TuEa5JRsSjTO5bKde6k+13+x1jfBuqyNnWI/uZqI9hNAQgtB3ixWpxpR4
g6QWHLuVASw3yDBd4ED7ThpkIF7an5MqusxGuIXAs9yiJuYjF+xiJSsN/Ip2KMUz4pLN3Lt847xZ
jVP+kOu0L8u0veeV+dxpFc0Bwg1LTZg4XuEY9a7JaWwRWOjaJTSpTDQ8GbqjULBRt+lmtrOLXl+5
uzpsX6smWpDLzgZ6C+bCjHQiQfxnWdAZLSNxZC4fI6v4jfDyhShQjrrklKwKu593NFT3YV/sQ5dz
BzmVQNwQXh4jBlqSEAsKMtxbpUvxOyLEiHvQcOKgwnOOFL+t1TdBFZgXuJSXI9PdX+bF7vIQNVJA
dMntrWM0N3NsjX0CVAP0JrVF5bhkZDd/f1RH9TJCL5d1Q9MYsNFDTzjrrG2P3ufPQxHnoLEt4RzF
hOoS3ArPtD6qMGFyqzesmciuk25r0rA6pEB4UNsaDzRkIMOpojnKUo+hqusCGM8ywloekBLEMBaW
ydmE5AB1fQSYiC4Mh43U2FtTMu1oJ6ujnIEnF8W0M8tSHhEF8LB8NLQUNd50QD7Gcu/Eh666F4Yi
cKfJ6lM4+BxFfn56bPhks1mLr6Ty8zU9eVyhy8/9+WV+PqIlXvG2/6+vUYWux1SKfWPzJvaFqmD3
wS0aaizVIqbvQxtaHEtH/P0QwzdCBe+8mcuYcFymcHFBqOfq50PXS/AOqmUi5y3jv6Rl/ymFfVZY
zyhKLfvUV0m6BJDJY5sgUY0lrE4j6ayVAe72+PPQcddsBqEvYNK/vwQi50iVK3dKdLTU/vmEnMjm
/Oen6VQY66llaf/nE0PFAAOHO2ozyfIW1c2Oo2R1/OeDX5s4L38+TxJMI7WocHxzF3iNT8K56LQd
6XXHsonI34yIOvQK9YS+obhUEfUw+b2cC2lgKyJwC0jxB88CFaT388boMDnoPXbPuq1XeVd465jk
JWPJeOya1YKtClIfpp0EerBjJ7gXJRv/MHX6IwGzwCWpkWAVcfAUs2A/HZKzm0bELEDTXzkiQw3Y
O39mobV7WfYHzgT2uSNhsm495Jp0pbTxSUQKWAPVLV1IhtQWAl5uw7Wh0VWckuIFVfyws/BmuFyU
p9QyvxPBxjLadCDwQTwbYS7Pmsxo0Lsx+j5xnKCIsAlEBIWKATRs2N0IJ2U8O8cbA/3eVpbldvYU
wMvRTPctraGVdKGgg8Vg8t5VK0ABgjaMTk49JrRSn9DHhv0vpRUv+thg66QfxHC1GwqUfwbpP7Z0
D3nYcVwiU4dF0mQetNPSjoeKIk5EX5x985vUDNKiw9xnaIOG2xrWdSl/K1Fd0RZElsCTylHFnHaw
4u8Ops/MaPsgq80/heY81RyqcyVPeT7lB3Mik1CzCCxB0Yk84QXYPgonOygQwjkWIFxqMhu+6Pjc
TO4xzZ57UdJvMYdr2FmPfi0Pgw+WOJnWUlWvNOM575fTyFGyfJksVty5Qpvb9R9oHG/Lj5UeMYht
gVLTwQAWJ+nvskKHSwefQdz0jnsXjiaBD5pePNmW+2bh7ePpAe+I/g41d6IHVf/G7PXe8hfaKY0R
ZESB2YnmVzzRw67EU92eq47QURqVbmBNzdvy160s2g2XDAzxzp/bT7ePbr5GcV7Z/JYxyxD1RNs/
pJHHyc0KCt1+liH1z8ztkcu83IVSf8HcsOvFzCkx6X43Q0t5xTmXDjh7pThI3dJOTftMgEy4sfWi
ZT3zDkTBYLxBqBczqHFUUQdDUvwh9QXRpeoJP0VdkiB0Re/BbmkDiCB1GevH9CyF/+1E9nxqJD0o
EjXQGE5Ne9Um0n/8QVH3tTan+7im47BD7ITVTyM32kQguVdx4txKupiVDdxLZ5aRVyU42RqcVTnz
J+Az3C4vHYMi81PBxO1N7eMBImm8FiFDCKTG75pD3FrrPBldumNKaV0EI7i0bzXMmPS8Q4OGb6gu
P+LJ5f2oq6Tc1nHtQzRpLgYUzB5bCWsl2TWV+QsLHZrckL9Z1X2Q99N3ViPb13Iyz+po1w45Arqw
fnasjAYCTPbCMK9RKeV2GFS9pV8DbzW1zwbNur1DbtUxb9Mv4kaYhTT3BOe+m9EInQnQmIqqpy+o
keLkAzLOGETovItrEyUR0d8fs/R4e3zseZYPMl89hp35eyh6osEIY6GgLvG+kMyIWD5YniIvSAVZ
1vwWmJgrz3p1Em7SMOm5HavX2jWu/kRIh531w6a20NyrVw5Z5LYxu19FpDrj6K3Tgx+SuQPNJEDX
8sxE3eIipfnrDy4nN1xjrkvqXJql0Id7SuckWatfOu6QNQQudtWEt8SrT+SEv+ELwzJY5AT2QFaf
35peHYQ1XFsjQveLuROCt7XKku6ALcjY9078nMZghD2nXspUhneeZpHGSGZvq+HjTvCOVBmnLdIX
poaY4UQg24IlpPp3LQa+HHps5qfMxT1dOx+KEgwNI3kfBJSF0ntUvvPluUxuuGywJv8R1XyX6uaK
ajNZtAHHxZ29PJHChmfEGr4vF3yN7q9LfGgn0cG0FpMAKqq4s+5Z5q61Kf1s+mjvO0QFZu1M6B+9
OIIrblNIJ4ZiQaztaXyJUTutwGI8Fll+lv2XFkGo93q0pLZ+mBRwX6eOzMBCBB3a3sYE6TDbHcpY
6RG55/rr0NT2mTMhOk3uUONuZt7eS+SxZQn9MzevPz8XdQ4auIxAX6fNkdlUj8h6q0CgSjDAawTW
4ppPHDfEswdvn9H1trPyFzcmiKTIIxjX5fRH8zGjeASOjPRU4EHTZLOF2qTdI8LyMuh1l0C2uryQ
ifjoGNnanIZ6V1ifPn3cwLHtb8m6NaCxamr1kqp019TxyS61B9Pvj0nMqjj6N49uktnSKIramBXM
Mj+bfDpqk/vRet5fXv6lV4ijmJ09k2a2adKUTEiy+bKKqXut71lccb/VdFhHfT8Tvksbl8OiRzi1
1+5KFlqtVJ9pVDwiprhiWoa+Y837Fun1ui+ADFODnGM9Ouq+9Qz95E1WvGYFfwC15SGZQH77/C5T
hJphovMukVJIxjABHiemZ9mG6esxReHGOPBTJ9h90+XyJe3HY5886nb7rUfUOAJu/dDscu4TNtpd
3vZXnc3AiBnZAG+SFW1i6AJEwUsDxJ/BtB01dJBOzMQkkE4AgLSYK3HxkoTsMetdzfoyvcLTHZKP
gzqhc6ecUyKzFN1euQRVpF3/1mRI+6CCXc24lkGbJvehLX97Hh2kzOrevVxtmrb5UpP1UajytcwX
T3byopz+l+USYNKX451ao9xyfnTZAIhbzIeMIBxz6zOdwO3HoKGsv2zez9Ab0Wkx0B8B4ni5ke29
6SlKtfaeVjohkmuhK/xO8EyueWjkK3aacs25DfEzt1KFyBZdYSA7jEIw9LkS7Foxp5TvNPTXCJN0
Bl4tc0kj+2wVigASiRGaN+bWadVFL5gXW7wwyAnSmAkv81sR/Wo0Z6tP6lS2VD6Wx06JhORE5/Vm
azpc6viQjtbn0Ge4l6dnbzI+aZqBJR160qDQNJhF+b3c32EVqVXTEjsyFnJV4C9bjZbzbOnuoY8x
vyYOU7jBnM62y6TNq9HOOoIE9ijvQFy0NrDyjAOo0L4rxXextdeSVVNvUAk7BXWLXVtvSAP2Vgmz
QXeM6RDTMv4p9932N05FP2gjjSALXJ9szdeyDylUFEvmjFwua781i9+igW3Y1GjiNZzxfsHlU24A
GpIwWds+sg7jkPHv9tpRGclLBq1uG1WZzcHqpmckH3ZMSkzsOdU8M5GpGJBW4bOfOO96zFwgCsfL
lIWvrd6fnMbLNoZqToSZEH1ayj+TKlkyxHxfFHtukgFTKDLwtv7Sx2AU0pLd6Zopqib302xQGWcu
5rARggjpJdiDxn1ZYKVlwr8yKuJdYtogAdODYVdp9puak+GAhYcuncF80k3elJivHUXkLvSEHvgi
u1MCoVGY3HeEN/t6Ro1KuQU9Vyd6rjKZcXfTxtDh1BMwMNFc7TvSrEAYf4y0KyB1sa7w5lrbUosf
lYrUBqpnGAzp1qmiaxU37wJA5GYAmbXWECY1PlGenhvtDLj7vPrd0Y/a9sj0ZuUycWUYdJINp4qq
sR+MsHd3pje+cCnUbCY3YQ/DAdnPXXPTl0EHkYZ8Bw5lyUamQgJcxoGgCpNUIIo13P4k7NHpjw4l
2qFwou/TNDm3CvcKbLWMIs/VEEzBSt0Oaan2MjrM85AEEQdC4EKM5wfGpUZrDfQJnJs/IQyp7OSS
07faMXPWd71BvL00v2DdpGfdPvjZA6wOee+M+TTGEVYK0oh0GItRW1DZsGEVaY/1FD/rwZIYCaRO
frVM0UrRzZNdQR0Zgxn0x5eWttAgykfISWfVCweaRv3aNlWBKeXdl99O6zZrrSFgSxfJY5EQB2zS
pquZWU4kXz+G2d2rotNMT8TVaIvBRVj8EGTTzdpf9TwzUkpg48l59FeV6A+23f0lfCj7eTjtrFR/
sbQPBNV/dLg7QylQCJcoZ8w+Oc9GNGOJBu6u6eYmQbYMc/nVsrmsS18ywUBPgI+68PJyqzmxs+1k
tB+a9qE3xgVVIGgOtu2WfNJkQz/aC0QGXH82ddbEqVzHJnsI7xq1Db4v5LM0RePVlIfgrfydM1re
virdnYc7eqbh3uBt3npt/1UKxjKFDJ9I5Hg3xPhKO+KlKwUbnPIXw7bzMJYdvejpt1HTkc07Spqa
qU2UO0DQiVtjmTjMUu92mdeRAjJE9po9lMs0b27pf3N3ZjtyI2t3fRXD92wwyAgOhu2LnIfKGqQq
DX1DSCqJ88zgEE/vxez+f7UbsAHfGjiHyCy1SpWVSfIb9l7bg9uU4And+fl4GCp1bkNm9XGQfTMF
XRuhgxP2FRHpP/GqHaqhYy/fRC0F1XRjIX5bZjYHdht7L+xmfbf66VU4h/KIrYfWBDUgRt7HBj+3
8Z+CNEBzZkaxXbhlnwDdPJFcTqHFqBOnbAIiYMTdQwSC+D4tJFXk+FxKwt2598VHFP86lPC8HYq9
vCiJjrISnLklLJYkoTobX8LK+Tj6731W7oB4Jluq9e/NoL94GSaerrwVCvnvwP8NkqVN6BfFMYrM
g2tr2lynxy/syAvr7lOeevsBBkUfY36i67OY+0HOym7dvPfq8i1NNbwBF+SH7NxdaJsZCs420tWv
tsrrfahjjL2p910uMy6sMvP2Yyo+JNIecNJXXJoX74v+HhDedspbtkmMGLUv7I3CwzZnAy1XBVQy
oqXNp7dAtbfE8VIy/kBcmWrZqfYtjfr2GJbmo+dYOPI5fyn4imw/OI3cketMMAxBV3tUMkdnINs+
qU7Che/BfuujiSOHk/VJdUzWRZR+8wInPY/O+NRbiu38rAGrzCUc6XRedmAMjmE1+h8stWw9z37I
LHfaJ4xXkFNWoK06vU1niVyxOLHMifb1Mo0nZZ2cZtQvecxP5mQjCr2RHW7c7F17fr+rj/9/1Vc7
UnkQsP/P+uqn7icevn8Kq//+K38Lq4Xw/pBgQG3XgwTquBJ86d/CamRzf8CwA3duC94LsdIJ/0NY
7f3hePxZyCjEwREZ8jP8LayW4o8Q9LYPWBCFk/Ts/ydhtQg9foB/4gpthTjS85VDs8AGy/43PzXv
tYGNGabPVfRnAN2V2aDpL17BbLKfltNS0JHV+lPittHFhMGwlR22rDl9j+2k3waQ5kgt4Xb1+xDU
41+uhxlSIp9O9zlVzAjvB+5N14E462PmA97dKBPVl3lo/IOYrVsRa+dyP9Q+l0lD+Byxltgcx649
e0IgIUT3ib3Z87gKE0pWxuRH9Gsr3FC0nDSrfwAKP7LCip5bXQyHAeZBRVzGBoFj60X+M6nKXTwt
z7ptU9RY5Tka5KOY4cg5fXlDXtCdcet/T73kgrfcusaSO1RrEX7XQvjO+T5MabvV6nB/pNfxrMeV
vplGZAq19+SS5XJUhcJHb+dXK8mQbfb9ezRHP2w0v8CeYP+xbKCFKxmDy2AWG4Ak3raL8GKLSV2b
9RCOwAPd4ttUxt21hSK162RHhCyvxiJk6z4QXw+0rfVfT++PRFW9AjLLect4D6rYs04Dgg0C8uIr
bOJhZzRzkGoEer46TO6vAYC5d1oQsAx5EEO4W1+czb8Gj64p9uM0pPu4Ll4nN3sgWQ0n0uJo+HJU
eWjf/QteIbXTtvOUyo45KAh60c0XYVFW27GDOrRPipKGE+ingOSxm3AA6bjuGGizvo0CwAUKLChF
Tt3sYGA6zH995vEGYqef42VE6nFwytg/2v4ozm74z1/9v96J3+9OneZyb3X6lwsyxm6WCO8gNCgR
IHJELq0v98M8y24Py/gn7TBxU3rqL3DEuyN0mO7irSfD/dHvw2wlPT6WOmLGqw4u//zlfri/oH89
Tde9RmciyW1QUAVibjHbnIC2y18Pzew8T6RKcTV2vsowBeq4+pHuj34/vXuUDP6hE7zK7f2Nr9fl
w/3R74O7fhjuT9HQtyg8e7x762l5Pxl9U+Grh0Lz92l6/3RMGdmPZeru766f+6/u9+H319zEt2EI
XaaFhiVeT+TCrBnG7urAuft97n9SEKiF9GFiooTS7JL/52Husevcz/MS5OIaPUjBo/wk3TvraqZz
s5I3n7ns5R/Pi/zgLcOL7PvJ7O/rj0TqGW1z8S3Obc3qpZa71ILeUjKvucAUMqyeONyf3g8OG01U
b+S/l+prJjCPiujYjFV+ihuWGBgw8N85gcFktOTDJeg6HrYYO4/VDJNoij4H9bzXNZmXfsrGInDd
14X8gsM0ONRG9x9Krmbkgg0ZJ9v9C2L9ld8P953O76dhX4tj2GEdpfC6LOtfcKLeIV8zvXGD2BVt
RY83gAj2SgbXlo2hGv6kQf3MwbZAloftlB6MnL+kZRdeUmKFL9IAUY9y6PeyoI13OYx4JS8LJzzV
rfrSgDK4dr58DZAYHu4/4n2jlJREDMyeU+7uu6b7H4xpVrZffDtErThhpHgUU/YK1MRwRmOjzs1L
H66j4Akeix77x8zM3wcWiltE/Pgh2KzGsHPWO92WRfN7GoribNpGHNpyYNJL3GlgpydEVJ9A/Jyw
rtP0VeG3shEKJlP5Eh502BWXtLQfJvyCh6rlv2jT4RQz299pjBjUYsWtCXwSo+f56zyZnZjzr7Gs
w7M7Z+6uL1dID7GnuGL4KMzzkwtSaCu0/TVaBNWOKEkE0/oxdTAl1lmQX2ilPSQBaQ+rLaRTihu5
7xYkZxUlFnS+h6IxJZcImg6QlhvyU0sVlzfk+GhxGmhHytrNuUzPy+DcRDt/DJKe6DnFLMEukdxM
GZXdorm/KeKzWjVdAURq4B6MHztKv2uYL58IhyDaPrMQlCfVO6EyZNsE+ocFt+liWBTtXXzpmxnI
4bYdEWpayd4JxzdUxfmxyZYnKwsGMHwTAQgzMQANyOstHNwn183cq98rPLawOTYZcHbASiyaS2+v
ovzYK9w6mSMHAptx4OHk39QVomI1U7Ay90DK29PTqlQ7u3h6qsksAOnBAsxF/z13aYSnBLkCrrxq
p6FEbossEFzDiSXrEB4eXFe726DMfy7CAMMLl1f2Kk9F502vhYSixyD6MNTuSmtnLGUvhk7YHndE
EZAon0XNAVSJtV364nkwCoW5X81Xp8qtx3khS9aN35Ol8B6DwiJaPsLwXkXl29ysQh4/EwdRyz9Z
Z8WHybBvdA2gM2+In5eiwfgc2Ad2bgh2O+tRewRnxhOeI12OCpNhDo4v63ookRhV4pJE50CLW9Co
ZlcKRpQIC9rvxZojZwQ/V+rq4uAkkwOJyP3MsjjR1zpEWmgq51yjELHt9D2PEzJly8hsEt+6aUxh
YoEEOHI/Pw0zJ9BYJV/7cmx2tpn83di04LSqaeE6G+6d3LNu/DDvvmSMPrIS2bPH66V5F5X77JNG
iPr2lhf8Tj27/nMI+68BeazRHBLDWV4kEpJN7iApT7L4cQKpeHIKHxUIp2qSc3YmCW4nFemHvhTq
zfiRdVgYoTgqts5e1bytBDetrAssVnHwJEG9WLgPTpahy0+mba1l8gno3I/Cybid2GtHZSvr0WBl
LusMGZHHOSlKEgIYmexVMm9tvejnkF3rfgyVR2Uw/YghB21yQrxPplAMXc+JJz5Pve3sGkt+nT38
nn6IIoDBRFoAMrLkr7zz1UvVvXYLusEwnmHdkG3YMWLfUZeyZoeA4ckMwKkLdYNckRW7Q4vqzM9O
HsJFE89pCqy4t6b2lrnJNl3ic196P7PF/WKa2EEcb9NzRsFeAsLbxi7zzEQ+akFtOXpg6oeS8X1X
MuIoo4lVB1JlhFu/mArn6Ont5MDywGL2xcwdgRQlLUP4rvO/zyp6yqwQzaLd3lLksXtcXmQ75Wvy
2fzoLn3K8Ch/cfz8Q2cTZNqPw6sk5KFPngoMaFeouZvOLzGpqXo+g9piri5w/zh5qrZdgGCMSz8J
YkEr9i0N9Wac+89EC+pd85TW+doeVjj55EJz3xdHjILWLVDuN6X+dJc0unYRwYEqQUZoc9YPLT6U
Ms+fJyS/G1sSZSKovKv++6hRcPnG+kaq+iHRFdsW6Ara4JUvEnz8fvg5wSID67ynf0BU0SSTPunG
vlozq5dQhv4+t9r3iv3nmV8EEavZU0OWSNhY3bMJAHUTAQMZ47bOSDwizw8kEPgbC83kBmASYZlF
TJAaelbHRd3mcMe+LoLlWBrpR+6l0HD1cxe06IEibFoOVFik1kyUPMEszE7rk59mtDn2uM/n+hBl
q5JiclnJqbU+uT+/P4pz/uT+dGLv0S8WJdnavtwP1KbNX4/uT7klIl3qq0+zbCi/yyrDjrGazJjy
7VhM1ewdODCS+vvR76e1ntU5ni+VQ73ncjfZtWb56LodoqMMMU039enV137AJpykcRwt1YVlTUGX
hJC593R3TGT8NlfFm1vby8EKiUQGmU1xI8jA0EXyIxYIPdL1YCz99yGbZypgqMogs3iXylWG40uF
MbNPGWolDipcNxouxXoQasyPxKM+dBLzfbWM3/LYWvauU65EyfF4/zJBONvYdzANIcNy63a5eLFZ
LvQYyyVlvbJT7qpStRHbBIHzvhSm3weVZFMs0kadR/uixdT94zCsVbkTl/7a1t3uYpz74S7GKRu2
s9iQERG0iB3ctZ4epFrs/f15yEzxkJcMtlYnekmCCy92feiupvRsrcrvT8Xdbn+Qa2U/5QOrC2d9
yLUrsbc2hSGQhWKuzePS29cIYPxH5dafIlgIsF8gt4yzDQ95bG9GlhJBZbTNXEjDZc2HuxbWU+an
7zpBD9YSyHxdergBQcM+KBqy+TFYD1Ey/DSk8IIa8lmmsZvC4UF/ZBIdTrtiFNYxIaqTVTchyd6P
NF6AH5J1ui1TVvJq/Ygk6LGO5Ol5TwJORcRcnIxD75smPoJBLhD5JI0fGZTSmpbMmHOLMbbnTf2h
75xvMy2Xj7bvwwO3huYjIQnYrbrPYsjiV4+1PwrHVO3oxvGxqUq9jZEHHwmZrZDjL2ak9W0Qg0PQ
YxPv87VftF1HgmccOaV9gXOTeOSnyWOoN9u1PnaZuvLJwyCWcMn0MNJyVtbYrFNPxTtpJfPNCZeX
uehvEAIeeSPCEzrQ7FmKn27fgbNtz1ll2A8nDbroKkP2wC1+0xoPNTRpO4c+ZGTXwiR7ygygOOFF
2xH4za6v5/ml1KCynLlF41zS//OB2ajJGrZNizhS+/Petk15teKyO88dKYSVxLi1pP2jrsmmQ3PL
/XxOs1vvJWCUJrg1C0MDAiaPEJNbM9yG3jWneZHPfRpgFsZntsksOpmy50dXMJ5lyCU4DlGXUd+j
pLaRYQz1uR8D+3UBDrlRYJTPXt2jvDHFIXPy+mRN5JGMZGqiu0t3C65WKxQQQkL/ix/I50TPAvvg
vGEjr14yEpoPQT5/68L4T6ta3OdhacfHSjbbyq+sm8KseQy1fIcIX+CFZRO30GO9MPzjfohftKRq
OVI+MD2vimulRuo5QkLsgY27v9pd3MkFgcGVKuOM2moiJ55Y/Xt++gTB9kEtWkIUsq6sWJeTnMsf
g+t6+yVkzZ0EGTnjAXsmJDfzC/z66jRyk5440DUvD/7sXGwqiv2IVntrOgEltPiyBBntSc37CosJ
ZphG+qXXQMakz8CU84oQffeoLbNmPCZJwGK85adJqeArLjPEXsDetvOIV9qF9T6nYXUYOhDzlX2u
PRpZkw8PbCZIgH+Rsf2hZUpz4ttWe6xeLXf5ik9m5x8rfP1Ibaa9yOccpBvCzTSKHoJodvcLDD9f
9C8wsSfyKv3p4f6IFgUjgAVI3fO6CmQiYWcVZSp9T8yGdgmJljA3KwGdvxQfxiyLGfvaqF9DZkBW
ncUYIqS41Mt4kHWqbzBOsUJ4PtyAZR8hEt/bLUoih3BRSQoxbHKdfBDxvPncEuAVDvWPIijsY772
OFacPWkC04bJvtlifEvmyP5gV1/1wPlVA7Fux9J+HL062nN1xXPVfYd8upLnQZFVoe0nW6c052ld
7zmjpiabBPJ4UtueEHjnj0X/fbLRjs2D25HN7MevjYkvFmCsc9vxLYqsfp/EQzEG3jaGa7tFNDQe
irhDyM0kOxsXUMFdO1zrASFVIdyHkGScbag7ucuEWuUOUbNn1qFPqrbedUPQvJZEtNmV9ymHm35S
Mvuoie98FImqz1qK1/uFtjf9h5hM7LNFZtSjyEra+4W47DUoZKi6rV2Xy0XaUJeMTsxuCMSzTKf4
tuLF3bovnxPXfuRu9LWPRHepgvnFD0JxS2Hx4kXRGw1BfwO6YEKSwhSi81khL8XcHHw/fONCU5zF
4pxpgX80qitumANZSng+RsZi8I9nE7LszNDq49h0Lk6Q6EMRrFoeUkp5Z1PBJ+ZLLml2uxGfQ++I
pzQHFJrlI3lg0kffWlqCzVfOcgUp8a5xuqfZTJpVHkvoU6Ez/8fgTceh9/acUz3utBYhfZ2un+Ea
v9J3OdkYXtrxRKi6uLDkocSYTnm11Cd7le1lSXU2HlSkSvftocpbAmHSGfdUfQoL/2dG2f4mqe41
jmIALpZ3EwqBatmelmr5lvmFWunRnDwjIj7Ztym3FSd6y29lqM5Z6hWPY16rF8rrcTt1ecaSDxeA
Zc/IVpzwF7m1yKs8QNhdkABi8pQPnR8sAeYcwshE9bpaKRazWNsgmXI6Woeg8RLyxZyCouwdCljj
Uc17aw3QokQ5AJp6vFdh9uCbDWkp5LvU/aehYGmWAKu6EDH01nKdBtNcEdW+yiWaeAJjgcWGW9nD
GKfxg5rma54uDGMo1oeBubWKgnqH6P5moJ4w9LF2eWpKQPjFj7lbwl2JpN7HWIXIaLi6lryGmR4u
+NaQUJhu4/tFcw5UFr1qVl+7ZPomJ5Ncp6Ll+rSIkctYWj6NQCNEHMpbWC4U9U5AzQlEwRZE2/jh
FcdkdxP9YzPWxAt60XhQwYjEw/WPeQ/slFGUBK/rQ5hAlcYuqUgeC0Xt7UuTAxdI3xEdbzqRADxp
yl/dPZyRtLpvqoOikDdrTkwOysID1Ij/8NUsuctYk9U2TO/kFhInulehTdiaifa2byVnQ/mzTdOQ
rpU9oOeQm23PDz5kJu7+GJ2QV/4KB4exCdRBeKN7m+X5Ls5BSScBKhW8p4yRQdrsG5nOV01ERdjB
xgJxU711tj0/aTd68uS3Icv0Z6mhrtUGP8MQ9D+CnAyTDVfJR2tImERVSl3BNx9cW44vbWcvW0sR
+JEJGR1VjokQuifjz158qLjRxS12rnhMPi8AGC5Ty84MJE0Km7JuryXSlH6UsMy4z9iwRpC7I7Ku
MWKgGQLOaj3ECuhHFvbdqRTTqRGSSdf6gXVxo+YSBY3XzDcZ9hbM5eaL3cJUr6csufr89LOFbEt7
pYP+qRGnwkTfSmR9b8uKJxsDLrIqJMmhnY6mseKPWVSx9UZAUlYr4CEjz930QX2EbgEWZYAAUk5y
zTInIMyO1XbgRoOnm5jDscekmE+je5rYJ16RtCAFcIlrjgbXuaXrv9Izud1UAvyIXVPMBy4EX6QF
TNeVeHVhXKCA6KdtwLKG9qEFjw/wnpD7fcU/ug3G3oGxS4V6543FjzORS8RJYiwd2qI4D3nxIqx0
OoQTb4AfDgpciUULpENuALTY22DBGIm4Gj1rUrDsFcdJhtZpbJ3+6k4VEWs9cTpjMmesgnxxHrz6
h6MoisSIuiyyVPTosZTdFki2TlRFB3eK+Y2YPt2nGBoBLI4NQVgB/VrddSDWzLjzJ8sl5GBN4ll/
BSLJt3denoVGyXMj++o31MG0ZyN3IlMR2Zm15PN4JVh8v3sRtrOd8O2e0kkx6vrTkqB8qqB+tYvM
nBQ0lEsWEw67OMMNB9/XsTCCqyzS8GiWTBRLsjIP1MoMSPv8i2xng63EuKROlIThLeX3gcjNjb2E
/ikc7YJ5ZMXmxK3AIVBcoLUFqzJ3GeKe+iCIlGL0zcbynPuNfVY2S6c6e+KeHF+DISpuXkkkArbI
x8EeDi6v7NjMKY2hij9EzDZvlc1vavqCvmt6CCBPbryIlGi5ej0KP6RJqy3MoJl/vR+Cbsz4dl22
tV1ZPqmmyQ9yKrmcx5SQbRkQeYI49eakXoU/5xzoFHZD5n1FFRKeo/XZ4GdfZz4PV5r6kQE+14LJ
9T6XCBofW23XjzhJPjTx3F2zdBi3pFYNez+f942zTB9Yd08fgFPui0p/CEc6VcwB3VMrPzV+qK9S
1Zhvss55sBAVbU1bK2ZRGWD+FL5nHebTrirEs5PgAUCZz2d9MdkunY17FBKgdsEbt016hPWWzgKU
MvLQKBaWoyGiMA2oXUmYktsW/jccevM095y/dT1/R/2Vnhze1McKoZpVLumNeIhgKxMh+K76xzQr
+ZLxMUSPan8cI5QpYDasmKRwet4zBF+aOoCwcjQU5wV5E6p/CkWAdLTxbbj0+okBYXud4nRhvi1z
ki0oG1efWbGE+gbGpLXcVe/nY7TAmVDlqjs32OC2JSlYtxAVUMbE6TmAHoT6ZuVdZQ+6q9qbz+gQ
XoSzKxr3dVLOFUp2gJEgTs9YabH0tgPLE5DOT/kykpaA/7dgHNjnaMtkCJ+1LCvmNOj/JjzvWI2x
tRDxtWGBGW4WLp7buVwB/U6WYoWo3L3y6pHrR8h5PXq/0qz7aWce2ooq+J5gG5j6sXyshwLTeob2
to1IQVKdQRCFMNSE7oT1gWCrhv3wcZnn4SgLbvUZbdNhKt114NZi27Ia2MO+2MFY0Z9K1T1oC960
67NvJk2xOWKLSTfES6GHLYYPdqCb7VgP/KwzZXoTaOT8YfDAAPc1FtxLiggYJcjacO9p/+xb6Mra
5ozVyT3Tc/PhgNAFylkfS8VsV5iW/AGH2OOhDV6GmfHUpABOWBappWTsUvVoJkqt6H+68Vxfqxaz
sa1q7FoVcg1uMr3uP1de/dVe6mFLVvc3ralsgxms0vo6dNCqo2v8z4Ra8QFO4+IEI+0tCUZwHnh1
Wbs9megTIqf4MFqt4RIIfoLU6J41WNld6kG+NoRXS3v+gnIqxd4ky4MFk/2vXf460bov/37v/e6P
7l+LI/2atPhZmOYy7C3XWRLqd43lrd7riCFMnSCMDIh2YflESEaoC64EK0xhzFerkk0Cp79qEO7P
MwgLLK1Q15nQvizhxJDVA7ghpoTyXcqZ1L+w2KdytR9hFow1ZtRhBUTe9/bI0RmdMSvEfknUlk6R
Jtjlt9KF+jvb1insnkgZKo7x6geb1kmZXYQAFuMm3PbkYlxipyp3rRsB7M2G6XI/JEW2hsSkUPtH
cekXOe7lGuhXssW6RphjNpQ0L5ws3Wb02k/KTA49S5o0YBzh32dkOG1Z+pc7wgEYY3iiaa4LZ4if
5FjXXNRPMV6X7W+4ZWi48zoGOglz0DeRYWaOM3wvocvt7867TJMYDjuO5M39ldwP4crFLNYh3++v
WS5Uj3yp3/61h8Ym055yuhE1RxCE1ld+f0QY1PyPp/c/8Mm12XUumyTaQ6rgLp8u90fBfz66P03W
X1jtOK9maB+TtnQh2WBG48Je7BeVRJdpPYQVAqzCtdRuBFh2uR8Ud6+zwf8T+Kw7TUC/t/HWh03B
5vN+uD81DsUoMTohEYjzwwie6NrHxqYO4Jex/mxmnWkyz19lGPldpJBzdWaqztKYbQUFb+Z29H1B
cuwb+4tYXGufrENTNIf9Jb/PS6lB+kvoq08we0Fislm+lM48XO6P8vURAV/qAGnv6f4lFonzOfE/
DevLwb3392FoxmQHMtXdjOv5c1fKxF5wKWsM9SVyxo3x2u9EzM40PXAWigHP5u/D6NYP2hHdEVAc
qhEyaemr1okwy0GxD/F5nKwVCrhOMpF/PUvA3Yf/v3Vd6035/6bruqVV9bOvh/+Nmen89bf+lnYF
4R+Spb/tka5Mg+k56j+lXaH/h+OGypGBBA4RqBDR1X9Iu8I/3EBKL7D9wBN4Y/4h7XL/kOQNE2NC
0fiXVux//vcf83+Lf9bPfwXM9v96/l8qXT5jdRr6//FfPfVvZVcofD9gUOJKzxX8719pqTa3GOgK
tbiOcxaGJtp6kW0v72x4jbkmeUF3qYPMZkljhXkPpzsy6fLWKBqwX4U1yvonLCWreJN4heNPg/Yd
8uVmZkzRN+FUdv6TBRiFMkTn+kQVG7KexvlIaiGXPyv7WEU+uKc+z4sv6WAL1DyTY3unjlVEdgp6
JFbcBviu707e4SEu7SyIYKlQV0c51vRdFeheHlDDI8Zt3SmMH1AVe97VqetJbOLEKl9Vo6f00k0B
Ycp9GCXTMW/HlACMCXTRLsOm852KhjSFGlGKvwv8ZjX5k5iNphpdLvVzRJXxI8aHrbaAwIp6W5TB
AA/GnumYTDe6n6RWCwlkrVL+aZQJdG3UKh55mAcvqJHAXVeWGQFT+ViF6XDucyaZQEUNTolvkmCE
4hx3VkZlk5fgM1BZA60p8zIejnlOhmQ2NOh7U6yugG69vieVJ1my7wMRD9ZmDqM8f2hcnyBrrM5g
x3A2h6zrql5ilFWz51tfWb+gda8na8TfRdLM2pCN/qVpfOsSSwsTOjuJwv2Surmr3/ysjfyPfTT5
47saRPs26yF5F6i4u2NDIZjhbLSK9AB5kzDyWLnDn6XUJsTboGuSjD2bC++SI2vGb4+6w+/34Hwg
vFizmGB0tXhq8CYrvZ1NF9TbvrRx0CyqsN4YBTDem3pjYT2vc7CZuTdRhMRL2tiXuBhT61eFz7zf
6UGGgFh7ZD7PaeYHbM+yMqlxQ7NX3skUl/sGW6k3Hbj6R4w8gmisUBmazvo1x2UKo8K3BoPAB0N+
R/lq8RekLMHtMBQqC+9qZT2cMMsXc7o181Dhpa2xw73bCqfKxsJEyHglRl9wCtD8GCT0XcToQjOe
us1B0rqntmxggzHy11aPZCFLIVQmclg+hXKKmjNYtIn7QBhEtKjN2BbEeTQpLg1GRuyl4peqd+t9
PIJAydE/n+2SjW/vLCTh1Qlwpo7AmWqMWxTL4bJzDCGmxhre0Liz4cJisU2beXhsW6EeEq5F0Hao
pxOh6p0kZvMY9IO91269rDIazGlR5H8X8eK9Dqn/1Y9s59jkdCalTejiGOIg1RL5Xp9n86EEJnT1
XOkfRRdXMCzs+CjHmYammdr93Pa0elidvT3DIf9icMI8TPgtd6YcIP9llrfTTCd2URKLj2EyJDQE
qbiwXQ+I4EvVMbKZPMwsp1lbOq+jHoJdUC/q4wh/lfkWOBxk9P3Rt5WzzzOPFICw/IYnlJC6MWzq
p9btv2kVmnc2GPOB02xmXzUBv7T96FRpUhpKPcy7ap4Re5RztJuZ6G/sukg/VFmf4xkiR3kZhgJw
RTIeJ1eS8IlWJ7/Zdg8J3cdJVRCOcAw6y/vT9cb8RM5MfNGZHW1YIWd7dA/F0UqCZMDoILoHOKXD
gXKNf7klc3UKHR9+EDgGx/XEmxdXq83fmJMrg+bDGBjvZkHyvZI1Q7Ad6vg98G6H8JE4hWUoSTI2
2IB7Iz4uk9PybFG0Kww3U7/83i+g9pBLec+lh+wbKo638zASP6ERaY+FToAjh6Z8A2jXHQs1pFcz
FRhc08p+U7wM9D4quhWlXR4BdYI/El31IWsyOiL2LEcoPGbf18BrE1lhI1t4+x9Zt0w7ESzJp2Gd
zTUDvYbWbswnB4duABWZNgvRe6EU5VY/eX6waQd/1exO3Zd+rn1cZTVeB6bkj/ZAplQTJNZmqP3u
UKwydkIwrSulOyOolSCDy7HH0W38Z8N47WUYTHtw1QQxEv0IufYrpJnlOiAVLueqKvXe4a9MeLEw
87XKFYi0fJuUTUu9LGUpsGN52Owwgm8XR7r7kZsCAAwDkCa1p3MxEFEc9Ut0GCS6sMmCld6HDq9x
Yp3llMo+ljn4pjldph+J53QXdnqKrVPG7iSmqc2iCLxGUQ+kZhLIFK+4HuwJy5HrFbHA6HyOJE0s
p85VCcJlGr6QZf15JH36BAvX57M6OY9piz8rddVw9CeBJd9T7dHpZly9hh0XY0wYEEtoDi5QCWh2
S72t/ZmUVQEbYXQs3rsSMV7acitzSKQg/tSQSqpitUfHiyXM6YnloUjfgqIARQIe6bByNLiEefNB
R2iCy8ljJcz32g4KA0Hj59G27vW083GonwYxefTCHfuQfPBxqIZyHyFIQuLiKgh1hGMEdETHKDZi
T9XMKJELMmNn5T+MUIBPxZpng6QrPYZB1xyxKOM5yQUvhtkcklAG86xWWRPrEputcGmJkxpNWJ8Q
9yxoB4m8qg5RPPXnNGsdroz8aVPjHlJgGrZmiHhXxQh2P7dQbvbmazihkimtyD9kHcFvDSlvO3dC
8ecWbcgIdK4RWi3zzhsMRg4oQTtbZatCnP9kmMfuiFYPzJI9uQc2RSikUyJUoOmhapZ8mBrCZ5m3
BPoo2ZxtqkEwZS0k0pupnsjWBnXDvNQ/ZipbpxFSb/B1lKS+kCRNSp06y2gK9uSD1KBa4n6flRIp
Z+PpC+QicbTNGBzCJMegvVQUThBuvigKtpPMSXuwrUk81UDQdxFa8fUTOhyWMkWVUCAI9UdiU7PQ
NSw8CsBYo+B3aOfT1rHQxtiR+eVOHbtCL2DH2uUfDZ5NtGD4qzKXZFQ3mao9sTykFS5K7rrZRW7L
RGHneJB/6giqT6oSmjywGRc+wfPO13p6GgveOUPi74Yr8LJlJucDC5zGx4769Gg3mM7Dpkl20ozm
sOiy2A8DUMCo7JZD46LqYZcwoEdoCckcKfJGJkgM1sGqlj0eIeZi3homy6fjf3F3Jstta1u2/ZUX
2X44sYG9UTWyQ4I1qdqSpQ5CcoG6rvH1b4C+mfbxvc83spsR58iiRFEQiGKvteYccyaVC2zRvBDQ
qfDKAjSSqvTdSIb8ommzCcZ1Bmjkc+4FTQN9Vxctc+WxXfX+ZG+a2tVuSMG2TpavE/cDD2tjh5Ph
6Vk5ea5PXlwwRxlRk50JEhSve4u/B1kAipipt96iWdK/bG1crUqG204A61P1DMUgGZKNq+cG2M2I
Vpao870dxBXpe6i4+g4VYKs3hKUgeVuby2vaPpCZujNDb/TBycK4ayE3MJ6NIDHtGjsiJoaWCA2K
EUa5SwQKvYyUVFRhPzqKszNgQIs+DFK7a2rBNqgZp8scVDT5V4vBlYPP7DjlC42Q286Ay+AEeuj1
GoBDphHBdkLs3KgOomKgA9FJrZ4kpgmLfaiLvREi/RoTZsBBUaqPGKsoR/pEqokfl3ujx4PYYfFd
1WXn3zUKNpIWF8PedpIQiT+Nz6LF4xX6qb8TxGQ90M8EQFV1CVmbM3z8WrXcM2ae0yTiA/eacenH
mkzlwZJYJmfcv0YbXNrRNM6+meN0mjk3FJHAzLjijorEHvJnK/bT7wUXp9eU6TCkp8SPisuYw0tj
tiHAjVkQl4xj08BrQnJhqoPu6pGzauyky5+CysRrP7SNwwR3ENYhTMRM6l6qdfOpdjQ8ZKxRRIFE
OQBCzzE5Y58qifoJh6I8joHr+geDKGIfFej/8soaI9GfK2u8A/wHP/Fvtin9+nP/VVs7f+lC6brD
MhPxArqtn7W1/pelKGr1pd7+R1Etzb+EEJIxosmruEwq/9svJcVfaAxtncJauQZGJ+d/FERh6MRr
/OqXUq5puu6yZZaUrmIRyve/vD9EeUARrv/fyI4qMykbkobBL+3doX3rlHXDEhpwaz76R4dK1yUI
d5eNibMHeYiYb2IC3YZiXxsGeIgSGIM93dELbE/U5beuj97H0sp3hGUJUS3dtzHzXXphpIImlIqk
Twzf+8IgU2sqb1M7LtZ2kMzIL2OxkvF6CqbdZNf0b7X+RsafuU5DNzMKbx4bxxO1ne6GkHZrK7/X
ZLZQ2gUnRi/pybwjUXDeiLKBIUBdMnaVvZ3ijowKwIbdlyBEEts66tHKofPWEaQHGYSs49AhwVqe
91nf7sauTHauqPFqO5G2t5b4eIQII152Gr1xCGpe89ObRDOTuxGpxpqLP6HQY4Q+OhXTUc+CL1qt
L3KVVj61rYz2WP5fQxlHNy6i2BvbDyKv1QmYsEd/Osf2jLiz5/TPouygMqmiTQ6+bFPHmrZp3JK7
kh2IfTI2nVfD0Nq5FfhiU4Z7x+eqE01pC0A1uwCEb7gC9xcE5mStEuYK+mS4g1366FBX44RMkkdH
fIx9ASog77/VcbyeG/91UB0rfReDnMblajfFBJBXg1eRzLodioa72OhkXmIZz7nvKM+AsKOX+bRj
5ssLAaOoQGQArO19BFP9yRmG8Y6Ij5lbYDjtCq61+CYIbpq19Ozq1aqoeWHpaDidi/pd0qW/Pntq
wxsTbNBpxHztEzThq+rIVM9BZTre4eUw144AmjL4UeNNLuWILDV3P9XJ0XeNeudI/kgh9SOFNONl
J2Dp20Zf+tCMT+3yQYTDPz6Q8pP88vD63evzrk/5Vw+v3/Axce8YXxHXwStpFhFFWY+Co447xjC/
/Y7r65XX71w/nTMikzArP/y2GQqzQ7GauxfqwAy7y9829PqaIFfglLYV+a3L7/3/bt71Z6/fVYkE
fCEisCDLT/z8xvVhEAekpVw//WX7fjxTm59NC/lkEACb+eWJv3x6feL118wNyGrfLHH2MvhExyDO
1w8NaAQYlsw1rGFiuBugpVA9YZ394kyCI5sQpDc+5dmZNNbklw/apJKzbZBnby06TfA/S4gYXyNp
XYeut7Or4fX6M9evdg4EFOkY1As4S8yheUFaXmwqwwhqT8ZVs5/6c6ghSB8Lln8uh5IuMu3st4N2
vn4mw8zZzL5ASEFz+5Ta4xFQxHyoY2NAJM4aOCmAQKEpX+bSLn6Is7Z8cM3IOBOMGaDR9siHeqE+
k5QBfMtoDWtvQ1fxbW2CCWuyqy2D4VM5qHMQWIpRGp8RfEkqzzQxu125DSMPJvjqPBtQmoJc66FF
sA9/fs0Ou43smHGMyzOm2v9CLAaJpIlk+D6Q5JPl1ikcwIcyxCege9nv8xjKwotLFBcsbXOXAIUY
PULZmASNL1P367OuH4SV6j8e0kOId+WQfDYsWXDxxLLpV9lOZhjufHfCrGhjZnFc89QY/D+Jao8a
gjVgQAyqyr8k/uKlq+Jsmwu9vGR28pyXrbWrqyHbNpULVg7eLZ0nWLMMftDIoBM7T0TKYykvnjIg
aOdi+TDGBsxNnehN7L7j2ajvhn6Wp4wr/TJMuQnvokFZHlmqOmatwjwwWzyEUx6e4+UDPWIJ8z9E
5GzqG2YuntPIapXbvCCU+UWamxQXmb9ZEoTzzGJuQCJSgwLfDrk2nzU8PmcBUeyMpT8BYuAfw5kv
Xb8+D2TPCQXZ5/owXo7862cflUKq7RRnGHGD5oRko+AVkIvoJXeHjlqgNG6JVe4PJeqttXDqrR4x
Hez7Oj37LlsSzFq8741FsPXIfGiVcN04TyMKgikb9qpoLVylbiI3ebmYaSjjdqU0n68HVi1JQ7QW
eyr56+mlUkV2mRuMqg2p5Nvrw4Xivp1gheFgnbILUsLCG+yiwxzbrK0Gem4UB/coHu9q/MabwnZ8
r0iAtSdBg08qLtMDqlcooiTkoCcL9FvbzHaFlOlLRLDeXvrxrWERHGQsdsrRjCGPhYs1YFzslmr5
4kTHHZAW7q55AOZYtdSfq59+getnP744LMOj6+PrD8aiwGJ9ffzb068PDd6erSu72+uvtg1q+jLC
iPzbD/zy0j8+zUmAaxaIb/FzS66/7/rr5yxj87BPliiAo2r9y0b88vw6xyUH4y2AmKqTlqRVJPRd
PzjLYPLnQ7LgsAf8/WvX73b04ndKkWUJNUHTCabxhbXNA/tGdhXBAOkISjHmhLM+qjz4aH1aqSKr
PqzZfsNT2186xrVe0kdY0efPphKbpa4/pCOkKpP4AHTZpgHgQe2Uoff72sesUo4WPwHQkkIq3Yxz
RKoieMMDWqwXza0PFqSPqJkpb6mPjZBJrmnT8LPyfZhPD/RPRgqGnr8Zb56GcLVLlJeYMvLKQu9W
sgfpGlgQaoJMX5PBhSZSn+NDlppnM/LbPQirBpWZp6NFBDPJIs2pDiToekKRo9i0vHxhmQxDq3ID
gvQzvXVSPMPY3gLxzTApXWyjctdV2zzpVKa5/xL2HSJxiwgjq5ATzOIK7xxtMRRPWwBk6CUy7S0r
M+I+0Hytg9EB95cYXmPqmVc0c+Q5fdSdO5icggvhSgjKVr1AlRijra2JZ877xiWHtKe1Y88RFEQf
lysUZjGY0cavGIZGaOCNiIgjA4P+WuIxZCEpUbItWCiEfBtoRQxwZgSqNLWRPrj4m6NmeEl1VmD+
EsabSPte432ooyYGjXu1KgWMb80mwRYQshOGlKyM5pDQSe2CsFklgPZMBM6ZeLR0umuBKokHoJQ1
suYzka+wX30m99GU0L5z3aNPY+NQ1kSqRxoJDagPgCbaIzMOkkzb2XoL5j44hQLT4MDhyVrMukPT
kZ3zpH7Ln+0utTwgLbsBXOGapvvnxvITzx3tj8EmW9kYSy9p6ceXAOAlg7SVM+SDZwwai4oxoBeO
zhwF8JshYiKILrYz3JU05TZouq5a4vU8JPt+QG2YxibquvZlnv1vOEb2NnITz16GQhGUKMQCe/aY
JEwdSbg46XOfklUUItR3hTcMLkVDOqJUDAqk9ZjRC1F/AlASLkyqtvhuq5oZoN8JiNY8PX8vcj/y
GlHsa7Nfkzfant3YOouyC9GHpTie2YPSGtdtblHwR73Xy9o9yagnEx4Od6XLt3GepntLIpMOk/oS
DRxLjuXvbRcftIkZboVB5rbW+sesO9qwWehyQIouZsh8pu/yTqnlmux+ckOt21RqNNcxAHYHN/SO
SSO2O54oTKcgiyDTACwTjpQEI9GAQJtjy0XKx7+us9WN4JNe2c8qrjml/GDfgzDddwM6xc6KjjZ8
aDO3LwHpd7Qej7UBfKrQi1vYZyNesX2To84hwlBt4eB0wCjQlSTMYOBXi1Q5nhT7nqzhZ9dsPxEC
/j5aiwAvBUKeWYakdU8/Cjq41nJZMaOEFYhDgAxJM5o3TaZNOo37aWzkc0x+KW1LbKFBvRiAV4nF
eNGd0a2zCtvBSpRrZmIYX4JAneLkFr4fDAtsEMjS8nld5hoINICgdUQz3w0++10qEPGPn4eqqDbO
0N6Eke2cu7F8ZRZ6awpHbFqa5OhqWmNvja72PoY1slV6tTgXDSTMbHdcAhA3qyzaZO6wRiAutmaQ
PJug1DdGWBAYWCIfZvittt00bSbJyMFN62grRIgKg9bxhpiHy7LEIQt8bZkQf3JiyGGPNtaRafG6
CBYvATZhryu1Cx14Io/WdaL1W9gRmtcOCBMt1zkVHbEUqc3xqFnOup9MvBa6XZD9iBOLlXw+2qi1
3p0gx/akOe7e5BqixUbEQsrFTCEWbqRBMqxfuwdHfDd8BkvMXkikDcCSqqRaJLvxrd7TM1rGEKGh
M5FNsy3yMERLvBuxOdCDi8qvgXmO2w9HYjdTtCa9PBrfqFgZWfU6KZRoRFdOWOjL0s4H408OGCAk
jmDZX2o7Jis8A7GlLF4VijhoVlIQXas/ADwSqyEZHsLZfs37mrxZ5cBDWa54VxBIW8WfsVK1m9Qn
HJn10xxUGDgCxdBTtUjyMRciU0NSVzs2Qi/1NegW/6L/2LDTVwHTpdw/+VPgrKZAfQ9pYayMNur2
km7iEFpHrlSQFN1XWdc4ckLKdE29Geg7j0hOKJBBLKXVa51zU1Jt+71cbLYZOxrwYE+PbSlHQ2O4
hBr+aILOnmpAcxsWD3eSafYqEtkXn4kmKiZwuXVORpGZxfuB2LnCcTbYQe9J3zww0WbcOdREnXde
QT8PfBeUlKwhvwWx2A1HwVk6xExFDtrt5IKVJxi6i/BGeAu0NwNihgEupVxOhHqFVvKMc38/W9Df
yPTz4jRAoEWiSm6BFezzh5LKk8Qy1N1mWXiMcyHGO9sYvirofD/e0KZ/U0wfGWi5+5ggg5UbfjHi
ovA6NbRMBKKTb1f5mjlj5PXFukImzzjirmmI8tXwB9cxDg88ueX2DkSA3Dg4eHJH3Cc5px/Eh8FL
8uZrmkMzi1K1oyn6xcKZ+KC0b07W7yHzug/jIkmfqYasEaVfpe+X8IA6ZmHhYBEzAlb+WfCedxxe
mGhJagzRO1HiFMx1IVLhm0cuNxl15s1l9G2o1CsqjSXjmMt4XPrJBuErWj//lBb0tdLA4E3UUBw7
CMy4Meae1XPZLc3ivUW9uS6sjgFfHL7akfkuc2hxcqSxZcicUBWaNsGnMpu/hnOZbBI1ddvOcj7P
1qKODbW9DyywKHhfGSZDOivEOjLHt5bI8FXmTPGe2I02HB8imAR6kH+xCN6pY+SbJa+q7SeRv7WV
lnhmq3FNJCsHyehN78Qkb4QkdGWJslcVMWs3vV+j6UyKt5weDdKWh2nI3zTwCPuoLWn4T/WunWqT
TlzwyYlJ1b4uuQwAQitVc4NmOuWTY0XtO5uYuiPXOZIKtlM6yPbBvABNFZB6tWLrmv22ssiqcYNo
6yY+1w9Rr1FDRJu6mV+KfC5XGK7YR6JZp23p3oL8w0xpylNvk1pPniOAX9dn9ukSO9j7rtfU/p2b
jrfT8N2ULYw/0vHWQ5uorTNXdL+z8KXrYKurWj3mnXiewlrunJAS/hosVchTII+mZBD6liS0212r
ZjfXymQNejLGIT8BQgfYqarPrs1NldnqN60tvgUGl01/McGXYcRUsSG5M8yMgpH8TYEI4nbKaHVo
LrojWM93+Dujg3KADjrO3gmSxZseQxmzhvZc38fNLFCjxvCinGK+wz9+05LLhu6GeXBRztaJDNJP
ewndoLSg1KUS3HB8F6lA3wgygLCOLSU78dkA9KFqQ3Jdc5/0WV+T8mCr4HaQ0iMxEkFKbT1Gnfpu
ZBgxxigwubBNI7CGqF+7sWjwHAIo1j9CFk2dPyLbsGtzG1c2SRYUpdtVpMb50gH6rTj7j5Fq6Dvw
p0/xuBs6+yXxXVbXRtZ73dywnpZnPU1gEZrmEaQ4Bo+M5Be0PBcYL5/yopJQsBwIxW4aeraVvWrm
9Nj2TcSdFki56davNMOtg9WgFdqqxPjS0ZnxTGOODpgxnoH0nmrCeDy9ls7aFLcpKrbVpOfcdbvF
TMRNUWN+EpQ3fdPDMtTIx0XurjayrM6GY+672C9Wwex6pH7A313ovGYScxxWd70RPkDXZeSE4HQN
GOdJBGdLz/ujama4CYuR1SB9KzM00LVuJxZcBsULwi9fI5mJVulL4zcbvcVUmZhUOL5p3dgNncCh
jG+tTNh0gRFPBeYdUYsnkzA1PWRzWFRd2E+KScutQYokqFjnZRob0xsxZZXu8JCU6rmSiK/T1u29
XEseEG0gji8nc0PwEFF0q/ANlXa/jlCHeklc7UBUkCElEVMMD8Q9O/tSI2cHsfdp7mLLW5Uqi4+N
s5sShD2yyQ9I3oYtliJYrzW4Rb2Pb7oux9cI6Xa5WpTlRDWH5Grf0OUn77Y3PrsBaSL+kIWbUhrw
HgHtXGWZSAscDBDG1xJc5IkiCAI5zf+yZpU8k5OXlYd65OXssDxpCaODzCeoIjDd557e9YsVtsyZ
pDOvO24/tNa/yvQRdx38gyBwdq2TPERGGW2mmghc8DnKK4NvGfq4cxWAksy7dRdD8hV2Zm6c0qH4
qtNoMwAM413Ms22RR/uRrBHNIlOGbiItrHbv0CffUPVYcM3JksuUuaqIVdx0Y7H3kcyuLC4dgIAZ
bIYGMSb+bWCrC6Eh/ZYj2Tz44wCkvge/0Dho0TUsB672ZLtB48EpoZhuDkUAaXvuWB21hyHO9ngr
Tk6BsgaVTsat1Thjhgf3wHwSEkwNdXYwTJb5tEhBmNo7ysoDEZ/ffdGn+yi3AWouA9MF64MzgsXH
7B6rDqmjsrgG99wLQT4mBHa67UxDpn2Km4axYEjRA25OP0FmPzBrYEwhyMgLbI1YO8IyJ6IbLAnq
rmofRrQTKLeGAa29RS+OkfGKbe1tTBoN2Ax848e+a/KtHU0sgnOHVFsOKF2We9tA0By4JsPmSGWb
aSi5BS6Jp5OJKx0eCiTOaI0BCpWdbn6zAaueyiF4hVDhLKaINlTEz3bmG2oTrh9pT4kBUiay7fcp
KFPcVrgOB3vYd/V049JvXgdNrMBPY7shVWLNHqO0Qds2kePcj9ZTDR3A0zs8s2UrjK3Jpb8U2WsQ
jCxVcucZwnnHPs7p1rhLwNZCDRaQVZKurEAmhfckRR5YvzE8EsQ9zdWbpGWtN891SnCIQtd/mSNt
4i36nCBsZL2lfdQ0KXQxynOjV4jc5rUNpMfBof2gAX7hbDEx4QLjlBWSnCRR39w5eCaPIPOycEwY
JwEbMOTwXgD924Yifp6rmyBmRgxGCb1gStb6zNp8k9fPOTFP3E9o5Nhairyn2pqkhhHPhnsQt5oD
W0P4kEyzJzKHlzCyRbQl8pdG0gOeRxBFyfyVUnA2DbHJGRqVU3of8o7R416SnO+wvm/MFqc8evBw
1bnWvari78mobvusfyJmy97YFiMPvQVLxVlJgmnQbwCl+2O20yrYMBaTRZD8Vo14NnpKqcwOunIf
uhl8jT3iHTIutfDjHfM/CCM42+PomaZRtmU4+UxXtEDY2D7glyPJlb7FRL24zlN1HFrkZIO9Sj7m
vl4ONXJUdNS5IJV9wrrTdB138IjJY96h+do70kCZoOFbc1uOTJeR6k7gKh9i9TwQDsERipvPCufv
84D2otUUJ74j1tUXP+h36EUenX4A7Dd+Nedu3IWTdgS68tkfg26TFzgmQoltp/Hd7xlYhS1CirdZ
pvqe2ybUkrSZ1kxZbjks2k025WoFq45IUwCP62a5O+L2uxMMZolZ+kib4Fw75ROU0mgLXHXEb63T
ik7uhVBPQ0rqpN40GT17G9p0whBSkX0BpNoWATXw/KErHKRjBUSndnVWbJSKQa1IVERYRoJCfJ5Q
aSANpdIZituSQ4Tz2rWx5wch3eP0cy1luQlLGEzcbOEawnXlRiW1dZW77j7rSgH9yz8G9nSQtc3S
WnhxoL6amv0E6vU21SAXI4B9JzYjX5FeUW0subbjtrnQnsSW36R7LXvsmw/M/cMJmcpb1uabcmT2
Sr5PuAJULA7W+JU1ZvxoW0wbza4/zQ4W976mC1i6FOXDpkeDhYaEoi3qWD7TBUOl1jfLVPQbCpyV
bSnzxiBIQFZNQ+clvzNcBs8h0WVYnnHT4OBdl07v3Liy0PdmzJ+fCgnLqsu3ep1+RV0e7fF2knFr
YhCaUJGtFMtL4jLx/o5ah1WBC5qntRp9ySD36rnItskcXMhgqQ9FzfpQH5xd6QQoD7Fmorc6umkU
HbQwB1enon2SEhsVV9OnqW18wHJ6up1q59BGVXxUfey5GTafoXCqXUhuyRJCAsEr18G1aZcm7pmq
1Bk+wuY85TQPceIXO5vW8VH2dF8a+VL4AOfH3GT+YJERxPKVVLuT6pDSkd15p0W6veeMoWvQJvfg
B7hnDnWNNBARa5Np2yrWMbPJJW5Bd+/aVLxaGHzXelhs+75wz9L6lEbozVPyK1HGYGfLRedxfdpl
In+nsrrgSTFmzbkdKhewWenTFtTeWuS5l55OwW5yMMdI8CeaRTLtCO8BgwxpikUIbsbMb/r8azRh
OzWHg9Fw32wkvDISgbidkHpmkegeFo8yvRs6tMW1v8iQ/QAplGbbGw3Uz7oyMZlodBk07cHB8NuA
ma71Bv4R+ACaQPTNxZ1Dt3SXa6iyE5N8SDeVl0hZT7Zd4yZuwbhMZN6V/WxD7EshB0B5dsez5dPu
7DtEybLU73NnwgtKsk452v0hSiG7OFXulYrWoxkVRCXibNN6lugjKY9Rfj8nxjuzKeQ2B/RIKJNr
VVCHRnShB5NYbHIMQzd44Nr83Q5xYdE5DRHnGjAkKJQ2tX6IMAndRVlxLvBoJm2Qn/MuODa+lh30
Oan3huzvmPwvqSSwQeJYZ9XgA46ZQHwe+irhXMzdixj7l7Bip80oHxHyd86mb0ciBdrwmZWI9AwO
akOIdVil0WFuaKkSD+eTaI2vvv8M/myniX64ixrUwcpqoauJgpgviAFrv7Y7kjrCGYcZNi3GA92O
uzjtz2Z8tzkSGEjsWxH2HB8NegeFuMsyzqZcPBB4tbplTnR1sl09bWZGTgrXcZxtPz1u+H5+fc71
R5xAg7dzfc718c9n//xaxBSbBJNIcCrwCiARo5nwqzjdao7x+MvL/Pit//IlnRTKvpgaElSum3Z9
de6GDKF//qIfP2nH+QnWfMwqDSw9odX7/kqk/W37frwOYsuzQBu//eVlyUQ8UTNFu99f+fr4xxOv
f0njmO/h4Peb60uHtJ7YFcuO/PGDC9T3+rzrjrt+LczycG3nPqLG5bs/96gwiRKPpL4knn/yYQcy
baRXGcXlWwo6yguFVXiIaxDCdn246lONygVElhwNg0oS0V5rkGuW9RTFrJnvbyxpCczNhkswXryz
hNKJV6ETNs3dp5QrXNwantKDL5T85AgXMfG6LPA3MXnEkpie1eAyvkf8p/kdOclw5FZWnn9yO8gb
Ej2LGT+k/UefIpM3UeyjDExuhFhGJhP220mz4SwGZz2fTn0Vf1lGGPWkLWuF8lLK+T1pAKPBwz0P
BvGwaElWLDFsc6st0TDZyPV+hjIg42DwINahT+d+MmT+nYBsgbQehYA0I456MridubTJAmQB6N5a
wCGZFZGXU5inKnaPdRVmm0iqdh1Z6AtdUANpeBmjmXhTC3djmRmnoc0+5prdWzDikkvqrhhzOobN
pzbHXhngPPJsDlrUviOBSO5eK50djTSgMtb0LunlTYP2GZ0OwY/GeEaaswYTSN3riIW0ix8maaCn
h3JrNtMrshwqB0IDnCZA4BVv1dj4GOBrRuaqJBbe+loMcvT6avo64IymQFRcuCXxUHHAPVDvkP72
M3w846mABcOsPqEJ2OO4Ll46sJfzOBMsr28MQwB21yJzP2BI3OQ64FNSDgm3i2YoX66zq0TJ6yUn
3490D1opRB54desOSp/Xp5Qb8A4AHsBDII+2+1zhu1rZKnkafNYVVknAqCteZ7IKaKQB3RH1B5jL
Lv2YuKltNCQepAtocAysAW2w4UUk9la0OKuxDraGzVQ+m/MbLmMbd0S8YLaatsZAxcZX7lHM/n3Z
+NipCCLZjI31PMhiPRICtM4h/2zbact3GTORVorSu7htZ/e5mcujmbTv2RjdzRNTSxV2r2LsoIag
p0bLY9vbq+bJKu1m9Yv68B++uV99csYi2Pthpzt8/c//oKtgYt2TeC+UZKmEru/vgr7QV1MadTSn
Jqglq6zX3CPCdww2enqXCtQdkfJxmlVyo2W5wXwm9LdOQFc464hu1+QBatqOGQppH0HQnfRMc+/V
OK3G0M5uoWtuCrt55FIQ/JsN18W/2HBLcDhIx8RI4v624XOU19ZEjxY7iJMcNPwCnCQF7FibyVmH
9dlrYoeZfhreEqgSHSfpFv9uG/7FzqP/gblwkUI6rPL+vvMi4jOtEdPDAbHGdFumxiHR4xAIAskR
7mxrsNoGZ+tTHWgVS4ZOHK3bOczL1z+/iRLt5+9vIlJR5WLrFI5uWYtq8xdVJpFSE1x6Ozh0JaC/
0KnVoWsZzwsuguAaP/dzUOxgcT7pTlBd8L+Oe1if2GfUofQb7YKTpTqzoF/VOWkZAYIZ7lcYekI9
JHol4DKNIlS/+HZw8pV5dNoBHp3WGItJwvBqjZl0DvtuQ4jvu+WQDT2C4EvcYskl5kO0fGjT+fOf
/+x/cezahisVRk/dEY5tL2/PL392J1oHT10Y4LQxsvXQEGQeQxTe6IG9LU1jHaq5PvfVQG3ZQxgx
ykM25sz305ll+3jOs2DBMw5qr5NPe/AVaO4+CF3E3H6/gxVs7DtjeOz8Qv4v9wvTYf1jDsTNt+H/
vBZ18jdJ848f+oek2db/ckzdcADwIUi2OFf+W9Jsu3/Z3MiFtRy//POLslmhbAYNbaKcsHUiH5Z3
+L+SIMRiF5am+8NiLHnB3+zBf7IL6/w5fzuDHHPx9HEhhPTiOmC6/34o6dAIeiGC4jDhLrgFH9M+
+Eaxiik3hy6bKVkIrppcxVXO/26SnQ2md3C8Px/Q+m+eZbVsBag0jmWHfaE7v53HfSO0uXL0/JBD
V+IQ9h9xJ15mSHA35kzTY8pqUiDtpd9IQQkHmXTt7yS3hIzxYSUqAwT5nzfJQDv++45RQhkGUADF
yeb8tmNqsAig2ER+MKYSXRdMFKwYs75OU/tr1sbiLiWUucKsupMy+FBkJq4707IwzC2qNO3Bz6m0
unzodtLElEMcDvJvF3dBLgya5vh46ClUWHaKNqA165sevjgQj81+MHT/qAXjpz//RfpyUf71jsdO
NgXFPfpKy3Z09dtOrjSBJ6+p84NgjHyS9oj4lWAh/KkIcEpXwQNDi9IQxr3XS4WvrKOqZIrT4vAa
86eosBHlGc6Lbwh382+27fcL+bJtHOgoHciv/ecrWgsqAT+3nR3agASpwfIG9IaHgn7BLhCuRdw5
y7RJVq8mi7EjNmwwMwMyKAuotPST+TbTbgMQSP9uu/7pwLQwKAi2Si1hLubvN7pYaGNp4BrCfHWo
2txeS9GFxMFNNQu5/NxCLJ7C1t3Meh7vjGB4LjOSwMCpM1kyZ/2Ssfj/867CufDb22ibS6yMQduL
95KUzb+fsVhPBfFAY89MXicRNPa1k0WnTxiOdqGJAnDfh64mg/uKOKSnXIe5aY6AcJQVUUr36H/8
coQDikmr6GF69yNtw0mCUylm8VKzRLeZi15o08EWgfyKWF49WdOon2mlH1VH4poeU9eMtzHDrcOo
wUyaKey8aNQ2kwMDE6vVR9ExtHcYBm2bojirxu65uzQHsLmvYQsoFklLCuhI30utucGUpm2LguY1
MVfONMH4qRC/hhaOYbsEwKVyeEBL0KDlMpGAekJKXT703mQ4T3/evYb65/PENnWdr3PeU0oa6rcd
DGjIAaXSot8dmACh2b6hS3xaenwnQOf1Iab9tkoqp78b/ZFRj5pPc5Lnd8AR7zSCnVaskZF86FpA
nkv9rc7ork5QXGmUfR1CLGvjVPknGvj+KfTtL2UVgwPC48n+pVy2CFzGh1C++sCFFojpOh3xRRe+
AenIUHdAEp7cKewPIZ6mG3Ck4ub6WeJirW6t7q538f5jKbA2xAuGBEbxIQ1dQu1oFA4FgQidVZzs
Jn/gbexu0nYcGaib+lNPv/Q+9G9RqXR3eZvRCU5m/WnGvJGQA3rrxoTKoZjWNhw8s0c9ZBkFJVOb
IYUWGAl1vUT7iPJsG5KedCjzmMbFnCCfLZOLYX5MnZF746gHF4O45e08g/lxJaMJq4u3nNzRWpAt
Q2+4UWdrCLz4nOhFe7Ycth48XHTRkV5kRhDcZ/ELSZJ0OBWFQYgr9pTXvX5DPWtoE0Gr9tK6qjT0
UjjUoVa45yGs6gPzT/uYitFe6UWp04hMYq8V6BwHRRICA79pZYVRA7AQQ3gLsFoL1Xhu0nKbZp3c
J43/nvf9JwfO+/H6HlkpiYVVKHUoFw24NClezdDVjwGzHAJtzEUGVBxkpt0EAI82TCNsZJPzwYVL
e0//4ZS1mTyHlIT3vtZH9yJGifT/uDuPJceVLNv+yrOeow0ajsGbUOtg6IycwCIVtHaH+vq3gLyv
suqWWbf1tCcwgmQiGSTgcD9n77VLvb5ZDRNJTauNZ4gLtLIDUaxdzPiG6YYXp+JvrEUx3nqNswXL
MbXwbLyYXuLZpJPXj74bgy8DHr5XlfwazxWwdjAK/CBEpivPBkvmDKcRQeHaGrnLJ6COt6KzId8P
WXKx5w2ideuA0+2WkgyA35j4NCRLDLNieEr6ojhpjhE/DMCndgnI9PWkdFqUbpPhdrGmO51F/R64
VPNjhBf1qD6HpiaBKdeGeyfzNz9N6b9K6zAZg/Vk67X2EIMlXPYsW38ppoEvebYVjSOCrar1T042
HVXoew/Lhhj6GJhqRv9lfm7yC/H7hdTh75AdHtvlOcBPFCumatijUpguy5st4JYbB+z41s9jgVCW
2m0VtuFjM2+yfBJHLhIKovPuCFT0sbFAUtsNCv35KVsvqMr2kJ6Ama9hNkV700zD5xSc7T5MbX3N
AKM9LRs9AYGaoTaBiBE+R0JXhwzS3sqqrl5rufdlI02+ULD835e9vBETfvJ4MzBxPI0tiI8Orezz
skH98UFDr9iNDNr0IiUJwYCFDbLnCTHJcvKdhrpCG9LLlTP48jksvC03WET5VQHznGwsKEckmvRt
/0ydAuVu+FZREjhEjjcelJMgvnNbtZVqbniBpLwpip8rWlOs6IMaeSBhIbH7o4/T+FWOnMQ6Ql87
c95g8tJsLHOPXhZrClXb3qY2h+9ZqXy6wavMM79S1+7u9Aswvb4pV55tV+29KGoOLnldRcHKZJQg
+okq3yTIXM8kQxxBrJHhDKzUUYBViNkiBbeXDh5q56Iaak1gFpt9CgJjG+ITW48CUBTBOWTU5xis
wn7uxiepcaSC8stkaNv5VW8zcim8IT3jRGPCIjb2EwwUOlaz5XwIHnEIfJW0PiEuB+Yhp2FVNErc
8NMiygpoA+tdjruZRiupV6+JdMcVQ1d9d6PiEcDASzBohAyHhIAPC9UKlt0my3yMzyK8AmOHlTJ/
m5k9kf4I/3yGAx3h1vSUpd8dpeRdB62RoGr6PT5hRiGLiHO5ab8IXaseuVPdiDjsz37sk3cjBppC
oOUUaHXWIfsp41mm7u62sQYS6Pvhq014yM6eOeYmSkXCdY4ltRGU60SJt1WP/B0iZSREfTDwAHYc
4IPsmGcXSSk5Py0Uz8IqIZTSDR5w1ut+rJ3ICI4MDPJ+ZORnfr+7COP+LEPv7pHxiRU68Lb1mM5I
Xu/gZERZa3DEFVNhklvQYtqopploWKAzc1FvkOYQhBQBz2hIx9W1omG+qra4J1npFgpWWgetZohl
dBmov6Iq7y92uLWMYrpRaz1D1daQQR9GWkSb3ozGg6A3TJG0uk1KFDsWZBkGqZnSqUWnqadskHbv
MWRtYm2CF93Ci5nqznMajhtbRYAnpKG9hSqEUjKUENM7bzM64XQX9WPjJMYpaONw51VDxX+PSZq1
OTdWOB9iaFKcNuDNhpmPrefCpck1XWP8hCHQomMKs4FIoJwZeMiddazoG0XzPID+0iDnKLKQmgPO
FG+th4j6v+sCmoaOguaAAOZaZybAbP8nqRUQ1wLrC5Ma5wjF8WecIFqudRexlPQfDGV5J2ecGhiz
qEDCDPKv8qzhybUn41wgkqIhI2u0gylha3Jo8LRAcewKMLplK6qP2IveurR3ToD3xbq3qUKqDFQh
nCvraMP1P6ng1LiwHQSKNSKygFzotXuruy34UNCFbYmpvM0PRereoW6Xe83fVFVVkmRaAaf0SrHx
EtyxwgsaGA98eE2G7WOl/GsZVhqRuGg7nBEZoFSxDuw43U+YJZCnv3Qd0IA47+KjBTVxxWw5OhAo
/VHTib7KFJ4rf9moNZJmIBqGlkj78xChU0IhFaB+6WBzgrv1rZqAoq45QPdvW606ll3VoZT42ThF
SZgOTIEpaH5VkyBxIOQGnqBxy6f6iBxAoyxYNgdKcNaJm1oB+A+iiQ9bae59Ej+Uet6mbRkKkZW9
m11lzYr5dA/AGbuoVmpHM+Fsmo8hg6BYF4VRoyzsjpayHEQyCd5hwNVbC2BU2Ke0LUPJvQfv+Q7P
/iUHGh4ElQZPHbbN1NCKUC2y8b4iRZE6euL+zOx4ukdyayIYOZqSUnKT2KvMHsVJVYoM8FhQ7qRW
gQaRmFq/y17gCyitFtuwamCIggIpI+ulUQZdAoIaBlW+B1OPByL2X0yFTQrC80YhJF/zcawV40az
E65I6FPpvxondLH0e8lTQ1tStaP12XUa5joUNABpJZ5IsA90OLrqnMX8P5nDpYv4lFuTTG5u6zE3
tdABa+hANsuuUt1w4c7CV9yJcyS5Ry35TSrPj6mGda3u3aso6KJXrkN3YnSDK9NUYGRIm74gNbsj
I+x+Wl57pPYADLUa1hjJ03UzGwQX357fKrXVO/OEqYwLBCff4iAUJp3MGgzENsniquGM45XFVmiq
6tzQfV3ZOYT8bObjNgqNrdLxZxS57M+uN2Ici1gm2Y3Jrhb8IPQKU3Vf6bvYyb/CrtfOC1B8ebRs
vGiGBOoeNIcQ0sGq1m0NfV++qs3OPi1vaeP0NNRS2w+T/wuoOP0FfbxpDtY+V4N+sGyIiod+3dUB
yGjwp0g6QazQV9o4epk9iCn+0OuE3BidXEytRM9yhwPi3jXcDX0ZVE96ZjqHmgoOvdqxelqeU85A
OhLIjX1bYR2UumZsJ4SmTyWOQiFlTVmfvcAwjRPlUbI9593w4BSh3HEaF5vaxTngCqfacspYj3Rl
rMcxpSuc4hGA+YAosaHacqytMVoPmHZuOsJRpYc1gCi+ZWE9USMNCUao8wPoz2bdNEZ9EX76agA7
uxhSHIXdextbR22kh5GBZsbQnyKAOHbLBwykb+/KXmcFZoZbSlM9WULz5SNQUlbegeVGeYG8Uawx
5OJM0bQHo8UHMk66furBQyPNn/dhzM3dFtrmosQVwQLprI1CwBHKxnVLEe1ka+GTpQAeT9YgzlU0
9CfaQARYDNNp2ZSZQOj/Zz8ake2IELElkltGXjW6P2ODWB8Xo61XR/DxnMesUt0J6ll5Zl7erSag
sXle+UA7IT57UdjsSXW7mcFEDyd2vmjQZZiG6cWGecNxKNxkW8Qi26owv5gKiUvpfgsaPTxrmON1
PwHinceXrgT6PI3hI0FG6MviW4Pc3pXmCzM8BO/qBiOJVCnD5tg51fTeyi6Su4Bwem2VjMPXOoOZ
XZvJu0bMiDEBH0yS+MUtWHo1QHaZo5EnY69bOp5cgv53Z7I/vck79KJ71YpIrbvpI9eJE3ML6Czh
S1ShxqfRWJLaqLECxMW+6hETGW1/SGz5yOTkPZrvMJnd72dPjA5ZsKoPJlRn7H5mE93Twg32MmCG
a87ZbgWCxKAvC8aK8KLZ47En5bytuxOam89SPTHPx3dVj+2Khh2SlQa2eGLRL3K64dDZdrrPOg02
uzs7Q4z4HMPex7iqftqap3auk34OKSJv8JDvJmjdIzInsKpw88PMPVJqW49dhgnZKE7ePFwum5zA
nSZyD7QCf4LPa6nKtvvaco+GAPMGLePRjQfUgU0KuMWo4NdVYi1sHUEqCvXU0jRIOOYhcbUnXAbt
rqy7OXQv+zb4ikn8XN7JBW4E8QZdQwNHJmJYe4O/ob/kg9UKKwiKoMW5da7jjuVQmRu/Ar7qqg+K
zaRx39boe61lWn+mH7he8zsqwnod1gMaTirIRTXJHwwcD4xA0QphrP8gsOKuit6rD1Ze/uodYqmD
BKqiMfjYc13r5tfOsYylTwXUNU60f23WV5H16vrVl0YRuxlXLIFtP8DN4vfJxcR319aV95h68+yr
aMhIKqt3fpKrlgVvDWTIVdzUn66SySpz62nfYkJc41YI1jG8l5XDGMKiPT3DJMF1ls0hNZ4V3bTM
38jYbG6I7Ag9k9pbx/CD+0mck7ET26ri9iWCqtmYhtWg6Aiig8w0fz/pT/50U1VcgvGpqsc4pmKI
PitXGLJs1/NYlLvmvjOQxJRBfoFLhrRRvWKJ1S9Ap6oNpzBJ50XNl2g2Z7uWDYxtO9s4WVOD7cTX
g5vsa0HhaNWLFqAuImTGPcYvhODI67x7RIG60Ny7SI6dPeqfld4j00SmC2rYHw8JFomaudQ+7cSj
DpluCsx4nTqGsxcGnfKs850dQQAYiSB8695BixPY68TKP5R1/ExXeaNNgbjwq2H6hM99DnQS3Wiw
bUVS5mChkO7bKVf/0RsQZoLnkpvlvhFq5iscHuvIROFSpggG0pZPj0TyUQDsey2TYldW45sHtxvX
nknE6IizF+MC/AvkOhujTx8NDb5PMZCBbIDDNKppHZt9tgajSaY95zREo/qhK1vwI3m1jgiPidOR
OW2sBwHLohq1U22uAzgddNePmCYQIJUzxakiftkgyPLk5kRIBd70usSDzaXrab08bEkpmwWN1gqL
yFehsgAJ7AsOsp2W9jbQllYYpyrPTGJPWFNWHkkL9TfyZr8lFChOE3PAYtWZjjgt+7NOYYji6Pgn
0qwxyflddpeNbUwxius56HdJPPvby6jF//ndPQIiwE7RswDJZlT9uu7cDy8lBg8RkuluXZKaEVri
GiXP4tDMb6AydZpKkXA3GbEjNNlGRl59WjYdJOHd+CNiDW7N8CpNXoJMxdiPc6ZeD6qiW6Pi7rEI
KjqeiTgVuZWtsyr/BMEYrjSrxZ2mlHaazIc29xUrTQ0fV9qgM3BJ5QrDZHoKagTooJXyndGHj8Q3
tUH+HHvda6MLa48lgmBqh/xtcEuroWnmnL9pY+1xA3jPqqGt4nfiXR/AIvjBWL5MHlHX2Fzjrj9q
JSllvSXGWzTG9cbxgHamJahsn7593WWnQI/0Qyi1ih9OUckYQevb8CRWk8xp+g9aTgIwGjI/tJ8R
mBbkF5z8cvrBj+0xZGvA3PpCrISJqzyuxi9mL/1bH5EPkPkgCEY8fTEWC6dpS1aAo439i0SlKKOy
orKwpEPfXkVZFudaFXufM3mj6QUEkHIxTEXGWm+3ppjSL26ek45dUGyA64LgnH7ZJc2Km2WUGsYI
0e885ghADcPu0dfAgtN+kN+HNNp7QO66SdrPnheVey6B4hBEUfGGh/dcFIn2qQKqd7YwutuQR9mN
WzQLJX82U8bRZ1hR45mtXN5gf9AkfnTJtPiZY0nrZLM2GWMessDqLkWIJKnRx0Ntt+63vLAESy9S
Uj2wnyQPRU/+QEOnUxR5WVB7mzKEpWRq2H693J4OClPEfioYOkYrA0SkyZbS3IQHCGGYXg97Shzt
ieTJBDG8cm9hHWbUA0tjo7lKQ6+ihXDyfXvDYv8XutYDC0rMMzVhJaFXPKRGZ7xQbDuFFBSYo/hI
ElnBjSQEPDdEN23nPQ+sKlmw0rtJE5gkmDnt0NhKbu0R0xprBORQrILDJo/XeB3Kva2Dbgkgn5MD
rj0O4XVMHO8KPJ77kOZ+x/4wHp2v2GfkDfeGMQwa+DydvAQL/S9GZxvrw6Dtmqrzrn2TX0VSxLiG
/Iz24HCmO1keGTOvnZGoRzN3PwkcprWf4cGn4nvHs4SxNuImRZA9Bg31pFCmrttQF5tBTD/aGmug
HeCJ1CiuruhbFTtXp4HbNBFgxDBaeUPcXi1ByMUswHW1xVw6koemxo8okkzR+4bAtbks5TvWnraR
+2Ton/iVq11BVM++k+KLW6XVJqoi65TFiHDHqtop0+QcG4CopOH0Fo91cTDH/plfayRXFhh/nAIC
LEyFz0eMPeAmZe7TUJ92EFcfGSKytZv4EAWpDrcl74+s5t2XuBU62kj1qKtzl0nALQjSBuPDU/lD
4bTNYzThGIWULgGttqvc5pbWYHDeO+MHKQE3n+yyS5iSbMzXexrj4gvwnf7cAZfG5uTeirF/Dwut
vKs6uECSoUTbgxXUB1o2BKc9+BUa+9R0gY2E7QNmRU4tOjZ2rwjoLuvojFH2aXLxzgjnR21h+XJM
ZCihxmQ7scdta4F8DSAd+rUmmB/nyInBRMJHColQk991ZPrnCTAqGjqcNt2hbAgUyMtBXaOa5OAs
pJKmTde+Fjg8xwbHfAXhbqkctIQ7k9JDKJxPll4DG+/YpQjrYoJgD2PK12Hb9i3OhffRvI6zZTiQ
D6PZNYSGp8/hYMa3ZKxMDErGxq1nLMboE4USVeU10NaIkMwTCHP3oNnxLhpZeEYU9Hql9D1oLDyF
qqreGe2ZhZMQPFkJDszpOMbxSSFmvrlQordMklp0tgA7HuKQmRAm7+EetQyHViO1S9JoHNQM771D
MWBopquwAwNvq0p3BouQbUhXYk6CleBcNCg+ADjPqvRf+8Gv97XZABRtCusVNOmGgYd/VJEeFAXK
7+ioJOYZhPnPzsrcXZUlJEOrJ3hd6ks36l8UycIrD1f2PjL4ie3MNvZVM0XHUEXjOqI/PwLceTQS
aJalR+Zmr+vdzR3oAVdM/BIJkSgkAwaw6JuNDuritMRIjoXpb7MKO+GYtyEnoZY+Cg6B6X2YcLIk
wHSivZqQIw3eIWb9f24ljCDHH91zyZxx1r/N4BG5X9RLjqarE16AfeGUxjWO3DcdRPeBseqNVgWy
dkyF7Q7TpjgZDQ1fU7TUl0zOPlNU4NjG3l6R+RdvuTtokJ/DlMJJYOy7Of7Ojs3pVGGv2tvxeDGY
biBhZxOTFT8CRj0HPTPCCtfcStGWwphPs7mKjReAcsQqJeBItBq6fJdjK8U21PbaryzAC9SqAMuG
LboH3G17R3zozui8tFrjvkwU/WWffsR6J69eZjQXRwGA6A2831MSkIfADcBnnSjHyoF5PdHPww61
CSicnfPMzs/EJZJI2SCgrgk9Og+ayQIxH65awpQv0m1rkzku8WlmGP90E/z7KnLsk6tn4ujLtzws
6RwQ/bp2vbTNVy43dsqtJg9haU4nqKTVNqBksXJbBgw+4HAqsL/hXGuNHTJuin5eMtrAVcPuOCvc
m74OmkNFNh50VlxomD3MFRAXtSWWIoT1LKv+FjnC2CUZjfiukK+mFfeHog8S0nAKWkxZYSFEw8nt
MySnrffQ1E37IOfNMuxkXMHoUNKDNzzQtGSuXktR3Ly5TW0PRnt1hgfM3tFBYNtYJQWinnE00odo
fuTF2k/cyh2uht499JlBbxQXJVQlnguKKzk77cUmNE0wjT03OMm31ZRmRxAarBSiiC6rxwrUt16L
JuM2aes6XAFcSlMRutdeDnj1c/2aEoDht0V+9vs0OtY6fjXGvWlr+QjtR8bmfVZOn5EHAkYXuf+s
jPhayEb/CCy4rRE44q0+GXfVsvDPsdWgQcG618Z1sQf6oZ0qPfvaG2a0SXv/XBUOuXyu7b35aJSZ
759gjIUvjUSb3Q/jOXSIsYeGgynfEt/HyAYbEJQ9glfzDPCi+QCTv5lc6eJ+cKObUYXB1R7IGazx
DNoUUE4dUz1AEsa3tMdiFud0D5iEYuKhEgoYmd6mSWVn31nYe/K69V+Swt/7kUTV38aXIaOe0OXm
yTCa+qHWywdK9Ns0NavPodN/OqH67pQFxkoCm18qytOUFl5isLiHXlJcWs6H5cwI9Ary0YyzxQWI
9yAPjlmI5pyTmzO+TV/tpoZ+TTlj35JXSzY85IrIhIFujRJzobDoQ33tImmsSZeha2oWzSVMjBca
4PomK+jndKzddlS2WPbR7sRy2j515Fcda6D2q2SYcOk15fBW+M5PrZ14Csfinnmm+Toh1t4UkzlB
j2cQtsA1MM4xp3MG+b1HlnLNGzjjY1eXm7Ggswk6TtsrzXNAb3lvUYkls8ByfI3wNqf1o0v//9lN
nfjFb/BwAKM19lECm22EOXmy+woOM+INbl/zxkLW9PsRjui/dqMRKzsUXeJCHcktIU78o0Xs+LRO
59jnZVMU/bsx430GJBj2nB2tvIrOvT6nQ/9+mNLWPvbjlWJzeVo2zrwU8+dl1/KIACHuHqWkAM4l
n5DXYBWESlNMplziIZT+/biI3RgbpJXgO9eyYxAH+anojb82voBYiZD6bEDTO7aW+pHKnDDQaeQA
/T+8HssjIy1dxnD3PfEcvLgdRbPT74fD/JDICz6ox2gUtU5O8Dn+QYObFkQ6Nsvun43jRfG2TunV
LuEzywGWA/4+1EIkmw/a2P6GIK/ykLMAIzwvzQI4zP3b8rZ0eW45QLqwx5aP8LcDphXiLMSMbzU1
0lPp9vwQ2hy6/nt/fjKMCLcgUwDtTGe1mFpnk3LHIp/eXXlaHv3ZDSKNiWoomSvxjj/PL1//3577
s/vnfRZtHhhF/zgyibxI6QWG6eUI0Z9fcdnXNBAYq7gNT5z8Oo3LGCMkaIUTVnNMfNLJEWT46b7v
hU/pkBQU3qDZ33yzrY6DN1Tt2Tfy4rQc15sKzo7lYTDnuC+vLI+MSLRbPZHf/zy1PE+AUHFaHrVk
r4B9LY9/Drc8//uYJQhSSLPo5/7kESWt+1cy0ZJFtLygsK0ArlCA46tnn+bnUVZ4t0BcEx80Y9eW
jCjmRSsztLLj8jNHy+n252fN0l03X1TLlTTEqj4tG8hg9cl2AcfUUwx2JuyHUz1HRpmU5ynqsftn
szyXRxMrQ42qeSqBK8ssR1A9/yHhnMq+bODc4r1OAZIfJpI+/aRD6oReIHNoIKNzaVazrimCopU2
eNCrOaqCcp+vj1uRe3tCe1BsiRdNKDylgbtP8mLgFu3u8rr+kcfRK4b4JyulBNsP25FWPsFbobaa
wExo7bhngmaeBXGXsQFkfWSFt6J1iMPPfMjNROzMMf0hfNY7NMJf3ZL/MCeJsFZc02SKvIvROnZk
t6wL0jH2rWVdsXOxVKoR6oWgWKiCvpm180DiXXgJSWCLprnYPEeLpG508viAq37ljeQqOzq9chqj
KwRgaRXwy3BAVASrtpXjVgZU/8faproptzDyckQtqXsMXOsa2FASLXUd5vYqnpRV6yYPuuef7RGD
JdW6Ttb0SNW4Adb7bmfNnYrZXgWv5IAQijcKMovfibQkMEX6xzZMvzNagwTu+XvCeJ9oAr1WPX6f
Jrr3ds7PTWNWjL5YhZXzavbeJ1EFekt2xeDJ70LSZyGwEtyuQb8gaFMcZiMdnMhkscBtPAZcHDmq
WMfQ8jA1kWpCDegaBvHXOq4J28B4gQF3OJaILRI6N13O2jII7oQuQkQdmcpjclx54NLW/sbKwAjQ
zaEgI4QJxLjDma4Nsx5lYulmSKQO4jmDe29YfHMtK7FTYHbkRBNCR18h2lVRRv/cNz5Kd2+C+F9Z
OVP8qoHk0gWPsbwV5Whty5xARh8cBar9fCOtdceaNmsFWeW4vRVKcDyjxj5AbLMa6lrRsaIqaZrx
1W+s51GaPmQVqbBQpE+UqK787XiexhhFccy6yov59mbvcuJM5qpyizeuzl+G3MiJOmnS0uBmgn+0
Q04uwzAPwQSkpLWi/dTFeI2V/o0FRMslaxokm4YG8RJFCNCIAhcZ1LJ6HyWuvaqMv8XVTM0U+gaF
ZLDFKl3zBxtPo+f8CNxg4/SnKgU300i+Y9Xo5jYwc8KVijzYN4N9sBF5rcnRTna6Vqc7Gcnh1cyU
uRs0bdwySzb3RVTom6YmrDsJiXKwI2m/YINFlaQX58mPUAPkufMyFUb7SFd9N83LhuUpgmFWjeqN
J70YNe5Cjr9t6+nDDEznmk+SsMUEjmNCRBAFb9M7hs7gvWgqqumgB/qOviKCTid4GVAXH30Wiauy
LrhALYIIClTKyH1sE44JM067Kh5t6ELPEayysoHArY0BMx6d0wbgR4auBb2SRRuNykTbvRAOl9y6
KnnlRtG9LBs5nIah1Z+T8hIHHCmprR+1sHzWWEH/AliPar8eciucfmKAVicz7uN7bMHgBQRrVYHJ
WJXB8/Om+TLR4qcw8ghpsS5EfKxEB0i6Bol3tqUiS8t7sqTlPQ1GjJV16u66Mp/rovkewcrhJQKt
htEqyEeWDQt1o4dHAyJVBkT/NqUxkILQVHDcmn1pt9bNYGXXlYU8I/z+ZL6T7hLKiNT9YGRlhY1L
LHnLq0Qw+++bLYZ8zoL+BaEHOfQdmAxD+EydKqaFmX6tXWFfHXO0r0SyDkRcTcnO1UaXKzkhFLxy
M8r+ZEOHEYRdw36su47ukhsOW8pVpI1p79bQuVdLisuA7uowTTWptJAhMF4aFd52OavVwa+gD/85
ZuYzyoroWVKejwKZv7r9eZxa/9mJ3Bm0+p4bYw9JdqyuiWY8LaqbuqEqGZdEUk3NoXP57/9rZbHx
d+OWII/M8SwwhaaBgevvVoupMxM/9sCBpIZID31H01vmYALRDL4KRIvPQ942eOVHCHqIOwZXxv/N
RzD/ze3BZ2BA1Q3H0GkE/t30RlaaVAmC/kMOOxkuuvnghYwAWh/FZDiJD+LHy1kQUO0WBrvth2vf
BEuqVSX+7NqCxUHh8DyLTfXOIIBchC+S5jLZ9b1+m1WgSzXqv/7izFlw/S/Ghfmb03XcE+jwbVTv
/6p4x82QWUk58MX50t1mjiGOYRfcDGtC9k4I0t7pCFsfOuPYuWO0Z9mUfkC8NOz0W9yPF9zY/uew
rQwRfXNN/a2kmEPxx/mJQMWxGb+YAlONubclBLUcnPvpv/n8/2Zu4PP7Ji4C4bv8GYvg/J/sWmOb
4Jkx3JKhrmDqbmvlJpYtfwQU5RRB9RFVRrFG8gTrN/O+dG7M8GBfsfLhIjRBNqHtv/TiG3im5jC5
4os/V0DqpPrgyrsnQ1Xth6rsYVxFzl4m9s2Wmfpfnkdh4db4p59p8yk//8/PQsZyvH3mP//vf9x+
dp8/Pv/Vt7X8k798W4Zh/6duWa7nGrZnu0xm/uHbwmv4jwgK2ySCAvOoT7dd6HTvueL+Mmot6RQO
iY9caSZALX72/4lRy7H/5kjSoVV6nmtiRsIjY/6b6ZI75NARKGVdoxBzcdc4W4/1JL0svMZhpLJ1
rPUFllwdF/2nUiQ9yzRyLiDFkT+bzStJ9bQenRD4tRbgiDabLc2BSmvKnXSNaS0bEtFKkxAuzRg+
jajbRUHfbpUC2tzbdJT0lkgEoDEoiWjSDt5rkwfj1k8CHblbcQ+4gChVnhog2NdudFdm6Xgo0qoR
4mWM4kyf0EtH4tAk8plI2/rSOPaLIH1mD0tEghbhRqj3aBRgORx1qeknA57gzlBD+ybD5sWx1FuT
6eW7BY/NKoYbMXstkXs9GPuuZ8ZBBM1J2PVD5FH2GJ0mA4hsfPc0P6TwXtDv7z3jTDIfHgASNjWW
GB5Gz41v0vpTbg3CPskeNRuSQgr2szD1d4UFOTGms+9kh5II4I+ybO+xPl4n1kubvqtJGSv6k4hM
6JVIw7eDPj2m/Qe0SHBqhttu6wmeXT8ZT35IXXv5F3QouHe7RNqboiDfgqjzzcwjX3stEFEQExlZ
CQAxgvTuQJveyzJvtxbd0Xhv0FlGx2HzZVe/lDIQgOmKEnVLMyIuqLwXSPXtH8SKEGYmgnUWkXXU
p35wQ1PlGueJMOmHXseTXqQPCAsgbEKR39h+/8tr+4/ByeuDFrDWSmJv4wMjjtXgkUIWR1RskNrH
RdYep8DeOalOqbpAB+SRYbFyuD9EPZmHzLR9wDcSnqXcFW26NaXo4GLhEYm9kGkkUItNMln4jjTj
XjV9eqWVkWxF41/dbCRGyGNKkoW+A+39FNxDSsvXLO1IKeS7KadEewHvV2WsGoDKYMzgPrqli6T2
WE7oRBGLkN2rmjwsB+sIUUmI7g9hW+ZrV/1ymi641kb5rQDBsG/1ottxT2ZFJaL+FFT6e2jDaw9F
b/P1BOdJ98sjM2FWNKFN9nhn3SgbzDnNzdmy6g2SAeudhGTw9RTwUV6eB3I7MqQLZyAOOcs9e9oY
M4XIjsNX3+0hDdIXuvlSJygx129mNLT7qDXzLXGGoF/5FftYwSZGdrLutJSIstrKDjpLcJelHxPA
Rtz51AfhohsI+8zZjl2YspIv3okVbi9zK3ndWi9WhpOelvJzFhavuq51m7LLnIMfDy3AgfPQ9eG5
MdC5osfzdn0ciDWB2NObG8fglaF1fWoWdhscApsMBwD3TsYQ0jYPhqYdARzotyZW/T6YNG8n4vzd
9PLympvchZkodCvPS5x9FkTWDTHGJbLNHKqysy3qdW412zCctA89M65y1kfVqiovnh5c4Bh1uzRB
QRwZQXRGstWQ2wfGW0fddo01oe9BBH6YThWcwzoetj2L3zXo2/oUCGmt3NHFPqIN2UNAri0KuTg4
xpWdXa0sBVFVdETqNW23AVzQbR3wb5uoK0FHuxGz/QaPhNYhoJunTntknIS05EjkvSB4k9JOXhTR
HWWNoqMzY3ud5sQ0l7q2b8MWaa11k6PFN2GOI7IDZEhlkl8ieg+/N1mSXAsnOLa4c+qCn1xzDfBR
vZQPvjX8ROAwy81je5MnEsXt2J0V5QnHAf2HivvrqFX2XoT5mbGfCHBSCcAnwYJkudWelo01P4LR
Bunpz/7yqLAQOoHcVP//9XEukC77y+t/dn+/c3mS8AeOtLz0Tw+XlwbHheQwGPflEMtbluf/dkRl
kWVgpear+DTFXFY1qJ4S/EWlNJorp78fos4okcmwWR4tb1o2f/5N6nFG/D/GzmO7dWzLsv+SfbyE
NzUqs0ECtKL8letg6Ooq4HHg3dfXPFC80I0Yr1EdiKRIECRhztl7rbkQ5/AcsoN5+fe/vl/z/dj6
6vUfTi4JEj18vdnJe2qNchX/eQuUdbvWJ3y93bqW325+vWx9l6+bhpeeOdzz/ffG/7bq7w37j5/1
65n/+Jzra+iY47BxGiL5/v6lrG/dNsMDxoNy98+3+vqA3x/9H6v+59P/+enWt/5tS79f/vXK31a/
bocT4SX6bQurStoW21xsGp3ctO36+nVh2nVLg+gf3/z6r+/vqPJgMeRWs+cU+BpZg/71gq9nTRDG
M+hiZESh/M66cuFNQuuSCnqMgMFh3scJnMapuisUTZwcWjuntMrJpAZ4wO6yPvr9r44krL0dKqd/
PL7eJfD5zzV8//drLS1eLGwc32sM6dOmFXnwU52hj1eDVCWwIhlctGHrTaWeaZKu9+eEghYNDKaz
3w+WYUYBTzx/PWX9x/q6MEZwRfLkTZglHucBcpxPsFUB15XzwqkfFFzueuc6o0FBgBXlc3mrIWH2
hF0AF1aXp/SGTplYrhMvnPbfh2i1ngoq/VrvdJ0jUpxhCXO5yvjNGAOXRxfzFkjqT6f95ExuIkCc
3/K17q059DQWuZhlIXpd2Ihe/uPd7+etL+PXgFU/lEjhiMSZpuo8kcYHD5j4a3X6WcZeg3axBWHk
LbEB0mZ8DQv7QYRc5hO7pcf+lx6uk6X+9W49dVuIWuVhHoEQouuBnWWfVE/BYuOAtw+nHvJpFI2n
dQESnzEaakNiQYshIh8m4otBOO3BiD0hMBxO692qW+iHY5NVJrKx1sUoMhIwZq7mYtAUseEKXJ7b
HFYzQzecUzKqZV3IAo0+hqSFy3bN9NeiJ9660qwxqEQlcKWFRrK3J/sWZUpyng3YnzMYke1Uub6d
h8ohnygaW0uJdVY2q0hGMjZ4ETN/WBhsdkbaYKnTjJODU5BKOo6AYkxVn75ZfUobcCDqiH3OHupX
rbIvDSMSLmd8b+l0X2jompHq5HpgZEBd7boLJdU9PKrgLOdFO3lkP5408+zQYWNs7DL0kz2gVPaU
1lujbflgEAVeQZlWo2NvzzVVYC1inyqiXueKpfx5CyAWgyxhXbC8DKf1N2DPrrtD1FPBZQAwkw7C
9+/Ixdi52rHO74HRi5MqW1UOVHEuXblxUOt23K/bAA6UcLy1EYHflv1PLvKlZGjAMA/HSnnS5S9i
1aFbHDRgQ9tEJo10UkToFVPx2yKaY3feGoWJi7bUds7aslPk/m3NLsQzVZ8pTsbUJmWTaBVgrjvg
eusfj81dn2MPi0jwkGdDzxGorqJdyygw3xjURU66/Ei/3bdl5435GZbZRJ5cbPm5vz6O/LLhq//5
teNUTCEvAVJe96n14607XLE2B79Tg1xCaWNHPa5ayfUDr7e+F+tjXabowegaL+HajpIdFuaPmHk7
HRqa+9eDE6o0FPYoGdYPve5C663vxfodrHe5VjJcTc2DJXuohlxENdfbdfF9dwaTCEo935azetsl
I/T5VVP7ddMw0bIPdEu3s2whgU5ih173arn4x13RomPFlr/vaoxyPYHTvy1mJWa4Ix+LQA3SZa5P
7mhgxMtG/bNTZyr5Rtid1kUck842hfxebV2HFORL+LY9wQWZiX+e/Wn9/r5FqOtj33fJJzu1OsjB
0DIhlln2DhQ+B/Bi6P48Os3Z7m2q61VKmXfUCbOJLI3+Hde89QOZHNKoeVoMPuRPfYlLNAIJfGzs
OkcWihMdxW5qNv6g6jcuwcu+PjgEY8yAS5dZ7/0sVvPzZKRXUZI+jkT5BVFbQcJu6PesG9uvNL1Q
ntBdFFzr5/k6FBTVH0osKPlCtMhYR9G5d4BlRjMEfrkjdEaR7ciKfsxkN/Trl5a3vncGh8LZyXwo
J1q1TRiRsCDnRmb+PmmIqL2mtM6OXBA+sVNqgAbQARoge/Kq5o3JCVx7Sa3zZDO0PiRqvBvi/glV
sbLG2fp1boC8H+KGJolmXSV9Pu2XNdzPLHENt9VdnSkQdCFOcZznysayTPQFdU8EpArNDdYhDXKH
VLsWd+MhVhPIJu3RSIHegmbxcBlxsuhMTmVmqNIPXu9rRHEQJs2l1rNxNpYl5nCQ/vXWcxlGq3Ks
jTquOTm6wUy1V57IrKRYMFznBeFBTuuhuoeQ5zbN42jvaStEILLl2k1621xvQ9df3wf3kIFNEwef
A3G6qfHVxRCDUTjZ0O2KViVoTV7d27GpTjE6310C/bDSVHVBX8Vj63+XFKVG03aPMcHKm2WJfoSE
7u4AI4tza/5cTGU+4XABcQ1/JmF1U5mNp6QefliArDZRQYQBGWb4YLKlDdYNK9203feZfiU8cYPi
Z0SOQzqI8kfcslK0iC9aG9FZHbuAWG59N7i4O1DhUYLgTLkuSkWJkMmrnyZdqZPbDERoqg9uWCeH
5kQFGoaLXKy3+hl2dAhg4GSbvX10hhvHndIgjZH/lJxLIDqTB/P1BI7eY2a/O0PT77p0BPoKpXfo
YIOqYTt+fbYYPS2qzVGKYuVJVy6GAhnEQJHFz3tOMzOZC3PzFCndwmQbqs/iEP7h2NlTF9MCnzPq
sQYcb2qwJRE+NCbcjpb9+u0UsxRlIJgzN1hgvG0hVRxMNovTestdpRzfD3ryPzSRz4WC3G99XJcH
13rre7E+DQMOLeP1wfX+utYsKcEPa/yA8o1+e956kz5DFlA5/+PrtetjRToeE+IstqX1kalFH4g8
r/0R0JBvzqZCjlf6QJbGcvEWjcyLhkjXdLxPycYODB3WXePIEpoyEyVptJsI87w1ez+jsXhaqhk4
tgRA9XRjNtUy0CRfahtrXvUMHnhfuBrF9BwQQUx4CHFT+qY2SDyNmumMVLD5CCdirsbKexMF7gsx
U1MKh9rBjNePGwqpRICrGWjfYVHuFz3+0NL9BDboraUbuQEOFN5IU9sl1BRtW2bJ/O40CUpgYaOk
K1EPRnWP28Qa3jLlvP4fLxrZatqYn6DahA+11v+wcXC9m3GLq6kInWscEO112dJsliWX91gX96Ue
IhXOBVanNrGO3QIteP1nizZx6rP31stQE6IBPqboy3808YIelLXyrbGrJ5Z5QVUx3ljUhTfrPzpX
eY1Ts3gYq0Y/WSaBKsVc9ciyGdcLFW0JLbHXWpucXVnCbkZHtjyNVXxcP8TcjcpWtIlxVbW1BltD
44BgvH7r2mgf2hnwCemc4R1ha9oZBM1MdY2PslBTWDw7eymIyN47EwnaGlr8FwK0iIlhc/uZBlqc
2jrI8Ny9szIcYF/fTgRTOOkS43aIZu2qNOboa5WzY+KLtvSnuUy7g5iFt8vabnwtsCOur0SXmwYd
IodTaznZA0bdt/VxNU+QxwEuutHnwriguANPJ7cBZvK1m6v1DyqD4thODT4QGn/vAIfXz27W7E5J
09rHYVT7xyRb7tcVjpVVbAcwxNfxXNnXApru1w8I1+OHruJ3q6csD7DxZifNSqevH1BFiBPr4xtt
lA56rwFbhcCAH4ueX61rXWIHJpfcxXo63Tfrbrd+l2atIoEQOqiSOTnHbub56+aX5P11uiOeEgFC
olAnWD/gBWNHeHdpRIHVo+X6UfbmCRud/owyv94xUY4QtjTTXTQhQ1if0Ufl0bKV9AXtA5TRualP
FSekuxbMCsdgIT6SydyHVjK/9EnpBbFRL6dYVkc1YWNgZ0db11MQpjOZefzKaEsP0shADuyF7e3c
uZQ25XqALgfpqAyvuUUlDAkelnijjG+bBjDx+oyoEH6kwhlpPacKMphWZyYG2g1lYikk5vM0U7vF
1t+9RbPOz03vnSjhor5RQ4A46zpsTMZFZ7lvS+14/lRp6VUpqEMTtAx3XW5HP0SbYVnad7e1DFKX
zO6qmBP12gpbGgryXSbOAbiK3nPhTj5OT+OqteOKIBGSr9ZVeMPBBiR1tT5BRXjrO12TXLrO8S5c
IsKvZzlwhdPZ+Tn0dsE13Wkvmdst7IIoINBo5h/5nxsktBjkymhcDHMUF+Bi5PM1o/aTuubX9tQq
NlxFia9DpQmvEprOPm6I/GehnNft0Rbc/dA4u+tqaNSrPoxVGZutvw/m8/qEdp7mbaPW5NxocwUX
C9l+F3Xqtej5eYaBMrVSNb8YklOKHDv13oniimvb0h6grw73i6uMm0Gz619t7mFn7E3sGLg+8oR1
1Oyf55JtRMiZKE9AFO6/1ubFD5UrrKdQyZWAblZ2djTFvGZnAhoeu+G7y4+1PjVDJYCqNanvLWHi
QMhgxxpCWPfCpqGxPqUUk2TYNe+mM6Z+ldXNta6Z4zmzWiMAb1A/qzkQFPkxOHoee7XpniitIAPh
kDjVixvfjAQFMfIp258GQg9TPtVgUrtBhavcafOsHxg8KfvFNtIHJ6IkXTLK/1WwV6reoLyliln6
kZ8rbXQd40sCNuJOUCA4vEwShNavx9bdp0Ftkifp8sZrPmlIK8rmZmoVFat/JUdGz+szseTRBB40
7W4Kye8a5y4LuqE5E4veP2BUFV/f9xyR+2d685tC5J0/9J11GfGTX009Fq0+dOKXpc8u62fxKu9F
HXq8CIANdkvpdqeMIPsbzVHGbULZ5kMbLusXVDOTI4Nnae6GdsyOSTzM+45UnIdkWJgTyi8mtEnJ
oF31hlVt8l3dG8nzVMRVaJL1YyVt96IV2nl9KpW69wRdzaYDQnd2SK/ca8pEyHzpuXf2gkInrgzz
o4c4onuN8pr1RuiPnWivSksjVTyFTMwgsvtZuHdzX1gcfzkXRWRaN0ah6qeqNuMdasP+uUERu64r
7tQ/lDRKH+kvOPt26qdDv3DpdiKivtlq62NIvMM0h9qLR6ZasADsO6fIxW+KFp7H1zrkRq13YTMp
167KzqTJU9P6Mvn69WlG9NWX/++P6f9En+L2S0HwBcP8wDLaoB3p/nH3f/efQvaD2/8rX/XXs/73
73d50Z8rlW3kv90J1pbyXf/ZzPefJFh3/27xymf+//7zz8b041zRmH5Hb1iSZMp56qP7W3+azgMY
0P/+/R3+1tK+JC2t5yb5Dy/6s6ntev9SPcszHd22Vtzo+Nl2//Nfimf9y3E8/U88aYmvKP6f/zLV
f9maJpUqjmtAG5Zv/u/Wtk3X2+TCyBPofnswCP+9VX/72r9/hr+jmGUD/XeFB95gNDEmU0+X+HlQ
pP9AU6K8T+u+juKTjvrNNaM7jPAdljBZCYn17jRnubW3snC/3lsXdqwFTPLSgzpn1XHQfq1q7HXh
ipkC8HpTbdxqq3bLNbQVH9AtoTldbh9SV7x1XKuIZUEErxEqGRvFp90iHeQkcaHgRB+HJvMsM8Ya
lXzppEivSDXxsUr5g91rN2GBlZHkrPqKqixkqJGpLEERwaxJzXe/PAAvJaZzWc490KqNndneMVRU
opTcYoS55dctReQW/qRPBhiWE33KbrIsQBl9kilvz1hOynoeISXlGKV5cRn+bCsIo5GgWeahdqLy
bbeo4eylxhNIdij95BmAIpA4pJ7wJXQrJHkxrDiUFJQCXeQZh/g4NFq4GWsyn9163OkKEnmDyULS
0oPPvQzWWDTtNR0QYBS/a+R/I5FJSyqU6qehP+J9mXdkh+uUR+Ys4IIMBMUymAe4jPiFWUdBLgOd
quFHpRbxtguxO9AZ2/VCGh8zCnnpH3bq3GcE0B852cEjMTnjGs5tHke3boUWWUuJrLIpImUQZUwM
/preD3t3CVp3iW8iEqySQHWEjCAVgBmTyrfnMbyMIUz0WI/CIK2hTymOhtEFqSvtQJJkieFMNHy3
Q8YWU61FERxmCAzTHhPQOCCcT0+FuE+1fnlvkSrW4+fEdOpYhCrxEzYVkhlvdJurBI2J/MEagRi5
OC4Eyl6fTrq03oGLAvw8BRDzQDs0abgrumbYIMwg8ljJT8t0N4OlOeQVM9rMMR+9oqEd1ylHc3Cx
SFTKka/mzEVHw7hifA5LQeuS7HZ/RKm3VSzlNhnYTEsjIF7bTyqfrsnx1ziMj3dejz0yygbSkKnn
42YnTHCJSlgWYk6CrNHulkUj9DLV40fAnrQUynar05He1LkK3r3rlBtV58vMsuhoqcPr1FsEjanE
qeYywUTDmDPOvj7SRXVhz28iJRf7oZ5ifFHkkeR3c8yoBHzWfLOMSG5jxfoxENAJh8s6qSmDR2Hg
thkI/VJ0bdsZRnNvRylAJMS0XEoQZxMhfiQwdL6v7A49vvkrpxT1FrfHtrbOvVmcoBZB5R4yVIKI
YB33MVrKV63sNXxhiXmIk3ABOXpPGzXZIWNkZMwFsVb6+agjv9WNeQ8UvdhZcWbsCzQONPv9OmYU
3qmAdsDMQtOb4VGQojckIf3cvLoW1E6wYMWbbm6V/Si2QyONe7fGZO90an7ULdAvDySodKUMS9Nj
dd8BLKocncgxAWKsUmtq5BkJjcD0K6QeQ28i/zC8owUa5aJDUiQNWgQI8hNjvC7mHx0W771VNQVV
rINeKNGDwdMvqZsS3OC+OoN7bMe+9jXFuRKFeTsV7MhFQdOo0q2ftEL8ZBHVHh5Ju71KqgH8P7dx
o6jeMUp+JPjdN32GFTgq2rtQI0DMXrZRBPecUNpui8qg3FLcyvdhQfpJYd2CEl9uhrZ9UYb4OTWz
cNOaYg6WthbHJnR3hJn7DEB/NkBjNBU9J7y6QI+WOYhKu98onvoeEZpDnFhYJCoAwDEK2q74I6b6
33vVrxDB+TVed85NEvNsZUQLNJMDQ2FeYoTISGJDEoe3ddOZm5ZRWY+ewDSJa+sqt9nmznjplOQA
D9rZQQI8L4t9YyRhRf4fPr6sb38iSxY74XmfSW2+9HXaHPUSaT0BejfabOCtnpbaj3V8VsaIxN80
U8p6TE3mxMYC15PfMs/vQBoJbaqWQ4jk98A8ZgjUJL4YkXEmxQUdsTZdiYQgnrocu52bFZSuSYnG
K3Db6JD4wkPqqGJfkczIxB0qTxXN13QTu+WJoWy3ZfIDRGNxf41UEoTOJUIL+6t4rG9rihuHVOS/
QJp8pBTpziHlUqSxyFji+dnpMjdoZsTmFqPhZgYxaVrLe5M0HC8Nxf1WI/a6gh5CSy2zNnQdxkOm
jnC0hQi0zLyMrTdTY8QMltKRGsoF0ivQTnAsZGyZDzXzgF/OiEgkf+mcLHsYEzzCnsVV06Ssv83V
8bPzCmgQ6XBP4KPrux6BCKXhnSm/4qvV1LekQciYXchNPali8ifSOBqM9qDR6DvZzKRltzAPI8+H
i65uPMh4m24YPgrrOSqi6EGNy4NoW84qxfXskZ+tLrNGPJL6ZLR3vYHiy6betkkQ4cNJm8ma+Km5
C+nJs0OQLHG+c2I8qOj00d7EnJjr7NCRS7RzNJnUHLUcfjUQSVG/wZHFsQgzY+t5Y7hTSezYgvo3
gtiefhCI9pKYFc7EhEiO0WpIGe/fhKvjAVC71w6oIp4KOD6gDsYtPdldq4mdg1Kcg99uUYZh+9Vi
nKYzI0HUc8mL4ejpmQLALyoaZOJazCqa1Fh80yWnjHTZ+johSRH6XJhcMNQF1jgcXfrit0Ibi2NE
kXrjADXpS5nIlToUkSs9sLN2oNi0pIEzwK/MKsveFww28jrjStESgse19saq4xNuxm6Dti4+qXpO
kAP0FXgb1RUpqDXmsPZQNzCw8PrYO0eoT706vBgJ4XgwxAL0SeoG1ISN4dX4wB4Otsi6VtqKPDcd
v3Kl5Vvd5nxelajze+Xehp08shuh3jmrTcthnLTKh5dumXcrj56a3kTGEOEM7K7Vzs+7BT8phOQA
UB1nnXl5ySoOXlNnugZBBIxO2b5IaOOupJgJ/ICLmWOpIzyKRdl02BZ7g54op83oRuCtbam7hQCQ
T0ozWRtVgBnq8hGvQtnuBkp6FDfewkWiqGYnOTWW9pnA16rDpTykSp3uLSfa1USjkUzpqkcLHmBg
FVC/QPKKrQPf/hZEN/VyK/8xScbd4uAacnQ1vG7GcgkA8CEscpbsKksBRWMS7Lbxi6IZL2wlsDCk
8aSQKNFTazUkRnp7M3KMfY+Ox26Qd1WOGgdZYaUnDi8ZhzUW9JCWo5qjcCTQ1/aBAXAGc40rswCT
5WYJV8EqwvaTYMGuRj27ExU1yIzUHNWmfgdKsVi0iHGoTeg1OZ+tZh3awdDIh9CuEa3rZ3UK8UZZ
5q/G9QQ1l85fEF1feuuR/VMPAKilmxm6hG8Kqt0DWKli7LUjF2/2DKOjZQ3B0PWAqqWQnwY1Pnuo
t6k0ILpsFP0zykgXLDT7zexMGKBN68s2xbGOJj8qB2uTQmjeVRkkL1NQowEiFdBbbYOE73MWLW52
eepEegfsor0xKvNt0tlXErPBTFKkfpEB4nDzDrQTPg0qjVhbei6P692a5Dj4sByNuC+5gnjebdoz
OJ3Bm3ccHH6fUhxOc/GgNma5K5xkuWLuz/k7B+5amdWwd+yGLs8o7muYjZ1OcTgbhhqLOb0iu7IC
q6auwnAkPZO6RFeBAbtlxe12rv26vlOgNWKpcGJklcgIEqYprV2nZ7t0bjXmGFvKTUlg8JMXKWfu
AmI/O6F4AuIj0U0J0/PluVJMEF/Udc4aJCPdr91WHNxRH4mitBRyBmnGhz2jYRGmV7TDfk7pIgWi
yCrtaSz83NPPptbZVwxEbrx4IL7XozplezTJ+3zn0pS92GACbtr6KprsOshaA9MsaUO2M+yYc7TP
S44BNivy80z1+9io4kFMRhhosUFgN4nSHaXKqzFbpqDNmj1ETNsj+VN39ftJ71/bBGdS7LzOQhCu
lCEG6QXiB6FH23TkNDppKDG81NgNVUx0ZhKzpZdGWUiy0vgg7lKASFzYzdo2WKK3GEr2qem2acgM
honDS+Oa6b6lq7/Vu2HPqfEjaQrzLgdbC3MO/e4Cqrubim1TlfbJtKpDdAKtHu7RW39YjutSaQXa
G1KywvUfPijp8Cv3oJ1PVoI1ULmHCNA9xZZd7JP4V6tM6q6vm+lqWdIz2Y9nfT4t5lRvsv7VI3eF
QJwbdfGSi0NQC+DHEQ4niM8GnOK2Xl7o8lrvc0rc9JSVf0S4QocLv/m8tVWNbNaaDOGOtmcfg2TQ
B13f5dMi0fg7UsHYlayjo45ikzd6dGzs5FC5fYSfOITAEbkfOgrwzajQwgptzoz10P6gCZIerMqP
NA7SuGw8H2aLTz70vRP34H2UZJPWlCFrxz0KU5v3ptveKyqeKG/yzPcitQKRiiBJlfKXnkrAmsah
XdU1I9ySBNqCI5k5cADClLzD6SqKkpum0/PHzk44QVt8/kpTMG9PA41bHXO7YlhBU6qMlfletjpH
t78AcCY5WoNBTC4B+XI3lT0+9NTN5HQ/2qvqgGcSl2hbcFmdRXczjcurURW3k6r3V4M56LtE7xjP
4sbMRSkHVm25DaknWlyTiRJLJnzT850+GLQf1PypcBpzZzO5n0zd3jXWTMCsMxynobJ3iWlN+76I
6C/Z+nNnJFmAYh7qVI4dz9M+WtfNOU6LP1IQaHGTUqofhhudyTajzEwhrElvj0M4PHqZZp8bs1t8
sCokaMLEjxgXXJX6yGCsQC1j0Io7DiK6VFX7SZS0HRCWHFi585AQTrlNDSUPMldT/bmiAuCVVX2p
ofYB8HlqqKAGHucB2gI2KnKMOwBPN01HcuFQe2Lblcp2yh1Y6CAskzZ5huWbbBcFc4Ci6g9xZzN2
HJwTKXFgcB2HsY7CEAuWFt1jJA2VNqBh1X60U2QenWhjNNFZDWEVdRVTGDUAUq7Efj5wMqm83tr3
enZPH/IMt75Ge9wWATWIlaQU01wrxVnNWpR8PWmqmcrkXGj1VslIq6zIjbAtmjsi+VwAIvmFAT2I
IiYRCcSYuem7rlu4HsLuirY0egfB0Yb1TdtgszOvAQmBmg8P9uzYkuS1rZ2ew8HhI5QRUZ+oxp/h
3w5xFTG4n6utVTc3ivuYSOguueEwGjWCEaTSaRU5cZ5yCiyD3F8kM269tS4qWJJ92Z9cux0AXtzV
jSCyVGqr1kVt1dpJyMV6l5M3nC8JsCslN+4LHpePJpejJr7GFEWyiBlbjNq8WzvMwuP6bq3UWa2L
Ct7ViZb390aoHdoBK9exI0i4y0p4WW/9p7tICXAzK+3RkRuoFpZ6ap13oZbg0uWd9eFJJ3wDFf6n
2hAjwBCEqbcUjK1bvN4yhuQmZ5i/66fQwFgh/6sgo2K3j8hp4Uta5WHr9wMfyNwChcUt2wONw/I6
yAQ/J0XEfNt1KFeg2Jr+rKjdoW/KAPYLlEO5WG951Oe+bjX8TOszOgYAegAEKPHtEWkMo9nuRM2k
A1od9agExOiTThbR6ZesK0O+Dl8mE1B+JhLZ1QOiFpnbMoAEj/9cTGRvg3b468GBKwp7CTFrzHVv
lQYdRYhUjWEktzy5+H6sZLR+KAl+tsF8nvDX/LnIlQHTl5s8TrYstznafSSVUivVb4hHbQPPFS8e
8qvT90KTPAoG2ejBvW70wdFiKaEjc9QQXXikjVSHVTOVS7KFwxidHZrsZbNB+VQWaHMYeBFtLu8q
mar5Xr+mdFMhTAt7PGUciUfNfl21kqoWlfs6TqCrCwi1crE+/iWfzJJB2Qh3sbaiK+UI+C8VZZ17
hPgq4LWypXjV0stoNhBsJitvD1WS9ifFcVOSlUfEKxI5+L3IdXgxGQkzeIrKu/Vx3j89waRP1WVU
t5GG0pZIw/ZUlbhHqNYZqNO1CsuHczIs8MpphVakkKCD70Up37Q1O0DH64O3hlyDRqDrKZErXMGH
PV1SxtDyfqPM6E1yR6I8xaOw2O9S0yuAACbIczhNOiMJ83SzEMbiwgfMK3Zx9+SNa7JixjldM98G
OMxwDEbqIov9oddUZ53UOI6ZcgmH9ug2ToybHQMscLMSmjC+9xFsE31sQh0ccRfFzX5QB2vXp9pD
bXjPkKfGICx2ADjjvajT22QeJqbSdXfBEKZuC9v+lSoPBAXVAfg+b2tb7hMy8SsjNVEoMFrfePHo
7YqZvsME2YfjuADsv0n1/DpXTGsH6kY9jOUAdoNJA/jcEIqSe1L0Ig2EkT/RWwPSD7WMCKtd1wNx
bMmP45SaP4jKNfyo6P5gSNcfEdvv+URPSOfqjZ1yvlT3Qz5bvgmlYWvLcrlOJOUiwmHnuU5/kwpW
6youZM9IXIwJR3lRj9iMmxJPzkgHFBDD1Bu/OmPc5J3HfMJGhZPqyqupsl+I2XY4tJDqhBMqoLHG
BOLZ70r+1BbOAnTRVjYQ9wOkjXCW7YyModE5th6BHCi0iILPG/viEDCQpQP0oIGWsZhPtWB6ZvLJ
Nnlb97cteU+tYvyoi3kregbLxag8C6PEUi6WvdvJWWY50GgLrQ3843CxykC8El8GpwzzWH4qyuY5
sfL+RO2e2oaiHx1Ne+3pwiI40p1AlJN+JDkq7cbmkUrWxtZHMgQXMAA5bbw6zEELYqRry3RnOVzf
ak+bAkfrXxA/MNwDs8/39E7DJv9pD/0r8fGIVJz4Z7c4CRIdBbnTyI+hRD2Y07H8yRf+rOdYrsDa
ep2O0JdMh2jQf5Fd/5CQ/6QMYhNF4e0SOrM/9dQ9PcCwCKC2OWWJzWRPyb4hPxw0kMsZHOEOpmIv
oPx+U46HUJ1s3xrwyRvCyfaeOabbJmrIEJ+iTyOzLSAdYkNvQVbXhrulxlGo6dl2qXtmdmolw3ny
q9lMa99ovR/MEKbNPDHFhGZvJ+0btYK3cUpNH2O/2I5UGGmFcCmJE3FL2ndClaNVDwa4I32OfwwN
gqbWaShUUV/dtmV8LrTb5n7R+eAZoY8MwTELIwaxq1ljQjpQCK1Rx4jxYhhZGlg6GL3mwqHF3mWZ
1+lMLlpkWa9mkRBp0N+Lwl4Ysk1PqlaYu2jo3kIFNbBiqTlze3azNo2pXOCI6pHwQd58jfhhmIeT
+BbFiDs7lbINM0Y4EcemrFEEz0u+1WrZhCrCR1Se1Sa0XIyQQC03mhVfOLg2spWRO5JO6c6AEclc
MQwZVJTA+nOKPr03b6siyX3DwSBGaQuUuG4QpeC+R65QryQ0hum5dVPpFVjzNBy2PaW+2Sa1qk7f
ZtNVcMRZ1QZKMboQpFJxrt1pofpip9kbhe1yE0YC3m11rFwNXnjfBqUABTfzYRts2srE1C62K+Ah
FfFEXHv3FvHtm1lvHmMaK0xNfikKf7GJzZthgrnK1ctvVcPeubnyYZkFlPqB+IARy90yaU8iGZdd
rHuZz9jo0R5HwGwZufak0faBY3rQXMJJhcpK/dnjNMx4Otx4FLoJdSqqG+ibeTmfqtj+MWadfqse
WmJkBHteWEnmtMBNlin2O3EVP8op9zOn6/wMdcUuIg+ltkyiGTJr8JO5pMfNiV3PIyjEkRtAG6ZG
NnIG7zHNuh1JTIZFsJangxdmcqMbwBlySpNMLq/j/MkaEmtrN/WTLjF3ijHsai8iYVxLkHxJKzt6
Gun3sI6NjrBpNijR6rvKaOZDLiPuE+8pq5Jm26GX22sItaiHFBgaksuQRRqTLhhAeRU48fwzgtO1
T0M8BflgPzLwfFZjQ6GMNe0dj+u/iBtCzTvJbY8umP/aQPWee5imhONAWOEpT3FYUU12TiqRfH5e
edremZ2H0ZSof3Vv6rOxSenHMOGzKqbK4l3kw3NN52CjxTInenhHCYeosNHu22kpqY5AqoCTty1E
NF4Nag8ZOP+kGGgONskYmCcGk7oYfUsgNSJMjql8bP3HukikKruQwt00yp+oa6bwchilrIsazDsD
oFPhFjFlsbmMDomNwh9uu+o190WBkyCytniiT/nQ9HsbFjvqYxahynBlvTVjPZERsAlwl1Dzqylw
a0CBlU5rpVeG8xz+P+7ObLltZMuiv9I/gAogkRjylQRnSdRsWS8IWbYxzzO+vhfguuW6FTe6o1/7
wQxQNEmJxJDnnL3XlsGB1O6ta5BHFenBLqInyZhO+h7jz2rjM/ILSAA4O7IZj6mf3GYpFx6lyms4
chlXseGiXhxQd5epPKENmVjhR5BC1ECuN41bb1XHcpFEx76oYyEgbESM/Xr9eYWiCCVpTVHvPlS0
73cEaXlDlDwOfmvvdTNTZyzrLKz7LVkkEZ6Zjk4hJgKaP1l8chYds93g9k5bjCkgT/ON0PVyN+lp
djFnN73MRpddZDDQEaG8CqYFej3YrdpUQUG4ic1sxhZNvJN4OcipWZBPf90McUpJtd7PF5NQgapb
Ty45MeWXMTEN5sPGj7LDFDHBGcQxzAJuMqJuR7fse7AYqVaB+CoVX+9S6iEu1NpjPQ30P5Zvy8Ff
/evbcnoYRDKub6rRqRZ9jLad6zjxXMeZaNhHyVZR/AFC5a3kmNM7D3IY/vi0guFBzyLtYEo7O8a+
hSCTZeDvGzNnqdiIiFbuurk+MtnV3hfUC0kSAqBsg5lBSXSXh+XXVR086WMFYi6qbzUo9/u//ay1
ccUDtuRApfKz5zYA1tkzUGXvNpbded1iHt2euvx1iG0Tb+RonjEscSTgKVjE1Sukbr0xlhJhniUK
dwgnnjIzejOLVWpF061b6w3KR4HXtCi9ZnEciV47xDl96iiuTfhnYD+1Bp4ZZLNI1fTyzNEBlVS5
dJsXX45s/WAjnJp9bFnqrzcOHuW9CJy7bCnrEF//IH4j9LisnxxG850ZsgxnCZdH7Dv4krsznkGH
smWkbbBoOhjYLX66xbzTYQvbGnh38dEj0f59o1w9PRqLoz6HZLXhc812M14qubhpVnLceqMWhty6
ZVZ4xk2HfdQiFGoPjOwuWWwev9QiMOTTxC6PIBFnR98OyF6OLZET/VIjZku1COKYeiagj7t+EcFi
cEpXj01TO7bnMr6m89EODPFZkpcFQY/u4m2olhQqRkA0KLMR0ZoFqhysOf1UVR5Dp2XyFuCKPnST
PHaLDykr/UdfqXy/vs+QZSjlB2s55QGwl3vfHB5al5gO/HKs1UmXNi3Z8sv28uiKbjushZBmObs+
Kd6avwB5emSxbl08YyuxbrnAn6vV+bV4NmRek1Sr2lO7eOF6fuT5pq5DJpCcKM1FLaLCKuLK0VGB
NDOToZDBk9vTFDa7b7aYHuM5bvZiqUIdC79hmgQFZ6Xl/hiQhIaNic8CS/XFSasI3zxO8mWXHXMs
JL82CSqg1G1MKCZcSNdfPazeJjsForn8pqSGUxCZAhxsw1fYJ2Ix/y5e2ApG41wpbCHRpdDhqRGL
sb76tOIX1831Rk+iX+/NqOpPyqMg9hbvz1/38fE3W1I7H7QueQ8D82APIQk2/cRuJpa9iz0EHEYI
/tsfl5PL8rNa2tXGYQrhrX+xdDpoo+vnEGvN24w/xItHslWXjyO8yRHjnPEd2+cWYEAxJOavY3P9
FXsMKrjVK+Z0S1leZ+43uPUv6eKeayBKHeyllbLc86foez9mmEoWd5jP+BBQlt9AI+05VJZfaz1e
1ru/GY9DF0JXUPTc1998nLRqb5riRjXWXSBT1CV8u7+IkRapOqW5TyKKwH7oTn2WJWfb5JBHA4o6
b3rjCkaEi52lhzKpH7R0n1Yl8A7XPKqkuzNyYkecwN/k1DTeuACgW1Xf9pF+zwqCZiRnLpGSS1X3
qWDaGkAVs2lfV0bIMaidRcGnKsr+s6SvuSlU9uiW4i1u7a926qJnNZRHRSkPqsxhhROnmcbzfCAL
jsu53p6tEo+LU361OuxWlaU/ahbAtMxBlTOFaAya7D1QAktyD2IhBYmRh3BBIjqLvekmhyqSL910
MeHwFYS+F8KCdyG6u3hI34sm5WQrb7thCSdIik/a8c0jzG7Rp3ikkNg/pr5+bFmPES1PzhbJAU5F
SLTj4kipU/uWNj1GIN/cOA+G48MfksnExT26jikr42jJA3UnuTMFhTGLVBYqsNvKuvjkiJw3vsai
TABm4MrcjNQQ0BDcBvkD04L8MlWWTcpOfpryqvtW6PeW48vP0K8nRhPLiKdgjdpngecO+msgNTgD
er2LjSQBJNH+NBTr+irsH8aKhOem0BQYO44/ms7dkSQ2hm+1fhhs97CeRVRNQtl23UzGQJyq6YQM
gfPa1BpXI521vQpzdR4z3IergPH/rURT0rz/nySaV4rQf5Nn/nrCv+SZ+h+WIZWuL5YDY7ne/MUc
cuUfrrFoJFlauX+KMf+l0zT+UI4lbGUa9AuYmJm/dZruH6ZydAMxlrANZ8lV/z/oNCUv9HeVpnSU
Ir3cspBeoCGUqD7/q/wbx8oftKAPc4aiXJHZz+UEaWNsQApxzGWB9c3sJq4939zeeCwV6t5UkRPT
N+5bRf9xb0nZb1v0C7ta9kx2aaXWPK7MeKYh2t+nRWZtjWH0zwXD8WNOFqSl6ocScNam7N2cRUwm
tgTVJJ4JG5eaVJ3m+K5g2rqdUoAalv41SZiNO7nrbprnvDiQuhoeM4MB4twAYG468b/kg4v/8JEI
ZuQWn4owbXvRyP79I1HkefnGgJ1z1hzECCIyt0Gq3XGumQ6Fph3sXEAvbkp/N87mHXrxo5iTd83A
Rh2XmUddNSNAobPSKZJHwH+qErchjMaNAPO7d3vKqEDZb4wsyl/H1r+pn/8uuzX4+v7xhbqmCWxc
IgaGXGVL8x+yWz8UaWkj9j/5gf9GTWZyMcgespEkwKxVxYEePh2dL3nkMEwrKYIqzj4nWbtfilgb
DkYdmDRyUiB+Q1qRZI/gZCBBFv2KPcZgKh3LE02ED6T61pel45lCq+geB6AbQs5pVnox0xwVQAw2
WswPkUHLI9fqH5lFcmPptxdCn9NlqXUBc/NFivmWjJ1+E47um+iDF6dsJetL5hTQmDY9uVhJHF1s
9z4IcXCi8uj2EUFwM9GIWNy0XpwyDedT5M72Vmt2XD8ZVqnRS2hv6LP8houLuEa7/5zyc1e5Ekmf
T382JLTKqHfN4rU37J41cvsd9RCCJ06BnOEnIsVYp4ZQblJpf6mGkf9H6xA1TEzZ8lpW7YKN0T7b
jqEfK0LrGqbd0REUKDqNwg3YVmC3nX5TDewtjB8gK+nOCbHbcy5gbaCQKrctL6IVQQURVT7ILP8k
QzTeCCRNTpyn+GWMj2R6HntwqckoP9zwZLgm5rqqvY8s9yJ11Dgzlhi6ds0lydw9QaBfaVLvlI8H
r6glojrJfIP+0W0lZ3NPo4AKehYHJ88/5mRyaS1n+ha7n9f19VtpIQwqhogxWkdPuSrw1ErXY2R1
yQCHbLM2Z6gaw7KKQI9fhd8RXSU80zduAhZAD4n25HIRPjKhBiFGIsUM5xsq/jlzWiLoyC4O5xnx
jtyHUf6h2dnISxLk5+s9nKtifghcjNaMO79mJAWxptqmVf5aTvK9bptvLEHp3ndvjks2St/m35s4
ehBhzXUvYu6ctDqfY//FrmDoWVsY9ksOKX20WWMI7HYeBr1LOes54U7yDYo4sWnittLnelHPHqKJ
QT0hRtgDjeDglAbUBdwfWzxohEMyTNFDSPFhsEna/jr13QEN+01Y1IdWi0mZHU7IHz4d8WCqRfqY
vSDxS5k9jx+aYe1wL58TM97N9F0JHuVmZt2w5IkjS9u4k/MeYvTwtLA7WbhaN4tagqyYL27iPKdJ
dJbafMM8RAeHHGeY+wKdOZS97bLp2kfom+3moxDNV2SXCIvSPf1NIlrD7r11jyYO9E1BiDBW8WNj
GB1qZt8gzCb2HDiwTm4/072nb51+Y7b9k0zP9zqdzrk0P7QmLNFVcEJ3mnhLiBxCZest5vs04vCa
+NElQTkFYu5lhIzCav+e5dynb/EH5PJDTkN9cAyyHXL/0Y2hciqt2OpBDHrLekxlvWslGlzSCsJN
4AO9n7P+kAXGj5wjb+PST9z0Mn3pkmlPYUdtb9OetvSl9zYTOGwSkR01yLgbp3h02nTPQojXQJfH
WYP1Upma1yK3vYI+Ha/8QDD6fTQmD7E93SnaZSUONqOkJJ4sVBSUxZyuFR3p5m5ioU/MayG3ZiFO
6GtOcR02KBi/CSu7IbrwSU3kJDHcekH4J0iRRSvoD/r9r/dNGPn7Nvw9oCTBHH+kiQNxTT5MDUAC
wKcIU6ITdm7ETvrOmOrNLIOvMPSnzUw4LT27alP5dOs1E5YoUKYSiTcPxMp5SwYsXaP6Jlr/MbAR
rg/U+xHFg+m67+5o3gTuxU9OTqOCvY+lm7gWHUBstYwUS/9QpKh0IkUfrOoYNiL02OilfSiET3vZ
RpUchRbZX3b47A+WcYyj7gQEUaLitqHIGMEeS9iVltspb40vCDno0CwtVefOdoovgaovCWmULeqj
jTuj+GJ+4YDCA+t1M0d5vMkVkIYuILstJBw4B4xWIgbfdK3zDAepREAZLmV6fBoUTC6Hyxtogcjn
+vWKMOiYpsZA4wDNgynNa1rWr3443qNTQgWaO68GNt44ab6HkcP8lAGTiTKagSZCADYYIhN/nPX1
+tCkqsdSqhs8VFwDXaQjofkuCDebyzT3yFHyQkW7XpN4u8ggY96P3tBOZg1bRv9zNLsHG5fdGGTf
bH3Uz2MdD7Qk7RvwB1zao7HeF2Zf7sVkXYOWrO6JCNsi7Z4JYR3wa1IOOlx7mHaiiDY+s4reoukX
nkNyH4Mb62syNpgnfQi9mv8F1/WtSeQNotsix/XGDEaSO+Drt4jWig3yCG3T1xOyoYmBu5rkLVLg
wzC5T7E1eprrvGUwuzddpkLvPS4jYtzmXWdb5ofFQiRuiRnUBNZjOXbbMqKCSWrnTroi28wdu2LZ
2vczjRKIdQG62ZIzywB2IWrrexkB3tVbhAER0eluabZXlNYIgzJV3pLqqV/aJvg+u/pzNfaUP50i
ZJMdXmuIFsfI0Xc67j9LoUK0ix9wDGrwGAXp3ItucIoPgaFobdD1RxLrE8D03AZRcNP75A+mhIxm
zj22Mr5sOXyfI0rjStBzJbY9rBtSRZiNcXKptuAenwdsAkngYkUiEA2deljSaESH5jOedDlv+XP7
QTIu4nx2idu9lTLq9rsvsysdzsWZvdHEzUDcWjpaHprs9uvy0RE0GnACp6iyrDc86t9BB2C0DPU3
lG0bi17hxpbOl8DInjIHmkLXGswmjDenFuXekdGmlel3YB06Evtm00ZE0QJcuKhUux+6/l1yQdzO
kuRVP3+xIToCNEfBXlXFqxvMHh74u9CuTiTIPmpiuMakGxHC9by09bVufPZDvNkWnR/GlwpRAXI5
pmpzYL2sfx2Xxy1ZMxuibMkC4G1NW+5Fop6IM/rRxFDzptF5LZ3ooecvtGWzGxJ6Vf4dTY6rpmp+
cTl4IbFmPoPntnaj/ahUet/13+Y+g1yJOJ/UvwNqVHNnl8StWM1warPJOQHDhKI+ZA/mQhHjVG8A
IKjy8mVop68zAp4zJPDjqMlxa6YgUwQx4XTWIweaaXQei3nRFmvxkZQ4ZkGQTktbEk09RztZZpCt
1XAPBH5hjpGlWeWi8UqmZEYNnKfOUs/qeoINZfpsQLHcx4IKBvoh+PrYAGfAXBK654FImBfIZ6wV
NOZtoXSf40ULnc/IUtsOWWqiPxlIC/KI/C8rZgwYcPgbw4l1SXcklexHFNT+Lp/Bn7oxH3wyDNHN
JGZBNmYN2L2MGIz7NbK5Tn/MczSWRhA9VFmiMSfWNOTPDNz7rGu2uKyZWp8QskMbS7Fo+7Xpla5N
b0Ygb9OZGTKK0E+Vo11SabXeBM8VsYhc2FPZrZNVoM7Rjtdz2npL4E+XEtPSEFKz0YiT45RmFzTV
w/TYRktvzpyw1RUNwZEMrwFsLDf6Avz7fXfdMoi0qu0hOqwPDqQnEoyQwxb6/QTzPq3nkZURDbTf
L7FuTfrc751eu6+WoQFaYwXjBWQC8v8wmG3U6ku/ro/oBIdlEaMeDKZfwL8VM7dS69YXWu+Wo7jP
45ih29KMHfsa5Ma6mejkMQx+iVHAhYRKGzcPaWDn1sAsDdHBqRTGKas14P+OUx2iMUfuVhP4TQFH
AnWbk4saMAqf/GfEo3wsy8svL7NurW+BuJJ3W3+YLmMsV0Jdb3xOTIGWkGA92aTGAxHg+6qGGwDy
zql3hl0FVQcLu5GfVK2DNlUdo5vQndFmLxWTyeDN1JqjG8n5wi4T4nYzwuvohsZemxDsVRUq/RTl
ElKaJr4LfbzM4yBqrwS+w1E5Pw10Cbej3wqcuwHturgLcTZlrOZS9AXBsKg4bGYIyIutBwu70llk
ieEFEsvBRDdy62SGuYsE+RPFpN0WvoviMQJH3CSxfk1CbWf3BSAIgKoyUNFNFNavLSkBrBKRd8G0
nYysutVbc77XMhYPboYIlTCfvQYCeJ8YvH9jjcENtNev9Bc+53pOTlnGKrWp/TPWnLRJy1OUMbDG
gi0fQwP90NTB4IWge2M3nB/ykktFmzHtbkIrfZ+5ILkxMZUpVv0LiU7lXrq9uauC+iEjLONCSIKz
AyL1JA10xsNMMUWCZ4MEJsdvTasjRPN9NUbskyK3TtT48kQYRPwAtttGP4FKIHfybz1BhUTSnwvJ
BazRsvySG6zE4ipAcztF7SbUFKtLR+NEEfbpm+MED4VvOjQAYhRRUR88D3P+06w4fw9NuWXu055w
pJgk9w1fqyRjkjs48y27CIYb0WIxw4xzBBDLGtNxL4OtORdSE5UVP05tSfMkzd/owlDulWq6Sru/
T5JYHZIu+AYydzqVhfyWjk54AbyY7EbmhF5JetIdssroTjNJkfODsfY6YZ+nuZqeNVszvCQnOwXF
4SPieSx5WpMTXdnh9xOILqvGvh/JK9y6CcQYlPasWPPYFTeEBwgmwPJ+Giz4wcoAZTOTJhU59n1S
DtkR+vBtA//0XkGOGGIjPbpm21yCcXhJnRRaowKvMDv3rpfnSB5qg2CFCH9viDg/pDR5nCYaxzEW
jvNQyrfIrhF8Zkm/HyzTPQFsa5lqBgzbcTFt9OrNZzXicREzTzBy1CntceThyrxDIMBEM0Pfaqfj
NrLMe2TM+lFDHESJlLbHtMFzOzwb4O5Yo9skqYXBVQgHiWwqigNhcedI5vk+zPzvJKOXj8aok77R
OwcSyZLNbFh8YMb8ta/HhEbwAfF4wRgwueCVKC4We26NwVPTzZcs6s9hSICyM4zN3gnzL/5C8XHy
zjP8urkMJSUoc03m4OwQ/YwzF4nyJaAr46DjQUzT5v5wZ8HvObn2+BBNhtoX1txsK5lYR32mjjes
0vLaRkA01ELt4kNY6N1p19VlsA267kectuG1G11IjeZrr1jJjHONomWqH2r23LAKsrNBrsDczeYJ
m9O+xKhGwMvM4gh5GX2I6N2Miv4R5thOa5NzneXBAwGUd0hHe0wdbU4BQsD3jH4l1y4lfGfPMBGk
yfl11lO1VyT4HKKYDFgXlWvYOiMNhU0AkeQih6S7EFye1w9WlN3jB1XG1nfleLAnrEZuZyJTGHP9
EmrTlfV0vC/q3MWbfZiTTl2Zg/dcqwFlBM505yezONdkDbLbCHUgl9y+s5CDb2SdT8jN/bPs7PwF
9fpb2xv6bf2lqrXouRsBs9HluCdwYSNGFoyZbj3qATilOQBnk6OeYDqLBZjVeVsXNYvsASuQ2Yjd
aPmZ14zu9yDLpsM8dNVlTGfPsWa8gkRa0ivdl4FLa82WLxM6s2NvYeljvIWKO1bHUu/6bd3mN3Xy
QuP+1ukXnnc7+CSkgbEqL1lB2NacNhdRNPoDPcsNaF1J8MvERIFwUnhsznKzbkXRDbpoJq6V5lAa
LZtjfUMJDBgtDLVzgNsYpyIDdFVOO1+nl4SriklsqjHbmhgsbjOt1JjCVj9zzSAFddEtx/SLMYmq
bhfh+sw2a+b2r81omXmzoEHDUZ3cfND9K0hvIoHdqWX9wbFGkPt+GBNCKxUFPD5bZjuWM+HVkF7o
kNhDhYFjefnRejM16nXsaHUkbcEMVy4z794R/Z+bCYnmJx0By6p2nhbJ87olrBGHUt8Of95vpzTy
AMQTqrlM62XN9HrdyqnDWeEvFDl7DHDYs1xbH+iiwN0WI37Yelm4rDQyEdvK0xcQ3Pozf126/H7Y
5toPwC955zRvb61EOX977voC683vJ/zjLkCEjGlyHQs0d9Sgv59SOaxnsQlC0P3rl1kfNVydp/xt
0yhp2VphkHm/n/23/7T+0NXsHvsbzoR//gXrw/94C+UaGCjQtm7XB8IKG0orEBr8foN/POM/vcrv
/2KMHLkYVXGEsT9yIgww647pzi8iE9Tzok5pijDerQ9XCxxXDIo/Mq4fQbXrp1VC8ltHQvMUBfJ6
313EJWPDABTyTbFD8E3xRvY2lsa+W7KHtac0d59tBQ5cLHsAx9WnouWzs2Bh4YdcKMSMNXhgZQYT
rVPABU+fVDufkadVB42QmumSNjVNAQYLv5h5sdTfx3w+1f3wPcwKqAzh1iaIshMlAm7EPywsuEBO
FknEjkkqG/tUlLJOt/oXmZDFXiflUxQ5P8MC75ZVeYGp7gsj+AAcC7ygT4C72D9rpLt9dF+BrEFW
C+C/tKMTZfdbHyEZY1QAv8r8ZuNcWho+7UaHA99hjLWJ/tvGc3nUqvEzyTLQ++UIN0zr5NYJQIbV
7XRrFtpP32YBrIynfJAviKCfw2oqd51w79cJApl4dHjT4dNE+hgUVEa2KL/U8gcC42RjERGb6T1W
91Ov0wHSa+hCYdj+kNhTQnO8OGECQy84CCN4F8vfrDGuYHwpDPeCLNZngRjyboPXsv6Lu3E/Yh/D
0Z4/aUl+GQiZajN0NBUpT5a8Cqt7jWiGhTTT0+q1nyyIR80CsJCHNtK+N67UPdVEV1GNTwi9XpKi
H4/A/DGlq+KmrVG141ZC5OElcCTOJTqZI7nij2Vg93e9/xOrFsuiKmGMjpJ58htC1W3ztgrMFK5x
y7ozNZlpE55cy5l8N4NqQGEYNV2iRxE6kr/KYmtbJq7yyE7nvDzjO+ectCWlLaBeqB7b6mVKpuGn
oDRlkAalE1b8sK9G/2R0/l1lDUfVq9s2rzhNwqqMxJ3uxs/SUPoGFtOTM3rxdIuycZu3/S2p0kc7
mjzVvvdDI2lvap+DImUeicyhCORrGb+WIv4ygviiCduZB7eMF91nhrsIjS9NhEdXCN9z7fJbYRJD
ohoiRTmRHMzYdLZTZ0b7obKtPXsPSRgC9mlABJMHfJXYcgK/u5IhREYmOxGG1ng0DY5Cl7BcWbCQ
D5ZCxi4K36uy7zVAje0segS9R2iDxOFpOSOHpPE3c8wHWA5EcqmJWpBK/ez2ajs9Ki3StyXGevSB
V+ngFxUoR7c+VkyIKg94R0gfyxPkP6xggWRhvbX8l6hwDrnevFKUnagl7E3W891JkiGQ+FkkdfEH
lyPxgn49X4ow/VFEe9ChT0WqfjJ8r3Z9UZ6RzmMdIEkXiqV4XySuG3QV3oyNeSvpqG4FFrnZQQsR
63L0HPr34kuR1jQlM4dGUBoxkWiAKCAuKxEfFMkxASKBtXczys5F5A2E3OFzU0HyRiLqqRujLY2i
ErF9jOtas5jov6dc5PZiOdZKO6NoOZe4e5d/hA9H25SlKw1Oc5e0XF81qwbpNHKmAeLsqRoxQtK5
HmkjOVGydBnqmYtjAXdQLlnTo26iEI4JBwxntCPk00YDJut2tsHniOCOnBiaOrR/WSFgTSD7z1a5
p0+wiNOAK3dKXnnefm1o91yaIgn3s4soWB/r0SsSsOQzDFIQBm817ZGdmYF/M+vqCUcg2FmZXpNm
pt2kvWUj0i5COSTaNRp29ruAOMfvywdpxD3zL2I6qVaYavlPvZzeG0t91vRD+DaMd/cApJIku8zf
xPP4o2UOWSfJY6SKHXHqLsl8wcsykGbaBZSBTLuDa6eHGpDOzs6ghDkJzlKy2cet77OkN/BEIFkh
8HAa4pMJp97Ls0xi11n+/NaJPLdipV7jFx6Vc0grn4pZUg+Ops0bWugyLP2+1bRh19sVVpKwOcRi
CnZLQCyDNDKb2QWFZOYnf/Yu1TCAFKvXruPSsG+XIzLvTrDoAk90sH7IntyESvsUYXyTpMVnvfTT
BepZph91cbl1yfqyyL3YlKYWHRyQgmNbnnwxfaJWdGvazpphvPYRrZt2ir76489RwyOX5KbXFPXd
YDDexYuL+n5DgHB/p9s/E1oG+7JkdEBHBgpCfgwBmx+pnBD/UswgBnMxtM4hmGFAHvROIutrZDA1
jpNP0AtADtKZjmAMf1Wh1pxr9zPhHFqClcFSf8lmjgZhiKuW9eOuM+RH23TRhuMbbXTD75QWfOga
ZA8/t69xknVbOyfgxR1bj6OdT992oy0riLhavwr5zGCt3PoKBOVQTewQiIL3mdIeXQ5LbNdEJwOj
YLf31WE0EaK38Nq1HzV6V/oGTHawsY5cRAOOgbF6TdJrWqjZm+ZF/xxsTbMUt11XEX9XOhBJALnk
1a7sJnjU3a3SSRqHEVnj/mVxgLr8uEpN/t+KaQzHRbDwP/DOyB78yP89w+vXc/6V4aWT4YUsw5G6
YaDMWRK1/iSewTX7Q7cMgyxwqXAa6rzTv/Q0QNJ0sqN1YbvwokF1/KWnkfIPWtuWcuChWUB1pfF/
0dMIBDr/LsDQLVu3DRRviw6D6dg/FTXlXCTCxzJxpTQFwkNfSE+QbuUV5w54wac5L8ifSs1L1kFV
Tfvo3W2gCcIdMlAXhDhUadFiP9rDE4m9Lv/JJZmGVmt9FW77KMs63jq9BDPQWyCNNDrwrUIZVjmw
JYqHbLAw+tOhYbnK4CWZ2m/zDOXQieedEYUTI27za5iMn7nIaetn7TVNJv2Bs4gH82qTaAmrGJ/r
j2Vj4UkliNV2mUHg+TCT+2qeXzUr+2JOnE+Kn2jJ0TrXh9plNzc6OAphncyHKmWUFPjpIeBpOAaw
B2EYfYNp1W0jZ/o+SkaEy9LUrWVwnBl66bJhEKsmSs+PcdaTh6wtdp2qsRkj/L5BVnGBUITWFqnQ
Ju0A18KiKkDCRN8rcr5oVBV7ZemUdp4hGkJp3eJQMI/YAo3ZZbIBZZ8W40GUDEOthFSJsI0OoeIK
SC6lZyHCw07TdTcMDMpggT9p8MiCMoOJPBB3ZcGn4Dx9H6b7nBHQtcoJ4S4T+imSajAy1ZMWRSjQ
a07uPQP9Tsvb7ZyExcYun/AbAEA2rHkjZPpm1GRqViL9MDqu/cw1A/QsFpyAElST77p7M26+qhhl
pT2bZDB0+lmoYqBgD+mgSvR+uLGBLhd7Gl8EZPEJsA6BDzA670baP9qzZI5DYBxqWORYaH2R+cxz
uEXGcK2GsL5Ebop5nRHDmLnSQ9gQtkoeUTQMuzmpX51yUe84mWK4Iz5wBrBos4DNxWF/SpOQK3xa
+MfUqpYvdqR5WPXUEZBlIkQEZr4AW0bXIBgMHpfNjHJW34wgxpWROO/5TCuTLhqIbyboG/2OrhL+
UbP8yMhj8jSGj6A+4ruKAHdYN7O9Z6aNDI5MjBKfA2PWjYsOeZuKn0oPy1OYdW96hBuwHjE+uJaJ
pANuu1kzz2zt4NLax6b4TLQ2O8e5YIQbFgwGTYukS91Z7E/iQRVJ7oV1nz+GIQNllV5g03FJiNCN
am3oaXFmbICnwFMbN/EYPQLJ1W3q0Ep+WhWRt+Bi9foKBTTfB+gJoANtw4zj2zE8+BKgMwyKPKrH
04RFD0V/uCktukIRKUa1yhNPk85HVtNB5ASG4sTQtjWossWgAFeWpdhk/XDy8dbUc147HvAqIibZ
jNHArk4uwbZvDFz0CPL3htVuelUuJR3AfOTRQd5saJ/CmY/fKgBSJ6ekFw/VkEox53LZw/WTGYCp
CDu9j5ZlN+dZ53UpXFokTDCUoC9UZAe6LpQneBgF7aLJNfecgbe+Y33nE8/xmwjjkgz3bQsexABZ
3LewQ7QAvS7DlJF9tg6Opm8TeKwXAo3AwKiVwLumG49WF8Wb2W5A5OomTMKIsGUatMMJnN1bqcI7
vXBrL1xwST3meuabpU4+S2d6bj57qpDhNgVQMVHw7nWZj4dSwVbr/GGvNIX4OH0LCoM9LB/NA3mE
10qnqohpejbTaTQ2lBl41vW+3Qupfbhm9pik4YeVR9c8M62r5tDSGXzAOCgbH8jRvg1fkA0hRJg8
I8a6OAKywOV1qIam2Ot25B5ESJ7L1PnHWk7boWT+vnho0/oaxiLB14qTIe/6DlECnl+yzueBiCF8
yRSdYXPGcZAeVKBffv9o/R8N036B7Xt9zq/Hlif+7T7atZo1Ca682NX6c7KYp9YtfNX3s2Z/NwFt
xqFpHFap+2o0gdxJE2URt683SW1nZCvKny3umxmQQkPSUKOuMD7phCXM5ZvR4lhwh+DazM3JFgl9
f5/EhSqUNzMnagIPHbF1haPdUeQTDYnsMcIuAAsLOL67ppGsm+tNU9YYRPmTtqu9Yr3JB3D4zTJk
+/0zox0NLw/BdWjjjO6ay+iA9wRrNmfCeK4f6TqfywwDciDm5wJRKaYV92625mPYROlxkt1V10ww
CMtNaQUCX1N4osYFjFQbyZk1NvtVcobycm8HwZfWzx7gXrRgU9DJw+dwW1edTNgrKT68IDvWiUCZ
s3xzlgH4uw2eRrvI9e36M5iGfJu4mk5D+5Lhjz274DuTZjoGWcQIJ8ciNLofLUqRNjarSzpYP4tp
snaaCxQidporlQwOi8VIs8JSdecOF818kia588fVHOCIT9XbkPGnYh/YiAGqNqTrRDbOeb1Rmk52
Cr44ApiWTaPl9FgHRburzMk5aiDV0C/SMGB2x1yf5PJSkkb039ydx3LjyrqlX6Wj5zgBbwY9IUFP
eVOqmiBUpRK893j6/jK196aOus6NvtM7YQAURQskMv9/rW/ZIeEaDHZ8/Z3oZBppmh7NOwoUD6aa
D5A0j5FNmkhM5gLRXtD0UxtgmTP8UMkL2uadfYjHOt8SA7TPi0GHF9Vqfo4ijeMkhYAnjwBDpX7c
mUO8lg4p+UqXmy/36WFPSuRI/yIfu1zdSKtRjj5hvYiusPyWmhgWYB7Xvy9GI7m1SEfFvzuQuDI2
Wzhi94MgGcibBQAkOEAWQ8lSKvMaux92fzy+lTnaU7XLPejc4teIhXtI3hhBTEClpr8U6ZTJw2ER
8TShiWSrVvV3RChUUsM+UItgN7pzHP2MsuiXMol0oo8WteghuyJG4rJLD6vI97KRPDlTs2zkn/La
xlW+yJa2M6flX4+Qf2vIkTGHNkKchxHp8kyISnLf1oGAymczxOkntz6e5uMlxDuQW59eRu73ef/k
Eh0DA+nvh8gt+TQfb+fyUpfHyPtKLHfmrLjhLk+cH1/++B935R++POfHW/14Ofn3jzvkd/bpY3za
lI8C6bIwA5nS6Zw1SvnxdV6e+tPD//hJ/vz3Pz70T2/ayc0efmkPrJKJeW200Wli+XeibjjBl1O1
HSWlZi//EKD/gnwpHpOHgshbik25b+VPnCSc8pH14JAItw0XitluRtEZsvifNtuKKR4cO31daGBq
NTADvjEJToYjqt+KnlFFkf8q9+WNFpE6itTdn7RBw3iauZ1fgftemfWpGMWHMBc0eq2u+iqX0Y05
DOgIMzvfyrisWXrATC5EgI2qG3QmRBdwQJdiDHfFISd3p1hFHnHZl3cq4siXW1/+pRxpBg3E5cjQ
LnnTCBeL3BLdc99MmAfIrCP5JGVeAjOTm0MQBfAcxMuDledeufnpXvB5L4XFhMRu0avOnmds3LL+
Tk4ygzE5OOg8lOzQDRXOmMQlOWVK6VsP0Wuo26yDxLgob2ToVsJkeEXoRrLR5+xnMetHL8FXrhLF
mpoVfAKvpzTCiKFN+CmpVlZu1flRSWyx+G6M7g3oBHVx8awsTPOPpw5aHwe4c7BjNG2jd1vLRBXx
kYLUfggESaOQA4L8bPJrYOx1Dvzf5f3p4oo5gDJaXb7FCiQhhRxhG8RHbfmBReFcEmqYKb3Q5jQ2
1QLq5eMhMgasMbKXakK9rDYifHEWY6Cq0O6YXYTsgXGP7nHHlGDyO2pReZJNQOExvup9TeE2plkM
zECHTCMz2tLuujFSfGniLcj3FdjxdOj0GwKOO2Zvxt3HA8Wj5e8pd4u+/5UgSVoBNEUaXiaYCeWr
9OIKJXP5kCnz0eR+Kr2dWr6vynTOjFVLjKOWQxOZra4Yr3qVpBMJ1JEZZeTyYnRu5/cqyvOP31f+
Eq186n//YWLX+J0NpP6SEuUDGvY4SxxjnUDXzFhlBUBmuZZWfGXyl5GHNXEbxtpieSGCuuSnkX+T
N3AI/zpVLr/kxwEtfmz54C+78nGXL+Y/PlVXDBNzjyt5ysljTb4ZuZtLi9dlX2593LnQqoUjhwpd
vnio9OSKLQT3inNavixrTc5kuUm/gFPtY1Oe3/LdMPP7+wRM5Qtd3nJYUW2dmCcqXv8oo+4ScW5E
SoA4X54mlE3QO4Zo/WndVzsvGlKosBGad/nwj81AfGuU/pBsM30SA8MlsE7ufrlvXsB3zJq+qbQY
a//fY5L8TPKGBj+XfLkJNoXZj9z8ePfVMt1YydVUIi4f2CYbZdkid8qZHFNZP9jmT1e+EbM56hi8
DvLL9oRHV25dvvvLfU7ZszIPkexeHixf8rJ7+V+5dfkZL3+4PN+X/40L9PJgv+TXIAfO3omaYi/3
5ZnHN552SD/46j7e/FLBvgJmTtzkP7/05djyltdQUfAkyi9eV7G3yM2o75nKyCPlz5vyKT6Gqgl0
/54UVf8SgCjHErkrt2QO5GVX3vclPPH/43HyIbRuR60pDvL15fvDuMphKzflnYEM5Po4mOW9nl70
C62xv8+7T4+Sm1/3Pz3rx3P953/99HfsRtDz7EdtUZO1HGbkZURuyWf8032Xh8i/6nIWKDcvN/L3
uOzKLfl///FZK6lYvPyLfOCXl/rTfV+e9csrhWLAn9RNI6zK8pwlQBMubA2sRJzrlxsaQRUeLHE9
udwpty73LahJED2Ix9SdwebHI+VwK5/88tBPf5GboDyGlYYH9+OItpcCwNTlRPm0/7Epz6tP98p9
+Xh5nv31n56zngCa9OmiUdJjclz/Auds6yjdsiWFqRp2W5wvHumVFN+88SmdCmOttr36xHBCIBT9
gTvqwjSV0NU/VWl7MGsDdBaghO+FWezt2lCedC3wbge9rH09GB5SZMIomSYPUmgaHWJoW6pt3aMW
Bv9gEHWBo7k6LzPhI07YJYfczM9wiCg3UidBWgD9xh3yejdiidAGwPaKHOO+fuCP4WQp5lUvFlUC
60meBV+avLzKC+vlxrtcbT9dcuXmnx7+5T556Zb3fbzCn/7v4xXG1EPjiRwL+amc0okb9xKmJ++U
0XhwmlghXfaR47OykXf+8e+Xp5N/tq1u9h3bqVZKJwY1+e+56xTJjXzkkNYgEqb6Tv5hlqfgnzdj
PINriz6cFiP0ASyLH5Kwj2zskFrHpkDeRr+c4twrFT90CQ/EdPZx8QJd19zGbbOnYOccR9Dba9ZR
AB0687mt4lutsc/u5F0bBdwdnFQ/XIVUpja3MMlb9/CRflUEaK9jhudNzNR/P2rw19oFLp0Z40JY
kK37PfZ8n2zh1q9bVOW1hXSIbHrqmtQZMbH1p+aHHUYWEBBmhrXidrzEbZipgDNH3J/ZjOkqXuAn
jVG5bGMQgESQqWvNSk8a19k9l/iX1NYXn/a65StK8Gz3/XdMoQr22Zw4cfz8E3U2qnz4LRHMtqva
FRX4AEuI5+AIdqbJoFIwXw9RSJXCNlJKhnm5DWjgVwFFi7liCzAAIJpxIdO1JWiqxWZXmOWbonk3
pmLaLJW7nV0p7yiR502u6PGmQtwQZ9ZzZpvzyqEwV1elcztEyStc83DvIMKgYIA3I/jW2/WdC1va
TWLMhzbf6pDFa/2n4RXddT9j3PRqdWsl1tZpAnuT5cXb7FYHS8G/VEbTtGWR3G/mtLitS9W7Yd33
y/GQ1Kml4+6dEiqeQAOQXGgiRMVdR6T9qi2qbW1SXlvsZKsHRY5YPWup3GQblm1UzjHw1VjZsFWa
YFEGmFgTPUxSrJl+0kTwXCB+WkWw2YgOZnBxEISULTQCZo2OiqdSGA8jYawna65NjFeF39Ttk7cE
ho8w2QM25j0kUzevU7WN7xKrf4miZIcIWXksYdQTAqM9ghNCVK4jjGeASk69FlwVS1Ns+xBjS4Wm
RbAZTkVjLZti0Kx1P5o716vxGlmlXy2pjqDCdJEI5O3Z0QA22UrxvXevYc3PtEW7Fu+WQqFcc55y
XK+sPllVkviwLdphPxHyyMedKDoXlJl6bIS5Nvy0x8xde2Z5HDLFPtcGxjAHoL8Y/bG5MupRb0Ij
sc4KVAtzhniyD3eRqfWHbuyqlXGgu6hslCr+Dkpt2qYUWOu+2ec3ZhfCJiSKnMJlA0iufcvREm8y
zX40MYku5KLgD41+zob6M6mm4qEZ0uRYoLT27VLzOeS0626mVk6/BULnePKW2H0YM+3sjKxUArMC
Whiep6Zo96PFdaWkw9brIsC8/x06cXGbjumbq2Eqa91qkzQlzbnOvp6baK3DRtZ79eeCC/2KkSKl
gtCPACVMXGNzv9KBiG2aun7JEouIRa9x1nDGWRwmB0vAUNI+el06uwLNmpESDTKwCcyXcqvjfFyn
dvvDHmklJPNLODo4Ejv9bI/6D8Xt8UYqeC89yITt/Vz9Ir4tukvUHBNDVUzbkFT3yYqU9WA0aEld
IN2aPX7XHZuDhBrxHMfIyBTnlxZE9nZQ8vTGRn8d20azcUqkhIbqPM6hmftaq5ebMpjw38362msZ
MTCVYV9QcYyJXmJW5fW6qrw38sve82ncVcGMHzwq7pw6PVGOhaTokCjLWlPLvnkxV8OBZPeGw09p
cCgjgqRSui916p6QD3amkd7pLoDVJr7m8mdbKbzG2jmgotU2c/1Qqo3+C8BUNZTfRmgjvulG6nbM
gjWZ8Vw1tOw0JgA8G17OD+dn3Rq+EaqIf2GeNxPpV3gJ+tucSMYR+uwGRQU5JFUe7V0TU4FWc9b2
JlIux7GeB6tUj3XwjVAfpPcOupj22WS+s9I9PGXBop/chnwBM0HcFMSbsgmSrdt3hE0v1QnZC0Vy
UolPTalduX28h5E8XZuTEvix2XKFmLkuYTBdhONgPjOfWdVD826Wpr0nknnVRTCig8rdDUaKG1Qz
qdOSWt81Tcz1tS8OmMjJPtXNnoYmZ3lY4ivLYIoDFrK3cz2OV0HVYWimybytaNrEXtUIwX+0ShCs
i5GfM7An/DyjsLuFoMzo4pg0ZSez813ve9XRM9UbWkGhGr4rYfcrXIaFUKG7YTSgIZaEKZoNQU5m
ChxygtSMFO3KWPQnS61qIItpeuoV42jMr3VbwWzQFw6XKLsaFQVYbp4MB5pyq9ICSwduEoUOgyVD
w8oBC7AmqlEot9uTGzqQC6n3f2N8PCEMRSKvcqAWM3ZVzAoIVJRqYzjpPdVlv8tLTFB8Y35qeMnO
SKMfiVZek0cGjpQIQCEGxwAW6le6MtwuXXLyGoY3skh/smLetTXFWi++oimur5F0Ak5MuRopQXil
I6ZcQy24DlQlRh6FppBQQ7pVaPyt2CJCOCORCSodLu/COx21il7wxOl4UpUnFF1YkERYg4eGc23E
39R2dDfZK1KmaaMs8P8naHvQu/p9PBOsaFfrAa618JsTgHQ3zcaOxlwKTWlL8chYEfiFw5VTvHa9
TTuL7s3U/6C7zQmK+wiZZQ5dKdPWVq49pXPU3YUBSbZ6qe/caDz0Gd8QyVzbxpuSk6aCnlDghlRn
PA/ePc7O8dCYaPxxp+qYR5kNDKsxL0s/8MZ9os7HlI5yBvkzCQkusuOBYdxAx1YTJJ973XrMmI8P
Vrop9LiEK55PmyDWGPqW+KHXZyiVuc1sulboYRbevNKImtzois0kra6fAu3WWbLrdCRUyflheAsA
EmOgtAWD14jwTas2Bhkrsix6UQnGXXgBHLaKaFr2aLR0dIjpyVRe5jF1dqExctZn5JgPcfsd3rEQ
hS2PGLJu4xZxYlEgueIgIXcuU3aFjlR3dK3vMEIB/lanUckg6k3A2I0pz/bxMD67bbTXnKI+dETM
rm0nXbjIHQLwRHT2wQZ49gxaJWTCHEcOrsXbCPNix7wJH5tvaNVyT8gCleEsUtDMheq1owTTNS61
rZfSfNITpvvN/EqlLQD+Er1VxQIt2gk29Gv5JmJtGx1KByMj7qWbJcezajygknBXZCkr/tRxQc1s
NKQpMR91tRy5KtEJ7mtOwXheBXn7MqC+gO9afXet4UCsGQwCHI2eF73nc/odpQlseOoS56bo7gFQ
etvIGqz9FLo/0ZI9WjnpyghiCMJ0ALu2GZkOoWY9RM43AmbB/TswNhvQJxuk7ufcunKUH+SsYunr
KQfPykkZl/EMufIHCkWbNDHmLWHHVIzRtCzS6D4e2pNTLoTZBCFde0j88cygXOtgymbNoes7DmtB
T8jyW90wcKmP/bM7u+9NbWvrKsfT6gH5GKL5akAGkDY1cm+4oTuEjWO0IF9Ie9xsyq2n2/UaPhpl
Q7056E6PrYkgqhX5Gwe99awziwvWDDgzreA48VPtM7c0t8pLMepM1MlvP+mIroscsxPw2oeY0cFx
D4zoT/ni+gQezie1uU0n1dtm+fhr6c13EAwEIyEBihPkQ7l5JVz6Pnl+UEMHb1snpW8LumdpeSTL
BcG12g7kyNcHR/QKY/qdS9yPuyKpG1+NFKxwsRpvckOMQAx+RjveIqE8esyDmFVlu6WdoWYFIce9
NzIJT1XcT2jtjU7dQ7Aw74iHQvRCIzTaw8v/TsbPNY7U5rorCKiYokYBlqZtCe3Y2lFVXXcsoDVX
LYh8nLZmJ5YmY71OZvdHnmN5bI2UICLbrTn63Sdc0T7C4sMUVPeJA7NHM3fmALCsN6aKYmyb+Jk9
njNiZkLakn5i689zrb052HiwYicsFjA1byvLyNdZnuxYNrzUJRDiHs1BppJHiNeV9Hhh9teWGrdv
s5t6lASeA59gHo/60j+Bn3OORXLbq4aYoYO3cIv8Fd3/2YkpABH+BMQSp8+q16zhpE+lvRpg6vcc
hSN8mGviIx+m3v1ludb4UroeHqSMVHAje4sTxfaDXkNt4wC8Nzi+MvO6SS39OWucby3KHhqk2qaD
EHFcCt2PCqNYK11LGtKELimow71WoPsGv/HQQjn0SY9aTwtipyRWngqEw9sWp0BQzvlGdamiF9ry
zY6aeqNO2TZy+S1tK+HIKVsy4EnUCiacpTbzgWbGTuoiTIOacpwJXh4U43o0xnFFfny1q2aElsW0
doBRr0c903ah4817e0nABAMkb2yibGKTiQ7JBOM6JFPUd5pE2Qzhnc71ZktYBX2YjEsu6FGWGSuV
8iZiFY3Aej3cllZAtERISBoMNDJ44Z+teqzPm5FqJ36v5EjGLVLVquPUJ3Rk7ig+Z+45VWsS40j/
/ZazXEow1KxLVGlrq2nwwiBhWwYsuS6kg70RWyo6aRQ0DeR4OyE1EcKpiZOsuekSENOACSJGsoy4
C8xKFuZASB9ZPsOPW8ZstUTIzW2oR/7gtrs8ZtTEEbaf2+Quh6KxibzpwElNmHcA6y7pnJsC8fLW
nQxlbdvq2qma4S5BJWzhfsMZZdI5aVCnERGbEA7YccJxBG4hr5LkSALwEcQ1+b5z9qwmEDt0Llpj
ZCs7z4nojrhRcGzK+2lsn934PjI7gOWkUfVhWq5TWI1FYmNJRDnQ2qsAD7YX8uOZ7oKHHcuh3dec
0IiyjVLN1m7kPUdVG23oe9+B57J3KMqKnYON3dKwMvQNUYraQuK4pufI6QImM1qj6z6RgbMTvWd8
l+tamb1dFae/49H+Sf9+J97iIbH7HxZVLtTf2VMzjVTD5m5vdeGOGCgU80HR+GP/guh+OziYRUFK
WgZmvbqzTu91raTHIAj5BI57r7MEWRlhgjE4hM8UhAbCcX7Syhq2rCuw+LbRdV86mKWmAZh5v6DB
a3ouA/0TLsqXXAv165Jv76Zbmmt1ikVHoIR2ahUt6t+s2HqN8ZC4ogdrO6GvdaIGMd/0ddlsW+Lv
/LiewOPgg9hga8tOrtat/mdLgnXX/i8lwde/fzavbfrvmuCPf/pLE0zUsaGZpmmZHpJC5L0839+a
YCEXthzLNhxXcwwEuRdNsIEm2NBdABSejUxXkNL+ykI21f+OBljTHV7wM1VPdU0LJbIpQH0Gp6v5
haqXAQcHvBMN52IwuwkgJ2zsKyluCkTnW25dbv7794WiVePJYuh//TScdCQkYMxqTGm23crXKmUL
Wf7nYBKaOzixOVc5kZ/ZXSACCjIRVeDo4652yUmG6PAYjc+lCw6pWEZnM4igA5fEA8prB56rojpP
GEJBKgJhriQkJPDRVuZrjxB2w9qHMC3Si+1+2Kkw4hZjWHajVz0GLiI/Eb/QkMPQkcfQkcuQt1hs
LRHV0Aiq3CjiGwJyHLJkeGYRf8hEwIMn9DmdCH2ALHLQjQYIf6AgVsCupzWBsoKxo/ph/uyQHTGK
EAlTxElg611XMwETloiaSMmcyEX4BFw87UA64go705vGmjzH3VXwOiz2dGwME5QYFBBXnoi1SEXA
ReASdaGK0IsuXlSkutR5ZvKUE60FarB1RFBGIiIzuqp41pNw39pWfzCV4X00I1IOxuIhJfwLhD7R
G4EI4UC7GYlQDjrIz6FwRTvuMRWxHaUxuvtJRHloe/K6KktBYTsW12iePZoK06YQESDF/BaISJDB
xcRkipiQhbwQWLbPXph765K50WZoHguSRUiMVoGLqd3VHKsTUSXZbRPV0a7vtosIJmlIKBlIKgEL
YiEBqXatk98tlfsdZTO4bRFvUoQ1V+t+oKshw09IQZlIQwG9cDBEPIrhGb+GuJ4348RxQB3hB8sL
QGAj3qjMfoY6T2ZroeKYUoHC9SKEJSKNJenRADtUWgr8S416ZpLPnMTElJRWHgKEep0K4k4FXUL1
XgebyIyiinQubySOYtbzNfVXOQwQnKxXxcGinql5hTGPsIwmrc/ugM/X5ITEx4N7iPUovx7eyir3
bJ/oVYVDOqo3sOVvwEHbJDKDPTYohoMfggmPbHYY3XIT2uUzEn4yivQKWtYwjOR/kvGcGxuWdhuz
rpO1vlj306wxB4nwlGaRidx95hSYmmNVA9qynbHlaCtD4vCCep3barJR9eg6D+HCaZmyJzy9X/NW
I1+rnZ9Zk/+E2eWTxI3k0nTuky77raqic21BFGDRY1szfm7ztWARu3JYk20GuVqHYTEvb1SnwI11
d+Zg6GuFyf6El/lOYw2qh9kPrG0bVZt+LtnwPZrqZk9gIXjOrnh1K0IDWqJ5FcN4ciuq4T0YG5w/
NeFZ3Unxfk5a9SDGVxh2psePhnl0KK68epz2XQ9NP9DxGI2muiuYjZ+6IH630/ye4XGzeGGyK2HJ
b2LKg4pNlOgY6eVq3Ji98agX1WOTFsFeUS2mIkhGPm4cHEW5+S3OgQckxO8mjX2XdorHfCKqQQyR
RaD1rnq0dRISlPgWpNZuJEiHq7F6WnADYKE2YQhxTjjJhNm2QLBc9FeJkT52OVITzi5ge1sGAMPS
7pUSjT7IixyK66lWiFGOv0GzGCiMtgu8D/K95jY7ZQjy/fgYMkPYWjhhV+Riz2dU8Ts+y9sSDuaV
kU/XSOQ5NPR639fmOuym2zoLqXOErbN3chxNTvoEFwN2klMZPq6Aq9BxfwI+Hs8NC2E3TfZq0DqA
8Nz7EhU/tEcgXWPtbKx+iVeWcUPSnbuiQcDCJoXtoFh4sk3WYndUEIqboLbWRK9Wak1yj558NyEV
5sBB1yG5uMxgqcF3s7WOTLT2uUtQAsHszNh+V7m1xyk97trJKTa6af6ogmnd9lckmbIgBEYE7d+v
5iBD+W5BBWNNQ9k5JpJ+rUOyWrUpHj2jie81u1/jwQIa0jcWE2LlZ29iNUaCoK91E0wObH+CsoYe
0oXr3RaBHwxKeMzKpcHsinTewbKFYMOGg4gKY+gddFvqVl+izjeooa5n0tnFqTUtPQs8C79nmrzp
2DwDyzw2Cw5s8s4h/ZXK73ocXhiQuBdskNdr5zIq36pyvOFicG7owKxwPBAAZWZ3nkrIaFievWSm
xjC+xzo6vCJvfkd2JEifI5fK7n0OZrKp0ugx6dpqT+nDx6y9bNF8v9NdmYj8hqTpOuY5tipkaNom
degnE2/d+7ZYPKUIqKj6ue9Lhxu7QNA7piwJ245Fek5AqEKKDIBhvt3MulEdxb42aHSu5ykqr+hq
/Bwn/b6Z5zPNi/4QDXMBKW0LGZ5Okp49a51JsltqDLuuIB8wiedb5s1PtVogRQE5ROWRifqCMB92
A5RB5sLzGFx1mCDpQXAioydMLSJ7ugnDZ/7bi4uWGTboOSRe+BbMkwc7flO40/cOMyA6R+M1qGGM
9Tx36PTvKPPh35jxuSSUHLl4fDfnz64ekpqX3TomUC9HzcJNOtvvFqiarWugwB30wceazNdkOfc8
JSL+lEFvVJPbWMW2zTrjnI61ch766KRWHi0XQn32JkjrFWVHHswiDSPgCefUWDHLKNvGHyp6+Xnm
ZWtYHzQhe9ACcTnQ3vNAhWna73rwyE2k9Dra1QsWzHhN0PK7N2hr9GT1rmNKh2adNaPXhfuhbWfS
s4bxRItjrTa02s1maJhdNHjvFYrCLW0Bt2Z1YzOwIQI/xSGhQXHaCIL+hsWQtzbS4ZZ5JLzjCU+p
V+DTMhiON2087jt3eiW9ZFq5ZetsB2P8HR4hEjj7tkg9v1yU73qSxLupdfoTcwUoDJlZcbHHxV5p
IqZ3MuF7pfVPjQXOoXG7faDY6VlR81PZujdzp4/rhXgRvw/VjSPAP31uer7pLbuZHLA9Jcjd3Knd
uuXHojZNo8c1K4y+VEEzA50/31+CXrL+3fcMGIZRsmqPaQEzloHDowyAax1izVDjoEHEDjHUycur
LoLbqhX0PmyVAwh/0Wow8t/ObKQ0JnrGor06xm8Fv2S96Miy53w8OIDe6bx4RIxNwUw5jz6Da4WU
YxWd0wjr8VzP1m5cuLJWobNJkhS/GK/rkYmwptlYb/Fn6ijKi8yn/kHBa1LvlNYA/lJH3bYhOXU3
JNF9gTnhbCmV8KkwYTDt/opjgDlIdqjxp+EMhaFaFcOb06ZvS6L+JE/iIYhoWlXmxJS573/U0eJu
5t61jk1SdIRd6NHGsuYnGo7J3i5ycm4D49FbiAku6RPDeWNRP7yZqD0wHpEl3AObGzJumjkilJfQ
XzsuT9hKf+ldiMuPXI6cRADR7H4Em1XdkSMWB9bBrUlpJRsCQxIww7qMSz/RuJAvYTX4hkt1YzHC
/tw609ZO1BpButP42KrAx81EJFB6vLEKddxZDsmZ8xgRnktCKBpkZXgkAeqmbJprfDJUkQyz3KvC
ql9wXVMDsvMiEsklVCop6Tks4Pep9hBBaWPnxZWrcfKWdU9TgZmNYUcIKJHMMCjH1VlNwoF4iPq3
6qX1qRXeCLnVAzc0LFU76ArcjdIZ4VM7IzoNgEl0oMZvypwruzGdzyZyiOvI4cQmvHc/J3N/GLls
YonJil2iDgrS9OR6ylODuBwxbXc8iJ6iiqaXZBcowDlIA538ZIBPRnrHKjHnYM+F4ty0TnfKiG7Y
t8FyNydDsJ/SwFmNqnOcnM4Az1wvqHyd+2yoyGqN8XsFSa0+565xm9BHmzRCZlM9jKi0O5tZo1A8
q8apr6bkqg5cSF9cMbTy3JaLejtROja0OToTKPcdJxphfmYQ7NOpfKzbxT3lVf1gAbWCZezA1rhv
VXe5XVQAiPWS11sKjcHG87C6xbptoxEInO3oLgRx2sqDmo/oJ1lZbIsBEkCmat86fTMwc1s1Qz5e
j3pRwgc/hwH94MVlciqzMvN/AjNllOaX+9w0+wUXR7CCnOFYuQOXRdwPVFgu4ZkqrHAaZeNetIuB
6gTjkXTzFJvZP/u032JsRWL9oOM5GvK53hRF+P6RGCnDIuVNmYcznMJBP4W18Rp3hvCAm5iqlLpt
iJjMxSac2uPHfle/hhjfPlTfWqqIICMhVqaB5jeRIyXAf93ERu0rAw2x3pyi4cRAbu2tJF07U44l
SioUczMAkig3h5ygsF5rv0kBq1SlXW5GIV2Tu7NCV820mm3fkkHVh0W4luJG+RzyRmVgZwECMUAk
6VxuhgbKhzZENFiEsFo+WyAavGSBgSu63OmZMf1sIqcucnLmWohxpUav8cLlEGrnT+rfT2JXqQaD
aTJt50i5kcpQFh5URrt2sncT9YNUhHB6PQirJgItWRnIxdeaCN0kNZP1hkzdRLGE9UFo/yLhQ5I3
ivg49jlFKqATIcqMMaApQQIMv5L4qeTWlBuLtokVbFuYpaQk3fDATcqtSrXo/5qT89Izgm9kXqot
fGtlRWluP7tIhkXSK9cF7Ado/o5pIZKq5L7eEI7K/IT2KFwZUNvNsRPuLLllNmm/txzsjsLJ1Yob
uZU1nbkBZASSmYcGqt91efSRLioPvlgjUCp2hUFzoNq/1jAC0HQX1ivmOtpGfnB+JHEgQrBPHCMF
0iICsMSh1nvWVO3HPNtFiWbvwjSqj/LGGqBJETtfH8c2QANGYKu8CxJe6WNeZw0skGQDvBF6vdXR
FSYxTWzJ3QJf+AYw8ZtFmXoLn/ru/1FNfsgkhRJzjjDJpp4wtgqluydtX1L0LvfljdxdFFA2hKZ6
aNZyluGI4DErLP2ZRVywlQeOwpKBhOwczZCN5bQRn0B+IPlZpvu+FA47QxCsZhn6pAtXFsMEhAZE
Vzu7t48yANhRnPaIEzVr0EUkDCVwB80RUlEvwtKSkjQnGZSWcqLALCGKoBAKfXnDOf3X1gyFBw/D
P/vyz6q8k+bUuAGPTBjg3/9nE0aNYEnsd72eNy9fnm1pjfzQqr+nSqQNSejUx6ZZe6jRNJg98s5k
IIMmb2LG+csjB4w72Pi4kVvygcPEdZjqzYyegENCT/pNZZFUJvfgF3AQifs9o3mp4WLDj2evSSm1
bdQQcj0qD8uvFKjaSUmDzmA6+/EfcI6a45ddWyt2ns2oggMNe/3l6Q2jVXxMKpgmxHcrv9ZLLp28
bxR/kFt/eggCQGs/FIzo0kMqI5OMkiDJjRI2NrbESCyzzfwGYFfKta8eqZ+FGCVkIo0jRfNys571
q9hJ7K033ZYzfWFXqucvTtEPyyBl3NpfauFDLe8U+WtKl+KnTekXJYp378TRsMP1yCDJJZzb0ivM
fUpqs0yLMuzB3VSK+o1LX3W8vH25G4s8Kbklb6Kqpnffo7UU45HMrPqIr7rsByN5iW4PT1co6kHg
AzQWNwXj5zTo8Z4ycePrFpnn8n55Y7XNtCJ6qaD3MbPCA4IXiVGFEyhq9nJzUoxyTU27g+HD4JvD
GzwmYkvuTmHDCjTH9H3sstdo1IbDxc9I/pvN2CT8jaOmXINv/XoQimNS5vvJY9Ki/rbVRvP20/Et
N7uYUmhKYhAUSUbcyojSXaZpp0+Pk0e22mnXmqUY208Hv3zM5TVqDT1ykVeCgNbXR6gHnE/FJJLl
EFN9vEH5L60tOAiTUOO66rj4iVQby7RImREZievgl135Bzy/zvp/diPFUD1YJP+ZrXL9e/xf+9ec
Hlzc/P63xKKP//yrm+Ko/7I1wiptU7V1659OiqP/i7OBWp6l2+BXRO7QP3QV+i8wT8DAOqIPIzOO
/u6k6P+yPSRVnmE4mkw5+u90Vqyv0Tyu4/BMtmu6qgp0wOY9fI7mMVHrhLVLvo5QuqSxTVkt2rgo
/J7qc7YnvnPRt7VzJGoVBX3/2L2av8LH7hlUCKpXWovBvAW25ijfQGb2wU5DflfsWIBYCNzUvZf4
OUpLzAJPKTT54kCoX7YD9bEtXumSoAYBkpUHfvSkvcFp950DUWbJR/vuP0f4EC71uXdkys+IIsCz
LE5w2/sSP9SAZ6JD6i64r5znXtPuox6kilhHjOavvunfFfhRDB/xdyvW7j8dELdlNodl8Tk/yPTE
N/hx/+Ht//xvS766yS/lWKbqqJbx5dVLwTNMQgP21pM3ntT38r65gbKg/ui2+TtXuSJY9e/Og3kP
tM08UbpIH5Ste+U9uM56uamrjXmnNVfamXH0Nb9eDuldCqHwOm5W411frdtNfD2/QqlC8209OMlu
SXxMur/K5+j8f7k7j+VWoiy7flF2pDfTtPAgCNCAkwzyPTK99/n1WmB1SVVqRSs01YTxLA3Mvcfs
vbbyJAa1+Q1/haRha33Nvrmw9Sf1jrqxwvoHX8XWjsQNrIZtP8hSH81L8TIix1BITYFZ4oEOVlZS
lB2JVA3GTqndHYoDuoe/M8OFTW/YBFCVhsutAPfs2pyImJb2XWDuFLf4qF7QysV/0hs/jj+/lT9r
IDyviZ8cww0yayYJIznLm+lAyjnCCD/9XjaFO7jr4iGagpH1I+/ZkPQWWAJhK8Ku+UL2Mxi24BZf
zG1n1RW27cdouoXstS9mYefQumSPEzq6Yda0XsIuyNPL8rQSaXEkbaE1b9Ul+45UWC02BO6bFqzP
AA7Kt2K6iZNdpYgP7eiwvJefuj8BvmMM/JMySjvq+naUAAh4tOago0fTn1BUkAJHPJJhZ9DUlndo
qYpyXKmxkJuV4kUVfRTExqX9mPb6V/UUnvvqJF9puNnGjdUmIbujd6znJBBOxW46Rbtx3URP+h45
xwJt3oHcWH/mu8ZEdmHHl8pVflIv8pmKIxMWmVV/9akHqTmmJydP3AnfAf3W1VNy6+MjeUb4MCYH
yl/q9V65XwNygjxIR3hsoetod+lvSLaFrR/Xd8y6llucQyf/iI/yUYl4aLvaZVGHGIRpach0PjAO
M1Ui4ax7880if0SFiuLm3+0FNdF8gpGrnsU7ca3acwT0nRUUPB7o1s4kOdZt5JFAB9Y7hnFgiSVv
0s9hC+PsLD+T22G+RF/6aej2vWAnb+GLeWECz0sbCWXvonxTtvqpOE9bsUcldTAusBeR89eb8mvy
y9pJN80mfwcRntrWBoxyerSerNe1sashMMCqer1T8O6w8++RKA572MvpLa2c5ozr8Nw9lntIXygA
ANTtpnfoCMZFxeJBuiC8Ejf3+k99kzDTsSXPIhTH61AJ+tZF20Ewj48Qx3VioKYtnm7mo39ahwpE
3uh+6cGmT7GY80Da0hSkx2UT1htCMKC8norCYbB8zFJHQnrywmhxEdHM0vQ7g+6OAIlFW/qbv8Qe
tq87Iuo8kO1lMz/Rs+gBNaG2TV/6j8XdLJv4RWXgghACZe3ZALVBNtQt/Ox+hG5HZIV8HMft8gaX
2GO6ZF0IepgJug+WdiuicA3miGmkbZ6V4cW6jMf+Hu+gpxr35Vl8E10SklDkPEtnghb++/OR6+/f
T0dTkjkjLUNC3qxImv7v94+cr6Y26WxwOvAgJRNSNORvZtK5//2X+S+H8OPLaBa6AuQDpqw/roh/
CeVrW4FUiFBqNpo03R5fApjtdonmb8bmzOWLnoF7wxX/P2uB/8PRTy7Mf7ldyY2TRRMBhUrSnyUS
VfivX5bIcxV7a9dtGFuD+EpCT5vLdFNTbtqlrggfkkYMkpX7Yf2aRhaKAvOT9TSps2jiRjYSW7Ve
blUYjpvVlHmrsbjxB42JYKKIh2yYzzN5a8iH286XFFZNiAhVz5xl029lqfZXqDV21nSnfubIyAGF
Q/jZY3JIz+WqNAeVUBtXSY1dphNv1HWvcj0Qum6QQD+Kg4XRo2JFZ67PfUF7yqucbeGykRVQrWb1
wgphuEZaJx+tvNw3KcPQIjMEWtao3lp9d2C7lTDy5iILxfpujdWWKWseFYafa3+GaHKaEs10q5N3
ByRBqArExD1c6UwKFHHdkh6LGAjL3mP2ikQuJNa3bZ0aRukjS4/3Rjk+JSU/Ak97z3FgkojU+U0r
CbtKxNKAgupNrlvBba2VVIY2+RnaPjvJE06ppBKvmR6qx2RsVGJIIDVXsoznSBPYjC4brWkvek4w
trgUxCSzm1C1UuGbNH/kWyyFnKllPLu85ELo9X3lapH0IMGvSCMbguNmsfQFGaKBkorGse+MI3t3
XIXixMVnqGdI/wueHfVrsmb1ZPWYstk9wonON+Moo7fotW7LpoMIivRJqYQ/lsx3VmrrTQMixvdL
7BmI10oNN1qtc5+t8jkd+2MMTc7pKwCycqK/wopcIVJxUcDPQ09MkTAiPZOg6dqrrl+1NbqKdYu0
QoJ6G2+ERXuS5r/NrD2vtaCQfba8zXr9Ws90RedBjAuvm7vnOS6vaRjd5KT7m5ozngNewKtKuJvW
vT1+rU6eNCXmI4s69bVCcaP54b8QBX5EUm8g2UwlIDnWYzjFVNlVZUxeRZoqTptGp7jWXuCPHwVB
RIxv8Uyb8q5KKyEQclXYPEjw6cg0VcFfhWpiei1rsuXMqWJaEJm+MH+j+3ZFIb/Ntfw3BHE+LWXL
wcdwVMwCIRsW4shwJsWD/oTUN7IXbob+RAAuDGJSQ3h08vUoLSxh68gfpiuzF6dn+GSSqwlEHshb
DPB2cB/PmRgK/px/W3nkG5gHlFhzp9LwSIdxerPZqE96XXKDEr5G6nRZ4bTJiGAvBkeT0A7OrJ/b
7YCV+XeOLH1oo+AYrWhnFF6l9p3iLpqv66hBHxlfzG46oD8EEST6KlG9D9V6h8Kho0QDRKvvC6PV
90oUqUFSFOcl1giHi0JD9ohU4dJoB+UQCoMJKdg4rURiVWCVtF4Nc3Qwo7uUUrPFK7CwIB02XYax
Cq3hPOzLpmV1H4WBWkURYoeUiD+NLUTUrRCgOPmYYZqda45yBPhu3ElDB/oQhRByeRJ8JTHZLTB/
jQ6s/e8HfZHlXZ601Gyy1cdB05tPYT+WDhjeju0KOzF1Af4zxWIG8WXKdob+mWYPYcrvHyXmG0ie
coe7AbPQ4x9psZX941ej/Id3RLpftZJlScRotWhU8lnAb9hxn3N8zlYe7uJB/m4iWfBleUy8JyB4
7OzP63PH9o5098GuN6bbHSsoGnYSEIpGyRje5Zd1I9/T2uvc9pgf56NEHp3d7SEiwqy3QIPZnN3Z
fbny3m8OD+zvTxtIHsvK4qCczLtdXWL4jHf44eo5/uwOqj/D0bDDU/VV7CnZRRsbl/zOc6S/m/vu
Gm9UzEY2CfCNeTbqwEDoouHXgwPFA/UQIEyq23aOcRKf0F5BZ4uQYYBkhLIU2Q+YhrGVLkQdPbYe
dnuXIF0aBzZa/DeDAtFhKaV9mU/mX3PbfCfjPUaOmrqgn9WB/zj+NIqnvU4HUtUxNAuWU2ZUPU7W
u/nJCozX6kYhHz2Z9vxqBEYgnhPC2ByDS4ychIvyQ4pMGpAK9rV+pKttBE3nVTKVNpswymZX0l3w
CRupoVXxH8LtXYVAYeQAJYghPTGsbbVAJ0kq8yJ26RO6DZ9oMpZ3SreX1C07uoV3W78HYky0xMgO
2dNEvDO4UOwa9RGTIdwDSG68SX/SJITZbnZpOJv2hTd5ienHApnlHAjcJ05bOnPjEs4Y1V70lvdB
7WoUpyeT7xxd7hZyaPsukySEkXJyqoW0FjsnGxNyzVmGP7XlwxFLTdXhxbE10zcbW3endx7jjPfX
EiAobhWgY46pH+bBZ1XMnpY4j0Wwe5RdXnKpeLSoLr/hGSrtvv0Cf8nTA00Zywwoa47xs6XvMqxI
BNiUz9NI2thdOHGEWSdN2+l3nFTjhpdFIWx5iB90y+hKAN3fEYJc5tGS9ewCHuY0yVmpGc0bPDSU
8OnJTPb6X80TLutreKZ/6u4txuXyub/h1OFrRx+Uvu/lod6Of+nJSsRr34qfnPRj8TmQRKnY/dv0
kpD9Alf8xNsm8/pqY04sk5zqpfbba0yrxar5zjtA+Spo1lIXEQCyZ4tMOl7gLw+AoqudsheNUnV1
ASHqqWfVHmrvt9GwI7ZdfP87vl9xOMrpo42jhAIs1NuGaKNwcprGJneqeZFim1EgPyafehyfiInD
LAzy0TQPkeYmmccglQfRoJE8Za2jHaTGM/bhzqQDNelreKZ8PkeTuTxBQDrD1yF7jdag0B2dsd2w
F77U0kueI2kzrNgPgoZC7GSdHxp/wnzn47wdDyT0VpHPK5c8IHImgnY/ZP6863fZMY0IN7bzv+SN
pO+idcgPIdBZ6O2EaVFsA9z4ahs7pJuzY2qTyDbeeV2xT4ZhCfaV4Dphg3L6a/gi8GUDmLI7xJsS
mrbpZu95QBAuxQANGCDTV1Tx2bkPQlCOE546Jqe2gPNVtgXTmUhIpGfQvenQ0JCX7nqEz8aLnaMZ
Mf9HK9C4ODMypgsdObKx7EaarmBbNxMY/Rs8dWUOTIcwIEd6l3w50F/ygGHOHbb9yvWxzY+Jr7yU
zBU847AHe7Vep8JDq4W0/im/0M/cez99sBjUY8YxFrm1SzSKQfCkHW2KE0DJ9/Ed9/MHP8OFTtcE
kb0bAwIQo5qfGg3i6llbfG3zOZKcpXVEln/gI08h8H+7dx60a6QnLm15/9ydhXuz165sNPt3E1qp
/RFvuz3WU48y4UIEvTXQbDvzeE0X3wxY0oRbonS+ZK+AVW33Tw+VzIHQqVN0av+sir2gwjmSYGCd
2YmplFsv9Rck+uNDM3BTTslLto82qryLlJ3KFmax5QXtwibPDnW/rcUn/aIejWv1ilyMAhPyRBmh
YEVyuWn/0hqgsNq3W0IOu916pqU7ccMwCqFHTL56ggJlePYeJs/OcI0B44pTFG4d7njc0Wa+Ax5D
4gox9F1SPIW1+tk8ab3TSr4hBCzdY2EzS2QNQCv1+Vmq7CLOh0rdyjD3DRvfSTj45ZGxyoTmoTrQ
VUp/u+aLqsJCjtUf1Et8Y9Fo2pJvXuTAuuJRYVuI+QZcKYBYNXEICRzsdhsTawxm9ZAAaPBM69Sc
iO4V1VMD2IF35c+IuX7Lyy56W/8Up99jTvWiXfHBdGViafvBRp+yyPKWpyKA5HiJkp0ifeGeTM1L
NB2TD4w3U75fH4tBxC57E7Z+rh85/AcwyNk+nG6DxCtd+EE5E5iGV6VPnD8WUr3cumW78bp48R/p
De0jHcF0zO9MIJR36cwAZFRs6ZxvV7+5SLAMqecu0Qf3EoeBonxao4+a5Vw9J+iN/vR+1DnFmyg6
hFLgMMEv/cgn5CrjfETjwT2sY0Z8meuXyKQKdzItsB6eD1AHvsRpd08/esPJzjCnl8v8HobAkJmG
Of1W4RWbAn7A6+qtgx1+wFDPYDpIXv3VvFQfVXhQX+vkOX0y673Fpn2T3h+FJ+KozxkZM1uMxEXo
ne1SIGGblYviTdpg3QhIISpspLXNRgz6Le3pcEzQ6rVBI/vDNzlKPfYXAkkalJj2cDev4noKr+UG
6dp9+MarWFMF3IgsYy2ptIT/2NFJ9IoXIHnhU3VBnflcH1AYZp8I3ZsfxR8+auYbP8uu+JSVS5E4
HU3dysM+7iesfRThV+685ILR/WkUA40Mll3iLR/q4DYvnOqoLEs+K7OxE+7sK9tPbhFlY77iBUQm
YZ0ZKH0qvvjNbyQETBHuNaxqrjoHITqUBviAE97YgpV77Rn/khb7cX4pvpWVKtYrvjWs7NlltfYZ
8YCeWfqKcSIyY3wiESzkWlzEDzL0aBW+xlWkOSEeIXpfdTb6GRcUwSAdgmwmWDS2qHXtZpJZl6EK
ogRqkpZG3TNQhXYpOQqBJNvqcaFBfy/xXR5b5adr/7RoKZ74mfDZ4vsOt9E3NUx5Rt6dXIAEhySr
UyXsjN5rW8/KnPrO7pMnTv0OeRrLnZbRftj45mBdoga/jQe0VX+mDxSsMD/Wr+abrhF9XtU64Q+x
aTMXDRZAk7hFW3uLZpI7uIUcKTB263Fxi0MRFFSX7kSE2ymjzGhrMCEBwjtpdFEik/tzSjxEQAtZ
JH/FLSViEqDMjvbqsdkw8ON4abzolN/LbUq2mNN9DURGMta8NejmMGja3BRnM2hOprkXg/l7/DZP
vCqFyClu6zE+ln+sW3Tuj2Rcq1/WNnltD7jXmZ83r/PiL+WPtD4tiI8JKEdFnG5LMFytP/8xTIxy
PunXGlkq5BMXIFvmpCAy1YxkpBALQmZZ5XGeGy3arXSxsWaI+ynKpf38+xcS2v6x6IVAxKXtkdFA
aOnjb38//P6731/9/jdjQiBaZhmBa9Ug7a05QZv0+9eYoOpduDzlUY9gIY0vnUg4pDYraMhEO4k5
Z/qGeC4TPIKHyEKhqYrmoKhJJk3nglredMjwOUOA4Y1doH8soLC5mpFdEiveo+Lge0NBCQG7EP1R
4AZZDdGyw7JRMfixnZZHLN+Dhvl0IHQCEQUVlWD06P1FrwMxgclWZBhFNhJUkjjy+rS/S5keE7fe
TVcJvXBSlLnfyEzYRdIG4QjohtuEUCRzub12nWK6pFp+yoh8Katr4A0gUXLin6M2l12QC6035S1D
czksfCWZ49ck8bUGq6eQGpKP1RCDtxK2PhpR9AFoldwKp+hzQ3VkKjHm5tS02zmiWZtBz+C/36uP
8KU6WxmkmNM+TvOLEMJjGEWIKnGn3HWVNMX1oY4YID6VJAnaqpA+I0zembWxN7icULrvR5xkEsFp
1I9UyBNZN3kSfkCy6Ha9XDKsn2mfU86/btV8jA44IJEbGNU2i/b01099LeaurK6MxAn99Ih8pRNZ
KCoAsW+jyXqJCwDpJID78WjuOiM6hPX8rmelvB0nouNh/T6FZJsPLRoZS/pWa2LbtNHEnrmkaSCG
D4WCEKSDmt9Vk2YlzEBgrmaNOXXtAVSF8/MaXYqy1N6BuHdCJcK26u8Y7hgvT26ShrdG+wGzQNJ7
lL+Occ692mT4VVrrpymNvdShs4QyxOSk5HtAZ+qhdPUm2ST0tFjfhN4cN/1MsFYjxj9ktDNGohsy
8fjG0xhvQmZ5zbC+NBgaN4A/QSIJ4NojcCc0V9Pb8vhiskx3imhRtgi0m+dcw/tpeTpKUQKXBNJx
ZLA9sbwRa8bT5AAQN4jYNoMKD1tzP6xvaJPfxjI+ofD2RgsVbDtWbz0syn/83yLVfkRzm0n1I9+I
/p15WmJgA5pz85zrYoP2U7z1ovpezhm2AQ8BvaBS3oPaoLi2oPVPMUjuiO/ggVbp3ipt2uGXT926
pERVqv6lbEDRlqpCrT1ZX6TvSEn4peqUxsmIwaWiYK4LNgiwFyz1buXSO3SKjhaUBVaP+T/DylCN
gx/hXHHkmBVK2iSApvI8kNoi2j7HhLjaIKwfrvkmqKSEZqYTbbkxLtZivAopoV+j0VJPi/esnr7S
mZvGhIy8WMyDin6LWhO11wBuJx01tHkvzUNKlCocKblItxx3hA/FCYq0Qlk8NCM9sbiNbltlou9G
iQvAiIhnVOPAUIKRvjTtRwRqggjDYvC7DjgE+Y0hvCdNlUqmT1iCzb7fyrmS4V3HcZHLZEUoI3ML
IVLKbdcw0UvYIHJEesoCqaINwfwr7NuioT6bVnlJpvZFashVH40FsEwnIeHon62JSDAMGy+F2pNZ
KOOMywyMP2RS4F7tAYBVrJNFI9rU4BoiXfChL14UHlpenXIJNZ6SVmsRgo/Z8JZWOfUIoYtIusvi
YDWvCiBx+v70bvQW66sUVpYKLyqNzNs4pYdV79xQVjMkoGJQgWuw5xHlnSYIC/E7i3yu2QMKYjX6
uoUjLwdgmlmEO6GXvyLgZqSQW59NTudaxcULWWs2Ub5UleiRiAMHfqVmzalmzND3IeYH1VXG4Q1k
3C9/OrX1PCWfb2GxJqozOpid2ckf8UwhW/d3Ud+Tj3Bir7GpDawMZt99WzOL+6JzRXTZhlAeq0Vh
NlNER+e5MrVt0TRX0TJPc40oe9LZtPXiRFpz+7eGXbSIn1FEsBNTeZxbCSZyoQObRdzPPRP8LmP7
22rxMX8IpdglUPDQ4iz3T52cEUJWKOw7LEPlyJxUId69H5iKtATcsnWdnhOzpPBIk4tIxo+Wazi/
G9a+czUgarauUZsWPjkkXKxZvem6ddvr4y5MW3FfteCpUjF/nsf+Dkq4wZIAsj6SI5plaiLA6JdK
ED7nEU5YrJyjsdwjnTgTZhfxbAykiaa0khKGcwGFdt7FuqNq/FaHdLAhdzzA0Y4/BGMHdVRuuJVV
vFTzxB/VjNXaadyjzX4RCYLrKqLNO00K8CnlrFYnpr+jHHScZrZuZow7RuUkrXADxkUP0CwP9kr6
qlaun6uW7HGvCFuoSxfMQI+BMwHtc04TrffXGaKIE07GZeB16iwqBzxJqoraZa455PRN7FojlbZq
NLSgC2vgWoobJvVGUYQgqRn0KTkJrolUbgED7EczuQr8/K8Jw/Osyt4zI4u5iYFwtFxkUgnnpbTI
OFdHEVE40BVZKRghpwrnVKsmflzT2BvkLyI+B+yRCEO1TVP6jhU0iBiliY+FdDyjoN6NqWm4+gQk
LJLJOFknyVfY6zgPFgMxorSG+vKpZhapEbBXnKrOtqsIz74yt2raD54pSIIdD/CHygrq4zq7E4oN
oHjw01aZeHaR518PV1+J6cuAVuhOmApPi9oXW60m5aQ14ZENYO0a4jSCdJJ/pmZkjEu0+3Qb8bt5
JqrtZklpHTBZdTKOkGGMvRVG5GL2164wmWv27ZaUnk1uEHhotNplKrhy63XYJoACSZCvsAIYh1oP
BQLBuWxYWuV5cm0W4vSaTnuT5xo3WFbcs1B8mdp4CTTQWn1ivRkiaCZ5nB9OthCCUwekOtLfsf0z
dUgFV5NQtKoFzg1JxaYz5JNfSfI7wmHQUDozAfMxs9bk/HkVhH1cr1fCXFQqXfzbwFl4GxfqdDPL
Cn6UKf2FNt8e1bQLmONDQkE/6o9h/xx12yo3vnQ5Ed0OM2ZULD9pFcW+iYAPEACxdKrqDTPzNUmg
YkvUWHZgOTvNzLvaaP4YDeYkSeclEXcol/u5093Ml4qsceSxlJxSll5CcYiwDtEoqKgjqpCQ3TxN
rlkBpYgFzQPcgSqoYZWdjUggHtTD0HJnNhrLxFwj6o2jrFAZcLAdDXGGn2mB+OwqpydyJ0jK8Twq
vmDigZRjshUB5qm7rpjU3e+v/rffznlFFk9F49pkXwmbIU9SGm03mfG/fvj9M7NdLC8Ro49fH/jv
h2bkHcCBJXlFTdUWSvJdHCpl1+nlH5hiHZgfC9qQKEDZeSi3tXhkwhdHNKUSjWyKstedcUggqmKm
mdO5RXW/G6OIcHemTlqOTjdr8v/8MCz1RSgUwwcZru+6dMFPK2uVsZNjRf/HhxJAx66/W9JsYFf6
54cEeQEMsWb7v8SMv9pGDbnrby5DMZlMxRStfBLDSYYhoWWHvMnU4Hfb/f9tbpoiSf9Xbd/uu+2+
l38X9v3+t38K+5T/sEQZU4sKTU6zFONfxH0a4j7+3GR7CfyXv/hncJpEOppkGKb8kCMYyoNk8J/S
PsX8D4vPJor8jahKoqT/v0j7gCY8oAj/Kj2zRE1EKixZJtgzlZPx3+UHctOSujNo7aabgenFi3DE
ZcvbwWIrlbbt5HQRBVrZKsSYFMzxWj10BfaGvKXQ3GRhc4us/nmIGlLY+zQ7lB04vGSiHsRqhyfU
JHQyzavU72a8Vuagf6jFHO4BrZzaatZ8KKbKLtT0rSR22baxdPYm7+lUtHsLphKxnYDqqgJvqtSP
hY/Yv3AV+bHHSJTl2nyGUvrVmlWK1kfmgGROXxYgp4iFfoXnC/BGsEh7IfTXpSKtOWgEoAWTwDAr
r5/Msu9PGNRvZs34Qhu7gLax2+LwxckiviLKFDyg84kTz8sPMejIbdhDoD+XUWc4LOZ3vcoCiYyj
Lojm4jwmVngbSvWPMKUfjWIRhyaa41MDiAU0Q7Xtc05RAbIN8u6dQeCjLcpJ6hxb0DKVrKTHlMhz
txOheZl4kvA3IXdYqggBm1re0lUyfKLlyQuiMgzVhiymKC2CNppelqEtNuUU4BgtA3niM9c6wxJ8
jygwH2k/FYRDXL3vUc2wmiv71uqM9mPjVjUpfsEJehcn9o7FiFDGCe424hoHlW0LaFunrtaebXp4
0yQWi8KE4LAcNLgLMr9rkVXEOOlGnBdeyYPotiMT3TwqR65S+QMYLhnEwJCGJd30k8ovGsr0ru8H
B+KqU6XkYBpz4Rs1nzwPs33+MGBZQxkoCmkSffVcAZiy8bKR5NmOPWAiro5CZD//+B+TbgiAe8Bj
mSkaMSvlz4oZShLiCOKxlo0o83C0FoLTbkYVMqrk2LWvojDzpHCnQO53f+2Ts6Vu1mF9LeMajyhQ
OLxBXD+L0V57DMBTEh4lomUPZtYfpkmqfHWRJ3fREAMoEn12lk07OcNNjKQlWEYe3rF4kY352Wpb
HbhnzeA+2y2m9XBRSb23Trw1al50mFsOWIgST8FutjbE32k74l9f5ZmXGqmsAa/h2ZdzOXRCNB+r
uethCHvR2myVmN3gbBGwCSDfp3diO0/RbTDykfGZMu1vHX1ShPOSZO/leq6Qou5xHUIU6nOszOuM
GoMef6bUzSx8T82U8Jofpy9df69TabwOwpsmoRflSSUnfhB4UiEZATQzD/QmOQaj+H2gQtkp07rS
OEfokWjZvEKucNvI1WtjZD5ue0xNyVRuZnimjt6U2raS2iuy9P5gIvxhQ236EqU8gE1W8a00BnrR
X6p2kIMQKDcyTrDDRtGvxzwnLDHWRRfBVo3jmS2TMjtSkpGtHFZKYLEsmGpePFAhRgChgiytm7ao
Dw9bTTwyH8sVIqwXnCMetAS3rqwNtl8XSdiH1GuXFvqIl7T5lWojOvCtGE70xDxwIEuk7K6mwpZt
IVZUMkZy0gfCoEyeUrqp4VuvKFRSk66T1NmItcuk+Zmgo4Bmt7TSkuVRTp08A+QK8xiJJdAkpDKs
VKQRRbRaX2YD0e1cwmYYi/wrgbzqFEv6t4rQ/6lRcyOXmehjjRHU+uD4pe3EIHnNBxdHLGOSchYo
IAFKSsNG/YlM5BThxPNsWutmmaXdajDY17D7HAhvQzZKErhPktSVcDWG6fDhcTCriptX5qugT7xE
yeu+ZKU3TcJ3JmYvgDJMVxLGrVKwKI67jpx2uItN9W0StlmHpbaXRSbhcfIlzEVJ9F++Yagob/WO
vAO5yr7aTgA9EYF6SBQXP/3IC5qsPq3mDdTK2bnqITWrccj7dC4QTA2mj0luD2Ot8PTHPwJNyFCo
LDfRimHfbHIryDTJpXOkt4ft7aWYw+3yQ1ZoCyIKQHteaAlQlN3Mh1ZsUhbUMbwUysoTtuTPMs3D
DmG3RjMcM8k6mQUt+TSFqBuqOvSH0kjALxICnFcdmugk+k4FMCTD41BN/kbxeGSQMDrokEYXh7jX
mZhOS6GgO9FxVHczMegjyOMsGji2hJLVbRWdMhHpjg4Il1gf8ycx6IX1Sh6DtdTvXS1CVobIC0mQ
7eWshCIUi4ZOr+i8tgDQDchQOoQJAJxBGXO/kPvmSV7Yj5RQTKK2vqAeq8/GKCSHMgf+2hUKo6Gu
dy2y3OZBHLcwGYWDGTW7gtTHS9vVSIy4VYRKaBB0CeFl7JeTpaSsQY2E+JvE/Is7ZhcJMnbdPp5h
Asg/q5xqh7DghyhlJpFy0nTHpmMwuGYcTT1vz1JW6UqSRPEacyCQer6LkbX42ao9XgabIu6ZQLLf
KMYShvTj3hpYo1hpd1IZfTCw5N8tDWcd5ayAICCu9FOsD9gCZjQwYfzFbf9IwuSfzcV4ndvPUWTx
MmbMV8xxZrssNpk/tLPkGFXybK39Q5dyJMu0DSjN+IGT+KVr2tgvAJHgDxPoSB5vxhUt9ViDsm6n
0JuBjJNXGnl1pq4bdZxRUuNo0GfpDlLXCvTcOhkh+wWrfZU7wSD4HNEZPn7nESNAKyxi5wTjvCbz
acC8uZH08I+psvJBmMi8cDKR+E8dSyjQ9BaPJzqHVNwwGnvuBeCSynA1ZiNQ9Vx2+ilBdGNpn6ts
3riGRiDVD4gSYER3AAfpmSoL/j4bxwcogm4WgKVndtIPF7MqScspHRYBPeVwKlIJBB56p6RnQSwV
7V1Rel4YnLZZWB86KVt81WxJClykL0CgbxV2+AP5B79XmRKX/U5GOCPUFEgaQBR35jY3pMfQQ5SD
UtHDnRRjApl6ZD6LhUImYceY3ruEMPcyZaUMeepmqd0J1WvsT/gnHZUH1/lVcK0V47O8Vt9qge5l
EioNI6SmEW15bpllHytJwzor78Q4djoOOWoTJhQcDND85MHL6y3R3rqKsDNmd8NdmDipzjSorvXq
AMyEJ3SYZkfUUS6hPZ62XIqIp/Htn9tODhleLdYznf8fc1Wveh2OT5KW+m2Xms9Fea16tDi0yR2r
v2TaT4yzrEE7VNzNBXfjM8pZtrVZb7GOzpWAlAr4kxbacSN5qtVmYNe8cqKSFKG2tSvr7J1bU7Ew
7Sp/07Bcr1l1WOZOvA4zDrRovP1+gOT0smBmPE1GN95UcEnAH6NxE0bEZuuivIILCLFztKjWE8j0
ms5n6tW6vAikaWsVIkpEnxJnYMID0ZSgbOtew+Qhcmlr4Y0rsTphehf9aITJxIjZuImRDNZbNWAN
kvvtECYLETqUsYQ0612fNcuTykXwumGS/gd359HcOLKu6b9yY/bogE0AEXNnIXpS3pSqaoMolYH3
Hr9+nkx2F9W6fWLmbM9CCHiBJJD4zGsepUGTn+fOs+7MoBDSdKsXRgs2Tq7ysR8uRr04zVQcnKiz
n9OQh6Oty2FfRgUFh7E2d9C2ZwjHPR3lqJteDI3H18jQ23ZwFiAOx/91jmg6j/y4JjSAqv7eVr6z
NiezuCl0rIbDSsTgisxjgwEycErwNcd4gaYhJgAYo44oYggIeqilzwEgyXLZaPxuV9e1F3mPhrGM
CE8ML1lG76O0mnllVcaWFt/D7KZ3bk91Rls0FNCQdC1CA5ExBG9Wy9g9Q+LCpwCAtJhiF13ygyjQ
bR/7wCfgR4U3KOJPWTg34Dzot6IsE+15xcVbYMoGUGPjddTpzEZjvaNPRkm5L2n94LOgWbLQNZj7
ztw1C4j+ECJj0lP0908FivsTb62D4Rcv45U27VKqgmEV7Z1egDzgGzIIF/YFlf5bEo6HgjJTbri8
9PxBB8SUA36BpWrTz06q3t1GsWdvE5v6H7oKz/lEJ2+M0RVaurLeOXm4hSw8H2vTeMsYKIAXdjA/
rBbTMWGfep6bDjEaRDCXaov8qY1VQI3KDoWZ5HPc09duyh5WUNXR5Y113JDhOc5T360TuK9X+jT8
SL62YskfiEWAlnAzo2p+7VjPwvFRCqazue5khDJo1XVjus9F7td39QJtO3LeCM6BSC8IrYmpP6b+
+NamlfXAcHNqarRgU3O0VqgDAzk0wuaabGpCoIq4x7T2g4Zlcw4Cz3fTX3kEcHgSPAKiTp/0xNyZ
zgxLVoqs+5TZQsv76QieDZ1sMm8npE1qgKAaZf58fMB7D7tIk0eXllIcWdiXfQ4dG7pM3O4GIcp1
1wLWCecFMSa9XTtF8gRO9rNX8YvkaSo2A6I9lifxYEOI4wOS3MGQPQXlcK01wVdPoPUST+3TUASo
8M7dj5D37jK63qrLobnAvf/s1SSoaUVVaZkqoL9RlCJo7X6dKyA0A0B/aVa1bBwbIhEGLGuEb8eV
16UCWB5ZhJ55+rVJIMGnC+mtQJm+jpcBCT3NPbTeNgtD6xEBAvkaBG82esSyYfyrCsut2S7Dro6D
6qqmf1RFP1x3dHZdBrAOJ8Vpnwh72LtcMaBOXt1BGqF71RX61WpC9BblRNLb0nU3I2L+K+QPXlLJ
DRjS5jAt4C3idPRPzZSwCSkbk5fE87B4uwC+wloySPYBuu5j5QNtCatrYWC1Ppb2F8+0rkQcmbc2
DZp9WoZ32DJAXmq7G8qR4G7F7K5tqT7U+S4UokXcgW+PuVHKb4QH31MXnBL8tsiHaD0h/U6b/qS7
7XMolboJ4dBCVVCPtO+Q0EWgf7G1T07hoJHCwwVqgOEiNiPe+DlEEruBSpDUBvhCg0Gype+thaCD
C1RYd0YKzl0YKMAkLrXOxTRvWnzirp3mTbh9d7Kj/saqvWOcQNApTBHdFmYP0tXO64MfMz709eId
+hFNFUpLyGQFhNReraFVQZSXdjdwKW4wDkE0OoRCF0fGTaC59OANccBiBIKEgRAbOkI8o73/guAm
NHBH+1kk1duiTXhqR9wnJk/sOhqIwsYuNld9grFy7uvPTv3da+wELlhf7OklUayHJqhVXJyO8kDZ
CtpKPdohJDL2QpctXKCDFYZ/nHzgpM5omds04lUe9kSNdmBbp8LGEsfsjRVqzF8QvkZMssRfoyy3
Ilyb3uPct2Jv6wj5Zg2I6Cqa0CcDA4jKHwy6pcWW3CbOXkJEKIZNVQMKmNtTljKUE4UZ+vNchREG
CGsE21BuogXrZi1dZR90Q5EUtFlb44YyrPFwK117SFw/8eb6NaC9hr64/1BbUL8TqGGUVxHOD3tK
VCN1qgkQYlvid9mNmFNpuv2UN0ByXJuQfNEjY2VOr1mk64hATjvDoILWdHQj9eWnbYLujUX8FTmb
U6EV/o5w5NvQAYFxLF7sD0kZQAKAL+sVYJesjGTCaT1GjcX+PpCH90nfbCxRYZsevdkGohOmN2nr
XiNE84ApbKw23i4doSGp3wZpl3w79HeSq4NtwklkU7I3lISR3cKlM5x7/E952mlPr6I6+RS35DI9
oQHq3Ck4wpRiful+BUnSfEnvChv5wKAEnJQJqW+pfY86ylJt+BXtohDzGBYKrVwbI/AuH3N0F/+c
9QBoAAoDI7QpSA7CZAEXTb8joZy1kaX3YnJshMn5BMZC0GS1Os0iTduEWfK2IMMpxZBAw5XJqcDx
e5UjnSLra5TRquB5dpCiAnDxqrK4pAa+i0p2wMtst4TIGjog1W2+Z5VKeG3AWYkYo/qla/Rpi9iw
j571dIyWhxG5+BUShRpGJPSgUWbMWxqdYYLAH9FEs5P+IpWM+3E05S6qgxPpmYMNAI8vmqiWrKHp
S2Nd5ZRqcreo9ig5A2Pl1b9p69Gg5ygGFOjst0QbSO9H/WhH5MiFWSK7nB/c7EkznM/oUwGndkmJ
ixpWgjDXoSxVYpUFMBXhh/2Siye/SxGdGKWsfFYb+9Cun/ERDU99kt8HMzJzWSSRmK1U7KyCu4zE
6WYo52KHSPP3MeujY9BmT3Y/Z5Ahk4cOBXe6YibSTEC3OhLvDVUSOCgTRRc/jeZHFBVfe/QyKa3P
t1lbnVrUEU+lAC07l/W47Y0eXehKihYCnLar6SlGsIu+zvc2QfAknJE49Qzn9J/deHCwiX5HJFx/
6779188C6Yf59lv+87//1/3PomjnbPhWxH9XaD4f+FfrwUYGwBTQzW3DgmHoU/v/U6HZ0//gJWQY
bDaFD6kSxvlfzQfzD1YJT9dNy/Blz+LSfPD/oClO+wGhgrN887/XfNDppvyt+YDwIl0R19BNSpIG
CgN/bz5kRI5LXunAu7PqaUxGVO3z5Mme53JFnlm1AlFxzbgrMn3ZmroY4VbZ7Tb3dFnpcGgSutkj
3GSU9zGIora8I8FvEGyzw00OeQs3E2pxIhuAK7vtw+hDfM61rsLrALKCF9mr6DofBMWfIIfK3vMH
LWoTWtPjNCJ75huvBb4U9NDpO5a2lDXEfxiRRAQ+aJMfASZnDtDVt6QZ4kOTlrhHwGlaRj/ao7Yh
aOnJsLOg/9zWqHXS6/d2s0sJHKDEK15QxlWmOf2x93n+m1Fg8dV2LwjhxUlTAdQZdlGXDHsysC9R
0MMQ6qDltOGvkWpqaxkBdXf80ubKv7ZLSM2pOWlXWpYds4W+uCvGeJcPgFlqYbXUGRkJcUaHEhIX
Jo0Qqg/4GczrRb7NqYanB9ds3kjFERyAsF/iiyjcod6gs4dk8hwDusm8Qz6gpBwL8wazhoBiuwco
325vUutmnDqiCzs8FBEu8xbIgVUgG/V0ETyEilEBdf2+Piymjtqxn0LbjtDFT3z/WIrhJg7t7mSI
tzZq02trIFrWLPj0rjRJSNp+01RVusNqCa6lqGmpTlSVrdbc2CIYVi4lotVcAWPwO5xkBhlx2TL2
spL41abJhjsAxYWSMfoqriLwrAvh7kL4JgjjhmZE2qLy9hGFD88hDdG67wGBXyMjwIlQsJcxoSOj
Q1fGiTAOh1VH6LjIGDIjmHRkVIkGjnnrE2jiLPbFlZFnQAg6yVhUk2ZDMjrVZJw6ErDC1pyfAxnD
tgSziYxqZxnfjgS6mYx4A0LfScbAQkbDrYyLpbfytpCxsiajZlPGz5TwUASVMXUuo+textmejLjr
6EdDAN7ISDwHB7oz3ByrTCRYUxvumYzbaTZD+yGSp/ZOT8w9JIT4jYz1Cxn1B+NUbXVZaeSQesWr
BFCFzBNcmTEIUode5hAooPYHTE0aFPzcr53MNHSZc+AKE/I+ww1n6fTPE2I+K3oiHlja+kZ36x+j
zF4S0hhf5jNhG3zNtfE614unhbcdgQXmTDIHGkmGgMoKpJp14JeD9dmnON/KzMmUOVRPMoX4OB81
q9pdOYub8lu8SEMnmX/N5hOC22g9FeMDSuJbHX53LzBAaOc83AHffCan+enFiJim0wg6nETPIOFz
SfxmmQHmnd6iEln8yhsKeCgSriI8/LhfAnr6IDFkJunInNJrDGtVtIxbc9GeuFjrgW/5LU7GIyBv
oA8MSJvMdN9ql76gzFstnzac0Vy3MqMVMrfF9AqeW/rik/SOJL+2zIJRbs0f0q8GyTGoQC5C5ssz
iTMxvHY1ylya5rEsCZBfLzLTDmTOHTreqlxFMhPvZU4+kJznJOmBJxH43WRcTXSs1hTH34hfl6NR
R9tigvVAaZjbL8B/2TF9xMsRgDLcmBpvSsas2zFkIfyXUlqFMTDYdR8TCiCbutVL2TwJh9tqivK9
6TAYUc9EFhT9RqjR4bybwCsVLxkB1KGkcFEBnKeMEVHO0NDpXMGPoldu7htpZxkk+Sb36s+ON1J1
zyzKHSCqa916LTMayd3cx8iAz9F+tJYU1DYd7H5KPw0xrd6xJa8RRTJuhvYwE0Sups5pIR8z0FGo
6WTFJgHysDcWhoslj05DjWyysGDDUuhxBxPjQ8Quq5CEqUzmlyqjxBq7nff4eckgsqQB3sUkWfPQ
UclxHQKudO3K+hLuhOkKKWwryfTrAji5bR3HMU1ulxmHlB7l7ZtUxNAZne+1HK793oJdkuOolbvf
NegYJjqSO83MuX8b3dwQBgIdSpHYEOMRevt6cZ0fdm484r8AZByQ06ZxDbSMIfjWZfy2dOD++7h4
7TakZVcgpsGthkaytlDEAqblHYK92+tvOkrxmw4rIcjo6O9WxIYloH4/6A9aJPXn0NG+MhF4Dq1f
tSg+pY5M9BvfgLmBXZ3RJVvDQ421d6h0R352Eyzpo1nO3Aqd6a9QDX6yzPjGsQnC57ru9xouPKhl
G7tBh1MQA9quWgs3pH7eOigmzla+htgPRyRPaVbPFlLnt90QPNS4UNq5Wa8sn5uoElS9jC91lCG8
187Rlg4PEEQTWzJ9nI+RSV/VEbAPMtgnpUFJB4z81ukg0k50PRZAEFurcnkVSw+3YA26G7RCwXeM
wPyuTgk8RBA+NMZyKFCOtSNactlyKBNuuVkC1uhMfR3Qd7wJNX0DWpyP4oChbTJEsesJUJJv3eZ+
sddaFPsJgmkg+5II13kQVsbxuzcgVN94OzMJvoWz+4IbETTHutmETj4ddSTg03r+nmpeuO5Iz/l5
xp2B6EMXpt9H3z30JAer2nmNZ1yKiKHXffOpxXx0TLt7wx5fw2EBdVrDYEuuGRQC2pT+qRPJXcAF
dkWiQdi90WzZ+RDWTR2m4gCmOF+59NULxoJVH0D6bDFQ6YK6Ik9mkKyCA75vTgMiN9SgdiBs94Yw
ch5HvIhEdDQb79qoasIRGyI8xgvXaPff4QnwKZ1BuJMA3IQdN1dnWTcllIEdWGR7RVntEJbla9O7
eFEwutGhcemFY5LqN8GVNac/zKlGJEGz7tD8fVkS6IyJkSITQ7IGJx4hUoy+uLnpN4bAqqjsX41w
nhK8w6oseyxo7RR1/UPDuzXNC3QYArQffYROMu+ZDgq1vtylcjQDLYc8hqgyIhJps5VkYGKrCktN
KPkFj5NIaLomw1H3CuhY+mhRcSd1LUfMkdVk7Khx9FlebtK044U7gkbogzo7BOE4HTHUej9R65QU
q9rADUDIKQZ6SlIIL/s98Rz03xrkuA5auJ2lsGkidSQReYavrZZ5OLPDgEdWDp73qOQvl0Fkm76K
oqsgBtmWVE952turIaZPXkg9u1YizNRECYyqObXBqUZIyPKDvPOr9qUyoPLiBidxaG2j3QUGlHpP
TtScmqg92r7+7iSE2JdVak6d43zOy+kMmsXtqZrT6pDUb0sirGM5PFET9g+CWtuu0tLbKCwoBwCx
BLond3AXZP9iLzggowWJXZPX5imf8fO/UCqGVD4o3WKNpKwLGikL2GCkyC0mZ9+ZGoC9g+H8t3Xq
jB/WBejM5K3V7D+svyx6AXDXJFmAspQM5JFSawVReWzk5CzLKUZ0HdSyjd9oVlHOGOUvevlZEyVC
q5zW1c+cTU2D8rXcSUzjpzzF0apQ6wCyl/sWsfDLwWruwwmbFECzcCNgJb8FS9UcNYMKVgoTtRi3
DoQ0lxKCugR1qlTdY+qE59kwEK9mWoqNUr9VWqVqLl1mvtqsy+XLpP+hhHD9LDLWywiQIRGFO69m
B2dwuAWI4baJg74ThZ7zzxaGNUef59V3n8jWbulgKqIXE3c5ReryWOHTdlRzCFbzbcjJ2N2kFQ4D
5mJDI9Snhk+kZkNYDMfMC3cODlR8rO5VPUZq4roJvwLNde9QSPtxLyapMegeregZIORZ8BDNM5qy
alHN6XLRHhCVXqllf0hSMtFuExSu2FtV+UXzaWxjzwjqnzVz2jb3rF61cGhoSUJCZygxu/lrWweY
ni7To4Gaw9ykj17s7Jwm+NzgsX10tREdaULpbdrVzbZyA9S3uuOIwuxzUVrASLz8obAAFTsh2loR
LnHrsodIwXhJMifiGccfGXmYqKzZDjaHUU+AVntZssfh+rtpGOAiQLtYKfomwJiso5Pot3WfGehm
Wx7AKj/BzZAoIky1g9f2gAlEi1hGb0FlHoL81jRL3pBiIXZxSa0r3IiOyKZcTSjB3+nOtBaODvtm
Gr4MZhGjPJJ16yiEgJJkprWuQyBvYix+8YQ/27zoD41PXqbRf9/3OoSyHETFOhvxzeuAbbU6A5gQ
4WHWZvvG94KVz1vhKgqH+Na0iAgN6Y6LqVqZ71PKa8D3STUrqSmr7ONHec+9c42/rPywj9pROdKr
ObUfNeovTYP/QmP5N2pbVgsoqWoWi7p+W07mfVBypy0eGqWGnKjF84S0ZOVnIHaaHnnhhHQGFeul
FodIB1gHeICXEPxhwROID+T9pC/DVp2oHbmP1RwE0eqYNgu+dNP9ZVtQFDW9Lyxk1Lpapvj6LE7q
wF4efTnFZbFoHUkoj/N1C50PN+oAWM4MkwE/muJYATJhnZy9TDIPbPgoxkOSUSSUqkaIYfMocLPz
jGQFMMGUp1ytu2y4LIIAH9ElLrBEB0CDZjbHqkmYzt/MNtEZSP5aVbUV9H3ivKtKfl/qe0kqN8ZL
xj5VsU54YAv7OtMMb+tKIy/1Owjlw6V+rzAvIZeoWVO+l3TLeTUsQGGNjpSMmuD6Y4GQjsLV0Cwe
WEUXX6qcj9Y4oXkck8rcewROjhxbiMvLo5rzwQqc5y7rJJQXgxUTyBe6SutQym4X8vXr07HiI6fN
qXZFnGyQrC+ltLqGDFMVE0SO8w3aywxUA59SzQ15Pu8ybdyHUkPbFhV8APq8JK7hpuHRwKwohuKo
rmVRA2Ipr01dTDPaKIgUerRW/30S2B6WlYXjC/LbSaa1B2/4OicjerT9vKsqIBk0EIujKeC72p73
YMnPqpRxmyQNu5NanjKaW+ApEP9LYFBSa3fyCu2HZUYHvZkOXvqzkzLPapJ0vp3veykOq+caDs4h
Vi07fFuOo1ynJm2Xwghy+boNeYep49SG3pEywbQ1eAMkatqnDR0lNO+v3u0lT3T5j+p/qcP/5Tos
eznj5QxqTh13WXdZvJzmcnmXdUnNwxqE1MxaN/kUXM6sdnbzkSjkfO2XY6IMiazFMDeXVeddNBPZ
c+EAjO4razgucz8c4eSILaYXd0r5uJyR5u159ZLi8yhr8u6jeBWVe1tKIauV5TK9AK6OtnaSiP0y
0k6SmuSYzcVru7EMJE/kLaPuXHWfXCaT6902QWxuMd+p9M34kFhJc/TcbEBZndf/KEXPlwLyLtg4
Lbnq5Hu4SlxeJoa8HnURejM8jag/AXqcaeFb+V5ICXG6GO7a8yrZoDBieA5XZYN2uJXX8SGym8RF
VCRIDop1EM/GvZFBpcOwi6TASLujOgdvcfoo4+J0u8bIGJeQlI67/FfTRfVZUfA/mIhgUaD/LSz4
P/oBUmT45ucUfy8/EBHkYX92AwxdWi/awoE4qAupM/y7G2DoPn6NlosGF6gzF3+K390Ay5UH6bbL
Ua7kCKCa+BcVAZaC6VO1p00AosuwvX+nG+D5H+0bfR9CA866tuMY9CSwg/ybEGKd2Bn3c5Fct/Sr
ieOC8srCb2CXZtN1AgGJu1oK/EemTzQmfGCzkWuAu4SNGMVtvakj57udR4gRAsQam+kIiW88Tyw7
ntAn9tADzeevucFoa1WMk35Ro9GuZgsPq6GNmu2xNj1vV4spDXTMh6HvqdFSDcGVVd/XeT9uJYXn
qCZG2zKgqVmsjopDnP9Quuq+fCWpCTXhP+fUYk+zATl7CJDKHnKRIYtyhywhiwBOktllt9jo6eRI
cKnhRA1cSoT9sqjmfOR3omBesNcgRQzlxJLj7WXi9DB1e9s5pTLRmGReoSaxXBw1R9suMWqMcj2W
c9MKScZ4VQ/AJND7iZgKZYMwlOVjhvLaNhgsBgpbvsvOs25vjod0enSqBvy81c71sZYJkJqoxSRO
io0Ra78azevHE30IBB9aF8krR0umk4uXeEbvAUMeylzV8KPL53utt0YgBGThrZ9jX9TfNYku0+Fh
5/EyvXK1VJoixt0umwbJNt4ZmBjuDS9/7iM6jFXU3I5G6tB2qTd6lYT3qKHXXXNaCt7UBKKoLeVh
uRsM4xuAtY1raVKKxR62RMp0U9IlJ89fshiObJK1qFNKE1D12ySifsmWrg4WxLzsT+r3Cxeki9MW
2GR3b5ck1IaQ1ghjD8Y1sGd7BdTuJ26/7UYEcX/kfu6Pao4E5M+5yzqrGlFjuSyrfS6Ll+PUOt0P
wHLCI6ZZ3ld0Gv464f/jNB83q9OGZoTAnJo9b0c/hQLMu2ulXMDFfbgGtfjvr2tkDpYWC0Vb+a2o
Sd7of859WDcgj7LTHB9Tou2Hf3X+Cj58TR8WJ8rCvCTBQquDo9Godg3Ml0w+LrEMN9Sk+L2Yqtf+
ZVltboqE+p46Rm0573Q50o4X7LsQc4hkcvJPp/2w7vLvq1mGRB82q8XLPperKTpUUzRz6tZqF7Xh
n/a7nE8D1LNtUhybf3/Yy6GXdZfPdlmXtuZdA1SKO1wGWTSKX0pifIjARCqazIeqtmz0TW8QpTam
hubZx1lT5kraHN4liKxvTVFDIdANyIdCC0NgFZzjcrYPi+pckJRJYdQWn4eNRFf+8zlI7H2HF6La
55+OU+vOB6t91IWcz3BZvhz9YV2ZT+YB4ZPyMALFZIT8iugFYLsjDPTqCKFiIqCSy3EmQIZ/nHVm
YrQsk8Pox01Vvwczsetk6io7DID7Jf0jpih9pexgVE2lUa+EdzuFateL8dBlV4rTOaZTtrGdUwe0
9181xUsdpDViRmgIvP12mdsHtUHtp+acVtquXJZVQfKyeDnNKN1/1GIEWxFdCGzHlE/VB9sqp/Tx
GKfKs3q3ocOyN6bcftXL+I8R+v3kn9Z1KeNug/68TD8uVShTPqdq3bkUpbaExrSv7MHYTV0K2wpv
2R7elQfDqIhvP+58Pk6t1c4R/oLKPP195HOIH9SkHwKuvgpp+0o/IRjPf1lXmXJQlItqw9nnqipf
9WYaDroWtUc1MV2d3LBITG/j+OHnSX5VQB8kxMHS8JKp6al5OHGC45gRDGFwcnqGv1HZifyeqHVR
6bxRHJMi4uaCDVqwHAc5gXln7Ar6XR9quwltpwEmy0GZ4o3SGc+YqJsLqMURvmRoXQxmsw3t5bEJ
EMScUZBZqd9c/b6z/JGzYOGGUSt7de848iWIjBpOqhxvmRgvFgJtAjyrKdrJr4hCA/owiLyg/UGR
fdFtvKx8+6jmIsQ2znOz6KmZ9yUl7LxAt1B5UL2r5J0re1EJytDWk7U31+3enMDMTvYyPqkCJS6H
MJ8qpE8dp8FwzG+ScBPnIAvTiELdhCoBejyxf8zyHlyZB8Nj8mjJmMWCn6EGGEEWGW0VvV1qxqre
eF55qfSqzQXs6/Sqgo6H0MsEAlMtfygsn1eqk6gtAAXE1jS7m/MpFyJD2hEJshOa9eQZI/LRWrcs
Es/1Z1lW1WZh/ayCin6DQZ5lhM5BlW3PtVtVRZC700aTgmpyWR102afDbhKZWHXO37tf9mkExChz
0el8/i6sLip9VMvnEqyqvv7j9lkgPV+WGEN92Eft/f+xTu1y/i/qkCAef4R+KAE8f9V51Zz6aOpT
DBM2v3hSgvWTH+pSyf6nRfVBU23nLA+dfCFdJqpgd1mEMVCe63dGF2ytZhLcsPLVUqq32WVHNTe5
Ge+1yzGXzefTxplV7D+sxBua0334t2qff7lOEMOvAHZuhR5CnWuIy9WkCxtO9XFWLRfQz847fdzc
OrJn9K+3vzvpx13fLZ9n3517MieeOq0X51P/j+1q1yUuy0Nr4ID+Txf+bu0//6fLRaez8QyNKNm+
uwI1e9nl3SnUlo/LauW7w8/b312Dle3slryL2pT5bpL9Xsyhttq1hvi1XHVZfznAtXWah0v29bIq
sDuTSg5wt5WaVVv6zDPO/4JiPmVrVPAJVY9qooqjEJAw60ukxaKaVSvVZlRhyIYve6q5SLZdVGk2
uWwWGAHTupAnfnc6MAbt0RwpCq7UrNp+/k9qOWmW56VCV7Ttpbne5XA19+6cl0tSZ1eb+bkfNaPo
UP2YNPik5if1rFyeCLVohxil7c/PhRhkPeqyF/7xLpg7ohBlKTcODelwpCIgVaS/TCDwRyu/6HW8
Imu8LRBF+9O1TlnXacOCY5eazZfU0Vdq1v/Z9E58nLCm46UmnxkMR8mGZfh2WcynbZIcHc+Dy61R
9G696CvBDhWE2YLhCtt37u0fEKHghUoOThmuHeOJUnRzLPvhM5qF+Slu0TnsDPtrhE87eAWe4ZTT
wNvxMdamxPtXJfVSK1QZ/hI3YA9CXjNaXyQnvYeGmIYEuFFqHYXFy1xI8c86oYuv97vRRk6Xz+I4
0wnf3K2uE6Jy7xhNDokd8bJFc6AKp3eX3FWVIlQWm0/OuKlBcwFPQDvkPxp3i4+WQdXpX9fZnsq+
i/5r9a0ps7j4G/L2z0P/Qt56fyBqprtCCN0Ak3vR/PCsPyycuYT9ZzXtHfDWcv4wdYBKcFEsASrR
fVdqM/8Aswikx3EEAFwpCPJ//vffzK3aD8vv/aagOn+otdm+6+gOVT1OKizAwR9qbX1spkWTxCU+
CV1IyWRwr+O6f85tAHru9NqMQ/s4tHW9Io4d1hF1u+tkPg0LtbbeEd7uzs19BBA8+oJu/RC4WgC1
GGeWUjMwRAynNRTuAB3j27mpmv2g+9+TBD6dtqCRJ6QKg2WjmB1TtkO/YSrXIbTrLHnyU7LBprBe
oFZg2DRZCIcufbCeIHY5c2rtOl6GSLh5kPgRFdzaDYKkrTEsG91F+xKwRoKrcOZvq8nfukXoIHCL
sKBdg43FzdHgQq8oJ5cEiVVxKIP46E3TtG50RE2tBiYvBBzM0G0ftH4IJmgUty2loLatsieYreBB
Bkvs65Q6mzaUa8QxYAFBz7LqEWhsjAm2GU0vfuShBp4lzbXm7PoJxfRqMgWj8Nh+0axpQn8DSmiS
+Fsti+3boEvQj+Z+kf3RH00KBL6AX7oeStPYtWnvIBkC4s4QaHLacfsZjur1PGjRJ/Tp9piQo6QW
1xa6B/7B5K469aVrHLPRgmuPNYnX1gVks4MbG84z9ERUZ+MacFNjb4s8yq/DKdj3gRkeDRt1k2CT
l9P8bRmw8LJeHFq0J0tDjjsJxkdLT4r9ktnRFfAK78ZFy2tw8U0X+WOAX/Iq1Vr7bpxtzDt92VGM
AnsVhK5+cnrtlIo5O0ZpF98mg49IvV+9DFLR0epn2EVx5FxnFXIvETZGJFvXQdvQkAgAfKNwsUXB
qXlYYEgW1VJf6437CUJGh14RLmcz7sePoJ/W2YD8VlD380GUYoQfNiSQEzB1Fl25WrDo/hT0MIHM
wDqYTfgImtva1lkCM6pCuzSX0kciOFmC4vNkoms8R2I5zekCAV+qQuAo+8gXutZggKHcMT5XGpbX
7dlUJsILZMBca0FOErHlcqReHFrbsPlh8HGJwIV7b6cQgEvrS5Ub1TdYpcl1Fgwwc4cICTQdodbG
HMRrFDv7MZmdfVHpxbp0sztXZPMmxbREShcOKB7MN3nkavcwgAnAq1M05Y9eYW7ivnuCoL0cZ14e
IKKiU2WIa78NrGOsjc6+di33IajafWWiH2kUIXbLdXMdT9N4ZXW2dUBbVrZ7+02HCeCKt1VzhWmo
NNtaHiDppvtFWoQvPxLoskc3Rt0KLtuTmDrA8PH8gPPHjxxC6ZpkV+d3RUYfkkixjWoq52TRqOvF
1lWCwAhO9ua01qpi3GsoHJ3M4GRoX93Zf0b1uL5Lg3We1M6OHyoiX13PSI1ofjtuSqNFc7BvfTrj
6YueIwjr+P41Mc8d1DLcea3+jpA0u4O+cuu6AtrJlJwmC23SONT1jZ2Yx97w/I2vUT72o2rcAtw+
BlPV71L85zcwORu4fxNY53rrW0X0TPRSNGhweN60LnQjvg1Deg6Jb+KvqrkSA/DMEOTej2P/CyFZ
6tFF0K7iEiSYyGdxrcMey4fKQjAeREVEe2aXoLiEI0SJbLKob2myutdl5we7TGamc4yOQo8qItjn
/jGvagoQsYjWHuY0qzHEFVVLEPUD8h/z/SBYAsFihVKXv9Oj/kcr0m2IkfVOC7N0j04fGpZ289OF
voNFUGqsO6oRmzHx8vv1PKTeaWy0lywJzG0MV50CB03EQhjoXcyoDwGqu18iTIEXXLk3keX9sv3g
U2NBTAQPjZiNJpB2fiU6AsvvoTKe1EHAdU93fLWAk+f8sS5+5lnXvzS9cVXixJcAu9vrNiLUCGhe
QXQkFR9XXZgMh8Ywc/QeoFmOjj6thwG7OFCc68jrEBSYfwZIq+7a2p3ACkbLtmvr18TBSTAeGrHW
2ccvis9036Hogo/CPHV6KVy9XCMj4V61TnAdSaQM/PPvi4cjNNhQ7NbG77mBSoOZdoe+SYaNi0nz
qsygx0mSVp4ZO6graFJYiLnG9XQVGB2yLuG8BU3BQxnpnypY+qvSSoE5Lpi5yEb+lkvfT350qL3U
vbZtbbr3jAik9nKYGqEfexfRuGKhNmE1DjDWcMwZ5id7tdj5vGm1VzsOX+Z2ijdO5VuH2Qd/Po9v
zpRPQJS9CXth1AGtpf5ihsubF2XBQ9OAE7HRM8RJkKrfgwdM+z6MDcA9HWootkgc3Cr4EK0dPzRR
zBA382g2dKBQa9Q2RQrhIpgcWj2uvzXSUGJf6K1ZKWUTowMXbPvtZsmQ/NL1G29wlrvOTQqy4ELf
ewX8u8UJ16PhaFcLETIjnVS+wiGiRlW/dYrb3IZBgEEYdgyFBHaDwKdnTGYD+dlBkXOmB7zUm8C1
572f2ulqsZpXqxPR3uxiAy1K/ACSsfg2Y4U4dUCVFuJ5iYyH+e9M3CXcYFltMsC6Elxe3Qt0mF+m
XNvnExSWKFyAQdk/ZteNblD6ROLWchh8ul9z7hnPRbvXy/yz4Y7V/+XuPJYbV9Yt/S533DgBkwkz
uBN6I0v5miCkkgoJ7+3T9wdo99aOc09ER097ggApklUkgETm/6/1rUvaBS95Of3OLB/zdMM5k47h
RuayviUqJiH1Mgr3nq9p5BdVb64dwy1Pgn7jFX238SVUVqd27L3nTOmDYTbH2NcIEmP83pXSRzXE
F7BwuN175G1GmRa+jvERF4R/QPkeb028UjsAHv5J2kHzEnfiwQ2H+zoz1GtnYiKQpbkqolY+ur72
xLC0KvhJXhwj+FSCUE4bpviNE2L+9JjBrIMm1w8xkrhN3LTJA9r9fOOStb4pdcY8vQSQH4H9ekU9
8sscgaEZlJ03XnRlB6YApRK4m97pfQTExo1bhvpZKYBDNauPd6ncV7/w35U+EbgoUvGYtfCU8yBx
rlQ1icfOqV46QQpFYwQdcoEyuEib1JBK4Q6YRmynTagJGERDfGrlcBFp111bHfnM5gRgxw4OwCzU
V6mV/UraVfQAC6Hdd65hwOC05C0MT2MtwZ1CXTHVwYLlVcS9+IPLh6ExuerN8UthY3eUUxxnPuVK
6qRYlEWw71UMNzQ0/H01GhmgxIkrv22uSMqJU3IYSlVAuvWqx0W2DdSv+z3k9rqwy0voYjstfb0+
FqO/xW3zwE/FCrsOi2PbWC0tqYkMJ3DmZ7eM3sPAIQQO9g0HRYLRN0pKl6F6tKO7eZ7VAe0yE2TJ
jiKGykuxm1KltqsgPjpl2G5aXV7aor6js4qf1v3lYodmvjt5D5iXLODxU3YdMl1lrIYTnGBxFaH/
ZXLzX4smB0KaEVWgzSdOXLmEgIKSW2nOLMTPCAmtCcOAw2Ef0ky/c3GTTvWL6GX1abXem28W4atO
O3bdjQU3uEhsoPb0AFZH4qTz5wGFGCkkhYl3TIbbOo3IVpGTevPvMovwVqcfvoIiPyuhprexth40
R37UXpZfMouUSVTojEeMIC4ll0SUV3bvhrcGpyUxf32zt/tX2ZP5kUpmpfkatFw+GdWXP2tBqBrY
t24nzpNKta2u/bEwUp1LCK+bSAd9oiGYZbVt11uY02I3aoLYALNvgJf44R0A5TQItWe3FSfmcWrT
u4V+m/uaOhp9/FmA6AVFYoyH3B9eyrzeloWGng/u91vcVdd+yX8/chz9IPGtDKF49l2XvFIdoiyu
GnxLbgN2jeq9FcbE+3X5pwWQJ7ZNEtJqjLh6EZJnZobP340d8rZXsKHT74r/8sal7K9E2q8QkGEp
GPyHoiePYMrhq7DGipLpjEDyOdNzZy264dOVYbuFtQZSu8R8DE7o2Z6Zo0w8ulMbBP33hvEZCSIM
0cbUN3kyRScVAkDhjDMj+wbs0QxuqK7xcwVbvwDtLNqhh/nGpvcQUGCPfzNyXBgiJCPFmps+eE4d
0nS2nQ0qPw5s4iA7M11PAe6RbCTSVHcaDMbV3BLw+yjbxAUYvLKIXuA+AmZqyhutRupnkHm5VtQ4
gCTQaujr9hw4LeozBZW7lSXCVZ2EFhOd0qlnbrm1UrjKaFw+mpIqU9qiMPISMiyg2D6WIHI2tUvt
3JqCXWAm+J1GZAbNqO5L6dg7GbR4d9LLVDoXIOtbR33YcRdfNZ+q8wLWD9FtKgEcAmLHymLUZxzz
wdHXpLgautOYhfo+bmzvGBRCXRsasThZHB0m6Ua3hO5lq0gRwJtGBB+7jnfdTclzrnKiI2IRXuIe
gjtu6a7F+FGrOLoYuBAKWX55utIftAjZS0+BcJtkMJVjPxo3kDfetF5L13LK9B08jNcM1NYqXwyv
ctXOFOQ6qtWJtEns4lbzMEWQ1bXAfYOdfRjJ8TroWfLaJs6biOx9UxhXTq8+lPSydZyKF626VmJY
lQ00ZrxjHXAHblqdP922zfhGD22H225FCwuoVqkR1AjayZ1HNgWE0cNXw8LkHGcRGsGbJCQHOM3P
JUwLIfVx37MqrlTXkTvl9YdWA4U9uj7SYZBz6YQLo2UNiG4SOVtbQuhU8NmDQb8VNvhaXxLfAbrX
asv3LpradRvKi1Zj1/B0aobST+NzqJ7j3n23B+uOa/cua+MX3yrsk9ektLr0GwE1Y8PEfvkg9HPG
oSziQ+kj7K4B5ViFZZCmi+XJmV7MIDXPfs51rCqXZWHX+OseGvVazqdfG6c9qyDKBziezr7nmcS8
0AOZZZxjah2SGdVb9V6yRzty24GXamQmjvi7iA2b1aYBBXM0lw5x2YnZbUKPPER9bB8YeO7D1mKO
kzKJTH0z3HQVy5EtUEWflvEtmPAKeSWB3LfFEBnHpW/YlkFwRsDqH7Xmkyp8v648pwV80GosAqsb
dxjdXRjDJB9Tss+W75+CBmTVAzps7gSC9pAIlCd58hSoZMnnFQXQHhHIZK0bGt6teUzz2v5BTOlb
Yje3JlqbddsD/8g15lHMZR6NEhV25jlEfmMugcoW/GY2VDGvD2hpKrnXTfnUDz5Ot067AMCLjPaC
xTzexk0fQytP8dIlN/rUTEAti4gk2PpZtwkj1Wx1HTjJZ+pilXa7TOw0fa/pzJXNGOB5n8CUckSM
VLod9qLDAKTr/pPTh2qDtfmrz95qTFkPpvllE9uQDiGx2NAj+w7EX4x8HpeRa+4TdZuOPRJp2+k3
g5Yf2wT8khqMMwCWDwNuAtESm3IynX1jundRYPxqDfjYrTyKVn9rqAGecpd4oHHCrdm20SFHoO3X
wUZFVovz7t2jIrGSJQj/epTbAEUbpMxyWAfmFzI07/qmHT3vl0mlDJJOCZx711MZC9zgbNcuurd6
JDnHbHa5HAlLHwM478hK2tjqb5sBABowF3MnfRfGZhpdmUz11w2Ihq2etIzadXHKxVYSXE2hG2SF
ND5hyitKaPMagMoI56V99jXoaGEECCq3jPK251WRzJ/0gvTwiUiFMpXTBm2AXPcxkLYEUeBWE4G6
deqUVGirjzdda7bEkoUkUeW5RfwDqH6PFXDJaX2okmFui9zFWXlshvyrZK1LUmFA9EbnrrVkuC2e
lNPs+6Fcp6p69jRMakgm7movqbd1+MucqTC6JEmTYj4sKudJNQxoOaWQybzhup4Zq6d0SL+KhtPB
tMqz8EtSB6qexNtu4LqKCZXB8Y6qbSWK7H2OGShL+6HUI5x9+BVif+YkCn3At9m+j9lw6OAjABit
cR2AFERduHJs0g/hkAKj4r6QM2cBvkKKzyoUn26kPqkbgjp7GAIoPrFlcYCq19iO31DTf9XNUVQc
OaMkT8tp99KX9yrgC1dd8p4D4ukG9MEZPsLEJ4RPaUen8Q+Bnn26VXkc8iHbJo08YZ3CPqcyYFfE
S6U6MKGu0Y8C69kVi6qzDvq+yFGcFfUtoQmPYVc8uKoglKXxdhHzGyZHF66RJijus7D7sk3ikmrD
xj043OTAbAQliioqLhSY6ORrH6Fv2SSDiV0RR7jgWoKsGOYDksp8QoGMMt0xqBHxJqy7qiHa1BsY
cTuhmLW+TB4JeL34wiBFQIe9nYJhG7n9c+3bBy8bfoc+UbdGNV5roQU1tHyYML13UfjZ6cbFmfqN
7mHcjLO3LiFKIsqpH8k4g3WYvA8aIHqvHz6NJl/5BJTgzWCcKMMbYVI2ZZkAEMkGKhQYT5YtjyOx
AkFILB2oxapo3vJSPvasAnrw1AmDeZLHh7oTa3x1q0lp+zR1NgqsEF/2gKJZszigmKrigvxUnPyf
ZEdvqI5O8IsB6rVN8iwxpKwiv744rEL0ruRPrlYSfFRvRrf4oAx8p44i/cwBwWhVdW1VPTdWPc6B
RoxcVGK8hjL20Zj4tOV4zHtJWWXInjHZ5CykPCi9zMsaUoXHPPkaxTHTfM5wKC7kiKaHUewHw/2s
/P5NdAj4IoP5Y565W+KFwaQBIrDuEjFL058zvnuOadTjnCLwCqH2xkdKVk502IPYN1Fh7kRg8gUs
6rhm165kDZDJdhwoiwKMbVnVc7Ayc2sltYdMsQpChPUcW09x7J48Sf0j5+2Qq9YNHVqKocOfQsAQ
KGLvqdKAMKXu9KZcHKLSt6ajFdGfi6m2eL36U2fWDdHhBAtQ1SaKGAtVi4cZTOA1sNmROpidFdvQ
UtY+a13tYLeXckrFUSegjhoHroV43Ip+PiLtpfaGZJ24nX9sPHXtI15jVZ4Qde5nWy0Mb1PUPVxs
Or9JWOxCjaHXQKK8sgBqV51uHQ3VVevJHz4w8/3KsMVWoTrjrEvXrMKTtQETwR2rk0bx9JzQmlAH
hK+ET+qohkqfDM+0xslbUZYSBVed1pqwiiJyPzzueG5NoaRSc+zL2FKq8vMRVLG+NRNI0CHYrCjB
zV87hTgiDzJXQ9oy8SQIUsuid1sF/XGAcbpO0dNrnPorOcSkCjqgK8xQkh9L2M5AhKCpaRTMUwr8
Dr1mlzlQG67aTj4FBr9yfwMX8j1LfpeIeZ9cRYegqtsVMOboTBOTEFhHYgbKgwz2G+ZKLal2RtuB
ISe8YwfAGkqh2KqMmVZGQMiuNsPLFLU55XJBVGBJ8bMMO1bqAXRpH3dqJYtD1VXtjbyd2t96YQmS
/XKXu9zItFEhDdTIPOq77nE0iSfTNLLGrZKfgZKE7nhqqyKAJxjsaez0uJfIPg2LeIC0WQoUQq22
EU1cbzyJv9vys+eRKlwVBI90teVKgQWJG6RKshe3HYOWZ4CeDG3vTi/Fo6GALJgwjK/tSpmrMEis
ddPJS1ETwj0qgn7auPuoVPDY2JilRR0w7gTUVXOz2uo1iOikIVQPkNzG2SRltmIxeWzGDNgnFaBV
VHCHKCjU48Pg6nQ90BO1IDnXspR3J7J6JxFoQY8tOVN8/YpcenKpG/MQN0Qrm677J4s8QJyMVfZk
ZNuutA+qzMdtGL1UUNvuaK2DquM0bLJg2yZhvdVTEO0dTFBPf2aCS/By4cQnk5oIM5Dkd5trWInM
pyB2ymPssQiTXmrd6sH0q5apzXlt5TedggiflE+p79Q7SyK1lCOE+awvNijw3xHqAzYxyHzrLK+j
KpXszYSPjTvW22X3TLW/3fTtV1SPp8FKP/um29QAoRFA2W/kYt1OgHfsvNiXnYVxtCNCuI7xr3rZ
wwB/1NPvYWsx8lDVr2TPfPiX6fQPbkYJA+27vi0kBQVgfGstm8odq4oyKVdpMdgb0fb81AFoR1K9
ipUegrfMkoMx1AfDabnwNW0lmhF/P0krFZTF/CEcGLidiAWcbjYYCn3i4pyH2vKBwHDtDqSRUcYE
FBNBzeMa92oimq0pohkWU1CgD3EZKwHTAQ77qtaTd8WLQeP8ScdPOVaklvjmxiho+2G6upjh1vAi
Jt9iD+v7pkirX1XfcMYmb5Lprj2Qh4pxjfrvutAAq0jbCRmVu7t4XhugeGM6c92kL/ZA5xCYD3Mu
vfyCyMEyJWWVQrnL2sd6e28O/QvdxS125k1lQlT22j8TP0knxZc7JMQ3F3xKHxxSzr3Qerf8emvG
6SeUgSHw7kGrwFmfITgeQd+6TffVBw7X2fcV0Z8T+EIvQEBvB9dlWP+qifuq8vqZWZ7Yha170w7O
tWaT5VWBaVrpRvLYtc1rIf3T/FmVjK+zXJyZse4b67X0qjUdCxZbw8ng3hqKfo/N+hykt6WTvXrm
eNfr9oXgJqAWe0A4r6bpXHEk8eBtTPhlKBQ3NTwdETL6WFuw+HuTIZI4uXZT5XKbMEhVzbw+AcW2
yieWOsV4bRUMlWFqPLjj9BjW2etAoaMBUzE43VVqF2erz58S8civhtpjOIZ6tW3ph0B7u5U9AD2O
V6tR0E2jW/7JGxy5em7f+039qy+oak0R6He7Za09QL3MxUQA+MHv+wPYJfjZScWtJeXOKKitwx8o
KdOX93bSvpQupr2q5g5gXkzbxaIP3Nae7uyo2lakwtLOfoukRZJ0VN7X3n1m2DflqI6VO87IvH3G
tHjVl/I5hKyLUffkt9l1WbXkRMTa45CRGOr191FEpUpzgHzkqor2SRI9D9rwSVdxnaR1sy6a4M5q
4wscBDyNSXcYsE+IhL5BrYmNin1B+Km4Lc1gF7XqM09ouKqyAH8ZPlN7VoyEZK87ZkNokG7e2je+
+EVh65yQlrDB3L7FXn3QvWAPs/pAEiYT/U3P8Cjau8Aetg3niGaM16Ew9mGkjm2kHs2IibdmwTIc
93FdHHwfAj5R3T6+WbeAUVAQyOAbG9+FDZjI9sGnCDzjQBh294OA2MWgeGXm4ZaojIf5xG+06D1P
qHpwT8u7mx4kSAcBs7KcV+Bf50rzbpJYbuvGfaLR/trHRPMhvGGFzXBV6i9G78qVPv7JILhys67v
Ry75lWFDVMq7Xlv3RnZm6nFVduJo6tU+BbS9EsTMUn0omL/kqQntPbwBt/lO+/qtHtyDETX0xs10
7/S/M5IIM9qeQoMfy8RFY0R1G+1jMurPNhVPo+k+1Yq6O8WIz6yxH0fYSZpmohkqn+lj/pqYK7b+
L13692Kq/8QlmIws3sUyvqfnfOznBF7o1i76Ci+LbvVur+Xlo63aDU2qHVr3DxOi7mRbD1lAFr1s
f1OGOUwwidr4vdL0S5XUbylXvZYVV62KXs2if+sbsOjBTO6N4a+m6d1EC9bK6X0HqI/LmBtQCrkq
9U7KAbjmYF+1gyfTMu5yjonlup/8X0mnwFFRV+CTnnQ6aTb3z9JI76Lhkf7Slz+6N2Vg3tRJ/CuB
yB040YFUNsi1w41rozkh7G6yxLmyiq+wi0E0d2fUi68WF5Vt04EajXQT0jON9fukDt8yINIJAYF0
rwFdMphwgb1ITV7JMNzoFBsLp8R6VtwohwiJjmaK3vS31lTc9iYB05N1o6Wo8DXul25wqv34qjX6
R4pLDxX3lNVERyQHARmMZCzmnNqMnpJc0RF8kJ+ad1A8jv4lk71GPnmA2XRtQ3+183n1RZxvAi3G
uZWjWTKAI37xiC0l4cQ9+CZsx+AOHxTGDMBPIfUrxhkcnWS1JWs/o2iFdcsn1hH1RLHLK3KkglvR
JQevyR7x+W07C35cLsmizgE76MVtAhCmdR6sqD/K0UKcQIU/MF/lmFn7dKAE5IwPjj1XY3r4KrK6
nTpxHY3mnaeVH9ag5lCCvUqnK58uaj1NN2lc/yLV55Knj55S4F4c52V0f/neeBzk8DvXCjophnnT
1PHFX7uz69Uo3/t211X1VV/Xr0qMb05L8FbsPSuXSw6/RAKt9DdJiNczgpO2yL6AAUQACNMpq8qP
Azj/UAsOseMQOdzQ2UAXEyKU6D1qcSnN6Di/jtS092PmSIwYW9viMPW4Wp3BBketEevYGtmuZJq1
zsSDgZGFkE3jie7WNf6HFeqAE2ucQyiSZ9Fx2RMhwqdPZ53yQ2HVh8yoOP0oPElxx5z3a+TvvuFu
PUIRBuPWLtPHPKn2gXU/TOELZv4Hm3QFj2kEHQXK5YpoPJS8UbEjDoECNfh12yDpg383Hu173fLO
qlTXyvDQxJtIdeZ/MBXGg5PKcBMq72oI2ounAKfUnCkqfDJTc9d0+TPEcmO6loYiNXYQrENw3ybS
PWuK/vP8oiEtX1onYLkXfpm1akhjsR9zs7hv1Q6jEza9JM/I466uRDtt4tT7MGuc05YlL/o0cSf3
NhMLuJWfk04uhpo24vRsTe0+kvWu0Op9HbprW1AU0SqK3Ex2mmllUmCuY+26N4hIAp8B96c/VE53
C8uHMqE4+n19O2rO9RhYx0A18Futo3jtWorYMxk6JMR5PLhueyvCt2AuZfb5F+ivD6qt8NnpgYJk
Jhbgo/SeaNEcAj/58oV77Ss/Wo92eXT1+n3y7Qtcym3fqqObUcFpLXxGtHKIvtyME0NkkcZ7Snjr
dnR+YaDWN5IOeZLkJyPu+Skh8Gwn7lprJ3M00hFYb0dNinQB2QAdqGxNhDBz29R8m4fMoCbzN4Um
S/fHXmv1Lchyi5RWvTzF+cEjjt5HNXEtYZ9Bh+xOmfb/tzt6ll4ilfy/qTY373He/A/NJm/8S7Pp
2f8SwkVF53qWlMJ2+dNckfvv/0KEJP6l28K1xNzPMm35448W8l8kuOn0cVyTxDbH+olqE+a/hDvT
Um0Ll/SsA/1/EW0aljOLMv8R1aZ7fIap64BS4baiFJ1pqr/fL7DS6v/+L+N/eXqdNb5faudIC3Hm
K5+8LU7tdWtSchtIT6sDRlKNwZGF5sxU808oC16nVLtLRt+hD63P3DtCBjrb2ZndBNnlMJJDnRCf
7Ab9XdBuiLacNv5s6p1R2nhDVqOV0UMWSbLL4WErI6LK7AEUaT3ctXl6qW3uoFO9DxACUA/KbtSQ
7cvSvSOxknptPsmjVRlMyFp/Lhq/6ZXz4Hn5E22Hm14Mv5mlMTMTjG7peBYZkxl/QAOSXcnYaKm4
OtexN1pr3YwveRN+WNEEUZI7EIitUq8vMW0bUo/JRi5aJRgRcyqXCaDFQV6BkQT3Em7ctCedW8v+
YMDbk5J7DvNdVnTbqW7v2gFdqpnUx24A4u7nf3rFi8MkLNBOiae2Fyxb42fNoSaYWXxn6YM57Wv0
iJTk4BcCPg7M35MhtmPTIzQtzUuZxCfXlg+gmwfc5RR8I4AvbqX9amT3SPDGe4PAqYHHMgLdiSoS
ni38lPEcRTFUT4Zuo7PpWVMx7kt0jPhz+nUb2Nea4zTAGJ71qLvu8rIliy29lqi8k5hfAeZQhlSm
u0Omkq8Lk5VpAV4n1o82tdyGarY7oe812vhqYsq6dnsA5poZvrNS6FbaCCB2cmOm7XdxIG9pkgJ+
DnY2n7GLW8KSsQaBuad3bFoFmd1zDFukaTfYphnL5PBRpfGVpjBelYSe7rzpkoSXwv6tD/Z1XyT9
qeFHGIt8uIwDwtWxi7fehxuHZ1BJ+rpoiZcbpjvFsTYR/+/7mTmnx/ChhtI5GgLwG8KibWVAYFWJ
emqJzTmoqgEEZRbnwukeARjWW5W0YB1lvOscJuSyhnzLwVx1dcypHBkvaTIA27SW9kpM5lIJyLBa
FwKRjaIsIGt1QzpbwYSEO4zqstfULV5jBCOkhTwLJ34pYujVCHOIF3WM5zjLfo/dte5l10S679yY
dk0pYCUatoMWa9gVTf6AEfwype4xVwKmS9HjYyTuxCZwyAr8O1vSXchuHC0g5JD2JhiOYV3mBzmB
FyHqr92S+bay8vjcDD0pnY0VX/9samjHmzzjK6Zu4HGvIa6Lwsz4Sm+R1Gpam27zRacICYKbET1I
+Nt6LNOnouAQoTjd0qUDqC7eyrlu0yjkYhlqlE2RIEPurPuE8Co6EAR1hVS8y66KNtmIea1iciob
+kd6piN1QHdKctD0vffznFaylqSbMbs0l00rQBMse/W8Nw/G20G4r3/9kcY3Z88MJGrFz742FXJD
Yi2z/eVv//i4lFuoKPQGDxomz6FvAFl2sCXnR3HFz7Q1Qlrolpk3K3Pw6W2UqQNQVkKIF8xxTm4b
/nZ0VpdFq5fVoQ5Q5IxUcNMMYHHoewcVzZN0OnjNqfDy5hSAwv/e663ibhxjStt/P7W8IqrMm5AM
mN3P61mC/PXOkXsJcQrwphdH8mJDLqxpn04O8S4Ln2l5Tl+M0jnOtOV1WeDLY0Dz8+9nfl4VLpZo
cH8Zg5tBfwaL9fcnNcvnLU90YXQJvK7awaklf6fLH+qWEn+cheKxT7XzCCQITuk7q3WHdgXDjWu9
Ue0gx8FYeWXo7svcKe+MeU7XN4M4I9fat2UTnfsuf+xHylqtqUxsitmNPSNp0HYEdFmy8BjVBH6b
K2RJ0ztS0gviasqfVPcoZ+1AxFCyLgGkpj7yirF7TEMt32Zdbq98Z9JQgyXuqXLM8mAG+VM9q2Qd
S7/SigKlMpyobQJsqVHNuZ0o11AtAE+JvGB6ZZ7Nqk17myyXHDCtmvbDAFQ0j+tjbOp41af6vawN
BzQpM/N0zD/EAJqukQTzqLpzn0jzJBLGiQ8I1extocHeh8v5Vo7tV6ba+mLrfn5nAsu1aJrOUOTH
KWvD05Rnd60/kA81NDlVuXibjuqSRsrfaaRfbAtlR9va0V+7hrVGHBDlEXvccGuj3ajPthiqG1Pd
V5xduz716C2OZX0iZCnajFlbki/RwJoNV1zGRb/qCG4/glRWexsZtZivswUfqCp0/4flsUvUiNV5
x6F3ASEvqqNlgyb+tuvo2jObSE+k1uCyapoaCLsr5sJQJ30ukRlq4jidcUwiQISkTH6DFfGJ2kjZ
PLQ9M5Jq2fizjzLyZn/+z+NxJk8VIKjUQDtobc4koWXT0N/Gw7kYhRcH9VDjLNC07EgQ4l/cxOrv
veW5n4fErzxrpB3i++AzFqfnuFBKMM+T0WzGB4N8IipDBi7dWRsuinwOYAEKljahRXabUa+KbAyP
i6t52UjDchHRzYb5b5M7GDHb7tzt4oGWzApM0eGlmIOcWbs3J9oeHJi/HxqKxiWGhw65+EyrwXlc
n753WY/BP5sfa70gaSkufotgAj1jsyqfkTGckfilEz8D156MzniAEf7tNc9J14Gz3hG3OlNdpnQe
HNW8K4vUBsjn7ZajrKJpwy9cHLoZ6/BzlBdj+0IHWPaWPyRj/IWSAB0LZcFvgumCMV1OhB+q6bI3
4ahYNyCdv4/7gmlcNuFMvlnMzcXC1/QrO9ildvm0HHthzAbaZddg3kCVQ6tf6VvLLdK54qiHH/UM
IvV1H11hkNH/XH7H+Sea5k2D32LbZvRXlofLZvm9g6g29nJoDgvu9Gej6fzEPw+XveW5yX4r86g5
us3f5vQfwz5yTxuRFX6ihdP5s/k5B5fnljPPSWgwcmHtu8VXTULIbZzlxJTMw92yQXvPcVlAOcvj
PiwKxqfya3Gqfx+772t0AX0uu1BwGNpi/D5/Hzgn0OBA/KdjiDKTGbzTojDBpdot1+z3lfu9L6Pi
tzMzWJcD83OIliP2b885xJOty4TgxZ+r9dt5vRy75Wpe/mJChN6W9EeNBCrh98Vb1TjLl8f1Qggj
XCo9Mu2D7IwKavWNDZgvJTWj7ZaL6uc5eB97pzZpVgfYJXGoMI/O1tKph31t9OiyZobd8rfvF8zP
5UFDrqNsnQ3djb+wCs7fe//2nFaVwUZj7r4SrgtULGTlsHOSkIKsmkiWhs5iLgNHx0pn2cs8ZWyR
KvxaDqGx2Enmw7o8JIOaMW05okWY2Yc60r4vweWSzEnXwr4aGIyUMna3dAeDQ2XMDKfvcfbG68vo
+5K0bMeiKBTRaprNnzZc/5VRJ2q7XJw2Rb6/3oQo7R6lfLVbDnT2zZ+cr9blkvUX+GFV+py8LS31
hX8LUot3L0f6H49r16YXmpCDgZyF0tGPt/4f9nvSXDUkjdHum7cwj9FyRs4tD5e9ZbMc+uU5nzhG
Pyu9w89w+Q2JWEbO710+/y3zAhwVAJF2C7Qxnc9ae4zRi7nLVxis4f+ANVPyxqbt8orBYH50WHaX
ty3Ux5+HgamjDDBt7aMrIB1/+E2c7oOZGdDNPv9l72fzn57LNBwyBGHwlu9NOv80y+6/vXxgrbJN
J/VneT5Z3ucH+llKoC3Bz9v+03v/7blYwU6daiBN4d//sJ4476Q19KD0+L/kQ7O267xADtN8Gv18
O8oMLh8RAOFYNl3NJfXzXI9fCxgA8aI6Db390CdngorTvUWuBSqe+W3BOMNelrcsb/5PH7P84R/v
8UZnKyPrKpu/vKqsF0NBLlle9f1x36/tipkU4/JrGFYX75e/LxuSDsrT91+7Saz0lBNFAwibUO3i
1CoMXZ+4u5X9sYZ5ue3aPEP69jcIMFSEmwHI3E/zNWrMm2G5uRcL6aLJjfg0PeTz3ECL1F+EsQAW
LIfQT18rXcjtwrrEGuHv3KKn1wLiw8f4Rnst9LOrcc6C/jf79fLQXUbexY5Nk52IBKQCm4Wp9r1Z
hu1ltwDPzpcfm3s8ts0OUfJnKopqu4A9FzvaAmZcHorljhBlT65jIamcOYsLOA2DRcbP5iPP47ss
Ty1faNkEkWHvSYHeN54cikM9S6jVPEsI51uj682Ro0C+TguBVOPGMKtYuQeiZYvX7ZCNa+WGjH1q
nqUsFvZlr25SBR5oM81wGpnob7LHstOWkoF43ix7huw2WE1bOBYMvcP80mWvsgVlYn86kGPAf2Qe
2uPe5BQ05hF7eQwVjKISYiDRSD0/hPM9wJlJ5qkpBaOk/9p0Uz+tF7rlD+dy0mVwmk1SqTVhN52/
p1vW1WnZw2+Bbm1qr6NSUoI3594DV+48qVo2pEuhO/ElVOJ5UkEBlu+tzxOKnLU8fo0Zye2SB7aJ
8K6ceqXtFBXA/ZT0ASLi+dIbteCulPmwW06chc+H2prxdNn10X3OTbqr0gum40J606lnkfu5wJZm
dlNGqXqfof1ckHsLo3TZ4xhxX/h5Uu8UOWwVUesLiO9nkxI3vweHR+2bL7ds5HwHagKUI01NLHoh
ZLUbNO1++bRuxgksez+bBfzXGPULTDuXxGk+KFnuXcuuPaT88CKK11bVyUMjWIydiZhsD4oGp5wp
RsumXE41qTaEWAwHHQgDSpn5r1qO2sBtynd/PjTL2eZ6KS6u5TFSZ3YVJhgOrvVudibxpAFSy+Xk
WzYhNULi3bPgD8W+cmtS5uSjsW1NSK+OZQEn3wsg5uu6AFP985i+bH+IC3fjVzGOyKghU8WdjbOE
ltADXJ4Nw5D/nMx+w0juTjSSulPgs1ke/o/nomqt4ceGGnwFrjq/LVFH37R+BXTL3DKvoVDU/W/u
zmM5cmTLtr/y7M1RBocDDmDwJiEQkppMwQksJbTW+PpeAOs2K/PWq2s9bSszVAQjGQwBcfycvdcm
/jExfW/OhmjbKu2pd7BMRLpPSqqh1NZxi/xgE9eBrDWrvImJ4L7WnfleZI+TnttQW0sSjKunspmd
C0r855ls3WMToelrpfpsiCm8Lgblupj1+64TxTUNCFF3bii345tu0uVlFGjRYpsDYhEYCZLFI4Hh
00GyRDf3g4Mu/JT0Zb5Df/kYI1uhC9MSeqjb5yGhUTnGvX+sQRGTqRwdK+JrLuXQX3vCmY8DCbga
CkMPc+y4m5V209ksP6Ymro5w46GxDahh3bFhotKkt7kvtD0+3PxgTuzRqlKEiHbdkeBPpmmVZd0G
hO3GUafRCp4+DgBFt4M9TNvcHiS0MfK0DBxYp9YY7uhskckao9BdbxEm86MhUt6zqqa8ynAtcoGl
JNoY7gL6nNu5XFRqHWHUOOCgqgdkrmg+wkQrNaNbAixofLIa9zLiXFL8ULo0i2PM8Jfk2/p27m3m
P3i2ZRc53mSQd0EsBv6WXB8OQYq+ntESqL56aYME0KWYtWxre/QmGXRXw8n1bV92/U6aRrzFJIus
zXFuZF7nns38eRPSmzFjNBJO+WCV2nPqyvbgAPPFLmrdZZIJeVRcpGtA2pigcKaMshmSEbHUhmRF
ji45l/33QuD7nwTDTjRVlS+fLVQbN34ZxUfTml5GnUCSKoaZOS7S/TIkNy/uutfCHGtcRyLd1nTW
p1j/Crf9e5H33xGaiU0JFh6Cy3Em/2srVXeTNyZiDznAASar5jqn8WOlRH3AQNd6/uJhzq1Rf2hM
LpZDnu5mPTd22dRUnsOVAuoIUUItyY+pa+17muDbscLhYWnACTTk3zY4+E1BnguZG8VMoF/QbRSl
vyenbDiVswGpewyYqiLwTY9tz2iWEvY6a/EPOIDhpqPOw3pA8GOzhGPZWXEjpRbTauIPl8C+Nukk
wlukvxO1rI3/UxIf1XYMMyKn+tFaS70pGU8mLDDxAhe7DiY/K9GAq3mrt3QgskMk25ZIKHHwMZDv
ZIFXxY+gv1aNu2NKPJDj5Nz5enZxNZUQDN0e9bTMTklSfS0RjWwLIdvdOpL634oklhLTxj8N3Z6J
KPzRND9+/JVI/Odv/Tlxc8QfyrJtBAXQUN4RKa7+hxTQiJXhCFtCHBbvNGL1h3IYfwAIoJO5jtT+
z79oxOYfriMVKWouawxJ5uH/aNoG/e/XaRtJU67LoM3UhVS6C/r412mbPdVSCwcrP4XC1rZrpbJi
sAdTtqQNfVgLpUKi2dnOeJ23WlXgr/7vEmp9GNowjaC1dFrvr5XUemvdvFdXeYceZeyI1FsmPGtF
ssKGyfFkYbLef7vpyPpkpG57yBX6eS7ub5xge0ELrzyfddOtjQGcKJOnVfLudz7x4BfujAifBs5a
GSdmTF9PSKIUi2X6DgOjO5MId6pMFXDAIEwxneSDtXD/K0SVGwtrWjtfBgrRMYMzCwon7bG8DMOG
HHbYhHl2EdWEArOp8K+5DMAQkZHrG3xB20oq21i+EJc2ILUh9epOmvpnaAnh7WSAXApHzUvM2T+G
rBlwM5H4WJbpXav394MZYoybhmI7CZ/xikZm75Ln0wWSWQ21XIdsTTeC6GiZ1KfBGF3a1vZcQth3
eh5+Kmt5mcYghlwDKt0scHEEKQMo2RHz1BwiatYtXYlqZggwvCRhH3qZVeKwG1nFDKVnYJYjEe+5
GRBuK4Ld6WxhEM/BoIkse8AFnCBRJvORLGjLc9wnJxA9lavBFUw4n3LmQmVZj/jWUI5OOuyKngBl
kaFg1yfIYhGkmW1BKe8NNZIeraKzjaah0OcXLXwc2vhzyoosj4hcNVPkUIjZdgklLsO2btjZromd
G3nX4Ggkc9moNAPrKeMAPOpRjXQ4gq3RmR4kG43FLsgUgdHJcOiZx6EDmrAcj6Ypfmq5pnZ5ZLjn
Ki3vZVJXD0ZytvraZrKkkbSIGyjQbdNjrlojXzLMXS5Ehzp1frRd2NBhg7B+crRDlLqENNGIHWvK
tE6On42IDJOkiARyF1Imc199HZZnUdNNEo+fyKdsj2WESpLF72uEEY6YMdaKyzJkfmrSIttNxniv
50w6qaMQHUZkupuh+S1ol8g/aSeMsNlt/Lg8AQ0w8OXVh6ZDrtwaCsYNIZJZijdSHx6BoqHDrPzG
GyqHq14wLcpYbwxbd6cSJ2GQJKl2FUuqPvJwEZ1mLHZlrdDjMgvY+Q+ukZwsp9/lTk+EeG09GVH/
Ne00OvVz8dC2OoyPGUVlx7WR0xqkf2M6hViyBZwj4ZcYVBm/MmZqHvN6wNMxRttiTKB6WQC70I0p
Po1ckXsHf1UQuwdkp6zEBaXYc61jF6S/fdHnY2Wa3yOjwzeVZNZRFfqVwmNVlYebMeon3FnFV/YO
ZF4dOTN6pCT68mKJjphITwNQIycX25G9Y8L7iSZbwCThsK7QBPEPPgmmF6EPaNqnwRMtA6GiIADM
wo8J+ZrobCfZN1pwiGYaQoxQtAKNHpAgF8BO+VCA8gFq/KkhE3tTm9LYTybxLhVy320ng5YE0qA5
ARDIhHoFtl56wossfTdU2atqXKAHdNZJpusJSvMGqgH7B2K89qgcRZrPIoE0DZP4x6T5mLKbHW0J
CCEYcK7MrEe0XEcDvUQr438r3RuxcESnbOP2ixrIyg+xjuo8dN1mh1AsPrj1kKJiE9+r6RRkWLcC
jMCCzgMW2hCnOocGAAMQAfmdWv5IUWWHGV3nIbSZ2vv6zWKb3Mqxtu473fyewp8qAsQN0Xg/9lF7
i9hiIoSkDqAkPfmjG3xobAtDwBSNR+T8p5p9TO8m5c0Eu25CQ6toppKd2KNGnxHqWW7i4ovQvxkJ
9zI9+BJo2zoiV5v4QdZHsGWyFBJF+DgFvgaPKr0jCpXMOIWptE33QVOyN4ZwZis/IotbfZAjKoUx
Ym4/BkG6HYEJIdJeGjtdhpzeDiBpYYKahwoJKfoB2Fy0eSuwELgj+hyBkzVMat8Pzg9z5PTSg3o6
AmoMtuWpY8r/mipmOj5XKqfOPlnmTy0jrlVoFjTdNMIiFuHwL386RW6cE78/arXojsGQPo+ZHzNF
qetDnvTpjnJe3ZN5t43zZocozD/NgvNm972swHv4s/xA36rfjYnQKP4G6Em5a5CZZfeewWmqNAWh
3tPJZqHksOjS/G4LTKLZDtjJ2IW14ZRP+MgykfXoI77iN+F5ZGtdkIIBLHnt++pVsmjZmALZedWh
kdSx6DGcyb9ibf4yTl6JX3/baSOWohLjp+6e6U81VP53ui0w7+ZJerIN/3Nd6MPJCTuuMiE4iyw8
WJYBvKElqpIs9/SoIdg51IyhBwusIU2H7F5jAIn90dz4urG4eIrmFILP3YUtsTyA/wSHJN1Uf1eH
8cPEwm/bfKihmXgaNciunNseswAZnO5IFIJVZUBxUK3G6OqKapvAW7nLF7hHkYTP1UK5nI0BKJGe
ERabc9IYkp9W0NMLHWTKGnFCTgSX8NTA+CiPbj/dlB0VucMYWc3pRwA01ras0BOZ9lK/5D9zV2kk
9yFczUOMTTkXlaCZ7gBsPdeqab1ExdO119BbCrBzjHrMx0BE+1ibiSwI5wvn6dtIlYFnyepDTb7J
YdLVrRZ7dBzHg9bod1FM8nmL524PgY509hzTlTLVo6aRFG2x2M0Lw1vKl3Mx+Tu7xTmupls7t544
cj7pC1qADMHxQHDa2V1SUdZNQiGRNLGzt43H0iI13sSuaIGNR0Vl4ZkPi4a8RTKoq6E4ZSSHnYtl
I0PjlZFyvNNZKYINsveVPlu7OUkfQibXW6yDrzQwsn2Jpm8MLHmgqzxyrjOrxYFgPes9mQdEOnzW
HUBmA3FvmhNi6UMibmDYy7+wLiQ5GjHiuU80msptlj3qSdyTjRBvg5jsrKi0jqxdNvQbK893v/ss
4lAY+/BoUJTirwAfQz1xHDTtK+f8xkOsexe0veWRvkHQmmZKUkddJn/K5JrlkhFTVw4mtgnaQjqh
O4umRb2JhzTZ+ZmWntpNrVs9GOPl/B1jnH+bABp5X3m0jB5XvPPArJPgewRQuMdsuRskPeFEPgIp
YmizDEjWaRvsEbKk+ZvNojDJ2gLgA+b15qAW/w/pvzb52cd1pkW79VnSLsXRHN2sqApbGv1hbOJz
oELLG8bwbpQQKiYTYS9dlGobkkp2LOANrLRqGlcVIBbnMW9anIjR0xR+wDiLyrvDNrW+HOVCHkqi
8GS7WeSlPTIIUY27cPSTM4IP4n1BGiHBjrZY7KkJXSP1tLZ8fpuHT1TSXjdqN/Q7rFPWrUAXc7MO
d4IlrVEnA3YvYvGjsrR2n2QK+6TCPWhXABMr4WMIRtLbRn2106MGBZTfkc65wLnXAVsGkL7x0dRR
LLNyD3YcJLp0HgnirI8DoztpqMYDXtWH9ASHJiX+auqyTWKb7RE7/n5GjOC1tfrkBI1+bujZ7EIX
jVOdBvO50HW1t53sNYuYfs5p/jajtamjluQ/Iuleq/4pi50fQ8T5ItQL3AtCOxRGenYr+TKyEk+q
5DmqNINOygIlaRbzfay+uBGt2dkKfaLF+ObRLGI9GgjiLDicRJB+mN0OwwaetCBzP1EHhqiWiDbN
FTkbhe6BUfjRw1jaM/T2gwSCmh7+bMf0IjoSv0r9uQS3eQpaSYDVsojALu6FqoHa6pT1tiumnmpU
t7e5W1QbdiMMXsE+16nB9BIKbT4mD1plVdjN+73l6BW5GnSd/bRothR95bbMm+mUuY/1pJB+L5sh
+JbaznSaAQF5RpV/kAA4s40+C/cA4QRypARRE4Q15EGrOUgWbiYOLcaT5WcqCndjZZxsbCJfYbfR
A9VnhhYzCdlj/lJxsvWU3IXl1F+iqHrqB8w9RWf3F80hs2V2BJz3oz2n2rmJ2i9UDx8IcINaqJqL
5QK262LTQ6emwwwhCszVN0hPql1HO/ycO+ogFkZHY3XjHitnvCmz1DhrSWGf7OIjIphxn3Iufzuo
zSF7MCoD99uiAomXWQANNLj4ZpEcEFVOJGcVwrP7Vxvo38kvaehlulZvgy69pguCPlaay2nFgIuR
jRzdDjwsVoSYymnBbNwJl2rtBgi/YCOzsrqJ/CE6T/eZlXbboeXpbBk8FxMRWm3chuS4zOrU0vnH
GIuDQsWZ54b2h8CGZBba88I8YyexqovK6eOir0Y0x9/uSkKoOoSYgc/EtmjcD2A9qReWsckqO5hC
kC6ceJArqs92ZLyGCQGPUJGusSEuSsoOkNt8SQOLQsjCjlTOBJsvUI1ap6S2LfpzywwqSftTaL5m
OS5uo8j6XeX8XFkd6wZoLxWYb8kHDDjso8va1STV622Tlt2HvmhGj6SeP39UKcxCMuzL/brxlV0D
HaVfqevGWqTvZ2bI7xoV2mwCcEH1xZIzSIMIbTnmrp4d02p3azJDhPr+nM4hEsZEFceBloTK4AmH
KaiKVKt6r/0YcTJ6Q/dHACHebiWDQj5RcbbmOgR232qIM86ZOOcLex/3hwZpYOhIAcd6PtQsK83q
Hi5EeNBVZR9n6D525brnfnnsfbP+LI2ZGgbaWO7hm/KbReafVRw/YnCzvXEqEhSHD8YCzgtyf/pm
0lfZTkt/NC6QZm4K5d5WJIscQqVzZV5i/9qKMSCGtxaZgePsUSF+GpbRI36ReDMUIfHTtvEjOJQ+
rM6OXkEGsznfpDWmZFhJD79FYfjLVVKEVLtx1c7ndYM8F4Uy1GaJyJPTRkEZu4gj181C05SaOq2X
tfcfG9jrLI6hKcOdpy+buSP7swUcnTjIvqbI/OI3SeAJ3xgus81OFTN22M/so0ew0wsRb7jkqs8K
8t4JWirHtGKpnmLiAtCD+9s3XI9zgM7VJcTcHmbm/brJNP2r3hVPVms329YVL5UrOy6c/j6qXXCC
cXQpagvxhdEuUTlc5ZoIvTjsxRI2NhcElZRH4cOti2bkVC/lc4gSd7tqnlYZTucG9o5uE9fv5eSp
LcOjKUoyZKWN58sOcfiSX4XZTD/jF57PTt3BOtHi5/VHXMOm832Vuh39CDbTkpwXD7IC6jWTP7/0
Bvql79YuG41usIvMKHFcfFdApmjWduy+Qi8w/gYvSQcdp+45zQUy9N7VEpNR37MaQw23piSuurfS
UC/tWAGNWWbQ62bVmzmq8sA0wIRczhRVeM8HMr1lM8hFUfKWyJCHnOMzfSy3ymgoilZV5KonWTdL
jMXkN6z2dDS3nQqRt66UofViRSMedOLyzlMRp8g0xYe1Qi0oR+0sJNpkhJ8+5oxqhPguKic8wBU7
4cZl1K5K92IESx5xT6PHZTmMlYpl8gQeuQy4qvdjqqhOXAa8IyuBqjt0+pSTvhTyvWv3o0jkFpIW
Mb6s8zbmqH70EzicyXQujhML2jaLvoCw7bR4DAM4YmJYuFggDWI/eVazjCk66fpFC1hE+iLZlUV1
F1f8rb4yBRvrPjACf9/7CsjXNPg3CEWZlk0Fu3Zh7EIgkkzTnDm8c9p9OeT9oWBaFDgpex7jWpb9
C3KRS28Y3HfSvo97E71YEmC4N4wTQb+PSRD/pBmBMUc7JyNC7BCzLoiwEN1k/5LEIIvMigA2p0vA
PbDWq/kKNrWGISKa4Ok6jZi8On4h+utHN+U5RS1+hiEIv7D+uuuC8ZC4CSv0xm89wnO3Bk2hTZP2
3lhxakXL5G/4lhIhj4yAoVxp8EXxzY9MfgCqucLgGHQmhNYRH7Y9V9nObuC7tXKZlZByMTjXBMDZ
rpvtr3niwq5Ir1k1DbSiefvu/NEa7HOc7CtjTO4qN6W3AjucDFxYIHBPS5pzO/4yF6UEVFnb0dYo
5vnSTSI52N38NAosBxQdJH1GdB0biQujkuUVxzctKS0WdwyjdpmhsYM6EVM5mnTCRJmujMGjDQ0l
xK1uFD2ulNnNqNOLG9wKBS/tT1lnr7DTrKOR+dNGT5kitfOtaJivSQf+W6s90aB92lc+ffNSfOob
2nVMkaJ8+KKzKtrEBtaObI4+we01HpuSt91UMV3PNqNRuIR0pcETBVwsb1rmSnQzw6dmLkm39zlT
MZXf5mX2rIzgxqaWYVQe3ozLF11NZnW14+1YAEkwlfHNJpjIs9sPuZuqTQpTiJb9B4sMiH3YmebB
btObwWYJ6yrgQbQJMZg6MNChsTElFDF1uH1qQmEcGY/epDFoh1xL/G2no7MeP3ZxZJ+wLD87TuoJ
Nbm7knMWPuAaSYpFfG7HWFuOLU1YUXqdwN0KAO6YWuoReALGzlT6ez0Y9rNQN4oWStMAKkuzsj5n
DfCFDPZr4jMq1vDqGLXAKWB7ug+JdFLYhCetYgE3wCuykp6hWrs1A1r0mStdxmY/NLf9Lo0Q80FR
bgOtSCloPgfhfdiBFJsC3AAGFmZdJmLDgpfGAxZYx1IM8JrhKjJpbAVUZmJQI+yVc8WHpXNSAQ2n
1a8k/Pwcv+VMdzZpkN9ok25dsyD8mMffWGGENF3aZI+QuZtB9+rKoNRGTB8h2Z5dug2m5mGdLp8b
kx3Enp8qS3eoc+XODMz80kWvRddypA3K387qUyyGgWWdhAo8gZhOgnrXQWIrE8jAZTF5/cBSzgyB
ZQS6xAvO8njhBFtZDAfhUxHH/S6GW2O2xtdIwpWpBmQJ4Vx8yDNanOhXyWMTWL+7uvDacaTEoQuU
E0fC0LGqJy/wOebKznz2I7c++gsroEieE7Mzse3N+U7BileZ63hhjEfXIFogEExRSwsJNazUraTj
vRXVo82CdojxBLZy8FQOtxAScGLS1o/K45yTGURw0SOIs/YpNI2PxeR+zpNypFsSuoeWUzqJl7eY
Z34GMePoaQjkBnfVUljH9PpzrkahrxPzjvC4Wbg7dkrgUzOFZxSIuxzWg3bqBvp9LkaZPTkT0DQK
CxOrcIMNF7Z4k0ba1war5pLQWIoGm/8icLVHzE9OjbfF7g/AgL5xsO/CWudrzMcFEmiwKAq1rW3c
yezSC460Kn5hEo71Eno2qGCazE0gPthpG2GEcE6zgw0yZ6gejUvjBYu9WdTXxJ3Bg6VemE93DYK0
OgXNrcuw4WluZqpyPojkqSrlT6PGcEqrm30H67kNAdoP3e6UVelN+IyliLPhRVk5nftK8TG4PEUf
ltWNrw2bRktfsR1RrETtR5q/1raSxl1MUwf+jXapLGxFJingRBhQgaTtHQA2Qgj6OYOlSCbhDIsE
xlRpGhqsXa+uQ7Vt7RybC8xsraoK+NDut9YHKBvOpboJ4vnULwdUw9re10BAuIDXq5Iyzio5RLhO
NNiU6LRzcrGWMXYzsnaYuobaVbcJ+ADSm/sAQBW94jLfgnl8pSv1rUJVR00Gv3442cLVn6PCpo2P
3U3yJYGq/hZN7YUMNv1kzED4x+yk9MXsYQd757t9EHmGGD3HLaPFy1K/pzcKeDHU9bvUiL8wGam8
qAVMQNfV2pla/FQXiQKjmDz2E7uYPjJoyTmkMbJBHUnLHItbDrJfNfj17eKcZXXsORUBDKhyH+2w
1HdQJmqOrpCTKnGgHjbDCJ/2TL//HNS2h6Yf9+K0aI/gFFdjdkwD8alK4b2kBoSXqhc3EYOpIc2/
mN9iK5W3Rgk8syMsvrYK84S3YzsPttozSlabMG+KPfhotemc5ifnGHtb6bazzcf+0gZ0hUfOGQfR
0zEL524PneArJNCLPTPCw0fJKh3ggA+9RCwtn4KYtdQ5tHDPDv4qkPrvjb0I9VYp2/sD68/e72qz
aNHRLWKvKm8Ehjok/vkqMvyL9JDVX7Wl9V5up9UIwJXtTxHYX/597RvMLbP0pVx/ff03f7n59nTL
0xfLIlAZHB5roDXcmjsxi5npCw+um/V33+9Gq/5x1Zu9P/z21O/311tvP5yGJdhHkG8/+jGInMWe
skrjVqHasEaAr39aqFAcs1nH8BkYL+bL6LanGFfaTnzRjJkGwaL1e0tY//3mGn9eOROJ26hhVlHa
qotcN3/JDX6TSK4/DdcI4fVmo9vxObNor4HjKBbBB9/UXx5fn89elW3rQ+ka9b78o/WuMpBhbdeb
bxuTvAiUqBS8XDrff/7+st6e6/3+3/2bv/uZqbXOyW4OqzjPWtR4A50d6JeTfJPurdrQVSW6Pvqu
F32/u/5sfYL11vs//u13f7u7/rusI9UilnwX9dKL/k13+y5brVbLzirGXX8oy5qlwvvjq9Q1en98
vb8+rCoWLZ1zGpZOLYkBs2A8yE2/sFFFrTfXh9YNNAM6Etrp/dd/+xNvf1xHeva/W6dDJBX6mf+/
Of7jlybEQU7m8C9Cnbdf+1Oog+P8D1dIS/3LHI/z/F/WeMP8w5ZKUqAueqCcWPfw//1fkzxx3TAd
WziGEmwRz/yp08EwT8K3QP0nDMIp8O7/j3Q6OO//4onHX+8iCHIZ2ipkQWsG+S+e+LnAn6Q1nXpI
dHaJvE6mU9MGpzbQBxqNGfMqiaTDMZBcuix81FBccp1WwNp5b0qHnI/aRSnY6Tdamvz8yyd5/2bN
/zVo6d9fnesu6eg6g1Q+INLY/+rYD4ipTG0Q6w+K6V81F+ZNyoxlYUJapygVD4XpP1oCp2NexAvS
EZigzXoeeXVjbu3MIYwowKjmg6gKHSu+YsZE2zgRLibphN91fsR5ni7XDAFUFv7X//Dyf5VArR+u
S1g86ztnoRgs2IO/vvwap+FQF8J8AMNVfq7nIr6t5phpoV3S+Z5N5sRUnvfUcZixP0+B3t63wrjg
mQxZL5oR+pP0XLUO5ma0UQ5Q69ZpxYtb1qeo0BgCZn7mRUZVn/q+eTRso7n41DcFsI2dLHX7ykzp
4T+8p+Ujf4coLO/JNkxD6I4LWQ+d2W/vyZBRkLtxKh+gQOS0s7jmI2wJ6IgHp87Iu40dEnZFhI8A
durASCkq7QwWZbqOpj8c0Bi+wFWuLnYmPTS44tZ0no0o6mBmJ+ajSmsuVvisaSW1+39+6b8p0v58
6Rw7JkcUR5X8bW9C8+J3AeTAB1E6Wx3r4OMkDkNWLSvCyN/aQR9eoN8hhJySm75Lx9eShp5Dyg2W
tGMcCXfP4RvhuppHAnrwZQ/JEIGHwwbGW7hosXGj9QHGUkI0iJjMab7APGXyRvADASA7224ASESE
gnBOTtEoFWg74fvTyIDbKQXA6jYz3H0VzYgwhzD0mCNCvhzKAlUGRIGCgtIsgiOzkfABSQAy1xZ5
leaKUzUFt1wW3Jt1Q0yY3avsgNCsg9Ok30x0VU5WpLXECiKeBf1CK6aYXhdf9sYZoo+9VuAPgFOx
51SBj0zHVUarCqmX3vZ36y24xfdJzLpTl1rzKA2juNUr/1QwmHEqY+cOA+x8tfSvzHpb07rZawKt
7MRi8TSy8N4NWvkdCJ5L1Ffzychh4cyjYz6EojxaWVMf//n7Nv5uV1UoIy1lwH1CBPfr4ecMFGSj
HRoP6Gqvvd2xlHYQQ/jU1kmHF9GxjdtBmnAFpuaF4CjwtCBVkZsgyp0N+hEhypbO1bYiqedr2omH
QdsFCaonSZzBbq7dGwQw7sf/8LJ/xZS87aaKZDBlEy5n8P9fX7bSKKlGqxYPs0U/RlfhY5CoO5RZ
REOpzPGqHIQNWFQXda6T35iYSyIteWrcLxBQjIvSo58O9pLjgGz01GTAP80wQ5sLhmQKu+jwzy9X
/M2nLIUjHRuVJ6eF38/RPSA4ZpOjeMh8p7rXJwZ7U0L3Kr3CZGVQ7+TVLs6ds5ObVzHnyVUE8UuU
OO3pn1/IQor5/cwkWYbZ+IV4NdbvglN/slsuTXxLXd4/VYkwr/VHAOfqWpCbFepa9yHrP5MbZT4R
NXQDSt7dtoNh3K0f5YSEIpqG9LZmZLCbp26Lfh8q+AnaCFP4hs5gFGtXvhwATnl+7MfMPiFXe+wT
k2ktOT2DL1w6GQhiarvCX6+BYtHi9FOMxmX7z2/V+JtdBCkwuFogNih9fz+TGaZWkEvqozIfI2Y2
AxABRzfQN0mIqbH1ODXJT1U4D9qigCz9kTBVJW/EBK7CwL3tlXHbHSZnrk+hbVyMNtNRn2rjYXZz
bVdpAGX++QUr+e/fzaJT5prBfzZanF/3aVidOnPb3niom9bZGVnUHzhJY1DrvpVTa985lklbMyWL
r7OBA3YkT11Y3ZqnRhoI0K17MquQxRbjN/SCzlWEQLiZC72iPqYxp/Ol0BdNThTe5I/RizZUL0+O
+VG1gXPUQ4kGpUAOz8QyPDI7P4fuEmNCr9dDB0ifUNjZFUtNdgXnKd2guNjG+JjohnNtk97dO3Et
jtpoM/DvvXx2+tvKga6i9c5dPELuQ+J/nzeB9VOLkfRFpXjQOvss4y44F7F4ov8jX0hzBWNoFCYm
IaZ6qzdBSe0Mqx11I2/KqGXv/fPnbi7nit+u1jZuTj4G05IuJ5RfP/c4DfzOmVziktwynWmT948T
jTmGBHV9VAykHzW3H7YR9cV1muZuEw5L/t/k7nstq4+Zjn+na8wzg/GDmWu3XSdbQoMgrsd6QI5L
hb/EKaZLGbx0y5hEOq6HbKmEEAMe2W+pDfPJfApybPZ9HN8lWq5o5pKQnhuXWXbGjVPAIK8mf7gx
yJqZYZaWTpE+IUOC2dUybA+B7I9cB0n1sMt9ZtHKN4q6+w97qKDY/rdPSgKwMnWTz8v6PdFTI7Wl
V74pHsYy/8hgg5S9LvyUpOyITSXMHTZgJvIDTFEf1N3FmkBz4rUASzuWFyR9zUYCQM2lPb0ZG35J
H/1rEax+ryIVuaXYrCkkBV1avJ2/focZZpFYT6bmYShlcYmHpLl3LSvHXPUCzMq51rZ2HTXEqVoJ
X0ioNKd9MlsbR9HPX3ffUib9EYomAhhDkze1Y9IZ7Xr9OvnuzWyQdhBAdjmYRql5YJ9RhjRzsmu7
cNrn8hh0pv44yI+D4rqoDTMQnFKZUADbL1qeDifENbk203hMrWpfmDRgxrQ8TBVTcuCl2GhJfLKa
ZeeXKHJ09CvbjFnV6Icdghw39IRd1Ai3EmsbBu5CNMFONViS4Acx3SbJlziZuisJPWXKqZnag1zv
wviQZEJ4/TJI6csSqUJAYgaSm2DbBOBXaFahY4tIFbbzKP1P51/X/DUA1nRYLgEDJPJRII61MVT8
+qXAeXJJmJqCBy0ZittMo0Vjailp3nlobwvtalnV98gfW8+eJ+fUxtF5zUNs4aicEEwSl2B/dcY6
ubWIQSZF3p7nHSt/ykahI7GsUVgO7dR6aLSbbay+pg3SUhs3Gl6kQb8tmgiaIWktuvjctpV4TPzx
pe2VftMV90imoI5qUHzSVj+Ecf0t6tQh2yw6VYck88ehN9RT1jLXw5+1MWKj3+fmHnnt6Dkc0hs6
1/icJt5SDw8H4GCwZQat77jixJcujoPdmD7a0TKWInMhXGamymGA7yBEK0OcnorB3EGvl4bkaBpI
CdHSS5WM17dbBnaBzDzb/igxbvv+VSyQ7YQ5nFUNJKgmYA+12j7YKeM9vNBILXUG8s4InCgxHt0Z
ojQJoKq75mpYFAnxRzHY9ZEIp/NYky8zLyjdegaFleEVO4T08NPKju6C0HHpnZf9wY4b+8DTyk1A
9M+uHSBKs6PDH7NGRIcwYzYkdInbKv001USmdXnbkO+lA9keDcbl2nR1S5Hta6I1SE7EIziMD76D
jEHEXUye46JZ8F21l2P2be6SCSNdyPu0zNvR7Ai25dWkmDOC+k5GcMT1pBG7XtJuAdG96JLbYo/C
f0t+14/YwJeuD81t1qfwrOG77WqgIgrlwoM5sPfw9aYHKCLfRawhew0ndHIk8lq+3i9xsfK+b+PX
Rs5fcicPCbBI1cMEC51rhjj1jroHRP2pxvlwHxWDZ4JN3NWCHSJmiqSVTUFg73/RdV5NjjLZFv1F
REDiXyUhIa+y3dUvRLXDQ+LNr78Leu703C/mviikKqmMBMnJc/ZeGxmEWTY/jYzh8GgToVD3jvpa
t+WxbNT5zMfGrMChlepOmq+berjNmvQWKyM2GdydGzXNJJhi6yE5VfxRuu1V7tj/BAe3iC5O2f1y
tNKhl9Ak14xoKy7gerOPgqa5YbxsblkN/RKC1dHRnPws3MmjnVFts4DrLcKWaTM3kNzI67h2sa1u
VFI0n2zIeoCslG1f8G9ZcTvdnYyhYE6Uxz6Oo2Jfmigs7SFnRDNh6e4DdmH4k21VS29D9rvMOMFQ
Yrm+plY3l785oOQqw2a8TqQb7jo80DuM9iUaBipwFuQafatunVur7w6IcRDIp3V9j+awuRvZjJJU
F7ytkZqd60yGXmkaknBoi0NNHd8NXnVRVAbCclacL7h4ogAdjGxczHizoT4yHBGPaZ6GR3LE25jQ
2+dNYvRb4Poj2SB3mV6kURzeZB+c2tJgZBhZnx2JMh6UPz9uR+uuZX11QH63aKUUk/y4GX2FrUtP
1O4P6PwEkOnfxgDzSZ80iATGFhOAzZHvjWMKn2wOF1lY+8tuk/HmLje2RN9VOTSF2NvZZ9CfsAzG
7OeUh+Fjbof2qIjgUToBFi9yDcuiudZ1EF5xUeCyceve16L6PYdh/EIW4DlSpvlGQphN7wFDCoGm
Coftdzw7P6dAsQ/lnCM4aF1E5hLH58xKqWn1eJbmWyTZC6VMsrYgWzeGO9uPtZYJk/jekJp9C+z6
BuMRnK7MgwO8fpw7mU5911cIJJvE8qKmR99pM8iwAvvRleO3Csc7Aq7oxUgNLzBJxev1+asZTdU+
r2wXZVvFZLu3gXgZd4nLgOVLu7NOkaEkE78R2JVtVA57O8UBa4HJbS2Ll/Vj7Ue98itqNf3Y1cFD
L8k1bdzOeNM0gV9pHr3RIc1sik3cBCsx4D/usntHBXQYBfpHdrMVMBvErCspYH0omgUusd51EvfO
qjzvjYVJYhbOrHqrH+/PYxU1UxA3DiGBqJarBUe13uAjuwobQ/0/XHdIxOoTSjMVffTxTzt+ZJVF
4Cp+rn15g3C5jWUH5AERQcIghBs7nCcIEszCLNH7FfLptdEdDVDQhMiPSahgH5r6zz9fjuJLZIn0
INuiO9XLTa4H7amLIUlbhsk4dpkjwJXZ2Wzp/Xgc/49PfiU1kDADdiGLfoCFwZOXIYQLSILyBO7a
Pc7ctxA5U2119cHpmVW5qAH+ePqyiewDPSKcBmtYfLYLTpa57lW8wNOLiFioc5GT4TGcim40GT4y
Q/o74/nHw3lJ7ZvRwDImbRYhOva/vinehTLgfl4ABevNiur4+5AgCsNH1cH8G0DH2ovnWkyq5vJw
vRcOOhDq9THW+H2tKc1Wt4t7PWovSWaEZJpxSbYzWzmQfTztRIT6nMHMrrNSMhCt8lUz6INCL2hg
ik8PFfk/Evn2XFel4tnaL5XZ6jCQEkJQocWeticE0yGGq63mCh1ERaq8Yaley7B/l6EfcIakvGXu
a9vW8T60g9RTRPY5uAieB8KOWCsJd+yRFAQYAW0rAAEkEXpEzCibaZmjZyhj8SzxRtGvOA21+ltx
lU88YrtYsTk9mYNv0jY71sngET3gQ2wlx6tHQUGJc3FIZjiaJYThimt/ZmiVj06AgNj9sARbtnOz
ODZC2AplfyHket2rkz2TKS+Wif4+ClrameECSoSYsp10bCeG4xcreXHlCsWL/BWjewG9sD26Icq9
9UvJQiJan7feW7/297nZ+tr/99t/f4IZ0RxsYWSjq2XM9+d167fzhiUVVOj//hpZqUToTuP5P342
oTw8R1Q96YjFoqSeePj3hyN4Kj1UFr9q7EszAi3+i5LlCRpdj+tqmNnrrT9h/c7f161/yvqQTGMi
VOxwp4WTsjNrtGpZMe6ThDOkdECdTwobJKdsfyZJcFDGBX0Ap2QnXMJkUcbF3Wm9mQUWgi5R9a2Z
tCz4E1E1U0+2KHbG7Yisi5SXlO2laatnFRvhLnV7dhyGoBkmxQ94MhaxEZF5whNhQk8xEzibprso
Z6KXwXE4k9dvrzcd+6AT7OF0KyqJmIRkVbQgy6u5CpqnKUmgKCTzYX3e+qX1Zn2Yw+PwFyNhs/yQ
9etmhjB2vSczla6Bmri7vy+gkke9y26ZIPDJ8YH6g6ZT2mOeoms1ay6eqDnJQ85mBY/ZbPrJ13AI
XszcBJG3rCFBaJJCu94tcqWZt410IL+tX1hvBktlHpwsWJJyyRftKoRIwWJdXm9WatXfh1ECltBe
oVZ/v+j8+9l/v7a+bn32P37MiNLFcxuHNWdQGSZ3tqCJgM+D88DAYLrU7K9hO8TAkGvE3+6/AVvr
vX9St6YF9vL3Of94uH6jXVAwf58STpFDduy/f+x/ewnlABIUDVdR1NHr+PPsPC/df92dV0TW31ei
hG8PJpccrAqs8oIAkRWltf6Wv0/7+0tXqt/fh//tees07O9r/+MfX7/zj5cg88NvoV9d+Kc17dOW
fPDlXxw7pPYoE5a3SQZz076oy10yOqF5re+MTPuCqAgVuENuk6m2fMJ/P9H1oYvojIQ/lBR8Huv9
9ct/n7reWz/ouOzDmSbL8oK+B8YPaiSfD3oS+70qqPuHmdzghhSqio34Slirp8GcvfUIGGeRNF9X
T4C7Lh1Wze5Iq5C4jJBzzaIA+LDgggryA/7c1I0jYGn9+3Fg4jNTmsjcSM1CBzWb7DA4uNYf+ofR
KLSQvkRwzhTspybe+nhhBazv6vq5EMEucImUr5JdHSYJKhixfMBzi/C09dY38B9v//q1//iI5AqH
+/Ou/70bpBKyWowkwunCH7YSM8VaKCQTCaibucPw7JKk89SNwXlE9rTLZnN8LtM0DXHJ6g/V2TtK
Q7QXhNUDysNuOy4zTCMdiPixu8iToEIPvQu3r6SURLA511dGENexEtUX86FYgX5xiqdAM0Pim/DS
qqG9BRcSbrpIW8JKjFtVqq/m0MdH0d66VIXLlxtPJN0In0bL93gfN+Z0A7mceQZLMNc8pkRNVXul
qKxr3EWvc02oCFTG12SokoNVOd9LFqtNlyXqJh56RMQx1/oxdr9VNWk8JeK27WjowVGdlHMWkE7d
WOo3N3KsfS+S2W8d7cNMw9mbkDR2Ile2UAflPSVRCrD5QOBAMO6LgQ098XWfMH2/FaiizjG6MJq4
bJ6YMAlqA5c8o4aIcT21yWvTy/HoauOPmQEwRFfFxerXhA8VVrVNiqhRPyUhmlMLl81U2D+LIJ/2
atO5fmAi1rRV97kiaOXZbpBYyj556/FkoLp0sp02SZxeUwkIJh/MT9HTMNO1OTw0YXwcOBnuYUm3
Ko5QJVdxeSVD4Is5GSaX2MDdxnBYdrzttwIN9Dauix94pYtrL0fUVItSvOoeLEikaM640bI4uyWJ
1R8zK30yXDV/7Xr0haZhfB/FpL7Xma/qZnkuYZRjJESB7Ijp0Fk9cJa5T46BE3oDsOQNA2QXhTw9
Az6PH7Ot33pXmmewbJsiGNM906HfeUmfMlVz5H1NQcp7FWabU84c6JJ3TvHuoLBV9NexqZ3PjCxv
MmQ64Wtkzx/sityIsbukFouCqTXVQzTTkl2oHbJGcy8VGXOk5YwAv4LZq8r+3k9d5dvaOJGIWftm
p24U2yQsC2U8nx1O0Sp3UigGccOhlrDR40KnOPYNmBOOl4QhZlKEOIyyQ9c+kVKIprU3nEvWy/eQ
bJCjUUK26skbRKWLq8yEYlUHENOdfjLP46B86/wsNXDspu4li/IOXB5Yrlj7riigjiHHmVxdQzKh
ZpDVgVWB07fMg/vooWbhWma5kDeXJjbIO6f5mYNjuiWu9s78hgqWHfpe0wZ072Z5A9SzVycgtXpe
F2ettl8iqYtL/gm8XntvCeyQ0/MUF8GTRr6aXhnjg+xxE7vsdGWEl99MO2ERWwKf63KEFEW8V43R
/UVU6TUTdXJpVDS/NT2qsIus66QgQe8G5kgugO6Z4fqro2TeoCbYy/K09pHfvQ+6I4/sT4+IIlTA
POOlN3AB2NDfJXMTCxEjklES14RI+Ot4gzd1YCh+Ns1viczq13TEdAATItX3ISFLTw7y9boktS42
M1rFTEVBAVMiAepI5gl7b2yoB4Y2KNl7Aq0jJVQvDnqkA4noHVSCKYQPasGZApkuKArqtDV3OtKT
czu7X8ZeZBeDBJttL4g5UWd6hJC/sh0pmfqZwmvcEhuU+FoF/UraGC+KbovQ+Os08Jez21dIx2m/
wt0idaDPApD+xa+pLb5G0t7zlGKvi4CjW+3kuRq77hnpwYuoBf0EHu7wXehMWxQi5u3vBJ5rt0IS
rRbBtJ5s5WNhc95aiUJ1igQJYlZ8SrM5vzB2/SHU8hWY12sbkgodStsvzfma5PJrqdQ3y6zHgwrQ
RHHHD7VNtV2JlMZL3DrYLeNHTf+lJscBFd6n9pVggfkK6N+r66Mkg+c1nr5h5NWPKCC/DaIjyDvp
n1sz+W2mSe2PGXMTE0dClkc7MGv1a8OEGsD+VB/z6dmJK9XrR4BqxADOL0NPh1Ev+AB0qznY7Foz
K1HeNKH6tn0RWSJeI93ZjYwDLmYlOnKqXBvPrRISnNSr5ylU4ezX+96cvsxG1XgybNqb2ReJV5aV
67n2izoYNfLilkZ/NO7GpHcOCuia7UTIwyGhHwW5O9wU8XAp1Ey5mh1Zkp18EbDH95Eu71E35Dsn
1rpLPn8vh6l+IlbrCU/vC6Wc5Q1MD8aFwK83gPr17IIdKHpxcSIftCgBV9nUEsj+EL0petA/2ZhD
AGcg/5mt7qmffsTCqL9DCq92siJkqk05aOlGFmyjBwEfaJy2dR/iXyKJ4InMCXvrZBg4wM66jBjo
JnTzU99i5Vu/EuhhfdbH4leauJmPw2+LLd06qGNxcQxT8WeI91uBLWbXBJwwYLIPseT3GEkv0SaP
RFGbA+dFl6e0htPkbSJbiShTbDQOKXdt0GE7nHMmHm7NzVjcRwya8Ocz9LG6vm0sce4aLgy2JZud
bKeflgkFo9Q0yDHxJ0pK+xgWy7Kd04ueClTmNUUlpVft7rN2pHU/IXroWh9Ta/4AsnE46WppHkdH
sT21ByUBLVB5yZAeO4bxu8BT8S7N5JSqFkJtWBXPTUZSRxOHB7VM5kfkpp96NJXXpi/UTcOc+tQ+
KTZDQKsy9gkL/YGxC1t5wz5UUxHS7865htEVFdYRKv3wRmuFw5cMaDTF+rbUQ4O0D2uplYZPmvPq
IUvYwjvV4F6NxEU8NAsweul4q4enUH7wK+fjwLuwn7T5a2TBHJzUSEK76xsm92AlAoOWKZH0Ng47
+41sMMoLxax3eR0g1U3TL2HWBkz04KlHg2j2tUUiAzC3fi8DrIoq/oqZSvWrYWRv/WBQvNJidUHr
4CLEqxlH42tqYnFKQ8JMhyG8j/XijrP4IxJFt7exk/kD0egH2sI0V2CnqtYnwzsCDQmt5o3U83z4
0JEpe5YZ/gprJnMlc6ancQSHUbXRxXYfY9hbO1FkL1htql0fw8lpNJZ/ShiOimlGaqwnJ0CADIrs
5j5rZuNZ4fges2umgzzHr0TGXAGGIsAnWf0wk6/kBAbICvdnXI0EufScri0CIi+xm5uStjWGGt1L
GsP+ohq/qeoINBMDzhITK8HYyV8Mc57NTqg/dSWmkexaX7h6SS8lUUSDT/UkM/stmvP5MwotTD5Y
Nzg+KmrGPnXORBfj4xWVcnBtjWh6c3AJ3DlxCVXf1ar4buOEcIEMniDJzaSPEV2Qi6C7zCGpW9LK
7zhWqetRj3hx1sV+k7LTqKmlL2zFOze1n5RmqbyCzO+CLj2kmvM0V0Xtt0u7BLgkUzYNV0CWER4+
EGwahUZHWxgUV5QPCCAI9gbVk1gfbph9cxYXlZlZ1WXQ+t0wjOFZbadok6aD6rdp5W5xhzycInce
JjHHgU0HIxviMyNBn1Y2fRVj/qjcvDxXLAYN45id1tGGK3US6tC2BScAKM8JmpktbqXWr5SGatmC
b8KwilePDOwyiv0oA7mvuuKCKIF+sTHiP3mTNpyPVoVG09oqQiTXecjRnU7EMnyMeYYPUOOCYjNU
RYl/oVRo+Quk7kt7/FmZ2n0hrQwWazXg+XOVug9UoHeh0WzRKlD6s03kdN4Q6WbajyopP6QG66OT
ykHVBLnJM0CqhOnboRn4cyirEjQRLeZswJ3JpPRHF6vYblSc3xQ8+lmpm2BTu8Z8HLXhaHFtuwsc
dXU1UFX0TkELd/y0GgYwhtLFb6aa3nOjOY1jQNlkNcjp6yr1UlT2TqmbnPRGC/jGuhURjlgn/WbK
yf5VNMGnUX7EujoCwsBh0ekfJdLSu+3KL3BotVOLy9kTspmoN4eAKaBp+vAwzmU6SI8UQrgLhZZf
rYodMBcW5JZ9fkOLBSCCn5mbbbYldrNytdc+k76uBDmTttk5tREoTUd1nlPW32zqzHNWtjjrJrRz
iAvzgyp7ccD553iobX/TG3+OooWKV9p8fE2ysaQ1+XOofZTYOCmPmhPmikOdhPNNjVEb1OOjTy92
mH9UxqA9RORK0BkVCaplOd9HPokNWaeB55DohBt4U2otNJSpfUyt0x1TAmJL48WqMuOqtfDZxlAr
ryLqn7IE+nlpxVc3AEYiUU3tM02eQhcbne1giF3lmSGENuxkER5aBZFsJBqGHGbNNAiwW4l9HnAU
xXiqjLfvvc78pkugU9pcRvMIr6mq2kSANj+0hXvCgPrSO4OvOs187KyyxORM8HIYzwU/mfTf5RhH
JkuiQS6PQzz8RoZ4iLSK16YG036GNZtRMK6OR2pK1ThXXfYLTvG8Q4ajUhzhZ7dQj1pBrj0TYEmy
oYLp0y5v4fhNkQg1HZqQDwTR5OhWXO/XmxSx67XKYa6mdudT+eWXOTf93KnYnxUAk4wEJVLmtFtC
E3Of7c1r4xAnn35tagOppKuR+WdJ8t4XQ+wwsAdZx06lWHzWgX5Ngur9X62BTIGmkSpnghLZrJGf
xJR9Qm46m9K9FOxHQJWJfJcuHLfUdX4u/FkWg+5cNelTlabaGTSNsQ+SCSuozQeumsrVcOESB5Ww
dtqoPBvD9Iv9deMrk/ldjCBIE6WAhBSV2oY90Tkzza8M+Jyjk2J7ix31ZzlLQmHmAgy6YTbnrgP/
yXnjy75MmYgpzYIghgCIx14kBriGwqAvVNKDN2o8SsZCws1cotZpAYtj1fIwkiD/9HJST+Thxlzd
0tJrcOBtEwYfB3bE9QbfPBdo9iDnolQTb8rnh5Xlym4R2nQ1s5sixqChgcfw0CegvvKavvMZROhf
zPInscOePZXDpWU3RmCw/MIx05wb/bmlq/GUpu5NkXRpWlXN912kjo+JcO22xU3GYRoTNWkYT6ar
nOkvbBojKa5Zq++LMNd9cmkS1mgn2s/SpUQI4HgJOq8nkSjdts8a6nlkXfuwyNtdY5AzudA1zLoI
tmbYtkuDK/ayyIZXMpFgjA5zOGCk459F9QtmYzsZAafYVE2+1Vio3WpB7NzSIMna5idexuA6yvAh
wv4ekaD0Pra45LNC1c5cd1vCKx0IROwWVYSBpwKaFioHI/ddhIKejgfSM8zOY+pb3fKsrA5tqidb
ZZK5p+jJuCvhviqteIZC9KscmLGGTYEXG/r3xSUM1DcZlG2LVvsNE0q/2k3uzeC278MwNDsrJp6H
o3Q71k4HWY/xeboMt6Mg0whr9dOmjC6SkRdCSOgazIeARRF3/Ygghlj0ZyCC3ofGepNSuVqENu8N
W2t3Hd5AxB3TtU1cYCJ52C1cybtSkWtmLRsS8MjJDS/pl3kJy+xT8XPo7U0OJGgTGJ14G1gS3daK
X/u6XcBS9q1qRPXNBYlcG9kPIdyQ/bjABqvEfhqgohAunD3IwvlTZ1GRtHC+AkUGHmDPhspcujQr
igfyS520V84G8nBB06PySlrSh2x6D+C53GSHlnLZMgwdgEiLTA4EdHZ/FWARF1yWRwga/GgJaFln
TUPxXYDVUyd260tRkmgahCXJHoHxJZN2Wftw8Vg+Y8SOUh9edeJpmc22OgODQHhjghejTU/BGDV7
ETiA+7rgkHQa/AGMmNumNWLmd+qnSwVlVjXvcSq/9mmqnDpTJM+azjBEeo5RQ15fLAmOw+ZFNTCU
RjIsdn0YfjewOjNmfA5ZLm4gVchcF1tTZ0vupCNSnsjNPaib+Dy7gnV/hnhds9XbMkdRcGbGJwJm
UoI6h+TiTHdligr2jVOwwaA2H5zmTUmKhcgRK0dG8ASLM6TftAEx8U7JzL7JDZJY24kyLSVpuy1j
jYGTseeMLhBKcqLWzPIC5S6KkdFVDRE/UbuzmjpYrFE3ZY+wHaMjAX76cZgM8gyxRR7KvnpJgQoh
Ar/qjPB9dN4QDAtj/6e/pjbPiUtFXUt3uoO8AAioZMl+LoIvk6ylFy4+biOTzV0fHlyN4ovS2F/X
FkxmD0C0IwFJ6wMOssY0F0FQuW053WZSWs96T1RdmHYHpf4V1yZ8wHgwHkXf/zRz6+xmAWTFREWp
nw3m1h7NF7MpFOLrTGQTC13SKt2n3tWmYyrrhbkxBnRJJQ5l9Umv4jdY8GIHMtXd6rDhNoU0KY56
uijDIuHArvyt1XAvO2FK7GBOZGKujxw7UWHdRaee4snYj3MdHzCXVjtrLuY9YTXk6dgl7T/yYTa6
LrNnoWVvTh8/u2NoHMMwHj2jpwCx1D7fq25p7MvcvI2N3Z0lQwT1ZpTBdDIl4AckFljdseoTwb0D
GNyQLlVzuLlgGpOcHPEw5QqHSbWDlWHDg+vgouDVocDo0Tg20rxGaZ+fkzS4DwVUAGKVPwd5FWB2
LnpOHylPcJ+YyfwzVeoQXkjH8YSb/khqUkDNXf5axfBEvn4vpNV82dCrwoRrOsFB5Z/0Ik74uzVM
O1O8meM4/J7BS03smBDHGT2pGt8puOJ7Owv6fvWYXXWnfPRWTLOxzPR9UiJPTTmbt3SboeF39bWE
PGGGWvFM3xaLf2zZO6qptzap4gPjZtQDselcEBx9GMBsz1WIR6KzDXAdWSA2SZO1HollKB6ckdFH
bV0gFYPlytEkJSV5A53KZNtltk82zOvESAKpLvqQgqjmpLLMXYD21m9UDTS5NK4BsugRp4oxvRDL
J48Y5sM9bSVzu7Yek7CaN0r7EOlIlx54x95ok6/VQjbHD/3eB8xfHDSf5zCV9yZexIsumXI601NI
yeFpcJ8ltJDzepMpBsdckz/jM9ZRbhq/IvaoCIdRz20GpfickhtVcnkpUmv8ksYkmgeRB54UewOI
jldpuC8ZJ8I5bFwPdOlyVqc04yDxQN2J2jtKuOYupHNwAzVjjfdUh7argsnGdrPfldurni1nLmSN
vOpprp4ZsrTHaa4pSMqoPRG4hplDuVTE7rzFY5I+1d9FUx2KuEzfuDprRLZEWJ2rAyz25EVFWe/l
GkQTZKDT1SXoUpnTBjBe5iDiIBFv7S1o9TNbFFCag4wPc4zCMGL+oTp17Ks/oTdF56pntU915aVo
eSQ6cze1mnuFWXdUythGcl8D/tLEt7jqHE/La84oh4iLwaHLG49iM1DU2tAAfDwO9LAiAdxfVFsa
NrE/waBkCdICH4UIcqEpp7eUE8nVW0VBqHRr7ZSgelEbfTwMGpS6SLefC3s66IQ9An/XbnmRfsNj
zqi5l6B0U/IdBxjRCXu1syxN55gUNAo1UqDOlRIdylGo96go33kLpGfMlOCTrj30iH8f0ii1fJHn
+8pJrG1XAGLTqYgPaHSJJKHDQo4dkj1LXGAhf1eG3joUjoQhUpIGIOP3FpaZHwXDtGmBMdFYJSm9
SKNtmPXtJXMg4QVjl9/q9DvxEbvYEflnwmq60ZGv4PgJrzJtB68QerI3tYTVyCJuwBwxcSiDpn81
e5rDafslLbPglDXKqy5beQN1T2C7oQWHqtZgErrzUz32xSMYfxcM5b0+YndBy2d6WARb38c02ah2
8bVWZXMqsYwhzQOo2Mdzj0a2aK9dASS2N9k/wO+A7WNeMR2ZV8tNfxDFkR1LZ1LuDPtfXPz3W9p1
9W0cNg5pwTPNIMAsEnAUQZtnwjSCBoK5gkvT791n+t7pi6L8ziCtHpgZ9gBb2OoMMr2MdEaumZqh
xAljjrYkji5WCrzcKMu7q9n5LWve/jwQPccFkuytEiPYg3Rig/BGsKoUg+HFhsGbzObsNRYDB4kW
9hcoru2m7wDqDvVs+6vhQgxUUKJhR8moqDwQ4sNoynIAszCyEuBQLsOUfOngnjiqpj5KBlZN1Fle
NlagLKRW04kS/rpT5F9A9Zsovt20fL4J671jtghsLfsgYhAiNlxD9ug078ZkfJghO84weIIoNt75
C6jQnWmfDSLz0qAcPTS/h5IPa0tNo+1Qh9pXa64+5xy455r9UIWatTfq9CNc1hPbJugXpA48VaKC
VUhNPjpGQr962/Z7YlbYVD9lhT5cmRsohwoaJmMOxo6y4bI/kBnrGnLDEIuKtaAsRhID+a/j4kCz
y9ko+C82RUv8Td+UZ1WxaD5xHa400OGRXXhJ0ADF6Fyvkcjm+h6/Gf8TmsS2PzgdDblw1BZ2HcOR
4QcNzNSfjCnaB0NOFLGs7Y0RI+fXRatf5KCd4R0md/bJYO3s2ISTajKLKGSJWTSk4dqa2isN/Z5O
Nz1W37SH6dWAdvIUsmSFEwhw1Z5ehsbkGSphH2ifIU4u5Rn5DsEsIGOjNJ1J0N5M5bQEynTocrDQ
TGRcvdpgXVokvLkB0zzXafMOjvxl6alxVKiLb8UgtzTidqkSW990PIq2NW7tjrSPQeucM7l57ia3
1c6Hy14pldjWICEp/gBgQROtfQEfhLCSc4+aDxdtZKKRXuyTMS1ChliE3FXJo6efsbVGWr0NXMOT
RG7BTNO6SaeNyQ+zzEttiS+B9W0MrfadD+stHhxgQHE9bEy9Q11gjew71cjYQ4l562F/G6IaboFz
ELnbsH9mAyQDl/rDyp/nCEPyCGLZ7OSHsBVvyOOXXAwQ3DurfcxlfjSqZFuaUbZdJ3NpxqkuNcKX
W6KYN4YgVa+uhHYTRnK2p9fOQIA+lRlw+yyb7mUE3iiwho8ltOGSuMFOlLqvsFO6ZMZ3BTnuIeyA
PE4leK+GeD8mmOF2yqzo3JZgeBQtDd7zqPWcCPdIoZEeUFQzIZ81zBwnRMGczUa4A/wjD0VOC7Yd
YFz1w+MVupw4m+DJ8+Sd0qnaIWZOuCDXxARYs+8EOqMSxdKPosjfkEqPZ9cYhzMYM29sTP3UDWl1
rRGsHFxn/g5rsjirAoDNeq80ZXEeUu09rGoJxK6cTyF5Aqf13jiDMRqViV5S1lxthca2hdGWbHIq
c43YKCGQjTkxDKqxK58H7ENMkvmYiz5ClpiA5SztAr9COmuvUx3WcGCxsdehY2xIQhuvNeP71V5W
MF59mZMfCLHulRFYH4RYUxJqH3K0u2edFPOzPZDD24JUlZZin/V0MRXENAMb0g9E3w5PevINWSJp
5cDxjcntEZh1hDSdS9l0O60UYpu2v8s4/xpR+R8YP9DVRb3ORXkmrKrPT4zMqL/yeAlc+GqoOctc
5Iw74jrYRObJ56qPGMOJ9vQQV9fZGMINSmnU5XBrUF478uBE/WvkJoL8cFZK2lCfHX9IglZvg5ri
t9aapASbnMa1ai16lfbcG8Z7ro3PyPPcXZiUP5J4zg9aoBAQYGonczavRuCUO4Ay1dE1ul0SEwbl
Ov2ZfDjl7Ab5BbpjuhskNl6jpOrW2w67hkuUp6m/hfjewSI51q5lyk33lKtDS8b6H8zJEvAs4U2t
6WaF4kjGgVlLdiz0W4mPjuAfaE9NTvckHnRlSzYts2T52mVOBbyZVaIgRgrEXhZvE6jj25TArk0D
f51Gs0ZbcWgDbOnEnTd51zPaK80nWC0Z+lTzmFzRQAZvelMxjGe137oWipTYzuiNFtMn0vDKV80T
yEfrSiuLsl8oJEuo4s3J7F85yeID181DzuQl74j1mSwHmEZCT3c2Ta4DU+kjrBr8AQlCEdF4rnpf
H1TVV/LvGF3KQ1/G94iG7AZnSeM3jeU11nBIu8T+ATy2rL1hHrrnUtR3JxrqXW0q2W7o6H+aOJE2
cdoDsE1djUpbaARvtdfEwLacl19zWmob7EQ264uUGyFtgvUCdnk2oonJLSrPd7MW34tFNtMYuiOK
vjy7jkX3Y0w0+pJBetQn+63SGJFUdqpsRiPBLd7mg9dKk4Yq40oqabGzHFe7skF5qgOtPkmz/gh1
9SbKJn+0ptjr8RBeG0d7TF0006gFl8xCOJ0ioIqkOgDoxLCisv9bNI/DTTFs9VjPzfPqJ2gN7RWJ
ZnlsW+oiw0hekrrs4Xf9D3fnsRw5lqXpd5n1oAxamE3PAoBrp3DSnWoDY0SQ0Frj6ecDmNUeycqs
stm2BQ1xAYcWV5zzC/2pQQ2dobUxwlIRfmk9LUUaxCVmGZYF3aaHpkfWydETCfPFpnn3q7I5YOAw
A0i1L+Lz/1jDIdT4YIf+vZDJpXkP/iRh8rXBPyVMRCRJoB+acNIlTYYpeZUwkdR/iLooW5DsVQtl
etRN/qljIv+DlBC5W1209FlmBCmVP3RMFAOJEzh04kxhNsxZ/eT//p8/kSLrb/O/kyRlWrs/ETg5
NdUi1wzLX8dGzNKVb7T5nLBMQI9kvNElIbATsq7wVmbjxN+KutECml+YEl/F7yuoCblZ2yBpX8cI
kuUGnChiBXTxciyDDCKtCLrTG9P6dZuruHMxps9G4T4wpH5btZAxK2gBqqeaaB9Mn0MuhPcZ40/U
9UZEmBk4rPNK0B1BRfoOlATe53iabAhhEN7sW6wVo1fMFl8CTOtIZfbhtlBhFsX9QN+jhXEye9RY
qlRvklKPkXaOScGHYDKd5UrM1MKLbykK8Kmmx6WoplPSHcwp76E4NWhx4UzyxwZLBfx1K37bzbLV
b3fpakKJtdQmrCdp00bBPNie+QtAb/XuZSl6qGSSBQnOi/Pilc6w2CdeTT2XH67LVIx5Zo7RbBe8
uC0uxS/Tz2WtZX7Z/Dq7LLseJls2XOb/pXg90rLRMvm27LpfP4TVMpJ02yG1XOyR7iz2S6mbZ5fS
9Yc6xtD5OruUfG02al2K102uu1k2WWaDJAkQRSWA+lcrw34iuPV9j19Ll8013+A4S5GBUTeVwdfJ
fjun6/GWfX071DIL9YGsrqwCMPjv6yF9E6NyOM8zukKeH0qZ/cUqyK7cgl6NeDsXfkAyA3f1tNwn
NP1fxIivFa8UgmWVr30sxWW75efr7G8/f1EaWjJHGEjM7IZlrW+7W2b//uflEL+dJQ0YvS8LnqNt
zW5c0UyqWDgdy5qlL8ywaXRKXBIJnf01D9n2j5WW1ZdZ7F+jff+wbLosuO5p0ht2sswjsZXtl9J1
y2whhFy3MRknwN+TATMEWHkVQrlv0JrE9eNabL0MxdLZynj5fSD07BYACQmq0dnXkBt2O0KICKwI
nQsYMtU0bSdlUKQ8EzP4LKyPxtgJa6MRSDWHA/iQ2ZvVDMGPfxWlmRegcTdjW5wFnL+Ky9KgMQ5q
hNr4MrdMlg2X9a6zv+1yWbj8vKx43W5Z5smIqeYRTFR8Z9BKJ2v7g2F24E5edZhm2wExS1RbhyJr
e0nzhl1dQZ+SibJw2vKlakdqC2/jtMLvK68QZm0RBV6sK1RyLttsjteMJSDT8pxrCfSnK0FhHgCm
uA58g8R/g8lnulK4OREW3Ji4H0hrZMSaS4xMhEp5VqMSwWBkhrZBVSobP8B01fOZJLqEqiPDDtDB
syT/7Abhdd7Z0rVTHQIDL2bl9CasFBDWZegusylqqmrDVchdi+7ozLMk0olfewgrljQHJNfFdryY
uXlGVVob32rXDdrSO6l90pTuXTFxeUhrvzyEGchHTMRiB8IqLYSoeOtBmh69xHT0gthxWU41gNIS
92LB+KNUoz66NXBZUxbj9rAKVhAdGeLPtJRFbfuLirIUrwvDTiQjEkykr+ATXVH719mlBJlNWiup
ervYuS+TOIA9ZWTSDo8YzKQWdXnBvytFAix6pReuUPR8AmOKkiOg1BpAJ2KjVXsvI1fx9SIq8xt7
ff2W0rKsTDDMMjo1wclMPAh5nmzM+StgwME1VxZCztf5pQQMcuBgVjVuTSVxBaMb9nFhzE9YKfC9
yQIwR8t8YPITyT2eSi9jpqoajbqqvVlfXiS115q9gPsmiZ/9V7Ept1Zby7sARzzEI1RUOM0SLyWR
tKvPBxhkFsokkvk1KdsdyXsiwW0ErgS2BDhvaDehmVV2vmhRMjJGRspfCxDWBrjlDmxC9Ii6cCuN
pzpaj49wcZVgVz8OQJg2rQdmxg4zZ3rCE+kzDza+Ah7bgUnHqxj/CnFRvkeLpfBfSEsX8MrF7di+
rH4qCDV3KDdsYbGKAfBS2SHpGa7kGrcSwsvGNjOdcLr1xXtpXJXqr9Z77whqYS5VOQpBdvRKB7d5
6gO3ElZi8J4qRwRBsmRvDofWRHYUFVoX+pSevwSokE8fsryKNAIjwT5EcMvfdWDXBRiHaGw5HXHj
Xr0gOqGC3lYOnf9sfOiz4vVFQ5OrXaHOUkU3uf4UKJsyOZJUMKFDj2DOjllwU4m7QtyaFWPZFQgE
5EXx/5vaxi2UTc3tlAXIh6oN2y8Jb6QSrYOdgDwtHtufA0hTQwbM2L6AzpSmFXv0QLCmdpqtA9ER
2uOI602y6dtnKFuwdO+L5pfebYh1H/DSK7FQ7TZauCcSbQxuBrwL0jWyaMBLm3Tvx2gWM2KDGXHr
d3vd3Nap45lb5b0nWJflG7FFhXknx8e03nUg/sXbwHLqDgmiVaKcQ+UJu470fvQ35IlrC4Cm3XzK
iSO+VE9A2wdxq3yC8pHor90xXsOiLYEVsdKDVejZubWBzdU9RQcQFv2dH7rSpbkJXcVc+YyovXWu
wLfcjfpuUDZFsINwrlUfDSyU5ODnNyZ41nCbe2t9Opryj2giwU812QI1O4rWKRdcYLJmtQmmfWXc
x+0BDYxu4rsAwpNEoO0+c/9JrW983qMD+XbuNwLlIqg0rk23BSLv9N9d6jCB13QI9mgr+MqKNLfa
babioH3yzarar2BagUJGf8xs9tJnXp2yGJtcRxHnG8Z9QgIJIZo9b6dsYOe0i4QVHGwFZe/OZmfN
W94eNDSgh3WerQklEM7TLCeLYMisMmB+CAmaYP+20uCKx+JBE1aSeraS/SRuVUC/u7TZeiAnazIY
h2RazQP25mjgbFdXboEmOuPn4xSP9mp4Gy6ksMG2W9jAnBp5h5E6Ad/jjGSN1sOGywSBD+pw2za7
fsJnxZY+ojd8v/RusPt6I2PqJz/06dHQ1+IZfWQVyHqGYu9d+IKXljJt9G4/h7ahIL5aCvGXo+dv
Uum+IHAnhg9IFDMQRmBPvK+iHfxtSLUgN9cQ4YwR+2VwjkiIup1mexK4/T1lbKMJeLUotQjHqPrR
pBtAr3YknVvzDuXxKtoiMDYhRvGrIKN+ASOlrZRbMJVeYBu0zRbm4vQgVwWiwq/xTAvfRMB7SPVg
+1c5+QspYIuKE9kl3RWBbMPSFTZR4FiJyz2/5WU2bqxb5ZBusm1eY8ACjx5pHtvGjAnwHMalmIdy
JrBYlHzVNRcGTkjxF4f2RVNeSsx8QElu2we46ei7IXrEeU02iAw7MW+rYsM5efXGTI9oP2DraDn+
pXjG30gNN4p1QHejXWHNkcuPoHsapGqpiiU8z/ujLq6DH214O0GpbnfCOy59dtmIQKUw27ntUKEm
URc54SV7Tm+wmbpTz8KqmR6CcD3BXcALTwE346KRZiOLo6E9H7lIMyjJjTQcBZUY5cFHrKK4AIYo
UfEm5pacOgwpUTc4hVi3w04VbeSucQts7q1n8KrWz/zJOCTqdtiqq+qRoFlBuv40HWLVBlEyPFuz
ONtGzIAQrLCDTPmWBTd6EZW9DimYzGJnbaF88mLM3oaBG5MbphfM13fElhsGbjud1QkHkVPPoLR+
t8RjAwyrww7MVjQeMnwbWwP9U+GlRFTw8QzLbMSQxER6qHHCaN8mK4OMX/uIu0Q/vuI6YTOetMPg
OYU0SCxL9u+6AMgrM+JaQdwr2eArholTUoLcOerDtqNmCffwRsISJMBREg51vOEOQWSpTLsklDdg
lWgniCmUoILsiTKWGb/Md87yLngJ1QN7jw8MaAJUFzvMeuzgjMPjpn/IayS6MFtYZSCJWztjnI0V
2Arr7OaHhLTDJqgI1LlngBEoP+9lB7ze2nD41H9qWJs/F6Or38eraqeelHg9rSM3O5A0rFbKm7dt
5jSAY6x404wVVlvir4Lq4Mk/R6EjPoKTJHBuQ9fiYwieB5i93harI/+i3pu/iq1/4998VM8tBJjb
qEHpGh4PgVEH8aYLM3jLOzgfP9Tu4Hjb1OGe2ihj2MFae/hpfxSr9id+qO4uEG35XrnNtvI96BK4
E/FF7ecvJnuOnpHDkfDBeNYeSJMqIKxUF+cg74xhLf8HyQ2r9vm67nY64g4bJXe9e89YdTJkS6SD
NmjkaIDgQE4btj84gWvRhcpdrAbwYABBaafBNmic/K3eFHfhaoCsJW78+oHhUg57bXL8aj2uwr3q
dg5i3jIxe/wws1t0R+CoSO4PcuvOhM7PCnCQ9LwjLN2/eb6jHEGRbg2AfLfCT/EJomUX2vU7+MRV
us9PYDlP4sXfxzD4aBJseHFedNs1dn4hi8pZbcKT+QoDht+kZ4zkAJySseCsV2DCIZgH6Nw4jLQC
k26bw7LQjtzwVIORARvGbQcwP79nLBAv0ln2ne5RfqpvMzdbd/fakYxhdx8fdEdxednXLZhJbpqj
HZVjfdvdVztv8ybk9nScjuWtgqa7428FZq1gdcPnnU58bMziNlWdG482w15PdBDG7JE1cluwGekc
tXXw2uw07A/ex5W59/Zv9ftwTG8HgMK2uaH3cQQueMR0dFrjfezEjrBKXBJuNrYzN56DQJSL6ecN
jkdruF73zU4nz3WOb4uz8BI+ECx+x1HIjs6GLX6WT/0KMIkNCAg7gFf/WQdx5lrYCFLFUwW4TFPs
DF1pTavxTE3Gq8Mdnk0QAMA7vLFwhKjD+/vpoYJA5hS7+FbYaq5x1M6Fa+AykcHSy5xwbbwKbNu4
wY1eOdMrUrEOpsAONRTCYqRCXgVlC9SYxuUVDwFn42/olOySA6/DU3Rujv1nfGtuumP5jj94TuTr
Rfx8SW/Dh3HlfQav2a90K3InqGO0g3Zob8jAwlyg/nxEBUt21u2beAlPeg76mwdf81GF9ln8yLCH
ccTBGS+zpYB9tn60b43Mk40P5Sndmu/qpXodb6kIqSDV9+o1+qk6/e2snvUYH+KDfAGKel+e1AuK
qg43dSPfMHUmV+AAPwqssDfJunaQDwls7WhsdSffBy/zS7cVnnHRoHrDkoUarnxDuKq9AbjCwsFO
T9I2u6NJ3JcfvKv5BVmC3XSI1vVlOvjUMc0zwKf8htYp/lje++Y5usNEkT8QJrk7HFKeV+SStGn0
PVh4/KpQ6SNNzvccfgC3bp75jY8pxI1AOpiMUbg1qs1mYFF0AUtUe/gx/YgeBc+JYsfr0btZw3xQ
x40mot/MZyL8EJF6ohrV1sMOPgNfy72+R9ZjN/BAxtvhV/VKWhldvTXve3bu6ZL/JOM3OvmTcDdh
cuxvyQe2kbSt4YVChHyJN0BFd+FuWNEWdyVWEspeuFFugBGujIf0A561VruB9QtuMUk9VFzgFd3H
z6ZBlmwdnMYHaIJ307EdT/FNdaBLoUGorW3xFcjKqtt69x/hqedWDzhF29Lk9nSV99FdeJqeh6UC
XGoJ0MNUKiWSJpf8A1cgKhXR1n6QZOKP/CvQupBm8EcPIMRRn5pd5g6zip753tyVe+sHOjTYjfUP
yFaY75Sq1+BFO3Z35Mo56+noR079gGRGWzk89+7ReBYv1R32HQi7pKe5f/Am/SjfOMWocEPNLXGf
Ok5oodrdj4nHOAM95sp4Vs4I7P4G4Rh3XCGaWdnjflz96Lb08BJ7eFBusU20feoK8Der6o66lGby
bUpvAIbUl+SOKi+562+4r/FWdMjDHFrflu7kfcAXShfIkd7EXQIy9gieYceHD1DCcjCIcfHeorrR
Nzj7bpCz2zaNq53952pduCPxKjugGnvytz8Ct1hpmyGgTRtOsAfsnAYvwmrXHsoVmpx8L8Oa0dhz
SYvzw/g1vTa9o/2Ch35n0nZHa+s2ey4OGBsegtqxHmQkeIxVG61o0uR7uoPEYXhpL8NWoXqudgBZ
XeEgPcLd2tBDZc+be9PVHuhT9B/mfPX+vjvkm2nbfnTUE9t0WzulI22jdfQYnuKTdsjW/cMaR1Pp
WeYViHFgdkER8GWe+Ga9J2KLPED1Q0FuPVyJT+P7+F7cw8N9SG+bI/SbW+Mnek1n41G6qxJn2mHY
t0lvzRPKH270+iNyhYfh0PE5K9v5nz6AOQYP7uhP8ntyL2gortl9si1ru+kc4UVMtgB1YrpQwH3s
FzO4oaURn2rvaDZr+sV7fY9jF4g6Gx7x0TtFa+mWbiZvrXyxJDshUWjn/Q6hj726syY3i9Z4x0zG
hziGAAhOsT7yFBFBNc7N2SKXvAfbPwJFPecP1jMn8cPf0MHHJGi9SEhgRU2PVzagrSSMj5aw2yLl
sIg6LJOvZbCG0MXWiRWgd2Iu2YG5JM0hqmXZVzTKlFrU6KMToxCCUIt+xDJZ9COus0vJH3vTBrik
OksUajkfU0z2LZwatzekx7ifhl1ARhtnrWKnQIuQmtrYSTA4sy481MJbRzBnNuQgpbIqOxn4nZj7
iBtzj6QUIeZ+KxlYEouif4crTIAJNQawy4Shiw78BzA7IhXVHMpbSnUNjmJSeleGfLyvozmqLyVz
XqGqwXUuxbgRga4EPdVlUue7DMUuOTSJYJoX36xAGvtIx/ZZ9gCRC4/jbNbKmiLySaNS3lcqscEQ
5upemhcN6JXvgwD4UTPGP6RGJ/oiwyoL6FEXA36NOUJvdMpT7HqTm7HQ6QbNZ0xUi4yAGEHa0GIy
8I0H3G+Y8ltZUahwSwERXwxH/Sqh4uScFB9pTi2H8W0YZODH1NFm+bHGmNMjS7EdkPDLQ7WgNp2z
dUuMd4nrLiWofSTr+rI8pB4ol0gh/L1MFtteefZKvS4roI5tq8CHlIFdt93OpobNLFTWzZNldpmI
BYGrrmcEtsRBl0mBTLK8WooodZyaFtrAEpf9itXKE6Ilchky7QNd2IZFUgD/U4h4zpHh8b9LeECj
PzkvWybfZpf1ls1iiAZItGTjG6woAt31RyzWH+JgAsU3qADilk9VpJ1ppPwgNbK8Jw+eNAXXNRCk
3I+WWO1LCThnlE+3qbfrsdl05VahJlKJihdz1gaMavlVwsnxMGVBjKfqcJ+L8KNWXkmUMS1bfG8l
pb1rQT2uO0Ev95NcQLAmqs7T0J8MGQLZ19zygyWahhtiImj/tnDZ7mt+KXbDysqM4qBMxFwROKRZ
IYjc+DCaEeACBkWvby4vi5dJRq5yDzAa6ZZ51WX2+mtZe0Rc0bX6tvxrL0pbYQB2/Unvs5PZgnvI
gfw4wG6Br+GddhNaZEGBK44xUYYODKmqc3v5BvGRyveC2skrNEZe80SrNrml7q6/LSV/FpYxIdWi
ITdvoOgliojLT8uklAUemlpjOZZD93OXlZaNiF4j6iQtacT5eIORsObXrq5Lv+aXDZZNl51GRkwz
vBSv+/tac1l43fy6zdfuv68+YDG9rqru8dsmywF7yHpOXxHTvu7mut73M/tt/i/P7HroEplbeDYR
mef5vi27/O3sf7u6r+KypXe9x78d6au4rPB1gVbLOBMQIKZ68+NYzuRv78lyZKMO//nwfjvy9Tq/
Xcyy2385g+shprepUS+k6V4hfyH/Nlf+wH/+mHxb9m12We/bMnIAxLW+7UZaklbX1ZfSdZ1lF/ki
WXRd5/rzXy37fphlF992+7WOoUwPDfm2dTtfn7kkYP1ozDclrvDNnNds5/Z2+fXbLI6GJBepn7Ov
Fc0lq7qs/lVc1s+JNcmmBnVpPsC3XSyzy+S6m69Vrmfzt9t9O7G/3c2y3vVIy/6uy4Y5C7YAav7H
QoY0Ucbt4e8hQ08fVZpnzZ9QQ1/b/IEaMqR/qIhUgMaZYUCWpoD/+cP4yFD+oSrgugxdlXSUzXWO
9E/UkAZqiMXoZxiiMiOD/gkaUuV/GDKsbX7RTEkE7/b/Axr6szi+BmBJkyzL4ARVxVARfv+zhrcp
de0Uol249XXrJ40GOOLTJPXo4fgg93+7Mff/amX0zZ1CmxXDFa4UgJRiAVESZ5X3n+8PWEfV//W/
pP/ttV0pK7nvbQH9xfSgW6LD3YD1damEq3JyKvFXXYu7luCTCNUkM19KYdglKRDesEvfUoPBV5Jr
dtXXvds3vRsPo++q8WwDkoUXaLznIlEB4+vKIUw0C+XjEvWgCjsKNYawORgM+LTwmGOI0ANmXAnd
SLxcqO7//YUaoL1+E9L/ulBNF01ECWAV8Hj/fKEBtfKg0OfYjj6B6AauqhKZiDqFGpkQlA0koNta
KP9UxeQTb+BtMVSIj8IlbDysQ8OigTuabgMx/UzV9JgkXe+iVwWiu8KUOoOFNephuZLpLwI37O0q
lZ7jNqDvQGAWUxfZVMgdIpo++aq8ImsKlRR1pahQbBEpoxleIMiodVhG9LR0ir8M21Fd6J0Cqr+j
4uWZVBAoIS5zpiqn3XRm4vS4VKHnjMm84TcvY6kDpPLLbWBKlywcRVyLYIqbVrSNzBrrOgXAcW+E
n3BQtlnRQxnjAQS1EruyjcD1R5mU97Hof+oxkgpTHD4WLSiFfugcLgu0phq/5iUyP57VvdOHjUCe
Jb37H57Vn60Fvp6VAVpOAiui8YV+eynFSi2UFFmmbRDAVJBK7xwp8ZvVED/NkHbIYvDFVdZihqJG
GtkJEcGAqncnXdvWSL6QRG6gtCGnHCumY8SBCD1bX3m4qrhy2KMFn+krrTRfhlpHPUGVdRt6BUON
iCwn+hNVQe66Shp/bY4n6bkTEw3mSPipRSQqilAl8mAoAbFh3vuyE1ZV31uwKq0fCUIYe6UqX5Ig
O8JvgWUREnM0Q9CpWnxI5eIJYPd9mvPiGYxm4rE74m36VmtweuqxXiPK1fW7EcY81MbbCEJpKzdH
zXCSIUUepyYv2BWBzQqI1vIU1UzUsBCzTqLUE0EZMRULoujOskbXUBOU1OJPk4QZD+ohtXhj/sNz
+otPCn8dCx84E4iv/M0BolaVth2N3tqGjEjJ0ZP0NX1tXEvk8hp5Bp6//PsDSn/1EQP1VHhFNCy/
vnvpaJ1Up3AUrK0yKIdC1+8nM0QHYf4Y9Kx9LsLsVhFinLLM9iUeeYPDnCds5DIm4pm5q0L/E3Eb
v/S3Xfv678/tr95ZSzRM3hY0ZSyFduP3ilSWapQlhcQCrwLPD0iDEXBqtGS1jV6J5rQ5WV0Ulf7D
M/iLw84uKgpY1dmNS/32DMjmyWbSC+YWdabPQTPPYkF9YObRZ122HiQdFGdq8/zvr1US591eDVyW
L1STWWygwQ7o9nsbFfmSbPV8uFsRPJoT+neAjDCz64nUFGI386hIgncxAKiLVxvnOFIZnA1AU3JD
/JQk65B2kMTwt6D2D1A3gUFaRlQyHo4im5DdJLh3jVjW2lk0MrwXAVgXSBS6iZ7eq/SZnWQMn7NK
OGWqjuYut3qEm+/Gek74I26AeRCMSFR9HRV9w7t5j+9x7xp6Db4kSXeWTgPgK4dMxKUvf/NHRtEG
KgvofQwlmhPwF/JZH9isfjbiJS7i3gVEeofYEma9GBfZU2m8NSj9ICVOHRyDqYjpgVItxsROTUyy
W+0gASmDn0C4q0iHlRkTYMIVTae/P84VTzJMR9WnMRDVzhlGHlsB1RXHCjKFuoar6nhWuvzSYp3i
JDSttjWOD0ZDm1MKHYD60DpDiePELG4upL4XnZg+EkC0Dji9zRGKzJWttWgG8bYiZJO3rQhyHtGs
pEr/g/WIJM+Y6T+/EoimSFg/GbJh6palzd/u7z0J2UtA1VfD1rfkzu7hIGfdHf3WCRW2Onc664Sb
wAjHBA6sgggx+D3sICaBDKq/GwfcR7tVgnGKHYgksz1T3Eom8a0kjdp1GtEQ0VdxkM50ejTLbJT0
/GMuS5c2Aoslz6wHpBip0F2kBDPcC9BRzGAnIuj0Ew5FCfV01jBOyW6ZPbwkmJGQcbSVJ5EmVQgY
x7kfrIN0/ITfuTfkUHRVDV9gCAABIe+8Bz7XSUjL1M0GRyDo1JMKtZuMvOeN56FAN5w6C00BbJ1R
Bi+mR0UMjomWPZglUTh9qBS7yONZUlZ+sdqkX+PfstbSDDw1KlGrJkK9mmgipsh0sXwp3TWThA65
NK6FLGvXQSc867oGpSsYgQUol3rKX728JRVZa8/VSFQyTcJH1A5K4KGzTQAZdM84mgkBeL0WcHhs
IVx7ods1xonj4opkWJjoVLsmNceZG/yoRMVWBk1lilht6HF/U43YV5rcIfTatRUpgT6pHYIeD1mp
fYIxzzeEZNZZUcHCLVCd0A3O24sCrPM0Heg3CsJ6LK1jKyqQl5bZNhidwZNpnSYUP3JIXmMezyJo
3D0IlVAawTj5dL5AFw1IRhHSI5sj6+M7XTMTD3m0q5sRefRSkdbwYt0RViYYgsB0ZzXo1te7u7ou
wnU3gS6DTu6WkZJjDWIFvA28EmGBmUFSqcivRwpdQCUlPRETmcYY4VBlGpCsuXFWADKYycxOUwvg
BlL6MpIfioYyeJr85DHSADRGxQ5pNdkp49G3YbVuAcJvkxJbbA8hL0PbBCovA8p3LoR+UpnkbHjt
tqWI6zoMJtKFo3VCPpAwo9A9+jXaXbBPL9iAIHssKScUOwRE/OODVMtYpKBTHrMbmhJ9A0zkSSu1
W11EgaqWAoFqSNlkIq1LOZTUgrIvb8QAyq2GgEAO1gMWXCThhNXnomLnSXEZ5NJAoSupV9YAoCpt
pY2RytVWjWlLg5hUtCXAxiGEL/gxplMZGa9+DAKnm4y7HP7ZFCh3Y4f7kSC8p/lwotNKbh2OdqhA
AasGcm6S1712cvbgizz/tBLFA3KU+xpSjdzRQ0XG1YZvl66zVnhUPGrmKaOKVf1sW4eBk0ThKTIz
viezf6iFrnXaFgYFDPjjVNXQFCS+alQktmMcTg6JvVeFzwYcSgqMBtyZ0Ec3cYRRQJxusGd/rRRQ
FHUIoFlPR1KBXuGB+FLerWbvBe2vktpmV/V8x6hpbmrNu03K8jEztd1p3VvBDTBN2TaF7AYxzrWO
akRhBJg9dR+lAWGrE70tNdttDYxQL1+bsj1btfwWq/u4nPblKId2aOXRrEkXoQORRc5k9M9IHrlt
49HpRvobXZxpICY3ZQbwi45k09jiNx+klyrpQOYk1ntskmjT4uExsSbyhEQSdSXVgTJ0aGRR1UNZ
k++aKsFRsQvkFcQp38YCcQOIPl6LOpjCJDl2mXfuhdTpB6K0Xe1DCpaT1yjj7gTqUyGC40ornO4F
vUBDpe+fLdw2cHoW41MhWBmJ2Bm/IpEg9nVhnTM6wNgdFzrIw7j/eIwb7cgYyaDI5LISZBts9nkx
e3A0ltI9lCT6I5WPuchlYBNqczGs7CTMesxKAy4FPUHSAcTxTXNVItPn1JNxgfMFjS1LVbsYsESd
prpAZgdDl5pIsNkEyUqycBqzgujdC88V1jQO1jnrIFBOmS+Su/bJ7SibZgBkiVjn2cD3YogqUkzI
81ApeM22QJl91cRET7sSZr6hgh9pFdJwJoDfvr+gwaLZtYwwtjWhwSntwj6nuQVWFQ48K7Swfwjh
G195vcITPXI1y3pqa+s0SLTVvhVf6qLaqOiNzNJPvn0Sq9Tf6TXAtTI0VrNypRsUZeUUXbsWU/Eo
moz86EeiSd0iWz4pL4WlvsIUlQuEvMycdjPsgAjq+D4o/k/8CJG9/ZmqCon2EsNhelOXpkA0t0mK
CFR+v5e9+lkUrJ9eGm71omcY4QlPsT4hRi2hpQ7mEp+0Id62ovrSVeM5pXoBxWXeRQYZwsZAdrGz
3LhnGBmTm7KMzygiQ6OZFSfa5c+9hcOhoUurPgtucyV48fwXqLpJhmyXiB0lNuPWRioGEv2BDB2d
bfsx9F2g4esaJeBxSDRbgcFp95I2OujXTRh44n/bPwc6aoWVYEZ2F2EoUmFMB61pughtsp4VwbeZ
hesXzlgQMKlzm/hTQwsFeaSYvNcoPedT4LulqK3kUgXRhowfbjwpsQix4gGbB9y5Pof5YJOZ86n5
yVNQNNgnFajPlv4lkBmuoVZFouq1EXC79YwX2Ze0FwGR71B8SDGqWAmwGGxZmGZsJlV8VqUptp4C
3NXQRXIAIfPOHFawcMhzW9JHEJEtacf3rNHv+16AdE4UYScUw0tj+Mcm8PYdyncYXwags4TLiL7g
bhDRYOmLDrE50ECSCgibZiCBLqnexwWGmdlOnfNPAiPXGjU2XSOLLWA+xADwj5QTBNoGBFzaIX2q
neiuTuBpAWybcyasnQTiOgOIWmh15e6al1tK14k/Z+3SCMSZ2HY91mDetO9M0L4QNTZLpkyZM4UI
r+rrhlTcQh0ISvwmojTEPAaB4/letnuzkQ0knIdNqQGKIiHkmym5+6S5DdAkpu7MniqEn9fZzE4I
PZmWo0cuLTACUvsR8GFFvik08UbMFDfrZQBqjXwTyRD84/TCK06zq8YKmR3glS0AUV0DXVUK0FRE
uTlgmLkuaym2fSH+aKvwvp9SBYxE9qFJyY2BlXHI2GMa/XvPG27oJsHJNYL7Pq8vWR3j5RoeUoR8
qn44IO7rYpr+brb6mwqukOFnBwKmTfMPOfHvZSCaktzPzD3Dgv+M8pw5eznrtOvtZUAtkD7UoSvn
bgro3UicaPoIhpkiJq8jKCQUcKhMG44yIX+5Kqz0jXEfYkZii8Wr0marjkyCnesSeMvZhbGRM3XX
CUm3L5AtXkLic+BblwdvpbX500LcQF4MEhMPOq61g5/yiQphHkK6N739Msn6RMBQCTvAvvdQIuOV
RXVtoyIKtSFIU+4rMUaKLkwr3S6r/BzFzc96tkVanu5SWt6VcELuIRw9+tlY+wWbxedhSacvJVNt
QfiVerrC3QjUonXWZWT3NXSY5TzF4Aeh+rASX9Etps7osicPmaRsDmiI4LXRIjwzYNqqST57qWhH
ufEvFkafm1G3OF9RQ6uG1i0TQX5JLVnxkfiO3/QMXLumdfgIdlFKJy5Ei8cp6bo5KnaigphpK02e
fqljj3IXMcwmMk27A3Pj14Jj5qBnilBbgy1/YdRG90gUxJU+3eiYY0X8oFBvrnqd4YnH7ama6BOh
BepLTfgYushCD5kLwPkSRtWAavKU0rmhi7k3GF5WhjdnVUfyv/pnPDfrc+hvGSR6BYhOHUUdFYj3
ok62DLkn8olo4eijnXbNrpARNx7mw4WegnHXuLLMkPeDEN4S5hJS61yKyVs5gbyJ4pTMcRL9rL34
U8Ubz8DOSB+4vqi6DUQByXM/QTVdhHIRNuJDJMPe8HpWMsY7oety28ppXZFS+3/cncly48i2ZX/l
Ws2RhtYBmFVNSLAnJVFdKDSBSQoF4Og7R/f1taDIzJuZ9t6zutMapFIKUSRIgnA/5+y9doHuScJh
gBtYMeJkbj9vgc6s+w5VkiGQ7grzLux6yfLMFi6R1ZvXkTXTFPtkst11Y6UIo9VbLhCBSjQNGS3y
sylJuc68ANbcCjCruY6FOexd+qndW1tSQS1nzDjHIqiXPqaYzU0ebwnPRYvawY5wnDGALSfXETnR
tBF4K72Qdz+BA34YHT7jamkrDmWMLJy8xM5tfoSCjkAxECFr4N4PexoVImm/EaW4cyc6HI5ePhsK
KJ9dh/Qw0uHUkAcSZHjSGVram9Ji00TPvYDu7IJa0Dgo+IZ3Y0804UkZfLi/3p6YK42MZbcWYfLa
8UZs+pkULp2lLKEzODjlbeKjiEr1eQDNMNzPwCxW8OL5eKTWjWYhwHFonEjALStCju81CcV4xL+0
JuX20U3oYmRCfpdKXrWQXu/XWZeOMQApfRk4szsBl4uKVf85z+wfUDh9NULShpNnho6xCuk4Mn/Q
VzguH7PEBja4/I6qreaEOngOHg8eyoqXknrpxLi5c20a+yOr6A35IVhYXf+Umn5DxnXcA/SZYn/7
9ZLKhGBNS66XRuUU8Rl1ColqkXsr0zf2tiUbnx7sdL70cWFcIUrQ0T713Wbo0od8HG8SIDKbvqSW
y6XtrZSemZBD5m4V5cYlq9J9QbNh5bBQbGZO+NXY8b5+NbcLmnF0tgcMteicASgHmsihAgL4Q9ma
s19A+GyONIbLCpyV0S0kiAnBa5Q7B9UNNQEKyWtk04UxtHNv0JRoEgQDuX1P4ni6jb2M5Th2TzV0
K0ChhMmCpN/6hMwHrV10ez98iBl0QsOb+dBKmjXNvlBlHjhJmcINolKAhngw5HRoNOclYvRAVYBK
rSBFMUrfBxh1h1ThI8m8+WeuQxTnBHZiGmuanxJ1HhKtFlIeFzwIOQ93RqNfCS/Y5RbdOT2hrTQ7
mDuoKtvlxKN/4ayL9PQ1k8m05CftFd7mwXuEtXtD1MS1DTlt2UC1WU5USUVGq4bS8+scm+2CUMbE
2hqIOPjoNuZGV/W1bRE0xGX6U5+50kKhs7hU4vnI0SJMDt0wg5xv09YCGvZ6XpO5J3243BkGwZa+
moaZKu1RL8e8dX7ZfoRheFm6uGF67urpPsZyped8qEeB7STzq7Xft0sfjV1w1HsHEToxTDMKqjZt
P+sqxQAg45NjAE6vmPHtE5sGqZ8Me41ryjomzZv+A6O2POrbVeND3hzkPVS4t6bujyyxQWiDPJyi
sz+UENnpGCK5YZc4Uua09hTuzE67jfx9TjpIWe8b3awDhtWpPeyiqioPTAq+Sbu76u2wL+lIGeaC
JfYkcm3Kjp2BpW/F4txhBVIR0baD+N4YGYOObHoSIK6M3H3rPe0DQQpxGIZmr012cLV1EAbbQplI
WlHA6xvqm8pMvlUZoZNyGl9dZ8BN1qeH3srORBRT1xQYif0MSV0vSDP1zb3TmY8E6iACkTd6nd3A
Qb2qUocZm8vz7GPYCrNm7xOndKpL8W6o7AUq2jkHK78BcZdskozz0cXGEer4Uw3pvBjhHMEsqG80
3ybec5LJKZ+x12k6a12nMLH6aXmCMorJrLv+QnxJWMdzTh6iY31CdqqRH5EbjaiFQ/3C8Pyi8uhE
F/zl58anrVmXw1FrSw/YqNHsLC26B8szY8cFJO3aXEP6hd7Tzs6Ka0kdwDynITrr+rGMrSlfTURF
Hb9+9uPw1rDMcpUqD8hubhXnkIHsTGYfszryCWgWrGJpRpti0HdigP88aRZMlTSF08CKaQAficzj
13dfX4CdMjFl7d5k3WQev76EKoupcYmG6+LU+vVvX7+YyZmk5z9CEaVP2JBAm0TWQ6QseUalWQ91
zicvLRF10xbZFyHzSVqmlMbtQbEcOSfd54FKVm3E0QlO3z+/OH4lV5atxk1c1sVJs5vj12jg/1ct
gW9YjDb+eylBIAEJyY/uX+XPf61LQD/v8u2vuoJff/+HrED85gMUQQbgCcv8Yof8KStwfzMMl8gS
3bIYmEED+VNWYHm/+Qw6fM+3GKQxR+NXf8BIvN+YV1smv8RWbkIs+U90Bebfs+RJ1NN1R7ctOCm2
YwlreeZ/7dBPRpEa8TRC/AFQXNFBiX46M9LoiFwqjFv5sNJR17PJJbzv02F/1vYPik+qPv8wmS8D
PQdwjvA6T/bDcDdUex0Aaf1ioPbu5N1fXub/QpiApOYf84TlaC2BPMHi5WEW/I8hcOkIUQEC5mhH
/UiHl+ZdXt3prjkDV36Z/OrM9WzDtpmeKAwj/d4FElDNZFz3+1rr3s0cr5YNyi/XNxHGMptUHmQV
28ESh8m26elgGqC/ohBtw+O3PttqolvGYCK85W7qAjMWkT1RUd0tdzcJhsPLv3GLtCGPui4/ltuQ
IbHq6LAsD1c6PuC9EKc1VgkeqqPtVJGXRu9y+aflJstd1pWxW47Aq4btcleDg8DWUxu9+rC59z8O
qraLYDmm5QC/DrgetiU9DOHmOB8YcnJ3EYttOBBeWnFbekKh3yDBhYfM9zXft0O4DmnD0y/Ygvvd
oMe4XW4T52LTOLuaPfPya5sk8qjiT5abRvxbYgKbLfCu3trpeDBxYdc9/zW06PlrW/p7PQ9fRVtn
m+U+JMzLOq5I0GI2zt/WtgO1b1dzVEPuX5a7M5OT6tu9jSJ4uUUqh2vNrUvUvlAOeTs6/afpNTTi
sfvbt/De7cXR1e7TgjvgMb6OiwevDXf7x1NdHq/FqumCnWL3WRc9oCpmCVb89f9x7+jvLZgCs1aM
BXkC3I/NviXU5G55eZbnvjz4179rCVurdLt8v7yE4D23y+/aEjtGGSTpo86hTVbxbOsUQ03c0pOF
aWVGOjsq8u/QBUS0vgXf96Tdm4+hyAOddqVO7wIdO9Ewm+XH5catMa4oxlBp4xFhZQDbAM4fKToS
BKUw5/Hv4dxgqSKHbH6VPMZyvy1ZMBL0V8rdLXdh8r3fuatCyfVyVMI0QPL++lMPLH6d2EB6oARg
ggn5fvldvdwtnsjFBNCzM2HvIY3uQSdMLufPlyNY/gxijvC/G5a2SWGF92SM9ZCpaUyXb3lirNBW
rW2B+62mVVudTfxnuhUHb/2YrxuV3o8acIlI61YgH19TaO2ZIRhgWndhnj0PlcCn5kBl9Bx8dvBE
YWEi9l36tFTZcLpj86JGXDyAKw1acLuh6xDWeN5jWryY7dJCkyFWsYTJ1aQPHwWowDzGHCkgpsIW
jO9AbW3aHlMcdmlr6K70o6ia240qCe4AP8pFLPo1A/2Plr795n7zv5e/+CiriY1o3H3Rov790+6z
vHnLP9v/8UaXh+3jP2/wtzuFQfX7YQVv3dvfftgUHZHxV/XZTPefrcp+HUD0WS63/H/95b8+v+7l
cao+/8//evuxFB+/L4R/Xfwsrs/IqP771fNZNpEs/r5i/v5HfyyZzm+GC7fLR2iHnINF808lnmf9
Jlza7LbvoqpzfIsF4HclnuX/htLOZnums0JQhfj/XjLFb8va5i3KBM/8j5dM0P//WIY8Ht9CjCcs
DkMH5/X3RdPrQc6WU2Tsu7m+srTjQEtBSWIH7CTtmyhhIKAKYtzY387uCZtPavfGTuQOU/mvdPBp
6XQOxgSR0r0BwRcY5khbesRWUVZNuu9TRN662x/zSntqGwnHXnuaDQK4HKWAkzOwtLJxrfQJ9UPP
2jzeu8xnIuUda719EObT7MFeaCGpMgrCvCYU2dM3KfV8860Kx5fQrfAs+xR9E3kjQ3snn2k9YaUf
TrPs6dmb1WvSRu984JDf04FDf30vTXH2WkLF2eugxztMPyV2YrYv4ZZkBiwXLmkDe7Y8a5maLkG8
ESYzEzhCCMOdpox5bEvb2nuuCsh6EchB4lHDHe4dZpuaULgSbh/J5YE/4Swsip9urjvrnD+uG59p
jW8MwaTqt2TEHdmnyX2jP2f+D8uh0yD7SyL9p9GwsImaYwcxWUDRdvR7GfbNNrKwZDCG5Mk4xHkk
SOycMd80eRVB5WBNtjtAGmW8LMl6MenUUNC1NT3EVuwfBfnjQdMU9kuiDdF2TiB8ziQlpJLjx1Qi
Nmj5vv9SHn+pdLXCuViN6phz302Li0VptCPmBZFSFU+QYrujH43tmv4Yc3I7OvWgs4117aMSHD3j
0Iwaf4eToPQDO5563iXjlawoemxNOhzz1nx2JFgixjHtUTKqOIxiL11eby/Tue4tjfck+3QG/3GI
jd0QlT9mT3uPsSZtBzMdNno40fexqc+q8kik3EQIInTr4twsdhTTKMqtjL2jx0BGzi1J41PDS16k
96S5Wds06sFekAwGMJFabLCZp0/xKW1oBPVNZsClzR+IfW63pTG9j6M5bBIzaY6+6s/M49MdYtv+
6Iz2EJAB2q2shcj19aXJiT6cNXZ25mKeElNrMvtDPNYbKTCi5YuNgiMfEmfvL1idMfsuG/+7refn
EPzkqvOXJuhH6nm7qEvBZjXFknyCGyRvRhq+SNIoI7OfDB3Ur3NEtqhGSnrcdlz+yNz8W5PrNLaz
TaTAto8IGpH1MaAeQoc4EjhEX19CLTsA4hp2TotBpY3d+ogCZbawE+ZhGbgacp0k1hjDM+LZ+5Ub
WMsLo+U1SYzNU5p0+wRGP10mwtCSXsCT/arI8qhkWMZ8sZRReyr19tooke7gVd94ImF2kjo3NeEg
OwF2QquSO7cGGd8SyU64muTiEwGXQtd0NMH0Z102H7rSZ9epL3gUdRsv7NkKfeOqr7B6ExGKn3ho
Nk2rlXtXaXjzWrte94RXHGlNWdsGcFK9JCVLAf+bOOD9r+OUzgNL3bDtSzwihc47ZJX9LqxHbRMP
8ZsXt0zwuJHh9tWxydNpDxB2Pf9gODAezeVLOFsrDy4Z6zj6HTQIBsFkC/HJcr2bKnJ5aaFNpGWS
H5jJr9vRnfbGcqLUmkEzCHHkSqnq6A9NtHM1NMpQ+4fcIkJnMu5gRNNJqkj3bIr2fUK8s61Kdwpa
ZTqcS/XVMfho+33Djns6hFzljyxslol8VL3Py/XN0wCizrmjIyGpf45eV9IQFZ+DZp1L5q9r3+Nz
yOjwZqKsf3A1G+5BxLsgpok0qTGUF+LIs5vUz5s1TqZxn8xkk8pBautWtuoBmUhax8Zt6iNQmsbZ
oEvtkxayfMFlqxz3RKrQB8ea4VOeSXYJiQ865uZcHRrlBTrI8LWyiHB1WxMH+ugir2rn5UdZn4vW
vm+b8NwhEntyNFUfCsgY2qI/VIMST0IRkyVv6nCOD1lm9jdGHUm8yFV3ACmPIgfP0kqf7OjKRmDZ
xFrs4XSnOZUTExVK03DnEKGyc/EqrWMrmq9KcyDM1O0PI69J63LCLLCNKn80S4znkJPdp0S7+Bkj
VpOrHnGgOpMRoyL0xxg+xKK3QZmLNzfpswe0tDev7Rw57zIUh1YQ2lZrV1LYklMT589RCNgpngkI
HL344BEeyLYvnc62JAhmzNUlEd2D5SXRjzmXbM1D89ql8Wawnf6ummLguDI7EJoKs4t9ZdL57LFZ
4kKjdc5a6b7nyApJMVd4fZfUPGVd67hX6Hb0+cUyYkZMuXaj97K7HUi22zHbhrZs1ixVetlceovW
vdU6+qbPTGOrl0bGCzZ5t77DVaBsdGtLClaxHpg6nPUpSZ8kyRMFwvLvpezHHRrWB9NAJljmef0Y
zvDY07EXXJqI3WPT/TZjBEA7I5tbEmw/JjGEgPIqdBBICE9cOiv6Pv/4digTcfr6YtTT45xBk/n3
P33dGDHP77eIiaTAE7v8/PUbW7o/pGG+KWuez0aYO2Ri3aR9lDwToLiy3Y9UWTAQimXS78Q9HUTE
yWWuWRdhw9nSyvSBNDkS3dqWnCTvaFRd8i1iJs8sD9hnIYZpS/+qO0Ru0txZAiqZiSaDywlM7z+/
mFFunvrUYNxqFLelYiY/E0OxHytlb0WkSRAAGuF3SGREX92Lkr2wtOJw50aKScryo6umPGj5VNcj
5C+9ybe+kxLFQLb42g0NsSbZftx3uGTXWaSuIzHcxKQk+h6M846mNbF7gqRCxrJUVzZHU3odqCgL
cjYQXyKZHyd/6iFSgQgQmd8G+qK4MXVHbgqa6dvOyvatC5aic5JXZfO73CAxWagBcFmkDnFrkwwb
r1MnoQzXU1DNoWZvxFOmYYoop3NRZ3icfVLAUnJ01n4aP4smq89RBrzMjBEPFpRh1fuQRuN1nB3Q
KoT3GCPA7VLZuyR19tZQEzIt7U80Z59ONpowl/IPVdC7nTvoPA5VuzmDTwirqjt6hrEy4MU2i72Z
jop9ixn3gWf1Yrf5cCjlyWPPdi1meEdNf2RRozNkgNpJ+2kTdze1WUzfwmh2DnOtcO7Xdn7P3Obg
l9F00Nzk3PfqmdAJtDogcwl8KSnyIX4Th422owHNNqP5uZZovFrfPERO233wJZghTqR1Rap1YiFg
6rfaAD7LdZvy5PQDYhBYcGOVRrdSsn+we9K7IvZ0Qmt3qc0LNnFVRNbffKdvQnMntaNNbKFVc5P5
vtDkA7NYbz01WrhTL1Ob9CzVcHYbA9amFkLqLjFtaEW11bUtg7RhGxF6zPS4AkLRyXlDH3YfA1xf
UzzT+c65nhb0iQPeBazKgktNb7zVc15u7kx3/NYPYBbcsYSSpJj3qFmntz9MN2nspUh6ckHjnB5w
IFR1RTbrnQTZrGtT806azxiTa6v8bsb9wcJ38crQemO7moEWuI4vOdlhBGlxmWtHJKBzDUaoadhx
taNqbw2dfZbHUwrICvnhEDSynht6WgxGO1LT8+TQJ9218GbrrtUI+K09LQ9Gi+2N7rdqPyc8YcEQ
b4loboOUdJx9w9lUlywdLu0CixzWiNXdiIgUtds+qKlc7uxIDbshazqiASz6i750LiCZq4070Ubv
UExkM5PwOrpkBTKQqW83lsCLG0+2fmsCVoJDW56QZOxaQtHg95L1qAu5Vcp+IB6hpHuDbpMav/ed
x7KewyA/QppICSogr0kUr7Xb5chdOSlDio6oYq42doS0+wx9W+OW0CBX4W4H/Qk+cVpFzEv6KbqY
i552AsLVCWZgbWkBNEr53AmfpZH1bV1qnFVlJd+1HrCDX38zlH1To+cZpfnaRGrXhEz3x6a4bZBn
BNXMpceHFZP11hOvbo+1Vd06ZvV9DG2SFCkec1xeyLfWroucrPCsi8NY0LXSd6BFY+49NY5/V3kQ
oczBWtHoo5yLRPvTlgidyjJGKxIhEQkZaRSTectAjCgeZ8cG4EQdyNaHsw8JBDwEGT9Fw3Qpsvop
zmiclFJ7KrIeuFytYmqhalzNcczHTH23Jmvhrl1cWQxsUsniyCzh0AmS8COS/BuSG9BDVfnNsXdC
q5ChD4gtcbXQs8S4M/JXVTl/N+VdHI9EFWQvnIuvdk6rqi+saEtH5nsXwzQzjfDZD5OPdEztXarp
rEZq2IexS2AYbS4i2LQ2TYPZnGhQJsa9M7EhM1NOSTHiOctcdoS8rHacXlPt3jUAHDqDxa6qyZ6j
STAbiosqKEbITE1u7uyJJJvIS55sBthmBgyPCrHBo6HNgc0LGRjauFGtBgdgMlnGefv0Ivmu2P+v
UpsQ4bm3gCDzZLt8/plp3jmNZkgJ0KIMlP7VWRCXlDq8MXQb924La4T65F1547sLaKMqOgTnFeE/
04Q3KdfwCjBVNei8ul3rr2uqxWasP4UMX2eiZoNmTHmfshuVeC6eDvsEt8pEIOX69d6wnZNp57A7
5vSsIhMOD5sX9q/uXZkmbO8bmwK+G/bewDB0LtvXMPWuZJf0NPbrcGuQHTLRX4APsbf9Yz3QVcdr
eygjG5RRwpSpJb2vqj4i1yeKTcots9DiYrgn4j3f9SUas43YVukJasRBvkf20B5SDxlEbt0l+mQc
hjxCNxMmga24NnmuRXC9tSz+URDGJZFRVfsZ1s5wO8MDzI3oYzDt/gUjBDo0t7g40t0N4fDssgNn
4hXFFLQzY1KLl7apRmc1VKp+TRk6rpTmprfdhImg1mZv6/HcABEBdHKoaLGTcGb3Vh+YVXMAEWEC
hGJ2MUSeBeLAvImwcZwLGgiapZ692jiK/uAyZnzVLfR5ufZTS0yknzNnHF7C6OAgD0W5JwO9yycu
UmNINh+so8lltOr06in2R6RtVXuH25N+vZmRCqp5RzNj41SCzyXbkxOhtq360Sljcog1VouCSSQZ
HXd2T3Ja2jI7kIgRd4Vdf9PbGVyTqBRayV4DmTlbgaOBoR1DVAC5Bl6o6ke119LZXvl5d/Es5+wX
FTJzVEjqTptDPzC1od4Zbks3WUdyVPv0UEVcH9o4orCAalZU070YSR1F6rW2GoL8KDCuYqBZX+aP
BJyiwEBNxLoFRSEePG1jalTQdandWeWN0cb3sYk8Sanydh6y+1nviPIe0nRNVmaDLHzB+Aex8OJT
m8S3mLHY9ffzK+q+d2WCNmlGHDMx5xaXG6MLyx2iRFBw7Xs0GNm2jy/oXpeFvJ+2buSU67YlKTlr
ybityX7Z+iJ20QWT45dF2RmJT3Eo2BOA2vW3NlLSKeTtayPUvXNysFCgrrui4XQvepr64c9Qzj+n
1Lavjk67xk/GKzZOjGQpi4JrtXtbTOXKlVwD9Bltv9NoqIlfRxR5a2eOXmInoqqGS1ePV2MiFqQ1
zTfRRM4pl9pdkbaHbiyTY6aTL2oXNMQQTN/4ZvXOGZEj4enZi11sjc028VTppfDZRVBCoSedu6eh
X7xDau7OVkYQcefjuPXIOZL1HORl85z43b1gNr9GJ67gnOUrOj1IC0T2VmTY4qi8n6cSJBqhegbW
18ncIvQVZ7fqgAu6T22tG0yoym4j9LLdN9I8WXqyY60rmKb7736ZDy+Z/kq+cr+16rjdMyRS2xqQ
8n5GqMOlqQ33ZBySopgx3DJT95s3lI/TEJYMjtrx2zAk6xGJrAyJpMvN16EkB76a4yejr9GDGRpW
Jddtt5LZ+qvReBsx5vmtm0d7+nwr3ggsqA1yX/nSs5W8II1aTxomh1lkpzaj4A29hpRkbBwGuzqf
YQBpnsx+LE2tBo98cMO817hGbvPaeEzCkPWoKo5RKI5TXEOD9hH3V+jvaptHqtQk0LCVn4VjA/MR
P4YKoVxeodAsU60MjNEOkjqHU8Ir1k1IG036c7Bac3pFe1XC23NGRn/9jKAkrDS6M+q+M/XXiYND
AAVj13aHH7mImyMDzOkqsOb0LdctXBxbmwz7lSPU0uwYAK1gw/Gmkx6b6jqZ5e2kmmOIXHDbpAdB
L3NvY3AMZ2cO0ErvInprqPby6eC01bZKiPMBFvTNbxJvZZvPbYusqRvdx34un8xOPYjExePc4pgV
+ygf8kPU6+ld1WvpXcJ2EJ2p/xBVvQ5TTV3SWPQ3DpfV0hLaLb0tUV1yFCnnvmOR1V15cJf0qYnK
7kSDv3gpmB5XBhdvrIh3OEPu2F7XwRBbB0+LSOhN9XQnK9YqKnicLOY5J3escUL9js8wG98Fws5C
s27tit0FFmtLjF7QORPKrqbjcp4DXNTJLnKqGw8PyUBRs2JhnarxILL62lsk9ox2/aI+ZK73YNjF
q+M7ZGTo+bTWVfZAuBCvm4QElkKURNPoBcpkJS8FtmhBX3iGjEnzvSZICeBKDqwxWbI1J/PaGBKr
Gzp2n1Hw2s6JR9N4e9q9CP3H1B4B92WYNRqlE3oTrtwmq47s9Y2NwkMsEz8+Ar1N7bAKsgruZR3b
T5GPQLLCQZin1ilx2XrpkNIWlxSx93RLQTbTZMzopnCpi52l0CAE6zKRw9FG165bru0ynnf6WF9m
34R2OOF7m+WWNhx2poITM+7ek8owAjcuICsh7ptJgFqXRjvcDP57X0U0KufpUZScKJE1kACnCl4c
8zOb2MamM+3HWBPPTvJTJdYn+vdzhed+MxJNtfGiIuLJMG/1JE7DORlXaODcqxu5hwlNSj5HOEjq
56LhtOys7tmtjP44Os6tNNBSVTK3bv0cSt4Q/khdE7164WiHWnOtYBzSN+x/mDyd+yWlOGPA/eTN
3v0YQlcnk9k8Vx4DazHYFLvoyIym/JhVQtkwp7h+SXxZF2a3q/AnDiHb3dZfRK1qfOsNYsr7ClOA
+za6+OrajLxiyOtk4K0yl9fYpblFngGWFCXnauUqw1pbFiC7UoPaSbqlb7bzpulvCUy88gpuoTbd
kcFb7zCk7nuSypsBYWIYIZPl/E2DaOzvSIEjA88hKLBHvYYT0NxODfz82bqZptLduZ761NJvOBHW
hetV20ZYN3NKkLcij54hCtYj61oZ8QuA8DZ0KShb2pmj1AI/Ezyqc1fgj3kZ52aAUc3ou8ugt+GA
yHdNMVAlzgPE/uqGoPofGukH9AGHHzwhByyBIjW1uS/14t6/znM0PCFp3zrCqy6ic24cC6hw6pDW
ZlPEOmF4n+autymodG2uQxjRAT2YaQ3bHaJg3WBld2rUBvG9IaOLV2swba2xIiDYPXYxo6U8QW8p
/eyg5CK09TZ2j2xOokDZzOxJAgYcO+zvMzhU+u8xsPQyhCwo4M57GZ0oDMAU+6NYJTlX1xJrmyHg
7y4KxMRFddjVJBVrELCRVde3fRm/DAymmI2/lqmPdKJwb7PQudYGcWW6da9q4jRLO7s4EWMKw6Sp
Q5rXoz9+5HkkaSiazF0w4xqgINZEDncBwBGSxgw+bwXLkTatVWdVL2k8OadlWMjeFQ6Taoce3PtC
O5yareKM2DW6rsD5qiqI3cHYjV5GXROLMHDdoUcbhvAO2eyWRokXUO2Beo+nl9brLiX6/FOdA0+L
GI9nQDEjiabRoOyyx5ERUwaoS3TtlhhwUJeGfaNyH7x4wbR+TIiDjov2VcUUT8RnQzxwnxpasGPI
oI+Uim3jAdgeRn8Fnext+a0cxovduLe15p8ovDZaRjij8Zxw5ALFZSXoRAwL57sh+HW4jl37rJvG
hizCx7KDTZ1V5qO+R2zKSt5cDAuta5v6xQEP7zppxb1POsVjmIEyj9MkYJqYbOs63mIK6QHclmC4
o54Zfx+5cFcNDeYfB+hO1WUmZmOzbIFNNwqKsJcBpfl024sY+Gf0hrpCri1Cv+hgBJlyUOaM/QPJ
pApnlq1vYH7gVlzCv7LWIRQpTXwEEswI25TOOJ3j5W3T7Y1BQ39DM2W+SyN1cQcMOiHi7cA0HxzG
OpuoYlkrwwK9ShvvRjrCB8m2Kze8FX4aYgCZOA5peau7qc+SMlF6ZPPZDMdTynuyOJO3XhTnZ6sY
3oYJ8YRj04RpvbE89F55mJUZ0DffoJiqtvaSQ2kZeCUxOS3SYSJioKD5M7ng38N0/KbCLN1Yia2x
J+p8OCXHjJxTVrlTVHiXePJHqit6psundk1gBCO/USf3Mwlvu8J501veBkeC+12Khqkmg7RxtmWP
yR39uzg0MIgbdSOMc9zo+QGb3NtoEPtEvU7eqZ02JxPWIGoS2N5h9mlPc7JFovIjRmjcU6pZSQ/o
P6JGtrC8XQHYVQxB96VJUGBiZPtkhIZYNuhBSmC7bhaiobcGKN06U0V8hkXv3uukp0l2XEGssBX1
IM4C3TMksubuFnWAPJihZPPtTUFH/9yiH8Yn/8G0ltZNXOytrjspy9u1mSIWdyS8nvrDJpY0Q8ta
cmQuKssjLb0HwlDrnaif1FxMgT650M/iZJdO7UVvpyc/d54SkxbhlHQ7MWVB79I0ygiPWbXum1+a
8b5/7ybxMg1k+0ib8dwgjXuc7WBIJvoivhTvyMWxyMi6RKLCCIpAds0eg6wYLTJx2bLXVCNumT+1
I4tscoF1WXsGbO2o1ffKnw+ZFJuCyRw7rWJ23tJkhJ3KInFMsoLsSKyPtL+KSw4OhkoD5b+VFS8p
5vCqSH4UEMKaIWKyIaaACB6xH1muWnqfG2piHAv99DzVl7aZ+lcnJlFcT3V0C4clD5Tv+3k9OuWF
NvaZmBtqAf+h8MurpcwWMw4wu4YnAHiA8JfIovjEYUuR7Hr7UnE6se2i5zxV5VujAT0tkY6TeI4Q
W/oYvH4mXmKf9I+C+jTQGTwdnAolhMjNGN9RhkQoYVabmvM2ip3mHNcpWxnjp2QoFxhSPRokMu4G
4b4oW+1kLow7Q1PGHd054OsRzWBLOS95BAKIoBx7R8ucjPcBrf/YOy+6RK0GllSPKLnjgkVqcL7n
hhxuM/M6+jeyK8xvrBM87wQki0SiNTmzoqfiYb91mZamZDpt7K4GLz3t0pL3tUrpwRqtolryuZAx
VwYin1jPXf8aqqo8zXqT7aZR4ahW+W4Y48AFipppDZtTPC9JV/MPFfEos9h4TQcHn/pulTbyG8EG
htbhFx7z247+8LbAtFWwzGwIV0fVIbqNnJILb0H9kHne3RRONWY83HJ5dj8J79LXxffOBSok/IbJ
BIb9Lh2LjajZEpsg7p0JiUlXZdOqtaz/y9x5NLetpF34r9yaPVXIYTFT9TGTyrIshw2KlmQAJAIR
iPTrv6ebsinSvjN3BnfBhVAIVBNoNrrfcN5zwByS9o5R/h3b+XOxjsZe1Y4ww5cmfIpMDNSKt93g
vmpQmfC37secmkvA8PrUFEUyhoVIppYKzwB+QgS6XQwsaDIKL7NZU8dRRroGU4iqeK+77uJYnStw
IPHmZQxshXmvNeetHXeLOPAwVjWToPKOObUiKzYqbcSbWPCXHSVb0cANYXolvGtoySdImyj/c71b
HXlRiraCdk7UoMjjeRRkydwSjK4bi3gGQF8M+/VCTQfLwC1vlYJ3Qu8SkoOZSem+F083nvUtDpBH
2GjQ0udxxbxMd+s54SYNR50q70Ex3gYom9jB2r5B+2jqdNRPb7ZbGIWdLbwUAa9g6xrXCYQCqe2a
Y/AWzATm4LrI4ldPENTiSTfKlzzorpsY4oQ8fzDRwr3M7bxcDCJEZsicjciwWSPmtkmoo5/ig1Ke
RxXZZgK4gPbGKeQ5YxOxqMpamzdBWQFSII7GkooDl5B2Z9gNo4ZhGZfRpCp2eGMllktHAqxt1g/b
BAoRvfA+asVKFUWmEmCDFPB22IWFPS7CKoN2A2OFHDmkvXZG1bHI6SdhuAiNCHjrWn3t0Jaf+LrA
/qwR+WqJU2UkNReDbWku4jy4ySKUqEFEwTCZK/lj5GrRFA5OJJcVxkuuDLRlBUDAb7zNUsma8aby
MlaQMpxGURYsTCq/M4PCxG5HoR4aK+G4CZ6M8IOtqt1it/Ue9F2UTSWEI8lgpfAKCh8cOF8aQyMm
L8AUrAS3RpeaU9fZLAF6VzPi3Sgv5eE1oWeCK+X2EWhhuqzaUoURrBibxC4pfC5mnkcAfFiUtbLM
zZYwuucv5O148Ojg2nn+eLP+UOcUx5K7QYvabqlUknCqTuDBqEd8INgNDYwg9hxoOXV5laeMqwqm
lBEyIDAMkclAe8bc3e+8LbTlGAHt2h5lmZOOFFe8mjG/qtUG4chSXULigt3WTzRz6gyyW2Png9NR
wuetg15szcthDUzIdAJQoG5bZBPXfakKOMqhdoBhwZrXMFssmgK+gg0DsYjjhx3rMPSfAjSSClzN
wE5WqRKjCI+oN7JpELlQWLue+F77pasSoT5iP3bKzqFiH7TGSM19Y2ab6XwXxPGk6AZfVSIQpFeS
e2sDIYKrlvaE1/YaYBew6kD7mnSusiRPxCar00WYgV4P0mJsIBU7dLVOBRBOOUdqOmNLe4Bl1pms
KWxwSBbuN9kmoAx228zQdaNcdhN+thLzQ2C1NwMrvKxb4to7v1muQ3XamAn5OR2RE05Rmtbc5k7w
sbNXuuNXC4kGilxjppuUw2yRfdqo2nd/ULkss20lcLkqTG1w6YNJWhMDy4xJFhmAq/HPqbeHmKh1
KCsxTGBZYCGedE1FGopJzrWrZLEm7r70Np4DcM0ZdwmIIkdX1RExKYGVCVrrW0S11MRDI3AUtAwJ
KpubkVZuV7i4n5xGhfY/hlZHpcLYUCgNTgXNM2xQBlDm7AFoFArbsf3g4g6YeCRxXc4IznujCHlg
/CLECbZIB5uEGXM4BNQPMG0+dRCZQBwy+GwVjYbvK6owo5VEBtlYH3ssU0sQdWas3XscB4wnCFs2
Am1XdptZauxuB67rI00E1QeKoiFuJkHMDAr+9Nb3uxDCjqQZkWU2lgnZaKqSlkmnTRWTNwFYNaw6
gToeuIQyt6aZT3Md1Ih4yVWPaAgF4cVkqwQUs3h3Om1P5LCUqCa56fKUFL136zfgCsvBPXwdZAXE
nafbLIbzsH2CbaqaYnR8qm1Q3Cw9/rQ1KcEfCGJvb6fM6iJWlzsPBHWrXDFtAzwSd5unUCRkYqQo
nrK+NFqEi5Q1sfHGqsXq0H4JVNTdBhn47doEQ7pFUHovKVp72a3Z4a5kqfcZPMW1Z63Duc6cZFXx
Q0Sx+FT1u4I5OUBofFv5r25Ss87lFIy1Oknn2oqnMAoCG9cG8zITo3sN3YjgIpeapGUA0aEGWY5i
kfyp0Z0rTd+bZUBp0laHAgt7isBcQ3nVDvMyADm3lDLY+a55IUDOuk8duW+xoMsX0NeZEgZaTSZz
QLA69I2RX4lJTtt82KmgrElfF5ubnWruRkXbwEYS+g/VhoSqCzPFWMumdkGVrbsteN2MNIhhPMBH
lfji/wqD/WcQ63NEUFuuBk/WnyOoP7WpwFwdoa73//MGoEbbGAFkKocMQrCabQuCzzcqU1VVuWTD
7Kmz2ANf/omfNgSTqW4gse5aigFdHWR1byVHhkI1ErAakM66oggB5P+m5OiEnQ62TbIkBuhu+ML4
Hl3U+LzjBFPhfNrkblbf6Nlnauttc0dibpo0OLZ3FPK+65nflAxJKeV3pHS/fNuJ1HLm68q2qfk2
77r93hDneEphmaIG7p6BTF7ORF/k0r/WZ+kjgEHjM2Vzr/4sXBjTeDfMgdOOgqv6Sb1qxvaCwkAm
PQqfEcdKJ+nlv79VFaHpY1w5fqjj8LsBGDZckx/vl2KsQo3MyFCv7QI6GDm/S0CkW+vkHwyBPa18
8t/bUoM0IXkEoIQeSSxZ5AWbB6sH/CFib+27GBFNTlJNg2aBsiEYxXchSi5iU6k43p6hfKUYp4EZ
pIahUu3qUbzeplQicS6hgIggd7uFLAuhhE1YhND4ZGgJOKQ7ygNfsiRbTjrWdgMY8x7IGyopcA05
b0hMbyWkOeUhPIDEHqlZklOSZULSlKpb4jDCeDxsIKeHOt4G7erDFAJXKrE9sYmRcJ+BtpwfThFp
B2LQkboe0kku+RdMJkUwjewkez8IUYjUGsr+QzELmnatzYWRJ5WV97rN1qAS0HVh48tJsjPgIggi
5ORqJ/dmOnktUvbZktDjdjlYwykm91yxJw+L/CotVY20iqCq1wMmaGlMyk0mkMFqQ4a/VkJME8GX
4SkiT58YOwqYfx4TVkRsr/E+QbfK3K1oMwl5JomCQILgMwlLb7pHQUtKFpgf4S91wi+OwICDdf6O
hZWRpeNInpKbw6GarT+bNTb0ICvJVorHlRrU69JvutFBstrJ/Su7iMPZ4SnlnlfpaBzIXcXZbKcU
7X44PKG2GWRvj22j1Ewtub572YplyssK7K5GSAIcHlbuqUaE4IeqTdoB/PvEVwtAR+wR8MC+NroF
NrgP+635JK9FIZZzsdWHlVYQuBhAuCGrEwJQK7QNwwcJ3fRpf6g7iB60M02MBFPo78o9OTo0eKFZ
+9D/krq8YsDwizuj0mXMY5TRRZmQvMggL6QaO4DCh1oKe9T4A6LSLmXUhimkHoMsjIc6UcZlDXsu
9lyCmRN2oGUb4RuEKsRmNQQWmxR8nNQpl8NWipXv97od8sdeOX03Xrd7UQ1xUwVksdPCy6/l3aTy
ln5uTFjrlq7wCORVr8D+DtPOnFctEHkPyNcyThk58lBuGnHhcHjyEfL2cBUULUKNQPmWihBv8OMN
IWQzye2Z5VKI7jJ05VXM7nx5cpgIfjXXLYDRrytzXEQ66q66R6hX/ouldvZkG+0+H5qXeyUk6fMd
AiXyiAI63rqmJa4o1CFqIQzRio3ck+fI3zF9J3lI9UUVwPkrPkhlDCRo0FxO9pfffbJUXgfVIEZL
E6obqYEt9xpjvc2p5uBk6yeopcpduckccxWwZEwKn/jp8HBB/vdeZ1uePLQmDwdOjAZN4gALET2/
+dn9lgFIATPpYRcgg5yxzh6ppYOXpkQUr7eWjwZe9e155UNrOuUSrq9c7q8aVsd8F7Ri1ttfDwj7
hbn+KW1FWGatX3mtPTFFI/vPyk/J41Sl/OVwKPfkuX1z7/4nGRBmakkkqLlmz3Rgjs1avGS/a+Zw
DhCa0420vHyxi3RL6qMcBWKYAjKqJ2pkr+QRBC9MtGK8RkFnjeW5WshNyL3D5vRc3LCoWKYezgb0
RjwYkDWUn0m64HsrHv63/yv/7XAllf93OJZ7p18l7vBwzgeqq7h0QwtXLewN31Nms4mkz9IDdWI3
WwSLE+Wz4YUIGoGiXMpNLVa9TDCpRQOt2c4qSmnMzC+Hmy4lD9SFOWCrEtxkLdxmuXFM5UGnOmQq
ta0PG4pltsvDodyjNuC1CLfbSSu+R9mm61FSrJvRWixzSV1S11HW2k5wK+VjqR4kN5oooDgcvjsn
Vr18kzXMV0JafW17CsFjOhkXA2BIS2qhMBE0hGlgqiE74kQ7SCxyRGkdCGwGqnIF9WU0Cy2BKWRt
UeKKOb36YFAuvNnsv1NKGdnytcqMlMgfiYah07jpJDTpnjzfTFozQ7E5DMuJVsJsKPmlqrioMdnE
UhkIDjC5ycuAhKIFxs5BdrSpW2++rZ5l35j6IEnnsMB0iwKWEtEjspf2cTy7gD6nW1NkWpiTuDZF
tjq73AkYTeOsMmLK09r25+6maOdw9exURJMMCN/IXS4KYWE1wjxxSf8qo4roUQgoH+UpzonhoGtG
NM+bNTdcQPy2qLWrWmUJKTKYQgJvc08E5qnE1m1bf4OA9GUKyf6yKmJrhlz1AtIzbakKsgi56fCT
qZOkILBs58YmpTAG5thA6x6z2Kum6zZeVvX2IRS8Rqlq50C/qCAjbXlPtGNLFKBRx4pJJF9uxGS7
dEG57w/3F0IRo4gSoLEi+iY3+xEgd0MYRiGCE7xYAeEgzR7c2AHkRQJ2Ns4D4woUHlFaDeRg2RWk
pGr/tmxMFagliZ9Gw261dvat1YHk3SomWQE1Vr/j9MXw6LDIyY0UjpI6S/Iw0SmW7CxnlqTGy7ZR
75JIB1yOi7mUe9k6boZqQH44SLF1Y56AYHfHL/Pu2IVmZQnRpzi9ceG7k9fgDrisTILph1PyE/s2
4l2FSUbdoDssfPRPiY1sl1KnKIocRJ/l7s5YUyxOVA46daH6pNQuUVD5UalmJD90omt0uCA/t/+X
rglfojUy5fKcnWUuGtTUMmzhSnPERoDJ6D6xy2AHiQ/b5RibrVzKc5QccXmbX1Wtai7kKXkRTbCd
MO3KZTrYIO+ZcXvRLqcQ1FHgpfecRbIz7xrPMqaMFJZ0jRKg3AOTbfkb6D3luTJ/9R0/n2hbLHN5
yozJriq6C1ml+MThwuGwvgUn7Bqg1UmdDauaGqoxA0AFszxTneommqHZVeqXqEqbzqT+lLw6KgJ9
SBCxOs6KsfUY3eB2PAwAhkHpNyboAfAxaGblesKO5l1m1pISyjZ/KOqrHEoavCTYKfxlWz3ttJWg
HQs2iPBOKJ8NNk/G+lZdz8g2xoPLdH1ro/qq8c7MbHQg4fIZIFqbXCXrm6y52jVX4EfJasbeZTlY
OCRHzXuf1CUqceFiE0Pwk47yZgryuJrCLn5FfrRjxR6Vzx3xmkn8PQtGeTkDPmIPvhJdosqs/lDa
C3O9HintbZsP480nZAt1hKDHwUfEs7NvKrQE5Cg1pIcnpOAM8JhAqIdUoZWDKWKlhk6h5NSKCVJP
/HAKtDkzbh34jj/m67tC+RZdK9Pt8MpcQpk2XN+QbecVRWwUDdol1Ydf26tivP7eTnUo0ajvT8eD
O/BCRTJsvroz+B0X2ot6n0zqxeYzgmpP2Rh+uDkS18GtPq/mJXnD8M6eoJFp3eF0AupfQLh2rc63
30Icy/IGCCI4zg361MCIBgskLqwroLRbkl1Y2OVYkE+Mv0GpfJssIMV7tNCdmmzuBzf+a/sSPG2/
p1fZFdyfEFZP4s8J5ZW42R/LZGzeaI/FZ2P8Ws67y8Xuq7fgrkAHzsIRN4wdskzvljoCoDPQfK0x
UUQ8kCVrDMaEMtaY9NTncj0Pg4fan0C3lEPPm829KYwi1FPMYnjpXXtkfeioUStHyouR3kNj3H7x
QVRQlaaPqUFuoHgQiPw59CbwfDY2EpVwnUCzNQSagEb1VoXDNP+aX17Z9y6PlSysUfLBapZONXEn
IUp8kLN90qmNQVWwnTBDUttjf9xNO+8qmLv3YGiv/WnzlUR88aIhlTlE9X4D/3Y43jbj9gMpKaQ+
SyqS0Lz3Fmu4RKwHkc1d6dtLpZt+gV13raEhD0/tTT1VnreDybabTAJWUvEXgjpGZtJGX5TctnkJ
D7OtXHqYwvVIv1Xd4eYpa0eX5iPl3uhIImcJZv8lYB0ktF8wkq48aJrH9pcqGbWEgxHbGA90cdG4
NIx59bV9hHBFM+bKFbbXffRVfVXKEZEJ5ZubjKJltVIYldmViiLrrCKbN4aKy18AK19bI3SzKUAW
xG7BUPuUAOIZU6pgP1nfqvv4DrrzRXMdw9pFsUByxes/qKjzG9cfqDuOveHuxR/lrwB0IB5LUEhG
B1adRikokxl3SPMRoXTg69f6ErZfqhkReovJW6AIq1zXq8FzdAcd3wgn7VH77L9sHqFrJqeLeghS
ayPvBnDVp/RSuScu4E+DCSD27dBC+hNsS/c5Whg3T+2D+WEw1+/Wr6TvbWSdwTCPle+QJljLZgoW
rRwy0eQfy1l1r81JVi9gzM6fqEuqgM0MNwvEr4fGBM3LdGRPvTG8oOPdYwiNXzpUR8gOrslaRmMg
uSUFYUzZOBD31dd4QdmGRgmZBeHKENjDmDn1k6FSe+x/SOEFQXh3EkMRMtTwfuuhNtSmzjy5d79s
xu4T2ofjbr75Gs/MyWA7Cp1bitIV6L5HTJqoYUIAXxOHHSE9fMXrtp4SpAP+SZCMcXgFvI+Si0m5
hBSIN19bz7qbdTBymimqp/fP3hyK2qU3T+YdLyqlNs5dOadqmpknp+BxCMVIDKbeHWrj7AN9isxp
M6R+Q0tHJIRaf079iF+NI2W85rW+cz9nyqiFEQXieh3aWsqLh6i+Zzc2GPcRaH4ya9TrzNC9Rg59
/aW+TvOP+F5rRMZp0Z2an2AaTBl7CDhcIQ67yK68aby0ngzueQbKek5REDDiEWx8wGHnOmvKyGBV
H/mEI6HZX09e29vNlbuCSPejf+3Pgm8onps3TUSq+rD8OUlGwEcukTrTRlxF5Zzg0VIx7HwW6N7N
QbjNEwJwhvCNdjUFO2EBKwMc9p8tcMkFZKWgdMlbbgF+CXnGSjhFcs8XDoncq8FuA1IRl2tXgVYT
frXLjVGswbzwmUh6N3/+3zrM46Os0HBKqEEcpztrtCnhnnTs7wH8DEI10qWa4edmnSsk83RyL3JP
XiiKLQLglG9Sywlks86Npd9102Cz0RYFkSunHkDa0qF6s98FQNRRn74FooDWkTEpoDMY1Rkafr5T
NcsA0CrFA5DcMe8Sg1jLY8/mkq1H43ZD5biVu5jTShIXSxfMPmE69spAOAWH45yg4ywMlEurIq+x
jcB+aoIgQBEbO8S2lXuHc+R3asQKdneeUo1DlcFvtfzAuCd4ullCsV+7VgczDyETkfAgdYgNgiTl
Yh3kxWwnbGm5KUVFPnD3aS0odQ8bX7iCh0OtDuglqull7LMRXpvcy2X+53CSOlNQRiGKbnsGBA20
OKzOcxkOlgQIck+mHaHZUOaCnUO11A+RontTxyU0tW2qzajdskyAHskuc0VFGUFnPt49NRnMtTUl
iwOzcWeHAJLiJBAZIZXCyxhSShEKZmYKF9cjvcyZ1V3QKoGG5bkDSNfAnbk/VOoQsCemkgvhrsz8
BXFDujvo1Mdt7mQoWjAQyAM0S1dt9JkeOnO/E794bpif4pa0bBVBOj9ai3idsdFhGoVPdewIaVLJ
73DYHM5VldKC47qSAoJ75UFjB+t8a2SPSlHc2Hg9uu1Zc5mklyE6wSIzMquKWU9Ekg2SmLy0Mnh8
CCZrGlAm02ZiHaTGcJA2+jJpwYO1gM3XVvYNEnGXd2RXBtO00D8By1fx3Ngo0GMnSr2bFDlc5zKs
Kn9guTkcwiEQ8pA4hgo2ufx5JT3CgOogHKPMpe5ByP62oEBEvQFB5/1GxJDNrZA69X11HJOmG+pZ
6Y0GHRSkQxlhlfwa+2M0VeLJWeTQ3hEW/UJDBJ8RnElvJEV3aZiUj+n/9qF/39ARr9FzukvKHJYk
H3qy9xk2xum7dI7gTZK3JDmV/l0L0Qrqpd0LlEmCoMg14fkzTJJrjqmSiorSxH+7PHDh/HNg9dNI
v7mOQibu/U/08xt/0wn//vl+ZXz6tTOPnuBPuZ1sS6TXjhKTf9IJJ0286wRBbOiYhmY7pkVPCJXF
952gKuaFaZBiRIDQNCme2vf6u3Hy683/lQf8K5/5a51AdFbv2wlIQ6LLo2hQUumkVV0e8n0nONaF
Yyi6wlihcNmSxJD0+jl1gmuQtu03EowLFNEU29VRidMUSDCPO0Fkqnl2lDht3bXh4Dq710Elhd2/
E3jlXU01VJt0HQShx53gaiiPOqyfFrgqbT9Szmsk2GAJenaCoV7wGwMKMJ09DSrIg/evg83rQrpO
MVSdBDlkXmc3J0DhYfSdFAztAgEslXVBwCMs9OBOeoFeYhS4mgWhgAAJ7F/AM5oUTORreg4F3b7Q
TJMpVuRgDRADp8uD6l5YkhwQmCIjQfD/ndf74AC+69sJ7gVIG35gHTCbbbIYnowE88KwmBGxFOBe
cQSG57z6QOd3A7rSb3nQ4U3WsRR0G++ExzyZGR3lAnJkSrQg5Dbpi/PrBVVVdGayXr2gOdiMmok1
+GPuOx4KDusDHNAAQm3DFN10foukpggh0F69oGsXzIdwU1uSC1vqb79fIGAFxYPEMVNZTJk0BJH2
eb0RUFgKFe1evQAKD2pFxjzMo4jJ0hcnY8FlAUF617YVKJbECnF+vWCrvZdJ40J3mBnwIMAPYkKf
LJOqalxYmAgEPFxYQwiynV8vwGnbcyzgS7o8nwIfCmugIfnhj94I6wLaXNuFPl64D+dnK6i4uKcg
1//Wl8RigkUKWVnEjh2of4XD/L4TXKYFjGvLNRz4LM9xodRUQLB9h4JzoVu2i4tA6EA85sm0IFwI
yuZAAyK6Y+ruGU6O0PT1tplYKHkPNBgacKZANp/2Ar0EOQo6xEBT8LdEL53XEkFI6C3icxL1+jXE
9KfRFeFJ8YTMjPDnmmIROHkj3AsY+7BLHMSiJJL73HqB6crpbTrashd0VsD9UslE835ecEwmRyFN
b2I1CC/i7PxJnGEBv+9nLlADAIu6wnjHLPo10oZXbeFKOi5D4UcpwHm9Efi6Tl9zQad0gVCbqti8
FhQe2KfzgnqBx+0qJrzw9nnOjvw4fd8IajuEwgu6MW8RxROP0nIvNJA7iGnKQJssCzmvsaApMHT3
fCOEqA5LIO4S66HOA5/0gm1d4Gtqqs14YUk9xzVCVd2+EXjDuHB471U0FDTrN9EFZkeCcTiULgPi
LONMGpHxvmPBQEgCm5E0BGFH8Wsz3b5fI2wRk7RNUhW2aosKqrNbI0TMuPcaYV1QaQSZzruU0/te
cI0LvAxSFI5jyxD93kw7o5jjm3JIr5WSoCNmuO1YxNnxJ+Xs974XbOcC25oxp2kuyZ8ztKDxI5S+
Y4Egi41djI0sIo7CY3zfBw5xV+IuBhaVYomA29kFmpi3nb7hZ8O+QIvNcFTTteVPfbJCkIAhEmWK
okKZljs/v5q5URRU9nsf3Aud5KzqkHMjvvCbILzFYDCJ8RJ3sJg/zy7cplEA33uFINymO1gKP6aF
E8vRJs5kk69SjP2ccI5jQe0dgNaNC2IKMA7QDY77a1YKAqwLFQEkJgULXwKD4dw8SsaCtV+2evjV
2gVxV1570pD7Cujj2dE2yUopItB0rjEWkstq317QgWYQfzYhGyHo9mukySYA7ZgYjgp+mzCv90vS
GVkL9ILWNxnBGoEWFfF33v3f+dUkL0nPCXVKhYHHq3N+kSam7d69oBJvcwg0kX5DSJFHPXkjuE7u
DttaRmbPMD0nbJnefjU/tSqytJhEcKxIjMqR1YRNpeJRujYd4OJXnt9KyTjtHWNhXiAXLaT6CDeJ
6OvxWHCxrxV8TjqCz53lvGCAvOhpNeFRkorBcgbAIJQJRUL6/VhQNeVCXHGIdksTem+gnNPsiIHf
dyyQpMRMIBVNwM0h52me5GRs+8LBqsLxNqz9YDg3e4EloneqlkiTZbBMGgg17x2q47EAeAENYyBd
row/n2G8TUA49gtXD6sJ25GHFKBXWxUpqpOxIFZK5mCTtD7XbE2IXJ9X1BFj782s/997AauJdBSI
Jv0AWXo/LwD2JOZAeFMB6Sgmx/OD8zAYevuU2AMWEXYSEhRAk506fiFcXE46GzgojOxnCfGDGUnb
j88eQ4GnJIBCItJ1BAz8NAAtIa9w0GJCE9A5x0CTbjoCktcrvCAMaIwiACyk30TK+iT0ul8o6W3E
eg02b7HeM1oo0RcWNk6/XiB8AOh3/4R7+NrRrOAShQfkB/aNKRJ829l5EfpvaMr+BwQHAA3CzxDE
WwSuTr0IrAhsJjJXGNmqhL3+9RXiL4yXnxUm0JBEL7K2JHwtZL59Xy/wHz/wo/Li1wbeigkWL//8
hygdOfqgkNDeN/36U1L7X0dJfYn1f3fxB/Zffs/bv7894K9fffRdP57qx8l5+Jqv8ueglRfat9sU
8uP//Mf/Ratvq3j1vuxlX+1wuJNflL9/vgT/oeFic9KuSGr2bjcPuzQ5blhWJvRveLNKilXx4xbF
z7iH+/dtebSKwu9pfiKAvodO9247jdJ89ZK+v+t9zU7/lpPk9bkMn3flUeMS/N+38fFrtKpX+ev7
lvcw6t4th0WZh8/lH+n3P0ZptIu/HevOu8wrP75VvFX/2+imsDwPX45H4R772/f+Ya3M/eNbZnUU
eNq+Lc/p8TD80Y4c3oj0YeD0bXjxsgqOBqBqSNBn73ajKEzS8PiN3KNqezedvISrk1mE4BZmSe+W
0/p4WOxRj32bvfx1btpD6Ho3TAO7503748nluNgjsvo2fZWi0PJLN+8RPn3bvl6FydHsQdL671he
rld5iwray/vueAOi9L/lolg9B7viFeWl4/ZlKVHv9sPnIPRXxyWse/RI/6ZZC4q0PBrZb2iE/m0X
aJ8L2rKjuektv/13tJ7u8tOmRZ6id9NpUp7MIW8J6b4t37x+y1cn1tMbVrR/09XqeN16Sx/3b7j+
Y76Kt0UQHi/rtC/cub+j/eVrXrwezVRvWd+/o/Hr1yZ8PlrGaFwkU/+Oxr+k+eZHS9I/2GcoezcN
g0Hwx2iVp6yUxy/nPvn393zBeAVx5WnzIqvWt/nbIDzu8X2CpnezmwiL5NirIeggsh69m4YD7ZQl
QCYS+jZ895okRRtVqxM3QdtH6Ps2/xCkL69/LBCrO1nb9onBvs1/SCHA+O1AfCsM/Hu+4NeB+Ba0
7tv8I73/WhSvRybFWyi4f9vNsVcJSl0EV/u2+7FcBT9aEXPKW7iyb7NPr3nMynbU8h6b3rvlEM/m
ZHi/gfn6Nv1pxbqT+GiAHd+3DF32bvy1KP94+t3N7/NGvdsPi+c0gTvo6N73Acfebf+5cMDPONTv
XODfRZp+0lH8Gn/6wbXxu387Dq6JTzxHr6v8X/8PAAD//w==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86CEBD94-5CCA-41CF-9E68-D913739E0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222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49B00FB-590A-4588-B3E0-903AB0280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4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F60032-C49E-4D86-A803-70A03EFBAD4F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9E8A16-4100-4A96-A528-0235A1A9F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B321DA-51C9-441C-97E0-1B8CE3EE95E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801157-076D-4FB6-AA5C-69A3B68CF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A86C1F-C6CA-40B1-BD1C-948FA2174A95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713B71-D290-40E6-BCF8-804BEAB2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28A5CD-1012-4160-8394-45BD2D4FE178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83522F-1A83-4E80-A109-29414E18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4A006A-E253-47D7-8B28-E7C1CB3939A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25B31A-BC1B-4976-A1C8-6C92ED673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5F510B-83E3-4B10-A26A-20757ABDAC84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90C08A-05C6-4926-84A5-1392EEEF3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BA6CD9-0FC9-461A-BD39-AC8D4DA3E55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7292EB-92CA-49EE-9E64-C4A9641E4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F85025-108D-4A10-9B6D-5CF2EACB2E2C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399CA-EA49-4E8D-ABBC-39BA07DD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BF8701-AFEE-44AE-9965-BD6AB55E2B9E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FD3F33-C061-48A0-BE9F-3C95F6D60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AF6841-4D79-4A51-B8CD-69C623878119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CE6AB1-5A98-46BC-BF95-226D756C1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63B89A-54CB-4426-B2FD-9BD4B8E99ED7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1598FA-5582-454D-A7EC-EF4DE507C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5C08C-27AA-4AF7-839C-4CBE1E2BB2CB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AAD6B-6BDD-4F5D-B71C-FB371FF8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3D4AC-654F-C7EB-12D7-DB9B743A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52" name="Chart 151">
                <a:extLst>
                  <a:ext uri="{FF2B5EF4-FFF2-40B4-BE49-F238E27FC236}">
                    <a16:creationId xmlns:a16="http://schemas.microsoft.com/office/drawing/2014/main" id="{71DA6A45-A782-4AB6-B7AD-BFA591891B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51679853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52" name="Chart 151">
                <a:extLst>
                  <a:ext uri="{FF2B5EF4-FFF2-40B4-BE49-F238E27FC236}">
                    <a16:creationId xmlns:a16="http://schemas.microsoft.com/office/drawing/2014/main" id="{71DA6A45-A782-4AB6-B7AD-BFA591891B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2B03BFE-76AF-C6A5-239F-2C53C8398C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72025" y="5561013"/>
            <a:ext cx="1771650" cy="561975"/>
          </a:xfrm>
          <a:prstGeom prst="rect">
            <a:avLst/>
          </a:prstGeom>
        </p:spPr>
      </p:pic>
      <p:sp>
        <p:nvSpPr>
          <p:cNvPr id="15363" name="Title 3"/>
          <p:cNvSpPr txBox="1">
            <a:spLocks/>
          </p:cNvSpPr>
          <p:nvPr/>
        </p:nvSpPr>
        <p:spPr bwMode="auto">
          <a:xfrm>
            <a:off x="682591" y="50035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ANGORA GOAT INVENTORY 2026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(1000 Head)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4D7B7-ECE8-58B4-1E2F-22F66434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91" name="Chart 90">
                <a:extLst>
                  <a:ext uri="{FF2B5EF4-FFF2-40B4-BE49-F238E27FC236}">
                    <a16:creationId xmlns:a16="http://schemas.microsoft.com/office/drawing/2014/main" id="{8839C1F4-41A3-4B8F-BD9D-F790DC695D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0166405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1" name="Chart 90">
                <a:extLst>
                  <a:ext uri="{FF2B5EF4-FFF2-40B4-BE49-F238E27FC236}">
                    <a16:creationId xmlns:a16="http://schemas.microsoft.com/office/drawing/2014/main" id="{8839C1F4-41A3-4B8F-BD9D-F790DC695D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17807C4-0E8C-F206-14C5-D5D5178884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05350" y="5551488"/>
            <a:ext cx="1695450" cy="561975"/>
          </a:xfrm>
          <a:prstGeom prst="rect">
            <a:avLst/>
          </a:prstGeom>
        </p:spPr>
      </p:pic>
      <p:sp>
        <p:nvSpPr>
          <p:cNvPr id="16389" name="Title 3"/>
          <p:cNvSpPr txBox="1">
            <a:spLocks/>
          </p:cNvSpPr>
          <p:nvPr/>
        </p:nvSpPr>
        <p:spPr bwMode="auto">
          <a:xfrm>
            <a:off x="685800" y="50989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 CHANGE ANGORA GOATS INVENTORY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(2025-2026)</a:t>
            </a:r>
          </a:p>
        </p:txBody>
      </p:sp>
    </p:spTree>
    <p:extLst>
      <p:ext uri="{BB962C8B-B14F-4D97-AF65-F5344CB8AC3E}">
        <p14:creationId xmlns:p14="http://schemas.microsoft.com/office/powerpoint/2010/main" val="28348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F5F36-EC2E-AB32-8347-FEC62C57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9" name="Chart 108">
                <a:extLst>
                  <a:ext uri="{FF2B5EF4-FFF2-40B4-BE49-F238E27FC236}">
                    <a16:creationId xmlns:a16="http://schemas.microsoft.com/office/drawing/2014/main" id="{F54D20A4-3956-40A8-B753-BA2D80CBEF9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89913740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9" name="Chart 108">
                <a:extLst>
                  <a:ext uri="{FF2B5EF4-FFF2-40B4-BE49-F238E27FC236}">
                    <a16:creationId xmlns:a16="http://schemas.microsoft.com/office/drawing/2014/main" id="{F54D20A4-3956-40A8-B753-BA2D80CBEF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A95D15-1199-5956-D2B5-AC05B7FFB9F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369175" y="1989138"/>
            <a:ext cx="1866900" cy="20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F658AF-0ECB-F4B5-6688-9A032C32C5F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5551488"/>
            <a:ext cx="1866900" cy="561975"/>
          </a:xfrm>
          <a:prstGeom prst="rect">
            <a:avLst/>
          </a:prstGeom>
        </p:spPr>
      </p:pic>
      <p:sp>
        <p:nvSpPr>
          <p:cNvPr id="17411" name="Title 3"/>
          <p:cNvSpPr txBox="1">
            <a:spLocks/>
          </p:cNvSpPr>
          <p:nvPr/>
        </p:nvSpPr>
        <p:spPr bwMode="auto">
          <a:xfrm>
            <a:off x="685800" y="50846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DAIRY GOAT INVENTORY 2026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(1000 Head)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4D152-8600-A5DA-6949-CF23800A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7" name="Chart 106">
                <a:extLst>
                  <a:ext uri="{FF2B5EF4-FFF2-40B4-BE49-F238E27FC236}">
                    <a16:creationId xmlns:a16="http://schemas.microsoft.com/office/drawing/2014/main" id="{DBF2C508-9331-4ACE-9295-00DC35CEE3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59041477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7" name="Chart 106">
                <a:extLst>
                  <a:ext uri="{FF2B5EF4-FFF2-40B4-BE49-F238E27FC236}">
                    <a16:creationId xmlns:a16="http://schemas.microsoft.com/office/drawing/2014/main" id="{DBF2C508-9331-4ACE-9295-00DC35CEE3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B34A411-9542-0A23-3C3C-89FBD12D9C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00600" y="5541963"/>
            <a:ext cx="1695450" cy="561975"/>
          </a:xfrm>
          <a:prstGeom prst="rect">
            <a:avLst/>
          </a:prstGeom>
        </p:spPr>
      </p:pic>
      <p:sp>
        <p:nvSpPr>
          <p:cNvPr id="18436" name="Title 3"/>
          <p:cNvSpPr txBox="1">
            <a:spLocks/>
          </p:cNvSpPr>
          <p:nvPr/>
        </p:nvSpPr>
        <p:spPr bwMode="auto">
          <a:xfrm>
            <a:off x="685800" y="50895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 CHANGE DAIRY GOATS INVENTORY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(2025-2026)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1BFE1-31DC-E617-8A92-74D42E9CEEB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315200" y="1989138"/>
            <a:ext cx="1695450" cy="20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5A477-0699-2275-171D-11157F81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09" name="Chart 108">
                <a:extLst>
                  <a:ext uri="{FF2B5EF4-FFF2-40B4-BE49-F238E27FC236}">
                    <a16:creationId xmlns:a16="http://schemas.microsoft.com/office/drawing/2014/main" id="{5436F559-2044-403F-93B1-98FE0F45C9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37488445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9" name="Chart 108">
                <a:extLst>
                  <a:ext uri="{FF2B5EF4-FFF2-40B4-BE49-F238E27FC236}">
                    <a16:creationId xmlns:a16="http://schemas.microsoft.com/office/drawing/2014/main" id="{5436F559-2044-403F-93B1-98FE0F45C9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5EDC4E6-D04A-BCCE-AC0D-2E21C8627B4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00600" y="5538788"/>
            <a:ext cx="1866900" cy="561975"/>
          </a:xfrm>
          <a:prstGeom prst="rect">
            <a:avLst/>
          </a:prstGeom>
        </p:spPr>
      </p:pic>
      <p:sp>
        <p:nvSpPr>
          <p:cNvPr id="19459" name="Title 3"/>
          <p:cNvSpPr txBox="1">
            <a:spLocks/>
          </p:cNvSpPr>
          <p:nvPr/>
        </p:nvSpPr>
        <p:spPr bwMode="auto">
          <a:xfrm>
            <a:off x="677807" y="4973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MEAT GOAT INVENTORY 2026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(1000 Head)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Marketing Information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45C7C-ACA4-D810-B531-8DE515DF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8300" y="6122988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11" name="Chart 110">
                <a:extLst>
                  <a:ext uri="{FF2B5EF4-FFF2-40B4-BE49-F238E27FC236}">
                    <a16:creationId xmlns:a16="http://schemas.microsoft.com/office/drawing/2014/main" id="{CD15BC5E-4DC6-4211-80D5-40A677D70B2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2546538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11" name="Chart 110">
                <a:extLst>
                  <a:ext uri="{FF2B5EF4-FFF2-40B4-BE49-F238E27FC236}">
                    <a16:creationId xmlns:a16="http://schemas.microsoft.com/office/drawing/2014/main" id="{CD15BC5E-4DC6-4211-80D5-40A677D70B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CE0C08B-0F57-37D9-26AC-451A7E2E04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5521325"/>
            <a:ext cx="1695450" cy="561975"/>
          </a:xfrm>
          <a:prstGeom prst="rect">
            <a:avLst/>
          </a:prstGeom>
        </p:spPr>
      </p:pic>
      <p:sp>
        <p:nvSpPr>
          <p:cNvPr id="20484" name="Title 3"/>
          <p:cNvSpPr txBox="1">
            <a:spLocks/>
          </p:cNvSpPr>
          <p:nvPr/>
        </p:nvSpPr>
        <p:spPr bwMode="auto">
          <a:xfrm>
            <a:off x="685800" y="4925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PERCENT CHANGE MEAT GOATS INVENTORY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(2025-2026)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102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Livestock Marketing Information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Meyer</dc:creator>
  <cp:lastModifiedBy>Lahr,Laura</cp:lastModifiedBy>
  <cp:revision>173</cp:revision>
  <cp:lastPrinted>2013-02-05T21:08:18Z</cp:lastPrinted>
  <dcterms:created xsi:type="dcterms:W3CDTF">2001-03-15T17:08:19Z</dcterms:created>
  <dcterms:modified xsi:type="dcterms:W3CDTF">2026-02-02T17:45:35Z</dcterms:modified>
</cp:coreProperties>
</file>