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ppt/notesSlides/notesSlide2.xml" ContentType="application/vnd.openxmlformats-officedocument.presentationml.notesSlide+xml"/>
  <Override PartName="/ppt/charts/chart2.xml" ContentType="application/vnd.openxmlformats-officedocument.drawingml.chart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charts/chart4.xml" ContentType="application/vnd.openxmlformats-officedocument.drawingml.chart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charts/chart5.xml" ContentType="application/vnd.openxmlformats-officedocument.drawingml.chart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theme/themeOverride6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5" d="100"/>
          <a:sy n="105" d="100"/>
        </p:scale>
        <p:origin x="1794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457200" cy="457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.xlsx"/><Relationship Id="rId1" Type="http://schemas.openxmlformats.org/officeDocument/2006/relationships/themeOverride" Target="../theme/themeOverride1.xml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1.xlsx"/><Relationship Id="rId1" Type="http://schemas.openxmlformats.org/officeDocument/2006/relationships/themeOverride" Target="../theme/themeOverride2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2.xlsx"/><Relationship Id="rId1" Type="http://schemas.openxmlformats.org/officeDocument/2006/relationships/themeOverride" Target="../theme/themeOverride3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3.xlsx"/><Relationship Id="rId1" Type="http://schemas.openxmlformats.org/officeDocument/2006/relationships/themeOverride" Target="../theme/themeOverride4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4.xlsx"/><Relationship Id="rId1" Type="http://schemas.openxmlformats.org/officeDocument/2006/relationships/themeOverride" Target="../theme/themeOverride5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Microsoft_Excel_Worksheet5.xlsx"/><Relationship Id="rId1" Type="http://schemas.openxmlformats.org/officeDocument/2006/relationships/themeOverride" Target="../theme/themeOverrid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#1 PRICES</a:t>
            </a:r>
          </a:p>
          <a:p>
            <a:pPr>
              <a:defRPr/>
            </a:pPr>
            <a:r>
              <a:rPr lang="en-US" sz="2000" b="0" dirty="0"/>
              <a:t>40-60 Pounds, San Angelo</a:t>
            </a:r>
            <a:r>
              <a:rPr lang="en-US" sz="2000" b="0" baseline="0" dirty="0"/>
              <a:t>, TX 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332.76833333333332</c:v>
                </c:pt>
                <c:pt idx="1">
                  <c:v>344.64699999999999</c:v>
                </c:pt>
                <c:pt idx="2">
                  <c:v>355.38800000000003</c:v>
                </c:pt>
                <c:pt idx="3">
                  <c:v>357.99099999999999</c:v>
                </c:pt>
                <c:pt idx="4">
                  <c:v>356.73099999999999</c:v>
                </c:pt>
                <c:pt idx="5">
                  <c:v>354.19899999999996</c:v>
                </c:pt>
                <c:pt idx="6">
                  <c:v>357.25049999999999</c:v>
                </c:pt>
                <c:pt idx="7">
                  <c:v>364.53399999999999</c:v>
                </c:pt>
                <c:pt idx="8">
                  <c:v>369.10699999999997</c:v>
                </c:pt>
                <c:pt idx="9">
                  <c:v>367.03300000000002</c:v>
                </c:pt>
                <c:pt idx="10">
                  <c:v>360.71300000000002</c:v>
                </c:pt>
                <c:pt idx="11">
                  <c:v>363.49400000000003</c:v>
                </c:pt>
                <c:pt idx="12">
                  <c:v>364.822</c:v>
                </c:pt>
                <c:pt idx="13">
                  <c:v>360.87399999999997</c:v>
                </c:pt>
                <c:pt idx="14">
                  <c:v>366.42999999999995</c:v>
                </c:pt>
                <c:pt idx="15">
                  <c:v>368.82299999999998</c:v>
                </c:pt>
                <c:pt idx="16">
                  <c:v>375.24899999999997</c:v>
                </c:pt>
                <c:pt idx="17">
                  <c:v>370.39300000000003</c:v>
                </c:pt>
                <c:pt idx="18">
                  <c:v>353.58500000000004</c:v>
                </c:pt>
                <c:pt idx="19">
                  <c:v>351.72300000000001</c:v>
                </c:pt>
                <c:pt idx="20">
                  <c:v>336.94899999999996</c:v>
                </c:pt>
                <c:pt idx="21">
                  <c:v>335.73500000000001</c:v>
                </c:pt>
                <c:pt idx="22">
                  <c:v>329.40699999999998</c:v>
                </c:pt>
                <c:pt idx="23">
                  <c:v>323.52499999999998</c:v>
                </c:pt>
                <c:pt idx="24">
                  <c:v>316.78750000000002</c:v>
                </c:pt>
                <c:pt idx="25">
                  <c:v>297.02699999999993</c:v>
                </c:pt>
                <c:pt idx="26">
                  <c:v>291.89950000000005</c:v>
                </c:pt>
                <c:pt idx="27">
                  <c:v>287.34399999999999</c:v>
                </c:pt>
                <c:pt idx="28">
                  <c:v>283.26499999999999</c:v>
                </c:pt>
                <c:pt idx="29">
                  <c:v>280.43799999999999</c:v>
                </c:pt>
                <c:pt idx="30">
                  <c:v>279.04599999999999</c:v>
                </c:pt>
                <c:pt idx="31">
                  <c:v>275.01300000000003</c:v>
                </c:pt>
                <c:pt idx="32">
                  <c:v>279.274</c:v>
                </c:pt>
                <c:pt idx="33">
                  <c:v>281.18299999999999</c:v>
                </c:pt>
                <c:pt idx="34">
                  <c:v>278.71000000000004</c:v>
                </c:pt>
                <c:pt idx="35">
                  <c:v>281.42399999999998</c:v>
                </c:pt>
                <c:pt idx="36">
                  <c:v>281.79300000000001</c:v>
                </c:pt>
                <c:pt idx="37">
                  <c:v>287.31900000000007</c:v>
                </c:pt>
                <c:pt idx="38">
                  <c:v>286.49799999999999</c:v>
                </c:pt>
                <c:pt idx="39">
                  <c:v>288.37200000000001</c:v>
                </c:pt>
                <c:pt idx="40">
                  <c:v>284.25</c:v>
                </c:pt>
                <c:pt idx="41">
                  <c:v>292.87950000000001</c:v>
                </c:pt>
                <c:pt idx="42">
                  <c:v>307.87600000000003</c:v>
                </c:pt>
                <c:pt idx="43">
                  <c:v>304.65849999999995</c:v>
                </c:pt>
                <c:pt idx="44">
                  <c:v>306.34800000000001</c:v>
                </c:pt>
                <c:pt idx="45">
                  <c:v>317.26900000000006</c:v>
                </c:pt>
                <c:pt idx="46">
                  <c:v>324.82399999999996</c:v>
                </c:pt>
                <c:pt idx="47">
                  <c:v>331.15649999999994</c:v>
                </c:pt>
                <c:pt idx="48">
                  <c:v>329.12700000000007</c:v>
                </c:pt>
                <c:pt idx="49">
                  <c:v>329.78300000000002</c:v>
                </c:pt>
                <c:pt idx="50">
                  <c:v>332.73866666666669</c:v>
                </c:pt>
                <c:pt idx="51">
                  <c:v>335.63166666666666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AB1-4A52-BF2B-61295A4DE92A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329.79</c:v>
                </c:pt>
                <c:pt idx="1">
                  <c:v>334.11500000000001</c:v>
                </c:pt>
                <c:pt idx="2">
                  <c:v>329.60500000000002</c:v>
                </c:pt>
                <c:pt idx="3">
                  <c:v>338.27</c:v>
                </c:pt>
                <c:pt idx="4">
                  <c:v>345.41499999999996</c:v>
                </c:pt>
                <c:pt idx="5">
                  <c:v>338.125</c:v>
                </c:pt>
                <c:pt idx="6">
                  <c:v>346.04500000000002</c:v>
                </c:pt>
                <c:pt idx="7">
                  <c:v>356.94499999999999</c:v>
                </c:pt>
                <c:pt idx="8">
                  <c:v>411.82500000000005</c:v>
                </c:pt>
                <c:pt idx="9">
                  <c:v>420.625</c:v>
                </c:pt>
                <c:pt idx="10">
                  <c:v>423.40499999999997</c:v>
                </c:pt>
                <c:pt idx="11">
                  <c:v>419.07</c:v>
                </c:pt>
                <c:pt idx="12">
                  <c:v>404.27</c:v>
                </c:pt>
                <c:pt idx="13">
                  <c:v>401.14</c:v>
                </c:pt>
                <c:pt idx="14">
                  <c:v>407.995</c:v>
                </c:pt>
                <c:pt idx="15">
                  <c:v>388.19499999999999</c:v>
                </c:pt>
                <c:pt idx="16">
                  <c:v>380.91999999999996</c:v>
                </c:pt>
                <c:pt idx="17">
                  <c:v>368.28999999999996</c:v>
                </c:pt>
                <c:pt idx="18">
                  <c:v>355.65999999999997</c:v>
                </c:pt>
                <c:pt idx="19">
                  <c:v>330.56</c:v>
                </c:pt>
                <c:pt idx="20">
                  <c:v>316.15999999999997</c:v>
                </c:pt>
                <c:pt idx="21">
                  <c:v>305.23500000000001</c:v>
                </c:pt>
                <c:pt idx="22">
                  <c:v>305.97000000000003</c:v>
                </c:pt>
                <c:pt idx="23">
                  <c:v>310.70499999999998</c:v>
                </c:pt>
                <c:pt idx="24">
                  <c:v>311.31</c:v>
                </c:pt>
                <c:pt idx="25">
                  <c:v>272.52999999999997</c:v>
                </c:pt>
                <c:pt idx="26">
                  <c:v>270.4425</c:v>
                </c:pt>
                <c:pt idx="27">
                  <c:v>268.35500000000002</c:v>
                </c:pt>
                <c:pt idx="28">
                  <c:v>260.64</c:v>
                </c:pt>
                <c:pt idx="29">
                  <c:v>281.37</c:v>
                </c:pt>
                <c:pt idx="30">
                  <c:v>290.27</c:v>
                </c:pt>
                <c:pt idx="31">
                  <c:v>292.82</c:v>
                </c:pt>
                <c:pt idx="32">
                  <c:v>303.88</c:v>
                </c:pt>
                <c:pt idx="33">
                  <c:v>281.45</c:v>
                </c:pt>
                <c:pt idx="34">
                  <c:v>285.52499999999998</c:v>
                </c:pt>
                <c:pt idx="35">
                  <c:v>283.63</c:v>
                </c:pt>
                <c:pt idx="36">
                  <c:v>280.065</c:v>
                </c:pt>
                <c:pt idx="37">
                  <c:v>289.33500000000004</c:v>
                </c:pt>
                <c:pt idx="38">
                  <c:v>289.88</c:v>
                </c:pt>
                <c:pt idx="39">
                  <c:v>304.07</c:v>
                </c:pt>
                <c:pt idx="40">
                  <c:v>311.45</c:v>
                </c:pt>
                <c:pt idx="41">
                  <c:v>323.125</c:v>
                </c:pt>
                <c:pt idx="42">
                  <c:v>319.48</c:v>
                </c:pt>
                <c:pt idx="43">
                  <c:v>349.435</c:v>
                </c:pt>
                <c:pt idx="44">
                  <c:v>324.40499999999997</c:v>
                </c:pt>
                <c:pt idx="45">
                  <c:v>351.16499999999996</c:v>
                </c:pt>
                <c:pt idx="46">
                  <c:v>355.69749999999999</c:v>
                </c:pt>
                <c:pt idx="47">
                  <c:v>360.23</c:v>
                </c:pt>
                <c:pt idx="48">
                  <c:v>348.05</c:v>
                </c:pt>
                <c:pt idx="49">
                  <c:v>327.16499999999996</c:v>
                </c:pt>
                <c:pt idx="50">
                  <c:v>336.23</c:v>
                </c:pt>
                <c:pt idx="51">
                  <c:v>345.48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AB1-4A52-BF2B-61295A4DE92A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354.73</c:v>
                </c:pt>
                <c:pt idx="1">
                  <c:v>363.98</c:v>
                </c:pt>
                <c:pt idx="2">
                  <c:v>373.07499999999999</c:v>
                </c:pt>
                <c:pt idx="3">
                  <c:v>367.06</c:v>
                </c:pt>
                <c:pt idx="4">
                  <c:v>375.23500000000001</c:v>
                </c:pt>
                <c:pt idx="5">
                  <c:v>352.755</c:v>
                </c:pt>
                <c:pt idx="6">
                  <c:v>325.435</c:v>
                </c:pt>
                <c:pt idx="7">
                  <c:v>355.59</c:v>
                </c:pt>
                <c:pt idx="8">
                  <c:v>371.33</c:v>
                </c:pt>
                <c:pt idx="9">
                  <c:v>357.36500000000001</c:v>
                </c:pt>
                <c:pt idx="10">
                  <c:v>352.69499999999999</c:v>
                </c:pt>
                <c:pt idx="11">
                  <c:v>352.34500000000003</c:v>
                </c:pt>
                <c:pt idx="12">
                  <c:v>344.21499999999997</c:v>
                </c:pt>
                <c:pt idx="13">
                  <c:v>351.87</c:v>
                </c:pt>
                <c:pt idx="14">
                  <c:v>374.32</c:v>
                </c:pt>
                <c:pt idx="15">
                  <c:v>342.77499999999998</c:v>
                </c:pt>
                <c:pt idx="16">
                  <c:v>341.38499999999999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AB1-4A52-BF2B-61295A4DE92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6017632"/>
        <c:axId val="155360568"/>
      </c:lineChart>
      <c:catAx>
        <c:axId val="1560176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155360568"/>
        <c:crosses val="autoZero"/>
        <c:auto val="1"/>
        <c:lblAlgn val="ctr"/>
        <c:lblOffset val="100"/>
        <c:noMultiLvlLbl val="0"/>
      </c:catAx>
      <c:valAx>
        <c:axId val="155360568"/>
        <c:scaling>
          <c:orientation val="minMax"/>
          <c:min val="24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6017632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#2 PRICES</a:t>
            </a:r>
          </a:p>
          <a:p>
            <a:pPr>
              <a:defRPr/>
            </a:pPr>
            <a:r>
              <a:rPr lang="en-US" sz="2000" b="0" dirty="0"/>
              <a:t>40-60 Pounds, San Angelo</a:t>
            </a:r>
            <a:r>
              <a:rPr lang="en-US" sz="2000" b="0" baseline="0" dirty="0"/>
              <a:t>, TX 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261.44733333333335</c:v>
                </c:pt>
                <c:pt idx="1">
                  <c:v>271.14819999999997</c:v>
                </c:pt>
                <c:pt idx="2">
                  <c:v>286.52340000000004</c:v>
                </c:pt>
                <c:pt idx="3">
                  <c:v>283.17360000000002</c:v>
                </c:pt>
                <c:pt idx="4">
                  <c:v>288.92880000000002</c:v>
                </c:pt>
                <c:pt idx="5">
                  <c:v>288.05200000000002</c:v>
                </c:pt>
                <c:pt idx="6">
                  <c:v>288.71699999999998</c:v>
                </c:pt>
                <c:pt idx="7">
                  <c:v>295.81299999999999</c:v>
                </c:pt>
                <c:pt idx="8">
                  <c:v>301.584</c:v>
                </c:pt>
                <c:pt idx="9">
                  <c:v>298.15699999999998</c:v>
                </c:pt>
                <c:pt idx="10">
                  <c:v>288.55</c:v>
                </c:pt>
                <c:pt idx="11">
                  <c:v>295.36799999999999</c:v>
                </c:pt>
                <c:pt idx="12">
                  <c:v>289.15599999999995</c:v>
                </c:pt>
                <c:pt idx="13">
                  <c:v>294.01600000000002</c:v>
                </c:pt>
                <c:pt idx="14">
                  <c:v>297.67899999999997</c:v>
                </c:pt>
                <c:pt idx="15">
                  <c:v>300.86900000000003</c:v>
                </c:pt>
                <c:pt idx="16">
                  <c:v>298.43299999999999</c:v>
                </c:pt>
                <c:pt idx="17">
                  <c:v>301.00299999999999</c:v>
                </c:pt>
                <c:pt idx="18">
                  <c:v>298.57499999999999</c:v>
                </c:pt>
                <c:pt idx="19">
                  <c:v>280.07600000000002</c:v>
                </c:pt>
                <c:pt idx="20">
                  <c:v>277.70300000000003</c:v>
                </c:pt>
                <c:pt idx="21">
                  <c:v>274.45799999999997</c:v>
                </c:pt>
                <c:pt idx="22">
                  <c:v>273.53100000000006</c:v>
                </c:pt>
                <c:pt idx="23">
                  <c:v>263.90200000000004</c:v>
                </c:pt>
                <c:pt idx="24">
                  <c:v>255.446</c:v>
                </c:pt>
                <c:pt idx="25">
                  <c:v>246.791</c:v>
                </c:pt>
                <c:pt idx="26">
                  <c:v>239.64850000000001</c:v>
                </c:pt>
                <c:pt idx="27">
                  <c:v>232.50599999999994</c:v>
                </c:pt>
                <c:pt idx="28">
                  <c:v>222.429</c:v>
                </c:pt>
                <c:pt idx="29">
                  <c:v>227.79499999999999</c:v>
                </c:pt>
                <c:pt idx="30">
                  <c:v>224.56299999999996</c:v>
                </c:pt>
                <c:pt idx="31">
                  <c:v>219.32199999999997</c:v>
                </c:pt>
                <c:pt idx="32">
                  <c:v>225.33</c:v>
                </c:pt>
                <c:pt idx="33">
                  <c:v>223.52799999999996</c:v>
                </c:pt>
                <c:pt idx="34">
                  <c:v>233.76900000000001</c:v>
                </c:pt>
                <c:pt idx="35">
                  <c:v>233.667</c:v>
                </c:pt>
                <c:pt idx="36">
                  <c:v>230.82799999999997</c:v>
                </c:pt>
                <c:pt idx="37">
                  <c:v>233.38600000000002</c:v>
                </c:pt>
                <c:pt idx="38">
                  <c:v>233.22600000000003</c:v>
                </c:pt>
                <c:pt idx="39">
                  <c:v>227.22550000000001</c:v>
                </c:pt>
                <c:pt idx="40">
                  <c:v>228.49600000000001</c:v>
                </c:pt>
                <c:pt idx="41">
                  <c:v>237.59399999999999</c:v>
                </c:pt>
                <c:pt idx="42">
                  <c:v>250.83900000000003</c:v>
                </c:pt>
                <c:pt idx="43">
                  <c:v>243.64649999999997</c:v>
                </c:pt>
                <c:pt idx="44">
                  <c:v>242.57499999999999</c:v>
                </c:pt>
                <c:pt idx="45">
                  <c:v>242.99549999999999</c:v>
                </c:pt>
                <c:pt idx="46">
                  <c:v>247.04750000000004</c:v>
                </c:pt>
                <c:pt idx="47">
                  <c:v>251.18</c:v>
                </c:pt>
                <c:pt idx="48">
                  <c:v>256.79599999999999</c:v>
                </c:pt>
                <c:pt idx="49">
                  <c:v>254.47600000000003</c:v>
                </c:pt>
                <c:pt idx="50">
                  <c:v>252.48633333333336</c:v>
                </c:pt>
                <c:pt idx="51">
                  <c:v>252.27599999999998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FE-42B9-9253-7BF8C180AB2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222.125</c:v>
                </c:pt>
                <c:pt idx="1">
                  <c:v>250.03</c:v>
                </c:pt>
                <c:pt idx="2">
                  <c:v>220</c:v>
                </c:pt>
                <c:pt idx="3">
                  <c:v>224.08499999999998</c:v>
                </c:pt>
                <c:pt idx="4">
                  <c:v>250</c:v>
                </c:pt>
                <c:pt idx="5">
                  <c:v>252.23</c:v>
                </c:pt>
                <c:pt idx="6">
                  <c:v>261.92250000000001</c:v>
                </c:pt>
                <c:pt idx="7">
                  <c:v>271.61500000000001</c:v>
                </c:pt>
                <c:pt idx="8">
                  <c:v>281.3075</c:v>
                </c:pt>
                <c:pt idx="9">
                  <c:v>291</c:v>
                </c:pt>
                <c:pt idx="10">
                  <c:v>273.26</c:v>
                </c:pt>
                <c:pt idx="11">
                  <c:v>296.09000000000003</c:v>
                </c:pt>
                <c:pt idx="12">
                  <c:v>269.95</c:v>
                </c:pt>
                <c:pt idx="13">
                  <c:v>261.04500000000002</c:v>
                </c:pt>
                <c:pt idx="14">
                  <c:v>268.18</c:v>
                </c:pt>
                <c:pt idx="15">
                  <c:v>255.04499999999999</c:v>
                </c:pt>
                <c:pt idx="16">
                  <c:v>258.12</c:v>
                </c:pt>
                <c:pt idx="17">
                  <c:v>258.30250000000001</c:v>
                </c:pt>
                <c:pt idx="18">
                  <c:v>258.48500000000001</c:v>
                </c:pt>
                <c:pt idx="19">
                  <c:v>240.91500000000002</c:v>
                </c:pt>
                <c:pt idx="20">
                  <c:v>244.43</c:v>
                </c:pt>
                <c:pt idx="21">
                  <c:v>224.66</c:v>
                </c:pt>
                <c:pt idx="22">
                  <c:v>241.92500000000001</c:v>
                </c:pt>
                <c:pt idx="23">
                  <c:v>229.05</c:v>
                </c:pt>
                <c:pt idx="24">
                  <c:v>227.95999999999998</c:v>
                </c:pt>
                <c:pt idx="25">
                  <c:v>208.81</c:v>
                </c:pt>
                <c:pt idx="26">
                  <c:v>210.66249999999999</c:v>
                </c:pt>
                <c:pt idx="27">
                  <c:v>212.51499999999999</c:v>
                </c:pt>
                <c:pt idx="28">
                  <c:v>207.61</c:v>
                </c:pt>
                <c:pt idx="29">
                  <c:v>222.39499999999998</c:v>
                </c:pt>
                <c:pt idx="30">
                  <c:v>215.80500000000001</c:v>
                </c:pt>
                <c:pt idx="31">
                  <c:v>227.5</c:v>
                </c:pt>
                <c:pt idx="32">
                  <c:v>227.43</c:v>
                </c:pt>
                <c:pt idx="33">
                  <c:v>209.43</c:v>
                </c:pt>
                <c:pt idx="34">
                  <c:v>217.83999999999997</c:v>
                </c:pt>
                <c:pt idx="35">
                  <c:v>219.7</c:v>
                </c:pt>
                <c:pt idx="36">
                  <c:v>217.8</c:v>
                </c:pt>
                <c:pt idx="37">
                  <c:v>215.02</c:v>
                </c:pt>
                <c:pt idx="38">
                  <c:v>207.30500000000001</c:v>
                </c:pt>
                <c:pt idx="39">
                  <c:v>207.87</c:v>
                </c:pt>
                <c:pt idx="40">
                  <c:v>197.61</c:v>
                </c:pt>
                <c:pt idx="41">
                  <c:v>219.26999999999998</c:v>
                </c:pt>
                <c:pt idx="42">
                  <c:v>210.30500000000001</c:v>
                </c:pt>
                <c:pt idx="43">
                  <c:v>219.05166666666665</c:v>
                </c:pt>
                <c:pt idx="44">
                  <c:v>227.79833333333332</c:v>
                </c:pt>
                <c:pt idx="45">
                  <c:v>236.54500000000002</c:v>
                </c:pt>
                <c:pt idx="46">
                  <c:v>223.97750000000002</c:v>
                </c:pt>
                <c:pt idx="47">
                  <c:v>211.41</c:v>
                </c:pt>
                <c:pt idx="48">
                  <c:v>218.32499999999999</c:v>
                </c:pt>
                <c:pt idx="49">
                  <c:v>212.36</c:v>
                </c:pt>
                <c:pt idx="50">
                  <c:v>219.07999999999998</c:v>
                </c:pt>
                <c:pt idx="51">
                  <c:v>221.36999999999998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8FE-42B9-9253-7BF8C180AB2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223.66</c:v>
                </c:pt>
                <c:pt idx="1">
                  <c:v>225.95</c:v>
                </c:pt>
                <c:pt idx="2">
                  <c:v>229.97499999999999</c:v>
                </c:pt>
                <c:pt idx="3">
                  <c:v>234</c:v>
                </c:pt>
                <c:pt idx="4">
                  <c:v>200</c:v>
                </c:pt>
                <c:pt idx="5">
                  <c:v>215</c:v>
                </c:pt>
                <c:pt idx="6">
                  <c:v>230</c:v>
                </c:pt>
                <c:pt idx="7">
                  <c:v>230</c:v>
                </c:pt>
                <c:pt idx="8">
                  <c:v>218.80500000000001</c:v>
                </c:pt>
                <c:pt idx="9">
                  <c:v>231.56</c:v>
                </c:pt>
                <c:pt idx="10">
                  <c:v>247.01499999999999</c:v>
                </c:pt>
                <c:pt idx="11">
                  <c:v>231.70499999999998</c:v>
                </c:pt>
                <c:pt idx="12">
                  <c:v>216.39499999999998</c:v>
                </c:pt>
                <c:pt idx="13">
                  <c:v>235.52500000000001</c:v>
                </c:pt>
                <c:pt idx="14">
                  <c:v>244.45</c:v>
                </c:pt>
                <c:pt idx="15">
                  <c:v>229.06</c:v>
                </c:pt>
                <c:pt idx="16">
                  <c:v>213.67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8FE-42B9-9253-7BF8C180AB2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229008288"/>
        <c:axId val="354530720"/>
      </c:lineChart>
      <c:catAx>
        <c:axId val="2290082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4530720"/>
        <c:crosses val="autoZero"/>
        <c:auto val="1"/>
        <c:lblAlgn val="ctr"/>
        <c:lblOffset val="100"/>
        <c:noMultiLvlLbl val="0"/>
      </c:catAx>
      <c:valAx>
        <c:axId val="354530720"/>
        <c:scaling>
          <c:orientation val="minMax"/>
          <c:min val="18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Cwt.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22900828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#1 PRICES</a:t>
            </a:r>
          </a:p>
          <a:p>
            <a:pPr>
              <a:defRPr/>
            </a:pPr>
            <a:r>
              <a:rPr lang="en-US" sz="2000" b="0" dirty="0"/>
              <a:t>40-60 Pounds, Ft. Collins</a:t>
            </a:r>
            <a:r>
              <a:rPr lang="en-US" sz="2000" b="0" baseline="0" dirty="0"/>
              <a:t>, CO 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150.58533333333332</c:v>
                </c:pt>
                <c:pt idx="1">
                  <c:v>162.35900000000001</c:v>
                </c:pt>
                <c:pt idx="2">
                  <c:v>158.71700000000001</c:v>
                </c:pt>
                <c:pt idx="3">
                  <c:v>163.607</c:v>
                </c:pt>
                <c:pt idx="4">
                  <c:v>168.548</c:v>
                </c:pt>
                <c:pt idx="5">
                  <c:v>156.22800000000001</c:v>
                </c:pt>
                <c:pt idx="6">
                  <c:v>161.94800000000001</c:v>
                </c:pt>
                <c:pt idx="7">
                  <c:v>146.70400000000001</c:v>
                </c:pt>
                <c:pt idx="8">
                  <c:v>166.71300000000002</c:v>
                </c:pt>
                <c:pt idx="9">
                  <c:v>163.35599999999999</c:v>
                </c:pt>
                <c:pt idx="10">
                  <c:v>164.578</c:v>
                </c:pt>
                <c:pt idx="11">
                  <c:v>164.98200000000003</c:v>
                </c:pt>
                <c:pt idx="12">
                  <c:v>168.31699999999998</c:v>
                </c:pt>
                <c:pt idx="13">
                  <c:v>163.35149999999999</c:v>
                </c:pt>
                <c:pt idx="14">
                  <c:v>162.44199999999998</c:v>
                </c:pt>
                <c:pt idx="15">
                  <c:v>174.27199999999999</c:v>
                </c:pt>
                <c:pt idx="16">
                  <c:v>163.49600000000001</c:v>
                </c:pt>
                <c:pt idx="17">
                  <c:v>165.39400000000001</c:v>
                </c:pt>
                <c:pt idx="18">
                  <c:v>161.18800000000002</c:v>
                </c:pt>
                <c:pt idx="19">
                  <c:v>158.16400000000002</c:v>
                </c:pt>
                <c:pt idx="20">
                  <c:v>160.39600000000002</c:v>
                </c:pt>
                <c:pt idx="21">
                  <c:v>158.17199999999997</c:v>
                </c:pt>
                <c:pt idx="22">
                  <c:v>155.31900000000002</c:v>
                </c:pt>
                <c:pt idx="23">
                  <c:v>149.26500000000001</c:v>
                </c:pt>
                <c:pt idx="24">
                  <c:v>138.72999999999999</c:v>
                </c:pt>
                <c:pt idx="25">
                  <c:v>137.607</c:v>
                </c:pt>
                <c:pt idx="26">
                  <c:v>134.18733333333333</c:v>
                </c:pt>
                <c:pt idx="27">
                  <c:v>130.76766666666668</c:v>
                </c:pt>
                <c:pt idx="28">
                  <c:v>127.348</c:v>
                </c:pt>
                <c:pt idx="29">
                  <c:v>135.43199999999999</c:v>
                </c:pt>
                <c:pt idx="30">
                  <c:v>131.95500000000001</c:v>
                </c:pt>
                <c:pt idx="31">
                  <c:v>135.88400000000001</c:v>
                </c:pt>
                <c:pt idx="32">
                  <c:v>127.902</c:v>
                </c:pt>
                <c:pt idx="33">
                  <c:v>127.26700000000001</c:v>
                </c:pt>
                <c:pt idx="34">
                  <c:v>129.86700000000002</c:v>
                </c:pt>
                <c:pt idx="35">
                  <c:v>132.90600000000001</c:v>
                </c:pt>
                <c:pt idx="36">
                  <c:v>131.83199999999999</c:v>
                </c:pt>
                <c:pt idx="37">
                  <c:v>136.94</c:v>
                </c:pt>
                <c:pt idx="38">
                  <c:v>138.09700000000001</c:v>
                </c:pt>
                <c:pt idx="39">
                  <c:v>135.82849999999999</c:v>
                </c:pt>
                <c:pt idx="40">
                  <c:v>137.49299999999999</c:v>
                </c:pt>
                <c:pt idx="41">
                  <c:v>137.53400000000002</c:v>
                </c:pt>
                <c:pt idx="42">
                  <c:v>141.57099999999997</c:v>
                </c:pt>
                <c:pt idx="43">
                  <c:v>141.83349999999999</c:v>
                </c:pt>
                <c:pt idx="44">
                  <c:v>142.416</c:v>
                </c:pt>
                <c:pt idx="45">
                  <c:v>148.11500000000001</c:v>
                </c:pt>
                <c:pt idx="46">
                  <c:v>148.44400000000002</c:v>
                </c:pt>
                <c:pt idx="47">
                  <c:v>149.78800000000001</c:v>
                </c:pt>
                <c:pt idx="48">
                  <c:v>150.30900000000003</c:v>
                </c:pt>
                <c:pt idx="49">
                  <c:v>147.65</c:v>
                </c:pt>
                <c:pt idx="50">
                  <c:v>146.66300000000001</c:v>
                </c:pt>
                <c:pt idx="51">
                  <c:v>151.08016666666666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A22-41BA-AAE8-71C34FAB4797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151.25</c:v>
                </c:pt>
                <c:pt idx="1">
                  <c:v>143.70499999999998</c:v>
                </c:pt>
                <c:pt idx="2">
                  <c:v>141.16749999999999</c:v>
                </c:pt>
                <c:pt idx="3">
                  <c:v>138.63</c:v>
                </c:pt>
                <c:pt idx="4">
                  <c:v>132.5</c:v>
                </c:pt>
                <c:pt idx="5">
                  <c:v>145.16</c:v>
                </c:pt>
                <c:pt idx="6">
                  <c:v>163.08999999999997</c:v>
                </c:pt>
                <c:pt idx="7">
                  <c:v>170.61249999999998</c:v>
                </c:pt>
                <c:pt idx="8">
                  <c:v>178.13499999999999</c:v>
                </c:pt>
                <c:pt idx="9">
                  <c:v>173.375</c:v>
                </c:pt>
                <c:pt idx="10">
                  <c:v>181.78500000000003</c:v>
                </c:pt>
                <c:pt idx="11">
                  <c:v>195.97499999999999</c:v>
                </c:pt>
                <c:pt idx="12">
                  <c:v>172.86500000000001</c:v>
                </c:pt>
                <c:pt idx="13">
                  <c:v>150.57</c:v>
                </c:pt>
                <c:pt idx="14">
                  <c:v>155.095</c:v>
                </c:pt>
                <c:pt idx="15">
                  <c:v>139.64000000000001</c:v>
                </c:pt>
                <c:pt idx="16">
                  <c:v>166.16500000000002</c:v>
                </c:pt>
                <c:pt idx="17">
                  <c:v>177.5</c:v>
                </c:pt>
                <c:pt idx="18">
                  <c:v>148.92500000000001</c:v>
                </c:pt>
                <c:pt idx="19">
                  <c:v>144.57999999999998</c:v>
                </c:pt>
                <c:pt idx="20">
                  <c:v>144.285</c:v>
                </c:pt>
                <c:pt idx="21">
                  <c:v>143.99</c:v>
                </c:pt>
                <c:pt idx="22">
                  <c:v>142</c:v>
                </c:pt>
                <c:pt idx="23">
                  <c:v>160</c:v>
                </c:pt>
                <c:pt idx="24">
                  <c:v>157.5</c:v>
                </c:pt>
                <c:pt idx="25">
                  <c:v>145.1</c:v>
                </c:pt>
                <c:pt idx="26">
                  <c:v>144.20333333333335</c:v>
                </c:pt>
                <c:pt idx="27">
                  <c:v>143.30666666666664</c:v>
                </c:pt>
                <c:pt idx="28">
                  <c:v>142.41</c:v>
                </c:pt>
                <c:pt idx="29">
                  <c:v>205</c:v>
                </c:pt>
                <c:pt idx="30">
                  <c:v>181.35500000000002</c:v>
                </c:pt>
                <c:pt idx="31">
                  <c:v>157.71</c:v>
                </c:pt>
                <c:pt idx="32">
                  <c:v>138.64500000000001</c:v>
                </c:pt>
                <c:pt idx="33">
                  <c:v>136.25</c:v>
                </c:pt>
                <c:pt idx="34">
                  <c:v>130</c:v>
                </c:pt>
                <c:pt idx="35">
                  <c:v>135.36500000000001</c:v>
                </c:pt>
                <c:pt idx="36">
                  <c:v>140.315</c:v>
                </c:pt>
                <c:pt idx="37">
                  <c:v>133.43</c:v>
                </c:pt>
                <c:pt idx="38">
                  <c:v>137.13499999999999</c:v>
                </c:pt>
                <c:pt idx="39">
                  <c:v>122.94</c:v>
                </c:pt>
                <c:pt idx="40">
                  <c:v>133.255</c:v>
                </c:pt>
                <c:pt idx="41">
                  <c:v>148.27500000000001</c:v>
                </c:pt>
                <c:pt idx="42">
                  <c:v>150.67500000000001</c:v>
                </c:pt>
                <c:pt idx="43">
                  <c:v>147.42500000000001</c:v>
                </c:pt>
                <c:pt idx="44">
                  <c:v>138.35499999999999</c:v>
                </c:pt>
                <c:pt idx="45">
                  <c:v>145.67000000000002</c:v>
                </c:pt>
                <c:pt idx="46">
                  <c:v>149.04000000000002</c:v>
                </c:pt>
                <c:pt idx="47">
                  <c:v>148.30000000000001</c:v>
                </c:pt>
                <c:pt idx="48">
                  <c:v>149.92500000000001</c:v>
                </c:pt>
                <c:pt idx="49">
                  <c:v>146.70499999999998</c:v>
                </c:pt>
                <c:pt idx="50">
                  <c:v>144.72</c:v>
                </c:pt>
                <c:pt idx="51">
                  <c:v>144.86000000000001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A22-41BA-AAE8-71C34FAB4797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145</c:v>
                </c:pt>
                <c:pt idx="1">
                  <c:v>164.42000000000002</c:v>
                </c:pt>
                <c:pt idx="2">
                  <c:v>183.19499999999999</c:v>
                </c:pt>
                <c:pt idx="3">
                  <c:v>178.94</c:v>
                </c:pt>
                <c:pt idx="4">
                  <c:v>167.66</c:v>
                </c:pt>
                <c:pt idx="5">
                  <c:v>151.655</c:v>
                </c:pt>
                <c:pt idx="6">
                  <c:v>145.97499999999999</c:v>
                </c:pt>
                <c:pt idx="7">
                  <c:v>161.70500000000001</c:v>
                </c:pt>
                <c:pt idx="8">
                  <c:v>160.11000000000001</c:v>
                </c:pt>
                <c:pt idx="9">
                  <c:v>177.5</c:v>
                </c:pt>
                <c:pt idx="10">
                  <c:v>154.54500000000002</c:v>
                </c:pt>
                <c:pt idx="11">
                  <c:v>161.04750000000001</c:v>
                </c:pt>
                <c:pt idx="12">
                  <c:v>167.55</c:v>
                </c:pt>
                <c:pt idx="13">
                  <c:v>156.13</c:v>
                </c:pt>
                <c:pt idx="14">
                  <c:v>168.33499999999998</c:v>
                </c:pt>
                <c:pt idx="15">
                  <c:v>144.54500000000002</c:v>
                </c:pt>
                <c:pt idx="16">
                  <c:v>165.30500000000001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A22-41BA-AAE8-71C34FAB479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4529936"/>
        <c:axId val="224176272"/>
      </c:lineChart>
      <c:catAx>
        <c:axId val="35452993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24176272"/>
        <c:crosses val="autoZero"/>
        <c:auto val="1"/>
        <c:lblAlgn val="ctr"/>
        <c:lblOffset val="100"/>
        <c:noMultiLvlLbl val="0"/>
      </c:catAx>
      <c:valAx>
        <c:axId val="224176272"/>
        <c:scaling>
          <c:orientation val="minMax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54529936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#2 PRICES</a:t>
            </a:r>
          </a:p>
          <a:p>
            <a:pPr>
              <a:defRPr/>
            </a:pPr>
            <a:r>
              <a:rPr lang="en-US" sz="2000" b="0" dirty="0"/>
              <a:t>40-60 Pounds, Ft. Collins</a:t>
            </a:r>
            <a:r>
              <a:rPr lang="en-US" sz="2000" b="0" baseline="0" dirty="0"/>
              <a:t>, CO 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122.18833333333332</c:v>
                </c:pt>
                <c:pt idx="1">
                  <c:v>132.899</c:v>
                </c:pt>
                <c:pt idx="2">
                  <c:v>123.95700000000002</c:v>
                </c:pt>
                <c:pt idx="3">
                  <c:v>123.721</c:v>
                </c:pt>
                <c:pt idx="4">
                  <c:v>127.732</c:v>
                </c:pt>
                <c:pt idx="5">
                  <c:v>117.03699999999999</c:v>
                </c:pt>
                <c:pt idx="6">
                  <c:v>122.61199999999999</c:v>
                </c:pt>
                <c:pt idx="7">
                  <c:v>123</c:v>
                </c:pt>
                <c:pt idx="8">
                  <c:v>137.59200000000001</c:v>
                </c:pt>
                <c:pt idx="9">
                  <c:v>121.82633333333334</c:v>
                </c:pt>
                <c:pt idx="10">
                  <c:v>128.48566666666665</c:v>
                </c:pt>
                <c:pt idx="11">
                  <c:v>138.79599999999999</c:v>
                </c:pt>
                <c:pt idx="12">
                  <c:v>130.73599999999999</c:v>
                </c:pt>
                <c:pt idx="13">
                  <c:v>131.334</c:v>
                </c:pt>
                <c:pt idx="14">
                  <c:v>120.25999999999999</c:v>
                </c:pt>
                <c:pt idx="15">
                  <c:v>134.96799999999999</c:v>
                </c:pt>
                <c:pt idx="16">
                  <c:v>135.72300000000001</c:v>
                </c:pt>
                <c:pt idx="17">
                  <c:v>138.09699999999998</c:v>
                </c:pt>
                <c:pt idx="18">
                  <c:v>116.367</c:v>
                </c:pt>
                <c:pt idx="19">
                  <c:v>127.73299999999999</c:v>
                </c:pt>
                <c:pt idx="20">
                  <c:v>121.657</c:v>
                </c:pt>
                <c:pt idx="21">
                  <c:v>132.07900000000001</c:v>
                </c:pt>
                <c:pt idx="22">
                  <c:v>126.84400000000001</c:v>
                </c:pt>
                <c:pt idx="23">
                  <c:v>120.447</c:v>
                </c:pt>
                <c:pt idx="24">
                  <c:v>113.21399999999998</c:v>
                </c:pt>
                <c:pt idx="25">
                  <c:v>110.26199999999999</c:v>
                </c:pt>
                <c:pt idx="26">
                  <c:v>108.94166666666665</c:v>
                </c:pt>
                <c:pt idx="27">
                  <c:v>107.62133333333334</c:v>
                </c:pt>
                <c:pt idx="28">
                  <c:v>106.301</c:v>
                </c:pt>
                <c:pt idx="29">
                  <c:v>106.324</c:v>
                </c:pt>
                <c:pt idx="30">
                  <c:v>106.16100000000002</c:v>
                </c:pt>
                <c:pt idx="31">
                  <c:v>118.322</c:v>
                </c:pt>
                <c:pt idx="32">
                  <c:v>107.59100000000001</c:v>
                </c:pt>
                <c:pt idx="33">
                  <c:v>110.49499999999998</c:v>
                </c:pt>
                <c:pt idx="34">
                  <c:v>107.968</c:v>
                </c:pt>
                <c:pt idx="35">
                  <c:v>107.946</c:v>
                </c:pt>
                <c:pt idx="36">
                  <c:v>110.675</c:v>
                </c:pt>
                <c:pt idx="37">
                  <c:v>116.62199999999999</c:v>
                </c:pt>
                <c:pt idx="38">
                  <c:v>119.43299999999999</c:v>
                </c:pt>
                <c:pt idx="39">
                  <c:v>112.949</c:v>
                </c:pt>
                <c:pt idx="40">
                  <c:v>107.26500000000001</c:v>
                </c:pt>
                <c:pt idx="41">
                  <c:v>112.23099999999999</c:v>
                </c:pt>
                <c:pt idx="42">
                  <c:v>122.527</c:v>
                </c:pt>
                <c:pt idx="43">
                  <c:v>114.6855</c:v>
                </c:pt>
                <c:pt idx="44">
                  <c:v>116.203</c:v>
                </c:pt>
                <c:pt idx="45">
                  <c:v>125.35900000000001</c:v>
                </c:pt>
                <c:pt idx="46">
                  <c:v>124.91100000000002</c:v>
                </c:pt>
                <c:pt idx="47">
                  <c:v>128.23899999999998</c:v>
                </c:pt>
                <c:pt idx="48">
                  <c:v>113.953</c:v>
                </c:pt>
                <c:pt idx="49">
                  <c:v>121.78899999999999</c:v>
                </c:pt>
                <c:pt idx="50">
                  <c:v>121.127</c:v>
                </c:pt>
                <c:pt idx="51">
                  <c:v>124.03933333333335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E388-4B4F-9C3D-89B2F22DD962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122.32</c:v>
                </c:pt>
                <c:pt idx="1">
                  <c:v>120</c:v>
                </c:pt>
                <c:pt idx="2">
                  <c:v>97.5</c:v>
                </c:pt>
                <c:pt idx="3">
                  <c:v>121.655</c:v>
                </c:pt>
                <c:pt idx="4">
                  <c:v>122.9725</c:v>
                </c:pt>
                <c:pt idx="5">
                  <c:v>124.29</c:v>
                </c:pt>
                <c:pt idx="6">
                  <c:v>104.95</c:v>
                </c:pt>
                <c:pt idx="7">
                  <c:v>107.5</c:v>
                </c:pt>
                <c:pt idx="8">
                  <c:v>113.94</c:v>
                </c:pt>
                <c:pt idx="9">
                  <c:v>95</c:v>
                </c:pt>
                <c:pt idx="10">
                  <c:v>108.27</c:v>
                </c:pt>
                <c:pt idx="11">
                  <c:v>104.815</c:v>
                </c:pt>
                <c:pt idx="12">
                  <c:v>114.07</c:v>
                </c:pt>
                <c:pt idx="13">
                  <c:v>111.14500000000001</c:v>
                </c:pt>
                <c:pt idx="14">
                  <c:v>128.75</c:v>
                </c:pt>
                <c:pt idx="15">
                  <c:v>104.67000000000002</c:v>
                </c:pt>
                <c:pt idx="16">
                  <c:v>101.03</c:v>
                </c:pt>
                <c:pt idx="17">
                  <c:v>149.26</c:v>
                </c:pt>
                <c:pt idx="18">
                  <c:v>125.45500000000001</c:v>
                </c:pt>
                <c:pt idx="19">
                  <c:v>114.42</c:v>
                </c:pt>
                <c:pt idx="20">
                  <c:v>120.00999999999999</c:v>
                </c:pt>
                <c:pt idx="21">
                  <c:v>120.35</c:v>
                </c:pt>
                <c:pt idx="22">
                  <c:v>107.58</c:v>
                </c:pt>
                <c:pt idx="23">
                  <c:v>110.67</c:v>
                </c:pt>
                <c:pt idx="24">
                  <c:v>114.285</c:v>
                </c:pt>
                <c:pt idx="25">
                  <c:v>110.795</c:v>
                </c:pt>
                <c:pt idx="26">
                  <c:v>111.005</c:v>
                </c:pt>
                <c:pt idx="27">
                  <c:v>111.21500000000002</c:v>
                </c:pt>
                <c:pt idx="28">
                  <c:v>111.42500000000001</c:v>
                </c:pt>
                <c:pt idx="29">
                  <c:v>108.93</c:v>
                </c:pt>
                <c:pt idx="30">
                  <c:v>121.495</c:v>
                </c:pt>
                <c:pt idx="31">
                  <c:v>116.78</c:v>
                </c:pt>
                <c:pt idx="32">
                  <c:v>119.85499999999999</c:v>
                </c:pt>
                <c:pt idx="33">
                  <c:v>120.11</c:v>
                </c:pt>
                <c:pt idx="34">
                  <c:v>117.905</c:v>
                </c:pt>
                <c:pt idx="35">
                  <c:v>121.77000000000001</c:v>
                </c:pt>
                <c:pt idx="36">
                  <c:v>118.45000000000002</c:v>
                </c:pt>
                <c:pt idx="37">
                  <c:v>115.05500000000001</c:v>
                </c:pt>
                <c:pt idx="38">
                  <c:v>117.55500000000001</c:v>
                </c:pt>
                <c:pt idx="39">
                  <c:v>117.255</c:v>
                </c:pt>
                <c:pt idx="40">
                  <c:v>118.95</c:v>
                </c:pt>
                <c:pt idx="41">
                  <c:v>119.52</c:v>
                </c:pt>
                <c:pt idx="42">
                  <c:v>121.89500000000001</c:v>
                </c:pt>
                <c:pt idx="43">
                  <c:v>102.5</c:v>
                </c:pt>
                <c:pt idx="44">
                  <c:v>124.48</c:v>
                </c:pt>
                <c:pt idx="45">
                  <c:v>122.23500000000001</c:v>
                </c:pt>
                <c:pt idx="46">
                  <c:v>128.88</c:v>
                </c:pt>
                <c:pt idx="47">
                  <c:v>121.425</c:v>
                </c:pt>
                <c:pt idx="48">
                  <c:v>95.74</c:v>
                </c:pt>
                <c:pt idx="49">
                  <c:v>129.10500000000002</c:v>
                </c:pt>
                <c:pt idx="50">
                  <c:v>121.08</c:v>
                </c:pt>
                <c:pt idx="51">
                  <c:v>128.04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E388-4B4F-9C3D-89B2F22DD962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135</c:v>
                </c:pt>
                <c:pt idx="1">
                  <c:v>101.43</c:v>
                </c:pt>
                <c:pt idx="2">
                  <c:v>130.84</c:v>
                </c:pt>
                <c:pt idx="3">
                  <c:v>105</c:v>
                </c:pt>
                <c:pt idx="4">
                  <c:v>109.46</c:v>
                </c:pt>
                <c:pt idx="5">
                  <c:v>111.96</c:v>
                </c:pt>
                <c:pt idx="6">
                  <c:v>110.73</c:v>
                </c:pt>
                <c:pt idx="7">
                  <c:v>116.66500000000001</c:v>
                </c:pt>
                <c:pt idx="8">
                  <c:v>100.92500000000001</c:v>
                </c:pt>
                <c:pt idx="9">
                  <c:v>106.735</c:v>
                </c:pt>
                <c:pt idx="10">
                  <c:v>112</c:v>
                </c:pt>
                <c:pt idx="11">
                  <c:v>109.39</c:v>
                </c:pt>
                <c:pt idx="12">
                  <c:v>106.78</c:v>
                </c:pt>
                <c:pt idx="13">
                  <c:v>115</c:v>
                </c:pt>
                <c:pt idx="14">
                  <c:v>100.53</c:v>
                </c:pt>
                <c:pt idx="15">
                  <c:v>124.17</c:v>
                </c:pt>
                <c:pt idx="16">
                  <c:v>112.02500000000001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E388-4B4F-9C3D-89B2F22DD96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154350368"/>
        <c:axId val="232197320"/>
      </c:lineChart>
      <c:catAx>
        <c:axId val="1543503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232197320"/>
        <c:crosses val="autoZero"/>
        <c:auto val="1"/>
        <c:lblAlgn val="ctr"/>
        <c:lblOffset val="100"/>
        <c:noMultiLvlLbl val="0"/>
      </c:catAx>
      <c:valAx>
        <c:axId val="232197320"/>
        <c:scaling>
          <c:orientation val="minMax"/>
          <c:min val="9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154350368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#1 PRICES</a:t>
            </a:r>
          </a:p>
          <a:p>
            <a:pPr>
              <a:defRPr/>
            </a:pPr>
            <a:r>
              <a:rPr lang="en-US" sz="2000" b="0" dirty="0"/>
              <a:t>40-60 Pounds, New Holland, PA </a:t>
            </a:r>
            <a:r>
              <a:rPr lang="en-US" sz="2000" b="0" baseline="0" dirty="0"/>
              <a:t>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150.01233333333334</c:v>
                </c:pt>
                <c:pt idx="1">
                  <c:v>164.34200000000001</c:v>
                </c:pt>
                <c:pt idx="2">
                  <c:v>178.86100000000002</c:v>
                </c:pt>
                <c:pt idx="3">
                  <c:v>182.86500000000001</c:v>
                </c:pt>
                <c:pt idx="4">
                  <c:v>175.9545</c:v>
                </c:pt>
                <c:pt idx="5">
                  <c:v>178.69800000000001</c:v>
                </c:pt>
                <c:pt idx="6">
                  <c:v>174.57199999999997</c:v>
                </c:pt>
                <c:pt idx="7">
                  <c:v>177.61849999999998</c:v>
                </c:pt>
                <c:pt idx="8">
                  <c:v>184.87299999999999</c:v>
                </c:pt>
                <c:pt idx="9">
                  <c:v>187.50799999999998</c:v>
                </c:pt>
                <c:pt idx="10">
                  <c:v>178.16400000000002</c:v>
                </c:pt>
                <c:pt idx="11">
                  <c:v>177.05799999999999</c:v>
                </c:pt>
                <c:pt idx="12">
                  <c:v>187.85172727272726</c:v>
                </c:pt>
                <c:pt idx="13">
                  <c:v>203.90745454545453</c:v>
                </c:pt>
                <c:pt idx="14">
                  <c:v>193.29818181818183</c:v>
                </c:pt>
                <c:pt idx="15">
                  <c:v>180.03340909090906</c:v>
                </c:pt>
                <c:pt idx="16">
                  <c:v>176.33563636363635</c:v>
                </c:pt>
                <c:pt idx="17">
                  <c:v>178.86836363636363</c:v>
                </c:pt>
                <c:pt idx="18">
                  <c:v>188.2180909090909</c:v>
                </c:pt>
                <c:pt idx="19">
                  <c:v>177.64981818181818</c:v>
                </c:pt>
                <c:pt idx="20">
                  <c:v>180.66454545454545</c:v>
                </c:pt>
                <c:pt idx="21">
                  <c:v>175.99677272727271</c:v>
                </c:pt>
                <c:pt idx="22">
                  <c:v>172.37800000000001</c:v>
                </c:pt>
                <c:pt idx="23">
                  <c:v>150.56700000000001</c:v>
                </c:pt>
                <c:pt idx="24">
                  <c:v>164.92099999999999</c:v>
                </c:pt>
                <c:pt idx="25">
                  <c:v>145.78700000000001</c:v>
                </c:pt>
                <c:pt idx="26">
                  <c:v>144.59700000000001</c:v>
                </c:pt>
                <c:pt idx="27">
                  <c:v>165.16500000000002</c:v>
                </c:pt>
                <c:pt idx="28">
                  <c:v>138.75</c:v>
                </c:pt>
                <c:pt idx="29">
                  <c:v>165.12299999999999</c:v>
                </c:pt>
                <c:pt idx="30">
                  <c:v>158.23000000000002</c:v>
                </c:pt>
                <c:pt idx="31">
                  <c:v>150.95599999999999</c:v>
                </c:pt>
                <c:pt idx="32">
                  <c:v>137.33599999999998</c:v>
                </c:pt>
                <c:pt idx="33">
                  <c:v>137.92000000000002</c:v>
                </c:pt>
                <c:pt idx="34">
                  <c:v>142.76599999999999</c:v>
                </c:pt>
                <c:pt idx="35">
                  <c:v>143.172</c:v>
                </c:pt>
                <c:pt idx="36">
                  <c:v>146.173</c:v>
                </c:pt>
                <c:pt idx="37">
                  <c:v>137.93800000000002</c:v>
                </c:pt>
                <c:pt idx="38">
                  <c:v>142.20999999999998</c:v>
                </c:pt>
                <c:pt idx="39">
                  <c:v>138.29900000000001</c:v>
                </c:pt>
                <c:pt idx="40">
                  <c:v>141.25650000000002</c:v>
                </c:pt>
                <c:pt idx="41">
                  <c:v>143.37899999999999</c:v>
                </c:pt>
                <c:pt idx="42">
                  <c:v>146.11000000000001</c:v>
                </c:pt>
                <c:pt idx="43">
                  <c:v>142.85900000000001</c:v>
                </c:pt>
                <c:pt idx="44">
                  <c:v>161.09499999999997</c:v>
                </c:pt>
                <c:pt idx="45">
                  <c:v>152.5275</c:v>
                </c:pt>
                <c:pt idx="46">
                  <c:v>159.51249999999999</c:v>
                </c:pt>
                <c:pt idx="47">
                  <c:v>152.96299999999999</c:v>
                </c:pt>
                <c:pt idx="48">
                  <c:v>160.24200000000002</c:v>
                </c:pt>
                <c:pt idx="49">
                  <c:v>165.62100000000001</c:v>
                </c:pt>
                <c:pt idx="50">
                  <c:v>165.79950000000002</c:v>
                </c:pt>
                <c:pt idx="51">
                  <c:v>170.64666666666668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548-41C6-BF16-F71349971684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190.495</c:v>
                </c:pt>
                <c:pt idx="1">
                  <c:v>202.5</c:v>
                </c:pt>
                <c:pt idx="2">
                  <c:v>133.22</c:v>
                </c:pt>
                <c:pt idx="3">
                  <c:v>162.16999999999999</c:v>
                </c:pt>
                <c:pt idx="4">
                  <c:v>155.13</c:v>
                </c:pt>
                <c:pt idx="5">
                  <c:v>161.57</c:v>
                </c:pt>
                <c:pt idx="6">
                  <c:v>152.05500000000001</c:v>
                </c:pt>
                <c:pt idx="7">
                  <c:v>174.31</c:v>
                </c:pt>
                <c:pt idx="8">
                  <c:v>196.565</c:v>
                </c:pt>
                <c:pt idx="9">
                  <c:v>168.23500000000001</c:v>
                </c:pt>
                <c:pt idx="10">
                  <c:v>181.52</c:v>
                </c:pt>
                <c:pt idx="11">
                  <c:v>192.70499999999998</c:v>
                </c:pt>
                <c:pt idx="12">
                  <c:v>183.20999999999998</c:v>
                </c:pt>
                <c:pt idx="13">
                  <c:v>161.965</c:v>
                </c:pt>
                <c:pt idx="14">
                  <c:v>174.22</c:v>
                </c:pt>
                <c:pt idx="15">
                  <c:v>212.10500000000002</c:v>
                </c:pt>
                <c:pt idx="16">
                  <c:v>178.32499999999999</c:v>
                </c:pt>
                <c:pt idx="17">
                  <c:v>240.80500000000001</c:v>
                </c:pt>
                <c:pt idx="18">
                  <c:v>230.64500000000001</c:v>
                </c:pt>
                <c:pt idx="19">
                  <c:v>173.29500000000002</c:v>
                </c:pt>
                <c:pt idx="20">
                  <c:v>152.87</c:v>
                </c:pt>
                <c:pt idx="21">
                  <c:v>149.66500000000002</c:v>
                </c:pt>
                <c:pt idx="22">
                  <c:v>146.46</c:v>
                </c:pt>
                <c:pt idx="23">
                  <c:v>173.715</c:v>
                </c:pt>
                <c:pt idx="24">
                  <c:v>182.93333333333331</c:v>
                </c:pt>
                <c:pt idx="25">
                  <c:v>192.15166666666667</c:v>
                </c:pt>
                <c:pt idx="26">
                  <c:v>201.37</c:v>
                </c:pt>
                <c:pt idx="27">
                  <c:v>127.015</c:v>
                </c:pt>
                <c:pt idx="28">
                  <c:v>140.52500000000001</c:v>
                </c:pt>
                <c:pt idx="29">
                  <c:v>156.5</c:v>
                </c:pt>
                <c:pt idx="30">
                  <c:v>143.875</c:v>
                </c:pt>
                <c:pt idx="31">
                  <c:v>191.875</c:v>
                </c:pt>
                <c:pt idx="32">
                  <c:v>140</c:v>
                </c:pt>
                <c:pt idx="33">
                  <c:v>154.54500000000002</c:v>
                </c:pt>
                <c:pt idx="34">
                  <c:v>127.25</c:v>
                </c:pt>
                <c:pt idx="35">
                  <c:v>142.07</c:v>
                </c:pt>
                <c:pt idx="36">
                  <c:v>156.88999999999999</c:v>
                </c:pt>
                <c:pt idx="37">
                  <c:v>146.3125</c:v>
                </c:pt>
                <c:pt idx="38">
                  <c:v>135.73500000000001</c:v>
                </c:pt>
                <c:pt idx="39">
                  <c:v>136.49</c:v>
                </c:pt>
                <c:pt idx="40">
                  <c:v>137.245</c:v>
                </c:pt>
                <c:pt idx="41">
                  <c:v>138</c:v>
                </c:pt>
                <c:pt idx="42">
                  <c:v>141.45999999999998</c:v>
                </c:pt>
                <c:pt idx="43">
                  <c:v>145.97</c:v>
                </c:pt>
                <c:pt idx="44">
                  <c:v>150.48000000000002</c:v>
                </c:pt>
                <c:pt idx="45">
                  <c:v>150.125</c:v>
                </c:pt>
                <c:pt idx="46">
                  <c:v>149.77000000000001</c:v>
                </c:pt>
                <c:pt idx="47">
                  <c:v>152.67625000000001</c:v>
                </c:pt>
                <c:pt idx="48">
                  <c:v>155.58250000000001</c:v>
                </c:pt>
                <c:pt idx="49">
                  <c:v>158.48875000000001</c:v>
                </c:pt>
                <c:pt idx="50">
                  <c:v>161.39500000000001</c:v>
                </c:pt>
                <c:pt idx="51">
                  <c:v>159.42499999999998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548-41C6-BF16-F71349971684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157.45500000000001</c:v>
                </c:pt>
                <c:pt idx="1">
                  <c:v>155.48499999999999</c:v>
                </c:pt>
                <c:pt idx="2">
                  <c:v>164.22749999999999</c:v>
                </c:pt>
                <c:pt idx="3">
                  <c:v>172.97</c:v>
                </c:pt>
                <c:pt idx="4">
                  <c:v>186.45999999999998</c:v>
                </c:pt>
                <c:pt idx="5">
                  <c:v>165.57999999999998</c:v>
                </c:pt>
                <c:pt idx="6">
                  <c:v>144.69999999999999</c:v>
                </c:pt>
                <c:pt idx="7">
                  <c:v>139.42250000000001</c:v>
                </c:pt>
                <c:pt idx="8">
                  <c:v>134.14500000000001</c:v>
                </c:pt>
                <c:pt idx="9">
                  <c:v>238.92500000000001</c:v>
                </c:pt>
                <c:pt idx="10">
                  <c:v>130</c:v>
                </c:pt>
                <c:pt idx="11">
                  <c:v>156.17000000000002</c:v>
                </c:pt>
                <c:pt idx="12">
                  <c:v>167.98</c:v>
                </c:pt>
                <c:pt idx="13">
                  <c:v>184.63666666666666</c:v>
                </c:pt>
                <c:pt idx="14">
                  <c:v>201.29333333333332</c:v>
                </c:pt>
                <c:pt idx="15">
                  <c:v>217.95</c:v>
                </c:pt>
                <c:pt idx="16">
                  <c:v>160.79500000000002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548-41C6-BF16-F7134997168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52692144"/>
        <c:axId val="352692928"/>
      </c:lineChart>
      <c:catAx>
        <c:axId val="35269214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2692928"/>
        <c:crosses val="autoZero"/>
        <c:auto val="1"/>
        <c:lblAlgn val="ctr"/>
        <c:lblOffset val="100"/>
        <c:noMultiLvlLbl val="0"/>
      </c:catAx>
      <c:valAx>
        <c:axId val="352692928"/>
        <c:scaling>
          <c:orientation val="minMax"/>
          <c:min val="11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5269214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SLAUGHTER KIDS &amp; YEARLINGS SELECTION #2 PRICES</a:t>
            </a:r>
          </a:p>
          <a:p>
            <a:pPr>
              <a:defRPr/>
            </a:pPr>
            <a:r>
              <a:rPr lang="en-US" sz="2000" b="0" dirty="0"/>
              <a:t>40-60 Pounds, New Holland, PA </a:t>
            </a:r>
            <a:r>
              <a:rPr lang="en-US" sz="2000" b="0" baseline="0" dirty="0"/>
              <a:t>Auction, Weekly</a:t>
            </a:r>
            <a:endParaRPr lang="en-US" sz="2000" b="0" dirty="0"/>
          </a:p>
        </c:rich>
      </c:tx>
      <c:overlay val="0"/>
    </c:title>
    <c:autoTitleDeleted val="0"/>
    <c:plotArea>
      <c:layout>
        <c:manualLayout>
          <c:layoutTarget val="inner"/>
          <c:xMode val="edge"/>
          <c:yMode val="edge"/>
          <c:x val="6.5482622861797443E-2"/>
          <c:y val="0.18519648072159994"/>
          <c:w val="0.89980733550547576"/>
          <c:h val="0.67373904846401234"/>
        </c:manualLayout>
      </c:layout>
      <c:lineChart>
        <c:grouping val="standard"/>
        <c:varyColors val="0"/>
        <c:ser>
          <c:idx val="1"/>
          <c:order val="0"/>
          <c:tx>
            <c:strRef>
              <c:f>Sheet1!$B$1</c:f>
              <c:strCache>
                <c:ptCount val="1"/>
                <c:pt idx="0">
                  <c:v>Avg. 2018-22</c:v>
                </c:pt>
              </c:strCache>
            </c:strRef>
          </c:tx>
          <c:spPr>
            <a:ln w="127000">
              <a:solidFill>
                <a:srgbClr val="FF505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Sheet1!$B$2:$B$53</c:f>
              <c:numCache>
                <c:formatCode>General</c:formatCode>
                <c:ptCount val="52"/>
                <c:pt idx="0">
                  <c:v>127.13933333333333</c:v>
                </c:pt>
                <c:pt idx="1">
                  <c:v>130.119</c:v>
                </c:pt>
                <c:pt idx="2">
                  <c:v>140.12349999999998</c:v>
                </c:pt>
                <c:pt idx="3">
                  <c:v>141.37200000000001</c:v>
                </c:pt>
                <c:pt idx="4">
                  <c:v>137.34950000000001</c:v>
                </c:pt>
                <c:pt idx="5">
                  <c:v>144.02999999999997</c:v>
                </c:pt>
                <c:pt idx="6">
                  <c:v>141.364</c:v>
                </c:pt>
                <c:pt idx="7">
                  <c:v>146.50900000000001</c:v>
                </c:pt>
                <c:pt idx="8">
                  <c:v>149.77199999999999</c:v>
                </c:pt>
                <c:pt idx="9">
                  <c:v>145.27600000000001</c:v>
                </c:pt>
                <c:pt idx="10">
                  <c:v>144.529</c:v>
                </c:pt>
                <c:pt idx="11">
                  <c:v>141.24600000000001</c:v>
                </c:pt>
                <c:pt idx="12">
                  <c:v>140.37763636363636</c:v>
                </c:pt>
                <c:pt idx="13">
                  <c:v>157.45927272727272</c:v>
                </c:pt>
                <c:pt idx="14">
                  <c:v>147.69690909090909</c:v>
                </c:pt>
                <c:pt idx="15">
                  <c:v>137.93254545454548</c:v>
                </c:pt>
                <c:pt idx="16">
                  <c:v>134.45718181818182</c:v>
                </c:pt>
                <c:pt idx="17">
                  <c:v>142.08181818181819</c:v>
                </c:pt>
                <c:pt idx="18">
                  <c:v>149.94645454545454</c:v>
                </c:pt>
                <c:pt idx="19">
                  <c:v>138.24809090909088</c:v>
                </c:pt>
                <c:pt idx="20">
                  <c:v>140.59672727272726</c:v>
                </c:pt>
                <c:pt idx="21">
                  <c:v>139.84586363636365</c:v>
                </c:pt>
                <c:pt idx="22">
                  <c:v>138.47300000000001</c:v>
                </c:pt>
                <c:pt idx="23">
                  <c:v>118.89700000000001</c:v>
                </c:pt>
                <c:pt idx="24">
                  <c:v>134.79900000000001</c:v>
                </c:pt>
                <c:pt idx="25">
                  <c:v>115.54900000000002</c:v>
                </c:pt>
                <c:pt idx="26">
                  <c:v>110.15900000000002</c:v>
                </c:pt>
                <c:pt idx="27">
                  <c:v>122.05799999999999</c:v>
                </c:pt>
                <c:pt idx="28">
                  <c:v>106.297</c:v>
                </c:pt>
                <c:pt idx="29">
                  <c:v>118.92849999999999</c:v>
                </c:pt>
                <c:pt idx="30">
                  <c:v>121.48499999999999</c:v>
                </c:pt>
                <c:pt idx="31">
                  <c:v>106.51700000000001</c:v>
                </c:pt>
                <c:pt idx="32">
                  <c:v>106.71900000000001</c:v>
                </c:pt>
                <c:pt idx="33">
                  <c:v>113.63899999999998</c:v>
                </c:pt>
                <c:pt idx="34">
                  <c:v>109.74300000000001</c:v>
                </c:pt>
                <c:pt idx="35">
                  <c:v>112.8445</c:v>
                </c:pt>
                <c:pt idx="36">
                  <c:v>122.17100000000001</c:v>
                </c:pt>
                <c:pt idx="37">
                  <c:v>113.85400000000001</c:v>
                </c:pt>
                <c:pt idx="38">
                  <c:v>113.098</c:v>
                </c:pt>
                <c:pt idx="39">
                  <c:v>106.901</c:v>
                </c:pt>
                <c:pt idx="40">
                  <c:v>103.76949999999999</c:v>
                </c:pt>
                <c:pt idx="41">
                  <c:v>110.67699999999999</c:v>
                </c:pt>
                <c:pt idx="42">
                  <c:v>111.922</c:v>
                </c:pt>
                <c:pt idx="43">
                  <c:v>115.953</c:v>
                </c:pt>
                <c:pt idx="44">
                  <c:v>128.738</c:v>
                </c:pt>
                <c:pt idx="45">
                  <c:v>124.944</c:v>
                </c:pt>
                <c:pt idx="46">
                  <c:v>114.176</c:v>
                </c:pt>
                <c:pt idx="47">
                  <c:v>116.17050000000002</c:v>
                </c:pt>
                <c:pt idx="48">
                  <c:v>125.71700000000001</c:v>
                </c:pt>
                <c:pt idx="49">
                  <c:v>141.40199999999999</c:v>
                </c:pt>
                <c:pt idx="50">
                  <c:v>137.43350000000001</c:v>
                </c:pt>
                <c:pt idx="51">
                  <c:v>146.61266666666666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DCF-40E2-878B-7E3D2C0E009F}"/>
            </c:ext>
          </c:extLst>
        </c:ser>
        <c:ser>
          <c:idx val="0"/>
          <c:order val="1"/>
          <c:tx>
            <c:strRef>
              <c:f>Sheet1!$C$1</c:f>
              <c:strCache>
                <c:ptCount val="1"/>
                <c:pt idx="0">
                  <c:v>2023</c:v>
                </c:pt>
              </c:strCache>
            </c:strRef>
          </c:tx>
          <c:spPr>
            <a:ln w="50800">
              <a:solidFill>
                <a:srgbClr val="002060"/>
              </a:solidFill>
              <a:prstDash val="sysDot"/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Sheet1!$C$2:$C$53</c:f>
              <c:numCache>
                <c:formatCode>General</c:formatCode>
                <c:ptCount val="52"/>
                <c:pt idx="0">
                  <c:v>154.1925</c:v>
                </c:pt>
                <c:pt idx="1">
                  <c:v>123.38500000000001</c:v>
                </c:pt>
                <c:pt idx="2">
                  <c:v>122.035</c:v>
                </c:pt>
                <c:pt idx="3">
                  <c:v>115</c:v>
                </c:pt>
                <c:pt idx="4">
                  <c:v>114.645</c:v>
                </c:pt>
                <c:pt idx="5">
                  <c:v>136.875</c:v>
                </c:pt>
                <c:pt idx="6">
                  <c:v>111.11500000000001</c:v>
                </c:pt>
                <c:pt idx="7">
                  <c:v>121.6</c:v>
                </c:pt>
                <c:pt idx="8">
                  <c:v>132.08499999999998</c:v>
                </c:pt>
                <c:pt idx="9">
                  <c:v>157.76</c:v>
                </c:pt>
                <c:pt idx="10">
                  <c:v>129.13499999999999</c:v>
                </c:pt>
                <c:pt idx="11">
                  <c:v>148.33000000000001</c:v>
                </c:pt>
                <c:pt idx="12">
                  <c:v>143.66</c:v>
                </c:pt>
                <c:pt idx="13">
                  <c:v>118.63</c:v>
                </c:pt>
                <c:pt idx="14">
                  <c:v>177.22</c:v>
                </c:pt>
                <c:pt idx="15">
                  <c:v>129.55500000000001</c:v>
                </c:pt>
                <c:pt idx="16">
                  <c:v>158.69999999999999</c:v>
                </c:pt>
                <c:pt idx="17">
                  <c:v>189.77500000000001</c:v>
                </c:pt>
                <c:pt idx="18">
                  <c:v>150.89499999999998</c:v>
                </c:pt>
                <c:pt idx="19">
                  <c:v>131.25</c:v>
                </c:pt>
                <c:pt idx="20">
                  <c:v>133.75</c:v>
                </c:pt>
                <c:pt idx="21">
                  <c:v>121.04333333333334</c:v>
                </c:pt>
                <c:pt idx="22">
                  <c:v>108.33666666666666</c:v>
                </c:pt>
                <c:pt idx="23">
                  <c:v>95.63</c:v>
                </c:pt>
                <c:pt idx="24">
                  <c:v>99.156666666666652</c:v>
                </c:pt>
                <c:pt idx="25">
                  <c:v>102.68333333333332</c:v>
                </c:pt>
                <c:pt idx="26">
                  <c:v>106.21</c:v>
                </c:pt>
                <c:pt idx="27">
                  <c:v>106.315</c:v>
                </c:pt>
                <c:pt idx="28">
                  <c:v>89.834999999999994</c:v>
                </c:pt>
                <c:pt idx="29">
                  <c:v>108.91</c:v>
                </c:pt>
                <c:pt idx="30">
                  <c:v>102.5</c:v>
                </c:pt>
                <c:pt idx="31">
                  <c:v>156.09</c:v>
                </c:pt>
                <c:pt idx="32">
                  <c:v>101.28500000000001</c:v>
                </c:pt>
                <c:pt idx="33">
                  <c:v>106.61500000000001</c:v>
                </c:pt>
                <c:pt idx="34">
                  <c:v>115.41500000000001</c:v>
                </c:pt>
                <c:pt idx="35">
                  <c:v>105.285</c:v>
                </c:pt>
                <c:pt idx="36">
                  <c:v>95.155000000000001</c:v>
                </c:pt>
                <c:pt idx="37">
                  <c:v>89.18</c:v>
                </c:pt>
                <c:pt idx="38">
                  <c:v>83.204999999999998</c:v>
                </c:pt>
                <c:pt idx="39">
                  <c:v>80.331666666666663</c:v>
                </c:pt>
                <c:pt idx="40">
                  <c:v>77.458333333333329</c:v>
                </c:pt>
                <c:pt idx="41">
                  <c:v>74.585000000000008</c:v>
                </c:pt>
                <c:pt idx="42">
                  <c:v>89.86</c:v>
                </c:pt>
                <c:pt idx="43">
                  <c:v>88.342500000000001</c:v>
                </c:pt>
                <c:pt idx="44">
                  <c:v>86.824999999999989</c:v>
                </c:pt>
                <c:pt idx="45">
                  <c:v>97.222499999999997</c:v>
                </c:pt>
                <c:pt idx="46">
                  <c:v>107.62</c:v>
                </c:pt>
                <c:pt idx="47">
                  <c:v>108.5125</c:v>
                </c:pt>
                <c:pt idx="48">
                  <c:v>109.405</c:v>
                </c:pt>
                <c:pt idx="49">
                  <c:v>110.2975</c:v>
                </c:pt>
                <c:pt idx="50">
                  <c:v>111.19</c:v>
                </c:pt>
                <c:pt idx="51">
                  <c:v>112.35666666666667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ADCF-40E2-878B-7E3D2C0E009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2024</c:v>
                </c:pt>
              </c:strCache>
            </c:strRef>
          </c:tx>
          <c:spPr>
            <a:ln w="50800">
              <a:solidFill>
                <a:srgbClr val="0070C0"/>
              </a:solidFill>
            </a:ln>
          </c:spPr>
          <c:marker>
            <c:symbol val="none"/>
          </c:marker>
          <c:cat>
            <c:strRef>
              <c:f>Sheet1!$A$2:$A$53</c:f>
              <c:strCache>
                <c:ptCount val="40"/>
                <c:pt idx="0">
                  <c:v>JAN</c:v>
                </c:pt>
                <c:pt idx="13">
                  <c:v>APR</c:v>
                </c:pt>
                <c:pt idx="26">
                  <c:v>JUL</c:v>
                </c:pt>
                <c:pt idx="39">
                  <c:v>OCT</c:v>
                </c:pt>
              </c:strCache>
            </c:strRef>
          </c:cat>
          <c:val>
            <c:numRef>
              <c:f>Sheet1!$D$2:$D$53</c:f>
              <c:numCache>
                <c:formatCode>General</c:formatCode>
                <c:ptCount val="52"/>
                <c:pt idx="0">
                  <c:v>113.52333333333333</c:v>
                </c:pt>
                <c:pt idx="1">
                  <c:v>114.69</c:v>
                </c:pt>
                <c:pt idx="2">
                  <c:v>151.72</c:v>
                </c:pt>
                <c:pt idx="3">
                  <c:v>188.75</c:v>
                </c:pt>
                <c:pt idx="4">
                  <c:v>129.58499999999998</c:v>
                </c:pt>
                <c:pt idx="5">
                  <c:v>123.65499999999999</c:v>
                </c:pt>
                <c:pt idx="6">
                  <c:v>117.72499999999999</c:v>
                </c:pt>
                <c:pt idx="7">
                  <c:v>131.92166666666665</c:v>
                </c:pt>
                <c:pt idx="8">
                  <c:v>146.11833333333334</c:v>
                </c:pt>
                <c:pt idx="9">
                  <c:v>160.315</c:v>
                </c:pt>
                <c:pt idx="10">
                  <c:v>104.69</c:v>
                </c:pt>
                <c:pt idx="11">
                  <c:v>67.5</c:v>
                </c:pt>
                <c:pt idx="12">
                  <c:v>117.98</c:v>
                </c:pt>
                <c:pt idx="13">
                  <c:v>125.46999999999998</c:v>
                </c:pt>
                <c:pt idx="14">
                  <c:v>132.96</c:v>
                </c:pt>
                <c:pt idx="15">
                  <c:v>140.44999999999999</c:v>
                </c:pt>
                <c:pt idx="16">
                  <c:v>135.73000000000002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ADCF-40E2-878B-7E3D2C0E009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48222224"/>
        <c:axId val="353756384"/>
      </c:lineChart>
      <c:catAx>
        <c:axId val="3482222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prstClr val="black"/>
            </a:solidFill>
          </a:ln>
        </c:spPr>
        <c:txPr>
          <a:bodyPr/>
          <a:lstStyle/>
          <a:p>
            <a:pPr>
              <a:defRPr sz="1200"/>
            </a:pPr>
            <a:endParaRPr lang="en-US"/>
          </a:p>
        </c:txPr>
        <c:crossAx val="353756384"/>
        <c:crosses val="autoZero"/>
        <c:auto val="1"/>
        <c:lblAlgn val="ctr"/>
        <c:lblOffset val="100"/>
        <c:noMultiLvlLbl val="0"/>
      </c:catAx>
      <c:valAx>
        <c:axId val="353756384"/>
        <c:scaling>
          <c:orientation val="minMax"/>
          <c:min val="60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b="0" dirty="0"/>
                  <a:t>$ Per Head</a:t>
                </a:r>
              </a:p>
            </c:rich>
          </c:tx>
          <c:layout>
            <c:manualLayout>
              <c:xMode val="edge"/>
              <c:yMode val="edge"/>
              <c:x val="1.8518531088786316E-2"/>
              <c:y val="0.10391944844922554"/>
            </c:manualLayout>
          </c:layout>
          <c:overlay val="0"/>
        </c:title>
        <c:numFmt formatCode="General" sourceLinked="0"/>
        <c:majorTickMark val="out"/>
        <c:minorTickMark val="out"/>
        <c:tickLblPos val="nextTo"/>
        <c:spPr>
          <a:ln>
            <a:solidFill>
              <a:prstClr val="black"/>
            </a:solidFill>
          </a:ln>
        </c:spPr>
        <c:crossAx val="348222224"/>
        <c:crosses val="autoZero"/>
        <c:crossBetween val="between"/>
      </c:valAx>
      <c:spPr>
        <a:solidFill>
          <a:schemeClr val="bg1"/>
        </a:solidFill>
        <a:ln w="28575">
          <a:solidFill>
            <a:prstClr val="black"/>
          </a:solidFill>
        </a:ln>
      </c:spPr>
    </c:plotArea>
    <c:legend>
      <c:legendPos val="b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2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1813E0-AF92-4530-BE95-A3BF9842CAC3}" type="datetimeFigureOut">
              <a:rPr lang="en-US" smtClean="0"/>
              <a:t>4/29/2024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D895ED-BF65-4836-BA29-939B5541D6D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3298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1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12500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6579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691164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4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71180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5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3288708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5</a:t>
            </a:r>
            <a:r>
              <a:rPr lang="en-US" baseline="0" dirty="0"/>
              <a:t> year average with a lighter shade of red?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7ED44A-C1D5-4AF7-AD38-96961937107F}" type="slidenum">
              <a:rPr lang="en-US" smtClean="0">
                <a:solidFill>
                  <a:prstClr val="black"/>
                </a:solidFill>
              </a:rPr>
              <a:pPr/>
              <a:t>6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39237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38839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3600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263631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Pr>
        <a:blipFill dpi="0" rotWithShape="1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0376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6302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06962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577116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29234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4690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0127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4789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42484F-855B-4783-8212-31BCAFA65E21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4/29/2024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871738-DB4D-4A4F-BF1E-A8E95AD276FF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12952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475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66A4A88A-39DD-49F6-15D2-C058CB2250FF}"/>
              </a:ext>
            </a:extLst>
          </p:cNvPr>
          <p:cNvPicPr/>
          <p:nvPr/>
        </p:nvPicPr>
        <p:blipFill>
          <a:blip r:embed="rId4"/>
          <a:stretch>
            <a:fillRect/>
          </a:stretch>
        </p:blipFill>
        <p:spPr>
          <a:xfrm>
            <a:off x="7505700" y="6305550"/>
            <a:ext cx="571500" cy="171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0992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2DC3CD56-1A90-5C4F-DA17-ACE8FF978A1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5225" y="6305550"/>
            <a:ext cx="5619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69788363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1296831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9F8DAD29-39F3-D1F8-F9AA-34BD220F343B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5225" y="6305550"/>
            <a:ext cx="5619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452478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527265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C506009E-1EF5-98A5-BEA8-651D474707C2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5225" y="6305550"/>
            <a:ext cx="5619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4129471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0912976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ABA2199-3290-5325-44F6-0B9CEECB9594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5225" y="6305550"/>
            <a:ext cx="5619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546891050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41832464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2BDDDE6C-F30A-F79F-EDDD-374AF72FE9CE}"/>
              </a:ext>
            </a:extLst>
          </p:cNvPr>
          <p:cNvPicPr/>
          <p:nvPr/>
        </p:nvPicPr>
        <p:blipFill>
          <a:blip r:embed="rId3"/>
          <a:stretch>
            <a:fillRect/>
          </a:stretch>
        </p:blipFill>
        <p:spPr>
          <a:xfrm>
            <a:off x="7515225" y="6305550"/>
            <a:ext cx="561975" cy="171450"/>
          </a:xfrm>
          <a:prstGeom prst="rect">
            <a:avLst/>
          </a:prstGeom>
        </p:spPr>
      </p:pic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57350076"/>
              </p:ext>
            </p:extLst>
          </p:nvPr>
        </p:nvGraphicFramePr>
        <p:xfrm>
          <a:off x="152400" y="609600"/>
          <a:ext cx="8839200" cy="5410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" name="Text Box 7"/>
          <p:cNvSpPr txBox="1">
            <a:spLocks noChangeArrowheads="1"/>
          </p:cNvSpPr>
          <p:nvPr/>
        </p:nvSpPr>
        <p:spPr bwMode="auto">
          <a:xfrm>
            <a:off x="304800" y="6172200"/>
            <a:ext cx="4114800" cy="4770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Data Source:  USDA-AMS &amp; USDA-ERS, Compiled &amp; Analysis by LMIC</a:t>
            </a:r>
          </a:p>
          <a:p>
            <a:pPr>
              <a:spcBef>
                <a:spcPct val="50000"/>
              </a:spcBef>
            </a:pPr>
            <a:r>
              <a:rPr lang="en-US" sz="1000" b="1" dirty="0">
                <a:solidFill>
                  <a:prstClr val="black"/>
                </a:solidFill>
              </a:rPr>
              <a:t>Livestock Marketing Information Center</a:t>
            </a:r>
          </a:p>
        </p:txBody>
      </p:sp>
    </p:spTree>
    <p:extLst>
      <p:ext uri="{BB962C8B-B14F-4D97-AF65-F5344CB8AC3E}">
        <p14:creationId xmlns:p14="http://schemas.microsoft.com/office/powerpoint/2010/main" val="277513355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369</TotalTime>
  <Words>282</Words>
  <Application>Microsoft Office PowerPoint</Application>
  <PresentationFormat>On-screen Show (4:3)</PresentationFormat>
  <Paragraphs>41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1_Office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Erica Rosa-Sanko</dc:creator>
  <cp:lastModifiedBy>Lahr,Laura</cp:lastModifiedBy>
  <cp:revision>202</cp:revision>
  <dcterms:created xsi:type="dcterms:W3CDTF">2013-08-05T22:48:39Z</dcterms:created>
  <dcterms:modified xsi:type="dcterms:W3CDTF">2024-04-29T16:00:54Z</dcterms:modified>
</cp:coreProperties>
</file>