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 GOAT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40.100000762939452</c:v>
                </c:pt>
                <c:pt idx="1">
                  <c:v>34.619999313354491</c:v>
                </c:pt>
                <c:pt idx="2">
                  <c:v>41.300000762939455</c:v>
                </c:pt>
                <c:pt idx="3">
                  <c:v>39.959999084472656</c:v>
                </c:pt>
                <c:pt idx="4">
                  <c:v>43.3</c:v>
                </c:pt>
                <c:pt idx="5">
                  <c:v>41.740000152587889</c:v>
                </c:pt>
                <c:pt idx="6">
                  <c:v>43.260000610351561</c:v>
                </c:pt>
                <c:pt idx="7">
                  <c:v>45.060000610351565</c:v>
                </c:pt>
                <c:pt idx="8">
                  <c:v>41.9</c:v>
                </c:pt>
                <c:pt idx="9">
                  <c:v>45.700000762939453</c:v>
                </c:pt>
                <c:pt idx="10">
                  <c:v>45.220000457763675</c:v>
                </c:pt>
                <c:pt idx="11">
                  <c:v>49.83999938964844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24-4B9A-AD5A-A45A6D04C62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41</c:v>
                </c:pt>
                <c:pt idx="1">
                  <c:v>38.200000762939453</c:v>
                </c:pt>
                <c:pt idx="2">
                  <c:v>47.700000762939453</c:v>
                </c:pt>
                <c:pt idx="3">
                  <c:v>41.799999237060547</c:v>
                </c:pt>
                <c:pt idx="4">
                  <c:v>44.200000762939453</c:v>
                </c:pt>
                <c:pt idx="5">
                  <c:v>43.700000762939453</c:v>
                </c:pt>
                <c:pt idx="6">
                  <c:v>39.599998474121094</c:v>
                </c:pt>
                <c:pt idx="7">
                  <c:v>44.400001525878906</c:v>
                </c:pt>
                <c:pt idx="8">
                  <c:v>41.599998474121094</c:v>
                </c:pt>
                <c:pt idx="9">
                  <c:v>47.099998474121094</c:v>
                </c:pt>
                <c:pt idx="10">
                  <c:v>47.5</c:v>
                </c:pt>
                <c:pt idx="11">
                  <c:v>51.200000762939453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24-4B9A-AD5A-A45A6D04C6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0924-4B9A-AD5A-A45A6D04C62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45.200000762939453</c:v>
                </c:pt>
                <c:pt idx="1">
                  <c:v>42.799999237060547</c:v>
                </c:pt>
                <c:pt idx="2">
                  <c:v>48.200000762939453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24-4B9A-AD5A-A45A6D04C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496448"/>
        <c:axId val="95539200"/>
      </c:lineChart>
      <c:catAx>
        <c:axId val="954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95539200"/>
        <c:crosses val="autoZero"/>
        <c:auto val="1"/>
        <c:lblAlgn val="ctr"/>
        <c:lblOffset val="100"/>
        <c:noMultiLvlLbl val="0"/>
      </c:catAx>
      <c:valAx>
        <c:axId val="95539200"/>
        <c:scaling>
          <c:orientation val="minMax"/>
          <c:max val="55"/>
          <c:min val="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954964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LIVE WEIGHT - GOATS</a:t>
            </a:r>
          </a:p>
          <a:p>
            <a:pPr>
              <a:defRPr/>
            </a:pPr>
            <a:r>
              <a:rPr lang="en-US" sz="2000" b="0" dirty="0"/>
              <a:t>Federally Inspected, 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14530726762599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64</c:v>
                </c:pt>
                <c:pt idx="1">
                  <c:v>64.400000000000006</c:v>
                </c:pt>
                <c:pt idx="2">
                  <c:v>64.2</c:v>
                </c:pt>
                <c:pt idx="3">
                  <c:v>63.8</c:v>
                </c:pt>
                <c:pt idx="4">
                  <c:v>63.6</c:v>
                </c:pt>
                <c:pt idx="5">
                  <c:v>63.8</c:v>
                </c:pt>
                <c:pt idx="6">
                  <c:v>64</c:v>
                </c:pt>
                <c:pt idx="7">
                  <c:v>65</c:v>
                </c:pt>
                <c:pt idx="8">
                  <c:v>65.2</c:v>
                </c:pt>
                <c:pt idx="9">
                  <c:v>65</c:v>
                </c:pt>
                <c:pt idx="10">
                  <c:v>64.400000000000006</c:v>
                </c:pt>
                <c:pt idx="11">
                  <c:v>64.400000000000006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28-4E9E-ADDD-88EA4AAD214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66</c:v>
                </c:pt>
                <c:pt idx="1">
                  <c:v>65</c:v>
                </c:pt>
                <c:pt idx="2">
                  <c:v>65</c:v>
                </c:pt>
                <c:pt idx="3">
                  <c:v>64</c:v>
                </c:pt>
                <c:pt idx="4">
                  <c:v>64</c:v>
                </c:pt>
                <c:pt idx="5">
                  <c:v>64</c:v>
                </c:pt>
                <c:pt idx="6">
                  <c:v>63</c:v>
                </c:pt>
                <c:pt idx="7">
                  <c:v>64</c:v>
                </c:pt>
                <c:pt idx="8">
                  <c:v>64</c:v>
                </c:pt>
                <c:pt idx="9">
                  <c:v>64</c:v>
                </c:pt>
                <c:pt idx="10">
                  <c:v>63</c:v>
                </c:pt>
                <c:pt idx="11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28-4E9E-ADDD-88EA4AAD21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3728-4E9E-ADDD-88EA4AAD214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63</c:v>
                </c:pt>
                <c:pt idx="1">
                  <c:v>64</c:v>
                </c:pt>
                <c:pt idx="2">
                  <c:v>62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28-4E9E-ADDD-88EA4AAD2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363840"/>
        <c:axId val="98398976"/>
      </c:lineChart>
      <c:catAx>
        <c:axId val="973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98398976"/>
        <c:crosses val="autoZero"/>
        <c:auto val="1"/>
        <c:lblAlgn val="ctr"/>
        <c:lblOffset val="100"/>
        <c:noMultiLvlLbl val="0"/>
      </c:catAx>
      <c:valAx>
        <c:axId val="98398976"/>
        <c:scaling>
          <c:orientation val="minMax"/>
          <c:min val="6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97363840"/>
        <c:crosses val="autoZero"/>
        <c:crossBetween val="between"/>
        <c:majorUnit val="1"/>
        <c:minorUnit val="0.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70123-CEC3-4D93-B8D9-5FB85E82DEA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F8874-79D1-4331-B85A-0519281E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5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2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1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1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2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2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8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2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7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chart" Target="../charts/chart2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5D084D-22AF-C8FD-32FD-FA5A90A9078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42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34889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844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68D005-E79B-3E32-D1B9-615C8B37C58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5342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21092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29016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35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127</cp:revision>
  <dcterms:created xsi:type="dcterms:W3CDTF">2013-08-28T16:29:46Z</dcterms:created>
  <dcterms:modified xsi:type="dcterms:W3CDTF">2024-04-25T20:43:24Z</dcterms:modified>
</cp:coreProperties>
</file>