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CORN – MONTHLY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AVERAGE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Received by Farmers,</a:t>
            </a:r>
            <a:r>
              <a:rPr lang="en-US" sz="2000" b="0" baseline="0" dirty="0"/>
              <a:t> U.S., Crop Year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4943886324554255E-2"/>
          <c:y val="0.18519648072159994"/>
          <c:w val="0.89350438953751454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17/18-21/22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SEP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</c:v>
                </c:pt>
                <c:pt idx="10">
                  <c:v>JUL</c:v>
                </c:pt>
                <c:pt idx="11">
                  <c:v>AUG</c:v>
                </c:pt>
              </c:strCache>
            </c:strRef>
          </c:cat>
          <c:val>
            <c:numRef>
              <c:f>Sheet1!$B$2:$B$13</c:f>
              <c:numCache>
                <c:formatCode>@</c:formatCode>
                <c:ptCount val="12"/>
                <c:pt idx="0">
                  <c:v>3.8699999999999997</c:v>
                </c:pt>
                <c:pt idx="1">
                  <c:v>3.8319999999999994</c:v>
                </c:pt>
                <c:pt idx="2">
                  <c:v>3.8579999999999997</c:v>
                </c:pt>
                <c:pt idx="3">
                  <c:v>3.9839999999999995</c:v>
                </c:pt>
                <c:pt idx="4">
                  <c:v>4.0919999999999996</c:v>
                </c:pt>
                <c:pt idx="5">
                  <c:v>4.3199999999999994</c:v>
                </c:pt>
                <c:pt idx="6">
                  <c:v>4.45</c:v>
                </c:pt>
                <c:pt idx="7">
                  <c:v>4.556</c:v>
                </c:pt>
                <c:pt idx="8">
                  <c:v>4.7359999999999998</c:v>
                </c:pt>
                <c:pt idx="9">
                  <c:v>4.82</c:v>
                </c:pt>
                <c:pt idx="10">
                  <c:v>4.8420000000000005</c:v>
                </c:pt>
                <c:pt idx="11">
                  <c:v>4.7939999999999996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96-4537-BDF4-47BCF62DB98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2022/23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val>
            <c:numRef>
              <c:f>Sheet1!$C$2:$C$13</c:f>
              <c:numCache>
                <c:formatCode>@</c:formatCode>
                <c:ptCount val="12"/>
                <c:pt idx="0">
                  <c:v>7.09</c:v>
                </c:pt>
                <c:pt idx="1">
                  <c:v>6.49</c:v>
                </c:pt>
                <c:pt idx="2">
                  <c:v>6.49</c:v>
                </c:pt>
                <c:pt idx="3">
                  <c:v>6.58</c:v>
                </c:pt>
                <c:pt idx="4">
                  <c:v>6.63</c:v>
                </c:pt>
                <c:pt idx="5">
                  <c:v>6.8</c:v>
                </c:pt>
                <c:pt idx="6">
                  <c:v>6.67</c:v>
                </c:pt>
                <c:pt idx="7">
                  <c:v>6.7</c:v>
                </c:pt>
                <c:pt idx="8">
                  <c:v>6.54</c:v>
                </c:pt>
                <c:pt idx="9">
                  <c:v>6.49</c:v>
                </c:pt>
                <c:pt idx="10">
                  <c:v>6.22</c:v>
                </c:pt>
                <c:pt idx="11">
                  <c:v>5.73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3C-4DE6-996C-B069690ACB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2023/24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280-4325-9000-158D871523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280-4325-9000-158D871523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280-4325-9000-158D871523C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280-4325-9000-158D871523CB}"/>
              </c:ext>
            </c:extLst>
          </c:dPt>
          <c:val>
            <c:numRef>
              <c:f>Sheet1!$D$2:$D$13</c:f>
              <c:numCache>
                <c:formatCode>@</c:formatCode>
                <c:ptCount val="12"/>
                <c:pt idx="0">
                  <c:v>5.21</c:v>
                </c:pt>
                <c:pt idx="1">
                  <c:v>4.93</c:v>
                </c:pt>
                <c:pt idx="2">
                  <c:v>4.66</c:v>
                </c:pt>
                <c:pt idx="3">
                  <c:v>4.8</c:v>
                </c:pt>
                <c:pt idx="4">
                  <c:v>4.74</c:v>
                </c:pt>
                <c:pt idx="5">
                  <c:v>4.3600000000000003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3C-4DE6-996C-B069690AC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716576"/>
        <c:axId val="388715008"/>
      </c:lineChart>
      <c:catAx>
        <c:axId val="38871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8715008"/>
        <c:crosses val="autoZero"/>
        <c:auto val="1"/>
        <c:lblAlgn val="ctr"/>
        <c:lblOffset val="100"/>
        <c:noMultiLvlLbl val="0"/>
      </c:catAx>
      <c:valAx>
        <c:axId val="388715008"/>
        <c:scaling>
          <c:orientation val="minMax"/>
          <c:min val="3"/>
        </c:scaling>
        <c:delete val="0"/>
        <c:axPos val="l"/>
        <c:majorGridlines>
          <c:spPr>
            <a:ln w="15875">
              <a:solidFill>
                <a:sysClr val="windowText" lastClr="000000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Bu.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3887165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GRAIN SORGHUM – MONTHLY AVG. PRICE</a:t>
            </a:r>
          </a:p>
          <a:p>
            <a:pPr>
              <a:defRPr/>
            </a:pPr>
            <a:r>
              <a:rPr lang="en-US" sz="2000" b="0" dirty="0"/>
              <a:t>Received by Farmers,</a:t>
            </a:r>
            <a:r>
              <a:rPr lang="en-US" sz="2000" b="0" baseline="0" dirty="0"/>
              <a:t> U.S., Crop Year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59997"/>
          <c:w val="0.88039370078740142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17/18-21/22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SEP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</c:v>
                </c:pt>
                <c:pt idx="10">
                  <c:v>JUL</c:v>
                </c:pt>
                <c:pt idx="11">
                  <c:v>AUG</c:v>
                </c:pt>
              </c:strCache>
            </c:strRef>
          </c:cat>
          <c:val>
            <c:numRef>
              <c:f>Sheet1!$B$2:$B$13</c:f>
              <c:numCache>
                <c:formatCode>@</c:formatCode>
                <c:ptCount val="12"/>
                <c:pt idx="0">
                  <c:v>6.9759999999999991</c:v>
                </c:pt>
                <c:pt idx="1">
                  <c:v>6.9060000000000006</c:v>
                </c:pt>
                <c:pt idx="2">
                  <c:v>7.0640000000000018</c:v>
                </c:pt>
                <c:pt idx="3">
                  <c:v>7.2519999999999998</c:v>
                </c:pt>
                <c:pt idx="4">
                  <c:v>7.484</c:v>
                </c:pt>
                <c:pt idx="5">
                  <c:v>8.1440000000000001</c:v>
                </c:pt>
                <c:pt idx="6">
                  <c:v>8.2639999999999993</c:v>
                </c:pt>
                <c:pt idx="7">
                  <c:v>8.4379999999999988</c:v>
                </c:pt>
                <c:pt idx="8">
                  <c:v>8.6219999999999999</c:v>
                </c:pt>
                <c:pt idx="9">
                  <c:v>8.5359999999999996</c:v>
                </c:pt>
                <c:pt idx="10">
                  <c:v>8.3279999999999994</c:v>
                </c:pt>
                <c:pt idx="11">
                  <c:v>8.0939999999999994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1B-42D0-82DA-E02148E4414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2022/23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SEP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</c:v>
                </c:pt>
                <c:pt idx="10">
                  <c:v>JUL</c:v>
                </c:pt>
                <c:pt idx="11">
                  <c:v>AUG</c:v>
                </c:pt>
              </c:strCache>
            </c:strRef>
          </c:cat>
          <c:val>
            <c:numRef>
              <c:f>Sheet1!$C$2:$C$13</c:f>
              <c:numCache>
                <c:formatCode>@</c:formatCode>
                <c:ptCount val="12"/>
                <c:pt idx="0">
                  <c:v>12.1</c:v>
                </c:pt>
                <c:pt idx="1">
                  <c:v>12.6</c:v>
                </c:pt>
                <c:pt idx="2">
                  <c:v>12.7</c:v>
                </c:pt>
                <c:pt idx="3">
                  <c:v>12.3</c:v>
                </c:pt>
                <c:pt idx="4">
                  <c:v>11.9</c:v>
                </c:pt>
                <c:pt idx="5">
                  <c:v>12.5</c:v>
                </c:pt>
                <c:pt idx="6">
                  <c:v>11.7</c:v>
                </c:pt>
                <c:pt idx="7">
                  <c:v>12</c:v>
                </c:pt>
                <c:pt idx="8">
                  <c:v>11.6</c:v>
                </c:pt>
                <c:pt idx="9">
                  <c:v>10.4</c:v>
                </c:pt>
                <c:pt idx="10">
                  <c:v>7.52</c:v>
                </c:pt>
                <c:pt idx="11">
                  <c:v>8.5299999999999994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1B-42D0-82DA-E02148E441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2023/24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128-43F8-A61A-C57BDF9554F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128-43F8-A61A-C57BDF9554F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128-43F8-A61A-C57BDF9554F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128-43F8-A61A-C57BDF9554F3}"/>
              </c:ext>
            </c:extLst>
          </c:dPt>
          <c:cat>
            <c:strRef>
              <c:f>Sheet1!$A$2:$A$13</c:f>
              <c:strCache>
                <c:ptCount val="12"/>
                <c:pt idx="0">
                  <c:v>SEP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</c:v>
                </c:pt>
                <c:pt idx="10">
                  <c:v>JUL</c:v>
                </c:pt>
                <c:pt idx="11">
                  <c:v>AUG</c:v>
                </c:pt>
              </c:strCache>
            </c:strRef>
          </c:cat>
          <c:val>
            <c:numRef>
              <c:f>Sheet1!$D$2:$D$13</c:f>
              <c:numCache>
                <c:formatCode>@</c:formatCode>
                <c:ptCount val="12"/>
                <c:pt idx="0">
                  <c:v>9.35</c:v>
                </c:pt>
                <c:pt idx="1">
                  <c:v>9.43</c:v>
                </c:pt>
                <c:pt idx="2">
                  <c:v>9.0500000000000007</c:v>
                </c:pt>
                <c:pt idx="3">
                  <c:v>8.6999999999999993</c:v>
                </c:pt>
                <c:pt idx="4">
                  <c:v>8.74</c:v>
                </c:pt>
                <c:pt idx="5">
                  <c:v>8.4600000000000009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1B-42D0-82DA-E02148E44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853232"/>
        <c:axId val="385850488"/>
      </c:lineChart>
      <c:catAx>
        <c:axId val="38585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5850488"/>
        <c:crosses val="autoZero"/>
        <c:auto val="1"/>
        <c:lblAlgn val="ctr"/>
        <c:lblOffset val="100"/>
        <c:noMultiLvlLbl val="0"/>
      </c:catAx>
      <c:valAx>
        <c:axId val="385850488"/>
        <c:scaling>
          <c:orientation val="minMax"/>
          <c:min val="4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3858532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ALFALFA HAY – MONTHLY AVERAGE PRICE</a:t>
            </a:r>
          </a:p>
          <a:p>
            <a:pPr>
              <a:defRPr/>
            </a:pPr>
            <a:r>
              <a:rPr lang="en-US" sz="2000" b="0" dirty="0"/>
              <a:t>Received by Farmers,</a:t>
            </a:r>
            <a:r>
              <a:rPr lang="en-US" sz="2000" b="0" baseline="0" dirty="0"/>
              <a:t> U.S., Crop Year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17/18-21/22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</c:strCache>
            </c:strRef>
          </c:cat>
          <c:val>
            <c:numRef>
              <c:f>Sheet1!$B$2:$B$13</c:f>
              <c:numCache>
                <c:formatCode>@</c:formatCode>
                <c:ptCount val="12"/>
                <c:pt idx="0">
                  <c:v>184</c:v>
                </c:pt>
                <c:pt idx="1">
                  <c:v>180.8</c:v>
                </c:pt>
                <c:pt idx="2">
                  <c:v>178.6</c:v>
                </c:pt>
                <c:pt idx="3">
                  <c:v>176.8</c:v>
                </c:pt>
                <c:pt idx="4">
                  <c:v>177.8</c:v>
                </c:pt>
                <c:pt idx="5">
                  <c:v>178.8</c:v>
                </c:pt>
                <c:pt idx="6">
                  <c:v>173.8</c:v>
                </c:pt>
                <c:pt idx="7">
                  <c:v>176.6</c:v>
                </c:pt>
                <c:pt idx="8">
                  <c:v>176.8</c:v>
                </c:pt>
                <c:pt idx="9">
                  <c:v>178.8</c:v>
                </c:pt>
                <c:pt idx="10">
                  <c:v>185.6</c:v>
                </c:pt>
                <c:pt idx="11">
                  <c:v>200.6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91-4C01-900D-113FF32406C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2022/23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</c:strCache>
            </c:strRef>
          </c:cat>
          <c:val>
            <c:numRef>
              <c:f>Sheet1!$C$2:$C$13</c:f>
              <c:numCache>
                <c:formatCode>@</c:formatCode>
                <c:ptCount val="12"/>
                <c:pt idx="0">
                  <c:v>244</c:v>
                </c:pt>
                <c:pt idx="1">
                  <c:v>245</c:v>
                </c:pt>
                <c:pt idx="2">
                  <c:v>278</c:v>
                </c:pt>
                <c:pt idx="3">
                  <c:v>276</c:v>
                </c:pt>
                <c:pt idx="4">
                  <c:v>280</c:v>
                </c:pt>
                <c:pt idx="5">
                  <c:v>281</c:v>
                </c:pt>
                <c:pt idx="6">
                  <c:v>267</c:v>
                </c:pt>
                <c:pt idx="7">
                  <c:v>268</c:v>
                </c:pt>
                <c:pt idx="8">
                  <c:v>263</c:v>
                </c:pt>
                <c:pt idx="9">
                  <c:v>264</c:v>
                </c:pt>
                <c:pt idx="10">
                  <c:v>267</c:v>
                </c:pt>
                <c:pt idx="11">
                  <c:v>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91-4C01-900D-113FF32406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2023/24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E79-4C2E-806B-CD68EBE92E21}"/>
              </c:ext>
            </c:extLst>
          </c:dPt>
          <c:cat>
            <c:strRef>
              <c:f>Sheet1!$A$2:$A$13</c:f>
              <c:strCache>
                <c:ptCount val="12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</c:strCache>
            </c:strRef>
          </c:cat>
          <c:val>
            <c:numRef>
              <c:f>Sheet1!$D$2:$D$13</c:f>
              <c:numCache>
                <c:formatCode>@</c:formatCode>
                <c:ptCount val="12"/>
                <c:pt idx="0">
                  <c:v>279</c:v>
                </c:pt>
                <c:pt idx="1">
                  <c:v>263</c:v>
                </c:pt>
                <c:pt idx="2">
                  <c:v>244</c:v>
                </c:pt>
                <c:pt idx="3">
                  <c:v>230</c:v>
                </c:pt>
                <c:pt idx="4">
                  <c:v>224</c:v>
                </c:pt>
                <c:pt idx="5">
                  <c:v>217</c:v>
                </c:pt>
                <c:pt idx="6">
                  <c:v>207</c:v>
                </c:pt>
                <c:pt idx="7">
                  <c:v>205</c:v>
                </c:pt>
                <c:pt idx="8">
                  <c:v>202</c:v>
                </c:pt>
                <c:pt idx="9">
                  <c:v>200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91-4C01-900D-113FF3240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853624"/>
        <c:axId val="385850880"/>
      </c:lineChart>
      <c:catAx>
        <c:axId val="385853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5850880"/>
        <c:crosses val="autoZero"/>
        <c:auto val="1"/>
        <c:lblAlgn val="ctr"/>
        <c:lblOffset val="100"/>
        <c:noMultiLvlLbl val="0"/>
      </c:catAx>
      <c:valAx>
        <c:axId val="385850880"/>
        <c:scaling>
          <c:orientation val="minMax"/>
          <c:min val="1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Ton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385853624"/>
        <c:crosses val="autoZero"/>
        <c:crossBetween val="between"/>
        <c:majorUnit val="20"/>
        <c:minorUnit val="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OTHER HAY – MONTHLY AVERAGE PRICE</a:t>
            </a:r>
          </a:p>
          <a:p>
            <a:pPr>
              <a:defRPr/>
            </a:pPr>
            <a:r>
              <a:rPr lang="en-US" sz="2000" b="0" dirty="0"/>
              <a:t>Received by Farmers,</a:t>
            </a:r>
            <a:r>
              <a:rPr lang="en-US" sz="2000" b="0" baseline="0" dirty="0"/>
              <a:t> U.S., Crop Year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17/18-21/22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</c:strCache>
            </c:strRef>
          </c:cat>
          <c:val>
            <c:numRef>
              <c:f>Sheet1!$B$2:$B$13</c:f>
              <c:numCache>
                <c:formatCode>@</c:formatCode>
                <c:ptCount val="12"/>
                <c:pt idx="0">
                  <c:v>134.4</c:v>
                </c:pt>
                <c:pt idx="1">
                  <c:v>130.80000000000001</c:v>
                </c:pt>
                <c:pt idx="2">
                  <c:v>133.6</c:v>
                </c:pt>
                <c:pt idx="3">
                  <c:v>134.19999999999999</c:v>
                </c:pt>
                <c:pt idx="4">
                  <c:v>130</c:v>
                </c:pt>
                <c:pt idx="5">
                  <c:v>135.19999999999999</c:v>
                </c:pt>
                <c:pt idx="6">
                  <c:v>137.80000000000001</c:v>
                </c:pt>
                <c:pt idx="7">
                  <c:v>136.6</c:v>
                </c:pt>
                <c:pt idx="8">
                  <c:v>139.19999999999999</c:v>
                </c:pt>
                <c:pt idx="9">
                  <c:v>142</c:v>
                </c:pt>
                <c:pt idx="10">
                  <c:v>141.80000000000001</c:v>
                </c:pt>
                <c:pt idx="11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D1-4A11-9535-9C100EC5335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2022/23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</c:strCache>
            </c:strRef>
          </c:cat>
          <c:val>
            <c:numRef>
              <c:f>Sheet1!$C$2:$C$13</c:f>
              <c:numCache>
                <c:formatCode>@</c:formatCode>
                <c:ptCount val="12"/>
                <c:pt idx="0">
                  <c:v>143</c:v>
                </c:pt>
                <c:pt idx="1">
                  <c:v>146</c:v>
                </c:pt>
                <c:pt idx="2">
                  <c:v>169</c:v>
                </c:pt>
                <c:pt idx="3">
                  <c:v>186</c:v>
                </c:pt>
                <c:pt idx="4">
                  <c:v>180</c:v>
                </c:pt>
                <c:pt idx="5">
                  <c:v>183</c:v>
                </c:pt>
                <c:pt idx="6">
                  <c:v>182</c:v>
                </c:pt>
                <c:pt idx="7">
                  <c:v>180</c:v>
                </c:pt>
                <c:pt idx="8">
                  <c:v>178</c:v>
                </c:pt>
                <c:pt idx="9">
                  <c:v>175</c:v>
                </c:pt>
                <c:pt idx="10">
                  <c:v>171</c:v>
                </c:pt>
                <c:pt idx="11">
                  <c:v>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D1-4A11-9535-9C100EC533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2023/24</c:v>
                </c:pt>
              </c:strCache>
            </c:strRef>
          </c:tx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546-4A9A-9779-B4E0990962E9}"/>
              </c:ext>
            </c:extLst>
          </c:dPt>
          <c:cat>
            <c:strRef>
              <c:f>Sheet1!$A$2:$A$13</c:f>
              <c:strCache>
                <c:ptCount val="12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</c:strCache>
            </c:strRef>
          </c:cat>
          <c:val>
            <c:numRef>
              <c:f>Sheet1!$D$2:$D$13</c:f>
              <c:numCache>
                <c:formatCode>@</c:formatCode>
                <c:ptCount val="12"/>
                <c:pt idx="0">
                  <c:v>175</c:v>
                </c:pt>
                <c:pt idx="1">
                  <c:v>172</c:v>
                </c:pt>
                <c:pt idx="2">
                  <c:v>168</c:v>
                </c:pt>
                <c:pt idx="3">
                  <c:v>161</c:v>
                </c:pt>
                <c:pt idx="4">
                  <c:v>161</c:v>
                </c:pt>
                <c:pt idx="5">
                  <c:v>164</c:v>
                </c:pt>
                <c:pt idx="6">
                  <c:v>170</c:v>
                </c:pt>
                <c:pt idx="7">
                  <c:v>170</c:v>
                </c:pt>
                <c:pt idx="8">
                  <c:v>171</c:v>
                </c:pt>
                <c:pt idx="9">
                  <c:v>170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D1-4A11-9535-9C100EC53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852840"/>
        <c:axId val="384669392"/>
      </c:lineChart>
      <c:catAx>
        <c:axId val="38585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4669392"/>
        <c:crosses val="autoZero"/>
        <c:auto val="1"/>
        <c:lblAlgn val="ctr"/>
        <c:lblOffset val="100"/>
        <c:noMultiLvlLbl val="0"/>
      </c:catAx>
      <c:valAx>
        <c:axId val="384669392"/>
        <c:scaling>
          <c:orientation val="minMax"/>
          <c:min val="1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Ton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38585284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59136-8B75-42F3-A34B-79DDB41E01DF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3EB40-41A6-46D8-B2DB-104C67F0B4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9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8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4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62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9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7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7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6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6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4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3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3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9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1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2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25737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A5CC8B-A6B9-C465-3587-F24B17F25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96175" y="6224588"/>
            <a:ext cx="6572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56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826978-5182-F727-5130-514FD4A59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6175" y="6224588"/>
            <a:ext cx="6572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54220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500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AB5046-42B0-070C-DCCC-8F6253B1B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4725" y="6224588"/>
            <a:ext cx="10572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06990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8398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6AD548-FB3E-CC2A-9628-81B06F4AC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572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31341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431940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114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143</cp:revision>
  <dcterms:created xsi:type="dcterms:W3CDTF">2013-07-31T21:05:05Z</dcterms:created>
  <dcterms:modified xsi:type="dcterms:W3CDTF">2024-03-28T20:12:36Z</dcterms:modified>
</cp:coreProperties>
</file>