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9" r:id="rId5"/>
    <p:sldId id="261" r:id="rId6"/>
    <p:sldId id="263" r:id="rId7"/>
    <p:sldId id="268" r:id="rId8"/>
    <p:sldId id="265" r:id="rId9"/>
    <p:sldId id="26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OMAHA CORN PRICES</a:t>
            </a: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636E-2"/>
          <c:y val="0.18519648072159994"/>
          <c:w val="0.89327710652547732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4.3245000000000005</c:v>
                </c:pt>
                <c:pt idx="1">
                  <c:v>4.3334999999999999</c:v>
                </c:pt>
                <c:pt idx="2">
                  <c:v>4.3635000000000002</c:v>
                </c:pt>
                <c:pt idx="3">
                  <c:v>4.4565000000000001</c:v>
                </c:pt>
                <c:pt idx="4">
                  <c:v>4.4544999999999995</c:v>
                </c:pt>
                <c:pt idx="5">
                  <c:v>4.4945000000000004</c:v>
                </c:pt>
                <c:pt idx="6">
                  <c:v>4.541500000000001</c:v>
                </c:pt>
                <c:pt idx="7">
                  <c:v>4.6375000000000002</c:v>
                </c:pt>
                <c:pt idx="8">
                  <c:v>4.6485000000000003</c:v>
                </c:pt>
                <c:pt idx="9">
                  <c:v>4.68</c:v>
                </c:pt>
                <c:pt idx="10">
                  <c:v>4.6505000000000001</c:v>
                </c:pt>
                <c:pt idx="11">
                  <c:v>4.6280000000000001</c:v>
                </c:pt>
                <c:pt idx="12">
                  <c:v>4.7165000000000008</c:v>
                </c:pt>
                <c:pt idx="13">
                  <c:v>4.7640000000000002</c:v>
                </c:pt>
                <c:pt idx="14">
                  <c:v>4.8605</c:v>
                </c:pt>
                <c:pt idx="15">
                  <c:v>4.9748400000000004</c:v>
                </c:pt>
                <c:pt idx="16">
                  <c:v>5.0605000000000002</c:v>
                </c:pt>
                <c:pt idx="17">
                  <c:v>5.2194999999999991</c:v>
                </c:pt>
                <c:pt idx="18">
                  <c:v>5.0885000000000007</c:v>
                </c:pt>
                <c:pt idx="19">
                  <c:v>5.1034999999999995</c:v>
                </c:pt>
                <c:pt idx="20">
                  <c:v>5.1180000000000003</c:v>
                </c:pt>
                <c:pt idx="21">
                  <c:v>5.1154999999999999</c:v>
                </c:pt>
                <c:pt idx="22">
                  <c:v>5.2069999999999999</c:v>
                </c:pt>
                <c:pt idx="23">
                  <c:v>5.1304999999999996</c:v>
                </c:pt>
                <c:pt idx="24">
                  <c:v>5.0569999999999995</c:v>
                </c:pt>
                <c:pt idx="25">
                  <c:v>5.0089999999999995</c:v>
                </c:pt>
                <c:pt idx="26">
                  <c:v>4.9154999999999998</c:v>
                </c:pt>
                <c:pt idx="27">
                  <c:v>4.9615</c:v>
                </c:pt>
                <c:pt idx="28">
                  <c:v>4.8185000000000002</c:v>
                </c:pt>
                <c:pt idx="29">
                  <c:v>4.8970000000000002</c:v>
                </c:pt>
                <c:pt idx="30">
                  <c:v>4.7799999999999994</c:v>
                </c:pt>
                <c:pt idx="31">
                  <c:v>4.8310000000000004</c:v>
                </c:pt>
                <c:pt idx="32">
                  <c:v>4.7090000000000005</c:v>
                </c:pt>
                <c:pt idx="33">
                  <c:v>4.7614999999999998</c:v>
                </c:pt>
                <c:pt idx="34">
                  <c:v>4.7015000000000002</c:v>
                </c:pt>
                <c:pt idx="35">
                  <c:v>4.6674999999999995</c:v>
                </c:pt>
                <c:pt idx="36">
                  <c:v>4.7409999999999997</c:v>
                </c:pt>
                <c:pt idx="37">
                  <c:v>4.7004999999999999</c:v>
                </c:pt>
                <c:pt idx="38">
                  <c:v>4.5694999999999997</c:v>
                </c:pt>
                <c:pt idx="39">
                  <c:v>4.5884999999999998</c:v>
                </c:pt>
                <c:pt idx="40">
                  <c:v>4.5780000000000003</c:v>
                </c:pt>
                <c:pt idx="41">
                  <c:v>4.665</c:v>
                </c:pt>
                <c:pt idx="42">
                  <c:v>4.7545000000000002</c:v>
                </c:pt>
                <c:pt idx="43">
                  <c:v>4.7319999999999993</c:v>
                </c:pt>
                <c:pt idx="44">
                  <c:v>4.7484999999999999</c:v>
                </c:pt>
                <c:pt idx="45">
                  <c:v>4.7884999999999991</c:v>
                </c:pt>
                <c:pt idx="46">
                  <c:v>4.8165000000000004</c:v>
                </c:pt>
                <c:pt idx="47">
                  <c:v>4.835</c:v>
                </c:pt>
                <c:pt idx="48">
                  <c:v>4.8615000000000004</c:v>
                </c:pt>
                <c:pt idx="49">
                  <c:v>4.8940000000000001</c:v>
                </c:pt>
                <c:pt idx="50">
                  <c:v>4.9632500000000004</c:v>
                </c:pt>
                <c:pt idx="51">
                  <c:v>5.0034999999999998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4E-408C-AE5A-C690C317B14C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7.0175000000000001</c:v>
                </c:pt>
                <c:pt idx="1">
                  <c:v>7.12</c:v>
                </c:pt>
                <c:pt idx="2">
                  <c:v>7.1924999999999999</c:v>
                </c:pt>
                <c:pt idx="3">
                  <c:v>7.21</c:v>
                </c:pt>
                <c:pt idx="4">
                  <c:v>7.1124999999999998</c:v>
                </c:pt>
                <c:pt idx="5">
                  <c:v>6.9974999999999996</c:v>
                </c:pt>
                <c:pt idx="6">
                  <c:v>7.01</c:v>
                </c:pt>
                <c:pt idx="7">
                  <c:v>6.8825000000000003</c:v>
                </c:pt>
                <c:pt idx="8">
                  <c:v>6.5824999999999996</c:v>
                </c:pt>
                <c:pt idx="9">
                  <c:v>6.3650000000000002</c:v>
                </c:pt>
                <c:pt idx="10">
                  <c:v>6.5975000000000001</c:v>
                </c:pt>
                <c:pt idx="11">
                  <c:v>6.6475</c:v>
                </c:pt>
                <c:pt idx="12">
                  <c:v>6.81</c:v>
                </c:pt>
                <c:pt idx="13">
                  <c:v>6.6950000000000003</c:v>
                </c:pt>
                <c:pt idx="14">
                  <c:v>6.7788000000000004</c:v>
                </c:pt>
                <c:pt idx="15">
                  <c:v>6.7649999999999997</c:v>
                </c:pt>
                <c:pt idx="16">
                  <c:v>6.33</c:v>
                </c:pt>
                <c:pt idx="17">
                  <c:v>6.48</c:v>
                </c:pt>
                <c:pt idx="18">
                  <c:v>6.4725000000000001</c:v>
                </c:pt>
                <c:pt idx="19">
                  <c:v>6.2525000000000004</c:v>
                </c:pt>
                <c:pt idx="20">
                  <c:v>6.5875000000000004</c:v>
                </c:pt>
                <c:pt idx="21">
                  <c:v>6.54</c:v>
                </c:pt>
                <c:pt idx="22">
                  <c:v>6.5738000000000003</c:v>
                </c:pt>
                <c:pt idx="23">
                  <c:v>6.6562999999999999</c:v>
                </c:pt>
                <c:pt idx="24">
                  <c:v>6.7850000000000001</c:v>
                </c:pt>
                <c:pt idx="25">
                  <c:v>5.835</c:v>
                </c:pt>
                <c:pt idx="26">
                  <c:v>5.6150000000000002</c:v>
                </c:pt>
                <c:pt idx="27">
                  <c:v>5.6349999999999998</c:v>
                </c:pt>
                <c:pt idx="28">
                  <c:v>6.0625</c:v>
                </c:pt>
                <c:pt idx="29">
                  <c:v>6.0075000000000003</c:v>
                </c:pt>
                <c:pt idx="30">
                  <c:v>5.4124999999999996</c:v>
                </c:pt>
                <c:pt idx="31">
                  <c:v>5.4325000000000001</c:v>
                </c:pt>
                <c:pt idx="32">
                  <c:v>5.33</c:v>
                </c:pt>
                <c:pt idx="33">
                  <c:v>5.2975000000000003</c:v>
                </c:pt>
                <c:pt idx="34">
                  <c:v>5.1612999999999998</c:v>
                </c:pt>
                <c:pt idx="35">
                  <c:v>5.0175000000000001</c:v>
                </c:pt>
                <c:pt idx="36">
                  <c:v>4.75</c:v>
                </c:pt>
                <c:pt idx="37">
                  <c:v>4.6524999999999999</c:v>
                </c:pt>
                <c:pt idx="38">
                  <c:v>4.7699999999999996</c:v>
                </c:pt>
                <c:pt idx="39">
                  <c:v>4.8150000000000004</c:v>
                </c:pt>
                <c:pt idx="40">
                  <c:v>4.88</c:v>
                </c:pt>
                <c:pt idx="41">
                  <c:v>4.93</c:v>
                </c:pt>
                <c:pt idx="42">
                  <c:v>4.7074999999999996</c:v>
                </c:pt>
                <c:pt idx="43">
                  <c:v>4.66</c:v>
                </c:pt>
                <c:pt idx="44">
                  <c:v>4.66</c:v>
                </c:pt>
                <c:pt idx="45">
                  <c:v>4.6475</c:v>
                </c:pt>
                <c:pt idx="46">
                  <c:v>#N/A</c:v>
                </c:pt>
                <c:pt idx="47">
                  <c:v>4.7074999999999996</c:v>
                </c:pt>
                <c:pt idx="48">
                  <c:v>4.8550000000000004</c:v>
                </c:pt>
                <c:pt idx="49">
                  <c:v>4.7625000000000002</c:v>
                </c:pt>
                <c:pt idx="50">
                  <c:v>4.76</c:v>
                </c:pt>
                <c:pt idx="51">
                  <c:v>4.8274999999999997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4E-408C-AE5A-C690C317B14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715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4.6950000000000003</c:v>
                </c:pt>
                <c:pt idx="1">
                  <c:v>4.6475</c:v>
                </c:pt>
                <c:pt idx="2">
                  <c:v>4.54</c:v>
                </c:pt>
                <c:pt idx="3">
                  <c:v>4.6524999999999999</c:v>
                </c:pt>
                <c:pt idx="4">
                  <c:v>4.5774999999999997</c:v>
                </c:pt>
                <c:pt idx="5">
                  <c:v>4.4024999999999999</c:v>
                </c:pt>
                <c:pt idx="6">
                  <c:v>4.2474999999999996</c:v>
                </c:pt>
                <c:pt idx="7">
                  <c:v>4.13</c:v>
                </c:pt>
                <c:pt idx="8">
                  <c:v>4.1775000000000002</c:v>
                </c:pt>
                <c:pt idx="9">
                  <c:v>4.415</c:v>
                </c:pt>
                <c:pt idx="10">
                  <c:v>4.3674999999999997</c:v>
                </c:pt>
                <c:pt idx="11">
                  <c:v>4.4574999999999996</c:v>
                </c:pt>
                <c:pt idx="12">
                  <c:v>4.4950000000000001</c:v>
                </c:pt>
                <c:pt idx="13">
                  <c:v>4.4625000000000004</c:v>
                </c:pt>
                <c:pt idx="14">
                  <c:v>4.4325000000000001</c:v>
                </c:pt>
                <c:pt idx="15">
                  <c:v>4.4775</c:v>
                </c:pt>
                <c:pt idx="16">
                  <c:v>4.67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4E-408C-AE5A-C690C317B1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7712144"/>
        <c:axId val="177710184"/>
      </c:lineChart>
      <c:catAx>
        <c:axId val="17771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77710184"/>
        <c:crosses val="autoZero"/>
        <c:auto val="1"/>
        <c:lblAlgn val="ctr"/>
        <c:lblOffset val="100"/>
        <c:noMultiLvlLbl val="0"/>
      </c:catAx>
      <c:valAx>
        <c:axId val="177710184"/>
        <c:scaling>
          <c:orientation val="minMax"/>
          <c:min val="3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Bu.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0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7771214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IOWA ETHANOL PRICE</a:t>
            </a: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636E-2"/>
          <c:y val="0.18519648072159994"/>
          <c:w val="0.894191782061725"/>
          <c:h val="0.673739048464012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Iowa</c:v>
                </c:pt>
              </c:strCache>
            </c:strRef>
          </c:tx>
          <c:spPr>
            <a:ln w="762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Sheet1!$A$2:$A$105</c:f>
              <c:strCache>
                <c:ptCount val="92"/>
                <c:pt idx="0">
                  <c:v>JAN 2023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  <c:pt idx="52">
                  <c:v>JAN 2024</c:v>
                </c:pt>
                <c:pt idx="65">
                  <c:v>Apr</c:v>
                </c:pt>
                <c:pt idx="78">
                  <c:v>Jul</c:v>
                </c:pt>
                <c:pt idx="91">
                  <c:v>Oct</c:v>
                </c:pt>
              </c:strCache>
            </c:strRef>
          </c:cat>
          <c:val>
            <c:numRef>
              <c:f>Sheet1!$B$2:$B$105</c:f>
              <c:numCache>
                <c:formatCode>General</c:formatCode>
                <c:ptCount val="104"/>
                <c:pt idx="0">
                  <c:v>2.1751999855041504</c:v>
                </c:pt>
                <c:pt idx="1">
                  <c:v>2.0992000102996826</c:v>
                </c:pt>
                <c:pt idx="2">
                  <c:v>2.1405500173568726</c:v>
                </c:pt>
                <c:pt idx="3">
                  <c:v>2.067500114440918</c:v>
                </c:pt>
                <c:pt idx="4">
                  <c:v>1.9968000054359436</c:v>
                </c:pt>
                <c:pt idx="5">
                  <c:v>2.0161499977111816</c:v>
                </c:pt>
                <c:pt idx="6">
                  <c:v>2.0260999798774719</c:v>
                </c:pt>
                <c:pt idx="7">
                  <c:v>2.0626499652862549</c:v>
                </c:pt>
                <c:pt idx="8">
                  <c:v>2.055150032043457</c:v>
                </c:pt>
                <c:pt idx="9">
                  <c:v>2.0887500047683716</c:v>
                </c:pt>
                <c:pt idx="10">
                  <c:v>2.0850999355316162</c:v>
                </c:pt>
                <c:pt idx="11">
                  <c:v>2.1215000152587891</c:v>
                </c:pt>
                <c:pt idx="12">
                  <c:v>2.1438499689102173</c:v>
                </c:pt>
                <c:pt idx="13">
                  <c:v>2.3706998825073242</c:v>
                </c:pt>
                <c:pt idx="14">
                  <c:v>2.3656001091003418</c:v>
                </c:pt>
                <c:pt idx="15">
                  <c:v>2.3181499242782593</c:v>
                </c:pt>
                <c:pt idx="16">
                  <c:v>2.3087499141693115</c:v>
                </c:pt>
                <c:pt idx="17">
                  <c:v>2.3071999549865723</c:v>
                </c:pt>
                <c:pt idx="18">
                  <c:v>2.2984999418258667</c:v>
                </c:pt>
                <c:pt idx="19">
                  <c:v>2.3438000679016113</c:v>
                </c:pt>
                <c:pt idx="20">
                  <c:v>2.3494000434875488</c:v>
                </c:pt>
                <c:pt idx="21">
                  <c:v>2.3738999366760254</c:v>
                </c:pt>
                <c:pt idx="22">
                  <c:v>2.3362500667572021</c:v>
                </c:pt>
                <c:pt idx="23">
                  <c:v>2.3560000658035278</c:v>
                </c:pt>
                <c:pt idx="24">
                  <c:v>2.4753999710083008</c:v>
                </c:pt>
                <c:pt idx="25">
                  <c:v>2.4725000858306885</c:v>
                </c:pt>
                <c:pt idx="26">
                  <c:v>2.2874999046325684</c:v>
                </c:pt>
                <c:pt idx="27">
                  <c:v>2.3382999897003174</c:v>
                </c:pt>
                <c:pt idx="28">
                  <c:v>2.4333000183105469</c:v>
                </c:pt>
                <c:pt idx="29">
                  <c:v>2.4149999618530273</c:v>
                </c:pt>
                <c:pt idx="30">
                  <c:v>2.241300106048584</c:v>
                </c:pt>
                <c:pt idx="31">
                  <c:v>2.101099967956543</c:v>
                </c:pt>
                <c:pt idx="32">
                  <c:v>2.1370999813079834</c:v>
                </c:pt>
                <c:pt idx="33">
                  <c:v>2.0526999235153198</c:v>
                </c:pt>
                <c:pt idx="34">
                  <c:v>2.0831499099731445</c:v>
                </c:pt>
                <c:pt idx="35">
                  <c:v>2.1749999523162842</c:v>
                </c:pt>
                <c:pt idx="36">
                  <c:v>2.2358499765396118</c:v>
                </c:pt>
                <c:pt idx="37">
                  <c:v>2.2612500190734863</c:v>
                </c:pt>
                <c:pt idx="38">
                  <c:v>2.2587499618530273</c:v>
                </c:pt>
                <c:pt idx="39">
                  <c:v>2.2819499969482422</c:v>
                </c:pt>
                <c:pt idx="40">
                  <c:v>2.1675000190734863</c:v>
                </c:pt>
                <c:pt idx="41">
                  <c:v>2.1269500255584717</c:v>
                </c:pt>
                <c:pt idx="42">
                  <c:v>2.0652999877929688</c:v>
                </c:pt>
                <c:pt idx="43">
                  <c:v>1.9344000220298767</c:v>
                </c:pt>
                <c:pt idx="44">
                  <c:v>1.8550000190734863</c:v>
                </c:pt>
                <c:pt idx="45">
                  <c:v>1.8454999923706055</c:v>
                </c:pt>
                <c:pt idx="46">
                  <c:v>#N/A</c:v>
                </c:pt>
                <c:pt idx="47">
                  <c:v>1.6675000190734863</c:v>
                </c:pt>
                <c:pt idx="48">
                  <c:v>1.6281000375747681</c:v>
                </c:pt>
                <c:pt idx="49">
                  <c:v>1.5510500073432922</c:v>
                </c:pt>
                <c:pt idx="50">
                  <c:v>1.5141500234603882</c:v>
                </c:pt>
                <c:pt idx="51">
                  <c:v>#N/A</c:v>
                </c:pt>
                <c:pt idx="52">
                  <c:v>1.3904000520706177</c:v>
                </c:pt>
                <c:pt idx="53">
                  <c:v>1.5187000036239624</c:v>
                </c:pt>
                <c:pt idx="54">
                  <c:v>1.5111000537872314</c:v>
                </c:pt>
                <c:pt idx="55">
                  <c:v>1.4943000078201294</c:v>
                </c:pt>
                <c:pt idx="56">
                  <c:v>1.5020999908447266</c:v>
                </c:pt>
                <c:pt idx="57">
                  <c:v>1.468000054359436</c:v>
                </c:pt>
                <c:pt idx="58">
                  <c:v>1.4567999839782715</c:v>
                </c:pt>
                <c:pt idx="59">
                  <c:v>1.4168000221252441</c:v>
                </c:pt>
                <c:pt idx="60">
                  <c:v>1.3021999597549438</c:v>
                </c:pt>
                <c:pt idx="61">
                  <c:v>1.3634499907493591</c:v>
                </c:pt>
                <c:pt idx="62">
                  <c:v>1.4854000210762024</c:v>
                </c:pt>
                <c:pt idx="63">
                  <c:v>1.4807500243186951</c:v>
                </c:pt>
                <c:pt idx="64">
                  <c:v>1.4807000160217285</c:v>
                </c:pt>
                <c:pt idx="65">
                  <c:v>1.4978500008583069</c:v>
                </c:pt>
                <c:pt idx="66">
                  <c:v>1.4978500008583069</c:v>
                </c:pt>
                <c:pt idx="67">
                  <c:v>1.5169000029563904</c:v>
                </c:pt>
                <c:pt idx="68">
                  <c:v>1.5169000029563904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63-4F6E-A1AB-9C704FB179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5903104"/>
        <c:axId val="355903496"/>
      </c:lineChart>
      <c:catAx>
        <c:axId val="355903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55903496"/>
        <c:crosses val="autoZero"/>
        <c:auto val="1"/>
        <c:lblAlgn val="ctr"/>
        <c:lblOffset val="100"/>
        <c:noMultiLvlLbl val="0"/>
      </c:catAx>
      <c:valAx>
        <c:axId val="355903496"/>
        <c:scaling>
          <c:orientation val="minMax"/>
          <c:min val="1.2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Gallon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0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355903104"/>
        <c:crosses val="autoZero"/>
        <c:crossBetween val="between"/>
        <c:majorUnit val="0.2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span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DODGE CITY WINTER WHEAT PRICES</a:t>
            </a: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12354059190877E-2"/>
          <c:y val="0.18519648072159994"/>
          <c:w val="0.8801664177753642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5.1059999999999999</c:v>
                </c:pt>
                <c:pt idx="1">
                  <c:v>5.1745000000000001</c:v>
                </c:pt>
                <c:pt idx="2">
                  <c:v>5.230500000000001</c:v>
                </c:pt>
                <c:pt idx="3">
                  <c:v>5.2509999999999994</c:v>
                </c:pt>
                <c:pt idx="4">
                  <c:v>5.1934999999999993</c:v>
                </c:pt>
                <c:pt idx="5">
                  <c:v>5.2560000000000002</c:v>
                </c:pt>
                <c:pt idx="6">
                  <c:v>5.3294999999999995</c:v>
                </c:pt>
                <c:pt idx="7">
                  <c:v>5.5924999999999994</c:v>
                </c:pt>
                <c:pt idx="8">
                  <c:v>5.9524999999999997</c:v>
                </c:pt>
                <c:pt idx="9">
                  <c:v>5.5980000000000008</c:v>
                </c:pt>
                <c:pt idx="10">
                  <c:v>5.5804999999999989</c:v>
                </c:pt>
                <c:pt idx="11">
                  <c:v>5.5554999999999994</c:v>
                </c:pt>
                <c:pt idx="12">
                  <c:v>5.4435000000000002</c:v>
                </c:pt>
                <c:pt idx="13">
                  <c:v>5.5785</c:v>
                </c:pt>
                <c:pt idx="14">
                  <c:v>5.9034999999999993</c:v>
                </c:pt>
                <c:pt idx="15">
                  <c:v>5.9085000000000001</c:v>
                </c:pt>
                <c:pt idx="16">
                  <c:v>5.9834999999999994</c:v>
                </c:pt>
                <c:pt idx="17">
                  <c:v>6.2335000000000012</c:v>
                </c:pt>
                <c:pt idx="18">
                  <c:v>6.1775000000000002</c:v>
                </c:pt>
                <c:pt idx="19">
                  <c:v>6.1405000000000003</c:v>
                </c:pt>
                <c:pt idx="20">
                  <c:v>6.1014999999999997</c:v>
                </c:pt>
                <c:pt idx="21">
                  <c:v>6.0815000000000001</c:v>
                </c:pt>
                <c:pt idx="22">
                  <c:v>6.1360000000000001</c:v>
                </c:pt>
                <c:pt idx="23">
                  <c:v>5.9834999999999994</c:v>
                </c:pt>
                <c:pt idx="24">
                  <c:v>5.6880000000000006</c:v>
                </c:pt>
                <c:pt idx="25">
                  <c:v>5.5539999999999994</c:v>
                </c:pt>
                <c:pt idx="26">
                  <c:v>5.3544999999999998</c:v>
                </c:pt>
                <c:pt idx="27">
                  <c:v>5.4119999999999999</c:v>
                </c:pt>
                <c:pt idx="28">
                  <c:v>5.4240000000000004</c:v>
                </c:pt>
                <c:pt idx="29">
                  <c:v>5.5945</c:v>
                </c:pt>
                <c:pt idx="30">
                  <c:v>5.5935000000000006</c:v>
                </c:pt>
                <c:pt idx="31">
                  <c:v>5.7165000000000008</c:v>
                </c:pt>
                <c:pt idx="32">
                  <c:v>5.4119999999999999</c:v>
                </c:pt>
                <c:pt idx="33">
                  <c:v>5.5320000000000009</c:v>
                </c:pt>
                <c:pt idx="34">
                  <c:v>5.4894999999999996</c:v>
                </c:pt>
                <c:pt idx="35">
                  <c:v>5.4809999999999999</c:v>
                </c:pt>
                <c:pt idx="36">
                  <c:v>5.6234999999999999</c:v>
                </c:pt>
                <c:pt idx="37">
                  <c:v>5.8239999999999998</c:v>
                </c:pt>
                <c:pt idx="38">
                  <c:v>5.7889999999999997</c:v>
                </c:pt>
                <c:pt idx="39">
                  <c:v>5.8574999999999999</c:v>
                </c:pt>
                <c:pt idx="40">
                  <c:v>5.8940000000000001</c:v>
                </c:pt>
                <c:pt idx="41">
                  <c:v>5.9850000000000003</c:v>
                </c:pt>
                <c:pt idx="42">
                  <c:v>5.9610000000000003</c:v>
                </c:pt>
                <c:pt idx="43">
                  <c:v>5.9725000000000001</c:v>
                </c:pt>
                <c:pt idx="44">
                  <c:v>6.0257499999999995</c:v>
                </c:pt>
                <c:pt idx="45">
                  <c:v>6.0145</c:v>
                </c:pt>
                <c:pt idx="46">
                  <c:v>6.0865</c:v>
                </c:pt>
                <c:pt idx="47">
                  <c:v>5.9580000000000002</c:v>
                </c:pt>
                <c:pt idx="48">
                  <c:v>5.8220000000000001</c:v>
                </c:pt>
                <c:pt idx="49">
                  <c:v>5.9575000000000005</c:v>
                </c:pt>
                <c:pt idx="50">
                  <c:v>6.1230000000000002</c:v>
                </c:pt>
                <c:pt idx="51">
                  <c:v>6.0564999999999998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63-4A11-93DD-9B04BACD4B8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8.0474999999999994</c:v>
                </c:pt>
                <c:pt idx="1">
                  <c:v>8</c:v>
                </c:pt>
                <c:pt idx="2">
                  <c:v>7.97</c:v>
                </c:pt>
                <c:pt idx="3">
                  <c:v>8.2974999999999994</c:v>
                </c:pt>
                <c:pt idx="4">
                  <c:v>8.4574999999999996</c:v>
                </c:pt>
                <c:pt idx="5">
                  <c:v>8.44</c:v>
                </c:pt>
                <c:pt idx="6">
                  <c:v>8.6349999999999998</c:v>
                </c:pt>
                <c:pt idx="7">
                  <c:v>8.2675000000000001</c:v>
                </c:pt>
                <c:pt idx="8">
                  <c:v>7.91</c:v>
                </c:pt>
                <c:pt idx="9">
                  <c:v>7.4225000000000003</c:v>
                </c:pt>
                <c:pt idx="10">
                  <c:v>7.8475000000000001</c:v>
                </c:pt>
                <c:pt idx="11">
                  <c:v>7.8475000000000001</c:v>
                </c:pt>
                <c:pt idx="12">
                  <c:v>8.3650000000000002</c:v>
                </c:pt>
                <c:pt idx="13">
                  <c:v>8.2949999999999999</c:v>
                </c:pt>
                <c:pt idx="14">
                  <c:v>8.1024999999999991</c:v>
                </c:pt>
                <c:pt idx="15">
                  <c:v>8.0525000000000002</c:v>
                </c:pt>
                <c:pt idx="16">
                  <c:v>7.4024999999999999</c:v>
                </c:pt>
                <c:pt idx="17">
                  <c:v>7.7324999999999999</c:v>
                </c:pt>
                <c:pt idx="18">
                  <c:v>8.0850000000000009</c:v>
                </c:pt>
                <c:pt idx="19">
                  <c:v>8.24</c:v>
                </c:pt>
                <c:pt idx="20">
                  <c:v>7.85</c:v>
                </c:pt>
                <c:pt idx="21">
                  <c:v>7.6950000000000003</c:v>
                </c:pt>
                <c:pt idx="22">
                  <c:v>7.6675000000000004</c:v>
                </c:pt>
                <c:pt idx="23">
                  <c:v>7.7474999999999996</c:v>
                </c:pt>
                <c:pt idx="24">
                  <c:v>8.2799999999999994</c:v>
                </c:pt>
                <c:pt idx="25">
                  <c:v>7.52</c:v>
                </c:pt>
                <c:pt idx="26">
                  <c:v>7.9574999999999996</c:v>
                </c:pt>
                <c:pt idx="27">
                  <c:v>7.58</c:v>
                </c:pt>
                <c:pt idx="28">
                  <c:v>8.2675000000000001</c:v>
                </c:pt>
                <c:pt idx="29">
                  <c:v>8.1850000000000005</c:v>
                </c:pt>
                <c:pt idx="30">
                  <c:v>7.1950000000000003</c:v>
                </c:pt>
                <c:pt idx="31">
                  <c:v>7.19</c:v>
                </c:pt>
                <c:pt idx="32">
                  <c:v>6.83</c:v>
                </c:pt>
                <c:pt idx="33">
                  <c:v>7.03</c:v>
                </c:pt>
                <c:pt idx="34">
                  <c:v>6.6725000000000003</c:v>
                </c:pt>
                <c:pt idx="35">
                  <c:v>6.77</c:v>
                </c:pt>
                <c:pt idx="36">
                  <c:v>6.7649999999999997</c:v>
                </c:pt>
                <c:pt idx="37">
                  <c:v>6.5049999999999999</c:v>
                </c:pt>
                <c:pt idx="38">
                  <c:v>6.25</c:v>
                </c:pt>
                <c:pt idx="39">
                  <c:v>6.3049999999999997</c:v>
                </c:pt>
                <c:pt idx="40">
                  <c:v>6.15</c:v>
                </c:pt>
                <c:pt idx="41">
                  <c:v>6.1624999999999996</c:v>
                </c:pt>
                <c:pt idx="42">
                  <c:v>5.9474999999999998</c:v>
                </c:pt>
                <c:pt idx="43">
                  <c:v>5.8150000000000004</c:v>
                </c:pt>
                <c:pt idx="44">
                  <c:v>5.8724999999999996</c:v>
                </c:pt>
                <c:pt idx="45">
                  <c:v>5.6725000000000003</c:v>
                </c:pt>
                <c:pt idx="46">
                  <c:v>#N/A</c:v>
                </c:pt>
                <c:pt idx="47">
                  <c:v>5.83</c:v>
                </c:pt>
                <c:pt idx="48">
                  <c:v>6.0750000000000002</c:v>
                </c:pt>
                <c:pt idx="49">
                  <c:v>5.7649999999999997</c:v>
                </c:pt>
                <c:pt idx="50">
                  <c:v>5.6675000000000004</c:v>
                </c:pt>
                <c:pt idx="51">
                  <c:v>5.8375000000000004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B63-4A11-93DD-9B04BACD4B8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715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5.6574999999999998</c:v>
                </c:pt>
                <c:pt idx="1">
                  <c:v>5.56</c:v>
                </c:pt>
                <c:pt idx="2">
                  <c:v>5.4524999999999997</c:v>
                </c:pt>
                <c:pt idx="3">
                  <c:v>5.77</c:v>
                </c:pt>
                <c:pt idx="4">
                  <c:v>5.6074999999999999</c:v>
                </c:pt>
                <c:pt idx="5">
                  <c:v>5.41</c:v>
                </c:pt>
                <c:pt idx="6">
                  <c:v>5.1574999999999998</c:v>
                </c:pt>
                <c:pt idx="7">
                  <c:v>5.14</c:v>
                </c:pt>
                <c:pt idx="8">
                  <c:v>5.3724999999999996</c:v>
                </c:pt>
                <c:pt idx="9">
                  <c:v>5.2474999999999996</c:v>
                </c:pt>
                <c:pt idx="10">
                  <c:v>5.2474999999999996</c:v>
                </c:pt>
                <c:pt idx="11">
                  <c:v>5.3174999999999999</c:v>
                </c:pt>
                <c:pt idx="12">
                  <c:v>5.3525</c:v>
                </c:pt>
                <c:pt idx="13">
                  <c:v>5.2750000000000004</c:v>
                </c:pt>
                <c:pt idx="14">
                  <c:v>5.3324999999999996</c:v>
                </c:pt>
                <c:pt idx="15">
                  <c:v>5.2725</c:v>
                </c:pt>
                <c:pt idx="16">
                  <c:v>5.82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B63-4A11-93DD-9B04BACD4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7622872"/>
        <c:axId val="177622480"/>
      </c:lineChart>
      <c:catAx>
        <c:axId val="177622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77622480"/>
        <c:crosses val="autoZero"/>
        <c:auto val="1"/>
        <c:lblAlgn val="ctr"/>
        <c:lblOffset val="100"/>
        <c:noMultiLvlLbl val="0"/>
      </c:catAx>
      <c:valAx>
        <c:axId val="177622480"/>
        <c:scaling>
          <c:orientation val="minMax"/>
          <c:min val="3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Bu.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0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77622872"/>
        <c:crosses val="autoZero"/>
        <c:crossBetween val="between"/>
        <c:majorUnit val="1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SOUTHERN PLAINS CORN PRICES</a:t>
            </a: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636E-2"/>
          <c:y val="0.18519648072159994"/>
          <c:w val="0.89327710652547732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4.7624999999999993</c:v>
                </c:pt>
                <c:pt idx="1">
                  <c:v>4.7855000000000008</c:v>
                </c:pt>
                <c:pt idx="2">
                  <c:v>4.8134999999999994</c:v>
                </c:pt>
                <c:pt idx="3">
                  <c:v>4.9005000000000001</c:v>
                </c:pt>
                <c:pt idx="4">
                  <c:v>4.8984999999999994</c:v>
                </c:pt>
                <c:pt idx="5">
                  <c:v>4.9374999999999991</c:v>
                </c:pt>
                <c:pt idx="6">
                  <c:v>4.9745000000000008</c:v>
                </c:pt>
                <c:pt idx="7">
                  <c:v>5.0625</c:v>
                </c:pt>
                <c:pt idx="8">
                  <c:v>5.1432599999999997</c:v>
                </c:pt>
                <c:pt idx="9">
                  <c:v>5.2450000000000001</c:v>
                </c:pt>
                <c:pt idx="10">
                  <c:v>5.1870000000000003</c:v>
                </c:pt>
                <c:pt idx="11">
                  <c:v>5.1315</c:v>
                </c:pt>
                <c:pt idx="12">
                  <c:v>5.1970000000000001</c:v>
                </c:pt>
                <c:pt idx="13">
                  <c:v>5.1959999999999997</c:v>
                </c:pt>
                <c:pt idx="14">
                  <c:v>5.2595000000000001</c:v>
                </c:pt>
                <c:pt idx="15">
                  <c:v>5.3564999999999996</c:v>
                </c:pt>
                <c:pt idx="16">
                  <c:v>5.4589999999999996</c:v>
                </c:pt>
                <c:pt idx="17">
                  <c:v>5.5897600000000001</c:v>
                </c:pt>
                <c:pt idx="18">
                  <c:v>5.4045000000000005</c:v>
                </c:pt>
                <c:pt idx="19">
                  <c:v>5.4275000000000002</c:v>
                </c:pt>
                <c:pt idx="20">
                  <c:v>5.43</c:v>
                </c:pt>
                <c:pt idx="21">
                  <c:v>5.4724999999999993</c:v>
                </c:pt>
                <c:pt idx="22">
                  <c:v>5.5780000000000003</c:v>
                </c:pt>
                <c:pt idx="23">
                  <c:v>5.4915000000000003</c:v>
                </c:pt>
                <c:pt idx="24">
                  <c:v>5.4719999999999995</c:v>
                </c:pt>
                <c:pt idx="25">
                  <c:v>5.2430000000000003</c:v>
                </c:pt>
                <c:pt idx="26">
                  <c:v>5.0185000000000004</c:v>
                </c:pt>
                <c:pt idx="27">
                  <c:v>5.1475</c:v>
                </c:pt>
                <c:pt idx="28">
                  <c:v>5.0377500000000008</c:v>
                </c:pt>
                <c:pt idx="29">
                  <c:v>5.1229999999999993</c:v>
                </c:pt>
                <c:pt idx="30">
                  <c:v>5.0129999999999999</c:v>
                </c:pt>
                <c:pt idx="31">
                  <c:v>5.1229999999999993</c:v>
                </c:pt>
                <c:pt idx="32">
                  <c:v>5.0006600000000008</c:v>
                </c:pt>
                <c:pt idx="33">
                  <c:v>5.0561600000000002</c:v>
                </c:pt>
                <c:pt idx="34">
                  <c:v>4.9191599999999998</c:v>
                </c:pt>
                <c:pt idx="35">
                  <c:v>4.9865000000000004</c:v>
                </c:pt>
                <c:pt idx="36">
                  <c:v>5.0876599999999996</c:v>
                </c:pt>
                <c:pt idx="37">
                  <c:v>5.1414999999999997</c:v>
                </c:pt>
                <c:pt idx="38">
                  <c:v>5.1298399999999997</c:v>
                </c:pt>
                <c:pt idx="39">
                  <c:v>5.23184</c:v>
                </c:pt>
                <c:pt idx="40">
                  <c:v>5.2213399999999996</c:v>
                </c:pt>
                <c:pt idx="41">
                  <c:v>5.27834</c:v>
                </c:pt>
                <c:pt idx="42">
                  <c:v>5.3315000000000001</c:v>
                </c:pt>
                <c:pt idx="43">
                  <c:v>5.2916600000000003</c:v>
                </c:pt>
                <c:pt idx="44">
                  <c:v>5.2749999999999995</c:v>
                </c:pt>
                <c:pt idx="45">
                  <c:v>5.2954999999999997</c:v>
                </c:pt>
                <c:pt idx="46">
                  <c:v>5.3079999999999998</c:v>
                </c:pt>
                <c:pt idx="47">
                  <c:v>5.2750000000000004</c:v>
                </c:pt>
                <c:pt idx="48">
                  <c:v>5.3355000000000006</c:v>
                </c:pt>
                <c:pt idx="49">
                  <c:v>5.35</c:v>
                </c:pt>
                <c:pt idx="50">
                  <c:v>5.4154999999999998</c:v>
                </c:pt>
                <c:pt idx="51">
                  <c:v>5.4685000000000006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F1-4ACF-A261-840F27AAB0D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7.5025000000000004</c:v>
                </c:pt>
                <c:pt idx="1">
                  <c:v>7.6849999999999996</c:v>
                </c:pt>
                <c:pt idx="2">
                  <c:v>7.7474999999999996</c:v>
                </c:pt>
                <c:pt idx="3">
                  <c:v>7.8</c:v>
                </c:pt>
                <c:pt idx="4">
                  <c:v>7.7275</c:v>
                </c:pt>
                <c:pt idx="5">
                  <c:v>7.6775000000000002</c:v>
                </c:pt>
                <c:pt idx="6">
                  <c:v>7.7350000000000003</c:v>
                </c:pt>
                <c:pt idx="7">
                  <c:v>7.5824999999999996</c:v>
                </c:pt>
                <c:pt idx="8">
                  <c:v>7.3525</c:v>
                </c:pt>
                <c:pt idx="9">
                  <c:v>7.0650000000000004</c:v>
                </c:pt>
                <c:pt idx="10">
                  <c:v>7.2774999999999999</c:v>
                </c:pt>
                <c:pt idx="11">
                  <c:v>7.2625000000000002</c:v>
                </c:pt>
                <c:pt idx="12">
                  <c:v>7.45</c:v>
                </c:pt>
                <c:pt idx="13">
                  <c:v>7.38</c:v>
                </c:pt>
                <c:pt idx="14">
                  <c:v>7.4775</c:v>
                </c:pt>
                <c:pt idx="15">
                  <c:v>7.3987999999999996</c:v>
                </c:pt>
                <c:pt idx="16">
                  <c:v>6.7249999999999996</c:v>
                </c:pt>
                <c:pt idx="17">
                  <c:v>6.95</c:v>
                </c:pt>
                <c:pt idx="18">
                  <c:v>6.7125000000000004</c:v>
                </c:pt>
                <c:pt idx="19">
                  <c:v>6.2525000000000004</c:v>
                </c:pt>
                <c:pt idx="20">
                  <c:v>6.7975000000000003</c:v>
                </c:pt>
                <c:pt idx="21">
                  <c:v>6.8250000000000002</c:v>
                </c:pt>
                <c:pt idx="22">
                  <c:v>7.0025000000000004</c:v>
                </c:pt>
                <c:pt idx="23">
                  <c:v>7.1325000000000003</c:v>
                </c:pt>
                <c:pt idx="24">
                  <c:v>7.5049999999999999</c:v>
                </c:pt>
                <c:pt idx="25">
                  <c:v>6.4225000000000003</c:v>
                </c:pt>
                <c:pt idx="26">
                  <c:v>6.2287999999999997</c:v>
                </c:pt>
                <c:pt idx="27">
                  <c:v>6.335</c:v>
                </c:pt>
                <c:pt idx="28">
                  <c:v>6.1675000000000004</c:v>
                </c:pt>
                <c:pt idx="29">
                  <c:v>6.2774999999999999</c:v>
                </c:pt>
                <c:pt idx="30">
                  <c:v>5.7713000000000001</c:v>
                </c:pt>
                <c:pt idx="31">
                  <c:v>5.7975000000000003</c:v>
                </c:pt>
                <c:pt idx="32">
                  <c:v>5.6938000000000004</c:v>
                </c:pt>
                <c:pt idx="33">
                  <c:v>5.7024999999999997</c:v>
                </c:pt>
                <c:pt idx="34">
                  <c:v>5.5963000000000003</c:v>
                </c:pt>
                <c:pt idx="35">
                  <c:v>5.4874999999999998</c:v>
                </c:pt>
                <c:pt idx="36">
                  <c:v>5.43</c:v>
                </c:pt>
                <c:pt idx="37">
                  <c:v>5.5875000000000004</c:v>
                </c:pt>
                <c:pt idx="38">
                  <c:v>5.72</c:v>
                </c:pt>
                <c:pt idx="39">
                  <c:v>5.81</c:v>
                </c:pt>
                <c:pt idx="40">
                  <c:v>5.7949999999999999</c:v>
                </c:pt>
                <c:pt idx="41">
                  <c:v>5.8849999999999998</c:v>
                </c:pt>
                <c:pt idx="42">
                  <c:v>5.6275000000000004</c:v>
                </c:pt>
                <c:pt idx="43">
                  <c:v>5.5350000000000001</c:v>
                </c:pt>
                <c:pt idx="44">
                  <c:v>5.5149999999999997</c:v>
                </c:pt>
                <c:pt idx="45">
                  <c:v>5.5824999999999996</c:v>
                </c:pt>
                <c:pt idx="46">
                  <c:v>#N/A</c:v>
                </c:pt>
                <c:pt idx="47">
                  <c:v>5.4524999999999997</c:v>
                </c:pt>
                <c:pt idx="48">
                  <c:v>5.3513000000000002</c:v>
                </c:pt>
                <c:pt idx="49">
                  <c:v>5.25</c:v>
                </c:pt>
                <c:pt idx="50">
                  <c:v>5.3</c:v>
                </c:pt>
                <c:pt idx="51">
                  <c:v>5.3174999999999999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4F1-4ACF-A261-840F27AAB0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715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5.24</c:v>
                </c:pt>
                <c:pt idx="1">
                  <c:v>5.1524999999999999</c:v>
                </c:pt>
                <c:pt idx="2">
                  <c:v>5.0149999999999997</c:v>
                </c:pt>
                <c:pt idx="3">
                  <c:v>5.0925000000000002</c:v>
                </c:pt>
                <c:pt idx="4">
                  <c:v>5.0475000000000003</c:v>
                </c:pt>
                <c:pt idx="5">
                  <c:v>4.9074999999999998</c:v>
                </c:pt>
                <c:pt idx="6">
                  <c:v>4.7525000000000004</c:v>
                </c:pt>
                <c:pt idx="7">
                  <c:v>4.6349999999999998</c:v>
                </c:pt>
                <c:pt idx="8">
                  <c:v>4.7324999999999999</c:v>
                </c:pt>
                <c:pt idx="9">
                  <c:v>4.8949999999999996</c:v>
                </c:pt>
                <c:pt idx="10">
                  <c:v>4.8563000000000001</c:v>
                </c:pt>
                <c:pt idx="11">
                  <c:v>4.9824999999999999</c:v>
                </c:pt>
                <c:pt idx="12">
                  <c:v>4.9950000000000001</c:v>
                </c:pt>
                <c:pt idx="13">
                  <c:v>4.9275000000000002</c:v>
                </c:pt>
                <c:pt idx="14">
                  <c:v>4.8624999999999998</c:v>
                </c:pt>
                <c:pt idx="15">
                  <c:v>4.8425000000000002</c:v>
                </c:pt>
                <c:pt idx="16">
                  <c:v>4.9850000000000003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F1-4ACF-A261-840F27AAB0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7621696"/>
        <c:axId val="177621304"/>
      </c:lineChart>
      <c:catAx>
        <c:axId val="17762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77621304"/>
        <c:crosses val="autoZero"/>
        <c:auto val="1"/>
        <c:lblAlgn val="ctr"/>
        <c:lblOffset val="100"/>
        <c:noMultiLvlLbl val="0"/>
      </c:catAx>
      <c:valAx>
        <c:axId val="177621304"/>
        <c:scaling>
          <c:orientation val="minMax"/>
          <c:min val="3.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Bu.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0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7762169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SOUTHERN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PLAINS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SORGHUM PRICES</a:t>
            </a: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12354059190877E-2"/>
          <c:y val="0.18519648072159994"/>
          <c:w val="0.8801664177753642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8.0538928571428574</c:v>
                </c:pt>
                <c:pt idx="1">
                  <c:v>8.0984285714285704</c:v>
                </c:pt>
                <c:pt idx="2">
                  <c:v>8.1516071428571415</c:v>
                </c:pt>
                <c:pt idx="3">
                  <c:v>8.3064999999999998</c:v>
                </c:pt>
                <c:pt idx="4">
                  <c:v>8.3044999999999991</c:v>
                </c:pt>
                <c:pt idx="5">
                  <c:v>8.3376428571428569</c:v>
                </c:pt>
                <c:pt idx="6">
                  <c:v>8.4321785714285706</c:v>
                </c:pt>
                <c:pt idx="7">
                  <c:v>8.609928571428572</c:v>
                </c:pt>
                <c:pt idx="8">
                  <c:v>8.6087500000000006</c:v>
                </c:pt>
                <c:pt idx="9">
                  <c:v>8.7490357142857142</c:v>
                </c:pt>
                <c:pt idx="10">
                  <c:v>8.6893571428571423</c:v>
                </c:pt>
                <c:pt idx="11">
                  <c:v>8.5960714285714275</c:v>
                </c:pt>
                <c:pt idx="12">
                  <c:v>8.7083571428571425</c:v>
                </c:pt>
                <c:pt idx="13">
                  <c:v>8.5722142857142849</c:v>
                </c:pt>
                <c:pt idx="14">
                  <c:v>8.7667499999999983</c:v>
                </c:pt>
                <c:pt idx="15">
                  <c:v>8.9439642857142854</c:v>
                </c:pt>
                <c:pt idx="16">
                  <c:v>9.1311428571428568</c:v>
                </c:pt>
                <c:pt idx="17">
                  <c:v>9.3940000000000001</c:v>
                </c:pt>
                <c:pt idx="18">
                  <c:v>9.1822142857142843</c:v>
                </c:pt>
                <c:pt idx="19">
                  <c:v>9.1935714285714276</c:v>
                </c:pt>
                <c:pt idx="20">
                  <c:v>9.1983928571428564</c:v>
                </c:pt>
                <c:pt idx="21">
                  <c:v>9.2312142857142838</c:v>
                </c:pt>
                <c:pt idx="22">
                  <c:v>9.413035714285714</c:v>
                </c:pt>
                <c:pt idx="23">
                  <c:v>9.1866071428571416</c:v>
                </c:pt>
                <c:pt idx="24">
                  <c:v>9.0258571428571432</c:v>
                </c:pt>
                <c:pt idx="25">
                  <c:v>8.8813928571428562</c:v>
                </c:pt>
                <c:pt idx="26">
                  <c:v>8.2099999999999991</c:v>
                </c:pt>
                <c:pt idx="27">
                  <c:v>8.300178571428571</c:v>
                </c:pt>
                <c:pt idx="28">
                  <c:v>8.0531428571428556</c:v>
                </c:pt>
                <c:pt idx="29">
                  <c:v>8.2007499999999993</c:v>
                </c:pt>
                <c:pt idx="30">
                  <c:v>8.0351785714285704</c:v>
                </c:pt>
                <c:pt idx="31">
                  <c:v>8.2047857142857143</c:v>
                </c:pt>
                <c:pt idx="32">
                  <c:v>8.0255214285714285</c:v>
                </c:pt>
                <c:pt idx="33">
                  <c:v>8.1152442857142848</c:v>
                </c:pt>
                <c:pt idx="34">
                  <c:v>8.053248571428572</c:v>
                </c:pt>
                <c:pt idx="35">
                  <c:v>8.0284628571428573</c:v>
                </c:pt>
                <c:pt idx="36">
                  <c:v>8.2126571428571431</c:v>
                </c:pt>
                <c:pt idx="37">
                  <c:v>8.348057142857142</c:v>
                </c:pt>
                <c:pt idx="38">
                  <c:v>8.3774285714285703</c:v>
                </c:pt>
                <c:pt idx="39">
                  <c:v>8.5409285714285712</c:v>
                </c:pt>
                <c:pt idx="40">
                  <c:v>8.5851071428571419</c:v>
                </c:pt>
                <c:pt idx="41">
                  <c:v>8.7204285714285703</c:v>
                </c:pt>
                <c:pt idx="42">
                  <c:v>8.891178571428572</c:v>
                </c:pt>
                <c:pt idx="43">
                  <c:v>8.8442499999999988</c:v>
                </c:pt>
                <c:pt idx="44">
                  <c:v>8.8181428571428562</c:v>
                </c:pt>
                <c:pt idx="45">
                  <c:v>8.8577857142857148</c:v>
                </c:pt>
                <c:pt idx="46">
                  <c:v>8.8801071428571419</c:v>
                </c:pt>
                <c:pt idx="47">
                  <c:v>8.8245000000000005</c:v>
                </c:pt>
                <c:pt idx="48">
                  <c:v>8.9167499999999986</c:v>
                </c:pt>
                <c:pt idx="49">
                  <c:v>8.9696785714285703</c:v>
                </c:pt>
                <c:pt idx="50">
                  <c:v>9.0842857142857145</c:v>
                </c:pt>
                <c:pt idx="51">
                  <c:v>9.1807499999999997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4A-4C22-AD60-93C1579FC9D8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12.007499999999999</c:v>
                </c:pt>
                <c:pt idx="1">
                  <c:v>12.333392857142856</c:v>
                </c:pt>
                <c:pt idx="2">
                  <c:v>12.444999999999999</c:v>
                </c:pt>
                <c:pt idx="3">
                  <c:v>12.538749999999999</c:v>
                </c:pt>
                <c:pt idx="4">
                  <c:v>12.409285714285714</c:v>
                </c:pt>
                <c:pt idx="5">
                  <c:v>12.328928571428571</c:v>
                </c:pt>
                <c:pt idx="6">
                  <c:v>12.428571428571427</c:v>
                </c:pt>
                <c:pt idx="7">
                  <c:v>12.153214285714284</c:v>
                </c:pt>
                <c:pt idx="8">
                  <c:v>11.739642857142856</c:v>
                </c:pt>
                <c:pt idx="9">
                  <c:v>11.276785714285714</c:v>
                </c:pt>
                <c:pt idx="10">
                  <c:v>11.656249999999998</c:v>
                </c:pt>
                <c:pt idx="11">
                  <c:v>11.632499999999999</c:v>
                </c:pt>
                <c:pt idx="12">
                  <c:v>11.961249999999998</c:v>
                </c:pt>
                <c:pt idx="13">
                  <c:v>11.842321428571427</c:v>
                </c:pt>
                <c:pt idx="14">
                  <c:v>12.01035714285714</c:v>
                </c:pt>
                <c:pt idx="15">
                  <c:v>12.163749999999999</c:v>
                </c:pt>
                <c:pt idx="16">
                  <c:v>11.504464285714285</c:v>
                </c:pt>
                <c:pt idx="17">
                  <c:v>11.736607142857141</c:v>
                </c:pt>
                <c:pt idx="18">
                  <c:v>11.102678571428571</c:v>
                </c:pt>
                <c:pt idx="19">
                  <c:v>10.450892857142856</c:v>
                </c:pt>
                <c:pt idx="20">
                  <c:v>11.254464285714285</c:v>
                </c:pt>
                <c:pt idx="21">
                  <c:v>11.294642857142856</c:v>
                </c:pt>
                <c:pt idx="22">
                  <c:v>11.611607142857142</c:v>
                </c:pt>
                <c:pt idx="23">
                  <c:v>11.694999999999999</c:v>
                </c:pt>
                <c:pt idx="24">
                  <c:v>12.360178571428571</c:v>
                </c:pt>
                <c:pt idx="25">
                  <c:v>10.598214285714285</c:v>
                </c:pt>
                <c:pt idx="26">
                  <c:v>9.8794642857142847</c:v>
                </c:pt>
                <c:pt idx="27">
                  <c:v>9.8244642857142832</c:v>
                </c:pt>
                <c:pt idx="28">
                  <c:v>9.9151785714285712</c:v>
                </c:pt>
                <c:pt idx="29">
                  <c:v>9.84375</c:v>
                </c:pt>
                <c:pt idx="30">
                  <c:v>8.8094642857142844</c:v>
                </c:pt>
                <c:pt idx="31">
                  <c:v>8.855714285714285</c:v>
                </c:pt>
                <c:pt idx="32">
                  <c:v>8.6710714285714285</c:v>
                </c:pt>
                <c:pt idx="33">
                  <c:v>8.6771428571428562</c:v>
                </c:pt>
                <c:pt idx="34">
                  <c:v>8.5312499999999982</c:v>
                </c:pt>
                <c:pt idx="35">
                  <c:v>8.7782142857142844</c:v>
                </c:pt>
                <c:pt idx="36">
                  <c:v>8.6755357142857132</c:v>
                </c:pt>
                <c:pt idx="37">
                  <c:v>8.6950000000000003</c:v>
                </c:pt>
                <c:pt idx="38">
                  <c:v>8.9316071428571409</c:v>
                </c:pt>
                <c:pt idx="39">
                  <c:v>9.1458928571428562</c:v>
                </c:pt>
                <c:pt idx="40">
                  <c:v>9.1191071428571426</c:v>
                </c:pt>
                <c:pt idx="41">
                  <c:v>9.2798214285714273</c:v>
                </c:pt>
                <c:pt idx="42">
                  <c:v>8.8199999999999985</c:v>
                </c:pt>
                <c:pt idx="43">
                  <c:v>8.6548214285714273</c:v>
                </c:pt>
                <c:pt idx="44">
                  <c:v>8.6487499999999997</c:v>
                </c:pt>
                <c:pt idx="45">
                  <c:v>8.7455357142857135</c:v>
                </c:pt>
                <c:pt idx="46">
                  <c:v>#N/A</c:v>
                </c:pt>
                <c:pt idx="47">
                  <c:v>8.5133928571428559</c:v>
                </c:pt>
                <c:pt idx="48">
                  <c:v>8.6205357142857135</c:v>
                </c:pt>
                <c:pt idx="49">
                  <c:v>8.4478571428571421</c:v>
                </c:pt>
                <c:pt idx="50">
                  <c:v>8.4673214285714273</c:v>
                </c:pt>
                <c:pt idx="51">
                  <c:v>8.4985714285714273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4A-4C22-AD60-93C1579FC9D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715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8.3601785714285715</c:v>
                </c:pt>
                <c:pt idx="1">
                  <c:v>8.2039285714285697</c:v>
                </c:pt>
                <c:pt idx="2">
                  <c:v>7.9583928571428562</c:v>
                </c:pt>
                <c:pt idx="3">
                  <c:v>8.0967857142857138</c:v>
                </c:pt>
                <c:pt idx="4">
                  <c:v>8.0164285714285715</c:v>
                </c:pt>
                <c:pt idx="5">
                  <c:v>7.7664285714285706</c:v>
                </c:pt>
                <c:pt idx="6">
                  <c:v>7.489642857142857</c:v>
                </c:pt>
                <c:pt idx="7">
                  <c:v>7.2798214285714273</c:v>
                </c:pt>
                <c:pt idx="8">
                  <c:v>7.4539285714285706</c:v>
                </c:pt>
                <c:pt idx="9">
                  <c:v>7.7798214285714282</c:v>
                </c:pt>
                <c:pt idx="10">
                  <c:v>7.7083928571428562</c:v>
                </c:pt>
                <c:pt idx="11">
                  <c:v>7.9003571428571417</c:v>
                </c:pt>
                <c:pt idx="12">
                  <c:v>7.9226785714285706</c:v>
                </c:pt>
                <c:pt idx="13">
                  <c:v>7.7128571428571426</c:v>
                </c:pt>
                <c:pt idx="14">
                  <c:v>7.5967857142857138</c:v>
                </c:pt>
                <c:pt idx="15">
                  <c:v>7.5610714285714282</c:v>
                </c:pt>
                <c:pt idx="16">
                  <c:v>7.8155357142857129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94A-4C22-AD60-93C1579FC9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6969176"/>
        <c:axId val="176969960"/>
      </c:lineChart>
      <c:catAx>
        <c:axId val="176969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76969960"/>
        <c:crosses val="autoZero"/>
        <c:auto val="1"/>
        <c:lblAlgn val="ctr"/>
        <c:lblOffset val="100"/>
        <c:noMultiLvlLbl val="0"/>
      </c:catAx>
      <c:valAx>
        <c:axId val="176969960"/>
        <c:scaling>
          <c:orientation val="minMax"/>
          <c:min val="6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0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7696917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KANSAS CITY SORGHUM PRICES</a:t>
            </a: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12354059190877E-2"/>
          <c:y val="0.18519648072159994"/>
          <c:w val="0.8801664177753642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7.9923928571428577</c:v>
                </c:pt>
                <c:pt idx="1">
                  <c:v>8.0451071428571428</c:v>
                </c:pt>
                <c:pt idx="2">
                  <c:v>8.0793214285714274</c:v>
                </c:pt>
                <c:pt idx="3">
                  <c:v>8.2458214285714284</c:v>
                </c:pt>
                <c:pt idx="4">
                  <c:v>8.2388214285714287</c:v>
                </c:pt>
                <c:pt idx="5">
                  <c:v>8.2039642857142852</c:v>
                </c:pt>
                <c:pt idx="6">
                  <c:v>8.2664642857142869</c:v>
                </c:pt>
                <c:pt idx="7">
                  <c:v>8.395428571428571</c:v>
                </c:pt>
                <c:pt idx="8">
                  <c:v>8.3702857142857141</c:v>
                </c:pt>
                <c:pt idx="9">
                  <c:v>8.5806428571428572</c:v>
                </c:pt>
                <c:pt idx="10">
                  <c:v>8.5203214285714299</c:v>
                </c:pt>
                <c:pt idx="11">
                  <c:v>8.3927142857142858</c:v>
                </c:pt>
                <c:pt idx="12">
                  <c:v>8.2342499999999994</c:v>
                </c:pt>
                <c:pt idx="13">
                  <c:v>8.3962857142857139</c:v>
                </c:pt>
                <c:pt idx="14">
                  <c:v>8.6306785714285716</c:v>
                </c:pt>
                <c:pt idx="15">
                  <c:v>8.8515357142857134</c:v>
                </c:pt>
                <c:pt idx="16">
                  <c:v>8.918392857142857</c:v>
                </c:pt>
                <c:pt idx="17">
                  <c:v>9.1390357142857148</c:v>
                </c:pt>
                <c:pt idx="18">
                  <c:v>8.8194642857142842</c:v>
                </c:pt>
                <c:pt idx="19">
                  <c:v>8.7586428571428563</c:v>
                </c:pt>
                <c:pt idx="20">
                  <c:v>8.918035714285713</c:v>
                </c:pt>
                <c:pt idx="21">
                  <c:v>9.0047499999999996</c:v>
                </c:pt>
                <c:pt idx="22">
                  <c:v>9.1022499999999997</c:v>
                </c:pt>
                <c:pt idx="23">
                  <c:v>8.9506428571428565</c:v>
                </c:pt>
                <c:pt idx="24">
                  <c:v>8.5437857142857148</c:v>
                </c:pt>
                <c:pt idx="25">
                  <c:v>8.4753928571428556</c:v>
                </c:pt>
                <c:pt idx="26">
                  <c:v>8.2044285714285703</c:v>
                </c:pt>
                <c:pt idx="27">
                  <c:v>8.3584642857142857</c:v>
                </c:pt>
                <c:pt idx="28">
                  <c:v>8.1611071428571424</c:v>
                </c:pt>
                <c:pt idx="29">
                  <c:v>8.3226428571428563</c:v>
                </c:pt>
                <c:pt idx="30">
                  <c:v>8.1666071428571421</c:v>
                </c:pt>
                <c:pt idx="31">
                  <c:v>8.1771428571428579</c:v>
                </c:pt>
                <c:pt idx="32">
                  <c:v>7.9048485714285714</c:v>
                </c:pt>
                <c:pt idx="33">
                  <c:v>8.0230714285714289</c:v>
                </c:pt>
                <c:pt idx="34">
                  <c:v>8.077241428571428</c:v>
                </c:pt>
                <c:pt idx="35">
                  <c:v>8.1088557142857134</c:v>
                </c:pt>
                <c:pt idx="36">
                  <c:v>8.1346728571428564</c:v>
                </c:pt>
                <c:pt idx="37">
                  <c:v>8.268674285714285</c:v>
                </c:pt>
                <c:pt idx="38">
                  <c:v>8.230535714285713</c:v>
                </c:pt>
                <c:pt idx="39">
                  <c:v>8.4772499999999997</c:v>
                </c:pt>
                <c:pt idx="40">
                  <c:v>8.4852857142857143</c:v>
                </c:pt>
                <c:pt idx="41">
                  <c:v>8.6083571428571428</c:v>
                </c:pt>
                <c:pt idx="42">
                  <c:v>8.854392857142857</c:v>
                </c:pt>
                <c:pt idx="43">
                  <c:v>8.8087857142857136</c:v>
                </c:pt>
                <c:pt idx="44">
                  <c:v>8.8357857142857146</c:v>
                </c:pt>
                <c:pt idx="45">
                  <c:v>8.738607142857143</c:v>
                </c:pt>
                <c:pt idx="46">
                  <c:v>8.7524285714285703</c:v>
                </c:pt>
                <c:pt idx="47">
                  <c:v>8.6862499999999976</c:v>
                </c:pt>
                <c:pt idx="48">
                  <c:v>8.8393928571428564</c:v>
                </c:pt>
                <c:pt idx="49">
                  <c:v>8.8681428571428569</c:v>
                </c:pt>
                <c:pt idx="50">
                  <c:v>8.9493928571428576</c:v>
                </c:pt>
                <c:pt idx="51">
                  <c:v>9.0371071428571419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4A-4C22-AD60-93C1579FC9D8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11.745535714285712</c:v>
                </c:pt>
                <c:pt idx="1">
                  <c:v>12.071428571428569</c:v>
                </c:pt>
                <c:pt idx="2">
                  <c:v>12.183035714285714</c:v>
                </c:pt>
                <c:pt idx="3">
                  <c:v>12.276785714285714</c:v>
                </c:pt>
                <c:pt idx="4">
                  <c:v>12.147321428571427</c:v>
                </c:pt>
                <c:pt idx="5">
                  <c:v>12.066964285714285</c:v>
                </c:pt>
                <c:pt idx="6">
                  <c:v>12.160714285714285</c:v>
                </c:pt>
                <c:pt idx="7">
                  <c:v>11.879464285714285</c:v>
                </c:pt>
                <c:pt idx="8">
                  <c:v>11.40625</c:v>
                </c:pt>
                <c:pt idx="9">
                  <c:v>11.098214285714285</c:v>
                </c:pt>
                <c:pt idx="10">
                  <c:v>11.477678571428571</c:v>
                </c:pt>
                <c:pt idx="11">
                  <c:v>11.90625</c:v>
                </c:pt>
                <c:pt idx="12">
                  <c:v>12.223214285714285</c:v>
                </c:pt>
                <c:pt idx="13">
                  <c:v>12.116071428571427</c:v>
                </c:pt>
                <c:pt idx="14">
                  <c:v>12.062499999999998</c:v>
                </c:pt>
                <c:pt idx="15">
                  <c:v>12.071428571428569</c:v>
                </c:pt>
                <c:pt idx="16">
                  <c:v>11.276785714285714</c:v>
                </c:pt>
                <c:pt idx="17">
                  <c:v>11.410714285714285</c:v>
                </c:pt>
                <c:pt idx="18">
                  <c:v>11.290178571428569</c:v>
                </c:pt>
                <c:pt idx="19">
                  <c:v>10.808035714285714</c:v>
                </c:pt>
                <c:pt idx="20">
                  <c:v>11.441964285714285</c:v>
                </c:pt>
                <c:pt idx="21">
                  <c:v>11.473214285714285</c:v>
                </c:pt>
                <c:pt idx="22">
                  <c:v>11.790178571428571</c:v>
                </c:pt>
                <c:pt idx="23">
                  <c:v>10.803571428571427</c:v>
                </c:pt>
                <c:pt idx="24">
                  <c:v>11.642857142857141</c:v>
                </c:pt>
                <c:pt idx="25">
                  <c:v>9.9732142857142847</c:v>
                </c:pt>
                <c:pt idx="26">
                  <c:v>9.5357142857142847</c:v>
                </c:pt>
                <c:pt idx="27">
                  <c:v>9.4375</c:v>
                </c:pt>
                <c:pt idx="28">
                  <c:v>10.21875</c:v>
                </c:pt>
                <c:pt idx="29">
                  <c:v>10.147321428571427</c:v>
                </c:pt>
                <c:pt idx="30">
                  <c:v>9.209821428571427</c:v>
                </c:pt>
                <c:pt idx="31">
                  <c:v>9.2544642857142847</c:v>
                </c:pt>
                <c:pt idx="32">
                  <c:v>9.0714285714285712</c:v>
                </c:pt>
                <c:pt idx="33">
                  <c:v>9.0580357142857135</c:v>
                </c:pt>
                <c:pt idx="34">
                  <c:v>8.9866071428571423</c:v>
                </c:pt>
                <c:pt idx="35">
                  <c:v>9.1294642857142847</c:v>
                </c:pt>
                <c:pt idx="36">
                  <c:v>9.0267857142857135</c:v>
                </c:pt>
                <c:pt idx="37">
                  <c:v>8.9330357142857135</c:v>
                </c:pt>
                <c:pt idx="38">
                  <c:v>9.1696428571428559</c:v>
                </c:pt>
                <c:pt idx="39">
                  <c:v>9.3303571428571406</c:v>
                </c:pt>
                <c:pt idx="40">
                  <c:v>9.303571428571427</c:v>
                </c:pt>
                <c:pt idx="41">
                  <c:v>9.4642857142857135</c:v>
                </c:pt>
                <c:pt idx="42">
                  <c:v>9.0044642857142865</c:v>
                </c:pt>
                <c:pt idx="43">
                  <c:v>9.0178571428571423</c:v>
                </c:pt>
                <c:pt idx="44">
                  <c:v>8.9821428571428559</c:v>
                </c:pt>
                <c:pt idx="45">
                  <c:v>9.1026785714285712</c:v>
                </c:pt>
                <c:pt idx="46">
                  <c:v>#N/A</c:v>
                </c:pt>
                <c:pt idx="47">
                  <c:v>9.15625</c:v>
                </c:pt>
                <c:pt idx="48">
                  <c:v>9.2499999999999982</c:v>
                </c:pt>
                <c:pt idx="49">
                  <c:v>9.09375</c:v>
                </c:pt>
                <c:pt idx="50">
                  <c:v>8.9732142857142847</c:v>
                </c:pt>
                <c:pt idx="51">
                  <c:v>9.0044642857142865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4A-4C22-AD60-93C1579FC9D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715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8.9553571428571406</c:v>
                </c:pt>
                <c:pt idx="1">
                  <c:v>8.7991071428571423</c:v>
                </c:pt>
                <c:pt idx="2">
                  <c:v>8.553571428571427</c:v>
                </c:pt>
                <c:pt idx="3">
                  <c:v>8.6919642857142847</c:v>
                </c:pt>
                <c:pt idx="4">
                  <c:v>8.6116071428571423</c:v>
                </c:pt>
                <c:pt idx="5">
                  <c:v>8.3616071428571423</c:v>
                </c:pt>
                <c:pt idx="6">
                  <c:v>8.084821428571427</c:v>
                </c:pt>
                <c:pt idx="7">
                  <c:v>7.8749999999999991</c:v>
                </c:pt>
                <c:pt idx="8">
                  <c:v>8.0491071428571423</c:v>
                </c:pt>
                <c:pt idx="9">
                  <c:v>8.178571428571427</c:v>
                </c:pt>
                <c:pt idx="10">
                  <c:v>8.1026785714285694</c:v>
                </c:pt>
                <c:pt idx="11">
                  <c:v>8.2276785714285712</c:v>
                </c:pt>
                <c:pt idx="12">
                  <c:v>8.25</c:v>
                </c:pt>
                <c:pt idx="13">
                  <c:v>8.1294642857142847</c:v>
                </c:pt>
                <c:pt idx="14">
                  <c:v>8.0133928571428559</c:v>
                </c:pt>
                <c:pt idx="15">
                  <c:v>7.9776785714285712</c:v>
                </c:pt>
                <c:pt idx="16">
                  <c:v>8.2321428571428577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94A-4C22-AD60-93C1579FC9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6969176"/>
        <c:axId val="176969960"/>
      </c:lineChart>
      <c:catAx>
        <c:axId val="176969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76969960"/>
        <c:crosses val="autoZero"/>
        <c:auto val="1"/>
        <c:lblAlgn val="ctr"/>
        <c:lblOffset val="100"/>
        <c:noMultiLvlLbl val="0"/>
      </c:catAx>
      <c:valAx>
        <c:axId val="176969960"/>
        <c:scaling>
          <c:orientation val="minMax"/>
          <c:min val="6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0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7696917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CENTRAL ILLINOIS SOYBEAN MEAL (48%) PRICES</a:t>
            </a: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081206444022078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361.28999999999996</c:v>
                </c:pt>
                <c:pt idx="1">
                  <c:v>364.34</c:v>
                </c:pt>
                <c:pt idx="2">
                  <c:v>356.2</c:v>
                </c:pt>
                <c:pt idx="3">
                  <c:v>355.54</c:v>
                </c:pt>
                <c:pt idx="4">
                  <c:v>362.71999999999997</c:v>
                </c:pt>
                <c:pt idx="5">
                  <c:v>367.18</c:v>
                </c:pt>
                <c:pt idx="6">
                  <c:v>372.28000000000003</c:v>
                </c:pt>
                <c:pt idx="7">
                  <c:v>373.79999999999995</c:v>
                </c:pt>
                <c:pt idx="8">
                  <c:v>380.34</c:v>
                </c:pt>
                <c:pt idx="9">
                  <c:v>381.26000000000005</c:v>
                </c:pt>
                <c:pt idx="10">
                  <c:v>378.52000000000004</c:v>
                </c:pt>
                <c:pt idx="11">
                  <c:v>382.15999999999997</c:v>
                </c:pt>
                <c:pt idx="12">
                  <c:v>377.28</c:v>
                </c:pt>
                <c:pt idx="13">
                  <c:v>380.74</c:v>
                </c:pt>
                <c:pt idx="14">
                  <c:v>373.8</c:v>
                </c:pt>
                <c:pt idx="15">
                  <c:v>374.15999999999997</c:v>
                </c:pt>
                <c:pt idx="16">
                  <c:v>374.66999999999996</c:v>
                </c:pt>
                <c:pt idx="17">
                  <c:v>371.93999999999994</c:v>
                </c:pt>
                <c:pt idx="18">
                  <c:v>370.72</c:v>
                </c:pt>
                <c:pt idx="19">
                  <c:v>367.58000000000004</c:v>
                </c:pt>
                <c:pt idx="20">
                  <c:v>361.41999999999996</c:v>
                </c:pt>
                <c:pt idx="21">
                  <c:v>365.41999999999996</c:v>
                </c:pt>
                <c:pt idx="22">
                  <c:v>363.2</c:v>
                </c:pt>
                <c:pt idx="23">
                  <c:v>361.32</c:v>
                </c:pt>
                <c:pt idx="24">
                  <c:v>356.1</c:v>
                </c:pt>
                <c:pt idx="25">
                  <c:v>356.74</c:v>
                </c:pt>
                <c:pt idx="26">
                  <c:v>355.83000000000004</c:v>
                </c:pt>
                <c:pt idx="27">
                  <c:v>351.32</c:v>
                </c:pt>
                <c:pt idx="28">
                  <c:v>349.76</c:v>
                </c:pt>
                <c:pt idx="29">
                  <c:v>361.7</c:v>
                </c:pt>
                <c:pt idx="30">
                  <c:v>358.1</c:v>
                </c:pt>
                <c:pt idx="31">
                  <c:v>361.96000000000004</c:v>
                </c:pt>
                <c:pt idx="32">
                  <c:v>360.66</c:v>
                </c:pt>
                <c:pt idx="33">
                  <c:v>356.34</c:v>
                </c:pt>
                <c:pt idx="34">
                  <c:v>345.09</c:v>
                </c:pt>
                <c:pt idx="35">
                  <c:v>346.38</c:v>
                </c:pt>
                <c:pt idx="36">
                  <c:v>347.16</c:v>
                </c:pt>
                <c:pt idx="37">
                  <c:v>356.95</c:v>
                </c:pt>
                <c:pt idx="38">
                  <c:v>350.46</c:v>
                </c:pt>
                <c:pt idx="39">
                  <c:v>353.32</c:v>
                </c:pt>
                <c:pt idx="40">
                  <c:v>358.64</c:v>
                </c:pt>
                <c:pt idx="41">
                  <c:v>361.94000000000005</c:v>
                </c:pt>
                <c:pt idx="42">
                  <c:v>355.52</c:v>
                </c:pt>
                <c:pt idx="43">
                  <c:v>357.55999999999995</c:v>
                </c:pt>
                <c:pt idx="44">
                  <c:v>356.88</c:v>
                </c:pt>
                <c:pt idx="45">
                  <c:v>361.7</c:v>
                </c:pt>
                <c:pt idx="46">
                  <c:v>361.44999999999993</c:v>
                </c:pt>
                <c:pt idx="47">
                  <c:v>360.68</c:v>
                </c:pt>
                <c:pt idx="48">
                  <c:v>370.12</c:v>
                </c:pt>
                <c:pt idx="49">
                  <c:v>368.26000000000005</c:v>
                </c:pt>
                <c:pt idx="50">
                  <c:v>374.46</c:v>
                </c:pt>
                <c:pt idx="51">
                  <c:v>363.82500000000005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18-4E0D-AAB0-856F9CE90508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505.1</c:v>
                </c:pt>
                <c:pt idx="1">
                  <c:v>481.3</c:v>
                </c:pt>
                <c:pt idx="2">
                  <c:v>466.7</c:v>
                </c:pt>
                <c:pt idx="3">
                  <c:v>476.5</c:v>
                </c:pt>
                <c:pt idx="4">
                  <c:v>500.5</c:v>
                </c:pt>
                <c:pt idx="5">
                  <c:v>503.4</c:v>
                </c:pt>
                <c:pt idx="6">
                  <c:v>495.1</c:v>
                </c:pt>
                <c:pt idx="7">
                  <c:v>503.1</c:v>
                </c:pt>
                <c:pt idx="8">
                  <c:v>504.1</c:v>
                </c:pt>
                <c:pt idx="9">
                  <c:v>506.8</c:v>
                </c:pt>
                <c:pt idx="10">
                  <c:v>478</c:v>
                </c:pt>
                <c:pt idx="11">
                  <c:v>457.1</c:v>
                </c:pt>
                <c:pt idx="12">
                  <c:v>476</c:v>
                </c:pt>
                <c:pt idx="13">
                  <c:v>463.3</c:v>
                </c:pt>
                <c:pt idx="14">
                  <c:v>468.7</c:v>
                </c:pt>
                <c:pt idx="15">
                  <c:v>453.7</c:v>
                </c:pt>
                <c:pt idx="16">
                  <c:v>443.3</c:v>
                </c:pt>
                <c:pt idx="17">
                  <c:v>432.1</c:v>
                </c:pt>
                <c:pt idx="18">
                  <c:v>438.9</c:v>
                </c:pt>
                <c:pt idx="19">
                  <c:v>415.1</c:v>
                </c:pt>
                <c:pt idx="20">
                  <c:v>408.2</c:v>
                </c:pt>
                <c:pt idx="21">
                  <c:v>403.8</c:v>
                </c:pt>
                <c:pt idx="22">
                  <c:v>402.2</c:v>
                </c:pt>
                <c:pt idx="23">
                  <c:v>421.4</c:v>
                </c:pt>
                <c:pt idx="24">
                  <c:v>415.7</c:v>
                </c:pt>
                <c:pt idx="25">
                  <c:v>424.2</c:v>
                </c:pt>
                <c:pt idx="26">
                  <c:v>414.6</c:v>
                </c:pt>
                <c:pt idx="27">
                  <c:v>435.8</c:v>
                </c:pt>
                <c:pt idx="28">
                  <c:v>454.8</c:v>
                </c:pt>
                <c:pt idx="29">
                  <c:v>467.4</c:v>
                </c:pt>
                <c:pt idx="30">
                  <c:v>456.35</c:v>
                </c:pt>
                <c:pt idx="31">
                  <c:v>434.3</c:v>
                </c:pt>
                <c:pt idx="32">
                  <c:v>427.9</c:v>
                </c:pt>
                <c:pt idx="33">
                  <c:v>436.65</c:v>
                </c:pt>
                <c:pt idx="34">
                  <c:v>423.95</c:v>
                </c:pt>
                <c:pt idx="35">
                  <c:v>420.7</c:v>
                </c:pt>
                <c:pt idx="36">
                  <c:v>411.6</c:v>
                </c:pt>
                <c:pt idx="37">
                  <c:v>405.7</c:v>
                </c:pt>
                <c:pt idx="38">
                  <c:v>393.4</c:v>
                </c:pt>
                <c:pt idx="39">
                  <c:v>378.35</c:v>
                </c:pt>
                <c:pt idx="40">
                  <c:v>398.5</c:v>
                </c:pt>
                <c:pt idx="41">
                  <c:v>430.4</c:v>
                </c:pt>
                <c:pt idx="42">
                  <c:v>457.4</c:v>
                </c:pt>
                <c:pt idx="43">
                  <c:v>457.6</c:v>
                </c:pt>
                <c:pt idx="44">
                  <c:v>465.9</c:v>
                </c:pt>
                <c:pt idx="45">
                  <c:v>469.3</c:v>
                </c:pt>
                <c:pt idx="46">
                  <c:v>#N/A</c:v>
                </c:pt>
                <c:pt idx="47">
                  <c:v>447.5</c:v>
                </c:pt>
                <c:pt idx="48">
                  <c:v>439.2</c:v>
                </c:pt>
                <c:pt idx="49">
                  <c:v>440.6</c:v>
                </c:pt>
                <c:pt idx="50">
                  <c:v>435.1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18-4E0D-AAB0-856F9CE9050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715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389.5</c:v>
                </c:pt>
                <c:pt idx="1">
                  <c:v>380.1</c:v>
                </c:pt>
                <c:pt idx="2">
                  <c:v>374.5</c:v>
                </c:pt>
                <c:pt idx="3">
                  <c:v>369.5</c:v>
                </c:pt>
                <c:pt idx="4">
                  <c:v>366.1</c:v>
                </c:pt>
                <c:pt idx="5">
                  <c:v>368.3</c:v>
                </c:pt>
                <c:pt idx="6">
                  <c:v>367.1</c:v>
                </c:pt>
                <c:pt idx="7">
                  <c:v>353</c:v>
                </c:pt>
                <c:pt idx="8">
                  <c:v>355.5</c:v>
                </c:pt>
                <c:pt idx="9">
                  <c:v>367.35</c:v>
                </c:pt>
                <c:pt idx="10">
                  <c:v>360.7</c:v>
                </c:pt>
                <c:pt idx="11">
                  <c:v>364.6</c:v>
                </c:pt>
                <c:pt idx="12">
                  <c:v>362.7</c:v>
                </c:pt>
                <c:pt idx="13">
                  <c:v>358.1</c:v>
                </c:pt>
                <c:pt idx="14">
                  <c:v>358.4</c:v>
                </c:pt>
                <c:pt idx="15">
                  <c:v>357.7</c:v>
                </c:pt>
                <c:pt idx="16">
                  <c:v>354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B18-4E0D-AAB0-856F9CE905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0726160"/>
        <c:axId val="130726552"/>
      </c:lineChart>
      <c:catAx>
        <c:axId val="13072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30726552"/>
        <c:crosses val="autoZero"/>
        <c:auto val="1"/>
        <c:lblAlgn val="ctr"/>
        <c:lblOffset val="100"/>
        <c:tickLblSkip val="13"/>
        <c:noMultiLvlLbl val="0"/>
      </c:catAx>
      <c:valAx>
        <c:axId val="130726552"/>
        <c:scaling>
          <c:orientation val="minMax"/>
          <c:min val="27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Ton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3072616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CENTRAL ILLINOIS SOYBEAN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PRICES</a:t>
            </a: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12354059190877E-2"/>
          <c:y val="0.18519648072159994"/>
          <c:w val="0.9129180242555886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11.1099</c:v>
                </c:pt>
                <c:pt idx="1">
                  <c:v>11.164400000000001</c:v>
                </c:pt>
                <c:pt idx="2">
                  <c:v>11.148899999999999</c:v>
                </c:pt>
                <c:pt idx="3">
                  <c:v>11.193700000000002</c:v>
                </c:pt>
                <c:pt idx="4">
                  <c:v>11.349500000000001</c:v>
                </c:pt>
                <c:pt idx="5">
                  <c:v>11.428100000000001</c:v>
                </c:pt>
                <c:pt idx="6">
                  <c:v>11.565299999999999</c:v>
                </c:pt>
                <c:pt idx="7">
                  <c:v>11.791299999999998</c:v>
                </c:pt>
                <c:pt idx="8">
                  <c:v>11.8246</c:v>
                </c:pt>
                <c:pt idx="9">
                  <c:v>11.847100000000001</c:v>
                </c:pt>
                <c:pt idx="10">
                  <c:v>11.6572</c:v>
                </c:pt>
                <c:pt idx="11">
                  <c:v>11.754999999999999</c:v>
                </c:pt>
                <c:pt idx="12">
                  <c:v>11.636900000000001</c:v>
                </c:pt>
                <c:pt idx="13">
                  <c:v>11.732099999999999</c:v>
                </c:pt>
                <c:pt idx="14">
                  <c:v>11.883799999999999</c:v>
                </c:pt>
                <c:pt idx="15">
                  <c:v>12.154599999999999</c:v>
                </c:pt>
                <c:pt idx="16">
                  <c:v>11.967699999999999</c:v>
                </c:pt>
                <c:pt idx="17">
                  <c:v>12.0215</c:v>
                </c:pt>
                <c:pt idx="18">
                  <c:v>11.847</c:v>
                </c:pt>
                <c:pt idx="19">
                  <c:v>11.874600000000001</c:v>
                </c:pt>
                <c:pt idx="20">
                  <c:v>11.98</c:v>
                </c:pt>
                <c:pt idx="21">
                  <c:v>12.1671</c:v>
                </c:pt>
                <c:pt idx="22">
                  <c:v>12.1769</c:v>
                </c:pt>
                <c:pt idx="23">
                  <c:v>11.548960000000001</c:v>
                </c:pt>
                <c:pt idx="24">
                  <c:v>11.353400000000002</c:v>
                </c:pt>
                <c:pt idx="25">
                  <c:v>11.6774</c:v>
                </c:pt>
                <c:pt idx="26">
                  <c:v>11.289</c:v>
                </c:pt>
                <c:pt idx="27">
                  <c:v>11.4758</c:v>
                </c:pt>
                <c:pt idx="28">
                  <c:v>11.253199999999998</c:v>
                </c:pt>
                <c:pt idx="29">
                  <c:v>11.559000000000001</c:v>
                </c:pt>
                <c:pt idx="30">
                  <c:v>11.287400000000002</c:v>
                </c:pt>
                <c:pt idx="31">
                  <c:v>11.317400000000001</c:v>
                </c:pt>
                <c:pt idx="32">
                  <c:v>11.073599999999999</c:v>
                </c:pt>
                <c:pt idx="33">
                  <c:v>11.074999999999999</c:v>
                </c:pt>
                <c:pt idx="34">
                  <c:v>10.864000000000001</c:v>
                </c:pt>
                <c:pt idx="35">
                  <c:v>10.769300000000001</c:v>
                </c:pt>
                <c:pt idx="36">
                  <c:v>10.928700000000001</c:v>
                </c:pt>
                <c:pt idx="37">
                  <c:v>10.999599999999999</c:v>
                </c:pt>
                <c:pt idx="38">
                  <c:v>10.6615</c:v>
                </c:pt>
                <c:pt idx="39">
                  <c:v>10.6363</c:v>
                </c:pt>
                <c:pt idx="40">
                  <c:v>10.709300000000001</c:v>
                </c:pt>
                <c:pt idx="41">
                  <c:v>10.7989</c:v>
                </c:pt>
                <c:pt idx="42">
                  <c:v>10.807499999999999</c:v>
                </c:pt>
                <c:pt idx="43">
                  <c:v>10.908200000000001</c:v>
                </c:pt>
                <c:pt idx="44">
                  <c:v>11.141399999999999</c:v>
                </c:pt>
                <c:pt idx="45">
                  <c:v>11.2813</c:v>
                </c:pt>
                <c:pt idx="46">
                  <c:v>11.357199999999999</c:v>
                </c:pt>
                <c:pt idx="47">
                  <c:v>11.3085</c:v>
                </c:pt>
                <c:pt idx="48">
                  <c:v>11.486699999999999</c:v>
                </c:pt>
                <c:pt idx="49">
                  <c:v>11.469100000000001</c:v>
                </c:pt>
                <c:pt idx="50">
                  <c:v>11.705200000000001</c:v>
                </c:pt>
                <c:pt idx="51">
                  <c:v>11.8307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18-4E0D-AAB0-856F9CE90508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14.7675</c:v>
                </c:pt>
                <c:pt idx="1">
                  <c:v>15.225</c:v>
                </c:pt>
                <c:pt idx="2">
                  <c:v>15.1975</c:v>
                </c:pt>
                <c:pt idx="3">
                  <c:v>15.297000000000001</c:v>
                </c:pt>
                <c:pt idx="4">
                  <c:v>15.448499999999999</c:v>
                </c:pt>
                <c:pt idx="5">
                  <c:v>15.314500000000001</c:v>
                </c:pt>
                <c:pt idx="6">
                  <c:v>15.393000000000001</c:v>
                </c:pt>
                <c:pt idx="7">
                  <c:v>15.5205</c:v>
                </c:pt>
                <c:pt idx="8">
                  <c:v>15.4315</c:v>
                </c:pt>
                <c:pt idx="9">
                  <c:v>15.333500000000001</c:v>
                </c:pt>
                <c:pt idx="10">
                  <c:v>15.145</c:v>
                </c:pt>
                <c:pt idx="11">
                  <c:v>14.445</c:v>
                </c:pt>
                <c:pt idx="12">
                  <c:v>15.045</c:v>
                </c:pt>
                <c:pt idx="13">
                  <c:v>15.106999999999999</c:v>
                </c:pt>
                <c:pt idx="14">
                  <c:v>15.188000000000001</c:v>
                </c:pt>
                <c:pt idx="15">
                  <c:v>15.223000000000001</c:v>
                </c:pt>
                <c:pt idx="16">
                  <c:v>14.493499999999999</c:v>
                </c:pt>
                <c:pt idx="17">
                  <c:v>14.6275</c:v>
                </c:pt>
                <c:pt idx="18">
                  <c:v>14.515000000000001</c:v>
                </c:pt>
                <c:pt idx="19">
                  <c:v>13.7285</c:v>
                </c:pt>
                <c:pt idx="20">
                  <c:v>13.651999999999999</c:v>
                </c:pt>
                <c:pt idx="21">
                  <c:v>13.744999999999999</c:v>
                </c:pt>
                <c:pt idx="22">
                  <c:v>14.092499999999999</c:v>
                </c:pt>
                <c:pt idx="23">
                  <c:v>14.6145</c:v>
                </c:pt>
                <c:pt idx="24">
                  <c:v>15.021000000000001</c:v>
                </c:pt>
                <c:pt idx="25">
                  <c:v>14.628</c:v>
                </c:pt>
                <c:pt idx="26">
                  <c:v>15.16</c:v>
                </c:pt>
                <c:pt idx="27">
                  <c:v>15.387499999999999</c:v>
                </c:pt>
                <c:pt idx="28">
                  <c:v>15.238</c:v>
                </c:pt>
                <c:pt idx="29">
                  <c:v>15.038</c:v>
                </c:pt>
                <c:pt idx="30">
                  <c:v>14.4025</c:v>
                </c:pt>
                <c:pt idx="31">
                  <c:v>14.442500000000001</c:v>
                </c:pt>
                <c:pt idx="32">
                  <c:v>14.27</c:v>
                </c:pt>
                <c:pt idx="33">
                  <c:v>14.5375</c:v>
                </c:pt>
                <c:pt idx="34">
                  <c:v>14.137499999999999</c:v>
                </c:pt>
                <c:pt idx="35">
                  <c:v>13.615</c:v>
                </c:pt>
                <c:pt idx="36">
                  <c:v>13.555</c:v>
                </c:pt>
                <c:pt idx="37">
                  <c:v>12.8675</c:v>
                </c:pt>
                <c:pt idx="38">
                  <c:v>12.824999999999999</c:v>
                </c:pt>
                <c:pt idx="39">
                  <c:v>12.5275</c:v>
                </c:pt>
                <c:pt idx="40">
                  <c:v>12.654</c:v>
                </c:pt>
                <c:pt idx="41">
                  <c:v>13.045</c:v>
                </c:pt>
                <c:pt idx="42">
                  <c:v>12.815</c:v>
                </c:pt>
                <c:pt idx="43">
                  <c:v>13.192500000000001</c:v>
                </c:pt>
                <c:pt idx="44">
                  <c:v>13.429</c:v>
                </c:pt>
                <c:pt idx="45">
                  <c:v>13.548500000000001</c:v>
                </c:pt>
                <c:pt idx="46">
                  <c:v>#N/A</c:v>
                </c:pt>
                <c:pt idx="47">
                  <c:v>13.2895</c:v>
                </c:pt>
                <c:pt idx="48">
                  <c:v>13.015499999999999</c:v>
                </c:pt>
                <c:pt idx="49">
                  <c:v>13.052</c:v>
                </c:pt>
                <c:pt idx="50">
                  <c:v>12.932499999999999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18-4E0D-AAB0-856F9CE9050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715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12.654999999999999</c:v>
                </c:pt>
                <c:pt idx="1">
                  <c:v>12.353</c:v>
                </c:pt>
                <c:pt idx="2">
                  <c:v>12.170999999999999</c:v>
                </c:pt>
                <c:pt idx="3">
                  <c:v>12.292</c:v>
                </c:pt>
                <c:pt idx="4">
                  <c:v>12.118499999999999</c:v>
                </c:pt>
                <c:pt idx="5">
                  <c:v>12.023</c:v>
                </c:pt>
                <c:pt idx="6">
                  <c:v>11.7125</c:v>
                </c:pt>
                <c:pt idx="7">
                  <c:v>11.531499999999999</c:v>
                </c:pt>
                <c:pt idx="8">
                  <c:v>11.3635</c:v>
                </c:pt>
                <c:pt idx="9">
                  <c:v>11.7065</c:v>
                </c:pt>
                <c:pt idx="10">
                  <c:v>11.996499999999999</c:v>
                </c:pt>
                <c:pt idx="11">
                  <c:v>12.154</c:v>
                </c:pt>
                <c:pt idx="12">
                  <c:v>11.913</c:v>
                </c:pt>
                <c:pt idx="13">
                  <c:v>11.816000000000001</c:v>
                </c:pt>
                <c:pt idx="14">
                  <c:v>11.612500000000001</c:v>
                </c:pt>
                <c:pt idx="15">
                  <c:v>11.3805</c:v>
                </c:pt>
                <c:pt idx="16">
                  <c:v>11.679500000000001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B18-4E0D-AAB0-856F9CE905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2000128"/>
        <c:axId val="282000520"/>
      </c:lineChart>
      <c:catAx>
        <c:axId val="28200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82000520"/>
        <c:crosses val="autoZero"/>
        <c:auto val="1"/>
        <c:lblAlgn val="ctr"/>
        <c:lblOffset val="100"/>
        <c:noMultiLvlLbl val="0"/>
      </c:catAx>
      <c:valAx>
        <c:axId val="282000520"/>
        <c:scaling>
          <c:orientation val="minMax"/>
          <c:min val="8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Bu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0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28200012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DISTILLERS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GRAIN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baseline="0" dirty="0"/>
              <a:t>Iowa – Northeast, </a:t>
            </a: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8356186080188258E-2"/>
          <c:y val="0.18519648072159994"/>
          <c:w val="0.90068060457960009"/>
          <c:h val="0.673739048464012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Dried w/ Solubles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Sheet1!$A$2:$A$105</c:f>
              <c:strCache>
                <c:ptCount val="92"/>
                <c:pt idx="0">
                  <c:v>JAN 2023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  <c:pt idx="52">
                  <c:v>JAN 2024</c:v>
                </c:pt>
                <c:pt idx="65">
                  <c:v>Apr</c:v>
                </c:pt>
                <c:pt idx="78">
                  <c:v>Jul</c:v>
                </c:pt>
                <c:pt idx="91">
                  <c:v>Oct</c:v>
                </c:pt>
              </c:strCache>
            </c:strRef>
          </c:cat>
          <c:val>
            <c:numRef>
              <c:f>Sheet1!$B$2:$B$105</c:f>
              <c:numCache>
                <c:formatCode>General</c:formatCode>
                <c:ptCount val="104"/>
                <c:pt idx="0">
                  <c:v>267.5</c:v>
                </c:pt>
                <c:pt idx="1">
                  <c:v>262.5</c:v>
                </c:pt>
                <c:pt idx="2">
                  <c:v>267.5</c:v>
                </c:pt>
                <c:pt idx="3">
                  <c:v>267.5</c:v>
                </c:pt>
                <c:pt idx="4">
                  <c:v>267.5</c:v>
                </c:pt>
                <c:pt idx="5">
                  <c:v>267.5</c:v>
                </c:pt>
                <c:pt idx="6">
                  <c:v>260</c:v>
                </c:pt>
                <c:pt idx="7">
                  <c:v>256.5</c:v>
                </c:pt>
                <c:pt idx="8">
                  <c:v>250</c:v>
                </c:pt>
                <c:pt idx="9">
                  <c:v>247.5</c:v>
                </c:pt>
                <c:pt idx="10">
                  <c:v>247.5</c:v>
                </c:pt>
                <c:pt idx="11">
                  <c:v>246</c:v>
                </c:pt>
                <c:pt idx="12">
                  <c:v>242.5</c:v>
                </c:pt>
                <c:pt idx="13">
                  <c:v>243.33000183105469</c:v>
                </c:pt>
                <c:pt idx="14">
                  <c:v>242.33000183105469</c:v>
                </c:pt>
                <c:pt idx="15">
                  <c:v>246</c:v>
                </c:pt>
                <c:pt idx="16">
                  <c:v>245</c:v>
                </c:pt>
                <c:pt idx="17">
                  <c:v>236.5</c:v>
                </c:pt>
                <c:pt idx="18">
                  <c:v>229</c:v>
                </c:pt>
                <c:pt idx="19">
                  <c:v>220</c:v>
                </c:pt>
                <c:pt idx="20">
                  <c:v>217.5</c:v>
                </c:pt>
                <c:pt idx="21">
                  <c:v>207.5</c:v>
                </c:pt>
                <c:pt idx="22">
                  <c:v>197.5</c:v>
                </c:pt>
                <c:pt idx="23">
                  <c:v>192.5</c:v>
                </c:pt>
                <c:pt idx="24">
                  <c:v>195</c:v>
                </c:pt>
                <c:pt idx="25">
                  <c:v>192.5</c:v>
                </c:pt>
                <c:pt idx="26">
                  <c:v>192.5</c:v>
                </c:pt>
                <c:pt idx="27">
                  <c:v>185</c:v>
                </c:pt>
                <c:pt idx="28">
                  <c:v>195</c:v>
                </c:pt>
                <c:pt idx="29">
                  <c:v>195</c:v>
                </c:pt>
                <c:pt idx="30">
                  <c:v>190</c:v>
                </c:pt>
                <c:pt idx="31">
                  <c:v>195</c:v>
                </c:pt>
                <c:pt idx="32">
                  <c:v>190</c:v>
                </c:pt>
                <c:pt idx="33">
                  <c:v>187.5</c:v>
                </c:pt>
                <c:pt idx="34">
                  <c:v>187.5</c:v>
                </c:pt>
                <c:pt idx="35">
                  <c:v>187.5</c:v>
                </c:pt>
                <c:pt idx="36">
                  <c:v>187.5</c:v>
                </c:pt>
                <c:pt idx="37">
                  <c:v>185</c:v>
                </c:pt>
                <c:pt idx="38">
                  <c:v>184</c:v>
                </c:pt>
                <c:pt idx="39">
                  <c:v>184</c:v>
                </c:pt>
                <c:pt idx="40">
                  <c:v>180</c:v>
                </c:pt>
                <c:pt idx="41">
                  <c:v>180</c:v>
                </c:pt>
                <c:pt idx="42">
                  <c:v>182.5</c:v>
                </c:pt>
                <c:pt idx="43">
                  <c:v>187.5</c:v>
                </c:pt>
                <c:pt idx="44">
                  <c:v>196.5</c:v>
                </c:pt>
                <c:pt idx="45">
                  <c:v>196.5</c:v>
                </c:pt>
                <c:pt idx="46">
                  <c:v>#N/A</c:v>
                </c:pt>
                <c:pt idx="47">
                  <c:v>210</c:v>
                </c:pt>
                <c:pt idx="48">
                  <c:v>210</c:v>
                </c:pt>
                <c:pt idx="49">
                  <c:v>207.5</c:v>
                </c:pt>
                <c:pt idx="50">
                  <c:v>207.5</c:v>
                </c:pt>
                <c:pt idx="51">
                  <c:v>#N/A</c:v>
                </c:pt>
                <c:pt idx="52">
                  <c:v>202.5</c:v>
                </c:pt>
                <c:pt idx="53">
                  <c:v>187.5</c:v>
                </c:pt>
                <c:pt idx="54">
                  <c:v>185</c:v>
                </c:pt>
                <c:pt idx="55">
                  <c:v>185</c:v>
                </c:pt>
                <c:pt idx="56">
                  <c:v>185</c:v>
                </c:pt>
                <c:pt idx="57">
                  <c:v>187.5</c:v>
                </c:pt>
                <c:pt idx="58">
                  <c:v>187.5</c:v>
                </c:pt>
                <c:pt idx="59">
                  <c:v>187.5</c:v>
                </c:pt>
                <c:pt idx="60">
                  <c:v>182.5</c:v>
                </c:pt>
                <c:pt idx="61">
                  <c:v>177.5</c:v>
                </c:pt>
                <c:pt idx="62">
                  <c:v>172.5</c:v>
                </c:pt>
                <c:pt idx="63">
                  <c:v>172.5</c:v>
                </c:pt>
                <c:pt idx="64">
                  <c:v>167.5</c:v>
                </c:pt>
                <c:pt idx="65">
                  <c:v>167.5</c:v>
                </c:pt>
                <c:pt idx="66">
                  <c:v>167.5</c:v>
                </c:pt>
                <c:pt idx="67">
                  <c:v>157.5</c:v>
                </c:pt>
                <c:pt idx="68">
                  <c:v>157.5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85-4F08-96F1-85CA9BE44AD8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Modified Wet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Sheet1!$A$2:$A$105</c:f>
              <c:strCache>
                <c:ptCount val="92"/>
                <c:pt idx="0">
                  <c:v>JAN 2023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  <c:pt idx="52">
                  <c:v>JAN 2024</c:v>
                </c:pt>
                <c:pt idx="65">
                  <c:v>Apr</c:v>
                </c:pt>
                <c:pt idx="78">
                  <c:v>Jul</c:v>
                </c:pt>
                <c:pt idx="91">
                  <c:v>Oct</c:v>
                </c:pt>
              </c:strCache>
            </c:strRef>
          </c:cat>
          <c:val>
            <c:numRef>
              <c:f>Sheet1!$C$2:$C$105</c:f>
              <c:numCache>
                <c:formatCode>General</c:formatCode>
                <c:ptCount val="104"/>
                <c:pt idx="0">
                  <c:v>131</c:v>
                </c:pt>
                <c:pt idx="1">
                  <c:v>129.33000183105469</c:v>
                </c:pt>
                <c:pt idx="2">
                  <c:v>133.33000183105469</c:v>
                </c:pt>
                <c:pt idx="3">
                  <c:v>133.33000183105469</c:v>
                </c:pt>
                <c:pt idx="4">
                  <c:v>131.66999816894531</c:v>
                </c:pt>
                <c:pt idx="5">
                  <c:v>131.66999816894531</c:v>
                </c:pt>
                <c:pt idx="6">
                  <c:v>130</c:v>
                </c:pt>
                <c:pt idx="7">
                  <c:v>130</c:v>
                </c:pt>
                <c:pt idx="8">
                  <c:v>127.66999816894531</c:v>
                </c:pt>
                <c:pt idx="9">
                  <c:v>125</c:v>
                </c:pt>
                <c:pt idx="10">
                  <c:v>122.5</c:v>
                </c:pt>
                <c:pt idx="11">
                  <c:v>123.33000183105469</c:v>
                </c:pt>
                <c:pt idx="12">
                  <c:v>122.66999816894531</c:v>
                </c:pt>
                <c:pt idx="13">
                  <c:v>122.66999816894531</c:v>
                </c:pt>
                <c:pt idx="14">
                  <c:v>123.33000183105469</c:v>
                </c:pt>
                <c:pt idx="15">
                  <c:v>123.33000183105469</c:v>
                </c:pt>
                <c:pt idx="16">
                  <c:v>122.75</c:v>
                </c:pt>
                <c:pt idx="17">
                  <c:v>117.5</c:v>
                </c:pt>
                <c:pt idx="18">
                  <c:v>115</c:v>
                </c:pt>
                <c:pt idx="19">
                  <c:v>112.5</c:v>
                </c:pt>
                <c:pt idx="20">
                  <c:v>113.25</c:v>
                </c:pt>
                <c:pt idx="21">
                  <c:v>106.66999816894531</c:v>
                </c:pt>
                <c:pt idx="22">
                  <c:v>102.66999816894531</c:v>
                </c:pt>
                <c:pt idx="23">
                  <c:v>98.330001831054688</c:v>
                </c:pt>
                <c:pt idx="24">
                  <c:v>98.25</c:v>
                </c:pt>
                <c:pt idx="25">
                  <c:v>98.25</c:v>
                </c:pt>
                <c:pt idx="26">
                  <c:v>98.25</c:v>
                </c:pt>
                <c:pt idx="27">
                  <c:v>95</c:v>
                </c:pt>
                <c:pt idx="28">
                  <c:v>97.5</c:v>
                </c:pt>
                <c:pt idx="29">
                  <c:v>98.75</c:v>
                </c:pt>
                <c:pt idx="30">
                  <c:v>96.25</c:v>
                </c:pt>
                <c:pt idx="31">
                  <c:v>93.5</c:v>
                </c:pt>
                <c:pt idx="32">
                  <c:v>91.5</c:v>
                </c:pt>
                <c:pt idx="33">
                  <c:v>92.669998168945313</c:v>
                </c:pt>
                <c:pt idx="34">
                  <c:v>91</c:v>
                </c:pt>
                <c:pt idx="35">
                  <c:v>91</c:v>
                </c:pt>
                <c:pt idx="36">
                  <c:v>91</c:v>
                </c:pt>
                <c:pt idx="37">
                  <c:v>89.330001831054688</c:v>
                </c:pt>
                <c:pt idx="38">
                  <c:v>90</c:v>
                </c:pt>
                <c:pt idx="39">
                  <c:v>86.669998168945313</c:v>
                </c:pt>
                <c:pt idx="40">
                  <c:v>88.330001831054688</c:v>
                </c:pt>
                <c:pt idx="41">
                  <c:v>88.330001831054688</c:v>
                </c:pt>
                <c:pt idx="42">
                  <c:v>89.330001831054688</c:v>
                </c:pt>
                <c:pt idx="43">
                  <c:v>90</c:v>
                </c:pt>
                <c:pt idx="44">
                  <c:v>94</c:v>
                </c:pt>
                <c:pt idx="45">
                  <c:v>97.330001831054688</c:v>
                </c:pt>
                <c:pt idx="46">
                  <c:v>#N/A</c:v>
                </c:pt>
                <c:pt idx="47">
                  <c:v>101</c:v>
                </c:pt>
                <c:pt idx="48">
                  <c:v>101</c:v>
                </c:pt>
                <c:pt idx="49">
                  <c:v>100</c:v>
                </c:pt>
                <c:pt idx="50">
                  <c:v>100</c:v>
                </c:pt>
                <c:pt idx="51">
                  <c:v>#N/A</c:v>
                </c:pt>
                <c:pt idx="52">
                  <c:v>95.669998168945313</c:v>
                </c:pt>
                <c:pt idx="53">
                  <c:v>91</c:v>
                </c:pt>
                <c:pt idx="54">
                  <c:v>91.669998168945313</c:v>
                </c:pt>
                <c:pt idx="55">
                  <c:v>91.669998168945313</c:v>
                </c:pt>
                <c:pt idx="56">
                  <c:v>91.669998168945313</c:v>
                </c:pt>
                <c:pt idx="57">
                  <c:v>93.330001831054688</c:v>
                </c:pt>
                <c:pt idx="58">
                  <c:v>90</c:v>
                </c:pt>
                <c:pt idx="59">
                  <c:v>91.669998168945313</c:v>
                </c:pt>
                <c:pt idx="60">
                  <c:v>85</c:v>
                </c:pt>
                <c:pt idx="61">
                  <c:v>81.669998168945313</c:v>
                </c:pt>
                <c:pt idx="62">
                  <c:v>81.669998168945313</c:v>
                </c:pt>
                <c:pt idx="63">
                  <c:v>81.669998168945313</c:v>
                </c:pt>
                <c:pt idx="64">
                  <c:v>80</c:v>
                </c:pt>
                <c:pt idx="65">
                  <c:v>80</c:v>
                </c:pt>
                <c:pt idx="66">
                  <c:v>80</c:v>
                </c:pt>
                <c:pt idx="67">
                  <c:v>78.330001831054688</c:v>
                </c:pt>
                <c:pt idx="68">
                  <c:v>78.330001831054688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385-4F08-96F1-85CA9BE44AD8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Wet</c:v>
                </c:pt>
              </c:strCache>
            </c:strRef>
          </c:tx>
          <c:spPr>
            <a:ln w="76200">
              <a:solidFill>
                <a:srgbClr val="FF5050"/>
              </a:solidFill>
            </a:ln>
            <a:effectLst>
              <a:outerShdw blurRad="50800" dist="50800" dir="5400000" sx="1000" sy="1000" algn="ctr" rotWithShape="0">
                <a:srgbClr val="000000"/>
              </a:outerShdw>
              <a:softEdge rad="0"/>
            </a:effectLst>
          </c:spPr>
          <c:marker>
            <c:symbol val="none"/>
          </c:marker>
          <c:cat>
            <c:strRef>
              <c:f>Sheet1!$A$2:$A$105</c:f>
              <c:strCache>
                <c:ptCount val="92"/>
                <c:pt idx="0">
                  <c:v>JAN 2023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  <c:pt idx="52">
                  <c:v>JAN 2024</c:v>
                </c:pt>
                <c:pt idx="65">
                  <c:v>Apr</c:v>
                </c:pt>
                <c:pt idx="78">
                  <c:v>Jul</c:v>
                </c:pt>
                <c:pt idx="91">
                  <c:v>Oct</c:v>
                </c:pt>
              </c:strCache>
            </c:strRef>
          </c:cat>
          <c:val>
            <c:numRef>
              <c:f>Sheet1!$D$2:$D$105</c:f>
              <c:numCache>
                <c:formatCode>General</c:formatCode>
                <c:ptCount val="104"/>
                <c:pt idx="0">
                  <c:v>98.5</c:v>
                </c:pt>
                <c:pt idx="1">
                  <c:v>87.5</c:v>
                </c:pt>
                <c:pt idx="2">
                  <c:v>89</c:v>
                </c:pt>
                <c:pt idx="3">
                  <c:v>83.330001831054688</c:v>
                </c:pt>
                <c:pt idx="4">
                  <c:v>87.5</c:v>
                </c:pt>
                <c:pt idx="5">
                  <c:v>85</c:v>
                </c:pt>
                <c:pt idx="6">
                  <c:v>88.25</c:v>
                </c:pt>
                <c:pt idx="7">
                  <c:v>89.5</c:v>
                </c:pt>
                <c:pt idx="8">
                  <c:v>96</c:v>
                </c:pt>
                <c:pt idx="9">
                  <c:v>83.25</c:v>
                </c:pt>
                <c:pt idx="10">
                  <c:v>82.75</c:v>
                </c:pt>
                <c:pt idx="11">
                  <c:v>76.5</c:v>
                </c:pt>
                <c:pt idx="12">
                  <c:v>98.25</c:v>
                </c:pt>
                <c:pt idx="13">
                  <c:v>82.75</c:v>
                </c:pt>
                <c:pt idx="14">
                  <c:v>96</c:v>
                </c:pt>
                <c:pt idx="15">
                  <c:v>81</c:v>
                </c:pt>
                <c:pt idx="16">
                  <c:v>77.5</c:v>
                </c:pt>
                <c:pt idx="17">
                  <c:v>77.5</c:v>
                </c:pt>
                <c:pt idx="18">
                  <c:v>77.5</c:v>
                </c:pt>
                <c:pt idx="19">
                  <c:v>80</c:v>
                </c:pt>
                <c:pt idx="20">
                  <c:v>81.25</c:v>
                </c:pt>
                <c:pt idx="21">
                  <c:v>77.5</c:v>
                </c:pt>
                <c:pt idx="22">
                  <c:v>78.75</c:v>
                </c:pt>
                <c:pt idx="23">
                  <c:v>74.25</c:v>
                </c:pt>
                <c:pt idx="24">
                  <c:v>70.75</c:v>
                </c:pt>
                <c:pt idx="25">
                  <c:v>68.25</c:v>
                </c:pt>
                <c:pt idx="26">
                  <c:v>69.5</c:v>
                </c:pt>
                <c:pt idx="27">
                  <c:v>65</c:v>
                </c:pt>
                <c:pt idx="28">
                  <c:v>61.669998168945313</c:v>
                </c:pt>
                <c:pt idx="29">
                  <c:v>62.5</c:v>
                </c:pt>
                <c:pt idx="30">
                  <c:v>64.669998168945313</c:v>
                </c:pt>
                <c:pt idx="31">
                  <c:v>63.330001831054688</c:v>
                </c:pt>
                <c:pt idx="32">
                  <c:v>61.330001831054688</c:v>
                </c:pt>
                <c:pt idx="33">
                  <c:v>61.330001831054688</c:v>
                </c:pt>
                <c:pt idx="34">
                  <c:v>64</c:v>
                </c:pt>
                <c:pt idx="35">
                  <c:v>69.25</c:v>
                </c:pt>
                <c:pt idx="36">
                  <c:v>67.5</c:v>
                </c:pt>
                <c:pt idx="37">
                  <c:v>69.25</c:v>
                </c:pt>
                <c:pt idx="38">
                  <c:v>69.669998168945313</c:v>
                </c:pt>
                <c:pt idx="39">
                  <c:v>67.330001831054688</c:v>
                </c:pt>
                <c:pt idx="40">
                  <c:v>65</c:v>
                </c:pt>
                <c:pt idx="41">
                  <c:v>58.330001831054688</c:v>
                </c:pt>
                <c:pt idx="42">
                  <c:v>59.330001831054688</c:v>
                </c:pt>
                <c:pt idx="43">
                  <c:v>66.669998168945313</c:v>
                </c:pt>
                <c:pt idx="44">
                  <c:v>57.5</c:v>
                </c:pt>
                <c:pt idx="45">
                  <c:v>75</c:v>
                </c:pt>
                <c:pt idx="46">
                  <c:v>#N/A</c:v>
                </c:pt>
                <c:pt idx="47">
                  <c:v>60</c:v>
                </c:pt>
                <c:pt idx="48">
                  <c:v>60</c:v>
                </c:pt>
                <c:pt idx="49">
                  <c:v>74.800003051757813</c:v>
                </c:pt>
                <c:pt idx="50">
                  <c:v>69.5</c:v>
                </c:pt>
                <c:pt idx="51">
                  <c:v>#N/A</c:v>
                </c:pt>
                <c:pt idx="52">
                  <c:v>68.75</c:v>
                </c:pt>
                <c:pt idx="53">
                  <c:v>65</c:v>
                </c:pt>
                <c:pt idx="54">
                  <c:v>51.5</c:v>
                </c:pt>
                <c:pt idx="55">
                  <c:v>53.5</c:v>
                </c:pt>
                <c:pt idx="56">
                  <c:v>55</c:v>
                </c:pt>
                <c:pt idx="57">
                  <c:v>50</c:v>
                </c:pt>
                <c:pt idx="58">
                  <c:v>62.669998168945313</c:v>
                </c:pt>
                <c:pt idx="59">
                  <c:v>62.669998168945313</c:v>
                </c:pt>
                <c:pt idx="60">
                  <c:v>55.200000762939453</c:v>
                </c:pt>
                <c:pt idx="61">
                  <c:v>48.75</c:v>
                </c:pt>
                <c:pt idx="62">
                  <c:v>51.25</c:v>
                </c:pt>
                <c:pt idx="63">
                  <c:v>51.75</c:v>
                </c:pt>
                <c:pt idx="64">
                  <c:v>63</c:v>
                </c:pt>
                <c:pt idx="65">
                  <c:v>61.75</c:v>
                </c:pt>
                <c:pt idx="66">
                  <c:v>61.75</c:v>
                </c:pt>
                <c:pt idx="67">
                  <c:v>60.5</c:v>
                </c:pt>
                <c:pt idx="68">
                  <c:v>60.5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4D-4ED1-B6A0-1EBE37D57E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493128"/>
        <c:axId val="174493520"/>
      </c:lineChart>
      <c:catAx>
        <c:axId val="174493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74493520"/>
        <c:crosses val="autoZero"/>
        <c:auto val="1"/>
        <c:lblAlgn val="ctr"/>
        <c:lblOffset val="100"/>
        <c:noMultiLvlLbl val="0"/>
      </c:catAx>
      <c:valAx>
        <c:axId val="17449352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Ton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74493128"/>
        <c:crosses val="autoZero"/>
        <c:crossBetween val="between"/>
      </c:valAx>
      <c:spPr>
        <a:noFill/>
        <a:ln w="25400">
          <a:solidFill>
            <a:sysClr val="windowText" lastClr="000000"/>
          </a:solidFill>
        </a:ln>
      </c:spPr>
    </c:plotArea>
    <c:legend>
      <c:legendPos val="b"/>
      <c:layout>
        <c:manualLayout>
          <c:xMode val="edge"/>
          <c:yMode val="edge"/>
          <c:x val="0.18893044619422572"/>
          <c:y val="0.93484695575024956"/>
          <c:w val="0.61351830482396597"/>
          <c:h val="6.515304424975047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DISTILLERS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GRAIN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baseline="0" dirty="0"/>
              <a:t>Nebraska, </a:t>
            </a:r>
            <a:r>
              <a:rPr lang="en-US" sz="2000" b="0" dirty="0"/>
              <a:t>Weekly</a:t>
            </a:r>
          </a:p>
        </c:rich>
      </c:tx>
      <c:layout>
        <c:manualLayout>
          <c:xMode val="edge"/>
          <c:yMode val="edge"/>
          <c:x val="0.31416304642954113"/>
          <c:y val="1.408450704225352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6564705987884096E-2"/>
          <c:y val="0.1805275008147593"/>
          <c:w val="0.90068060457960009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Dried w/ Solubles</c:v>
                </c:pt>
              </c:strCache>
            </c:strRef>
          </c:tx>
          <c:spPr>
            <a:ln w="762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Sheet1!$A$2:$A$105</c:f>
              <c:strCache>
                <c:ptCount val="92"/>
                <c:pt idx="0">
                  <c:v>JAN 2023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  <c:pt idx="52">
                  <c:v>JAN 2024</c:v>
                </c:pt>
                <c:pt idx="65">
                  <c:v>Apr</c:v>
                </c:pt>
                <c:pt idx="78">
                  <c:v>Jul</c:v>
                </c:pt>
                <c:pt idx="91">
                  <c:v>Oct</c:v>
                </c:pt>
              </c:strCache>
            </c:strRef>
          </c:cat>
          <c:val>
            <c:numRef>
              <c:f>Sheet1!$B$2:$B$105</c:f>
              <c:numCache>
                <c:formatCode>General</c:formatCode>
                <c:ptCount val="104"/>
                <c:pt idx="0">
                  <c:v>291.39999389648438</c:v>
                </c:pt>
                <c:pt idx="1">
                  <c:v>298.32998657226563</c:v>
                </c:pt>
                <c:pt idx="2">
                  <c:v>302.8599853515625</c:v>
                </c:pt>
                <c:pt idx="3">
                  <c:v>302.1400146484375</c:v>
                </c:pt>
                <c:pt idx="4">
                  <c:v>297</c:v>
                </c:pt>
                <c:pt idx="5">
                  <c:v>295.57000732421875</c:v>
                </c:pt>
                <c:pt idx="6">
                  <c:v>290.39999389648438</c:v>
                </c:pt>
                <c:pt idx="7">
                  <c:v>288.39999389648438</c:v>
                </c:pt>
                <c:pt idx="8">
                  <c:v>280.5</c:v>
                </c:pt>
                <c:pt idx="9">
                  <c:v>278.60000610351563</c:v>
                </c:pt>
                <c:pt idx="10">
                  <c:v>279.39999389648438</c:v>
                </c:pt>
                <c:pt idx="11">
                  <c:v>272.39999389648438</c:v>
                </c:pt>
                <c:pt idx="12">
                  <c:v>272</c:v>
                </c:pt>
                <c:pt idx="13">
                  <c:v>271.32998657226563</c:v>
                </c:pt>
                <c:pt idx="14">
                  <c:v>271.67001342773438</c:v>
                </c:pt>
                <c:pt idx="15">
                  <c:v>270</c:v>
                </c:pt>
                <c:pt idx="16">
                  <c:v>266.67001342773438</c:v>
                </c:pt>
                <c:pt idx="17">
                  <c:v>268.39999389648438</c:v>
                </c:pt>
                <c:pt idx="18">
                  <c:v>268</c:v>
                </c:pt>
                <c:pt idx="19">
                  <c:v>260</c:v>
                </c:pt>
                <c:pt idx="20">
                  <c:v>259.5</c:v>
                </c:pt>
                <c:pt idx="21">
                  <c:v>248.33000183105469</c:v>
                </c:pt>
                <c:pt idx="22">
                  <c:v>232</c:v>
                </c:pt>
                <c:pt idx="23">
                  <c:v>230.5</c:v>
                </c:pt>
                <c:pt idx="24">
                  <c:v>221.71000671386719</c:v>
                </c:pt>
                <c:pt idx="25">
                  <c:v>211.1300048828125</c:v>
                </c:pt>
                <c:pt idx="26">
                  <c:v>208.6300048828125</c:v>
                </c:pt>
                <c:pt idx="27">
                  <c:v>200.1300048828125</c:v>
                </c:pt>
                <c:pt idx="28">
                  <c:v>195.66999816894531</c:v>
                </c:pt>
                <c:pt idx="29">
                  <c:v>204.3800048828125</c:v>
                </c:pt>
                <c:pt idx="30">
                  <c:v>201.5</c:v>
                </c:pt>
                <c:pt idx="31">
                  <c:v>196.1300048828125</c:v>
                </c:pt>
                <c:pt idx="32">
                  <c:v>195.25</c:v>
                </c:pt>
                <c:pt idx="33">
                  <c:v>195.8800048828125</c:v>
                </c:pt>
                <c:pt idx="34">
                  <c:v>196.5</c:v>
                </c:pt>
                <c:pt idx="35">
                  <c:v>198.1300048828125</c:v>
                </c:pt>
                <c:pt idx="36">
                  <c:v>201.8800048828125</c:v>
                </c:pt>
                <c:pt idx="37">
                  <c:v>209.83000183105469</c:v>
                </c:pt>
                <c:pt idx="38">
                  <c:v>204.80000305175781</c:v>
                </c:pt>
                <c:pt idx="39">
                  <c:v>206.33000183105469</c:v>
                </c:pt>
                <c:pt idx="40">
                  <c:v>202.86000061035156</c:v>
                </c:pt>
                <c:pt idx="41">
                  <c:v>204</c:v>
                </c:pt>
                <c:pt idx="42">
                  <c:v>206.42999267578125</c:v>
                </c:pt>
                <c:pt idx="43">
                  <c:v>209.25</c:v>
                </c:pt>
                <c:pt idx="44">
                  <c:v>213.39999389648438</c:v>
                </c:pt>
                <c:pt idx="45">
                  <c:v>225</c:v>
                </c:pt>
                <c:pt idx="46">
                  <c:v>#N/A</c:v>
                </c:pt>
                <c:pt idx="47">
                  <c:v>227</c:v>
                </c:pt>
                <c:pt idx="48">
                  <c:v>225</c:v>
                </c:pt>
                <c:pt idx="49">
                  <c:v>225.83000183105469</c:v>
                </c:pt>
                <c:pt idx="50">
                  <c:v>225.83000183105469</c:v>
                </c:pt>
                <c:pt idx="51">
                  <c:v>#N/A</c:v>
                </c:pt>
                <c:pt idx="52">
                  <c:v>223.83000183105469</c:v>
                </c:pt>
                <c:pt idx="53">
                  <c:v>216</c:v>
                </c:pt>
                <c:pt idx="54">
                  <c:v>215.83000183105469</c:v>
                </c:pt>
                <c:pt idx="55">
                  <c:v>218.33000183105469</c:v>
                </c:pt>
                <c:pt idx="56">
                  <c:v>218.33000183105469</c:v>
                </c:pt>
                <c:pt idx="57">
                  <c:v>210</c:v>
                </c:pt>
                <c:pt idx="58">
                  <c:v>207.16999816894531</c:v>
                </c:pt>
                <c:pt idx="59">
                  <c:v>205.83000183105469</c:v>
                </c:pt>
                <c:pt idx="60">
                  <c:v>191.66999816894531</c:v>
                </c:pt>
                <c:pt idx="61">
                  <c:v>190.28999328613281</c:v>
                </c:pt>
                <c:pt idx="62">
                  <c:v>178</c:v>
                </c:pt>
                <c:pt idx="63">
                  <c:v>177.39999389648438</c:v>
                </c:pt>
                <c:pt idx="64">
                  <c:v>178.39999389648438</c:v>
                </c:pt>
                <c:pt idx="65">
                  <c:v>179.39999389648438</c:v>
                </c:pt>
                <c:pt idx="66">
                  <c:v>179.39999389648438</c:v>
                </c:pt>
                <c:pt idx="67">
                  <c:v>182.39999389648438</c:v>
                </c:pt>
                <c:pt idx="68">
                  <c:v>181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8CB-4273-9EC7-AFBF858C5C7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Modified Wet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Sheet1!$A$2:$A$105</c:f>
              <c:strCache>
                <c:ptCount val="92"/>
                <c:pt idx="0">
                  <c:v>JAN 2023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  <c:pt idx="52">
                  <c:v>JAN 2024</c:v>
                </c:pt>
                <c:pt idx="65">
                  <c:v>Apr</c:v>
                </c:pt>
                <c:pt idx="78">
                  <c:v>Jul</c:v>
                </c:pt>
                <c:pt idx="91">
                  <c:v>Oct</c:v>
                </c:pt>
              </c:strCache>
            </c:strRef>
          </c:cat>
          <c:val>
            <c:numRef>
              <c:f>Sheet1!$C$2:$C$105</c:f>
              <c:numCache>
                <c:formatCode>General</c:formatCode>
                <c:ptCount val="104"/>
                <c:pt idx="0">
                  <c:v>140.66999816894531</c:v>
                </c:pt>
                <c:pt idx="1">
                  <c:v>147.75</c:v>
                </c:pt>
                <c:pt idx="2">
                  <c:v>146.19999694824219</c:v>
                </c:pt>
                <c:pt idx="3">
                  <c:v>146.39999389648438</c:v>
                </c:pt>
                <c:pt idx="4">
                  <c:v>144</c:v>
                </c:pt>
                <c:pt idx="5">
                  <c:v>144</c:v>
                </c:pt>
                <c:pt idx="6">
                  <c:v>135.75</c:v>
                </c:pt>
                <c:pt idx="7">
                  <c:v>135</c:v>
                </c:pt>
                <c:pt idx="8">
                  <c:v>139</c:v>
                </c:pt>
                <c:pt idx="9">
                  <c:v>137.25</c:v>
                </c:pt>
                <c:pt idx="10">
                  <c:v>140.5</c:v>
                </c:pt>
                <c:pt idx="11">
                  <c:v>135.5</c:v>
                </c:pt>
                <c:pt idx="12">
                  <c:v>134.39999389648438</c:v>
                </c:pt>
                <c:pt idx="13">
                  <c:v>134.28999328613281</c:v>
                </c:pt>
                <c:pt idx="14">
                  <c:v>133.80000305175781</c:v>
                </c:pt>
                <c:pt idx="15">
                  <c:v>137.25</c:v>
                </c:pt>
                <c:pt idx="16">
                  <c:v>135.39999389648438</c:v>
                </c:pt>
                <c:pt idx="17">
                  <c:v>135.75</c:v>
                </c:pt>
                <c:pt idx="18">
                  <c:v>128.33000183105469</c:v>
                </c:pt>
                <c:pt idx="19">
                  <c:v>131.25</c:v>
                </c:pt>
                <c:pt idx="20">
                  <c:v>129.80000305175781</c:v>
                </c:pt>
                <c:pt idx="21">
                  <c:v>125.83000183105469</c:v>
                </c:pt>
                <c:pt idx="22">
                  <c:v>115.25</c:v>
                </c:pt>
                <c:pt idx="23">
                  <c:v>111.80000305175781</c:v>
                </c:pt>
                <c:pt idx="24">
                  <c:v>111.59999847412109</c:v>
                </c:pt>
                <c:pt idx="25">
                  <c:v>107.29000091552734</c:v>
                </c:pt>
                <c:pt idx="26">
                  <c:v>102.5</c:v>
                </c:pt>
                <c:pt idx="27">
                  <c:v>94.290000915527344</c:v>
                </c:pt>
                <c:pt idx="28">
                  <c:v>97.169998168945313</c:v>
                </c:pt>
                <c:pt idx="29">
                  <c:v>90.139999389648438</c:v>
                </c:pt>
                <c:pt idx="30">
                  <c:v>88.430000305175781</c:v>
                </c:pt>
                <c:pt idx="31">
                  <c:v>90</c:v>
                </c:pt>
                <c:pt idx="32">
                  <c:v>90.569999694824219</c:v>
                </c:pt>
                <c:pt idx="33">
                  <c:v>91.860000610351563</c:v>
                </c:pt>
                <c:pt idx="34">
                  <c:v>89</c:v>
                </c:pt>
                <c:pt idx="35">
                  <c:v>88.830001831054688</c:v>
                </c:pt>
                <c:pt idx="36">
                  <c:v>88.5</c:v>
                </c:pt>
                <c:pt idx="37">
                  <c:v>91.800003051757813</c:v>
                </c:pt>
                <c:pt idx="38">
                  <c:v>91.400001525878906</c:v>
                </c:pt>
                <c:pt idx="39">
                  <c:v>91.599998474121094</c:v>
                </c:pt>
                <c:pt idx="40">
                  <c:v>90.830001831054688</c:v>
                </c:pt>
                <c:pt idx="41">
                  <c:v>91.169998168945313</c:v>
                </c:pt>
                <c:pt idx="42">
                  <c:v>92.830001831054688</c:v>
                </c:pt>
                <c:pt idx="43">
                  <c:v>96.75</c:v>
                </c:pt>
                <c:pt idx="44">
                  <c:v>100.33000183105469</c:v>
                </c:pt>
                <c:pt idx="45">
                  <c:v>103.59999847412109</c:v>
                </c:pt>
                <c:pt idx="46">
                  <c:v>#N/A</c:v>
                </c:pt>
                <c:pt idx="47">
                  <c:v>103.25</c:v>
                </c:pt>
                <c:pt idx="48">
                  <c:v>102.75</c:v>
                </c:pt>
                <c:pt idx="49">
                  <c:v>110.25</c:v>
                </c:pt>
                <c:pt idx="50">
                  <c:v>103.5</c:v>
                </c:pt>
                <c:pt idx="51">
                  <c:v>#N/A</c:v>
                </c:pt>
                <c:pt idx="52">
                  <c:v>107.75</c:v>
                </c:pt>
                <c:pt idx="53">
                  <c:v>105.75</c:v>
                </c:pt>
                <c:pt idx="54">
                  <c:v>105.59999847412109</c:v>
                </c:pt>
                <c:pt idx="55">
                  <c:v>109.5</c:v>
                </c:pt>
                <c:pt idx="56">
                  <c:v>109.5</c:v>
                </c:pt>
                <c:pt idx="57">
                  <c:v>97.5</c:v>
                </c:pt>
                <c:pt idx="58">
                  <c:v>99</c:v>
                </c:pt>
                <c:pt idx="59">
                  <c:v>98.199996948242188</c:v>
                </c:pt>
                <c:pt idx="60">
                  <c:v>100</c:v>
                </c:pt>
                <c:pt idx="61">
                  <c:v>82</c:v>
                </c:pt>
                <c:pt idx="62">
                  <c:v>85.75</c:v>
                </c:pt>
                <c:pt idx="63">
                  <c:v>83.25</c:v>
                </c:pt>
                <c:pt idx="64">
                  <c:v>85</c:v>
                </c:pt>
                <c:pt idx="65">
                  <c:v>84.400001525878906</c:v>
                </c:pt>
                <c:pt idx="66">
                  <c:v>84.400001525878906</c:v>
                </c:pt>
                <c:pt idx="67">
                  <c:v>84.599998474121094</c:v>
                </c:pt>
                <c:pt idx="68">
                  <c:v>82.599998474121094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8CB-4273-9EC7-AFBF858C5C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Wet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Sheet1!$A$2:$A$105</c:f>
              <c:strCache>
                <c:ptCount val="92"/>
                <c:pt idx="0">
                  <c:v>JAN 2023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  <c:pt idx="52">
                  <c:v>JAN 2024</c:v>
                </c:pt>
                <c:pt idx="65">
                  <c:v>Apr</c:v>
                </c:pt>
                <c:pt idx="78">
                  <c:v>Jul</c:v>
                </c:pt>
                <c:pt idx="91">
                  <c:v>Oct</c:v>
                </c:pt>
              </c:strCache>
            </c:strRef>
          </c:cat>
          <c:val>
            <c:numRef>
              <c:f>Sheet1!$D$2:$D$105</c:f>
              <c:numCache>
                <c:formatCode>General</c:formatCode>
                <c:ptCount val="104"/>
                <c:pt idx="0">
                  <c:v>106.59999847412109</c:v>
                </c:pt>
                <c:pt idx="1">
                  <c:v>109.19999694824219</c:v>
                </c:pt>
                <c:pt idx="2">
                  <c:v>109.66999816894531</c:v>
                </c:pt>
                <c:pt idx="3">
                  <c:v>109.66999816894531</c:v>
                </c:pt>
                <c:pt idx="4">
                  <c:v>110.83000183105469</c:v>
                </c:pt>
                <c:pt idx="5">
                  <c:v>111.16999816894531</c:v>
                </c:pt>
                <c:pt idx="6">
                  <c:v>104.75</c:v>
                </c:pt>
                <c:pt idx="7">
                  <c:v>109.33000183105469</c:v>
                </c:pt>
                <c:pt idx="8">
                  <c:v>130</c:v>
                </c:pt>
                <c:pt idx="9">
                  <c:v>108.75</c:v>
                </c:pt>
                <c:pt idx="10">
                  <c:v>104.33000183105469</c:v>
                </c:pt>
                <c:pt idx="11">
                  <c:v>104.5</c:v>
                </c:pt>
                <c:pt idx="12">
                  <c:v>94.669998168945313</c:v>
                </c:pt>
                <c:pt idx="13">
                  <c:v>100.66999816894531</c:v>
                </c:pt>
                <c:pt idx="14">
                  <c:v>103</c:v>
                </c:pt>
                <c:pt idx="15">
                  <c:v>106</c:v>
                </c:pt>
                <c:pt idx="16">
                  <c:v>105.5</c:v>
                </c:pt>
                <c:pt idx="17">
                  <c:v>100.19999694824219</c:v>
                </c:pt>
                <c:pt idx="18">
                  <c:v>103.5</c:v>
                </c:pt>
                <c:pt idx="19">
                  <c:v>101</c:v>
                </c:pt>
                <c:pt idx="20">
                  <c:v>100.19999694824219</c:v>
                </c:pt>
                <c:pt idx="21">
                  <c:v>99.199996948242188</c:v>
                </c:pt>
                <c:pt idx="22">
                  <c:v>92.199996948242188</c:v>
                </c:pt>
                <c:pt idx="23">
                  <c:v>87.75</c:v>
                </c:pt>
                <c:pt idx="24">
                  <c:v>80.199996948242188</c:v>
                </c:pt>
                <c:pt idx="25">
                  <c:v>83</c:v>
                </c:pt>
                <c:pt idx="26">
                  <c:v>79.75</c:v>
                </c:pt>
                <c:pt idx="27">
                  <c:v>74</c:v>
                </c:pt>
                <c:pt idx="28">
                  <c:v>72</c:v>
                </c:pt>
                <c:pt idx="29">
                  <c:v>73.75</c:v>
                </c:pt>
                <c:pt idx="30">
                  <c:v>70.5</c:v>
                </c:pt>
                <c:pt idx="31">
                  <c:v>71.400001525878906</c:v>
                </c:pt>
                <c:pt idx="32">
                  <c:v>73.599998474121094</c:v>
                </c:pt>
                <c:pt idx="33">
                  <c:v>75.75</c:v>
                </c:pt>
                <c:pt idx="34">
                  <c:v>75.75</c:v>
                </c:pt>
                <c:pt idx="35">
                  <c:v>63.200000762939453</c:v>
                </c:pt>
                <c:pt idx="36">
                  <c:v>72.5</c:v>
                </c:pt>
                <c:pt idx="37">
                  <c:v>70</c:v>
                </c:pt>
                <c:pt idx="38">
                  <c:v>66.25</c:v>
                </c:pt>
                <c:pt idx="39">
                  <c:v>68</c:v>
                </c:pt>
                <c:pt idx="40">
                  <c:v>68.400001525878906</c:v>
                </c:pt>
                <c:pt idx="41">
                  <c:v>71.75</c:v>
                </c:pt>
                <c:pt idx="42">
                  <c:v>71</c:v>
                </c:pt>
                <c:pt idx="43">
                  <c:v>67.5</c:v>
                </c:pt>
                <c:pt idx="44">
                  <c:v>73.5</c:v>
                </c:pt>
                <c:pt idx="45">
                  <c:v>73.199996948242188</c:v>
                </c:pt>
                <c:pt idx="46">
                  <c:v>#N/A</c:v>
                </c:pt>
                <c:pt idx="47">
                  <c:v>75.800003051757813</c:v>
                </c:pt>
                <c:pt idx="48">
                  <c:v>75.199996948242188</c:v>
                </c:pt>
                <c:pt idx="49">
                  <c:v>79.25</c:v>
                </c:pt>
                <c:pt idx="50">
                  <c:v>72.800003051757813</c:v>
                </c:pt>
                <c:pt idx="51">
                  <c:v>#N/A</c:v>
                </c:pt>
                <c:pt idx="52">
                  <c:v>73.5</c:v>
                </c:pt>
                <c:pt idx="53">
                  <c:v>71.5</c:v>
                </c:pt>
                <c:pt idx="54">
                  <c:v>69.830001831054688</c:v>
                </c:pt>
                <c:pt idx="55">
                  <c:v>66.800003051757813</c:v>
                </c:pt>
                <c:pt idx="56">
                  <c:v>66.800003051757813</c:v>
                </c:pt>
                <c:pt idx="57">
                  <c:v>65.5</c:v>
                </c:pt>
                <c:pt idx="58">
                  <c:v>64.25</c:v>
                </c:pt>
                <c:pt idx="59">
                  <c:v>63.75</c:v>
                </c:pt>
                <c:pt idx="60">
                  <c:v>64.199996948242188</c:v>
                </c:pt>
                <c:pt idx="61">
                  <c:v>62</c:v>
                </c:pt>
                <c:pt idx="62">
                  <c:v>59.5</c:v>
                </c:pt>
                <c:pt idx="63">
                  <c:v>64.330001831054688</c:v>
                </c:pt>
                <c:pt idx="64">
                  <c:v>64.5</c:v>
                </c:pt>
                <c:pt idx="65">
                  <c:v>64.5</c:v>
                </c:pt>
                <c:pt idx="66">
                  <c:v>64.5</c:v>
                </c:pt>
                <c:pt idx="67">
                  <c:v>62</c:v>
                </c:pt>
                <c:pt idx="68">
                  <c:v>62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8CB-4273-9EC7-AFBF858C5C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5901536"/>
        <c:axId val="355901928"/>
      </c:lineChart>
      <c:catAx>
        <c:axId val="35590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55901928"/>
        <c:crosses val="autoZero"/>
        <c:auto val="1"/>
        <c:lblAlgn val="ctr"/>
        <c:lblOffset val="100"/>
        <c:noMultiLvlLbl val="0"/>
      </c:catAx>
      <c:valAx>
        <c:axId val="355901928"/>
        <c:scaling>
          <c:orientation val="minMax"/>
          <c:max val="35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Ton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355901536"/>
        <c:crosses val="autoZero"/>
        <c:crossBetween val="between"/>
      </c:valAx>
      <c:spPr>
        <a:noFill/>
        <a:ln w="25400">
          <a:solidFill>
            <a:sysClr val="windowText" lastClr="000000"/>
          </a:solidFill>
        </a:ln>
      </c:spPr>
    </c:plotArea>
    <c:legend>
      <c:legendPos val="b"/>
      <c:layout>
        <c:manualLayout>
          <c:xMode val="edge"/>
          <c:yMode val="edge"/>
          <c:x val="0.18893044619422572"/>
          <c:y val="0.93484695575024956"/>
          <c:w val="0.61351830482396597"/>
          <c:h val="6.5153044249750477E-2"/>
        </c:manualLayout>
      </c:layout>
      <c:overlay val="0"/>
    </c:legend>
    <c:plotVisOnly val="1"/>
    <c:dispBlanksAs val="span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251FF33-4C8C-407D-94D6-F4B9F7D1DE7A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622060-EAEE-44A3-9133-CD0609989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09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29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139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756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138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439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146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205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38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126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757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10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75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57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86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06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37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96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85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384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62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296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7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58767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7B4C8F7-B6C0-FB02-5140-1C860973116E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543800" y="6234113"/>
            <a:ext cx="60960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380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6C322F-6815-E04E-4C68-B95476D3DD6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305550"/>
            <a:ext cx="619125" cy="1714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719681"/>
              </p:ext>
            </p:extLst>
          </p:nvPr>
        </p:nvGraphicFramePr>
        <p:xfrm>
          <a:off x="152400" y="608755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771874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7B2362-67B2-CED1-3AA1-FF54CE0DA11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588"/>
            <a:ext cx="6381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06175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875842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F9EFC83-01B8-5BC4-CA01-AB0D951C8D7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98593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642313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4F4F09-1D61-366E-836F-FB091043A2D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3009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72335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2C36BB-9EB7-1460-FD17-8EEC58AD9C1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41188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139226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15024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40CF568-F52C-9113-F9CF-390283DBD38C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629525" y="6172200"/>
            <a:ext cx="619125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19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CE04C6-02C4-D138-4F20-9492E68861C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305550"/>
            <a:ext cx="619125" cy="1714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00412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605527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61DE956-061D-12BA-BFAB-9F0311957A3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32688" y="6305550"/>
            <a:ext cx="619125" cy="1714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57324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772307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F1C46E-CE41-742D-508B-382CF2D7A60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305550"/>
            <a:ext cx="619125" cy="1714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801637"/>
              </p:ext>
            </p:extLst>
          </p:nvPr>
        </p:nvGraphicFramePr>
        <p:xfrm>
          <a:off x="153224" y="621922"/>
          <a:ext cx="8695509" cy="5440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6943316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2760</TotalTime>
  <Words>182</Words>
  <Application>Microsoft Office PowerPoint</Application>
  <PresentationFormat>On-screen Show (4:3)</PresentationFormat>
  <Paragraphs>60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Eckhoff,Mike</cp:lastModifiedBy>
  <cp:revision>605</cp:revision>
  <cp:lastPrinted>2014-11-16T19:46:56Z</cp:lastPrinted>
  <dcterms:created xsi:type="dcterms:W3CDTF">2013-08-06T22:20:06Z</dcterms:created>
  <dcterms:modified xsi:type="dcterms:W3CDTF">2024-04-26T22:53:14Z</dcterms:modified>
</cp:coreProperties>
</file>