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58" r:id="rId3"/>
    <p:sldId id="259" r:id="rId4"/>
    <p:sldId id="260" r:id="rId5"/>
    <p:sldId id="274" r:id="rId6"/>
    <p:sldId id="270" r:id="rId7"/>
    <p:sldId id="271" r:id="rId8"/>
    <p:sldId id="275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6F9"/>
    <a:srgbClr val="EAD5C0"/>
    <a:srgbClr val="E3C7AB"/>
    <a:srgbClr val="D4A97E"/>
    <a:srgbClr val="CB9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NULL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NULL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NULL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NULL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NULL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NULL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NULL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NULL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Sheet2!$A$5:$A$52</cx:f>
        <cx:nf>Sheet2!$A$4</cx:nf>
        <cx:lvl ptCount="48" name="state">
          <cx:pt idx="0">AL</cx:pt>
          <cx:pt idx="1">AR</cx:pt>
          <cx:pt idx="2">AZ</cx:pt>
          <cx:pt idx="3">CA</cx:pt>
          <cx:pt idx="4">CO</cx:pt>
          <cx:pt idx="5">CT</cx:pt>
          <cx:pt idx="6">DE</cx:pt>
          <cx:pt idx="7">FL</cx:pt>
          <cx:pt idx="8">GA</cx:pt>
          <cx:pt idx="9">IA</cx:pt>
          <cx:pt idx="10">ID</cx:pt>
          <cx:pt idx="11">IL</cx:pt>
          <cx:pt idx="12">IN</cx:pt>
          <cx:pt idx="13">KS</cx:pt>
          <cx:pt idx="14">KY</cx:pt>
          <cx:pt idx="15">LA</cx:pt>
          <cx:pt idx="16">MA</cx:pt>
          <cx:pt idx="17">MD</cx:pt>
          <cx:pt idx="18">ME</cx:pt>
          <cx:pt idx="19">MI</cx:pt>
          <cx:pt idx="20">MN</cx:pt>
          <cx:pt idx="21">MO</cx:pt>
          <cx:pt idx="22">MS</cx:pt>
          <cx:pt idx="23">MT</cx:pt>
          <cx:pt idx="24">NC</cx:pt>
          <cx:pt idx="25">ND</cx:pt>
          <cx:pt idx="26">NE</cx:pt>
          <cx:pt idx="27">NH</cx:pt>
          <cx:pt idx="28">NJ</cx:pt>
          <cx:pt idx="29">NM</cx:pt>
          <cx:pt idx="30">NV</cx:pt>
          <cx:pt idx="31">NY</cx:pt>
          <cx:pt idx="32">OH</cx:pt>
          <cx:pt idx="33">OK</cx:pt>
          <cx:pt idx="34">OR</cx:pt>
          <cx:pt idx="35">PA</cx:pt>
          <cx:pt idx="36">RI</cx:pt>
          <cx:pt idx="37">SC</cx:pt>
          <cx:pt idx="38">SD</cx:pt>
          <cx:pt idx="39">TN</cx:pt>
          <cx:pt idx="40">TX</cx:pt>
          <cx:pt idx="41">UT</cx:pt>
          <cx:pt idx="42">VA</cx:pt>
          <cx:pt idx="43">VT</cx:pt>
          <cx:pt idx="44">WA</cx:pt>
          <cx:pt idx="45">WI</cx:pt>
          <cx:pt idx="46">WV</cx:pt>
          <cx:pt idx="47">WY</cx:pt>
        </cx:lvl>
      </cx:strDim>
      <cx:numDim type="colorVal">
        <cx:f>Sheet2!$B$5:$B$52</cx:f>
        <cx:nf>Sheet2!$B$4</cx:nf>
        <cx:lvl ptCount="48" formatCode="General" name="stocks">
          <cx:pt idx="0">1300</cx:pt>
          <cx:pt idx="1">2000</cx:pt>
          <cx:pt idx="2">200</cx:pt>
          <cx:pt idx="3">1600</cx:pt>
          <cx:pt idx="4">1900</cx:pt>
          <cx:pt idx="5">39</cx:pt>
          <cx:pt idx="6">10</cx:pt>
          <cx:pt idx="7">390</cx:pt>
          <cx:pt idx="8">700</cx:pt>
          <cx:pt idx="9">2760</cx:pt>
          <cx:pt idx="10">1900</cx:pt>
          <cx:pt idx="11">1100</cx:pt>
          <cx:pt idx="12">1000</cx:pt>
          <cx:pt idx="13">3600</cx:pt>
          <cx:pt idx="14">3450</cx:pt>
          <cx:pt idx="15">600</cx:pt>
          <cx:pt idx="16">42</cx:pt>
          <cx:pt idx="17">300</cx:pt>
          <cx:pt idx="18">135</cx:pt>
          <cx:pt idx="19">1000</cx:pt>
          <cx:pt idx="20">2830</cx:pt>
          <cx:pt idx="21">5100</cx:pt>
          <cx:pt idx="22">920</cx:pt>
          <cx:pt idx="23">3550</cx:pt>
          <cx:pt idx="24">690</cx:pt>
          <cx:pt idx="25">4200</cx:pt>
          <cx:pt idx="26">3500</cx:pt>
          <cx:pt idx="27">33</cx:pt>
          <cx:pt idx="28">90</cx:pt>
          <cx:pt idx="29">290</cx:pt>
          <cx:pt idx="30">645</cx:pt>
          <cx:pt idx="31">1190</cx:pt>
          <cx:pt idx="32">1450</cx:pt>
          <cx:pt idx="33">5600</cx:pt>
          <cx:pt idx="34">1400</cx:pt>
          <cx:pt idx="35">1420</cx:pt>
          <cx:pt idx="36">4</cx:pt>
          <cx:pt idx="37">360</cx:pt>
          <cx:pt idx="38">5400</cx:pt>
          <cx:pt idx="39">2720</cx:pt>
          <cx:pt idx="40">7800</cx:pt>
          <cx:pt idx="41">1150</cx:pt>
          <cx:pt idx="42">1820</cx:pt>
          <cx:pt idx="43">148</cx:pt>
          <cx:pt idx="44">1100</cx:pt>
          <cx:pt idx="45">2300</cx:pt>
          <cx:pt idx="46">780</cx:pt>
          <cx:pt idx="47">1150</cx:pt>
        </cx:lvl>
      </cx:numDim>
    </cx:data>
  </cx:chartData>
  <cx:chart>
    <cx:plotArea>
      <cx:plotAreaRegion>
        <cx:series layoutId="regionMap" uniqueId="{78273DA4-C4FF-4A26-9142-368CD0858089}">
          <cx:tx>
            <cx:txData>
              <cx:f>Sheet2!$B$4</cx:f>
              <cx:v>stocks</cx:v>
            </cx:txData>
          </cx:tx>
          <cx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Sheet2!$D$5:$D$52</cx:f>
        <cx:lvl ptCount="48">
          <cx:pt idx="0">AL</cx:pt>
          <cx:pt idx="1">AR</cx:pt>
          <cx:pt idx="2">AZ</cx:pt>
          <cx:pt idx="3">CA</cx:pt>
          <cx:pt idx="4">CO</cx:pt>
          <cx:pt idx="5">CT</cx:pt>
          <cx:pt idx="6">DE</cx:pt>
          <cx:pt idx="7">FL</cx:pt>
          <cx:pt idx="8">GA</cx:pt>
          <cx:pt idx="9">IA</cx:pt>
          <cx:pt idx="10">ID</cx:pt>
          <cx:pt idx="11">IL</cx:pt>
          <cx:pt idx="12">IN</cx:pt>
          <cx:pt idx="13">KS</cx:pt>
          <cx:pt idx="14">KY</cx:pt>
          <cx:pt idx="15">LA</cx:pt>
          <cx:pt idx="16">MA</cx:pt>
          <cx:pt idx="17">MD</cx:pt>
          <cx:pt idx="18">ME</cx:pt>
          <cx:pt idx="19">MI</cx:pt>
          <cx:pt idx="20">MN</cx:pt>
          <cx:pt idx="21">MO</cx:pt>
          <cx:pt idx="22">MS</cx:pt>
          <cx:pt idx="23">MT</cx:pt>
          <cx:pt idx="24">NC</cx:pt>
          <cx:pt idx="25">ND</cx:pt>
          <cx:pt idx="26">NE</cx:pt>
          <cx:pt idx="27">NH</cx:pt>
          <cx:pt idx="28">NJ</cx:pt>
          <cx:pt idx="29">NM</cx:pt>
          <cx:pt idx="30">NV</cx:pt>
          <cx:pt idx="31">NY</cx:pt>
          <cx:pt idx="32">OH</cx:pt>
          <cx:pt idx="33">OK</cx:pt>
          <cx:pt idx="34">OR</cx:pt>
          <cx:pt idx="35">PA</cx:pt>
          <cx:pt idx="36">RI</cx:pt>
          <cx:pt idx="37">SC</cx:pt>
          <cx:pt idx="38">SD</cx:pt>
          <cx:pt idx="39">TN</cx:pt>
          <cx:pt idx="40">TX</cx:pt>
          <cx:pt idx="41">UT</cx:pt>
          <cx:pt idx="42">VA</cx:pt>
          <cx:pt idx="43">VT</cx:pt>
          <cx:pt idx="44">WA</cx:pt>
          <cx:pt idx="45">WI</cx:pt>
          <cx:pt idx="46">WV</cx:pt>
          <cx:pt idx="47">WY</cx:pt>
        </cx:lvl>
      </cx:strDim>
      <cx:numDim type="colorVal">
        <cx:f>Sheet2!$E$5:$E$52</cx:f>
        <cx:lvl ptCount="48" formatCode="0">
          <cx:pt idx="0">-2.255639097744361</cx:pt>
          <cx:pt idx="1">21.212121212121211</cx:pt>
          <cx:pt idx="2">-38.46153846153846</cx:pt>
          <cx:pt idx="3">14.285714285714286</cx:pt>
          <cx:pt idx="4">0.52910052910052907</cx:pt>
          <cx:pt idx="5">-9.3023255813953494</cx:pt>
          <cx:pt idx="6">11.111111111111111</cx:pt>
          <cx:pt idx="7">-7.1428571428571432</cx:pt>
          <cx:pt idx="8">-5.4054054054054053</cx:pt>
          <cx:pt idx="9">-2.4734982332155475</cx:pt>
          <cx:pt idx="10">-13.636363636363637</cx:pt>
          <cx:pt idx="11">10</cx:pt>
          <cx:pt idx="12">21.951219512195124</cx:pt>
          <cx:pt idx="13">9.0909090909090917</cx:pt>
          <cx:pt idx="14">-5.4794520547945202</cx:pt>
          <cx:pt idx="15">-14.285714285714286</cx:pt>
          <cx:pt idx="16">-2.3255813953488373</cx:pt>
          <cx:pt idx="17">-4.7619047619047619</cx:pt>
          <cx:pt idx="18">27.358490566037737</cx:pt>
          <cx:pt idx="19">-9.0909090909090917</cx:pt>
          <cx:pt idx="20">10.980392156862745</cx:pt>
          <cx:pt idx="21">6.25</cx:pt>
          <cx:pt idx="22">-8</cx:pt>
          <cx:pt idx="23">-6.5789473684210522</cx:pt>
          <cx:pt idx="24">-18.823529411764707</cx:pt>
          <cx:pt idx="25">18.309859154929576</cx:pt>
          <cx:pt idx="26">-18.604651162790699</cx:pt>
          <cx:pt idx="27">-2.9411764705882355</cx:pt>
          <cx:pt idx="28">20</cx:pt>
          <cx:pt idx="29">-57.352941176470587</cx:pt>
          <cx:pt idx="30">-0.76923076923076927</cx:pt>
          <cx:pt idx="31">1.7094017094017093</cx:pt>
          <cx:pt idx="32">31.818181818181817</cx:pt>
          <cx:pt idx="33">16.666666666666668</cx:pt>
          <cx:pt idx="34">-12.5</cx:pt>
          <cx:pt idx="35">-7.1895424836601309</cx:pt>
          <cx:pt idx="36">0</cx:pt>
          <cx:pt idx="37">9.0909090909090917</cx:pt>
          <cx:pt idx="38">-3.5714285714285716</cx:pt>
          <cx:pt idx="39">5.836575875486381</cx:pt>
          <cx:pt idx="40">2.6315789473684212</cx:pt>
          <cx:pt idx="41">-14.814814814814815</cx:pt>
          <cx:pt idx="42">13.75</cx:pt>
          <cx:pt idx="43">5.7142857142857144</cx:pt>
          <cx:pt idx="44">0</cx:pt>
          <cx:pt idx="45">-20.689655172413794</cx:pt>
          <cx:pt idx="46">14.705882352941176</cx:pt>
          <cx:pt idx="47">-11.538461538461538</cx:pt>
        </cx:lvl>
      </cx:numDim>
    </cx:data>
  </cx:chartData>
  <cx:chart>
    <cx:plotArea>
      <cx:plotAreaRegion>
        <cx:series layoutId="regionMap" uniqueId="{A732D8E6-B8D3-4B94-9AA9-000F614AE028}">
          <cx:tx>
            <cx:txData>
              <cx:f>Sheet2!$E$4</cx:f>
              <cx:v>change</cx:v>
            </cx:txData>
          </cx:tx>
          <cx:spPr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Sheet2!$G$5:$G$52</cx:f>
        <cx:nf>Sheet2!$G$4</cx:nf>
        <cx:lvl ptCount="48" name="state">
          <cx:pt idx="0">AL</cx:pt>
          <cx:pt idx="1">AR</cx:pt>
          <cx:pt idx="2">AZ</cx:pt>
          <cx:pt idx="3">CA</cx:pt>
          <cx:pt idx="4">CO</cx:pt>
          <cx:pt idx="5">CT</cx:pt>
          <cx:pt idx="6">DE</cx:pt>
          <cx:pt idx="7">FL</cx:pt>
          <cx:pt idx="8">GA</cx:pt>
          <cx:pt idx="9">IA</cx:pt>
          <cx:pt idx="10">ID</cx:pt>
          <cx:pt idx="11">IL</cx:pt>
          <cx:pt idx="12">IN</cx:pt>
          <cx:pt idx="13">KS</cx:pt>
          <cx:pt idx="14">KY</cx:pt>
          <cx:pt idx="15">LA</cx:pt>
          <cx:pt idx="16">MA</cx:pt>
          <cx:pt idx="17">MD</cx:pt>
          <cx:pt idx="18">ME</cx:pt>
          <cx:pt idx="19">MI</cx:pt>
          <cx:pt idx="20">MN</cx:pt>
          <cx:pt idx="21">MO</cx:pt>
          <cx:pt idx="22">MS</cx:pt>
          <cx:pt idx="23">MT</cx:pt>
          <cx:pt idx="24">NC</cx:pt>
          <cx:pt idx="25">ND</cx:pt>
          <cx:pt idx="26">NE</cx:pt>
          <cx:pt idx="27">NH</cx:pt>
          <cx:pt idx="28">NJ</cx:pt>
          <cx:pt idx="29">NM</cx:pt>
          <cx:pt idx="30">NV</cx:pt>
          <cx:pt idx="31">NY</cx:pt>
          <cx:pt idx="32">OH</cx:pt>
          <cx:pt idx="33">OK</cx:pt>
          <cx:pt idx="34">OR</cx:pt>
          <cx:pt idx="35">PA</cx:pt>
          <cx:pt idx="36">RI</cx:pt>
          <cx:pt idx="37">SC</cx:pt>
          <cx:pt idx="38">SD</cx:pt>
          <cx:pt idx="39">TN</cx:pt>
          <cx:pt idx="40">TX</cx:pt>
          <cx:pt idx="41">UT</cx:pt>
          <cx:pt idx="42">VA</cx:pt>
          <cx:pt idx="43">VT</cx:pt>
          <cx:pt idx="44">WA</cx:pt>
          <cx:pt idx="45">WI</cx:pt>
          <cx:pt idx="46">WV</cx:pt>
          <cx:pt idx="47">WY</cx:pt>
        </cx:lvl>
      </cx:strDim>
      <cx:numDim type="colorVal">
        <cx:f>Sheet2!$H$5:$H$52</cx:f>
        <cx:nf>Sheet2!$H$4</cx:nf>
        <cx:lvl ptCount="48" formatCode="General" name="stocks">
          <cx:pt idx="0">240</cx:pt>
          <cx:pt idx="1">380</cx:pt>
          <cx:pt idx="2">30</cx:pt>
          <cx:pt idx="3">340</cx:pt>
          <cx:pt idx="4">440</cx:pt>
          <cx:pt idx="5">2</cx:pt>
          <cx:pt idx="6">2</cx:pt>
          <cx:pt idx="7">60</cx:pt>
          <cx:pt idx="8">160</cx:pt>
          <cx:pt idx="9">690</cx:pt>
          <cx:pt idx="10">380</cx:pt>
          <cx:pt idx="11">320</cx:pt>
          <cx:pt idx="12">245</cx:pt>
          <cx:pt idx="13">1530</cx:pt>
          <cx:pt idx="14">1100</cx:pt>
          <cx:pt idx="15">150</cx:pt>
          <cx:pt idx="16">14</cx:pt>
          <cx:pt idx="17">50</cx:pt>
          <cx:pt idx="18">40</cx:pt>
          <cx:pt idx="19">365</cx:pt>
          <cx:pt idx="20">820</cx:pt>
          <cx:pt idx="21">1650</cx:pt>
          <cx:pt idx="22">190</cx:pt>
          <cx:pt idx="23">1050</cx:pt>
          <cx:pt idx="24">190</cx:pt>
          <cx:pt idx="25">1270</cx:pt>
          <cx:pt idx="26">1550</cx:pt>
          <cx:pt idx="27">5</cx:pt>
          <cx:pt idx="28">15</cx:pt>
          <cx:pt idx="29">75</cx:pt>
          <cx:pt idx="30">230</cx:pt>
          <cx:pt idx="31">360</cx:pt>
          <cx:pt idx="32">350</cx:pt>
          <cx:pt idx="33">1650</cx:pt>
          <cx:pt idx="34">225</cx:pt>
          <cx:pt idx="35">275</cx:pt>
          <cx:pt idx="36">1</cx:pt>
          <cx:pt idx="37">90</cx:pt>
          <cx:pt idx="38">1950</cx:pt>
          <cx:pt idx="39">595</cx:pt>
          <cx:pt idx="40">2000</cx:pt>
          <cx:pt idx="41">370</cx:pt>
          <cx:pt idx="42">430</cx:pt>
          <cx:pt idx="43">33</cx:pt>
          <cx:pt idx="44">160</cx:pt>
          <cx:pt idx="45">680</cx:pt>
          <cx:pt idx="46">215</cx:pt>
          <cx:pt idx="47">320</cx:pt>
        </cx:lvl>
      </cx:numDim>
    </cx:data>
  </cx:chartData>
  <cx:chart>
    <cx:plotArea>
      <cx:plotAreaRegion>
        <cx:series layoutId="regionMap" uniqueId="{8C57540E-9406-4469-9F44-BFC0DA619AC4}">
          <cx:tx>
            <cx:txData>
              <cx:f>Sheet2!$H$4</cx:f>
              <cx:v>stocks</cx:v>
            </cx:txData>
          </cx:tx>
          <cx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>
            <cx:midPosition>
              <cx:number val="150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Sheet2!$J$5:$J$52</cx:f>
        <cx:nf>Sheet2!$J$4</cx:nf>
        <cx:lvl ptCount="48" name="state">
          <cx:pt idx="0">AL</cx:pt>
          <cx:pt idx="1">AR</cx:pt>
          <cx:pt idx="2">AZ</cx:pt>
          <cx:pt idx="3">CA</cx:pt>
          <cx:pt idx="4">CO</cx:pt>
          <cx:pt idx="5">CT</cx:pt>
          <cx:pt idx="6">DE</cx:pt>
          <cx:pt idx="7">FL</cx:pt>
          <cx:pt idx="8">GA</cx:pt>
          <cx:pt idx="9">IA</cx:pt>
          <cx:pt idx="10">ID</cx:pt>
          <cx:pt idx="11">IL</cx:pt>
          <cx:pt idx="12">IN</cx:pt>
          <cx:pt idx="13">KS</cx:pt>
          <cx:pt idx="14">KY</cx:pt>
          <cx:pt idx="15">LA</cx:pt>
          <cx:pt idx="16">MA</cx:pt>
          <cx:pt idx="17">MD</cx:pt>
          <cx:pt idx="18">ME</cx:pt>
          <cx:pt idx="19">MI</cx:pt>
          <cx:pt idx="20">MN</cx:pt>
          <cx:pt idx="21">MO</cx:pt>
          <cx:pt idx="22">MS</cx:pt>
          <cx:pt idx="23">MT</cx:pt>
          <cx:pt idx="24">NC</cx:pt>
          <cx:pt idx="25">ND</cx:pt>
          <cx:pt idx="26">NE</cx:pt>
          <cx:pt idx="27">NH</cx:pt>
          <cx:pt idx="28">NJ</cx:pt>
          <cx:pt idx="29">NM</cx:pt>
          <cx:pt idx="30">NV</cx:pt>
          <cx:pt idx="31">NY</cx:pt>
          <cx:pt idx="32">OH</cx:pt>
          <cx:pt idx="33">OK</cx:pt>
          <cx:pt idx="34">OR</cx:pt>
          <cx:pt idx="35">PA</cx:pt>
          <cx:pt idx="36">RI</cx:pt>
          <cx:pt idx="37">SC</cx:pt>
          <cx:pt idx="38">SD</cx:pt>
          <cx:pt idx="39">TN</cx:pt>
          <cx:pt idx="40">TX</cx:pt>
          <cx:pt idx="41">UT</cx:pt>
          <cx:pt idx="42">VA</cx:pt>
          <cx:pt idx="43">VT</cx:pt>
          <cx:pt idx="44">WA</cx:pt>
          <cx:pt idx="45">WI</cx:pt>
          <cx:pt idx="46">WV</cx:pt>
          <cx:pt idx="47">WY</cx:pt>
        </cx:lvl>
      </cx:strDim>
      <cx:numDim type="colorVal">
        <cx:f>Sheet2!$K$5:$K$52</cx:f>
        <cx:nf>Sheet2!$K$4</cx:nf>
        <cx:lvl ptCount="48" formatCode="0" name="% change">
          <cx:pt idx="0">14.285714285714286</cx:pt>
          <cx:pt idx="1">15.151515151515152</cx:pt>
          <cx:pt idx="2">0</cx:pt>
          <cx:pt idx="3">-2.8571428571428572</cx:pt>
          <cx:pt idx="4">-32.307692307692307</cx:pt>
          <cx:pt idx="5">-75</cx:pt>
          <cx:pt idx="6">0</cx:pt>
          <cx:pt idx="7">-7.6923076923076925</cx:pt>
          <cx:pt idx="8">-15.789473684210526</cx:pt>
          <cx:pt idx="9">-8</cx:pt>
          <cx:pt idx="10">-13.636363636363637</cx:pt>
          <cx:pt idx="11">10.344827586206897</cx:pt>
          <cx:pt idx="12">44.117647058823529</cx:pt>
          <cx:pt idx="13">70</cx:pt>
          <cx:pt idx="14">37.5</cx:pt>
          <cx:pt idx="15">7.1428571428571432</cx:pt>
          <cx:pt idx="16">16.666666666666668</cx:pt>
          <cx:pt idx="17">-23.076923076923077</cx:pt>
          <cx:pt idx="18">5.2631578947368425</cx:pt>
          <cx:pt idx="19">14.0625</cx:pt>
          <cx:pt idx="20">-14.583333333333334</cx:pt>
          <cx:pt idx="21">10</cx:pt>
          <cx:pt idx="22">5.5555555555555554</cx:pt>
          <cx:pt idx="23">-27.083333333333332</cx:pt>
          <cx:pt idx="24">8.5714285714285712</cx:pt>
          <cx:pt idx="25">12.389380530973451</cx:pt>
          <cx:pt idx="26">-11.428571428571429</cx:pt>
          <cx:pt idx="27">-44.444444444444443</cx:pt>
          <cx:pt idx="28">36.363636363636367</cx:pt>
          <cx:pt idx="29">50</cx:pt>
          <cx:pt idx="30">43.75</cx:pt>
          <cx:pt idx="31">-34.545454545454547</cx:pt>
          <cx:pt idx="32">118.75</cx:pt>
          <cx:pt idx="33">37.5</cx:pt>
          <cx:pt idx="34">-13.461538461538462</cx:pt>
          <cx:pt idx="35">-22.535211267605632</cx:pt>
          <cx:pt idx="36">0</cx:pt>
          <cx:pt idx="37">0</cx:pt>
          <cx:pt idx="38">-12.946428571428571</cx:pt>
          <cx:pt idx="39">38.372093023255815</cx:pt>
          <cx:pt idx="40">-33.333333333333336</cx:pt>
          <cx:pt idx="41">-41.269841269841272</cx:pt>
          <cx:pt idx="42">53.571428571428569</cx:pt>
          <cx:pt idx="43">-5.7142857142857144</cx:pt>
          <cx:pt idx="44">-27.272727272727273</cx:pt>
          <cx:pt idx="45">-34.615384615384613</cx:pt>
          <cx:pt idx="46">152.94117647058823</cx:pt>
          <cx:pt idx="47">-17.948717948717949</cx:pt>
        </cx:lvl>
      </cx:numDim>
    </cx:data>
  </cx:chartData>
  <cx:chart>
    <cx:plotArea>
      <cx:plotAreaRegion>
        <cx:series layoutId="regionMap" uniqueId="{AE21ED11-C311-4381-8D73-00F5C924C1D8}">
          <cx:tx>
            <cx:txData>
              <cx:f>Sheet2!$K$4</cx:f>
              <cx:v>% change</cx:v>
            </cx:txData>
          </cx:tx>
          <cx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  <cx:maxColor>
              <a:schemeClr val="accent5">
                <a:lumMod val="75000"/>
              </a:schemeClr>
            </cx:max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Sheet2!$AK$5:$AK$53</cx:f>
        <cx:nf>Sheet2!$AK$4</cx:nf>
        <cx:lvl ptCount="49" name="state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Sheet2!$AL$5:$AL$53</cx:f>
        <cx:nf>Sheet2!$AL$4</cx:nf>
        <cx:lvl ptCount="49" formatCode="General" name="production">
          <cx:pt idx="0">31</cx:pt>
          <cx:pt idx="1">1872</cx:pt>
          <cx:pt idx="2">2921</cx:pt>
          <cx:pt idx="3">240</cx:pt>
          <cx:pt idx="4">1296</cx:pt>
          <cx:pt idx="5">848</cx:pt>
          <cx:pt idx="6">76</cx:pt>
          <cx:pt idx="7">18</cx:pt>
          <cx:pt idx="8">690</cx:pt>
          <cx:pt idx="9">1363</cx:pt>
          <cx:pt idx="10">667</cx:pt>
          <cx:pt idx="11">616</cx:pt>
          <cx:pt idx="12">490</cx:pt>
          <cx:pt idx="13">672</cx:pt>
          <cx:pt idx="14">4298</cx:pt>
          <cx:pt idx="15">5060</cx:pt>
          <cx:pt idx="16">902</cx:pt>
          <cx:pt idx="17">86</cx:pt>
          <cx:pt idx="18">330</cx:pt>
          <cx:pt idx="19">207</cx:pt>
          <cx:pt idx="20">441</cx:pt>
          <cx:pt idx="21">1430</cx:pt>
          <cx:pt idx="22">5400</cx:pt>
          <cx:pt idx="23">1344</cx:pt>
          <cx:pt idx="24">1216</cx:pt>
          <cx:pt idx="25">1200</cx:pt>
          <cx:pt idx="26">2035</cx:pt>
          <cx:pt idx="27">2368</cx:pt>
          <cx:pt idx="28">56</cx:pt>
          <cx:pt idx="29">180</cx:pt>
          <cx:pt idx="30">308</cx:pt>
          <cx:pt idx="31">273</cx:pt>
          <cx:pt idx="32">1638</cx:pt>
          <cx:pt idx="33">1300</cx:pt>
          <cx:pt idx="34">6045</cx:pt>
          <cx:pt idx="35">1204</cx:pt>
          <cx:pt idx="36">1806</cx:pt>
          <cx:pt idx="37">8</cx:pt>
          <cx:pt idx="38">625</cx:pt>
          <cx:pt idx="39">2128</cx:pt>
          <cx:pt idx="40">3570</cx:pt>
          <cx:pt idx="41">9250</cx:pt>
          <cx:pt idx="42">476</cx:pt>
          <cx:pt idx="43">2415</cx:pt>
          <cx:pt idx="44">276</cx:pt>
          <cx:pt idx="45">744</cx:pt>
          <cx:pt idx="46">704</cx:pt>
          <cx:pt idx="47">1020</cx:pt>
          <cx:pt idx="48">675</cx:pt>
        </cx:lvl>
      </cx:numDim>
    </cx:data>
  </cx:chartData>
  <cx:chart>
    <cx:plotArea>
      <cx:plotAreaRegion>
        <cx:series layoutId="regionMap" uniqueId="{36FEFB73-1520-420F-929F-0642CF299E2E}">
          <cx:tx>
            <cx:txData>
              <cx:f>Sheet2!$AL$4</cx:f>
              <cx:v>production</cx:v>
            </cx:txData>
          </cx:tx>
          <cx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1F1Zc9u4sv4rqTxfegACIIhTZ27VUJtlLXbsOE78wtLYHhLc9+3X3yZkWRLj45n4uOqWXhii0U0L
/Aj0CuTfD82/HoKnTfapCYMo/9dD8/tntyiSf/32W/7gPoWb/CyUD1mcx38VZw9x+Fv811/y4em3
x2xTy8j5TUeY/vbgbrLiqfn8v/+GpzlP8TJ+2BQyjr6UT1l7/ZSXQZG/0fdq16fNYyijscyLTD4U
+PfP48nnT09RIYv2a5s8/f75qP/zp9+GT/npL34K4EcV5SPIEnGGkIl1RhDDnHETf/4UxJHz3K1x
dkYNTg1TNzDHJme7P73ehCA+fgo29SZ72lFf+0Hq52weH7OnPIexqH8PJY9+/nZ0D3EZFf0Lc+Dd
/f75NpLF0+Onm2JTPOWfP8k8Hm0ZRnE/htsbNejfjl/5//57QIDXMKAcoDJ8Z3/X9RMo8/Vb7+CX
QRFYmIgYWBCTcsM4BsU0znQTcyEINigy9AEo8+hRbqLNW7/ndUxeBAeQ9GM7QUj+WLz1Cn4NEoOc
YU6xjk1mGKagjBxDghk544jqJjUMLoyfJsofwSb33wHJTm6ASD+0E0RkdPlxiBDzTAiTUZ0DJBQA
GaxcGLEzRmFBIxQzpnNCd397u3SN4iDONo/xjvrPl6695ACVfngniMofy7fewa/NE6KfwXLFkE5g
+eIYCXjrh/oEli6TIoIEpgQZ/eq1+9tbVOB7/3MTvm+ibAUHmPSDO0VM7nfv5bXv8hcxoWe6IIgL
wg1dRxwN1y6MzwAKQzBOBOh6JHZ/+xmTTHbxe/TJHzvBISYwuBPE5Ga8ey//PSaUnlFQ71QwwXGv
MeCdH84TjNCZDjYZAmVjCK73JsDW5ttichOXhftpvPHj4h2T5Vh6gE4/zFNEZ7R7Q/89OoScCURA
uRCOcG/3msfomOjM7GeTSUDLgHE8NIu373e0yeJAvmfiDOWHCMFQTxChqz8+DiHaI2AwjBHnpolM
Npg/nJ+ZBHDRYT1jpo566+Bw/lw9RVHeBtUmku+YP8fSA3T6YZ4gOn9c797QB8wfCugIoWOKuU4M
og/mj9Bh9TNNA2xpbOhbK+EQnT8yfxPlm/ytX/S6C7OXHKDSD+8EUbn78dY7+DU7gOpgMYOSh9du
GogwPHArYS6dMYaZjgnCOpgDYCcconLXxhCIcHbE1z6T10F5ERxg0g/uBDEZfeA6RviZDu8cIR1s
ZkphwhxrGozFGURemE4gFEAYhAN2r//Zi9kE8q84e9cqNjqQHSDTD/EEkVl/8GwB9Q9ujEkIQq9F
xgyMDEFNk0H4TAw9mfVT/elHnPk7vP75dNlLDlDph3eCqMw/0L8EvY8xAduLcC50CLQMNIspzjAz
ucE5QhhWMKzv3v92vswDsMhi+Q7NspccoNIP7wRRGX3dvZnXvsxf1Cz4DHxHhuDVG+DZQ0jyeBXj
EBWAaYQoJiY2YRmDqMChZhnFUfT0UMiHsth1vPajXtcuR8IDbPpBniA20w+cMbp5RoXOzP3LP8bG
BFuM6zoofU7BnuZY7CDYzpgphMnk42ZH/Oe4vAgOMOkHd4KYrC/eegW/OF9gFQPvhJtgiIFqB1v4
GBNOzwwOMwlRhHrNMozw9xri4inLn9q3ftPr0+VQdoBMP8QTRGb2kfaYfmbQXuGDZoHECxuuZCY5
oxBsZhATEALMtaHWnz3FmfMel/JFcIBJP7gTxGT+gZiA34LAjYf3jSD9AvEWWKEOY2UCMAHHpjfF
dAoZmmE0Zh7X71i+tlIDNPphnSAaawgYbfXta8v3r61dBNIqYIAxnWKABF73cO0CC8xkhAukm6QP
vAwssHWcQeTy/bGxofwAoX6oJ4jQfPxxCEFsmZgQv4TUGNYppGLA2jqcLxiDegEbDEN62eRglfHd
3362kR837jvSYvOt2ACPfmAniMfdR65f/Ixi3DsroDr6JWpgHWMdQdzFgBg/36aPB3jcbXIX4i5F
HO1wem0Wv67tD2UHyPRDPEFkFjdvvYVfXMvANgY1rzMBQS+4G9phwoSZhCCGyXUBRrRa6w79lsU7
o5Q7uQEi/dBOEREIS3yYdoEQJLxtAmpj6+HDXDhcu0wGpS+QxoS0C6V9QAzWtiNEoFE++O+wixcv
kkNUYHgniMr62+7NvLZa/OI8EWcEiiwwhI0FKI1XopQGaBRGIYJsGAaEAQbZyvVTtXmPC7mTGyDS
D+0EEVl9oI7vq18g7Ah+O3iRysw6nifcgHIkKFcCFwYTY5vBPJwnq03WBpvo8a1v5HWNspccoNIP
7wRRWX6gpifoTED1S5+U1Dkk7/nANhb4zGRYIMhI6vyVmPEyLmX+vtq9A9EBLv0ATxCX1QfiAh4k
rEnglmCIUVJw8EFrHGoVDvFLSEUKHYwwFTQeVFSuNnm+eXDL/Kko8vdMmSPxAT79QE8Qn/X5Wy/i
1/QLJWcGePZQyge6o1+vBhZyjw/nDMr9OOYcSvkAv8PVrI9pnW/CBOzk99QiD8QH+PQDPUF8VpPd
O/rv9T9lZwTywuZL2R4+nj+GOANPH+Iv2/IxMozArDYyekeN+LPYAI9+YCeIx/oj8YD5AFYyuPcc
cVAow2pkIc5MDLUxBCpfzOfc5fF8+TN7Xz3y+mknOUClH94JorKaf+AsgaoXUCBQJw6K5JW9FOC7
QJIM8iwCpkqfmmS7v72Nu6zkgyudzTu8/L3kAJV+eKeIygdupqDGGaEQr+QGorCn4ufoMT2DMBjU
KpsmV8WxsLYdzpWVhNxk/q4yywPRIS6nuaPi2wfaZFD5wmD9ekmB9TrjyCYzzwzAC2pfdbHNgh3j
8k1CouVddS97yQEq/fBOcbZ87K4KML+gshLevUqmDD2YPlsMFZdQ3/9q1ctK5nlcZnKH1Wu2x3/w
K18kB6isTnNXxeoj45RQPwHRR4hE9jv0er1xOFOg5qVPVFKImCGjr0cWu7e/0yt5Di9XJsk7YXkR
HiJzmvHK1dfd+3nt6/xFz4WfIUKoiaGOXy1TA8sYalshoczACgMH85W9eqs4Kt61V+9FcIgJDO4E
17D16uMwIbC3AspZYMJAEl/87O1D1d4ZRrANyYAdSM97+Q41fu8Orp4a+fCOJNih7ACZfoiniMz4
45ChkAmjBmTCoLZFvfifZguC7caCgsaH5CRACNrnCBmVO37vrpdt5ngnPUQHhnkC6Lz9E7fvaruq
HXH++q7wfmcShkoXoesQNhtUikNeTED9C2wK39vUhzgNNmz/55/1uikwED8ayWnsBr+83n24H6Bi
YDMSbJbAOhSKwz4XFVw5VP/b9LEJpZdw1+v/Qfr4Mnty3pM63skNJko/tFNE5CPDlbBKwR4JmBYI
MjDbDZOHiEBJJYeEPxYcapFEX0W2+xq2BtmlK9+hWrZSQzROMzh5B3GJw1XhaFS/uFhBuQukJp9L
J7Z78Y7AEBB1gSMsYCMfbKiEzXoDnXIn84c4yuU7wi4HokcD+P1zP74TnCTfPtIyplC1x3QElROv
6nqoCTcgWmYKCFEKKL0Yxoy/PWUhGMdvfSeva48XwQEm/eBOEJPLDzzFoq/dA6UtwH8HYPqKl2NP
UkBMBkEME9au7aZJyMMc6vVLP4DSsPdsz99LDlDph3eCqFx/5AKGoQrJhGA+7CbmUPQ9tLYg+0Vh
KzJkxlT160/1rdcuHIPzaZ6/L59/LD1Apx/mCaLz9QPjxzBnYHWCDXoHO/CO9EsfXwbFAqFKBkcr
/BTV/wo7jeHko6en3VR6zSJ8fSU7EB3g0g/wBHG5g8Kdj1L7UAFjUChCpgjOtlCBseO1DPboG5BK
hiJlVSf2k365e8qLT/tQ8H/+Wa9jMxAf4NMP9ATx+fr9A/GBVcuAKhcwAYhOIU95DA+kKAlss4Bj
SRDstfi5kO/rU/Oe/d/PYgM4+nGdIBy3H2iOwUFvBALEUM4qzN6v/+m4pP4QGA5xfdBATG062n0K
W5/ltti4O8o/X8G2UgM0+mH9f6Dxn09/ezkhb7wpNhN1tN7BAXBv96rlAY76G4gerXNHo929xfnj
759hy/eBt9M/4sjeGgRCtmvUi9zTJi9+/6wZxpkAxQPxZ1Wi3NvRNaxtv3+GumXYGEMhmwN2eL9Z
Vnz+FPURtN8/g0lBIFCgjmZQGivvz5MBEQjsEB0qCgSk5sB/1fnLUYZXcdBCHOHlZTy3P0VleBXL
qMjhMEEMo0m2fP2v7J0tiElAySjRYTsbVCOA75U8bK6hmh3Y8f8E2MsiXPvsKSXxikWI3DZpoI8T
txMzXBn6bU1TfRx2mZipXmRqeNurZxHZ9gaB/9z7mqx6lGJ+TRaLjXRid+xUSbpQFzMI0sTat0XT
pgveXwY0z+mSHaOWL42oaM4d2mXL/SVIxGFT0lBbxP65SAW5c5IgXBJDOCOtb6ZthCZ17fKZbqT0
TufFox8V9aXTdBZ23UnMM2/qd3V7z5J0FBVY3FVOM2XCKwrbQryj48Du7EXbpvZC3RmJsBeR7RiZ
tW/7NiYXVeVZfoucCeV2axUZ8ZyxWXd40QSYp1NwC/BCtV2jvNRiG/2Z+NI7bz0aLb3OjZdBf3Ht
ho8ClNDRoEM11cWQWbz0E1/LLXWbnAun9peqL2gabeK4jTdxnLaaNqQz116eVVMnsc212991TdNY
mWDxOMGzOCf5N4FS7aoIYn/ma25sNUkVr6v+Yms+XHjaWiyJaqsoaqdMLBoa4ThJHTEjRbHGTtGt
nUSjNxg2gE/0ynamWZOxG9dJ6pWT5LdpGNpj5CJWXfu+l1807giCN/l1iYLiGsZRnUdSyi1NdfRz
xRLSc+aqaXS6c/2WkHpQwKpzksXxvG5InFpMlu2iNv3Di6IlOm8OOhStosntM+YmWbdedU5xHVxm
RLo3tq2xWU4NPMqo4d40eYutqs6bsafXxSz1C7KAEEh5kfC6OjdxKtes8YxJZHbxtd6YZMQ0373z
Ax5ZdSOqRRKlaBzrTTDy6tz7pu6Cl7u81uSWtr/jRNfPvcA1JjjI5AjziM2Ea5fuSLXrqGIzJxTO
eYXbclx1bmppee3e8MaPzrusSs+dBpnXSV5lVqWF3qPb1JMidcP7wm7x2KWaXLFCt5cO8enYLlp7
GpeUWWFiO9gCG51Z8NHH0yTQ47XbuvEa8Sxet/0l5TWzGpElU9WRma2LYd5Aj+YWzDLT5IGXzSq1
g3vdC2t3lIhUu+ibUVRV7ijmnXZByvgepicM6KWZRTT7kndzTLpw0bGCpBb1KV54UeA74wLO55qQ
usu2xG2/l+M/jSR0z3nI5CR2NWNUVppnzpj2oBVhs/K5TdZhI0amx4PuWxXUgYVS6ZiRZTpFYGGW
tJbD/PZKdKzZXiI6Bgl5SHEa04rTrJvZFFiboBk1VG9nAXfkl9iOdUtvs/BB1s5545XNHcuzNY/S
md+vI+oCq569YP06opqhWkz2bQDw0u4iafEMe8uiwuHKzSgfg7rpvjs2Whq5bjy6sruhHZN3oSnq
CWK2t4y7LFxJIZ5Zq6hbejSM7w5U4SvaBfJBA+0ikNAhT2FQlVDSUa99DrQLx6EsXcM1n3xDBnMp
fC+wdCGTCy0x4ovC16GtboftIetB+6fboWzedv5IKxo6oaRDt2XqXKesbS5DKb3buB7ZYR6O7Li1
J0EPs7pgo6OwhoX+MgqKLT3UY5dYqtfsJRotsyeKby/2IrGnM71ziKUk/v5vpFG2SqM6umnNzLfy
Kq6/SD3LlrbhemNmFMnG8asLpyHOt1Bock5NO5w6mZlsqkUhHX+Th3E+hfONzXMj8PNvmhbOQ8+3
6q64aZwuutKMgl2HbrlyWl5+bxlzzztIg08wL8rvUZWGVpjl7mXIcuc8czge4QyHlsha976y83YU
ItQsq8hsb0I/veI9PTcbd4LCzp6nkkV3XYlGil4Kj0/bwtNndui797i4rNuGf7fbSDuvyoxOFNmp
6LzwEnnrCLNYFLTzx3btyHuie+O/+fpMiIUd2TYCCpFhxYNNYwQsHPgUj7++ziNmDhlm+ehhn/hy
BKrLQ353T1FnjOpWB5shscl12ZmgyuP2HgXCGGlOkS+7vCXXrqPdtTBhp7iOvXEb2P4yI8hfhkn2
fKdomhle+VHnnA/oircpjSa3FN++2zPSq4xk8MZfeZyiodybJW75hTMaT5qyrJeoCNnSz0xvEsad
870wvEveT25ms6sU6hruFKvu0mfWqtMPWGMe8MdYI1deEuI7w27jCU6wO87cwqGupVGtS6Irs6zn
MCWntUc9x+rvUEB9x3JK9/nuuHfIpzVy2vgxSBzzxWaOL/SspCMzEmiptd3hRSR47hEjmw/oe17f
TtBSNQ0WL4smtM+l37altWfZyyoai6NLvQ6acyWqOhV9KBYKdK35ej1uYn9qd0H7FZSnN8Imzr4b
bSEtWZj1n05SrDrfcR3L8wtLSq2UVigTq2Aiu8YyzEYai26x13iXuov025dWJxxyK2V6q1ehd4n7
Vt+nWjpoqj3nP5Lr+r/w8pT933PgL6jWS9/+7/V9+9bLL2NRwOd+IkvLw9JdmYlDRw3T43HIqbNS
NHW3v/iqwwnoyMDNM99rzG5j2+dvz2QOkYjDiQy+U1/BA/5Jfx5n7/QcT+TGlZruZkR7lB66KbrM
/GJyz1vlvl2N1IwGk+ChjIj5BUwfuUpf6CbQ8xd61cl6FKd625sQDw2X4oBf0YnDHwJ7IzNxLYqg
Ky2Y3Hhpv3y127uehro8nXjSoJZwcwSM/UetutVFfW3qTjFCuQW1DELhiYq4fbiJ7WiUdi4aazEY
xWngJ1ZUiWiR9kZxGBM0cxGRY9VEkRl8KbC3bcU9B7GdxJJNGC8ku++KYGTaLVsEaZFf1nqdjArp
hw8pc0eebTT3IZjJkz2HwR5tdpFXpjHnhPhWgQ0wsvbthPyNNdDnVIco9s4uZMkh5QT1vAMUk7KN
OaxB5qPmBJhpFsOpPlGOYYxnQalrX1XD989rlmhfE2nEN7LdVCFf2LnnrAwjA6vwpZnYCH6wV9vb
XiF59kU47RiBvmFdqi8JDZzzPEH6kvV3pKepO0Xb98aJrc32fOqulvU1jjq5rLkAH4TqzbRIs/zS
75zni+qIS9GAU7ijKZYOlOxIdSQsaJiV9XJwAPbzYxS3YhR+K6y3Z4rx80zh4BzCHnaoX++3sPUY
HBhcDqukhhqXPLKocEa5lHhZvlyMXMKXqtpFQcE6TJwJKWR+sSelEQATyIpMOsnoWpM+Xft5YHnE
zVe0Lela7y+KLj0aTESL6WjQoXobEYBnq8tJUQqtmMed5MEaxZU3lnr4PW0knrOY5Zd5U+aXpL/r
6TE12vMtr+9R/5KW/qKilX7b6bG44lwusjoht8Rvzau+L0XmQV/etyitv8Zx0E5iXUvneZ14C3Xn
1e3zXfByt+/d3zk19xa+nmezt7GB0PZPE8CEaur+uFMEhz/AYSnH4LjctQOvRdmjX0RdTic8EdPM
bbVVYKZXidZUc9Xakji2OyuLynbswFkSo2Db7rlVv+fL9qLm2byNTG1FQpdVs1bEB49RHYpXQmnq
uIjrwrKTzBt5caf9YHp0HScZdiwIkLQFh38dctXoUXpf24kzCooI3SC3ayZRrNmrNEHeXJdROjcN
l6x8UJoTXHvZDQkjb9TmrnPfP9H1OeqfSG3HvzaJm82olhCrqNPwAU5SmqVN3X6XVWhPOo3XFzgw
7CvFEWRGvQ48z7MK9bn2n2dDS7Tk6put0zaxGHGCafnSs2eM9TIYE6eKRlFN8i+iia0gbdwbmgr3
Rq9LfSyFmU8V7YWjaFJ/jBv7Ou39R9a50VS3bTnO+6aiyYCH01SA7ceVx+m8tCPw1L4oRkXThOeN
O+zlX1TH/lmhclwjnVo414oLmrqTtDCjdek04A/3d1wP43XCIrbAqTMZ0BWH6uwlFeteiPWSWS/5
8ljFoeiKTZfN9rGKNBA/fmwu4r/R2eZPHzvTobATCqL6ymc4fnGw2heGRF7rRzYcBRCN4VQzI7bK
LgUPHYGbDjtBw4VqpszGFsu8bhx34BNaqnvA6Jku56Mtu2Jq+mcozj27eqRqqkeaCbsMdBJOpVe0
a0lJoluFHZTrZKEoXU3ata/IPPHsqVOjxgpAqevWvh+itqXFeeDPOizb9bb7+SkYokhWloVsEjuT
JDPLAiImZbbEXpyGY3WrLrkW2IvQmagGqmm2PGDes7V9jwuFGAstmEChODxOkba3dilBAXFiT+08
iFd5FLXTBGx2i0PsbaVo6sIgstBY6tas+TJBbTY33MJ9pu0ZXVE8P0HRRMIEHD328h/XvOb804Hz
D9urBaLgfoH/DysU5DWOlztHdB4TSaH96ef+pIDYBbG0zEzHOC6bsdIRe11iVqJZm/eKIKMEWJVO
aUOSjv2ue+ZXNCXZya5ZVw+wkvRP7bXU9lnHz9/+Uenxvzh8BH4T5l/C/lLxaxfR9GprM/SGA7jg
e4pjhv5V4i1pqY8awOWLXwTsRmiVM85pTGeOLdhN1Bnewkj11FK9DW7YTS9AbVgHFAkiriBQd1aQ
59FM2Taa8MsxzJn4XDWdMC3HeoDjc9QH011716si7/teFXlXvahnHshiH0W3cViH8y5p/rJbPbxy
kRttL5pTPXaJj+eKpDpLM6jmnp79FeI8ugqQ3o0boRMYCZT7lFOPOOOqtxy9KvdHrd6yy7RF5YLn
LJmw3Hbuc66NMtsl37vOHjtOGs/spnTHoFzcmyol7g32m4lwCu1SkRrZxGDIJu64Zh7ouLLWJ6Io
o6mryWrEcCwuU9gYdsn7u4Q5jgXRlGC+72h8QVep1o0U256uHlIWUXXQAbHCziJIA2ND2rRbVFkK
0Q0frDkvia+QZjwULW++t1UcTTlm7cxIkva7XcaXRmnW177r/s1CyCGHc2T2QlQMUYrg6MZ+Iygx
BjGwsrbNDKVd82eTQaQfWVGjRZZBG7YCO+1LzEI7GfGC/kUqVyw6D1U3ELbNz30e1iPVVJcq+WpE
XXqtGrqE7wZ2AdlT1XRxxFaOx76oVmlH1U0l7b/8IC0XeqUla4it0m2cq221SVzX2kLFsLaxqsAU
7tStAn+05yMqiiVKe5IKNtaCC2WEhQIsZT8J0FjZXfFxU7QiHBc8mULai61IEN+o4L66JH545VRZ
slYtGyCYBHB8/2SbDfAyY88f45aMKjBQL6jXkLG6C43G/Jq22bLu4zSKTlufXojCNr8WZjKkkxqB
OeTJbFRj5Nh/Z8mxPisGJiNk11TWDGpH+/9yC84g7OviKMQ3j5c2M9Xzos2N+M+8rc1xZNvZvAjL
tde0fms1kdusnDhrVuou9qN8bmT5Gvy5nF0o5r4Z1rbXWoJcByjgKxHL8DwRwr0otDpcca8zJjwK
mxvQLMLKpAw3PGwWfpnkYGAFpsUrX3/kbetZEWJrHWKCKwjiRxDhMlvIK4FFknbINC0jaKOriPuW
4N2sDG3dcivdl086/Jde46h1w1HXq579xXBlvjT7y55WRYmFcONYcAwTnggw74rruDLmkZ2dh3pD
7ojnxuM2oWzOAo3cFYa5tHWRXJdBW197hb2AJdD/lvBLzjt/CT/FX6o7dTG7rM0tryoWcR7gc0XL
RAUZIt1Bs63bDImnr0GS27O9o618831TOdbK737hVSTFYWjJxGZVMc8Tp13sL12VtIswCM/DsNDP
CXGS1Nr3btvchYSVYXdz5tX0sjPqcRmF6Yr0LUUqQOssUNGsVAvWmGd6FSM5bT1Uj/Y0xQI5nHtc
tvmshhhv9qdHUDSpi8aYk8gA9ytpnR8hicgIYpftIm7D6A5n3pYe23Y8b13Pm0Bkzv1B4hxiUXBw
xiUNI+MLpsWt0dPhBGbIVorGnkUajyCJ1Lpdbdlpg9tF1dTGTURieVvEUxV4ojlWDRU/oq7p9j2q
EfRsTnXA5shp6gl38ra1ALXZP00pWBvhv1GBCgewHGDbz/GUakgdJSLqyJ+hC/MFqoXNpbpoZudN
0zYorD2NukVbWToEwrc8URCgJcw89iKleAdNxc9QG1lBCEPiaXHjal174VUCAqP9pWVoRClYInuS
IXNktakenad6TLdsLjH8qYFyc6RopPbxmKUinUJlRzNKmjyc4yYVX1NDQxODJJDR7ZtJR7NzvzBd
cDug6bUR5APjpLBUs4RNHpcVoivV8t0u/uqwraCihEZ1bnsev3KEfPBQGC1CA4LOJW1sS6XA2t4B
GdBQT/OP+fY0jUHmeptrG8iVxGwXrNZ9q9OcH6Uf+t/yqtImWHdBpbSOvTI6VI0D5qMfqHPmCJfG
4zGrz0H70J6VpVU1lk1Tz8zM5ZB5qdy12V9SBOFchNyRKwN3bbA0RJbqVe3abNbg7NG5lukBshRN
VMxdZ5pfjIjbRpMDuVTT+SwwoQ4gdd3gknTFfQf7Ab95BphpNITgmGpmSU1n3HejiWrmeiAnxKzt
2ZY5sN2RHlTZQjUdLf3OmVteGk6Gv7l+PoIyqafSLiGZyAi7aVkqV4mBvystpkiQm1uAfysveSz4
0vHpNW1jyHMqhwyHHbISDLGkvae2d8tUr55CQGngr2k2iucNluaF6GxYfYqy9S5SSedug0LL001I
ubf5gvQXB45ggYQh3HWxH8NqJ8Z7krpTbIpDNdUFFTxf2DbOZ5B1l5bnlOZMtzmZxLGU3404bi3Z
td3Krx37m2gvXV7J78hm9qKzo2ikmroI6Ri2+Idz1YyLaFFF2L72Mu+HnRsbH7d87Bh2cyGggPm2
cINFFlTtvaLLng4nZb5K5xBTv5Aa6SyVDm0M4U9UU+VEVTZUdezTpnta2RXnSYfmWo7IykZuPAXl
hyDpDc39Rbw0bcRCi6VUzlSvA7GPdsudpbq36uTcTlKy8oSXTpyGRhPSEXPVgBtuOXWd/oDAQTeS
rmEvKohM3ialDZNdpj+or9GZpwfFNO9Q8iPV6UqCZr8xqSu24l3PNhAPS22s6GAq0QmT3lKmpnZQ
/kDixLO8kJMLVf4AlgC+zDsMOEDRRBvxYsQ6sBLN0vEveXkrG5ubFnjl4BxAsnHcSC2bVB4ksBQN
DmiCDAa/FWV8xBax734Nno/lJpr4QtvrDoJ78QiLSBv7OpFTRkr3BonU7jvTvvbBrgzYNP6mP8n6
iMGh0QUHd/T/1RacXgdH3cGBkIPYJg+1KK2iKrlPbFqNQrC/FqiSUWYRieG6vTdsxhYVT9BIdw06
Yqpry6C6tpeMJTOvloEFyc90VoVRsA1Ew/lF6cyEb3OiXC47NpJZrOXBRDlkRhU/93pVGH8RMFVV
/YKqZ1B3ZV7eZryU8z19XwpR7zoVv6qJ2LMJVN96XX4d65HVRb689b1mwquw+67jAOaUDDUIcWXt
d1F3jSUgxrv2Rb1l0zpercJG00fK4AHrAk1thuU2P6Zoe0tokNHYMw/MqUFz/2TQU3Kbxdg/VG+q
ZUE881I0xVrlJUNZf8GaX9/RjKUT6gXFUmi+WGpO6040zQu/5yRbw1lr7aZUAWI4XtW5tkGXWjgp
0kvKwPatdXQBWrv9TnIWnudtBvmCvqnYdChlWia4iqzYblMIazfh1f5bdtrwtkoadLH9mImRNOck
BB9XsahL0X/4rhHflnWMLvb0Pa965nbSaCzePs+LWznKOzcbgZPqX0MkGo+bnIlJIph3rS56KO+7
kLYL1bJrbF7Z/nfVUDIut/U5KUQOxTIg89pzmshHf2Ni0aGFpRtw/ACHY1RIf246/M+0xxYWgUy8
g0US3EvpW0aVlleYaPm1X+j+RZL7qQV5puJa0RKe45GfBuVMNVVHR/hQqtHweRuLQrthRmVF3chs
ROhbtNzfQDQ8/EKQo0/AfoAgLidFvlAXO2TpNGZo02lavogc3iQWHKmUL1B/USyqSaMC5NTtXvhA
Rj2nabMfb683cFjGT+sNgW3OsMkW9n30UcyBk+c3fh7abpzcF64eXkAY010FVDirJm/DkQ++2pjl
LMrHivhat+ooEvYjz2my+D/Kvqw5Uh7p+hcRwb7cUvteLu99Q7S73YCEhAAJAb/+Pcg97R4/883E
d0MotZTLVYWUmeecxMTlMrmoMO9vxqBt2y3dLC42xrQG5ZzsbLh95AQotd+bOsqPfRsH29EJykU2
DIFekkTlS68R9VK3Y7htiHouESmu6rIA32makkvgaydCutV7jrlP9qYvnLMrZLQAXWbNxljT6KuZ
mggqmO4FDoy67vyUZ4l/FxfTyrwp5iJRY9OwWJnkQlar4g64/yKsc31vZrR+BbyLV/XOmA0eyrfX
c17MmI5X+WlDS72p/IkfhT8sJZzLcyjG8Tw1EmlZp7D1KleWXBSx4uHSDHWW/S0Rsb8dk3xa5Hle
bOuR98t8GJxbEXX9ckIu7JbTsV8Oc4vMfXUWuyfLRDkRdRK4FCWYB1VxDQoXKNN86WY4zvQjRr4a
ayrtFWD/5BCHNLpOVv9qdtquzqd1Lyy2cVqdH5Qk4a7g2Z2shu5kGH7S5XRXJG0GbBcnoLlYLLuj
NOpOxvqcYRiCZtWf1zAzynwYUw8bZPp5jJizwXW64iSzn1+6jRn1bnFCZs8YnyeMOU7MWKZ+fp4t
ptX4p76L2/A8n+0iJvQIonmxR5gN7hAJ9Ml2anCL4mpAerQo8aEG5EkVfp8y2dTfGyavSeVnv0L5
1vMxBGnEEasahMufnXS+8TDhrzkN8wUHPrQXLvIPruVFp9El0YlEMjqVQVfvuEPvYsq9aVnMfWaA
x/dhAZe5t605XzHkZMF7N998ZjIHXq3rpD/hV3AX54X/40+jyslHD/lXYx6STnSxip4eQruKT1bR
qSnVLTKxKrBaRG7oTBwQXpeNzMSa66i8K0kQ7IU9lGmhpF0tOj/Il5ZNk7XxpbBZt3dkvFRWvGnA
+Tt+HhcRPo013GO2+Dgp+u4mi9haRQ5Yqbqk1QPmvziZr95UGbK0d4CNBX7S7SNbeKumBeQWsS41
M2rllEvZtvTElIrOYeYL7MORu7PiGj5KnAQHgUD/0M4XY35e2sbeaK8qdp9dKqR64414CuyT03Zq
A3xghVxlcXYB3l4HAP/X2CIhItAp2vSRb2VpHZN+XTShvTDD/jyxHAqCQC0H7tuQTVxWSer1XrIh
VTvtHcb5saLSWSunxY8HZaEXXZBFz00U/BimgL8L6qVRAtZjOuXj1mra4Y1aoJ64qsuWIzCENO7r
9r62ihTFDsK7qoub+5qocmUrStdm0CtldMmsZG0GTVfucCuVyN/ujGnZlT4EeYB8iKZSIK1VPVbE
q05TI/hSBKAvr5vOZquSAT0qKmBRECMDcjJN02kudB7+aOGZcHUqOLCqzznGxHYbbmJ/sPY0K9wo
Hfy23BcleRnqIblkDUsu/dxq3NJa2FSMKzOgaT1ssza3UgR70YJmJbaVeBhfXBdA4xA9i97NDvkg
ugVHRqxhPpmeJm7b+OG65GYuufWosia7WsjR32TAh4Mztt8+x73Wj1daDO7S9Ll29z2uBwK/KgIf
b1ONJYClXHyXAQuXSejWx1Lb0dlxRr3AL4X9+A8zRG47ay38Fw/R7C1HuthDTPZoLBLkf1nzGBwz
IPTzzNqxVp/WPDaGIX1nyHkfqlqRqwLF8ON+aypgJAMSxx/RjeFp864/ZD74jZlg51E61lMQd4u2
nfqHzOr6m+1wPBOstp58HgzHxqucVM+ziNDRhjSFWJnRihTdsugEyNgCjAvz0m5dVVdHqr9iqV73
9abNyO93QHKPbWROSdrR2DsOk3tTLJoqfDNltepDIOOOjrubuQBePg+iDlYy6y6B4fm0HQDFopTA
Omb60EdnNQb1pneBPGc5wREWWghlXcqvwus5mMOWvpBiZ3o+uz+nFk7ArmagYs4wT7UjK9n0AlKS
bVnb7gqQQpeCjFu9d+DiOXX2HrG4BKAi5WNQJVA4OGo6DsJxDpGVDmoBn9pafnCfqnKfhFP/aOdR
u+/z+K9+f/DIqZ7qN5Yz74bDZ2FXXvJgElN1nC2SUoubsUgWvTh9ln2ksVzkjBe9auq9GexzmSyB
W1YbY5ZeKDekjNylebVwbMd95FpRGsRZt+6dmiADnABaz9rgaPsAolo8qjnVmSzecO/d9Q7NH30P
B5hwmbe2y7o5jTMgiOTDpmut8mdUeSzFFqzusym3NqoYxy1IW/2tmmKVmimEIjkF0sy3Slv4RvoC
XD+X9f8LMjDkjvovyMCNsLHOFY9QtAVMtq/ed9faXaGZp1/dnrM1yx2SevMB6cwX0xJFhXOqtOWt
LSOyM33lfErqJsAAcIBuE1keSU2nomV8YlCLHWkfIQSqcwSjoXP50urdyv3oG/60/v/nabddyyCf
NganDEAITgsfiTUTFhsz9wk9GGDSmNQfyF+mGf2c/LlW1n2cfpn8aeZdiz9UWdnCHpzoGNd1fYlH
umUzu8NckK/3FgwP5twgAVvcV1PCL2HkLXzXbt5aOlopOMryDjoNdysogsgi9ikcXc9LydCHP2mW
dogdfoZUWSmrBrIXDvaYUHQijYeKv+Qj9jCrGJyNMfkQPVh1xO+4CzAO7LwznsTDXsqq7raFpSA1
MCaZpjTU2XjSpB+fPP5O2MRfdMX5wfPjOU7CS0NpUC7r2O72ZnT0rUVS8BaEUXuAf4x3YF7MZmW+
Nu/gw/SThzru+Z1KeHPr+uDM8iJYBQEpdwrEumU7RAEgDZFdSzJzZGlTviHUei3j2rv3bOLtwtIp
1l1A2m9x9GbJqHj7sjBTzvN/j6ZQd+hLNIUU1Sw2xZPSUNgAD/D6En1OHrYBKwnZUzjgcH1CSQp/
3RUkHNd5tVS9yg5W6GWHom/uijz3N8Yy/UDWojb9tKGmQeYdNLCt1j7bjSFB0FL4NVtErnLSKJu6
ndcHw61pQnGtQ7XI22q8mS5eD/26t7hcGtMM+G5yH7YKhMF5UQRxzrErpkdjmcuQOQLiLmRVelB+
V8SFbimaumhTq2xaDQRUSXhNxaK1ZXUMQEZ4HkqwEmI2PoJJl+8aEpFF0feBnOlQ08L1o3hpbuKP
W97cyqWsN77fHnJlu2mAfXZDkqm7+AC9Pi6C+m7qV0H110AxTzEronmFmcxF+OZ4WQj9jIA+rs8V
wKmENgf5p9WaEWMD6I3jBYof/BhEAsL3PNEa7LO0w+uXwNaYn33lmE5gsR1NT4399fQZA0s3b4Cy
ZX5axLzYQwFiPeUk++Yjk3AxlpKXyq/jR+Zm7M6OigtgJ+vJVcVwsG2/XLSBsp4gUio3IVKtnQY7
9QYBDr8h8id3Hb6QgtrBvUVwaQpdp4kgzcH0MZFsasnGTUZEf7AySx2seuwPSeXGIv20TetzTjzP
NibimHOBJLPbO8P2IyopEI3vi0w8GhqFIU6Yll+oJh3qBEzzUSB6yZFK/pwX1FCAdRaZcN45/sUp
g2ARtnAJvNk0F1vmwYX74m5m9O7HNiijVPY0O7V9ln6ZRho5ph/qOHvK/APt2uJiLnxo6Tker8ZA
NhBpZ2SWn2rlTjs+aeanZiQqZ/DJd5C2nZcm+DEdYklO2HHIbeiitKp1dTWWCCkDflHOuxG5mQur
AHFN0FfhvPxXny8KOKciXjDaFyfejj+7rPceaShiY4mSeI/Emv6ygLl9WB1z3UdKs7/Geoiilki9
smUuwmkfFMTem5bUw/TRMn3QYXqprSsQ9FXV7KMgFnuvdjLAbZHiVfrRdnzoFBmpeBoB897FzTju
Bqaqoxtn0ONZY3ZWmk0rC1DnrWaiXPq8kI88aKI008Athr58JwiQfgTcwc95kFAAlCT1+xJedNe2
aURzlkPeoY6sseK3sOh+ZaGMX3hSJ6kvHPZYQyW2zGKIkf77hvoP5S4egRjbiIawqWIzxfAXehUN
s4LrposeC5nZqTl6tVDNotKk2pv09WBBqSpsu9qbo9eMsrL7PWo71e/Rz7Vm1A2GnXJrcfef1puX
MwsKFwzjoG3d8cCbAbwWWfD0iyIgVKDcI7rr3fQjKxOTRB99t+wWCAD1o2izdpEnoX70EYUqkF0t
y734fimep7ic9kNUz4gsTKS+7FWceyM2SZhhHoFK38jmNEmnfg6CetGMTbVRgUxWuSzCLbQ/zSbo
3fBRTcHNRDajnIo0BuH5nugg2Ha53WxySaJHq/duJaRS2zwo/K03NHu7q/lrYIGaD6W0c/I97h4K
PMR1ldRh/8S68Mlkuf9MZR3/PTXqM+djapwMz7UW1hKKyejkx5AlL50K2ilSq4NMCvh0aszjkwsI
9uRJHb+5bLqFuCnfbK95j4ohfPUEU2nCsukZqjVIIsOwfxwiiDBY4qr7ivBx2ShE3bYl+1XcFP6F
c6tfgxhcnLNW2JtB+fIYaj/autaQ7PG4Obb3rHrYRVrbh7hp6u0YQgyYlHW5UYOIzoIE1iqMx+nq
ghYMCFCrGyd1tSRlLB+61kVw6nL9hI3LSxUbnJcysiqwJrT1LZqmF/wn7Q84AKdoaqL3QLO1r+pi
nwO02TYa/07v8+oy1mNzx0XzNhDPeXVy3152udPsaQchpFPp1PSzQUabFty29ZBH9muRB9uiiosH
rS4Dbu7dlIxkKyCVhlKqKxcAtegPv1Fp0VD1PjZxnqpQiccyq/K1G1jeQTY8P8V5wFaV3eTPVIdP
OpnUu0XJWqnAX4c1cbcjMuSL2qPqxurMW3vK7g8R2KzYEHOxVm0h7jtGsF0WHnsLmmntiFYeaF1W
i4iK+ADgP/q4GBMPpOnggwTF0gzgCb+6TU3TZgRNM+mjmczLPTnxAy3/ehkzOS6lXkR2Xe1cK+mW
g7bbc2aX7l6F3F3nYC0+gPDIceD4/N0rXvVUTD84DubF0HL7zm0mvrWIH299K3evVhHj1mui5q3L
24VZw+P4l3Lt+lEwn64VfnqHwIMy23J4BApvMSC/2to4FgnbYze8L433MV+82Usx/a2a7sH8/N31
2Q9U8t5YOnMhiqjK7uM1/p995kXMXxj66oV5oAmEZRwsIRbKH1TfdGfJ4qtrkeLBdIWB3HcAky/2
3BUnLYOAsrQ3ZpAEMQOdDNltYybuiARTuPEjm3SLbuhXkNedvWqSl1Ba8l4W5SGvKPIyTl9tGyfw
Vv2cpoF0mqS9m3SXxvPUvavyv6apEUxLljx7NBq3AnknlmiweN0mbo9DAO6auRiT0RHfXxDwJfIh
3jVz6vxKyj2kuUjAmS5LB988O5G/+6YQNzpoAM3KjMLLEKja9d/gVQTO/+6gxxCMoLiIC2gVNyce
TfGFgNN4nE014e4j8E+gC2vstWKvp3gTIpF018wH+ZQkG8g2f1vz2Kc1j5mZcj7Wh3+b+c91ZmY3
v+afv/BnXUmtdqNbPqVZnwEfyJQGXpAc7a4HZzIOx7PpMZcRZKmNRSqUIvj3gS6sEAWYzGccM3uZ
tHxf0ABKhhlyww1en4M22xrLXPyuDDbYKNqFExSagoEYq0WfxOOm4M5iAm8JGkCVXKKxzPalR+5K
TpKL6TItqwT+oPLJwonxrwGka9o1Z/l4Jkm38tnkXvPZax1ZI5YhtRrQTnhwXzjEPsB/oOnI3LcW
icuH0onfJ+kWj63T6/XIM2fvZDQ445F7BRjDebcTtU5WSK9AvSWDWySYuKeCbygL6+eQa3IMFJJd
xhzAV8SuFch1O3DxPE5uubCcfVgLdbYqzpZIsrjg39chbnMd1Oe8XU1OB8poZ1k7uBJy1TOIYDfj
NH0P3FqnI+3lCqnW+FEJ9+YBbP3BemACQw1JCKhB4bbygKT/hxlI19VLmTnuBkIeZz0JiSy9y9gJ
MbBYMWGzJ5xlPyEUyd5d91VJ1V0rKIv9bRa1OUInEQALrIKrrmpnT5ApWUF0EbzYwloXQ8B+OFb1
ewbevb2fRWerKAQe0wm/WxSMwgWfKb/IEatF1SJWdgVILuCcllasDx8UuaxQ+bEch+Ng502OFEGZ
SquDHrQjASp3aPdX7vhn5E3pWwtdcNqDCvsci4Yv4JTSh7EvnWWGf+ZalYlcc1DHT0HBxu0gQWUZ
y744ZENQb+u4jk/In1Vrgkcp3OEbQ1EGD4DymLOwW8MHn05eM0Ib4dbeLret8YUOOAPEkCAJnLWn
AfqD1PT7WTctvWLAtHnjGprhr2k2bYJUzjuYNXK8mgx+T6MUEm+a/MLRTp99fIQootC+5ih3sKrC
uDhK0rTnyqHZIodA781B5ZHcDn+Utl0vJkkTMKMSd9/JtsSbdZtnWrMzC2n4g1XVO7d0+xA1jfhf
ru/88Jy/mSDYqhLH8+ciiKja7kPuhvG/VG5yoE5UqXp8BFsnubX+U+wpbLwol7EP+gSKgYo2r6wk
Ig0tqS69bry7wXVQWgP9dKKrftTLAjqMhScGujOBiDHLLvjbNKNhLQ9NKe6SKa6OmVPqddEO4la1
tF0MyHa8emy6Kw0vN4l3IoiaX10ovntjFT9bkHgumHbYDmjGLzy6zD5Ydgc0QonxWxHxW4eKQfft
3F+AjL/MfW/81h8bktUXbSOXbCL6mk72Wk91vjDxvskLALEZTqUrgl1YRb7cBLXN0ybwyCaqeniW
EI4DfIt5+zs7HGlnCbZ0f4wIz+Eg2YM+GjvLa33Mh0AhzT6QrwNmSihCLDETZdIOKxYPj9IPr4ZJ
aLiHULlXx7nLgmjgrhBRhRITsV5CfGmf4kg2KzwLEcGQbQuUACmHn7KEctXNg19R3NxIFlsvKCgQ
LChpnesEsTr2fwe5uD/LywycMbMcn9zH8jDI/V9t2d8mb8wvys/0NioHfukgK0jrPOQvbVvKNZ5V
yjZW2/GXIgpfVebra9lM5X0C2azpHhMeb1E8ASV+5kV8RPTnu2129AtbPpf11vcy9pLUIjwA9mwX
xhys8R76mwuZCwLxNjtHJGgeci2rg3a8fmn6c55fQKprHjw5LnkyOaldibUvJVxwePJHkMf/vnz2
2ZHUK79uvdRM+RwwJpiiegXNUrTkuhuXg8uqu6ThyQruho2Dsuw3JWHNMW/GekfhFu4ZoPiDhxt0
6xGlUCOEOWs772PQlye2GhkZblWVZAsR8+6RyjpLB8dRL3bR0ZSR0fvuZjOoKer3VnTrkWZZkU7B
Jg7ARU29MUsVzcs8tWugClkkf6i8vPf6iZNfPdgBOwMBDR1YJpmid/YMD9Vxuc+wv92ZMUAUH2Pe
LIr/M2ZApn+uS2hbLHvN3Q/1QOKXIUilSbE1DExoY719LQqIs2aNtMwja+3rSoDqil+kuk/sfAc3
Pv8FpeKuyOryFbkQBxvFQM9VUnl7G6Vt1oy40X3cApYtUZrlnYQL3P3Rz9Zp7HRyuXWLnaneSDgD
+yFHuaS8gb/ZuNX4Wjf5oUwqeeps6m0iZPJSJD7zX6CcMu57vywhX2ugpc+RomLZxGq6eJEYt5Pn
ip2XKX9Nrao4oFJKua6Kzjl4rVOebNlUK5C+6LOnqyfUAVDvoG2sFfWL7yNF3Q4RjsUVwgjsNA0v
tnnbe3dRQQuExW7wFulvcJkhN6i4p0+lkSmEg9CHGXDTs17BDIDi8rvlO+OA+gb1lNpjEF57LV9b
kQwvfTyO64j7yDXORCzp+EtbWcnDWOnmCF1TubClX76omoCuhp/H1pjJ1J5Ul+tbm0l5p2t6786z
ktqrtkyOKEozm0jeIfNpFT94oNUZeAI+CgEx0idJairHCNBpiVz+H7LVqPqlhZJTF9MV8ajctlWx
AVbgHSo6QHCRR8nGFx12Bruylp2j1AMNhzC1215/k7m4I/h15KmwVpTSukg5EYfR6/M3OTkQ9uel
/2hP5w/HwKI/sFE/ZdL3noV0pq1ivFgZM0l6tbAs3Gkfo/i3NM9D1An9b356+I+zL/Q8JIhdMPjx
nNJ/KLwdPUEiHTbWg064A7KO5y3GZuovtmZ03+k2W0MuWT9kNdwS32XRTwFeYC5xE3/OHaFr3I30
DLcA00vBH0RTVKmovfBzOrNRkcq8dAWB6/5j7vzSwawm6TLpLj6E2nxSoNRX1UEi4/veSmc/qJp+
k13vL0pJ+NWnrbutEXds89oh1xyq0UVo1fk3BkV2DqfcLOp1RJEFBfFgAhHAnXcCEbDyIcpJ6s5w
c4GCVw9UA82cdxAz9sca6fR1bF4H2kb0P8rKgAP21fuA4sRDDQM7xGN9UVrlCy8M6ZvMB50wevCA
VS6pGql4roIsBWeKbsB86g6xraHNNM1Wgdwm58vHCPfHZGE6ddWB1zaN8SJnAZik4XQyxA3D7zCt
LySPL6bWwYjqETL0txBLoTaQ6ns44H18j0LGcDrjXh0cq4mOkob9qkNpjUeUKsnTOQp6Z+KIYgzB
T7OIWSUWRUStbQ8xv1nU0Ry3ZRF7j1El4OpXF9cVxU+l9Sp2O9wlTV4vwhHsDqj7vkcynF4SR3YL
aFmCmz1SyGJpGZ4k8a0t9If2jtq0OAXAv9f+pK19UvhPRYaEWgXWyBEpuuQAfihZW2zSDxyaOJyV
enzPQG+WPn4gIJiBwNCTR02TYFUm7e9FSISXH4sQtjZ/Fo0G+m5Rqqut3PJjEZn/0hw2ffylzLX0
g52FgEjAaNn0fsJWHMTO8mmS+XeU33aO2qNkPwmSwNlFlrHL4Mt2w5Bv/TkH2Xh2nQbNmHzkIFFe
Kp3jzUdRBUttg79pWU74Ivpf3cxzl0oO6xb5lG0ckGjubjxSX3OfvrCIZSiPBq1u17nPKGOYnU2X
uRgzYdUaiXdy/NLvd667UEy3Kz7eqPLGQzEXQAQCAjHx3Pq8mD6a92JL+RE7VNwjbrPvOZ0Jx1UW
HJ1ZghqF4NO6MQ+Pbh+6j2Z0VHZwbJP7vB26ncuo90ynZA2QLry3h6i4awt9X80isNrvkq3DaLi0
JtdbWQr1gGrR8q1G/n1p7lonHvk2GWP1YZpRFopd5oybQMhfwRyaDSDqr5HGCdEF0yLOqQGh8ZbV
P70xso5dMkYn4+AWzrqM7Ob04fO6cSgnZOfdfonkNNwZiupu2iaontYVYFfDVUOUmS9RrqA4ClKw
+2Aif/dPiPoGHrD7eX6gWPLqu8dqBMOfSWhsqSpWvnlHJRM7uP7xUnu9vQ2nAF8AK6aUSRmfJC3q
R0vmKxNnjlyJHUN+eKGpq+7HoRAbEXtkbYDCjDIvZdRPjhQf2TMnV2E74xPoVA8frA6Ql7zl5Fn2
Gr5xtGeZsk5xLxFeEtm8BJJe8znX2ROxDxkPXjUdCIjiSXlpsjLbJVbXbco88W8Vr9w0Bvnip3TX
Pu1+cWgdXnl9QzK4hojwXw3L+trz9xAHe4Gkf8/hjYxebYj7DOQAMseMEUVIt84/J94BMnJLJ1+b
0R4yyaYe3+Io5SNi9Qxf5wJSAnmuyogeVVCXqL3WRa+Ktauuks4PVis7TRw63VVwksBsC+N1Verk
kcn+wcxoWYmAtawepaiajYp5uXMq1dzUnHwzM1DfeCOCfjwJ7GlLOdcbaeeLtiGmsQvmLGOnGBHX
hwSdUegtKhWRRzaUZ8+tmqs5fGpYWCCu5mc8j31a0sv/sv6syzL8EP/76Z/Y0T/P/5m8DeTHAVD3
z1pIXmB1Vm4P48OU7FvL0WpXMpBsksTvl31NwoMRRphWrjIEQD40TkvSZRbIUX22VhxlfyBOgQ4f
uYlD4w8x0HP7gUY0WYXYqjajL8k6zDiywjNX1rBmyVzjRtaoT9RAsFaiqNEhxM76hCetPvGYuhdj
2fmQepw80BJZGyfk2R77drvMeRS8QnH9MwLz604knXWmUz+kDAqz85hYDXIQw10h+w7iP/UTDwpN
Xltk1sBd6Mdn4qlyUbbVlY65PtcEKvQyjutzm0TZlji627WIThliyNWomv5+cO3pWJXqmzO5/f3Y
cHdBZJ+vwwSogsBZ9zMJu9TDZ7elDrG2TSbfxhZ14JjPBD6P3FtqJ2m/O7jbuSuiZ3/0sw3kwHwT
NkLdFaE4VeCmvlbMWxpcyZaoSzTqurhGpLnTVkF2w1CGh4xDi2IuOD5BuasblFubdUKzrqr/pV2c
t0BoyiZ5KeoMhTY9uz3E0SgvgMRwlKpyXHnB0KxbmvmXFrvTQmdNvI41GAUpVNuo2qRodIsz++KB
1/XdAWEmrUXN0ywSAgHPuK7t+LkIeP8Wx2WdNrrtVmRSZBO2trPADqCfkzAs09Yv+h855PBt3ugi
Vd5Dz/3kV9BbdwiKtxLo/HKMoFgYqbuQ0pGpZkW8ob5MDvXQDdswtvbZVPOVM0LFXnV9aoMu/Dxx
Nax7EL3WdaYQgXN5cQUIaR1YdG+K6msMsPUdkBNyNlGyyLMiXqNckNxXoMUYtR8m/EsWyMepBw+/
Og55Qe7MpWls52BRcNLmLmpZ7aJkcbASQe2cdDSCUK/FyxCLaxNy8QCa6YPTJtUFRZTsx9pynurc
ic4uEd1pDNormO3gqDNCEMK9E1vxo13mtwS67l0esdKHELv2jxYS0MlqKkL2qkNkjYWy27UxrTG8
xALhYej2+qxCOaS5xfmrb5Fy2dqqOLiJOoF3GIPQiypiRkFTJGg1qNlERZFv2Kh/95tBiiQm0jXz
FGOj2tg3K6r5ss/GRyAj/NJU5BHeSXceB4I7adLOXuuuf7Jj7NTgOrMNkiQ/ce7qOxb33mkYom1Q
+UW5QEEtJPR8cKrnQXvM9F0/RNFeTPQNGCNmaFRI2CUl6pJ92CUq4qYjVJNpNvB+JZBZfoIbo1bg
kuNYm83QC5MFHlOudhz1mddlIsaFlp2F8i+hxw8fzchXCJPgccULPffSHAdU7FqLQp+FLpI978Zr
M5LgEjO5QfS5wgOEf9bagYdH5Jv2g/46SSYWbh2367Z8nVowVwkinVGR7pf273Uc6ceOFsmxySZo
h5sKOgGqoIog2NJRwi/b2rpkqcDtfGWWElc+tyLfuTJs+gfTZQb7umMbrb18YUyQm9jZcto3Cki4
7qLgoaV2v9Nd+H+0Xdly47iS/SJGcF9eRWqXLMl22VX1wqitSXAnuIDg189h0m26dbt6+sbEvCAI
ZAKUZYkCMs85yX3qOiwaEXlLvyVKYT9DW1g85l3pZ1OvKsHYZFHfrQd1UE7j1ABN9naVpUa/7WP7
2zK0uC2+HhjFSG3g7u8zHbs5Apb6Rx1W7mGom2TvdqEHSuiQ75ipRWfBWLONuZE+IJUoN0Zl1JfR
5c7ayyHtIUR09fDLvCvzMj9Cj7g9xPj67zpWuicDSqkbXarjZajbch0C/PHYjSmkp02hPlfZjXML
qAN3zG/QtU52vcn5Pom89iJZxxD3yvgXPSzOao1vepoBW6AVzdeEd4YPpF5+NZB23QFIpe76qkv9
utRBt0MUda/ZWE1YyvSTIWrfdQztm42Dha5y+5db5U8a9hB+g6jgVRjKGuIi1R8mSGUxnoVfoh6v
UMRpebUK1u24bB9cfJW2qe6K7WABK6M6LmILdqy/qlbzXbfz5I/CPgOlCYEFfJmvNnLPX5zYqPy6
15pHyL10mzpry5M78KOXICcYRkpzBWWm84sGmYC6HPy45NkvNcYxyyuwJ7Fds9iAXlgex9Gwzjpw
JEHsCe2zKeQZMRAXiUpPwyN706h2/Y3F1rgWrlofEKZ0HotG/AJZAA9KZO1xIm7sW950ydFgEZT8
8l4+5N50fLGs74lWReAZtHKnxW23tSNskSBZdOvA+frhASa30opcPsrcFIBMc3XDi757RXgCCRJ4
sGnj7NZlftNFUwIH0OxUJ8r2zujZe21MyhP+l+lWqq198czaC5iY5KqGxNtJnclTUQFfPjAvfLZM
s7k6fDikYKYKQ6yMGuneaGizM4MA3xYZ5HZN4K4I72VgC1bvCfrVQdgcSBG3hagVoF9N5646aJo+
q2pfPKphiZBpax0t3me+YfZi33VatB5drfgCZsEvZF2Ga+2Bq1Aa8U82PXOt1FtVvVL5TEccVnqq
ve9ZL7dDnxaPkS48xCu75oftcYh5dtovBSmLWmXOp1o1x7WmpV9cyaugLAzvmk8NCPZipSf4oIa2
oisrBIK0YOROtY5D7l3J0fNsc+smprdaxqDsBsKGhQfLtAq5ZdZgX9157XmxzNa2EVANvRhfpRLF
a7esirMSIQAIfiD2z72RnbzE++qkhndmBs7XcfM0Ggbz9VGHYK0HljsPDw6KS5wrMC78EfragJ5A
FN/LGn1f9Jm8VFPDdoXMiw0Ox2xX4aQQmHanv0Lu9JvBh+EP5OdGIJWxUcFpmytZvmpar1wLxL7x
uMyi8aBkeFCbinUb8BzZqVJJgqy2tU92Ejm7MFUKiDQW+L5q2WdgZrJgdBtsuNRKnsYQ6JEcpeA3
iW0M0ANKy42rSudU1l3XQ0mpe7JKJ9/R2NJojfunS+PqiKs5gH9hNwJFwqZ5dRvRrArHZC89RN2D
PreMa+rFOKICCwF24DYxRmDegbAHvgdCkEKvxWpk7VlwA0dARKiecuSZViBlD3sa03LDXvVjC1Kx
4l4Tgzm/kItCFQS/DSP3MTKwS2a6+k1VFHkA8nQ8mAqoE6sQ2slMTqGJWhHYCKaflYZlX4Qag/4I
ONAEXHYRAI8P4Dj2EEAzbD8dXL62wci0YoaEZJSzk1oNxZ6NBb4PlaoEtTPqSO154aN0xGNkR2dw
o6MY4kAKAixptw01Xt4QTwMlWakLELNa0MZt7JpAqeWf7FIm5wFxDYRCWv4prUr3wUvNZ3x+7OdR
gp4COvifDHFnUotZuE01TnFB3SMBTARxMiR1Ez601Q/q2HGsrktHpIHj8PGaQhprZWjtAKi9MV7n
Mah9bPXMBfZiciEDTgvQSFGgAYORSiSpr1oFNsCTgNrgOfWp67K3q8yo0jVkIy3IfImmRR4WPvMl
nkT4XGVqv4FkPnQRLUhOKiqo3bnmhWdq8DHw9h2oQwa0Rc4Wt/EDkCe3tlZSfP3xWMQO1rlp4wBx
FLwze4tbzo3GWrc86Gkz7srE1SEwBapSl9nIwg9Qg1MLaKrU8gFZJ+OqSmn5RhhHtxiveisdme0U
HC1rPRpBr5JTCOECBGvQW6qJn2kgN71KB7kkMb/0YKmd4/6nNEokWjtZbTwXgduKpc6hCRvsxaYr
LYV8zjxIfWpa5wFZXrnpO9auETZFiqICtU8o2ZcwjdOvKCYwKaIo7Que95rfJmH0BCwKW5sJDy+2
ig8FS7/hcIUEfMcB3u8s/LRMXWqEpwNVa3mIDoCoBZM+OPahEIEiMv1qNI/MbMDUU21Ir4R4gyGJ
AOVk1ePZPrR1ATawpjC/GhEPMFMrC9ioGDdq6hgcN+y2uo0WqW9jvO06JGz0ej9k3Jz9hKY9IKFn
n9LS8jZVMuHEHc08tAyRFg8a1s9abDePohErFSK4z6bTr71UVW7TRj3sGu3VAGL1hABBOHetKs/9
RIpkk+tVwqG1iwoYFeT/t5BgypCLLX+4YVKicoAQB3zXGE7M5nCzoKThSy8bt5YXuseUKy9xUqaP
ApQ/s+PNcyQlfy6BRqqMVnuoIoU/e4aw/B4a1XjCoosqLOFW6xGaCdvwwSoBqgIXKXwoEvunNo7J
a5QnfM/UGBkhL0pfbXCv16Zo2I6sYERAuzM2K6BXYEWZCajcpsrTVEL7Eb8fgLFgeHB6EPHi0l7Z
OGgeHWUEYLC3jJ1lNFkAFREbFKC0gWAT0GMgNtufcoQSUL/CVQPE9WGVqratSvy8K6ljIcQSQ78T
MNE1zdW9PtpWWtWt57kdQGf4tUecb3LGDq/ZlCOQ8WRNe8T+TDnWcxcwLfxgyUHdkHMhMuQ3BxNy
htN91Sgt1rxDYGyeOwxh4CChvSVno2/1gMduOFszu+mgb5HXu3kuE0i89UgJ0Z+QjrHiI8OablGM
Z2c5Xn/pIX2/ydlYndz0CPQJe1Yav9dU8axoTv+c8+EFtCDvXJrFsKt7sBEVYxCXroUEHes9MNEV
Zs9jrfatHqGnNg/1ECt4MJFsDtUKOrcJTswAmscHV7jiQmsUnGXQPCnY1i0GP3cKgS0ecwLAp7Nj
FIHJDBrXjwLBqW9VFesroDysSx5ayY4N7qFtx/zaWemnTk2jVxBs9QPqWkDx2huiV5627Qaxdrkh
K8ADjY8coXcga2nyp7wp+2vEXOOl+9bUebTT41INKmFxKIbYPGhAxNw2CZKcqGkBGSSvQnWQdWI5
f15m06Wp5bXuf3D4cGnmWrVJJcIHkfUYglX4YuPPe/JMwHgHL3ox8Gm7hVl5oJ5iCfOSRPKReslY
QAK1ED+ox/FHg4/MaqRb6/hl5NAOcgfk6GjVpB2NTQhkSpDYinGRofrWmMreUUR0WYax4a8OWRh9
IqdlPDM7bR1LZIrvDGWUqKs6BFtgcSYXxCNw1oGOmXi/XdjjwGhxTfsEgveGiVZ+cUc7DMYWoGap
FepZ1RHuAnY6cKH1AkI3j302VUGhBnWV3q4yw3Lx9S7wG+6g/glZtferrMy99dCDUHJnIGeyik6J
PlhB9kH5FVs0iEog9jqv2jTuKmtGAPc6sGQRYJFjcYBc2FuTYKtwyKaGrhbD4rcY7vz+hcuy/AhA
fLqi9Zd51F18ljv9C5e7pZa5v32Vv73b8goWl7vlm2gC5t2Z7+60LLO8mLtlFpf/7v347TL/fCea
Rq9S62W96WL2uPwJNL50f3uL37oshrs34r9favkz7pZa3rD/6m53r+C/mvvP78tvl/rnVwq9Ao7d
oVH6ULzA1o5NX0Nq/qH/wYRUFGYVmfs2a+53ZlrOq8z9ecKHaX97BxqkpT7O+v0rWu66+KjIO4/r
xfJxpf/r/XGYwdFbmAl258sd51Xn+yz3/Tj6f73vfMePfwndvQUHwqpFv1nuuryqu7Gle/9CfzuF
DB9e+rIEWbLpX343RoZ/MfYvXP77pYCp7wKJCj8rM5HNQzfEzpoDEe9TN+4nDrxZNEDuwAqMluWr
tRsGituU+jZrUNSv4R52lJOZHAcZARMH8MoJrGt+0EvUbArIHPVr08y8MzC/YNDRUD962bH2sAus
9Erf6tJwAhNJJR+8Px9pBkAvp3JtczE3qutGJd3A2YOkJ11aw5gq/lLoTXfeJi5DSym4MDQSqByj
pHPIGmVvQvLZL/I83SInhXiUmpePQGXuzLpoH6AeVDwqiL6cLK+9ko28anxzN57NhwC08OKR3PQU
pcRiBFsO5KKHKrZIBbamWJUcsqoEhstMABacbkKGf3l33e2vjqWHCKL+zZ09CSkhPfweFQYicIUr
ziOQWHJlQ8ziTH0Um4z9IfPezIvBfHexTQUu5QCXUrxNo7nUkJ/3vopVp/GmNEHe1SowWgyeIAtA
l9QgSgiR0qX/wSl13TPQl3L7YQ6Qp3+6fxiFuGLm+oOhCsj0QcMfpd/sh15jzgNdZahd0fdFd74b
x4aIBdif4jN0N2Fo41OfRpAf+HMN8qCmwvEWskZ2v13G6CrOnH4HGuSvu3FapGrcI69G+0BGGnIy
sclVKfY18PbATCJPiEJOFt4ixy9s7s3jZKRxuloawOvsI3VHEsCjSxfJlJAnb3NpWmOyMGAGb1Hz
LB82gAD0PktG3VtBX6+5rmoNQRIUNVLwqQWEGmE7e9gkXtleRaS2V65VzsHp3WcaWsahJ/Vs5a2L
swZcqckBR97YZtT7cppJY/M9aKVlkO7jOpGc70MGtRo/5yVvtkTTpSsIG93e+Lp31F2I8HnVarbN
18TZJfYuZGGBdmgDD7qcMXK4B7U1jAy65nXeHJRasXEdKir/y3WrGVz1yT1seT8cW023V1HT50GT
GG/c6VTpPBfRDbCjl8aoGoh1IppPQx9c7pnXZI8SF3TsD66GEgqaTkRsyBesGHT+UTgNMWvTAFG6
yVz7GE+gCFSIVL/mJeRupkoai0dsaxpEg0Xu6/s70E+aA3y+oUFnqhYK/quFAEhQvmODINJzLOwI
maMpAohvyiNDFhXClZDFowaC7DnqyrX9LJpXkZ705NciGzb7AWoh1pDxaKCFVjW3SaFgw1qeBDGk
3mMfSMECcJA8CUTo8VslJL/RmDaNdSB1o+QQYrQb6pP5bp1BTS5NF0b73m7EqVet/uQJZIhX1E+g
Qn909YeyK4cimA0IPgEPMDjd9xjFbZC413voL0dVsKzQFcnbWndj8bReqD/cDdsqU7aKPty69yqh
H35X3qqI8nD0EUPQPvzCzD87SAEeZx/qf5g5/8iIkKl+BNCTD4Yf9HEVZEzzjL0K8MK2xVRsjprs
/UpSUbmlT+ZepPOMu3Hq4gTdb4H8/9yIzh1XCHyCNeWBxJybTDkvTRE2b10zalcdYCInMtL4PLcH
G8ePRj6ul2mIqodBX9WaP6vdmiAcggYloG5nGowBBKzVa8Vpvhiyy6NDWzjiVCQFDqasqffJmNX7
1Mhc9VFYiB2og1v45MMnx5SoCtIDMrpD1g1xyAcacmO99LEZFZAHaTQ19z3dhl7x4Iw7/MxpF5BZ
9Qtd5agDqo+sOy/jOkq3nXLdghgPXD0VoNqVNlTW1sHLBsUPg0uDsB7+EqC+A6ZAxHo2M9ODVOX7
3ci7mW45lApSMrjb8gJiXjSnvjHnu30YL7Ia6BjUxROjvh8zVm8Rp1afvC6HUKUS2j91lPOIu1x8
d9tC+Byk/mv47ssMZ7zzFc5njttkNfSUIw0pgK6B2lfmNQgnFdHOgACRmM21zRCRBNLhbawEsaoc
alTYmWbMk2kdEU9BvTp2V81k4RDm0gJa0R7iHbncT5nWBrWWQfUdM8haWnWQ6Y4z2Bdg1ou120Bo
GP86+6cdgyeipfW32E6g62E12aXmKWr/opjhxgLP5Zl8Sa7lr75qP1pI0wD6oOhcWTkafpKIM9Cg
6gHIMCm6E4xYNSAURlZiG5DVcQF0ICvNLTvkIVXPMD3uh1jHN5EnX/GpnhTi9YjA18BPLV2y1lMl
KrLmJarKcBOApkaDyq/Xrcwway4QKgGDZ7paDMtYPFmB4NC2dgK2AvlRI6DGPBvA3fg5IsM3CoEk
6jKBbnG3Et1CQu0EitBYmJyXe2fTiwL6qjnXgDUZjlmtbQk4HrOH5At4UCgHo36J8AYgWcggNSw6
7UttaQBZVfJJlgL8PCXNkAmPtC9OoTpIfqrhOcpGFQUQ8YGdptOqRVvw/YB4779bNRx0aGMoCur7
YPO4t4RrbbWwBzMb+KwVBLH6E9NZ9BpX4z6qEe1v3WR8LuvSHyalL/Dnyge9Q9moaPICaRF7Zxs1
ZsjqpXqNPwVLkpWWBCtPnMjKTPXDkoUskCjGGm5b/kRKIUOGwSuBoHe6RxWC4/vOje0Nil3ZL8rI
Huh3ePHIAPzcV8yxNnFjQXTZhNapWPHRqre0Tx4TZhxNp/Dv9sogVWIHPqqqcbSSN+vbGFlYwz9Y
5ICfn9W8VUfCZ2eUzVM6lW80sgwqOmZzaFWhiIf3LpKi0ZmasXD2IEdXZ1tBPTssVO4azWWP1HgA
eFQpsHjUg7aFfq7N9mj0JgrA5DIftnknejxkMWHE9//RybPWn+pvbUtoq6FITKseqrZzzuQi9VA8
2O64XSbo9pju8AQFq54mgMps+S3k02ef+b5jeqnKMp4XMaBXeIklEp/0KhzA8FG2PbRW5EsNUNNZ
AGyT2JjT8qPiVv6AqghPShaoCeqolF0jnmTEdZ8JFL6lsQGI2xNQUT+9ScCUhurShFRQrp6daUgA
nb5JuY1d5NStcOh7NKzPZCN3MwGP1MtB2WnV0DzIPPwC7RBx9KJIHGU4AIVOl9Tg8a4oqGvx7nDv
Vb9byIe6YdlG9Yr6EM5la90a+3nNxScvExn6y2xa1+Ly7XXMS1C/yp1nVfBoe+diNyp+USPvU2xx
VFLpPPPg9goDdnBUcUnN0ic7eZLZgVTWmyf17cVzNpErEhLS1yLojJATrUFXyy1Rm0Ax/L+9G3ni
jBpDRg/IRFVvhosDxbwgGbR0Td3eizHWG8Old0dnJaBBsbkzhCL7GSPfsr8fL4dDXOXakRc8s1FO
BYsM7pMuK/EQ6VELcFLubDycLG8QteerkI9iT11q0s59VM0+OVGvThLt1llDUKCA0KWcep4ZRTcQ
M5cpNVQ4zl1n7ULZjMz3uhYqA17+TQP9m/nQeBnxFdGhXkfTpxsPZiw2DcuBU6q5D3iPuHFHjZ9A
BACuMnyixkjsFggiKzxk05jbAKg6jgqKu0xdZOu7SxHph9r03iboPSAMFgoJ0hCoaPnaGXvooE7+
wN4Wp750/lj8QQ0EvMtGdbvJoe5r6Ud9LHfUHduqAxjNZj51FTczHovqJU+zt7tBFalG+NJ29kbW
pkDdlAaCNu5UtwzimAn+siQKILFenmmMlRZAxEvf3BsgykGrHw7hNIm8qEuNwewEOJoyCu4MSxe1
W8xNbNnACL4Ymos6OdKIUCrFRbJpgI69BeBj0Ipm3CALD+l6l8U3lbmrRFb5f1hpromSPOSbGW70
RPNB7r+fTx4x1FZnj+UO7/cn47IGQMEQpwUI3YPU/8aKoeGVcpTQW9kg75xdpV2DmRFBSMASP3ib
RIdkwlivyLuzmePL2Biu1LSQAT1XYQNZ+1ZeCxskjzwJ8y29JmgmoySDxU9zz0UarVGsYZXS2/Fu
pVeX/401Q0jsw9xumiumt65QU2uHXHUEhlMG6k1a8QPggtCWAgD2cYj9jE0J/2mkVBPvYA/FH2Sa
nXjYrbPaZetlTiTKbCX76G0dMkCd9/9xneXew//+erp+VH3DgkJZnVnGqWz0bZ/o1r4NDey3sr43
TrLGMth6ZcYps43kMIACjLKQxomGBFlnH3KvQcpZa60HLsk0hTxpbeoqA6pHBHUEwac2reWaBsk8
35HcB5CQ1iBf8RVzWfr2lK4kcD6ryjTkDjUx1qh+x0wfQQ3zwOrcAnQbz/w2wk8eSkyg79HzneyI
5Uh3XdVtu3vb14QD2yPKpzzgCxJd3C5zN0PZGhDv/XNMnQyofwdmDtfn8QLKOyiWPLmggvnnXreq
Pc2nIZqg4eMT4JMCWZRpPhlEn7snW5fKJskH8DlEdQJWoj6NmlWd/q5LBnKRkGm2+Qhq7f/uSytl
LPrm2FBE4/ZTpRiKT1cmQCvzVTGNVZmC4n/v1n/2Qz1YBahgBDPdbH2njUVdHTBepWAAzE77OBqi
hsd99KEMdwZoQRYakG3Lo7PmRCCfIb9smjkwzoNpAMCcPBnTcJh36UHiLO1T16pBvYdGkgIA81i+
6hqC8IgCQXB0csaOfl5jxJ7mmjjxUwSy0iuaFF9bE/sYVLiwc9R725aV89iENqpJLl2QQ/Z9BEGT
rdJ4szWCWNktsU3rBM3r4TpCJsWSRneECJq8hiaahimQda6ZHjh9hYfXkNjpaXTfJtAsalwjm6dS
j+YPVpqsHUBpgsqtM8Q6O7ktNWbcKhCt1l2FOJlpWSipN42Fitn6VWk3swsZJBZYQZmtOFS6/NVF
lnZAaNi4QdT0oCaxeta61mV++SrBFbu1k0l2rXLW7GHXGo7HUEg7l4dU0f+YPU2QtYBON0uf7rm8
mCyCeHUCWEwFDPuRxrPWa/0aJT6281LLiyEzvcDEyeYXsixXvmpe6uyLRI8gmICDnTGdJ12m9DtA
/cHbUnCkXy2DmhyBu6XzIrkD8w1PqLDPPssSi2EZW5ZBtZ9kNeJ7ilr3wwtCaK8gVCrPbSmtbdmZ
1a7NefYMJb/vOoCPP/7qMDAUvOARwjIkBSRV8GQMCHmRGKAa20Zg1/nHrjl1yZms5Lx0yXo3t7QB
T2+BsfZFZxnnPAUeaAjdz8C3auEh0qD/DRIPVL54pUiEaRLzjNiucSbvZmiDlBviWLZ/ZKVlHmJI
PB3BJMW/qlZQpxLM0JJDRAyjqGM+HBESIqucXOiKGt6AJDVb7vs2a42D3f9ASTMbvOjJj5ajPoJI
HajQ9SGREfTHo7TPQYNGY4xarOyGGgH7Eb8jfm/VhftHlpn5EWjgCqFPlufHBogoP3VCzadJjZt5
a9Z1DHurwlHMM2o1g7UuJBiAU4X0qQvVKHnx4rBDEXLvzWqpPb+N0Lo/g4D3ilNn+bnLk3GllSx8
7TrAkbS+lK9hzayV1zbFa+ig7GBZRh7KAjTKSrHA2e0MMJqQNvAOGqrTzjxtM0nCuauR1APUaj50
Fyvx6v7t3CyLmO8IHMnbif1pdIDHGJxp2Ct4ztme1E6QPgOKXSJneBRRvaaxAZDLMZjN05S8L7U1
n1YwQehae5rO1y5Xqh3kU9x1CtruFz1NXhpQDG5qX+sXkdfZisaLvDeDXAWM3JtAvaA/Y2umfQ7H
uj3gDWhQeiNPv4Dd1qyayAsfgAUcHyulvdF4pOf1JgtNC4Ex3IQ17aYzASdqobP5yr4acTL8FGME
/X081m591Y47lPOod6qZR484DgJDbxf2T/ZVb6F/Qp6QN5M3O4EszNvOGnqTYD6hpmMACYsMHKj3
8vM0CKpBtpbSyc5A4zmXolYUX4ks/Jq9X0UFQqU0xt6vFut8lQzluSsgjsUi+xZj97rHZ9F4oAYk
dvPBSkJUbUTlwNWdgboyCW9Vlbt78l08IFyOSJgFzGmfRY8Q9yueNJ4l61AF7L9sQBxLlKryrd7J
frRD4o+mHL5GqC62Hnn60aOZUiT/6EE6UVnC/JzFqCYaKSB8FJDa3ELdJse3SFHjS0h1lmPPCSwV
mmBzEeWYDifOUnM5Ar9BYdbRg2ZoF3iTgaxe5uJLk/GzVCoOUsh0pvkwbVobOeDh2PBzO5Xa1XsE
fI3aqx4lgIl74Sr6Zhgr5QURrNnDAOlnlUsID9kJKFEF8sPaVL0HVcC/IfWsHaGs2z5CR1E+oJLO
zijwsn21lOXGkroIyJcaQ82+QcJOO1Kv7tgITmW/Q3Wg5orDpd+PHGnJEMXcqFBu2yAOVxqIjoxN
Kz85ehEQBRryqDgOoz5IQCxnV3e0lWvb6hkERT+LtV55YqGUa8jIlzaYMpDFpSa2VfWgWFMDrHmO
pwguga01dVAKuu85no3IFEwWcp847b+7LCIUgeSgw4L3WsvhxqbnNcS+LORwMgvHehAXil9j2Bab
paTnCNwtqvvVqBUonR2N31f9JJciMYZjJmNzNUKFIyBHMixL0VWUNtvkfak7t9S9KJ6WN2wLyRU9
CdrcCtrWLq5WleGgaabJluttFjQ6w0lTzUCc71TUGTX5d1Hl3kbv1RHa+qhPTbWraaz1+tEflKG5
keG3Y+o0Fww/UFMXH5qS8Ub4nRy0gBKPi0D0nLb8kMeMUY5nEwrxibKWs3nWjv7P6zm9aRooSTdr
TndlZ2/6svvksgDilytLH7KzkH0fr1MFVE+n+I9uOrGMC4EIXda3W+q9u7YTF5lPzfs4rUg9GieP
d38aN6eKP+/+dEty9b7aNQSYqkm1mpqyCu110/NxtYzR1aSfedZLDzK25GO50CUEX/9tXusKkILI
U6Q1akOJ1FmXdfrRZ1mxhfDaFtmon6i+ZR/q2nqY3w/qQvUKtGi8ActfhCzb7EZDbuEgC/A+de6S
5W4MEd9vYcTrlaYLdd20eLKRukDVGD8BqO8vEaDFwLBqK9IgaKI6P5kmdELJiyY5UQ/1hUnK/D8n
tU16fkuVaExDpW+zAN2tSiWKIqE88yqt7OFM/Qj1Xja9RCqRxpTJ56MjWNdrPK2ceTaZERPWkFlE
/A3YawPCQ8kvE5m3vVJI40rN2PZO4IgmWi9jHPQ6pBDVaJUXqoljMUq1i6kSFjWIVkNvlSPmXQwh
FBynSlixnRooRv2VHD4Md722gZxt7tPYsgZicsA9NY4zr0EGu9C8sx5hqzndqnu/H1BA2WYcTXFv
wJ7jB1Kv/X5ZvPbwNajMDh8+T99BQQmSMFPRVoga8puhl+BZO+alKVCFHsUh+W1yoCFyoCZxPg6R
6zQRYGVrnvjXtZbl/7qWLNvPHku0g6vHK8e2mkdqEq1ExXst7N4KtbQlRJH00TP3nZq1j32fe9c+
j6cYFYqjiAj1VUMV3nMfgSvk4gvtzdsBHeda4ihz773cj2ao0/o0Js3Buw5Yn3pdpb2yPH4dUubc
BoHtXp0a8Z66RN3xRucIFlpzJg5PnnjRLdGO1CGnGMr04DKaz2zi/dA4vMNt2gM1xS2QwfwOteAC
rcE3h2aQDxjIb7dalppu5SCIi7LbeDFaW8a3kIPnN62hgnl1ErhN7k2ZLTUsNpEaA2QBnP41zvsH
PmbySEPUVFB12qIotg4xR7gh8ggt+QR+qgXwQKo49aEezMRBJWGU3d7RUSKlnzi6pAYajmHQapq2
omMKjdGxhK6WsWXG3RgtYCLrt1LdslvHIIACMgS9sA+iYSCLOnuuZsdZTgx01zfBsFLytWXpkMjs
US1vo4A/ueFTgnRMq3wDmkG6qads6mKVkf5j0ICgQUqP+eApOes7mDx1yVoh5ThbF5g8wemRpY3n
uXeGeanJmo74JKNYH6JbYBGhSM/LWEGpK9Sg6O/2mvUSdvpXVBgqLmTsWn0FkTz9uc659yj1eEvD
cY7KcoYAD3fQmf0ylGqzL9QqDchqRY2yjrwEebTpBiFqH883mJccnLsbIJn44QbMbdwNpEyBegXN
pT1Zceqji7ALdXMLgD6p6X6W9gcIeLqnLpQsaCzGvtcgcow69E9R2czcCL20IWpRpp8Ghd/IAQBK
B2IXkXFZZqLeXfy91nAI9kLzczbm1gbFXfCxsqBanw059GEmzEo/gV2WhsYKFF6BvG2xXcY9xsWm
BlAScS5Uu7qbSl2FwJTTXPB0UQDpfWH5mDB8mKwu4tWqm+pTUGOXHQJVdMkTQLDaqVnMNCbHKA5G
gUAQGe6XmNepOBLFiEIHhs7t09KIrm8OfQXo0vt4BDTSyRggtBf8eQnKYT82H3zKlg3btPW+99FQ
PkArWT9zZUMdSEOjzLON7fg8XudbGqcRumqnOSJt9DP2NstwhAqJ0LRDkvUvi35Ybxn/y6IRKjz1
RcNcx9fBnJrOFHQAsULX3g5D+pWGlubu/AGi8GdUsQKedpoJfJm+YcmAaPHUXXydabU6Zl/nExBZ
5/NMX4sAgCb3mBh5jZBOwZ+aDAQ+VRlBRslrBzrCtfMsbTDTIVjzB2qyuZ80PD8Rw9PC05hwftQN
ACFRv8h4wnsuVrHSqj+V9kKFq6Y5Vq2/zQk1JTw1EUNp7rSUa01IX+YlTsWIaH9t8Xxe9RBxufCm
h5yHGuH0Fefj18aB9gP0IqWfNdBydIQsA2RUkgugx8PedqWy1Z2mvLmaV+PkAx6W4UFueRIPk0xc
h77RP99N0lquQG3VLG8th+6BK3VnbwpP5qg6gQ0k+EHc2aRWYbykfHjIpJv9SI0UTErs3h6hr8nB
MYVHrKjGCxf9A8XP/s7jfY3feoDE5voFWMCB26WfoEuRXwno0K1VZLdeLNlwEMDiZwJUlLFqHwZo
bM0wh7wyAPVENYyNMUC9qoPe7rYyit4vSxPVtickRFKweVGa3wa0qARakhYlDAWInc68aKfJbp2g
aAmgxdimqI64RmpdnFDbACcQVNuau1SknnRjNQwhdgKFlWm7Q+PTEE/U4kRLvK9DQ6hQ6TuJouFt
hny/DdAjiFcQ+YhOo62nl2aqDNfFcfGji4GYaj3vqxzVMMhw0Jo9rFbtVzFAOh6Qdhu7SUCgeo+n
Qg6guZRVpsGAumiS4qfLoAUdbNRtVHB0odlI2tQrHZoP0w9yZAflMCK8JvP8klfQEv0f1r6suU5e
6foXUQVivt3z7GHbceIbKsmTIOZBgBC//ltqHG8nT8459VW9NxTqbmnbyTZI3avXIl3zvklHAKr+
7Wg9A2cJ7YiRUZtnZEOIb7F2xGntnJgNHuLziFRVUQlTXN/yO9L2i82IAjUJuK2iQZlfu+wF0pfF
d2T6zGUSquliAd90QgM7KMLeAsohWbe5ATyfkQZb1fUb1+z8o6ci118hXZJtShApAmUEjXlyJwbz
jwl+H9APQYAxR+vdPmdoYqffDDDrtQ30/0s/gunjZgc3ztrJM/7yl3hP21kSVkA2CnCRVaD3yLMW
f6U6J0ljM4jbBcrGLhTakLsIa2tcOF7RQQO1sV8EKi9thyQkkgMX3vb1glg2wbMCSisDfIc0dDzn
v09qLAfgvFKdkaSqQH+rLwZ4KgEvhH5GN/2yaUcKmTIowkjAnkxvrcBuXFtBc0qFUg9cX8rRXYu6
Aru7HtEFgH8nEdh0aktY9OZdj1oxjUDpCD4OIPug8Rsfb6Z0bIujHMwvZKKL14fVPjBZN88UScv3
Zev+gERPfwT3J2SM+jEboHZZ9UsQobuoMcka+XZtJA9F0t0cTmMnLn6UuWkCL5ONJxyZrHUzDXJB
WEtLovsG+3J4aEwxdEcXsKSBtyA73cyg7wWAs+77twmtgMR2M5l3GfMhZWR0oY9nssHwL9e30Vo1
cbBKM1s9iYEjj+qGD8wElouPNdhDPcs4knOSpomGSgitkzcA/dMOKszRkrwBXjVnT/lf0Vmsnlxw
QV8hB1C1bdsvq9a4ayS4xSiyctGd3ajS3NM6rMWfjnClWpOXiV4eLPS7gg0TPxFwHOl9yuoDLUsR
QEKCsM9oHmmUlCCixJGzOdFqyFn1ILFvFGi0PAhoOtDDc60Bx7CJs+cIzawoeCSgiYK05k7ii7y3
QaN7Rlc2Hs1tXD81IMdYmBLKbBX+0SIkfGLIBYmVGafjro9LAC50ThXHaWuZJLwBKx6GBau4vQCa
ITvjpQS+ltpBs43h+Ku0S61lHhW/BXIfIgBRU2zMsoGsrS7BGboEF+nSXI4cUDiM3YVM5PQECGzM
0JEbiiCH14PIieaT7baI5fbA6Bb9heymMCQkaaCZhX5969T2TbmrefQQTYYD6i+itIoLBiIrCxyp
U5R+L/AuB7mK9nAR4hZaMNnGgxjugozgbkY43c6hoK4s132PshT0lldh+MKrTt3dUgDKcNAWECXG
jhIH5EiEM0LZWbQrPGDte3LkTKDmXVkvIMjID35VlXjwhWzrFH14qTvoGhRuAkGFaJqWZuunL50M
qoU/FdHXJmguUiIhvxin1xoHPvyrVh06SIbmR+YUn1yZla+9gf9a9C+rZ5wHihUvc/HQDxUSAo5r
nQM+TjsV+/2hMUMJmVn2r0+uRufjJ7v6kw1eX2pVIc9S5a8o2n/85KHPPqV1YS7T0hnupqTcgMQM
bNyTY2ydShlfbYnvedhnDGTYbbAGxX94Qs//cEAd3draMjXvMxCaLX3R1J9d0b9o0Dbm/wS1ESqd
U/bVsAzzJR78bMXwR38f55GxRf92ekiyVJzHLp3WbjhVTz6PQBjNHesbhDTefgwLP4YRxfG33kYS
8I8fQ03hv36MxAmq336MFhubs4198rIf8ffcSMhXoAhRPIEKtnqwOzxW9MgJTVyA5St9VV7IhN2W
WIXC7rc0pOl8AlaJhp09ztPR1+2LpZ6KxgD0mIMU2Z+cZDXY3L1GlVU84KgFYELnXqEn4F6HWCdh
IIJ0JFsbxxr1q7muQHJ8BcKoePCit+mQBEM9MXGRTXB689R3zttF6LsM8HfPGIAu1SMvGSbkVnIb
iVPtATkPVHssc2+CpXJFug6OhewCSiDTCWyw0NQzv5MZ6qKQitFRpFNDUeWk1KluzAfsW6JlUtfg
w1TSaU+DZlChC+uGAftjkEEnoH/c3xyQRkC0+R6txnZdddEOcp390kb+bE/FuzwD9xUYJgKQoQJn
TV5wXod7KvwVbIK+bAB6WS+K1jNwYJKcL6JIBtsqsVp7RQLmljZCUyHYklI5qZ/THXkZWNwWnfY2
HbAzvewgIw6SsLuJ20+MWGr1SHnmE1HYkk+Pbj4dab5H/j4PirlzZG23NhrJAAuLpKvWWQcOJdoC
zrtBMo5JDZ0QvVmkUjld5mins9Hli9L87RIqQ61Vjd2v5N4udQwbIIVEvQLYtarzMHtRSVuj1Q92
4qbNkhBMFk0+2wOlGcaCSL1q+y3eYs4PbN8knmHIvYyasZ0uXcbQLSL7BOk22G7eWMcVfjcB7ECn
xTIv+CW28OLqOolOC+WPn8MwilejXbADVXf86n6alHj5I0r6qa4tHnKc4B8M/Kf1tofCRZD4zioo
OQqcWphV2mJ8aBT+S6msMTCc2ai8NtqG/5A7pn0Fy87awPsGmilufzJynNdIqYblFrZzjKOJSOvY
QPalBDSdiyN5u9w9KNBWPELj3aE1yDxAWvTEC6xBS9rIgwGPlBWLglcZFKx6fq1V04B+B0Clxk74
tQJxP8haguU0gn122dgDNA2jyN80jvfmzXCspqlk+tt8HUFOHw12axeaNOgdaP2u1r+KmAnM/cpp
TvhVoO6uS+Gmy9sTeSc9JC+q4wjm4De/eemviYbcZx/n/i2YVsZTLTvJY5n447L0QuPJiNW/7tTI
3mzy/e6POCOFOPko2nErysw+8jEA6Y7+0gIH8ajqUV3dobOPda9yqBriy9mC7tvG6eWDnb7M0a94
mYILdBoq6Znr2vORIAKJyXESnB0V67wVNM7tBdlujr8NkUtgzYLm3dx2OXmrjkPy+Q+HpdfP8cZd
dYENiS/D4nd0Kar8Cf2rPhCPv0x0B163cAlO+XxdkV4mGetUgDbFC0CB9nt0wgF2z71vN7Ot4uT2
CYVfvX2C7wK7pVnjwiWLeb6mGbdgzyiusSz2hgGWTXQvpYumGNNNB5VPaMkFbN9NZnMxdaXX4EV4
NHtADHSlF29a8SiQc4LMQgPdVh1BjkI4ews9ZPMktBf3KwFxM2VN0QVypN3CyMP6S1ejHOmygh+L
aKhfoEc221sFlSIIEjnrJmubLzX2qpZVVY92GYGtqFBAGmv7oKejAyq+TW8guXqNvf4TRC6qFbT3
sqs0kW6hO7JJbVPaRnf/N3FGhfRCaYJrehy5tQztCXT7+onmbqdBdZ8dxtVRmcAskzXLC2s5SjxR
am5Dv2LdTyDBDiHCY4Agb9OK1NqS0MXk2xfXqszHrBiz+0Swf8hMUUESmNvScdRnHWWG/tYugIep
DOeKvWZ5tFw8BFCPd69kqzhfjWhyfLBd272mEGpe+UBdbymCJjgK6U4tAHslm54weGBvnfMAAYsT
gPiyNVi7+Qvg0u0+Glq25jr15cPudu5He4Vj0auO/5tdTjnUZ5towUfeX7JSBpuMDdW6KnnxDBpD
ewddynDJo654lrxF07If+wsjxDCdIiQlatBjUrBlg89nKOSFnFmdTo8ZSMhibJ0kdLZWRVyxJ9bL
5EH6ndwNmReYSMN53aHGyzJfSCuO9o69tVwhhn/IYVSguzoWbOwOczhk+6A3AxEqoKcasLBM9Xhx
kqp/6Vbe6MgX0xAdBKfGfEHDuO41w6QBGVjthSppDXEFtLLQsBihYBa78orKdPgQ9N6ZzPjXBUNR
DJB7nbVYMoAKWgEhmB15fUu9Ro7qNlmO893tdYvsSK4WCTIk0AL48Bqmt+3t5RuNa93U+yGAfJwU
WOCcIPMyv6tpIkMOOgEZ0skBuzvOkJbcDLrKVvRj95hM0abreXxHpt4MoHfM23/IR6bbpJvt90nd
ODVHq5f/UPz/76SkB1oMbA/40XoRIE/qj3dhGgPqUQtpN99UGx+NFLvNaxl11VOZRT8tvetq/DZZ
BNhMnkEnaM9D7/cheW/ByFiJ820oM3ScWXncrEJjHzm6s3i0g+keo5j6jIe/jmy/LBcy95pHQELY
0i04ewiYpTaQlW5PIIIbDlJALCf0A3GH/LK9MgCYeJ4aCGmoqmm/BQ3fCwt420UFODf4CSAUWtjf
oLzDP3vMZ8sM5bZ5ycHQtI9++baknABY6qX7tiRayk8xvrtJJ+Rno2IDqBlxp9CDt4DOgfxcCnwm
3Ult+2tcZU+giQ1BWLocu4JvSBssQlrl7PmguGhAnLymYdu3EAqHIicphZFmWF0w//xuJ2kxDwkM
vIyzFHvBc1BCNniBGyfC+2cBqY755qPrv8SYAPwchimxN3Fv9ys++dE+CUP12YecdS+r+pOwqvSc
gyF6MULX4zOFJUlm7MERDJ1Nx1/UbAh3acaiLUez4gqNyc46kTX+r+t86ld2lUP3g8aqc3rQijjO
eoSoEHRBvWltm/4WWKZ/IlfFe+KtB+iqu6O7d/vNRPbJteZ4orgnk6sBIyPseKvGe7KTiZz/0/7H
+viOf/h5fl+ffs6QEB3va0vmbkJ0tW0sw3Pwhfx1GUBkq1h/15cZeN8bGaB0UabfWtuPsjWw7cj/
tD1IRvSEOcaeUgi9pD5UYVI8pf+91M3yvtw8PQWlrzcWUAjXaghO5epvkaiXoRXkG7KRdkIP5tOL
zM2FPTDwYuNVajuxtUdp1JxxYzLInYUrgv7sg2X+OWnstxdwWr+FzTAyHRZ2VX8Ga4j3nP0Km7rx
X6v9HkbTqyjGf7GHb7894WAMBaa7rnahSW83/kMiEucBaE+J/mF80SvzlHdgtqBI4djdzvPsAFyJ
DIcSHd9OCagOeQuuW4pRhustWgE0HUONZY7RnwD2ZffDJ5irOTyX0XQCbcQ9RdOyY4jnlj0Xh0wx
HkYfqBUnMopdDh3MT2aNkkTkR/GZhqD627ZFl1wNKNJdC2WvlO5xzXKboetJVAsaTpNl70DGbM7e
fOQAwoxluSMvLckhuHGmoV5S5eDkoyVL0Ovkfdyd3TgCLYoRIlnBl4zyJvoi2gIwccjBnSiX0sf1
BE28JN7Q0Mq4PDITmkVDw8unGHWjq5PPqRQKaBtQPt+mC9GYy9Dv11ZnQ6UwTsOHsUGrGtNqobUc
QDvhdwAa9wPYH/4dIYPu2I541f8RAeQU0uK65PGXNXyc31djYkMfHnuWgq2BxEFKxbMdXCdNuz+k
xoaI9Gfb7AepPkj2mxYssG5pWFu3cVCVYGA1RR2sOfk0RMlkHhLChjA1XLqz6YapeZ9EaB2KejfR
iELfJzK0I5x4jFbqlFV3fZ4dIT/oXwEN9q8+Y5/QxtWeQRLrQ7K8CdbIb49rcna+EZ4VUladdpKp
LPNL5ecMrLSYnSVuukZLfbuh6YEpLJxE22/zbD0JUhpbwPuTezKZwYBNFYift/QTjEPQHzn0gBfk
pTUYanClyYYHMsnaQAeR9LMd/QhQ124OLvNMAEB+/UQg/YHql/FIls4soPo0fYvSZNhTAk6AIHc7
NX09J/BkYncXvGgfyElfMlRjIfqe8gf6gvGsQ9vH79NFUdcr7jHQN5dZsE/wHgB2N9h3YVM8uSwt
nwrsk+wxG+/ixsZ33GXO0mVc7MgJhPS0s0GUsKQJ79PxvCpA4qr8deBV6cW2rwSaYHgJrQDpncC+
A777rEFRuZVj8g00uF+9Hvo+IBoJ9wWHGqOf59YrJpKfJqraCFZuCtBMuTLMlO1dDcG3jEbtUBa3
NPRCPKAu7C6ius03AVgLJGSQPvdZYoPtNEcFI9dKUlrKRduBrGUf7L/Ho2Z4ZmHL+z1al0dAWDMg
FXTm748cYO0n9dJOUNC4OT4kC1vKBPoSrJplgmf4MFTg0pDRA1S8ogfPQpUF2+NwO0DG9gEcAcj5
e2j9kkF4oggWpdb92H+dlOumyzzknqYP/xH50kuXrmYHbvWSFEtr0JJu00KzT39CMzAkb3uod0cD
mt70yQ7PJQ8yfnG3p2HLzBUHK+xzgpMHti3/DqNXxeBCQTssur+GNXo1AjK/h+lzzLwa2elDjd4R
tw+l1foBjMpDJgGcgDDZtpuy7AhdsPxYWIazVUAh3HFZAcZeWcG1j5C6bphbfWEJ/5JwWf9oUujd
Zf7IF/YICHTLqx992HxRBi+/FE2ZQhon86+K4Y+5Nnh+B4GKt09prPHjp3hOkq5RB2tBf/za2OYb
awyUpuURmC3iiPlghjbkTCvzNxtN0hQcQWxBYiMM1jlyb1eIxFQHFyUbCPO4zpVssfjcSWd4lBZe
B6EL2eF2AhfWLR7SV4A0ChO71NZqH+bLy9BNEC2tnHtXjd7B1ptVD9iNjZWpFGXsSdyh2D4C7fq7
cRaPJ6OtI9O1cxhFEPxTZebJBMvJ7cb3rNkS/rr5LaZKQ/Up6ZpX2iPTbpk2ymqA2LyIzD3ZZRjc
cTsA9iGfvvQxZAdu6V1KA2u7wyB27njxhjoPlPxUx1CqgFSEtUpQZ4TkXDpd7EiYSwpww09Z1zhL
XqJZvRVxvhSTGW+mxHUuBhC388UKGT+FwlkPRYT0FjkoREJuaVnij2xDtgH9fyvTTWII0/XibpCg
C+ncbNxUpcC/X1MZSEAKdcCmUX0Ge64PiUrXOPR6yNimCUf/pQZ5zdENoN7HtXa0VUz+sheg8J98
owQTVv2jVrbxqm+CrH67scCPmwkIgrgWqoullVufmqDrVrwXzp20oC2QtUlxQMEAjA7RFK5rBlWE
1IrKZV6DfCfW8nSlvusDoL0B5MHYtFD0S0fTWv/nGAqkS5qC7YTr6NtidMeLr2XZhThu2Sc6cg4V
n+6ZMZ1IhixLmbrXPjphkq9l+Lbow+m777/NAx8KWO5H57WFLMMCxEf8yu0o2KgAGBsJGsMzS8Nk
3TfC+lQZ/deiGqFmnoAHD7u676B7thejnmSwX5MAvh3PaOhJwaxpmJ+mcZwnQVZ1ntRWSGgBbmJE
Q3ZMGtdY5pNMl8g5Zcc4GkHSTp4uStXbLbmmzEQCxS2mgz2igFbqtsrKQCN4YkF4HVpgySmMwKBh
FKJ9NJy0Xla14K+qkHe+i16vxSC/DiLofqBl6icP3OCTn9vgYQ5G5y7zzQy6T4If8C9bnzNls7Vw
Av/KUvGSRPF20vUjushKhcDWcPSN0zi3US7O3PFgUQXqQ8y7mwdcHWjUmVCc71Q4bQkSVI3QKR9a
ZPRmhJCGD4GS5e824YGBgkSpKZjixve5hDqi9SjuP67nttijB1l3Av8G2lNM31jdMiyDYz6BJR2Y
G52kKR2AAivXA1WZRkfrC02KoO20vtmmNLxYxmuDY/chCcIap2TTGPFvGK/m4SgL707JIkXnbhIi
XQDipERfyAEmu2hhuyXffojGbnnVqnw434JdXxN7Z/X1QxiE3JP16BYtuMBfQBATnkVVu/aiQz5g
H9rRS81YdFEC55YV4PcbzwYD2RyCnqtpkSaRgaeLKlbAE0HU4PZ8Glleg8x6TQ+mjuyO6p1LmXfF
Supg8kQ5KnALUwAgmIo5+I+HH61eMNsC2SLa0jXboafpEWNWoi+Tbk0iPry5yCit1AGqD9gMPYU0
8D7E8cGq+IoC3cRCe5Bd+/aeOXK2zSvYqt61kGlz+KKoC8hNWJZzn2RTs3OTLt+XtqvuJghBQiMu
bb6MkHv0jdj4Echm51XMf+38YlzSpMJLm53MLTCPhL26s7HkPKkwvTM9EZyy2yFH5M2TIuDa7sNU
rRkU+haF7lTwdKcCXeqxWSJpFZ5tR1rA1eijPbg2OOiv0HoAQsa3OJyawFwi6gZ4c6R8Fu+TzSqR
W+ijQd4Y5Zw7YIbHuyKTzZl5UKgXrPAgvgMKFDNp1aEKzQcaedpEd+AtyXe9p9sT9FRahBylEWcb
swb8zo/a8m2VMM+7FeuRSU2sIErWpYOD5pgxEBLePgq1Jfw0QNDsaLVRpbsoTcVFgFRhHQQyWdNf
VKX/rMykvELJjZ1o1EZhdy6bHrx/8NElbEy59oC4WKdV+GZD5+pDVBnB/LeIrtryXE/2HcXTnyLI
48U65rJZ3xaSkbi3IVt8pnWQHAb9hvJTJJlAqVJr/isrS34Kmfr37gDxbhGBtZ7swnP9pdVa7NjG
5fjMUr7tVGB9yaUFJeuyVVsKy1BCzy0c7NtpYIf/tOzEjHrhSdBw0bJFJMuDTbDA1ujtHboGo3Xh
Tt2GWMhomCK3/mHI9ZAoy8y2idY3bySRlDDLnzFeC88DNIUOIsNvSUOHI1teeQEaEbQ3dTVHJK+B
S9RDMwX2UGiafhqiZJCcs7rL5mGspHmOa+PHvBIqHpc0Lr/SKBauexk685M/TdNzV4ruzoCOGPm4
ZfP7Ng8v5BuBXLxvlQ3OAHwiGDWaB2ywdhEIVp4TYzKAKVIb8hUDsx49EAbSvN7t26vqkiX56ilO
nrziZ41v3lamwLr3UTlcZVFmoOXKh6OnyZ0AG7Z3KXNqaOmAL2oOQTdNY7vuA43SMmfAACbWhoaD
BQx3mYUXGtGkEhv0BRIEw5GGtKQf9A9+lj4pTXuSD232aOisbVlzZ4sNxgC5G17vR/TuXygERRl+
gQbF/jahK4S5RSMAEBR6Ebr0RSLmReKiGfY2oMsLMEyEKGXX3iJtQqCZa8cxFsxwOUS2RLhy+im6
r/Mquke3ZL5LIG+0MCmmYWizK+v+Ql66ULA6lGHs3c9BWYuHS4vvwLxuFoIpyXSzeHebdPusUn+M
lYLCNsxKd4WGK2BIwthkRxf/OO97gUImQGvT+MPbf0xUvu59JMHrztymfT7sPHQLXWPu/sPTqfhe
miEqB371XIAu7W8BWes/h6qq5wC8eIddrXDo0ivkOCw9+uCRWSQeNO1LK67Pfm7YL0xspqhIXupm
bC5jEgOnrc19Kfk2A3B8g2KU/XKb9DbEbj1FJmuaquP8ZhxZiL+RhFdo74M80odLHwHwxgcFlV84
Wv1upTvIvPsXHHgSewxXZAkZwz4nq6ptlJdQw3OdELKuuVi7gqXPosBWMOni7p8KuSqDOc5PgTJW
7av0i9shqZEDn42Tdo/jIbbfB6tu0Wynp0cQu5mnT4HZPqPkMazTHLv9VmMhPI2PEK2D16XfX2jk
m2BTmLpMLC1lAd+hvX0g37xxjHb5xq2AmNJT3+eHwVhuzBAMpgkorJELQCP8oHtUchu0KvgDuaJu
H4ArCmeBwWfmay+fyB+B223F7HA60sRcT+youWUan5o8UQdft1U0XVBeXH1Hw9iL8HcaDSdrgtY2
WDjAz9hU8kRhFDEZcbXtepDF7gE+6peBWzSoeCpj7g2I8rRaJJYp760hqC/AvhhAs6J06sm6wvez
1uKkv2bYcRY+gBAQHOa5890XgTjSy6lvk/ACGbRtx/GmX7YsHjZg0mtXt62enuDJvDuSSYKmb2MG
NkDSSI+K1Btfo7zeg3jH+GG51gnCpdMXAWaBpY9+/zvwZhk7tzeHHdpLgdrUk3wXfYup2eynkVd3
U+SUi0yV/JzrrtQsATxaQhJoHr3bXeGWYlXI4lDa4FK8kcwAFgpdH6P3wa5qlgdy5Ph6ravcQY2f
RVBy7U11bsCQ9tL/rKXVv8RsjMGRC1a0sAntFwH+r01qyXFDQWBtfZvDvMZ5sb47cb6TTZk89I3N
r6ywAYzPTdBXtWlyzUXVnvDE+ULOifP6DIrqczl6+clWWb6CMi4EFvUw7PEGXNAtXSIjxSNMe9SY
weNDuFML9XhrMg7uN0Di8gdH+c0lB3500Q2h+Zm3o7GqGlbuaZihYgF1TPmcWfoIBpztgoMZ5nOU
NiOwFWaw93mQHtF16i2xHVr0mRCfpiLmZ9NQIQh0AQOAkGy3MqogPlR6qMOEDjPjhp+Rr4QmWtyi
GAYU1gpUNvxAw/cwS68GsBi40QhUMLXf0NkBhq26+hp6yKnrjHlqthJIqz64jGFZndAR563eI1CS
QAtAKuXS0xFRB0p5ioAmUfU1bt7WoAgDinPgIgJHMh5I5mOHYtp6atADMlaN9YhWeusxF+GmRZby
jiKKJLWBOAjHBbJT4Nn1U29a4Gmj9hTs2OjJFqoF5gpTaUar10Q6sl07lZyKZe0Zm3FwvzBoau0z
0DEtOs0M405RfaQhRGrsZ7cXb8N4VMkmQavyamyEt6tLCIbRWd3Db70TlUxWdJAnLw3ptH4LdjoZ
HZHUSRdU1eqcDlTBaTlskjYwAFIu+oNw7OBoArU1V8eyCJRcIyqsNIHsVDpr1ZhsFTBA80q3CX+u
iUwRVAlXGce2h+UAuvFiyO7DDG+0cfIfmqiECRiC48iC15tpSD1IIjiFXMZd3qdLnxdilRpdtpnH
dTxpzvLE3s9jK8LLt6nKCy1RFV52r8Ye50M9GXi7ef0cLbYgqRsPeXIsYpmdsNt5u0xBCrDPn2Ne
1cOxaI9kpxldFNqgUTWJasa++BpsPg0RBIN99FLakcEWZHO1A//91bIEKGp9owGhO6TRUUYF0o4n
xXVylfs0CsBkVHLXC8N9IottTHvQR/T3QpsG22wWad37R4ooUZFYtQJKaK3RethRoVVSNOCQoqkc
UrIHNGOFCxqiJda6/I9P8u2mv08AcWlRhQ/73EWn9NQUx05fktHGuFe8AGZoKo50R+7K6UeQE9sj
eBvf58QUTn6KrKcafD5/3pLfaIdmDSmtZOvkcbYi3fB9obvDanxPVqw15bkHAP/s5nm2yk1mH0ev
+iGirD9Zsn+7xKnTn8jmBeDXc538SM5JR/Rga0Ae7T2EPCM66EDpDF61wni4lammwedHUzVfxHtn
uYMyA5moTEUXowNFpY6iEYXSxIl388S5ovVrrdvyv69F9vdPvK3Ffn0irczK0j6iFxuPTzyMmgyd
t4TgDd6HOO6w57TDY+XmxXbi45C8KIjznLVnxzXkeWQi2uPVduhYCsQO2ebbAACVfWpZB7LRpfRq
9DPrC9oMQFL6wjucIMDbJXz1bAB+H6TGS9011bfSDl4CfBG+gQp6vgGedL75zWVGo/8JUhkH7S71
zP+xxP95DCTA0OUF/u6127vuqRk9Z0FEDwXP+aaFTu3MDmH7UHapa9O9dPiVP7HgKZmY/fK3SVHA
2pkd4t+TxrS2X2LbSU6yRPNlXxjjPV26xM+hlbm8WSYk4u69RG/IM65FX03NZlnW1tZKcEb1pKU+
TM37pRE1VTQvOVjg6jBHnZTQn6BzevdNxK1tFoEIlmwOKpSLtvNLUIOW9XpAT/0+8kX+SRnTtmwY
QK3abtpZeLPLuHqz+2Bs2zfA131yK5wh3+23+N/tVYP+NapezYUvXb0C5SU0mdVcLGtAW3vqw/bp
Vj/LB9ZsBzcYl7f6mUQJE1nYJNjcimK9E3/JY2c8kmm282UVoaOMam6TEWUnbtdPt4/u8cDZNg1X
y9sybTR8XJocysrnpWkhE1TO973HlpOFDkHhTUgM5oCkXPLa85ZGKwr0AYzRZfbgCaX26Gt5LrSN
4loWQUERCJItrTDPpQXeV5Fg90FDk170/YLt6bzSzXRbs0myLd43/pGcwIE9pm7enwa08a/GwseO
W29k5p0HXny1clCa1aYAPNO7Kleg6tJD2q64ZYxam4yyI9m8AAQHAIXfkXMO0+t6KIVvbraS/bwt
a6jg47I0KTSQzEqlyHCOwjaIlh3AaE1OunTvy0YCRwVVY1c1doa7rzvs7Gg/E8TAQdCQ9jM09IJB
ohEJpYnbkLzoZcPfS3YKYpx6BnQQb6Nx+hp2OBLFvjmcQCiOPR6NfW2kO7okUQmJ2Kzd0tQILOt4
begpNL6tEFUg+LeH9vEP+7zyhw9ReZgs/KCUG6Q4hv3ox1fmDOarDyHWMHKT70WfDst2TIMLBH+7
E2g80E6oqvCr1ZwpwIUq8bLywSnfjHV9LqEjsiKHt7WhMfUNys7Nymtkcg55XFz4BOwBSlvJd489
DbU1fbXRlL6Cjm2pt83RFiVi5B4EhDvxzlWvhemIRZLZ8X1Zes6FHDgCoLdCOwy02M2O2gD/csTQ
RzE2B9/ioFZ0NQRqFPKRbLJzgbJTg3pskBnc2LEh76KcszurNR+E3tSmKCXRSHYG3xhgzIciMEQe
Y99nB2RV9tTUcmt0oSHUnd0DyM9nJ8WTnS4KpaWDm3i7P+16WbBDG4fK6nYf4rWdPiCbDH5EQ87s
/GM6undRPzbl/OPd+m0oDJDI8jjV+fa2LAOm/pwGctkYYjx7Hgo6IzD5d0OE1zUazZJHkYWA/VZQ
bBjbsFxajlW/+KJFG59s89cgAApAyvJ7mIE8qfT6n71TrrKs8KEf+ohiUIpTSi6WdWhHP1E6A4w7
z76NyT/o0Wuenb5Xa45H46kxy+poobq6mQIHm0qQDyziIui+2yxeGlNe/AQH96feVc5LaIxI7iPz
fvEM09xXDlr3fZzJHtIyGJayM61X5Qx76Vn5T9OfDr0Km1eANiHQBfZDvxcLLofparIy3UZOkx0a
X2R3TsDjlRUO8hVI+q2qs/yHqfjnPk/Vp0GOCqdPqzyFVu+c8Jddrf3Br178HulAHWp30z7xA35s
2sRd1nHagwLbFccksKZrJ6wreDrcV2g0Q80pcroT9MPqR9C0fSM7fhlkZYZGnkvQ1j20ggNInQQr
I0RzHQgw44tRlMm5sTgO+7Y9fGvdtZcm5XeAayCTpQOY8NQWPZR8nbKs/H+UfdmS3Liy5K9cO89D
G5DEQl6bOw+571VZi6TSC62kanHfCW5fP85gdWdJrdPHRiajEYEAMiszSQIR4e73AL9k97kHgBcC
DgXi9SK9N6G95iyKFO94TO7IBAyXgcx059rBojfynW800aabij7wVRtXy0nCBcLG3cGenntzhwe0
wOjl99QKpJefUys43wYlOZ76QxCCxPOviTIkjFe4mKKNQSUiWFC/T0w+KjDrRepU34nsbZz4OItY
D8cmXWRionybid/mI/nQ4UO76P3xWKPWVZvOARI2CyHB4pEn9mWuWRghjYHgQLShGgc/s+ozABqf
qJNMMjDPlt2++9eocEeazBdHo3LEkugoeF59yUNuPlgImp1+Y2/L7KM9spovIqnf/UsUAC2JvQK/
my+uF1kPvQ801RzJyry2fud3RRLkpCS4QakmgaBqKfgXmqoB94TH7/HB5M8tJJl2DSDcm2awzS8j
bry+VsE3PMJAn1LHxmnQYryDSrUDogwAkqeRyOnmz/00ss4RGPJlMY8kB+EBBEYjbVRU3OkIouPq
z5H0mkyhRJFGisBhX2oUH5EDVnrAXvjr1K/4AyrEow2+DPfUxSH4hiFevbNru0BeILChFq4Z9Kht
0KvaVvwd0kWboVCjD0xisAZHl/k94kAWomI2+iRG1q1cq7Pu8s43tu3YNgdZNsMJeXaIj6u8fChx
mwc8r81esIx48mIU9y6Ch1FXYAwrVDGpivCX2mDZ8nfvbdT2396bX7AP7y00DIjsTtgvgm4FfZ0u
aztoDjM4a2qiar45EOyrtowH4EjqfdHFcbdAZBUUchSucypVru0QjAGzUSJtu3b6wFggjZ1h19qo
TQ8xs2XQe/jUyVjnIZ7RvjiNk4pXPx0yzdSm9iF2rop+a/cqOxgoCTl3UvdnOqODjnIwlHlSrm4d
Zel9C2vmLdJK9Rs78u29o4rgwRkmSNsAql9UnpwA8Sw+k8fAbQv5TfsZ6J9uCT12/9DjVmLf0vof
YvzzKTmNcKIUgIpCsen6ANt+sNENCO4K5QCD4iXrciorru26WZgNKgNblAU9SYESaR6PX8jNY6A5
FUWBCFyLvUYYNs2lmdxaH1i+afjv3Hpc+dsMpYiQsVL6uUrTLaDcyOvhyttYIhi36dTskmIZQTfk
c5yV7BBbErLjxshemOj/GCLXuUeiub8DmzYQ65O/bbpyWWuFzNU0baqzLfkPkXqfNkfceDemQLaD
WhsMuxsHNWNLZBfDPW1tqVmwKNrPG9+pF4iN8EMTscxwH5UMmegS6FKHClf9ULQL02zF2s1cdhJU
7YqHRCs3gGfcv78i1GmOfoM4TTJazQkgE9BLpCCqPkGg07M2fgFQea76bkP9dDBU+BrJwtr2maWB
YcEhzPz2nNdlDih/IsAg48h+QcYwr999bKn1sqhrZH8nb+rQyu/BfwmlhbhA8hZa6/qsOw/FhNCX
WjY5JBq7GNX8SN3jFCuvZgPGt2bhIDTZL8hYTT105qBSZp+X6u5mL0wL1B9zr7ZXZoFCwx4rA4HH
+LGmCw2XUHBuYo5rjk4D57GwkwgKZ4ib0wE5qqRDSPfPdgN+oQy8/mT5MJLaYxya0Cxf0ly3MRAS
Qih+Olipste8T2RyAT1Ys2HgAr8UpmefmX42p3IvOpCZzsags5cyGrJ1iJWKwh7Ec06jny7JJSbb
4GYV9HsCvr7NUIXsGbuTADR9js4WBlTJDu50oDM/Fk0GJgUJI/Zz7pqszVhxlO9OXkJxKJ3Xw458
yMRF/udomvLWJh9q5nkq+PLWI02Vr0wJQcmqQ8Koy8L3Q4RoZAW8PNpJ75QgHPL/mG0J9ZC7qFS+
aVPjB0UgPwQp4zCEyk8A8vQG1ewn7B0/RjN/CW7SYEf4z0ZofEIVtH22DPADdnYwQCl+iM7lkGTg
XtLGFSA0a1k2gYUYT+IvwBiZvfV+vEaRYobajxDCNcIL/tBR+S33ZfOlGpC3N2TAHrDgccA9WTN8
j3m8x0OrBQtOBTS/itcSD1dcDyLDZxF1w2k+NWxtHMwKa6osLoEkmnroIDtUZg2gxeuxG2xCC6A9
0GG8oPDyCrHO6tEZC/cEsGC1JLuhQb6YV0F5F3v2eO+KHuuXaUAArgBkjHJx5MAXPzk55HQ7lj37
+VgtejDynegwdEZ6YtPhZqOm7nS9FIm1yUcUhHdZfa6lnz+7qIJ9qB1vyawqQF3LqpJZ8iz6Jn9G
5BXljYV+IEc/Ty6oknLuqFVF1VuflcM8CfTqQKuaBLgOpznzaUOLG1G3p2YyinGFWiC+pWbjFEgP
IsC9oeYQejV2Y5WzsqcXBVdouEd2w15SLzLxxqHMQW9BvY5sw3PTYIVKvay3qjuEDK7UiaVruCjE
wHapYdgj2JbjCoCM6tBgcYBQUhp7Z/y2vDOdGV3xBXzZ3c4yczEurNJrEYAfwARvptgYplBmns7o
4EMV4OCFONyav/O7DaMR5ELDbs3//6luL/nLVL+8g9tr/OJHHaru9L41H70AIssGVELyBZ3eDiD+
EKvcLvoFhBKS461DhaCkL/P0zyHUvnU704y3Jp39+gJJg4ykqcBy+M/TBOVfb4xehd7JbLy9Khll
VfJ8Ibl5HXWIvdv0Jm5DqDm70CkNKYroM5Q3y71hh/l9A2lIgVTQKZsYO+lQDAJVIIZXLAfLfrd1
dBbFGwOiRudhugJQG63rTaVjYCX+Gksj8gjVcr2yzjf7yIDdHhPciehVbx0D6HU62cWXzAmwMtdB
K9dxEbrL+RX/mhhRKgC3weHd0WsnOsMuuTSj1TwVDQ70S6K64G6eKtFmsQ5Co5xdXMO92CAh2oJh
Qh+kZvown6mkfT/7jY1ceoerBBc2xtEh++vsZpPTNLdZqeNmK8ESuow4rnjQu7kPRavATRWASZ2a
nojdB21BQruLrbtg8ighr7YLGtEuqbPkjvuQI96Slh07z4M6DaVAgHgQ+UKJaKbr7M6x7QtoUsq3
YhQXQ7LijWt1CRROMlgcL6pPKkzAzeQyb6+q/pkK0qkM3Z9q0REJmO03E3mQPS3HO6DMF2zAhiAR
0T0I9Pg1CiN1wQ1pTS06GCPYnBO7eWsHP0amr0FFXuGW9dKRHlgMVOofq4RP+/lSvjR/ncWR+W6j
szbh8iUIhmTB8lS9zL3+lpnuY6x1fBVCxFfwXstT3YxHMkEcIr42KMS/83Avg2pe7y/JrW2vAciY
7smLDk1V72I7787U6sMovlZZ/jlXGZg0ppnJ1NfgrJCG5e9vtja3q6UTsXhLLtSR6BSgixwgHrLR
nEEJOVG/4fHq9qq+0vY27sFAfZvPtxNrr8we9Vqmgzcc5aNz5LK50jD6k1AXUUKptPgwu1mChjea
38LtT4ixo+zA/nW5mTKvuu9dFZxu70wrL1yYoEkEJhUfGPnWsvIWhiHVh7+qtDyUkVqgqyIXOrgj
OEBqszbnv4omVa0L0b001cvby7Imc3ZGibr121/aVq1xYE735fbBIUAK3n+d7G/vrs+Ee5f7LzTX
/B26fTFFXYe7uTkW/ACGjW4C03R7ZUEkwcjT/jWqmycrSeOnCJKNB8UYKnQnO/TsbCNvLiPW4Sj+
dOpNAyqjvZMW/FmD6I6cmLTMZSNZdQ5tYawMkacLDQG+x7Y3P3XNkJ27qSULd9ygVgTMyaVrPlay
r+4dkF41Tmw+kqk1Qe3lp354JFvf+sUuDXO2nAcIy3/szY2ntQkmTpToYV3dRnuaHJy48QFREXNB
TRrg4sdiSLO/kqkdEUpM+rba0uRAm6SnyM7+oE56u0ZoHpHC9e/mV2/sDtVmoVzTZI6KuwvjxYX8
6eBG0WseK/NErR7Lw62nrBZ0IviDRqP3r6hUWVEnmXJIZC545fUHasZjYe9UiGAdudBb6ICMY+Mj
GQwFjRe3HNmO3gBoPdjB1z22kthTdeFnFtrtdeRK3xdj9+Z1rvsF0u7DGoqAw87v0Qy0sQLpFmo0
I9c9FVUKBT4gqL+Ap5CDEjdtjkUbonTNus7mFgp8uizBF4IYzfJ9xw0Ktd1cp3erzY+R+ji2WbH4
UKhnRzXExE37wcDbLnzvM+WvfZZ907XOnwok2Xa6hsQPorTu0+RAqW2sAb/x+quBIOe3SKAAMu74
j9hO7ppksF501AzQA7Wyq7TDduuUVn/wShkjThEzsAby/ikeoIybQaDz+zQcGqX8R4jhKkUwGD9R
b+PZCX4aCQMkYcKRh44BZgszBvgsCfpP0KgAlzPsN7duQp8nrkIaEQG12U0Ce09uQEe8zzZMbrfZ
wui7R0QHkDweQPMNeIexSIe3VAWoLnWtz5AdLlGUaKa7um/iT2XLT6owg2/A8yTLAuXRF60sds7N
Aak1ewi//TWySyBGQSNz6aNs27bZyogiJIj8LPlEZ5kv4/ms+43td34+Mxnum0XyIc9mSHs4ghls
9yGrN+fYxPBoiFHuKb029ypkydbCKAEz+StHR840S1LWO7L3UbLIRiR2L0VbFFsJ+oHPVlrMfFYy
ccx1bDvVHlVIEOdN8pnPCmtp2KMGBNqWa3ya/B3EyYBSQ5mCGHLwKFtFZ62n2vllIF3wYJdB/G/a
3TLSCy/U3tGNITuCUpk4v6SjQMLF7FbUgTxhfgmhIWivorFfoYbKO97cvEEEm8FP1LLnQHN2KNQ4
6rRtn4LOytZgKes3c3MEERuXFd6Spdon3ZkjCFyTE3XSoVMgDAOo60otmq2PzffZuNm9z+bbhr9p
ddYg4uVY8YI4syA/dOocs7pQq2ZJvYvctFpSkw4I8oKY068vvHRRsDl51CAQW/JJSoRsv5lj9pgG
/DzH717FLqH9WrTgngwGXjwasXkkbgYP6qS7GFirdT9dFNDoC6dYdHdXQrT7kXfjkUH8dY2bozoG
tR8sG2fkpzrO7U8MdOkzbZ3O8gNYKIuVj6q5L+TmJSU/mczfOlbeAlQvv9EVU9cQrigRs7g2jDXH
xm+dFfPj8JtOz3lpu1/bGLSrYzOGB5Ym2eM0kPqrOIeGjoVyITuM5T5OMI+sLfnmI+ATBE33DdnS
btlyN7iPHdOEmOsIllE7HyGiHL/7CiiyaMgxZisTydMWDL3g/uBs1dOZja1ql2kH4QKczb3TmR28
iqaHirsDmNB0ACmm9rc1Cnq3ouFIymrciRosI8Dvr8ati/vMtVRIrU98afOXETTDqpYIutJ3mQRt
dIWy3KTBdS9cJr4m4NqFmGL31Rp7ttRx1EFLz+92jWyNHUOm864DJHyJvNz4Uvb9iTi03QzsnWHe
fWVlAjlI4C+MLkqfMkDvAd3GmV8VkA3FLfnJiPS77dZLZxlj9brLKjADcdwoAdFID/SWPZkkJ1lW
r/M7nv4UWYDsizzSQO+gWBA9u2lxynPDfYpA+HTAHWW6Crvh62RPGJ4WVhDwg1SgSvnZPiKRscjN
utzh9tefseDvz6OQHfSheb6NrSJclKyPhgX1qCAcF00pgm3eDdA1M6CD4LhTUGtq3mwqToYdatuq
azsdahDrI3sBGzWp42bLa1VvSs9ql1TlRvVu2ANfFZfenurbbnZDReOWoXZ4kRBN603ZyrWrK3Jr
9TrTuHv4hmndZbEw1uF05svh/Yxsv+tFYSnoc1AruY3w6zk4SB1s6lEVz1WVvdmIMr6FZb1BIK77
aqZevEL91HDRjoPInpnXmyxRcmllo7HwnNQ8OcSIQIFiagtE5LDO8Q9kooOaosh0hjQFtFyLEUK0
KF7dREoDrTwB7qiIi2wgAID+jS3PCOTkF3e6/WbaerHGhu0iLnBLLow+3nNm4ClRxtBAb2ufQ0zH
jN48XBWOJcVr4QbRyhQivbgxc47BmNfrXmcaWG/gxaHm+cbr9MeQt82TE4TN1vPydO+nAkpp02Tk
MdpQXA9r8YrQfrTy1JitFHOGHSgEqUadDm6WlWtPCWtNzQ7gvQf57sBtsZVpinLxoXkcMw/Q/jhM
98hpAGAIhYcrlEHebaU6G160zwK5/p1mhWfjUTt1jlMqXmUBW6FksTMeEV3Dp9CFfrEi7H+M1NUO
uV4LjzCoPIFIsboGCMbMNmpSB6rbm529NBQIEFreWs+AgbcHbhUTN7WD8GEFaYhbU4JAEZ+rfY5s
HxXSjnSX8cQwDqnWT7Ku/EclmuTUDrG3JEZv+add53Zyyu1JngkR+DW4fBOIEhYLXLbmN/BtaNT8
W8m90nIA1wu+iESE7SNzKhAOTbfaIXj3bQMwGtuWDh4CE+TV2kMiC3vD8StnUObp9fAZcjHvdirE
AEfmbCf/MYu8tW+MwBg0TbzjXRhskORAXs8ZcV9ErhzsNgCFxEmyM+O0+UIeQRPybQRxvgUWW+ly
pp5vDNZvf9sm4nnky4CSEY67sySo4QJZQ/2MPlJdfWxSLyL+3Z4+/zLs/tb7y9ibcztNVTqG3o7+
eOgGJF0hhV4ee0QANlll2o8ZSsIgc5yNb7l3V/Sd94c9lj9s4TjPOjGxs/R774Qq8Goeo9PCWGcD
kEp0vbGBV9vICHLEnqY1kJ4WPN10SNzRXjL2esNM33DVBcgk9mkJcR8O5HUn0xoCxYN+R2Lf/KDJ
gLV5mz5zVjP8TrsK3DSpvUkEiovDuCzOAMFna5Q9lZ8qZX4naKMhv+O2Fb/dxrBwDFaGJ160xJdJ
qDVUGJebW9Ot+3IDeeRgkyjfP4kB0CvRf6bq9zxvIU0XeMPF4U53sjQ2MmHpma91PDvY/SPrzQWy
BSUqRHBJ5FhhIizMixPJ0KRTU0xN6rVbYDupF3tF65l6fzc2lgEyF2kGAlUju2CZgHUlBGitsneO
pWZYak72rpIgDBial1I7uf1Dx8p5gB7tCgy3fnoN/AnAoMMTmLoF/54BQ7wCrQa/Mwqo/g2Gip/9
JK/WUJIaz4B8JQdZxHI7Frl9b0eFWLZCBi+tlT2kSc5/ANiP+kZXvwXln8NVoFG+0cYWiPzxrAA/
gotQjJueRNN6qB7oP9HlT3aLZ3KrimpWH3IHK70HtvuYZRBGugkSpUXQbIUOQIY7QpDo1mEWHIIf
xj0YbMBEVaBqH8GVRSnC7kjNZsjfmwQ9xNPhY+/wc5N6IwZ42L8dm4+o0SmzdAVq25OoVbZ3pwUW
qhGhyOaUaXCmNh0mFy8fs30Uq/BkYvFJfAaR7v7wRB7cy67nD2yML0SGYGedvUXZaLQhryEd/wBK
z7/H2nb2IrM12PDqE3hNK9e/5gJ/xeyV1YXcaKe214hQokC4r9jn0AY3HK5r75oFNfi4cfM/AyOD
HJTXBgi6dPZ5RKk4xBFr+6HJ62aZm1n/JXLt19ZV8R9W2WD4lIcSSYmtEovfpAuh1d4XDIJsPq5p
vwY3SjcgTdKa4dkzjdfE8Pi8oGxjMz3lUfBKyzTaIDhAuS4cu40PtFhzOX6DAMMXa2LzIl4v3XvJ
2ajwqJiYv8je9BrQjsnOO2d5cyU7ZDoTPBjccgHC3nEL0Ez6WUFePDOd4FvqAQatwMV2iZKguzgA
UKPUoAm+RZAGEAzcG5YKve3PI2MzHO+z1P6cYWVzBgVTdsaqNztjBxLtRG98cuwwPNpRuPGttHxM
kqi9l7FCQUsHZdAeMZdl5TG2o16jFc3J952vcy8b5FsN8McRiyPsWiQ3IHmJCBn50gHEdRvRZcYd
tcLSlat//df//r//53v/3/4f+T3KSP08+69Mp/d5mDX1//xLsn/9VzGb92//8y/uOrYjBAeHhXDB
PiKlg/7vrw9IgsPb/F9BA74xqBFZj7zO68fGWkGAIH2LMs8HNs0vEbp1+c52J1YFIOkfmngADFdr
9YbUOdLn2ffWWM37WL8L4iMQK9uYVlidEO0OpWYiucgxSLcO8cpBLpUvgqEMt7PKYBw2P7WBI74E
KIS5LTOiWEQrZGNSCISAmYgOfux9tJFzmSYrht/4AfLEqJ6dDiJL+7M9HfqoqTY5bnpgZPqzN6n0
F5DppzvRMqzYRSor1CM57exCY8mZJoCaAlv880fPrb9/9FJyiV+WEMhBS/7zRw96vNzoaiUfmy4c
dkgC+6iaMsd1yo3ypYqRNJmWE90IHHTp8OqePCQwT4BqM5SJ/d6ryjzjkAbOh3k6NtFs2L2GWLFx
EKIOXpKwslaRHXdnBUnMY1mAJ2NAburTCNJnfLzybXIF/zRqvCdX5kFpxE+GE11mZjXc6SCyD5xb
uOcC0qD+w+/StX/9cDhD1BefDkdpiBRS/PzhdE5cOiidzx7nRbosBHD5Of+EDEV+haJsewVU/5lu
h2GdGRu65VFz8kK5VnYdCmgVW4H7ihiwXkuRZmBNw40pyGqINQjRfLF0dVbTGhEPxYcsYvlnYRSQ
DCo6uA45P9bqPjDy6h6F9hsk7MVjPrHpl+C2Bd1B7B3JBsqweNsU4H+kXhpQhf1GTLz8iJpBtbYK
OXB7drpEcCrajyoDa7+XAfLYe+DMsLu4WtYeUIRB8wjtevH4iy8372tp7R0od/yytCeFOUsL9zB1
kvzc2PpAJ3UIemD5y04mD/+oOjd9aqYDIoVFJSIQgKGRhrJdtIAeHlK3yJ4sbVYbwxzzNfXS6K5L
5tE5yHvv5ngjLyy2tngTfyCXbxs13ZXNZkMdpcWC//CL4O5PvwjBmGPiv4BitgIMWdnT5fThToU7
izWASsZ/FHhEQT6O9ZfOBL0y4QzD8pPp1tYrLcK40fYnX3j9xQhcLNGMClKQUXwmVdlZJZbEY2d5
WDqt3KIoFs2k9haiCBDaO2UEcZm4PNIg6qDmv7XNk/ks9rZ17aDKZrCdZKe60Twy7phHOuN9bJeL
LBxQbYVEEdtxJ9rfuv/mMxt4pbf/4d7z821/+jBBACU5k45rgYjOlT9/mHFQMTNJmfeg+npAKjZ1
FybwC/dWaLgo+k7NdZu42UvOxJrWuuRRVQFQeh3vwHAL4lmkEQsH2OO22NXIM0z32Wq6u344AGR0
bjXE2+BAZmh8IOhkBgin+WO2rGIT9K4WS6+mG4cLCrZQB0uN9w5kZ0JECUDrbnCdLaOiAJeN5yZX
iTqXf/5UXPW3n5jNFRPKtEC5y7j9y6eCFRX3syaRDwxyuWd7EswAtUmMErZJ5ZY4UX0ZRau+uIZy
TFYfqJdzCBoQXTLZwJ8HYKwDKnmiVvbUgDq4XjaruooMcHGn9ZJKAXMBeg5IIftHMVUMRv5W6UJ9
vnnVEtVpikG6sZtCQ4UXgRQjNPwdNfVk6xwglILB/puN/Iop1DQ7T35kG2oHS21uvFQTvfdC+SN/
xG0YuiKWH4GpS5Z76glLaGx5FWS4qPeDt8vrGgK53D0F2pp+AsNX/JyKTWTV4y4TKFSZ7CzvJe4R
CCqCNQU7fhD2OyjGF86ird3+0ZoAJAWAyEjdYqc0taa+boCCUtIgLAeJsMDPQO/cmd4e4t7FRTch
aObHxjs6qfqSZLp5IFOOR9cqQQ5jQ03qMBNAqJj5+s+/EUv87dJxobfhmhAXcAXHLnzq/3AfGlyG
x91glw9BYE5R5+xzVFfht6xD0aHXS3aPzE+I8jwUAINfL/hWgBED+X3vpUBaaQPdVLBkKBk+/TzS
rVqGDcxwclMjBMYVXCyyiyrEpEBXS00nHNdBocfHNlBgFfGzTTgp4hW5kZ9BE4tS06mJHUazc9TE
cjM10wrko6Uj+h01ATR6n5KakEJehyg1Wzs2fuWECAo9q16Ho2w+QK+BFsfKqKpm4BACVeM+4YC6
zdBrkYJIAkpg5gy9htpcfufZ4gP0uvD7eq27VM8vQa8zAJiDum8rVi+WpfRVWq5/F7fAv/YA8bzY
2oJSOGPpCRUK6sn0y70XFOYLWEWaDe6p3pbcogj85wVyXV3joN6pxQ6C7JI3r7dpbX9EBHgaTtMW
OvcRii9OteYj6kYh3TiUbfAEznWO+hxE6ypV74caGQHACtQS7BfhG5ZP2SIdS+85bkdr5Rl9cpeh
NnSn89ba00yiQQbwNlPHUv/BLXqAk6GT1Xr90oJoHILTwCY704HsomqGdS1svTTl+G6jDvLrMcpm
zJ7ncMItRKzqO8dHBCXjOv0KAvgDKUM2UXMU/ei+oIhRLiM1BMBPQD5VNZW560ME7E3LtvEOnPSr
E9aH2sueAWaI7xhuh9cBGyNoXkDgWuTtE/JcPuTs/PwpT8caMgFFu6WmLBO9r1sUjlMTIsz2fV2z
TaTt/IoIu7nKWaIerDJP7liptubQqwcy9aHXrDzLGzf2ZLN4WUO5Y3b3uiS7WEW2p2AtRIPAbpjI
PQWMAsqQTbamV6iNbhkA4VgsOaBuezEy8xpWAkG9vN7bXlX+aK341Y5GB5jX2ltim87vS9Outzyp
DdQDjaBrAIpzU4Q6f/jdPEm879Oi3CJg0a7LFpJ4WVg8FBMaBWWQUEmegCiZkUO0sU4yXFKw0UFA
OIB85Yi7lBOWyMn3wxcnz1fjkA/PUQyAhlNKE7kW7NixuuUAaOR4kE7khiIpVgAW9Yeuaipk4Lq2
i891lJfL2mTuFfykwdZ2ihCKM/lwii1E51GSqB6lhUSBzAPnGzBV6yT1+Q9fu8e2QUaGhqMcwL1y
Pwi3KGgaN/98J7R/fVpi1cCZzfBgkKZp4p7y840QYaiysXqjhWC8iRBr5yG9RJAB0E3du4E2d6AK
Q0SEbC20o4KmfRobWULwBiz5UhXmNWozrAe6Mv2e41eJ4jL++eaBGn4fiWov3KmJYoV4VjRIVrH/
ad01karoScCWziDhCGHcpV/X6byOsFF9vNR8iC86aKx76mDIgNz/88dg/rounT4GwbBumP5JSTvs
D88D1feo83aYvrzXtCt3QpLikmdQPgaJF8IAtjWCL/N20Se+veK9Xf56M6ARRYIif7r6gwJ8dsiU
Rct/fsvc/GWdo0zHdBx8cw5uHvxvO08gTU0IDYbRZV7Qj56qwITuh18RE06moDzYduJt6Xps+6eZ
nvGViVKqv5t98DbOZmbr8CukNm7eddSolQjLDBxNawpzpsoNny0BLpc8WQ9BDeJgpDxWWWwGD4Zf
vp9BCIGvOg2YR+abfDVMZze/DBJ5/2E7TvuHWyRE4JmObTDHxsKWLmdo//xz7oaxD6tRxLvBA9RL
LG2IsrQjpLYVFpoIIKmHbuwgqDsBTjod36Porfp08/AMPiI/ZPWLzveg2mgByhD2PaScAhBMJ3jm
AAWaB4+CpeWhm3qpSQcfieBB9v4p4AxaVX+NzzoRAydsmt9Yd/zn34A1RRd+/nNx8ToKLCHcUgqY
rJ//XEAt0gGZLH83Y7jsYjlHZBDbd8+WnyFxCQ6VajrEo1+DBxz2dsiAaQNB9SKWYHH0dQtiPqYQ
tvYtezuAyznAfgHQ3Q/tWz9hwpzqP/ya8SXZUzTgwx8jmIW/xHVtCxEe7ji/RrEYVH1zFQb1NtEx
P2jIhS9RKYQKtk74X8LUBQUeCs8dVQEpyftwQXZUAKkNuBiRgA6z4IvL8gRiR0JeTOQcnlPkRckt
y0V29AOEXaiZC9BS11HHQOoYYrXcN8UBGbNvKLaKfqTFBYtGPJEy30ZGynNeJqrhJSKD+oF7SbNJ
WVmemqRVBySRu21T8fEe2Gx/hVu59Xmap2288Mc4vs9jGWB6lEgmFsXF9AM8QMAg2V5QaH92/Dg/
WLi6zSk8pMFA5evzaDxX4N24kBeZqTnoctwB/fxKdjJRJx2GtvRWJpb9y/kVyFhPU9Zm3y50lvlb
sn14MUc1Wz1E9fGDLW2z9NSwciW6EnqTNIReSgD8tbWSKv1oIx9DVPmkgdYiYPH3dw0pauwJHeZu
sdIq9z4DC2IC5BhUHE3gM50kWwHtZ4lTVFgI18emB5o8bbRHaudO7i8b3wyxuh3WiVdLqKqN8bAE
gTKeKLJJH5UO1Hnk3p3kAVqTSSeeuagbJqAVIlLkb3x+NHj64+bRCfYDJNgKt3YeY72IkUjEqX2j
ILNMc7jTRCBOB2mBFmfy4EkZ7xAbRwB66iSbHfM1QlfB/fxKqTts0mEYV/McIVa80RjdqWob1jGY
4qZxVu1ka9M11XqeIffKqw19y9ukyhzDFYCexZZm5WPhXcLEPziCiXwJOCAUKQpv2CVsfp3G9/gJ
0i2fyZ3m6ZHWXzQg0jxQ0wscPqF2UNc5vQU6lD74NBJpnWiU7/jGrirwndC7IpttAY6AXPeF/EMe
gpzDM4MVfTZD73218zo8OeCGwz2m3VgB5w8geuQP9ggqLOhJuOtGiiBb9ka8gGJLeiUX1BjYgLBB
jTS0rHxtRbzZui3YhOvkNemSZNOPPNxzwyo+JaOHBYhKXlEBWa9kk1tHqI72D0bbfjNLL35FXRSW
ElljXhzfje+wOpUL6shk/6MtlXENvTw+jXWTrOgFEBk/OlM5Y94OF1D1gca+x1dBL5J4T3nh2mBf
7ZNtUnTutuZG8QXS28uBVd7GSmpAS12kcYzm2EUlcg8awcAl7i7R3owVA8YaHxkij2xR9CErlx5u
Yp7pZ1fqNWXYriR2/ltqBoaLeiYIr85TVfgNl4jRXBxX/z/KzmvJbWRL10+ECHhzC3oWyfJONwhJ
LSHhvX368yFZu6nT07Fj5gaBtECRRWRird+ozxhiRNtAJ5Ani1Veq/dQGvfXvu0IPxurgGIbNMZP
OZtTOsoOk11rxVu49qwro/mUGXey7VqTw4TIQLxdb9VV2vzIOwtWK8udGynvV4iIQBtqWDSJx37d
8xITjUnW7eR9dIVqngwz/7rnwXbvgRPn13te/h22aBsUG3nV1ALBPjsOmfTlAstB3jfx5uF6X//t
nuWgsVH+xz2HSY1gP3m3+zYft4OSWLuu9g4luTk4aF0JsEPp2VrI0yntamCr5ETKyLH2nmxxlQK2
Yp5i63bt2ULqiC03xLVtwYUscwwgqrdB5L4nhsBIWtapyIuKkzy91pa9rvpA7YJcSdYiYgEwkue4
qeBz1Ki8sQVJn+Fdps9VhiPl4D3KDoAGjI0KlWoji6Wa6E8Mlh3lEBzA3PUghnwr6xqXZHEXrbBC
nQ5Fn66+hjFvI1pwOV2F7rbep89qaLX3k2bvbj2yaur4M7tiL+fq5tY784nk/aoqyzvZTw6twxE7
NnVsDrIuH9XhNJnx51zN3cE1qnRNZDfeme1oHdUkz87hWLNTH9dBXh7cpMDeSs0zPxXl9EvM2zR3
mt9TOv/kDVp/cwuSC3Ed5GDCEb6bG5MXS70NH8cAHZm817NvuuaSK2YQgFnedFr9e2wZCPG3c/Yk
rzxOhXWM49E+IA24K10beSF9du7aWPwyBr0iTaogbmm71jli1diaZajBpsMye0oqb6UGYB6UZlOZ
CHOkoCy+u6F6QUJ7SX8StXFHPuQYoICI9OIvpQt/Vji7ftijmqzMYQqeG/Qp19gwqNA+5q9rw+Iv
j/+4btSF7iN8CGhzQgxvoIQhOGsgCv6/62HRDZ+vaMqtN5UomKN+vq3RAFkHKRY6ea+x4Z567TvE
PD/o9ebTa6DaC1Tj9iqxjDfPtI9Vtsxae9rKnTE6MsZeu8+jhFyOHEksMhDV9Bx4Wnl0MJPeyAFZ
vpv12P0GtSTFIGdoDsD03ZfZsx9k+2zHxHS1ariIkvA87Eb8zpcrZV6I0JfpvPCzaw+jKpJtpdfB
t6DeXgcabr/Ru7k4aioRLkz+Pq43AmrWV3I+uIQXgrNO/mZVLBMCXDoWUZe/za6Y9jpU8G3Wdt1n
Uk6+7KAY8PPw7svuEF+qnjwX8yl5qcaCvN2wa3gIwUCcbBQw17JBsZqtx1PzvXMNc+ciVboTyai8
Fybf/HJNJO6q9SzclBQuiB88kqvrx1VgrO6DdwmfbAWHmmAxEZYj6hjED4Gkz3a2w904l/UeF5Lp
bS7wWVk+6CRDVwEBzOxsz4oHBC/W/Zkl6ZVk1Ws14eARgSfYF2GCbdg18U3220I7gXiWTepyEYKR
DVroPCsj5pzLalorsfVULgc3ZW9XGbGykctn5PU0uD+FPTbXBbXMonlXoPuzkoNkrx707sR28ixL
9th5uG4MLMNFoe/Y5mpHGFS+AyrmNTUV5TEJyzst6MP30Sn4cCB7XmORda0Bc1KzcSNb7SxM1wqp
u4MMPoIk/Z2WrnqRpWVGHRTFa77MiDwdwurEL62K6/6HLJ4K/CYhhZzAnrqnzurZnfbVqO8Hp7vX
lwa4bpDI/mhWxnLPQ98+zGWMhx24LPcUWPp/Tidh47Izj3+F2rfBDBH77vqMIJhnJCvhiHblskbu
KkM1kxV2jDu9d41LA9/kaa5VcTYy9f6rc66Q8Bu7bH0t68QLYWhWLU43y2RNjg+pGj+mkZc+kRon
4C+8X52d0qZ3brbR24Z/M3mhxix+dmWrbUCiqxvwzgZKXHb8noaKvckUr8DYhmI1IMkeiKQ8yeJo
6HswaOyiisB6zudyU0x58h6KmkzGYurFRjp5xy3B3dVq8NUap2OyRrFpOsjWXnW+m4Wo7+VQJdzM
hgpjIa3KB4Ivr/I6WW5WR3lT2TI/lPF/vynZmhF9lDeloPDJZiGpdsE0qyeJ8rziPZdiTgLcD3iT
uYoFyC5XGYE/kKGhEhBgXzo5UkzgNtG1k5wzWjpZWTavqzbc8Eq/ApYUP4MDmV8N0O5JCztYltSh
YIuGGrssuZpxMGY1uZbScjoZYTE8yLag9e7R63LvZUkP1ecKaclrCVTlezc62kW25WH2QxNWdFUN
V3GYJzdiDufrJdQ69fltBCepDY7Aau3n3gQgZLm5oCvQLNBS90625qzzvpaZ5GlkK/7v/KZSkLZd
qL7ajpeuMvXc2nVyIDVWvMy2E+8SRdXWshimant26+DDUe2I/2J8SsMJtTHZqLZcqjAa75g3SvEy
Jn2xzWNC9LJ1CIzs1Ew80a5jW3RS3PRFds1ypMoJ1LNxXy4quqHf4PiQkn1nIg8FhiPo/7Qemktq
YC2QJpm2Jr/eXKwKn19AOZzGAozFhGPD9lpZCY+mqtEe4qw3D4QeJizhljlUgCCZkX3UgziMMxh1
xBHzZ80bsksViYuqaEoBWHTmhU0zsBNaWq2oae+CCcRZkFXFs6zD6OqblekAsZaqyBswjV9ehCY5
waTBWtCLhqcv40cN6FQgMHeURTlCL7ci6dUnWaMJ9nqTlSZb2SamZHggDHLtLnsMI4bXXUkkSRZd
wp4I9/dPszN+QyqnPcnqVgHWyD9of5TFsKlMmEbQBWRRHoZafzHaND3LK3kz9IqI1QvKEjcqD6q1
xntjzT9K+jCYo7ox1K7f8KSptnlbOGs5sC805Wn4df1rm8qb1xNkc2B5zDLHhn6fpPFOF1P+LLtb
OYlZXZ31r9t3Q5N3IOvdS/CbWsEXhY8frnB2QtnbMYyHxFmQ2Yp7vFXJs2R0tiD5xrMsXasw3CBt
OI47CLVfw9H5N4COT/0KpYODKEdnk5rwHCZQsA997GbXQ9C4i+FCcPS6ApmZrEHubhzzr36G1w3b
zsHYzxNltB6SUDuTz27PIAGzdTKm4mdwkGHmW7tq9v+1XY5nac54+UuLLVkuZ12RIrrrWrj50h39
VpQiOrci1CHkZ5bO0BTpzPb79dYqxzbAMte1p44HlwzWfWNov2VK2HYFEm11be9kSphd23nCiOCp
ZRcqewWx8zoN6BWH2eBtrx5Kuvbad1H76Jle9Zga6ZtEwpRx6G6dsvS2HUsnKVl/sqFVQjIudjed
rVSps5PgtSVJIlGCAvpPF6mxlYyiWiOFM26moUgm3/HyB3QP44MESF3rJEzKHttmfTV3w/MbgEg5
ooBuqy4fGkLKYjaB7OYQZ9D9M15lKxZjGBzj65AmQ7gdQ+J0pTKgpqnphXoWibfRyI49GMthQv3i
IczKH5NeJ0dZkvVup38NlXXyoNrKuJ54abu3DLSOI8Sp7yan6V+spGs2bSWa7bAUTUVzDnYcRivZ
Wpixd1/V5lE2yqqy79eeoWqPsoRfDvK8U1bc4cH+52yqto3C2n7EKbt9UpJzp+fDo7bYnw8ZKXQv
aFVftsk6O1SwsYoGAkJLf1nnJee27vRTH2eX20B7GlVfFv8x0Mgt0uIMgg82EKaYv64kB8RZHuwL
3XXTS84+AdEFjRBW6OwVJdfv8mCw/8cZO/yt5gSgv1qiR0TSiFIsLATgAUPVWydZ6kbFusMY47ss
yQOQ/2kV43S+M7IBoe7eDZ964qnLYDlNELXK8uuO1n2ToLq9zNgKyzoNgyKebAFIKs3xgJzfdPkn
xchar01hu0ig8vHJQ1zXd6lhKGdZmgZ4tOOgvclS7Qz9qS7ceZeSOTtFocBRcjkkf59Zkdft2qT6
lD1SrfrqIYtTmq4ss4yxJTRbJGghAc1Y1voeatmXoUq9e3VpyJaGwgTMiiAsNP1i8O4hG3+NgO36
ey516DpWeugXiIKhzeajifrlrDdP2QJTcHi075uSMIrsIOuGRQxIAQt7HdQUivnoeNvcOdvWuLIT
PQIsnZsXeRi8ERs2PHS3PYZKvNDTINwF6DwtLSb8xdEgpCb7yVbAhS89rmx7qayVezaWKLZ7J4W1
PA2NfV82yPLSqgThTzCf8O8FXkK5N+jPt7NQmcS6XOqUkFYz8f5svfUbC+uE2c0PMQzVJ8FZ0iF8
/RfyrvpTRTZS1td40BM2a8q9OkbVp+A1KRtL+63v2PAgwckr91J/G57jUnNXA81+aHUUa2Z8nN55
kUAAfTmrlzp5Jutkq+w39LX4Z6vrDV9jizqoV94g9J0yG5DkWoFIEkr8RwAoG1l1q5dnhd2G5841
m51nJfOLmQZnBZOOv5YTIJODPMEU/lrj1Dj5Xq3IA76JLu7EUam1hzTgHSKS35w8bbwZsx53GgiQ
8J3ay0E2GLMujt5/Rrj8pZcrFcjBuAWMhzGv9WJsd4NbaS98lcpuSMN8LYtpA9LYImzjy2IzJrym
sVMI60jvVoaib4chjsEOMdQD4ehX/PLulNbQXuTEdVwRWF2KwmZiLyfWHhDhRSd4ch8QGNuUQh8v
3kIOSkYsQlUrXPewnkhlB61pvKMYhqRhkpUrzUvNd8XOidYqeQXPrTLe67L5nCwjfQiJf778yyBF
m9R1Xuj2OcdWW1HihL3SOgxBXfKLWUfyZJjXrFj23jZsa5sper6bwHgTH2fxlUWjMXmzWhZfWWzx
U13Nmagepyk1j3rqKStkoKYPFdGkVd9Z2YmQS/8OJi038UyQvURpKtDNvPHDcxHtRfApOxm9InvJ
wf/Wy1DgguSaLYiGJP27qZzlDGXbfV1WFv9xWXo16VBsK2XQ1uQPs8vtEBvowZXq+VaTaazjPpis
VV1b5Uk24C6SXyC/dycVYd+PPOO3zDrzikuYvc+mytomZD4/+rpZpwtmKXYwMQjL1j3FKMHejz2W
51cwEyODOk5e06r9GqkF2XWk7JD+PbLSM+M6UqKdsJh8nIp2H+FV8b3JdyOCVb9rnCj9quztVwuV
jk3RD9G5rpTkrlZGfetZdvFMpIXcltObP7u58+WopJg+OzFH7y3B+DWoMnERJqlVzSJ+Bwk2eYqb
QKzCLK1+RIOLygOZsyRgRVXK5mOOvArNlkbcIxfZH9y6+GTTn62r0SQWhfESek+T+40NJ5jaLvq9
GJ0ksN4+80xzVkFhRQ9aG+h7103sfWFoJInA32PTO4yfpl1gY8PaqinBZ8eC0GmWdwkqrXjpoRCs
SjxC9ppXFC8qqSront68Kk1RvgzToN63uCXyuyteZA9rdPfhPKUPssquvWYVu644yP5z2Fu7KtPS
tWwliN9ekEd7lJeSVa4Y11jtdI+y1ArDg2+Ej4mcO4pqZWvjqYw0LDdjh0YBCLb8JvuORVZfssiC
8R0pBmY6UfZC6OrSp3nxzYjASJtI+hxr1wVbO0PqaLTi2xRMqHl2Jv8UeHl8lOoP2V3RwCaNLht7
WUSXwSna4bMwumqPs16zldX4mK5bM87gUmT6odBFtZGT9op1LPgxvth5CyXPMA9gyJKnpDDx7TEB
dzdOjz9V0QcshRVrNdHkp7IFZSSmHpJXPiQrO6y7PSpeCgnSpfy/HHydarnav06ghbiAxm2B+sqi
2NDC7EfP4jXWECPrtNLyZX2ujfO6DAfj2q3Oxz+6tW76ZzebzdJBZZ98niJpCU4S8a8oaT2/cTT8
EtrZfFdx3s3Rg35TVU/c23Yl/Hl5iLI/6Hce3IyNLNqVRR6eQMFJFgPjtQ/t9k0YtXkZszAhjclk
vW1BJu6QOIx73ybn/xM2+1rVc4ITAJvuYs3zvpkGbnJYJ6pPiLX02zFplbvAq7o7yN3u1ohK5TGe
EHwTcLy/WX130eX4OUEGaojqv8oci4rRaQcUWvEeLgMvvzjl1B2QsZ72cdC099mkoCqMFckbCaJf
WdyL36G6t3SD+6g0/dVN3RE3Gn57ykIyi+NK28EM6I6tmHFr7XNrE6H9+aIuDwre3scfit2gZU1M
DL/Ifp8YarCflDpct41uvOZR6+7LiiCELE5AyvaJksTXIianxl73muRaHEJ+pRnWZ2u1iM3XVB3J
lht5zvpKsbXikaJdXDs7pKv3FUaK11a7Dtu9Q0ToOlYUDvu8VGA1uIwtbbInzaRh/7jcFfSeDNs4
pb+2ZhZE0s5VUaFcWj2vjPahpkzX1tQLlF3Ya+q1dU7jYEeKHTLGMnPtkAjBEty4tloaTs+WjuC4
nEpEqrFTW3RUZZG1TdvNXYNswTI2H4d5p1sBpinLdbVeH3fYt0HVmppD45btPpjyV7yHxtGHZdmc
5YGv9+ssNu6dZh5P/+whuwkorz6JvHQni02JyXAuLEyTFvvIzNTdsze34IzK4J7F13AQR7GjbRUi
fiorZT95CIv4hxOBLJUl2Wgr6E922bCNl/G3rnFKLCqNyYXd6uRZq6sveo6l6W3uBmfWO1dYxyYK
WPFktyCGc1uhlbOWE2sZDx8/gj2ewbK+u10sKLAfqZTiIeGF/I/rQ+FoEDnK443se7uYoycHy23K
062+C5XsiHb1m7zybe4o190VgTHtOofzHDgaVNHFbkUelAinFeHhkj0trLL/VKepsFpflnWsMv4+
tUilod+C5IChZGsVgMXpeiq7tmWq+KLFj0+2/Jfp2jTa6UFIamG55LTMY4cdb0WybE6Ki8SIp2+0
2GVvhg6uN2jeoQr5L5dF20oc3ptEcVYtL3yr8XCT9droGoeqVtnGAr760BqoYHYD3BmUs/maEQ2Q
9UnmjYdZjJAD5eTY8pAjAVdIDIQNrUYqQB7KNvZO9XKQxba1qq0aQBSXdUNVkaQmx1/6qq6aRKZi
5xw7rXNO0mbdecZ8xyJsEhtbGuzA6TcEvlhXkpx9tuwoW7QI28alt1jG3urlmRdoX8Nk8Tq2Dq2j
WaC5+qNKm9006coJSEPqmtlZHiYzQrBqOcgzWReRMFqDg65X/2hAahwC4jJWdo6VfjepZXH8R73s
IYeSJg+2Ndvl6xX/7WJyrFZ7PwggLpE5Qr/pEExbdbFHnJYDuK6vQykNFFNoJQc7VDe1LN76DEao
rlRPGXZ648S+pVkRhtJ1eHDKLN0NIkzfoiB5lJSSuQli/i3aP3t4gNH/e49Aqdr1NLfIw3ooiHpd
S/CqDfOTrjob08Br91blpDHiCLfybUStJ93eKKoz9JjsJOuvnZ1JddZ9hqOd1XXtA1rzMFtMHDtG
Yice6b7a2WNLVfjVZLUP18oyb3YA+hYhV+qK5dDUabThHVtdy2muDZqDf0yCmvasLjZOi7fTqEzq
Kk2DbnWri13hONdyIb2bbk2ahpyqL0fKyj/aZblp0ML4x3T/2nFc7kC2yIOc0dbcr7pbkV8dC7vs
4+YVjjDbBALa2iPjMvplOJXnETdGMjtFpd5VcFNUQ1CULV3Q6N06bGu4lXzLW1lp1/ZiCjIZ8Tqp
0T41huapilSeJXrkHFwvIVwy1Mmj7n7INlkD4jTeO0QeV7c628LHI8ph02mJVT8JsAJPxZPsLg+p
4bFtV13neg1ZZwo1RjRENHu9cIe9lqlgYLIsPROMS88NsY+9QAWiCgpt4H/X5ShbZB+wnC147B4d
56W3bIA7qW2L3kAyLEv1Y2ElffMSZBj+WhVWeJ4bPmdWNH5qGZj12spa8tAVpnRpCEAib6bjVEGq
Z+MYPiCkiUGjAgMz4dXZHzJz+gui/QoSyhD6aTeANTI8MEsmggJp1L0oAUm83qiR7nCQ3lbTJD4o
y74L7lKxMcZpfCkbwOSRjbK+5iaH60wYnRJcCRB87Pj5pVl+CeYMEdW2vDMsnTyuM6Ul2aH/lOWZ
PDRRU+zNxkDsKQzP9t8HQmtw30cea1nk6jvVbT5l463+H33nsRILtu1f57gNFYnbH/Hk28i5b/Xy
7FY3l250ipDNXu7gH1e61cmbSWakl11cCP/u6uZmtKvsHKGt0GrOCMNiVO+ExnZ0s2ZTxzP4/ezR
cyByKkXrvpS5/lBiv3Svkkh9aTpt9menTe/6IfNe5qBr1sRdHD4DWs1msLcG2/+NvhS9xUt3VoDg
yJnivtbwjRHfZaOFVNBTwM+FPfepTqwSG7aQnzre6xyDRc6WDBRYBlmWp8ikD0cQrQvvY/ReswCf
73QcLrIElfM5y9Xh/loSJoEtd3y4lmxnn82F+ihLXkKExEY3IDecd/Dn0IaHdr6XBx0g7CYPDBWI
AnV5ZX411CAqsVxx3U2rWp0Nw39pQVTFD3lC7W8zVOgE3Meh2OVphBn93zNDjvc2uQH60sOEE7pT
Zm7QHrMfWkA3D2bhxPvJdGCW9SXQkuVgEBU5Z1jP6wFvI+xKqeuMcGfU88j2lJLsG0em7td2BF0d
e5+HDtOkWBlPajQN64zI1g9UeCrN/lGjtLdWk0w/GUrpXKaetJpsqGCb49upfvaDBYdzbn9ByHJ3
U9MWxwyzBkQAb6cx8Owjad1mXsWhXhxbzca7a1SCA5YOxJwhVNpWXb6IHhg4K3x9ILhXvmRscHY1
Vthr2ZpBLjzXQ/ZGMDptV90w+24XNU/lklRFZWb2LQcXxz70MAWAIYWtSJerx0YL5ushyYc/iz+U
2c4Q+lXCO6JC8FKWs2AuxB9F2fCPunTpV7o5FrRyiDa3G54t1r4GDjQKQcZjysTGEWoNKzaKHzWr
hglTNdWPprdfvFE1XpJuNPeJYwbbtOyDdwUawQiU5kc1Izma91N7idXMOI9kO1dVPeb3YyTUZheG
MNFyUF7oYQzBQWsSvCIbPXjQlwNvTdVlWIhsMeH+DRhYNunNgGsMjbIbS/QvwtfxUc4hD8KOAIGH
W2ip4NKEOeNtjpShaUzfjLJEaZNEOq5QXbyLehDhQW+JS4yOw6WoBJqvTWATiaB4axBLMTNboE8G
Jky3BsW2qrMCcNOpcpRz88b5MMIArWVRO3c2xOL3ofthL9UBHlCHbgkOkiWofBDM4V6D64oC1qDg
jmorJ8jD5mYIMxI/S4Osk62WxmsuYu30AQ5brdAg9JVsdu69FoS465jRD3VKn5qqUl5KoF37Zjb1
bVrlykduKSvZYcJhe91ViXmSI4McqI60XsFm5CnTVPK7X1YQrZWy2iXGfWxb+j0RyWEbZgoOIn/X
ybM6FtVqCWdsJ2/q4RDyZtRPo8s/JmPlwapT/eIVL7JgFDwg/AzQ32EsnL+ceuqSDfvudGPC4Fvf
RlXL+NAoe7+ZAmcnG+StBGAfsPAJEZlfXLEdqPhK14i3Cc/3+77UQp+EPgHnep52TtU4G9nNDUgR
2KbHuru0/p9HWX1UvXaYLymG3j8gTtQ/wEZA6sPAJ5lM0ulW30U5ieJ5dnkdpJtsSFJVPRFiPchB
sp6/F9GHdlhCXI5xT7abCPvg2u+qpX5IUZ3Y26E74PxSwgb5fs0t35xGsde9B77OCEV7aHCM2oPM
Mu6tsvkazSf6AXr4txF2v5guPF91/qQCoLNI0wgLF6cowNDzJg0oG9p+vM/TRF3rqQYYuHHPk4aq
mlSkint9F6qRe5YlWb9UyV7eLILdNfGr5wWAP9MWz+WkB49K9gRIGMrLcpixZFrH1RhtZRG46GKj
XE27Kp4RtnS7U6O10701ZwhZknVfQamaD7IxcsZpiwtzvpGt+N2Od1mOD49srTMUvSZwXLJRVsG0
AGprTveyZAXEGILmFPB6k+vrxW86Xew0egCl6xRA+koWb37VV6MbWR6XPk2ltCvpaa067gg3Wpue
XRfZTl3ByJQt7/yswOrhZWJ8nZaSrFJ1/Q2Z2PQs+zf8y+6wiWfVWXq4wIgee2ESwGcyDzIFIhsg
xXRsdPTogj0WW8CRp0+ZPk6qze7RjM7kpdQ1NzQ8Imuns7H1eW4+jnVfAq7Uk9WUTfjtKT0uAd1H
2FreQ3K0edg8OnC702ki25pmzs4kur51Hc/emkX6UcalAkjfVlaC9OSedOwBIeDo0Qt4uGtwFL+5
BLrNFoVmTTcNNC7M8SLPFAu4UVUi4KjbfK2xMmTYt5eL6LG3Iv7EKk0olsgZS/KgBrgdN4G5dgud
KG6yIMn3zvg4ecuOyEPaN+T6SGBMxdHQ63n1qkewvJHPOPL7H31gbD8LJPaeStUID6GbfXp9+F3E
obcLIs3bJ4FCbIvXYVbJiP+i+dWKpnRnL2gGtxkPcV3yt6Kf40bYFJuWPyEn9VDCRNwKZA+SAPR5
pb10hvbN03TXV0GErc0uINqpOH5tkCBSJ4A/Q9it+oFfD1GCHM+pFtsuNEPUB89TkT8nT+jrs4AA
RCJiA+jZgXhajs2aTMdmGDrWZTWN70Zgi74o2nNHOD4kYv9XYuVIzFZGuwkLrdqWrZL5gwnAVE/7
FbqSAJ2iT83u5u9t1e3wLzw0s3VvlLV65zVgW1mc+o0X1bmvRdPvoPte56gv8+77CylsPovmE5XB
Xezl730GmEQvO6i4xZMOWs0faszldeU9zJOVVVcsK1WL/Zgwv6f5B7pfW4NPJvcwzRud5pfKNmFt
mW+wAaojkGPeTjB78c24J2SgKMNKn/MUgJX1TY/0GcA3e0ovKsSKDp+QSTdlzgI7ZZhNVWVyiWyQ
1XNI3s5K8CgYi24HWvS7MuT5Sxf8rpDQ3UFCe1WIjrJPmC/lSAApixbBqTFl8ZidtarpF/CY/CVz
hSoT4QUgksOvNA7rizYZmKGlL13fa6+Gc+xBUK6UQLxo8ELWBcoG65FnABFP84C9+MWcx2MhVJy4
kuwytHg+aVBkNnPCl0Git99F4EmPUXjwqnbj6JgnBkWNRY45PHZaVLP5bKtdZCM62PfdA9CPtVlP
Ayhk86gVruKrUZSBtOuenbkgYTkV87oL8voo4uFQd2BzkVoiNQt8XenU/TDAMSvMHOAruC5k68n2
Rw4WKiVporbDLa7HlSEK7IvrAHPGNUd0lb1ruwjtzEhd2SAgBdIL+3mGx2BiAeRrQa4deS13V0On
sHUP6gMxbN+s2gkUh3qMPQE/vKoifVNNVXPsEoTT7+VpBe8t9f9om3WViryw+12jdoeiJNAFOpJR
chZNNl8nCPEIigPdz8Z52EH2yGE7m7WP1fuIjsbcHIUX6VurU+9VvayOAMlnfmGRi10K78frZgJk
0unTL9YqG5rM7D02YlGTZ2fgs/qFR1tHXCEPV0Hp4EGVun894ef0Gbu8wE1OFfm5/kO3nWcRdL5O
Tu8QwlXdOHH/s2z4eoQ3P5SmjYBviXYzGfgiX0Sye+++TpMI/WCMV23xkkdztUk7gMh19ytz0CwB
qOsgm1qWm1mJ3Pu+Dg7Z7CrPAQK/wRTdaUb3mlttsUW55LPNU2XjBA1fHsKOqP/0Z9UWPSl8EtVa
Uzw3Uf8trM0WJcPI3iU2CZVy6LZBX+cr7je5y7Jx50V8IFmJZoueWf25KviwtFS8ZAN5fb3i1SUQ
uyTOtjMB5b0tmlOWFUj7JMXrUKorsXjD4FOJTRSeaWQ0k21bBKe6RFUi4ceoav1DGWgfke4Qqmnq
O5X3jVU39/0G5qJ1VHRFELNPzEMqELmo2+q30IrCx5PaUOvfqPTE/mjGWJM3KYap4WObG9oehd46
7Kw1CsiF0zyrqXirTDXyPWPk1dfNLpFjh9vaGNAXDsGm1l520DU2CYmbfLS1N/td4k4rpzmVbeq7
9mT7wssxfM9Kd1uQ7rl0QBbrsGkvudURzUWOBDE1eFitUNGkbLpXYvqxL3rrwyhCGFmEnO6F6u2H
FM0TtzkWyvTLc9C/srxPa8iw/zSGQ07myY8E6WIW53E1WcD5Ct1zV4Shxz1vXinZNdRs0qy6i4eW
Z7A7mlvMM3S/W5w+jVR7g9A9gl2tT+bkeuu47PHOSCCniiG+k4deWPEd2dG7NKttqMN2Boy3f3YT
CBZElvzMVvyurX/HhvVmDdPPWm/JgUXmCTD2XQkL0ZmII5q2W63RQXhvMBvdOHn6gqy4dRlZ7v22
Tut9GTbZQzaBw1Oi7lF0s292WbrJ2NStdYhZiGLFOHxpA1jazF51Gs7KlS4MBIHcZF9nbnjCliZA
7ceI7mYvsw4BO7WjiBLtGA8GDM0on++KOBn2OSLIJ6Dhxk4TYjr3URaymYXWCjym2vYDxojkmrRN
GSfOQ9aG0Sasz1UHrccUNslUDCDRzmBLnFf4HEaI/64WFOSqTVTy5iaQeEsI68U2POwCZ1G9Ns2+
V2z8BvLYfW1J2q9qx+pQ24/QGO6AARkTlkxI5Kvvc8Wbk1b1xYdSkRP1knY8lJZpraG8Nn7L4/Jj
tGD6RPBaPqAVt4CTwT6AU8X1rxPGBwsYzopQtT5Gu+vw8BUq3poW/hnERT5CBFF8HuvDB/F0XtiS
qv/QvKD3M1BSH56FFJI1u/VHWPCIQMew+vh/bJ1Zc6s61oZ/EVXMwy14tmPHdpJ99rmh9nQQM4iZ
X/89kO5OV9d3o7IEJo4N0tJa7wCFbERUG4m3SDFOGA7qV/QnPRISTrhZu4mY9WuhwCIa47/mNq0C
eEkmmO6o3dXmyCJrmqfYZk8cRmZ/bRFxvTb8r+fRlTsAZ+yVWYA2lZdDtcwc64VYm4yS96rMUnlr
U76ywQx6m0+JxFCKlPc4oJGMKEwXGUsWFDUfoFHAfiMc9OzR1AIbyPhOVZUG45Tmh9tnlJjRBoHj
Xz6p6Uy7Hj2RDUghO8ANy/B7zchutTU4/iRSY5uSAvYNq9/rZerhSZ4Mu7m69mk9HbomCa8z/4uS
2Bcwi+9ZHIpXEqmdjyYVS5ZU1BtS6Cj6FfOrbU4s2KWcAhIJoOtQ7qYwxU5W7ZMugMzQ7ozFBLUr
kgBGfHqzh648ejNOq0g74sFSzX+XXYnPSDnva1z5tlPlfQAO3nRySCC+8PyHM4jfqXYF/4oNNgTD
4XYGre3Y2zCNIz/MSLQ2Eh0cwctdkkAZEiEaX9qQvdpKetWXqTvKSFzZeSc3HdqhCjpsLNwC4gMJ
AbRYQyvovNzx1bykEMny0Cah/Rgqj6S6le+azqj8oSSpUXqRu0kxgPMbKsvbJq7szeTK/oRQh/2S
CC3hppvBLTSkyzSTCbUghL45ZXIpjBqQrnGZkKbb9taUnOF21HsCf4tPdkM3rT5oKGYIpQnPLY8q
4lDVL9OZO4zYhHXokaKJ44QU8uRo27YNy30ZiSwwk/fG1urXaBp1n4za38zeVJgHMZ0Ky++nvvLj
JlJudtV019EeFb+gXP/SiEEEaDbzj6veKcZ6oyhJ86StfCXbDbihA/hTShQoCwsDbUfTUKZH89JH
lNZVtfQKvXHHLTFe24ZqIzaK3ikKXRxTc/cFIfd9HymZ37vqzSShszXsafK1Vjm1XvkuhO1cilb5
I0d+qNHSjBezqottM6W/GwP8jkRUHOec17KTySXrh9FXksnxR1wGWtZ9VCFYVlQ7P2HkHW6nEPcg
0cOU7sIQ0zWkO4Sj/DFHczibIfCtsYqDuButoBHcJ12l5ydF9FBADRKj01ge3anHGcQt6wuaY1dV
sqUygIoYWCLqWG4AliUiE7l9lqOHo8tI8KTJvtlDst3GowJlrRbzIbeyBmhl9dY25V1RAbwhsN3s
nab5rolMDwypmTxhGQ+fZ97mboQlN0dHN8K1aMmJdn2cbpGDJoKPtGmjsvuovFic4CipVK/mv5vG
ACtHWLDhoYBDgc96MI8j7kOd9z0LC9NvnZ5cBzJNY4Y2dGPfKJWO1xGQIZpFzS5zow8HsZrt6Om4
mYpsO4+RzWa45wvqe7Gzo1DdCif7wBBo3NSkzLZIrqrbLAZNWCoRQit6dSlG9LCakCUqt03Dd5CE
2ylJ7wRtnrSBCOM9ObjslCK9a6u6fSbGv2B22SJjnrwamqbsKx4kP5xeMwAcQ56Ie8N+NrIoNBsu
dRMBr6StG3asqtSJ9NnZVUY07vPK1jYJABtfuMjJJrdIjBbhTdMHOQjJjeWk99gTZ9ty5bZFIpe6
da7ueuh4h9lRPRi/iJwwh0Ol6dN81yH8Pnd2iZxXghcDeuq7cFK3jeNKH7pytgs9i5kkFNEWlafv
Gro727prhqeWkxbKYd/Uuo7Vl+fhWWog/FWHybjB/PHJT+WSY3F/kP7MdkLB6WIyNk4GRiYiKQda
35E4mkgE7fQwB+Yzio+Y/Aw810ABGwiovZVBT0ixqy0UzGuUIECHl+2jzqBwGRQCPWr+cgRBn43m
5KtE0maHNRjzz09kFoazSLK7EtZz0Kta+CIa47ttUoef++qUdKk4FhPTtakA5yqpZlTO2WGXCfX0
jPfuRsOFLqhrDUWkMoQ6F4JTSptTqxeAvMYMTceo9kMEVveqwp6lry352VgzKAizzLFGsq176KXz
Do4mZhgphNRuVtipj3kCEMCrj1hedqdxEP1pffXVRLbZnfIE6BScGlZqh3Q7+Pb9VGTunh+3OhmZ
Wp1s8l27di6vE2K/JySR5lOSs2nz4CUF69XclmJAl437mgIjMjRnsheuT6r/KjRPntK6+JBuTgKl
MAd5mOOcLbIHq9nNJmSJu+k0GB1a5k6DF66t5blvWaiz6IV57JXFEK/aj9NcnFhFCjZBY7i1uvLD
jkEFtH1Ucn1SLQ0+u7lZBkpcxuyl3PC0NoSvxKFxerVIu+9CRZWnuZPoZQ3WXjIdnqSagl2MCUv9
WpZvSdr+atqi+/yu1lfr1xTPFtrnUzi7KL90Yh8ubpTrPmN95S7dxZqP33sjq2LkQ9PYYzic7Ogd
UlPFRLfVkPpnd0FV1nOSD6OICi1o1Do9tu1MwX3eaEN61xQvwc2ef4zim4UMJUoQRPBNE4YBk9Ty
AepbXzbXVGG6QEI3iNMpzP1YDcP9nNWHoakRVihwRUzi49DCS1QI1oDBjsZp/QSIeVAXduZ3ynYV
fhWGOwfry0aLK7a/oeHHLSBKpEKgf7+VhcfWajDJ12BIdQLooJ8EHPOgcuCx1T/dOftJ3sXlmw3R
kOt1y2V3TB8PLGxQY3Fcf6tKH8uTXJq1uzYmYh7c5stP+f8dDjGi/6+zB8drdtMgSC4We60aAsyW
v7M56YLGRBVuaysmAiNFeujr3KOowwlRhf936SaIpU++9CT4TOHUQO5oehB/u+m3wFOCCuCoKe0l
zLr4mCk5cu63DpvAXRf39yKsLinzwAmVbBzSqvwHcnIRifIGmlaHx+ys3xq04UmHK+7WSaXiA4ym
nBAl8yOs84K5e8532hDdHapiYf7Ed/1dqq6x75c0gWpZ+WmMkImUUj9PGtY2e4gIzrOTPMNe74KX
zMs3b6VBYj9QRBAp++GolHbKo+NOVzEhyGY5SkPURJ7RQ7yh7rNTqAp0uVuFsAoy1pmv5ogWjGL5
M1VnXxkBabmG7qdeZD5RPCqqKj155fybHxt/GkCrR3Mo8NbUk3YTUyLTh9a7DmI29iSVK1hjQcIW
YmPJprypOaTGnm1UILIq8bssKm9WQsUZIStE+4s9RPt5QxXG4ywEn40RZVs8bnR3Tv8C9S/PYZGY
AZbIxaZR5vqSIpxhaKXyUTHN7pxRuscMX6I73pnUpK25/TWmYu/MLd7zrfl0HFHueQSKQ0ge/aMs
QhQTEuVHF5pVgDxtD2JUZFdFZd/TeP22ymLxI6ridzJJAQ7c5vc+EncEUZ0/uSCfxrqgF4p9y0LC
lyJKal+q2LaZjf2TzLxLLoA5ylHb7kCy5EFpEI5LV0O0IluyKaMmPeoozm+c3JwPqJjO+5nSwQaU
prGZlbbZEj5uympI9mq95Ds8MlIFmdZWdPYVoD92haJ/FPBJjKSMv4dKZcMEp5igP9NKLRfySrxV
DXt+NIP6vW20v4qhrVEnhzBJtZ86DF4tiZt46AANxQbN5fQukjSH3JpOTFLbdsqzc51Xw9lasncT
UN/BkPXB66XyjvX1VngGKVUYe5uwy7ZjlETvIAV/CoymXkypK2+GainYZ6jD1u1ykI1WGe8yObrf
Jflr6blg65twOpP4jDaZiZxSTwX5gCL/xkXJ/UfjDUbgpI52YwdgHGUVN/sG7tkzNltY71TC/0jk
gy0v+S0xJCae1oy7V2bV4j1iHjyjF3ejDkltKKL4lVV/kBWIqZHGlT9L23uCNg53UexAGK5nPLbm
dL6RYvg96e1xnkT7HJrWvXcIW8QFeGaMpuUeJXCmo7X+nfFhT2vNO6WWlvlf/c/D65nr4Npfm/X0
r3d/jf2/l1gP23O4zvOIlSnHiMwn7I/F1PjzZTlgd7z211fretPHKiet/f96+XX86/R1bG3+Z2y9
zjo2aW2xMdRq9NnbZWi/FUXForq8VB1CGNKp/x41epOAYDmeKUB2t/ix/av/+dbPVkyUARVL2UWp
qE9rUy3L7GCWiI+tfbOZ/t1HvZoosk8u5aRHD0tTeRzc3AgAEUWPdazKbWb3xBz269jaqHDT1XgI
L59DuZ2+RkxjX29qcW48mqj5f46tB4pmltR3Fq3j5eKfY4nS+JrWq8evMXacAWL2xq00M20bu1W0
tyqkxkultq5qZarXMPdilr6x/SFd7SMHiPzUVWU8zaHItzYGRPdymtk+RZOPxFv5PQZxsU8wgDxQ
GIG1DDsRk72Npnv9ppcZuZSweLHLvrmYSbZ3WWPPOHkSIs1pdoQ5tk/Z8p8LJFv3iLu8FzJzrtAP
1a3CtotpJbJfhnZMiPDVl3RsT4ih5GfcewWWOgC5QVHNW8PTbExPcvTjyvmHcJCd5Iv2niT0X4pW
qt/RWys2YrCLrTprr5SbO7aYHTKNZToGDeqGe1OWVHpUBJk0HaIcofcm7Xv1vXYGAKNturApyCRl
+ENhQRUZfyXVb6PpGnbKABq7yPqYB7Pa5HDnHlmMSEE1lj/J5U/ndUhGenf1svy49tYGonC0a6B+
b9bz17G20989q5eXtdfH5UyFaXxp28kDp9aKTZmnw6MQYQENNh62SjQMj3UsLgl2AUdd156HK+c5
rvM/yND864R5RKqarCQYlOUaa5Pr/8SDJe7rZbxqjo8q1oX+1wl9h92DqcjsuI7VPLeXVgmvXkMN
fyo36CVGr9qcq5h4ptPOcaMlPcG0vY5FVnzPCyqo65BV9qBus/LXOq+vQ/EwT4Faafp+7SZTUz4m
suKfVyiwwNYBKq2Y1xXkChz0NakS55A0zK9ItvwbdPt5SjMTn2vht6/x/z2PFH8BHNLQd+v1vk7s
tfg5Uo1jZ5MPAQpO5QuSgebRGBf9nDoe/XVsbfpSLV/apYkSBTinPs2L5hPUnP8c+DpZS2fnUOnq
69fQ+mrKwvLla8xN8j+qJ4l+ZOz5rmySl1KnZCww6/189TVmKy0gAumd1jMUKkyfpxVRnR0UHTBM
q6M6nlQmZihq3r5HJIK2ITHDbu1qosxxQ+jgXTtW8y7CcAH5LLnC5eR4EPkhEQJQ9dIdRFfhGAzO
BKkm9l7Cfje8DHxbaZJhXromRfWD3oDcb4fOfh8LORyEQsS2Hs3GJj20spo2kQlXvm9t5xRKghI7
JTunKppAJC2z35y+YAvmiY+1Z+Va+lzqBGsvdkP7zTAtVJLa/L4OlV1ENJFX82XtgpgyAzwcv9fo
PGz0sfberLhXkASLla3lee6bRmh0UAuCurVbIvWC/hpBznqywXTxCoPhvB4MQXS8fdO5rftgmAye
q6p6VZeLpi3hbut5xWU9EVtiYrqpwxkJ40J/HRtYebaiQYXKY3/vxVUPiYYlb1wXtnVtcnUnJN25
lHHaHrpIYNj6fHCyZiecPgP7GcX7ArWQt2i4V5XMd56CMXQ2LLqXg/0kSWBR/NW6bQkq611Je7JT
mfqti1JW96nI3y1tnIjzmeUwjcmIxQ3nPMfQndERzd57ZaTY4oUfyEFjwTEi/ux15n7t1dUg3xzj
yOwYb228LB1QQSdH1z3oWylS1EUo3puRTFZWU5KCRqMftCJyAkFNYMnyOUEP0mUbZ2a3I4215MZc
wvn8OXVGEZh6Hh08fYP4qPtqL34wa6NnB8NUbkYhv3W6ghWPW083PjQyHOVIvjpj76IY0CITisdB
ZFdQDXU0BFHNKn+0Rf8ahrX6hpPhirjxpemFz5y8VloTq6tKzfczaaCLlmZ9JZYYwy7Nl6iIss8h
bQzjk2L0j6TJflW2axwabCyuwkIfbiLEPed1/hexd/PLNcW1H3PtDzYbu9RrLDZLt2aafQLyghp2
2wKXsFLfQ1z5W7Tgr0Uh/QhvjHczaY4xQN5fWo4wnPKaYWPy0O3yjDJvsSs18rSFkhRbd0gqit7x
N4K+et+7EBlE6wn06dP21exLSSLAjn9J8UONZnvvNdqCzi/czaSSIywSUWKc7ZK0VUHG2rN+n5Oh
eBu6ZGEXZuK0drMavVFAExeY9/Zr2E3UobqhhqthjK+xNBd+WdLsQAUnh6ZGI8RSigN2T5g4ZLY8
kPSTW3OhlbMzNx6E/vz5mRokBYoNIKhtolDop6iV+YnexiRvbN/U77gOPqKZGchgqt1FoV7i9l2A
+lK06l13WjRr8+JusVt772dXu7eNvluPIX3qnTs8tP3R/t0xOb+bwvGeeYU8PxYZ771lTLhoY8K8
HBsRgiPXjKvp0lPRW3zUPZn7pddTLH4UOPGuPfSAq0fjpTsRVtZ7W9aY7Rb5fj3WeZZ6d0J5+OxV
Zn1vh/loqqmKrIV+SOtsvuZL06rDeU5anXQNvapr+l3vKjZaRrp9HXXNYc875T4ZHTQD1kFjOZJY
rDHTlJ9zXdpXddA4Gk7tvDXjuEewdumvh9aGAiY2T/117XxeKq8bi6JqSRo1H8Rh6HPSko3AMM21
pIAwhHLY2i2XP0ARwObdC+yZqgVwIrpjq3P27KrzsRPT22d3PaLJqj/FVnrNs/4vs0zKY07G69r3
9b8aFDCdLb5ydfA/BwbVG190PsrXua3haIbfjFrtAyBHWmS5StySDBr1BMEAM4xuRuqOO9FDptQy
NbrxJEESsPt5uiweRuvYep6LNdBt7bq1+QrjjizD8v6v8blukC+StoIuYyQJ5UJtI6ZQwDilKZK2
AGAMxXLIKorIy1hsMnsiBBQB57Dbt9wq3quwFte153lTuEArcSRfDg5touyVwU7YSBfdm2oX+ouN
7weIkRbQC2fUwFLZHD/XjpDUmNCrny9rV2uBckDGy/Zrt5qK5BgOHsjh5Z3IeOa3eYg///A6ZFtT
EMsseqw9Kx9IsQ5ooqzdGO/3rW0uiejl7cK2qhNcDNtfu5nuWK8SCu7aWz9fG+mHzM7l6/rZ8wXn
NVqJgp/m8rkXYNGka9V27VaYy3NrFrjdrJ/NzpFBShCCWnrr1eKwf80qUrwUlimtWVqhBkrdyJNN
sYBE8lQzV5tlc1BtKkMR5p/vzlhOfhJFzg8AxGfJKzzpeJ4aa/6HvMXHRCb0e9VBF6EoL574fLPU
Exr6eHRWVxAc2aEq7fDUGrM4h6ESH6hDFocSEc+bnicfGfJsv9vJeZgTfu2OW/0u8tLGcjkdT1qF
qbGbgL4h9xP/PlKIb8jgszHQIje5ZmORgMSJojMl0n0yzm/2XBg+cpzAN6rMfmnnrpz9vNa4vXlS
+yy/rY1i29mNbCgS2eEPB4XHoE9hoLtDTT0tqnsAV0DP4dCpaGx2sFi8djwDlp+Psql/YpupHC0t
n96srua2G181/OA/8F37VcxuQIEe5e4q3Alb/Km7PL3FSYxubeYoO2j66kdlJRpBa7vTXN1+F/ae
klj2zZjnYWcocbJ1lewcKd4vwnX1ZMr4jxmXP7tRmJR3aueggRilyuZinIXQ2CiTDAUmyA+eMNK/
B4pE2WS5QJFqipUOD3Zaj95GF5SXaoAAj7Lck5FPKPlhet4WCeYvqBNTJdC+1XPkHSyPyifA92xb
C+QxTQew0gAWvmn68GL97cL6vg6F9jDU5gQRvfapQkU7tSQjZiF3SeJlJN+rEptLx7iN4986jifG
vWxt9zDlHfKHIwBlGZBnVA6aQl0NTlO9gzuvIw8SGqdfQD3Ua0YGbIO+kr0p7GLxkZ2PLI9IbNrR
9zp35XPWWbQZ0m8OhXvA3Y4gY0qjmKO4jF7yayowXRwHtHOxWvxnhgZTtbqHG2DUBFYv2jvFW21v
1ZY4RVZBVj6u3E1UqMYHyM+fg5VU/5ioYFIL+hN3XQ35W5CsLyvEIYa281VE6o449w0PtdTi1xqU
ytpbm9pqtR3EeZJjyxlrE1Y6SJfRO4eQVR7IqGjA/pID2IhtghfDrddM9TlRWt16OrXutWshpHjN
E7Tgl4M96MLnYEDGHu3+sg4ZsA/2TmzXm8ZNtafXGy0oTwBES28d0gwLwbc2S0/rG5bV52iwMhO7
xIdSCxe1z6p7TiGQVjOu7msPT6pom7khFjrLwZGdDfXq9rT2PF3rnrGSgRBwkKRfx3Q8Qo69V9iw
aHjD2hCU7Hg0sBdd3hC5yrRN61QFjcAZRNXJa6dTfVgOKkszDiT+FEgDx/UMUt3DKSxRgfq6ZORm
J8RX08/PnMdDGcTe9JwS0h2TpenPJsQarZDilOWCla5sk3/s1kZXmtjp4Qj7kQ2/Kzxx38hpBpNh
jViTFMZbNVa/RIrQxHqMFK0aIE7pHUCMmm+2hp+h0nvDdj23MPToVGNTE6xHB5VKD/br1j40X1nv
K8AwcspPniCCgIoWP9YGcZRyW6dhuU3/M6ZPce5HtYd4t63HjykaQXmFHtrf5j4TsfF0y854prPC
pA+m5bh2E8XrjtoMPGQ9RRts48kCNjl5/Hl+0VBGHlFpPdjL2+tI7oC7hwiiw22rlc55rE2aNMx2
zTAenShxHi3a6NcxUaCZ6wDQSjOCHY0jzX49mYyguKMlx54mbIsA1G+z5QsatwCb/3U92f1T5kq4
hdkPMArblAdcOh2Lu6b77K5jrSk3UmM9W3uYmJb7uQZg99nVQ9415/sQ4MZtHRqNmXJel6jYetTR
cx2b5vCkFTwYa0+2Sn9oLVlyBn90bXp7ulWAQ14+h2BB4mg1eL7hFPGr4/KYt2hn2ZNu+tR2qRQb
Q/RYG08Ve7U05uvaG0O3ucbS3Zd6FqfB3CxZYFk7/nq0jFnlM0snddakye5rzPDSP56qsuj1VXPX
Ylhlfxy8RcdGfawN9xEKHj3V6q+x0BzeZayOFxR91EcfhclFavZfXyek7FNQ3mia/deYi11ZO35e
tOkHBCuQEQqs0Z4uepy8tqOXX1kD8ysl9FMPCeK09jDKtFV/fell4qG1Znv8r7H1bVZT/pRtGG20
qs4B+RTOfW1cSZbQgRAAQ52xSlUA6VKLkcMmhaP6lElYPcO0Ir3mJfF+HcvjglxlAsRcFGUVTHWo
+tz74XE92TTwaC1RKTZM4D+Vih1WxjS7jbpYPuVcPVoShS/ovcpnmSJyawolDFTooHg9DGenM3u+
AA4K4FMbCqkgpTRbPtVJJrcmcY/rwXUInzGN5H3jHbVpqK6TOZ5tKXp+z8F4b8yhOnmj7EAFTVH+
IqNqW1RbRR2qTdM4cqNZ0QzwKGx2pmI4L30KRSPpw3SxH9vi4/atMcISPnx/Cav+xeojFNsFNSl4
CT/DLtlZAsGD1GKnUxIBeJVWH8bY/j27BQg2eVT7COaEIsB0q72+aYlBgoboo/DwF9JzfwYlHIyx
ApE0ZDVfq33gY2DXm2DQVWU4gZh416QT7yMWBBLcKpB0QMp9r5/VGa25VlMMiguwk1xln436B/su
JhvQC5vKUK95lx0xo1YudVdBj+0H95j3EOAM4z1phoTtn8s+GbRn3gv3OeeWdpqoaJPvaEkmGqWf
F1MLZ8pXR5x0USemfDvhBuBVfeq3M2skm+EXtb9rovFeFxG+CRKDPdUmvMfIuJhNou4UjFH8Mv6Y
5/mNitAmbrVqV9qte+5z3GBIBPDyq5kGFOBtoz4jWvYNhMWIC13b7ypH4OOq6+G1L35zGXFCbsXw
0X0eAsc0qNyWinbJiVVza1TvRsaVhzqfzxaCs5EAJJIrWC6mOpy8KT002iBPsgvlFvvIYdM4TnTJ
XDlv1Fb/Fo34B4CY6rbRDEVDnau7BfzjXuvmu5LE9SFHrfGCTCK4EtaUbdY47aUqS7Ik+gB/aw6D
qJ76C0CCQycRZGxlGhSy2nv56B0LY6o3GXEDWytT+AZuWoHsu4NVL4jAqNO25mCnOwDCP5Fq+rGY
iR5MquQB31YfAIfrAtTZyOBx39iNAlwvbduzRotOAnAttCTYsXcGq71hw7ZRf9apPsGrM+V5AGhw
VJaEh9Hc14haW8JqQhRuo446SCYQZilSJCPioVXf9fxHbyvXLIPnizhKkCV30Mv/zK5Rn6i/qayE
qURzTT1NZa09TBgeJrc95V5bDin4G6cOjELEl66oo1M0EmHkGs/vJPDlyboKub1huXurnJSV06NJ
4cTvGPUSYKbkUO1ayr2wp5+uqbqX0U3bgFRgK0iFfoId8FajtmQ7x6gXOEJEkGm0AtOyUi6Zkm8Q
AYpgSOLfTV7hkh2bB9byPgWxgryV3PGF/iMzLGJG0vBUHzDlaGvrlcSI7iegyzZh0jw9t4Fj5ja4
v6lGeRSSeTBRzGAe+iaoOnICsnhF01S99HGsXdqlcUwMKx1ImFnhCz0Kt2YHUk9oOjsUxemYe61m
G6WpGwDK2sVl9Fuh8oASQ4yiEKmMX701VB8tsuYs2oeuwMbOceE06RE1EHWEnuoRHr9EDUCe+c6O
pA2oe9aVecXWPPdxA3jPElXw5x1rgVBvJsjFt9EjwS71bqIqHD0QVmH5bGsQSqHagcM3k8sI8tLH
Nouogk1hl6pweMyW5PWcRTvbW9Rn6/535IY5AmUG8EZXzwAxmAXAw3AvZqwadQjzfqdBZWr/DJAG
Y2C/28YDzidth6yz45tFqwYITZdbtexAKHcKBiyaqiAfiV5MFIUUFir3OdXTYxR2cyHVmAdzNyGK
lrc32MsPMs2Nb6Enf/QmHRSoHlpHx3ZPSth7JyUN3ZO14HTqpPvRuN6liplmzUZhGsvq+jCjsISF
6t8DQNR93XV/431gwAm2o61SpdPLgFfRxSF5XC4E4ijTn5njnsE/TETZY8g3OPw9smsnuxEBX0qS
rW50od+UkCjypCZR0UYmVbfKOtRuXfpWard7oOsloDjPAnTDYrCDzHxyCopSeonmFtKxz8rqXLI8
pbZJk2RfTa2572Xt/ZV5b3CZOrUNf8223MB5Zy31FoiM8is2+qCw8uikjxH+iLXabNipe4ce4Nne
AgcK7oSSlBKyeesg3DtWSdJDNTfEjC/eaA2v2YBGkUMPMZl025rRW5Er9vmrqYfS+ezaRP5HW0IR
w+braoXEjt5ggWN0c4Ceteftwij0AuGhvqYx9QVsmX1djXgUQ9M4zzKhbEr08Tsr9G0RpdNJnZFv
QijqriXRH2txiIKqc0G3eL0Z2Z2xEC/NIp5jFqN2UU3Z3oe+na5tsszc9Lwqau8yJtStZbavIkcV
QebwM4IJOyot+4+uz4g8rPgjzXR0Ds3y1TJGezcWMfvvpQndl9nr4KG1WrJtunvmNOlJsD04ZaET
b4wSAgBs7Phs2eZdjwzYG97IHYXd4wDiivxesh0UeZ8xqCSxx+asWwTOtPywYsDspSINVRhYomkt
XlcgMP/TKB31oh5t09LDLsMQSGqFFUiNMfda0iz4NTjIni+FAGXWt3qIrSuGW3AkMAP14FhHPWis
KRomdpwh7yU1ckFQ+siNWp4bc3pVxTxC7QjtzYgqTTAtXWQKpqA3+bHMzAVo5ogMXkmH9OSsgS7y
zPIMIuMwTDBSgCtdO7O7Ky3+T4WZpBsdE805WDFzYiHwW+DPts4wFXAKZvc6ZppGKNjlN4/S3Clp
6o8ZuNE7XhugDcsfYoizd7XAJcZrf7tlyM29ZgmcJVUgZ52dTsYN5Xiu9rI2E0sYACtP2YTr2WiA
Y69Wra0C2DMEKTDJwjytl8G18i2WUXHMk4ope+ycDYbdwEMoKQCCK+egRDEtdkqb58IOTKa8l0GD
0isBCuC/NuzShr+H5Ej4kpBgPaSz+BBIwSE+upuwlts4zgjBfcEbAdDepBq/Lvq/mRJkvfyHfU17
bod8L0fJMgkqMHWwtFZTSEItPE4pj474XhaV8Q0JeRQ5x4eeRtYhG5THTBJgobeq+9pcjAeSv9XO
OCTeKKjWb7xk9o4itq4JpbQg05FVatUC4T8DxLh9dk19umhZ8jaq7FJFHSGjKKAMLyZNdYiuTdrw
94ACfXwqQES57HY2BW+wXJX9KRyRTf90g6M9ge26SGMrExsBk3laW3D1RdY3mzKzvVdYAM5Nnd5m
EHyvBmAEu4iaXZ2k3yoCA+QrY6CVFcXUtTtnek7MV+UANBVln3auIH4yMuAv1qaIOiOoq7I/wI4o
3zpTNocRtkiwdvXUacAbSwu/UKV5IVzm/2k7e6NX0e/JVqZ9mWTzGeGP134G7G26dnqLkHK5RY0m
qQwjhen0Tra1pF3v/4+x81qSFNnS9RNhhha3oSNSV2bJG6y6ugutNU8/H4vem5w83cfmxs0VEAGO
4+IXJTRwI4CdoSRIzGX8vIWp4Q5IBTshm4xFsHPmMTsyi34yWOegFz9k2VMXAhb7mdtvmJa112zB
zJQLri4EYXE1nadowY3WxqReAUaEC5JUgkmPviiK4R/j/2ZJvlTPlteuvpUB99VrodPtsiIlFKBn
o4Oc1uoqOPinCUfIixW+xQ1IAf91bIL0FEDntVsDbtEwviJUjrohnnerroZghAQ3lJlMGNzYQcl7
EdyQgs5PIUmOf0xuE9zAZVnzkcEqv0Si8kZbFVyyi0STmRUkWFj8vaEuQPu6rY6CUKmcpwVSyFg2
uxU9cOugwevB3yWKtqwjkBuAxTqyq/LdUfJDogY45P5p9gMo5uXGNcsZJbbhE20tUeejQBUlc5yz
KbtIzchpuTPIIgZ/H98uJ5FaWqhOO9vJ0oP8ygStaTZgET5bXP3OQaOeRWHE8faQ3IcrGM5f3fL8
RjNyLjlq1LIHLEEi91+iMVNktrQwvpNkllXnsFR0/GeW35SD+wzwzrjIJeVn4LwcRtWAOElfHb2y
/FOOS8cAjvnyGNcnLJmCl8p9dl2shTS65Y2l3p2RWsGTCdDHiv2V1gDtlh3qcUrHo6rXPwUPLMEA
jLqr4dexnorkSFYNNmZElZPSx7vNUTa9V5xXqAY/epiLR68JeaI2EqKnNmle5dnbifs0sO5zmmuD
bt0aIvT2GLqzvVXcUofpXxui2bY9NLDDOhDqJjjI45KnIbESj89kJ1FpBVao++wrdzuv6PMbvo4e
6DOJLgFEBNqGcq7weqdvGZIZIAIwZ6yGMQJ9F5WjHRwpQCK7Rn5bo3Pag4ayo4tcb2wa1qibQ9wm
X+dRv8mdW+8S1NJdYaXTQe613JWkLZj/txriKwsGQJ6JHCExyVubg6QlMFIcQ5ouBKKJ6OPQfZIH
vzZNuTVba5CSmpXPXQWG/SC3Qn6k3tfcnzYo9D0r6IxyreqPdrENQe5yvb9m7vQzwCvjlDEaoNW9
alXewrQNT/kM0bnVp0/60nXIZzuLbec8BzNIYOz4dip0TpRwG/SErCQv/p8Lv/sNEsX2CrK7Hupr
zfXpoSaDQ2lv6AfpAuT73iE3frEBZI2fUri8681d4RTv3pp3oIqPd9BgG6+IYE3OzckIc20+xm74
Q+ky9bjdYTrBm+64ULq3zkXtnzNMLE/yW3q/ekrtWT2h0djP+yYL79tBV4B5LP3Q8lrLkRL71zyv
K2eEA8LkIC2hj9MTQximLktD0EeknUw41lvzWSrY1UwFU98PSLBdpAWPnTVcptxiWlIdc2fA+Mhd
wJX/el27SK9+CFbYyw3gCgsgZWt7c/zg6guA0SjsepG3oXtbumVpSZLc8gpWf5YeydJn5+g71QBm
JX12AoU+UupLsL2t75roGpXyufKGi9eYe2kJ6yHYCpyVL23DBoH0hUzYmzMK3dftDd/asuRJMlha
odr3pwaQ3jl0opOUmdLYpcZ2/McmKGl5ahJbj5H0Gv1QLskPeWuzLSvb/rvrwVaODf7UvAZw5XYp
8JgiBeTW2yCclw+H7kE0DXQmqpN+woeCfXrGBfLEB1vHGNR5yuf2xWFswPzwXmfFYlYLPLaTlxxQ
ylB3d9aCVZ3H8iUf3O5kmjNDiUZXD2pQsHbTIzCzY4P3JLyDKV/sIs15qA9BVD45mBdvD16uKsn1
ddrSkrk1kw+HFEPaXnrsB6UxSlAv3bXE9AT6khnDeZK7LycpwDNOYFZodr0PrX4vbwmsdnIl+i53
cI1vuYWIksxbJlyDj5DqvtvCpQi5YV2spFfWwaGGxAu+YUz0z1EP3B0Zk6PcYwnkscfL8AShXObI
U/pHPuk3LzaykzqPd4lZIlDmdRfpZDR67RbObol67iEsgvULYLR/QsrPrnJCefISo6dvFzaMHQ1/
zoP3jFmcu2KW/cR+9fE8O+XSIrbOQNVU58px2+/T21E79BPE++0ulplDT5osn5nMzayDb0EXElIJ
vIBv4JINRuIe8qNShb01KCcGuiijZh1XHTMZbIHXrc6T61wngDns556hR6JRHNn7DMewdXS1zqIi
LSjYc9O1tROGS/1YG4lxkvPL7/LtaLy2+tNs5O1JNY0Xearbo5VY3nW/YmOKdmNRoPQPhfzvCdrW
cSjy7Zf0OrBjelriSMP0AYz/UcvsHHZ+mw8PCLKbF6Bp1U1YO0PUVTfawu8yzLL1+cqT2PqY7cHw
gf4rhZ5pTl59sCBII4vhGDicFLwELj34AYXAY8ktkycjzTpQWXu0gAf7Bb4h/+3MpcLWo29Pcm3Q
S3+/3YStVGJS5f9/KsZqI+ylh62rlx8jyXUsvqUltmbOEbYfDGgRZpCBrtLZFxWPRakil12HXBLF
YZNXbY2yr/03rH79UMrvfDfKWI8tc3cPLOCeDUHsMfjQy/iVzRGWruU1mQvkYPbBZP5Aa4X15LBP
LkUThupRqq9Rf/mCRoBBuiBdx3HSUmVEtwVb3jRnbDloKEVqwMSWQZj8nS1YUZKSfjeWXX99OY8w
cR7GAl23nngDPP1ks0s179HrLdiE+sOVH2LWN93V1asMy2RQJzEJ1lMvw0JJshGE5nUAAWSrLFW2
pMS2YHuMW952jQ/HRvnnDqEO+jD6TOk4O4AA+UXS8uZxxxOm8Uv5+uPnUit2kTKo74aR8gjXljf/
DCDaX6W5RijpAppenkHYdUhuSEv556gcvXZVgHKai1umh49UkACmyDaF+8AJEYKHlG4F2xxQCiTY
6kly8H8NWp1f11+/tOSV7LG9M+t4Zm3Mkuvpecf+yX/fO4mttST6MS0HrWd9V+vjBT4epWhsbLT2
mzYjNSv9yjZ6kGP/KW+rIqXrOFuiWyDPY0tKTI7717O+m85Iban44VL/lPfhrB+uFCwdPkZzdRfC
6FtecTyc2auo5nWuKi+8BCylQM6ERsTkfVlm24Itb87wBIV+R52qNYiulaS7lZNvVd+VSNQ3AxBC
bMGvLVpeFnlPtpdle6n+NW87TN47qfdPef/XU/lzvpD7ixi033hwcWhjWLuMheXDtQXrTHZLv1ur
+KfqH/LW+cRy2vUKcp4PddYrDIl3rynDb7Xzwr10DTIHldj2jZY+ZEtKbBuQbZU/5H1ISj2/RzCg
/6XVSCIkhQ2Rj5eTvXeGt9KE16jkSnpmKZtpdVZlJ90rXrfuHTAVtPEtrcwLjVzS0vMzFgpYUbIy
y12XjvzAaue9dA+s/iPJ2qAM/Dddbe00bJU1BOldinKGhIn42+GfututKTgy6d/qbM1gy/vQXCQp
pWPQpCxZuDC9BnU2D52jp/Ne5r8JAAOWi5LxLWiH6LS+8XJTtmDtVre03K5/TUrB9upKMmAh5e/u
W9IfziB5c5aAndASXqOts18H1mu5PJ/tyAavEiZv2dViYcRYVkjezRy3anKsBDIw2JIS+1BPOtEt
790fl5IPhwxepRxn4wFU4HMNlQLXAKnBSrmhgeRYPlwljnjtq3RdfpZk2UXuTJn0eXaZVWfXZI51
kZd9e6Lru/9uMfPdUGGrKjF5vFHRs6K3VloXuXIH0RMjjpBJ0dHKHmavZDsGNRdtepRXdF2nlBYw
znrcfJMX+e9VrVoNjlhns3XSsDmY59k1QSIYljikNQnqht3K3Zb2rUBB/yy0duWiO+zMFgZkdMjb
yoela8HZ1P074WxbbABEKto1clfludQZVCa9Kt7KGJ6J8Mn15QHPLaI77bqe+eH2y01994jWqet6
12XOItH1NY/YnJw9czrKXZbLboH8gC0pN/ZD3jqrk5KPZM6tphRvf0kPQ31vY623w8YQq7gg9790
RTyeDYQAjzqMWZJQzxAgLa74TFJq6eydGQ4yPUup5wHz1JME76Y6eI207Kwt51CTOnsog7rdSa25
y8aLMpfmQe0zQHrDUOyaiFddAi9zzb3tAfDUwBTdp4l7UqPQyo9IBmG4zMz+yKokqOHJuTZ60DzB
yWKvGdFYiOeZg3tRrN6n/vi2INo/BcjAfoJ/Ux9QjRtR5SApeRmCR1nC9kQ9ogIR21X6KfYclAXN
7mGK0UJwgC2cdPb2z57lz89p1fyC73jpTa38MuYmrlqp/yMvGZLX+MDf/EAFKZ41b703Wz89VuvZ
2fUDNhy0FnWcYdgFTV1/rWcwvUzJy8+6mtp7FHWAV0XIdqnFYgtgspQ851aFfpOqHiokglGGKsFx
Y8RYPY5LCUtJmAkMOAqEiXZuCrt8nKekepSYBFlROOie5TnCwizCW0UcHMoK+SF/Gr6bbJ6dW3WR
8svUysCOBCWOw7IAvHN9Zm5xEaN6rUL4NHyMRFUUDA9tVoAJ8tqB+XBTuDeQGmyveSy2t6h+Tf0U
PQ9LANElevbV5AeymspVssoMk250F1HlKhA+Myx2a5zguUEN+1llJ/Q5VTRtP41jwAyCgtj2gFal
Nvcyx1IUD9ndNAzdo5Z03tO8BHUGbM+mbcGupsZWEOpZutdKB1e0gd0Zc8Jsbhx1dGH8v6Ykmh/X
FGgOlH8d2tx2fBVZ3hMqM9G+CtsduqfG0dEs8zBNTY7GG2D6wtDMm+0AdQbWqh10W0/aHVbwyGDg
AF56YXlfQbW7b5ZgS9I+z0nBGuqAtJENN63Ub/lspsZeMw3tJkExBf/JLPpK2U8eLHcvTFlsRtTg
rfcBjLr22H9PhvybwVY6uHDo/rxbJnxmkImgFYoKlZh+/ovtzq9hnujfpyYBrYAgzlswZsCu0cF6
mjX2kq0pse4qN+9veh+3lzSNi0cegQblv1U/NaNC48pS80E1+rca1aAHN0qeBrtqoL4q9ae4Z+PI
QezxKEkpYCv0M/Lr+bEedz3GHbtpqR5rKaZ8MViu5Th2sMlyFGi39BmHdwdb+Q8nnc07OVXdmNqj
44UXyGE4dWbIop344FSH7Re0QfI7DOdkPW9tzO1T07XHXEXWZu9jsdwH2StGhTOL9kXDXNk27yBa
NJ/gnvePLB1fJYXRbvsJ0zrIUNmIWNNSQ/Ico/x4UOK+qS56XLgGAtSG9sOKxRJVYNDdo5/W39cD
y8plitqJFDgoWVyRwUxAs3ErdFNpz4htantJyu3JUnX5VDlgwpb7Y48jQJdqGejFZ3v8vf6dNMn9
s13UcM6W+4fqNIi8bPLwp6fNjIOJcopEJaiCGYb7lpbWNrZISL7LlGIp6SB3HIYngDMg8IJhB64L
S4WyolPS6291HYSX3h4CNN7D6kdZnqQ8HsL6lOqoNlWz4rBgrbi4hbMeeG2CKLjvlmBI0D1xDf/8
rqDvU+xkvgS+HR+hMMR35ZjhYbgEEpM8k1k2lg02imqxFjX4Df5LRTlkrb0d3Y2YA/5fDkndAXyF
qp0/nqbtCkRuX8bHUmU1cP/h10ltuchUlHpzn7YLj4JtR9NqYcCiSPkQLUGOwMSDJCffR7Ew8gfI
62rM4vpSXKool++2ShLDQe+OD1/HPjIHxy6rKmFZeXhiTIpyc75YQPFRlpLSD4dKUi7cojp6cRAC
Xw+Vq707ItPNY1cC0PhYsPyqqYwhO77Mhf0txZ4U5NLspnftVKV37hgBONFQ3uwy9hlVdiuOSRFq
r2oZDveuXv+Rh5r6OtiF+qqH9WNHB/vI3jRMF0QH+fr1BvpfTt3qdzbQki9uxqnYzCkfUtQMvkSV
8hU+cvAkhWYZPPhFbD9LGUjhYwqh7lO+1BzrL8mgmW+aHxWfteQqVfjmZK9q00C/fAzrdLrvAy19
GJcAcT992JlJTdRu5h19Nmi8JSl1IJqykeO7f6nJgHupy9olzKX0S+bV6GhrRruXpNE3w8XANfVQ
mhaK+Dvb6vpP2FghXWSN+jGCUPml6bFFUOHrnRd+5RegYOXBznzzMmKZ+Vza4xsQmu67Vf6c3cb9
ailue8vKCOkkW+++NzNACtWx8mdEdNDSDfvfgWO334Fs6Yc5xkXcbvw3DfAZGrbtAN6TWBy2xxlr
WPjC/8mCFvl34Yc83XJAxWbzfTl49RG/thKFOad4yxTLvjVpN6G53RdvOozpT1i/76RQAcb2BgLj
K0xe9UGybL9hf8EdyrMkR9Qkrpo3JXtJ1rFrPs/s0klKztgN6oOK1psOI/oumGZwCYUVGnc1WjHQ
omsfFTY7f2DRPe4OYPGQ9URa9lj5g3OTkr71vaOpDRbtDreT2afnQTAm+tKrVb+H4xPdJOlEqg1M
IervJGljRIQPpO7fS3JWpp8u3/xHSU199kx/nT8bMfgefwwuYTQoL2nWqg+RD4049LGrGvLqGaDP
EdmJ/qX02s9J3Kp3gBWGF11veVViVOWrxL2XCpKPLuKpVOrsUbIkMFE5imwIDHWnY7ha4B6b2cGL
VI+hoz3n5kvTFCe3cysMC+sjMublnT05xV3UQZZbxILLO0UlaLrKRWZWnQ6x1yM6bkfNU6g5WIFP
1hsKYel31aq8I7qZ5UWScHSA1OvFl9IckaQ0erAESzWtn/wdmn6gavIRd2W1BShepd9BUWdn6PjO
SWfv47ttGXe5q1ivZpg5D2ViAbBYqrWT+tcEWvLKp017YFin4UZEzF2CWUv9PSt4Dfjd/+RtVSRm
Ke1fVa9r5386Xm8BwHR2/FSPc/M4KhVw6cJF+g5Ul8mX6K9c9T+b42B/aZwRfaBcL+6z0LBRNq5S
EHHD/LWv3BepOhrpfR0Z3re6ydWDW8fWQ1p6GLDUNWop6MJ+ho70S0H86hgXexfY0L1a8lK5Y/yz
0wCIWYbbPHlmF9wU20nOURqqr6iq1Ds5vTN/U0uv+dWxbwSMyIzRYZyMC2u2Jaq7pfXi2WiO87o7
CFtq+S7J6gJlXDSq7kv61Hu7DA+9r8e3GnHyvwvWOlJcbrnwSAA/I+N/UOdAjQ9SHoJ7vJezxY5L
pl1BJ6wc87ompVj3tGQ88WpHa81A018sM7HOqj3A3d5OYTnmnQ28/OaElnJMtULHlmpwLhZ43yte
N829ZpjOyU6y6XnCx+XQt2rzmbdRBfrjOj8YO7+gzaP8brw3d0gYko6FdXp5tdvC/AUnEbFIk36e
1sdLmyUOJJVgPtZVVT/GeltfTKMabpHbWrj7+iW2BJ2DPhZgVTo+mJl6iSyW3/vf42D8nESm8pcC
0nK9UJZrSMUV1p9TOvwMFcX5ptlNhtqxNr+GNtrgDFGCJyjU7jlbRMVVxU/v+jS2ziwHpE8uVCAw
zo3F+hkdme3P4Xc64B+QD5U/9QAfZNBJjLAZhCeBa/6VoYysd/1bgDVH037qOzDL6BQ3b17LnLDr
K+0J3EYHPAeHJXhXzoHFNd+/6LqBB9XoLJIGaopbnNZldxJznJotQCQQHroEWRf8az5pzuC95an3
TZti5cHsPY97gHxvHab1TZKdgfJc7sTdVY97hKk0xmXXrgTqVjSu9zmAkL6rhlB96KvS/xzV83fd
CvRHSc0LAtzRrSep6mnOXaRZ/rOkwj44t2mZfjIL3f/sz+wlFlbzWhqO89k/j37mfI/5VJ7bUW3P
TjsEPwr9XA+1/aMEkYVlTlVfhmAovmFzt++tyP3EPPIek4fisfYVxPMDyBtdH2q7NW8piAp2nHHW
XZgs4xmxo4mXCOE1IzL+ErtDCzG10Am6z1uFxqiNQ2V31mnAUvCxWwIaxnRo8EY+SFIK2LAtHpsZ
ty0sq+8AO3HloKtAN2A4umPtrng0lsBGivfOVYyH3KnmT6wCfOvKaPoxRQvQo4XPgQ4Uknup/i2e
h+nHWEfWflzyoyX/f9d3kVza6vuuz3mAp+2bwEXw7T/n3/L/7fz/u75cV68GmNueeTRzK94PTNhf
ymGqX3TH1M/2kodcRv0iBTmT3zVPqiAU2byUS96HY/lyImeleOdY55sogbWwLb2qUU+0jOzvPBX7
aC83T1s1KRxjz9vVNXyDoHxSstaCMAnna9TqITg6vOuHHh2bQzZqxZMEo8nzKvov+k5rqqMeJup9
UEHEo5OSBArt6n27BJK0DQXS/ZrOqkPPdA2tx/+USv6WlCMkD227uzwC0LZlrWfa0imd3jy6TyW3
62eP/QeKZN73BD4TjarMr54Pl1QfnU+T3Xs/DQToWC30hifLdTEcTdBbKVI1YvcVNjHE42tTKidD
9+avKDIM546ziuDpF2hZV7lGmAHn66vWesAJ23v0O42NruXcmFc86dy1z+BGLFwHDOOkN+140+sQ
ze7FcEccdVZzHSssIOcy+ZICCXq0uo8uICuY6L1zNVOzRFyn9V8yJ1FeEIjuDvrFw0YsmWc0XQy0
YxAhd8wdQxB4MfFYn5Uq689M/pDFN35XZvsDiZHhaxTjBJ90bf8UNb12UeM2u/pjaj6GgY4nhlLO
X9Iw/Q3oMPvNwSF28DfFNFHHwvr3BT+ZszF2wWNVNM1LsQSGyvAwLJBLXCoY+kJFaoBsWG35qKXw
4pFMVo+DV3SPUl+qYfB0xDRywgANcZpk8WQHMo+XbJ+8BIh14KvWpM+IDmEQYWGMZnTqeMIHrX60
gi45V1BrHpIMUoUxmvO944Ishh1v3znZEF0LpIzvPDOyrix7FDdvmodbVo3jVVGj8i4zCox9/D66
TxofiafBce+TcsLrtWaRJOoS/xS3rYoDg1qfXK8YIboiuowAVP/M/kR5TGOne/FRe0I3GOwgPQ5o
oKrvX+cOqx/Mnce3yEIeuTN3fReyKBUU6ueGPeh9OKrGl9F10fJG9/Qr3jP9roqm8cHHhwoJ6jw9
VFMYoYSFfhzfJggffjr/kTTu0ceP7Bu71w26NtHCtZ+jV7CkvyNbnf9QEuMPFn6hl1sBC+WBq5+y
lo+zP5jnfjmDG+PfAQ6sxOJhZEJlT4h0AjH5owCXqHfmTw+sAVPAbLhDG3V8rjFSX9T4Z0TX6gfP
mjqkkHkDmBmVl6zREJJBvG98jFFrYVA+XnJTid58xXMeHQ02rRjBh2YP5c7yh0ufDtM302bupGnB
m1vwpmhTXiAboI7fIgCAx6Ac+oscpcfJtTYG7ZY72nBgLbG4wQiKmaouyGDLw5DDb3drljkhiChV
JPYu015KJPNjyVZ9zESfkAts55G8qnLhobGBt89wDHy0yhYrx1bpvnQYWN5GX82Qr+CWZOhts245
wPRYkijaecepLfC5XJK6OUFaMq3iKkk/rbUd7MR4h8kDJDnbYVKwBHoe4vdUmlN5N3pJhYMFMQm2
OhKTPJzGqd3oQJSGHDTW/+G4GcGoEoL6/zq3JN9d2sFH4MpIaPcubztErj9G5XzL0m/NFIZv9Ln+
rogd66r7cCv63HhVPcc/G0Oo7Oecx+x4RfxsV8VFUnKQaXivbZd5D5alXJAumh+9roFS2Obt1350
qp0xOMHPNlDeIBR5f5qadspdugN0wPeBlusRFRDl7bL4N4sZT6iDxH9UUR3z2Wnab4vd/T6xuvKB
de47FRH3B4gC1UOuVeEJOdN5l5hq9bAVSCkDrL/rmVjyFK2zV7svQGRwbl7OIIdIxS3Z26Ozc4aa
Pcv/XuTDqZUxgS+k+19SMKoIZi4X2U4gyXRQL2x+xbeDOyjOfTcGGBBhHYrji9KHUEh059lEyfE5
tZfeVytAGJihu+bB9MVSKXUvDksFD46KcUmsIvW/Jpc8nLqHh2gJJA8IpnbEF41dkKV0K5B6klfV
anYyB1wBJNnaRn6MkIU5dPHE8n5V/xFBXPAKtf6uBRP0t76cvjglk/Z6avzXfM77A1Cx/kXvYtQw
nTF7cg1EVWJE3B4mqx8uBahaFBwjMPvYVl2t1EMTZOnFB0eNHvNUrU4Zc91nFa1dVgxYvU6tWmFh
vcg+8+vCPWve7tfERgHFmk3zB56i3/wmtX+Vln9TWcgMUMKB15TUCUPpz0XZ2sj3scjAhkb3e5y8
ez/Pi19GE/9UTFap6S0B0IMasqweNywTqQULSc9szobPfj00aJozgZDS0QnLuzCDCiilORae934/
NzspjdMww/MSTTkpnVo7fawV80eynIkdj/wpratXKYtNlzUnhJYYk0dPZasqjzFOQsQDa46eJCaB
mgXfZ12trluWxHBDDQ8xPj7rUVup6mTOOWYjaid5ThMiN+k28E4RB91v9bbrqEP20JiFffNnnbpz
jCsVTKTXMfFKtoh8Nk+0VLvz3E67U+FRwVmPtHM6IxUjBRKMLqpBe2WpUyvKVJ22YzRf+VXOJcp2
/z3NuyqWE8Mhk5NvZ+ux6dj3zlQe1vNKsZ/GXOJdzdlWlD12WObBsD2IYMvplaGGIgiD9d2BUrBe
Un5gmKn+yTPNL2ueIb9gu/jkJTRB3+nUaxO2h3/8T1vtv8+r/ZkF6Dasv2G5CxJ792OXH7f+JilZ
L9qV2VOMsCtU8bPVuupdsVSTCr5Zs8wjUSmRYJLbL1HT7ZBuGP7w2BF6ULrhxGgDO7WxeWiSqNrX
GFgEEVSzoMl/WkUzoaEHprFXr3boz2fH6/4CljsdUoQV1ehXrydYR5o2fhQe+mDe0F3DtP2zznzv
xJjpzkXCNKr06KDZ0yJl6/2yFSyy426n1HTkCM2ayOG7HmuMDe5Wbp18YZ55gYT32Wx6b9fz2qHr
Mb3VfgW4uPusBSMng+aHInby2KvNvRPDv6xAPbGgc0xZ3SpM/WdYDPcKu55TgSXihARDuWz4FQqb
Dgl83ws8YqapXnIXKdpL3SbKsxoz5S3xM3qu/DuTsQj2ckvWMPbQpNLkYc3TMHHZzcWQXbejAlby
DlmN5BK+qcqzFMBB+9nOMK6qtofKOb821WuTmsPzwECodWq00HOm5MMMZATxspgfEnxWSkxWcMjB
9qDqHJQd2nE3QjU1PfCGVvrYayMOYEswpf5LPcDjz4o7JxgsUP8EBavFezhm40kv0BqTvBwFhvOM
yxoLpv/J62YGEkia6ucKF73CtfynbAmQo/BKp3pubeSa0hZdnJExzPO8BFFqlBd3cqadJOlBjOcY
NQoIQ82ateU3tvk1slrjJlmuUunoko0zdqFNcZQ8CQzd19kmQrNRqrwrQDHPmJr1wpJt6QX7u1OR
X+XCkueHw872WuPQTjU71suPlMIoUfM7y0aAcMmyWFZ/dBzlMARh/FKUxwJC8HOradELe+a/x6jy
r4NmPCBEnt6PmFU9S+DOaP0ja2Wdtrx06nNM3FDmT1QlVqA0+gae190tsRLrmcV+az22i+zjXPi4
H4Vtg4uWy6TNT/EYmq3SPa9pHJKqU12k5h6cL+Vhael3y+A5btyn2WN00M8Ve0VVZz57XqI8WdFd
sCSMKP47GK36e8eq5W0y02VaCN8H9z+AGVu9MUHlKJ3peuVEjlrYeFdEzxjedY9lMR3WFjWXUQDW
uN2hitw8FXUWvJgskr3ocfFa+sF4J9UkYEim77AFKi+SlLoaKusHqwI5LkdJHoyKFEpC8sAcbtx7
auA9p7nhPaPLPd8Mo/sR+DUqIUu+7mQ9TlLxzo9dmP9SDQXMKzv34YPUYOT3rEaacRfNtL9iitqL
Enj2M2RR5xkHseqohS5eBuPsPEuB1iLuqZZszkhSChBMMR+rlAEjzhsKyrFhy1ayYez7iP436a37
rW7I2ilmZo1zTvUqPrkTiAnkLMOXEjbEAXuW5Gg4KKPtnbbyT4ZnoByOfssLUs/Ri9k2cEONhPWD
kfVQ10gxFVq8TCRg7DLjloWbpz6PjDbKADs8BbMQf1Hq8xEe/ju2JNHX+5q3ePnhreGBv1usVXzM
oW8Sw645Y//61i4soW6BMEpMgkGAkkvApBbgpGQiXdudPZ0d7zFG8KWY3sIVeLXgvFWG3fU3VZ9Z
ZmmZxS7Ehy1gjAzVQdKZsB56M/tqLsSjbmHS1MtPwJsI5pEt/COrQtgNNUgWBdDdvUmgV+04Y3BU
L/ob/43qqfcrSnQ0MJoc2Ucp7vsZhqhEY2RnkPxPYrY5EM5n0w6VvfWOuRMWJAk6I7Frs4Uod3Et
RuzlblmVOaN9gt0BDDPoC+ZRmQwFil3319SZf/qoRaRFdR6x/zpY2muAr+Ot6PpvDrf1LsIO7NRq
5o9wMr3juKBqE05TeHf0ONlR/u92tyUmT4A9rPBoBtwrBZe0O7XTD3USmJcWo7abbRTl1WaSkFRx
vVPU7jyY9ueUf21ZIwx9SB0qT5gmoNWMyV0E6WfFOsQ1JOaFlJYviGtneVgSyxBtOFbIgvDd7bVb
g7JFUNlsdBklSnxJOt6/uzFQlLlvttcgoehoe0XJfNb7WXCrQuuXmYXK0bDui6Eeb01oD2tgmNF4
8/XlzmXTj0zTqxuU3+rm5RWi4xLNXa/XjhIV61WJSZA4fgXayUMNY8HOF4sdS2lUEHQYdPxjwyo9
J79GGUIAC0d0+ZsSyB/ekl1moCyj4ZvpLxymecEoyu0ohHMq0XZmwSvPnOmwPRlpp1tSYp42YG8F
gZfOu0AnkMBYYH9bYHVmeO5M6y5ZsPfSDiSIluTAFsdpjpp7ySp9C3OHwGU0IrYGvTga2ErP8+2L
4lOqNTXuo0YOB2xhja1Rp9OHa4LIFyR57umiD1GZ2BhIIMk4QoVYi5TfNUPK4Q5jyHY3N06PK4oS
j3eOWxwMbLraYpx2QYa1bog/9UF1K2YxuuqfWfv500vHN61chHUZj+AbW2A4B5V+Yuv8qGc9vNHk
ISuqcIdGGRulcxne22BhHgK/27Pf3uyGKXvMND4RuVdZBw+V1Tu1avd0GSVb6KwsllV3RW5gmdrO
6gvse/0yDzgI2S6etM7Xtm7zk8kmDCj2rseLpQlOUYsRpZnvlD5jfwSY4IEPLp1G/GTqmr2ftEk5
+kqLLUyvn9D+R55u/myY6TUvS9bvsCSKGvN7NVR4Fk7pCfml6GhB9Cva7j4ManXHxxFmclgUhwZC
RtjdI/wKniRmS1dR2XoNYhZV4FLtEWWLTkO1eES3BihclijYnN7PpT7gb+w2hxKJisZlrbEffzcO
N8btPaxSOH7uvftgSuJ9hMGWn8cquqZYlEYay9W9ivCtEaOOj2lm1f+OfRjZKkiq/Thb7tlH60Yp
20urh9wEdOgi0+ZOmyFc8WYwwcUMXzx3WbrECJLxWPOnw6d76Vs0De0Yx77mydlQJojACnj/blDO
jCjmPfuPPxg8h0d3gr9fKnaCNhEwHXdm7GnCzXGRRwO+yR8Pcm+6JO7LiATShR1P9R4wLe4ZLg4M
as6DLv+Hq/NabhXotvUTUUVoGrgFlCzJck43lNMi59Tw9PuT/73PX3VuVi3bsmTL0D17zDG/wZQu
M/NjDDDYjV2drK1RwJxi6inR/g0R2TKdOl+vIDOTw7lI1l+bLwZVz0bZcsjWnOi2NsfvtoSOZHKL
BsY8Eda0zPQbE4fEHD0TIYLoqc57EnAlc2JMcIcFcoIlGApfc70I5HBFisBa9pU5vEbsFyGUV59c
ZvJBS1o4Lq8lWy+FCbFOAa6cBaKXfR5bbVvGfXS/QFxfW/erKUjVi/X4c5m07eByEJyNKbwWgJO0
kiNeua3tJT8aHFa/VmQTG2p981oECwRIQ/t1iEiEa2SlB8tAyfMy/R7ightYSxFGyfS0GO6WIFzs
IwlWLE3odFs5IWn5d94a43Zt1RguSdFsNfcl0arKt7My2nRFhT4zVVtbavVpTXjCeUAZTA3jEqts
AE25HEb9k5N/EniLM23G7rHPiWrtyOtCz99Ir3k3hgk8C4Ak1yL0eJhecORawI6yJCDFs/SpBo1g
hb/qewSm+sOiSj9zkr0tNN2fQHbJTLwAEmsFJkkwXwX1UauHVUb6igsxVDfGvWHFNl9bXmNv+ozi
tgPqVP9k69tq5sDXiuQbc24Z9uYzEYrPE35Jui7QUuejBzL12tsY1OiGaG1qGR0kM0zAMjL/Id+A
MJHv2Wzf1oqmfeGdhMnDSmM+WzrVP2t6tplIHR6a/hStIwGy1bIjnleSLlsl++WL5Gz06qe8Gj+M
kUB5fVjuREblP65XXG+NEEg0Oo0+wQpdAZkc8QwDNoy5JoKuHgGCZZ8Tb5LfNYQCa5Z2aBRFViKM
Nhh2vPd6WDgI/kQKHK1m25V2dE+24bChtZMFqnWepSpDqxpZCDQwtEXxRsZ9ERoeDe++G1K/78tX
/KIMOQ6coVWekpeEe1N2BAlfc2JxRqtNrxUvwPzvQae5fv86SQh0bZozdz8f3NT8qbX8p0zN7761
CAvsIPPrnKFQuHfVPC5bt6RZkBp42d0CH1GyxG8GKqgqgf3NS/2oZ+1texWqquXaiP21eofohZkf
OMEq20/Ch3vXbZQmr+POzWVKMj+tJWrJ1ajbxupQG2wKJR4hCbwP1gurpoyDzDh0ZXpxMGL4TVHf
lnn9r7ScQ9vKzz7l4KXEXeIWZSj0Yo9RBT0oGshrmSPm6t35ZiDNLAZVHbY40DejlUHkmac8lBpp
9KY2LL5mVyqMLO3bhWyURBNG9NTaCEKlzMGRu0V1T8S80YYuxQ4VYGevKJlJ9VwpfStI9d66icQ/
jGcltbnMtPrN0+vsZgrixL0yxB4mK4E2Xrws61CE8Geekm79rpV8NevlfpKBWcp2K2N1XkFz5hLy
XE/+pCHluQZj7dY9nMHapKMm+kMeRdi05W5OtdBNybp/X9Lmw4uLJ9mMJyXxNOrzSzIU+x4PTq64
JrKh34JkA00znRLAgRjaAKN1hR3mDSdwrQutjvsTqrxd7Nu+nhFxF5hx8KGBBpBdEdsfy6A+yKYu
fafQnnsXkM2Qmu99mX/P4PSsVr0zX/aLbRdfrLVbp/QwivJpYYw8KPT6oRmBl6dwmKYcRzXvx6Mg
RGxX0wbA82ehHfXrjgYkMLX+EI/jPZlGZAi66OPz4Pz2ogdNwQ5LxjZR75UA+QtA2dfETOSlXoFt
Kk7mUN3noHl8Y53tjfC8nZLe4b3sAfRBGzrUyh7g7eeY5RfsEQk5mqSxHwnFqG+ZG8bC54BNN7kj
mwhlB1V4sL/1cjjl+vw28kNx9HtNMWFA+ixevE47svI9Yi5r/HF0eOvjW4Nk+to2d0M271Udbft9
P1fbnreFRYKTP71D5dPbS6n/Z1DATnObolLtB/LU9J5gMeWd8hrW52jl9FOq7Zxy985u9FsURCjn
+NMq1b3KcTiZ3nA3ukVAnsN9M8Qfdsm5kREyohvm4t1hph4+aT0FtGZIeRBEf65cG3QEwMZXlA2d
MVPRqI1r6RiMx53gnHHwOC3X5S3Rox11QKqjVXG7jK9yQFReC1f5cHguRaZ6v3UgAuoCw5FVxk+1
LH6bQXV+ORRz2HojiZEMHXaJfph078GxKCKXBHJ2FU9Hq6fKbsboYxy479bR3Epg3k4/nS3UO8gp
eQjiTmoF3dA2AiWKdwrk7isMQoxOMRKahXbYTRZvssPbSOTJyoJulOFoOh4D/67rT9lchuVjX8KI
mnJN35oWzIa+Sx8IgB8i2PZscFSS996PrsbxZAAi4zRm791oeNLEAnbTGz/EAGl80VJ8L+NH13vb
eAIp2qdkFHu5FxZIBB0NjgJjfFjpGjcPRVgrsqCNUQRGXS9RrPN9uU7ugZDJVycF3sMOPk7NjzFQ
Gy8zt2cNXydLT0KrSZibYShmXC5t+mCw/IRMJ+FqIr9nTdtTnNb/CBlNfGGMtJWs56h3CSqpvgzI
de7aMSVhkAgWpS75nNV5jNujpFiMh+p28mgaki8C6urMANELtfaLS9MisONrVoSpvhebE0DuTurW
9dhq5BLm7nhNGGQ3lwRIZT0c1fY1N1vujjmQ3apf7KlUFONF7guXGkwW+Dbi9N+Enj0c7fpKyLIV
vDc1P9v1vDFMW1FYEZqROrAd5Hinzao5pFp+Z8UU5GTSVqZd7SyUqbZdZwraZNoxpG31sgwRhJ5l
En/Bt4KdmuPZS4yWO4CLRvuH6PeZ1vkhkpYiGXigW3lbNmDMQNwLv8Btu1/tuAt7iJjenAXZap+7
0cObOv7a2g1Ry6eUYNYKERrgI967vNkwyniXTUJs9ap9B7JwM1YrxOf6imj+aAXB1cozGNavk+dG
OFRCeKBcRAK/1WPqzjoFM4kFvXJ3mJZsoiGdOcgkwz1yYSrE/sxGEJDTvJDZLs2tsJYnU5enNuMO
THiHc0GoBF3JX9uJprAYIA6Xm8SQu1Sqj1Xd4Jx5LnCk+uSCtJvS4H0iSvyWSQxsIyvndcms0rBc
JXj7VYPMd/W2BdBD3sz+qBlbSeCR79nao6jFdgJwe12kah8OKqNQCwbq3ZUuR/pHzsKmWUfQge9T
Yn2ZUlu2kTkBS2aEFKIhx9OiAG9HRWh7XP21xuwAhQmxiQnzK9T4Q5rASMqtf5YcKl8q5H4bahLr
JhKiDV7Q1O9TVzehyjlhTsqpr3lcJY5tfiK4/JKh3BynnK61SeN+IaooN40HgH1liFWGAUrLCPW8
tq/fsEnRiEPTpLHv5jthw6U1lNo7xuRSB2RNAGquh54yvGVGC456OGopV1vdCb8vmuesqBhHkjeA
McO1pn6eB49UX0QKXxbJbiZxHGrneiuxsDfiZzG876ZcsxAjW8NlOt471fzu9PM3JNH9uiyBNI2P
WqU2tOQZRC/DF5HqbPgkcxXQB9Eb8Tjlzv3Yu4xlZOV5ckcaKK1OI9t7z+yBRPvSeoqGh1HooLph
iJIgRuKO7kShSqpzYYuTMCS3bjyQ50Qfo9OdS8OpY6qrOUxS/Y7AkWdzIhXTG6ttnCwPSWRPeAGd
exoqBLhkEczm9c31HlypYRIxryy+clDBMGQU2BSY4OviMDPrcIFiS8y5P3Uj/YZkpzXVuSqeweZ5
NDujPddk0DWJtVGZwUlsMniomVYbzZRW4N70McBORD+8C2SDeyOek8rZzK3+phUFrZbR3EUK5p6K
CMMrwKC1zhjE0/CdtFjvbetAfdFXBQXG7Pg2VSWnr/mi5wcqaRvqcEFKVeoFRj1JXoY8hMLTgghv
btVaRuC62c/iJG8JfcplGctAm2ADZp65HJzltRZpsYnMXSFoSFfMoTKDGm8kOTC1GN/yKr4q1Jz8
o4y/mie7gA2BXklnoLSSV6ftMoZIF5k/K8XubZPqvW1mSo5JDrQJe9rDCSHRnuPBUP5pIjIy8qS5
HeJkaxEksvUWdWxy86vQGNhNMsjvV95QO3zjSHqmIV5vNTwqfssdv/E0h7Ohx600z/1ttWw9KMDL
gtyOn6sNozyGzlYzFtgyiVDQ1cp6Zv+KCC0kTX/qqDjpjgbUPGtIFopsWk9pv08AbPiYlhy/q82f
2QI7VTwb0ql2cW18OIa2d1aFfuLh5rGan7oGdQqv+wfezCcV9bxtzeR2BTkM2TfPA9JgoRCsly4h
wvVOsZtyKzJwWH1iicH6Pf0j3/I28ohYTlmjDILOy8l58Qx1XDpgJHDmyJK3usvUic+KPxZIlPs0
98yddo1cTprlVNg61Pe0GrdpyjlNp/ZvmvmFexQbCKb663IoN1287Pg+uuBjDPg2ORAr9JwbphaS
gLV7YZA08uc2wj3046nX1rVe0bafnHKk2sSYaq84zoiuZnTiWOQex1SWqMii4OXexGSL1tt22Gve
dWl+tAZeqhLPBILtQ82b51ezda8VOZKhsN4m+pZGPE8h6T9XnooXnxJbPMWr3BsFBbqICeVjdaIC
gLTHGdY1Ybe2o4XRGJIwgtWdl8T3zS8Lb0TnZ2ayUiXTfSE4qcmOeZpsJhZF6G9JR1DDYtbkQc1P
AEiLLR6uu8yZTrQVGPTTiltRxEPIIfA0X8mti/VofMaV++mM/Uuvc2Hm9gvZF4+mrEIRk1NIBDAU
cIJkl5u+425hrAuH+L639LdxsL80Z0JXxunWW2TXZTpiTMb+76ypxcTEdGjH27yFA84CgA3uCm82
3qPr4dXV4tMKqRCk9ik35Ypw1383rdq2jvZSEEnsO4k1B3NN4a3buBkirhaqmLGqPUbFhe7borip
o+GrEoxQJOMKlBL7Uzc+OoU4WqXsA1Mbqakq7Pc6gGqVaVoorvm8o2dsGAUnij6rv5My2QOuuOnS
ZKvn9k/iduhUHV1AklSJUkx35tLc5pJA0a4tDs1EZOqoNxtc4Z+50WMXNUnottNNltN4zgb8b1EF
ONje8CMcx+TipBUm4flUaQZ8J2kkPkOP0Ww9RAMjFFH0b620J5MoISXr5EnLP2AmVvZqBlqs48aa
zdsF9lhoDca3Mw4H00sf65nOOhOAP0N0fbOT4mMxpte8Yq6atAXoVzW/czrfLvl8rjPseVH8SQnx
SbBq4jv1tLWb5WNsrnN5Ohu5Vno4Atca9riJ247a/KpUqh1dvCS0FqRZPTUJgDdRE5IPzyaRIu+r
U1kQp1TbD6U7Czro2vsazye9BSHtVWeTJVw47m6oazcoZyB31bBJ5/QtLToR/Gvt5tu2iq+oafBa
mvV9Ca1xcEoWF9mRtmQP4PGOazVvIvLjcTkxq200R+aMHk1twpzO5C9TFvtlBkuYkA2aZTqi3lhN
XI14zldhhTo9VRhcMbMg1RzowbCqjKTENN+usXNkgvJTivajWNfLBOeLtpo8c4e8yhxamzaGXlXj
wXTjndllgTOPGI410qKy9ZbhpRuoteuuta2NDd6A/ccgj7IIXJO7a1r1aU+mAxR9bODKHYGs80s1
lvegHMQbBz3Ft6jouIqrs1W8jCIPCVC965LhLZlogV8vwXUhYgpjib6NJRcK8xO3axHtUMTfIme4
Rbm9RIDyOSUwh1a0xoYUomMhyschMd9LJQUHvYSylnkq14PyJAY2xip9/LMKxDqiDOJxs+c09kio
9lszZN+cfp+YAh0OYPPJVF6jkLmXN7s5dU30TnmAHyOhRIkQ6k8ajZzOIGxlXOx845bmHpcRsl62
WJQMbUw+pHaqnUa75az5qkq03XV0tuRlV2Fty5kzvfK25QqKZhVFvq+6c1VrNAh4go2ba9+ce/2F
WQiRRu5erRpzkyXISkKyYuXGN1M6c2iEnEBvXwuazCa2eLF3S18aN1pBB6tlEoFOhMNBzU10xjOM
3bJ47YHxuNTvFjKYlGGVD9rSA4138n739+F/PgeGPuO+7IsodBjhAMTfmOxVA2HjTlmTZXBNf1Jv
rkiBcRNgIR21BK23HGqHkXSGnD4kOrIh8J861qjt+X22q0GhOooIpQ+IPUebl7Xo+t1Ehd7N7GFT
hwCZDo/kC3+OQ3Gd7GL3WbX5IIzJ2znRP4fMzmApjE98ZOw1PXa3TBcxOcfFuzYCVK0tSns5G79R
5XLTUGGXUfRlZWIMkIjcEGyA8CwgznrF7yRZltz2Jp2vJVuiHRMHD1/kfCee+T312LcXFuFojA6Q
mAGko1gNnvnq5UC/7W2zaOf2+nLptQNjSexTM+R7z32Bnwf2sCJZYq2CaclOqy4fyubSZGLys2J+
rGK6z4XrHrpGIGk6l9xkmtxxfzplA/GP27vFLu6za+vA00pkQ9UdhR7PQd9Z3BEeKfBMld2Qj1GF
bdwqevhDSHE9c1tbh2oSBOrYnN72VpwIYBM4O3QJkcBwGpioueVAaIy7TWY3ly6b3lR5DVpU2bSL
rPLfnK79eYC0ESNv6zYnZSv22GAXi/6AZW28RH9LF+fsxf/M3qIn25GH5nLgbFK3YnnMHsv5JbJS
6EIuZ7QktmKfEWtfDbAcVK0C18s4Ozv27NNT3WWpbrzmHqs17FhOt0gsqiQfykiPYkR9kZO45Yz9
JPXytS/dYqN1IsVoEb/BGGGE3TV3TDPpAUYPlsGr6dAhdgjlEJFqDK6y52YyGVY3+Rub127rqhEM
aef5jiBTvss8WvTCtrorP1cm+csZqTKaaK6AUGHEnY77PCjOcBq5S25VuEEupcFE0/RkFAABdQvk
y1Q32KoQrOzmJ89a2C/VvC8WdGajsL2DKQ5DOYz+EtOY6lfEJ8fJP0dEPnabWvMrTA99USeHOJuu
BbT5bjPi4qNWxuBOVHenlyWNFdP+qq+tp+ijRWEJjFyjdh1OPZolNtnuJmY0cKQYuY8kV2VVI3aO
OnMn0+3EfF2AR6XZeJUNJX2h7SGviTVji+KXruNMv4wLBjJCvusSKBWUd77q8vG+JTM97Ik3ugL5
j+jy59hug2JEt1EQNYwZWZNaqjlkUwvxgx0haUUUtGOqn4dZ35bUlP7iMDmdriSWC/3iNcLaCX1s
txAiD2ubOb7Mq01iEtiyxmwOcSz644zenrsY3LNcvcgKk6k+PNM14+9frVh/UGSjtM9uihpZnXMr
nNpMEr0ybWExQJFoq/Q0OPRP2w7RvrGUxlAsPMjCKzfrYLEZz/0biJ5NZV/rz5rRuHU62DkraZHW
L5Vcrb1j1riZRb3ciP7aE+qw0xC/gYfPyTvq2oI8cWY3NiLhstBmwQB2jxDIjcYxS9ovZdGVgWNU
UQBypcLLydRrkwVEtlUAoK635KVQvES+cAtbRWcHQohrnkJ7skX2Okje28gY5D5LcwxM3PaM+bx0
kt+4tXlJ5olQYmLJskZLRrrTq+3ZGIvz8gTqUx3j+l5HQuGKqvyIv8omyXtw333HcY/XNpplS9DI
RNeZKsuh17ORblMHWTztBQd34oVLIlZHUe1oFlswYrbedK4TwluYlf3UpRgeSjPaTNnyas1MXU7O
9NxHzHpiA+p2FUE0LNHDRaUrD9L+CVKCkHXir8aSY+i4401MDxXh0DMBo8QLsrlsfuA38xYt2d2k
jxrh0y4TMJNL7EbFYELb4Kc1UehMwkZGEjYrrmQ7ArfGjcTUf3MWy8ByoyrzAKikXikrbK450Rg/
KrY/dfPfpNYf0DOEWwAKt9u7tZc6ZJwIHTr6BL7FdwtTbvWCCQpahtBreoZM0D20ebqd6TFLUnyy
ZNr0ifbudcLdjEZH4Fqa12c6f86mWF3S8QQ9HdpegW5Q6XDOYbiXipVz7Q6wjwhgYuQh2/Yhs6Ll
RkY6vQ2OPqLCkuPEtdpqsODxIT8OWqFvO/cOxgWFob68TMrYr72OKqy652GiIyLnITDjqg/U7BkU
isXKTx+fk354LyQtMuufOaV3Lqd9DsHsitOksBpxHBgVDejE06jZ9x1z45eYPBKtJsyacKdw7rWf
rp7erZhcryI65yPeSjH+zC6CfpMhweOufBoQBch78+D+VhLxw3qeIo6HGfSGDQM6n9p1ei1xlqNy
iC4os+xeEw30fHvhklub2q+xooTGxJnPuTLx+6b61a35a5h0KhY57w3Wnt0Vuj3XxRfeDdIroZ/S
7+VkbDrdA79RxlWVZMgvdrFLQOBiNgxzLduXOoHOXWTdtb2X3dQ917bVhjFvsr80HvZAmuBG69mb
ZJjn28bdWLhnQ1cJ0jbGz2WpL+ywGVWw5YuG8bmurvCBNNsluw7sDpw7CG3DIL82PxlDVhwVskdT
96IgaZFek9pO+R/CSRHX46WSTOZq32jt84cW7+m+6qCdxO3U02ZbVfXtOFc2i+Bo1PUY6yb+Koa+
7mJv7S/p9R8b9a3ESXvz9ylZtEQZoTw0ueS37a8RNJHal9gf8eSarKUEq7uaB8W/m5awaVmHo8Z4
ysY04zrQX3vwEqFhmk4QW3tXSjsUq/cap4lgyg1Nu+7LedNFHGTKmTmIzO9U3R5a1T9NTrPuzMxK
N1NX3CosY/SO6c5ZXdHuuHkINnbHHI6woldLJ44SjjWWKX0wFajDG6vrx9upcR+Kije0Wgu/bIzu
dvCGhgzvrcum7zYwWQbaG1DHLl20IPIjMw6J+ppHA4q4Q1s+G40XS+IsbPqPpoXkwkQXpVC58Trn
UtIRC5tV9AFF6yZidHCixQoz5xq0Mf9m3RJGchqIL7zJu1FtAX/jXIxuvTU+x5KzCseybW42STBr
OXqMMd8Y5A9Q5KhfllzgUY57Z1jdfTvmyDAyfikW+p+CfSmGIN1pyz9FfnAWWcZtaltTOFRlvNUK
khFaw/3n2Hg0y+FFDVPkCzDIgbPogdMvrM/W+iOUu+8sYrKzf47kAl3L4rtVzNbqzkDtpxFiVC3x
cbaa5y7HTDFwcZn9E3McR6/D4RNHySZKOygeo+k7nvi+TpxQiEMn6T3TCiLTOZk4rwv6L5splgcP
y88Ng4rPxjVmPG40uu01b4AjfvqCYUvmiGrE162KXKA2WfHkSfrUpkNGESyQG1kvl8mie2CL6D25
w4HCqhJE87oZTaz7U3dexrzYYcs4LFN0IS6E0Re0iNxQWHUcnjNelteysn+7VZ2FGC9UqWCLk2Me
8QiuTg1DUL/NxcjVfa3O6KNcZJYIytm+RDmx9q09HAxFDnqpHrVlNc4jXiATH/C2TvdlR4k7eNav
mVujX8n+VauHFZ0rZzPgfTOZzGwxPXVuchzopaG5fZpiGE4GYbFZ4i5bbRi8sF/rwBMJV0t6X0Bm
CGLW+rrbgVU64JlkK891k/n+5qOQxIlFyiJxWvuN7fEzF/nX0CUrV7+5m1v+LiIlvJC89a1c+4/Y
QoTMsus4fUYHzSLjyazdOBAgylAY6NjavM1TN20xPrHC3mRD9szf/8H56prOC2P0AmRaRP/e031t
5lhlx7+qVw+96fw2xfDqLv0jXYgoMDMNTr5DcJYHUaqNOA4I4+reoY+qkRosBZZsIg9cfyzXliO/
TtfZiawjoLQvI5rdoK3wiV27WdXAeD4ntSIkducwKQn84Waxlp3DHVTF9a5k4Y6k9maN6T/gZhXK
c6t2tY6tjfH3pPutnP6VnCnU6Kq+tGJrROycrOnQlb19KSbox9WXmbt409VmdFMsdbpoyGVg7rS5
xs9oCwa7yPhxzF8amu4mWb2zwpIWVgZoBKzXaavj6fWSG2Wvhp+lybmpNVIrrfIkmVbLq7bcDYut
b7DN2VQXczBWcmfMKoY21rREsLQPJk8MYY3bPxc3HYfSmIlO0h0TBq+9dmCF3y1N9pvU7RU6NRys
SuP3JpVTSFQcylsOYdcMtGV+MdbEO6JsBKone9y1U2OjnOopabo7ayQIAkw1P0YaziVeVxe1nHlv
+yxzjkIt7fIgXXSCq6z8BFPvHvs30D/V0LFSNDEU4U44p3btoDWbubkMq24cq3LazpUWh21OUdb0
+7oyqFvRhNMq5a+nqo2brOe0ZAGKkrba6M1wE7sEt8c6sQs4jgxP6zdeoTGuPL0Vqtt0U08JMMR3
mkHRP1f1T0xDr80Io/RiLQ21xfyUQ3sR+rAvvWLZDAb1bjHkEj3IYliogMgSzXdDbH014hhbrJrk
BDq0w/55eBxqYTPmPnm/ZKR8In6J1n2hg7JTxMAx03K0OJQmMWWEis0LAyuXZNYv6Tzi9jAOTVyU
WwN5QJbyTpne1cpDOdq0BCkueF2bznztVfqEw5JyFA6VPUwMalTytlqtx8jKHgRrytZ1xl3erTuv
MW4idnKGRYOxpkFGNOUmy1AjSezM0s43W2WF2Cj5yI0pdhp8MX2Jas4sd1onu2Uyts4wUJUgNnpk
FviNVpyE6n6ibPrJe3oV2eob7UPRjiM3DSN/Uf1mJvInVfbvONXw+s3Q0otmB/yeftkCWKHl1C6T
LyRZGvZN1SGeaRerXp8S23nJHLXXTevQJpSq2mCewO8w7iHw6IxsiHbvjv7pnyG0Tas3bBigISZP
bO2WHVafv7oKbGD+JSxBDlt+QNS9lw5KXDHUr2vkhd2yil0yGM8eOaxt670n49URnyYnbcZIgdGO
FIhSneyS3NPaROAu3WcditsY1ReARxPOq+mxndBihphh2NqRZwbHCLSLmoeSQQbfW5dTNXphutqk
KPEQOiYnC04KbVZ3a7vdg2WXn11PVpmmO7D2MaTp05MnkJctj7EC232cB4OCzQ5ZculAw0jAhiue
cwI6GTcBL2Zb3Welj6GGS7UlNVSl5kUaDpmhcAMzNPexifbXLY++wOta5bYvkorZdEZ9ota+b63+
1u6UG9Br5NhNaJ2vtdZdMcp+U+HpmV2cj2o4miPd4Jh2Sqd9Q3Ig6hFt1Z87CJL4Uk2HP+1Mv7wo
DM6lzgEJnrUxNRr2tXU3GuNLqSOBQUW6TqTvNAa7e09SlFAozkyrXNuA8KRSsBN6vCAOUP1G/Ufr
GtuxE6fRceChNCRD5qzZAC2cGkFzHM5zI4azUafjGQFipa03a3vsI7Pfa406lL1oHjKh5Q8cq6//
//tE3TP/CKeIbVNGsCCjJDaCztb73f9+mQdqatoQa9he/j6FHYA+hC3e//sk2RxnrOOu2thr3zyg
w7QP2MUeGx14x9+nLOJdb1tP3//nAddHFQSYbvlpk/C/T4SQzpT+bGqHv8dhtlb3qiW+/vqsf/8w
W7JPGKikbc1P9ve5XvZDgMPOBuPyf58rUjcwgPpc/h4Bu2vB7ZIhaNv5fBFq+t9/ONvdu6Kab/6/
zwtqA1A6Mw2t/3u80UooFuJEn9S8/e+nC6LVbmMcRn9P+vf5ol6InkrsO84i28Zso7uMTM+nNsI4
VTfzcPP3ofTq/JoBt25SlY1PXhcXR7NFS6zieWTnGNx7MhCCgvGbIagcdZ51Ft+/b106rw9izHqH
vw+zwst2DDaI8D9PHEfziaxCRLPry3YF1Lnc+M9D/17K9ZpXui7i/PdKc0pk4xq5MYIED5/Httxz
nNaCvw9TJk/Ps2c+l63Gz6HrF6s1+se/5zH4TqSMrj39PZFdYeprKy/a/n11yOxgwdPLVE1R3//9
Yxdtt807bi1QWUkSjLKGdTGXffD3ZRzN9T0vmO47MphZxa+PKdM1wXVFU+u/z5P3i+I8UO0QKczt
MFjpBYk92dazKu5owV+dA01zD6LOCes4nR5ykJphD1XhcelaGURM3zxRe3VBPMviZUB9476z59dk
hWfnFLbzVim78gttrD9E1/wSKsu4ZFe9ulNWfqumYmwws36qFSN74db/BkVFUdJTocNRB5PesHCs
+l2kqGj87oRahSW3hEIjZIb9gGhiyp2JR6/1LqEX8ksj4mgNa/tTdM69g8P/K52zd7dKuk+dMwHV
W++9m/Ru/Twrlm3axESjeEZ7T5g8XM3CYQm6Bi7/fS7OG0YqV43iZ2rb+78vGLHhsEhEzebvw78v
dCniUBYXGuUOT/WfxzWx2kgsZuHfh8P1CWrHdDeTciHq/b/XIOu5xj5NH82e2zoJ1s7Rt5plQCG+
Pubv+T16gjvV2tN/ftS/L1R9NO6qnp7W30P+nl9pOj7/KaHfX7f42ZhI369TTlwkLdALaUHlfmzt
jEjQJjlzm2mbQVPZIxCDNOj+h70zWY4bSbf0q6TlulHXMQPXbtYi5oExcQpSGxhFUpjnGU/fH0Cl
KKmqy3rVq97AwgEHSAYjAHf/z/mOrFdf4kg6KnrWutSIL4PleN/yWH9B4G1fW0OxiECusM22ZsSq
ip3vpSRV96bSWismrw3f/1ihLq42T63TPOkpKBdPX+Ie4B80hMMlMTPjuTOUdO667XBry366so0Y
3E5cNjvU/daa1GbnRKxpuVDzUDyiKAwAJnnnXIS3yaAoRzWLAS2oRktpglpgHXr5kQ8OhSI3DY8h
U6e1CmvhEIZatK5zKClRQoErDtv+EOpqtVYTVAWJRvG/1uT4INe9soZs4x5kWzHWfFHMmzDECJBy
w+VbtksQnawzrP0bVQ+8C6MRhnSyaby60Q6uhPFWMQ+flZXb305dfX2QWJX5u2vXlL91VbE53woy
vtdNpXP3rcM71FPBDdln69aBbQptmeWMaR8Lnusmz1pv2RIXusgKQdXPaS+xUpKsHDjDUvGH9jJt
iJc15yo4idXUlMd+coMT11UzfZ1xayO4O2AtG6qPu1X8vPs4zwtYVLYUp9hRBH8bSPMDVMVKP1r/
c5XZYG/wKTEbtDYpKSpoLFvMwPgSLipU4QWinW457WtTy7kwukejD3GTmhD9pn1mqy7aHjzT1Go9
Jz6CKNtMrelC+NPsTUB6HnJmrjFtdE13CG7mO/S5Dz1nQSnXULb1j37UPxYKaLvTtCuzrQSkW7FJ
CyLUuyiqFkJpUVewgFKtpEDjf0ccpLfEjYgfUxpC1rKU8mTyWEAIMO5kbTKcf7TLvADAxzruR8+p
CTifpaZx83mJ6UCqu9XJoKQOc9oCA9OWJ9npxWZauE+kiF+CD+b/YaerG2IjySzxTydOHafNdAAf
KuXg8eRhyJCPh7axdccJaO4V6rFh/efkxjmyFqiBX1g1LCny6OlZyQBV6AN+nLSm4KiayXuipPbF
dzHe2Dnr6dP+2LTvwH2IO3sc7uY5thjJq+mfpPs0gwql96RNO32SL6f9tceMqK2zK1UcEzhRR7xq
QOky1omclb1W2pcmn6bZ9LLqSS5NugaUuS7tp11FEHJ0an+8nPZ+Hm9sjGtRLH37bf/U/G2frljy
Ns7DZWuxhkruVb/3lP77Rojy4tf8rYOGXjz2TP1JDjAfiCzMvlC0e9O1zHiRzOSxkuVqqxmqtrbk
wFvasQr1Awb8o5bKlM9weCSKxf3UleEyFZF/JfGSUGNumKgypGWp9nsLypbTB+oCVTj3v6Q79nke
v/cZUM+6VJ5cvRQoSFOLGXsr7drrRpEbsKKC0v1MtKq7ceKEqXWFtctS4pfMlp/JJ5duAWan+0QB
M+ibA4KErl7lcRZdG0ERrZcieSVh4fpiOHMuEC/ra1O42U7Oi2glMIht09qNH62+37IYmbzIrZri
enKcfew1wa2jud+mHzcoFv/BvEtPZho3R8elytCNJ4y/BwpKaloB2sDEcLU1OMmvAUjSw7RRk64+
5FqNvFa3QBxIzNJzBJIHVfG1bjb1wcs5vkSmjQdO239v/rjE1D3OsmscR+nm89KRiixYk5pqWedY
A7pu2MJtsY9TKwkxoJkN2PupGRSoWJCnblurPJoUBKttyQoI6jDhz9NcKq59Q101SLT82RyoW/td
VL6kUXxF5tG+EtF8qBmPvpeNgSUrcUmwT4dZamETmElM5MflaNvF3xJ3KGQsVxvt9jE+8Qqf8giX
S80cwpwiZzOfaOn11Pw8EEZSTA4yOsuG5e6T/yg1xIirAKlvLMPL7VWZIfFtO6Pcemq9m1rTZuqi
j/2mZj66i7TWZb2sMi9+J6RtYuHrinGpM0tvgCgomK8W/nh46lNIjphHEWuiha7Th8fqK1N6afdx
iiJH80Jx9dNHZ/5PR5lkCb3QzQuGIS7y42d8nN86ccEni59RIinYd1nVruYVOuxbN4yTW2eccvii
QKvzY59V1tUiZAkM6Q5IOJwryrkQlnWTK0Fxg5flypxYvxfYquCNGeesNEHKBujJTT6IN9NBHar9
Ah1IthEZOsGqUbN1YqJ3jSrVffCd1FxmDXAEJejwUWHvJDynwerWxcb9EKGysVNXel9RX3Pek4Yh
qVpU+n3MtZYIZMObTle9RRZEGIhQCtyxmrnsuNZZ1VX9bigcFk5NhRkmJjvm5kDdVa0KZtNRU6XS
2Vemc0N5HsCo70fHrDSKo4lijRJ64X/NzXhXJIH+WKiZiafCBQcyxP41k1hAGDuYv55JLbVkUd3y
vqIX+TjT4I41z/pSOVNbYsXdzKP7NsKhBMDTvwSOAzdKrlJKJJG5bntD2Qc8I5DDxDUV7SC94f5W
rftYmEeN92dphqF6SSPi73whmffdiCyCxzvLc81al7Uz9LN4zGCozV4+UOqMWLiEujXuSlDwH7Jx
89GvKrSUbAvp+xnTkarvSUhuNYcIQszt1LiXKBLrW0OtvbvMgFnhA3pbTs1pQwfNNOpbRvajCwjw
0GeHaR8dZI3lQFZA2q1j1xrJtI27N5KoOLReGy/DOKoeFT94nf7VsvrN11vvLeCzymJ6T9DFeI4F
qmivjedEJmsKRaCVj4M6lg9a511LPs5J7EieKVb8/ZzcQJcSRskeS5W9l6ve3lPypL7VKhQk8iBx
VyHPhoI0bA4l06HfXzIIVhdS7a+iLo9rQgo0fHyk6s5K/nooz+So9y4QhpkuLLbJuONzU0U+AcCo
Xu8HjLTLuiNxvfQ79SZNlHDp64F0xSR/avkUvul+c9bKVr3iW0goi5f/0tWJ69M0dNW87pzZ/veu
v11VGwQZ62kesoz4ohSJ+iCcIrt3m58afvMiN4bycUS2fzry+zmZnbXrsnAQoQx5Q7J4KTqesTj+
KYgKbTm9DGWAAP64yewAwqR1EnC79kU4ztemlwkMWolM1V/3Tm3I8MVuUFmytntpl+juHsuIto4o
Fe+oyku7aT/GdxZPp51y3FlwkcfeFP3sZDb1qg251jdTh3LaO72cNrmlUysz62CWQc743n860svu
l9ouvH3Pff7s8tXYRB0Lc3KcJ2cnkZPz9IpR6GNFMXX3ub9zXHljqRTup1N/7Yva9HvfCnbvDMZB
DXbYcg/TRgf0yeco1pZmHsMuqWq839PLzz5lT7nj9z7TYUPowFoagmV8ZIbuvQT8fZ8klWB9enyp
SCi+plfTpnR5diFP8maf+xrF6vPDZzs0hnAVxHDMppOxOEJq+u06LFdSpClLg9uVRY3sp2swcDLn
Sd8J9DUZXi1wfY3tnwEZJGdXeMk5j3oTj7ijLuxeiX8+sKkaAH6fezNVNRdUWtXFdOK0Aa2cnMtN
MfacdpQt+jCDIccan0ZM0sx1oNx4IAwhn01NrEzpulQhLU1NRcMyKuHVvJmavuEveEAq95mtKOcw
1u6n3a0Pu7XSyJAL+qS/ljKlXqYQ5nY6KuniRJLmcCEoW7srk+Hj0nak1fs2qDN4SpxExaNfwhVi
Pjr+WnIETTDVJfXYkqt0VRySSf71t9XG35ZhmLeiktRdP3/b6ZIhv21cAmjOcemvJxJ6zONiVaUu
uugRlv5BRx956p/NvPRwotlIaKaj04Ghi7izT+1IJM+RHCWbqdXH+Z5bJRafSF7aAWNdbIG+f4bt
1i1K1rOXXWn2SJm8eO4AKjimDIWITnJ0yg8F+Kyp98eJpuqhnc6tMdfDP+tS6Z/Rm7lMLdpLSP7F
DQD5fS111lUo/Pje7nAd2fY5b8KHctyd2PhsipByelWH1rWr1GDOQrx/Mx2tjIBMjD58dGXU05VG
xE7XSta1wDS2SoqgW01nKUrLcmQdBEdbiuzHIbiZfqQlNeIG0isVwPFHOUFAIbdIpPXU7MP+eSB3
FoZVmd2XrrOcfqRdURuTB5Kv6yZSHjVcY6FvHapIpeIhBOZigqwOJGWbhzbXqb0EsuGgC9Xu+j7S
wA39ONxJaBg+TxmGoecmCmJf59Gq6rhOvObO9ermjqAllg4jxKGOSxPkDQEybf/y2UOunYc2UKPD
1J/Uk3KtNhgtp2YxXnCs4o7Xms5pi1ifwxSx17aqr6u6L05dgt+eAQBS+0Li2yqAZNaq4b55l9pr
0jcynGJ0gu6YNaDhth0qC6N/GzzoRvnVVqXkLXQU5C9G/qQqer6sIBPesBppHLJBzslAss0vgZQv
pq65RZ1PaYV1O0Rkw/XC50miF+3tkNnNbPp5BibFqDHyFydDqijlHYMxKdT3JabKZeob1hXhwGHq
WgXKc2MJPIiKIfNLsaIz/Q2p0+Zzk3nU339DyBzq429IY8ZU099Q4Bp68JP8K/LdZuXkobaKRDhs
EAfECwWwx8PUbIowWSieUB60qvx+dLBd9aemCJV8Q9EoXuF2pk6iSsGjICd9IXpRHBHDt9tcDssN
2GQ4opIfLUy4eU9931yRQGvfrHJfRtLwXuXcJoCQBxjKOXuwneJYsp6Z1gAXWjV5aePcW8PLisHf
RW12w8ockVHjq9+aNZBnYoa1as48gN553va4I4iBdqrYOEayunQ6yb+hbGTNI9Zdl9P+3FLQAmF0
Tm5UPV2mVUtkhFtzhmr7BL/YnfVxgXarmhqpWvIYr2ea4kbT0IKOrTxwUfGkRf9xsCk8eVkUDUSC
8cDUZTpqN0q6p4AART+gQAUJbBUVrn7QWN88GONmanpRa+wHwiWn1rR/6iHH1I8o+piQqZMA6/t4
bpuSceTp8coj9WY+Adhxuj5kgP7vfBfBZCmjs5hA6OZQPhi2Fd5RTvc+9meROa9lpfwCbQO3efMG
bZxnGPKXi5tpzsYFHbS2vCi5C1uKHJUkmje1FXMA0PWLgNq0AOMoH0GnkoBWR/6qy6XysRDyg1uE
LUgdgrL6xL7qARkqgWyGN3WWt2SAqD3U/t49M8fAjJ24F2zl7Y2qVMZFHzeagm5RTy994BsjUaw+
IMHc4/9Da1loYbFVBoYVn/3rsvRXomLKNu2bTms8VPi9X8frqTkdEH7xDrZe3312M1FSmWUanzBv
Gpcod8qT1Ujzzw6QZRiaBf3r52VK1czX1YCpbzppOlDXfrcII8/BcsGFpn1ylXSEXfvxdmo2qWOs
Ej9DDSHIxrFd/Woxpdu3NiKAqVn2vbeEVCM2U9MM04eKctcZM5Vzh0N9VVa1fs16FwObfSt3gXag
dAGC3xXfkGGJdVBkTGmmfdPG95PyBs8VtmX6iiFVV85QZNuqSZ7RAmM9tx1lIQsruG37RD9rytea
tQWMM8RVbMGYYXkdD6ZFGt4KzRcLQXVoOe37OOBkz2qvyPupBUpRP9vJ16n7tMfXZbFl0PrzdYIo
FagiKmlZmE2DkbQqn108VB/XYHKBXDsfnjG/WPPCpjIdUPqXxxuQD+/17rPlOB+t6V7VQbn4PNb8
0vpx3nST+9FzOo+aU3untNSqxxvgj54fP288NgJ3/s15dueifnTbrdv24QFnY3jQQ+e2jvtmA44l
PHzun1597Ms7CmYtyga6f+5OCu70s6ldDs1r5CLMJ5/h4MR6epheTZsy72GqKFFNgNjfBxxZ+N1P
bc30N6lw413QkkP5cZnPKzSl1C/lYGT3jdefNtO1GBQ0sz//+K9//s9r99/ue3pOo95Nkz9wK55T
eFrlX38a8p9/ZB+7t29//WmibrQNW7MUVQhMpLpscPz15dZPXHrL/ysRlecEXWa/ikDRjS+d0+FX
GKdezaLIK/Ggo+t+6DGg8XqarLEuZncnxQhxiiO9eHbGIbM3DqPjcUCNzezeZulvF05j7URpGh4w
yGunLtPGinNrnhToffOZ5Lc2AxVCAqKVG4TasRh09WMTD/JR49a6ozbMew0tSTuiys/WkuzWs89+
0wFqbgRopj7I5MxnUVRPNnlitQc9ibvD9Er98WrsATklYRiH7tRjanJwFHlb+XV6yXyktI7W/9Sy
E7HVPbtf/ed3Xrd/f+dNTTUMzbJ11TIV1bJ+fed9vUfH5/rmW0GM68FQ4vTY1iI6km4xvsa9XVLf
GPfkS70nmQzZRgc6ZNx83x0UNtjAvHQOEsXNRawJHeBNV15s3yxAKLCvcwwdOaloPFx9f7ezunjN
o6ImfcZ7zJHrn3yq4Y9CeYzCqn5QMU3dhmi5p71WXQUH2cFiODUjmaJKp0rA88dzdLwHSzcqC8z7
tf6I1iKaD2YS7aejSRr+dP0u++n6kiq2bV1gtHRkUk8dpwLWUTYHVp//8xttq//yRhuy4HNuapaM
5UvTfn2jayuxGLC6yTsrIi28GN6/6R12Y5s3VQdlgbEPWt70Hn8eblOwqGWS7D76eWWNUxiO6M7T
huKGZR38sCEfuNjoa0Izx52NNeqHp5eOo40vTeV7r0w33puccVfuZvYWZpW6bKxqeKmqWV+yHj4Q
ELMSsVJv61iz7nVHPk/HY2Y5rJgrGU5OxzgW4I3nZWMNL04Z3nesMd9zD/jtghHyg1thqwgN510E
t3TQu3Njmt5N3WaHqQUksD9/39+cyXmGwNdkiTNrVMiPyFzUhaN9duHUSks+TlUkrVgMjE82aYDK
wwMdAsLe726Fk9/3nSwT8NawlmRV49/iSk+muexrXTwL6P8bxELGR9Po/WOCh/VOtQgJ8lM9JjCV
s//dVcfTCxUWwvTR+K9fbn/ldDt8TbO+8F2v+q35z8Pd6v5/xjN+9Pi1/z83y9vlf+ywfk+PL/F7
+XunXy7Kj/3+ay1eqpdfGsuk8qv+Ur8X/e17WUfV3/fvsef/7cE/3qer3PfZ+19/vgDOYn2VVFb/
tfrz+6Hxfq9S39d/+vqMP+H74fFP+OvP+/fupfw3Z7y/lNVff0q2+g/WCS1LGLKuqBpusT//aN+n
Q7Iw/mGo6NaFJStolhTuZwncM4+favyDp4xmW3wNbVnIOg+ZEosOhxT9H5aq65qlCcyJli2MP//+
678/vT7+X//+aUax9tfnmS6DdNEUyzYVjV9I1ZTxrvvT80xUElLXNBXb/694+3+ueOtg8hq4+uQ5
GRYN9NddCsV+50dwbClOIrlTXHeOrEY5xMhe92aA8mNsaV1OMtv4Si4MImaFOGA1kEmARlmYpL69
TkOSqmaKVt4IHWJDKanGou+GMbLYlk4UDtyzow7umYrcOsGkfjP0agCQEOKTreeCRR4Cfq2Y6PWp
WacOZk9tFgrfXqkKA3pf97V7symVXWo2GtKmxjswF7i6MPBOwnazFSGwzdyULOc0bQqrl06Zkt41
6tcYtsnGGcwKi0RkMNHEecIqu7LOtJh9VK2WkoOuMfCRCszVOMNJF5YAT/VUdUmekj2oPZi5TT7e
KK1IX2wT07wpqO17UpftdYJBbuw2LciCcbKFj5n+3EEtP/rwzuK+xrNbeXU9L4TSraM2OduGkBAv
9/Vd2ftoYV1iZ2tTr+6SQtcusgDPtPU0uXgQUspGoIMfmLyMDUUvKASmzdmEGSi3gfHQEBvOeN5/
EpEZ7VXRDJgxy+BpIE+WfFKdXKBSfeqQn9w7avXYOGnzFRwWMmHyKS6N4cg7Qi67pYdcb97Vot73
qDgJTZbec0NCstllJLjJJAUhuMEb7kLMTajbKYZ6xO9QHQ3RoisvlLtOSvs3K48Zzmc1jjGeV0gT
vOe0RdQa2esi1GI0J51x67Vh8EV2ZGnWyql11+O5XbrC9FZly0yBnOhhGwWVuyEeyrsMDuZ9P7T0
L4iFt1kTOl8bBR+F1J3srmofSjMdNp7XSSiM1fIJ1hHGLEM56eNgWbSFuu4kVCV237qPYWhpqyxO
cUh0tvsYhyrKLN0V8FY4arfKWsZ0Pw8gFGzCrO6vZilf+1BKz6WGY7fjAb+1HN1FLlwy13+R5My5
RYWuEnKZ74lptI8lRl34soa9jjofjKOsIJPG2njvwVUD76UtoxIoQB5glrWcosS/oDzYikZee+S+
xJKfzwpXG86pLPqDh5R9rsQdKRl82fY5kXi7DrTXaNns7lJ4WXeJomxqnXFdyzrfCi1jdwfBe1hW
fi8vpx5mWdgsgJd4yVmDbcy4v4SF2V10rWoPxJXtPnfxvyRNVvh74kPFrOyS7CoyUr8HWK3Lqdn3
SjfLPAwTMSW1om2iqy6DHACsetGHOnzoU8xVYQso1RpY0/SSexA9RybR7mlqdW7rsjQWuZuQ70TX
d9Y9dyBMYXHv3vR+KK6xwFRMvYbhSlufC91+1IW8MIUR3UJeii5VmgChZElVY64MWSCKDxrpCQcp
bEDE1KDUXSZAs6xT/b2j3GuK2u5Sn4TRFLrNXTYGSRBtkL97NlKxgLXR3IT0KmX2fCD7+kBJrTjx
/wMU2TTeGgNeshF2+uhqUnknJXK8h70kFmSPUNnOMn+TGerJFY3/Zlky0Y5Ceu1WtWxsURX2V4ng
u11tR1Tjx+YibTxtUdS5si1KzXyK+FQhMA2vEArtvTkg9uvj2HpqEYPNBR+vmd/imDANN32qlzzy
oacjsdpHPtQzOau+NRLfJxYyCZSLm0eATRK4LpnkiMbRV7aNjgFQuHNJZD3FtqCmYIhNc2E1uXYm
EwcZIfFqR6Zg6ay242TR1IWzMTQve0QR4s9js/L3HaASBzP3qR2wF3qu6e74lYMHU4+Iio36J4X4
v5UMFuYuFml9sWCAQp3x7vJW417tGBmVghHJGEBPJLjqDE1N4mse1NcCtnXgp8nOoEj60JVMODQz
KbdZ7vtMaJH4+IK/aDoKUJlgOTTw8bB1XYHm1GBF9Kwb8CHdod5/7BubSROkyywWj042VAdr3Eyv
WtaiZ22jk0uDD57VZ6XZT6+w3APQGzJ5EXsOwjYXvXmXcHsSRYn30cdg4ytKRiwnnozYjnOqUO0G
OMQ3WRDpbTeUcCJNTWdAyHkMGtHOTxx3JVsxrHneBD4/FtiB2J7zwWdhIn+GjACR2ycFOBL1lsCh
VQ8MaY25Fl1/gaggw+wjows6KrssLM4oW+KLxF12Vrsh4h/jXR6oNGo8FNaxoGofKmUOFC0DY+yL
u9bxA/TbDq5YFZ6PaVHgSMNsq6r58xiQJ7uNsiS6vN3obfGVm/AAsVSyT26v4TNM6ytAx+DQaLCc
cnuu1Vk9N3WeD3U4eub7O7+JkJw0+PbUquLHYpkyNa3aqeYrqoP7Ici5o6K6k5jClUV3kXVsvmWR
f3MoLNR1gVPQEKxHV/JZqkaYvMKyaNdvAc1iFjdlf1VJeo7lJcg3VmDiPdXKp8GOQVDWmGBEBKsb
Pz9ETABCnodG0s5e3RIIOt/WR6lCjs+3hrk9ICwX76NvP6q58irH0qEyxVESDkBb7dnKvDUxMJc6
JSQOBsW7WaO5Q8EFnNM3HlzgR6Gpr0vDMdZYGgV/+jtiU2OmU46uq+6qO9lrkxq4tQd3z1DDVFvY
cz2YYeiXreddSOauZ/DdWtEs4e3B9ofImLyR3sGHuarndpGVa7d2mrko5HWlaKu+7XFvR3qJ89J9
VULcWCLWL7AUgK68+kHxNGj6YogavOSsEbQ+KU9ytMtb2CyDLl/TStw5Znib1jbyWNzTpvjWMs1t
+0cHhEqmhIvM1TeOIu1AqZ2cQdoVFFj5NC0Hxn9Dc+5KC9xU3PNhlW4bVXoJ2/IiXBKHwnoRSMaG
oOhNyJ14BFLds3jlzlMJ+WHIuufMq8G5YVFN3Q5PYnSbmC0R30O8GCwZaBA6cr79LKpZxqvRglay
FL6SRbDNFb2cqXBjupbQAINw5Ryzo6vlD6mJdt3mWa/u/Cw/5S4a/8Irbxg/hZQ0wRwBBO3k7qgk
LRROrS0XRQNxX1dmNpPetWebp9IGx1eo88RMqHHnvBqNJr7gBhPDzCBV4BjZzbNJLRM8ySuLTtma
db57wfdxURUQIjVT3cTkVrRZDjsg54toYzljIkbx2u7Pct8Kfn2s1RUeLtDEDciI+q4P430MNnWW
WKKY92oGc6CQV3zUvVmNBGxBtPKjSNVjKJAodjbuYZTaz0OO/bBkTacq8R/afrAcbKVjINc8Ymd4
LsfrUMZhyTc6qrXTkj4Ugpf03nON74gqYYIm531W1iWRmw9mbH8xLdR71htPgLNTFPyqGSiDHDhA
aX2z4v6rZiggc/GBiCQuiNSsz2EJi6SPjIVPjnmjWo+9rL03Rvvegx7Vsvey1MQ8TuMbLfG2OkQ5
PrTeq6f7l6qF+pYSOy+nRnpjej2PL4ztgmdRA50Y6qJNEQaAmd5tEF8cGDA/wWu/urV+WxrG0crs
S6T05zRl1b2Pu2dh1QdMhAR6SHuGRgrkFO/Nk1WcgnwAY7IRke2Vq6YOEONkxqkIjX099DAjZgYq
fmyri9QqUWSQI9UWCR+SATcWOIZZK7Wjyu9MdOYXXVBt5vlrSAnRy92QAhesb9xS2+Qgipel789J
vA6K+Nw0xEXXgzkfXFgTVNZOroHGp6IGXxB4iJUCX2GLsMz6oo2RKvkwvNcWLPqCgMPSOEpxsCQM
00HR4lMJR6u7ARVxKkfcsCE3Z6sHHBwVX5AubXFlBiutAQ4eleUq6Xxw801HsgL4XMN3F7KWi02f
65Sb05c0MeqtZnbA/ISkH5nvrzQ3KxhvpAqjJRxhssV7YA8dRgCgAb1demezcO79tPgW9qUKixYg
hxqtHKq2r+5tcGfV6p0BAv8+TNWr4/Bod8tMWkhOu2v0Ml4xyiq3us1HKrHrbjMoyYnclavsaUj4
CnB+jt+Hq7BdYkLOmcptbKk9lHkgbqXo3letgcJAppFgMDrsmxMzPw3bM3cTl1gu2ME+0ZeevZIN
GA15Q4A2y+w4XzQDqrWfLnUrOZG1FKwauy4XwjH3If81FCwruay8Lf4EvI0iOklSqyxy3Tq1KEU3
Ltx/I7ADBi24hDNRDQucjejope6LUcCzYp7IqjKVqMEi3aDQw2c/SJVdEeNbw30Brhd2TxZJ1qK1
cdBnKpxTJcbzJFf5E5jhVVVYyx6r210Ykx7A2uCLooKtc1PufV90SdHmFguRm8pi3mzwz5/lqkB4
ivLS650V01r8xIV1axAWO3MLlcVfg8dlESkwaYivqKxTqSeX3uEGb0YCRZ7ULClpWntb2rc8Xq3Y
rnCFakzQQTIBIOkxGQOtKWz/CWQ8nm69PbSJ+EZ6fMSjzE8A0wO4lHONibWLMrUmPaQwmmxHciA2
zs/2tFO1Ddi/JPNM+9uYnFKj7P+133Q4EP6O2Vi+nk4tKL6krD9vf7vkdFA4jAi1TtxMl5x2tSMC
LzfBEpPAA77TTfbC7FG7xym3ZeRlqr5ti/QY4PNBRvDuxQxmq148seBxAEAoCcQDCINTqCsgnLeA
ZQm+rzCK1cYTsrmvYTa8m0H/noNqmNW9syhtjAxt+z6EDncC4Hs8xFBOQ/IaKahjoKyuABocNOUd
pCtzSm9RZPKBzCjMS2/DkJqrKOIp0OjyTZ4ZC81PElT3KiwDLNfz0qJ+GadVtQvHDQnw31/BcYNV
3ebmXKnNelO3YjEdnDZeVcUrWOYPedgBV1L8l9iLjJ2A7d60GhlFGXkKHUw5wivsWZDa4K00cA9y
Epe7XKk7HtcWQUVTO2OOv8vqTVhFl5T64rokJxeLZgoOA/9kb3veLjSiZKnqjM4GBb20NnirwSSv
KR/AfCde8GWw8Fk3qktKS6MSvzhulB+vDNb/GEq5fIm7ONxDqwy3QOeIiwnuohiycKkeJVN/Uwxc
p+KuUoBFtEh9QijZqJFsvXj1SufB9LuN5/OGd0dAVC0Un1YVS0VKdppcY2AbDqrcphi8lBsXD7JG
2UupxcJPgeF3JHfXUIeZ9PDZYJIyt/llnRQ2epkpy1gbPR/+pcnUZjcWqAxzWdkS2E6XJ4OZHP3O
fst6a+uXzmwcIgBUIbYB9psdXWpZ35tJsavyC7GohyzJj5LvrmzM47KQvlROu8DtyhCf8hDYqrz2
vsiDOKg5zMxyII8L0xyrKUXFYoM4WyTeLLzbBOTZhjLI0e4UXLwgQ4ZohXho36zIdwfyIGU3RJms
odyADc9lnvvKiejhU+h2eOcDmIdF0q6R90F/8GHbQz/xIGlF9ymF6lGtA6ORRbD7HhT1TFOcK3Lp
NREzzC8gSCsnjagKODnVV8fCeVgEDvEgGZ7AYKsK0io0NfsWZhCWI2lH7ktJJEK90w1WBCyykpvO
To8ZN/4ZIL65bqVbJYH0HmVNti31eNlZ2VIiNiePHYJPoYUILTxRSE3naXbqNcDYhfZMqelOQlwy
59EEveqMKCVhGISm39OhX7GKDWazAqEwML4sg1WbxlcHEAGAPgSeBGXMCw8bu7augWzNmpxZAAMO
PvplPcuKu4HhPlGQlQLnjrJlqfUPMFe5j6D7QTb07LHsYA3IPS04NkX5irtqV2kh5nYUxkEaWwus
yqxM9u1CaQ9aGFGThTKmlnw4E+hxWpttKmP0XaL+mKWO94a9vj76GqNHcF1dyGMssuwrbtsCiN7/
Juw8lhuHtiX7RYiAN1M4GomUtxOELDxw4M3X9wKr+9britvRE4VEUSRFAgf77J25cnjM0pGtzLDS
I5pemyL1sr74mUBxKPqyw9361TuNg+Isr0NDtVgZoulQrg+F2qq+s8GgdBCDhiw92RYMej2pj8ky
QB4djCs53RVFel9a8k0szWAplrsRndJB6V91vdtL/ctgpUctgYowNAe50O+zaqk92VLOkzKQ+tGk
5E2MBplQ2klSooAYjpu6QRxRRqci6sgl0haNHsq5K8afZk3f4uxWUxq8FbrwK1FCYKtMLZxMVjRc
CCEWrGsH5ujbIOovxcwPWiddz3BNovjZ5kTURqoQW2s8gR9McWYAHpQiJn7ZppNfdCO7Qn73EKuY
EIqJa3R+RZSm17XWQ5m1B72vP/IGabacgt2pNadz+3x4S3Qn2cG8+Ywycjksm8glJv+PSZKTdit+
ExYKdW1+hdR4ctTfFTJrjqWQthVZtDA/13T+jFgUFKX8tR3l1A/iuFjW+5KJ92F12GNCkddhyQqw
3u6o1GU4KSwr+ZqTWuOqby0Wvr2zro+drTyQA6BHesDZ9VTL0x20w3cRbTPDlLiiCf4sL3A92fO8
d5anoUQ0Fy/1EcAgB4uofntSMmRwDtjCtKeWSwCRSTe6A91dHmpXWSrgXlaIXp3MHZA9XPpCum13
hTITa/KlcgnDd+pxBL9pynmgegP2dK7X6dAT95mN672pU5StdIqxAtoGhtUpv9XriYxIqOhzXx47
A6m1Qwi9AlUo1ayHJjMRFC0HQ5vAnUC51iflbZKd+wTGOzllWA6oDeVYJbujIVrJKvh3CZDi3c4z
+iELFTSINVjD3lrPd9tbPJTi0Skc4ZmsCDmSYbVPviT2Zf4iasqcLS7sDbk9PeWuIpgT6H6XOU/q
rJwmkx8qZQ3atWX1LFeDCOfy1iZEtjOWk54mjosy4hXv/JuGxZ2tlePba/7cxuS3T09QO0C9EDBz
OZH6gkNf/FJ8PJWpVQcx6KYMqXTQ2LeN2WjutDh02wHgepassP9AKUzm/IuFOwFuAzW7BGmWjhSX
yXw9qQr7IjO/ZjzGY41uoW025wmXlYq7YZcM8mcEO0XJk1vgm5+FZbPIO81trJDmp3ZTsNSCs1Ll
DcTAENjbdruGLiLXsXJtig2smDtnPv3DWFWpZ8e0Q6RZhrSm0zbC+MznYewJsCk9ExSNHxlPRoOo
xABdZimAZ2hwjNMvNe7zUDwYQDbCdLH9aDJrn2OrcCMNQSCghQ0takv+MCcxdeRyjFoCRdj0/RqT
KUM6sMN8Xu5jwfMXwziEYtC5oKrqZ2mbjdtNx2wxopMxDE8T8++yk5sz0kWCT7oU1pl8pcLehcnP
RtuZwGBBkqXlSl3a0XyS7Y0j3+Fw9MjAqMMEgADnKVDdVFXeVuUDkekz4lfyFaEkQaNhhWy6NxAM
H6ZGcqSNDdQsRwIyCBkDN1rCNW55eeCE0D3KEEMjrq2kaNB3V3UoXSsE2b6zvMYCGW/poTlAsW8N
0mfGYlBINqSaUDKb7IE+wTaYxLeWlOBzWTAK6TGm0D6xwwnbCTiB5KlFqs2K1YYt5upVXrDv919D
Y+vurK8L51x8YxXOXafSJe21h76ZX4TmbLISXmwjvdKxNWRQbXNSV/tSokUJf5/rLBe0jXqeJgtI
SfAzbPN+1w0z3I7sWZnzMb1HJ9pbXAjgkQT0151DlMLO7PC1I0OFauJVGiE+WzeFy8Y3GLxALy0+
uCTPg1UAtlOse9fs+jFM1Po50Yeg7nkBYyJb7tjSVV6dIVDKOr6WgMoODoe4UtNmUce48ZtS20Fn
MMKejATKm6d4ZZfbrRJS0Q2VWoAGS/qvstXDnmQM4BsphH0FD04Ukbih1WelH56hjc2Ev9zMZcDH
Syox/SRihW6kOtH8ARwi+xTHLdr8yVq3bFSfYmnQz8iM56tRVunSxjWpTiWayQwc2DOuMkgsU+xg
ZiZbxuk+9NVsyBgYjqRsnKoZqqpuI88FskZ7rQtZnhcs++zTmUEd7W4LTZ4f5VycrJg1zyG4VsoT
EgQc8aGrjJOSGMzpTBNr/LGFTFgH+yYlU91JKZ/mKYdF0Gxm/iSD8C/I2pPXoEYRu9TdTyU1Rih1
WqjT51fEM3A9qKCpRTMvTT/F1dyV49EeZWIXdokB+avMSXxe7B/SI+j/M9eraFdL0rYClDrQlSng
paE3bsrWHcfSBPNEfqHA31ipzos58463GH2qYYFL0QeO0iZerw2bWlUOus66Y0P7mETTB+gpC+8b
bEDEO7te1t5acjB3UU8OzTi379BXmU6mQ+Yns0683dBxcVJuDAaFRiSDKbJZ+TSJbHCRhuMMjhdm
YJAzTQnUiEs6JbvYdxYAHdGC4EsLey/WjhrdmP1ylDroUd+TLrODsWRXGbTOhxVp+pmpKP7YZd8N
IzMITNmjRbKHq9IJANVMxIFJE5BnVpkI+CNjLn+WuncjSggu0yiM5UglkYFsTaVdn2MJ5hu4Kdmb
bGKFzMpe/EGevzAEyvA31Ft7AK9oz8eYyYtPY4xb53vU+GtgJQm00/oKF9YeDNnqRqZNjKXS+ksJ
bl8gaCKUYr1fOifyFwUYIqS+PlBtYm2IAtgwOhSTxktkaXf6HAOVSekSIp/yyfF5g8jhOcPzkA2Q
K2qiFYsxUq6AOSmV1YS6OlDbPloCmAjA8eVYrgXGezVMGeub56jgTGbypO0zS4JgFhMeGGmjFg4z
FxlhQgBUcuUnZfPnJTMXWscgQbpmyQafVhaHfFmuk6mb9mWxFkGhm4eJ8FVWw/ZALX1XDwx7sik5
SRrThrSYD2QtMKMr5ENcKOseg98XBh3ds1Swx04XYSsGRgo1Maw6SgS9nUN7BPPWpX3rZSYb8rWT
XuvWOpKhnYdC+F1TX8mxmD05pqGitbZCOFumHsdN3BXlK2tR7XTh0i+fKnLvU4FQmOlZ4cvlfRqT
DdxI1ika8pkhLSdGLAd1neXXVZQ+RMNE4WHzykhPdBt9S8Yj6CKFrJkxnXT7drjfYkIBDTtIQJnU
jpVVHMcKL1F6JKHr1qgYLOBiInreLu6nMXZeov5ID6cWhvRNdw7MrrkrRkLdFi4zutPdEH07+lI2
pjue7yMZBavmOGzMe8bxuqhDbaw+ZYB3dZcREJ1YrLGgZEgV5O2KszPYmCOX0HthmYfRqkrf6MEB
znoNnRocJtFNuunxVzTbrC/0P/hmhjJnVc/sgAhrpj2dGtSkyzNjEUcs6WD+lE/QaN3VIIjCyVsI
4NaTvcjM3KMiv5Ey/AFFKPiX9nEdJwe2JVeSXujMD2iHII045I3qITkiJ14ub5dhvdYs/AsMd1y5
724JSGXUgXNcUa2RqwORwtbYw9kjeoNPmrCPPEF2VmleE1fDrkiFfGdHMaNESXtqnPp+THqyXBtI
uuOI3jhqwlXHIaIzdDyMCkDT1pmClZ5/KHdl70fVegvhRJf6asdxdyJP6oyoAOXH3J5VSCmHhT2c
h01oIyVJHxDCnuxXGvpXhfQ8oTbVarZ7E1AGT3W49JBmOI0zRUHxnFegqekFMXFAzs/mywQF5SJv
gOBSC9K9+SRXbaZytUsz0AnedJlGv2B/Y/xWwUHE4oi4Zd3jfbsbl5jIoxh7Wk7cjqvVJvaGwj4n
jo53TqbaU6vkVLaFdZZy6yrODLBfWk5rbXhL4WVB2yMHVy4jGhV4d5M3uoPsRHoCLkkRzMH1uewo
Kk9HQ8jkQz8XsMAncOBAwveY58HCM1yWPNxcnd+rdLK53BJwhmJIdOOnWeuSa+hN5YN6YW3H51gp
3wqseC+zwPKUmmwHpTOcyp1NQtXUJvtI2mJfcurffBh3mBlIgqaMHVK2VDTlG61SfWaWlc+ezvGc
HBqzkrNikxZH4ULj2zAdrs9RtJy1qrC4ZpdXs1DGMB/ImUZqstet7jfGps+q9asD4/QFn4g9mlpg
NulxQBLDdSC0Ev1zSacb4q2OqpIF0WJxr3R86uvsgTgUAmQm+Djr9LTw36hj/76kH73Rg/hFhxLg
4/ETom9CvaqKoF4wrhI5tH1M2X1PosiuRP+jKMNt5DjAEmwyV7TyIdfn3hVrUuzGGmBhX+ffarKB
KMz6MQJKi2zibWD87nY5C5HTdB8rwRVU0rK1WvsiHpl316RbJurzOoYs5Tw/XVsXU9ezpcynbrGj
EPhEwki7lL2qLr0hLT5g8qisnOqVo8rfkVlR0VL7U9/aj6O5S0bNDOtsul2W5uw4vemiQNojrBkC
QBKCXBW1IyW0+86VKWfzSQVcyFZzNzT6VWoZTlD2ULcsKToWiopffj8yVWFQKGdctKMXBlNtSLOC
zwbeMSlYmZ93UGtLLp46HQ0vnct304YwVW+XJTsh0qRzjtnGqh8KAK7lSFYRV0xjZj8pTAx7ddn9
MIojUllDeBVXDJHo01WLUxxjRTuapEXUE8MuOprAk0YOOB6alSHr9F17ZVoNnQ7deZDwrCC+6L6R
drGJKoiaAS+GNV7TNvifmXAeg/9JKTYV5XmVwTzHsw6SoT60spPf29f2o0LC1lVHNB2+AJN+Z/xg
aj9mkXW3dbbexUPTe3VKzHAyn+fV5RRhx9XlLXo7I3cXc108uTlFawkvvEeSjf+XiAkYLG5DDppH
1uaLYcvyq9kZ960G197IX+NSiXY65PmQVW207g0arDvNybMrpFHktYESZPfT434qWSBznUwVjYGP
bI3glgz7MIuXvFvnQyTM+igbzWfdjc2xFJo3RAOgH5hkKAc03GI0fEQrgbHshR/HBixDoIBLJ+Kg
aXQXlM05WuAWKOOy3ChWdk1eEDzgtJUPJtF/NA7oZmcr4dB+1rAYy8nQ7Htdgc2ZTnLQ06H3uhxT
YDxhFeTLdQ22+jspGbHNjQgy09lJZlTgWewE+B4pGDDnE16V7mYjOksSJLAJETgnd3ZeFvNBqSPt
Xi/qgzMR3DTHykPKLGo/yyRcLn10rA2TgEny3UcG+0fFJhYQQA3mG+VJoUNo6MRJ55EseQSfKEcc
AB+ZoO24tFs6UmkwPATMWSsju5Z+DRR9g1mUgpS2rZvtyCnM0i7xI7v/6Ard2SWsNJWJCXBp6ZBF
Sb/LtRnOcqGjWcuLEQKq0x3QgcgsJe8Yf4VXAiANmb238JMZA/HdwjVMJv62zNl1E6M8FB+j0Sg3
pI4HU/kZEc7wXEQEXxXap1GYQS+IQHCKsaYrHeTwRIZkui84FDAj9K0vXXa/kh9Z8Kra/kVqBidI
zSqMLGInCyK7dg3XZVm032ZcUpg6Vsc+EGRTr3KlHI9TLUDsN/GBdYrdFEmhU4btMdeQ9pVOtJu3
Hed3avfVWU/TN0Eo+g7G4VUqAScpuvxYclDvNVs/yiiTDlpDbT3VpFO3gaVRPi3x+q6xGZ4txq4i
ywO5ZoqR9q+R2pJrlvdvndqCuKGFB163/5laUeyIGEo8p+873yH7kdspkAfMQIFlhaXE8bpOQxca
CEkKGdM5mXKOh50Yj0uVMYawrgSLjVXrK91h+UWmuvfxUD3K+KfcZmsT63Uq/KHuH8vU6UOAJgs9
J0Pz4Z9Dt2NxGmEZHQnIxLLeJU9kVAJdJwHLEyrc/naVqlBOWPnQkjRBrC0fbV/+YuUXCKWs27qV
9Z2JuD8smDtgWhPPOIK5Xq7V8zDxvunaQDqbhZdEbujxqivhIGJ6lMdx3Td+CQGsIDwPGUJHVAcj
qkPixDP/qJ5cOeVccpYb5fHyHf0UxJr//9tUdu9Abf9zx2V7hL8PIyiFPLNJeqC3WdV4lzte7oPV
H6Hd5Wf6+Pbi/X3GKBf86vJzuoCK9i5/8D++/fv4f36DZblT7cP/81X8eZF/npHrXQcE7fKy/9wS
gxzxLYBExZXZahwf2z9zefY/L+TybOBj63L/94lxCFNCXO7aQDFo/7x/fx78cuvfR7l8J1tzy/nA
QXpwxvfY1IcjpKD6gHdJPfTKXLPMpOJ4+S5C+/Dnu7+32euWVff35wyRFV21/9zz8l28rdR/b+ui
wpujTMdhzO1/HuHy2z9//Pe5/v7dPw9jSJusB4Chp5j00QPgWAp1Q3zz94U0qsQE4vJY/+PbuuNY
Df4+WgUDN4RU95SXE1vzMZeX0B5gDEtNdbx8yZa1Yv7Al39u+/vj5buqt66tvHLCf26//P3ltsuD
/P1xpQpl70Mk7eW3f3/x98n+3na5S0Ejiw789tL+eazLbf88zOVHp2/gBncGRJyB2ct//o0//+7l
58tDVYMgrvafh/lzp//2sJe/yVfn6HSD2Jm12R/xLfU+qOGR3Rc/WlHKGG378s+PMgCDAhzS//Vr
8mOy1Q4zZ+u4yO3//qPLX16+/HObXAPT12bdIBLk/zzDP0/z92//ear/dj/FiXhNfx8LfWFzBMFy
ufnyB7qYmAH+86D/4/f/PMnlx39/LTml2C/ZEPzXt+C/va7/+jCXO/59rZf7XG5LUJBhpNJ+hnTQ
PXS+yAgVRmhuNfWMPpQSV/EtUR14oi/L6aQ9Swa5X+spUcXTZTWoaeEdk6yuD7qWE0pIuzInklcF
I0lLkS2bqUnbRSwnC4VsLlwHO6a/7dWCDOnK2L6jW9fqbLFNEYwK+F3+57Oa0zqT7fIR7I68d5Js
ByPqkeQgWo4SLU2rqhgjdqj/yH4NRTTedEp9MlYuHNFAzQzw4HYR47ceRX6eoCfQsp69B3NYeoDN
JtddiOtoUKSpcrQrFRmP+fyoCIeojgZRRDnDzuhb0FZKlAYq/kHC0k4lJGG3Tck/qlaRXJuooE7x
NoepyQmelvJcKmgBGGIbPlHSCAIohZmii0DP++hONMNhlokdIqROvtNtU92vE6/MZLs6Wy+UJmxt
+lxBwk6ho9pdHKb9VokxA4c/vxt4T32grnRsshtdVYgdVRYpiCRCHbZ+DKYWhP7rE7zxQyXECZWu
8NIOHP/UHMlwKEIKqDQwuLZToVwnMROpLKHtxo699rvqsCTDNV0J9hgw8l3C5Ds/zhRX1pgCRL1O
NHzDe4e5eR/ZSfIYM0NchbqFIdqdL9iYd/Zyk4/zb2fxxtij88ZMnfHo6FzHSw7br+BxqgzarRDz
jtnZtTqSxA0NhX1Lm7yQXpBFFJCyTEUwrwY419W1JKIaepXxt9Tau1QnRmmC+eeKbtIDauNnask5
7DDXe0XffVvpLXa+fNMF8rcmreSdJi3LvYoZ3h2g5rVM3ch3zd+70UkCxvflXkg0CMSQtHDYlWmn
Y/O10WgE0KZ6L0bXuM/tuzl12r3d8aLnLXstxgpwlCs+aOIwE8vxmEFqoPFsmbEB51KvsrNPpF/A
rqvfzqftCFIzsz8VyfrDCJsyuWM80OjvPfkJ51odvpqS7AqV089DBkhS6IJUDiKr8HSZ0IwIdw1j
igmAoePqgEf9AvmWpkNrXXMZvXNPYg0NWWY4av+C3xgxv0lGXIXwaiFuL7Z5LhMlmV/16+gN87gc
28FARyeBj+2iu0Xp3bWxP0VR6W4sxx/LuAU/QIOYFOoyRTvRT0iukgp4uZN8S5vyFSQSfe15fXUa
kkZMfa9IPxZ4VFdNtfSgKXLpOZl8t/YR0bwLbvxkfFwUGyK7cz3YVN8Q5eQwH1sXxPNX3ihDuDYU
xjQeBTE+z8lWQRtZCcuOfBBfHyt6IVJ9vXJKexM0eT9VFBIP6U6UTF8H+cNoSH1yFmsESvPQ5c0T
YnpS7beILke8Kf14ZoZWelB94Q6Pz7UcaZ7eEdKN/ZiggZxcu1WZZdeJa/IPsMCCE032AL5l6mTl
3sz0ZymjKQqovSjYI3VlI5NUL46arZDvqAx7RUNwWRTLS+yMH1HcgIRN6+9sfV3VfEKmlnzJacLs
Xn2ym+RpxH1wVaVgZCZSpUPZHJ2Pfh5sn3bVvCDGy7Avumak/lYFemrZfMsmWP3z+kKM87WucrdS
mU4wAUq3hw8djEhaetFdR+hDaE2RmpgkRMuv8AWJAx53RHk95kA9laFiLtQvt3om4eCGkm/SScQk
wdqtMwhrcBsr1UCDtZ38mGPCa+sBdVz2MfImua1ACIPN4iBmLFjYtAibZo+YyNTsFn6frr7SQAyU
RnSHGgXcG/Fw3jZCNufS16qBhUCi41AUZBwORAE5cHi7Lfm268oXYSiaZ/SLX0Bh9ON8Wn2zlWnI
zEzEUNkHnVQ8m5l6N85bc/plNJn6NmlOeACCiFT9rqUc96n61TUaXY4WlbtMGPBglThmBsq1Mso9
YkYNBm5MtZIlflVQKcwlus5pqR/krDk33eKV1XItBhqdHQ0rdeIFJ2pIwLZOA5eE0FkibW2VBbhi
5q61qfuaFbNvjedDTcQXn0iVmyJEL0J7tDdjL1MOLVN14qQxD8E0KXMaWxrUxcb86FIR1LN+m9hF
6etysU8UYi/jqO/9YYrQf9jTsWeyHpuVDmN0UoItvxDl3whiS2J2g7hvQd8AFDHSpC+7YcAXjfNO
S0kaWSY0Spa5Y+r9qCvrzupLfQfbYGes0ylPqqdqlkNI8AjRE+QhS1O8pQaHmURskVxnR7i7CTwX
0dyjAX4sjQLKDoAhve0ek3b9qmfzRa3R1dAaLs0mNOP5tNq+ldNwVTqkrIppnkBdAr8E70dzzYIK
1h3yCIUKIWVTKuEuQan2xtT+3YmLR1MM17NpuJk8IXAt9p1evBEW5RlZ34XqQG2gjdfJioiIIMRA
bmlq5UK9TaWWiGPOT+KHjGLPrhv1IRGIYTqZSOzrhbhK433p5/e4YyZoFUhC7Zo2QcrEt8y/Jit9
0hpSrJv1J2NIO8YaqerpYdDJn6tZRwq5vhfkKAwpoRljTgYf7wfARgQp9ZqOQa5oEA6IeNCd+KOz
u0M8YMuhuxlUJDq6U2/9dHq3+j1XWHfokTBURJpwpeVc0ie3qeTKjzaPUF/dEVLFLglhRIApajeb
zuENHuvWIAMkNTOmx6QWe9Ki126Scm2W1KumGNgvRwjadUvdbzrqRkSVS3AtfKwvucR4JE+vAy/q
IIuXVOSNKy/Fs9NKV6x8D2kbCXcYLN76+KwIygRD3fXZtJ9rQij3HS3kjreFRQKpRIrlyp0YE74n
C4PBwRLn1N7UC30XyN0CIti5zuv6oRgIfmcohEmFs3eyo5+imI+wmwyIm+0LqpBr1elvBzLjrGG6
E338bpSICQaHNlQ2FW+W46A/wOzpdQB+XE2nN7xybOS6bLosYi9Nq0xUNHMAV+GaU3KnD8t6IG0k
qssz3gDUNpiB8MxwugwvZk9bbi3sGeJafVMAWXdx+fBu6ug5tTJ+rM3iR2zGlbIvJqTXw1NKI37f
JkxVEPRYuBbwGKA7r+LxCukWODJiN7HB+Cy5amiWTWiBiNBahwReaGINWbNSkeL5YrSuSegKhu6l
zFGn2rElgRSHnTNqvMkWb6MF5psFndi7QSVqqsPDTp+FyWr5gJ5acMwhZkJD7RqAU+/Jl+wjs3/k
Akcleed8k3I0XCtL7xElZ+ztqH+U9IXdHEHzaH7dZZFS7LLDe9s5BFnYTDXShd8imSto0rRMRYq6
bnxk85w8FGENmsAmZnzGrA9Bapnvy3W0D/ZavFgU9YIr+DAKdODUxguwvKwGk0z8p44fa4ynm9nJ
OFya9F5h+fG7gXMtinLGhM11nNa/VpfSHlcYl+cATTr7jODkU4F1gbezo/TGJBSldsi49zTEzZVJ
sRjTZBud+EwJ4maEH6lp/kyt/Wyb5P4YsYI+Wp2/6EoxbLHH+WxDRIsIhczt4SMWKVdzE+ZIRnvc
bJBug9kVkwfrUL4xxpJpk1nkLpGylmcWepjF6e8YOnp/ZdQKmYjGDD5oBplWTwEe/5nCiqAr4sZW
zxxusaEy7JXyW43eODPXT1pi1Y4x203TrEwx12TcocvVQAP7il09oSD6ZKfceEbeIHtVmPhD4DtJ
v2qkfqR1fohMpoNp0l8J/VwKkiGdBDFxUVKIrkaM4C63PQdTTrYap3ZwHktp+GG0ozn6NfjTAMk7
0G0ElliNgn6Mb7NRJ/i3at7mFgBftd6vGs2ZUbyDEEOt6iAak+vkSehIRmcRPdkTAtpGjqk7iaFB
K4sB3EbLIROagziF8cq6H83FTSvjIxtIeQKv5+mxqYa6tjyqMJ2bjDMw4R3O9TTeJGc/ZI6OftFb
pLQG0OxRgszv63xk7vNUWJylZTk1QanwPumTfo7n8rRgZd42SSrlWHfqcuNFIvpDx0aGXHV8Vbsr
SQlNeWYMYEgPeq2Ho852jEWqxhho4wNdnqE+rvYUBSLPWdgk7UpLujdCBj5VU1rCSB0BKEbB0pP2
vsRF4aUtFaHhcPTX0gLTscXwUCQ5BZXGxQJJX51rvwSmVS5I8h+G2pd1000bQqUXVb5LUde7SWP5
ucPsXnI4SixD/TBs+ydlvoRVsD5o6rQfF9Vh8qDcN4aDdEpxEBVrWOeAjm9/EKSp0fsIsPaznTMY
J8FNQRRpKaNNHZAJT3GQ8CDueM2U5tBG/ZWEQLGpEf11hXjKiupE/O1xbBt/hUpOWrHDDF4BaWQW
m+Uv892a4EhaAa9C/16QJIkSHCgDK3xi3XBnVdOb1U1fKTjJlaG2qSrv6DsNXwD+8aq1IcWuxda3
TgwEOHiE/jDm1t3AMNRdsvI04liSmFG6dea8ZQb6E/RPj1F/P+gyg1C27m7VgrGWrchnqHQqCMYB
vcKpG2/hKzNGDdm6Eew6RlhiPti2W0efntRRepIdkKxxstzjcBt90AZ3ZeQwCM+iA1utV5vEM3rt
iExKC57wZljoMwpsCkzTwpcEoNNfJuOIbMwd22HXWwn6IVzPxVODA/QoZ9GeY9IjsUsL5ox8aOR2
3FVNq0BSTTrPR0LHELl3+PzidA2cAe9pZQVTI79KRXG020HdRfOyI0EjrEcIbzHAPSRV/VfSdP5i
aAfqCzzhFBgTKTVUley+phs5P1BJGwdpU56MqYNCZjR5GpKqC0fC9+G8Vo2GBs/OvhcreSVYNFgW
DMnSOBCU56iIrpaXWk/J8VV3BRgStxqr0gXwGJgZoz19eM0rJuwR004/IqEV4laLFsaZcDsqWDit
PXfLNvGVmT/NM1dvo0bQKiZKjtHsPcfuhMsQoEIk5Bz1+lsQROfmiTj3cRJquZFiep2vRK5+AoLY
R0k2sGlDj9z0X9DKnnJUbKFUk/3acMYHDhGPnuZwKk1Td66W0Clwqy4pMS5d3zD5ihmF1lFMFFqg
F6NwM0x2fhHRC0nT7zoqrmULTRNbMHLKI0O4a0r09Uxiok2d7ba1+j1pmDqKJ4XZ9Q7h27uFmsVa
Z/onTnnINfFdMwMKrbr4zgqsvtM4hQ3hqWuMULXhi9dt83t5vWkTZ2/dzlxNORXPOJU/UnDsqjH+
qoU4Rw4+r5Q1SrHaoBytZ0cBxtRKKDkadvEArG/GVkdXxvTPYnqVO+pO2lrhiViuC0PugyKtyAtF
wGgybHaFmJ45R1GDKAKRy6SbQUtyC3/nlisRfXmWHJRCfsKDKvkp079nXUU7MjXRXZ98O/NLY2sv
6GcerXKg2iRnzEBn4XVEI7mIOlAkoaW02C1Q8HJuotmtIeS2Zqi9yaaK/0N7nstB4g1t72vePJqC
2p1U5Ivf69rrCPdDiafRX9Fq8ck4MSlX+iNxxntl071BGuwohV0qAJMji49DRXPWgBCkD4frcVRv
nSS+Ez8svFGMmK/RroGk3xU6OzWzVdHtTA0SAvk1aTuVSJ76bBQTZPxtMJmkt5k1XmsOOjKbmazO
GNZnE3gN8MqfF+1B+UBK/WHhXO5kDszceLYS80E1Kx9//ilx1l3eY0EplmPXcrbEWKfted9p8uvQ
G5+ShSSE/+uAqSrEjUszJuP6b62p5srqeGiGc96Yp44FwNHT0mt75S3aNq+2FF+vLVoNpb7OVaJx
gOB/iWbetALPxUDyAh1SaGJEyMmygVgk4mihihmq2tmvMm4qgwlyHfWfZBbdiQQSrp0Z7GmGB6sA
u1+anceQgpoKqT2JNTR7MqJS9TL7oQBQGMqQcKVn9VdSJvvMyI8t3mJA2t+J3dKnalvh64USh3O6
Uxdxzs18hppXHMQ44yeRRdDUBujh7tiqTGIdIw1Av5M92mufSVTdtakBSQxFVHJjQUPo1um6kqDf
wNNLyCa+iSbtPuol3BnR71pJj+rmWcOx8yjl7yMaB2NVAbzJgppLRdtZEpTYK1/W0B9UJ32AiBMf
6ir/7kkD440q3hdlfMkrrCqVhtO4q/mfyZhZ8ulUE3iBheKDEuID3miCRmQMDbG8D4IkRVvmQi6V
DvTJtda9VbWQNw+XTuW8m1kyfW2hNSun6hHVOt2E5N3BErTNVK9LQMuooO9Le9JdS5beiGa8lhvn
mDjVSWUJB4qy6+saicFEUjyCRdLmXlNItd5vY4gvQys+IyEiCvj6rpSIgrCIatoyTzViWEOzuVqr
KYiwvZp09IpcEVdaUT4ghnQr4iEgstKoIYOIRnz0ArmSpt4A+WWdrKt0hXgmC8T0Uh3vzKaa/hd1
Z9YcJ7Kt7V/EDoYEksuv5lFVGizJviFky2aeZ379eUB9utzavXfHufwibAKShJJUkLlyrXdYqst6
7MOFbQfRZvTsI1prb5YovgEdv7SJK9EQtc68IS+wHey10mBYneHJIr2tXoZLu2u8ta2kSwMTc8VN
D2ncjtvCNNZmg9IPU56yNuOl1Hm7QFG2O8ysgMqBp+4lFLvpl8oN56G3Sd5gTMiqnIiOpzg9G/Ez
CjJYimXX0q9f/Rbs6/QIYm6qL7Aqg5Fh8aCQy7+D7rclI/7q2vUdmduLW+FZ4Lp6x+ikrc0wP8Yi
eax9/WvSYx+d1T5hLa5W0hnXvqiZGNPgEfQC87BKUobkcb5jNfZYD8lrXoc/WP0+dbKu9zZ8ECMd
3RUKAq+I/+KW9pXwoNn7PiGKS6L+pEixLsFRLQHbR0gx6btSEaT1wsEgZCi8UzIop8zOlTvWmi99
Qm53bOxNmaN0BtKiY00PEAdCDZlxEUe7tDyneMotfW6Aa6Pyg3XvYmjaJxG4cocA6l3Oqhyfiogk
pvQObdCxaFTKjTFUCkbqgO7zwdwOVaIdlBgsczEWHpUIm4Wa9DFBd7UtItHF3lQkcPzBkUsYYMmD
MlRgalDm2M6HH21usgt5LynfrOw4iMAC5zpzVW2yjE+ybeyjV5z2r1IEZwo/zcay4VQVzrDP7CSC
cWB/s8gjaxCoF7bRKMhzK5tRI1BthEumT0uWLG2ex7isti0Retkxh7UlCcigfsz77K3BDJh0D7PP
qHR7obXO1nZ/2faA2EtMaaggbzxWBcbWMDaBvsZf8VipoTAR2lud9hM2MC8NEXbiut+NUCCbY5FC
R1VJOFDkfRUIVmkxLMniAHNkSp4rgDblznbtH76jQ37BqnxgEHYbF4uu4KQKMla1o7840V0DFAGO
8LmYPi6YKjCGpRUARL91jnyWAkUMme4E/JtlO4SnUbUekvySh8gwgKx5TD0Y7hCZ9mUuSGnaFziM
i9KW72Vv4qHsoeRlxvfhVDpwlIS0YV8ehep1sCAM3ggHzftGrQ9NC+6x8Aq8ygcgawDdeK2NfdqK
n45qsnpDPwWceBH5ZEItpIs1O694sgx7oQ8Q75CQupQ48fZJRTjUh9AajeRXF4zVuY7qrUd6WzVZ
KeOnwgSL6ToG9nADffU1GOyz4/0CBRUe1XLiIrDgzAOZMjyGj0n37BrQUlrJGs33gMdmUL/7OgMl
nIHMcFCIRYivW6Ahsw0DVXuJHEbrqMaWNSLFghqUudWCo2jIvlituGON/WSpyUuVyHitlBAMWg0J
Ck9BK0zq+E6BTglBZPIl4kBpqztB5pAkFThN0p4Qf8eYWgmU5lwpDqNi3fXYhW5BBnGVfjSohW1U
ab2NEBKTjlSl21JcaZHRX1aTxlvds4ZTDBSW0lguI8vS1u7YPmlxRqBqFDCLUfpZGCSszPw9Cotr
ieHXLh4mdlEMZ0QX+zqpG6A7FKaqkeSTbUdvDUk+ZptMgWxKxizO/L0XtlMArX81LfivZCu9Lb3L
q4pL07LTgbdNpSf3W0GGBeKSQuxao0g+QBqEUOnF+McSjNy7yLwgMkeys1EVZ9vetcokQZM0+dpJ
zZKYn7KH1XZy3xRk/IKx6aiX8cA4Bm7YpV9iyEDZsi9R5C4SikCVWfHVdNmRvPzZM9FVaMjbIMRJ
foi0JrFUvg9bKDSsprZ+IZAdaAL1XFN2h1HKIGbrNhybADdB9eLkwtgKtSk27ZDtxyKEoBHhdaDj
6TZ6TA6eJ6pjR749klAawqh/tlJ4oGr9haoZ3386IjZHRtYNqvAQZ6TVWbfiLwu+sDTaDfK+5bIr
UCGv0YFdYIQZIDbQK8eSpxgNMOxxa+CeLCBeHSddp+YUf2a1eRzbvRkxksZB9pxao7GDcxYyhGFo
L6qpJlSqyqLREnhbdlQS12JmhCZkuxY+j4XSCf1IvTFBM3zBMssyn5MY2pitpe5SimWqoxJhdkiJ
C17RKpfTK3mJez4iGniFjRibOVwMDVB0xQl+7Utt8bd1tdpCZQ/LVl72YZX0z6XFb1yYfKQeQTDr
PTwnKkoylmxfTMfUgIInJ0lS8uhl9yopFJ4oCt18K2s/qvA1RhJh7fLZGga1RsEQqk1Rlk2tB/lz
kOCh1+4EC/eFqiTKWm9EuqVYbPhmunGAYfp+y+cVbypeHQ8JrlA4or4gx3DKW7tFNSHMwFNCrUgH
SkQjAgJ9MNJJ+SUSDIKxlfqeG1azsmVz8Kihkjh0dKdEwIK0uZW/6zWGarATru3E1JWufI79Vu7g
KbVrr8hxlgaDutKLYtekxzLlSTZdWFO8SCiz5Gcx1Aw3PVK/tg6zk7DC5JkTufbee+abqv/CZ/a9
SYt7Jw/Xpllcx8pSD1UAsbxy38DucbXQLQjdTy7KUqs+Z8jEw+jOUrr2rqPGbMGfCv12XfnKV6cU
EqhCqS4Z74AUCMVex6P84UeCmg5lryXIWGKNkVhkIGJlXbvVM8bKpB+iFdP2PjTc4WBBxVkELH1E
2hDMelm/wYtnG+fBIw606qaUV10oBIbq8Nz2CFRVKlnhvvxSt1RErA7enZdWyAA5yOv08chP7539
qv4aW5TIjF96G1wlq30WwcyKbdu/CJ3lQANfbeFPauvhrsxMH6NGWAmZQdmAWKWrwPNm7VfEI8B0
4xPaRC0WH++dJKGfY63FCKk81SQFMj3Gr05PLZIfxhdcisi2xnWyBgvyprB0L33cBns7QLg8DO8V
gUWRNFG3wYAxW2QO+WutZc2HahzJ/zz9qRrd97pViVisDoPQKttGabbqsvg7jHKXayGXKJKVsW6X
D/xGIU8VvKIyN+Otb2BcPRarSAl3iYq2UOka16JyQvynebaNAn0kuIBD7hx5jtKlVsC18esON0qo
WQL5bNkjneU3b8OQXZhhQ6JgYwGpJMAFPAUHkm+GMKtOMMvI+jthflXH/D2swILUfvioq4679AtS
r36G2btfkDiBQNdcUmsZJMoPcu3dN8XbUX0Fxq6Iu7aizDb26Q+EzTU8yVgaldVdMTFzQk0dtx6q
dpfZ59Qk+5Yojn2Ym+Cp/GhNMg95ZPHbVvIJ4YJ+lwAQX0RAIEgQRRupOCgLlpgN5AXjsJtrTyEO
TjwH6kuV+91KQ/4W29OdtOCMidF58QIfUZmSnHaG9wg62yxkkm4kFlqUfVbg+VY9tXY+bnUISGuc
Eu/6SHjUjqnOoQVSbHl5YBFLKEq1hPurUYkjhGOMtUDZs/LCZ8Yoq+auzeVDnPIHTUf4qrlW3tVO
nS+iAElKrgcAr2AXuyy68IJtJ0l+0owwCr93jYYmqU1ZPmy0Z8MqbNAd3/Iidbd+D8E6Q7qstC8J
FbEVFHbgxCDn3VzZtJRYtVipVhmiZSGkLddqoYZnh6hs+k2SFIiHuXeIkp09i7UKyzJwsDkO6UpE
PkYDD+3kOUFO/5MhFzE2W141o7wv8K3YBBZKHAP1T8G85MX46ShwM932GrqwxgPTaFd1mngbJUb+
rdDkL9ts4R7Wzz0+SjC4CDfsAYRtNTA+G+O76OWuNFBnDX/ZFg/omEy+ayhpqHZN7IdFYY5F87Ez
8i9lBJii5uHSq6c+qo5OCcIHnuYanPkXLULXwHbED9GW8OQNDWk5RzeWrm6fdC9fxNRf1q1n7R0g
P4c87L9oIxQ+L1eotmf8AWzxjm7AtvGVJUyReNO7Mlx1YfyEQgR1UxsmPzByMHjDpTWoHpjC/epf
QaAwqizdDrcfvV4pbXlGeCzeAsvYD617ySsKxDa5iEjrgerY3BMa1EuSmj/LsT8L5A2IUle+6x8h
JKcLnk4FQFC1iQQ8rWiKzqijXKzQh9IdVRA2W2NXmPVeQzGpSfpHZRi1cwMWSM9NpoFghy6FSfBu
/NQjo1mkaEUoGPWS54qYDPi76cUyKQA9ldI/1tTSyLm96aKuT+A/Ge2xZlfq2llVY7Z0BC5XSXAf
YwC19Bjrs3JbCW1vtTFTeaTq61jLv8VWALWuh66kKz89s3nDLPd7XfojT7++7Qq+FxF0S3hQ0cYa
K+RqSUKGYbJWlHCyBYLPp2dIgghYbGQYqNia/JlbMMsAnxhhD2EdfuH7f7C/l/AlVx75AtK0JP0r
R4V3yLLK9H72Vf9Q6fbPPK5f5FA9UoVAhTRUPP7oNXVn2GWFy3JAaBN6hzqqAufaEsgbqZNrbpOM
BUt+laqz7RrHvNC+a26HzFIKTmyqZqW1B/AlloiFpfm+7a1jWx4GY9javEEp6L2Egdu1lFejCX6V
OkxstKz7bYbPYOfCni9/pnb14uCGsAzT7FKIjeYyczKmx+jX7RLRYgKbfoc721E8QYE9AFKnCnxj
CFQxLY3X5kRzYfB5t/WfFDTlGp+ZMwY8IJc08SNOvHvIwv4BDaFDb44zofycIxBG4J6cLIQCo7RI
tvVg4lyekCurSfw0qbXVut47VXWOyXpVPMADW6tmxusfiUPJotSrCwWiPNIDiVPUjPAQycKfPopr
kBbqvZEq/N7IKQqLLA7hLYswy1srQwcFwneOZDaWfZVO8yA+jZiYPfl5eTUwhO0RdeDHCFYdPNqV
JFu+LMn5WQjmLgrK5ctgQEPPNqJTaBX3Hlq3C73PqVj1FDH6JCRZFW+LWkGgJL/Uo6qh2txuYE0g
rxYRlOXVLkuR+mjICQcpyjt1j0mxP54D9KuXrl+kazWvD54M966nAlQHcaQhwLhGv+YlYLEY9/Bd
2ooQoPbQgSPoRwDi3aOgV4QIKzg4pK+UQX+z6uIi1HqXOPGwrjXi3biGHUJcrSzTONsg+XetPeN7
Lo6ewajZB51NOeyXA8YhEyaKla3z0x7qN5JfopDPVFC2fepRK4mOBotS3yOM6D39Yof9xe+AVHcN
aA9tn3txstFID1iJde11yHCkp8ptXqgHdGWQNiv1l6pH76YgYWomyKzULYawqXWXjsaja4QPgjFl
I+1mG5Xj1sm1g8tMLmS4bDIKZBaSSWFINhIKXAhFQi96YwWMkiPpEezk4GIq9IzVOtkHGVLVrbax
65qohGSjk+ILmCvxSfTluxu271FFrSIcF1rxEBdNw0szQIXJXsHdvwe9+bNps7Wr6StDjfOtqvTU
ywaEDAtW7Zb/nZQsBXsIZCTPlIuRjU++aT+Hdr9TdWMPKbNYKbV+CjplkpcFo9MwIZoVXNvTL7DU
68nH2imrctk6YmMWzLBq9x3I+jWOvgtjEjjAdTWK76GE6Xx/2cvoOqsS6QOoTtoXJytBIzlfcYuD
thD4JwWZhAVAuwbgbH8yE/kI14oEdyK/qGV7atzsMkv5/5/sDv4/MivQSGfOv+CHncO/eRX8v/it
it5+Nyv4uOIPrwJNd/6F0InEL8vG9cOaDFY+vAo0W/+XEKqmOrqps1yyMAn4w6rA1v5lCBKMwhbS
NMzfrQpMTpkqXjmGYdiCJ0L8X6wKDJvf5Tfnnenn0XTNpOaqke5RpfHJeUdiaoWHrip+sur7VfZo
U/ujGdy1TRyvnFIb34IQ/QQI1O9Fyvxn+ZpxX4ZVuNdsu93i3rTs/a6/9yYp7oZpHKEgM3ssGW3u
m0nZAjffx3njUXeB+5jAuEP38JFloTg3przatkadu24ddP8itT18dFbkcGgEeaWR9AIsINCihFbe
ecwXLmmX821j57gTSeJ4wBqB4iwrMA2r2+l5b+4z77WtrZxcUCfTTebmVHefSwpoKEgqwMr9QntF
xOQO6dPmJ4HwcdCa5utQwm0Gi4g7HGozh4iJaOuZdfAo1HYEXqS3a+zLmVvVrDyzvi7OonbznZu5
X25Nc/u8ubUVJMcqsAGHuV0JrOrUNfcKnGigb0XeH9NpU6F7dpwPedLinVMm/9YudbBe8NhihGem
3vPm4zjrI87NNwpkty/jrtnZc3/z46o07fepSYxllxSpy6yq7pFTIo4ZFAS+SM4fqT2jQOtHbXKM
Bo/88OddN0iSo2CQ3DtLw47W5WR7ZE1mR/Me6K5oWMiqCsncRev5RF2QKktNtJ/UEIxVGZXFV7IO
Opm81juAr5OvebRETDr/6ri5t+2BXNpob975/ZTOGWzQvhr187Qk9STDRjxrekbFIwf+Qh1wxwTi
beZuk9ZElgnjwQ6t7rfLC68VS3KE6GbZjWmvKHUFBymL68fhbOlkuVR4EpYdWwvQFAGgvFiW7vKC
5C1PRKGA8HbkxdYy52JOG8fSjn6jieOtvfFT92Dr3v3cNG8o1joXCgjtKki6P+4Bvw1pTBAxmyoN
u1MzbVrVbE8waUmh9Txfn07MXW5tVQAEEeALouB2aB8rQ/hb0Jkv81EzTgCxeffzsa/EnMIShvJS
PMEpGspQt55Yjun+ymz1iVLIfecNXjJrl9r5osVW5mHeoKe3LW3FvkvSBgRIrtXkeoIpGxm+T1JG
g+onb0YeIGiVO94Xah4G+oU2yn65P26tHsV5N+zyox14PYLHDlLnaq50X1BBcEvADoly51fwM5Vi
0Hag24PrxyZOkbWItcNvTdNJRRZwgSI0b24nArRBr+963+Nc8ecNkrBy12EaiyWgEfBQdSGxIHSe
Wn6hh3kjdL7nxmLlcmsL3PHkhIpxTpAUeYBN25xUqXxchCq5t7cBAi2GTBcnpxnTU4S74HQQhOBI
P9o/dv2hEqfBIZWBAOofZ0DQilOIuTDZm0mpfTCQxCkr1b+T6HxDpBbnkCjj3MSFf1dP7SDjaHcl
6/p0iMT2o1+Dn9PHeaQz3g2KTEMLZVephfpASnF4sIk12P/YdHq+9aoBDagi0j7aRpvRMXLLUzY1
9V6SkqGNXm8X1T4p0E83JZU89c68FhVrzeBr9NOrjOv1iKgbxHCOPpoiCKwhJi3L+XC2Qp5djv/s
e2s3h7SC9oqijME7jdoLBJZRYGjchSCs/N5MfshspSjx+F2tWf8pTRKdJf4H5878Y1b45w5muELt
w/sHdztN/TzJwj4woOtI/pvC0D9PslllaTDhR/On5aB3WvMXP/VGqZ1002mtjR2byK4n9RdF19Rm
kYg8wtVizAh/+Ss2KJChaWVePDBVD1prZnt1gMCBaYD2MLf5CKct7D71DyAaTEp74T4RZST3aRh+
RwIazzWVWHr03iKdJzRmNXefo7IwH82brt3HVpM8fRzk1M38MbjWfqc8mbUJfMtxGuAOXJxjY7hM
07Lcz4cq8MrKypwFJjrpJY4ncOIIZSmP1fBljNF085PwXVOD1yhqtC+ZFRjYWkZo92nylPgU5/Iu
VK8BRiTbMjaCg1u12llQX12TX02/aNCcFn7VR9shDhBlhyF10CnJA9ZqxYPSsEHxG4m5xHaxMwun
wza+S0YsNqajuZus4mJFXpZ1fWWLh49ue+TNooWvG5gWSiQU+gk75SDJ9cW0ofmjD/XdxYFgwdM1
XkcKEkeEvlz0hvvsu3vX2dokAYam2BjnhD+sku5+CyL/xhJRnz2ibp6IgkcBmyrTRg3HRLHN0T5F
Znao9wloeu+9Q3RvFbdl9IA02XjPcigKdcwwi9bpF2NdXC0JAn5wq3pthD2MuhwcuJ1iTdN5YX80
ipgn4E/Tc2JRBxNIRYNj0LooSP/FDX1u+2Rqfmu7XTtfdjsxH/7HNiJMHak5LO8DPV3nLGrOuYgQ
6DSlu41a0V6BUcilLxTxOtjNo2Pg+1t2HklCw/vR+IlWpgvPME9ItBkH066MQ1eqEirHdOwTIgD1
n1o/dudWqzarre4Hp4/uU8e53dE7BFWDBtVuFB13ha7iwuFS6HXwiV5hlOO8yqy+DMgu/ITev9Va
6mSJYyVAMTv1LtbRverCtsL+LuGwTpBpn3f7uLiEuRWRcqTf3DS4FsrdScg0F9kJU4P5vS8i51Qb
vGsjZsvrKmsxGw7ViKwAG1bxCJBlRAWlyCJ0QpXoXgo/ocJuF9jZ0jb3E0qh7BJJunk+nDek+JVD
Ew6vtybRt8nZHhEk4E++0stO3/EpcPFy0NhRiTJDb1nHeSMMBGvcmPR4Ok3xtxPz3txWBQ0V4b87
3ZQIsqFCrVDq+t8bznu17lHUtSrjDQfc8oTIzU8R99od4BLwWjF6BYYXPCEM1j36Q7ZOQlN5yLH6
OOVUNZcaQoPfLVvsXE/qL/YIysZvvXjfYVvyyOTyY+6gR6D5TbN6BMxU7MUA3Qz8r/JSNnILQ1f7
7rheiEmv012sSOYwy9JxNZ+Itx7kQW/UE0gahrXMXPLI0YD20GDpUCNNX993lQ4U3cApvHDrK6kB
9VwIy0eVQ3GQFsPPcj45b1qlvA6lpp7no1sPKEpcPl315z3mHnqaYsY13aMOPdwh9ERfF9jZkjuN
XHn42A0zTR4U9ONTtK7/3O2vYzcoW7tBsB87deXZbf0R2TZh7gxfKs+qgSOIkMwG81mr7FdkbJVH
P0qVB7JUW3Pq1QLw3f7TsPXX9aStMtGZ8FWkamqOxbqW8z/eHv7XyRVxzR6EfJz+jHSnvWY6eM4u
dKvveQTGNyqpKQDQDpISLLnXnsLahiXXZOJQh8qJkuyYLAOjV8nDkW6aZzcZxcahgi94CBAgczZh
3Q0IdKO5SYquW//3H3+2O/1t0OXHNwxT4BNoYtIp+S3++uMPKHY7o9W770oXnguwVM89BSeszYxX
3Ciafdp5SCMbhngNVVasbVuwoGDB/FRkyX50gYYY0gh2QYbh1nzoNtl7TPn2akC0vMdqFS2d6Wqc
1uAC+/52vjdqX/eVim4ryaTuW9AjAugleXVUS1B8JGbY/Tiu7T/2IjI/yQSIq441FuioNaXtKkPi
rb34MCJg91uLsKEK4Ypmj6kYDMy+jeQxgL33sYEY00FdnI67UAIgz3Vt0SYKKPBp9hOutw7qWr4K
za82vZ71FBzy8pF36H3uUPJ2T/g53OrH2N67WRltKrTuvsamXIrAid6ATmOJ0DPEmWOtfxkdVUUG
iQyr2lq/H4oBnHhoKI+JLbxzqAX+ed6bNz56EMhay2bz6UQwesnhv3/91mTC+unrZ81rqMw8BkWa
+fxvTy/MzkF1+tB6bytZWndmQFastcpzn6gXjDGGB3DMbKjOgFXXfXiyHM4nYqVeh1QnP7p5VYde
iYfyqoWyK2p0e0gCtS7vQyVycSUjnaw2yXObIQAt8Lm6H7QckxePWnAbZ3a4VIHigloJg+18xdwR
25oXxlfzOF8xt1sLJL7lxy1ST8j5rvPp+Yr5rlDWEcqaPndu8wdcYUKzQIdv+mBK4IfCqzaGUZgH
LaojnAHn3Wkz782bTvrmoUM9BxT3tNuE40pFvGnXRFH6D57Emv7vXwOJL6E5Biw2aZA+++tbqAdp
HGHcor/HOXlOhO+iC3JwD44M4oOde9Fl3rRYxV3CwIDDkVPhndvmvvNeWdvGutMc3BKnK24n+qKr
960/vH5qhzoZ3eXd46fmaPp03QtPdTb4x9tt5m4gp4yFHmPdNR/+tjHaaF01ICB/a5t+jgoozE5H
JWHx6QTGcfh8s765td8+DIO0rcSo6zifnNsDgUw1qN+Yek3REvr7bOrJhuXj+PPu3MG14OHCtaPv
b7u/XeYbGXL7/3az6QLqE8rKyhVn1ZS9fbbUWJ7nPZuivmj6sxk2j0HvPRpeKU9Fhg+f7Brk3P2a
GoOe+fI0n7FIQ57mw4H81AbtiWIRhUgWO4rffal07WV0Ku+BDFR/Z2c2ZSdlVL9CiqIsDCPzNHoy
fcpj/Ti3s5hGHL+W+S7xA+2rbj0Melu+WmSp9hSoldXc62/uqqXF+GHk+xcf399tzHVrcsv+6/jh
aIYO7szUmUMYz/764CKSoUVdqyfvJD34hi0XfbSm0eU56vBKcSmDzEdZiJLcyteTeE3GtV7Ojb+d
6cJd78bFeW7C4iNQVwK7WUJQ0a1unfvRcz76VJianAZwFrXvNluMKpuFHjUoMPT1HQxTmIOwiy8W
uvpQ7Zz7uSmtU6yGTDTzRCrlvT5t8tEqN0mIvNfcNveLatksVQBM27mtAz6dMB/vZZmax1TrzOO8
d9vMbXgDpBuGaIwwp362jtP3x+7fXffbaTPqhp1C6W8MXPH5/v/x426fXlRMibBT/64ralr2IeZv
dBzVfsL5pgo4T/aCoHpuIxOlhb+2A074o8fcF3w9rkKZmEIT8si36z/163AjAh4LPOPTCbiXLrin
6a6VB19L8tOiOvxn43xHixQZ9kH2nd+Y4uhGnTiSogqPo3OcZPYqytq0zycl9HkQLUZgfvS7XUH2
7d51Ed6+Nd0um+/pi23gPpLdVU+Sn2WtKnX3XOvmV2NKfUe9hV52Kt6sNgScbvrFFjiac0Wmd11a
sviGsAYsnQEdELspbPQAbHOlCNf66pComZf9VgyPTvHV+LHXu2hnF2G9A/y+6uLCxc1j3OXSzp+V
CsdMat1fEzcrnkMvyk9N0Q7kXDlsAt/eJ1GpIzY79aW+ui2bEQ3l6WxX7hX7lARZsfTTprsafVju
B9UatxD2gkes04EN2LH9rkJOk6jUgTenJKEE44MsRrlvQ4pqZWRMM3ozPuTCBtYYlspubjPDarwO
GFfNF8xNJPubTeoXDcqB4fgwn3A9A1xa5p/nHm2f8QuS4lp7sLSXlhOSJR5KuJwfI15v9i1CR2SB
Bq1gKc9IOW/ms7eR8XYiYm4xdfLSt6ZuvsltQL190q1t7g3g/Y/buzttP8/b3jgyj9cO1e15Xv84
nmb0QTOpaWju+dZ0m/7xIPu3aGDudwsOPt3udi1/Aghf87HQOv8fggXjr1bbuPqZUENNzTRsTbWJ
3T8NuYrmKRC7bOOHZyhoomVA0PMgandRInNgVNOxE/g+qg1YPqIjku0+GmUh83M/otBXDxFi+77h
X0d1xNB5IDcyX4JUDyh3AIlL1s4hSIcE8jMR+cpQrPAyt80bK3asbRUAyJxPmNNZu9S9bStHd+j+
IZ1oTNHPXyYZ1DFNa/qnS5PK4jQJ/RakgtiqSieMMG0pvb1uBfkpzl3UmovwZ48Kt0pRuMpPH7sI
M9e5Yh+YG9QfaH88Zcxbz5qPt5Dbm86xcuzqTEgvVglEuhXGbf7RxtR1oVdWex57w3myEkS1fVW+
plqa7lobllpv+85rLZq33K2sa5x58b3neF9J69//Q0A+GaV/+l01aLi2JBxUNetz5hTmOqwyXU1/
WCEQvzLsrQcXChzKydZ1PsLQXd+mZC6WsTIU6TKxsntP46udzyYdmJZYRwceIV6xiQpYv5E7usd+
KFxwSuzBdL206kgiajqi4mmVi3l33phDtULQVD10nulSlLDcQwE06gjWXt222Fpd/KAnyCAL8ST9
YlI1yMWiKZFu9Cup8Llm4J08HOxOZFKx9Zv25rZR4DbU2O721nTrNvcFu+lBc56uQBmJewVBe+dh
S/iFsBNgqQzSDQ6kyjNEGGx3hVsd5kNhaC+K4piX+QhN36If62enV41rU4z3RKDh7r9/TdrnMjJv
IewEi4BIJZrXtc/JSlfBJyUvTQW+u4lnYKp8M+I2vZ83rtnHFGjCKz+mQ1onSNRzgD53M1jpfYCm
+n3ZeMklQl7SUQqIoDV0wSuuJW3QBiDnmjezU9zLfC9tuqvEkgEuXXl3+wwz4DuVhJjz/eZ2BSyd
p2Gcgn/bPayxhq/fdY6Na2rHLKzHzeSe/RCHuMUEMELfcIxH7T0TvyTguTS25JveocTkmY6Hc/eI
rQ+AyaMaAU1sSxSYockgXflniWgs+FENLfq9RFRaD45jGqe5RDRgJ36OteJvLwqaGomngAvs6YL5
vorsm/P0KbUfa/EyH6LfP8FUimtgdt0yLzIw3UnRnMugvAsitX6Ym3gphnXhG9F6PtRaJ4NXGXt9
tioG2zoJFyRXlGfXzgic+96Qjx1v1WtpVeOm6ZnvMaCxXgu/Obcgah97bNguZSfRU5ja26QP1mKQ
KJG5oF8AnAQrMnfZUYDIs+oO4/c/N0D9/zgs6/6LG7Xk2B99vTWO5LH/2OiuMI4xBt9Qzr1K7GMz
Xs1tc5ehToyjX2E8EqnkCsoQ6179R2m3xotaF8MZjSYK19OhouT9pjQGa2OVgfFSEhIsujb17v64
JvMK8aB5PhLRnV/A8ioEGjMy/lFZZ5R+1G9Bki06S8EuGzfJR2sgvaGG6bdiMDHECBRxsLt6wDqp
3SXUXL4ZVF/WuAAk+6wJgtcQGMLcP0Hdh7czF4SUXA4Vd7r4a2owhpLIbZb/8AZquvp5JuSts815
DnSkLj+qUL/NCyZ29GXSlNl3WbGGM3JpQRdgU4z+ZOenhpu5rWvykmKiCvUNovfp1s+XeXd0Y/dU
dEZ9lCR/QGH12tYbGucFsY91CCnnLUSRYNWp0juJDBi8MaR7T9HLa2paTEiptbf9oLrOTbUIYbKY
GGjd2uYT5mjxAsftGRZgeS1KRAvKJNM2pqqzGEwMYBeUC7qj5ktB4RkcyXzoeXkIU6xE7Ohjd261
rEoHID/1/601z6n5hGEPwJET9bT56D1d7ZTluAhd7FNboZAoVdz8UfR+sENwg8hhSNUHr0SlIB1t
zHJCe9iEVeaf5o1Lx9OADx6wYpGijMuJuW3ek9PZ/9hmRF10dK2nW6+5KzWyAbJv66z8vFIpQTYw
OZUCrXERQ7FrEAfbm9PyzJ0Wb1ZebypXA6IyNQ12nF0UoP9YlMj7ualq0/hAYSL+H77Oa7lxZcmi
X4QIePNKJ3pKlO8XRFt4V/D4+lko9m2e03NnXhAoA6hbIoGqzJ1rYxXkx486ss0XeGKA9uvxsxI4
0puBUW3a0h4/wyg84MpUveB4YJL2w5RMTuMPYy1y3HbPfQ5/mrL2q+xHDYPAfHQCzAK4m86eLp6y
TyuG0lW01IIXySG26nrRjWH40syHDrEk6p7nW0+YGYith3If2sK6JHlWHkKrOegDNDdzPigmf5t0
5tRPmg3hLQzUvYgpBJOj4YS2rlTHcqe4mrUaAbickamIfT2kxUOTJ+1Vn1RvwRbd/9ZTAhw1pv/T
BgVDSlq89zXlIep8URUC+7JhbGzSIKJ6XhcJW0N56oBt3d8OCnn4pTw1VN9/KGPEt8SwK2OlW6ZL
FsrbBujt1IeSWo6Fq2RbmdvJcSYkfSBr+Un8qFne7xDA4KOTBO8sIkDdTl568kN3eiaEe87n0AVm
qNY6aZQBTb8b761hch4pf/WOmqXsZKsqC+dRnrnAEOF22Wc3jchKuMMGSO1c5zI/c91o7LaNHn3K
5y5WHaCc5YBsZ9OwmsaSuqd/P58RvF/7drAWWRyVvKNA8mHz0z85RVysAqFHr6lHordJsvDTLOwf
TqKW3wcU6B2wtQAHqyclmbGDCQ0bhfxZHtzKzo6xb69Vp7OM24CiADpH0PoRgafZ3QaU1tPPZQUz
JPfUoz9OHNxMO8qm26RTi7aBtqjtegts4fE2b+66jco2Xw/1domcx0fsUd5qqNNLJFLsvcKYavFY
7Z7lARsdD9nX1S7IQPlxla56G8GtHAuKsDiVWvcqW9hids+ViL9h/kwZn0HQs3QtVPHzwavieuUi
Q1nf+1obLBBMvE2Q1fbx3u8kzrxr7X7yk5SLrlbsOXmWZ/hWWSAC5045Wc27eCfi/Jw4RbNDCJJ+
jIa3bayM3BdB5ce2jb/J7jgyk4eEWsWNbHZ80BcxD7OLjU3di9dgYjxf3bhOsSeLnqwgUKYfCZUJ
yzGJ+o2rBWx0bbAZuJt7xFJ5EOBn6T2WeYakTPPEV9jSJfQIaA5on5AtGFT/jgMUDXPsMBcCUHqQ
hwRwCtTWP+1BoZg26Ktg1c19mRwO4rI9AI5rDhpi8F2bwsCvYiV/dKibXdZCiX40ADyHZvhOjncA
BBS1lwIoCJnVlndYkjpgK4YnOTPS1beY+t1XSxvR+wON33vUCf/7XoGLASqgvkeq0LVDn8Ldg6XK
qTkkmGvLUxywHsqyDXaq6WoHu/veOvxlas/udk5gV69VpgGgSPtoSzGaeFX9aEYeJvaGZat4LUaX
X2RYA2iYR72s573vW+pKjmKymexqsH5L2YTUou5NDdSUbIYw549txzpFNnP+YA6GQ9dggkVr5l34
0/NQZ/k9ddCqT7AGeNWX2IegFgGZep7qmhp+X/P5bnTFXnHDYAtTX2+pY02cczWW4RrzZv0F1qkG
q6Acv9aNemiFoXxJqHIlJRa82BR3PE7GuGa/HdcwkZJP366zk67E4UuhAr6zWkq2i9zMd6Rgx0Nh
8YYZs6M8aOT7bmey2WoO7rXz4T5Fob51rVk5wa8mGJF6x2sVeedBHoh8NweTEnq0zC70iSZzlQdF
mO3WIGBwkYfCyyL8/pqv9y55Nin4zJtRoW2VDA+cyDTGLxn2NQhxkpfGiaqD7A/m/lhVLkoyPg+d
MA49kh0YnAmVXxQ9ngkoF2d5pjqiwDJm/D0KHrPAYZyDHMWwsQVCIqYPsw7LpT6q1tmwh/pEhbO3
VMq6+tYJBWyunX2OQSs2NWzhHWBF/bk0gq/6xAoYueg29BpxLsZYYHvDmU68b8Um28bWmI0Itkp0
yhHXjknnBZbgcUzffUBePNZWRV32mD/IAdl3u4OlR88OS7QHU6+PHq8xFLrRJe5L8s1wY27NsQ76
W9MnVL+w8d3txYCpxCTGQ1P2FREhJ3mcyq4nAq3yT2e7vLDboX2sGwfTE42S0zKigjDHRpOYZAbr
7t9NfLx7MOyE9bKvvlvwIa5ARKl6EX12hoktYo6iGCKvvRmqxjwUqUo9FM5sDyn4kyfkGsZyqqjd
wtOyeOCbm17Qvb/lUa7ujLklu0g/p5fUaWMwbbGAQ0IqnF8Lw1mIqa2rzb9YUZ3c0g6vwHenh8Z2
1A2S5vYzzFLkZHb7okWdcyzVlCqerOo+G+iRi6GNhlOk29Nzo5snL3PbTx0HGvgqOuKR+XL0O5Qy
5fFTRYWXTNwToHD3MlkvD06Y4/wy5+7lAM7v5PLvc8zUD1e5Va01pTWfdROLd+oI31O+n4cMuRWu
EGHzHht9uelDxb2N8qekKqzqHZaejKoUkuZG5r6YTeU/5hW6PqrBT7BvY6RYhQ/RqI5PhU3+em7J
LnnI889xsI0LVfv+46R45S5JvUdKMKMV3nLFzq/q+k3PLHPRZMI5yGaqD18b0Fpn2cp9fauqVXyV
LVdZB87QPquZjcMv0DujtO1jPfb2cc7R4Q89n8q2PET94C8qUafr+0Q58FezdQoDbRgFHH/ud7/J
X33/7Z5NRQ5U7VsMoVDbXVo9iLaGoNorIrCSrFPWzcvIpJJLTd5Hu8VGpONrZRoz066qL7iHKJ+1
Z4nlZBjBFdyAvel6dTyMaUnkHVbrRhvVZOsPxLkHnMcPVkk6XvAU+RLgWCgCpXyR/VEY/e7PtfRC
FYt/1buvTRaFj9VA2A1utvjWWNWZCpngzfJrFus5ezBMkMY3QfxBToAdNj/9zeESjTGeqFML9icK
6m85yKEBbdoXCr0AncQuVg1h2l/tIY5v93bj+EegZ+XzENTGzmwdCMd8xj8n8Jvy3oZQ/OXQTCXJ
SNM5lwai6nz+V/WpuQ0LHIhIbVIFG6MFlypweZD6bykVl2f3gb/m/dWUkyuM55auPQSr+63k2V/3
u/8MnQU9yrypXEU2tXhWMQ7buhqbT1dsiq4F/W0bSGBT/kyx5iZfCPIsOx9sWlMaExqOqlrLaZjT
Hz2CKC++nUbYD8OAjppRHIbeEYdIpTLz3gTiJg6Jq7QscOZT2b5N/HPJvQ+XZJClCSbq/21y2Iho
KyzAUhr2dVFi8CnQPe2lrePvYWnlJ3NuidG1lmBUp22j+AZG57yyQvA4lD/JgBK/Hmtl2ZTB38NQ
GE4eqsgOb0Em1yPyFtfR+y2CdL/g1qam8FDPk6mGVmdaXrhXOnwg04CKzQjnwtvZ3KeYcfXLpIQL
EYR3NGyHbcl8kM37AYde89DgqzjPkoe/Zk3mYC0hC/fI3Gaj8qK+JrM2bkRLhJyvafeyqTWKyeIS
bKmHVcyLDbgU3ZXyCS7WXVTG5C2jItVOoKnUFaS5/DOtxD5MfPvHODgUGAf9Wx7YgHUFrJAYZ/BT
S0khdtojosgywx3NyVBo+xD/csNWsHXqfh8G08T3il3Lg62lwaMcaJS+uajwcuZZY2zimO2MGMgT
tNtTpb6kolIsDCrvfmrNvgy99FcXhT8j1SVjpeCLgLx9OoUk4/Zi6iWosrwiTQyXEy/ob+mQMoOL
WCM9NqVnf6i1OVewW+OltRGSG4O51iKxCX2vhjg/Nd8qrGlnxXNUUfM9ZFV0tmdVn0ZZzghC5Ana
Z78Abq9/ayblEjaJ/woY0XywVJP1a6KJV9P1r3Vul18Gx3qd1Ky4OkmXX1UH6gXb2/RBNuWAIupt
Rk3GWXYpTkb2nkRgY1B33qJ70MDDJvW7ANrzSmVoszG8YNirUwKgal6/xxGF8mZxwH66+pF1uB03
npY8pb5S7fin1w8eCfOXsMFaT04BLfwANQwwZV/aK6CK/nHydDzReN2t2m5qPgG5buXPJSDOB5U1
6rW0hL2uc78/D/b0+1Ag7zpkAZ6Cf/o9d8CTtotR+Fdsm+AL/Wfyfc7Yky4osIVYtIn1FPlY68ZD
Fb6x1KM6fQiBLMmmW7t4wfGfkM0Jy6BljO3oXjatxIAnD4HkQDAtfLMa9A2VloiTHI0a/4OAtHPm
URq9sQ0+l4PTPt5uRKI9yILkKi/UDHvh90321I4YbsqXd0YKq08gIsqXtuxr+5isqbBP9y7Zj0hu
pu51oMl3bPji5mqKNnxArvkVUD7yUcqnqx1+Cd8RDk/bFhvJS1HxRakKg+TrqM3F0bX3Y5xLJsG5
sXYz6nNLJPlLlFv5Up2q9ur780YQQPnR9vv84BG8eCi1vHkiqq5i9ZDEK/Aa/sr2R7Q8FVrr0rPi
qzx4bbpTUUKdb62oJk5rKzitpcltgqtY04MRQwVyGuD1LTw3cEMnefDBjsxAdNqj99FN8WaqA/+t
wPXr0NcUlZm40bxF+uht9NzBXn1uer3vLPl4eTs5Koz0R5mb7lleauFf1qqEywh8lFcjtW6TIBvo
x9JIYDTOtygCO93iuAY2rAnWvsnSZOpNceyLEcD/WDrVeuDphCNJ7WrsCqP6qMYFVWlyqPAKHDPm
+Yb8E2RjqYHfx5WyZiF00Vq328dG9iRbhRU0l3/3q3oPmFH26SmOb/NcI9Tr2zQ0q/+4h+yXXUM0
9kdCVa+FCuNj3gyRxdLXXUsO3dGz6H3A5lb2Z+qgr+2CMlFv7v/3fNnfYZT7IgK2HLbhH9quRUU+
n+kZOC49pVZHSQiWD6MybQvAyDMJ//ei0zJJbkx9dZBdruN6j/IjK/x9Q4ZvV5UV1nyd6N//z+Wd
HNAb62dZayHron+tJ+9LwTbpNWLPGGzW9gdBk/6TCHi39a3YWztzM8Qnk/goC6E01k9BTapH9huJ
xwdbTLy/VDt/6VjnC/YbgW68KmEWUeRmUl2SwQ1MdOWL8DvrCUplco48wUZg7rddFnJszUsCWh4+
L/Bd9z2IkT0fPQLdf+o2ag2TEGibzVYKXVlvKI8+6F7ZkrUfZayKzdTrA+bhFH9kDsTgKW7rNbXE
MAmE/iggiD3HqVOuLE8A8qCa9JmguXqobLiuMCHMZznlzwUDck62yjESTU/NXga9Xk+6Ez3pcysR
PBOLLH6JlX6CQuPsO3sibJc3g3+GCoXjapA9DpZe7NE5ABNMmwMkigXrh+Y0znI8edDnjVdiOR9+
39U72RXPGzQs5FNKK3hQovgEoSBM9rOTDxROCUYcRYtWg6GIs4BsyvghZOtTVNr6XrbEpPNAdd2K
GjBMfdrBf5YHJJ3vxmBXlBV4/vOUaBAbTMNZi7nZ+qxFzFL5YiYNHoQBjBBWV+OjnFtEngdeu1Vu
dzOiOe7swDQnzao8G3qnP0/fh16FoAu0YHZAibr90PTWxhOevTPjtxx9zi/Vp1bFs5oPWNjBysnt
H3ZUmys9ztheR0lDEsO0z0Ar6yfwR+JJC9tbV5537MfnGQ3G1Gc5KKfNXa4PPsIdyy17PCR0lAO7
RwfapsAUJXpWhVoALAsguemz0EMO32ZW2jStBgPHz39cKSdZQfAj6YE0DYTVrqI2njLTHD8mla0+
4aNuI5vUC3xJeXg91gDA5CytIabmNsjOIzaK84E1DR/GqUM4/KcvD/JwR4a0ooyxwUVXTTERVNH2
DjHL0r6ODj4V8AfZlAdoaTlpJXxMq6KcnZzniQBfwnAjTxM0OPZSnsormw35zXLb1Ha1BTFVX4Mq
pP7WdLofSKM40btvmHAjBhBGfYHq1WOeyuvJ722khZ3yhdRE90PHRttPtKcsVdV9FmRt8NB2Fil0
2L7w4kRI5arJgqprp0ejV/u1LnLjtaOCIYPi+4ghovE60ErmlhzrqbiRY+o8cx4rRaLdxv73dXJM
mzXQf64zPSisXZiEmIdio4GVMhk17Jp3qMz7B14D5XNheEDtZzmTDQsEDsgCt6F1m0Xmtx5dFNTJ
TH9UJlEc+qQq1hp6mC8Va7NyMr7hCMGfXCWW0XVRAoVzduaeBzQ8BG2NHZPo+dKIOjT2kdXwAa2w
rJb3TmMo/wAi3kKNsInea8UWNwDliIgJ7k1gWvu4yqx9nXa/z+DBYojch1ujyGbhzzzlPirP7peF
Jt6w1EHEZ5bri6Ey7I/A0ccHOO6AXL3U/xhAUoa5mX3lNdWsdS1L9jaP5xd+TY82D75FEAIeqWLg
fr4IEaclrQqfWuleFDB0RM4BmMjRTq2pRyQcYeSO3xADqzGFNpKrRXntC3XyBIJVczrc71Q76NXx
eu1emL+gPE0chJ/goIVfBZzvGH6nbNYOf/z50Lm20Szk6W3i3AnU6k3jk/Qg++8HIFNPqO0otS/F
G4/9+peYYw5UNvxgydstQIOnL6XtBAho2/II/UI9mFEcL0tlOCfCGZ46JxufhlSwJEIoILvkwRrw
dg7r9iJbRLCHp9uovCAE6YLgBT/cP/cQHo/vtBqgKnFbeYhMdzx4oXiTrYxHCVj9HpHQXAqMQN05
dHO5cDMf7s1MCd4jtYkeoDxSUSwH0PWrzcacq4dlWx7qxE/QkANCn2/w913/0Y6j4FrppktBupVt
NUTEKw24zZupI8OwG2xr/aDR3joNl4XWGyz4qVq6G+fgeqCjVArzqNikeZi9hjiaPqStreFLCysc
g099Z0OeXo69mr52VhIeQRZioSGbIVVKule8ylaloN71KtEsJy+pDiI2YPzOZ/eDErmkSGQ7Jpfl
3mbWeCUfYsD0i6hstbWttC++Z2WLDMraKyREMMxw/5eyGdtWesj13FpUaja8FuGIUAiq0m2yMyju
sRsAlqS21b/2kYszhmd/z+dWTrjjHMfjmxwDfmtcvKjEJo2fkgSw1IBYHuRYakbWU+XMhmCMFWXp
XP0A0sB8Fy/njdfkP+XQYIYJ/sEEnuNoXMaAbp3MfJHz8rFdxIKIqPzZTm+uSLO7q7CtYTS0dv7q
9+MusUhVUi1QvE4h8cnCq89yzI2RAevxkBzlIF/zbIndRbyXo4oTFSuTFfVWNmeq/jofZueiGMSR
KN1D7pfRqfz3Aae/Tu21o+yeWlESoTYBV8p2rBF4BeGwagNoWyvZB2+AOVMzTVjoiKffTXmhHJdX
x22sbvzQhDtbwmco7V7dsxwg5sQrG0mPlRpHo3UHeNcA6hq4/fyp5s6+EtAkb5PcaLZ6mggu9jq4
nj+HaQjUkw7pfI/CDwIWLTko+5OR+DcV4p54AOIGFG4ezjUK1hf3ScTPI2wr2nlBo/zqStRtpHxn
jLSGh+Bgp0d5CAOE4d1N+yiPbttkt6Gsyq8wYWcex5858hSaVXZ0+GUXzjhckhnfq0dBua/MuH6L
Kt7ug2cFxGNoCr264k4XP8oWtrSryejGZ1YvbDVApAeYRPeiAqykkyCPJsWYn1jmU1gl42aMMowa
vBgOIEudfGV0RQEujM/cMnPItAcqebNbWxPeJczc6ZiZuvkk7+OWvMBz4xEesfkELrw5W6OP5Jwf
IbsouJr2Y9L8kl23/imFWRLC05H/CNnXuQVlvR3G8NCwi43m9SB05l1UMgX1JZioFjV949TMmzMx
H2S/AoIi1FTjJKeaVd+DPsXXWvbdp8mr/syV/Zk7VkdN53PfltH4xQfmqmiF+jFETrMdWpyYY2r7
ZH/g2xhdiKnZWmrVbjwTsjELlfBoVnG/bKrKfGizrruO8FqvobYN3cZ8kj2sUPQtcU4FXqOHs26c
qwDGXKveKYHTXU1EfI8a+//bKIIgio+iEI/D+XZhlvzskBKv7HZM3tqh2g15pj8ZbZpQWIjRCZu0
Zy2L3Nfwq+ysI7d9xrWd5AsX5APhisJuDnLMZr1/8ZTxXY4FhGtPOkwxONqRfnU76y2YxA/dL7qX
uArs59Le1ApQwSW3e1U8XzmZ85id1g6w4aLZyqmda2BxJuqahwWjGYSj45/76GMt7xMnrFf7iNLh
WtMvxrwzqubdUpnjHhD3xkm2ArUhFtQM/VrBqvDZi3xxnufLwWKer9bW3/OJ3/Z4uTHoG5M4w+a9
OFmIaCmFazm5g7u3SytZlH1pXnlJmVdwBXidjV6xAydnXXNNDy5jGW3loJwWaoMJ6Zpw/P0qq38u
KFZ7ktfopdFiBDlay/tFgyaurq/HJ3mNrxTu3p1/sDn/zL9+sGwGcXxMRPRq2512EZaocaIJ/Tdw
Kb88YUw/Q+MFaDI8XyyjnzRXnz6bKADDPRmIj3jNbCphTYek8AmsKWyCChSSTxHEryVGYdabX2Zb
mK/gHwbsrOaDCCCEeQoKmbwAgu+5LCT0yDrKlpzhVJh4eJ7ZgKXiAq/L4iOc82+O6VgFt8WYCFVy
i1LL6XdUA5cLPQmTc+cO+i5zuguKCNwchTxGvhecNPVTzrh1UXqZYDbLFRVZJpRx6kGbu2S/PbE5
yeNqWKlF210weWULkibV51QbYlWpGu4RteG/9+IFVHz5OfWqv+27pl1bUVIRg0wpioHyxiNUUSGp
l+W1mA+m3wBpncJyJ/sMTSPgyzYILP+VQrzi6hOERd0BMFqOyVkloAcKM6qT1XfGxZgPVm51S2xZ
4o3sq7XEuACTMC5OiB1OkOn7e1dltOY50p70mnUBYGsuL5GK84XPlnyjKan5MdmJdZQHxfUIdcnT
ooNbusAhA1Axu6PlfVI9tL+nk++1WIH+pxkG+NySmd1hRv6d58bPAVgPcc9pOmp+GPENLrpnCn4d
0vmq/zW3nQdNN5RfVudtcIeovo22bSyyJrOexzDx1pPi2MfYqLU9biAYWBZN8ARyYR9bATot3DGG
2vkM08zdaLE1PGhzUyF5ByXJencN39nFsMXXRUKSvYCGt0gn39haqWK8e0H+Somh9agPefwCwHUj
u+skjA9KmA8gM5kVGCDS8IY0/9+LjBI0rTUJ1FsEp0sNlFto6auyaQy+DRiNB7jX0Sg/2Fd+miqq
mg4o3rWq/KPsFhp1CaMQ9bqN0uoD70hcIofeJsE8RG9kYm5XD7pOGNHJ2sfUzfYDyZhPQjEQPNAJ
bdJyDD6NMXz0ezR5Co9RKLVQ9WQ/tBsNFq4+BzeD8LOaNn1slR9hrtksNDB+CjErYutiamv0lkfV
J4DSsWM8dZoe4adBdlv0hIDGzogBMorkhffBQaa58RnpNpPbWA8yOU5927InwfPWoHo/jKUAVThn
ww2qf6h7E/nFhOTxNI7Wh7xtVSTZGgQSUqb5p7Rrt/WrzzqFR+XYTbyWmfVu8j/JbPfEPuuaJyr2
U/KmUwmfECdpc1eP3yzMFrG0M8bnOAmNbUlusngIdTfc5tQ8HSeLPELSNt6D2oQmZQ1N15wbzJOj
Ie4PBFfBqf7uK6JTg2dwMc+wzK7bsB5O8GUawY6XGLjUfea9RNWoXCwvPcpWYpjTy8w8mYfcrm8P
RZHBAB1iqoko0TsWgjx91FK/6GumOgNZw4/MxXars5Qfvl8vSVbAw8ReZOP2YvxOpXUKjqK33mDH
RLPAqEKaO3RrzBTF86QMIyitCuTE3OyoTH708MgbNa0hvG2g1swpWFiHhu+fS93tngOkVTzIr1gx
0ugzoMoGkAM5poTlcArNiiJNBsM6YUai/Ui8MTnCUI83/FySWonRLMuO/cVUZealbMFcSxGYPlS/
cnXM4AeQVHNY4OIZjDhMm41f2PS/a6Iut4ZpoXkbDPtTFIRc6/or3+JhnYaUk/NoxfouHKmLqTBF
6uAdrWpj5Amc4EatDc5eHijfQJApT5nIaTHazr6aD3+P/2Pq/Xqjabvf18tOefltWEArDqpcf3Jb
4kZDmXRfHRVZiIMt3iI5uxVsCYTaIfBmJfwKoFtfVJ3pvYiKim+UMOqF8Lj24FExC4FN4EwXYw9m
qHa6F7MTLsip7iH0QlbMA4bgsq9vc2XJZ9nYdDmGllQw8DlM4e/k5VQ9tEieP0Zhf3UhLD2CsnWf
88x4CHlAsFttp2Uy2SiRee7Z63YgSISKoT36et27p7FExuBBhLZwhiBIW/nXBpHEVg31YovuRrmG
Pd+hknXTq5HgsqMZdUZuzRfvUzkMC922kpM1NzGwW1RuEb2C/EFi2jlX2d3kg7dLyixc+awV3nnH
+4jyDWxi5otcz/pFWa53loOySzahZR9MKv7xFuunrdcn7trsW+2TiNip7XzrWc+14OSE9UsyuM6i
ULt4Fjnww3Ut3rTF4K31uYnGTmyFnycUo9KkMEHZKz6ZcABX2LhGJR6mIXF9xfrMi/BdtUbrpa5z
2MFeVqxrfgEvBuhjgDEiXHa1Yr24JCfOZhm/pn3tLfSmh9kujGNrOS1mQyg8cwA1CHzj5DDOIlFo
UsFuStUE9QCjcl7cREscb8STbPWjDg8iQ3LpVt4TIuFyj87OfgyRAvC5rYfvWluxvcizLz5Y4DVr
e5Y3uque2xKjEzmjhCqnFPH3hqjVEkeM8OxPqDoc4eirCbb117p1Fr0Czr6Kjr6o8w8n1kLUYkm7
tww/++hNvLJ5Db22jg3vvgzJIfCL+OhSy1+zEtUfDDEKXD2IjwD9ChaThsSl6MJ1WvExj3TK3BzT
UM4xys79UPKa4ftvveiBhh0r/P4nMw1BsxuKcvJ67fdBTaurBZNjd+9vUF6m5tDsxhzrJIPP2Kcy
QWRH4/zLzxKczdX0ex4R0bMFYieqLpNN17JPVAe1P9gTP1jFX/jalHir6IBbvjmlvol1a/xlBD4o
2F79UuuFWKpj4B0tK4aJDAkcy+hevEVGHu9B84xL2RShjfFwOpv7zKN6ApEjzHxrgz5NvJG4LVaO
hncMZlPizdYJGNlmRXBnHmUxRN1yw18CjynxNqF5LaoyeZJ3KltqEIq6f0GmM76MRjEr3vgBhp5v
/bKwL+0wfEXQ1f7y3Z2pNvVPksGz87hWvtqU06zr0YTPrhHct8IsfxiJ8z6pyCWXY2gVXxNXbKnR
a35llbXrCbR8icNALPNITE+JHlHUrWTNPi/D8QSHugDw0eqvxpyqdSlW/Wm3S9Z/zS8eAT8yO1Hf
mjR1EBN4BZ84auJTim8fBsgNjxisIhONnY1V83tExt/tlRyDFDR9u8ppxAFaTU1Ma3RiUiRmIg7y
IIfuTVuPEFW5cMv+cU2eUlWhVZ6y5fVRnMV8qNGcrDSBnxykyuJMfAkJmxzWajf5x0jEno4VO3Pk
KFUtrx4bgwbPbZd38e1gFfBuXTxgqj5FrzoPYIuHMCOv9U+AWf5sk0JTxLELhRDB6jxFtYDiE3vs
SL7gVUNGXBQLeToG2nw65fVD4Xfn20jV+dGhw245BODN6T/mh+5lJMDy5Jn1JiI68j6pBl6cEaYb
shk1Qb01DB4Omt8F72qrGyuCJtNWjvKmrhZT0fYnOUpSHXKXoj5bY1U9z7ccGk15k7eM2qnBhoem
vGVP9mslmwHLm9stZRM6xINlVs6W76C6rxuiVQHlWEDK1Ghx75NnveNPe6sXA47y8+z7QV53b8qz
ex8Llm3tNScyPCYwgdemzCgINzr3sQ0g67vUcqV2MR3v/eYw6IssRTMhZ7C/dR/TWZXYEIklQ/Wf
S3G5h4qBvc1Czhv2pkFSludz8tCHrXsS85nmxr/PZB9bpd+jf837b6OIEtzb/QpsNuDTrxL80vbN
QD0hJCIqZF3PNM3ZHsPZm+bEqkOe3ibIuSTzsHx1u/p2qewT8np5+o+LSJc4+1LD2XUMnYxCAUVs
ow6hLuYyweOUBQE1GxrLSoFMp8o9ko9/BsbECXDUzZZy2r3fS2DM8rxAbk+o2l3I4cbUT6iK+8N9
nhLr0R7T54/Bspxd43sqZtXqsNcTb9h3lolTqGxPLtaIkVr45vo+bpY543Kq7LzNv7V1M9DRBSIC
hfqEb/sld/Ppa1DYYq2mebPHorx/1rXmQ/b7WFlb4zjUOqX5LPNSPQieslpTHnMXghof9mYlalth
2REa9ZbUowqtbgA6O1WNfUBleZstL2Fx6V2S8kU2yP1xVW8pG48U10n2yYORoi1GwstTRQ39RefW
c/B0rpJd9HVuEuRJPL5ZubLv+oTS1GB8xTqreSpVvXpKy+TNLMvxA2YCdMJNFZbqa/MqfKfDHqcz
ONeTrnuVWuff57YBeDILpgtl2u4ytgt9A9xfZ38FKArJ0k9hYLWuR+nwEgkUmqHK7gkzlOGFpW6w
bVmBr+SoUhfpqZ68b3IwrQyNJdIBXUKKC/skNpoRXIyxQ9FoVt5JHrKWJPfC8sfmoVMAeN/a93F5
5lTtVjVTfd+2iYoFrhL5qzInuurFZXewOmIV+PAp7UG2nblTnv3V56Y6pfREJlmIGSBEdBO9j2tE
x6Zzgkvr9r8PlgMueIinavPXAAUDcK4qjGvuA8T3gktm5vGJz8vyr355Tz8snkdYHTvZGmy9Pwqf
QPJcGySrfSatL3aWWVCr9Z+yH9lvsUmjFO1eSMScncG8e9ftzKV66H472Sfv+Weu7Prr7noYHDCY
qLfmMCUK1czAOiy/3XpJFpdUIrQjabq+KHadm8yntOVZDikVw6joqIclTx+8Gc4gvMyzqeP/hrpq
pXVKebZHHxCxFuXaKsZ+FtH9PGqyfug73OInPiholfnfiTF6H3U+RviIzu4pNHPfKlbAW6oduuH4
3dDin/osbZKDiXXlW+K8Msd/JMH4WGlK9I6W0dvbHThDOSkYKsHjqtJRN3BDvtbpEj1kfZCTh9A/
CdLRT65tk0/jMyG768wSYGnt6PaP0k32csqXm/ShzD//h7OzWLZc19b0EznCDN3JDAtzZceRaGbL
9PT3s2buXOfsulWN6igssCbalsb4AROF5CYhDaxRmjstMHjS2yfSAQz6v1oK7SNOuuQGWLh54CX+
7/M8XqexvnzO0Q+QxaAr44A+gikg0Bwea9Uf7SUAeqBhcwGzsV3hYsN9Ii8FdEVFxKcMwupJHrWy
cZpsNud6G7JzmwfJ/qjR2z/jH6PkCUlGRh2pM6C5/5pEdj9Oip0wOYlDwY7omHii2XZ4uhPgxcTQ
HKz6LA+jPg9gWNE4ckFy04DUANrP6cDYQXTkfxD5RENiXzlGREcWRX4ZvJ8tjkqrOYxYLmTSUWYi
//ekpOwCEFAd5UjFCDdtX+cH0xsQSIGgWukzmrRmf/6QYXvU/3Y3aq/0l7/VIUKnGtsjRNs09I+a
VYrlbF9ZyXHQ4jbYfiq5tcb4eIHYIsty+Vt9zICC0YBcTtZD6pz6u/ZhW5Zxl0Vt6+IcmyFw+5C7
VxfiwRU5dcZvJ4x73qTmPakCGCOKry4/2zzuwasmcUi8zlPJjsKpfayGyTB+tqmq/cVLpvYoZ5Lt
3FdXDfhxaEScaWhFfFOc+vF6sql2zZz0rHiS58QOhNuu1fcReyzI++UAuI/7Ved7eL/0VbzIEezA
wUrvY0q1tkh2zQNGP1gpWPgcgvnEUg6Sh35A4lGL3Wb9uRqr/3ut9q/F2ee4zwXb/3tIkzTtAkCX
2AwdG58JfEMggvrqA2dGbXgu7P4WjNZwEDzm8SSe26rCeSMCa+5lDVO9+pobWnV1vOrnYFWgqv82
yRGjbqQgSaZyN1pIESddqZxRWcWjM+zG93SCTjkIHOOHPrPXaan4Z6/ttJ2pNelBR8D51GDCscVp
p74pptWv4izKXqcJbwuzszCaE0N3VIQKPooEiQtMkwIni+xUVkctj7yT7gd0IhX8p1OO0HUsPk0c
t1Q2xmpqxbdiTiziVeZcXLtby5osFO4Ch9Rof3ZjkOCo20b9tvRwjodhbK8aOzUPTQDZHBMuZWuO
k/vSKTWb1lw/thaYQlLaNy+6OJaVIP9IkfA0vrdI92au015l7dEeeAf2ggqWwWBD4No1X307sg5y
hJqm6d1FfHlB6tramU6gBksIGkASmjrcfs6uZgiB9jmJ88+2okmV9WSk2UpOIycUlRi3pNX5RPOb
suZiyJN2X4ZYAD7egqcarA1s7cVspjFYYmplnMO2236+Z2Eb+a0gfPrfn64fRgRkMkDz89uWw9Fh
f3y6z6a/n/DzHcSmS0okDuzd4yVzthsAVVg+fL5mjKEsbHcycJ+v2kWKv4YK9+cTygnrKP/zCR/f
VhS6SP3On+4xt24FrHf4dHK0nF9+wgbhtM832c+fMGsfv9/ja+lLSODJ8OfTybNVxzoogQsqav4i
5NlFln+N9do6fE7vkHZcDLUSr4DhVc/gjma+q1qeS1u4T6TKnhvd8T4g36Cxl/sALDW/ei+0fFna
SnYpdM9cexNWAq1TXLkxWc+5TkQunHzuMlFC1jM19ZOiGd9kpywqwBiG5Y2P8XUHab4lALqR+dA+
DgW2k8nPz/GeRvyQZz4LTlddCUNhrVfNMu3ZMKya2NWewqDQn9DQOrlDq5zjuTZWTn8IY75a2SmH
2T6S9ay2Q3QwGYL9FXIULpLH8xyy0NtyWGedU/5Hm4+Lj2c7zfXxKmPcEPP39YV8GXlWa0a4gthl
dpDVQRubC+DmR02eNbTIGVU2VnpyhGwLcZuOJs29yaYYwYcdYhIFjkS8N9mGZvjvQk2bo6ylbRye
Hb159MkmtN2Jgw5JSLbvn5OMjyToxOMrAeyP20+cAeM3vg7e2fBzrIoVDQLrGERXeWSlGdSpvi53
supYKUrulQ4CITLbePWv0V6iDvsatuPnBHKELHgFPx//vMJns52UMWT8f17hswOnoj+vUkBCQT+e
9ZDaoZGshtkaKDOhbRYdG91SDCj1QbJnOY+Y9eQNR7LOLun2urp4HlYJgxq2dwN0wYp8jv2ihJiQ
dQbG0laDR7c2GOP3uGjPtdv5v72JXE0eDqwJO7LKLM0CTJR1kFNq+APzxF+tEyhfwgzjMsMQ+asO
r2eVoa96h7rE1tQw1AtvV9vaYeccHaVz917u1vtB4Z9r4Fs927Cw8tL8H1xc4wmoVikWjSxxgT20
RpftZc9geDPjKCeXvNC7bDw9Wh3DWww8CNYgKnJ+gpZfOV9GTUu8X9HSjdBYnmCeNqeztXueNOZT
hf7QNmrKfVRrETFTL7iqHngQ8MUKApRdukz0rD1PmJQ+xWrzKtvdAHO8eKrbA3d3DU6lscpLR/kA
z6ptPN23SSRz+tCfC10gutub4Z5LQ1vLZnaIx74a1Jf4bk2hCw3MTlvEXz14lhuWiQQhyfimx34w
02PTlC0c5flw0lGtcC3t0GtBQXwxXEVuV66nMc9ePZv0mRgwR3AdO30tFWwV7AJ8h6x2AspVXKi/
ZW1SWheFdO8sz0TzxXpCJX2JNjLP4rnAORtkSfsiK31SblFub+/y3CyeXs0gUi+yxidBidgPMdie
z0v72TmPUP2e8IHykrH/3HMplCrunU1ErJ7CGLRoqTq5sZ6i6E/blMHnQuG6AShsEeeTA+NB/6d7
HmiLqTz4YwHe+G97ac2Bhk5NuJFObwluK8Cqq/S9w/4M+X+e/LJqlMQ8cSAPDgEgrXfWAG+qVcU3
6OrTm7BWcpCWe+nVKDv+x8zg6jF8JltjJTCfkroW6XzFByUw944aN8femdyz7J3If4NDCl5H0FV3
y2gvdZtm76bmRsepjWrC8ZxUdFOxscFYbORJVomX8SgiNg84rBxR7/dxioeGKYtY+vJ4ET486WzZ
IxsNsIRER5GCmYK6fo4Ja42J0O8iMWrUlqNkXfAN40BOZz+6/pU846Mmm2rRBxi/jVxC8wiPlPZR
ay0yXkNJAhIh1FdFBDHbBGYiEOztY8gFIJh/4wD7HWUHYD+YPq4S0ylviVlZW9ufZs7cgC6hwiPb
E3YzM6s9rK+98lvjQJ/S5jS6JjCLArr0w/ZxOEuyQn0tQ0yTbVPXCWSb3q5HIWrvKdOMJymjNVqy
xWuTsjXjT9n/IL62esxU5cm+7DsTM0eYCjbE8GfREvVq0yg7G2pB5i4Zgl2kOv41dIxi5WpJ9h7Z
ys/Mcaxf6XB/zIPp1V3BauVDWHj3tlWn3D1UH1b+NOHSNKSvE7ZWLxF+EC9dgxNU4uRPsiluzGkB
awNk9dxZiazaFITT17KXe2Ny6sweiOjcW6Kn/NIeP+ciHzdHtZL2JPsdL8vWwuFPpnzknuhexi5b
VQg4v+OlpQG/iIyFrBql5WzsEMfugf3qOzsxrJySAfrEPNjI/A2Jj+5Z87P6CWrVo3mws/CYFzM6
eh6VFlxz0EeG7agK69grbbowLaU/z/oUK7UJ+6Vpz96fc5ssgCIM53QuprjF4rZGA1N29Ej3jmBX
6ZF1XUWi9bNbtsle5OBAT+X2UW3wlBb95F8aO3DObeEMy9GY3G+E4A7B4E9v5YSBQ+E31RZOZvQl
MCe8JVL3mwKheZXrE147nRbfctI30Hp151uO6bWG+URAZmMR+jlWnlEf3T4Lp/XPDQudI2TGyl0k
rpfssZ4PF3JIGjl/BgcRqsummp8TG2rTwiZUt6istuH6l3V2F5sq4+uJrHy8NQiaHaYeKI9kB3Rj
+qOeUFaSzIGWGpCeEDUnWAWjF/1QbRFdJDtg7mvnkf8f58lZTGvYu1odXdUJqoDSkIj3rcR7Cq3e
e3Ib4COufZcto0rQB5mcdiX7ZJvttpvBa6errKVWkuyaHuWyEBO4fGn7zQ2Z3uEcz5MVvu5uJjDf
kW7ZTyEeK0hoZmxMjNZ+0ovJvacOMBf6ZEtjW8rah8++SosG1cY4idcGBJCzBirbret4GcdJ/aYV
+Z8j2QbNSjyPQ7kEQxF99frfhl3UX5zSzvcOBLe1bPaD6Og5wiTZy90K6xikDLI++hpP6g8o+909
TERxwe/UWcjxTY7vMyuJ/uIZanb3dfOXbLe80mcdUNnI1nCdeW51ku3cW/EmHjKxj60s+BKbJOfn
t6P0Cma5SLBtZZV3Z/19d33vDutifhcozBwr4fx5dx1LqWWv+5sGKZW46otflaNdicgWX6a4sFZY
Rapnv/WqY1Ug9tj3UfI6dUAUiNMUv2CDL5N2MK/C0LOVMA0fqcsAE5D56LPIhDJu7S45ebb4z3Y5
1lTNt8B0w9euMyHe2PoXf6jQIcuT8FxpAnq86hdrPfOd90FPr37kaj9jo3gCFZe9GwEfq68L5Rgb
U39GnQLmqBk2H2Dl9wHr/J+aX37Fmst8VWsl37glwXcjatVLH0zRLJrpf02UYC2HonyEo5NXNi8F
7O9NZ4rgoEJlv6IeNSx1beQiHs0O8fHRB9U2mc7eiL0dG4xEigW9Tzl+5P00pl+tMvpeZo3/nUjC
pUCg41elT2uV23648LozoidFvBA28jcwRhZQPzZmkdW/vFC9YaYmvhtd9GvqQmun2F6/UXEeefYB
7xXlM3IRxXNXV2xAR1/byLZuMusrxLFdXvTFYwRyhcHSS03CGDjMjUX0FOaxdy0jCxTzfAQTv1kJ
3IjXrYucCGbmUO0AmhxrnaQ0j1f2jVaVPD16Wx9eUuy20TpxEC8i3S2Y559THm18q49T5PyhVmjr
eIjaTep2yiJWcBr13V4/piNAuSQo6m9d/Ab+2Pme1sJfIjaunfnB7LOJ0PKynjvE+CODh/wttvt4
HdTsA+wRiEqp9sirJbHzfTJLGBki/FL2SbeJ3FjdK6WlPrlxiGXUPGLo7BcDDuZrlJvBDn1QF/Ce
Xb+KTHuWA5AkyhaI+gE5a5p6qyuRzldAvggoJvC65osDJnunpFm5qTGCcUQSvqH4r+9T0+vX7qBa
X+1RrCInH9/9ejB3rj7b1M7ttfq9HaL0Q2DnthXAj7aaF9lf0yyzvhouEYUhVZ1tJfr0Y0y/y74E
jvOGbTW+1EY0vY9Gs5LtmsVGNW4ynZjXEL4RUN7JlyC+46wiJdoadqosayvE6oy9xFEelXP1s012
mGH9fwzpTc+ETyHM1b/OHUDaH9Cxx9ESiT9Z1DE45Soqjf9oy7O+uPIm4i2ZAryI/g5O5w78CVx0
tq2f/2rXWyi3YdCe/9XuB0V+FiD+u8TGlhrW8rLv+/fcauo7DtL13UXD5/i3CdZ7c8ec5tFElq0m
iAQrVmFbG5qjtipx1LsHhWWsW3NA8KTzvE1pmOXZY6e3gxU7HNWW35O0uL8PbK88ZkXY7RpUPs+W
j6JOm5RkMBRc/BK0kG9h3KAJ4NfBc6Z1KMTGLEZjXb0AAyiutW2oG1vDnT3Prdm0/fFdqOMOjQR2
pradX2WbPPJTzzrADLrImuHFAVJGWVidGxJSUdrn10dbXGdYCGZqugrHUX2GDB4c2qkGwOqbWEIn
ergEAN3fZa+VttXKibAHlVUDE+xTORbfizpTnxuzFhfEFk9p4KPaq+PjboVWspNV09T6RV7G/qM3
6ie8vhP/iexp8NLqAr9qTnIn1i+1yTpeha0I8AutmdGayBP2fnwKa7N9i8x6mYwGcswOkcLJ7MRa
VkWb/IQbP97crEvuOXtPq00BiXqmsS7tqkX3kpMy3KoKMiY7tcDf1bGt5ql2iQKbaXQWs9pt0lrR
uePhL/tkEfRtvRZ6WK9tW5tSgNDiZlq2ug1AkOwxrM6ustDMKlmplY2hnVHkj7aonTLYSkGIC6gN
nHEeLNvkEQzOeqcKEpyfbb4S+ivUXrQFyMNyWnfpQG5k1uDJPJEdYkhN25T6jfOQs+uE4AblvXq6
4f+O0gMPDPdXXPm/dTGob1mtTMCSmvDaFo27QxE+QmvRNi+9Bn+3NMrqTYvLiPxG1f0Cy2sZhvfb
qOOX+CXH1Jwn1Gg/ijZzUKjrsnuVFFia/nd7N3f+q43YBo4rYpFa4e/KChr94oFnhpKhTmsTYMG5
mAwNbGT8C4HzEVWXcTzKo8/CsbRsqyUCFjUubt5chKxDYD3Oh7FRv3Q6GWLp0yabZKEr8PRl22Pw
33Gy93PwUGvVOlVNf6fARttitjqCNrKjd11TFLQDVWsfN0H0HibZt8j2misP7ujdnLPgafMW+M5A
aDh7lqdMVaMfSBn2SzkoZQcL8gu2B1FYnilYuT9NPcwia3CMVzs2tVWWjM011fR0p6lVBn7BsE9V
nKabsB60JweS2LKHTvLRT84TQfYZyM/yi6TVwofJHvksQ0LTqJfQHdsns+EJklWaetLQqj3krhLs
pkqdrmWYj6sRI9O3vmeXXH7hnpOdTKskBRA3PZ7xMFZWwFvTE/b1GVaeUCEXsi4LIHkxCAcx4dGY
/NMj55DD5ZjHObKuKyi29t3H2JjZPZylr7WhL05DXl1lUzw3gUCwznHfbmWTLHpTF1diBQt5zme7
PNJnTexHGyMeQ//OjzTY9jGhmhGny5Lm6oZ5cZLj1SlSNr6FTX0pDG9rEdg6TlVcHdqi9wjBi/Ds
NoaxAd+W3NDFd1dsXMbnYrRaEsZGNT9zS8yZjGDlCnhnZmJqRxRbEDHIZrUQrW6TjWyMtdytHodu
gEKzTzRtPKqjDgRNYz9dBKJ57voUJLjpE6zO1Gyrih5hxKE092NWV/t8jkzGKDJuJq9Ob6UiQ9l6
8GKqRba01ab6go9wiE4oocUOYVLYnDlL5XHrz5uoBcDCdddXSI35hbN13HFhzYCPrlKiAxtw/N7m
qhMKfwFfQjnFada9/R0mHNCF7gBjpgiNP8P8xvYxLWOYx2yyXc5mz8PAtfznMFYhNjiBKT0lbVtv
ldQluZ+M+nNk2/U95A5ut6FVLX0dUkCHIsGh9lL92bFzfVcEFkz+ebCLuc1zDrVnHmqWWbHUwLrt
5FBNbdODUIBry6rptBheepW+6x1SQsgGqc9ZiLKm5VnJWxmw6xGTbn9pYxbD/Pzat2RCSiJstZ9K
3rHmShHaJlaxcAlzxYug3rLNwHQVPM26SbLqriiNuWwEVPM67tBoEhmhQ5IA3yCRn4tQELeI3V1Q
F+5v8nOv/hBXH2VmlUtHqcwnA9DcpkVH9WzHibEXY2bssGDoLnJGpH5yRLl8VLO7IfxWF6xOeXbN
sePHjFUGemee0ey8cjnOIoUmsKi93OP8b7ugf7WREasOYUZoe7J2ISTFuDCHHIedMVtn6A+h0q0Y
ZXaP2rJ4rUT1WvSGfhn9Ln/lXRaAGy0iMnPnpBRI3blGfZC9jmhi9Dutbid7yXpUqDv5Nv6cnEsY
1to0xLqHRlzA0FTg3430w43UkzW7rtgO25PA977kpj3LjUbi4sUNwMxO89metxDCkqpbNIbT/po2
fqCUv+o0HQCIIImllv0H1A7v5Cv1n6IVzbhOi9RY/KvjX1W7bthtQY6U7VNUoB3iYSGYTaZ3ClvC
0Iivs2mNLXb4VTT8ZEWGIPPQ/0b58A1D8fCLl6ETDK+ov8bpYO0aeDlwXdzympEQXiGzbW9tc/SW
PN742udCQDA42pqLjtxgYC8uGwtcUTGWHhMy05bP82uKFpEZmKe+afwXP+jnC0VvMWakmnVeva6F
heXFPBiXAHs7GSZyG3M1FB46zpghP6ZySk9cQkW8ylMndsVPCB4tnXmo3Yp+ydIn2qTsJ+BFBlOy
KlM2noWhDMa7yLj9NCv2DUO4AJI84PwQITpgrcpk7H+ppfack2X85nd2s9Ad23vDwWxc4rmbPatC
jdYITx+9zEEnMBzRbI2nYj+AxEH5RFOKZVt3B5YaLnh2ejXHTLeK5aarIvHz52wuRjILZBruskX1
g5PnTHuVrnMY2t5Z1wprwrcb+rRq+9kKiFCvrmR/PRIRLjr0ihvhn2Pi8svKHNxFHqoviQP7ym74
3UfSTxvbz+ulVBaSwkHxTIBti3K2jgfWqk4N/iqp/uaYfDw30a+yphJCB3n9gqdqc9PQHD7URV6v
gtyxPsau+OlkVnYvvUa5IA9N0tvquY7weZijkXeyyc33LBQ/Lb6zDx4uAu9LYAGxIaIlis033Ob7
SwGJaR25Lkhiz8EyU+ubfR1At/bRmxxxC8JgSJ1OXC1ftYkbJD4gON61XbCxPRCW6L1FPz1+GKNW
tF2ixcqOAOD3sUbYPDMRIK/QQ//DZUEhMtdL590cTX+L1Um+tatS3EO7PKf+qGNDZrD1r7Mfaouy
C0Hn8ObE1b1Xwng/DJF9RMQbRci5sNJrUH4rqrANFkEPX7SIut+9vlENdTtElfclLPx+3RpqfXTZ
QFwD3uIyFiyyDBQcNrhum9d6EsGyJxYJW6iKUYr2wmTRisSB9qleDU1M37TZYhXxFDRFnbLkHzVu
CtV9D9Ha/e66EcoqPYQzHijx1q5RRvFVq3/3bOBatRl2PwJr3NZBReJOGC9dbnqw9JR7YOe71kRs
YXQQHRkTfdm2mEz3WehuEzTJj8XQDDvbVQ7+VORrbfSOU9p0C5WgB4EYMWy6yLA3hS++hE7e4vDu
RosmH6Pv6DLdXKtyfpVcPEg54wGLDPrGU9r2gPTrwYPffGHAbGYOQ+GSj+DSE2AgQxDGd1kgUKYd
lQRV+rkpURRkxTLXWpPb0c69M2pntS+/DG55q+ycaHxRv0AfT68IO6uvhaIh4KU5Fz0um/No1bc+
BspTZnF8jLxfsSryk4rohBcP4z5wUFcB3l+YJ+XiC5iKoZ199KAytmDTkWaaq8poX+fI1pOtd/1F
2C3EdQVQm6nE0apWRXjUPXHWWuGiWT8jDmdgYuhxxBLhZ1KGYKRG5AtkuywgY4Gnl0Nk3Qubryz6
c1S0x9cBN6VrlcavrVY0FwKtXElTT4avb7o31c3jBSSLbFtH3U+XTMgdm2DjPAwO1EYzjJasNooT
R3fZiWh8f+8GB7jylHwnrM+IXrPGvRcl5eJRj3RnWIyNngKqy7t1ObjVW2XEYo0NZrmVVduwefx4
GvqywQT/zSvHZd9CAyXKZuTHx6HDrvXomzD9ljOo4pgE5hOpYGUZ9tguht4hb8ZbNcbW1c1Atfbt
2vSMn+zrqoUat9970+puU5uRdiqQ+ayjj6nmOowVfTmKuPndm8+966Dyk4TeqSLNtECFqlsNCeQZ
EWNFHinC32GNR8CJy/mWoeR5y+cj0tC3TE8rSJw0yc6ugCjV99wrZVXVzeyiaPX3BFRPgdPZS52o
Hc8gZKFk1YmC6Ty6BMt4zr2A+eyfMlEsoUHYL2WhZosImACJ8+E/3eSmuZomBk/d0P72v5nJyRGy
w+PxsDdGXv2vZ52DUvYYpb8rv3QPQ4X2oyvwt4F1k+0iE4YV/EyYyTXaZGy5x41RGtV1cmsHsqUq
iOEEN6+til3BUv2Yu+TlQi7/Hc8QknMFUgoIHk5XRJmLtR9F6pOYEgeXoV59KdN7XbMAne16710X
x7vOxBE+Drz2OkZz8sVL6w/dz89qxZWepANu68CZiHIZS9vBct0QlrkT/qTuwErjZF7o6VqznGqv
2cwGuHt+ZPQVmWnWpbCW17pa27/cMnvWRmyCmkJVsa1R1r0Vl7/Z5V1C7oUfQcc77MOkQKIpErt6
bC8ul9I20d1+O1jueFMdN1ihAa2/qyQodTuLf+f2mUwW0HEu5ps9tM6HE6JzWnVa80SCSWyqtC3A
utRgowljseZqbkVjimXeOMn3qhiWYVGnv9SwxgQhj9JXG2jgpkP65DhNBiotFlje0Os1cvrjWW9N
98X1PI1b9oYoV/UtCi3ona5aHXyzd8AT9r+0IOFG6TpA8a3GBggv4iNSxPGayM14yTy7XHSW9T3W
yuAFKuK40xBO3SJ66r2yR0cqMg9+IGMBgDDPxqcxM3toP7W6qfNOvKOLepAjIrudYK0Rn9P7ptiK
odmpTpDu0YSw9xr5hxO/ZULqr7WvSE94qwgh/7UYCLqPejSecsK+iyHy/BfLNAkH1cNhxp70BgrB
1QBacGjTcwRQD0ZN3a5rC5vqgO9yZeP4uefhoryJeAoXbueS/p57G+HiOGOZL6o6a5H6BYuilgdp
DaTCMLt+LwTR68nV8g8vdX71IE1vlRebt8IIf2LWnn+Q3FqU4KiX8PhQWPBUe4+J1LgduiR/CvQ5
cl2I5oeNeFYWCe0Xu5xflRo5rxXST2tNSz7csS5X5D29WzYXYJZRUiV3tPNtRVfQ92i01VSDWQr9
2rvJgZ5nA82PSWJ/tpXKYBP95cYyzyKHpcSVbu5j7sdkqY25jrgOXU+wWQnCtVuU+VkJGgwIphTh
p85IT6AuvjoAJs+RYa2LsHlGgjpa6pN+mhrvaGbEcR3P1c4lpu7LaQy1ldW2w85LG32PD8l4Leci
2uUjIRdQBtGuDLxoZdpCf7dH9PTrYfgNGW4Ke3bsyFq91sTbF03rFesegSRul2kwHcggLENTsTCK
Ko2dOgJiSytbI1YTODs/UfIlf3muVy39Eno6MjAuJjCGWo6nCbLqMjNIR8e2Max6KyFCr44OlDoh
ukXSimfEgrKdbPssYIX9M6Rx9X7dO72xYDVyNkkVvLtNTxjGMaO3WY1y1WWWcUu80NuEkLP9zNqS
kZpOEIzyXWDheNPrFYo/UXvuayN7RlGBdbWrorWkm8NetmkZ0BfUZYGDKu6NrYDzS9MJQ02zHZn7
FBisknGb+KYqyngIzWI6gMfm2/HJYESQ+k8C7BELweSL0pB26CHhrjsEmHdZNbh3FUNT1dE7Nj04
zcN7JVYasccJI7FMgyw6gRnO99FEwMIF5rGqnElfGaHnI+7SPwVEwz3LJoU/xYp9bkEo+vDV7koR
FHfW0jPbGduIyWbVFIDefbUxAsDcMGSRhxDXKy5fBNET84X/jw1GZ4nCe35zxeykLF4dyMg3Ip/Z
o6jIS68qFMLW4zxKdsRV41/a8oesYO2qrkmYJivHqacbClPewtDagSyLMd0ebaplb/XUNcG/MkR2
sFswrxYQybml7ONkqVoYuLeKqE+D51QnIdI/RylSCyh0I8OI6DUgZTnmccidiP9VqnablCfhubbw
M1ZUq9xmmufDqqTgb+DtResQv8+ns1XbPACy+N5WSsLlz22RFayDBy4K3RibQCGpLecu21q3INDY
IFsauzrbpMYnSUdUF9TfdlLzfFVU40UgB3RTUTZYGn4Y3EPe9ZbQXEq2sEc1P5huLmCiExdd02sr
dAVNHtO+efRKPdu2sfnRhV1yDrufBMHrSyrGcuO5PmoxEQ5EjY/opjxCUxmZHHn4WbTOZaiGkdAp
9iODrdoYTTjoVSvph4/GyVcLe4uFZSrtG/d7bdnGfvBcuTVObXHtX22VP0WUINoTJUdb4EasC4tH
y1yVRY+oByxIrxiKhezSB+LWeb9S+lS/Gc1TJMWZVDvFnocv+KHdpBKO28MKI30xQSph16vPoT4M
3KTAkiyqUGNZENpiowWq8RBwqluB/eqgoy80SzjJcT2+VuhF26ekQEegjIN0JRzNPLQRfH0PMNeL
FtrNE9vphTpkxQvKj2tgksp9Xqj7otHejdSrTnUW+Y+qVWbZMh77eIOACx4reTcoa+xalW0KTPep
MYsfUCfAiOV9f+BaixY9maq7VSTg5bx02lqeD+CqVt5CvK2e+jFbmqJuXoJxrF+KzL2ViAlfykCp
Xzyjt5bdOArusFRdV/O3pCjild/6F6so+3NXjv4lx14efc74Pcjieh+pYQlxI0je7YTYJHHIaCd7
E3jUYORJlcleX8G4Kk+UZ9U11SeeHzvZPDhdfkrDAmQTG00AklOIeAMZTMto0hV8CPvVShMEvHW0
w2FU2a9ZQ+wboJm6cueqNaratix4vCuJY71msJSAhGrpWp6re12wReFbrB/nCpDDPO0NFH4ZzAqv
2RSTH6CTxlRJN0SItsP/klUdk8o1yvzqRg7OezDpJrKjj141SHJCN2G5fZw7DP4KwR91KwcbkClW
dej6j97UbsTKgWa/k4PVqAf01M1pWPm6U6gszbZNtuBGd5bjddcuGJ1NFk3lyU2OBRG6F9y+Ok3t
X2YmzUtWD2/k57xzgbLADoUH1PWNob+KNt1DafeOjqGgxiLbWu1bNcHMejR1Rp9cTJAKvlrqEdKl
uXkkO3Jwe7e/yvF5HaUr9s8Rhu24mzh5zxIvIk+sxikGdeQu/oe182pyW9ei9C9iFXN4VY6dnc4L
y/b1Yc6Zv34+QHazT499Q834AYUdAMpqiSKAtdfKtPF7Xlr917IMdYTRDeueuvT4EMEb1XIc9tBZ
yYdORSrM9nL9xJ56v469MfhUs3W8M+A52Mmo1iD70VYp6iIiWphA+pqifwgi1/jYfW2qLDjoYQFp
+cC2XZzZ9aZRqnoPmpnfLTeYp5OHTIW1jS3nVzcVXVPLKn39JuFN18y0cpeIaq/AekLcNvho89+j
aHnaKNAAfTT4tD36KUJEwlKswbyPg+lJWvGcF3cV6DxpgbGyLgYKPatI8KnPNSRP7jjCdy5mRaDT
2Al2rU1sK8b95Ks/G1M5Ogolh4ubB/7ylPqAKUXS4k9NOBfDKbLX7wJFEKurys+m/ZIsU9iPYK1j
wzX/ejm/Z8Fo1Zr2AWGCHfXd0xd3tv3N3HrDZdJy9arqbHd1OsDBmDVyOEE2EQlFIdlUQlZI9lLD
EjwYCMPODmJC0qe99tJCHDL3yNO+C8hkGYW1F9EPMbMchuZvAI8CRBbbGRD1bdaGvWVgTxxKdSuQ
zJtkmvNT0UQ/G2oD8xM73/lJ9pbAkrcE3uX9FynL9MDNILyX8y/jpLnkLFf6L1LeTbWM/eOr/OPV
llewpLybvgmUXy//j1dapllS3k2zpPxv78cfp/n3V5LD5Puh9RP6jmH0JF3Ly1jMP17ijylL4N1b
/r9Ptfw33k31u1f6LuV3V3vn+//4Sv841b9/pW4Q1jwdGgWivROPdpH4Gsrm39hvQkkTMirnjPA2
6mZ3ZlK8tW8D3gz77RWkU051m+U/5S9XXV61OqBCs10ib2f6T/P9p+uzmGHpPZgxT+fLFW+zvn8f
3nr/X697u+Lb/4m8ejvND1Y19Lvlf7u8qne+xXz/Qv84RAbevPRlChlJxZ/8nU8G/gvff5Hyv0/l
ejXUubXxdVKs6NwpvWBIBGx2Tl8bGUmmqTrpxoN0S4/sNXLAkmv7dXyW4ZoDpKOXIstmDMFTYXTm
OmgsaqtaS3ksohQCtXZ8YRUMka2w0pJKwh58i4jLMXNk2idO3/+Wcen34YnazTWMWNInm2aELcM2
AYG1kO1foIu+h9Qjva9cJT0Orofg80Cdr2sntwaGyvRa5jCQiiwjSVCSk9HIUYCzBerl5pNhPTF/
9ACo2DnroJaRU5XhSJ1zqavbW6IPq+SmsSIXnmSL+pJiRmKHlT04TMRUd2GClqsL341F/fxQ3Zts
GnBuH1PdI8wpcqr7Skure03rjH1gVkDX5ejeaKaDX4FseDPaGT2AyXn3BXJBZpQDG7tElshqH5e5
5NThYDRsagbn23xRVnWXOE+h5f11SZmWj8N41XmwuKWZM0s0Rz94aj1SxIxeUCAU6m9i9dAjU6L+
Rri+U6m/mqdhb/F3OwPKDS5hI7TsfYtB0imHL+EKnIineOYpGzpQFW5ZUXSaw/RROMeycsKb4WmR
BxpG+EvguBBcsXl1GyGdyzDFmZM1hx7t9s2YW2Yz1dshzfLz+4GzNoXHLlYe380lTauwr+x0W0et
sdCqTxFam9UhuIu6LLiTPcBeAbqtdbD3gcxyrk10Cci8wZuT60xlqUhdRt4mMvon101S9k0j8ySb
ma2zE8rI5kn2EEybjpmSrWQwe02Tpm+aQU7BCSMKiqMRm1VWvacCL0NtLIR4rKv0u15RtDvp7RGT
24KpNdYycIuKdNkbZpUtbz24yNwlgxMne6eUUHqA1/iZu0QTLXxGZEhnw/YfQWMuzIOpu18Xvw2e
UIdPKy845fHVvYwsF/PQMARVN0BhIl716+u6mTmlepQaulv5Iiwn0HlH6gyGLdc/ycYqChTrb+3i
HRIbb0FNCLuFIjcD2YLw9YTy3ZwOypsJzKpkwyAdUuU24W3QmwnrEa5XBYaGjQ4z+tkUTRyX3Vma
src073zU6UEby0JsvQT+pwmWYbdr6KO3K6C2y1n41OMlY4mIArKePYRqmD/EVs7qKkZQQgbYb0vQ
oEakVohTwkvrnigFQJxS2mBPfzodK3xBaEHdST/oMe+0jFhyaylsKaeRY5ecd2YZjFRjeO1xVpMv
SpdzklFaMLmZcfIcAVA7ug6bBiqfsE9VbxxkBgVcHmtuL3xwBIw9L6iuK+20BlLlQOEv4CS9gJN0
E6Ceci5tjh5FVzpbEZG9JUcOacadMyLftKRK9+/MSEJUlplSdb7z+3Z6nD3rwWyz4aViwX0qTb3e
TnWafw1MiyMlAFZsnU2QvIkjKDXxP1cWwNWkgn4tblt/pbTTUYKNJQpZNm3j+mvL8rLt4pOw5Zyq
um0GfmstAzd4su/58d5w+ei/AT0HbZ8cYV78dkvsqOJuIhhzEbjyT17leSdWrma+kl3ZwMVuASFo
0LS/eWvKtMdKt3bGkgnZqY8Mp8jh3AiZWNHI4W7VRgAs2RYo7WaEMTSHUF2dgxbZnKi5q0t4n2VP
NuWUUW2bm6A6/OZnIHntpQEgB5iczb1MVg0DOegkhBO1dZr7MU8/xr7nQD6cAjlVUtSwXn0xR1n3
MhCK3p/82Zh/TF/nSPoXti3LS+uVyRXu/+Ta1c6m8dj6hNTrp0sG52qYwZM0WnmEhPaizu40rGRO
M4Cg5twTZfjcS6gPFHNlfdtEe9lNO+uHG+nF/o1PXir+u4QX/CL7Clum42hkEN2Z3ikTzWhrMFIu
tuyhE4wuid0c3vuV3jv9zjdaoX9SEH1C013k3GaVXmnLMbLpJ0pP1jJSVZN64FS5t2ztwTTD8mPL
fnOoAmS309D8wK5Ha3flxyDIVRTUB3D9avFRQ0L+3hrsZzkiLt30Wpc8NJYmu7V2x43GpOT6HOah
f5a9bCj/mgLX3klrmCr/HDRAkvlx/5USv/YW3wDMFIERH/UJEV0Ct8FyHjnju8u1VOts8jYTnPj/
GLck/xwbqahQONFODaNiX81m8KioNSz0lZd+ZvfuizWa2t+Ia3uWydGvG8TPqZO0X7w+4Ugn7sOn
MHa5Z1qxcrZbOz2/m6eD9OscDjV8N3yIL5raOMdBKdl/gnZg1SKec4mQl5iuHayAuz4GegkWwa4/
xYnibVPYulYOG+UcmGbJFt6x7tKJhsO6t83ikymaqm2T2lWOi18OWEyZJn15adiHOfHQavvHlFY5
v73CMt6IOY5os+zBtywKoVLEHRxYyffSTNUyu/Oy9A6AbVKuuxw1iyBEbSs0Wni+RhS4NCMaV5Bq
DRyc/6Mp0OtF79WC23slQ/GgwWMtu2WQoQJbsa32xulXhb01hhiUm9d0u0hLNFFyED7LpjMhkEDr
/lFaQQUBzpIxiLSBjMiZf2Xw1AT+UUPeW6vyZsOxY3CtJUlS1aY8tvvFuJVOqDPD6yQJkVKRJJ1/
zlnGLDmNoF2SgTg2goMKVg8GodL4AFdI4mvlh75Bie6X8StSKZWyy6mOohhG3PeMoNjGUDms5W1w
uSsWE8y4oQgsvtt9VATMyWcjXdxWZbNMtQSWYctUS3KBYBP7tVnOfb2dn6n1H1cuJ+6nOUEvRs+c
gLNWSopSx++qdQNXSdjpT6MIQozhrjsNZLbMHRXbOkeN0LstjL7iWCU6u7Ue3ctoVPIXyTNozKXp
cDJ/ZwajEBJSn+tp21Mf04CkA7Ig5M7dwtj4nR0ec4QuLpkDCxdrojLZyC7E4lOzcguQnZSh1rt2
ysdmVRnqz9RbfBkqe0MkOBgm1irSZJedaqYREF6iFE8u1cZ3fmtoLxOHnmsjccwjqCntJawdF7b7
wEdxuoQqTDWHtS1OXy0kX4+WUX2vZtVluSp8YBoDQGBdfZzFOaxszEAzj1HbfpdWJ85sZW5E6c5v
c8Wcy3DZk/NqhVIfYelKz2MyVNSv8zyl8T7cmzWAGenrNao1W8/39nNVKHcldbrbqe1RmxuDcj02
mXaaZZM2AJwKISe4ko43IREv4Po4BVn/sydT3mQbSfQ5L9T6AHqnPukqxJKvaoNSclCaRVScORYJ
z9LVSlXCJuPozFZzQcH/S59QJtc2lXPKqAM9RrLwzYhRK8+W7QTn2wQysswy59Bdb15fxtQ3HJTP
Qbq2ovIHR6nlMydQ1bOipH9x1t9fTGFpqjUegEwiZSUyykqvnouo20B9Pj/IfK2aESIeKZGSQcWy
m0e9ZeteDJeDfD/VAByh9X27gJtm1yy3qO03ynI9sFWyshOvOMtkUATzUZ+oFJLXRyFCPU4ux5IQ
Vzu98alrauPqKMBjpekEkCrPLVU50qw8p1mpZuJc80BRP/0c0/eacVUyeMb9yjM+LWN4iI0fdB21
vxBOy8hJv2VgcO4L0XCEqd2HemZtR6FeuvhkIDMLdBISVH6kKRuZEprR8wg68bS4ZI+a0dFmc2aZ
h7ND9+TnUP6+Xu6WqVNr7o8eWFfxEmQzOiYM6nm4H3ylPVusPUvYBvT2rI/1wR6C6eBqbQs9La5U
tw2qVqQtu9J7GyOH2w2HiEBxq2YbzuCfu7b4zYBCpeYziZSD1rGEkE3aBz6oK2E3qqLfnJS7/Awv
ie98sxjR2Z33c7AMm0aq7zVw+e+ntlLPzdD2/Me0JaUvB2OCvxFekHSToDjzWeu8gV9aE5FOOyg+
a+4HSJGdjxCd1dcmRjLQGdP8c+5P5dYNKC9niQ3Rc62unELVNp5A5iMFnZ8tgdyUPembAaIDKxYR
2RSvPWlCk0bYs1JoeQbxw1sMR5Vn5gu81N2DFmb9g65Z/mYYULxZfLZaBdem9PfSNVB0CcusoHQ1
Jnc8SqdsYogh9jaADsFz3T0sjf0ct37xADrTYaloUcRZNLUH4J4LVrGtXjMLNBslppsYes1DyWn1
x67hHWpiC8lhocRM/S/V1X7Xnk1hDi0IViqE/YuM2m74dZi86U4OBQF7n9V69SBjrlnuO9NOn2Qs
UtoVCJz0RfM078OA/DAML56tvEQw5T0A2GzOhQ8iVVgZ1Aa3XueliBBofXOUgdEK6gevdrsDTFo8
j4jkJdCFylHVzA7BC9JkLji2YNcFAFOWXDk7InJVEoa30bdYWAPHUAxtqwSBv/OGEB6CNCjuZaNa
SEPNLQK60kTQ+GegKRuoaVQ12C3JuYgiOTFswqSEeu51lmTUivsg1L3t0JUIBL0G5AhrYNcuVhzI
mExlZ0OvfeQ69jHXUI0R5JSqENhDlgutYElrudhLGOFCCC+lPbVtdWhMipfDZN4XnP/D8hT0D76h
83kTPSO5xmgA3nOm/NMT+8Ugdn34A8kEEejLtqaCATApu8VbX0mp0489eAIhoD0OXus8TKKhKhcV
4JrdsVSLnIcws5wHS/OdfTsmzmrxmZqiXahwOkuXHCpzobFZtbkeglFkNhnUgiC6XWbxLZfxeiqO
e7hpzl7o9EcKsylOT8v5k80j9yYzO/YjhenCRkXZvvk49krznJjOPlD1GaxJH5xTEKbrSJqmk2zT
LmgOMhpV49fYF0f1oHM+VHx6ZRbcKhDfsyBEtIKpq0bLd9ByRHtpznEFilILvas0tRrEp5J/yo2w
u+OXKr0NQp8F5mGYGrYyqzQsZVXX4PmlmTsQduoIbpsVH1u7LFBagA7o2JROvuemazxz2MCdHCKB
f0U29NsQ4n+DI3BcO0h937/LNeEJQIuF3DxF5Z3Hxw3Fu96mVWfj3ItG9mQTIUV1dqrQr+BAJ6IA
t1r1RtJCuImZ1M2T4bXxpyFpvfilzLv2U6l2P7Qu2rlOVT2Wg6q/UJYOPLJueFKMQuNlBO2xCazB
38toZLLeR7XEAIBB8oTy9znxgUklIrlmD/GBEvCTDMrxcfU9dVkNSU9Yxl+CWoHhWmQrJcT+Mzzz
qmWpm5Sv2pNsKL5SrfBpsPryiWLOmb0kFbLL2U/StZuyXM1NE2LU1/y2L/ZGaFl3uqP/8DMEycZB
S++Hgjslj5Ow44NGvO9EIwNjntvHYMw+tHb1yyUG5LlbXms7Xt/yOzs4xeF87SRFqSCfl72laX/j
mzLrP+Utw+KYz3+htOPGTIMErLQP485kUjEsak71JtRhDKKRvb7knGQl7XdhsKDRIYz8i/TfZpBD
3uUtvjc5JVwdO74PPzS10nnI4MJvrrQMkb33ryY32Rsaeaxb/TFRzrjMLfOMULG2FXcVmLrRCFgP
LqzSfGqTcmcJbmlpQ20SAR4G0Lj4htFAw+iNLQZ20inHLE3tOvGpLAflEeCg9dw3+XelsIaLtNhy
1XeszaxNz+fmGeGQQ5QU4yXvXA2VHCo1JjvW0TfN9Xvpk02fW5BcunqxlWapzGB3q34+smfL57+r
w4+goSMq1LQOrcAi35ne1F2TpPGoU4mCkyKYX5mUjWsAQuFcB2DQg/Be9iydX5tC62BH/mcAlTF2
j33rk/TbcxZDQyFStPTvZuAgSc6RFW4IOcSoc5tTbBRkqQ29TSxz64kDA/97ijDJOWvT4uyM8WNk
Wtk+fnVJf2XXYbl63x2paMfLG30bLeNvkl5nk74/T1n63q/Z2zLYA3Jyt9rg5dcmjXqIFqg0KKkx
WUV2H/7IgXlSRPQ3f5nPBtxYn2ataDe+5qb3RQGTIOR++mGyK+3e5hltY/dduaZ03+PwoZ0voQk8
e1eHlBI5jTNu3jhlVzZGAEC9bw0fuBaYbbDd+nxZwhMU992q83mb0E3+ugQi6GHRWEPzUs2KJ35t
uR1DRyotKiXMc1PMX6Qlm6E0xYdmqLd6MxVP0qdGEMHUs8uXG5ePaDZHtdFWxkzhgv5E38+K0a0X
X5a17mrqAasvE43JN19Du/w2K+VgJ8rk4pWcQ/pyD25ZPx3jnfTxcBStKz1qD/CM3BflhMQHMktP
vWePV3gzr7GwKJOvniZY+HeQps0bacqGPfwfAOVjdidJSxvLu/c58ZaDpKul2noPs0G/riGGpk54
nECS+UgzjqV+n4KON8s5umuFJf16aJtnnh1O0nLV2QSlqE/V3kFyayWdt6ZR9XtfRyrM6GCak75w
UI07c4pXTVbHW9tTqruotDidhZr3kDqaccf/2wXw7GgfepsDFLU3w39NpbbOIEOhmLs3T7kZFV/D
isJVF1YqyI4UZZvMlXMxYSg5eY1q7h02RR566iE3ULCon6wi+sYJV/23E+9R1Ah23GfqvUP13EPn
6fa6qAJ8dtd5q4Jn80vXeicZtZUExvt04iOO1qh9UMFCHlMkbjaGXtsXyuZ/QKkQUkChIektXEuz
+Gw42g+F2lFvTob0K+NU9nBZ/xpG7eb/y3S/u6r0iVfIukvfBiDla3F82YqmEyevsqHYaBMD+L0s
LpkR6JO263SVP6jIlT45XpoUgj6Bd7eO0lrmpUomhwtkX1AudeqAlQuZ5eyl6lOKRZ2/oLL37htO
2KYmrw6FrkZ3+dBS/WsZ9iO7QShPeT7kSuiQrpDFsP4are55SPgEK2OztgbOOFnln2/8qm+oVmV3
8jJ9W1cmpTKCWVU3LBrZE41MmQU7ayd2raM5+3vWy+meOxo012PYf6NY5VRRVvkpgNxoT315f6gi
P0bGRv1m8Rk75K4D/U7hFB9HCpD2njtPW2k2Y9tvEWrK99L05yHeqJYRH6Xp6YL8CqGL88St8mMA
kxXlRlBvVaqqXNF/BtecQ79Wqa7+YdTyn2Yt9lul6SWeDxVZ/zMqzeyhNLdToP7o59mD+dVWUR1K
TbC+bZ6Ajh5YwdgaiiX8ZzaZ0qtXackmCzNBZKH/iAcjz7ajc9RtNvrZNjAoh1GNW088rFMYUw0c
AlFoJgMmUg63KF81kxIlkZ3Wlr4t9QHu2dewV1lGuZEz3qalsnY15b6ybZGKWfdpX5ysJEMnELnY
zQz+/JtqQcKge38p82BtZy2MTl3t5s9GYnxDxDPbl0EATqcLiqtsXH9sL4N7L42pqapuswQNJdDW
Vo3E0thVwwFCw49+XlFM6NX6ytMd5a4VgiGcBgT3eQrbkqUZb/xllQfmanAhn4zajn0D0uQoGGj7
49yjdMnxRfyl0+GotC33azsE/NAlJTzxPXUZ3dD2cEYU3ldogr5qZV8/m8aUnHhU0rZQPA9fEx6P
U8P7arJTx0ltqYKF1bUnc3Z/yHGsA/j5puzkcaTikfOIzuR3N7JulGTq+GxqtvYXFaVodwIROcql
o2wylkKhU/IzJVaTsokqyj7VtkIgPHdcmIbL2bmWnr2Ri1A3FnJtebDW/Fa9b5JYvS8a/0sdBdpR
WrKRwTjxVwO1cdfFb+i6eelKY66QqlQb76M9G/PV9qNp1auICs6QzG09fXT30swU60OvF2vUWNHE
ELQ1phaHvGt6eJG9ZA6zZiW7QeAmzWoJqW7LoqXWQIYz5E3izy6yfyuztT3YHOfxEosmYBcm39TG
8Nkp7G4vA6hv+UifRMUn28ypOCzrsOFvPYAekt1Q0O7EQtRC/OBcbo1g8rnZt6SOIzcNrS8IsQRm
WqKiG/jcNJafoYPGKLzUClvF6LnO+qEV2j0NcHl+1WPj0Ga6/kHt/Z9RqO/i0zSgDMdzgruili74
NjvJvo5N828Y9o9N3LHJB0kDy0f/aDdO8SA38lO9mldqkIdnaQZaGG4rFWoyN3E+NOOMPlIy/2X7
brlL25HNR8+pPwt/UenTX5TMQsvKR5jjnXUFQupUqGP02XQTyIy95qWbYIHMov6HdLvZEO5LY1xZ
2cFmjXaCuRumZtEz/2lOyjgI+ULCt+4tPQRuhXQ45LmvY97Nc8vWkBfIV8ucgec8OtRB7OvcGS5K
UAwI3iNlZQ3afYeWuYmYLz4ZTdRxuMimqPMXZQycfdLEtn+VPqhBwNDoZb2SIwCZRGxPi1mrfE4O
Guc/JeKvaH1Tk1Smwy55LebiD+jMKxm1ovhL0ajdYW41naoGMSIKW06CSjuiSu81UVaBQeljAzD7
yjI2SaC27HmgKXkIqVsOMfZKndi7Ej4z2K51Td0EQft3WbKVr6QVOoHUvVBZ8Uvsnf8rsu/d8DMg
BeBvPsGQ8S7g5g7Fr8s0MluqxN+E4/85/++mWXw3+fjXEbkFswrfXV5NJF5NJOShZfbyWq1QfwrM
3FhpSlNt2GMoHlAYyx8c0QNfQAGTfS89splDVOTqwXbepHppO7EeOtyGvM4wVlPGbczvtnKknNp0
1f5uYi9LusysD1G8sEy2kaMw3s2xFXgrjd/Va+kOW02aclxWpgXHmaq5UwPKxinz67tLBCJ0eWXy
6tT7ouHnzv1+CXht158bNh1vL8NUhQiYskHI2XnM2HbqPDZKdatyH9PGM6/gXk4ypgpXMTgQdRgT
T0fClIG27IZtrXneRo95Dl+zgvNXDXGhBu3ccvij3tuQ91zkLNwVukfUbJY42L/2CKvL1XGTgxt1
1l1rFSm/rxlHoFqjAtGB2eAunk3rTvbcoDaOQds+3/LkkGBI/5X7+XzI+Gew8c0Ih6/EoW2MaGWL
WWXeMpXAhU5OWZxul9TgyoioytoM4rRx6LuAEryyPEgTrXOEgC1KkaTpZlB91N0zggHuGX0J59a8
M2VA+novjnblFMYwD4L9M+IhXaFvUz+iMVc/RjFnXmapU/E1TDVvMw11Jm99MplfwXaTDrB1SFPm
ybFtzLOHyQbzbey7+ZombPdlQy22hur52Sz6n43XOeeBhwZK4GFaopjqV0BIllcIIUDHacVNUe/g
LodzAprBSquCjZzhTVdOK7NlxIdBhC8a0kizingU4ptIYpYZmvBt7F0omWaTbbBQSy+HTN3cbKpQ
3csta/ICGCzs8NubiCUHFWI8rOcsv6kT5DE85XnFrH3lPFNVyPMVjZWUCjLMnPpB6KNrp2Qso0tE
nSvs88YpztJdwB7nIXYoq5rLyjpxZmsfAnN4UoyBKmtYkVfG3Lc7FlDTXwm7CNSfTp/1AE4EPiHt
rk77mz+36/nmHzL9jV/mz8BJbvlm2ilXVBWhZBmhTxqq6q4W6rppwvK4LafoNAvt3cFBWkBDQG/X
CLFdg4XLgW9UuJHRAGrWi28n/ECJsVU+2Q+qEh06kYv0gXtyA/8jFKbzY2P3xqqpYe2BC24FY7fx
1dA65DGCPoLO3KTEVW/0VRp7yV0flekzikv3FWziX4BZ5Ts7aBQI1rzyi0clM/tHJcV+aLRz4I9q
YnalRLO+Ql2NgFCFCNDg1jdXYIcQFHGSX1+1WmEvLQOeLZNljgxIUzalQx27H6DIE4SC82VJlD1F
UDoXw/dleumWkyy+IYz+6pwv6VjMu9poAm1XzTZFiwrLtQ1CpNWa+2jDY5QIWXFSXcbO4C6eeXG6
YwMpW/1fo8BSxSfDMza3SeR8tyQz6T9pilEfYiOO7pbGLkBRD9N68UCPFN3BY4lWwhxZL2xJBkfp
W1Jkryndee1rmrJZAtrkMoxd02Bv9Rl1h+JiN6fsFjXIDtibNkZqvn0VhsNWXFd2X906GU6BP/Un
T3V+NtInTRlYzDcpcaWkqzf26zTK7JtrH1mttYwug/84lyMurLRleECz+Qi1x7yPRidc1YJCq4XZ
HyoAt9yUimec89CDektSbSWQRl0TznfWkxWx2evXk4rKJWPUgj/KNOtnmQL9QASzEgJMQVBahzF1
HJ4ea+XLMGhHKudg41bDkcMvwV0u/NVc/TASmDqiONTvytY8NWG3G5T+FDdW8S3M3IZfSUP5EMVm
tRkbZXiwVSvaO3BrnF2kJ9ZdOpVI2+mQ37ft16xx4g9GqTgPBYXEOXRvH3zOY16K4CRDsoH6AUiz
2qAbSDbPFY9NY67Q3P1eoRX8kiBui3KFspaWhZjRizPyJXOTbjPxrL1xjJWtRMlzEHb9czJm8cbN
/HafZnb/rBZFfOUO+FEGZTMG/l8uT4sXaUHH4ewbk9rNWGVbaM1krpjMc8Kfk81N2u3ZCL5OXcuB
31zwDCNIfHoYssGcCBPmk63T6vsqhQ0oipSBH+FfSjxSGEdLG4idLfClS6Bqyq/IvDhQLLMLoGQh
p0xj8iCRVqAM76s2Sx4kCEvEGmHJWBDH942aqqup5anDsdqS48JEXYHVL5+cwiyeeJamWCKf8700
ZcAoqBOOY+dOuhqrry9667zc8sWgQBFyqQGLnnTq43Q9mO232Au6s0zhJMO9b2d7vQzQ1HatcpO8
NJq5ShwegpMy6i2oglP/6GXKfVwHCoslgJ93SJb1d9nQcP6vphSt+FB57g2HmgU0iuq972sGb6Lf
rCsr5IhM/JimegK3cYzsj7BkI4OFyFjS/r1v6lHhGxuKexNlW9gu7ISsqV3oRrZTnLnncQyrezRK
qjUqrdn3/5yRMcf4zzk6rUKTxCiCQ5Wk7XMzKZ99XuOlEFadd+FhHkZtrShm82wUY/ucpJ91M02e
pMdCYwQlQ2vYyVg0ec6dOcKTFDTtYxrrwJor8461KcrcWd9/G/jJDi0l/tw6nrFrPCM6Folq33Xc
DOzB9c81P3M15bp0x9lTtm4JABLVdxc6zBmxpbnVP0xQL91Mvbf1D13vO2/MJSqTfzc2Z+/vAOdt
NuvtRTaeCvMBP7oFVI6/fLKndjBesBXscwqSC4DnlCGrq8Isubk5O4EmjTvnkNnGfJpL2LElKXuH
AhK/Sc5Lr83KYeo7oPq5Hn1RK2MN6Wf4DeAkcLDI/aA7MRKJJRicpIfY1YjurEHR7xIYZChu4mty
yYJyewvacesc7UD9FFLSwFGP/7FouEV49tztewRsNoU3Gy9VaDZnjj/6lTR1yMEfoiZBpKdWurVh
fNL0snuWsRqChUSpwjtpaeVUrt27OeJW/gAHjnueEiVZAwBAXmSyp2tfzcYauaXwm2M4O56UrE99
W8IqosOQZU9K+LEUgmAiQY5MhDBJPcLoJEfyaB19mytrl0+O9WkYhnLfJ9swgPp7BjFc/yuq0Dmc
Wk35aPfDt9qqk3tpqfrHpmvVD0DqukcO165pWqD83fmcZOppsJamng/ZHiiwvQWn9zmjPv5Y1XY+
g7JX5kMJ6lpP2RpSRWOFI5xTr70xgymDxcCwkwHZaGVq3/IcCD/OkIatl/FpwyEK8kddAwOEH+6c
HBWt0e1YGddTcud1qs4dM9WeYGoe1knZuLzpc7BqnNqEjssY16UbFGe7qyr31s38sjhrrsUWtFPC
yKh87wzYudlwK5AaGoGBT/xKFcaALE7XDs+6LzTDMzP+nvr+mq3H7u8s7h9MyKi+zBNfGNOoyofW
S8pDP9jsEWqZfmfElboJNQ7s4ez+KgdN7rGEheiHYw3ZKlTz+kPeI7ReO36/qgMUwDkf7GEU5TvX
TGZ9aBO7e2FPQmiNgW2X0boIAw55zO8y6BSB98wbI0OyQe78I/rd3lVaht24a8MdQJyJqaEu/u1c
Mlgps/vPuSIET0xD866mGCznivWXIM3Mjdx2660uRd0oan/u172x+1Fx11kH41Ajnq1bHe6PGT6Y
A1wR1kuqxc6u6vNk24pn7T6uob5VuAP3wlRHY75j15pzXyxFK/XnMXmUA+VkjlUeUfAY+M0jjkBQ
RbVW5p3lXKox/v5KwYcyiPjpMQL/1gR6awEdDZNo1/VNt5IRr69+hqV5y1GzRjuC8zgug+OSlUUA
f9BKmwxuozUYt7Nuo20GjJWzwJT7q3D5gvZcDbUpQpaJ7i07iwDXKlp8mqHIU13ti6WGwIzbzt8N
QTH9ZcxwT/1ydxVMu9KtOr91/yNbTpKLPb1/ZEt3GMf/8gq4jUfV7Q+snKx9Ahv9izkF33u7nr5D
EvKkQED00dRji+IqS6Vys2b5083zSmZAs7gbeo9qTj8sAbR3n4xYG9cGJ/BXniZhXlWVtrhKuwM3
PgheKG/4zqM1sl2F+XcelHfoyrhfBr1G7ahiV9thP3Vfw7NzcppOufS9p2/nYmheIDYf4JVrxu9F
bYgbj/k3G0N7WIdX3f8h7MyW20aydf0qHX29ERtIzCdOnwvOpCiSGi3pBiHbKszzjKc/H5JVlu3u
qL6BkSszQZkDkLnWP2Tu9NgBbEGfRAXjNb9rZgXc4z/E8VC7bYxCffQdtGB70/xzfIhR1Of4z/g8
vpvHezbj5fXlG/rr+M/X9bnOb+Pl3/Pr+P9wffn3V/Pfb4/5eqCA8qi75kegt/23FhXoKU7wh3EW
MOlCBP/NbEfKQHzDP/37EBn2AZHbjgWnae5QD4o2nuONb+i1IcVWKV9sgeZxOccxLx7fUORZGj/i
GUS7a3wePzlGtyN70ixSDFduaiOuqkWSKtZN2es2Bh6dWMkeeZAdn015VtU6U37rzqP20AbDsPuM
j1pvkikL1AdsndFlSmPxWnT1k0NV9Q/0dlPFRm+snfrdgEfNckCGZZMUboW0Hwf8tKqjbMozeVB6
yuW+0dQoofBIUqBoFVNzKw9x4Ta34XyQTc8czCUSL83qM1YZLXls2faVKdrohj8t5Dw5RXaMBaqy
cDor5P1t9bWbdKzeKv8pd8zw2PW2do2PERInQ2Jhp6niSMLewDh1PfIvcZIeSrvFRT0BzbV1M4y7
0W5XjiR64c3ZUJEnfda/y6aHIWR74+Zst+zxAXeQ6cHBuwBKaYf54hyDdjNi7MqCI7Sg+VniArlt
fGgGFwlcYBkoH7tVufQHB0ZBIk6y1wpnnhUosbWmB9NDixDXvBtmMdksdVV3X6Jg/KKhS/hHEl9s
lAz9hWWBj5hmniCy+us2Yd0icmAHndq+CRhu/RbnueCEBNS8xdR7rHxR4hp2qh2ADNAQdlPL4iBb
A6mRszwrz3VXDtdzhWfsyhQJ79kAEAgOP6yh1Id6XsJMvK2yYsi3VTeyZEZQb0lxcrg1oW1laEGh
9KN3X706Xw7FaKB3WyhrX03DQ6z1031tRkjOIiy3G1TTXTtNUG+cAcdYTfGH5yaeBR+bLNiLqB2e
RyfSFmwAM3wY6J3KmCcKBnhGGg64lJQ8MX4cMIH8s8n+KDoobokePVpAJ2hQ3VNtt0vWIlRNIo3b
RuzjiTM34dkjetdlq2jQ+S/p9qyumYMlJgW/topavBTK7CFex+6Zglt1Y4AuwRtK6eBLBsGGizeL
soEdkTmOuJMHFvdnXdWQMvTRLrvGkR0wlOJSg9y+yxOIKaGYkN3+a4oRlj15w+DlMzQh0rlTdRLa
n5ehToqxDU/G69QaYcplMrXZSvMwQq4A49zGk9C/IMVf+mrzJTeFf3IQ81zIsBoLHDQM60VD1ZJ6
v7PBgh3cVExCcaWIGa6sZvsqrlxl1UYVe6Q8MzZTp6VnJ/az6yHF6gRjaCSwLaAopxxk5VbV8WEz
63Y8p35nwb7R7DckmjeF4ecfed+85JU2PBu22q8VEdVHHN76Y97k5aoXbfPYlam3okQe7motnJ7J
LwCj8SvIF702PgdO+6aANYEmSEv1TdY3af9gZI3xqIKd4uOdnjOceS7B5N7LQeX8lYHzoC3sEKVl
kbVbRR3iTWmg3wf3ZXjSO/eo8Nx9txx0MPUBcE4Y4joJJRNduqFv3ssRCl1uJ87dgLLYTa+BAxhB
ar+XJN901y6+oLyf7HzbD7d1Yzavc8lIDsClFw3cMesOVSfEgwjL55a869YnF7CrZuHXxtW0xxlx
tIkrOzxg+gsJEjGrJWZf4uug/FEKZfwOoJS7H3zx+8C1w51ehPrOqT31rvHR9kZ4bPoOfggBLeVb
5TsJuJtaXHwb2+q6s7GcBeqQ5XV0484K0vLgjZN6BPuTbsYZWvEZu545iEw7DV+oa485Dww03mJb
NwjaP67De2NhhIq9Wllkw8GfbFKLv5/KtjwIwxgOKjSSfx+kNopK2dnvh4MZlVwFAGMARgipBBWQ
mR5q3cmvQvOuqIbuErnvkaFjq56kQXb0R+9e9tluY94FRafuqgxMag+lIFrGZmCsu9zSqGHNbR+V
2SW35hzZN4a7BhqPhbNNS1T+xkJou6miJA2Z3WYdrFHxqSfw3xhYdu2lrkNg/2p/ki0Eb9tLYTlk
mLNYrGVMHmY9BbwKtBNGJlxKxhpPvKSa0hyuI8wXkfoHMhQTWqId3K0crAXeMTP+sRT2HdX76Jyo
LiYzgXOX6qV9l6Vmc8BTO1zIpm8P4oybIim8zpnea60/DAKki+LG065RDGPDokN9BYCI/Kmyrwfl
jsxTdzfYZXxwTOEufM//wyjieck3e1ibD1bJ2qShbrYYUFB+EnGUrGqvrHn9BCMAUIK3ds2Cxbah
rKtp5dy0gVpTsc27szfbFSAROz60LSjB0VDSF9/Httm2EaqzLNQF4HnfFV4df8XFz190qYGxR4+k
WuzUAjOICGiG3aWPyMXihdVG9l1L4m89DsAPoY1rm6asYWMAPNhZmdBvOha9e7/jbXTU+R6hWs3O
mPr4Fvo3tyJriM9YLfJYZBdwN85mJqVfTA/Ym6mkRzBkG2zHRHtl0F7wT4hhHPKjthGybQK7/G6o
477IZhF+z4Qx3E5YHKTBuLA6zX6aLOxxw7ZiU+1XMKRFvHJrv3oBgYQzhJ4jPqzb1UuRLNgL+S+j
auVHpESSpRyV2HC+9cTBdmSehOTLykkyZFFF3Z3M2qv4TVsVVqglxl2BCynSJTuRi+7B9JWlOh4D
89QlRYhnzZAdBBZK3/Qi+26qZvSqasAXw8jBV1azqLsmyQRQ1kLqIvWrk7TrEYj225ZTFvpC7evu
7Mw0MsmklYxbsJgdcvjdvTPTcWWoj33UWZJOHFwnKR4muIsHTKa7RVnF3W4AE7fBHkk9x00Yol+h
nWQLpCzAlPmAcmGzjdEn5gnpG9G61HuxUIrUukeORSzGwfLeurY84wLh+AsetdYsaMur3oZZDHOk
zMJNpuc8KXs9VgBHJXi6isiGmNHYt6Sp9GnlQ7hindger82y88SmMRFkcihL8zFE0caJNVU9qHGN
zxYyo4tEeOWtPKRz8abinR+uwTjboV5jHGWnmhqoj5AjW5cmZh6JAyqkMfzolOjpxlKQvh/BgfEz
zo1L1Ln6Jci78gTBEFXXv0L1fNagMOkNo33zGR9ixVhadVdstDD20YnGsHN3vRx3RLA7o3m9lLww
lqPtsa76P7R6Qlt/CPKP9FT3TvOhxGa7MJxyfHCqyeV/avQHdrbuqm/yr6wALFw0KCF3ahZQCYNi
J5ufHdcmxavYrbPb3+KD0aqrCF3tlRz2echzUhhGdpERw0kLZzWMWrsUhputB++gCr+7l4fA4a31
RKfuZROlcg3FX5R4hrq7V/gW3iNzmW19x8Fdfp4lY6hpwl7XIvcgx/UNxJd48jbXCfOwXATZpp68
cSVn9ZXR3VeV+owlaX6UocHBa7aro5OcBHYvx20k2BVUKE5aTyJu1HCu1KueZCyy/Nw9xavip/7G
sHT/QFpZu9cm5F3liMGuv5LdUh9q1an2lVn3G6/BK1jNo32dF6aOyYvwTmUD3791zSOqJEi44iWw
Mo1ZpAprwhUysNWevKXzYvFwCQvbeA5CLTr2YNCWhWc5L3pQcytUq4hddm4+mx72J6kTLJscxLym
OfG+TnXtCD4t3EZR1J/zpinWqI2q92TrraVR19FzWYYa+jIpuvTW+KZgCPGt7qJ9Ees6zzZn3Ibe
5MEr4dAG3JzdbBTsbsjGWx7C+sn46pmJs2wmd7op485+ChNrHRQTcfRXttqEbqqZ6cNrJshKd8i6
emQicCHXKYHM08ccWFhQDMW5Labqzgv6dzm9cIS1Sk1k2QXV6zhMb0k263vXBWreFkN30m07Wwe4
7T6apWZCYc3C99rCPVpueap+H3a99QciB0+mFeevYZ6XS7XWxH02jP5GXrFn63G9oo1u60lJe8yn
Bit/LIfBBNqvhe9m0N2KWLCJ4ooZqIrvGhWv8dvsPaOLwHm1Qp3Po7f0o54GxkPQA8PoE/u114Gy
KKgP7A1UpB9UP2EXiUDBVKgZhl7ZFUXnZ0Z7w52jXUoUHajWdjlmXz2nDDGg8pxlpVVi57s0+y5B
LKnvcU0mXwOGujG2oYJFuOwdYnZoAZDspezVS0jtNtRCvP3MG8UVzgrNYv9rEqx5+Gtfy1ZrMO1K
1aMZ1sl5VIxspqoNjzPCrMjFvqqt8Ym9fnHwRRSsJbDs13g4xyUQ7dd4wXrhP8XleGUoKiqSqblT
k8jfpK4WYEGvR09BpyvbNkb/wPai+KkXSnGwBOaXsjfXEoV9x8gTae51XYGb+pDcTtpcxGnqrxLu
YShdcuh7ZAo+0R8yRr2TcvwP9IcyGMlBxiRARHbUJnWBGnCorSN07OLQdutMOmVkJRKvpcOdvRYW
lifFa4Pj9XM1C+iTBEThbB6afJjxps1BNcpMgTG2xkmeifkMQf/zoEzJQYY+43lmNdv+xyzZQUH8
z6leY/40SwTT92qqjZ3QtOjcprG9yqH7rMwClXUZkwcfasNOFC6uVpB4znXVtSxw4f7B8zKW3RR3
/A9/TMEdbOuWrXNzHSev5XmQJpuZuPJTUFE9a2VP4B1asw6VVWfk1a5C6HaRuHWA4eb8CjGvIK8t
r3OdPb+CUXT2KvU08k56695ZkwbTThuq767+UeTR8NUsMn3J25CeKS2bhwCDsI3AbvccaLGJR1pt
r5XUZWepddmzpXawc0rR7oa5mZkV0suxUx1kL2IOHVCmoD+Oapg9m2365ka9dYLTnT0bEVt5flWH
JuBroya8aj2pxSsYPuSNAiM6RYqbPsAcOsu46eQ5CA1IwxOOSq92X6xG18qesX03boo+/HO6lyIx
FqKiftKt5D9O9wG1vFpTfp2OCLtx49uuWNqpDhpDD71l7JLtifWRvYDTRl/q9sVF1OipqWrl4icU
0lMn+tLqgXMgxdPgaVPEXwZ2rRvVrkFL8ZksXMWqt2L0cJjTq+A0NLizD+hD7+oRiyTFH7tVExTm
8xRafxQJ7hRlcgc1mSX2TMKAr7GIrPzk6MZwlE670o93DvF9x47D/Mui90eoKvEs7NPIA8Jatfsq
Ke8j1KnVLZyA5qcm3jHtHquo+7JV81MQVzAMPTdd6YaBAuJ8SNP2LUEuZT92JcaBYxOlZw3F8WVk
2+1GNuU4de5IR0ERsdKz6wWqoVq5egIKr9PHx8EjixDp9QsOhCUV8tFcgUaaEwoIbqPJndwOPNSe
zSZZxGbcvBi6pR68wVGWcpbvi3aZmthEy171ZUTe74VES3hME5zU4Hg3rN6jdDXWXnGoQ9VakdYM
Nl3CExyNgc6Cx8gOzDaupzlC3TWA3CP4IbIkHdX/OKjTvT7L5KxYezuLpq94vqNRtiT7GD05TQwy
C6/Uj7QGqedZ3yNgCKSN7elBz7ChHQbDvzFM+GxIRYRrxYZzb1Y5fkUT6Waq6egjml977sKUBn2k
LbFN2A5eYe/hblunOnTLlTsm4qUS5lm+kBEGuxguJNZwPEgLdQJqkHvRWZ5ZdfldUQKbQuAv8bJq
XAzscRdPSX3uBoUNZ6ea3bGz6v4oz9os+vPM7k3lRg2BijPgM/zbUNzR+2tv2826KlZBYjKmbBa3
QbpzsbK6ls16PqDbUkQvsrOY4SJ5uBgTJ3mUxS9bMd5ZKmW3sgv/gGwl8LfYyk6WIMn1WmXoKod0
oJwcxMK/YGJnrjBqAtoUwmaXMW8+I+++VlRBuRiXwmu89ES966jeLuSIzwlJiLSUaw8lKM2/LhKm
/ClOiMjP/DIyLmfFnWOs3Bg7ctnx09V5QeMcRmpxx1aifaoz5zYcO5Agc8vR0idFDd2TbNl1/t1L
Z02OMe2ebBzd8ZospqM5NwvwzIvScHqgE8xUEa1ZCt/tDm09dU9xF4zLFJ+8vZxLxhtryciYdnLu
oHLDHvvA2F7/Bg2FEa/DNUHOdShybVpdTTayt489E+jj7K9XYsFZpRYWil1fPHtWtJtUYb9ZhmKt
EsAPkIeC4hH+4OUaR5VjFbOfP6pD1tw7hniXcXmdcKxR53Sb6WJlcK+7ZnLehtbQuNs21TkIY/dk
CdMiDaGhIdikw6oesJUsnaC/wMLsL8pMz694TE6qC+TsR9wUZrCicGmyQmOE7PBNDbOKDAWWOeQX
quIi7DqeM8xKbmQsNeJowR3TXJX7JgL8rbGKX5euGPcxhc3HPp/umqrHJ6ghFzjadfdo2ZARcQg4
9nPrGgpQM6nQnJWtCL4aXuZJfyOboxdlaz8Jxo0Xg0F02tbaZJK5owZeuyjmU8zjN0bVBfMShlg7
s3s0cL3FqokCQDgzDleb4m3qToessJXXhluqmbIiZ2u9Q2SUbxeIyNcmdXeYqOVPPCTqGxRiZ4dd
4mgEfRtxvVG1B7PP8mA1XoKy1G5Cltk3OjwZpyVDLrhpL8x+qO4zJXN3wRgN2yFKxsdUDN9I/Vvf
Iov7CHoJX/LCSDYOyIsDyfTwggQucjJWbH1zsntLHdqvjcDi1/as5ORqgALqGtSrYqfGDdoI9cJj
3cNtjqY8eHFv3MyJGeD+c/CnU1dG9bZMN9SH0Xyc+xtTi5fuvNVkeb/EkMA7kr82nFVvq+EqVBR7
1aaNfcLBu2XPE/FrCYpy1+m6Db6GDt+sAYx25gBJkZv1TgapaDnXbjMIIJu4VrcYUOpatRp6J6pu
Tfd455rb2VgKC6+xSbkbDx+Yu1TYNETTve+y4URk5SRbcgLVQ3U1zFtVVSnalIVtuyyTurrIIR7P
sP2Ua9ZCRw343pwPvkB8w89idy+beucnp0DdwXi+QLknrV89m6gv+AuI8/cqf/Jr4Mcxdklh/qDC
XVmrKRYDBaose9ubgj27Jf+UuCF+SOReHgK/VBb88Ju3rkz+vKKgBvLXFWt0s7bulKlrrELFztBi
NC2qyntBiPmjsvTqEsAkwO7RfZbhUVdJr6STu3XmUYWtb00Rao/stidM34XJZ028Qx93NYDlPuBM
Vb9k6Ur+GybHfrB0trzQ6ey8gIudDD83cbdUFhShrGU6Thgt9UZ1jBQIp5txPu1mKyB5qLXSxjuE
MQUCKM1CBj/H6Cj3bs0iVZdhRtpROgNrYtxlDYWqiN/kwgSj+TTaiaAONMED9nN/3VeN89xY8zco
/4KxmHvy+/CPawvQ5q5mtbcKjDb/MpZpw63Vy/a+p4Qrx/O6jVKCuxYuTl1px5PK67stX9n8JUP0
pJ0TtwYUmFVcxNh/IkR7Z/p2vMDabHpvQZLyBEuTOxHHCeVTH7biD6lGeSYFF6+qjNceNtqscr3N
57gu6tNlaKX6MsObr2+z/jLOh6R0yKP7xUebogEiWzKu+yEs0nJkLYr+8nWYm1TluTBf5KjPcDOy
wDFFnu4+O8qCBFZkA2CUV5OvV6udBt5Vz+L3ovfXBreGU1IP+Fy1Y3ifgeVZCgsU6lgBYOiDvHzT
tOYZ08vwI9OphoqWu66rbbNWK9gCGv5BODWmUor5oY+B/uKWY0AGJx0eRR8Pq6wojUuHBMxG1FF9
2woYJaI3ZkJn360+8fJdMLRLp3Ch6FEwo8LSB/Wt7K7hg+IM03/UbBC3JelgpHjyGJu4/G5qLXx0
NGBcmVKQe48F5m8YTfJph82hBY/3AjNPDo/Is+zjrg6WVd3nO+5SyC7WkbEK5huuPDRNVATXdmxW
WbXQa5jk//zH//6///tt+D/+R34hleLn2T+yNr3kYdbU//qn5fzzH8U1vP/+r38atsZqk/qwq6uu
sE3NUOn/9n4fAjr81z+1/3FYGfcejrZfE43VzZBxf5IH00FaUSj13s+r4VYxdaNfabk23Gp5dKrd
rNl/jpVxtRBPfFHJ3Tsen4tZqhDPBvsRT5RkRwE5Wclmq5nipsJ8h7ecXpAJ3ln3oqNs9bVnP0J7
B2907dVZWSJ5eZYduRigVpU5umYOQl1Gl6zbRi9efCd09s6UNCvZRGswW1ZOGh0Hoyhe2hWI6vQl
1ikGJZOWLOUgNe66lUsqdG9k4VPmZKepGaqLZnjFzvXzbqHpOfRxGcxKB7pa4B1li5Rqdak0ZVxn
tRuvnDKtLrndvf/95yLf998/FweZT8cxNOHYtvj1cxkL1FBIzTZfG5RzwNTld8VYdXe9kj9JU3g9
A1OUTaa1kRbzUac+y1HsJhI20+wIfC37KGbOjDyYndbi6RN/AM2r7vjIiUdxe/gxypwzJT9Cqm8Z
qPKq7bLwo+E5Qbdi8igXyBbYYMgo4XPQJO19NjmQeRnjK159ikyDrMjl798My/63L6mtOUK4uqMJ
zdHV+Uv805dUAHqcOraKX6eqbjaa0aYbg7XhnjRm8hT1+dkxIvU9c1IKLK0Zks8OonPgJspCdhSO
8YS2rvcA3Tg6dKk7ruOhxGavah4wH8WyckqC+66Jkv21GcylA1k/UEnIblslwngmSFo4mD96ZI1h
RM897rEq+6w4yDOh6Pbt51w56/OiPw1mvnxdOeIz7g3AWZEO5PsOlOOmyEb/xoZpnl/bgY6NJe/W
VvZa85DPcQjkBdcZrpzx2Z1EaWYtMZ33/8tdRIj5NvHr19XVbU03hT1vnh3d+vUTqlWtRs8ccnen
hOWmT1UX9yD0fxwXQiVpBvalWKOdIq/qjkXjQtLv8ubFrkV4oydddheaUXanJbh/Jr1r7GXseuhg
fvhBgSHpPE7GELdNyV107VY229HK7vpCOCRRk2Yzyhf3vIKibl52ayghHjIY0JRjQ8+axVAp6DLr
MacliHpSpE69jG2tOLpJAQ/mp9MGweFdNHkXT61Bu0cZ73ifmDt+m9ZxGsp4O/R6eM6jRKyBjfZ3
Eb+IFUaM8aPfkaJil+49K0UPxWyYlNckCL4qKuBzRThH9KanR7hY95WhNbsJYBRpzja+CHKdF3kG
V+Y7F0CZ8UcobxA5jJr02XCnwblOKEofZmYKLvRzftNBK/RIw4UKv8Z8FnybrLyM30mrQEy2EVny
1dJeGmaPz68wof3OZ7E9IdUuT+spdK9B2QRobhyaP8yY2q+/BKsdz+nAZO02ARBmefDjneGMyp7i
ZoyCtVLrS80JsACARH9EAt87JkrT3ZBvhgBPS8Ytv2IN/dMpoOY1auzT4XNM7rJoW8m2JayvkeHX
Wy9v9qFaBE+B2hYrk9z7MZ8M5+RSH17qc7K7TWdDycR84RGTb6geGnsMuamPei31ysoarzB9icwf
PB+LPgcq5wzkHzuXPGsN3Eh2Ar6Nzn0F39/0pmJpVOm4GNUI+6t5sN64lFmz8A2Md3Oc3F49gZb8
85BlGNCw17W37FMnsai7VD1FGrA8ZNs3cpylfahjE5ztJnZuxwxr9sGzgje3h/URjybbja42L/aA
jpub6+Fb1eUQjzwnAR9jKA+UmU5G53lP5GS6hRsdqBGNJ8WrVH/d4R1JWRMYmVsWZ12BN4AkLdbZ
6VTeyFgGlhOtS604k6l46gu0Iyp2oP6aLR6JHbCduxGRYn9dmCzalAxchJwnp8gzN4gg0iT8bz6v
NTkIwif8WNZJkPDGRmDL1sbkBSub5fJaawRPblTjT7Ac8hvTq6xzbQvrPEag6f7+yWHov9+XdF2o
muFqqm5oMLiNX+9LQ+Wljd/b5vvgeWt99lHQ5gOZt5ZtP2cm4nYe2LS/gqUzBKuK8vhPMTm6BR12
E+eKgdrIPFu25VkwICuvTinFp0lHWrBpN2S/E7aQVnyqAm578tANWYRfhjxHVkFVEeJhlGz7lQur
yO9u5BwZvw4BQvSEnpWPok6tqYvczOCz6Rhd//37JJcTv9y/dcvWXce0HFcThiOXiT89Yc0ywt1Y
sYp3xYiypU1WaJuXBd6iAJleOxMFO3TtnnPHaW/IJ6NfMMedCKVEtTCnczIp3sU3je99YY341LJ/
YTlRH0wxqF+isljIeODp4Y5saLGRTS3DIhQExyNZO/1oBEN1vWypFSzIGzU9TWaQbhKh9RgvJOFG
OL7DvTe2v/TIG8UzKPa3eOovjaLN3/wxdtY9xkD7BN3FL6GaXwHGEVql1zhu5u2XhHyyBPr+Nj4j
LgHDbqhE6DjchJWTP8x1yVWRhcZGNpWxyc+wUncx+a4C4WUBwzvo8n3U5sUDBtlUWJr6YxwVbf33
n5bzb+shnrU2hTCTz8sUlDF+/VZXZa07VDGD9y5ocYLW8i+TVXt3UVrapz6v+kVjtv3r0AbgB3zX
gq3saE9o5GywxO5fzW5Itk4rwq1ppM26DkC66OBLbrT54FBZu5FNeSZjgSmo1dj2IRJxdmG9g6SL
ys+mxAv5glggdrEDN5e+VIujp439scAs46kZzXNQRdMZUaL8yRXmB/WO5la2gjlJ2RRBfSObaRv2
y8q1+301zyx9tmr+pNtb2RuCG1/raVVvfFekh2CGnIGBbI/dzCeyZu34dtnUfX0EtQfUUkZk3+eo
shfIiDvsFrIapak26r9z07fm+l4qLOpj5DbveY4VuziqSaYkKimMWGWoHnfz0Lrxd7YHObN2R/vW
RsptWphGbt/mlXGqcnPcl3OH7JVxrbHs//LByw/255+pIEdpaqqtqwabNe33hXCPFHXXu77+Ngq/
WuVWAaLWVPrrIeYLjxqJ+5xXkbVhSxHdWqVj3aUTwrs2AouyRR08OZudARyULfBsKtWtc88IF1kN
rmbskTKTB7SispNjc+/3G0NhMYrnuIPqFKmW4dSxJN7//Zf6327VwtRVvs66ChNW13XttyVkbJil
o2uR9mZr3pcaUvNtw13mp8PQo84H31FjITfZixRx6VtQI/3KyDz3UqYi38Rs7zFSQoPUzHLvUDqh
dVCB0Oy6ZJpuvW6oNgXWzBfoZ/2i18fmpgg1cvFGUe8AXYMSSqa146Xe3gC/d5BnhRp117Psx9l/
6v2MfY6jsBb/l0fav/34helawtEMRzfdefP+2yONBdzEnn2s3qI0/ciyM+l573aIIusUzlgeic8x
RRqvUDwyV58xeRa3jjhqGGxdJ5Ro1CzkaTTNIGK9HDfyAnKw7EDJZs5+eDcjRevxT6h3h8JAGYwB
WitOf3uFf8tTdahnqaYxWffkQMEdQBgVAHrghon6bEsdkzlmh612ex0C6uva1OchPporC7RmR2Rg
6+xS1emjcEzjIM2GcCLOLr5qNjsTEV0IWDTlQY7N0/g6NgXv7yzMMmh3vjJs+kjU0H2dVlu0Q3kL
Ut55C9QEe3oHMB4ZEptNrPliNL77ZvV2s4S5gLqI1juXKkGMVcwdiA2RDs6D7Ayyxj8Xk4fo5tyR
jazxGm/EDNwM8tt2UOf0EB3RVHwxAET+/c/Elr+DX+4BFmsaF2CrbTuAEPXfMwNIViYaWrZv1gBy
vKxDkl+4C6wjpbefS8PrV2ZdW7tgbio9GG5Vb7Jb2cujG/dessJjYZqPGUtMGR4tsFM83L6iBmo/
txr4Dyc31KXsdAU2LB4/FQ5zr5PfBX3/iDtReTJL0741/VAsW5SVvwJzh1Gljy9TXYD6wzVln4V+
8Vgp1Rc5oFOyemG1Y3OH3GN8E/hTsk68QXlvwoUckIvMXRVuMN54RebiE+/x6J8vjZ/eI/sA65FV
jL4bdAU3Mkm8dFKLtJ/f8/kic7RVtai+G+cD9J8/Y1VmVHfygFTKzzE5+HOuEnX1ddxnTEQoJbGm
+OVav1+/tEEFsZ0UVM8fbFs9BXBCXhMde6G4HLJ9Xiv2Sx+hG1/br10Dhy7p1Aq1Js96tUvswKEs
soDvwJVgMILIGXHolVAT6sy6dNmA5nUCNdR1y31XUPhDKCThZ6L72EVD94+gz1Vjf8PCow+e3bx5
cATYF5HXzy4EgdvJaJwH4Gz6uncRdwtxI34Y/arD5g7fowjpiiULFxDmQ3uWY4cJB6+kUjxYq4z1
NYphVT4lC9l7PeTN0nCj6S5h43g0B03fih9CKVLv5Df5k0+RFYy0py1WzJfPkJzw2/zfmr9droXR
typNYS3kXCmz8nm9FMuxg1pgaZTbzbrrc/1iFlpDgYOX1eezYY7JXrVwxfXs78flaIZvXJUamzdj
3C0Jd5enfu496a1lXDvITWtHVyLkZa8zj5ZnxeADTmFcTI1o0iFBTKzFQFGr0Z085F6DmIEXpssZ
TXONNaYx7e1shgvP49r5oDYt/JZYnD+nRnarnMTULvtoFGvUjZ4Mxx3vbHWql1rf1VvZlIch09pF
3znpvmuK6U7GtBR4sALpSbZkvBjdfe4U4+1nqDUj9PPb6JLpZnMxsw9Po1RcJzgakWodX7D1+qDe
6F9cRTPuBy04NaM9vJilpYOmQb0Jh5SfR/UxdxqolacxLcDlwxhcRqOelsvEP3lIm927qjI81H5E
toGS4dbvpuFBlKN+nPmHzv/n7Lx24+aybvtExGEOwMF/QVaOipblG8Kypc2c89P/g5S71ZYb/g6O
LwqMVXIFcu+15hzT6bKS+iQZUOhcUApybJdLNmYUbk5KfK9yj4DLP94yXS7u5SFt16bSq+tldXTi
8DYbS29Zez9iLBVPF6q0xbFMiVFQSwDsZVUbzde1Y6h2jP76bEdMpLUzdLOv98uO5SHpkX1uHEOb
WVZ95S5HL3saSz4HSVHeKQ7w7LIx+nNs2crFbxEkISItXxIAZClYx6c8TbNtBk9xZ8h58Uj01+1y
wLdQFdYhsGophEaHr8Np9PNg2wO1p3G4YoFNL5gB3PcjFEYyRynWTx9HLIeJIiNFzWxQJuuyzWC5
sqkiBESTD8Ywv2dJdVQEEPkgZTUxG3+fZb22htZQQtakoGMNfvqiAdApY3P4SVARwmIiNe+6SYDH
SRtz50fyyLXXtt4PSfjNOab1w6SpvLgrbrIsHffcj1OIFU8tTi9C+gYAgHX+68GZVz+2FanOxzgb
LTco3Bw3oJf7lag+byEHpJUFd09GiBmVuXUNZG7LCzFgGpM7Ky3VU9HzLk9FD/EZauO3yZ4tS4o0
XFKZkp5OmIiqM0lF+e0VjVJ+wzeE+ihwcrw0bfuMNddMsvLbhMh/69dTsV1WE/VQDD7ysGEsd9Oo
15vlZJCQXo7P7amXJPBOfjyul+1BHe6aSDEei0nuDkmvG6vlaZTKusgJ5UI/60EHtHAnE8PUcQv6
w7NOjLFbWktA0TTeEuT+bdmuCLTb6LuXYIPhazwcg/lwtZHknUNg33o5qpCNq16btHxRQJ81s5Ag
dvbD82g0IABKNyZvzetj23g05dZyh6aevjaijkl7CsfvRiTwrVfqTy3KdrRJBCJM6S3HGxlR0LmW
zNgDlzb3ps/T6jUW6a00dNrtJMIMx7Qx3GTI5j0ME/4mjtWZ7Su1/m5Um5yx3hDUaz9K3Ap+4tUx
pMx3NQWHYMVbuokzASU/elYD2WGGVVbS2e8V6TxYcMBitTwumz62L0ty7/f8pxhwftqhB5q0nnix
bTWYJHRN8dVOQrA9uuQ/jpmWoGh2pBsnL8QtMxzb1bBw0Illmyn67GKowS0tylMka/1RGxT9KjfC
uJIXEs9YtvWyaXlIEdoQ0zK0B1qRVLBbhgyOrASPfYzgFulLjIqkDR8hdVjXuCu5XrHT9OPhXmiv
eRmGj4WsVit7TMk8cobmPMwPhRqBd8iqnexnzVm2LR7mpWXnclipa4VnYOJbL9s+HVcmA7GX5gOm
HeVUqfJ07J20JECnjh6mgTa4QHzxGpKb0ej+a2cEoeuDnqLfKqa1QDH2fhIGvnITJYprIJU+Wirg
WAVHWgewUut2kt7cvK9ClddPYw0dxrXWOn67xyYjwKAq+JlERlo9lhgF1wSDBVtbmOVjpoGz5Kpu
kRbDqlrqBInaOdDLeTW0LGsXwJL2llW77coDA8zofRWionPEl4j+aD44nUz5rBbiZ6I++PEkf0cK
/iNCovk81KXvisqwHpJKrVe5bQa3uP/yTdQP8nmQyoEi/ygfkpEPKTELECvk+XimrLY3OGzjncy/
vamMzQVTnrES1agwye5+KkrQv/HTkKokeYsY2bkx0QhfynAM1lWBRPjNztR0FZsJvwA5Mp1TX6o7
Yhb5ARS6+SUrM+1Q+ON4M6+VTcE7JYLsERVw4kqKNgExldNHS+hIooVUHZa9jpLBXIRrjySevWo3
9FDunGmzrNI1jrY9Bb31NGbpIzwq3U1bKT45eR1cVVV542LYPYVBmu8KfDZrEzDlk8gdhbJfIUNl
Ya/TBSc1aPK7JuMKYgjANvNmq9SrI27m5YLaPTXwbtfFUMvbZS9fFij3SZWgz+Ip+35VIVP6ooPR
u1q9/h+viykwXS/naO2wUYlnNOWuviNxLEeaXBLZFZvhRYBaXNlVWj+BS3/CmcT3M+o9Ot7Oiz35
CLXmkwy8J9shMIgKn08KbJRaGrHGT1OQvJ9k2r1nV4X9IvoUQIUV1XdifqVUDf7zlRDB1U9ZJZ5M
SUivadn9xyvh6t1NkulyLTVQic7N+KVFvzxUabP5h0neXOvIl2b9e1eeNpqqyyaFMwRIf9Z52swv
AknGT2FFgQb4s42PapWpX1I1ep5EVF8B/6lfAi1GwVpXD0PJ0Kcf/dVyEF5sYo2RWr+fEjTjIdJR
FS2rs2ByC4VO44PjKexB6lewSbTd8owgIlFZFDFNunnvGEbXmAiaG4VZ+YHqT3jJcz/bBQk5C4zW
AH8YU3gSTpK7QcSUMg8H3KXpQDJWYj4sR4jhCeZbd7/sD4gd4bWby7IWKtyK0lFODqMTfLFrxwSY
ojEbl82tX2nSLCS0T3hLsQfNq7WURbs4jiL0Rqw6STmA13Ss3bKqNybO0KJRj4E93nMh/qLaZnZn
xV12FzPlQIlJJ6Mr+C14IuLHG2bpcdmLYqQ9//0TVLTPnYe5E+o4skGtxsQlZHwqZ0UWV5Oytntm
eMO4pUA4aXRvJy6MfgocqyFMOzq3hqwfzSrjS8X/FaOdT6PZHI0bP3tRZTu6K6o8visJsd7bsdHQ
RowwljuwRGXAxNtaDqX1mBfdV7njxtymWnMVtQ1tpZj2iaR2X6eun3aTgYwzAA73tdQgb0yUwC6m
TkIO+vD307GHNHu75qfTz89WtDhkHdsszz3xJF9G5NnL6XUx5YeCLjoBXBxWznKKTE+rU4r69Mn+
9ZqOU8dH28l0bzlKGAD9FK6Ox+U5YCLR1BxXkh0N3kAl8EaFMHdTEL4guLxdPjY5BpoYbQDatmxb
HnyieDY6dN33U8E5Kye9NJ9kQnRPgnzFXa6l8N7mpY9t/23p78dZkfPr+Zx/L316ljh0jC3SaXqt
8m3dSf42CsLQY4I2zbO06VZJg2RjtF2++tgmlHZada2irZfTlh2drpaenlrd9mObZdgA00a13Bj9
9BMdOHjMWjH45Ql5b2iUsSajh1Rdh/Yd/PfcM7OgfVY74wH9WIAIR1qzAQOTbJcXrezqb3//fv/R
8Nc05gi01Uxc6JRtl/3/0TDKTCY5odoEz4BqwvhgWrtayx4weDWvpt1ujbFWvsnCNrxAtbRrCVN/
XwWTucXsn59y6PdujnDQRWHFl3x+kMD6r8wYJeiyqtbN5e9/sva5a6JZjmFpFDdNzdZt3fhUODMV
WYQBXalv0zisImeqkYjwoCcFmc+W1eyYJsduL/u/tsmDRcQ3eXaumurds5XVR6x9yM0VLFa0ETBP
pWn/LNDru6mRyuceZti9NKZXM5X756LiA1KJlNmlwQrbdCEy9Tw2FaXNQSdfO0+4yZuOrRCbyJ5l
aXlYDkSp0JNbFeb/INXQ7E8XJv7jtmUCUTYtna4ofcbfm0e46FFiZHP8gMkF00jK/ER/RsxB3ixa
80OqivzkF3jOKWDvP21fVpcjPo5dtiVGDqs10cn6m5/k03Efqx/n5g7GHVxNEUxYvb/TgJsfA8N5
xjhADaTWRwIaLGFsbL1m73wITlBvwDl/s2xCrTXsuZJOsGnZuTxJLxPjVNuhvgNHN9zJRdkD07gx
opynlDq+m6JqobbMJyxPIvll4CKfEMflSXCYjZeY6Lhlp1G38doven1plBwTaoQMOZExxPPDstTU
eu6CWW7Xn3ZkKax2dznQ5KfiqQog2aotLHB68eQFWtg9WIk5XnhD7tq0g+41P5TDM46p+P59v0lp
lEFyfVr2IWJRs6w55QmZN2bZwHIVgUJmgyafEqX8tbRsWx7iee+ng5dty9660a29IaDT9JMojrLT
UnwYk1tDKQrq4v96WHZONsD7Ta6PxXFZ/9gtRyCNaRoMNGkd8nalSdpo851XmR9k9CuR0qYXe74P
I6OJz1OTXfv32zAi+Q1hrS06hXnvnOYDgjOjk4iqYnmSrkzlW6PdLPuWo8J0qvZQV0cGKvO9/L+9
qtKN+9DXf71qlA6yZw8Gko10miDoEtCYgNx7rlH84EornCvGTfu6rPbqKD2rPVV8DQDDqRvU7Jpm
zXfyhbULVHn9siyZvs4MkJQMsyx0pokTIpxlR8Q8nxiJulwvqx8PyxkVXNePTTLNB7dVYjApTS+d
EQIBY1MzexPIpnRetn08BKYIPFGEyYHqcXyE4UUC4Ly0PNSSP+buskjXKtnARr1GbZCcIpFBwLKL
bG3zMayqqKjWKZgNqBLwoClyDRjf2jdR5vAz+i67rxvq1v2oyuv31bptbx1ig1RN93PPyCpKL2XR
kUfHwYHTt5csmk4Uf5KzoIcH9tSwXb/RtadhUM11a9TTdlnNCQd09WmMr2VQiy8VIxbFSfSnZBo7
DMu/nWV2NykmGYabTURdQK1f+DUfRsR9T76ZV9u8Z/qT50EB0TK8Ww6A9Da6VuCbN0PodEejyEEI
D07xghp0fgK7kOxVhnDqCFhIvWlHfXKXHUjFbqmUNI+dLwroMgBl4wz1emirh+UAo4RJLVF06Wzy
VAsvTn29e+gdJq0+jDZmztVmNuF8H1aAExFZxRjYGDJrOz9U9S96jTRr3h3ZMWpuk/lK2lfm2g6M
4TCLi/F9gZ6TAulYLsS5QV5lFvCsxZghingf1EWKL9dpjkMufhk21KH7ST+huCUDbbxUZUl7Cgnm
c61PayVspCu8hfFudKgrFWhId3GmDncqlMXbVj8t+5YtlWIVqJMC01tWqV3c6rpuHshUDPZ1qGmb
WFbyr2NWb5b3whzazguaqb6kSUkLbzSM97cXEPMqy/LsWdH4UZPKI++HYCjvDQKfljMzJQaBVhh4
EmqESpIunLUzjME3vBrvH4TqA9nrbRidGlkdVzkpM8+sACNIHcjLTIdtWpf45DC3ls77wrgskCT0
vvDvXaP8/3PMny/B82R1W83Dgo+XkIRq/MNtWf3zrkwylSYjctUtzXQ+35UNQzROarbDo65P9jVO
2ivxHeWz0pKP2cFo2S6rGdgOs1IpmFV0Br2+pQQ59is/F1IX8/ZYhZcBxMMkKEVI4v+1JOmWwyhj
jLbL0vve0vyH1iSYkt+nrfPIirakaRGQi4RI+zznYe5QlwUa6ge96gFvQt2VK03ZWTowzmXpY5vz
X7Ytxzn5ldRQd5RSulIwY5J9SHH60E0llcfE8Q+dWuzHbIq0rTL41mZsufO8r5NOs4FnDBNlSJ67
tklWWl1Zh9IBKGrU95ElJYzKzGwfBmHK5ZnVaOx+kr6o3GBl0jD9hT+Xo6gApGvNJslsWa38BwtJ
y1OBrHLT1XZlXpIhK2HNhcWT2jL+qIOG/Md5NSzyldD86kGkk37L748x3yzQGS2Sl3KHxM2AmZ4d
+8k2gOR07enynix/2CxrY9w612Wpam0Zyhh5erEFftpdNkpm+gxBy99/HLycT5VqI8+nvh+7nJu0
3I2Xjd1A6ngoNFyymuJvRSiXjFX64okSsIUSoEgOy/8kcpw7Opc6xduwe+yajAov/yOTvAIPT/kA
cSuzjOciDb8H0ZT+CKfoWa9ynWH/4PMFtVGAEg75MB8Qcp94DI2SS13vIJmbh0vvi8sYSh1jPlll
bGtP1/gjPgZWldIWvvcxlIJQSuYC7rjt1Orpxg6ncs943H6gTXyraaH2vTD8GGKi0C6aFhQXUdbc
hOYdbTBdCn5Yj46cib0VVt2m7Lng1NGPZT+t52A9JUTS6408ZzP4/Vpj+H9JEsYVveIU31UnesLl
1YH1U40DjVxptWznXfci4oG/zizVbd9a9dYqHOlrALxmOSAhP2qt9lp1gK8ePWQhBZr5CWWhV549
TvYZ97B2rYuOlsy8o/Vp+EKykm5Vv/aPU5qWKzM1nJuox+ECl/RLXeU1+LJCPBrMDQqhjE+dZRWn
sdLhJ43Z+ITNI9w0oZahyGdvWABWlYh+uix7KzxPlp49QVkaLhWxCUxJOCoOp2k7CgkYUhtOT03U
xp5M/M1xOclyxLoF3fYg1b10Y2UkyS4vjO9lbzlBt1pOInQxWTW+be5BmtXnKoLNMo0Two56njWF
kfb4sUpO1K/VsvCrI6Wl/1xd9oYVJYfl3GZOVwpLQUk3pffo6DT+jcA/hKIzfi1y6+vmfOrSPyjY
uKX1H/uWMyTfWGuxKaMJ2ceZ7xtfy6GuQHYAnEOoSsk+pkHTqeY+yWc0nV/I5EpZ0bEYfeM+nuy7
9+2JY1J1Q0lsN4N/y2j6ddleMyTx0hogAKal5CZtisYNZqmJNBLXkga2fjWnsr+gkyUPIgKr27UI
a4Dzrq2ssQ7vi+TVWIdl3acZsyV2E0YON1lgOPo5G8FY1iVRPe/bytI8h/IkHf5DXDNvE8rtiKTd
52LB8BWVWxeFL1Uv7qzID1+7vtySVJwHbpG+pASER27RXpkZG4GbxxFECzG91qN/NSu7fyF95+dU
5cqzOukDVDAAdwNlbxdKPJhd37JACibMIDCwOdyHZB+eZmdT5JoXl4OWpVpryIqy7dRbtkkVlhlX
CniOdHkOOgjhFn7n27L74zy7J3osCKZ83fnp4DpgzvGaxmItmaV+YY4r42ZVlH3mRO0Z3RaYOCOo
76WAsbI9Vd03SHFXX6BWdKWVyLru3d0Uzqamxdm0uJiESJVjMKH8mf1PzUg0hamludtVg4UAjQeK
fdhECjLrHBExEMHMqvL0NxDUuoMI6q/KnM+2PDizk7gV6ZmAeOm4bFoONQOgkD6c09XHsVZA8qBi
BLskqoyVqo7iqqbNRHqVOZJMl+jnJpK7terk2QO5WCreW028aAMSmJoxtNvFxSoG6/MjH+KZwKfo
j04I/HB5pkoov54pnwNaNVNSt6ZUGWdKW7kRBmd7XkkYhp7TfkoAu/VluKktac5FYI+V6BE+RPI5
PZSQVE2iZsdCehrmpUgp05MoqmaXk0D4vhT8e9unvbmo+7WMlR91gHxwqI3ivpkXA1OWD5LBw7K6
PBianZnr94MgGxoqQRscasem4uVKEd50oDcTW0uekPyoB1tv65VqYnWGlwEZLKA6gF0tvbETjRzW
eQc8tGLVO619KEXgfKmS1ktMfSAjBYtE1nfjZllF97UnSc54INsnol2MASyBvt2S58pbzeg7D2v/
G6HtoZfmM6BM0qpNloTZCSwvWmawu9tyEt2t4kyjFwS41+WE5oM2V5jEXGtq+lDf21n19LFpWbLL
Xl+Fc5qhTOCPEqf2iURym0k/vjlIc4anzqvLtuVhKhi5uHgOiYi0gfNBDLqtKIB5Cv0wQLoFKIVl
fZrXh1qgYlrWuYv/a12k1ZMuZzC/MvmrjH44reTsjQki0M7MYL6E0CCIdfMOrbC5CewiPJpWKs6t
PTecpKZ6bPMM+gVk39f2JUni/C1T0ZBWlWo/Slz2EA4kzVn0lXrIrTTeJmVb3jHrBPGRlslLR+Dm
cpbSFVcxcrVCuOd7XFq3f6/8qcbv9iS6hLpjqTJlYccwNJmv0+81L2qUQWfLhf/DyGf8waSJY0qt
Dw/Mm1qL+iWNp/VXowVzHRGw7sXheVSJxlNqbMWSoYTXVh32JCER+Vf6GiOy/BJGVb1vnZVmFeE2
LfLgLsjukri55prQD7JkaAeqBQS65EXihV2LAkbHlMGsSV/l8gj1a0hkLh08HQ5aGJ+b9knRJX3V
jPDbqNs1W+wnlJO1CktNExBroRzMWXxjybinAEp/VRXgWpn2NXpFOavdTPkjYXQOSh8Ixir9TZKj
7OwkK76yTav2UXImgooEDUy89saObmrqYayUjlZ0T9EDqrfa11djJInL77AjhVCkj5Js0XKHkOpm
5LRuUpSpq94nn8oOEs83lHyD1U3e9H6ibSbjR6ur2b6j1LK2qI97BiDTDRXwwbOqgrG30e79KUx2
eHHRykzohmIjd0H0YugkQ00K+ZPrnB5PbMBwTkt3kMPpvgcaHUmkN44B93zsvTBF1Nhao2OS1gjv
is2o2aobBz2t+7gpVzJANpIfYMlIvfo9zkH2dWZWrjPhZ64klekqFWpxF6EGRFKgnoFYq+cGL1is
hC2JDIEH4WY4IDh2jiQYAj6vMZLRMwzuY0yTXjKolBzJdUOEWFZ7OHwreJg086NmP8GxB9ZQuOZA
xSCa2h+pXGon5DMvItC2VsCYySzzKHP9biwPVMNFI9JTqulfhsjUDqKRrVVsgO9l1CK8SHEasiPN
mh7LA7O69ISZPz2VXKTHAOhriyOjivziPtCLB8No0oMR0qr29SPl6ytYLPMr1959YBPuTu64HWTn
XDOjp0pKtorV94RahbWX04681RHTdZXuJoGF+qEICIAjQQ+nbOR2XdecW/MwIYNYzzTPDaG+5zax
p3OQI1CRLLriWNhOhU/KrIxzbWMNunEoyuhLnvr92R8pysYwM2yl8nftqN7azEddLsn2HmwpUGh1
uFeiqr0sD6oFOXEoMyL4ggrRVSlrR22skcpp1qmgG3vtUaKsRjMA328RQ4vY1uv9yW3ksyht4ws2
TdcOgmNJFfsgpdKwH53uOcU/ftbVAW20xseoIXD1VI1gYWb0iBvRT666CkCCP9nqdmAku0pVywsl
7Yfcl2s1VLm9jMNwlrP0psG7SDo9+lpM8uAxRq1ZxVlLEHoarClYONtEWPkKiPLKHMR3U9W6f7is
Kb/XDLiqYQXQDMVADI5F4Q/TJZU1J4/xo/1MwWsdIACaR/QjK1LNIyKCEuhMRIf4boZL1aV46JPD
nRCwrdr4BQ3b+/tF1lF+m/wvfw0p4QBbHUeh9fnZST4gOVc7vt4/HcbEUDjaijjp/LWzg9lCMzar
SXdi14zghtiD/aZJ8Y+2aYZT2zvTPtftbSlbjKApYu0YqQwHXwqQPzWhtVGCEsr5BNuw7YKvKJLk
Sz0Fl7i2FKQGXXhOWzXZtuRCGOtlMk5w4pOUh76rFtFD2Jb3XFOdtSj6lHytxNhWsvYUJsQORjoM
Md2MYZjN5e6odVreLpA4bWnKa0V0+zStVS8w5M4bhVKRHGVhaplXK9NM1nVvHQVGJFIIUjcdyCYE
G/nmNGGwNcLmWc0mQH9FfpfbunNQhXLoQ+keUlX0JeY75Cq285LmoOu0sZWPqET0XSa4nOVSEm0N
X62OkVhXs8q2bd+MUb/y7cSTVSXrsYdmWvlxe1LlpkHh6RAhIBfHpmybc5ISDmyKvPWg58ZuLNsh
VQvlBpS/RDchJDezHqe3v3/+yh/3WL6J8/cRdbquWpb96R6bw+20SkNkPzNLHm66yikIe/L13qPL
cF8HKoP0ghqvOn87izIPbg07+gd/jPJ7AWr5DhqWgVGcOhqhSJ+18bD5MsupnOwnQjz1KR9RGJKm
ZHUSFrXGkihDYOOHqrYufN5ZvTOKN5JkrG3AGI/koPikyHF8iNGdtGE34qPnbvf3t0n942cyN0sR
dfBb0ehBfm6cKpJVD/hkp59KnvwgBq05IXdIwLGlAlknaJWlm6vG1RllxJYpi9gHozKsqQGjF+5z
exMa6gsk//Y8kC4LS2WUjgkm/GjM5FXfd+pp6snR/PufrXyq7fHWguqWcVLaquLMzcNPegYlZv6F
EMj6GVb8PuTY+O60vboiqQ+qhi/KfWaZaEqm5osRrKl276GNa99ye9hzr8MFS3Afd+2iv0hd4VKu
dA61NSZuZAPzh/7vKXytGDvaykNYKvJ6DPIdQCV51dTiqNjAGnwy/8w6XRE4Yu4HMdUrSo32trcp
jvVNApgkJWCTNKOZi508+dKQbawefHFAc/dYordcl74PukSE3ckyRxog9F3x+JLh2eZR7ZbR+JLp
NAMDLIReLI3tehSDtckNO2DilnerOupK7IOjsxGttglyo7rV+ibFlJ9Y64Ggq42v6xG3cIfhnSF6
ymFTg0FMK1eVLhrPLxjpOdF3nHRBXb5Ium6cy4QBmSSRd6vYJG2W+N9dKwpHikf+A94yZ9/r4VvL
QAmbzzLYHMY9zNpiV9QN8lvKFFtuscoB6GwIZfeHrJGDC1FDqzqCqPIm2Jtzc0pnfkpcZEgkY6Dv
614M6x7ml+eYRnbvgDHfOV37asAeTBkFqMpOwUF2U9QM7a4odpgQyQhND/54ctQi3gVlr7hjp4cT
5YXMM8rEG8kKv9EsiRzWEvhjLztB5lLql27D7Gum0/EnukFJjwRUMpjKlJXo36Bzp/d1rps7vasn
r6FmKxvKDUT4ORcI+10+NfU/3Kk+OWjev8o6PAmLerUDp+6Tg6qVfYffpeX/NKswYPjRZW5sSc4m
RrKzUeSwpUvbdRfTNLqLLhQCMSNxzBM881xbNoPe3XdzQh9Wv4eUD+XvvzT1d+3X8tdRQMfho6g0
7y39k7lTkdWkSssieh0IUyQFg5jeXs5v+Z7kxLyP/U61CB4raJ14BeXWTaLUrtYjTl7I+8UEyCoa
yeHQko2mmPUGjQKVvrBJb3M5c9byFKibaZ6eZHEf8vEn2lpPDWLz8uCp4ZLzD/+dP653Fs0Fw0Fw
oJiq9QdgRlP7aYqHPn7tw/aKbFi5Vxzk7hUKY8/nTrka2yq5aaChoZPoPEUdcaQptuI1BhdsSSPV
u66V/NtgtyhoY0tDBBl191b/4OT2yyjG4kHQ8/8nsYjzeTTDG6+pdGI0zXZ0LiS/zxhNJazTmsiC
V0kAvplAKva59dgkEUMF8KUbc1AHN5D8fI9nh/YQsth7aMM3VuIcMsU09stkqpO1s1QP6PWyvdqT
lpW3zHcU8ilcgbrSavr6rCnFPqJwuFVsMQNLMNZATHMOVT/JrubXW6KBfowoxZ612Ea40lTnKPWr
LbXh+CHtKspmXEybdnj6+yf3ScG2fBFtncmbLRsqWlfnk15mSlvICUMcvdqpWq+d2BTcwX1s37V9
q4VFfDQHxVzjlXodJYKi2uEgjbVxTIdqjXsJAHEfnLVBrk5GGhTwrZWvFsH1N5ot7Uks7KRG/4LZ
lzRIzBor1IuhW9ZJ51FUgX0SifIyZf63Vm65RvtMqvC5Pvr4eo5VC4v87/9Xvj9/fN7ofxi0qDZf
UlMxP10Tqj41altk2WtiGPIKJW1/wQ3sELTdCWsfMsy8pmG8QieTnZ1J3OtN8OaXk+rFsmpsEt0R
5+UhdyjtQu4B9mCgrMRuFbVtfMuV198Xdv1MBPNwkij32k26DqXqQqDyAKiC8ijuxovO33ajAxwK
+W7tHF2QaZ9I+s1Au+8SZ8+htec+nZBmSY4DVIPM0VyjsLG7ytpjabZrnx69FuvKkVBytPxNJ0Pa
JSWsRTeTYY8vLG6N1L12vogCryU0xK1FNjc/mGJNd0aauaNuSoSapKBSMOhcwT5kp2amHonUKYmw
BwiOloY/zGilL9KYlCtaFFf0i/lFHR6aZgp3TDkFdXoTU3eaFaQMd4mHEFz1Ju2RISESz7p/bc32
6JQVWT7cfICBuzQV42vCMNqdELSuIxJP3HTm8JtGRVRxmV0YsztH28zDI02s3G1i3dgpgT8cRnt8
G8JWpeuQKQd/TnT11ew1aEtQF9QxXUIDhlNBSodfkkvZwPYbuLJvDEZdWOQoeMjAfeZSqG7MFbiu
s1yiZ45DVwEVi5Ivpl6RaTkn8Ko2NTc0Q3hjlGMdjPVZ795o0DfXhMGQC0ZkD+ut3+p+FX9B6H/w
K2rE+fhiJ5I4cQUvN4OA6l0hrXOjEXYEtXH5aMwPOKRdElqLk/CLFxhFrxU+8J2SGxfAzvqd3rbD
zoKm2sOlvaohksrBSH9kbXXWTaj0jS1uenK2boClerWS3pEckb9Zglu7eaG2bz1lymS6I62HYyar
l8FQ1PtRCbajXcQ3PXNMmGdjs+OyRH27D3oihAKctOj1dmZI6R88KWOLInXWESOTI4r38SxaSlWT
7dQ3gvyzfxjRW3/MKixTMTSDm6HlKOgNP12HO5Ip+dbp7atJfIwXByOjuBRflu20XEMZAV1tu+QL
WW9UstwLNxIAT0xFrAKCGbdmOP1Ih9DYJjHA+cgAPP6Nqoflgsly9nE0V6iYOXE7P5EQiRkEFB6X
OHHGm+HGZtaT/uKbrqphkxb9aK8UMYLvT/vxJNff4iTbaYg+70AE5AQIZu0ZBomxiXLlbaHm4BrZ
kl2i7Y2BHhD4svg5rbtkhXWMu0gbMA3htfo0NDZ4YtQt5gG8oSLMjz1QrXjO+8zqqr1vI1Xxpu4h
pfMFd22I1nIGQimYstfBRmlkDl2zFT4NpXj+CvtVeOmibjyHpnHTTEX1Pof5P79R4+qFIvcjByuG
GKz5tPo/29f88j19rf/vfNa/j/qf31c56deTrr43339bWWdN2Iy37Ws13r3WbdL8C1o3H/n/uvN/
uTuT3rixdNv+lYucs8CePIMaPDbRUApJlmVZ1oSQZZt9e9j/+rcYmVWZ6Spk4k4vYBDqLDEY5Gm+
b++1/+f79bc8re33f/7y9q3K6iCTQ5+9D7/89q1dTq8Ji9H+31S8/Q/89t39Ffzzl//XF2+1fJP/
+X++v8nhn78orviHbVom612Iofou5v7lf+D77d8S5j+YLIRt6zyIFv0G5o266Yf0n78Y9j8sdffp
a6whLPBY/C9J2uj+LeMfqkY8qXD5siDAy/3lXy//N2bfr5f7vzP8dCBof5q9dhIE/yhsoxezSIv4
efbqsk43W33ctZoucaGVKYKkkjdpZj2XppOdgX3AqrTNd2M7ONK3WRieyQXDvsYTC2GIEdteP7q7
ukCUKcBlt/eITqBOpCSfhGZcmmrOzsY2LqFuwFRIsxKHzmVUV4ZpvZoCaFbAr0fnMyKT5SigpqQM
F5hY3Whg87FaznYJUiTfB4pxrldqq3Vgg1yg1eCJK7SvDKpYB+WtWmfoiyp18QYnZ/jXDIyJjfOj
mAz7o4QSMutmgOQivS+t+FTKIQ4ouu3rYXwu+YKxloaxx9uy4N+hhuOs6YNZC/28j7hF9QpgJP3U
tpt943buSp1nxlyIqA/T0faQZ7kWFGDgA/khtefhFpE6Oew0PbgahTg1OBWyIj9nTZ49bHgQM7QN
fqPny73V3AuN9Fna53ko1Eoj6MQm3qmKCZQam++15XyPHaM8MuG9EGdBuWiuYTFtN+u2oZJuahVC
2hR7d9pEvbYZo1YQ2Jv28kLinmfr6F2cfH2eK/0juY5GUFfpZ4EoJmRUMYGeKWil2KYdtvkH8/v9
0McPZV7EQacW6tGcUoofExWEvqpOxUgElT3v7jpV3DvClD6OfW8edXDLpvY5JlstHGq19+MiPsRJ
dqDY1R3I/jlUHeIuU0zsOWfrYmnuAdz4MRduNDVGR9Id6VxLmWPo65fkqBVuBYW2w8610ndJLPHU
WrVFNBBUvWxGKGO3oKLn+rVRi8dGAqSV7WvvjiwFARnfxYrD8mSP19wEHNxVyDs96SKRU7Cz7ZSY
WLV+7ZQTfKvkk8yPTr0FelK/59QLKXY9DuRQu2t+ojrHWshaXlOXfKeSPuJcQTypVO1+hq202q12
GghXUVnSHMqeYRef1zeF/A1By1ZAMCjdJmIC2o2Kzpu5oHtx2UrbI+9uZzVvDmHUTBBFHcQuyTw7
X/hEi+FSNWvh21tMgmwOxzUmChHjrO/g3/aWzvyittn3Te+rgHoOfv7WPMwKazGTmLaypXkAZiNf
lZzTTd4mPbHORfyg5GzdRbW+5IZ+0iv7iKsymDsr8yiViEenmk6G8t3Cwv8oF+t9ykoM53Vyymv5
LU6Z09nmplxQ/YOc3Y8l82T4TGZ4e6g5a2/EHEfXcvaX0X7oib2bG1+TIgPNjBqvK/KbCWIipXNY
0XH6XtAi80zTZfxoyaXRjVeTmDKa9SimG2EftJbym1Y0QW/t63vsn3P92NjzBJcd5O00QpGknFTb
LNEWHuhUL59b1fzSlI5PI5dlXuKJFiXSroWaL7wmZBYXDddDzhPHWosoE/0u7h06XhZ1iFpombdM
RHiUbIl1lLUK242pdD6YigjNZPbXbsxPi9mRWknmFJ35zEvV6l2f6OZgvXzoWIqH0KaeEoVOTaLP
8GTgLlb1HmXRXTcEtA7mev6hGDTqlLL7Yo0IpDYtNJQ+jwgwfZWQ/u5MonziL529EKm1pHZk5nQc
hmw8ZQuBYtpg/QD3Rz20JK46eXTbmHSCuFM+mnqExftbWRO9WOW5GRIgw6MDS7rBBxiqSQfZWqUy
HZeA5wCqLSJ5KVwDDJ3ZcpubLpWtqUcRsxFIU6+Py2Ko+0M5n3EWePkcG5fcVWpeTS8DgoJ8Y0IM
oQ+Wv+KwRtfQxCcnbQjV3HblEcEXjGUZGpZseZ2hnVCh6bEnOl/N7ELq+DfEZwkKgcLbHAyMjSzh
TFHuPfKuLWIrD9WY3xsFqOO1oOtlJ7IPqjhXsBUnniZVsScUR9gREXQXYO76vQ040EDHGxufCkSg
XolGj95AMjfU7FwMQ3YDshNuNoFMLrRsZ/LbcUITIkidQ+eCzVgJZKFMhzzWfXzeU6tcVnXdAiPL
6MYuKBpazY6cCpHOasvyuFjcGc2CGkVeUjchvlhNW5LX+uyw0CY6DusaaoLcPCjD1CpT1LnlnCaH
oaueYzZfTGaLT0xpFhrxbPjLZNvIenM9IHGVRl1fHvRKV94WrSQ1YcerA9FUoSeC71naL1nmuLdi
Hu6WrunCRS4vyliinx1flKGWPqliNJJqxSdxfPPbNHV9Sytsqtn3fZKYpNGsDMq1YfiZThQtOG1f
2ox4LIv7paAwDF0OKQvecsN6dpvkubMVJ+ymHoE0G6AAX4LhkVvfHrLVhWU93pW0q47wPJNgthX8
Lwl05mz+lDf99ry5J0mZOBiNDJZxEU7GTNciH0+6y/UZahDA9nRy13HxzKW7rycgL5aIEkN2kJqc
i90ozIh2FsUursOaQ9FmpzmbM5RF4nmy00/Ikw7wzbzMFkfVJJTKbadbRGWc6pjwzm4UUejbYcJk
2EWXXx6BAvBXdYurU6Je7547l+kFH3cctBs/2G6KQ2JMpRE0RuFr/Yja+d6maOIpDCQsmzPllAHF
oirRQ80avLKI1w9rZb8mHW3FfpnPW6ZRhKAatDT0sXp19WPS69Fy0Uhtx/QS5/ZttlbDrbQmf1Bx
19Yxcuase1vpN+f6TR07WuK15g9hkPuirYcmTeWnFLsrDAvGXIjtC6BfWg+CCgS6JR0F0IU9JoIy
DEaLcYkJLqZDbVM/MXwXMXSQjeKEKfW7GD5XuWX6PR4cX52pzw747MhcOmtgwULFWR+s+3Hlxitg
HNhqgTBwZoKeFTTzDGZB3rd0T5FYFSPJYfoOzAOUydhifu15EAMQFS8T+mt/LUEgjKUdbC+OOryu
jUmKQ+w+NKzebspqpWC8Z5VYhXjVIP8dOt1hBTQXT7miCN/ZZ21cwR2p6aqIci6gg5g+dBIZB0Yl
XzbFUI/0si8OXkd+8qkjseKgVt/1jqClfLWOcHLO8Vy+kRTaBLJlJq2LBDqlw2AlM5mfYJ5g3hEf
6BEtvlWyEszM9fOKQDBwJGLheutKT+0kUDN1WVjoyJVqnH7Oe4XbY9RiP6ZdHuikmvqiW84bu+kw
H9gIm018dp0t8xv88/4mGLtYBY4gr8+LwbterAq3KNIIbwL7LqZsvG0BqQYo3HFeEPgRgG44jUII
aPxEJGog/EpkC37R9Ad6OHfMS0voNMYaJI49cEdyg5Z1/Fk3PXsbn6ZlEn4sZ/VCvyFOc+cw1XkT
gCx5sZyuDWsbwqcriXDf11wFmPl1drnUueSujSOCDnc9Cs3fElMaCNvWcPIzyXbkVqigTzbIemFP
0V7TSBjILSKtcV2YQdyGSpzei3lKmMFWTqlTH7eyPQ1x/5hmAGGtTSPknKBZ0hi9Xg5nHI6f5Tis
Zw1G5CGv43KPR2ApMTuBMnV0B0YxncqB/hVIosDmzfSrxRaILJLyjPWQeNeXkrXLEWPrEOgLtCJn
c141aCkj3aagr5Ov2TaG+hRLT8vd+rgUNbNbudysI8CAlS2HX+nTD00CNsOt14To7ql9zLSpaPLs
yzaT5SZLzRgl2NTMxt38YzbatzW1D11jXMAC0kYv6Vamo/HSufVpLAYzMPMhatFMMLi5APwzNGWN
8Pd6H8qpg5yJ3NE1+C/TSDDinG6P+H+XoKx6osmdJrLk8lRgQg6WFgeDNZh12C+uwa6jgw2qTlgC
neJRNgzvlpJ/3JzJouSLs0UMLMHxf79lqnpfs1jZZ0NaruTxlBTxFrtT/frsfNuRfZYK6wzYFs8J
dX13Bl5QQt6tvm2pUDxraukruO4NO1f1aZ3PVgb4rqn7Q9bId9ZKr6z06gUDatOYY4jWPwD/6oT9
OsoQACHysETzGj2JvQGosJ8qpLHodhdOO1OB2zquaPGpbFsChxCpZFV3B5h9GeMG+vQcv2/23ByA
b3ijUxthnVe2L+WhHAhH0mKs5HhO0sk5uJpR+StBG15VDvem2XnWNrkMcVjiALHeFDyA597Q7+ne
Wli6h88oPioPvcprJWeaaEp7MTYSUytgD55l1TTwRihZTIwfxjW/KKkYCctCKZJg01ZHuiFGv536
1viBovXj1DGU2toFoRNbRCpoUFlEWBbqfSIPauYMVPjkbW3vev/eADeKcnha+9s4i89KoWZHtzOe
E3wDXjfODdgYcGvMoRu7MM+Zbmz9fkpYSySqHhn1YvtJT0juOpBWainv4AnUgaVsLSczlEXVhg03
8sGM46BXSNXNlK/5rCFvtMj7IFyRWFiDNQmbHS0cEWEcdDWJzHBgMz+sKHmQFniyw23Jopb5XEs1
L2Uh5hfYiaggkblcF/QIaY37TKc/XNe5S6VzoAQrjk3RLj40qC+ZqX/W1Hj4KBzlUa1piNKFpOoN
ryb55JAU7BVZPB8StuwERp707tEEBOKLbdoY+AmTS9rV09X2TSv2jL+sEAdbssrKN6LVzRGPZVM8
CWe6hfPTn5rRfFIECva2XwHyeASNPuW54cmFAnE39g2x0+mNOmYFCZiAr4TbPa+rQSt9JfEyyayv
irQ+odTmbddfhFXlQZr3zHssowwNYZFWh/OcZ4HWNusBoFEwlXZUEGcbjJImVGqZeBM1XLjNlwF7
HaG+6nTQ59c5S5ubhqEgAy+K6Vv/uKdylyoCLJMetwqULbNtgyXCgypdJ5g2uppjESzWUJBiTeRD
k7/XSfo5J+/oFi7EZVPoRjNfLtoPofSvyRhH7qAezH7rjhQbM09HPqtXBkpYbbwl1Qp4NcHDdopR
RuMcvRE0LhHwzCguU1QiH+ridR5WINGzbFEN5HeOOn8b6x/6LETQYJb31HFEv1dMvjXPVggExV9s
k8wkQkiCbXAONd0duoj55MnmzrHn+ENM2yV1lj4qdPKuOo3u3Ohe1GwJ2b0pYaWQjGW5yOTjXeJF
GjbZ5S31AZXt6TqCkh7toCmH24GuOGMqNSpJ6g09mSd97pyza2yfK7rtShH7Vc7g0sTapagG/TSw
4rFzLQ+mWWEeTdzd/tTexfu6JInZN5FAfdEsxTwO7qoxnqrP7SQ+9QZPmj08gz0ljN3W3+cm4Qs5
97LZ3c57P3HE7HjBdRVaenKp2uppUhmiMqCPKohTP6nyjwudbnICKcv4eZl8LAHLsRdbL0NHaWho
V4J+VJV80S17KXRVPmop/J68nt826zjLvD2DOHixjcW/DGL4mG3p00bbl3eUASxDgIjnv4nkyHv9
64fXz/PqWwFp8axkQ37qlC1EZ820sx802z3aPHPH62dlojdRp9XD0TXjB7RA/lo56jlOa/RGUJkP
iPXupwxlFRAYomFN7RxrFS9hxUjD3cSHc+keB2pvx1TLGMmK8XTdTLoU+A9lQtZOCkAV5mOHAW7+
URsSP6Jm92Gipw/S0Z9H2SdBixCVWjhLh2laAYiN1vuMiDC1xq9zSVADpgkPkHlNMwb7hDqSpluV
MzrXLHY5s4WBqUOBPiT9u+0sZ1vZKFhYJJe5mhVypetQq1x2zXpxvz+uXipAaykfVQcBoKrOD0bs
XJTZZg2JgyoAOnmGkUcRSCPDL1ZPYC/Wx1ihCN/LcFLL4VGxuneGotpLDBvCXRUVcwn9c77DSkfU
pKL6fZHc6c5Nn5mfZsMtjls2AuBO8fq33NqtW4Wp0DdfVV8zjaEdESDEzNKV3urqjyU6mmBw2i9M
DzeaSjZ7jsKkyrHaEJ2Ntx6roQ2i7di3mgic0r0rBvuLaPWXVlSPXdvS02+n93ERnTc3N1lDLpFp
a+Mx75BN0kPQuekZVjZwkB5LPW5a9WEU/UVbJ2LVG0ejPov+rdZaxFbyzllV42SV9cdNCVmSfZgs
pTg2w6BQZp1eKiMlmXyH4JMMR5jqeC4zJO+dcSD3BLWzRcih221Yx8qC1qNxZxr6LWBr6BST2Uaz
MOgVjukYqM7URvq/D0Zdt5Gx/8j1a3QvJO3dpcaaETfRvFRYG1zlva3AqSFSuZfcSsfrZ3FXfZKV
+zWbqJrQFpYBPi0iSveHxcZiF5mqSySwlL5L9FOEqNyIhkhd+jaqxUxVZnYDKBkvRqlyfpuomPT2
b8IBXgNp2oxU+2kpyzYfs4293+ZoG4UQvjZMa1myKUppwiYGzMHitTG3D4Cs+WOWC7FwP1RF0nBR
/v25xhsF4Sk9X0/xeljrhev26/NMThbldGSOyc1g5OLQJUGvL82eyAIIbVps59DH/SWRer752V7M
YbdJ4Jz7+fowEv4VYCvpT/jxGs6Qq0D46r9++/63cdFTIE3carzp+COlUlfH6yu2nBGR/vU6XD+v
U4FbWV8fLWP8Kib9Zkwpn8zkZB+tERVJ2mUVc+0yk8BgspxiP4aXljNiM5bMkSmG84w776gQnUgX
mzO9jiLXT1E6bT5Ax8Tv91O8nnpvlC8dsxVTzCgjQdQmQXImyihzONVxE7oOw2+K1ICd+fhhkLF5
WKx8z02oqqT0lpUBVxGiPnS1eKRTUUfTatIubqYjazDGhEqI9oQfkbKUVUVrtShHw5b97NOsvFGh
ANxo/ciObEnnUBBNEakJkq2hd0ia3laAOyk2iuj6d7akZy9DShADRzFEDlq9yFJAnytSR5Rq2qpP
cXFtT/sK4zr+Fqk+RKKWgC6vb2FLyb8TrEaLlMZvzuH60fVwveMg9vzYQFEigCIZgMoKBWZXLU+/
PirX52U/6PbKgNk6jr/KoYnG1s3Qyu2DveA/AzyTTtBm+cidb8TI0yHl5KOxS7aJ+WvO4NYIU2ut
71Uy6lFVWnculYIDtoMpuh4I6WhCa+CRd0CZR0bbudzzxuL4ORonpl6ZUO9mtBm2KJMs1dlcNf5Y
xsdiybObhYkt0AZ2PdeH8Xpo9/v5+lGKruE0wDJU+ppwMktkBEp3dvPrYdtvjXea/8yy2tigeG8X
IxrtT2qNfP76PuilW//2jlDNcXXlXZkstoJ29rUj3vWWrd52K01oCRbIlWOibp8W3XICK6tItXaN
CyhT49JlpFUq+kq0YPqsWmzpFlTav35P65Wjldvu2Vka67Ykfd4jIj10WzZMFRWJW9gPz1uZ2cfr
DwBOlDc6aPnr97RqvpV2/GM2B8aMTjlid16PCOVBAM/JZHo4a6ajwYOGr72u7ibTAEAu5ElSDdUm
OKceZsT00lnUIKxlhONT7K+qaQOqVx+pLVDB3UkR+n7Sak+Pq1W2ya9YaFzShW2pMvGpYm5fBSLF
LjfG28ExbyZZnwo8Hnj6KF/UWo3s/kczaumtjcsFiBbrji1di3PW5yeYeSR0Deye53mFScMtriHX
6fTL1I9OAHQ788yivE2LbjuNHYZYYjsOA1ssz3GVL11CHu+YU+Vsqhs3rt2GUJW4C9rF+qAKCdph
qV7blWqPpZYvY7fNodVyM0DVfs/6CrrDnt5K6vxxRCzkq7eZ24LosrNbAsLamxFwsaeDqQ5sTeZs
T9KEviatah9tbXXz+8GBMeEZLoj7Or5Ff74blcQHCrfIQ/BXlDeVBpKT6DXWIMnkjxlT3S45tVYd
65hUdJZCfGSi2lE03T6palkBgnHLXw+OS5FTWCzORuf7sjpZkFrodmDpec2a6BFKeA1tBx91++H6
0e/fSGWrR0tcoxKiY+pfv6GCIUWXblXB7z93/S3XHza17FlSXz90qmJHE7r/SEebSnD8/iEUf+W0
mqSYKtYc9ap//ervh35unF//U91j723gvPnaZLBEW5yoHgYVANk+k1Anj5JYdSMgb8WBtKZTD5Gr
ZEW4YmOFnIBdcuqHrxRXTH4BUZroWcQckyu18sSI1giZCnhfGB4TQ4lUJs5zy6g6rwyblWKWFOVn
23eSYr7RUPma+QznuGIxqcXzeZeP+4NSNAeLUcDD4vBupSRI2/JzNpTfqa74jT28GE3H4+UOOFLl
UwZ1jzKt+DwXbuyXBtwWnirKreBH4vRb2UL9WZySrL+5pfXWh7qs7GsNMzKK8lWbLzmgBKugkjZh
bA0UvXxf1K4LDS5Z2ct34dDzdgeQFMZTLl7MlcJ4Zpk58vX1E1O27jli0P11ptLV9B8dmHEeRisq
JwP77MqpEO4cAQg8pWq5+RQzLJ/tUbg01edS5sDT0QvWxsgky4hnoWySsuUqWJTb6vzBlUhry3Tv
sKVPU/WaVZPLuHZvrARQu2p13+iKGrRVDBtyf9ibUDXLkHGwPWv1QnWoY7Gwpb6WO3BVwUXfubvQ
sLd56nd0n17CDmFdsK/6DaP94SgtzS/nZHf5g7GCo9WhmdJTGb4yM8wHV78vlSWij/+AcuU45+lL
t9JjE+XTQOOUG4snxvb6uX7qHbjDcVaQ99VwBzBSHoWAtcrWARs+gdJ4ae4nqov10nONsPnKtqFi
XCL2DlVC0R0GRfSQlr77uVtoSIVOY/9JDlkfTIb+sDEA8gTHYc8G19c7UrzVTb2g5f4yALLOsy5s
uuq8oI3cwQPQADynSg9N3d2VDd0c5UHRW+yltLxF+aGLg2GEYzrE9Z2tCU9DUZcu4tvk1HddnNNS
mLI3hBvhMoZja0zMaOCj3cIvpBFiw0VBpxk3iuh9ZU2wdTdAOAKqEcHoTkeNkl+TK54p2tAy9VsK
geiCXPUyx9NxnFl+GmpIF+KW8jk2pLvyB4y+E6bST7HVvwPtu7j46Is5uSGE6bm30crat7FjfYOE
U+AL8Kj/fVxQubO5Kc7dIvKbVbGXwLKxy2+ToWE35nD96HrAE6PfrC5jaZXmr+2moe5zWLIV5pYe
ECF81q248fJdG7+INKWznnrVPgTQc+h4xkf16Eqg491JuKzellX0EcYVGYFlwWNw/VxKZwuyhlX3
rA/CK5Zx8XMqjONs7sxXRt45KYwvKWsPrxxWRkrWahCwxhO1Ct7MgWpp1O8HPUVTnrZrztMpe2z8
ZPEqeZAZehcBHewjTbCPzeyaGN99WXg9oGP9IEFCHdqB0rGX7Yu51TXazZfLV9AVRJxUbGKcfccx
Te3JjZ31mLYAvlYBMAkSGwuf/ZvLfS6rMqLi2kbafsAMzgqtUqfBryg1+1VHPKee1ThUeVbqVAeD
DdzUc2qe4ULr0b/aKm88DToPlYM/1aSMMwQLf0qtWacOBhUB+lpNR9eeo2Q/VGx5IvXV2Nfbw6Z8
dGteSa3sU971h/qKhkFq136q530koS5EbNYkMPj9Q9Ad6MH6UCvKOES+Cu+UEEMatT2rRev6on5d
PdIMMkdUGeTiGuPNgjXD08eKUvy+QjUkPkTS3NjP/P55rVlndU6GoyD9uPR+//P5fiI09uh0M7aQ
s85WCN2g3aGTE4raR9evXT+6HhQd3h+PPusjsUQsVZzT4uCnKLcvhikHdq71M+GU2Q1zgUYJjiJT
g1I0qhsD69o44kzOKAlPe7OQ5a+NIDiiFEhypQOrdM0smkAQ+aLrIdl4YBNlOdbUhqPrwUp3TJOS
n4brK5RbUwclSx4qAbnuD4lCGUvLs0PWGp+IKm+1cCkXAvucpg/aXmWcHieFG4C1NnsvthuZnYQS
yOZ+nfliCTkqmgfx8SpB+7+rscM1+Fciu9tmzGT2Vr/9WWV3/V//ktm5/3DxCAhhwmd0bMtGcP67
zE7FscE/JKAa30FL9y+ZHVo6RNvqjhxCI4rv698yO51fuBsP8H5jp1ANLIv/C5kdRoufVXaaYWLa
0rCYacj9fvaNZGs/j02m9efamtDCplIc3X596rbiUFBP823d3rGbhTiuPZ3HpZoP7GRav5sCNe2w
yhb6YXUovQu7uKWwtR7r7rIMo/WBmLpPBLcGop61AC+kEooSUMSAwOUYt+jwKCWcKx5zzxyO3Yg6
zNb7L6VJ5rns9cnPWqULxr4a/f4zHLuUZEqnl5RuEXG3zQu43u1Q54Smwfc65xON2MUa912Is0cW
AgTYTJS/lQyKbnQDUH9HuK/CEz0n0VVvXWmOJxTQTySPDR4FWBZo6sC4ZgI4NDWdIgkp3h3LKq1W
xu+UlNTzmNAbSJEdOiNkvFZZD3nlgESpy7e24heABI+Wbq0OkLsayLfdgs2rx++C8M2d7/tVngCP
wXkVENxBeZ9yEgckWeZa3wY0IEC4w9egC67TLmqWbn8aqd1qhMonU+oJ0+4PlTY5fp3pOP0Vl12M
HYMZd2gju+brWljG3wCwtP+8QUCj6ZQudIN77j/4V/nq9lMzte25NcQT/ZvJvx4oCuKQotXhJeso
/G2He42clEnZcMuc3y7mH56u30Sifwx2/rN/BUWoZpqEOhuY9mzQ7j/rpnVFUxc0Oe15VnqEFG39
xSDbgq6KMj4kegUMoP6e4bn567+q7TaJ38HV1z/rGLpGfAXqVgxMP7kECcDWNpna5Zmkilu1IzCK
GxuRM5GhfTgMen9EzpZhGNhQQvQgvcAK1cd4pnbH830mVfD5r8/oP6WxPKrQH1Q8N4wfqsrI8cfs
4Fyld1LVsjybKRcir2EqSBbyNIKH49I00LVHvG22WdqhnYNVrMvtoJRFREVp9BfaBogXxPdpaQWS
w007iqY8Xn8V3YdwwYjqyzj/dfD/k776j2+esZ/Uz5fRwuvhmjuu1nF/Ur0nPAHQqckjNkW/HTK5
noj9WsNhQqHX57ZGodXKAmPuvtgaXuQu4TnMYpUwHKE2IbENnb3WR0NQ38WD/cFGuJhm3acyNsJu
Yd2CDiTWWZiUXf51aNrcK3VZRFPcQfdR1q9ilHcddbCDomffFmUh+8liUQhm6FF3uyEcS/H012/T
9cb46RULB9656xjqf/FbLQWEr4qu6Rnu7dlQStPrKUQek/lT6m76LT6+EKI0JkQdg6VmbirxrVrs
lZudee3sJKDNKO5PU3VwbCycKDkP2WgE8MhnKr/iaepsrI/x3RgXU2i3DAKiJTm2LuM30bKNsMau
iKxCUw+1Nb51Df4aYqtK5D27bRQIQGLiF47/7nn5s2F5f14sldAGx1QdwfFnVy3ePWetRiM/D70g
4GqcueTbPcEYX8nLGI/dj3ptglrXFFRh8A8SOr1hHzoy2Q5i77sQxoDq0/YrzfpbC9x/OzfOT6fU
Qwq5+bNTue9EiaDYzs/delL7wom2snlpXESDnbSfMCdSTcLseZ0O9ImVkk1uZ50Q7W6UIyVlBHnD
/piP+qt00q87+TMcEvsDt6UMxqlz/Wawcki8/Q+Lcj4IiKdNrBFNIte1Hjrs9idFn0nxzRHIumX1
gP3WDBRYnK3WVnDVstfMjO2/8V/+lyHMUjGdYDaxbeHYP+frFUk+Z7su+bxB6gysMn8w5SZ81Ya2
i/bnQ92RF0jDbR6MGxHzyUZZytO69DGvzOpUZ2P+d+60n+YVk46uaoJVQBK1Mx/MfdT9A2zbzJRZ
A8SVndNY8Kyq272a2vSOqvpcl455TqmDnxJCunQiXmk79XeZMyu+RO7214+ptg88f3hMr2eCKYjb
wXVU07paa/9wJnk1QJBSeEyHLPbJe5UgBc5VmcAcymdgGoxDxZom0UaDPwGgtiNaT0PV4tCaSxv1
kPOpdPWYgv9Gcr1OpIut/805Gn+2DFm/niNwXlwZ19Fkv5p/OMfRLmVvNwtDibTuxKBhpUS0aorm
WYH0/4oMbEtU0P9ZF5/a9KszAWthf6beUT6+Y0H5jQTQzHNbhK2C7bZGv7KfvSl3qwddKWFYEcaE
uBnljrtV002uK5/GMe0o7+nyUi6s9tyeLaxDheVvrv5P08L+yjDfM6dDYdRt9ecnclpBqJJZnp1V
c1VQUw9BCvz1JnPdJBjk3ubZ5W36dVPdsayAFhQS3QcTRjYK5Z45Ir3KKXLlb54Z66fVxn5iuKm5
4LSuWYu7P92gU4LyZ4sxmszwh5xhzT2ZNzlz/fpkqXMOY7KgH1NsjwgXtf0CYrLniMLhsLARZRGK
SIuyFWiiJVbOdAyCBnEalcJVO22lPGy15tu4+e/VifQaZ7KTYMpcDVCZfcpKmJMYTZFBbLny1lQt
hPwJ2ew6fFsKsyV7WkPrYI63swmdkeIVBY2G+keTkZTbFAq6ddwJopn729QdvsVTtd0UI4VFvdDQ
r/I+DsWps9rhzd3yy6JHXOoQY315EhQIRpGIo1JseTA09kYpLK6imBP58Ndv/k8Rzdfb2lLZ3wC2
wIaEd+XPtzXL1XjeHEU5mSw/TvOEArmrUm/beOHlaNkPRjV9iIUd+2480S6jo3PYMJIfbJQa0Dn0
o4TU54lisfCQGghgqvxhddVgnZr2jP7re2OY3cE2EwyiNCt4nt3d8U5tkGWmBzQbJvpg4touYhqY
anvfQgv60sJGjQPJzgmoXFke+k285ElqoyjVM88AtHheJ6OJNmmy7NBVr1Su0u59fFhu5kJFuo3w
DhBGYM3W/yfsTJbbVrYs+kWIQN9MSbAnJaqXPEFIlo2+yUz0X18LdEXd+zx4NWFYEk1RJJF58py9
1yaPiHIOdXSwAHxtzk9KfiZqup+LYVpLn/MCKjqMf0G8ZIUIrBZJu44jmewt0e6Rv0Dpc7U+BBX7
w4k186Gqp3uecYvppMb3XmdHex6PfuME6//+Bv0FH1neIF/n84/ny6FWdf9+g/SgahG/8yqh2iCP
uFL3eVTp+4YBz2oySFgiRrsemGwKv11oCtWzW6Ca95ZETYdEiMIzL7lWF4t/V6H8Uu3m/3mG/4kW
+PMM2cepN0yf278PBalm8iHSVPqnFhZD/1RGcbypdfZ23+cV5zJbpekE86GeMcJQ/8AF/zGllMne
ZDHzaOI92btohmcOYP/Ps6Nf8Nfe4utwYzDYOYszzv/rAz75ylFYa/iUSdPepakeoBMffhSZl28j
s6HzOg7TCVLkdAJQa62dbF8isV/92fQSRur//QlZf070/7ndAU7TPbBxHKV4an/V4YVsaNAK+tGj
VZihg/blEXs7Gl//gCtae+dH2zYBABinIH/K5ldQmM2nVX8YGcDo2rLkTzC+lKpJuR9mPznZ9S/K
me4UIboO08gttuhnr1E5Q+NIhL9FIsF13XNV9AZJKX3xihiMxmVCimU+xleJohK5m2gOvJWXbFTf
dQMvG+91s1ftfI3Mmus87iPA4jS1kpix2Rz01g6R75fMkuQ8OgJUWi37TZBRBRM2fCTX9dpRYRyT
gOfZy3BSNhwRtHqQMWxUE7Y1BntRxaeu4KEypl9b7JJilenxY4BZ8FATCbsGlEZbMSrTY0Nu69qq
53GX9Oo3b7dai6y3tubkf1uMRMH+Sf6okuGKryNyTOZ+j71xbcIyPNVxaoToerJn0//gxU4uVjU8
RsQ6gHNJkEe2OZ4qDtB0jn2D+O/WoZsYD6+RV2xRhNiHoJJhunNjM/TNRp7YUH9o3jA/WKOzwg2J
PpZ0QEZaiXNkJoiNeMqgL9TFB+O18ZQWqAWGlDxzjk3Vce7tj7KyHWq9NMwDxu655l5mxg2n0u+K
FQpgfx/gZwjrroBQmkTJroau+z6bu9w2dzIhi6Atzd/TnJuPXQH9ZZ4G+kCTRm+dwesI/aeju7Vz
B8sO31kE70pDCy5G5oBpaaM7hOEkDOOjWGfjwDvpo0KEMrC3orJBVR61m8YLBnyADFzsWUuujQk7
2LKrfWTaxo7TjblrCfVjE+20w2wzurc0EH5J7b3Ghu6C36nu1DBq29QlW03oo8Iz43747Vyg7Kzo
p6cAbVwmt1A68Il5Q36mB8T4XhSoa7NRPnNsJlWyyz3+54QKTINTFPV8lpOKZCFXDt+D1xO9oeG9
8x0cyXY1xaGqm3uaF3juFcM2j9z5MS/3ME5e7FmIFUVVjBe1CxkftSvFYWrTm5DmisY92YGiLQQK
KJTK25m2vBANklxyF2+GmeXbzgUeZxj0l2MH2bfdEEqFhf0BDFu79aqROrVjbjbX3ZISkDqrIirj
41iK69wtv8IFyl3U+gO6+FPSc2xsTQCmS9Etq2ibBcT4CKPEaepiUcwrY8cRxzzURVOGkTQ2oGzp
vEk4iOhbzI1EWrHzIvIW6Lm8RUbl0UKGWp33QXotkMGvZsX2ZfmvdS/SB2lgIuxymEbAc/tLYJA3
Z0VckIn5Ymrx+Goq2s82Yw90hGMUakliIkyJzW3tIg6O4ujcQfpyG9/dFpbgXEsyajUhdOvODfCQ
faA5884d7ftAczG7lz97fSAe0Y6ccMxBWXjLk05VcG8Uno851WDggPcYw6Og12kxaOwTRPgBRg1W
5Z2wErRy00+3NKB5EAuQ9zNTsKwu19IWKWOFysHZW5ccBo0YwVWPUtbcJ3WWEbBh2RtdYysP9GTf
wlstKlc/98Z4ibDgwndM9AdthKy2/OG1ZBJt9L7cYKcbX/0GSW2UzS+5QVChV2n7pKzkvY9LNMRL
Fr2RVPCqzTpIJS0wLrMvOuSa/eKHxig8zNYrxEwokXXSn3qLUy67YZrkxZrLatugVyTmF0mQl+b2
W2XGbmihcTxNZnzTBOkfAp7vKsvdK/F79o6jO6+TT3/CsNU+zV21MQxzWBuj/xN/QR9Wsc20IWsX
LZ/3CJ83eEJVRKtjwh5kOEzoijbeUam1lJJ3qA02FBoc/cX8bkuWHtH1YVFA9ZXRr7Kna8Cp8dus
hdoK1FwHS2n9fTpLXsIyeOhzRcaENyYMXR1OOFhAu2BEJ4H6lcty73jJczmM8l4nZCO0oYZzHrea
XT5cPODPpQGffZBfXjA6dHuB1BQd61Cv9cwiDf3doJApnVYdhwSUcFkVpyI1d3MhHkAqoD0goS20
AmdkrVfQ8jKlyD0du3Xa7Sw5fFa1/doOenXJs8YMe+lhHrbFEXf1qqEzfnd71FF52VpP/WgDQYhp
sU/SjG38sEfJWjU4TMUKfWdOEn1+pTeXWZkHC/N72FrmSgMJfGzM4HjDsuj9qHCFDxUW5dOcZfJB
TEhWfGUd54WP2nb9kyzdDMWrJdZlIN3tZGRjONfuI4QE4z6hHe4B21wzpShQFEKDTi2pH4yghige
92qlwRHXyOVe+26AQsEtTlPaAA+m6RrVdrDuKjFdhlq+FKQ0RLnVvxfdZ1vSvOHEglrcz+/GBI1j
JnmDU/SeIGmgz8pCblkvBjgwWUpVmd0jDcJ24GbnISmhtKaDibrA5mFykKwlm6Aoa+sp+X3DwGjB
hB0dSGmm1ZuhAiys+n1lWN7eFoRS8ok9FIn5PiMtOScedI88OepeK9DbUgJaAXt0Q6I4x8iu3QdV
fmr85yDh9BBMi9IDC60N6j/UCTNcMRftliOot+mb3gRD0MmTzuzSTaWGXck0sAU0ONiUhtI09wwI
sP5LzvDd68CSBnZynPGPhV3WIBKsY9wt0XSaByV3Wg/yIocH2WeOyzmmQyASj/cFzn50KWpdQmBp
9eyaz9pjYctkg3aUZDxEeGGRw8ny+vwolWPCaJwzci7ng10E9c5jhrNimpJsfTCMK0MfmkOQyVc/
ReWvvY2liycvRePUTWvhR84Tk04w21F+4CrwV2lAZejI6KWBc2OEWkVaqbK4rxnbxtksN76fPqUd
bUYuOay2LMlofsplrDPv0Kns3Lz91FNGz+zEI7lhGv3vFSc/2k4SIXwhtpNfuXShGZAo9zUe4KAL
FTn0zKIHTwTHHCIIEndNw+uHknEaoe22zR1yUcY01E5baWDOsJ0nSmpG1+5w7iptFaelv5163FNJ
V3xNm6jqvppYYpCkGTMp6wPXCmf2qNj7dv4saY2sdK17Z6AfrHq2gQOScQRCragoiatirbDQko9D
2WbmJ4mnHWGlh0cFJqs+E04vpypYjTkSDqYCzt4y9RRT+EYnZn7V633YvA19k7Of5mnYFGzNaWw+
D/O72cFIyuMuDW2rxtuQ2zhr4RLh75y+m8ECPFi434bdvGaDTBi4qWjDpHer+ZQTUddiOK43mGc/
0sTC4IGHAqHPLksd1veI5KcB9UZijmc9GDVMEtq7jT89dadPzvYGJx9/lyiO28UIshuBYJLn+Dgq
U64iC98mBzjKCm/D/bY91sgwTpovw7VOngtrZmKTowGTXHrQ9Cgsdpllt2slknIjMxBhAazWmsHd
HMMdGrX7vNoEM4IgXJkrzytTVNeCl73LnfVYRtchClASk4WUtQUO/hnZQUbnH5NTcm/Fu9FbRRMp
NSMHJ/S852JpBqEm/0y75iImDfpSXp+lVvw0q+kUQFLG68HViJzCgLixonK7Q3vfsl2jKkuir9wv
HoF9PzWu3Lt989LSb1jNtDVC1K3tyq7uZE4kPSnP+yBm4Qtoy6zgTnBhi+xn3uKVH5DzzN1L0iL0
o5dohFaUczTRgoObx0b4Q9Vl9UCoEQG/qNXdvGbpW7qBem/2OygdT/h+khXZC/LCCJBLQoxaOM3y
B8URW3bv5ASXBi9uqrN1GtWu00SFxZGbm0rYryJCTxbpx+3L2w9ud/mjIf4jJEZE8kdE3C96khSZ
zgbh1uftfm45sI/d7h0wPuSfy31uX08CexerEIpL9Mh/7oiXLtgGo37+8+W/ftVNqpL78bwWBB7s
Da1nzRmyXSNK3or/fGSzbcx58++HnZQZ0ohHAfh/T/n2rz//888v+9ejxIH5RDhOsa0B46JaXF4P
3UmxJsQA9/75E/56fv96yL/u89cL9/dL8+dxlj8x7ipwGTSjpvgSOxzXCVUpD45S/T1T4T0ZFJ/V
4I2fAeZTatVuN2qQtRs/mY+a9LodxoV0Pev1xKi01baZQkUYGz3eDp8CPyuH9zLptkmefvZ5dSkk
bVBFmhQuo620AT0A5XkdWox0xKb7G73N21Uq4nZjjP0bocrBxSsLaChDdMD0U7G12TjoS6xvVd5g
IbX6qw4sn9JKKw8ySo6KzLQzon0MmQ1yYNAQVnAYXUK/yeMjhDRQCRFekbFyTf23SoL4MdNJ2SDU
0cxTf19JYgGh4oxb/wB8jIJknD/R5TzkhM7EA6RDfUGepfVa0O2Dp85qinv1UjiAGmA9IlAZ9FMm
rQc5LXOICO+1P56B0gFzLPR93c/eWkwFRym/7XauJ7FNu88Rn5ULWJ61R+LhRgF+2fnatTM7EfJX
h5WF/Q+PKgNya4/RUHuMN5ITG1nHdrQW8FaYdvGigYVnutlNVKrFtdCfUlrdgKW9n35PeGJrBWtL
oSpzwazz0Vl55jepiYNp8Wq0ybA1nEZskCLCL4/aC8IJa+2ZWrqDkCwvNCaoe/oorEvtrhxFcK8B
AS+HC32NT93od7XehZCDML1ju1slYEpXXvuSEdF3ToJym0pePSuYPrDOXB2mSfDRDTq5pbbthxZn
7SAlkPIspUebPzQWCjcvJiV4jKarXbCg2kV8Ssx6ixD0bqic4lBFWOCk9Wb2wA5wJyRH4eU1z5Z2
upWps+REfe/XWBsFRrooPduT5eDgnyFc1L7YRaU9HmOFxY+QDP5vcDBZQJEUjRGiZf0lN8sJz4uW
7ucS22IlmOS4dneExIJ3Od1FBryvSuLUcyd58DtaHgmTzCmoQq9CZ1l27IGThoDO17VsdasXXQ1T
qzYZKizMOgqdOU73jZF+52NVbUvd+o6mLAFiPkByhW1zt4RFGz3PGJ0JlBwPOvbUNVf+NAVpGC88
c+U7LdNpaHi/4DCqUMNlvzLTzlhnjtPtOzjexbAh7QHqr4Yx3UJzaqTjqYLzGvoizp688dvWlX7g
PyWrdizzsOzqzVS7P/peDCfpfWXzk5znYi9mnwa+pS6Tv276VG5mwIor25w/HZtKskqHe3zvz3ls
fzNFsqVHXqY3HXJHO0YJOmZRFtG+R4i+Tmy0bk2M7yqIiERD80W4cl6/j13FR99KfWpmfGFxK+6t
DPcJnaMVk2aAb0a9SSQTAbBabMQSGt8k5Mm0a2OTzV++TuusAupSImKQZl5t9cJ7MxVkPARivPu6
/awUZEfGA7gbR3ZtN91aqXrOVXx2nC/dwitGl+cKjx1ZaUkiDdLLZlVMeL90fWyXnKJ7WZDNVZhg
F30dCpEQzo+q81g07BhGhBOXKw/nBjC+sttYTftu5Mmp9Yxx11nzt56NK0rmJ7PBxfQbX7yxHkdk
4x3YItczfvMBBJg1FtQQmf1qeMM2os5f0hjLTQcTYhtYJqaqedojT+YDiBQFyeO6smjwc0xOVmJa
PMhmQVraFzXG2MYpIFz7OLsF8Ks2CEkWwblsyscAEAEesOm1cKxym6evgW6tGhMri9IJuwWsdam9
cdfPJpiagC6q3R+cKX3W8IqsmSnGoSci8KcaFlr57aTDxq0xIyNTmsMqI5NDKy1v05X9c0bbwhLZ
bzhiD36r80HDwL+eZ0A5j6oUYlsI7Af1VDyUeXmZHIIsGRZYnvHdAgzfqLaF9C3egomAnyxGDdAN
5XMz6+Q3lxnC8IEeeBC17macm+1ASNzWq2fqGZzF0qaZYLQb1+DX5GjlryjW4oum36V69oppj+mE
NXxGyCbg+iCbnzrYH/4cv0KsgmAxRVu1tJ7m2T1mFSWFKkzv0WqTrWetdeJ3No7wLLwl5D1J7Utl
rA+D946NhgML6sdLT+QYTvZXz+iOuvgx6ToaazPqWfwmbL/aVQcFt/MN/Tjni/F99gRp28zOkkh2
O63yX0E8pCehlx8uhZ5odXNrdh4lfES7bBjd53ke9kZkuSvFFZrPQAlc+FN1Wttrsj45z5bMSQHg
7nV81S4WRA700WdiJ/oqt9p+3xX1Je2cHx0N3G3Q5ow+vB1N0ffeaNNTHpi/3JH74lVCL84hMY2C
tWoyQf29RJSmfDIhMk6YfioBh8JCzG9uUfzGKz+dyBnp1JKHeGwjGAVzlEBLabfCx2Sfp/l0JgIC
6SY+300k2kcCFxHU28Wz6raaS2KGxerJUTUlwaOXhwKq4kkmyxFPKZP8hJZMOc71GIPHddc4/cZy
AZ2lNhU/W9VRV9CfIHNzHpQoebMK/SzAhr3Txr8jbyZjg1MPpQjL8sBke1aSQ0Rrd3DdXHqEdKgG
Oyq3Qc3GqSfTaczKfU3EQFP1wCTKFQsn+S5uWMGqxKmQvkQ0MtcEY/hrMx2vpj09V1VPU9hKSVfU
6eaxfA8uRiDR53gtrKOmsAT2Y72HLdpunNImRaVPwn65SPUABge/cYqycse8NaXfhtHPj/d5lpS8
sFmF602jppkwsOtG7GxKhw4IzQrJGGZVMaY7i/hXBU8snKXnA/5r0g09ocesq/xdZzRT6I1Pc21V
3/TFC5Hoa2QWzZHAl/QtzuO3zm6xqWWK4sgQJ21kjI5/IYLmsxayAFwULJh+Vh1X805cRN8OtCfm
Ing7YduP+FHNO20gXgMACEtDb77HRrrFyjKX9p7TDo068HElgAByt5s78tmzO+G5B5nhjKeaH7bK
06uDi6/VRw/c9NkR4E8Nna7UvVNgZpcpKYP9pMPMwuua59pGAapzM9lznAFOnf4wOSOsMAA1Ey8P
SYUr7OqPZRv0obS6Zo0N5VUEw+NUq1eRMM4WifvWNaO5JYGgsyML/VJ70RNKErtsL0j4TnpsXTVI
DEIOHhz75N7l8sdy5N5lIPO52HEs+Eu/U6m3qMPPUU9eaI/2YqhgaxSL2xCBEPSpcd6QtdtxtK56
7KGorttn5gSETWpBSfpG9jgb11aSSmUbKJ5EGxDHO0Vhn/F0OmKpZ02e0QfaGzgzlFxLiJXjirtI
b5KLUw6PndHT+6zpRzJ5N7T7EdVzucifq0UITeuWpnS1yKOzRSj955uLeFosMmpzEVRPi7S61BaV
dYbeOjaZUXWLBFstYmzyIfGOLwLt7qbVDhbZtot+u17U3LcbbxF32wmlU9YOf27caK6JCUcM7iyy
cG+5USjFvRnLs6q0alWjIkfpF62aRVgOO5disW2MEMxtehrcF+I6mBNoKNJR527yRaJuLGL1ZpGt
xxZR6Ddd+3KjLYL325dsV2CqF+n77Xs58rhFFJ8v8vh2Eeeny7+im3reWIT0NYp6e5Ha38ygw+0v
/Odra5HjT4swPy4Xjb6zyPV7PA1/DKAwBGte5kXXb900/u2i9l9k/7SEpsUGcPud1c0b8M+vxyuB
CggLAYyV4YiNFV9BsFgMOrwGN5Ov+mDQvODX+PntTuNiUBhJI17NVsQCDfqCqMt8wGaOp8FdzA2x
h82hWAwP/mJ9kIsJQkK4Bi7i5Fj6occsVolqMU1Ui33if72ui6ni5hDPb0aLu5sLvLw5MGa8GOli
yggWewbtoP2fH/6xbmDiaMev+ebqyBaDh7h5PdrF9sGw++FmGr3dZIs5ZKRttTKlJhhcdRgmlqSg
3LnL3BINatNmIVUcfJwYR8m43OSaQjLDuLzd4/IOy8Wkki52lUHzzY98sbD4gHnRcjtHL48/hSu0
jVXx+W3bctstnrfbDf1sAGUepTI8C0BZoA0yPPZ/fnj7V7F8Kf2GSUobJKixGXom2sQmvvTWvH58
VUXDKEesYmPp4JhJQ3H5UrvWRCut/WCP+2AF/FkNKwRQiGj6wqHwNJEL5B6uUP13XPPtuR8eCv+U
R/qrXZCqQV+DLq/+OnOuXSFZvZqj9WaYBsYLwp8I4FwHxNlFab8le4zsHrM7UBP/qmPq5h+x072L
knGoRVQgY4Tq3tOGBxSYr6ofVsh1XkaXCsTrP/U+4HcbAuOv+PJs+xPx5cMoAUoGjT6u0SwdSr86
aTT51/5Ay9w08XJaLQJ2SrOZgRajPnjhR1almsi46ZwnICxu3/rnRtGPYujQAeCeSDRd7l94Quzw
rmAC4Wd/3TUl3JNh2fKQtx/rXett5Gi//XU/ED/o62/fvN1vVo6/1YV9qfOSqVBVVvsYvAy2Hv23
cIaLXaB2EUH6HjHECzFQAoWYtBePCgADWtAee6mHvnYqs8hfmPXITgv9MkbQjpgLPmjKv48kHjoJ
y0EJCApDzBuy0F7SPnq0rWUS5mjbOA84w0Indyx+pHxGG30qGBu3jffEJWfovwlYa+9h9KQVwXxO
DQSCxePsekd7WDi9eRISfpU9kmiZUdFT3FSwwI/umOHjLsc7J8EsJZfeXVxUzDGa9ksg84T7Q3ay
We5pJJh7rRbPHPs9ajqxcxyb5Q5CjYlGOQTLPG8w75DfJca93cUU3RF7sU+NMbFd7yz3zpLBHpKK
uo4zCFwFECOJzIPEnBM6fiB3mT9ic+JsEiQorhPbszBV65z1W+O3d2PO2HAbciZJmZW9N2NNi4ag
c489fxredMPvjx7J60ZatFvTdX+qwr94rnpoRXF12/jbhtF40hMyQEGws5W/DLmJI0mR0+DDONUp
fie1ax2/J0o0eSmlD0q+ZlBnlNN3rfxX0KbxViyDAFV7d1wdQAoT9AZGjLfO8rd+m3yBWXtHMsOf
WB8gZHCWSJJnOxivHlzCjnn/XIzzusy5ztqh2fa1GJi5zN0Oydcv7Ztz1nDOfPfZcONhgwjVC/FO
POM4aY+OPc1rDZzT2o293009RDs1XyLgkAGTtiNzzDLQ0AXLaOvk85PNYaV0YHAa5ZsF9tlbUmcd
+oJr5mrTZtFCt0xjR4/nY0XpoqUCatIxROr6qNktBm1avVS5HM6tZDNoC2ujO1fjjGdXI+NRs/u1
radXzTJ+eFZyHeL+miEGcAoOlIOdkAUbxRLRmKB1nYcO3nrNXk6aG0BLp6lx72eL4RWpeFvT6Tgn
kxwQGwyBK5l8A1YFbyK0UyUUwiSCjsrxwyZ5dJVYwzWvvQd4xHda6zzqQ/+GZf69SpKL54z7jJ69
kwFhyKbyh++hPwO3tbI0Lgt7wIdWVZ+8+wDA7PjBLZKf1Frz2qmSA3nUZxZ6nbnSt6vqc+cOv0bD
/tUxkmeB/hxxbGYkOjA76a5zRTa50SowuK559srpq1T+7waheYOQIJAS3GprXC31jQbmqzfcH+Zz
26mM9g4L5Szqn5Pu8uon0NtzmmcR8NF4zO6S0vrAv08rwGRmofrXKTBHzkQZYgFw77IAJSosuE8i
+eBzCZRQ92iy19bdFOuvLeTeMEMnTB9e34rlcdCLSIr6GLLtSD6pL58MH9eDYppI66RcO5HSAX8O
iwzQo9bTActW5PTgOsQRMJ8tz2JIzxPPld6Euj08Z6JtMNdVjPrFKenaj7bQK0b/b6mf55uObbU0
Spp9fRSc5IjvXYIz1ohMGy2xMyrQ3AtoakRDblRDEA7GeGf1Ll0w6BZTB/FeirM7MtjgcH2f4Kgf
p/tmsQ3Z4kXS5HVj59xO9K68Zc0yHUUkcXLAU79ymUnRWrN/DpA0kYCIcPKNBBx0R+2rd8/4WB8H
sHCCzuvYMD4hvHRVabR+cfKwWvEBzAwKWP6wvSb9PVfpohM+ZIN66CztMwr8R17hiUqEvb2/TjFL
D1w2bXLDjkBqrWvvuzw61jFJbCadr8HcQE1/pcFExspvxM8V4MctDtbHup6e+nZ+a4aGcswojn1a
nmXBAETj7ekd9I8GDSwDzj0HuMJ6sHIsKl4bfOEmUEuYaLJOBmurUgLCNAf4bZWqXWUR+BYppCSf
MVq6VdBHP+aB9GCD51FwVeKEdiJBHNyMoIZ5ZWd90Zo4zQ4+JWKkfhLG92bT18kaRQrF9Au0JhQk
uG27zHN2Wqtek9R9YWpBE62jg5wWwy8yMtgzDf9BT2NIDh+RDhGbU9adXmqXzJh/+mnwOsaMQpkU
IojbRC1cC5AIr5pkt62D5mecAPai9mPjIR2r9yMDYEcDjBg+iG2rd4ZJ9noAUL3HqoDNq+/RtUHa
wtYxHUyz/45azi95N1+lq7erKCn1JYiaZnn1W6ctyubaP8Qy4qJETTBlYssx+XlWP7UU21GXSz4t
bYtzOuJDhKB/W5RPpTQwjglEbTU5ilgZKIHL/nOKvfQCm+4trghdchX09Jhu6opZ8pfBUGCP+wn4
W1mXh4S1xF4AAAgTylDD6RbOUAHphxu4Vg1aoLNpneuZPqvuTSLsE/0uWGT0pNQeYx9gy+jaT2J6
sqCRA6BGXmGgxnOiNmNO4W74K9H9LO2lznN/RhQ1JzHDiagHvCJkye/mLhZ7i4PYhiTWZFVYMBuj
Bvl6Ta7VWtd1g/Gz+g3gbl8EyJ7SHG5ZYpoN0EbuP0ukVVVXtse09UHy+I0AOhw8R37RPLW3EFRb
9TvKzXQTdB0N6DZPT5UzPQjmeefAbr2zmwpzi7ckQSjm1GejDJowNsxLYBZfce/N5wgfxWFkJjYE
njh3y40PMHkzGry9ePeAXyy+k2ksTvVIi1xviP9JLQ6IJMTSWUIteZQFYJvFhjkVpbGnf3bvZqjn
bjd+N1PMQt8VTrDLHW+CZWOhCaKtH7uDQ2nNJgrrFHBFruiPsZXc3W6MCeWeFqA0t+erz+Aeb/Ow
uBIRfYLuDs5REaEVcUechVmZ7HtUv6ao7fPIZkiCSCdhxY4TEHWlP1Grkld1aBJ9fvKdHJw1gUsn
t6vNVdQy/erLQT638FK2uCKoErPM3PkZH7m4dbQHq34hP8C73r5wY7DBxjLDrzX4JoSM2FwGSAps
E0V3rtR8l8wJ+6pLNdPoFjtdy8tDnrN9Tvrql1pi1i1TuudixlllyHTvMqHDvU34GsTrXQ5N+S7w
RmRzXaRtXJB2dwWd4LXtDfZmxuG/M6FHrghcdVdDL21KS43hetnyaPBvbODhhEvq9Fza4G4kns9q
gC2bemiSGT6xqd/nmTBCuyc52Kv6ce0OLo+5i9LUABXKFqfMHDGjqZHGm48El9odR4ZkPsxTp++j
3jpoARajhHKiyIzstLDjaunus0A8trNFbEtqbIENBAAhB4YYs3YZpdOFfkLt7nYo75DHtCGXmc2S
Gu21MZv5kIoJweimFexMqeI/W3q8dXnJdo1LI15r6CsqRUjT0KO+QDyAidI+RimCSmUpakXvGBf2
te6zg0HjjwpKU7iXXkE7scotht6uIUddj9UaGhn5wlaHP48NdGOTRmnY8XTAfnCBmeFdkmwsdnMr
75vZPs+qJKHbkx95r30H9mCjJS1XXbzIW+qCAwG0Ff4OxIOkgZ7I+wkYTEcQokZWmLn7sqfpbu6r
p7rqc2aeI1hFFfthQg1HnDF+LUwtKQm6jozTjV/CtCh6+3ceDXLf0s1D4jTeeVlERnTETsHum3nD
OhKBeEsQiTHWTORQAAAyn5spne79QeP0yfpvNT54iORDK0g/BXM0GnGEkCVH4QUPhs0VoCezszBN
Wart2jZDBFAwNQCc220HiNuPv4oMlHFgTbQGpnq+ZOnPonKCA2M3GqiuUixSU7OzK2SYYATTteY6
l7wSnIglluw4oAkmSfM0OB6nVtYuvWaDFVRnRua+4ZLJrm08vIuI8iPpOiDmHNhgZZ4DQBCbvrRP
09gtlulgxHA8rFyjrfegLGKqmTbZWyMn66zUsUOW8dYUQ3S0iHBF0QJe0DLMfWZ/R3mQUIOjuB4Z
rZ4Agl07p9cOETPpNjbEmpk+PqUEyHc2+mHtxwiwir7clPQIl8846SwWreE5yMVpag0gaGwY0+gf
kq6RBx3zFdRvhj39/FAYxTURpbuvAhVTc4A+rJxGA8jh3bMfvuhj88ElpB8SQImAgGRwWHjkiDu1
e9OsX02mUJC9268qy4Zj56SPqIoXt8l4njL74napzymY+kJVw6vM5QqML6oTZh6jS3PWjUHy1G2/
htTZbub5h4AjRVvROSsd+4DdcKIyyQFaMUWOsFJmRz5fKb285rrglUbRYf7xGtznlX3oZqQ08UPV
QL/1OufkExDqIFpmKuGA0zFDaNs+DpMeQ3dlfxmzoW2rJWxEMZHYpGMTEi34dbPG316xsmr7TZ7e
E/mrIoUtdH5pHFhPdO0a3zspXtqwkrUKa5sSsTDgs+dUVijMcX+iEKEPTJPCt7OzCpyHvpuomBY7
8c3spw+tc4KWijMGmNeKnKB576Dov2vsx9u9ZCtRaAZ4WsEUIPauqEH6RKGASgQ0Vp9kDKdFiGD6
O28AeY8Ng6og8+8MS9VhIGw4I//D3Zksx41k2/aLUA+NAw5MIxA9I9h3msBEiUTv6NuvvwuhrFtZ
yrIqqze8g5SJSpJBBgD34+fsvbZKzhIQX1c5CEdS4hE9xHHnwmvIf2M1i9pqe7Vm6qH2EU75E2d9
ZmZztGf2ckqNlGITN02RfkRDqO8Nh2ZwQ2RFascfSiBiRdIS/fLaGz0pJAMDXJUjYQp4AsoYdZUz
t2oXbVgdIvCsoAQwgGPSRKanCdLGsm9WSQxEhGx0Q+jJijqw5dpgngvle0Yzbs0J8ykRfEvgTf06
rIJDZvGOo4s65hitVg0O2M5BMxtnT6IaeekUqzE9k70o+7vOouLKGr48ClBLBnW5abyA7JHlM2XK
gfa6pKZ2la9DEbwnffAUtiR2RcyQkK9x2u2mzB887cvqoajnlcrX/cyEJl3CnLGGoLNaz0iMtMr8
yXq6WNjSO6OkF0dyI0lILq+RVkCEI6QQg1kQhtbfxLb1XYJfpaquL0VERa2X2HTB+pEz666RM/Is
2LcaqDifoMCHiptk4qdyG+1pzPCUk9X53nacxZySqY8Wc7FFqW+iKaEw0lCZNaSe884wjEzgX1Hc
NeRjrEcUHjQ4dxJxoZVnpDEY0cd1P5lB6WahOkzJXW/aP6KSo0Pp8SXX9t0CaFw+daSWHFX/Fs1c
O6PQNJyaCjs0IpSYy3cxk1thWGrnlGN+SrzE2NcYCCC6j9ucVClOqJTzbjZoz07UjsfBEPtK1y9z
4zTnesmgLpi558xMDzJV42GpgZ1sqO4yi0UznsR7Fw7iridJRR/NGsNfttEAXN6l7TLhgeXYoH0Y
hjHZq855b8I6O13/0PruWxRp4XHSSnuTFTHR7eS5runM9b7BIeSkZvkaDfBbkY2Y52nU430w4wRn
HX1g2N7vZlN/KO3W2bKW2CerC06IUaiHRvKqOOLvK7f65mWGCXbUuI9gj0HQ1jaDwya53FT6gnWA
XvymSYaJSbu8f7TXwMjhTBPBcRY0Qfktb0bvwLDH2y1n/mmEMo7AST+07l5Cw93R5IdFjL5vjc4P
II1eH6YUx9NVdmt0PaQ0EzpCx9WjMOhXHmXCsJzUzNqEP8MApi0Y/fEghodCj9+SHiVoKnEzUD/e
22l5kWOIpWz2a9w9TS5Rm9Yx99KgXQoqGSQOFE2Zkz6K1lbIcD5x2Lm+YyHANjitryTaIX62cloX
dbWpBuelLV0C0GHYbkPUPaqpXmoq43U1sgZdFyLaKwVwBctblQ3bcQCljof9Y1bLabSTnP3j+Lat
ePolcwlm9xS31aoaYw63ljrkkqk/nTXSIPLbXAdZQtRytdehRFApohchIHrHFJh6z2M17pr+1dAw
XAeUZQIuDKU+I+MWpHJWH3G9oLbt2VSv75PjvGkD2jRBMuBI1M3m+gOX8zivQqotSEfPM4WgT+nK
Xg8DxYAYGzNE30bcAghTjM9pikZSFFggCoEbq0Ms4Q4BRetIIxNXHR0FntUY0CRxAwk9AxYs02Cp
SZH7tO0SzhczdIhKZqbyUKSM8eIyOtYy+ljM/22TfeSKuwkhLWJvQ/PNabGdu/1jaLQvE7cVHiVI
Kn/cgnrN0DvB8x2K7glwUsqKlU6sjwpob3UBKMn+6B5iI3rDRd/4asCIBhWCsoRPKlq5m8gUwa9V
e2t6a586Bna6Za6v1yz5wQU2KmuyM5xpXU9rCQ5mHaP8tENEJugDmtXS9gbPvAnJmeQcf9FCDILS
QDC3rFd9swU7jWrbZX1uJg58KZ8uako+DCK0Ks3kw2um87Wljo3EWuWc4pFJFLTgkskHtnojlz4l
S/u8JeQaykWa35WyO8csMist/4D+VmEj5rcp9XwzK8Gsf96T4BP5Nu1zEkG4jr/WxG44akY6bL0h
+YAtSvoDYDSSk/3Y7K1TBuS8tQdvnY087e50y5kkulRMoWA9d9Nr30cVbpEi3GYynAhaQTM0uEs7
o/uMaejsq9HW74gW+xzHx9ArzG80KlA8q3m+iYWT7G1rrtchZnVfo0FVwJg8FlVxIMi9A7lJlFPP
4c8jMv7cU+Pk2YzOupiCned4PCcBhBTycBO0/dzOgA6dVSUzvuGQ+XHdkIWpqQ9bGQA8Mp7H5Q6p
je5H603PpqnOMAUuQwEOJKh7Ai3Yd/VaHOh9c8jpDMZ69JmH5e6x9YpFiiqR+C+GaB6BAFBKGftA
wG0znjgRut/mbgIMi8+ZyI7XZT3kOUF1IDdlFH9EksjytLpXs3gjduBnljn7aFCsarC8SVmwSUih
hZ868rGivLYGOoQW4Sw+gVkBUeY8RNXICzUFjb2ZxDCMLOVtWMKgRvGzSuHxAWGhyTNPNN90VmSP
hCY/k/vrhh1wttXNE6Y50jFCO/MTBh4diWUns3Y/St09pMSpe8oEYE4sU9mWPwJQq9BzAPV09tPo
MicX+Ro/syJTaUWIysqZEAHPis3X7bm1BYMUNr/kw8FMvQpnb788uybRJ9ucH2fU3KexZbmrdWIm
NK29EJHIUrWUE6MVbAkeaUEW3QZL0JaucEs3tLrtUFwKdHir609e97i0E2e6rVztseuFxjge+xtV
RDl7F3PxBk8zG4ElsW+2HotchNdqlBcSYuf9FUR1fVzCxANvp84a2ml6i1zfEBNC1yXJ2i6XHBnE
8Rg2Xpzln3keRpCfxAo67CoF/loii8DxGEuSirgAZ+ddEJJYk1APvmIxq93y7/qE1IrS1fWzHqkQ
kiEYsFxJwcR0OgsihPzray2f27DAgUciwauEmbMcd0qpm2vT4knq4jOOqKVLz6YTqSZduRYpHybt
EEWKV+uw2JYdN4WLpylzai5ezh7W5dmHmVvHOnWxjy2crCRW+0zSUQzCRWDn8GvPHnHoU36yXfhU
0XK2z7X5nBb2D7vkpBLk7M8RLWgZld4u03TiYQzrpfdITao53HH3r7IMy8DVmuu2AQP0JY7HG9Um
IMGsajiK5xklgnQ9AoZIj2kHDBnaYD1WJhBd5G0Ou3i9tCsiBG4cBZZtk5ujwJM+77BoaJu5wn2W
4tpQ1beCK7dJUu+5wVhjxNp93ABQinOPqanoODJC3gpqoe+MKuYXbZpHMXQvJE7xg9by1PbWhIOC
bdrVsYxGw12Ct9vP5vhjMHnoa+HsOo/oOielrK1wcWBAqvchEn80lmRfVrNHy3i5H4crH6noBT/t
13XtxktHo8FAwT4W+75VE3Ujl2y0rEeXzPqLnMRnln+AMRvfGIPqkyQOSyHEJz/Kx8l8gFM+HSuj
TnE/kwBhy6RcI2tIbxN6D+ssKWnCOBJ0Ue4xAy/cR8Y5azVEps+32GIURh6E+87gCTqIJNsM3vic
dgQagvZGhDPBjWz1Nl7TPBx8JD0bfTCCszazYplyenItNFE8/Lg1ekYrlTfv+6a5IwFtOiUSIdtk
1wcRD9W2nm4bOl4zuiU3CV48ZdSHElsOOhxn14e4BucSngbMCCMmGByeTL1trY49NqQAwtwAtzVS
83as2juwR5hapjR7MCyUNwXLN0aaHlEfSabnhhP82qKJpzRd3Y2cFh9mBJwdepJfqfb/V6GCkmzc
P1n2/xLcyzqkPn+08Y+u/TNV8NeX/QEVlMbfeO6gfzHFcZi5Lsy2P6CC0vqbhAquL85+YUg20/+F
Cgrzb9DiccE5cCuktBbiTlN0S3av0P8GnMCxXcu2pWG6/x1U0JW/M13Y9S3P1GGTGdLW/8J0sc2J
eGHSP/c1J90IIvuaxv2NWLBw5DsTUN22b632ldbWg6uz+ZTF3G5UN1JXJtRByqWtECMmWPeuei0L
cau37pPbu+mRWPfg1FdfY5fd9C7bhtScS1xkZL/Eh0xHGCUT9oGpE3TZQo8P+4BsLzDGaqEZopom
8nxmzs0iysTiYkTa/fUkWVryezOmz9AY6ToRLqmHyCE08L7yTt/Y0Nx8cA00/SV9doMfss7zmwHx
sWV8TwxVkrRIiOT4HIBTQdoo7r3pAT46TjObfi1I4Tn6imrn4tjJRzd4t40TnYc6uBlbyLWcs1Nj
qflQ/6y6jpll2ddvc1Q+oap7AGH23mRQ5vRxg8qgI2lSvggG1J1Mvwg8jNeOXb5xbvwqwpYM+IK3
WTrmvVPap9rGtKd4n9KFYRXK+k0UmxKIvJXTnw6aDTH3l9bDh2oIUjzEpfeSNyJ7d6EB3TWdG90P
1U8KlU29FN46b1vQUIFYfEkSYMFd9hSyBzhbZSna0ulsphrLsMNVFSleO7FKo7xaozmh1dFTEmNp
3+uE8oRAzMbIcTdLDSNG51sg2x+/yrkFXpQl2roY8hMaFZKEAxZu53qnaA3BwfM3w5mJV6pLUrUA
DkKRQAFJYd2n4n6WsKpLcmSXb5wIBEvXqx002k9RkuXM+1ACAdtUo/uadIDjrvs2yRf3TYitfOm9
YBDFVzhTnCn7YA8VHfJx1eBNR1U7XDq1ZFMQ39ItnXWrdLjwc/hM8Qk8dqnPQSp/NdZMsFai9kUc
Qq7i1uG/HWWUvepkYyBVkK916/YnLwt/cKrk7EvRlciaZgVeI6ug7YfhhRAJNLSUN4Bt5q2Anbky
5HSn9cYPs/6BuVB7MEkZNDIO6GGHdtKK/Grh5djBETlTuq2ljPfo/gaX1p7V8LMOtjz0AYToXuEa
XYom2NYMSno2bJyVs/6FtRTR12TdA+wGaql7T9UYvsZzdkljri91Wq7TMYxrKh06mlWrYpTjARnw
OSfGSvFrltswoak2BeV4WKjkfbAu0QT7jjIfvLatVyE6B8JslkLeZKS8dpm5guD7hPwQxflDaVob
Q027TOhfTGvH1UzkIvbFFM0Xop7cti/jlH5dC3rT5F1BSf5qD/uIZnUgUp4E/dWAu8k9Sg1okAwr
6hsxcItIyEDrPOdahXRHV/MQvhmIYX4dqUlQpJho6rchcYwV0q6QQu56AtF46ICW76oyvwkIl6X7
/iQ9aiBcnvvQmBGnf6RVuKVhC8+b97rjp0BxTInBVHrYijl+iudxa6TGHXkD5dqVPDR1j18quopG
8kMlGA1FOb0bS6Yb0IHYtNzkwzKoiVkbXWyIwRtakmnfcQmlkE8mzYqlfsI8Gig6YrHHWWgk2JLG
JmI+zhrhknFkD9nGk82bTHldR1JSstbiA51uQE1dOLkgoSnvVMkKhOiDhjzDu1WZ5h9o/rHattUh
L1lYFAowZsc4Oxp7U4ZYOU0dPwQEiW2dGQ+dyzAqCStiGBvqG/wbyWqoOSl45vLMdiVhS7G8jAmL
ZVHX383C+zLHjAFJk/ngXUc/QAJGMFuwK4R2ops47shZv0Mvd6wjXA5WxS/kRS9Nw3KUymIB11s3
8UBCk1paWlVDg9drxbamYmYzSM/Wcqizc/ccElYdU3x7sfUIbAeuCMhMd6YvueQ4c675soo8QLao
cFBF9uUKGGUU2axh/+HQVkquosl95kS1L5BgrA0Cv2FMwFDjFELQad419FioVvWcGawMu01IsO1u
wJayHvFj9IbS6We4oNWFd2dYYMKsWy3nUmiBujHL4EdqSqyBRupHZUKqWfZoDVyt1H4bWnSqs0zn
bVHW3q6ayo8y1fmdG/upZ/NdOxaJFCJzEc4hHbPEcoRiLSF35x7/bOKHXvtAisAjTZCfgMyfawd1
nktygm854Z1Mf17v8pFjXxox/aEx1zq7QQz0xJsJEqUsbmMLTXqOvitVoj5UFj6264Z1PT+AZ+GK
ak2AK5Vg48DjRJvY8YfVl7fj1H4nrOcrwgKTzN17UXEbGEb2U9d4FnOLsh9y6y4XmAvIqj0g3qEL
D8qDgXJ0qhiAoucjxWe0CZkvt1PQHYAlTuTqOJd5kOdh0NfkfLECL7pevKibLrY3FEfsUzMNIKd9
QQ9CHHY23aPOAo6iqve4myX2KjYjGigs5YzmV3I5z8x9XbM5ZRet4Sx77fHJJP9O9uxrXepHA6dZ
PLJPMu8udf3TFhHHl2D81gYmwxUseBTK38Vy3uvLG3t4xyec+XXNGS8wqiVxF/Hd4LDYeKlz8DCf
rWXbqq1BxkmYx7pfY/uHxsciRXuM6SqLzyC1p6afF5ZCSO+iM5nUIKzvxnE7LwukMyJF7Rt2Yt3S
Mzwgp4p5KMY1qG1LM2voaNlxYAp3k5CrzMBHz3XN9JazPWfy63bIw0O3k4ojW6qvhOTMUTN2fbzY
MELtaZ7atzGdUyz95BmqmsXWFvc6/MHY0KMtgE+i76yz3dJOSxPKBs0uH7WB3yXyzlYD0TQtMtA8
la5uGBCFhRZdltIlLs2zbJijStO4TLP+dr1zPKvglEEWgatNx0hpzkaO6AI6tritUE5KiKogg0Zr
boc+eI1xf2TCRlvMhN9KuZEEWOIR8NoYkR03D2RFJmjmIj3AXF5G2CdxvsXq0x0M5Oy2U0J9C77D
q7Y3tMSABwR0ZpfTzEteUCqloIc6J93aHvKsgo6Hg8Ni2xrigbdc7ZFltqfWHP/4o5qK9oSTEwTV
VBOCWm+csfeOdE13LuJ8dAmwniuHXSJs/abBaE5xTOgJPj2i4LPXTB/9COE23/IBGen3UNrJFiOQ
mTMcmg3smPzx62Od3B1f9RgpzXIOjlGR3ZKrPjIS0B9dt2uO5WQ1R2PJNSjkFmV9ssH1iPxb1N3x
aiq4Ri1dP7z+0S3/I9hOYQOIW3wM/xsWRXJ0QZN1YMgC4/CU5u6tcCZ7C4qFmCiXZCWsqkA9rAa7
SU1+bLt13MHcz6BexkZcjDwydnq8+L/SIPKFqBLcl2nHvMBUu0a06DqvvgpcQS20ouzZrj1UyNf/
UaXccqRmoFDB93ycW4MxSbeJq365nmHIkxTMB6g+OJzq9BSpC8p1fQPXhhinCcOIdNobkqyBiGfo
xOocHyMBDTdaYepoFSyHGFGy1jxhkdMjRgKxGOYq9RjYn86ogsdmtijAvP5HUdT9AhPpb5hKR86F
xgy2gEU9z6swMPpWuiHUscCmTdHDH2k5x1c1N4zb6CPpZoEGJGr5aypNShyHPNLlo7ikCdV1cl4Z
c/J4NSskiwnh+rdMom+VIfAFWZ6SIoZpbsp3pUGPqrhZ15Cp3ySiAXzxhoV8PLWOjk6XgRzbv3+M
kMbcOCr6eTUAkGtJpsuvv4pUrCeZUjsGvI5WlwT/aAESzizyTjkuEp8yh2SKEa5HkZs3VdFrpzoh
TC4EUnP9yBxijlNeyOBjdPsSfUOmna5/NMsn//pwKF8IRAy2Du35DQcVJhh5O5wIjjQ25gBvQZdO
f8r1nrMhscJ+ik/2xgkiiajfFqupDmnb6zYgdc8+Vblyfv0twD/ri5ZG1vXfrp/SVcFRNfORSbDY
XP/FWr7IUYqHt0ZMjnLpbFj2ORiSnkge7VSOOiqUOsDra+vOZQhQmfRe15+GanDOk6bdJDNV+CyG
xxjTyKXN7ZMaSL2pLBQileyMJ61Rnm+CbtldP7Tn6GLlDETkQG1WDrr5RO6gcdMsJoShz6CeGHm5
JUsRvGlsDQSYhDs5yvQ+tc2UgMbxPe9k/lJ2HrNARYGQKpvy3CEFqOPdjqTz9Kf+wt0v8t+fwdzG
72xZTuvCAfLoONwsLvbYf4ZwZh6MJ1HUHUzbRu0A2S5nVSQtDBqU+0Qo7WIy5FjSI1oRMbvX/8/r
C8PVTQdJrqX/xkj00KVNXlt2+0aOz/ZcXWpJMckB0orTnxT7JkaqVecQJmTMu3//2r+jf6+/unRI
aBAGLIvf8YwU/5qIQcjts4lz4nJgpJfKEJsxUSim9Sz0vR41f1Ah/6+2rCxbN7kn/t/fcyb+0rN6
+azzQv1Tv+qPr/lHwwp3g+U5lm6YDuBJ488NK0FJykMuDOcag/GPhpX9N3pc3BiChhbiIrpMf+9X
mXS5PLDBwrZdQ4fL+N+EYPxGEDU9umIQaPkBBdNs8Tsc2zX6bo4L196HjvfD7Vh44vvZwP3OYcb6
D7hjiybbPwFBXccgbYMwW9eCd2v9jitFeoLrAhPSHgBXujXdjgwucHFrZozxhmywWv/ZYJrt0k2l
T2dPuW+VNh6yHI1NTIZWLvNjkRU2II1m8Dka+OkIdFCkITugip9jV38qKYjoz1tQH23PL1Fx+V3d
0CNPXWTq0l1RnN/gQt0PjU5CHI/1ptfquz/dAf9iVZG/kdbF8ouirncXvK8BJ2B5I/5ErGaHy5DG
uVhPQ7G/zo8sIoZ8ynNi5ud1amDKt2Pzh9Czryy2QMrWdzrdHqxbqsSM2m7DIN9Hev6VC8Klsn7A
9RMgd6ztTapMUtSR4uKJBedQoG+qc+M17aLiCKGyy8SBkJZD79CEnkOBaL21zgS3nenFc0SjtdAV
OItNvUC7nrzE6DGP2RxhVIwUvYgywsImiBnPwJYxcvX4STkLAitys/VA8xXg8NJpDNu3qaJiBhu4
j1zjWeHmpqsQ5dSvyT5xkax5lmXzJfGXkUx7VQ53PckIq6ixCDNcAdv4rLLqLtXDL1SpjAfT+JHh
rG8ONKH4tVwgWylnJgRJgdd/7yvQ8jmak/+wAsu/LINcK4mcwLA93eYJ/Q0Jy+y0tPKWwR8yFBpM
VfCUWOk3j2FOr0YdHx4baE1uESqkxPZ7Tv7AVgd/dux9o4Euhku1M7JoERK6CJci5inS2QSDuQC6
hmMZKWdjV+7b2DjZ2hSmAxBp4lSS5OuAjbMu0avjBAm37nRvvCI2hM8cxl924jUItQQDKSTI+A65
76te29TD4G3QpHxkEYwSq67eSJm7wXzqosawE59c0BWuzVNuli/doO7yghsP/S9aAtRNRvqN8c1d
QPbA1j4W/XCYTMc3jeySBNptZ7Y3tmRqnh8tnblu2+Or4BNG2nbxl1C4fpcwRt0YdISCnK2iJLn1
ECZIkT2NTfrlIs/kQj3kHnfMf3im/sXa4UrHM1x3CRMyf9soG2F13SQHbx+jS/NrHTKjG6LRMaDy
tOZjK9K3f/+Cf8E/Lw8xgzTLFuQlADD+7cawe6PJS4NXtEbrVDrO3QwidS2Wh8FR3WsZq4ulpaif
3O4tnbiD44IrTGsG34xyD3Ucfi0nvirc9937v//Z/tU96+lMOUwWU/MvVYvJoVnlWubtpXnjNUW0
k/QN1+xkRFITdgRsj+Prklb2X7+soBdu2dK1EISJ366BV9NtRCLm7nM7+xpt90mnE7Byi+SrqYDB
hWO6Sxv36d+/qKEv3/bP0GYuhG3yz5T6bFN/2aMSLAbewIO7v0q14vA2HEaKwSEjdpuOiSwxGwn0
MmvxHDTyKU3AFl9lBwU+HeZ4p7ynuweDndU/ynESFDRXWGQCPZ12Md8mM0h48mS4UglaZn6QbF2i
pKKVmJMVEaNamOJXVWv3SjhHhbmHw0NIrp8DvY/X3WT08hnNO9ukZFRS63eOVQw+dsUO8W9+8BwE
BKF1UnqBD+dbOOFKkirM11YE4ZesulVVcA503PpHC1uoTAdgd8Mt1pUAdfOY4TCT31o6ijgeWINT
mRLrRFkYeCS+CFcwEOKIQP6Ln8Qtg5ScQWiKQaikcMRfPi0LD0bFG8FxqNCX6S6cEVLEYWi4sDJG
7CNWNj1ZffHcGcvnsrWuvGl6QE5P8CcuZOb53pMIefAAYJFEV1lvzsSIAA3s2p7ouQ0VQkOTQGI3
Svc1EhIs+vhzRIjAqc7/E1icAvX3W4LgH2AhtjQl9E3PXjbgP22wgRkAdZ7rcQ8ejXO9tU1Uf9tN
pLFrjGjWPYmxOjTgyCjPFljlVdTK8zzAsM2q8DCNDKp7lK/E59KoBP/noqB1h26V5Um3zRM2okUm
a2MXGroc3YfeQV8wjecuYXph5mm1xinKgu63UDb8SPQec/4OFKz9I5ZZhY9sSV7NzbXtDqGfZwCO
CgnVGhMSsxGXHSSMtlE+fYEyOkqT7pewvY8Cl0U0PHgF0+q4J+i9aHBSpKI+FzMhFlpjr4NgehpL
uDqsWZuC2wlGVVzOj5Ye3WS2enAr2mbOSAseo5C9Kg3zzesyYsuE3No5jVzMNYS2JJpv48fnEE2J
hd7r0AJNRUc6bTWlYLL12qtDz2Kk375zc+uZkL33oOhsxgP2KzP5RdMUPyaJhtovXFcOIrqE6DE3
S+mxc1Ss5u4A5TD2+1be87oN0BpvH3Y1ZgdatVU0PFpJuYdot3F1pCkOjFqYuZg6eIdkxlslXtoh
a1CR9w8YAL6mKi52OU1QVSJCN0ov8TEX5wcE+PcR+H7oaC0ajtTYph7992w2+Vq8fWNgsjvNI6oG
x88YU651zebdg2QAAdWjn0rxVaaHkdbL2uZr1ya4SEozF5lJvkpauOJUp8ZWGIEPaQW3pxGh9iVl
sQud/hZjW7ztZwgJaVL7BDcXh1EyjlIVtwTxgvi0ahFvh8QiRMfK6WmDx0WibJ5qZeuHctmcrRh3
RxahrhZl5KdG/jbZuDjHKnqZw+wxsatTnJQHsuhp8qYYOpI42udEeGZk1bTBwjSyQcVxM0xKYD7D
dpjYDEJyqFw6SJDAxUfIKfOeZgXTHw39YYO2pzTq55zHlQmRdR/Raj30TXoyGpBdii7Ygm9kK3F2
+Gpe7Mq+OKR/bRpmxixD1k7p7C7VWLEK0m7a6RFTLHvy7SJ+Vul4SgzyOoZCp7Walc+jWUl/9rKG
MF4O1Hln7GRu1nuRspdGKQZ6TwORFQ0rLURT6aqJFWWKID3O8raIy9McWbdT321KTfueF+M9RSsy
TwgJsUU/oh5hVRpB/96b6iHUuf55resnm1ZSI4GX9VSoNtVKYZf5FmT6oxWwMs+KJVaEat/EjHWS
+D5xCV1v3OEB6jK82g5ihtDMG4xzEVYRnurWSPYTFNR1tRrfsd/h+E0hYAcTQtghAXycsETnu6oq
3muU8KsGYgj2U1hsRYAdcsys71AEgqj7WbHaHOqB59gbm11jw4Svqkfl2of77eBFZ/qXTCk0tH5j
vXWSFmVV9JLm/WcloW/3erBnZbs046lzqve26p68xvyWimNazeRWA6si0Jox0ZLw29YKn7IcXjPb
hq0UUHS3OzutLvNI2PmskIAlPcTQCVVsGeXPddZLWFfedyRYWMwBjWcenkvkzcxacodGcN9vM5Z6
BUvjtq1hz019ZG5g+zIGGA2g2SLd0pjzZYZMAebbgBh+GIv5ArYIuYOZvSeKdycSL6U+5Dd5TRyo
5pRYU4fh1TPZTaDWpfcliXZ7WTA+84zqXoSOti04HQA3wuLVYpOcsC1ZYJskAKfIdBibC1qOfM9n
fGIIlK3+ocLPlAge5rIwPUwXLRIHSA1teZtaYEOU2/vJQJoHo+VN1QCKbmb5LDnfQHjMxaocCUUi
vR3ZaL6wTt2OwJQo2xhkBREMkHwP4qe68dr1MLFoRta9CnWdQ1e3cqxdi51oZ0TJk8TANCa1c0w9
cEkYY9t9WUBxblOdALgKFCTjTPTHFrF+LiLEYXguvQlbjtkpMma7IxGP8QBIOIU4EI9cK7TAH1r8
jae8AZY+JMCbvZeu8e5Hg7069NLnpqx3YjS4/DrR3/d6nSMSaPId0mW5sSIyyKKyqlFadFs91290
5luINBcMQEf/frbeSk+8u/hbypxU7IJ9E5Myia7qWFrhDwvAN5P7XBDRllfAaKmmntsyB0KQlYlf
kmVuBs2rrnk/SI/YO+WwcF+1l9TBdSeNAkXauifleUz3nS7e+np6ylleVlPm3iZyVKtWEsXTeyQn
c4xMsyNO0i9clPoKzR8/aF+8DiBkmVsxOlDRpbCityB8a0z8cguLaxEdJ5a3M8pxXLURzq3la4cp
JpSA7a1BnYAFFQCKR2kwQCdfR/Z6rgBpyHB4jZzBZMbCFK1PNFoHUrj7upuftQ4C5NBH+LGyDCZN
slI6a26bftk9oXVoQCCtTcZrMUchXFJ7Y5ImvNEFyAPWOHoROnBv1z2Ntfc1Li82uwWPWpi9RCWi
gAqZxFSFzyjj5EhsA4kj762GmS6Qb2Zo2FDj7pNYf4ByX2802ZL/pKEnZ6RK3Yog5z0ttJ3BnjtM
SbJzenfc2GWG5cAzPqME1FE3fVetczcM2BwwcZgHrRzfWhmCIA2Oveq3ntKidWFrz9NkiMOIVnIa
yn41UvDgaJwFxF40uJ0Ud2l5MlsFwg4kj8bJtRHbwLH1na5FzXIArH/9Yc8IzEWR937r2EQZLWNc
yxrXbjrla4hF9HXGfIkA9ABP8iAeR0gex+vf/vFHuDQocmYmvt71yGZkgMPWZaSnMiI2bLc8Wple
Hp2K+hvW1AUywnyMqnZmjhAnay+bjeW97I5ua8pdl5FuYId74Xqn0M1dpKDtJULrx9qpXmo3j7eq
hukTByY7x7DkWskIj31i7DrLPMOnPesKVe1g4o5rzXNiRtyh+TO3ONuuQGJNIl6En5NqxMY/W2lA
M7GNnGYQsxhQluTS9LOr47thRuPAnvNpG9lZRvdlzNkDHfRdEIxnyqRx7Uk4HEXzjHz2scKMDXvz
sx4INDGFb7jmd7dzvokjA6+3tPfaVZcXn2YW3pkL5QS+5LpAWLdOAD5SZZz7zmFf754Rj31SQ6Ej
W8oUAWFCn9n6aIbhdILs7YJinlIW05ZXmUlN2ZRe/o1zH0F+OlrxAaPrppcwYgvHyBeeGY8rKqtD
r2X9sSx3V2zTL6qwOQYbuyteHCohxkBhwZt8MIC0nMKcR1SLixiDhhscr38oQF5HPU4v1N3B9srk
mjuWsWywofCV1bEmcXpGN1ujl6+LpyRtfzQttcr16l7/dr1XYgAIfjwF1NlW2EXAWHNF+ueS4rX8
DckI5q/KgUsYgSpELOAwufMx+H0gxjEQs0eHuNbfw4Tuz9Crl8ANdmppaCxSiUUhz4EJiDgARY8U
DLMNnz2ri3fI/o5zp9v7eGR3UzpJvUYXHl2ig6EGosWN+xaeg5ceFmUszQKU4xWl21pYLcgxZW9s
c/4ppuFw7WGSD+piGlh7YbOE4jKlh0WynevujVMb5ZEOgcWZz0QaUg/aWyJ/RjxNHE+uDKI2+eoF
DTnb1j7HHuH4dRDfmtrqf7g7r+W4lWzbfhE6kEDCncfyjt5JekFQNPAu4fH1Z6C0426J0qWiX89D
VxeL2kTBJTLXmnNMqxyo708EjUmmmKQKQcF0/Dn6fTTWlf2ezI/1ufR3XiT6cONLu6T3kTXEu8sZ
OcCSe+r42wKyOvSGZk+LFnvBvLnINx+EGNeeC09xLuGdy1xahohKT79VRJvhCIFXp6fxS+0n7xLE
ndOke3tWIcTqMtSxJvTBzPvQ9XAdNfptbBDrgAIR49l4pXXozT3oWVs7FOANGQ9hI+DmjgSxJWRo
tuhrukZMK2F74co2rv2G3hooICpoUfmM2vvOUlhm0AMslZnsHCIbMpt4u6gz9ikl8pMRndIW/13m
w2UCE7+EX9TvUI3ZzXNNkPnZDAPo3l7RBF0Z9mSss3DTCaoHilzEtWUNyK1G1Ec69ojzqcTwgSgk
19P9YHGPt3NZsS9Cj90abgh3fPVtKgJ5Px5LurqzdMFd2DF0QLfcOiOH29KLR9FO9VJWdGpgtx2V
NPxV2vDU7pVcFyaTJmru+SpTDspFjS9FM/caJ0pRH1uCsdfn0xMy0kRh1CxtP/7WcCLW8IMfDZ1H
WUxlsLeKK6yB+UwU6Wda8O0kwfv5EyZeKzEvNRMsiEXhJKqYTRP4davhRloMHlWJWXTjxFQxiKZG
YxLdEEWNVmKWf8x87Ezo3QKTNDs+QPiGcTVNzB9CMGNzISRRXDyTGSCgoeJI/0HHB+TepzHCyXj+
Hau2igtq71qwtdiUGc5L6rkS42SkbSv5kpZI8zy/hOOrv0UQXHN5F3aoNcfQI7mIQxrFVb82sVpS
qBwD7lErj364VAFNMbctmPh0IfifuY6rTcnMA6Fh3BFP0CR32TBcxlgq113BWi6LpLtodTLE0mki
4y4TFylauJxiw8LiQYGccH64NZzXc3E7pxhHZbvfNz0+kYQKj2Zn+bpIWoPMs4z5Qh+vjYHCcAFW
YCeatKHolFA2yqx92/TVoRjjb4GkCiM0snQoSqi4OKSZvPVdInwo3/M4Dp1j1YsQi0WBsa9zN142
OwSBcuw8/y6s62iLvYqbNqJYo3BiFtkKGFiySXtWCpM37EU07pVmfSFP851VQbmucv/QBMn3HrDu
Pmkx7aTu9J7pD818AVvo95eal3yDoom0ZIYh5WwkoW4mlH4Dl3ybmVTn9JiyEs5UvI8tJQsuPOoX
YC6T47knk2rxO+UVTnPv3kepQUKWdVP7XLZMoOqUgAinbJnutDgQ5mtsknm/GmJzI2bVXNQpopza
6qauIcCHBdLDiZEWMLnJUIk2OoNvPSISaoVxNAyprSjY61m1NYzIWw4dwDO9pq6mlTg26frrIafO
K+oX3/cv5iqun5yaarwNu+BJJ9BsOdiGtkq9cul14JYQQzDAd+7exly1Grmf2cP6rSoTtRyj8GiJ
clZMmWIXSwqkXtzvtDMTLZwE9QdabVmAaEZ5pQ8j7Daxh2dVdQcesStfQsgeg5PXgzbSuVHQCzBL
HFjmEDTmb41Guwq8XVZE+6LaKd2oVkOxSWS/Dcqy2NMpeIpkc6PX/a6gIoUBNVhQxG7oulXFVuQh
5+PRhj+BRD3QV739VQnoOEE6PtgTzMzMee5c7UWR+EAeCqpBgxlcZe5twbSQuF5KUZa5VKxvSiN+
KtMwWUbj8M2xgEbUXbLvzPSUZIJ1TY76xkvxenR2fel7Boxd475SmOGm6FKv0ktzjG5afK/rNItI
D0Xa46dq5yk9OFaF/V206ZcmYLEYucg5O3yIccr1CP115esTUSKR9WWOJd/0dXWpebLaUrKNj8QJ
ejB9edY10B+5UIvjMDJNsZubSFLPXETtbpyycW1Y5ps/GUQY6341rbEEQ90C9nU4vwR6BVLm358V
cMu0KvAg1gUoQNwvW1MLbhXf4IDPFHelZAzpBm084kleMJYQ38a4BElOh3sakuC6GG2lH84/Y+i/
QhQ5I49m/Wxm5iefhuyEI5FenYM63e1J+8YlnPf61u5Rro1g2g7E5plcEfPb0oKsdX53fgF0S8eU
Z/c6ndGX5xe/TUPWuKj3mlkr8+8vpjA6UfMf1uQkbwz8nJs4MO+C1oxO0H2qvoJjoCUITiVlEcy5
9CcpmbI0rvdoTlzrqHtsqOCpvfDzWD/8+2J5CF5MqKTrsKhgvkh1OLcG/q9qCYTQZ33J/19LsEkL
Fb0+/+x9+ee/+UdL4Or/YaBwETJZFDUNRAH/WF9c5z+YYWzW+VA+dc+cXSl5oWZ/iyn+gyOGpzE9
Mxu5wOyK+UdKYMj/WLhoaG3pNi01xAn/jZTA+NjeR+KAD1cKi4yGs9rh16I8Q5k+uWXR7qwkbVYV
hZ0rDcfmsS6rq2boyIRJw3AbZVpyItteLFsIS8uiom1RXstyCo8GGb1aw1PPLVnmO8zUTowTyyoN
0Da3eb3nvsRdVbEe1/Nq64W4m3863n/o3H/IPUbsIV08RSQWYeyxaWf9ugtVhQO0ozK21TlVy7pF
269Bo9G4e8Dm42SdQL9QjXh1SHP6y7bFhz7Xj40T6E2DSUpOyYeNKzPuhMgs4i+qcON2xbZKgagS
mrNODfIwiAO4Yi5O/RWHn28CPf983/+4fUQqnknp3LWlOWtFfmqqTGJIyhGr5zZz62tT9pjgekG5
hbJoBqcZfda+ivoVD9Qa/Bt1qL9s/8P1c95/tDO65PI2TDhiv25/YH2UpBYH37KacIkW+zZQM9Zo
tMRClyHLObMJVo4bvaizGAET6iJDkYzkMWNOZpZAST7/Sn/+Rkh05ptLwOj+9Rs16Gh9QhqaLYgA
m6ANZrK5kNXp862ID5YxdpzQAkEry5U29ljnw2bgN5l1V/kk6EwUx8ixw3E02AQQkLqaQDs96EHu
w+JAG2x0Ahqx1l87Sg1LOLnGqQROsU0H2z7GzEr/O5HY+avRctcNNEhckrNv7udrwqo6wwwFeTR1
9er4Aa4MLXyRGCLH0b+PJOVO1hLlX66E3w875D/DQ+LoCikYtX7dqB+ipHahH25jTH3LnAicZal7
xfrzw/6no47ewvNc8oClZc6//+ly193aYNWTsGsB3uXJZTcUcZuQ9eA4fb6pD/3681H8eVMfTrAt
dWQAVtpu3RGbCqG7q6CNX8s4gWXqsMYZcS5F4fiXFHfzgwzpvFmXBqll0iTlAubh8/MejmGCGLnn
hjacOSRFa/Kdl+nHJnKyzVRieu48CEpje1GW/X3jyHg9Vt2OoQHgh0aXuSP7Y93H2hbAlLFLUnz0
QWsQs8O4687FOGptp8piOUtCSUdUW/SuAnPuwRoX/shCMVezBsKeaJtcK5ckqCCxwJHQoThReQua
G9Fq32RlRbvPj/d5qPpJMjDvuamjrBMUAB1EEh8uW9RHtgGau9mmRpNsxBDdmA3m6DBgr7Swu2mo
xcKDwOPdefd1Sk87luN1n3fOahgIirDzu7QmmoMSNin0jliUpAWtzDGGBRThBuq4WIyO5WytJprB
VnHpOhMyLszM0F/EjIKEQES2fP1CZJkGK6KHdfcF/10MyrQ9acyXP99ldAuczd/2mWfXPFhZ/O/D
PscekoXJoruDgJ84mHZCyBu/DQXK1bp/mFjnzf1eDY6ONezykcOh0Vj16kvs1ZtyirVTULzmCf+v
61+NyC5WqhRfWTCKNYhG3EeW2Ngt2Q4mrJ3ATJ17ryV5Vv8eay6E5aGhEe/wnNQqEqUMRrOmy0ZA
pMx79SY7Zl5NjVLjdzLObobOvfGK8qFpTwJCjczHigqGc0HxUuxzimL0EKcAokUIZgb79qFvuxsE
CA+4BkmYVFjciVAq5J2uWw+uld6p2LJ2nq3RgM5b+iquj9v4kCawQZTUnM3klOaqYAmOOS16ZD3j
0mB3wR9NbvBgxhGG0u5KzV2kaCZCjP3LWBrlUivzcS0CIFQT8gAnORjuNVx/OyMArWzvpW7R/dEa
JCmEodQSdlr5QI8FJKhknl506UHqFZGyU0Oao6UMfKDarSgcD+bNS6isl8JR15a8twvMkWAtvxnC
vqfW/sXJKCxrLMkzQdyxP9OFGpc/orr2wQ7mxpWlIsTpJQJluAG0AJqrNBz/clX9PnCxDmfWylAs
PZKPP4wgQx1YrdVzH7Wy2SAs2bpdoi0Jibr3B4qm+LygAuX5X8b/P24VYSstAxQePAh+Hbc8xdXh
TQmPXf2xNnsWhul7q+zLYdIeUHI+JZ795S93z+9zL9fCne4IlLWeLX+TlwUeJNAUKZ+SVO1JbGFs
i+8UkNy1eoZhNBG6etQb1lWlNV1/vvHfb1wEZsY8Pfc83TQ/qkUDCIJx3xXsrlN8KZWxiUdD28sp
0TZlw7qu2Tnaq9bjXvh8u8L8bcRgw9J2meeaaDE/nl2Isxp2BI6zbJ1LjzuMcKwMnlswDnusCFRG
DXtJF6PBFzFd1gyeCzNPn+3uEfyL+Nu3+f2pz7dxBZ0LyxEY+T+cdey8k7BLr94OA7MgfR42ghJW
bkCvAdUId2Zfi0s6+h369OIq8amAplC0srC/J2cy31oYrT4/QsafTg3zYYHSGuG2+Kh4o5WPd5VS
zNYwDXeZptq6RLQNCal7LIPxvashL9Zz7i4q+4DnXvqUmcXt6Pj6qU7FV/rhwWKHzecQ4uhigS9g
e9qwZzivq0YP7kVsXDSRjg8YxcR2LrY2fnZRzX556dPAS/jTn+/SeVrz62MCMSOCb1aEJqLXj3Pa
QGoaeZtmvQWF623zVRO0l8Lxs3XetTyU8YQuiXaslp0pEcCk9GinWlaL1Jpv/IzVWq3bz8bE1MXu
EPYk9aovy2ZlezW61MxcOT0xCjp4fgK7fXPfSmSCRkGsqh1Oc5eAIcw7ebjUdhYMYE7lPiCSbzWk
6S7gGBUREuLPd/mjWozZALvsoReDby4ZzmY12U8zPV8o6D+IArZdQjpGGO5CeB1OqI07XN+nrqnI
lA/lHspcSqpzTiRP+B5HaKRCJvxdK7Ud03Mcpv5gr1gA9guOzYRhcjTgWBdfMliXi3hezDYzLCb9
rrn9gwpT95CClSaObJ7/2OYqK9FlGRYlRssokVN0ycEN+mBd+jUmwmh8hg2L9xPB1zKdoZYwse96
+PWfH43zrO+3C+Cno/HhPqOV0qPLgycctHOiWTqqpTEJIrGcrF+BoszWjAvlEsw/speODqpRG0vH
sR66uLn6/LtYfxrpmYDzkGYUEr8J5d2xk/1otfXWy5xu20t3PEojeWp9b21XYgTH2DmooOnxkOTO
gJCKq2wokivHI9hZzkRcoU7AUDmkRH2xVB2PjkdfVU3atMjmOU6cw6eXyXfQXD4G8eK5EW239wJZ
LvzKhnPUy3v+7L1y23gFyTRd0jUgVBGf6zpzo/c0bxCaOEhdUosshsz+kkGNofuBl9Kc/GELhIH5
OxRWgyEK3Swldd31NoNHyTDSn0zpPwuneIBcxLO99Oh3VU9tAyCmovAWVSYMteDVJcTxR3HsZfif
4K34Qynj9+UNdSLUuhgusCJQ0vj1orcMF4MbIvKtK5PnwIeQo01UQouJOf3nZ/EPg6TNhFt6LJT5
qx9tHXWa2NAE8HmWQf4el8StO+WOofPaJdB8EdLRQUwDcTqX959v+A9TXvYRZIvhSYmB6+PCmWTT
tiRtgeGZ9mnbxbAC3EHuk6Z+MUwHcILrrxwDCpOdJza8LOrL2chK3mdejzS3QFflEiVC93YqB3s5
hopKZoSWgbbW51/1Dxe6rSPXnhXMBlW4+fc/DUHkLFYGXu16m4e4VfrqSArDM2L/6wGmYhZF77UD
Se/zbZ4nLR/udCp+hgckh9Kc/fGJ6nVaPUQRdxcun0ss0ivG/hVMDMwLzilw/Qa1Y11uNM/cUWW4
NXx3b9SAKshJ9hdmIa8HUzXwUZtuo2ZI6xSN95HAv6j9bQo0L4B//6Y8OqH6OPI3aE7UNuAuO8ak
3j2zvB301AmRBLaeRIC64vfPj8wfr1iWSMB+KLdR6fv1bNhenAQZAt6tmV/0qDikZKtGbl8yOAPd
4vpFeDWkK+1vF+zvK/KzNQgb/HxC0Gb/umHkw0FBvnm9zabmqR/ljXBYHWL4TJbhoK5YrixFwPqT
nqmGnx44WWzVK/S4rMN9GqUu8WygzDuE1slhmtBzfn5g/lCK4gs6LB51bmYyHD6MGgjZMHHSv9oa
mnxmVAF1iqpuQ6LyBevGtxARA5h6d2OD5nSd8a6UJLPLCcunMvDxxum7OXIIP/9W8k/nixkyZ4rV
Lca3D9+qCTofPq0OBqgNYhRrY7jXoNOAD45Xw8jktW48pC5RoG+CTg9WTBxRJVBEbGM3ux6zbQ64
7c4chrcWHMBdC7gl9Ov6MsiP0O6nY+WGlxMjzQkOeruikZdvIyaalznPBVi5F40roB94WPqnksdE
3jGFi/SR1Abb657q6gKw9QSmmgrPvm6aZ/Jkv0wkZ+41dBmPRhW8TlW0TjoRbtGrkQkteKyZaipP
RbmqK+YAnx+wPxwvkFa2zWDsMJcWH65vjEzRaOV2BdcMbf9E4EwLJBStHEEjyLjvo7C9sTX1HkOc
/HzL4oMyf55rQeeSDvYUobvuxyI2dl/K/cqpgDOAcYz1Vu4izadX6ZNX7KIZ2vcKeRgZCYfUp75p
mpV1CEfzv19TsZaypG7P3YjfngwlQJemdOkDgqe7UjLrFlWi6+uoh2jrhOJ5AGV9ORb5KZbG36xK
fyikcwzwDkkWMQ61/A93uTH5QQwuoto2DjrONgi3iFi+g8IL5qRaYx0hbV0G07SPu2BThlX4l7v4
D6OMp1Pyk5h7hbS8D6efmVLeeKFFE7SdsiVgPdNf4sjDoRTTC6dP/Lc9Zin0h7Ukc0odL6mHO4hx
/NeRzUVz2QaTYJtdhpXBOHN1kBsOFG1I/VJ3aU6nXQyVd69ZLrlMrf8KjiM8OoNfbYPB965j7ZkG
YrhuZ31UT2jJMunN4Hp2pdUCjnZQtNqyweoEINTUHlwfg9yoSKLU6+SkgcWHjkPchO6Xd0aYPtVj
Rye2VvFzM3gbc6yBXKUZQXtmYfEE1Fn25gNy9abssVxmwS6bU/QSKb93dmite2MgXp010UUg5j+E
A+A5cbRtTN4Q6qRbqjnaPTE71GZ66zHyknhP+cu/8KM0WABRJJxH79TNhFVl0fbmDY2N6qGBteO2
eG46+8k1H9tJxG8ddX01S07b6N5hBXFT9JY289FmK0/OmtsNfe82drwRCOpISFN0PcHyfaxzEaGr
Nb0vfh0TPuHgAEC0J6/Qpz4yk2nJ7Aimy8FACl+29Isb7xuLoOSiFEN8cifYYTwh88dhjO91ImFJ
OJrIMxLN+DVk3paNzfAsCytl7MBa1JB2jjAo7eGHtsVdHDkvBjlzL3oibmDWfW2yCGS/IaOL0YH+
2Q7NaznWPWTtnkAdNyvadVZG0Jkl/fcIIVW6aNJJrSK0P6iPssGGgYMANzXRywL7OdFye2q0uAWS
zE/nj5xwcgkJltnK1J3okid7dNkURXMYKZOcPxJuaR0a19imM0khnl9mx9OPd+fP/GRY1Z3yUVLT
6U5M60Tp0T6d3/370qPJWJc9NTnXwjQAu4nHnlFE0BPG6CKQZJT0wVitA6Crx3AAR7/w4H9CRVDf
Brtg9TL5iEgDZKfnd1OWpes0RYWcdMF0hT6H+FgyLQu/ujp/QudvvIoQPJGTmezIPzk1uW9d//tS
5e2SfCPj0slmHnKdDFD9WJzXY06mr1HKhyExw13jZNu+ISan6X0JfIYl1cHrqseRM7AJHQeEuLD8
O+kWGzHm4kkLi+JYh6xlyLta6GWp3Tal0G6HorrpUgfue5xr1+A9l5MXNVt/0MyVFViw+MOkOiAp
CpbnHzOm+BcjWJa2Hvaq0zISQpykv2aaoPox1RZNTNAabiVHj49GHfo3VeqhcdeGdN+Vlb9EkVls
Yt2ObyShKzcUmLr1MEbTahqhkZV2Fx5NPeqOqNEIDzUd7zEd43RbFqWzbnLDf0Qxpy1z2QBUmtxt
bQ8TjG08GmQFTxe55k+PRpIdNFgIN5mu1GP2LZ0/lMCO92TLczOgVqpYvjwEvjfe2cTXK+jXD9Wo
KpIKg5wauRmTYt7SomNJTK5vZF6d3zF17VlrLBy3jjaib5gjxaOp4F1Pzsapkm9nVorjNvYhC1Ob
6xv4FiFXl2CiiVgQjdpaRJtl7MvDXKNcGIkLc8sKOnxtprjTsxwTWnfdFiUWmondJgvMe+iwFoNd
dKGrJmy4i1pk6aIvL7TRmI5DWW9QxAvVA7WlUn/TdLD2g0F+6dr+CM4pB4ttmJdFzXVSGO6wAvjY
XNQ9Yk+7DF9DnCsLQwYWNQidMIrAIkMFbg8r6ia7m7L2ZiTS6isR6/m6BuW21wat/mINj2A2M7An
cm2WGoXjPO62fla5X9vwUAHH/Eb/d9gMamrwTwfJF8um0T5/bpvMctMSV0o3MKyaLtJnW8IqN5QB
9i2ExqWm+DEfo28MJOk3Uu3558kdYfLq2hWJ/RjGGzOIsseh7dsb040uwvGxlJW4B9RTXLnZQPKS
8h8sOPCXcaO9nH9KZRRd5HWaz8ByY9XnGmeD2usNDxls7rZ/h2/KvxtxGFMXmuQxpQVKsgACOjNv
G6KzvWxXGmJ88Hxbkn9TmvTbivEBEgEkO0f/PvRDBjQmru/aIRQXnoxuVd3Vd838IgbqBwTnGMsg
wMJadBZl59zrD31OTHk1/xi3TXwXkeZg9/o3L1PdtnIHZ0eyyJfBzKHk9jb3opFwjUhUW1iovtdv
nOh+12k9kS29K69922E9bq1ITLAuactli3xI3K1bNbQpegIBGPDsk6W5KFiJT14NUTBeBaQoXZ3f
dXB0wdPhkZu0eDMCN7hW6Civh6wMr+z00auCYJN1FpxzQOxHvTPFkfxu0GIViQW2ZhsH1OK4SmdA
rzdmztGkvpaUIYBhpzgGAkeBLDN9De6EvJQxXraJlWMsMOob7JGY5AbpHCvDLY+ZLblKnSm8Oj/s
Cslvw7hnoY8S7PL8QjrlI4HP+BFqFZykV61dPMR76fvPU9QcSbjI1nH1Vmjdi+0LnjnU2diBI3q+
PTIptWFFTY4Limrkc8FR6LCW4LFj+CiyAxR/7CAxybkyAiDhbU2zfI2S5DZJfMiH6bgJpuhNGxXW
/mFhkRSyzmvJt2De12HYKRyXqDjwe51P+kxYPzWIKn1DvZI+InmOs4BZDo38CoLsVteIOKH8dcN0
fpUPSFKcBEvC2FkoRplDapk8uW3zZIzN9dTPXeXyCqT9/NSls+RLlCRglJzkyTX8nZysF8MItzia
t4NxQBPLsKa942e+HA33dWowy5A5CPYMkFPruD3YKLHEBlIuaYUC7w6Kbu20kO8JOD6wGIoPopge
29G+rsgrgsNZ7hM17c0xvSGNhJgvEgXLfj/EuKXiQWzMfNrWETlXHZyKwF5ZKS1HZ3xjxXlTzo7p
0VFymZWSCmQ2mhw2pqwWu1UC3gdwf+yaDjxS+ZAk1RxLZN3GEiJ2W0vE6J3PrMCiXusTF1hH7ouL
ZW8RRQjdp7S5yT3/FstyRXLfKLZ1zMxEI2SAIqOz7KnGVYV7lcbE+01T3yyhxe+bOj9kpt3Rm9Su
omF4jiZ7YxWTWOlqZIcISs1LMv4S5mmuiyES387E2tOrp9ewjzD9ISmHfSWWPJMIO9AgFigFI2zU
KkCierxCEVIsq9K81pVGyIKVxstOxCAmvxiteznWCH86i0s1ydJyjfGtXldhddk7Wr7RB6E2tKoQ
VWtdsgoK49LSWEfkCj9q3RnecbQZEqTzpgFxIJLIfNdywB6uhf8yATufEDCl1wSXtQJJtW8DSTc0
sqryJtglPrRICv86BE08gF2ktevZSljiN3DCDptOGEIINKE+kcFqiOihmUXQVm4dqAS+ow4sgpzo
pjZ7c+P4ncyjZEEEUkV4lMC01alNAtZkLbv60e7Mb5UoERgosmZv5VWk0YwOPGCpfT+sBtLZF5GB
AcItkYRj3SVfpzl67qZIagJM+za96PxgMxn2MyqOYNFUFthX24Ka0XY8doW9wh3iLqqxOZlwAXC7
DF8soWlbpyf9jzDcFUJQbyGq/oj8dNiUnbPPjEhtfeK6zUCf9qANXnIegHGJRLUZ1VUXpxh8IpKO
86ocjkk/DgTb8o74zpUKvBYjLY+eQUmCn4ISzpZZHCNcgAfqjKiBy2PqSg0pSHj08gpmvO6oNfjS
fFXo1IxdHOVdFqij2wYKlUEdwO+3KMGfP2xjszqWTXAyB/IT6d1UR6GBoetLvVrpc6qYwfoGw2Jf
GttWby+ceYOVHMsfJLVMDBZ3qbsoBkVhvCDu/vzdw2zIybuJX2gNRMc4GKIjYTbEyRGet+pUhxnC
RyIMWLQ+WnMYfJXNsg+FgaOL3MsiIU49UIQZ+dn3LijzNcSZOduzLY7tfBCSmOaClwNr13ytPYaW
M+6KEd8yzfZsMHqCxANqOTwzF9qsInWVnS9MvOQr10OjWyIbwRWkE5Jg1MfzC33BjVMb3g69+nqo
s2ivGksiUcvSfJmG9P8rRTh5ZGlPCi/Dpp5/On/EEvwU5U68nhSM5Vmaih0mP7rD9I04R6LWWoRl
FKIIdrHtCvPuBAwmno9yVZPfJebQSr4eJlGfex7+M5nTPPiRjR+bOdgIBkx6FH24nayw2SV5+8Xt
/GLDT6QJzS/F5DTwHMVjnkKJ15XlkAbB53E6G0vPb3srXlOmc3ZVPgbHMUkAgs7vvHDakV7JKoj4
r1oS9hmV3dZRFRgUsnafwrIeNj9+1EKPmE0dco00LWKhQ1Z5LpIIDWH0+WXUrOg4FE9pEWQ/PnYb
bA25jZW9n8o03zTSrFlr+AgA8UMfVJV8FyxM1zQz3IPZdinjeHdpJjCWQ6e+qKKtCyKTHpre0/Hk
uQa+t8WnYmo7wRlfYBFNdoIVHPQ7HDhTqq2ANrkXKRWri3Qok0Xs6VAptdLgJiceuKgdtQnCt8kV
/pEin1qniVJLlWOHr/SN5Vssrk2X9CicYX2CZUrSe9Aq1qppor/0rdYvMVMQE6t7r6PRbAY3HNYJ
AW193+RL5YlwWtZahS0so+rNeoS3UySxzXAT5wf7/KkXaC4+eXIKD+dPz+42qxLx2vQpVWijWCPs
Dnfnz80wF9wU83+t23CBEZzMf/T8cv7z53d6b0IX9hJcJPNvf2znx+v5Py00/E1ZqxE2cf4K539V
nr/u+e2Pn5UDvKePCR/4f99tOH/5869/fBMsR084y3AYz1/p338Y+qG9Hgb5VIBhYM49/zbRgBpZ
A4/poGwOZybl+V1qQKf898fzu/NnH/4dUg7AGG3+cP78/NIHajY3zX/g/LMT1NamGsKr80dTlE5r
AGvfz/Y928XNlnmOXJ1//PdlillIFxP208X57dnxRxC7tXJT81AI5uJhBR7DgwW9UkV16nRNXqCh
tFflZNUb0nCy7ZDBcCgHbEn63AscMIHhnm3eh1g0ywGHLdZC+4UHUbnQGZy3iQr3ZpZPK4jG5nUD
72iT+vlwYbusxEua3FlGcQb/t9jKssG3jcDKSPo3QKb6dgqx6NjuRP2eVF+6vZH+Ha4BiYWUOlhn
32XOV2Zs4UoxkINxnCCDZCZeWMnYYyfpWz00l8oybhCsIPsconTlh/5TQcUes/ykbfTJ+eY515bQ
N8VQffeHID2QrtWuAcqy+vebhzRmSddCaY47O9rOJpFQTfZW96y7vEFclE/VjqXV9TSam8jDelQH
vr/oKZ6YojmlMKmWLmk3uFyAIc6hZwm5AmZPEzgqvBXJuYpQDoLTs7T6Ht31XYWnAtNcaZrMn4Jr
sxiujbh4b6S1zjItWPD8fOs64W/DhoUHeTCrrpaHeKpYVcR0EQYUFizsKBZRY6EippghNSxKNRKv
wVudMrP8OrRXrZ7fkiTYb1XgAhMmLOIarPn3Lo/DNcyC1zJo7zX8OutW74kiyYcj2R7PWbzRMMdx
ZmdZYitXhgrVOqvarVPkWIEV2oSIuREp5tquNd7s3Be7sHsIkW/dBqBksV/6JzAF3lGM+7ErUCOZ
+snzmnINNiRaRi1mVr3KcihvJN+auMXK10IGxBawBN4IcrYWiVVgg4qEvej0ztl6gcJJluiLFDva
UkA6MGqF/VUXyaWmqWBX+9MbGsfk0pEYaKVyIRkNoBqsrr8xEZ5FWfmkpWV9dDBZ0Otome3IqrhI
I7K1O6njZ4p2lJ4eNb7C0aL0Aa0CvD25AMN6kqncFMTA7mqjfGZ1263o4RTbwDG6K/KR9ZYpX67R
li/bJljmZNauOtqbCNIrOoqZw4KwYO1OCSxbK6oD/CK6Z0EDU4k2ETH0Vn30uxt0TB4zE+YGSA2O
trIfOgMDazLiYkmRuOiruM20/YSgfgndQO4zOy9PeM94EmUl82AyPU0fffdEJRFVVPjViYGuppMZ
rcxYqVNDfYjMHhhQGXl2WGFQp/fw1kSZHtzvcEzUVeVvY1/BwbCMyzagwjBnLu4SvbjUBeqPzsKX
XYfhsIzHLtvYVu1t0b56qzCR33rikpc4y4hoj5jvtzRwWVYsJxE9mQPiUogCFsFULJzCgkmqCnII
SlW60bS0pvoRkb9d9PDiRoDVRdleW0aqsB5Tk6HOtW9biIAYtLhqUnc95sCeUxcDnEFbONElU3sb
PJNfMDCn+vOsASs1iB0aR4d1HRX9dHrPaSVrRfRVK8r3th8kwAhIR8zk7S3AvGc7m0gksLyM24j/
3sOVuNZE+BJG/mbIrWrNlBseROSRVNwDQU/NCKwPAasLa053o+53QudEuhOCbR6dktQrNYw7VRTT
Nm6IyvGN/pXY3/GGERAhTNe2C1UNLcnA5KKOfQfZdcrsvcZqTqD4xpUVXgV2VRxFxwTM1P+XuzNp
jpvJrugvQgfmYema54GkSEobhCiRGBNIzEj8eh/U1251d9jh8NabCg4SRZFVQL777j3XfLVpGNgI
ci370ugIlE8a6MQ+PFZdOoBwT+PndrR+h865hHqSssfReoJnnCPS20Sl1TkuraWYHM5mteClPb+K
Bqsa9tVoXL2oZogLekKHnrd1LYUtk4PyuZofBvqUbOfgFa1HfW1gb7WqphJWZue/Hkyuja0VfIUV
gB2mBHutBwOrPyoV+WJeFZ/KApsKycYlGJK1xwoQcRAQvDNk3bHBOH9koBxXps/+QkQhpQtWAe9H
cKWaT5Pm1qmjPVVHoAGpmV9JrfAhCAzrwvN2lPtpmzqp9u3cPz4WP20DerS0ZMKaHEzEa9MX7ibH
hIW0Bb4p9uNNVNY0wptcrTWVIgwFw87Wu5/UMMd7L+z5WoJCQtqIuK+Yaz669iUxT9lBz/dn8LtO
HptK9qxcFHGycZOo+TWI/pepj0uwuNw1dJBi9VgYnBPVZ2lae0UcW2XKRQulIrrW5AmX87bnBHsz
QMOnzDKLDuvmwuwoSeAe9E6Wzd7QU/A2tek5DllqRINIt+xyNJ5uBD0gHUCLYu+M86pWL03IVRZC
EiwCO/qO2OgsOdzi3TGLhTZOJtucoD4WhCtrc1u0JteojldmwNe0uDxeK358Kr5yTB02sgOIQhoK
mGRmeJsm/YbkTfgoIDtuXYOJzq8UzBqSegLMTw6XYY4K65gs1oOYZ6yZhBDkGhHhbrzFzbFVFEOY
rX/NOAFGOZSO2pK/kizgSQeV7jxmzXtWpQACEF82ZddvHFSzNedkaCQlxjg6r/1NlRnn2GYKKSHg
D+WQHT2W6euci/YqimyqM2syofForhVK/dLB/Xylc2XdWP2TMUX459Iq5hbL6aEnDb9W34l0iKee
BdIqpbiAwseCXjAkr01pY2Dz281pxCO+76Ps92BEcmkBbl3wmmDBk1sfeR6YW3ugjM9C69oZ9RSu
W2+gyaWp9+gyau/MzPGm9sjby3CviWnCFTV+aE5gHanHC+hLDShYxFOJG8tk2TaSmgT23F6QAvRT
BlDJADh/q2xmWBhKVyMoRyCWXZne7sC64d2wXt1FTjrTvg2dMgt3NHckt+qbFT7RbSeeZR6t8jQy
b3gUime88dnGL9p2ZXTf6y6UL06aducxTr7zcqteWtDwR3wmsHvCL7NPxXsCkfaoSw3G9Pwuzjix
al0zO8DCG/dxjsZQeYRKx8H40hJq0WW7rmkPB3HivQsFnAYTICqJx6yqyvHqk8kj3tAyEyAlOWGa
7miOHFaeMUxXix/zwkltsc8LjpCKL7QNtHyjqviHQ1Q/T/3+Lt04urAzvbSjFGShux0SlIEdLf9q
HeB+VldHG1voX1l7TTHxn6rhA0GigT5FTKvNsVbGRQD6BHT8I4ieJrT1Gk3Hq0snvqHB905ZZg04
YLYCUw+7LY6dtEWTee4HliQML0UUJrtHt0/IMYXaXUzI5i84l2tH9TBk88hY20nIgBu2PyD6XlxT
lBc4JtAnRDvunWba00yyGRPCSnSYbjQZu7c+dba2stw9S9td3w5PcGXbi0opaQ9No9/IEpBWJLi7
hlS84N2Lt/Cyg1NecYYdivfajOFCIF7iqiT0LM0Pr9WtfZBa59GaidmjtXYHiCG66voDRK9uYTWP
dlb7JMbok2gdgqhHK2GWTrQOFsM2h8i4b+Ok2EQ5kfGpczsQQBCE4ezl6AmjvbPKDTVa8YI9SnoF
dEWBn+Hck8RxqMQWHoWiKT3cBYqIxgoMo4lau4ltLfWh6XYT4P09Vp79FM+oAD/HVsWVYqjdjYVU
BS5Nl/s6c9TCDdVrXBn0F5NYWAhz7owYBZQtiFAQCxL5bORi3bhIyiXulq10AeewqErAPQmuW8jj
C7NqgN2xeDP0Zs8VacT64fYIH3385FPTrGOrbpzg07DDnmw2ynBjUYmuQOtFQypXJlP2EvwApwWf
26gu6DE07e5sZJraAJwD/cu4fJwYWLG7UmcwOskPE4l1D03nRzSE/Rk+Mcir+BaNhEXyjgYlFu2C
w4WHoiKZ7phoaRnBrG2NVXEaFLx6kx1pSkOkFzvkqJNkiwkTx7k77sOMlqWq8dSGzlHKm7Jbmlbe
pa7g/Rn0jelwBdNaezNGtjIeeCRVhRvNGn8pzoqnomTwRFw7Ufc3rQEjl1t+MeGutt/C0gnXWhJq
P9zhd+gV7puR/pJKhOvAGdXJ9onz1wUNg1iYualn8TkuSMAYdvFNFGNzDtvMeOqHF5mZBCCwJZxj
+M4X0XIlQcrfZhhO7iLukIfyxD33+QXCrHmPfFzTvojAw9B2eYctFn4pKh4vGq0uRu9gXoVDASRK
4/krkRd6B+q9JybSRPNDY0ctpVaTt+DYGFwC/c7a6ySUvovqEu7mNL3IuE1PrCjUUw1oWps0Zo0O
1HDl2O9VM/n3xwOy3S7NzE9ZWizv9NzDhEpxGmd3wkCRepnCdDxzP+if7F4/xGb8Y0AmRrXu2dBQ
20HzXNCcpy4UzAVavcINxI/VKu6llRlLenoHpOGOHfuUW8syx/vsy8Hfc2KQqHJhTTnJqnM2Ad7F
tV1Yau25erHp6Pk6WXEDGc2fjgVC8ToxdUrddDRPXetZ5zismysHrpoKh3uGb2RgSQnM1T+RHR0P
QYR5O5HDZ0JunZ3RZK8rWYwHh4G1TGBhUPxLrFZE1FLFZrQxIJ8MxjHLI/k8VzVXuKUILZ1UTv7D
KuJN7QDuMxOH83sILajVwuiU+AW9TFZC31Y1K6AKMJ58Z/nOVcSmDWxMU8rRk1ZdrVK1S/Yj6cbM
w46Sv7RexoplkOF84EXV9k4s/e1oJAf8BvXx8aDVA2zGkR+MLBNxFwDKgSIbLz2v+EPaN7ROd3p/
UIn/vQijT43wJiXsEKKZmvaYqUpIaxackRkkPmVCrOiJ6lZlbbI5pn1lL9qIpnlRUbwwwZB05JAg
/6PcKTWivcbzjp/KGMfZtGnYbOGVAAFJ/Pepmc55B4WOUpD6OHqJZClSvD+6s5s4SNaxZnwogOYr
pfLh0DITb1PDr1apK+4mIKeL6JPxGoblEbyYuVLCcjYFV6FtMWTUQ7kASIwqflMNdXBWCyvS0jDw
hX7KUSgd6CxCkbg60c/A/Kq83noLygFfn5t/LzXyoaM9pt/R1eUy5Ck22O6ewdrl6k3gb4gh+7WW
VYNcHV6EkQJU5UjhiGTbua0LRzqke7TzUAe2WduDXzGNl4KeMmi3Jjwij44fp/XdTZK13T7NaGtr
A726dEddeJ9Q7DFvViHYbke92K6wAbYAzQOgfQzn4jZR0Poo25a5w8cn0GF4w2rTUpaiuRHr2uk3
qHa5KVmOMz3CWjIbVW1LrV2yn8D4ThikjUq5CVOIGBMkzXxgKsrAPxAh8Qx0LSqH0Ssoc6q7YpUl
xs8qhNQJJp6kx85u5xpcCSczDMqdtGH/iZJOGInPdJuH9KUWUq5Giek9k6vBj9h+0i1vl/bXoO/J
jwDwASQVJtZNM4z+EFbartTzdZYjXJkj+o8bdudaaN9HMf6KTLQQ0UUd+Gk1LuRkG/tSU9ep94Kz
1DLaVUvq3XFTUY9KXBIV1dgUlpmsud/PL11IqqOoN9b4npYmxxTvULUAQj27WtVuVXGrh7RkA3nd
WRynEjWAnijGXWuRkHdDE8slkgxnCfx1clhCqak3okxB7qbxO4helFo0foZU/DxSMcqN/iWvJ3WQ
OvDqUHnHyNkYRoN3nHKT1aOn3nSCdqcFibloy8KidnsuSuEedSid9jd6uL71rYpueCse1gNLtjwr
f7Imc7cqspC1NKI1nILWkRlDQnH1o3CgcIw0mjxViEtqZF/bkV44an0LTalon6oMbmWXRdghOs1+
boufnmnncHjY97VCGasqls6um+d6DWGtp0tlp4j3QlQjteAghZO5TZHRK06OwnuLtcBHXpTFttLp
vK8kcCMRjt6GqyFUuWgk11Azm+iVde0L40D8jhJwWx84y2ISr4nXLAhC2cs4bqyTjStnLwZxC7y2
PBVFivLT1PXF8zhzuu144iIMPizMgmueoIMkaGuwl4BgNu0LJ6iaJ6uFWSZu9lDG05VNsQDLz4gq
zTrYTrrATjEu/Kr0VpTE1dRlTS8Gm7JZkfIOhpnT6d3NKFCfH9wgFeO/S8t6GxovVTa1B65wB1u5
GaGb4Wc3mBQupaW2bCzkvXhth0G8NiuOb1FpfMR5m7PlKH43DO3bURbhUis/i6yJT1js/I3npL8H
MLgYZKJ8lxK5d/yhXJmkCDe2H37Qx34N04dui5CtTPZkTUz4t+NZHVA9vQeyAzAoYP8iSnjGUSu1
Y+OkHGSJFoIKLWyus+KTPS9DluD4Ek4p9+0escjXUoQFOZ6t9gcaxjLlIPLmDXvV1t4hM1qwhk7K
b8ev2IrGgj4IXz8Ek/Wz9lJ9k+gxpWXSbTHyUzYEvnNfFWnHgM6lhHPkvQi/DK8u77rtKNwQfr2m
FD3dunBtuZ+PCzTHgIEag2pAbCQCcoRJMthnOVhKStqPUavusqC3r67kKSdZsEzdcq6lZh72G2xY
g0PFWsl5IMkRg1Rm/woNJBo7a/ktD3QJekO/cB0AdOALrYPjax85QWKdTCtTOowjZitomRb/PXv0
XfIjVQuWza6pek78a6DiHV2RYg7YUgJShdbWY9mSxe4hEjDjBmWUe19zc7r3HELr9nddaT4NcdTu
GcmQUCJ5KRFZaCrKRk27Rwad4IMZ8AwwG17Ief1meeFwINhXbuWku8uS9dNouyz0rUriIpFc9+02
OD4eoBT+lmhraH9JtUG8SPbsZG4w3OxTXFsfnCn1X3lt351Qjy+xqvyNESdnrwf8VUH7XiMJ9Zsi
ZP4hccYvuAlzZk13h96SvKVBSeVfNy5yRLBUzuuxNnppsbNyYMrTg1lQoZk1+SHSo3pfjM7dKrxx
a1ZctKAPsd5bcsuIo36R4/P41XJc62r/DcYSh/OB7rgxs7OlCKidVMr6lnoFhOmGmsome5FIQlvW
ZTg8equ6iK5+4VClAIQKrARF/kotMfJKa+37gCJ3guDr0MsY02RMo18y2DTTIpgqn4B9BSYMbGZ8
qIE+oQqFzIaVQ8C8yRgFJlIYRpQeKoAGJ+rFNrORfV2MkX9v4hLS2Cj1jVLBDw/jGrVQEcHxkewB
0a1umZftrjJLC8JT5CwCZrE2RX7LwCIgNAzGpraYaaZSPweTwX3Qk1sRsYtRmUbrHYPu2Q1g/JYB
ow75cn7H4dMlD3Oo/kEHiaziVd5IE4UmLsKz0MedPtrBIecsve9zUuauhAbmmfklpjR1N0Ybvg/m
ci19UqVX4LdR8SUgMhin5CfMyMi3sHMRe+yx2U/SZlTWzilthEtHt9OVZUxy3xbtsKFH2Fj5dPgR
B+mRNN33nNfKTRiq5qgQ7wscVFchtYtQdb+nsK+5BFEE+kDG+Xluro8peTw4gmpB6hEBIeCFi7NL
3Np0z+fU4WSh5NfTt+a2LnKuVoUOfXa+8Ps906SnSXD+rWnuuXdcEkjsW72SN0rtr0CraJa0+xUA
t/7IL9PjKdRyIZdS38msO6PKV/DBavc5dFlOxLX5XBacUQAiQuDP2Az1ifFRpLK4JV4DWq+COozQ
siQKxLdEvmNdVMJ61ftd23+2srVfKktvb37avhQN/inmYXiHVpS/Onn8Wbpu/1lSGOM6KlhMNX5Y
R2MUTiZ16jXX2jfmmJ19097CupPfuQ1C/wbFsKbJIT50FoXXASUjF7r6ok0YlQI6XLeKjCrfa6zS
w8R8aZLgKRYTTyKd6VyVllwSkFZYFoV1gbUdMpG2zrWf+2RjQAQlUt61mh+UDmI+a+rxBlTRRB/Q
7W8TrnGKLF7JyQXzjAtWY8hvSlrjrhnll5A0DfipV1EboWMostV4GwIjutS6Llg3PBUhky/SjXd0
0DlXPmEG5HuqNU29iNda1HkrRmtnXzV1QgiAbNsEUnKq8dKmc3Fli+Rc2nQGNuagkeONsh+GY1xJ
J2tbYpsxPDBMblzuf3jGRLWoVrb7BNQX7W11tp7MzCVBFTc7m6zTcyamL8nzO/H74sUOOmtXMUcv
qMU5TXqvX4eRy0/qZXhWJ/oxKTgrz6KejS2237FancIjhH+2LFNyItCYXUzjFNUstykwEhhIgnub
R+V1cEtgvT3POhJDzdF3Q/3c20VzMZt8r1fls+VoyM8kc/Z+XXOgaZ2lCe94YQSR9W1UwRNif3vo
feoYiQgsFIVUz3iEX+3Bp0k9q7IjhQb53Wx4wZdWkKw8C3ChQs07B2mJ+GcS0B1jU5zY0TJjyX4n
AqoTurQ17+X4CAU7q6rL3dPoRs2l0yne45qxarrSXOfzXYTqlnHtRgnOO7xNAwssJ59KdMGufYpg
Pt+D+NC4W8JW+a8MeWrpjnpza/pb2QJVBz2rMXhmxjvGRALcRk05JGuGN+bFfjiH0va/W2lLYYLL
TdFA/uF06LFdiiJaKaLuZzGmWBddaR+E0fxgItCPZs09IUistU4c3BtUeWzxk/Nb4eKUAe67DaP1
Uvqc9WwjRiGZH3wWVCA3unvK/ftGDOJuwGN3YYQc7LTBRQR7+NhTrLJsK/JGjTMsGFkHnrU8RC3z
tjYNwy7vum3fZ8a+Cpz0KcQYBwt87XFdpCO3n44uAsZOuRHE/EIcBo1YoAys6LVOkF0j0YQnfusF
CcYKAdrOih95yEEEWEdyF0Vnbhu2o6/strHp3VH2XDu7mgLDnWgP0vfkq+jm6Rm6QN3vNGJDZzvS
v4UsNL9Kq+IW6Dk3t0PpA/bIVw1968JW6J4NHIbgySpQ4nG4KjtxKac+4fzEiE6Rs37W0fqpeuie
WwzK/FyL5C2ukHcqn7zYoOqNTc04E62xdDiE9qKXZ5nl9UrgymQPRReFkTrhrRbuT+o1y23s9s+m
Fl1r6sVeu6wYt6HbMLRRVbKo7fzuKODi7OlLNsFDik6Sh7siB/wDCbi/D6RLBnIH726N8Jllyd0g
bciixITpn7mkPML9jLF3G9P9TXdL5oZriq68y+MhdQzvYke2fobGtIpW1IeN77ld1Uc35wlvZIX+
3tbUJvQi9o/WgL2va2Jvm2u9OFO2infbcbpvMU9uxN7sFTNVukU+ZKSaIm8vm8hYBEMgPxQrIpUY
+ilOQR9IKiwPpjV1DHIu/s6GVb0lrF8+VqFvNF6bnAYcKnQ8v8ZTMYxPSrnlUaPlYEQOekpCeuNl
gVEheOhVBR7TgoIzdjfIV27diJOvvjxPG8eVZeHsBCpjLCHcdduqnVMHSWpRykgZdGL21qEJe+tb
Re3vX++6kvsdtDhFAzhkRJ1q31VejGKvBkVYQEQ/FBDFb7l8CmRQvvZmGD0N1oDnIk3vwRDD7rTS
rYzDF1QddWqsID4KI/DuNI7Fr8ZjF9GN8tCH1ACQ+3yJ8+nU0oWDnJKpl6xEaSNkdqxzTBiMOdZx
8IhERUFdvU8hKyzCBfJANrPf1jWaQ4CbDbBAF2yyjhHawYRdzPbyyanHbSMGn3xJXlwcRQ6ysNjk
Kqzm6x6w4IbtLo5KpynnvvovpAZ/W5k6DgZzsPacyHlJcNgA5s6CP1QalxlOuku9HSEyB8yynK3V
2eXAv5Tl0HO+04xdYNjttZ8YeWUWma907L62nd898Y19qboOVhP2kHWXxcOuwIa2qNssPGH7Bsfr
BixY4VxfMxzFfkZPWRce+4gDr2i6L36dCIRR0/BE6qxNIbL5VmxYNyZd+8ZY2RH5cY5Cc8Z1O5bZ
2n5TjsheqkirXzi/RQtdy+OtIzkfDQUz9jC108UZEcpa5b11lt59w2LLiOsJdWe1Y1ymsFx1mZee
iXA4bCDVj9ptjfPjQesNlj1kINEv+Bhrsl1dBf3WT6Yjv6v8gFvPeAqdQ9J12V02oXUMxcg1zWCs
cT3rZTKe20Az34xfedNd/DGIXmPKzq8QRd5GN5Cr3PFK8m3xcKXqcLgKfzqRgA2DA8ib1F5M6Aab
QnFEnQi+siYu9E1T1c2DaHDUM/CpqdW0S+ppzVtn5z/TAO/lmErrDZ9UjMnuue2ZSFLXiOD39/U5
boqrZ/falYEBE1Dco/FMaX00Iu3QSH7zQFPe3MnodnbvgVD0+u9MFsae4BgtWG4e7cbREJtgJDND
gUixDvCBIpxktjsyqsbe2ozCalWSnSNtVr/GqOK0PhQ/c9uMv03dzW1jsSb4P6ynpvvsZfukpOGv
RrsczpAqDjCaHeBx0bcoqPRjJ1p74ShtWnGf8LeDSQXWI/X6/xZEquvEN/9nDul/5D8/fop/5ZA+
/sp/YUjtv0GPIVsbcFY2DVCZf0Ck/t9szyDED8aHIDnq8x8QqQOI1JspS2TLXZec6D9ApJb+N9OE
GghhETuLDpfm/wIi/fcMss2X8YmvE8MEyzMHcf81i5oa0rQbC2xLK9pgQ7QpZRMWHJlFEUBR/VHC
dk1FOiVqaDAgp8yaqg+z/2MU+vFteLBY6Xej69T8d5joZOBdoHlO21Wk1Cg3Mf0jTo4Pr9F/B0UL
WzcFbdZIjYuczxlJp5cjJoK6+6df3X/DAfn3SP/8bTxoL7ZpBRBWnDm5+0/oCR/XCCXeLL702kbS
Bna3VoZm7rWQZYcHJbp852Z/c5PgHRaMBkG7XUoD6ikRMW3bWH1/GZKi+l8i6oBI5hjyP0Ef+MY8
QLEGfjZcPxZGtn/9xjBGoP56dbjzegIVQu/KrZ1WV6OMMft5ZIlwp9LcFcc4jyeik54aDXwOJuiW
qiE92fcU8DF5uNuQooVelsHJGHNid942G0P/1JjFtMP3RImGaZ/UPx5yiZUtxqGzkogSUJVLGhOD
eLwS0leHhMtqWAnJPEtzAzGl8hwpDTNnqX9qle8ekHCiJzpEuiV+kq2ag4KcY7U9LsGvAGcd0kGj
L6swXTdts/Oq/BwarDOA+lJoVWftWRfN736Enj5hUOS/Tc1TOj37Zc3yUv0Ko3ZpNWm5YbjwImSD
od36HqwSCjyPUbY3fMa4nnJOV1izxHvx0t8BfEU7HeJjnuWIdpSfLKwKt11hDi9h1Kcbv+vcdROw
RRPLFNHylOvUpRgBgqDjQXz0ycli16J/rli5fYMkp3zW2t6qDPO9Hxs7XBbtMuPOXOlir0ls8VYc
fLbzL2QGGgzJm3BctR3bTqymmWfuYunMZm/ngMkTFFW7SrB9DrP/s8IISn0lIHPPXYug+vKK6VZi
Ga2wjqazh3Tsq3v6XGAsxfFGPHD2mqaz6bTs2mvWqMUkE6pg5gQTHaBLx5Lt0qOjnlqRbaNRUeZ2
YO41295Ys8E1rHdegbEfwuuzQRX41jTSfd/FKWErvAUyprhMDN8gFNF4O3totRE3rcRW62KvDb2b
gdk28nDdwjvHf4sRN5gduQSpiUtZ+r3FrOth2jVm9y6BgHRRPxy9s7dXn12+hffdkM/J7P0NZhdw
qn9EPa7gzIFnO4Gcxy2MpKST5BxANmbcjHEUN7O3uJhdxunsN/ZwjYjZgdzNXmR/diXbsz85x6hs
zI7lcfYup5iYFQeupZp9zaUavnLXtJcZig7tf3PFrevOs2glqK1ln2wlERYhWzoc7euTk5GkSyq8
1HJ2VQezvbqznFXs0sKjOTwAU8SG/XhTn23Zfx5EGzP30rMB759PUNnwoWZ/N7l6Ri0s38xGzoYV
Fxr9/KH+YQ1/vP94aDGOG7OD/M8febyVzX/48Tf+fOLxsT/vPt6qZ+d6ilOym73sxcPWjh3yLZqd
7o+P0RCJE3/+rD074m2s8ebDrt/OJvzhL+v8/OnHHzRmZz0jEDWP86cfD+XDgv94k6cMiQF+pPWy
mN36j6/71wf/enz8KcAA/mKa3f6Pd2lM+vtXerw7/T0hMP+b//SdqDlNQMPuum1wq5FgTdePP/7n
P+E/Igl//TuPj6rHN//48nC8+MYeb1aPb5dLSLFMCT3YLqF/moU/OwvkaaPx9NQi42PIMEWaNi+e
yEHLqqPqiEHc3/RpeKOGAfFXD1EP6lU91gQ7xh7yb/NbdNc+VOmr6zIvCIpRwafeiTy/2lb31Y7D
QeYoaIGDM5dWD1pSVSd2FnvkRWON+l7jwr6g72Tev9W7UI+ebGKiayehlaD30qeUKo3Uta5hpmMG
rdq7GfnYcovuB940cogs09ymtlekXJgGIuluKVO/xIUK2Un9gE1yHiXtim0K/5TrN2i9QH62PdyB
wq1p6kiG2aqBq9FJcSXqxnOAtXFb9vKijWFMZxdmY9ISL/ibtqHW/MKGsiYZYq6Zn1EmHAYHL6ru
xdTiegybcSVjG7KDJQMiDLj+dY/iv0TJaDXH4j3T2BOrw+A/6A0eikBflzndatlIw1iifFwmwuTy
CxvAMT4rXr/fq+7qxoTNEwg1m/Z3Rhb55CauZI4o0hVmqG7dtfNNK2Did21yFOxu/abrNmSWiG1u
RKC8BQx+tcrK8Rsxem5nhIo3vUazGze4ZoydmzdFu8FU4cq02fkn3e96EJ/2NH30ev3N0eriSes9
ggI4coOMWx2gU3lFVhCk4xpvqXe06dpfnPeoswGJVraYg0gL0xub9T8bKNYLr56Hai/ByOByH9Vr
8xgzXRoB/QcNr7DayfAQ0hTbTwZ3UmEshJviju1pdg27VZPffJ3lNPg4Ggpl/JWU/UFUBv2O1W94
DwM6u78GMU+o5D1hYb+CPYLZtaI1zCMOMSTWm4vm1SfmERoU9pq8GndaqT0bKL7b3hbkHfC7F4b7
YYrq0x2RlGVSVWtFzwjtJrDsS3k0XLA9Pp4amybDSUMymui2cUy60Gkjlks9DReBzjPArKxN41l7
xJudckyMjgqLQ7nTJ91e8cS+umasNsxn2cp2I0pQITGYJlbnngoGdDqyL5l2KznN7Pvxk6QYEmpI
tREmpg09Uj+SUp9WNh0diyi+54n4xUt83zvuPcnA/nrSobFSrDKv+Ba2BepyWb+4zqXssYA5a39s
n0TY0QpXmz/rniU6pe9r3OTs3v343UrA5+pM1HoxjetAXtOJLqaqL4+WyQ0Kk3EW0JHRa2Z+Suro
ps/OR2d66l3rSYn+fQjn7hx/HI9xiHmXkXxpujdOfvsMW/5yGkvCawgFbjTSlgEt161AVWiT9UXa
i+eWSRzN6rlbimDdS7n1hf5jrGAOxIH8ZRcZvkUPmq7ofOSIhLsYnfFDgMk46ElydtuCJY4lr2Pa
2NyhMMR2Y7A2og5P3J5CrgNFVTffq26NSyvaqNm0HGffx3A4w5J+rTMuTQE1QL12QLmWXLXVbU6/
LyLl38O6WTtGjwbaRzw9YpvLZE6VnRY8eSHCcUj/4zKOuvXoOdyEKcnF3WfupNe/pXrvLIk3MmaT
cu1j4qNZtWkLHOUVLRsuxh4vwuiP8yTGfcYKHZ+opp+K3FqNE72L9fRkTnRs+iYG3CiUP6RFuLKz
jdeUUpTFYFsv3nT0E6h1uDLPup6/qNT99Ef9pxqXmRZ+o3HmAFfygtRDaXv5jGmQ2uMUITfwfxeD
eCslvTp6siM43JWkb4UXr6woyC+0eOLgBTUi6Ch1Lco/COc/PvP42F+fNnKXs5SrUAzlS8VNZpf3
5vvjT4VS1NjLWYwi4TYXjUPMFuloLo3zKU4KDQ0KiygwBQfqZI7IFbFQyEnOmiWEWJOkoH3PDQQg
EJdSkxrUaGlO1ABUAU7UKiQ+kdXYhPQvb8f+SJ2sqPLWaOZPtR3uhWw89uemdx4wcAI/NEhH4gYn
v2Uu3YlbWqizYTe0l8Tz+B/O34mtt9PaJcjKVdXjx9frQGgtIsz1RBS9m42fyRchkuJKsJeHsWYN
2fc/h7juCYAFOb94JVeZP4bnzlPWmS6ZjJDVGbM3/+tWnANpflJpTtOeNv7Q4FLnZrhgRApPaTv6
e6GXN1rH3W1R2OfCyVYV/qmLL7JkrVvyS9MQvjxrPCDsXFmEWtz0WutisF3BOZmfP3TkVv5KuZ/d
rWZJYHtw6rM9GADPRv3ugKHZQ5ERJ6nY/vpaw9+lQAwyCXKkICkV5XGI5Z2FoWpoc/OrPiRX0+9V
DcZVJNS1ju4R6THYt5XsLlkzFBe8PEMRZsQz4ooaTCJhZXQAfklaOx2yA1rPE6Xm6sIq3z4YXsWS
PvuKXb5Htq7UH/DPCJ5ZEMzLy+BkZ5hL8xHceasKrvtOQ0M39UZl631H1aL5oB4hVbiqv5i1vu8z
fcd9SRE6LYDoGSErcGKitsPWZZqwnoSBtoYnqhDXy+qIdWBftP5wyecHRMzPwafCUqDvF+70mgOo
WDi7dGC5gtLUrm0vUxQDhe3Ft5KPIBpJ3YZ+dsI+QcsyFt6Q5j6fvJsTfLjJiqfFcHg89PNbWukp
Y/l4syGZA1Jh/qgVdT43KSY6uqTlXG/4eCuN3RLG9D/ef3zQljU72Meb8ePzDPJ///P/7Qcb+s0z
ayLC0ZV4oGJ+2i6essPjLUqJ6//53ccfqee/8Xjrz999/LU/7z7e+vOlfIzd/8ndmWw5im3Z9ldy
vD4xqItGNlKolkxWm7tbh+ElNRzq4uvfPJhHyMIj4t683ewwECAkkwl0zt5rzYV7G/Xh8kLLCbh/
W0rrHgKF8FEFB9hxWbsu/nGbW5gdg8a/eV7FjR8yPZ4j6tpvRyyHOXpSocSVz1gWeZU3b2tv57q+
VEzY6M8jTertQW8eKkI7VSd5O/7d/tDsPI1UA06aunb/8x0tj5fzdV33WrvEJjJUInOzlK+Zok7V
N8tqBk0kC/XnbKYHA/zzNlKKTEbEZR9sK9+1ZajdDkpD+nA6Nb7OFO+QhNRhIbr0q8IBXUoPsd1A
qryLkvA+HhG+1dA3+GwIc7Bp3dZmmd+AP6yhCeXNtnKD7MbNm3pLDGtDn4mHPTqDm1iB56VE1rgd
xID6tDFeEhUx/GwwlQZri7oB+Qp8GbvbE+6kHVzsmWcnq1ezWj/i2x4iM9l3fZ2dkyjOziKqIx9R
7rbVIqzoQ9PTalWJ7vVAhc/WVJ8B5JerUMXwMnl7h1jW89Qfn5mIz0RCK/N5WXNrnUFC6fFLK3do
coEy7AgdKgG7EP88DKrcfDZsGmaphuQPBV4leCez9SnGKniTxOAl5ok5QZOSISyMYO0SZ79ByOzX
BuCZPkO028qFRu2iSULrkFQo4yJUouvsgnLpRmemcgyLyjjp4V3GDxufESdkOs/Py1yOZ+6m49kK
86dKt1CsyiPqUBnOqUKgwET/gpg6iuaKAyzMcTMqDGP84ui1uJldN2PsBkwZb//XCMnzNujEqvGa
au9GJmY41ZLKv31QMTOcyXBYlR5uZXuMPwcVcW6Asz6iA4p3oVuS1Jy5KuhW1paFMUyYUC0oKHpW
SFhoTAbuSjH4F/Rzqpfr5Sg0cnj5uzzDR+JZJ0yq9gnc+R4PElkGmvPVYzp/dizAjEXYbhT5qJPf
FOYX1ClNG+nNH9sih9LKSLp5PzyIglFvMkOhWb5Yyxoa13CbWOSZdZo+MXBsz+CY7P2iYPeG1tgR
lP5h9kydeDF/TC2NyMXfFe72IIyz2+6hZzPoo8dCzXbYhGo5H1AqH8VUIpMkFH3lWIrDUMsNzrqa
K+dlLcMQzAQspp+Qi5s4Pztt3OzjzlLQgltKAYCt+jB3+rG2hxkN4DCRb96nZ9I307PhtKS27zwT
UM2yNQThs5axkCgC3eTs/HHkcviycNxTYhMC4QEd6aa0xTaUe2tz4pc4lv+iKDcR0cjPsJVf+mWh
dXHpz5om+G0VTASthHT74edCiUMCTpfHb6uKkkxy1l5gnJhflh2dfEqZdOS1vztwWV3OtuxfHjoq
fEAjNchQlM+57ri+6rLt+tBrK2Ntdgx5r9uuLyqMJj9O3QcjcQFi1FGcvnvrIrSZApjY6K7v7/qK
17dXLe8866mcQZ0hdlv+8QNfOM9MpG2eR9fX/uXt/fJwOfiXt7E8dzkOVezXrKtuapJ/d1AHoSoZ
+LIsiGFphymEwOZ1XmMWM4nDvCspOGN5Mj6WSBkvSa0D6KTyA1rOjP3UjawbL0q3g9PMl6CkCa2O
X6H2CB9zM1dDbXXrwsq0Y5np+pni411ozfaeUX00tfNtmHyAJguNMzI2ep1CYRrNjUsaBDcpZrpm
6eIL4uo0Q+qxAlCznFtGry4U2jJzVu7cYD4cxvlo4ofY5a3gG6xDHejcT0ExqTc26YgR85od1Q2m
o8aIlYNYnANvgqzHhuGg5SXuVtHuQgKmb+ageM3Vyf3QR59FG21FLW2yhCzUfb1X6v6+6LnPti0J
YxOTJ3LKcWKkRfopIgKdWdE8nM2KQtLQGV87s/mKtcY8yErHpscPvGrH5NKa/acmcO9yS7W3iolF
Dm5Mon1gnmadsinbzPyPNtzPg00AvmEFMR94IsgppYu8x8BSdb9MJu5EJAuX0VgR4BmeGPcjgrPF
dg4apk6e+cWS0PdKHQ7kM6cPeplaVNDJDwDDghlUhfMphuZ2rNlUlEjpDOo9momFDKcXsIZG/TJU
zWurYlYyJyYWswkKQXycEyt8RIaxgzxub/mS3AwDP/8lduO+0mP4KuOt0geXnozJFZeyeYRED2Se
KZiy6lq7vlc9jIIp1omuV4p9kAXDyYJsMJCI19oNrUkgMOBbz6M7zeuy1CE65h2mv9cksN3z0E/i
qfXiY0v58lD2NHG7gtY+xS+piYQRpYnSvjU7pktlDjLGbOZtjy32QUvCLUkwmH5KG+3foN0EKt53
kZP4SLDBOguQZ1Tx8F0vwglqOhJzxtnTfmyHbkPtDBeWN8/w+nQSPAO86ZDGlAMDknITRMomZUq8
UXO1RYysaNvI7HHATLNyL9A2du7QHWxMcGu07wXuQ6HvSa39QXJbequapbdy+UZRaTMo8uG9m8IO
jXQ/bKMMgk+XDV+Y9QEKszFr4ZYC5OMeUs1u39py/2d7tUSTvWv4rT+3n//re9FiH7p8zr//9//7
nzqey+LPvdrlKT97tZrq/aaatNgIwgKsbkgY8c/QSE2jj6uZNiE7mqQ22zB7fw+NdOjVkvcGfIc+
6p97tdpvhk4inEeEiGZ5mvsftWrtX/NIVAIPHUMjg1JXeUN/SR3MK6dpxtQezq6RdZuY3tVxWYxj
Oh+1WJ+POnUjvxBwsJDUM8BHzXgMlvnEsiYXGM0+FK2NVbdlAr6ahgijiseYc1mzcFQ2efRWwV9K
+0s1fVkMS0tALt7K5stGpSIWztOjg4qZC0/99IT8OJx9TyNAXi20sP6o6vNZxwq3TVyjOF4XWtNQ
5Fwe57PHKgXGD0u3YSnTL1X5iKIeDcW3En7FuDGkH7s2vRi5jlzoFcoZqmU1j6+reuZhK8fHFTZF
yn1Y7u57bsdvRyZ5Mc14T5JpnfSUOOxlSrR8Yu6UVfvUDDfJMo1Ztr3tHqr8BOduVLdDXoijNQXl
sbV7gSHt94dZFmXUzJUIXTYIE1LVjsWcWqg15Go4zLgsl9VlQV5ae3THymSOVXSqP5e4t0vZ3rgu
uKb580N0BSl9Rj55C9gURhXhrDs6asdI2OXR6ROhbgCqghuwQlsr9svm5YDrUUOtv1iDoWxmOoM4
qbHTTEw0DfyVx2UNcsvPNbRAtYqc5E+78ZkH2sYwknyLQOUpcDumcK3gZr8cuDzGKS5njNdd17O/
O2eBT5tntRVROVOu4YLjha6vLt52/7FxOcfbKy2r1yOXJ+Y4fCe+a6mSygmMq72tKaYEHVtZbvjL
6rJ7WVQAUVFsoNmTz7guCFv9+dCqyLspiJZcdl63X4+1Gi0/lsjiFa08joXLJ9+ENcu39WXzdeHI
78rb/mXj3z5+d6plFV8mYQKW8XR9yrL2dp5fT/Hudf+ymnjfjHwoD7++wrszZfZEaGevO0ja5R/z
L17pf/fK1zf97u9+d+7r/mVtWbzb/W512RXbCazdzMBlROiS7nLlX7/ey9o/bnu7Ln7dHWdGsf9l
o1JyMS2XzuSAg/d/eQXRlDU4lRkQ1wqsCxNXbmnX51yP/uW0yw57voeJYx1c9G9HSh3lcVnTCu4d
14e/bCtNjIwrqNjl8S+ry6HLrmVtWSwnWk55fWgBvcwYF3OOfDndskpQHWf+16++HLgslpexzOhJ
gSu0XTbpaWX3H5fVPonwOifNrO3UAcAyVb6jbbniOM0eI/Wky6rjsnFZuJlOZ+ht13LUsrWNB3xf
zow3sKmwbJrgzPvTsmtWE3t+XFZVygrl7bvT6HZIUrjQ0nWehhQD386lGOYqOdU10J40ZmA7ZdoN
6juEtfb4Ja7NT4Cx6YyQ41REue6PdfclzczEB2Iwbvrs2zSoWNCiaJMrTe5PoiC7yo1P9GhBq4yE
+dKp6/Ij7sqvxtwjGOQnaDWkWu4HQGQ3797l258xmfSMpriONp1saV+5csvDf9x2JeC9HSJ/GZbn
/uNDj3IQv6LywOup/xenMVyr25mm+0ble4fwe1tdzrWc5o38d6Xj/d07ydX4SFJquXv/bhqqM0Kf
HpAe8ktGVG1+9PIxPy5rrXzD122/HnPdfT3muk1UNnWg6+O/O63e17+/6vUU/9nLLKe9vsr1NMs2
QnI+YUorjpPHqAvjRC1tZs3b2rJtecgv+J2WqNN2OWLZ3kfNwG+hfNrb6rIrWX5Xl+f8csbloWTt
Zqtl99uRy5NwE/587bf918dv54xMZQ3HMlvPGuGYpHJfLGYRJ019jTDenqI5P5cDiYGazJSAC47S
GfQiGRAYOFOtWZeYGPD2G/jHoJ5DgxJf0t6e1+4EC4nf53ZjR3i4Qyv1dnWO5cPDRN232s4TYMHS
1H01zBAhWYxh79VW3AMk6/wwuBUT2EAn9Mp5gGRCC1FVopXSVF+TuWeCxAiDUNWLa4eUCqCTNWJ0
jym8ZeJHqyfVUcxdVDYfs1j5muTMVyet8zZEd13CQXVRcM1+aH1ovAKxV0wZwRoc30pBO3dIATJ8
uz1pGyu7nTZNFX1NA6T004AbvsEjbAXDJjLTbS6AUfdjNmwLx8StVd3J/N60GIhJwyWH9sI+M0WI
VsHgEXKYpp+nDGiVRaP2FDMiX7u2c6SVROJhOl7yWJzVCbo1Y3fiUZ3HfiiTg1VtPcyP0JUrD6WX
Mm7MdqLbP8QPNoyytR1m6epzD1Z7jdIh4j+pMhMv4+QcDzOlmPgztWNjow2f1OaxC8VdBZslrPZl
DrtZOPI+BwwCoxdlk4lcvVSiwi0XfzZkIWvlzARK3FM+21d2x7cX2qFv4OH2O7d8LQfUL25Lrnle
Au6eIuNeN75l0oqaB5D/MngAbhpND3lrg6OrPllWMK47SjXddB/m4THRxSkR4w+Ra8URbliwsgTa
MWsQ7VZrG9RW0TSvAjBaB7DBZDFM9Q0z7OPQclOtVKPYmmjUMRvCq8t1wDOV9zVB/IipT3fPk5Gv
PRsJuOVJcqOjf+ojmtA1eS5EevkVNMC1EO1OQ58DpN/ZEChI5Rp4FfyWLubPsmfY2wOYiEiHXNOJ
+R4Q7aM6dvBi8c3TU1O+K8iMqkJss0h9Kb253AHnIJg5KvxmNu4MEJAlVAtLOKsRE4PfWqPpEybm
9yKaAWPXhU8HrVoh0N9GRdYcKslGxu4RrTEUO+uo6tdKHDvrIAg3g5VXe8NrP+GJ+YGBFM9FBSgh
T297Fcr1NDXWraWdIvInUy+4CKO1T6AZ/MnLYn8U36AlBNvBy7ZZLlCAQrb1W2JNvEb8KCrzzuoC
bYs+ZDdvohoGIBp0sfPSuypBLEnybuaDJSMnkMqyb+TCw0ocx+um5CfazpjZmDbKEzeE0IAOBSLY
QOlfszlPAEgowfQ8j/c2tZ1NE8/8VEKtWZ4xiShaR+p0U5TNHc4mQX8y28fafGodZ5tzfTRpTpuZ
9IAG30fHaH8lmgynjhYN68DFQwv1+c7TzWNVTtpJT5IAJDOTNTPUvo5WnW1A/YLIDCdxNxb2YRo9
4HuZp66Fa/gjmVP3gqvK72Io4zXAA9/SYkKvYv4TSK4Bqk/u8zz0/IbXKtKFLmi3jhFqO5AwT3o3
VucqaR/xSoKln485YVHmaqrF5GulxYSMIXSVhs2N6pJdEVm70SCzbmD6h31zwt5oPVMVLLYgFPb9
kJaHkWTMvms0WYNrNgLO2Jz0n80aiNo4FOEK6cXsl0qNYwHyc6vXG0sJdp0FhEBPSRLmi/qsdA1w
otYwz0ElAyinV1AuKxv7D/dTkfmKW3J3qzlB3EMcCqm3N2YFzeWU8m08WPW8IlN3DSeT/zdEdHD4
2YcSlKkxUDWHnl2vDRNc8eDBWu3bCv0lMru5IORL1caPbdvnvpUMe8E/l5hv8MN98L0oo5u4n/d2
Mj4GBRqSAKuHi/07UypnC9m8WreKgdKkbJ9KHS9QFAADW6wksEceSUQw13PsHQr4MRtuhdPdkKBs
QWBMLCk33SjK0m2bW+5KlKQl2o7YtoHebct83kGn2lTVeAkM+yPiMhzoaUm91stBcM6f1lOhP1Q4
2bj6EorRtJcGTy1Ix00AlQTbcsBADApUZk6Fp0SvEIo2+kqdit7HI/Qcc5nuOuOzVqKOGNoRMFtF
z53C0yOxTES29JHrTy0qo6R1Vppin9NQewLexhDF68+q9eoBxt0JPdp7LaaZPMhQmdb5oxHkBP7U
aegrBU7WSM12ttdaj5nw+97VTwjcqko5DVxgXGn09RI4SC5+wWoS3arJvZNOVgAKZdclPva+n5Eb
x4JrciC8bVVUiNhH644AhEs1pjWoNr57Q9q56PrTQ9p+qBlFgW+hdc/trm3TVyYIaBpQJ3vkxW3L
ABG5ZQuEWClKsLbGFclI+lBjQez0qblLcZ9PiZncp6G15m4HkgDAHshwDH9ceOsudFR/kGVrM05u
CL4vZ+ACXS9hrI65m/rgZban0gd99zLp6kybtZKK0cxvp+Bz3VmnXi8KuFY0mQio/J7XALEdUm/w
HYWUjZkJrEKhPxJTpSECi6FfOyfdjlQkoQF949HTtm1UpRuMlhVYYP1T5aK182ogAo7Lplqo7n7C
wc0UvvxERS0/zD0jos6Ot4plP4/9tCWX4xm1F7plt9gjCHboGGQDiqv5XLmkfqdW8wQwF4ajMeu+
Z0SX1C0HysZgVCotDvzGhVk5k2FnFMlt/aC2+nihQbR1EmS7ZNFvySEd6I9RyW37z30Xk5qErj/G
c2A4uK2Y4JH3nqrHCn0hVXP9OBDaRt/OxI6fxC9BTjYq8fQX+CJfzH7cRgAPjyoETL4Z3oq4zXpL
SNClrJVsZxIxVdrTOZCftND6C0lTTJYEd76hpWzegtZ0wd+TDvNNaGA7J5OBQoMmEA2ASUu9FLhI
FU/x9V7suqR4cikQddyPj3bobaNGG26KBLxtYOndxkT40kWqvQkNocMYLx8bRg5VZdfrtm3vPANL
atgbftbq4tay9RfEKvjId6PdgewxSGxxEnzb2C3zKn3sUu3MQfzbjPsRmp4/59Cm9P6LoDhvqnRw
ChUhChabY90H1VnTowdzzHq+o+12SKJv6fhio7WZ9PFHNhCcUzmKvipC7dBIyaphps4K/CBBXAhn
/fGHMXEDgcMAccgxn10vIpMQNkXQuzADXDBMcJamFYAXj/YDpALgMsGhYgit1uVZQMHH02A2e8AM
mQNww1GMQxehTehQxvCK2M1A7sZ4H9Ymrv1D5Yxbko+MPfe4DUbH4AYdK6rE/muHAcdMYfDGLh9c
lMXbBFU1I5/uVEW2TcXXPlUCM+sUHzxiTEM8yRbcrtabC8bzlQ/qeiV0Aqo9dGxAaYWvm69DCc6m
0eStM4MNiq5znXc9WQ40lKH58okjDgrdJ2ZspI5Hu7IRu4lmNxOX/GE0Cxein7gJDfVBH/KOyLHi
0eq6b2ED0FYV6ko40ccsQb3gYgY/K2a1UWO925OksJmrkVszILwThiiyNo6T5J/ixPlYx5FHvHxl
b5KU9EdoeJDuXD5uUq260vNWMQMFYUZCukjMXVUBK7Ea9AJEbaxD9RXWwKti9dvQIK5LI2s891xQ
G20e0IAM9x34lbWK7oB73gwmLk7mjdrrt4ld39Eeb7eRoRwWp6JI+osVf6uBDRM+Z3+AF+Jn8VEg
xtyMKbXuOfk+zVCN276WwCULUqw18x2lQa04JhWTDKRfayurwQ1gIwPuXVeDxsUXI6CMU0Ym95o+
lH4S6BdFcI4SPAKCP1LqElgMK8Tlm1bLqDQMiVh1xLvEbRcSZTBviFa7CepI3RZh9iEiP2JX1CCL
OuY/KDXEM0Frpg6vhMuL0QHE4HU2UO4YQZQ0afS5m+InNSztdREMP/QWfYGHQ1Gb+h92+Ew5nj5u
M/0Y8tF4saKqQyAp5MASfOSgORDby6a7sdeJRrZEaAYnpQnPoiXf0+vUECrPTe4NX7yJID0qR9vY
MtCzwQREiwrrYg4PIVXhPTX6z1aJvGZoZ2vVqwc7Cuad43XfhSsm+nCbSI2/9npKxpNpU7TxYtSo
NNCirP1W54EHI388uROUMDqOa83mR0E43ldbydc0/9HvejeW0+zMGn4ZEmW6deG9W6cvsH/3g+Y+
m01PGBOT5JXhTE91UPFf7Z41gj3WWoC41VHTS682Z+7ScO9aSndkH2d6+VKa+ueoHM7I1mAj9Nix
3QKLbjxfIHTD7Ubzs++xBe5qj3+Zot1jzFXuVGlVF/h97qrgZCoe4JBl0wDYtB6z9OZtm+aEqH0g
twHX/P1ZoURJ5vVII1puW3b0YIza2YFV1fZrI5ofm+qxyczhbtCGXQunfMVEFcXhnBLEZycJbyR8
VkQfKquAUWxSdeQd9O24IsfEIt8lpkRw6bUxvG/lYsqC+3rw3SIvT044oIKXC8qRs59MMyNRafpf
toEsrOgWR1zyf2zrZrCBJB3q5HBB5XCtAM8ti44vo0BdzEWhc8tv6+2Y69iP5ILSrNi7E1qq5WHT
RsZdAnPxdqDJumy6bm9s80PM8Pe4bHKVSr/LxDgDjWvKzfVYQw/0A/6nkN8rDnm3wyCHnOHLdQtq
HHTvxJ2STssLLzuCCGCa1xprJqdivWxadsapWpxQVhLxxvu2CG2E7AUcJIySe2qFAPWmu1bT4vuh
Gn+McQU2QDNuVML4zuNokRktF+7MdVW2trW9bsumvtgFDQb/FKujAhsuMM6G0h1TK7XuYrlYDu5i
m3ZOkG5gCjV+Ubj4uYIstBFFQEt8e1wTBrGt0Wr4YtkfCUtnZDTeJY17O3vcQ/q5gu5Wdead56XK
LUknoXwAyuPngqnVJ9DG83EyiR9hFDIDUS4Mfhz+OG4ETLVHvkeOlNzmoKc9oX+9y0XeXQQIsrdv
FGY0hExRu/KyvLktGX3dm4ob3pN+8CiCcDwthy0LqOekLbmF2C8Pl2M1FzOoVQ3qZnnWsk2fdNKn
yxTk4jj6nhp6yNIM7w6553w0DHL8gtq7W7brTt6T5EeGWOICiVkOC7rpIBw9glLDM5kF3qkxfIB4
5vtXTnG7V0KP1C5ROneiiCqYre4scZnO3bJDa5PmoApp85LHLTtCYB8XxNi+kaQtcY5e1G5JrDD8
Hs8kXg/rfD02qogd89IG/oNeYT6c8ALOShDBC7OkS3tKN6C1itB3Wohnhkf1ramq+L6TC7Nt2gM1
pWIVjYAHl974/9Xmv2V5RDv/s1Hb/5zFP8q6iP/U/3971u/9f5r8Gp16/LK2aViWiev69/6/bv5m
qhadfFy4JsLFq1fb1H9TcXB7nqbqxPlior56tfXfLMNAFoA2wDUc9z/zauu/RFWrvC1wmjbFQgNb
OCajP5uAKe+VVM268VIMBorLUuVXYDQJcBHjLhSMpktzLA6dGbvrKubbo9QWiO2W2k4cdI/kKuVP
uZp9pYdyxlMbbQOjuMQ29aeIUhh0vlz1lGNgTq8x2Ya7CFTHYfTMPXj/58F1x9simcZbT9I93/0j
/sZ2bcmQ53fuZvmHmaqnOwRAq6Y0w//5DzOLSaRe1PWXEBD7bgDnorfm19msrX3UhsW5dLBYaHmX
MLjBit11jXuuh1G74CP73kazOHljf1tCuLrRtazYG53Sbl29t2/qVGzUoe7uHGlD8cyBTCXJVqql
4Ddwg2/UE+K9OhYPsC60Jycva1/Tm34TJKI/UX5od+B2f1AqGsixcnUZ8b5RCvISwp6cEKNDg5e2
TeePDpfwhLx1Y4/kL8G3pEasuOsFhIK1xl2R1ROdoo1VKCEcMld5tGdh7AuAM8RZ1vG/+UztX4Kt
l88UNj+yK7zjWOrVXz7T2ImQzU3tBR1bu8XBG2+93uwgRzrhUx+q2GZBeSozozbqKvEOouFrWw7f
XDNsdrFX6WRIUezEUnjb94zS2rIFy2tTY6iSHeZG6zGxs/QBfQdlH1t/hoHFbCywPlKAAb+f2RQH
RV+csFFsQtOdEdslMxlp6gCOhSFuZCePYxZBYs/SkGF5JDSIcLDRUZVGFNyCGmiVh8utdLNb4M5r
tevbZI0LPlxN+qA9GQ6fpTffuei7XyaqDiTsDOvWEtFNqpW3E14ORzC4jqe53Ue69ZDGLihnQF4v
OlUQq6vO6MsfEUYPx+ui9+IROQRk1n/9Hdf+evE6pqE6fMvRG9qGLq+Bd2gBHI7hAB6uuRTWF+YM
5clNa5ykfaKg4CVjibE/BCjoYDdjb8YyUWljB8Wm0qMTtCaJLbQuXWuq55iZvxEBHWvXXlWpL//6
ff4CGgCC6zj04AzMf7AldEN+rd69TUsdQxPEUHFRdaU5JilWZzu3NlY0xLLA6f2bl1vADu8vffl6
noqLyXRtgD3uL5e+4Ps/V3VUXtbAjKNbBUMnGv+VohCgouF7u0wtnNYYJsVjxQVF6FOztj2i8jwV
S1Rnqg/OA5Pz8KU1UKzTr+J25nxhULvK2lh5KaOM+kMdiF0ZqPC7sXnelDPQXKEzfSH/3L75N5+f
fMN//oO41khbMCW4Q/6a/PkDdBwjjoh0jC+Wabw6mUxtj/jyj65Wc7sKKz+0U3XjOFYvo4CVs8Gd
CNdap2+JaXuIyftY9wS7t6QOr4yJu2EjtLtlkZrw6AGyHYyYS3DSZnDNKlXKcS5avwHeq3cUG3qN
vw5KwLAdyCRMgmrAoUcrhJK3dsSMqR3VuCIPr3ayi+pAQoai6nzAy8fENDpOWhBdtKQjWLnNXFS/
rR96c8MtgIjkUBAPGVjpeKMMma8Bdt4Umj5iUcKer4ATwoIdXZQazWOg6eZbupNLUYiOUzrvQztr
TkFZQBEw2+Lyrz93S4JKfvncHfnzaNjU//khkdffuy+uCkqtoO2k3Eyu3xKQRfHVGu5dq/4IPoob
b5/Qxa/dATfw9C2FZv7dQHrEuHP4XKWO5tcQdbCdJOohHeCn44MLHpJJGVexPLZvkEQr07euSy9U
QA+jbievSelOqxyawC29r+muyiAT1FbGnaiwTRJoAmkpfjArsoQzss82EE4weVbTHSLT4Tync7dm
wgUNo9AeBz01t5NemfsIDbE/V2qxVyyyNAtzNHGa2Ah8i2E/znG1Me0iu2A/h6xcf+rTkSBbQ9Qv
pnNf6834wW0swBnav4GQ6J7zl6+2YRrcERBbA5ySRJI/f8R27cZqDbz0hhIKE2EyLEge7LST2oyM
+8NY22Wz7e6XHctidINAoQXBMbUCLWJ7fY4WKF/FLOp3m94dAoxJq1bLya9n65uc1FcHv+DbeZfd
QZbwEu+OnG0wnjQOTILYsD0uTycyFRIHtIR3T1x2vL3k8gajXA22nmm+vG0j35N3cH3xycMxA9+i
Uw9Q/dd/+zddj/55Xu1bHroM+eUntTxjWXv3ZuWOt/e07Hl70U7kt4m2BkbY7azWpQoqD1sOgB9G
wXFZXfYsi2n5+JdV6JDrtIJX6oQ7rSeeJKAgoxjBKZYVGosQHeo1vazc9LKGk8hqTksIlQ+A2Hjp
rfkHAcDpdmqfJ2X40ZcQybvUOCfm/EMdW3vdUy5qKRtlsn4UpeMXkaskenV0ngYHLzR1mM5TxXPQ
OZekwQedNXZI07n4oOPF3tJAvEHpSOdAC3ddkZ/4waeeJStbSaFsmKWDnZZVL7HUvyqGCSklMV3W
xqbxfpC1MjCX2NKB4Q12tx7oS/pzGyirlNSM0KXWpsvgKFcdH4eC2yhGLFxwLuHBKjU6WasjXNjY
5PHRpIjXyGpeQ1nPjr/R+7z0kksWU/bj30Y1n0IgkrjbLvRw60quvtoWUGjQCqydTsFcICuJsqYI
9+AhklXGkAwRLt9XE4VhjuPRmmi/xr0LdkVWKGWtMqFo2S/VS1nHzCloklJWr1JZ4pS1zkZWPT3K
n/NSBzWOqeFcwrCJYPVBEshK3J9Ue/e1bK8WtX62qhAdZZl+TANyf2XFVcvGb4klHnWzJs7A1h+S
sL7xKljyCLIeZlm3FRRwK1nJzfqjUgRPAB9IvKG8VVLyLSj9OpSAa1kLpu7YbkZZHzbMV1QeZHhQ
N24nscByV64sjyt2sYO7qBGhyp0RNqCsPtcyXNQ+1bIqzS/2KZV1aoreVKwpXVuyhg3xjNrp+DWu
sofcKTCXudwlZd1bUABH6Ussn1M1BFHzBaMXAYaiPRN41a2g8R3GiAIZWjLc9e0ehAA/7xEdWmva
4XUNDl2VIOlKCypaLTYsDRoScoGI6XWXMLrJuRWnzjPAWsxBeojJmi5hBqNf0RtQCDMlPVBV5D/0
sCZkcyCXbYKZfoFD3yAbX0x453ZJ03EE/WeZyUNBoNgZBfexlK2HkmbXlmSPTUJXwnCiM8p92rHx
Q8vv/AqG57mgj9GrhBjT1ohx7K+0YdIROe4DhXp9Zr2M+INvB0HhJkKkLGCaEuciq/7980z/JJKN
lA6Q7yasIXHIJksp2y2xbLw4dGB62Yrx6Mn09GYMejSqG4e08WnbdLKB08pWzjQWBNuY3FoBGHyD
UOyudNn6wYU+y1YQ3HJINXSHQMOlK3PATWfMKyEbSCqdJEu2lBDFY5eLdAoZbngcALwWifOlB8DJ
DYtkwSZ9mTolZWYn0NXqxnEKJuD79LHypaElW1uxTSmoRDbidMkmCj7nttJiRUv5Hozultl6e1Qn
sUUGNF36JyfJCImKNio3RPQ6sITnGaF043bDxsJUQ9C5jl6EVlxCT67qmQ9iJz4r5AuuRodLeaSu
NDO+pK5XPjPY2iaJ9zyAyd4WWYn7sSHVXK8+8R0C31S47t5IcxQ9uYCmMGBMnivrk+Ly+Y10zjeC
dBspxgngLeD2GdOzawMydTJ0EmVnPuqMUFFNFMW+V/XY15VKWSee+31oKqr+FukJSuycmA59QbDs
l/KTji3MHaarvCgxnQWAAB96+qRMxUYf8KoHN3BHlN7NKFuqwCOQa9NlTWS7VZWNV0u2YDNmRbNs
ymZ0Z3vZpm3o1yb0bWk3xfwDaOXasqkrZHs3kI1eSJKrUbZ+SYV7xcwy0DT0G9kcztoPEb1iSuOQ
CGX7uJaNZI+O8kQ9eGkwy1ZzsjSdZfs5su/bWXc3hmxMt3SoSW/rVh4960kFyTFmqrEztW7lyMZ2
fzvINncufJyx1mNM/xsgPo1w2RI3ZXNcp0teyHZ5IBvnzIukV6jYadZrR2cd/CKapsJ4shAEwaIn
JpouvLu042VjHiXKoy5b9aNs2uuyfd8bn7nACPbo4ueUGycxY7T6U3r+EaPqWYoA/j9357HcOJBF
2V+ZmD064M1iNvRGJOXdBiFVVSd8wiTs188BVNPd0RGzmO1sEBJFUSRFJPK9d++5GDuhds3xX7Na
YBYKjLNkANIy2KpZRZDqj2gQpo+C8SDK5JjhBJIDDe1BjQaBAcW2RJPQzuIED5VCNcsV2lm4ANqD
2cosZrBRNUDhyLFoI3SQs+RBR/vQzyKIFjWEMRM241kgUc5SCWydz+0snqhmGUU+CyqY0EPLQ2JB
Y+KeIcVTgvZCosHQ0WK0RfrHaBv4Qd1wwFiVrw10GxgzoDzPUo7YRpQUl9FsJ2ov1Sz4sGfph0AA
rZzizZ1FIdMsD+nQibjoRfANVsdo1vfVOxaYuLTsX30MeGgMjXcTvfEWuEsPZDTQrkUj9fVyj+Ww
fAsIX9x0NxrOoTMxkZ1/bf59gzfmF6iumW4zaY9qaIcD4j9vL1KRPMdK/+fyGE0/XjRIDW8V19Md
+W4MwZmh3IhILZij8hiF/9Dlmfp2kzTeSMeIroOSzV3W4ne2glr76OBsLI/lTWQieVzDH0xtIAIh
zPJ9i1T+nED+XE1e9oUgoP5t5sbZjRv1rtlGAVpEk3e0XfqLNkeEBGiSPhFc7Za78tYD60cE8YQq
eqR669NjBMj0AewwQR7Lo3WXZGyyX6ZH4nam6/pNL3ycIBGBgwjGrJewDN6d+Z56m166kNnp2EJC
GnQR3fWtci4i5ZJR2oh9JpExiXOr34M3xxm1VfvElgeuv2ImENKS7zrDeNDb0F4td9PtN8su7W+i
gwiIx8B+G8VMvG9Utev1ejZi+6/LPZ3JviZ5ZL61ggTc2IOejhxaXKNNqtnFxgg67ZOZ0EZWTv3b
FzH6HddKnoK61vbmOJoHj9nOg12ZALvn12LDqqr1ovkecPMx/POjW+vJ4OSOYbqbqQBU8P7z8gYZ
WXXP5ap6y0hd23Ie9OcqJd3E8fpkIxnZfkmJWnF+1NJFEGMjrXos0zA7uNLuDkUbV4+ZBWFpuUvA
bteP/PCLCHfiNgzNvgaWm54JnQV04UvnlZiTp+WuohWPfTK3DSrd39alQ+QLn7trbeVIH93W/iI1
8O8b6WsguqeCSMlwag6+iMqD0Sv9MZQdcJH5ufVIo8rWRxEgeAynyd1Na4zlHVN4+6pGwrAiPZe/
evtNmzLzi+Q8fVN1tX4nyWe4mnQHf+5QaGfyGLLvhKHvhrDjEEC/Fl1HnuM6JHrrVyCpL3vjOydn
Y2PbvbyMdg9LRRqz3I4/McP5+cDprpGQrKemS+gSQY/TPIdBN3rfMHl+nkrd0l1VxA/5qo4vRtk2
BCD5XJMZRd2F3WG5F1s+Z634W1c5aNbdcgcd0+zXqD0uz8cNgTqC7tOvyOrVXdA41qafpuar6+j7
LU8ogvkvJdJFYLQJAF8v2BTK8T89/lnLPehD1Gvfz6sbi6dzjkaiBxQZYZ8NFLDlrzhBn68pOo1b
RjmNwMErGRR34UfEp3J5jKYWJCNA3b8XwKzIEmJpmov7DxfA1nIPgGTBihwT9EsCmsKU6eZ2nnF9
FOC9l78CpclZmdI9xIkWUxtU06mLi2DLh2l8Twa0x/PrUZDIkIC46QNEB3AjXHN3rqsl750ojsvj
ILGecUL18NCYmjiNTP12TsLpxfaAMHL+i6lA4RlzSjxMVWkfTRiHu0S669b0mDRDIwbZN3zFPhHR
jj7G5wpm0qNT6b96LR2+OHl0+gFuePMjdvvQpoy1N/+CbmZ39CWdl8ycuaYuhU0Ymf2n0ZyXXzRJ
2Nkq+honrufZFlVLs3P94mX5YSl9CN5j6cKZ8dV1KJ3851GTdHrse719TurGRbuc2VuJEunL7dnc
uOJLDXW+a/VIHoNMr15MGnzL09dd1a9pa1kXgjOHm5HFSI/np9l1w6cipvmpbSzrFIMR2C63F1FJ
Ean6D3gG7E6KRB36wTFfJ4TYy1OU1iiYuI4GQCBytxzBcHH5TRdJGnu9zH+IE9cErs9a/fMDsOwm
BvN3CF8wI7V62uuBm77rsb1ZHrIboFz6U0zRrtfhgxqxfAQuRZpG7C9TQEMBVa2M+7KJrbtJ9dp6
ee1DGR1p80yvsnCozwxCo5IhmD5Kna09Vsp7xhztyrUZ1w5lbZ4Yr+ZPra99/DyrOTkqJDHipseO
TRwIc4HlB000XVMBo6ybXGJOgpQaF2T7l8JVPv/n26l3tlUTO+ghQI8jaqBHbMrHn3eHRHXoW2XD
Wh56Vydqop9HrY32pacx+gSUO4PAkxEONv8DM+1scqH/9Bnt7iyr4CMzSPfFr2PKU36uGZqxXj5i
LSmWt+VjN0IY/jSTPQyTX0PHpVsYc8CgjWDV4tquQt9byRK1k2ozMjwT9xNfdnkg1a66yEiwNSms
bo5R86D6Mwf3PZzeVddxVW0fA92Rx8Sz4JnpFKuGbex7nYTOOkAbyM7PvyVqeiToyb5I5OG6TxRT
QQXLJebbHRFJmDG8P6uHn0A0t70JBnfcMH759PyS8QwRpVR2vnyRfnCMk54MurCy5livQ11QA8ae
8i6eRVUt7BZNX8zgbTK7Jy2zP2ljAHv1ndfWjMTaNLvuQEieuYs8ztHGKYdt1NXtaVIpqb2ITn8O
IjcB/dFPmv9pWGn9GG/K8uUw22LazjzXQxXt/TjMT/++/b/vt9x5OViz0/bn29aO9qKYzsuvLQ+w
3D4t/pfly3/fyDJOGrPnYJi3E8y3DUJZwkIE5raSpGKtoV3gN+OFx5LrwdWybZcWrxgg6L/EVECE
qKHi9NVrHL3nTLjYEOcZwEUcsU1rlydkAOUpbXX2umXHnr9I+5MRNv2pVzFvrq7hPkDvAzCBRBMX
94I+EkiHJVbWaHQmGwFF12YtF4Eh2fodFPXW/blDN/NDFgttPvtqfxy1Z53m1MEazCdit9YwIZqT
0v9IQt+yFc47jH3zYQwqtBEB/hLRm7ugV9uozUes1N173AgULjEFQIiZ0yPXynaqW+5B90GevV/e
Hs6yZmumKAhkik3B1SgYkqp7WV4c3dHyBCQ710tWjl5OJ2V/p9AazxqVCtaR+MXocO82jXrWk2hY
A+Ep4RbUvFeGDpcmQX8VG1LbLbctPy1mqCmcvk0ENGVOAVxHMPARGnobNgqiVNZ6eWKRlRDbWVLF
gcrkFaMBRWfh7tmOPTcpN+NnuY9AOG2l2V3tJEbfR2kJknu72Gl9HzdvOVrNSQouvLLAsUMOUXgK
0wibiNUg/Jw/Hz+P7qCdPy3f57ERrJPBgbJkq6MRJoeGkeFhMtpiK1iqGLHoiDOZWm9ch5ZDEmca
FEQPy0WXQGlQ9UNrF+1en2EmOAXJ4Wq8OxeeDCKc1EPqXZNb3ZWBtpvq/jW2IUrIyj9IEQQnikWb
aJRTpIPpgpFZn+puoAnZxe7a8Qdj5vsCwikl629C2LARWe4JYumvvml+Jx7UOr8lmFtV1tUm2XFf
S/eWTfhIzKF/XUxui81rcb4tX9WLe63WehBBkd0RvupOkIGsV8Tq7iXM7ly/RRciq+iM1Zv9YVL6
x5ZfvTQ9zoqsCexdXWnU6YljbxMvTjaxEbf70KsPTetCLETHjJo2HfeO0QVbqzNaAm+n5Cim7lU5
LU6JxMrORWOXj9NYpZt4FO7FcaW1SywN/RmokDVDSG+Hj8k6da1hncIBtc04sLeYQd8elwZcApoF
0Qoinw8lA5ZTCFuNnXVZxUjdn4Xdh/cpaKWtlWVgw/VsetQKuoz8HXgqLT3bNEriE5hkVLJONREI
Y5ATlmfmKbKDy6hKb7d4RlMPD8mqrWS2b6z0nFAin5YDgsL7oNHR2kvzzp8XsAj2zH8c0hkT3BMA
xMvRfok0foGOoNZswEIoce2rC2KjSQeGDTREPL1qTrjGGqzwn7iujN04mPeRZVYnr3Eowf3kEFkU
OtuKnT/ndRfD6Up5g0yj3veWvMvVaJKG+H8O0kUjMNUEgWq5/A6JnFoVcizWkev/PP++4QwYusxa
tSXMatJP2tNyoOXUnmLvNZDdgOKsVCelkltMWNguMxF5LzcV//qqCxJ0GJ7zOmHkoKs4jMDrDE5D
NEjNifAcbat7w7tImYnTrSHJLNY5EwVJFti2aAc3M/1p+ZyjSK5ZDbUZ5eBoFqaSScddl45nh4yM
FCY4nMKQzZHHZbTKgvbnsHw7oy0INZ9/gmCZ/zNu8X5+JcshtzRnExbESg5OFJ6m+QBiItuSGYSJ
WIfmWUwSbqr+HNSs8lHIU1gOvu79/Sr811c8mIUhgVl+mqgehILRn5avbOii//Ht8gMd0EGeuOVB
VK48LQdipriuVPmLsGGiRQamx+Xwb47dv2/zAXqukkjYa23hX1jYJiNcgiuYP+WK5eClFS7Gswnb
oc9m75TOxL8IHuAaB9YAOcAbsAFQSRolXNvAz7AHEIW3YepGa9RnbTf1njY0I1BzN/Xy1e4mGjW2
/gBRltyksJTn3sBepEbWCzHPYDVoQXs45AxKea+WA75J+oR6DIt2fkvaPEXKnAV0KedPxfJyUhR8
xKkSjabBxSMEbIjTL72FVeV0YlONRv9j3v0x/3J2biQ9QwYh4T3tNUSwk5VtRdQT8GzbAwAPiaI7
6As4n8CFiWEWxxSLHSUSi3bucaqZBcFpP98HUHBF2GZHk6j6jU5XbW3DVcirABt+DSzMChWWJ5MP
e2sCR808UeyisH1eDOnjfK4sy8Hy1X/dJlw+iMC0mLjyuWiVJM0ZtcEFQBoi25mel8q0uGNWGDQ0
mVFUR6DLJl0Mew+6DtNdijFT2s9Ql6odEBL/NrjmrqXM/WIGk29yEDA0pmG95WHYH/tKw6wRGpd2
iOfUecHtlji43gTYDBXPzEzZxUNUfQa5iYsprJ9zp0Zf3FnZJn2KnGB4LJopuBZoDKRF/HiCvg/h
LbMlm5E4rBKj2Y+wcG99hTXMVRohfr5r0iDEpDjHxzGmmWPCGmQExFuTPZa60X2OtcVn956rTZQL
WsrJXK4giUfx0gP09vTt4FekP2d9/+A5DmWUoYeHyB135qQV9zkGw9F1CRfzq2JtBoxuENDP8Lfy
3Qhs/O7VvFonEJsXZpuBTozMWkvufvhspSBnPPLNTZeL4Dnrkt+1HpaX5Tt68WwBJYsKIv503QSO
/TYU9nrUPOOzhUW+tWwD9YWZx28D4v7ldq/smCKYkXF0rbR+rfN6L2XiPAa9/KhHYW6C1KKnVCn3
YI4IYMzJIT/Tqd9s5vzHEjMEpqGieZPE6W0GUTAUmn+KCZnscVDL0MMLZJWCGIHMiDToqOyjcWHU
b54LMsoPgu/KNvh/WECScpnudV1FtHJ2cU76lbqmxP3dloPVlDHiiSEAdpiilCil8aW0GvFA7jyL
NmwpDNh4NE423pOVRf83eK2U5r+iHI4PZHJfGKSQhCAj817MX5H6m8PVBeFc23ClGdWnpwYP4EOU
1bhlUAwDQCBcGu2X4q1uqvWQJSMyfx2ZG1rfkzexAmXtWBMk6ZiHpsgwPLU63pKyfA26lNlG3NBs
szEGmxaiM9+3ux37BrXSuVZ+d+IpSLuDKC39dfDjE9SgiMxZURHaNGQQX7t6jYKLfrJ+BcLj8CQ8
LiOAu9HINROyv0FdYNkMWzfNcOcmZAhgBGse6ipvz4Mhwz9WihG1aZASbY2mPfZ1Vb7WDDhaOAw3
e0oQfQ3WlfipRyZT5nMcWeoZv0PmJQXyakV+xtA2t4JX4XpjflCWKu6WMz0mIuYcFzsPpqAa+R3+
a1zqisesyNqLZdaX5TvDQ7Sn6RWTGw9DlyWitRVO0e2gDZn95g3Zvp5k/o1XYVyHXSKuXTZ8VEMJ
OdnGXGE4lnf0fMd8cObD1E13TkIfPddtQgio+tZmxYcsSDJ1j/Zp3SKtwKhX95s4dMcHCw7PsYtm
c5MFYVUiFilGBtpmyN4z7Arr3aRZiSxXX3ulEX37pGRrYb1irt1+oLtyN0PTOHCXhHwOSAR03Mr/
FHMrgVZleceACJNzHri7EnwQo49x/AUqc+tP0fQRBB2KqCzKIVaSV1/qsoEbN6onlYNnbasp/jWI
eOOXnvtHS7D7QRfvBbjizAdZo7YsZNEHAkixy/2IlMBWDx7aEcOeM7wtwY+Vo8cMELkQmJFuvjhh
9ffb5adMOBmSOmwVZRNWT+7A4jyM9jsmnGlfhQLJyvxtVQ/vXW2guDP7fzZgN69dhEWvC7LbiBjg
7CeY8S1QZyfHxddM1zJfu7VgVhqP9E1o7+ruL9Db7ImzJHq2QwYBTEnGg9B973Ey9HkMIyECWlP/
XOwdR9j/1FX3jasevlUx4mnVhvyWCXZJcVBoq7yOmeOMacKwAbB/2SUvdjx86KkkrHZI/S+z8R8q
36z+EJvJaCYM4dbLA80f0iAa/GBO6bAsy4wWqZPOHnUBLslz3edwdvQl7Aj2mjeZGwHvbWsNXX+L
M+Mji8V0tKeGrMTJw5ySlK8lK3ue2C+d6/ZPOed8YZHvhi0DhP7oG0c+RLC9HV9uaz3NN23TKpT3
rnMuO/Ukq+zZqCy1TazpExMK2Q6+SV3TqPix0RpjU8PRO5Do3r3xO+9pbQ8rVXFi1IyKsblNuMQV
/a0xKCnRgH68wWv1V3azThvLfbeY8OfFcah040ZS+x6Du76r7BDkHTkbFq2kA22meO24vX0oukKf
r69yq6nU2UYmfRkrzJobU2EKxs4k4CcN1VYWpvdUj5hLGlm4pyy1mOk50jsp4vWOdI8mqDGENad6
9BEJnOdTpn1HhsaMLhmoXQkV2oysyL+a4bc99Mxge6u8WJqNF7TuDEDa7eugzWBwmTt3Sdt81rVR
P2WiLE/h3N90/dr58j8GWYp9oxzjuScbnVzo3HgsuHiuWE0zdr6F9TJN3ldSGhuNaKeVS17HdgpN
cTRMMH2Y0pN9M9GY82WlCBIgmj0hnfEolJ/tGYtwEdPFeIdUhr5CLD0iknV5sdtgWjk2icWItLfM
i8vHsrbqHcZPvC8//0GFh8ES5rObk47h4wf4auJkhxpZ2zs98Rq+nN8V3Xqq0tg66mlWnsuQOa4B
l8PqnOExmgbtaqhuv3znuF3IgDXBaoVhQrpTEa0Ybm0cL7Z+p5P8XTsGEG/++xDSYqKyG++rRxI7
rVK2YmsPo8NVKQYZVTW9NAPCC8OP7Y+geylAu9y5vT8iqGy0i6Xb+RkcwSwl0s8NhN6/h1ruPa39
wyQD7zYZIVScbC2AYZw1Od5lkZG8kB7lIYsao1WEb/I2pm1w46wcEX8bWODRbP0ZHFikSWRPB8ZU
yVOGF6pu/FMNNeMEJuSpsQSfwgbSaOqauK6KFAg8pVhD0tJ6CgF2AtycdmZUmaulmG7yVp3DzCTK
qwmeMkNDABPH922O7GFwg+bKEuVJclZ6yqpyfoXon7RLFbLBqvpt0r9AA8Xy1iX+tVFeTl3ROa91
FO1JECHmMDTKI0NjTEIVBqS44HeVUwUnHu4l1Ymdpah6NQdhgQoptkNYlR/z5PErjqpiYye9ux0b
QkKdnAECrya72GXfEfwZByetH9XeKYtfdHjJI4zNhz4leAZ2frIpG4CwrY+/ycHitVJucyrsqnkl
SOsUixwH53yadE2BfzWuhod0dL71kiAaSvj+AYl9frbZ2q/DyIg3QjZ7nIzzKw9fhDWgLkLH+iuc
d5TacHAxQ8AusdfSf7As3Ct113Xf/ox/IRlsS78oQx5kxPdTN8/vQw2T5dS+aIR8QZSPudQR5+FM
UqyJl4JoWaTJndNYT7bHlMWNtelmEmu96RFhH0QwhLuM2Qcj/OYr7xkCtXX+T3o0TNUML7/rIVCd
TDd+rPwy3gBxkgfH7/o1oZwoAFwnO9u5HPFjk5yq6Zk8NL5h8N7jOV9NWj+t4jlFzo7sTenJ7M0p
dFos9OsLlXLNd1XwrXOx0CORP5XkkdReo2/szg1usWmpPbbW7jzKWBBGKgjVkcxTzZZZltt95LIS
DG/z7Dx4xr4JFNewWLw7wut5wiGqb20jjbK5EJy6zeBO+qvK6op7M3GAdegp8yeDUoiXzZOyXoSC
T5sW4qFMUmPLU88IdWT5yqtEf+QErgfshkxGbZvCz67BUSMVz4uIAGUC4zfu1BGMHkThPgLGs+f6
gSyqNeuzVan6TJrliyPr8SgQ4O/ZcYREzpjZVi+ymtwtWZ9rf6jP1MpXzUWTFar+ZaizC+hH68je
pNgUNtCQKYmsM9ssrm7NR6Sq5H5onYrYTO2SRWZ69VMgKdpoRxc6X8A8Mj0i8gUjeq6aM/b4I9Bx
7Z4AF4O8Mk7ljG7YW02mQ1K0r0rsYiJcrgr25VWrJuOonAivIDflqYGcFsKNWWbjFXPzs4h17xlU
ioG8NHjr4prIl+qtG/YDrZNHMOg0gN3K3INWBrxhp1tf0ifxjIOKJCdMOW06qy72QmOrkzt7k3HF
p+Uy8U2k8+m4bfWYlKz2RCK636SPri0pxFM6ejMzBxuNiD+Ttgt2leMWByXU8KbQJSXFEKzz3CYh
XbObp9ThA8v44+AHoiG13BG0/nKrQu1SPPFu0JSqVXRGCUOoyrdq53LX+hwEvOFkCHGuEsx+iuMU
XDz7HAmffM1epsYL2qIgTwskdp4JyZpg2QAK0y4Z2+EN4wmuXfQUDJi84Y09C0LKsH5sbbKAyDR/
oIaAslDUwdaVZD85NDDm3oG4LId4sHjcwug2ARl3ta285+WQ0todzRpobz689TliqCoRyT4mxk8I
F3Zzr+mnELTIhSR6yEZ42xDkqfSQqUg/wTwwN3nelJ90qu6VFb5rjnagFu/YWrEUJC3lq9/62bX4
NEeWu6QVc0CXL3cN4xwEKZmGbKvL9iPED/6zY/qsJgY1AZVAV2krrlLGNSy1nI69Ta0e589akMqz
Trc2EUi3FQUN1kcSDdsGr2tZl2dTw1YXCx0NeW9bR4Vor1CGcRkbykxQ0xV7kzk8neqUzyR129Bn
D2RLqUvSBXfCxaNrthKRWc7AWUPU4nlos1VZAT2j8R00nGgpScl2GrO7Ji1pSxMzePRJNQgy8dlY
XvDaSg86INsRNKISQMbgFLtXivwCd0tW3BCYbDvP7O/I8NWluAn4Fi9OFOO11PtLZc7TwLwxbrWw
vWPlF+9GHRk3dCxnoLnV0QI9/OIVxqkYqoSBTCW28TgQe+kn8fcwnlSy730zfAb+3j+To0wZkv5m
jqUuGglFD1TAOfO9AL5HqNFeyKXE7JNUF69n8Ko3vYU2q2UEoStvXTRefEjlWK9YPLKDUkHNBoOD
iwt9pazhjDMoJ1KvTg7sgVBFDwPtM0mCjNfrznOk1E0Udv4VmJB8KhNBSi2eSmvK1l2byg+Qtwxw
POePxZjdLQJgNJbDLt4J9lXhJycyyIwLbSr9kjNquSDHU6e+1uDMV9uCttSH1yGsrVQUn8m4f1P0
hA9M8Gj3Ub7Tc76PQT8KIsmfQ2W2DxbZgE5eMKVnH5oDC/oiLRC9ncbMuDV0xG1MTY9ghmkZVbn1
qhOGsotHjfZ/6oC2cJELDEAmn/rcoFXvN7+h8r54JTIdoB8T5WtDljKtjR19vdoww7vG6Pyn3Csv
UZpvaVo5p4EA32SsoX84rHQrmh7s3nRh7cw5K33odEFN0Ly5jbRvy01RBBu9ILXt4JSSniFXzSwG
g8pllVzosqericzybjSdXzYtrbVstbe8moZT2Fb9fWyL4d5wyIQNsAAyuWkRETFNThwf3f+gZ69U
fFesStWmjltsdoFOhA/CywPTd4vOB5Fs8HRuAMEflG+KS49d61HRz8DRqL14MGmnxrF3WNOSnaVZ
xFO18RmBc/noOpxMBXHopgbTzAwyhiIjzUnCo+2Db0RE3YXS3GiZfDGnjJNvyu8rnClb2w5YY33j
xY3j6iBEyobBmDNzxvLAVAwxIozIrQwnccns4O8hDurgRFp2nrNOlV95rrnn5aDh+V7H+AJpuZBc
hBybNoKsnhD7Gw9eK9ODHoP/LUXm5quaOhQBRMyuffDtB+J6IrdWD8l8qAi210Cga15FXiJT1Y0B
y6vX0w+DNBe4u0a3dcfJOCl2K7S6rQQVp5aguSGM3MqTAtZCa2xBzDnreijNW1zjFMftpw6dRttw
7LV+34yDt63ppGLgKXwSByN/B/rmqXU9/0xL2z8H2NQ3TTJVW83F8z6ljbyLtWJ6apJniGDZRhix
v+/yvn5GGkIh3yhzrSnSDEnFvNljNIGMJ3TdyRBruH6TQ3KITkE5q2CKL0KhxGXsZgLRNLa3PubE
DPUXq2vVJUyRXqWVqR01QzwCRfeuA6Cd51FxvscYxX7qarLxJjKlWMUmNHCq/gyqbvoYXGpQJ7SS
3fItApE7V05oxGkRrEi/i07mYNi30oJGYBuTvS6c8t1qlHXf97/73mjvp0ZgZZCogVpasBdqSfiG
Hkk5/ZhRnQbVBj74Ad5p+JbYQ7dLe10/mnF7z4nGJN/Uuw289452RejtjfmjGhFazExnOvVd1WzD
bh5gx6F9HpbDcKXrQ0oQo1VJUodHsnLYntzU1K95H6tN3RevudnjFy9868OtpkM+We5D5WIckPIo
peX+toVAV9wmwyOxbnfsDoJDH+vIbWWavDAODK7xLCf3rfrk1OytfTuwHwvIRyQWrOm0RqecdlRN
BokXJmghrZIIuHFgxm8Wv+NqjpaMm2uW9KA1RNQdDRoqJ6/tVpZtBo/opgHpp5F9WL5F7NVtPKy5
95Nv3A1lgWatg12Y+pwrlqZfUDPLLZ1Sdw0yX79IvdMvGflbqzzhkmgQh/g0tB+5ZsaPptc0T5It
sibMj8LV9ZfY5a0QWvH3q+U2rfNJ2Mmtvac05JOYriDCBhfaKN3HNNLigmmIsMkgX3QgAWYlJEsG
XK0dZtSWEaIYP2mMPll9PTwR2drTRk8xALgIlts+r29OY8arJJus9dR0zovtI9YcpaveeUkMxuJE
frXKf6kF4UKc6vvImegv6uq+nbCfMGahbFehO62daPC/Z5esmXgotCORHTMdzZNeIN6hGxc+2w3a
aZOQOS/KhqulYzaL4mZ2DsjsiMkW+KJuhKd0l1l2f5dkXUFITxt+KSdBG1+6713ieDup3N+9R+fX
IFHiIk0EWORMaI+0kAHaTCRQIFx8Ewwnz8XEQ/RU40dXIU+QgSYeWD+R26fY+DLkRvQoGRWQ9Rg9
LQcN/MVKTIF3AudTbSYvmDZ96cVE13CIWwYcVWR9LR3cCJ2loQlB3Fv7x2SJPFbiXrF6HVJtaA8J
/Vfm6Z2/DV3GzJambSWTNuTVBi7IuEpQsxv5HiUWbqswZ6jbgTGpEO5Q4EH285Wn9nqi0X+yNWfv
Mvs6EPhXrdOaMV4VBZRATCYP/jcetOBB0eBaN5mf7xkHNFuWNGstHRrKIB2cuT1c2b35/zcogRwn
HfPk/52U8PanUf/jFddM/F+whL+/+ZeW4Hn/8BjJEYOkc2kxiLj/Fy3BN//hOox8AhYZF8/O/KO/
aQm2/g/X0g3d8yEpWL7rEaTQyFZF/+t/Wt4/mKByhuMw1FlV3OD/JS7BdIz/ssDbvuV6BNk6OJrx
K1rG7HX+D0so26c+KxIRHXvNAa1hyj85y/PaJFqk8Sh7e/zf26yU+gp9ypdq/fw4ancpl4hrtxsj
2z32ONuggu3jdsKAVEDBcuycuA9im0rX+4oTSDYDvmLpDlSDQgTrtCrDPQ1raEYivMTuuRwndzPq
JxOXMko8aGmU3Smgyumt/3Jtp9xObQU8cjr4bdlvgP4cgPCa6xr3w06ndurgzkxVdaQEl0fbBmrU
jey3zaL/8gQyfNvvsQ5DCDFC8Ckim+644KJdR4NGQXDLEeRRzQP+MvxVxGa7z0zjGCAE3BdhgZLe
qGg8de7WMJ/aKI83Vtp2O93uLvgzpvvBldo2H12WlwacVaMSkBIj8+lSlcF2QE4PQzPK9zYt0ZUU
mr7NYhJrS3N4SlvH31HkIsoBf11U+F7ar3qEhWUT2XFLAp3NmUnwT5mgXB969jzlBawDjpAYio6L
LZeVZWADnqlqI6qKdmQb70AgMvaPSnJ92YxGrP54m/zH3G/WDcppMIcq35hOc0FWsjIOeWk+g6Tq
7/RIe8Y/vB0VfbGof3DsGrquu6tcY+XWwNvYucr4beJCEGP4q3Roi2VwY29x6drgRffKL5vcsK4c
iSKmfYtNvWYT6B/nn1rZ7CCLvBUTy88+IWbYKYRYqzzoVrqB3DuuiTd3VbODIn62hsGA9oYTWiMv
PlXuqRdkmI9WdxKSnpWvdxez09+xa6Z302j6rKCGBEhG9G4FoTk2tZDeARDzIEUPieeg3MwM701o
uGqf2M2OKAlCaBsTvRcf8JVy8maNyto5t4wq37nM1aqYqas1HzghIdDqioj2qae0wn80mmKPjCxe
+8MvlYtnBrvlzvjf3J3JcqTamqVfJe3OuQZ7wwYGd+LgvRp39aEJJikU9H3P09eH8madU5WWg5rW
4LjpKBqFXMD+m7W+xegSoW16Kxqk/IEugXkT2RtYV9I27ssUCWQ9vpO2S9lpJG81yXf3zWqGipfx
gAeVbN6eJUo8Ods+h3dKnN8OBaVC5JBGN601YL+Lo91YGPuUiSHvZH1qhwp27uju5dzPfs2eHHwg
xW0f0rb0/avIGAnDSWMsGOFbwXsn5MT5p5HRWSGUDxrtOgir9u26uY/keBu0zd5oh9HHZGjRHZfb
DLHD1oijx7QliGNe3MHrWsTclU0yU043G7NY7Rh4Mb+jF4mbBwjE2r5khrHRq+V30uUF4iDx23Lq
uyCYd26Ba84wW5wkWZN59oDod0a8xrnXRW+jdQky1R3cKdb8YcHf0AX2IUIcFqdvSfLAajumJKmg
WYgY74N1ZzdJvYtZbzbza2FM3zMh0/toQBigpmNvNGJnG/V6yM07DlWk79NwmeeI7XlpFR6mqm7T
9NjNxv6ApqTeK+hnDJZ2rh5c2+E+EC1x2C7JIxYJtgW4fJkqyShNAD4z7dob2AsyE5ZrPnnvoqXU
D3r7wbTb8oz2Y5r63Ld1svFC/UNf1h9QuEQwVMydHTCzGiIeZUkbHjQHhKoVNl+90DOmPaaJCGY5
1sIVN9mIxEaXwcNUu8FzlGdIkx7zqC63XVx8IGpjqInA4tQWim+mjL4r8k4Md5T38dhCxZT2vQyD
4TRF4wuSRnRk5kugcO6pKdsMo3OM0whPkGRGWmHKQKOM9M9tQqZYqExhNFjbscJZ6ljfKvkTa+ol
W1Y76Axjw0rF99hDL8lhhc9qhk1h6YBichqb9iuM5XjHpCH1Spw8myGH1QvfxncxVRQqXIHCke/S
q2CbBweF8dVh5OvU5bKfiMnZULyFVybHBO3edtq8EqsrfrpNnO8Da/ZV15ArBWITiql+k9pIClN5
nkjWPUdA15vIfM4rPdnIqKpp5Y7Ep8enALm6Q7raVmpddcJFy3rL0HeRCHmPbTxecGxrnUk45tJh
3E9V5XhaUiCz5JREEi6uuUtkjVkV3AX5eGoRAfkGDBDLAtLhig17vW2IXY/3hmRZJBOILAwFB754
bLJm9jKX2R9pb+/KtYdD/gfm3lviACG0s/raztV0NAAZBAXM8Pk+0+/MTCmecDxeuqr3I5NFXoOw
3Ic2QEcXNnupKrIVXDhFcRZifAj0SwbkPbEk1078wllQe4Bq0r2thaw5Inlk81z71K4XmbbOpTRA
O7PmU6ZdvE1sKc/IBxEC2/Gxx9KNe6aj9VXVbYu2Smn3ZseMNVLDHZrj1Wumn8EXPcatJk/loKUX
DQTjRctA82mJImynPViJvTW6/nGx62fLdJ/SgAslTF+jEuDr5IyvrsFlaUy4rKp+PpY24rJayX0e
apTW0j3WcbUcSEHluVrvZtAr8VLfO2M0XFPnDHcDgKPd3LmrQ7hcHECaNr+vWdzdPGAYAU1xZUrT
nKCp/O5nGuEYY+iOW+29asaHvps1xIhc/7TMXl5xYVJzrMm8ApfvLE9YdwVF2pbr994aLWLW0srv
CzfyyxEHu1l9l5bZ78jY/K6hwHiqnh0fdDa7H7OB6zgakJMdNC4zERVt9At551PTOxi7TPMhpACJ
s2TY9K5LGR/MG/gtjkc2GtaY7qYlK4CxeXGOGw1MnJ56HArDrY0iW8SHgPGJn9fzRuXhwZry/F5v
HJarInyvmajuYkNj7jKQX14u0fNQBpY35+I9CuI9A3IOeECDLoNXtZKgRJ0/Gan9avXTjr/YUycC
D4KDRKHB7K8QB0Yo/W7BLnEoDWNAY/dhacv4Bgz8q4yMYt84BDALeVb12HID8Y7pEFU2UrjPBM75
NrOLG6FMlOXhaPjYojnGmPflGXWXUtlH0jGpy7ocz2vYb6yajbymDQ/53L1k/UC8XY0/vewC317q
4xy63U04MVJa7OGZDG+426jivBZnx22ZSP4We6luy8mkiUUEUH3qWBfuJFoHy4YgPMVTcgL+dMzj
6BoblXVOK+ujYhuyNZrlGmugCazQI9r7ba5cnoj1u2q0JySIsDOiAGdqSDJpMGktXOToFr33Gny9
XPHs9OyqEusaOMafPEfWYaoBgvDiHBvKJ68Z7eRYtRETKqZRZfCarhfqmmCLjaM4Uq1kaH4nSiSe
dTHrh13eMnzu2rHaOqFVQs8FtlzPE9dXcxsGdrZbYPqkFd7tMav2IwrDVHySCD54g6hIQhT6ZxuK
dxOj1rHV4vuMU/RsoEzw86VCHXRf6Dyii3GpttpcPAR1fW/YBCNaffKQLHd1SV6AyWC1UzElZWZW
+Hid2DMWZOgV2DQbaXbZMsZjHunrfeNhvpO7ptUfSjZVdx21jx1RorsAYfSR4bMl1od7YgLEXLuG
/sHSR9Ksy+ZqS+vGydcZ2EIi4UCLnIFP2IxBTTS6hgTTtRbyoSdEHDyR+u3SLs2v3KxfKXmp7VrG
GRJnn1dU7aUvZiLtDQ03eBkdK1PWT2nXOdARkv4WqgasdybV3N283yDUNhV/hpXqtDeH/pm15EBZ
jhYqJn59t3T5fGZ8GPumlJt0kuERjD/Y/UT0p0z7wzMmoSbH60q6uV0bJ4JAXhod6VFiU6Sa4m5A
juSZfM+wRkE3GlVznAc5+JNrT5vWwi/h8Fy1DXScoHOdXYtvaNNpdnqfBDpEkqqv32tizDcFw6nD
ApdoI7UQDFZem94QjC9mbO8Xu7id7QQDRpePb0GVfA0M3gPUN/fwpL972UoQG4rxdm5ddJqNG6vn
iYLSHt0uLOsAbWG4/hLXXxmY7VGN8Wcrh7PucI2C/ND8KBOfUXaj5RZfSivjXTTWr7M1f4s6fWDR
jgR43Q31k7hpYbVa+6IubgsDX0zZtqZvJQ1mGhYEth59kt8AjT+p3/O2OTqK9Mjl0iCdb/vqgy7q
qob5ZdTYMDN39QX+96x+77Sxw8XDQCRe3Id8CPdWYGKc7HBGJoDxwww+0IOq3AdrCj8cJ+Qdbhj1
gkcWOlju8CNg1uM2hmeZxg4sB3XceCtSoCkB5GF3WG0czknP7GOcR/FGDGrPsNNXLfv3IPp0jedp
WbYIkHbDVP1CW+AZyn027Qkd1Nad3Kdgdr+oPlma8AwxA93TkDGQsWSm+H9IfOJocfSM3qC4LB2P
Pzu4LKE4M6p9iZm6VixSsRZdGLmjbcjsBytZ/CxaWlol5JJRkqI0T0gDpt8Mh9P6VyVZfoUa5Q9K
now8JZw+QFCLdAJUeHRTjc0lWcRb0ZRE0eP+GQjeC3hCa8E2w8SrF+FdiSWInSPIcJ4LWDHXqZ2q
d1MorqVuvMBHPmSmsUbHw2djwFuWt4uGp5Kx6pNrytukQnxtYycLsm2rfvUVoqe0JFo68OxW86vG
3C5VFd+8NXGR7AypP2EhP/QJT2XjyHoCJmtikq9qvtdl9aS34pYwm7s+3QpNW7V623BK3y3Xot6r
rc8+d2+of4WXMk/cGGb/NdVqN1PipBCkK7SxKdxsD9q1o6ZNTWmnkuLOBgGSt9GXa03XLCC/lVGv
pwv7YjnKl9XwBF7Mq3OGBuuPpgBwYLn5Lm8ObkTzntOOivoxKfGCGCNa2gmshwAvweKUbZM4da7E
RlF5CCZfnaUfvYRn+8iJtL7n2ug8NaW5Z3r8FKAbHqsPcnzjQsybYFDrftv2SSS69GJ8CYfKA2ey
daEs8gjyGIM8U1a8ML3IKKPonrUIBwownTCJiWwdTOvxoVJRcy40owdNkkINytNLOmnxUY7UU0xc
brVUx/lotYz+lvbYDTw0qogKYKGPKnMBqkbzM10d0SCS2AMAJzE1Zu4Ocoiu6E+h7G7Z995PPRMA
Di5UgVV+q0btMS4FMfFxc9AC81J0bePTAVYsgbtpm87BuQgnaF4IOKBAbJuy/kZwRSWHTkxyDy14
UO/bemWsYRCEr7OJyNRmlt+yJEjcHh3KwuAdQaEWHERf0b7q0UdDWRdD3wiIW9/qhnMjw2rP5Ioy
LpT4OBOAEnfKuW1qygJ8xDTz8B5k/WkP8lMbj21DGZeMnBaIWBKPq+dunsn+mWjRUIbFh6UqPyvQ
RMfcrFhluAYarxw5jtteqrCOvE4rX5VKUK9UIDda/bNBgPSkx/eI58ONGxSEUnfWkxk6txx9l0GC
KVa6vQd0+KQG7b6X44toGcGULdMqvXJ3WizubQvUS18u70ZaA1aRkbnrnJm7rT9wXe4EW2ivyoGl
jOg/Yt1x7uLQOAOBinYO4rlmiaOThgN2CNLKK2tAwBnXnYUCGWGLeJcliVNt9WUOXeBNDWTyMrOO
Ureh8Egdm275UQZY8MbOzxb7JnVFeYdao3sq4vQYYHiKoqY7ExhDb6NHpxBnMHszCE6YRGw88BuV
hj67k3NhBO4eVCJ9uzH+zpO2AuyPviBacHJVPDYMRp3bPB1v5DgY2wklhrBoOUrgHNHgU24FyCy7
d7RUyLUobMas8UdTm4+WUZUkVnXnOWLAxuD/beU11Q2hAmMK5t1tW39ppHEwmvGuxD5GP8pwkhyq
io7iTz5wg/Z2TSdpDW+qS+kXxscs0/DKNw0mMBBBG9KwHL6iLc/gn9VOVNq1z0Th87tTVJw0frll
E1+DQENgJyaB0DpwptqbDHmsNwwtXQLFmZtw2I52lxExYB3mSZ0aBO6bOrfZvEJl61rGGzkw+Yep
/13KcfKhcjec3CPTKnlb9yYZYCgsfDTn21JA965wKnUVg8oMx/KYNBd7KvcGo9gNcPRpW2ss6uov
BMkDd3Dye5mU7aU0dESOGl92YH3ntlHsxixge+DYyXmo9MfGbQ+6BjDD7FlMsPYAd3oXOAj+AhcB
nznXlHhjRS049cgcdbVBHnOpMvMrbt3Ed5LhJi5JAjdIExTNeosSN9XYbC7KqtS8MNWOhUCoUmyX
weYvzkAFztldpjO+xK5+zUr51Gslw4EZYoYmpJ/b+qkbbEk3RrhCqGu3cM9koFW7WFe1p1CVt7pM
91Y+IB8nZ6p7KVu203qotpWbsJdOB88UEuJ3zmS0CMWpb7fR2Li/NfTaamEipZIwRbo0LHsGqodg
yA+BTd+Bsg4zUzMVpxAXUhWSqmkbORoIm+J36klXGFwgV8c6uMmMFrl6/dVoptgGXMpry3R1Mzxy
9voStpXAsIexTRntRbLBgZEA+yZNqC1KBJojeoP//KgJ16SCNdLIheF54kahI6TX8S2H2efPSx6x
ep1NoTC91VyAP5/s3Bg1qORWb3lmnlD94ElnYHVMJNa+sDfuGMhYu7Imao8lZOQzmiEsZDX6muuL
DEPsh90QYvzFO0s+ZOiy5nMamo3EOJhzDKElZjVbLcNhzPN5L9c8TjngXP75aOwoapz5mFUcYJmK
jn15zY06TvAeNmfS3mhFfr56tNrQkIT5qijRBjCTh0K5ft2ff8zPR4zECQz+Pz9HFepPCeHfrcUP
cchhuMCyCfwRPoonIuY+jKHFqVDi3y8R8TMem5VX+b9N3+Au3Nn7MXf/zSP+4/OOO86fApdRjR5u
dXiTokNi3J47D+MxmlPSThEKY0ElqmzNK/x56blrtqPQP/76lLBQEBB+tq+xyay5of/1e38sw3/9
b/IT57sG+/71C2PJAgOZYQkDgMfbX17q1U/8YyJ2G4ll+efDOCaCpMGimrjcBeAWEBYJWHvw9k5F
GxKLE4rUBwvyaGdBfluG1MODxmk6MsCu8+AMRk4/OlibMp0YCqM3DF8fcuk3XYOhJnegFh5LY83v
7FtszjQriasB2M9Tbc9JcM0LDv4R3s5DFjR3cUWNlHCWbiaBsp86J76xk9UyhgHNUyIlm2JQ34tA
5lIVw5GewLohU2PfdA6pe0yltOlRhHXn5VS3TCHZTJvOEyDDzDfIAiMVNH+ek3bcm/O4sbkoz4kp
v2LBwUKsDdKDOXkygqy60VZKl2EDhk3FCTH0eggggrPEiBg36C9m5rZnfYnAgs/QbYsCDmEdcN7I
5NAxGvIqOzwt0oUnMpF8uAyk6rg9fLs81Q8FmuZTGQy/ai1/1qdWbAltWMNw2Y1f6RMB0ViVfcxw
QqmxsT0ekpJ90F5Dar/XSoo4EX7S+2aXSjPinQqg5ITQGQpz9Jui+o0U7b7V7zBsHmpJqyLnPRbB
q8qtlxTN+iZt5Dcym8eGpjqrq3OWzdlRzoCg0NR7ZkZglBTPae3OGwQiBG0elQkRj5rMwlEyPbWz
Dar4aRAF8xY53ge9+eA21RGS+J0ez35Vly8M4+n3kTzQShbPs8kTdykX1GPDO/bey/plK8dgVcJa
2VaV7kdx8ruA6DUwwWcRN78Ftb7NA4l0VM8fLdN+NSGy8ssj6YX6G1ZYAgMWsD+NfOv4DqG7IK7E
ICt7gRx2ZoZdisemI1IqVvAHDHtjzu3r+t15JuOG21SpZe8u3Yc9hBdXozgvcUQy2j3hGORtuktC
DDysz2BuPlUB9c/C7ZFVGVERlf5cd9N+EKiEo7j/3Y4d5RV9LhNwzkpxrHRTg+j9JNCO4ujOO55n
zlHU8T4G08GzkVO+zn8UnN+paWZsTIbSL+YNYtnGAynDaWlNqPcAgEljfqoEASuhtZxbnJm3Rj8W
XoqO7l6bAX+7IxKnsoMrqEUNE4e91TOmR3FqeTJ1hkMdxepSMMUECEqsEruMrCyKLXrXHicx3wJy
vt361rEokuB5kTlK7f0uh57mi4AlhN1bb5oa/bBTjwZYeLaU5u0KcUyGTvMCwcw7MBj4BvVto2SM
wHDG3Y+prIkad6OV7a0xO6+wlrBZFNIvSvlrQEFLL8v3XDfDJhvmrxRe3QbsRSiacN+N+PlNzKDK
TBkgzIrCRiJJrNDpjTXxJcyFSXO0bgyGdbhJS/2UdcnnXDjsQtprrNo/dsogdEFHOedk8oUW9K/Y
RcCYsojQ+Sn6EjVuEcn3pXL48biOV5vuzeLWD0Evf4/50JBcw8y1bAmZ6Qo4HXyw/hKpkTUA0fa3
aHUyVswXFXOTBvHA7Vi+NLZxjyd83GH7HLeNieWhfqHJctHfC8cLCXP1zLFJjm4QgqSgpcyxPbJR
N7lIGf66o03nJjWmjfWWRAvwH+1A6UwiZP1L75fat8ABc53wI3Gas2WXr7pm3ZkxNBDGCMSGvLZD
fRTmeN8ZiLg7xVcWjumlcX/URss4DCp6SiICUB0FqDpEZM+1Yu7DEFNah3Gb93Wt3em2XLGfW5S4
hEfRvh+YZr9pkQx3gcNhfk5t46Zp1HtNCdZa2K9HwH9B5TzUrvoEKrPRuGwKiUylXK4VqDxRQnti
DAgYgYkfvwCbgEVwHbytF3wTLdse3otmhkdpaqepxSkW9eY1TW1fm5OPdggPLl4x/ml4ZxWzOHfU
L3PAJIZiQUB/nZ5RhjVekmoPeZrdVMOnFuICdIbuuFgI6evEREWGG8Q0WB6S9SWJElisPtyKyskg
Srl+ILVDquY75lRXeP9r0Oi16DUQIArOqrz/+bpzB5BQTzF5qi7bNTY42lbH64EqwVgouc1ViBgr
eBoUSFRE6bzrTQSn0eSydQ1b1ATzt+Z28FwI4p2YqWD1Z8hmiXqb9A+tzb006FB0naa4dYvgQRG5
Leex2efmh8scd6Ms64tMocs4s7Vt6ucERHnbRHAotTvpDqc44qk4uReHaZLsGBSFHUIltrAfbUYM
wWy/d47zx8k+deJsNuzOngq0DziufL3AHI90uAcfd+DhOjIUZsI66YdlbN4Z49IsOgltZLcveNDC
QPxIwvwBMcV941peVuEe6gbMT0NuL1tqkBuwhyfdNZ8s3Xyt4J6rnG+A2vIYI8n1Xf4tc4iaYV7F
nEgpKtYwG43xKTU51mYM35basg7Efs/IuM+q52SYoII96Fb3hf/raK162hHvHPcJB+0eDdo9FhJ4
i6xsTOJmVm64sTCXdKo13xYYMr5g2viZnViVEBelL4yYS3HrxPF21jFTLvq6vQoIxOtADs/b3p4z
ukR2KTrqLVxE+A1IT+10T8TxvYyaatMl5A51xW/4Oazezf4NWum27drPejbf8xqUT0ZZAPuyxq1i
2gTsDcV0pdYodvSPNgdAPHnZmH5Endy5bCc2jEtxIDefFj/PwJkENwOIgtLYOpmRktj0GCYaEtdS
xxDqC72uyU6f5H0WkM/HSYMNHv2mhxPuVEo/tvmJVkT2bIsx5kqwwNqQjPzGQN9HmASdsEZmrBmA
rmoUAQEHBWsxuVNdfavn7ItN3hjkBEnEhpf9rQh/tZra6XONup3KBwmfSRyrfWbyekExhhU+OiaT
+TEOKVz8+cmZjQ+GZoDsx2GvuWgaZF58rfd3UILpbzvckhOImVx0izeZ6snUbSy/A08fxRZulPON
ZbNpcxrkvkrYM4/S/hDanXXf9ikNqNC+sAmCotFe8DihiAcYoHLqFqsxX5EGHMwChrOujPkI5RRJ
IOW+3f0WivkUWcvNxtWM9Wi+LwbCtgYSJr2lOBlp96WZ/Ctazfhsm9DDC7Rynbl8CBlEyOOJxnKR
dRjHlD930IALxc+pKPodQFWLxuqip0l87tmUyHxdmy1sZEoWpGXw5MbqTY/YCwBnu53T4KXTh7Nq
nXRr1LD7+wjBaVF9z3XBI0Ms1yIhqC1Oc5ww6bmkHWKqsEYVEQViywRVk/0hIa9C57Z8e0pwXrVI
hcG2FLmxNdnwk5yL7SViDAK9W477UrNeMTCPx7qFuZIY7Cft+LUWy31PEbkPyF7YuCK9UgKhUZjt
N4Q3h2aBZEW51XiBjpuwlOy4e3A/OuJ+tOIzw9WhryceGep9YlxBZBbPFX64Jqry6KEGoL011uDv
EWofPooyat/EkhjbcZIIixEmtZDkhbNC1WWx4d3vTxgIuhPbGw9W2W+WQeeqpasoW+uOyDh7L53p
mUuBsLr6IqxxPCL7uWp28gzErGBuzVEL03+VPGLkncgrRB5W+xRrBlUz3zmPqGOBdiiYmfu0Ley0
intlA/KHIs/WEEyB1N5h2asPVXhcljHehEB09Fqynh9ZlxqdCcAqVRd3RhhSWvFtxtxqz85Zx7OS
PliV/MTvA3vROropWIS0uvYkMU9RKI+szDp94UfSkSUxcWAhsyX+NXRwMlcL+Q26tVmqBK0U07yq
z6kjIx0qwvTcMRYaRfHQkYpXD8CM2OG/dC2h5dJ6c6sv1dngvFtAyXCQH/J4eSgkY7qGneXchuND
kF6dEvguMxEYmiMFYnlWPcHr2aL9aeCoHud4BF++YKWCZHW0rP6PcCFrZsG8NxP92dTeM+Jhdbjg
YyGKsyxWMMAQ3yxGSCxhKCzKd7mNSSPFK/BiWlzW2EXYYKAnINYsd7Jip6lI7foqPIxtt0bh4flb
+ZOYUGAnGqCUTfxLIgV8tEg02D2WqUhyhvBTo7ZJjm1P9GjEEJXwPG8p3b2aTJhVhb13phfGM8wI
lWZjAB4+C8FaJq+Cx3Gy3wwxvTCOeO4LwQFXu81ey9XdVIBfaeffRsNENuspaRq2NrgMYi/vA2IS
tCOk7n6fAr+GIR5aPmcol2nWXhKFIzsiFcu302HXFdaxdpnVh07yseBtEX3+NmbIn4L+vY3cXdE1
7OWrgKADZ7xlIX6LQlz5OIPUld2sLYtvVSBKT0lO8rBtJP5I+4nd4tAu9r0Dm5LGeDBgvWGlU4u4
x5RPocWo0yL0vI33A1aTTTUZn+NMZkmaGX4eYj1CPrwvjefeNXOPNTHikywvdlLDtJzll8SKIqqz
4eoW4nGwf7cJce8uYEqq9c+q699U4gVVk99mVkJtw38LkqWVZgQxJ1igX4KIysUagyxMQDThISU2
j0BUZumtfqDr05j7bUcasWbC9pY/xzE8s3zFnJuNBPC7IO6OvKAv/tRFWm7dPsRMGatPE7vUJoVP
tB1i4yEy9e5IcDeP5lm99Z9OCaM6rdkmMWLsbVAk1pwx7ulouciRjwJa2nR8dqAgRlhY946jcPqS
S2/Vz3HQ1ns3Xx4VPrRTzP1LwZeBQBUVVOgJRmeT9WKLSmYvOvxcUYGqHpk5+63HJQyI+w3vrYbJ
uhHEH8oR8XEQwz2kD7bzUz/42QTwHULJ7C+mtXeLwQbTAaxG6TeJRrBfxHgFOWXh9WXTezFR9vBY
DixzsMvM44AE+yCqoV/TnlkgJgMKvYEdblhtYeb//lEf//8aRGco0yFs63/WV5+/i67/Sud//Acf
oHQ9/v7XP/79h/4trXaMfxI0ZwjLtZWlBDlv43fb/esfmuP+07JJkIJOYinTtCQRLf8WVkv3nwTT
ubjXdKmUMHQCcP5LWK3+abqOK11M/YbSDUv9vwirJQrtvyftmJyxBp2h5UrGRYYQ/1eymFSUl9iu
w9M44WnN6myD6NmgAZq0Y1kFt0BNTpa9NKfMNp/yavXCOEUERxTJSXZKtHE68qAZMF8lwY4IImYY
bjmx1UMtw3gpAumRm35X5bqXIf6J0uQx1TpKvImOEg0tz3p6m9HFMDzW4zcCyNjol4+//Ugu/xkc
9B9FnwNUZ2P3r38IU//v3yfvlKU7ulDCJNxvTRz6m3x8ai1yu4Wjjsw8DArUbmVuMUf/IYnpzHtj
Bw1O54a272p6g9KOz4X03xTkLYSwhRvG0F+KgHRSS6/2VWOtLitqL6ARLAEDZJeyP/Xs29dj0TP6
8rHQ9E8zys3Lz0uWMzBULglq2Cx3q6phEuMx1rC12AwXu4KSL1er6HBe0vGMAQ4FoNYfwA/V29me
YHIHYjy7bRrybzc/UolMsElnelq9eXIQH5/U+uLSZZ/yGdt5wWZifWm7UT/NaWkfF+3616ddxKjY
cMJimzDUbV2xHGQsiNlcX6K4w6hvuPiA+qwG/cnLsE7XZRBcp7jE6Wih59wYKgduEMhf+KBs8T2U
JMbOZoirtqGmCuf6DRQap3EETyzqec+KdSQeKl0/VetJQWN4F8MEI1QL5MFJ9tjgQitbvgwTlGdX
XrN0Sk/LanhjBvGgsgFcXZkHJ1PJitCDMkOvy/8une7+7eXncxq8udac7UOFdx7/cnuZ1t/VcvlR
nvQHMUVIaTNGk/TeKyt0JuXB4DcDBJ1BqK1zF44x9KsDdJ/1o3nByNe+poAidt0KK1RW0O1C+o42
W4u3hT5/RucHCwhqXsvt4I8Imza0fsxlyD0j76D+ECmGP85h3pEVDDhL46p3fGrRxY4Gvr9xld3Q
QgyI3NaXSpEVI8MyRtJDnmtfttMurfqXn0/9vIQheb9Dvmg715LXBXV8scl6xuw/L5Xzxyhzzgn2
jYys36uUMEhqOqyYLPj0yfZjDlnWB8saF4CblYMAf/ByjiUav6GW54YwFMDNJess8e4oJkUt3OOI
PnbWgNpRhLGziQ1GJRLeukbTX4GuOHYV803gFuWmYgBaLAlMz/M40/iE9kI8zeAga2ndF1cl+S4o
Ei5VgPtdvtDOJNjlC4CYOxCBT2GCIQ0dGNGMlx5s4qmJ14jYPN7XbohIGogoyYnjhnvjAJNKo16a
RoaRrIRp8DTXJyN73mtddoOtqvF6rSbjrJnHYxGAPOuN3RLQxeO9TVGjl81JNtxDkx7iOahF4ZUT
9X7FCL1yKfgjTa2VxSt/njF62IvTotgzNOwctxGcqUM3W/suskxgctyi+RAZWBnr+SQYiiEj25nu
BI+1Pad1Gfvks7w0cfehwOSc2O5NuPCONORe0dvDuR+jDEdZ/RjiiTuDXq9YZ+1glj7X+eL4SKeJ
cOjMZqNs0zdzZ2uFo7tRWfWLQBXcw7QRdo2KIlhBsJFG+EjIW8RV7JJzhIqV74/ZQafyHbxwekek
kSuOpV5fMveBB8fMPnipsLGXoNrXByUHZn0wc1I1awtF3JRfW7sH7KinjKZYy27z4qnJWgqnyLK9
rkQ5kWLC9zpCjj3WINpOVtk93f8M103Ioxs+R0wWTlNanFlx/3HDdKToPPVpgK9UDN/MIHbjQpgL
63Ws02O00zL3LbIxgxqGsdPD7EWujMuIve8yBxg+0dNu5hVs6UAgoaJRHx3EUuieeDKimpBq0HBP
K+nRqeUzRTvCSkfbd319V/Z4inIn+J7tRzMs3oOOh28Vgp/iMp+z4pTF4IOVk78Xuq5w6YXLKXRN
MkgLe/X7tFzCjWKcvfCvxLCR2GbH9dDnG5j9SAcjwZospN1WJPC14iWINfoHgGO2fGkNZsdDprU7
F8A2e/rsYQBfJgROj4VFKhIN1lBrEBaudSKK9QJdGKa8KNV9FyQnxqKejjXSPTNnU5Ygk/TXGpUf
zkjI9CGu6sXrrX6bEWnikbaJmJ9oB6TI3dHsubwK+ZBN5uRj0rzNI/kL/U+SDLs2rr7VHN2Zjmb4
YZvQ4U310TUK61ZZFQpdJk9t11c+2wB2hfwJOXf2nUHJv5Vx1vmoIxcGGWgGS5IvpDBI/plsexOk
ot7rs/s5JeXuf3F3JsttK2vWfZea4wb6ZlAT9p1ENZZkaYKQZQtI9H0CePpaCbuO7j1x/z+ialiD
w0NRtEyTApC5v73XFloa3s8RrgY90sNN4AxXplxnS0+JFaQBqahs68whVGvoOofWLA7NtJMdHUQJ
tAJCUSHaVAb4FjaIacRAmjCur8hprRrB8iUemh8efXdrKwIPqo1atc21pAO9NszHVHMP8JzwQ0kK
uXSAIkXcGwey5DfgklQOjHIcgietBfvaqtoRZkvA+WhmT9IJ6lUCalWIY8h10BN6n3NexkQMXpRk
twpNu3db9f3EvcW6dDKreU0QdaO5H2EY8f8KnHlLxaLj8nyjg4jlUS59QAncQiiEyOmYLXNizlue
n61lXbyS9L8J5cPIwaw4vpB5/PBOuuwX3ArMkNdvuywjoebbakCn7dSpbGd15XU03fypoHbaTF+o
BmS154IkEiYi6NA0d3OJcFGmJxoddNIJGCVIZklMBRzn/b2OhX+vYZY7M2dzOueZcne2CTbeCEfw
a2nYKXwgOsbWVQBNHNW9FaBSyo6PH54uG3VC77safJWt49qrJwJRhJXMlwwLSvwQEsy5ysh/RZBq
Nu2cw16kS62UO7pGv2dB1TFa05pt31o2rST+vCaX+D0xg2gb9tJgk+cad3SxmHd5zAy2RPgXub+v
Kgn1Ao0IJ8Bnpngfk2gvqa/vYH26K9Y0PeBivBuZQUij9Qr3mFQ51VqfWtrZ5x6jQ9KF+853MJv2
1rYo6I6ahY37qLWYsXWkCoWbBAfE03YFTK7eR1mLX0NjCdyHMJajqLt4Qc0lhNRRjjG9yi+kB258
kzdGJDUmjfboS1xAYyDXQMLl26Tf2HC5nmGgHf2xt/EOadgxMXUmDjwbt/LOHp4IoCg/Wx9Zs52L
75CQV2GFfgd8/6bLDHtVaC1GFuGXJz+1pm3gxaDZV01NGIiNc8kGGpG9XTXYD9kbTpfKC7HEC/CQ
PRvvXO3A6T7Jb7xkXbM1p6H9h6/26j5r96T9yYf+WLKVT9WePmBzb7PJJ8QFyVPt+welAFTGU7us
85AGMiSCUWkFWTD9ANIIyTsluIicUCMruMgLEPeus9Ib8kI31mnKGC4dg2sUFoeSpr9BqRSZ0is8
pVz4SBhkVgylaJAsoJEFkUND7PDdtCFUjf7RIYQwZHwbEUbMOP0+IZSg3L0T3pPrGBSMKhPreMmb
VKkrUd7ewcNE1FPKC52p5PyUGhNiC1LqTEmKgYUDio2ntBsTEaebfk5K04kKTHlK5RmU3pMg/JgI
QCNCUIEgRKabET0SUae0Ik+pRsH4TB3bni4e/2BN4V7EVF0mvULk8pvdHBmZBmuhlCjTQHGjKmVl
KZVKKr2Khb7gcOp2jtKypFK1RiVvIXNFfMq7QilfKRJYVAdbCoOqtYM4BmHlua6rW8+yt6FSz3Sl
o9kIarZS1kalsRmIbXHg/yr7d9maT1xv9pbS5FzEuQqRDoYIv69Kt2uVgsea89NTmh6K5dmSynbq
BjcBsp+W3s9KBWxZjpVKFywQCA2EwqTJoe3r+D9i52MuXquejKfAF9UojbFnYRo51UMMWlTL9Kec
LBBWtQIgLfqkjlBZI1iWLnZKV2mYhVIzmWRjAkbf7JXSiWNlUsonOJ8z1/3qPkxvDdQypZC6SKUS
yZRJsk4RGCpqhZwaKl3VQWA1ldLKDJjzsFJfYyXDKj22jo6j0mfnRalVmu2s1Nta6bgwtXom1BQU
elKSGxVH1MSAiRMsqdC36g0R6nIjIjggA40FZpTwVivlGOXuicZC+KNoyo1xJ1PW4w3/ZqexvD2d
lrdBgxHdLZ2zVpk/Z+I+oVKqIwfNeiQJGroi3ntKz47Ycit921JKd4Xk7SF9jwm/+yjhdc4ipon5
RyuVXFd6OYpwtg2y4M2md/CmZfAwS6TLEjZAll1hCD2beRStBkejNDFiBsr+BkS49qvXDpPFJLYC
R7HvCSUUVWesiYCP7Oy0hzikQXAkUMQQBmDD7GXVumnsbxhEeUs5F7okMdqwIjY0dhuvaANm3Xm/
1gr3CpJYwM5lTdy3za2Px2M99g2KlDDfowLHoGWY14I+HaJmVKhqzlPmWjckiD7CCIpyQtGFC/Rh
a2fQztL0IzEYVAzCeWVIxW9OnKcsrBjsGFi3Cta7erMWzgzklpL5CIhlXRG+Y4Be7tibrTT8oOB0
V3PEyjEyfDTC7jbDXzBpEwrz+Ikz6FWKVK4i03immoH8RXvqY/lRdRSjaNMhsGyxD6SDGZhANyY1
QKmhVIsSg3E8uIYPmtwuQR58lNBJLYwk5A5h+ZT9sZcq6qSm5Tj0Af5YZ69Pjkb5KbN2+qZprDl0
qjlFe7SijhV37jb7JisxUzpyy4D5TnN1oPE6tdtgRFexQ77MmF2ka1XSwfl9whdNUSDyf9PDJ21C
ko0iwX9tCqREfQDvEtDpiWg1rgn20V6j7Gw0OIptOtMj2sXdfhhHQplBc09H0FNhCR+fV4mXLn2o
GCtZLqN59iJ23phbfWd709swYmloE4+DXr5lvf8oGgNXUHqL5shryEivWNRIrTWX6iiL7I3FJWyk
DRGj4fesnQ+tzcYh84q13dSP/GCWTfi3toy0voOoUnw9UOtjM25ANE2rjhjzrutG91x2ryKTBU2w
08mYNDCgoIzZ6rKGji5u6nnbIpxokDWj2569HBZ4Yr5UR24qygPBbLuUHEI/YwCITs3ZHQQvV9kM
RwPNI8Ua8tjGCaphZbo+nWZjLxCtiQVEZAfc3NzCx3TWfdyzBgxxh/NffswonyF1wqA2Lqp01zmv
KIj8utLaSh0rjngWJFM/HwG1fi8pDWQwUJ6BBPnUnymbEFO6EUgRywjG9a1LHU8mwAfnHoe/eiPT
Clv/hcQ1b4bHbMqiT88xQxIEKU21jiKcID2uSIC+2TNwYCg+1CiU1QnXQ82PCD6zOH0EpV3F2S9a
lc41HoIVVs2QTKdz5+hBSTKJeJLrzO7KJP7H2v45KZmKOOETnWzTdgz8b2AWQENS2c7gIrzXai5k
Y5iuHbZFa47waz37P0ONAfH8EGBW7ROiSBN4mloWLi2/Ph6atA1XimSEdQzmbHfQzaFctwiPXBw/
sEyHm9K0sF95TGTb1GQvz3UiAjl2CF3et1AyWU6JKIZtGK7lZE/objU78mrECFjTUDT38LzsxPLW
EsTLPqTcu7KIwQZu9SPAMg0+VjyE6oiMhjbfBlVyBodv7SdazUhrcEFKnqvIfs4Yxe3HoCbBon2A
JOUa270JwEqkgA9lN9w0Dj6Z6YZzyNBrjw5QrRU1Ad+m6FqBZBjzjuzTEPA0iS85vG3GEMEOp27q
W28pFg3qiNNJfrK0IPBKzgaAlO+M8zqsYQCEI+SL1KerCMl/HZwbOe8mizeQVf7TaBS4M2fFjWX+
B4sGxzWfHWaVbNNxEp1DznSCnUAGkhYg7mRsZPjJumq4xaDwUHdhdMjSMD3lQbCptYaiAAI5QQl+
m9V8RvLtEBjzk1WPj2Errp1vY7lziXYTDHfhHmDCdB4crEp2bN8TY7Gc/pkQKj5CF1tYvhpZU3gj
fE8vfewII64HVv1xbj7kzSYNwQ8VOT1fYeSdA5D3zYzdHue7mYWvOGp2GmwxAXUOe8paxN0vzPTs
WnTSR1aOybc/BFp31dWxZhF5bYoXSHxEZUd2XEP3MZca5TJqOM2u/K7r22o7BN23pjCfQuNRc0lr
2aX22XbTjR/58CQ0DLb89oybLM+58jbjRzpXB2/2ovVA5shotPdRUxC3FkqWmVs/WLCtsUXkK4xz
3yG1HadeUPkz9jp2ZnHXUqeTuJ/mkN7CrUIrM6L32AruQnacoqyubmF/alr+WKp/M3GyJ7dMaPzh
RO7rYmV4hkmyyuUUndhAvrPyBCTvxgzIR8VyN9jdT8MesXt65W2l3wATN49WUh1TlqkAl/1w1xSB
sfN0OjDYB++ySsjdiGuX1deJHUhGTQjIg2HTTgIJMfHn08RKssYs7RjT1hQQfuK0046RFjwK9gpW
rXOVTp61EF44KFOI3bPBpiMkmJJP/XHEDr2qQOJFeqor09168HIXPwoN211Yr31s4qOJ8SBjyeyn
EUdp3vD9Ht5GNhuvJcEp8oVpvU+r4lR6eXwQJkmOUWf6CxwZYC4faDrLj7wj6QFRECCogxdHsjd3
c1L7uKZZvers6W6lXT+nO6Oi8dLoDHNHbdyz77Ci0QbdXY9VdlunQbG2tPlHVo0a/h0Q1mIobLgp
GTLGQOxW1PYumNOXNml8xuEPdZhZGxcP/OOonzgRudushTul1KdDXZZvhB2fgqYEATKVoMCQULR7
7Og3RoX9hQyn2MTdMF78uPlJFpU4qLCNfTnBXakB4d6ELPJZa83vI9G3Y5hk9q0984tQ+9NdPtvz
OZDRRqOX7IYiY0z/FJyYE9cQzqB5519jsDFo+h0WGqI0+5LSTSo/IrkOZ2M6kJvLx+5WzB1ammEp
UxAsgA5KhMST2afV3sg+rRgLQNDRGZFNCJUdS0v+3RaiLfbfvhoT1tPIzQE5Ulp/vpk0ljKZzNyd
oQkMiUNyN2lByA5k/CZjD8HBwPqLOk4wwR22nOOg5xb8uUpiCoVrs57doWLWGoxM9J3HwMwhqUb4
mJPkhHdyOrNK5vQ19fa+9ZofYEt/VsgyJ69wTl6V3WUFbo5hxvlbhbqz91xXbsPE+9E4eKg8P3yG
1HbrRf2PEe3nDM5hwk1ptbtRaqugBVsQmhi/Jih1+IPa5IbIwNoFcXBCiX9PCI2tgCgQN0EvurR+
/iuZnGwbWqhSBO6U0dR3sCRk95h87BuXygsb+XqXJka2559y6MasesCzScGhax3FUMtb6o+ew0IT
J7+iDTKp60ujHLY+Fs6NPTpAOkg8wmbTrzGBOeCAiJXABnVjZXUmvXlmjI8ZVM/KSgZnRVbsKmqv
2BdmEnDUeuMBUxjLfdpWbGn26ySxp4epvGpDjFlfr/p7UehbvTGPXCawhOrHuLCdY9F8NpEmL3x4
P2WdkLkrZ4YZ1HkR3L94+iDOnv/dYiayb1OW+B5k35u+dZ6kaZXXoLotwIbbbJx3AUgvnXEC3SjD
lkwBiLu4rehgon48J5SWdSda1jh/O+4FabbdWT7Q1Vavf3r99ICV9KGa4ptuxuDE1UP54eCTOfta
8olComSnPXZ7V/yquxzPgtk/sV2m/sz/HPAjZ2OC16wSNQtgsql6Kk8RTNct9v0ZPG7/YJfRHdKR
3HMqXDlQgR6LQQt3zux/CwNY5GZZyvtWil8ihQjMHgmbIZd4mZbPUsQIXhySBKPfwXv4ezUt3Ag5
OluhB9+FW34zuqK7hmPVAg/g8kfl5fcoZMehp/b9jJeCIUs8MAQzbSokxQt+d7GLppdopt0sQkSd
K++1NyzSyzTCBnh5rYxJvuwd64YVBGTdHDECB5so6vvEIpE1iFxdJ4YDRt3pCD3JI7CEfJloa+yQ
9ioO6drCb7ptzIlGSSO+GeV0cLAIbf2qrdeinNNt5oVQInK6qFNnV3UUqzWZvJXmzDFZ3zonzVZp
nLBu+BVkz2l63qXCBe/ZD63t4d9AAnfVbjJOR1LPlU3w1PPXedz+Irh5n8RJBecoIXOj2zdAUu3N
4M8fMMYBDfnxwQrLcxHU320Jpp+e7aTP3V2pYYGrrTY+2L1758iJeqbJJnptYOIAI6bh1WVVDpR8
RZh9hsa08mBD5Xr4GZZGTqN7fTB6e0KvS2/xJH6wuYr3CdQAzw3eYXEqjHJpIiX2myQSydFrfkG3
Seh3x4Grmxj2qS2giDO8a3LLvuh18ZCSN6NNwuLwTIarH/RvYHQpq5zAEWn+S50P72UsQWUz7d4E
CdNOs0x3Fu8WgSF8ogUBTWCkA3p5eU3ZNhPNCPd+7OobC6rUYGFBqJySNAVMAj688ZvnvKW0igpY
1DvGb/3JcGzqX2I8TUW98wII9JbuuIcoZyxttWT8x0iCA6iKDTSpx14Tz1UvD4FN9w7CItZaMotU
SHWQmZVuP2MEopnM3qUh43oaQtLNa4lU/RIPNn+67Sm2oN5O9Hl0S1si5b0gJxIgmatYulzpZb0N
yVbnhiTmAgTrGNe1sTGFfJBp5B6hO2cpznKgH660cmrEaYro9BiihqGZsFaBV0/BE+XD7WEUEBtq
HXsaUMO9CXvoxJXvg2XDvOl8mi1Nz7pP67DdCOTmlTBYgVQD5OTEyx9STbK4d4CnyRnoA2OxDPxQ
+jOyCwAMHR3lWefxvnjRnUfrJC2VqmA5cdiY3s+57V5nUZkkGki451wNAjHf2mwIOWn368H2vJPt
mR/0B6XwHvxyE5pm9JJ216b/DFmb34PmDG5bbd4Wql9rxvQwpTqWHLPn1+2+9MZHC2sR8R5kORlZ
7bXXKYGepmwrUg0TKuFfVvwXDdI27TddfFNX6cGlaEC3Zf3cQKs0oszcy8K4Fhlwf9O70EuFvB38
SuN36JLHXOdoquza2kZkwrzSPkSSNWBvSHs/mQU0Zx9/op/kcFCBKMU20LmuTHxaqFuFMTN2/Usy
V59F07NE7qBNNtZr4JTFT8vNTw7u6akpb5LYI3Nl9XtvNuo9ecNVXDXZec6NTaXB8Zwdj00R7L1B
QlYefaJxnC5yHDRrbdYVytVHkRYaNYTygVoKnBEY3yNnbNdTi09CWNEPb0owZQ+GCW1uvkm1Fhme
DlagzMPFcaOYypn80veg63w2Dow3xmYzRRrJv344G+m87yl9ufTj94a6CbqmiOd0mtiObgyXKQe4
mufoelXZg7Oz/e4sBy1mS+rxSRH7RDK2TzKf710Ju4BIOr41Xm/TvGc97jXCJUyFaEaJdAHhNysk
OCR7n9oJF7/JyO8ttb4BBoWJuBHbSiZkv5HLw4kLXkKfz3UMZw+NodvXNv2k7oHZ2kcC1WjrwWJb
J+RhTcH2g67yaB34JDhb+yhtJsH89TDpiuxBtPMdjQ3DtSfawNaYjzOp5x+MK28IbSe/Zo+8AmCr
Io62U8y/ggVO+wBo7KKTra0cB0JLiwkA6s/RhUZ+CzCIa988qi2jQT2OtdORim6U0ZxZW3d1XWqE
ZoNDOiWlI/g7Tc4VLdFrRAJSXtDT78wY6cQTGg0JtS8OQ1gdmLozNDZRtYuRBk+6uzdURb4GSXF1
4LltWjD0SZdcstFIHwnazmLMLsuNpiUQxr2QncVgbmLodUznBOV/RstUMiW1GaAQFKrKsSnZzIsc
Alvf+uV59sK1mXnDzqvcN3pdmN3Gs3UX6MScEuaKuAaYRLS1fu5G53sEyyjISHkTALtSR5K/5JSe
Nh3D90Jle6POwUeiJp0G8yroG/gAu5M1XRtGhKeAYqTVFMBOKhHw+cllgVfbhUFbf7P6ydu2VaBt
UOrynk6QFtELHMO+dmC2yaGkIZMOKdwn3sry0vEuNec10dyJLNl4df0M6HxLlWqAxQ+s+5FF3K+x
gNVaomPKvh+2VqDCHBWREN91yi1QHyKOEwuUBoXINuQZXwoptSLfR+aQ3Eaa/5DqOao1MUyWyQHC
XUegaHI73D0jqSOhJofE6NoqJbbgmseA1qjb5Ub3kq0QzpYiHYGx2CY/Z8X6HgQMW2JIGfjCkuYl
ZkXlTkOx10NUnDq2yCD4kDP01robMUFe4pECSQvJ1Rpi9qdhJ1e+NxOwsYILln5M8wUhtIHCKhLq
pcvaaeyYgEw0LxSFCarjGEyRalbNnqPacS5mTFEUk3aqIvXs3XcotMsz4peZH0EqmAJzY8rkhZbi
/ZSl+rYezAu9nQQhqvqoPSc23g2IGcMO3RnEVsvFneZ1DrJ5iPcZ2BmKDsK7aGTlrSBqjKGH+YFU
D0Gx2bpEfeo9Yvz88IlnmvZzZbGsrTT4wbihJ7fPqTn3T73L52OlwV64eU7W2buL2CM0pl9vwd/V
tNJkGrSs6tNKxU+v1v1drUPirjwoJRTXeygoNocAzID9zG9TaTo/MlCVZ5knqJjYzyAoAubCilJQ
nOKn7mshBOpSF9z0+Rw9Ep42kgKSXkJ1U5891UYrbzF/mUm5NbGeMglhR1f4R/b+XGU48TOGhd5A
wxUXEsTCEk86VXTrNk8OlcmH3rJbIHXHQE1g8173NNuYo7vr5uiuZ0CGfDe12r6tsQcWkKy5it02
0p3YbbbnaDbxZXNJ6HW6WJsYDaXqGptFHawG39yTLqIzvR95pURCzHw6MgZkWM3ygDIisWvKh0iE
1GQIYR/0oqf9aSpeXf+bZTAa0of0AkWCeU2BuoGuTuGTYxX5G3W37LbRgIJuemDLHx67hGmMgZt8
gqK3pqCpefB8CoyS9ojaEm2MRPKemc5JlgFSPOMI9sg961t9us4xodkkuyfdx05pjE8xdr495BkU
btlCUZrY9Lr4/fyRYhvDp4pRx96bda8ujOqD7rB+6IV2rR3ZrUKH8y4Fmmi3vrst7Sr+NriS4G41
39tjCxDFCnFhlgMxFadl6TYH57wX4UFJ3mOVkArt7J/BxN4+C4rDIEtjX9jNCbPadEoKg9huku3Y
wE+nQN0s92y9pzQCSgsuR31oSdUxMDVIKqdwxE7LzeLGwJpADCjTR4bQMR6jxkpyVChcSid2HAx8
RMmCNWY/hTuMLA8MTUA9xCr/fH95UjvWREQ1/4mXzsg34RM9BWOB9AmMIFZfLQ9FyNH1EMhDoqxt
dBg8xZlX7uyMGH3DOQMhPu0APLlkQoINJ+X2NKsbPIUYQBJHZx9mseOb+uGEwk3Jr7p5zgiUnnzl
Piu05JvXUF5A8mb+/VCgWCr/xy3QgHT/yW+7ee/e/5idb9/zX//5H+f3ggazfzVAL3/kjwE6sP/h
+IHn4b51KGkwDczMfyzQGHH/oTu2qbu+7TP1cqy/LNCwpXE/K360idn5tzv6ywIdQG0B30EXno/b
2vifWKAxVdv/aoLW+QvQunzLAHTtm/ji/9UcTG7Hz5KIQZERhoijmX7hSNbZJsuRo2SG6iFcAPuI
X1NfD2ehzLA285ds5Tl+dcKWE+PeZCjXuiI7Lo8thtnl3uKa/fqSUtj10DXOYfkm/kNaBQi3K1Ok
wZj7tNyz1L2mp5BpYIv618Nf31sey3C7sf7669sdSvu+stJz45kZU3y/5ooNdt1ZRrfiFW+xsePE
NIQ1KRPHyU9gNnFEqaCu38b8rJ4ENZ4Qqt3AQcWMyerq0AQ6vW25/g0y0ngwbG0jYy0+Z6xBt67r
fg745vbg52L70uTtgRZ2MA65w2JN3bShh0nUz14MyjiBIo8uO2fe7yOmuuV99EIiOh32OxYJ1cnM
9AqYGTd/+3KsrDfsBPq2ncerRxHkyonZfGVzf5O1bncyWnzBsEsYyRfjabnJHBuYr08Rr213FwRw
tv+BQ8O9mTSn5YYVK3vq5a6j99WBBqdtmUftJhxY2n29jOW1zOr1LfeWG15Ht2t1eU9HBpK74oF8
3SyPdWW9AXHYHQqaAg41ncWO4pgkDvzLMquPPu7hLN7aGuMYy/dxvuINaTFxc6NbcmOUyXCgh4Ki
0byKtnNHMRLLjscxEOOpHB3BLhLlrRnhknj1Scn0i/U4RMw2FxO/qokeZ0G9knK2+kF70SEHn0Ru
7aRHKc54jbSBVWqt6HxGMmyLnkmaVRKc14l500AznwTJJyMX3qpQ3dJ2BeKorIOCialgF2TQb1bV
xo+g9C/LOTosh+K03JBHQjb28Syoh0RZ+rhf4xsgTggKkSqIX25C8d/3ygkYoZE9hDOVrxMtkS5H
lZhjlZ02XP+IwMz5eueDAz0UmOMOQdJDHaNdEG8gHZjKoikr5pIpSeTN4kmO/aTBLRl8BjUV1yg7
GewOLNzV72dj86KifXmm3f4a29dwJA+vW4chsbGU6/29jXdmZ3ievjUG82O5MprMNLh6ez2D4U6e
II6rku8ZMEVFkDKvkgqeHZCR5brlTj7HUj0Aj1neBifF/KhX1cPf/u2FNHg/Qi/ed2GjEYgAm4SP
n5OAulnuLcemkxOD/32YIpSs9L5w0HLXuTUER1toPxvgqTstv7jtjAbX+cFatgFTypi5XVtDewkn
CPdzyEUt02QLIaimGbOPqYTvq2/YmOFODx51Fs3wBMpyonIxiKn1Y9iSikNTjrvRDEmIdSQKpBfO
JzfbI8u6R1OxdpbLuru0jpsRvDsfN576JWcMMKqBb4GHgG1ug1/PMgABxM2mHph2ejoQJkPiLbZN
bZ0VnCk69SUEKWM75dF7bo4dPrqqO5lNwFpljH5EE7+g5RDMW1RUdpPCP6SDcDetQypBG1os2Nm4
ZxhHZEHdCMv8c295DLvdgFMi+ViOfr9um1Ndp5wN6DLMt4NLMVtM38YmdBhRwkgAn2wR4AX/Pmz9
Brzn75eUYveuB1Is6hy0PASyulvZhH2x8r4TEZBkGtSexs+GE242m+WZwn2W2DsdmhMLPs7ld+H3
Xbv21mXvDoxTsR4ZafkWFMLaUt7YndIAFHhkHnvoNdkKqyC5GqzZ6Hx0xyXRcBtXnCGYtkysz1iR
Wv5dYFTkypZ3lpkZRKazFDgaJid6culJpqGD7AVOCSYBGx3aM+PD/z71FrF+Jiid/D4v+7HWrcOc
vZwHEvGgG5W2ZzR3r4GwkDEATbuqbkiFtBg9GY/CkEjXLAkYpCCxbfRZIBePjHrgaV4005WAy0VP
bqChOkfdsxKDlCXgHTbCUChLPg7G46zadM7Vy5eh2f+s9RLmcAxVb1J/1QI9cjzr15QiSpTkQ84y
1tMzSjIu/pMTEVcZE5VpWu4uN4x5OFWqG88kvhy6nDYblOH1CFpvFU8C57VthYqkUeKGQZCc9YxW
VKPPMeO71bbUSohqHT4bt4CAWkxEH8Yad06YE1MEc0GAIYyTU42nwcqDk444imNLd3d2mlM232/q
ziq3te/fF7Ih7oxol5e4uqykLY+eR0GNqa4Fy2OTW1Gtnumk6SXneQq6p71ByBcu0nhyWAsbyGB1
vA+DCtWPOIJws5uBvrKDlON86rUBYQx0+hBCs0raidi/5dDDkhpH3/QoVbUj+FHacE6w9p0DXGs1
FEQ2xcZYhTs3KjV9vXw+eaP/+aSWL2MWQnvLG082JYjdTEFV1D+MkzoT29QjgNLoa0JPq66zMjYV
m6zmEFhuGGPRCFYVz70iRgm17MnUAma5KdQ9v8rZkxEI8kKdzcDvb4A6wsDS5dmvZpTX3KvkxTQE
5y9GR6mJaNM2xkNS4mEbveEdpye+JmauVTa8iKh8n1oWb5Zs0rXUepxFk055JKgDXP55FRh7Q1o6
A27vJMJqG47yOXPY+Idun6xT+TKlWbt1+vDSaIwTqELY+oE6pDXOLzFED+aIL/ngwglnOBxrNGf7
8fTDySrkHQ4PDkZyCeKmCx0GfpBfe98298zZadsQwTNxlktHy8fBtawdpK3P1sQnPs3OsQ/N7Tig
JXeGmJ8bUuqYrXHXzwml8k397GJuW4vs2etGejOx51kTKBGRke6mvJP0rnfbpvpFF+WgOgfevBKO
EJTKLTn7ZIv/ltrQIj/QbTSg6yNGs2I8ZLWlEmldh5Ep25Rtqa4D7xXMOmaYtXPsSgXEIGN/GOko
vatj9ykvphN/sxfn1TUE4r9yOnX1Cbi0zAMtF8jfqsIK5GmY9lvCy+0GpyTKuZ1/E6YyEwrMKuM8
Gs8t1yR/0D9dm1lckGkfyqW0GzKSbg1D+3BGJSCtmKD+/DQG/i+wahhGRsa9h60bVfRjFwPhBzW1
COBjbnOIoWUJg3doOeiM6DxWDM3Z1tJhBy1Zz9/G1vo+TdK4H2LKdSsTWxazVhe76Xka32qnjME9
NuhKAl/NApr2vKvZWsXRlhNvbxC+YzA42R0zF89LMJjnEMGsOzcHSJ0KEFSmhVegz72jBVYLIove
oTWje2DkVdPykQwdzm0mYJrjwFDtoiezxvvHLwHBMrpWVp2fHAdImYVNmQyt25C1cK/EMO+xDRfg
jhjBwiva8xKg/+Gqa5B5NzmS18bWhje/77AoxPqzdPCkJ+6DdKr8YJf+a0p6g02MfVswSVwhnSIE
E1RLky2wRnnTu4hGJIy9asIxZfkdLsLgNcNirQW80uFbH92nrjjHKIRrznQMS+KGduYpfqLQB1wL
keyZ3CwmifKuswyaFVK4X7bk6SN608YR7ZvHfzLBkUP8zqlitI7Eg3sYVptqTi6dk7EkbauY8QG0
GWkxgTSH+0n13XkTkKiGgcnoBD/bqOFESPMx/Gwv3VOare81fQSsIw9j6F6HpAw4irF0Z7kNjITW
9w4syh4LL6n/ICXt6OwJA4KGCb1pE0foerJcJdDCZT48lrnzU9OwC1ObiHLv7ywS3FFQvkRj8SOK
mRfM0u/XNbLvqueDYQIa/2CsoxPm6F8N3c5+GJ37PtQMvNku73yj/94EBnsoz2FogFVwihw65RGb
pyrH68lCO8jH/FTVLnumSW3XhjFJdjaXDbZYThWGzNF5wtfN8qSvL4vlT5Zqabk8+Ldv/y8fy0Vz
E2gVcXO4sharo2ihM6orrkEHNrtl9fVyI/66t3wplX/997dd1ow7M/BumrBoTph1mtNyr3P16hjp
EZkE90bL2TMsDy83uXrW11O/HlvuuW7L6u3/+e2vH0Pr75+/bHpMB96brx8E6io6TowXl4e+nvhP
f8HXzxlSyk9Xs60MHctLW75VsnLehxlIKHL0W3j1L4m6xgm1jO/xxm3SxsbPvuy2lweXm6/nfD1W
Tmp3//X1357jDXC6Cq17zVy4n19P+9vPS5cNw9/+LFWMSGp/va6iZ4y2/v3Mf/vK+gBnduoX458n
LX808/WONsUElHeDd6eU3p3hR3JHVydRYfzi/3TjqgXX8lg9wU+QIYwtsay1hkrJKF/f//31v/+e
/ddPWZ6fNnHOcJBiWLKPIWtyXp3LpGfQIeovW2EKw1J5Xe7ONiXh3Vhra3ISrA1Vkmy593UjlLL5
9aVeq8Ss1xy+HlruFRowVrcd5XpRQb++u/z5f/cYR4ygxOOvH//1HD0I7quqnHc6zROnOB+4aYpf
Gka5bV9p/v7/tPLoo8j9/4THza/sXb43v/5Zevz9Z/4oj57zD52uOHQ9ov8WzXVQAf4oj3yLdBhX
WHdpuzPBMnyxF3wLTgMbNdvxdEIFX+wF/x+2bRgs1l3H/C/uziNJclxrs1vpDfAZNci2th64FiEz
Uk9oKSqptebq+wCeVYwOyxq86T+hAaB0pwBw7yc8y9St/ybwaIu3nnY+uAsDUzsd3z1prPcm7pgm
Q5TQodanIS2B2RETX4xBKud5F6DIAYEap92HKNtuEJXz4+qiYe02xvAfjQEB5hz75k3YMhl1jDzc
JiD954TMS4n4wG5ORX0FMZBtkGWIun3VduF1KKK97iFYWKVkTcfS7K5tjpYqnl19yyBCC2F3kwHu
HKSuWtftr7GH8xneQ/rOqKNvuu96x1a40nU3P0s8ROyiQ5tC7omYtIOQkrbT5V9pmS9Hu5VGffxE
bF9xvivaz0DXHoCYx6gtMj7PvtoaiMnA7o8wCbrdPLve1o/Ex9nSw30aBQ8eM/c90aMUZBKy30jl
VMxZgH8WzpHJqPNSJtkVTyGA/L3ToQUaLVdSgsdisY+ViMlEG06wnz1/4+XT2YMcRKihqw92mz6Z
YfgVbVPjxYuBlqXeXZDkzYU4jrHV5/d9SShIE+DHuwgtM8tbsHJPhEB7XYomhPqXBa0gD31gBJad
F5Rzqv1kp+kLGOUvcYWgyz2UJ+K6Hc4pjW38BasNiX1RPRiZCV8G+0DSEO2O/BW9TRt/BX8WhzAT
khT1sDInszhD79qDVMz9rjrkOTlstzvwDP1Kx7KEhYoqTpN0L1VYWRvX4N4fdLP7mJswSpepRfN8
CRmXYdrqhT8dXNkYh6MQZkTmMxnzZydFMtf302g39hEMUOwAD49Raj40KahLPUx/zTbwF3GBCYoo
PfoB9z1pfXAw74MAzLdAuXHbNvMVIB3JtqT+aUh/b6eeBVQ6F75Zkj9FnMi1GALForsnHEq21zSf
+YASCBZ3wdDfo7wOoX4qXoa4i7dxoHtbdCO204iNYJYWcGrC9px64bPp5XflTMof7foqf6rq9DLR
p6JtFqT7JOGmINnw1XeD81y5D+RYlzI9ZxZwoDllDA9HU5SAndD4E16RfURNbSuTat20rayIMA9s
oF0utFOvQ3aJEQqugke6m8fJAqgqmHqAfnrPFcN4cXBObntEvGBZH/JBIqVrwjC9HmL3nJ2sUHKL
JUy9R8V96MKSmRi8rwqQfDmOYJBrceorVM58qZ6CR9IuzBEuNCarQLIawpQAo76pYN7HSfie7CDU
qo6ZW6TnvxLvnY8wQjuSHCbt+Bigv9eFUiG9Ee797L30TTs+EtC/y3UXCE714mpz904LsoNPvKzA
NP4j9Pv9NMa/gEwEeV6cs9EBiLHALHG6+rF1/VMyv4AZbffALjp0x7z3xG1Fhr4dHADEEJqY2BoZ
bN0HKUbS984NUiwvLIh6Sc40UtS1D/jDho7BpyZthvhcfW8yYHLOg5VF3QXQ4oPgo3MAJgCkPV5g
CDKpw/Hw0zzSoYc6NkrSNtIk9juIBOQ8vomb7tIW1tYQTbML3BIkLBHM/ejWz/WcTXfWgqWJ2QHK
q7s53EdW0eyLuLKJrqAla6A2vAzZO6/27VMO4URH4RZqBQqUuJUvBzvSH8nd+wdclscaUeUAF8Ey
qgkvRsULTrhoS3f5L6wdjCN57OIwR4jUxxctJ5w8wnpITsNMZEEiwzUI4caTqDH28OfxYZifTSu5
doVB9teK3G2VBzsv0H8k8RDjPuF8BBv2EofQhgbTFlsiDe7Vhf53TabBOBdQaQYvDw9MbnvAq2V/
rcwlP4xcALKKDekos7mCYkj3nbb8HMBXYssFB3/6mBjMMF2DKengeEeoYt0J6sEzhvTT0TfKATsn
j35DNO7VJNN/rgA8iRwwGR9+05j6K5LmRLwyGdcGr3takCCxY2Tt0iBBpK+r0zsnQ3MxnKNz5g3H
Mh2dY+8BvBkQZNxKjNwOyAs+ziCoN7nV/jJFiwlTsCBfPNfaNc6I04aD+aQVjnMthriCgwCLI8rq
/BplPeJhCafTXJGcMHx6QFO7OGmgzKxp1q+ekTs7/gqMLAHHR7Wf3onC+uTj73q0bOFfCRFXJ3SP
7ssEzmhSzMi+Nba7Ix+O7Jy8ikYuVKlefoFcExdVycn8nXjQbldZgFm9ApmPCXPxLlfmBaQeUja3
Yh27Z6/76PglUhCu9b4EGbXT+ug0I7yERKj5PAFcuaA4jI2ndXGxnrioUgGv72JrRM26hNx0uQy/
codEOBx8WKLJ5yGjFQ4TEr/9Ah4EIyt9tp/Cwka51F/us04K9yNtT9IED7heTMdRW+7rSbc2/6PH
jcK1cAf+d80uSaNsvv0sX48bb/v8HjeqtLRteT5qOa6BfjHD0H8y1v5/6GR1YYHEAnSkv3JDNv6j
G8h16balk56Wo8P/9TpjbZgYIgvHsYSBntf//T8/pv8d/lX+lq9q39Rfy1lxGW8S1p5Aw8T3fYFA
imPjWvD/J6z1PKr0QOPRzeQcSMW0RznjUoFtVbq1qclVoiZaoyr/ed0k52ONmpnJo6zHU5urRSln
daac3yEw89SlvQ3vcsyeo0F0BxW3TdWctm1bQFHwpLaqUQV41aJS09nbRg3zMpQP5ARUbaVivOum
rw63brOuVqWJ4ABjyPHL0CP2uq58c9bRTqSUt5rq/rN4s83tylpN6BsYNTET07+vqzDaT7qcx2tM
6MFbDcdWhisKGYjQ1cR/VEEA1aoWQkUh1noqgw2quhBWMGR8Qe2tmiAMYiP5XpXXDded1y1vm8vT
vjrBn1a/aQsLIigtoRTELEGHEltZj6RKFiEYIWMxkQzVTCpAo4pqkcjGtYoCNfEbJH5+N/Yy+rP4
rbjdyvUuvrmpqlqo+++FEAYQF0LR2K3ALDc2+AmyhPUlsSG2lpOI0QoLJbJCTvbLHNOnxqiAw8kN
VZsq3fZTjzRWPNYB8taDek4RKWZntZrh2bW2IrDQct8MMDoCyTAuXu2riuZoP7m9GPlW/30OdShV
vR1UXiBeAZOhwRgjZ2XHJtZoqqgWMdnEc599U3jTOWzIz+UyI5jKRSGTl6pqC48op1RhiqXwlyiz
qDmpYjcjEh+iMoD9NtY9hFqYkoB7Uou+peNHhqAB8tvHJ+HNe9WOZN3vLfQ0OILg1oF9g0MIJCIh
8ek6N2udRBzAW7f4AhganIVcMDv+XbJU2k8u1AqAJZ+WuYL+IbfwwmRb+YV9ggHMyxRoMi3jwVE5
+o0AqyYDkxI3gkQuQfdXRSt+nlDJREFzqncotbE2knn/XBXpvUG71BO6r/mTG/rOoXb0e/XDgBpw
ClX00E/HITLPxy3UcHzbTWHmjxpcS3wDUUOxZ1/fr5cvDISKzVonpCSf3Tc2LapNmcmoUoojNLgX
fM3l3LqDKgZybbFhQ+vy78lzuzssc/us/gVm0vVFldTZdJDVp4nRWiIBGIx0SMEuSMVExVwzuhbk
RW2Z9w3jmqLjdGQ5Ulym8boUF2aTQpoDo5ObtAhS367LWIgSRQlPaElkFDc3LsqQ94Rp8pbYoXlS
TeoOqXZVwuyxAl8Bq5zMJVKrH6u2CA+3aiaveU4wNmqCkuG4DucrDsJzKJ8+8DAffQm8G+3lnNTl
cFwkgkKtUyXbMPemnWUn7nhDrhbtL1Xyp2oANaFS5mS79obV//S6EZ5cB5vvYqGOx4Mni6oOF/TF
8NLq4EhQoDYwxdmoYpBE9Fiy0WtRcsPC+S6TMTJDQgnSLoTZTBYA7Rq5CMG/QxDhkUbX6TP8OOS4
5EKV1iq+j9UeovMv1dT34RdvgIAZlT2PhJDIGuhRwcEKl/se8W3ci2iKws4EfAseJvU+VXYmFRX/
/rFeYRNCWeuTHkPqRT4KaOrfv/D2M62o5aljWAsn0TDPen4XIlV1WX+lqqrfW9kVALIBT1qvQfgl
I/eto8KCbQ+/XP1coUAUjlqqhrKutq4YTXSq+Iv6SfA9Nxnyv3pe1dNRooGwg30PgFoB1G5vsHyN
fZx3UPUyIOjLl1oubDt/ABriHEyJkIDc/3oRYj+9FQ7wFXVXSokmq/XhCVuF8oKWMrZMMl2rqgma
WeTNZR3ZUuxVlyHZ+zdImYp8y4Xu5Yjv1EgnZjF6WO5g+bvK7KqdkM+8OwXjJRep5B4N47aRMC7V
FhSzzFyiZdI7yVUtXBhDyDvosNQj1EWtxSGpKlEOkxTvUyXhhTykRdpM50a8GCOcC1F4KGzUC1KF
eQ4Uhn6vvQD7b8mrTPDk9Snfh7pEhKUSIaYe8Fsdnk+AYFrE6w2wwq0aXjV1+xt5I9VimT0a63lE
sK3GqSBchAF5SuJclflUh88M9lLkdLoypsfj71MPtyqt1a5xQTLoY7/3MIMTM5NLtQhD45MDKI2w
Bi+7Lj+daiEkemptU9VSgUpUUW2jVq9V1WYlYYSGlssMj0PZ9NApyBcOfSuq1lfHuRU9UENux3cP
BL92aNr6zpTeUdPMy2K2k3PW2+cSxfsdcxHUCI0UoQO0n1BbRelgLFBFw5yuvmRyKNnJgVRrFHw1
bNl4K6r1daQ9BjmQNBApZI9l1zLKTgbuKVepiqpRLSqFWJQLTfcQ9+Ljw6Dyn31UdXi2etBy656q
VVWhNnBMiBWERFsXWJiqqxzKeqQoAEJhxg4GQQxQwluy5VV6RqVT1ryLqr7Ku/z76ly+MLct1Uav
ki+qvqZoXq1+c7hkTSU5flKiYlhd1k1eXeVtw9spiDDBqUKAf9ukdDC4TtPptSOdnqoHpj3swqBr
b21qRS/XqpJaLB69k9pYldZ9VRUjmeiSoSsvt7JDqPy3IvFw+ABqY82W3a0q3lrX46ynokfUgeJk
0VatVedbT69K68avjrge680lvtll3Q5qIRHi+KRwbAqUrhZvgOpr1Zpz5Eqm0ZHEWoZNshtb8Z+q
ZDs5SDdnxjGLQZnex3Tvb8Cib6pqw39tK9HWBTNLlE1tB5+BA6riut/tLH9c3w9OgKlkTYBKXbHs
a9ZrV6VWfaRUcd1G/bQbrP/N5qrqGKEjUcp+NVonchNb9Q+ucMBRk/J/whjzg5a6LwokOeCPTrxD
DvKwUb2PoKYe8N8hLScHbUIN+VR9XdwaG6w6MVqsTTomOS5c11tyz9sh1UFUXa2+Nao6FtLT3sBX
bPSEBkAT06Zq1DUmso1/6aQQMBlg6VkHlNtrknBvo8S17OuKwL9taQ6DW9ntTfYyvkguhJjr9jTY
erLrjQYxFzVYk8O2Xo0lFWLYjCJ+v9cgZDUbegn0ER1hf9Htm6JwhLX1rWTHWE0w1T9Fsvdp5ejC
V6OqpCCc7lsm7OAsJHKpXQ2p65qrEd8UM02KlHC3QjiGshNXja7WajiqE4YthfEOQ5LmkOkwlZBI
wckRGtlxkIrLSna5t8vqHKMpoDCWiZy1qFI+tOckYczQ6H+LSSvUZ9sAuAM19x2YfH8Z5JRoXag2
lxHCDoXZmf+6JcYLfWqPXqJGR7EgtagheWnUyeel8Tzkq2R3jKwsozO5aBeAwCXOU3yCucfyn3Dk
uEr9MaqkFmpFVoUDGDhEIuIcV8nbwswiTAy8Q6C+jQo9myisvALQ34qqVS/iB/Ic/kHliBFI95lr
xPzesJlPbzdWQHu1m1qjSqAH0QpChoSsxasF5mevq2qtaotrXOk0f3J2RVEPN5loN7EL7m80blXb
ukKVJvlXoQKGUJoczav7q0rrQjEM1D1XbaoKZEzOB+QuKwFhWPrnaJl7qNxqtiDXqk3Uzmq7OBQP
HYwLeLp0uQpzzNiwuKxVTXWRkZrstbKjrQ3Z8a6bRjFBcMxb/O2rjTILqBJ+kBGwCXzxIPaeFA/H
E+BifRNhU9KWoLdAE7U7JhgRXrSi3A24x9+pRV+PeNH0Hhk8ZMRQcWPQoRZ9ThwKiL+3GySGX315
6kH6Pa3fsNzQp301EGGHbjhfMkT5RjSDb9BcBdJdq/0ikYtrXZVWIK+qoiOSnf5Hx1hNQ3jweP49
yHpfFt23AqH+1Rfh9z7/BFnt/0gCjyD9bZiWbpMd/zvIarjQggyD7LuNc4IMl/6dnbcJv+qEV3W0
1BzHdj1Cn7+DrLb9H4tssy9IzDuOy0P63wRZTct4k55n2IFfkwwA4+yNNIYnaUOvPAMqUohmEMzR
o0sQIDAa0jtpWZwKJDA3uaafl6IUhySzrnnvJftsiL96rQeQd3KNDdpzW6eOrr1eDIDmSG5hOOLJ
rGaF1pvpde/sqkExcrDhtQ8OzFUNalwHP6+vxcfWwZp2dB79CDN4plue/j6du+8Loo2lSLBCjaOZ
xJr1hczEj8IsjuAlu8csnfXnCApowUcf7VRvg8mnt2HMBYfInuDsY5Q54u5gpU/1snzUnPwTkNH4
WP4C6bYfZ0QEPTyX0MQoDrhYLUfUzPttGGTHkN3IHbtkUeLwc5aBEozF/HOypdMW8lZeYyMrDgFW
RysAxvN8CYdv06Jj7gRvvWduj1xok9wJU1xRmbFP/YKvSdbP4W4ZbfBLfvyz7j1SQFmJhj1698MO
q0X9CFrhWPL128ZI0eck7rdsMR3NCllLBDsvekRaJkJZdWMbgOI8frk99f0dajpV6LgHV8ti9A7w
iu1HZsuAOXeJOT9FYClRtnqsC9SRqtTZdXifoy3gv6DtUWyWRn/qhhKnFw252iWNiD1ULy3PwF4z
HCTF7eyz0aADXZsS5I/8nhVH2CH6aNBHMq4ZeAAEkxYmOyJW7gLgu+j1i+kjblrB0AATskeekmwS
RqaH2G36Y8g/gAQfesmT+Gpkwzt3se2DSUJ1W9jhjM0gCmX4DyBD6M2P9RiR+POyX0mK4e2Ue8y3
cB7rSG7OA8dY0uajqApyVCL3d1GGgmbpTCfLGfYTnuVnkq8oR2QlJFGnljd2etAs9EWTZdxNMbgz
OLXOoZg84xiL/MCbck8S+7sRJv0RwcSvxdIhix+FDIlmqWTwENVECUer+pZ34Aa0riCG0iYPtdGk
TJjxJZ+sOwtDaFwokedpEmjdWY0govnL16PqHOX9Zz3Olj3S4lLVztpPeJvvrMbsiBSH1849teUP
nENyGKvYDrlRWRxty5nvSNVEDGnMZx8XiV3UDMW7CPGkyEdNrm7Bx8fOyPVgJ53kBr2UgfD0tEmm
+B2KErobJfva/uHUxyLq+p3ePArE9Q+hgQwLKmBRzvstjB1SNQAMjGFL+jA9z175CWY2Xb+T7vKY
YXXjo4qCFMy3vAl+dnzAtvqC/Azy6ocYLD8BUDhYs/OXKKZ7S8evvUtGxr41KIIJ2b2dMaQFIjEG
sAMUCw4G8YzBr6qTVgPkIZ4dkoFtyBaiJPm5drzpLCpreWrGCteMotvB+mGsivp/E/vA1vGI2i9F
3u/67MRdI+HKrPWo1w2IFU//Sje8KxUrz0L2DeVA4fzkH8cxojONazo+dV2JHK3Hve2QSdBCpGsK
+zzxzDbhyQpcc4O0vHlN4/EbzpiHsu2nkyPRIYvb5luUR8tNH+fpNkPF75yY0efKjx70EuW1yBMD
2n48cnGKKy9aUNbOK2SS2GZQCN987trwoNvFdKz8fKv1wXjwNVwryuxziNMzNmCTBWMheKx1kPbJ
HrjDfJ4MZDZsXK/1oTuYtvYNK5d3aRZ9c4r4scgth3gxqJoxYEhah/Nz0s/3Eb5QewSpYV0nEnCi
oz4RoriBqT0gm9gDqG9sEO4PTo09b0mekdI9907WPEaJmV46yRYBGU1ssEB1hFGjTM7EMtuT+YQl
RwdFAT/Ur2uT2qJlYMQA/bbPbZ3c8VWd+QJiJQtDocTDnjJdGKaoEhyFp0Vzf1oMoID3G8eVq+PI
YJ6qqkXauDlGEPavblhG2GeCdP/c+o+GTRC0S3GvJ1jDu+CN4WOL9DjW1wMUEYTua0icCx9qqHcC
+pYptIcIwoIOBRxQDGgPRUvyOpOgiSqqRVtBrFj4G7ZqlKgWitCmhodrm9FNBkCxUcrnLuLZoBtF
U6XdRfJLmCzNOwvRNsARw4Es0fvSAy6BcOfD4iynqI2z02z3jwooqRaVdFm3w+jctzns3MZIL7Vz
5blCvt5xySiEn7oAc4oJJaPQmICYhPcejLizJXQGjE0V5qcm/U2Pih0DO88ufMF8uNC3ijLVSto4
pKgRFNeHPJtCGOE7L21npJTik2sSZke/5lvHLLxLrPoKjuYX8RZnr3nQphLRPq4oUwX51MUDk25s
9yytKG8DVSSD/MENTmIG9eKGC+SgCBvsfwa3yovoNsJVRQPhLclXYpJqYWyjNdkeV0ow5hPSu2Oa
i01lQ7hyVahMDcnVNMVK0/RiPwtnerHx2yQDc4lcAdnRxV4kMHRC1e5w5uX8qjNHPSCceI7HOj/o
mZRih3OQjy32bjZT7iFIIc6oJ0B5sXUqcC0DWepM62KdLqk2M+wR9UdtDipTl+ug3Yhj520ybZcK
wVcFo23iCuhUXP+1xhDWQMKbNnrG5gDn/N068Vy6ud3NcYNHNqKe89bGYgd+AAoe9uhO1THH0lLN
4GMZwlYLK0CyBAXNz0U6ZepxUIoBIbLY+1o3f5mzOWznsA/0IjgiyB9H36Ms+oGQkTdvazn7meQ8
yZNh2LWapwO8GrVmwriJCILcMldw/GVomC0J7Jh+b6HWoZN0sIcWrGQ726f1SEMx5DvXtCYoDpwH
kZnfZ7wd5nYKuUaVXp1G1fu8/+CNpHjebKcOc7uc9VTrNqqtDJy9jWRZeMwT8fXNyn+tqhVvjnm7
1Nvp1Ppbg/rPXv2MV0W1VeD1CyOQKZ3uMNQlOSN/5nroV5v/8Zf8ef0fN31zZFUVuQ0xxutRl2Bg
XiMyBxsyia5I404heRDjiJFYc1Irgtmo8JeV2+RhjIIrYj8RqWcWTv5B7yde+ch5EWSRDyG0cXJQ
HhniPxexYI+QfEmQGjNwUyMiMaKZDI8OACNhGQ3pIma/8iiqrhZGVAynJsBdwRiM5lRlXrfDpaTf
2Pjnwko52DYAxao1dZCdWPySegKQmOH6ozKPc4Fl/IagVrODp/EockItMk+rmCMqTauqU6zz5K51
1ajJJ1+V3uxSSub7QNpTk2kFtWhkiE+VzDSZdnbCOECRUNRB0Hvy560qAuQN5q06Pd4utKriq9bR
sz4XDgMSlW+bfd9C47X+4t5SqKC0+kTLzt0geQ2J52v7KTU/xEP0LTTxblIparXo5HuZMBjeOIGf
7M05+14AqvITOHD6AujLhg7W+v0pkl8MYzIvHSrVlVfhXVBiOyJfR6v7mY9aflYHXLPhSFkhgyzO
bjz+XIDM1HngbdTvCAiDBvWYHt7yc/j2ijP7rddnyh5zmJH7W/9FNL4Zn6vkeO4BgAscJDBVnp+R
0ufBwBC1WvPnKtvdWNlnjDqdvY4x04KOGlFMXZvq4+yJM7qm76YmOTIkQBQcEfo8gdQ8SRCM2deo
xsYGENZMIMBzoxalnXSYtQ7qEtR14UMwnTusO6wCiLJtPd82lOQkdT9Vtej7H4kF3nMqS/hMpYQA
qbP0Mr40yPNpa8YwvWlb5KcKgnIGNW2Egp+7xXZ2ugJimi7sk0pvq0TmKKOgPAu/qiiHvS3vqroT
rTr0P1W1AtTEX9kACY201c6JIEFCukYcQKUwPbQxENVEK4u/TN0t9VgDSLUwMANYSRpd/Rq1Ti0U
q2qtqrW3B/of4tWbqtp4/WPWfd8cCibjxNjjXr1y6llTF6OqNwzFWlelW+MSQ+nWSbrc7leo9e5J
X5wb9kKdlrkmb7IqTupVuxXV+62uhpHf3y/gDbexXnJYFd52Ypyo+f37NQMcaeDR9uo1IWyCg0mI
MTletdXRJ+R3Ktso0nFmYJhwKwbyax5vAxXG7+SHQT2pqrQu1rYZCcbDDCKhMtAolO+d+sXrAjlA
unxV99XoRBVvV1+hGeLAsyy7DHem6bGFWXlwJ5S5UFeDde3a3z11IagimQD7zurP9uWHS5XW/35t
E0AKtkWICMO6sTrlWl33VaX1Nq4r1uO92TcuPuA73vIN469RH85eQA1Cbpa6evP4x9Puquq3i18q
YsuxNiK9Lr/e6p6uzxaC0aGmFWf1jMXQKWZeJe5B1PcMZdRT++eiOsTtUzWVc3siz71TiACFRFDf
ElVVJdW2VtfE9n+1ndp4DH6MRlNgVPg3f3FQD+j6+gWefIxvD7Nq9TFGl0y0v3dQpdtWqvi2rna6
HfXVVm9P8HYvtB0waXDfG4uebNVnRnUjqqT2/VPbuolaa6pRoCquC3U/1qoqqf3+9aiVCr2vu6gN
35zqT21vjvrmTKH84ONT2uBZwRxdDu2JJFhDvRxvaA/ZGarS4lmYmSkwyJs1a9uS50wbVB3lA4pv
ESPrpq/WqCLyBMMGfC6fZPlEI+6OWsb6oryq34rqvXrVqupqe/We/d4TbNUUZ9s+XQxCegyO6x/Y
0rmmbj9lC1QmN8RWqaj8Y1cTfPPHD3iwWVu97fUPfE4QeZgq8UxcuMRFCy8GXEfOdm3p6KW785fC
LlBltbQPJtSWJ8gh9c4Mhpc0QbusbCZ/rydpdI4xutFd510xJSY/MCCo12bVHSoBmHuHXXLO7fxu
ETHhRuIk22iGfe8NeX0cBdE6EE1IJsk5+NsffPucYDuNDDuTqiWfdp4igKruVXW06+ItPufW5a69
8brln9pU160OezvDn7a5nWFMffRojroeMfXj1VQLT727ax0DYCYxSh5KNaq6gmjcGv+4/s3uMHPm
nZDgUo1EEVEb+X3LPVEkj2rLIa1bhAjr5xv0Q72Cfy4iFBRuHQx1jLhxEXYH89XOSOaMXU+3acOZ
GKMforjrtYobjex3YotTXHxO88w+xG1zImAnLqNuZVvmUZfB6+yPbRU/GY17503+g1UM32Ivqb56
qKGabY5HUe+8QyfhR2UGaDpItlvM0P+EDhAUm0VgmRcDP1kKLL16LB53Wqi1u7qFxAUTAap/0hHX
JM547LT+2nxFBBdUV8jIsNa8jlM8hSR/T8HYoeQ9lw2eDCg8jBHUUzgYJ4RX9a3hpFeDfvZEF/85
dQHqoo7q7DQt+Oj2/ZcwmjSwGLm5cyA4TMTZiPINRMEIhG9qT0bgA9RcfeHyYkyTRaRgfhiikCiF
i55noeNsHOAGg5Jitp8rSg5SHHY4LuhztijGtkG2L+zyp2b4j7YGQ2NBAtettF+5Ns14TyHgivbG
Js6cj5mLvqggMFdXpXiCYvgtmhEdEfigECbYt2XwCemCZy9Pdl4CJiFz+VcH8GzmdzRRu4d+BnXp
1/rBSZyDaAIsGvLiJxCuM5C7alNG03RgkowBYVo81aXuPzLv+yH8SLvopSAHCQNvMYlfG2Nmn9FZ
hrQl0Sw4wdfQu9vFldZbaGqGXoaHk5btmbYROW+jTY18A7YY9kVDZPCQT/hljWXK8JMkgg84ETOK
qMJzEXcdRNHSkLCFYTc7qyPiqRXWy1jW3tWZaxv3rGLX1O0HfwmsnRChv7c9/yWRArGp3sbPidN/
jqLkmOaT9r4ENQEGx3iPfI2/FaYPDIQpz7U3gvtiaYpDH7oyl431ahTr16JxUKoeDHyLRhvlsPrb
nCNKWS0pmsuT7aFemrd3AqXQo6sVX3rvoUBjBV1dMEOkJAiUG+JDPhvfmH0yq7Qz41C0qJkFTcDP
nQg6F4SZeg0LAGP47o4ZzE+7vOB+6t7V1oggepVu5dc/QgGVwEvHE1cgAYPPES6sd00fHiPb6M8d
DqAb60x2UdujSfDFnkK8kQmw1n1zyh/tDvuQzCVX4RvNl8Vqf+Y+lNrMcN/buPwtyHOKyoi+wzj9
nlTQEJshTS6FUyJeXKIcasbGQzcTKyffsrWb8erjpvgyZsadGJmEodx3KMfwbkJH+jTidjuhPAYu
swyPc/9XKOLiKR3Tn+DmkI71qn3SlCTnOowCG1wE3PHF7PXvi4trIV+KlAgC4hR0Q19SUuMbE4GY
fVPXn9Egt/cxWOuthjfI0KKOI7PbaR99W0DRb3ypsVOiRtEE9ufyYJZoqKRu+xW0bH9I5s/hKBBN
6cw7dzS/al7vo2EUE78d9jqaz9WPonai50TPmw3gnAlb2oZgE2aEg9U0d8Jruq3hjl9M4fKQECOe
Y2StfU38MAKMBgctTx+R+CKUaOGeTQ4ftXnxfg7tfGegFbyHSJttNUTo/ZYvhqnzzCao5Q4yl5hV
yNtWlf8zJ9SWTxguBPNyB+HuWdSoGAIB3gtxTpE7SY3skx/TG+KljWkNttON9uJhbUKkFD0Q4p4Q
yI4Il0AUzYD4xw90f+hAY4xci3PIfdzP9UuJpcUPyIBown8aC0TI4RzgLZwF2HfzR2oGAlLJgJgo
p9uF80fTGT75Y64dshk7K5OPPwPMp9zJr+PEh9TSlhL0IhYeng2C1UAhfNPblsVFOx8Hp9QvdfAJ
ubkdEiZ7K28/2gym0MURI0I25tVrtJQgSPBsBkjUNAFk6b5rd+NSXbFWIEgOzh7nbePeA/RvN9X0
YE9asIvhVUO4oF/KQ+gYiBHOd4xnNvXQ/LJL20WPTLKWY5jSlXccrDRnBm9vO3spzp2EIeVjX5xr
mxmha9o9CU3e8rA0/E1mziPG1ej01ON4H1RwTj2SzIeKpE3sV1AVenh2WC8QX0Hj6Rj1I/lsAruI
7oKQXIRNUnayu53nf6k6cqZmQyoINY9fWtj9CHH8RDDkeRgthHDKIeeFMg+SNL2NMAkq8N66txbz
A34ZEFXnNL32mnWx5m91W2kPmbnwuETZ/ahpKNTkCbQBQUDFGbDpSWw4cnws+TRsRA61dxhwvOia
9uqFAhVz4v2f+D5eXR+afKjzoBaYHfQWHyvTgK2LuvY7IvO7Li/jo84/tkstHw5hGn1NjPIh8UoM
hdpRuumUC+7o5r2pDU9Ll1wxYG528DW/M2NG0JhgrR/fkxQ34T8jVURaj0RoEN6brllt+9p7QNMq
RhQNK65+MMhWudOzEzvRscrQDrbL5QRa2L9ejIpc8MTreNW1D5nBvxsSpt/4gWtvrfiTDgF4n30L
ArL6OJZkhylhYA2F9BTPHwcdvNigPddZGl9w9n2eZutIYi7FE/NA8MjCAXC+81Hx3Naev29nmb2Z
+q9kt3lBcSTelHauneDGb53c+JDOUfccIn+8MfHC8KIRogv/EFalh8afkquhIxumBfumuhun1kd9
GXsJ9L7RY1v2plsAY56QIctLNI2ldq+OPB0Z5awwN0noPM2oqPMZt9IdPdTFhO2+HTPG44OT7gsT
T4eqy6d9gNHbbljilx4j7M2cu4yma0zuZ+zJoFW14d7UXAZpdY1p15NYsocUo46t+GrhzLSdrYHQ
llnvrWiZ9ro7ycAPbnsFriOIcmLgU0+ILvZxf3UGU99W6dXWPs9jKo6hNfLWZzAwhrj9soyAL4EE
vp9m7SlusbPD4G7EPaw0pXM3BjtS8MtzvqDchKFbdR21zIBGDTvfmvLsFA/jRxgnJ0MU9blLmglM
P1D2yDoHAmmS0ov6s+/OOzgODJjjSGwm7Snq8bRi3FRhdW8Z1fIusQ5EhrMIbwWUCB6EFkwPwVgf
/JTkExY/iJ/N34i04UvkRD+rYrmbLBHsydfyT8TGITqXIly4QcPjkuu7yoIkzoepjXGymTo6VKje
mzBtGGBWy4VeiUww3ugovs6bIG8/D6AvdqFTffHA6fm9QBoKvQHfj37lc/oFpAlQSOISeBZ178zZ
8g+RMzinKfS+48H53sHRdQ8gBvMz6FCHNpsYJhnOSyQ+5cx/SEejeNZklbvHlusud+6F9lWEUX3E
YeSSz9pVG5fxbpS5qhm/shbrZlT4GYrxNS2LNHoXD+1VlIs4CykUlqJ9Ec98lGuzznazIcj6jsPW
6CVZ5sm0rOQ8jv1Hb/Z+NWh5Qs5GfP//cXcezY0jaRr+L3vHBICEPeyFBJ1IUZStEi+IkqoE700C
+PX7JKtnuqd3YyP2uodSyZCES/OZ1yiu/BjP9yMwgKxFAdXxwEviNyljLDP9bAAtqV18Ew2E2WEv
9sz2YLoDLofpAPt7Qg+z8+0TyQU5QzFSXb6beFT73Kusrfa9lCaBeuVXRzOhmV54B3ZD6zlhdXC9
Ayv6a4G/gEOZ6qi3l2zS/W1eyM9lsL7CMkStAQhQkgIfKiyMnhHCggK0T5Fy3TZpFThK+Q7M/XyQ
YXjWu9FcRc3BVb3ChH7ngif3DknaNtBjTak36QnKcWoFYvETnbwM03TnEwcRVeW7pZvxaQ0jxr2P
FoWWIao1DSMmP/p+SgvrsVgCQC80QuO9r8Xv5dyeOztqz/hyASWJW+0hj4wtdI6tg3DjGVHOleHp
5TlLpq2FwoXZyWadzt61KEwahAJB4trxGka/9xojPzYTAUxh/ZQifVgZ1s4a+zwYxFRTjO1QqHDk
KS+XTURbMkgd821ujJ+4W+dBjdYkwhMoH9S2KNZ5ke5IG743FXJkA5iDXHc6VMCUkLpk+zQWMMxl
u8Ns20LmbTNx/nfmMrxKQAt3ZXoZdKEidHw5MRX5URbuyU0oAGEog9TlDMpiMOzxCNTbWY3RAYRz
d5Rmv5wxxn4GZPtpe7b8Xnn+twan01Un8p9JqjnoruKzSri7nwTjC+eoNrPNt7x1v3Uge2iQGps+
cjC6KdH4L0W51vpObvUJXBKmUXujxHyytwokCqQdFDmS9AtgpzTRXkuIvygUIyCPcAayL1TRS2P5
hqZ7s9GnfBt7PEvHThk5FUbR7YwB2zTEW4d4oJ3RV/AApq2r6m42Yogc4iwFbmaNyBFBm0ecfycU
OxHzl2YOYBajob0DaWPIp3LVOtg9JRaBjjkhlIT8pRe4baptxujRZL/Zaq6kD5Oz5WZgvgycqClv
AlYxcE41ocDb4cB2BiB5ajoPjRvMjobYzTaS6mfO7n/X4lAlsxr9m74GWY3ywSb3TpmOjVAy9Pa3
gnQpjWjlQ0Xy1nbb5usQCNsyoqvn6X2xF4mN8gptsanF3xnjlDFA+dlaEQc/9GngTDnJBytZnnV3
tjvb2FHmIWniHAbtIuEzxAukJYssefS6XYGxHSTFeT936WPh4FgZ+9OBSV1t0jDhVHr3Af2VcOtN
Qls7jr5263Z8TCEx2yHgrdiFa6i3oNN0304DsnMmHCNwaySs/lFpIwwFRHgbzvmbngqWeTYtGTva
DlN3uiOIIuNz8jTJ7s1LnmKrf0v7CnehCD5V5m3HMnUOPI026hBRTNeaH/HwLG8JMmxJemdA4qbH
fURUeo4Vm/8W1+jW0Pd+NMzIASguy51rNegMpVmAwDcYwcUwHsChA6cLCWaM1kRPCDMZN0YjoxvX
jTb7+Kdlv3AK/4A2sVOneEid4WpT5UJaM39tJ0k1bO73dh/t/AKVDw9SEHo03/Gp3Y6uf0r8bWSL
Icia3j5+NY2W3YVhxBW43pNJCrISEaKJVoThWRgJBD54pLUNv4xdOIq6+DxULqrbE5ZdFIbB4LUD
28DwupjD98KIzHPF3XtAYfusT6jYOFPlUgUpuw2g6HLrt+I59VQP1nGjwOhVDWJ+GJqq3XYGeqFJ
M9WrUhjRBnNmDJKM/v+37AKZqQeE9n+BBP9oZzjQP/8NE/z7TX8V7HJd9LV0S78pdv0LE+z6/7DQ
yxK+bbMJYob8L0iw8P/hgt4FkIwml5LzQq3hn7oL7j8QSgDZ69iu5eru/02w6++AYI6vO56ue+CP
fTZ362+A4FIfEA6NM0zFlkEGA+gq8j2IqHTks1krkMYxsyDLqTWhgEPBaZLhXZ6RpngNetKz89OP
i5NV9kw03HL+civ/EIn4qyiEwVXWVT5HVXn4+Z//gQqEEqXAgcQ2uUwPZPS/o5V7cGesgs68x5Lt
znSxGBcjgEK7RwGvB26AX/bbbOErX4w7o6CiWDui+z1i/02p4q8noZ7C308CqwdTYOUA/to0/6Zo
1tudPlJOmPZzj7SmPqJu1dSslnPNTXHDl5pKQRGJc9g6vz7Sqqw39oitpgbXg1PMQ9wyfeO5cknM
0h6bXS8p1rWeX/P+aml1SBGBc9aQhP/tyfG/nLj930/dcPDs84TlmdxMH9m3v6K9hwGp9nF2WY6E
S6YyfBtdFHwJEPd5GBXrdIKH4RVYXMapHkR6awfIMuMT8p4gJ4xYe36RE4Hl7V4v2UgMTPxhOtjl
cLx9ZldeIGTxSoP+ZTJjwII+OOExfOcmiX1a9Ee35DAk7o+9P8p9PdpkgE22i3RW54K8Z20q26wE
0bEVgG6XFKuYBiyaRDqrdrpA7Thbtl79ZFrCXIfwL7dgiAPEqCXrMvrdPlGR0FEyW3BfLLN7OG+b
UC/wIQzBuBjjvO08M2XvD2H/2cjbDvVzFGkX5NZrLFV4TV44PBkWyDwD9O0m5j5rufgcuPMKF9Or
W1crXLOawB2LHdBlkHELGFnbl3eIzDcB4tPcSfVqIIpsuhdQni6vGZJdSo0A13Ll6U4deW1k0bF2
xcaAeh3EneNB8v+OrWWyj+OGSmBotaglRV9+VBHAFyPhl0cabYYYLkrKYB5mP40a4CEFITg9WARp
vhjXPkV3mdDFL7Kj69SfuW7hrJ16GY4AEQLg9gNvn1d4nLOHmXg0ugV2xAt5iUOra5ukb+hf4MuM
VFjoz8yqSpxcEKHUfOtL48Skwh2qcV4KJNEH+osyN5iuq9EFIvYeLEpgKPvOu17WZPOSyKTGMhqy
O37utfnLcTWwwah1rbBLWc8h6eZtlmpIImvIOFFEvCBucI08+6WxSFk9V37rnPRql/GZxnyg+dkV
O8a1aISLXrv/gtA+1fnYXteuBYYYqP1MHjIrhYS5jXC2c+hXpMDLRPptsrPr7S/sjZiUSHygyUrm
hmfuD8V6WNAm67LFRH1iID0aSRIdDVcf2b1aVCQCxAffEMfcNOjqEXKM+8wqKxCTCHeTSG7dmmnd
wM13a0qmaf5qUkd2NDtexwMYZ8fzSVvaBFwJwqmm2a1cKA1SmxEzZvFoEy0mmWvOoWJKgGrCI4H0
ANw+OsOljm0LmhmSou1A0hbcriBKwJVW5fxsyQlDVZ+RmraECBjVXjL13JfR+pKI7VPZPYlUvsil
oFZpIFAK+R0Kh7OmQrwzapalVuuyJzKVOJyUs5B7KMkaUWdqt6UYdPy76gv+CialPzJhO7zHQoU7
7FllYGXNZqjUwBjdaIMp8oS2STGus7bKSZ2W93SktWTqZgmsgow88UnFJ14fbYZ5aXama9fbsPGm
wCf8GJf8LbUN+86U4sM0THyf5znbRkX12lISZOX4BdCy3mAFIA6plG/lbCPKr9mA2an4Cb2iDB26
XJ1g9CY+7oRlUrz2hcyREueNiHnvW40cq+l8HqkHA++2jFe6DR24MDMAPmG+7mV1QgwS2+WRocRj
duMITzO10TQ+SGAtNDEXebN073OwLWag5Z1aCAZxa0BzyZHcGN4Gg5XNS4G23Z5NPTA+Kj+/zose
BoifViLdNZ0Jcm1gksgELz2gBWhkYGm3MmrjHjeGj7Zgi8jy2dx4zJ1hrluWaqZz+jC6sl8TeOP/
kjG1b09k6FmY0R7fLJP2y57ip3ZijZhLlnaLs57ylGrp3jPqAdUDrq4McWswx57VjU+PZbYrEG+L
S54RAs1fVX0bpg7juOem1FVhYZAQTNXrIuOfFioMi8yuhmhqiA0ciCiFGY10/yDMDYFkssv15K3z
mgeRsr3chgl7g7mJZPS0mKgklAtTY+ygGfs/aDreVU30/TZEFslqRk/vq6uw0c1jRBaXCFVppXRI
BiA5QwggVz8n25JG9mUCwAcUyOYxpBM5uEldGLv6B9suK2pb9qaLMmM1qQeInSfni2KL/xBm47i2
SGoRgAt8tVdoxRz0BmV0odPyTpCfUmNfhLQPSiuvuAau09PJnJaedoa0vnX45LErhIfbwAwxA1on
6EtqoWpjxuUGUyD8EZfuo0d9H/cDZQoyPN9GkfBZVqxo+YGMz0PbehsqEcDRTR4npnji0GU2bnRL
cZpNyBlDE8MMqeDKDIvOUsLYhsQLjcCprmbuo7weZdt2xP+OR+erRmuhluiqxcO4gLOlz0gHQK/g
HPhbXaBCEjWfZewCjE/zdIXhQHiHnS1tRR4s3UTd555q6PqvC5TmYALQKOXI5M7wIbOHQpTXmm1V
dUJx9gxfRp2nYhcaHcZajOwNLMm6zW5Yq42DotO2z5eF1IV9J23SwNAWQPtlvU7S9KcFpwXf++a1
496GnsDCFj/2TWPzY29Gp4qtjxJLAEMFtILiSCa+G9x2bJy3SNv8+Fcad9sOD5mAWg+lC3yArNB+
Hbl6stjieosDtIlxP+lskzyT1VKYrPflmTh0oDQnCWKmbz0WgbT50E6cu+wrq4f32nLpi2g4U/an
uYJHZLC6LGn2VU4v2GU36KaGV21icM14N7BGn8ZqArFusSb7zq6I8HgdahYy5PwOpQ6Qi6glUPdM
6NGPMVG+9GxD1OozMkv4w+xCi04g3bTeJ1rysMNgIHB3YZOxJpnmzmW1AfLKzf0dghi0vEZVsKUB
yO8ZFj2ElLl2/I2bPtQi3AGz3sYx0zySzfPYL2++czcxobPIOous3CQ1jUBLdwlkgQivgdDuLScO
uq73ghYfj9UQolabt4DasvtWnBE4/ElSMjI7mSpD2Gc7cL/H2sKiaLCmb1GO+m2tllX4Vx2xD3en
reqrH7HaNYI3mmdqgFSH4oX1jHsBBAUZoRuQ1FBZPBl9VBBfCZtTSKe7GPOL9W3KmnhkR+Br133G
XIbCwyyGrxd5+kDRgoW0JxVRLDV73dvaLx9vEhqK0z5bGni0oQp11zpVNPojUOYjS3sDz/vlemyt
ts/4qRKtINj4It/Y2tB7gpYteC7N730Ll2EpVrobPXYxdD0i5XmHzgKFKauDWZC/1Fq+IE/JRZZV
tI+H+dCZrMqa7TpBBvugBwEPNI+wKGYBHWfajWkWPVSOXq5uerllV3wiwPqEbyxBGriIQLjc19T+
phFujGI5m8N7p9bbNDVgyZHVW9Mw7wb5lg3CWTXjV5gzdRYIAtTlKfp7rEmx2VMKgPwX5vGXp45f
jIBDM3fl6FIinVVgXplf07S81NpHPimpgxBgQHrbR7E3iGIdbS6GiJNdgaZiEFuxD2kt4l8pvZa0
0s1NMVjHOXGR+5l0WGaM1U6g7NtVhIiY/dyGnz9aON9qQVGNG2dpfuDRuWFSotPGTL/Fc9VUXG5h
UGK+59LArUYtxqnhvdxikNsinnZsrkaqP4aUalmN6B7pWXs1oxCAXP41DAAH2oIdzmCKiNJ7qYvk
MpXdNcXXwTF3ozudp/hVQBfFkjPB2obdGXVXajdd9nmLfV2nNzehxh4utCNCDhDNrKbasx7U6IPl
X3rNWamAO++yd5/0BugSIaSjo2w9JF+JkV3jEN0EsASPTWitJRaXlXVnzO0FzSNMfGb2P49MG89N
6nRZb9GYzq4UCP3VkmX7qAEPzH5EtOHRs3aN93BkCWjbEb4QrugFG6k1O8+5nz2WKfd6TPIrZslY
0LZrQaPegh+oS+RtE/8FjBdrZO8c+9m+3nbHRSNxNZ3hXMjkriEEJ6GAOpfaF/q416QjqqG89JMA
BX8MRjPCUi9mxCWra59kfPKj8UJXiP2ksIg/adt6VfpFlEgawr5nW+DOZy4IlVZeg0c6lQ+CgObU
ds4GOSSd4rz9wyx/DQmLxFI5xzI3L1j8admv29h3HQmrPkx8Wle8Ik8Ci1h5PQ5EMeXQPeMof4/q
EftLthC0JN9VvEAl4SX3SLoBPq5S4UBhVPfGk8t9opmTKpd9VP01a9gwb495iR+zYca0OI2WbWvH
l8jw9pqVnyRw36AZyis1fGqpZrpLRE0bNPGrbd196iGqu4nBYp1+qRSJDpFa0J4lNMHf41jtw42F
TevMaUGiDoqsuIzSO0njcaYkR3BIiDSbwy9CzavlOAMyIfQw7fyrFyPtrXHezBC/to6M8XyPaHyT
8t0l2vSEKRWm2P2p1ovkvqahpyGnT7aGea6zaHtNa96pAL/2uvcj9n3UiKtLjgcOIgSdQozkP0ub
omXKyN0+4NMuiUlekgWQQBbLcWcdNJX86SpLSSo6hqFcw5w1EQ+ZFl95fyCB4IdrB4Xt4BZUqhqA
0ZGuVzaUasuglaeSziraOphvEeYRENLvesvs8LtbzadB1GPgaYQWphO+OmyQIKs0PHbRs94uYFeg
SyS7xhIoWpkzlVbjNNQ+DNaQ4mxjaP6ebi+eUP7XiJvJKpN5kGZ2tvU/gCT2u3Bk1gxRuJ1GHSzi
UJ7YrE+RRyTWLfnBjGS58duFyW4D50pKLJErY/6BX5dHSBG+uO54aMbUXdFrVurq/TOTEf0WJX7y
W0hvglwcVJWGjFNZIPkG468KUixnuQ5lhSYQOZGXMo8rfTMWngHP0znf6Ch/frnJ9+k3doo06Q3U
UZUENzk0XUaAAFx7XyVlvLWa8VWoQ99OIjQJVvY3RsTtl9gooSzpGsnmJpgHT/8BQz5nqysf2JFA
7M61exoJwqXSfKMdDIo2cPuigzhPcnpbf/7q90t+gx5NBY69/ek3dUE3EzLgEOfEZiIE/NfH3L77
88V//uEGoPwbC+L21z9/9xeY5p+Yyz8/4X/63d8+NSlKKlVUav64PETuAS+NNzXHP49zO73OdcOg
7zMMlhQh4/YFrQvA9nNF1VADUnH78AymefHXm+L/rNBABNfRzHdQCGlpO1oGwbqw0o3RCmgkNxC7
GGHhHm/49dvPkes8DrXX4PQLpB8YormT2PY1fTlA7b8OPeqy3EuJRE5UQxIMp3Ue5w4COxY2bHRl
HXivqNjcfnn70jR5HNAX0DB9Q26GKhgmbWGGWm03uXdRnnp3t+9YTrH7AlyLOqext43u0td4PVYz
rFKtReM5piBzF84jDSsfFrRDhtm1zWdG6FuHJByHCCoQJCuyL7fYOEaBJ1ZOP0fq6Y55i3WjTipS
aLKg21HuK3/ch7FYdk4J4iWxaqAqvqXMtfyfw7xJZ3HXtnMTRKnXIblAhxoswcZ2Cmdjpck9VOq3
8uDbC1ZaepjtGgS15zBUMYhWb/Fusvr4bHcgieNSE+zRJv6xnmDSJwQQHVnnaL+k2fgI9sldGV15
1oAmrsvWp+lcbdzkFZzOHZwtbS1CbM9C6RVBh2H8XnjaFqnF+4xOK7p9WKe7zmcXZpdagNE08DFC
f2chpaGraWaYgg/YQCiTrge0Eh/FEMFaxlJCq4b9MpjPgweyR+YJitWNV26F8H6Zs/Xpla4F7U1z
qTsVP/2OFnPX9J9NsRuncdpMDW7fml3vqqS/2Olw7oC+swZOpwhwNG5gLLwNRP96sLwDbYL7spdA
5QC6lkJO9JR+QvUen7quExthhRrZnbtpYk7ZYUB4ubuvQiM/TLYU6z6lgZmL6mEqXFwfDCLAGRRr
0SYwwmsj2xcp2HCnK1c2wjfUdtwyMNv4aSoch6Als466rSBqORikyILiH3dpuZbeMyKgJrHA/N2M
QT+Vo6jpEyAn53XYWvgCdntkUfMtgM0WmrF3U+issjG2uAtiatW7HC96Rz8RoGeHWx9KgutqFPNh
zGmcKz1+qrcY/I1XAKMhFZgxkP6zCVAAmrWJQvwIFCWTp7oX3qavPfSIy2ZfCw+VCIcksw77n5wB
+QrI0F0m6qOdRUE5onTb4KhOahV7K23eWXp8lyGAHURx23MaKZTd7LBESf+S+mZ1zhb3hCVmGdZK
gLH6QT0O23TL24x6bx/8xg3EiJ7i0NWfpIagjc2rxda4y4jEygae1xBmNWkMNcS05VBNsqGcigtp
ZBxj3fPOGILcM4BU11FvuIXJ1tTHPTIngSvBV9gdwLXBNq6enSuytPWgyxD4qUYnrzMwJRTyzenj
C2WEVyf0doNgsXDi5lI5/n1huMrgolq3Xki8mjx0mpxftE7/IHGlpOIAmdWqb0Y8xKAEhkvdTdSy
EEbMrXpcA6nxDqXffOQy3RvSjzH+AzVACfWMtosyE0Q4pW/p1EeozY3ig9LQR7yk96MhjlruMBjK
s3MGQAa4KqJPYsiEzbjeeV14wkKedQYoejlpj12RITyCE2bXRQzbkKKNcS4nELO9Q7kqcuSyKnVU
NojL923jfpsnN38wbW+rqnOlA+2/qZpfhQ9dTuW8C5CwrKSKUICQCv0EuwPky4IldC6tAPrXDGI7
m/FLXxf3fjqlq3lQtUcsKOQ43s8ptsILC7dIMtT+/YWJmofYEHoHD2wWSERc9SROfAN6zt1oIWPJ
CcR2t8N4Qz+VeRrfm3I+pJOWHPoiu4BTr1k7jWEDvKc9PorRsn9Ls6TOuIWzdtF7n2IT2oCbfnbe
bMt+BSDshWQvVTdutKFe96Z8m2f/QiQXQLLHxtW2Zwyhd0vS/QiXe7tIX5rK2rHUvSRSrseF2h/I
cZfmHvpy5rd+pN7b2PveEQBiYKub01qM+LvZ0GWzKsK4QzTPdSFXNa2gcN73CaBmWgVpSI5Y0OuL
E3Nt1uOL5TnBYroXPSTFwSZy7dnTI1KMnwI72SSszjNqIt4AbY8ovgEQpbwjMphujZfvJPLcugV5
Mp6oTTT46vaFf8LU/sNStQyNCiOldTolGmgKUNDheenM+7qqX3rHuJaF+UBvy1l1/SEciw/gZXtb
DWm0XLYnMObxqUcZWutC+vcomYzFqa8rdst3Azz+5IJzq9sHzxL3cZO9QAgnpauq+3QMrNH8iKHM
Inja7kvdeJOR+eg6cJzBbdgCzZrasRt0eQjLuzg5T11zzNKIPsCwB8Vzp+550Vb7ZDG/G1N9wcXg
ZCbywXSoH9guhfalMu8q8KRJXjy6en5qI2I1dIDx+IvSDMQp6BcCcspUVroEXe4+CXIuHEMGmDyo
G8QTkOv2DYPnY0E9orSsN/Vo1Eclrtw3rGwelTGzvU+97xY+bmTs9QoBgffQcz6nxn3pAstHNWya
XFCYyXqY6veZOSSXBYHWVzuMP+zO2fteFIS5TccrTvBjB3C8OHe1hu2eMQRGpiSALHlPDX6FvdTW
owQ+TP1Bm67TPFaBoHSa4+cCPjMAv/6DesrT/DRHOTmjjkciFU8LJtQqV5DbxX/SCjoULEv9Ls8b
UtXjogFnwgdlO+esbIn72HkAlJborq8uHkWdvGsPdtpctXRYKCZpPzqlbpNSWbI85HNBcqQgBnEs
0uxde99P5klqWPqC064BNWdPiHj/oib2jVAFRGD92SZHL2UYlmxXsNS9w1wZGfozx6lA0yCfqIt2
x2VpcJA1AGz7mfc4U+Bw8bQiw5Z7ACRiU2YpvAzDvVgzKJ2BVJKiaHECBwmpzrLB6jZ7JYOhMZml
dexTz92U+Zm4Ogpm7K2xjgyvzdT8qtHxcfrORyc+cgLd2DSFZh/xB9mndclqUPaqywTSyJs+uqz5
cDp2/dJiEOoZLVabonJ9wnBpY1DlxrgVZrd7mjr5FY91scPNbt3ZZrgKy5o0yo7epcZYk6C6w5jw
ABvmjdTGKCg8ewn0oUeq2427FY/joLnpq5jJj5oCj9/JIr2IQRlraIysijZ/s0BCHx2DynGqPVHh
fnQ0AREZv0vbmajRmhlPHhSakRpPM0GSqrxkAfgHCsqkgzFW0fMAolbTcYrJoGmE6adhhG92hKZX
X4/vQymiLfUlnKLA9yoNnRjIipFcqmp5B0ImMUtlTwfNdbJksbM1dmzL2mloL4LxpMOWFt8Gn8Jp
JhzUoBIFlFI0pMG+B9fJmJfD+xzHW8S1aWpV4CQXgA/rEvAZ/snck7x51cb53kni10IHR2iiOTIv
QIl7ORxT095JB22R2XzIQuomrh7VtPAAw8fk0BZ+KL5PXSWw6XWtwMa+NLZ/kYX3alGTE9mHtRBf
E+s5LlWpuSAXzgpoL/DaZWjtLbPGHOLB6Ne2Z3w0C51X/s3gIojXobWYdODk1rHHZ53u+8qrAVv1
SNZulWNroyxvbIsyLIgwhMPU2zz2bvOPvyX4O1mE921OGT2l7+QV644BonMIh49Xn5ZgJdrUxg7Z
gXbEy+iPt5pxzWoEWES9BJGjbIKkxeFAbO7VRwy4a2VhuJ5d6Ed8HJG8+tEUZSCS12W5qM+NGry6
+V+9GFzbbgCkCBswYyXkrCZRvi0ZEm3Zi8LSVhTmqJ2hUQWczFzXsRPUfC/QT7p9r/7GvxqjeJ+R
g+QiJse8hiDVaIZNm1Kw0D8k9u/aSoj49n9Ne5esAjjOrtUYjHh6+bxfvaQ23K36Xk1Hn89JS/++
Hbu9qDBeO5rWA+vQ2qBiN/b6lzqxsp8zWpSUeRP5WIOdF2Lc9rzDAGDPj2PhU8IpmTi7Gns79Qp1
PHhSd8iABepc7a7JN0sRXkXi79XBa6BetwugcS0yBLP6h6kpA/Vx6rzUYTV1OUik3a6dz2iwIiLb
Uu8GGvnQ0sk2CiomvLSV4VrdHnV56hb+81J9zspEzDOibtYsJBNYpSU01hBU3rB+A8dltPG7jg7Y
7BaB+l69Bo95KicfOmmLBcBS56Vd9vvlSYToXRKuQz4u80OgxfBvqGNRoWhid6t+FfHnqvP26iV1
nwTLQIait+y0+af6KB38b2FwNhTd57b9kFV5UR+pXuNX53xBRQmyGudUVr/i8z9PKuKX6oRRijuo
Q3GIe0D0rNTLJu2M2+HUxzly2PMxAkktUpQnf9mjwk70kuKIXp2K9rte0cTyyvIymRQW22i561Gv
hTGQIpnVNsFo0umIRPLlEmwLZlUqNaCZmlPv4kjX2O7ny62BX/fpF9vtizYxXAu72S5x8RKlpn/U
C30/0DE3cfyOnVRnLFGL1kuGohf392kYInmVWl+1j87oRDd7qfRkW+L560i72dutATwkPTXRD+i4
ks3GfCRb+CjGqaDh7j7cYBBWw0AdizObJMUy1RSxmherAjEJ4agL2m7GyMPqSixdEO0t4oOIymdE
A17CBfap2RvkTVJSbsjvump8VP8Kv0HCQMHEFBSsAzRkpt2yRSLS7ehgsYkAMce9IByRBXQ/Nb9v
1q09o2TVInNrU6LWEyrfCxGbLYAbiNZ9xQ/8XZSut3YarBxJGHAGo1F4RSnjOYuIhxabIrtj0m1C
M4oK+0gapx/cqbQPs9qw2tRQKwpFY6cm9vQi/eVW7vYsqulalbiBFrRFgeIDj9NQjoUU7HIsWejH
JGI/a1ay98GuYhDO6icoCs/FfOkHNMXTvLqPkHlcOaplpvcgKLoy+7TapNtUEdmjKTn/8lflVTRr
Rf4OfmKjQ26m6WJQwG2NPYDceWcmerbWQ8Su6m9lbZQnaWX4xQH9bYW1XfCXYH/Htc0a9Oc6p6ZN
M+0aVsizLQ1ye6pJUUVhgl4Puc6tOUnsvC9dagc4X+drE1zfqg/FbgkRdvNztmFEZVaznHcCRTBY
w+NRh6NzqFv92PoUI2aZiLVUzUzbrE63En5+KCpO84a8qoCKrfQa13vmdTJ1VEpDatmGakNLA9xb
Xj1HIUHqbaB7bjwhEOpsWsNHdmkKh21BJjO7Y7IrO5p+ZVF3RFj0nQc15GvNhR4r8de0m5Mz2+Iw
azzVAaizzIgbNc/bl/Ys712iJdoq9oPuwhHU3pZw+ky8xYBPmG5vh24m8BdOpiUQ3Mp4PVpReQDW
Dv6rWQNnAEQyier8k1RQ5ZUuOEYmKzA3BQcry/t0SWTQRd6xSBgXUnfe8slrkdWmcDrk9nb0iVuW
5CGsqnmXzLzTTe21rRNRgQh7EQqZIVmj02TbT5pxQzLsSrt5KUpKzbFEpxuo852wzDyQ6FYOPNvk
mx1WHpxM/xkqDyJR6B/t5PRJxImCYDqbOzANx75bVuFkftcNmhOxzE/kgfZ6npZsC5z5IuLqk353
DCXR9Dcx8u1D2FyGLj4ZTvrl5ffwWTgGTF0ce6g6q7kQDoxtrZhewboM0BRYA4zMWZkjSYSh9yff
OOCFZ25QB+NKcHtxFKTvdztVNRRvKKmi4nwI8qB1J3A0xb1BvO/mQER6SXjUp0SDHUOJsk2MZzs0
FUIjy5G0ukYCvTy5Q212rdpFt6ZBm9OXI/y4ZgRM61AhF9RPulVdwEM/FSAIafbQuGECD7V57gfx
ZqckcKW2Q872mo3VaXSaDdvBVk8dej5yyLYh5PalUsSjCrHoy6QrBzpvDBakuddgnml2cxCJpFGJ
aWNeV9cut5/RSaUVplA8qu8uaZYhE0p1iAkMq4YOmZdvw0L/pfpnN2DOMrIOc9CjLcBNUCu+j+aQ
Pi05mhVngZecyD2oIqk8d4qov4nROzZpdjWN4iJqxgKuHO+ajMtVR1PbHFJ3m0uX+Txt0PPUAztk
w+8Xfzh1PRmoPn2Lo+49VmUgewTJk8R2u/IURgYQCooe1IhKrrCd6omcRMDLjiO27AhgpR8lPwGI
CZqqGDlGlMi0yGEiDGAinFbu5ZDj+dPk/qnQPDgn5snKxqeF1jelQwaIM3IRiXpIUI8JIzAHqJqq
Q7hKPNedr5S4Zxj3w7RyDJAeVWrncMGsB1HZV4gtn/XQfegpPWSxEAOUer9ORh6Bb5FfRGvDdX+3
GZsivotDxOLjYZQBmJ5+DZUrWo2ewmmpNtPQkj1Yg7d16UkVNOdgBbxlk79Lbe5c69LTdvuvMvVe
foOnZPejrL80+ZhUB9xwjlmucLGq5Zcnzv1iGmgtMcw7hfT8L8bOtLlx5UrTf2XCnwdu7EhEtP2B
C0iKWqi1JH1BqEoS9n3Hr+8ns9wzc32n3R2+ES6pShQJIDPPec+7ZLGHh5QBblKPEGq6FtJIVL7L
iR1WzjBwyPLZL0vyLYeCrqhfOnN6zAwfsIZ+Y1x4egGCSYKt3Xuem4cSSaKu2RSucnY2wBKpK/+1
ndbXaWYDwiOWT+/HbMJGHSHBSw//mlUtgwP/idBsuPD7TajVnrDgnf+RFdyaLDQ4sP0xrOFQLIMa
ijL5FSItkaQ7jyvk0GPRASPaWghoRqyrXOrpwEUqNabukh6l92x8Mwe75Co1CU9D1VYXTTIZvYiy
KPS9k/rKCWf5uOfvXBNc2NBemHHv3iwWHQ5BHWk+0L+NjCN9OcBrcL2iAX1YI67bv/7gzp/p5L8/
tuU5Bp/dlxfm18dDUkbd3/5i/G9oXISvpU1/pE075mwc82rc+B7kUY2jGYfkm6z+rpZZ7EyD4N9G
GAgwDMm5qFIWBJ0crADKlQr+3SJpPjFMgD2TpW+KkA+ceSnAcBQWzQjhRASDw9VTpygA2zaDUED8
pXUy4+JxbEMWAhTkUEu+ZdkUy+c0k3yg2eJ+/ObaS4JDiT3GJmyWC1XWG5kO2FGzwxWuSUuE6THh
Askxi8/1V5Osd62W2//NRbPwJf/T08IHNS3MyX2Gu/900YQnMg+lVHfUEgsCXB0+rcwoPVkSqVnu
3D72JmMxRaZU9AimLqfKBo6TRwsNy7VX+YTeONrzWGq3UWMGihyjaE3ryubhuViFGkl+znpElyPK
zW2sx/fApG+/2Wy29TyazHFXWiRJboim5Igd9H0/zhyq8QnD6SgGlJYr8F8/M96fnxnLYdNAhSFg
Mv5JgkBiX2b6SdQddb3D+TjfaSH5sl7MMVFoEfMtMq4UmV43UzBBkZwVSU+zuJVJIUngkk0eLuGd
U6/XVoNqvnKOq8tWV4ynroZiqQqGuVnuMeE5VPJQiezifRFcmdL3n8ochbdnALfAgWD/0c5hMTEj
8vHsloWrk8ZQ5mgr8ppERFxN95NH7mEkYFKlMwwPrO88vTySEaF4SOlky/CJ+oQkEW6hPNvs2PAP
TmKfKknEImaq3ho5YyAL+CihBSfIDPZn9q6HcI+i5TmDmrB66K7U6cq4qqYgzxr45Nxx1Lo7eNwA
YPYJkZO2+9d3BF+YP29g+OEjWrF04WO2r/+TLMRBRF/ny9Qe06pgh6RYPfQC90XThrNTTrfu6lqb
vvc4SpvhynUbEzvp+JszuR4gNpt99LxITl0teVZlU55jv7gRTuRutYof0pLyR4tJvV8yv/q9KXXG
ycbMpBubFHMB80Of1k8vIVleH4KpS55MP/8WGRtHoT0CfHCg4gOgWGUYF+vbrvJuUnt4XwvMYJcG
b1zdfWskj9MOwYZwj0/28ZLvC097Dvt43RT1MN353rzv1/6sNb0eyHB70ZYkChuTc3agu2aZhdsv
Y5KYl74ei5nojbHlO6VxCidzlxQkX4PVHa05xzSCAiGkiNFhk8Od3dUTcGOuF3u2NsQb1bvk4HuN
C9jJhieZYYrOZvUw0B3rU+74bU6NJIs0t82/cz8KesHe5NgcDYpJpf7epJCzWu1eH6PvsiBmLkWi
aXafqqCMivriakww23IgBECuDEncaj3naQ3ba9kXR3Xy6qXtya/CZ3bKd9ma0kVb20ViQ3Hev06+
8xrq9S5zBii9Y4h0xG8PwJDXBACA5GvUCCsh3dFavUliEBX/1tZwx4fD+G2P831TFGdTj12aRDj0
iUUVvvqfSxm9RG1+VEzVPv6oouGnZsrXiukhfHvrSZN2jCln2k1UnxlPyhozsdPJudcyOtGkwcXF
9Z4yDQavZHXJirPLO1OSQfItpPJrkccnETk4Zv/mtw2y7yhHFp1eDDJ8vjkmcEgFIIIXA3VIAp0d
M3bKdNDDkrdrdsUaMHuCe2/XT4MBn79BmyhkK0wlu+8gRgbdYN2LsHoN5S7krfxyvW9eksZ8VQs8
but455TzfZyOMADqCAFMY17qdA6vyHUxmKtIurazS0T7Q0TTxcEWhJYAXwJnSg8OPblAen3yC8o/
g7SLveHpD3NTPdRJdVmkbqJnlNzTHvsdh78eYvia2OGTBnhOIrqxbS0MFlTb3eP+usHhFaNtyntD
0h8rjR9M51OcTNdD9AHSr2nqsY3js2GgVDSZGeWWONeY7MCGt5Jzy0W21xqSRFm+Tpg0NAIhG0Y1
9pnJOLaDlXEeoKc5uPNMU5ZcUnM6LYuYjuRSAvR4hbuZ1jEMEKQBWQzZQ1WOnCcoVw9EL14cessT
WU9IsEOdAaBArb+sP51sMR8xO8isbLzWYrRgKyKW3nsWccN21OK15vUgTtJeRo+LXeuh7q37EkC2
T+ygjDsTqbE17unQxQ6vf0br+cHtiWWakRvvKn+WKGlPp2ozuOslsQeSZnn0OmeviEE9sh60pyl3
Yo/DTXgFq+zKyuomIHT8al0Td9fK8OyZFG0T1PwQj6REYchxKmTU9krmdizDt5HAXLTBQO1v435X
rNlhtVcdQtdrvTR4lzgyVNPpvmeT7zoy4LsyMe+HkmZdeV73jz8xNjQy6dNo6vdYx5kB9LVjreOt
FbvWkyvjxP3+ZZLx4uUKFWVaZOa4+mPPMGgg94JAsBm+IkHqJlnlUB7mYxOSCp3IIPN2/VZfdPI7
6k8o6hiCygD0TEahc44T52GJG0TR9dGWgemhjE4XZKgnMkwdL6V4Y5Gvjsu7w2iKyPWoq24G+p9j
RRp75HnpMZcB7YmMak9kaHsu49urkSB3YETnHI/mBRKdc1DvUr0LyyMCviQLvpKh8KGMh4cyx0hF
RsaHtKG4/VrOoRDjwYwIlsdfgfkOUfO5Cp2X8fM6OfSlrvc4HQOcGwwP95aMq+9gCJ5F8dKQY2/J
QPtMRtvXsggJjQo+3YwTPmKzezvq++PkiAN5sUw3qDsZtMwvfqoH+NjvZtP8tCbSNdPBbM9207fn
OTZ+NZDTg2KuhnNczwM+HwVKdZcw3nk0Tp5dMswBJUT1L2NhI8aG7MWPYSResmRMENnp0FlCREeF
ux1Keki8J87Tcu/0y23ZsVxi37iYGq0FiAn8Qa1Lj/NjVJIBKZKrlTcwrFEJMBQaBLPESKqN/Coa
lv6gFy5dciOjLR0ZaDqEuK+tDFEwVjAuKn8Ygn16SqsQ7jHKBTBCmX5KW5ghMrkS0kIYMqa3U68R
QeUl/cqaya/ELCFP4tsEhjjFChAozViyKSnNyo5sSskAzjqUKFXVw8zSym3bRcDqiPmVhKvqexDg
bPyOXPg6sNau1a5VSm0G9OrPPHaf7WJ9VtVFgdPxjjnZYcI9Yxv1OI1EsB0F4z6Y3Pm7WNimcL7e
6VLP4FQA7andg/LsFTU6n2eiYBBULU4VTG32c4mis6Jnl2bubj0KacZ1LYsR0drkarfwowL1LhVh
WkJEa1hcZjT4LtF4sXFr2NgJMFTZroPP+Kt7UnVSu3B8TFFxwE+S1IrQbwmqoDsDpjEAvPEJXu/l
8ak45IhfYPW37P18ihSU4oHgGyi3XfY+SWqwDu2cMr19WpviXfJhJfvctWCgI2xilDjvOiQBCSLI
sMJtSqLmU4TLIcTYLeEbsjaBmlPl1x2SepAOpDgZc7i62WZNfpWCK26Ggd9DSgGUXkhn2tDQWvEd
JZJZo1rfvCtu/xjTuXtJ4OVgBEU2HYxhelp73HlI7iRD3YpvsKUiHaMLlGZLEYTnFhlBq9OLjvDs
916Dsgwi5bdVR3BK8MPDWoT+tplXgUMYaec9yte0khpU3zzOWnPb6v5T5KzMKs0L3S3aEHd6cmDu
FnnyvTY5a5UR1KA9ZTOIg+uiHWiX91HAUOn1Bh+E5tLgBV0uLkIT56gaaE+yjYfOu4MtcTcVnRWM
HSyu3mtPuULTpB7Q105t2F70HPymiBYkES7oanXV+fVuza3HXAKatVTXaCl4DC5H5ykeKFqsa8eE
N0WnP3YoX/j/ZAKrxCYuJAJwxsqvyYImBEUz5ysrtDIGMqioovBrjDETUk/EGltgkZSRm9Ssbymi
MRGSSjXsmOu9N2JX5feHNGlfkaadIuYr6IqzaaenE0oi3nR3KgboKvZM9VRG1EUuggFrIGkQF4p3
nEPw1dF+qF8QOSGEHvYHq5yJQ3C6Jynasdkf2G2bH7L2VPhBaFOJNE60k/V517SPGaNrRDLUvgWg
TZrS1sdadZ20Wo1liveQL9Zto/U3iQcLOmxhOnet/6RHCaRa5reuz6Xz9RrhTHrrEOclDTLe9cF5
mhwCPaP5h26A6ZgeC6THamkTOZjhtAv/kEjJcqsv3ifgFnz+SYrA8IHnDrlfYsSde3QT/7qXUlQC
9fjlusVbs5nTqRZR4yUwdrgRY/SpRTcVmnPQ6mfdCr9rbcV7HP5khXxnN3sVNfm0XoiVkX1nSvQQ
mXVbe6zucuat7D5IXWZ8c7Top1FyDWWVyoG9dxfvfZ2a92O1+G96UXwbJmIBuW57I753RYH1ff2V
hdnJkABIAfKLrlc/ZUv7OYKcWvI9ztS/Nd4Ru9RfiX/XfJhDJBZvCuLxrta2PhWWCV3MtbHawQpU
Y+n4oS0dOaddPFqIG4fGPmBhTgbXnH4rRETAdIi0sNt6AIE7m6G7+rYWY900Go8iEx/SgBQMai/r
pXgc9vooQsm14gpItV8VvZeOjUJyyEZAvXMm1e+/97KIGz1V6bs/Zx8iir9KDHpAo2uU1EO5C72w
DGYjWGI6eUjibIcdugnc+2dsJRFrHepqoMGRmrtOg9I4NsSnIVqR/bhsSZyF9pqajF9CeloDf2ap
FloFqa9PrQ9szREMSoWH6o/qmFM7imvEM0Q2e6P/pIRTSoFhyIeqWfDAMaEmIadWAJzCrU1ZNXsd
opR+Qn2DoQK80gjJL4WfNIfc2FOZbS0WagYQeRxmA5l9Fv8eACh9jo7OcRPC/iJfECqt7Dpsk/Cw
Lpj0U4sX4k5W9tiR22if713/dlj7Q1GZ5caAe3JKOgMyliuY4iT5VbLEJUfL82C73AznnNrRybBN
Z2t1Xh6kLn5vNsR/RLra7bi6D31dhltHqsq0fgT1tn4tcpfN6EGnnlBfrYV4Tr+GnsytWUTl0Z6D
OobSqieut7etndlzF5UiVk8WTqLS3yOnnXOjI3+cRr/AVmar3oKdsuNOYfNmxzr6dBa3Ntt33Vxy
urIjpQXNYmOj2vcAaPWO4iCb7H0TLhdjMSBgoLoYVr88WbXubTBQZT21xpUSiE7R0XYGWqN+h9RT
K+/UgFM1uSbWQrXl4a2Lr5IP+t4W1ZvVa0FUrbfdxEJVqtvQY17pNPMQWD8Hf37ytQ6PNxuBWjKT
VpXqE5WJ+0lGmRX0mDXVJQTaBbe1oF5061SFP+0qBnvQTZS+xKBJm45l0JYb037JMSwi8mZEWCIR
H6KU0Px1orwGm77yfLQHM1soyUDfVabB//QyFh2Gk3l+SfFIywRVUyUlhkqzrJQn8dqc2NGefLt5
UyO3ZeGsw1XsbfWN61Rf70cZeQ0VHmDMzyRLodw1fvqmYCuUopyr8fDTC9e7Gd72VHlPfTO/2Hm5
9zL3aQrHm7ZyDkL2rwNQBawxNFvS1yGMtGpfSJWXHDe7DWJZ3rzqJzUdv4ZJwyUtrjIgn6SCcE4m
R8d5p06+tG4v3cD0mGlmIBWIanVl1hLYDeaKpQl1KXu2Iz4KDpB4wcGhwzAnl+Vd07M9qyVXyImM
GmrIQdEw/vRcowIB15tDvrzkNr17z8NlpRc8mT7LgXWpaXEwutwSv8DtQCLHwoPrqvvQPuSRLLLo
p5ZK91iu8u+RtNGSvedtXamJGlbtOtScRzXpVfcQqgWz+hTQuWWY39btafCYTXTeE4MmThZZI1U6
O9MgkMvBvz7Nc5FisRR/48P5Ndrjax9O98BhDBwy4hzjY+KyPGoADPU04M1a79W6UBiCxoCFkQ8v
CD55WHTvQdbMkDaznZpcqAFW73yEon9UWiIfafNGg9TorCkJqCJaABLXF0yXoTSEcVBSD4M98l5t
QMNNnmPauUgeRQYE1eQ4WugYmv4GMXuqAgWqzut1JB/IeqB3lrX0YOGnQA960try4gup7WXjNbDU
dTpqpoSwCLblBDFuRVqgPPEElE+k3PlF1mNWNe8KrGukXhBvCIl9yUrLoPRUVzmN7R8TdaeYAXyU
VNF49jBD5l3qzCU7jVMMx36qHSMczosdfctZXxLDT1mb23pMD+q1HDnVXWsmqWnbPNH4f5cakuhZ
864Ed36rhMWF3MfZ9YHtDnmXHBQGNMM6UXjzHBkQTplJyKkL/DN3q1PtMcGtgxTtYTP1ayBHmFDN
mHkJbkvRXpA3vxLCd1wb/xnpAxsCWAaMevOGNDkco1hDjWFMAZlOCFYw+YqqZS96FCbSo0ZK4rCQ
4vEX0UUJaYUU4Es1r6d95oAUm8n0D2hLKDPkyhRj/g5wpK/0wWqnGBhoG8u8zyiU5tSUF+NFjThW
AsdE7T4u8fPw5SxYzM02Z0/o3aLLeS9pqclUZFl0DHmbMv+2vPI9KaZLQnaOq0eGmn/bXtBYcI+V
flITHKpmzclZdOX1Is0ECi8rg3o+2OgBKpu+QT6si4x16yU6JcsWZmTJjnSGQKkKZT2XSCsEq0D+
KhWIijbiEJ6T2ymQccNQG/oUak3taHnV1kUVtC+Jl9yBdLLIWViMfa6c2b43I+ZluobjmY3Yeart
oxVV34owAMWemSkxh5NFlNt722oGjPLikqwDBUrkvqOFOcpLxk73qvtLINuZRGpr7a64xB7VsRx+
y10vrYc9bP+S5iiyNtOcf0oMchqoIZWCm/PjJcJLBycHnmuRIQ3W0frIOr0G+h3Qia6hc5pckWzV
R4jHGdibRPGmil144Y9qglHKZ3MW4ZPytciQWXNGwv7to2OFJwCW/sM2c8x3f6FdyllXSQWeLqL1
YSYfc9OYXG5lGEQbUpvoVaNOcyEDo2mxUZvTQuAHazQPS+42dLw0fwO3xa/Rx0qvTg0hMY+FKlZQ
Ql1KEltKEX/LKyp/W2y1dGRS0UEi1G9MurBNrExX3FCd7LoEQV6dMg8UzK/TmBLb1xafQ57cyMpp
zSjRqG2DPE1QFZc8O4xVXnQDGCZEI1oYE8Z/6w88uDFEAehwZSHhmLaBf8d6VntGJ3XpRIszMkY/
uUHHcg7bOQAW3/N2afQYpv+WxVPZzINH6yzAcg0cllq8+TbVvGLwb+8zJBV0u9IJGucLYCLGO1Lh
QNr2l87AQ8PGZGuObCTFN9RRwN3QOw2GD55CB2ZLwa3Tjzu4ZCkakGyFjTH+ctP0IB93tSdmacKv
G9JAzUNcHdV/7jFSogRTZaYeC6j8zi9RIYEYiuvUjrGIFGV4xUxzOzWau5MYuLIsEIkT0EfdKqsC
Q4ri4wWUt3IQSxXUkGr9xJaHgAOYl3TYwtq3a3Qtay/bYx5aR+vtPGUYVictLD7vmQT6Ghr3swIT
FI6hdQtmiaP5qMwx2nyBbZt1sD3RA40Z26jwY3poy7uK8+reinlyVg4b1xRR0D2tNkd3lqHMKsSA
XON7sTFAImR23jYOJq1MwDelth7nnmegLDnYdX80gio7DtLmpfCqG22w8SBxlw8xfSmVethk0Et8
rvkAViNoUh2cXWOUukKMHAUrui5/MvFShRjQ0xEBw9ekh7KIqhAYMmYfssKG4zrpGSqQgkooMfm1
cvque6CPI+XuPNUvPVuyRFaKCjzGqI8NnZHnQ/qDPPytGuh+7R4ta3gZp9nemtyfLMuTg/JYChmX
aExtJzJJ52mOac8h3040GJ6bfWV1dVpynRLQXTe2J6m+EqiHXfa2JMWHGbNFMJ0bt9Oqs9dB2TI9
yBkaIp2k2ds1RK4pd88JuehQ6uz7QjI+MKK9bVqTRC4zubUFHKyWuM9dIclTdUTx7rAqAWf3I0dL
tLg2MaOgbw0o6U73w52iXPSuoPN0omuXImXb+OzH4frlUdjCzUH1UpITgEMXdZK+Fq+FdAd3WlyA
Wo/Xm1NnxwqF2JW5e0Ueil24dEtEe9phtbi18/x1drCMZqbVGeNH2nfbIeEte+27ZTKQdaDkbuVJ
LmdiynkncRmANA4vqtnat2brewWgcKsbqpIfylwlyZobosMe5bnZwEEHuB/OOFQhI5ctfMp0yDNY
5l2U/6qGH2oLVftZmb4nRHturBoupf0j95NDmIAPuOPcbOa2vfGYvQa0+e9a7OyNor6Pm69RDB91
w1xdpNyz3KRkS2DVbWcPAaaVXXe2JCex0SirEIrxeoObH/jru+zuysg/ioToSIg6VukC8kSHZr02
x1jaA3TgNfCXA7v2z0RlHAoj+6lMOQqNHa6Q0DQaAhzpgSyjUDz5PRVYaFGBCbZziX55mAIoTse0
xleTSF5hHALuzRsFc9aMevAvFQd/9JKjMoZSTK8Jy86Ic0ARB+TwL3Mh0Yoo+4LyRGUUDuHGbrIv
ZSzkuJwofmWR62r9GFL7K+3yZ2lgJI9NvUoRaVTtp6g6vOarTzWug+1HaGz9YxXUQbju1Hi7SN8G
UE7JGRp72JYdk91YLr62r56QaJ7UANjwmNgB0Gxs37/gBXgXQvfDO5O34ERw3vvwUbZP80x5X2HI
xEgSMG/0pIMV1WEhKX6DXdy4mW9u11L7UuCw6Uo58TwCTw1bJiQQWR3uu9HBhCcRAI61NNcZI3gy
zOcQFQ0BgTl08vIhZTA6bp3R3RYdGVkM4h+GGPasvPo83PB6GEAWfX0NTIjjdP6NeuGoaj/Vu1Xa
bVKE+1Uw08zdxEEz4qH/aiE+Qsy2MGiCopscsLI/9Kn7g9xyZCdR+DOWlNrYaPd+ZzIipQ6xWvEg
6GmvkrH+0Rui2THe2fpufwvXDCK8tBKTXRqZN1mA3o8w8+RNYr5jkWMdoAF+Sni96p46G861am96
6TSmxqjDYH46Nqkgg/OZOzOKQmknITsbiY4mnIBlhx+DNXvIEmnZcv7ak/JZSQWxoYako7hbBv2G
WBioAhb9me00V7h1so2W3odcEGkBNc1EVyOraEWAyzoqLW9N3pq7FBfYfSE/aCwrgH64045uW5T4
CgtcQozuXvl3ZSvHdSICePOCDtDEu49x696FGt5VVsxaDrUA89vitwlkPSDcNN0niY6vlfdZau2H
dLSSPSODj2c0Lccmby7SU6RKnOsV0AMQmZpxtpme+o/Ylr6iIkSHyU7Odse+cilW/Ul5H+by7fva
9axr+r7J0BB30o0OJ5HiEFrQdLszIOaHQllIEXa2MQmKnd4+V+D8CE8TaICJtZOXcFmzmrc8PghJ
5qmqkDQaDxIMrZaVly+5rqbqikIpG0+1clfprid7MIU9gVGQeICvl138siR+Kq+yqNebohZXXs24
bnV/FVODTAaKrl58L9LzyLM/zWS+l7fHctwsiBlvst0zDHB5DrkbGiATM5sGO/mBe2o3D0j4ONAZ
48m/NinRZlQam0ZWVvIyq4pYwumqv549Fr1yK5L/esEdDrY4JbPqAHvsFVAeZ+dFbhTyBEdzlPU4
7w1zCkmixhJ6wakfBS9bobZ3iLY60DW8o0t+c7DBBrJyKbjxqeFKrLLUFhK+x+vyzp3Rq0mW5zrA
uG4b8aBOkhGWD3ZHOqU88/20phLhEX1zMSws1uLKDiM829iihpusHN7kXqPOfidcby2IR3t4ovYS
SCu2ATrOxoyS7xAfjI2jJ2ejxtswKevXvnpcLOdJOUjJote11vecaAYUeNJ+0Erw3idhGn/1+K3W
rM/63g4yu3J2bc0NlVWFOmw0gRp0WQIokSKUpapEL8zbDrOEjT2Op7ScTsik7qDov3STP29Q1z+V
00NcMElGEvHUmKbFIBGvdwobVd9qpa1ti3CTdM5z1TbTbzTOMAADHAdloxlZv1mQ//YHe9Tu7//O
17+qemnRTvf/9OXfD1/V7Ufx1f27/Kn/86/+/scv+aF/vOjuo//4wxf7sk/65X74apeHr27Ie/Xr
oq9K/sv/6V/+ry/1Kk9L/fW3v3x8oqXdJV3fJr/6/9dT2DB1HWve/9qImM/SRsnH/+dn/uFDLPS/
Cls3fOy5TMNG3Apravrq+r/9RRPOX13dt6nlPBc+FT3//zUixlL2P42H9b9ChbNd3IqFx/jY/Mt/
ftzLb8/e35eXj/+Pr//gquuZkqX1B3NfCJj8z9FdAzCZ4/qPbExk9SUcFZEfu6L+AmorNtTSYCbf
vuNezRozxMHPnmExXesW4UMx8S8CbP8qh7RJ47vx4nzcY2gI520Go8tD0EFhkgiGmrHmYfL2DHCI
out89Nm474hBuxUT3KyossjDEBZoJzQiy/a+VjB/3dX8c2qNScAcmvC61L7VtJEBEI/0xpjhnSAc
LoMWu04rS7GLLejuJ6cv9mu3xHuLvKjCfJ2MFE0LCrouRXbkVg7GWnBOhgwHdHx8brB2EkGrcbzx
k5zfKVzuKbTI2yrgZWTmZzkzrkpXa9dlx1gn3qLNzNuyst+NdqHrrBBpsmEGS6p/2Hl8CXOyE7qO
JG6/OC0r7pBZOoh9XYm7kbI2yVwP7mC5Z86MAJyG/ZCwV+7SOH4cixGLKkhVwq8aijnxy8cQ0cRB
kvFJWOz6jt0E52Nam9R5QJvM262fKW6m6zU7V+VKBPSEwzwGFJu1WDhXarsgl2IiayDC4QrezL3m
Ll+kTV+n6NMSxyK3KwrMcj0kzFQImCshdNXTyYKUz3/oru8zVz854MpNYTCjW8QF4dWLgGeLbUmD
4e7agiJjItb2TcJ8gxKugTwxtDHe7y5wRWFVjBVhx82m+CzGhOgB7dscMYDRripcTCwzPqAh+EXF
fszL8kcZMXCp3EM0OL8yL5oYQdR3Cx8LIdrFG/ofYWFf10yxKPGinZthu4OZSbttZlrgZLhftQUX
okI8TL39psEYsdvqYNnXFAqfNR1+1g8/hjDFW2WlFiJmzcXteW/51BSdfW0jA9439cycrj1oS/LV
50uAcMbmUcgeTKv+5MzmcEv22PzBW1nWY1UVV31JNzrPOaph08Tw1gexE4a/6/O4DcTYncYGmoCb
d49OaAAILL8s52vhUCO8Qvch26PojuhhspCrnmc9A3Kjv+lquz4tNksmnPKbGl+vwBxCI0D0AWPX
cfFEqpaHNE4L7HXD+GbQ05OdLcNj3gH6Z82RjaW4n5pzb86EuCbz0zxG+VFLFwY/WDUvTG1Pjh++
grxqW7E45mbugryJgQ5TzT4Lc74ZRxCMBB8+J+0iKKZpvrcicLsqSSCRxCbRQQOYMjezQap8wDHP
38O/Iz4npH4UQ3zCSnnBGX96l17DUbnP+objqkHLG7vVTZfp7yWmyHC/jGdUQAZpGi7AQXrVoH+/
TrXkuqp4dmfDXQ/GuL7F1Ez7eGyvy57zVXr1uJhnbHvbvqsyREEebDLSM4djGCbaPlTKYa+7Z5av
H41PjXHzCSzV2Rnm7MqScNxUcbj3lwzjs15+6Hq+iDJFp0v8BF1oc4wK+KGMUg9MlP3DZBjaTh86
uslY+kPBd0CeTlqPFXNp/PhnonV44c7N47wIUst0enHg3ysolfW9Z0Aaq2erw20Ogxq4uDDZwyZw
vddM841bpx4IG0kDLKWc69aJfnV9Nh7CynyZ2sSFD8WFjQcO7SYapDoMcyDLNuChdpMICgtwo6ik
QqtBdB2hyp3N+i0fPCcg6nA4k4Qxt0jq1/kXEoHkyZkpeowWSeWErd5skLZiz6h0kDIjHGKcNWmt
tXFXjc8TEZmiYXDmnYEKICitn6HXtvvGcEcksP5N2o8ePy29YdK8PU66vcWePGazdF962/IwP42C
ERcxpMZZMMPQeKAsPEWZP+/RvFEdT5CTOAvPHdgyIr+4uXNb49hF5bNFYnew+N7BAvk+Ew9M0j2q
Jp0HwV7Dh0TW8IY33+sNiemr5TOSm1vEe+jhJN9uo61l8dKX5QcMnpt0tqc7Q3CgCD/8VaQav78F
hi3b+IaQPi0tOygXa713HWzChWE8m136UrSaFXRlch54+PcdFkUHX5/gB+v1neAxMN2xPE1tvfUt
xzg6yYjCfyyhcjrCD8wFwtgc5cEQhn2gNTr2DwiKGIxcFoyB4kW3A3xZCX7xRUFO5fwWe0N1a3jR
y7j0VxNB2puorZYd8HC8dYD0yJnSHpwVrk8b6XeoOB5i0snp8brp1Ta79RaLvoeR5uFqJoX3YMQh
qiZvincooteT1SXrc6XpF9EU83nOwGKiGROk2l+ZsK2SojPOr3Ft3HCgdUeztZKrpb6UFXlTS2Yb
Rw1wCBoaV8SE+pOtYXcQY9ndxdWJQMpMwmP+ocRxhFTBj8EckhOg6J4oNIrxiUShuDRgMhJnQ0Sa
ZJR28V0YLbd40Kz73hmHXedUPzlr3B/EvT0v5lOOruCct0lJWpf/iDUPsW8wYbM1/zVaoX8VJ6GH
DMk/ruC3LsIVcxUxYz2sJnTvE4cmaZjpvqYxLF2jTm8nuq0r7OL7dTzElo+1va3hTNfZCOaXFVL6
3sJv4aEcU2S4uX8nUBrt6JXSg280xZXgMM7hpN6K1L6hiPav2KpNKpHlVmdUsRu0VnvSWdCAjf1b
6nkgN41eHtoqg1cmFosLG0Wcx8SD+bmn76M11rZeBmSOP627d+rS3xUuvkQDZrocWacldcybuSUI
s9IOIU/VqWXovR21PLmFu3gkl++E0oUyg+PEFJ57nhP8+9y3oooZA1T1m+7nwy2sm+F20ZsPgVjP
wJgPAxeU0uDZDosWM2Jz69oyNpLxByB2l26JK+1J3mMIX/k406x1kR+IinvPtJGNxK3kuZRrm1kM
LuJ1nKrIs4N85bok0q3slrquH/gM8Y+ofRni765/X7CUAljsxkPrNU+RZ/oPKRpd5gX7ufWKA0a+
eBvGJJ602coQesmhYCKOu5MjTqa1pxJLEKS+Vg2vc31BBXI7jClg/DJrRLtVN4YkzLYefMqs8j7i
SBoBxPIeZ3mNru8xafMzzAr0jqY7Y3zEo+nptbF36/yLcsi/6iOCT/UMwkrWcjHW1ODQXE0kCOW4
7/HB3VnkAwZ9z1JhpNG2PfK/2jnVVXKllxi/mjiyG95x7Mr41S5m4+AWCdYH40qNVbn4HYZYNSQO
lmPUleERvR7xb+FUB4NZY4lddr9SYUVHq3bqozk4wUTmTzJ5m2Zwppt8uhX/wd2Z7MbNrFv2XWrO
AzYRQXJQk0xmr0z1suwJYVky+y7Y8+nvos6pe+seoICqaQE/9KdkWZaUzODX7L02IdAXMyy8x/WS
qbNcPk4D4Hij2DW4cAJjVUyqcml2JEifWetzn+oTdQZ7zY15yJ8A1Ha7mOp2BUBdJ5dS357Cw1iz
Y+0t1zjMWZUAKHDRMbDs1GUasI55NN2ufShsXd135EIvVk/vvjgvntO/ZApFtZ5rZIxWA9Asdqej
lTtQRvx0lQ52/o40CbhnfG8HpSpn2/bK5RKoP7qoyi4TWuTVzOljOUf6xA56V5e2fe+rX0XckZWB
1/roFqQyxO30HlX13VzYP/GqkwWBM3ObDkBgsg4RkRl5zCK4SQ/9YtEPl2JX19wKJhNloDfdV0Vp
BmRw/Bpmf2vVBcLqJb2PsO8PFilmUvdEs5UnQqpORgGYIPGfMpKUVcU0NQaI3M/h1ahLFj/i2DRv
jeV/uIgX3LI/9LZ9AjD2EY4gDzoop8lP3+vvWW8eF+KB1Jv2JesGUNPyRBLFYYqcUyL96/cQyxSn
MFQYeYFITHAwAJdH31EXmXF1KCJ6B94BGWN6blE/kaGZrKuc9mAset8ZHbC45U1OLDyr1A5Mh2EM
+TKBtSxH4cgnpw0Zjrnuh+yXwIs64DP1M5/IhniI97Vdk2OsXrjTdpsk+SJEAEDp3P4IkTXqPu4w
eoYX9joHu2MsiZIO3mFvXWsC0Jq39ZPsOnvFrnac5urcpeNTI8I7r5BJUAqiVix9aW2YocRNy03S
cKd1/Es+q0ekVyCa3L+99HcRINptVu9rEjhBLWATx8uzRlQ2i4BnVD93VfRj1I+RXx+4Yl+6CEif
uTcsb7cs0QWKypcSD61DDvT6DzY45KyBvsNfLuTiXeTAkioV+VsjMhR13pmGGlV2ex1d7vHGHLFB
e9YzukMSbfYI4YD9I55DN0vQk+ugevLCXTFC9S0bc32BXEn6xJzPWmBOLi5y56ryaYiBE851ciSl
AFBudYqcCaiGWVnYKbB0dVjq7eRasGL9w+Q1AY4Nv85/G5gUd6XFIKl9H3V7h+RoshqsFsOrgaYh
e3JDy77VYBhnOf1BzHFagNW67o8wjvGrFi9lnzyVWfurFdPNoLpOiuUOW8lBTAj+2+rDmU2S4u2r
grM19viRVZxubHd+LifvRc2lw4jRfnej7KrWqBhij4vhGUvCrqfEoaDHQsyGZnTmLeiVHYvbFznk
x/i+1txcYa/tjcKZ1zEks7YSIBtZaJEBmDVdOfVJ7fFqSLs9WljDLh7akCultikPTWRhnQvBq538
++IsqSndigE1nd5FRHh2FSP40dgYT0O9viDth6a3zwodYcQR0VfZNSZSrkb+YDbRU1uAJK+76bnw
5hcPG6yL8FxlJBR3uL96eRvL7owt5d5s5nttuyT2Vcax85pb4wKypg1TSRIQF3LHaODHIF2GYrA/
RsloUTjnok1+oj56ROjmzlYRoEw/k5v8pIz+HbTKhUOIVNj2y3RwuRjl1VeI45fpxk96x47riB+E
lSFOQte5GbN3k6L5yqYXjc+8WcVvUHiiBVxwe9BEQVPfsXT1PmuiYBzHesCe+mqgqsF4EfiFf8Y5
v50xQFO77dNi1R9yT0Uu8aAn7xg5ML3KzAMUMf8ku/z7yCwJjsf+9LM1zCflxb8RbqqwOKay/1NF
yc5UznPBKHoeqw/TkQA5e2x67YtnH+IsvwdAtjddFj4t7VZRnDyRPJKFuTaMr3yvfy0ZPuJN+AWm
zvemXy4GJ+iCp4WlX9WpF52rzy7GELnY3utQiFfTaj9ZVH1E3Xwu4fZWoYm/xr8j6DRQ45/ILg5m
2tEwcLFEMv1ZpfVvXIW3MRa3onMQkMTvMnzBIgC93tQHPYjT1ERXUdWXehiN7TQixF8kL/u5aB8r
h/2NNf+1iU7duI35A6VyAmxrrYAJHXet967zXotsdWz5t4lioqzl++ig4AXBEtXDrc+cXZ3/7I30
d8lzEvrZM2Eau9Q372aBvy30y0Nv4I4z6dFl/8yBEW0ig4jvetpB8TmTHvugMr0tivjQOs3RJO8z
pbFwUmtj++FzmrIeEeQc2vOV6f41VtNO9g+Tz2B94VtcYOHQEtnGeiwe3aHZxRlWSpJfL4b45d4Y
NN6D8rG3DMfIA03GeDMnuMxwvdd4edY07098lPtmEPdJFgradoHncJJkqnBg5sPR8kqFbT97ajhd
i6KFa8V+bDamzyInAzLW6SHyfIKK1yAcpGpzqTndMuNFc9skt7W+zto+N6azryz3bam5qucVcJaY
e43NprLUrfPBLzWPmUSc09blzxZkE04DmrblYUFebWdQHWbzafQZOjnNPlH6hz9Vj42jGwZfJZ0p
2UlOrpEkzAmxXuN4jIwjE7mFjpiDg+mEmTIinGrodQRZ/rIq9WgRP1wCr0zy+6IrTsowDxahZeVg
3BcS4bvV7qyM1mhqAonYcKxeS1VfYKMAyU5JdI22aVu++/PykhbWs6gnVFrztV4MongBIWycJiX0
mtDctpK7eeoB61Po4UU6VLSBQh07DhOVhoGtKmCQJH9HbA3du6bo3mPnMIHBjCbxJJ3xQbvle1zc
o9dHqMsdl+7P9KczScFHjQ2kd96tvKdMFpeWa8Qx1b4h+jWNYSIN6QuGMS1IykyDYcLjyhB0SdaX
fdWiXMh2MHF+eSq6UgBTaY0Z3LmVvvooddjt1q9FLsZdzJSCbd607RLj0Vao8apPjUMCffR64bsI
aymceFZgwo5SfJl0tFHY/21tQkxbBwJ0tbP9+UdmjY8DP13PjcIqLzDpd9jjvyKC4zeEqcC2XX7o
prxODsGaC3pAZ3hQyuX3ZtQrzQf5b4zTepru1uer6aufgxrefLv7VbT5DR8BebL5AbenSOonu17D
HU1mamrW13L+BA73N8F51ZmEWEPmBifAetx3+qcwoxUWS5oEIIzHtUbcWinq/pLPnumilEDK2Dkh
4ULuczmGj5bdnb0UEjnct4UKq3ru9POCRrqbkRsRoWq7aNPtqT2SRpUfLSJRmWQjLGCpKWGS7sua
8aRmk77KFHGm7BmoAN6U/RW1kbnzSyR6NOjPqfjVSozGhaRgytforfkxX06uD/OpRZWRDcu7Hgg8
d6v6YEYRUtoSiY762dmQFidERrNTfGbtfJ76r6gp1wP8LR+UCJzcQJc6Q/p0fF4bFnPThrAtRHLN
RYfMFXqvtDaarj4gxTwQyr71iMKsbmC70A7Ximv5nEsa9GxqSGUbvLOQIxKGxLwydaaqQ6Y4Yld2
AWbuKrQ6VUp95Hje35yY3k3c2cfWX4Zdb4Tm3cJlpCwqI4Iw98KJ/YdOmMztfI46kDXA6mjh91kd
hRuCruC6YgbmVJtPdAAbiAQdqTN+jkrNatvnqbL1bsQrsJNtxFY2RN0cRy90BB9LjGq8abEv9wMj
c0yqaEpie+N4cXK11+gPqxEvqfKJumjAggvnQY3Iz4nN2viO8UY+geRpjF4WY3oAqfIWSiTCEq0T
ETW9EcRdI0BAZhOYzArDpG1RN7PkJEtnY7l+vFOW9lCst2+AqvwAcfYPm5XtHtj9SXPfwif5Lg2H
8odWL6GWw+MSGTuWp9JAv6frtAvsfg1BK/S+iAhO1S39lGcTsVTU38QV/9CQX8UocwZuNHU3UH2u
D/mrwXk0OK9V/oclw2893gR4nV64r7rGNVgmwJtcnkI0B6ZtGOyxWaxmB/IK1J3vwqxU6w4n8mnG
Szx+DA0y9vikrqNB/x3XcAbnoj8B47Cp32pxynISfdOiOTk56S4Re+6OSOC7dO5dno2+QvAN/yBM
w19ypDyNkhp1Y6vlIUbe1U9cSogT7E2FwIgaysXYPUV4MFRxwYP3TNTJVzqQiZn77d5XfHtaYdzN
1UOsp78FEq+N/EH6Ox1AhT3JeTWIiatiQhPIG39u1ytZa9YinZdwT7RIqMsrD9aLR+hWhP2hKs2F
CLh9nHGxaaBXq3oGlUgc0KnGU7Ebc/2AkvBlsqq3eCas5kEvWFLq8p5EvB0U3ZX1gweoDcefs+V9
LuKgMOioPG4w3ZA1uIgTKVtfvcmEFw0+6kB+gzKqNtlUvtWjRJct51Nvi0vdNR/c4q7mOE9bC7jI
RuixRZ6prxUin9H5Yx18WzwsXv1R2G3Qe0aDMJGDyYvSQxa2T/TXBR1U/ta76+iwthZAnn4QWc5n
XrMPyxHkgfdydpBJE8ArHhSZwg2I6j4IJKsdT0HBC7jw7dPE0kEYxmGc3BekXz9DfLVxgsO/zgAw
yJOKrNcwgTVqG9aJW7bccMXcRq+3NiwMjzYg3XCcPmmrWF31+W+FpzqrYHyOOXgkMyt/Wj7QFHIt
RtN6GtPk0xyJap+b5ygle07PYPYyaq1y+mNO8ph545uT0JS4Lg7p9tUcufv4+g+0bGcQ8YlsafQy
ZG4LXsmMpI1Nx8Buz9UYo4vlh91YHt0Fmr2z5K6YogfAHGd8gJw5t2n9JHW5ZQiyQXJ7Y8n1QzEt
3Cxq+opj/Zgw9Ru9J3YoQWPiTEeNv4JGn6Mpf7ELKKAhsq0UTEoPa6oL67uxM0FsGej1XMRHzKvL
nR0RPW4oTEcTqxCFk34pP8l1O2ZTdKZLClzCgbQ/YtVS9rUZ8t8R9T1UCvk4ZuNhGiAfm8iyTOs0
qfELCt1PGXbvpinvOwMcJQHSz1GyzVQKP+ELjCEnLHWj6Binu/LiFtbV8BWJoytlc8GSM/c3jWyS
H2Q+5nr6bQlIri1pszAo+6A2U1T3g/fcJjHhTvVvZ6LV8s2FOibnolsQGOjxGo3DjBp2VbFY0wGm
xpeR6PPMTlEv9g0PzGPSuT/9wX/FQHpYZI4CqyLN2hwpRjRKEqN48AyBGFV3bxE0AysdDs1rVEz3
qQtvztcxud85xomp+srLhvj68mEo511idWxl4Ra7HVoRpooOW4oEMoNq44Cg++H8/cbXGekO//mu
sb77bx/7t3f/7a99/41/foGkPWQz5pS28ChF1XOSVtbeXPgV6mYgD/M7YwJA4xmihmDFvDyVaQi0
a03xsNc334/+683/xcdAHkeohRiLuCMU/G4goHwmGjxAFkCofFnW5+/Aku833+/6rtud3OVVm/3Q
XdLIJtHcrPgCmCaiQMYFchrQ+cs28Rz6kvXbFVPhLbvvh+QWkN3x/XDprPtQeNM+9BIOZb+YAE6v
b4wErMA/H7VoX1Wojk6On9Ssm5MnYaZzjPBt/vPhdxbH9/v13K0Du3Dj1jrbUsJpwDiVPvfW+K83
3x/7fvf7D1zgNzzv//nH7frIzbOV0iNGyB9eBdhm/WBdvolp6NhoEtLyHcrSCZsbmzmiMCDU88w6
tTl/P/qvN98fK8iEwFf04dXDQ2iMn/h3gfHoKgAqlN15EeM410k+FtY3N8fNZgqAuNslI+4pQnf9
ec02WJBeccR5LbMqe/zK8LTSpfLGo+/J26q51NY8B75vANzlmHRkGeJD1xp1sEVsoVfeAzSYz1rM
R0ubHK7zcMtgxO1c6U5bRFs/J1kHVsRNkG4Zbbr8QWZmfh5oAtJFVje3mFNoJMNMjK5PpK86GXn2
13SbszN54uz343zzpuXJS8fsbIuwu8RVdDbn5kOncXMcCDCht96k7Vje2qbub51ofE5URWgAJz7D
eXKFhpPbDCFmJIt/hmQFXm48mVVRpPuIzSU1qcutyjPaWzUXgSpasqhz2zwZo/nojFZ7G6S+gklA
xl6pU20v1Yk6fENGQp5fTTiiEcnVt8F2iLbrIl79DhQdQ90vTv3XLbJkx1/pb8VqpSnFVSeJIt2y
eki6yTu5lhPeZStGu3aCEPK55TNG8Yi8be2uuJZkkoBccq49FE6X/6feFDItmPmtZj7j3xjmyei3
v8dJY8pyqvLeaJeSsNS/VS+xPOgFugPTxXQws12neFbIQqHENbsFi0BR3mLXLW6m8cJ2abrKJdJB
XOesVBi3AViY9sjtV8Wi7V5zJtJXZqSnKCmf7Gh1bRFqc7dS3s2/DiMCMJMIzhrwoKWNTpJJXgeR
HCc3Q8clwHZPyWgz77dq2s2YNA9rYiFc+vNdsn4n7J5wZ9uUN5ZJoGDoev1hUhHPClD4rV/DBSTg
LL8BMXrnfgfGHJI/BcjOXJ9ENkooTVioFOzk+KwYkgduFuXsvj/2zz/+/hNJxncw9Sv24rIkR0wd
yPPH4ofje5+9Wkh6aKhd0+pZ6IkRmr6FsTqnRvg6kTJlTL9V43yZffoyF9E1K2YUFc1lnKyXZA0r
7oT1Vjm41Qyf1Gd7ZHyzMJVtlifIMP2lyJ1AGOad7KgULYJjKhYwR8JdSOc5105y15bUeWmz72PC
khMHIjgcvE1iDnJbucMPUdnHAcBZkJt2DZe13flx7GxJ62CKYPhPTYTPvkpiga9lYINiDS8+9ypS
8h5HmFsMG+YHFIqQtmzcApA2pooSrJNvYzhevTkD4o6eUNF4mqp9sAqkM5Y+50dW25Qlk78LJT5M
wKmCIIP6vnCvHWvUwQkGH/OWzpLnOgmDvGdsNbhNh7UeVDvD7z9jQxHmFuavvq4PUL793Vg5Q2BY
F4xrPNmL81fS22EjE8VeRtNTmHDyz1PFpC+CY0/tYKmHcIjcrS+TvWFX02XMFm87FcN7r5wnsTwt
MZdNrKOHHhzQXeqj2chX9A3q5HqoLkaCtLA2bmbRTRyEgulKU22bwfgR1mxe7bhkt5sRkCWX32HI
yykb9JNnid2YPkl548RHo44bJnXL11mT8jg7d01jFbteqkfPik9Qmf8I62Ec0E4mUCSCyut+lSg+
MmAo+xmID7XAVwmo8aS7bI0PBwpZ96zUTNu+WNXeAeZ3hDkAw4M+b4+55x4YlcD3wK8hnw8T7Ewz
paJs7VPPImwqLbAJcHkBWQNbm8hYdGhynARssYMpWNbmso2T8VpFF5cqDs2gSUR4QfAyAwpw4kXz
5Ubig2wrSegfs8veYSaZ+s9zm0zHWKJAhhZmXcBBD7Fl/+glAxfZngvXjU5JPznBnBk/LOOGh4A9
LgoUoZvPvCGPphrOVR3/tXADwq8nk0rnD8Sw1QOevn6O0IoZibVBEQ87nAbaiLNtrrkDoyI+r6Vk
65gXUF4ZYwrct0r3KJYnJhHJ3P5OPcLjoxr7Rihpy3w25NGn16qSqPgSqRrND0Eva1AR44SNPXtH
l7zII91u+aTb+hXF1Mcg0q+0/3SEhMULSTdQS4SVkB6l4Je1Iu5tPPL7iY6ffcD06tXwb3KMaczO
um7/25Rlv28YL3dKLLu5IXSl66Z7K576HfGLadB848UyR97J37HhLHtJR8nTfV9HlvwZSuuriZd7
UOT2qVQk+KbENaDf7Tc69s3dMpq8tjtmhcqmbGboAR8vYqPZG5uiC0UQO+QnVLHAOxli8C4Wri4V
NY85refOsDW3XyC/mFnmHQ7wP/ZQHuCYLy/Gkp44keJzZJU3WQFLikzrOZbUzHZRAumoiNhy++YY
d6ubPy+/JiMb4bPMtMOcbIx01TWVSHSq8M70xE1ENco3P2cy1mrB7gztl4wJj7D1r342/YOq9SNj
Wf8IRfQ+YSmlZfyUZ2GyAfZg73wzemJnfWQy5EFOAs7YdrV5wjgHEmvui6NfU7h4Egh7lVfgVAk9
w6n0VzXLWzGWA19bnaWy73o4FW95fx+L9jOahpcG7QGFmg6GEUC2Ds1Dn4YPTFmIOowaps/djJ2/
EIeB2hgnh/UBsH+EO712C436qpgAg8twRwDQ3X4y/U+zQ5M59MZI/WP+CRuDH8GFEFUKIC4dGsci
ZzwR0lInqjH3TXnK+Mm2uvP1bvas8GJEX2XrIq/zMidgMWZfEu67+2xi35SRNnSFr+9d59wIrBFW
krmEYlcRInU0pYtbuXOMowkPHXtAg6ePGKOzi8VjW/Mkuu3VRph0TqOBlNchP8genY45atjgTfaR
Y3c4C1g4Gzw9bUAuWY6TTaU6cDu+ezDXKdKDqDiP1Q/E/Mnlnx9ZP7zotQsASe3wE5Zmj90McdgF
VwK3qqgm56nXzY9/vovm5KCFNR7ncBR7mmyWi2vxN0dsLFbC6PpIMUQ+krK3m1fWWJL7SDi/Hy6a
gXORY4LAGvRWLmTcfX/8+40LpG+flv0773VHc4zRaJj5pQW3d4nXR4lH69IVzmlmnspLEFx3vZSX
um2rIDE09rxwobXvQDlyqChQvT0Ibpcsr407Lb9IGoLhWAFy5HC/xCVubp6gu5qf/kLCdnlpjHDc
x9L48f2hLPaIPijycgueUmSnsS2SU2PInWptbFFRu7fBv8Af4w3ZfuZ2quVquuuPWKOMwNWK06tM
TaLliG7AGZ0G+QRPLhoIA5hJXOAZRw9oIMMq+YQ0JVy4g0p0yYe+uqAtIcqLI5DruviwIm1w68Jq
mHi3Xk8sFwvU9GD6RZCZWXtB7mgGvUYqUCRcPtJEiZdEU3LB+ZrwPaZ/aFu5HlCRXkgKwxU7sbhI
NWgaa2JgolzWU2KuL8wW6ktn9ig6avtgOU5FKeFnkJNIegqYLvhMHgEp2dNITH0X3XUp1VFfRFDY
MI1urTZaT5eIRcj3B11gwVxSDMETn8AK09U7r2y4Y8wxYYiC2c73Pwi+ym3kGV5KdRnWX0I0sTDo
2+TaRH5/0okZfH/vUICmy/ejLuHe2qcUUe2s78uQ/BM98Eqz9B9QDcvJZ+eb24mGd+OeusqE8d2M
l1is0OiaesZY+vuu4BtIzOndZgWP70LDymjx/JsDORn98KvBXEgYH+GhOqKcm231m1/0fhn7/Mpa
uw48b1+hE4oMiVLKY5qkpiiwwmhl64wTUgmAhpr4BfEonsKRWm/2mwOW/F/O0L6l+EF2BlCpokZy
OSxEVdpr6LWb/gtP+/+riwHjwUqb/j+7GK5JWX4Bt/lvPoZ//a3/5WPw/yE8h90QzDhXcXfAN/Av
H4Pv/sN2fEzXnrAcE/0Hjomy0l38P/+H8P/heEIoz3Q9xZTYg/P7L1+DcP4hiOm1feFYlrQdIf5f
jA1K8o/8774G04dL7plCEhXpWPzn/HdfgzlLNBgrcBIfve+ztlEEAc2fKLWW5cJme0F256WmsyXR
lnJwo0P4fK+1LPBM5gZB2V+1FcN2EkQpRG9d79oEFIC6G8Pfll2a2ZeyfexBFaSnY+lVPt4tEpVm
dJTsz9LnMnTh0LbYdd6TzkSt6462qY4U+Hl69NqE1MFJ8VU/7UzjOSjM1AvPLbgZ9lSe3QSkUzNU
WJge4tp3Rj+CMhApdaH7Htn+x0bxIuue+Gg9eh4SbD9EHYQ5gAo9HRGboIbP8o+8zgSmviSyXcZG
NS7eXK3KR6sH3beQ1dtnf2CgFMD3SFqqqGy9DhOAOS1yu7ByehO9nBnbYNDmhiNig9uf5aocKbpi
BBO3l9BHOU7y3MC+oDu12KIYh49LHlq/RdKN+YmTlQUbpnxUwIudK+tEFDMyKAoAWIYko5aoVtwS
sZFqWxS/8Zx+dIOF0HzywyzDBelqD0MicGzQgYXf5uRWCHzAEp2O8bOchzGFy2AM9cZHFuqAcBzc
c127xjkShiJHy2QB9J44mdO/umkTus+M693hUzIkfp36Lv602iTUh7oxWPpWWCGT/SQ719lG0mHp
yAYFdbvqqysREfBh3Dl77UtUJCQwue1uYNKdbo2JTEb4JsZwbimIe3D02sPGWph2tp1lbryKNO6G
/diyU3r0q2yyGNeOVLnRnNQm6bFDYvyFROox2u+EzzKtXZdwSep66W5Ii7jaNK1nAstMyINFppUr
egU3D4sZ5McA6kQu2viLOw8nu+kaHUg/n8gb1E+dwV8QsBBpDualwCtuELoT7wz8igm68K700duk
WfppyoYi2CgrBuQ1Brb86KGnWVim6pCNUY+T8DoBVXWOTVGjfaU46o0WiGeahHdhTD345osxrBmr
VWN3BpMe2mJbD01uoOxLWqeI0KgLSWAeAoBdNJDCmPlefDIR2WxbezaJb4zRzGnd7MqBdaEPdSOw
l6m/J0DhVchWgqfwbCj+LL3oHeVdzFnEYLxKTrElq0DklkWmZUfWp1PN+zX1k3ImdLnF41QFQ/iT
jsk+1BmRKYXZ+wecBVichCDoNEunfWHmwDZxIx0sTV6JtLBki2ESCNTGhiRYSmvkFYQ5uWJxz0vb
9HdjtUJ/i06BsQTJ0A9FTYJbZD37cRcfjDSxzqkTexfwlvIQml0fTB1GXRq5l6HvvAA/h3weDB7F
I+GMdm63B9eUAHRS9Yy+uUCGCPFqM/h1dY/A7Te6ueWTnLlpz8sMS8U4DveMqcNj2RN4V/TdFJTT
FD3MxRQGLAxYUFQ5QrG0zX6PgwjPc4fwkW3owF5YkBNbgDK4oqn1tymNC9l5PdpubXAbVUN2tKI4
QpNM6DrmihS0RpMfjJgwpM3cWvrO5pzd+17Ov9wIImh8290tdcpyyFHWq4poiVwfQaIjvPpp8BZ1
NYphuQAhjgIvXy28Cg8K8YTJRcUi3NdLXh7axXqeR5uV+UIpN08YQBO3+GjnwjwtY6EeClXQSawB
XciRxb2dwSvJ+zjde/5SvOJB0YdcdsllgY1ATkhpvkp+DNY+MrzmhVkcWF7kO77/8imtU7SvZmse
sskgzZmxyjkWVIPU1JZ5mxmdIqGf47euImOTGUW563u8cAM6JgaNKNGkVnDppAQk2I4rWwr4cHNS
zKff26lyd15eAVx2Pf9GA6T+MCxhFlTRxuQ0Cttq8IwL2lxJ/+vNQLM1E4hlcR+YGCePCI6bvSPR
LiQxrJPZMzkbRrjO37gpWRb9jnkqI0appdo1EjNNAcVt67WGfJyLApFRrNidKQKpZ5t4xIGbwj4k
PeSWJOZ4yruYSLB2DvedIDN+NFjRtr7Nzzh6NR2tNA8FIJXthKXsT6xsfW6dRQZxn/pMB6LhTCIW
K9a8YlQZF8ktWjNoS1vMB84rnwa0mQ+lruejdmR8UFM/EOE2ZKfBLeVx7meXa3W0b0ljDpfEkd3B
HS2HAYBsDvTg3jZaJjCGaV8AtPMXTDJuuLUWxFmVO6m9zzZqN9gIRbLCENuk4VZmgyS/x5KrV/qJ
3GnClbasTMWpa5W1jX0DHDRZaPs1/Z0jTNF+ATBkRqTQ1vO1cA5KBI8uLJSqxYXk1mF97KxRAY7T
S9Bl4N7MzBe70GU0VeWOvCJ6rlkZ2OUBSg0RSF6c7mIO5KvVSiKLM9M+5gXXOwN2PCTIWg9+SL8y
sgQggo1FqnSTduvPnN1+X+htajn9gTMfcVMb23vPosrHjVLuw2hEC5ii//Kx5BFZMvlb2c8c4x3U
nNAayGrJcLf07fITcw07CiMEhahHXAIhcXLQBxUyKrDfCfKqYKjniZYPiiB8tDgwJaEBaH4Uk8pB
H9Kx71FQj87eiBjndAmOuwk0RFAILqYacchJVMyYSZUiIaNDCmDRigXtWI1bygJSJTvHJfsFLX4T
MmexHGyadL5w8bJFngTxuLukqCvwhFG7o1y3mEmp/hwDPz+YC9kdfgzRO5tLCiffLd4lBdtRZEbH
Gna0EHUPLImHyVmvUDpdVCmXMM+srTvA4099BEYT6OitQxbQ3jOzccu+etyZ4fLXGfXATd2b71yd
PS+VJNUmi+Jt6gh9cuKx3MVTDox8liLQE7JKUJEV60+aDuK8OYwkhD8fRNmZK5j9bU9QwJDzzCF8
9DecwPO2J6AEhQcgFk19yorMbdADgnwXy7DsmcuQL9whXwlJIdszuXbJ94NLnhmNJoqAIm+wmf+6
oYEDs0WqE/WeOore5epYMC/KiRvzmDO5EyClNpVoLARlKuPnKNytHjwiy9MF0mjbzqhuzG5Xj0hv
hnB2d0B/mDg6jrooFDAHDy/dDlyDHUA1YVsVShjJ6HG2tgL65FD47jtoSMCQsM/Og/qVLKBnBVRZ
mM1OvO9NkxsvAgrcOGO2863SDhAbCHD5Gkh6lDbHqs1RyfZxz2q+pZW3hnEr16/phixhdE9+K9Fk
84nhW4cjQEVBkkl5aFFYcxYSD2X2iOUMfygCtP75pYev9OwJXp2RqmAWDRlGKmlEe4YZaOxKbMt1
yvo9UVx8suclXxmd2PWI7qFhWXEwGC1aWWlG+3kMf7SihzUWWfOK0gFbUM2wdGLLPDLTJqM3q0KA
bLX4SG2b8Gv0X9uQPOijDcni0K9TLuQ1TMZEtSJ9KxaHXhafkw7rb9WlBRvFPDyYk58/jZOUR9H0
LFWXpT6OWjB8bhc+B0/kB+g6+zpg1ztMo2KiNiOPE4ABr906uA5liYuK3exBuMNKEkxJb5jcsXxD
Ypj/rTicGCpqkQYes8HqOpUEg2NWM2sUSWak7HPbuuZZ+FzUJ/ICEkA8btaXL//B3Zk0uW1s2/q/
vPGDA00CCQzehH1XLFZJpW6CUFMCEj0SPX79/UD5WbJ8wyfu9MaJwCFpywJJMJF777W+FdVum+2G
tvEhxBO0doxTc06BPRrdfNbAg7rFc2qWuy4gOsLmmiTTO8SJM8RDWdEhDILwaNMUJ+/iR+7N/9bK
2oIaLP+tsj6Ww9+K6j//wJ9FdWD+YblS3rkA8peC2vvDEzZhURCLA2lTbf8sqJ0/XJz7vgQkQGQX
tfXPghpQgCcD12cZ+1Gj/08KanRq/6io6U8Kx6M0D0xbOs5vFfWUt3BhpfJPtZO+H8mnaDUgpAYq
f7c070kgf+fbk7owB75gNmxg2WN8kZP9GaCd2hqLDjGsSG1M5v5S+Z+wCGM637ArVS+KYO6uyr5P
U4eLYgq+jfJTix/tLIiz66beOMhU2W8dkyUdZsC5MvUFv6V57YaXUJvpMQdvvOsGNDmm6TxNBC9D
bcXAOBQnFSm19goDH12BbRCvDlJeH7cYNd4mJZUz0v4l0kAPdT8e3Sol2bgzANaFomU9cZBHUO1R
7KljkZLOmWXee6zw5mNpo6jInGxbJcDTXAkTwAuRu1XCeaoL75VCOVg3cf+q+H1t6c1eVNCOR+E3
L2DLiSvPmm7lhFjKRUkslUAE0A3tR+IfwQJ1S9sds4Q7hPuwsMaX1IBl4ggosl3+xQm8c9moA7LS
6WkMC/Node3R586+ZmA+g3S3k32I3wUpp0n+AzMkWsNHv64ygDLcrq3qcZjxOYkEsNeoNj0DPAcw
0VmjON/4g80tZXFF6tSBSndkLL8ZmXsyQTsEMWWvo+JtkFbEF8bTF8/I7Av8NnMrIcgxEy2uou+4
H+EsG3XxSegGQ6eC+haKfZPF+d4K3W81e9d1k3nNKawYngz2xOalxwyI6Nk7lumtbZCVM5octtb8
3JFNTtjpNvEmaBLsBPaZkmcn3tp2b64D2qXQsnp4mUJ8d5zi7IRDewboc0lGI7iw1dh579K2iPZz
MD5kIxPjOYu/iKHuN9pmVexTGw+gexVume8Kl+mdKl+JSyRRITJTJgw5qYZJ97Gg3Nqoecq3PZQt
qwDaaNvWecDqeWxklKGXRk7G1pKIQiA0KNkBXPawhUr69VLYA5Cv8JvlqeHgADhapxHO3lRN2Hst
tcjE5JNL6buGaYZQNnJJdff6T4UZk7Yu2oeUPJ1zyLTRocI+5kZ5dFHunmfbI/yOZboM35cTE7Im
evKSg9NjBot1eUq5wPaMhjdu5S/a05kePYpaww6POTYw8rOch74cenwY35naZw8xDn8MP7G51kZY
bhrSMCopNP3roYCnaI6bRJtnNoLdkfjiYul6vafGQC+WoqyMZe5dzPKrMTYavFj+MZpa5ut+hoRM
OzEk/LWN3vRKWOcF6DtdEFWHXHXTR8fPITex217T830cciH5aZOhTeuCaQWWYtrwvXiDqaV4yK0c
aIHnDQc6GACVwS25E4ht4bdyZ0UhUZZEVbdTA7y/rXejzL4UKE2pE9kjqCGL9kGSfmgBAIWyv0Yj
bZvpk8pUgOmbG3TsP+uBhQsFD/6tGrgOsWKIP4j7DrlqkuITfEF1GJJoXMW5s8kJH96aJSgqe/4u
8LX4aX6OFOLngFYgG+xXNPhHvLyUKGEVbkBpHMYk/8p5o51N5WIlhThWN0sL36EkKMvzzMSopCe/
KckPxf33cWRfgNrT2Db5Em83+9vRjF9yFu2VN+GEdLMSMXK7xNc21bR+1mwMcWp1TMTR9l6N56he
GKuFOtpV9iiaod91rve1j2MUtFYSUY3XBa4piFBT2tnHpkVa22YIx73kphuM/0GGc1gM0b5ovXqT
uwTDeoZ/SMSjF2jI8amFia+M0GeFKRMqcMtBTfu1zT9Us053NJPrdZ4geAS5xoRlvjQ2YMiMZOet
MX0j/ivdjFD5VnYU7VDEEn/g6U/eyPUj2IgvpTW45lm+z18JKMz2aYG5Xbc5cxpcEAr1caAcsh5U
8ZXi6AKUM72m0LfZeLYwHHp04mF3VMwKD2WPugS7XkAOhY3R1nYx4xqv5Ed4BOsuGt7R1JRMr6mk
uTeNiHcb5UTvuOeiula3WQdqY7aW3iQTomeYHPusyL8Iz3gxzPBsDQ3KLXdmqgw2rzX69zWjbcMM
1tpKwlOmsdQVgX2OsyZ6E+T9c90X7m4e8UQzVE+3fVc7O9IF5aLfezOFSzxGaSQb2eD4Ydjfv5sc
msZd0gJusKlChsnDfoDiDLO4QJMk22Lt2GiFRMOeO5IFychivoWpbrdBR2BK2HD5uODp50ROt9TK
Sy52zW8jmS8tAD1mujI4YfnKMUWjQ2ECB+U9yABu1HjFRYB6Pkbwi7nuAIbliJ8yx+Xtz5u6Qb5e
xHDYgyZpT307b7zehZLlVaR0e7m9gdgPs3LgnuCP1S6g0+5PQFSNvn6hT29hV23irexHJE8TbL7O
tLnCbaIc25nPTc/o6N2+zNCZTiy+IBYwaT6orrrkXiTO6H70mlCBi9fwM3ERND8OGR7kyLnOVTCc
bNqWTazSc6HyaGurQx9KWJdGa20xXkFfzG0CMIdiT5cNtnNVGhThAEmSweOOPLdrb5G3orICTIS2
2ajrs2yZtBPLvRoVgeW+lsEeQufeyAyFtdjiyk0qdIoxN2CVl+TFCC4EH6FGbPsPHe3Ug35jqMo4
xI6z9Bijt6GMF/r7XO+9sEKlFiPm0R2qqxhaoOtZFzdEnREnifsABlTw1e/qyhgXziAJqr2LxAVf
kkepu5xl/tgotgFBSsxDvY+izHiDLj46mi3mXsPwCKPFGnLpmmk/Aa7BIkY7th5rcIiDBRoVPevJ
z7Kke9OC/5FRZR+iWVrzus8YvEXR5OLXJrg4jAnO0YvqstP+N7udMGXbMD/QYt5fvT/CTlifJBkU
0DmKbdb0b0aqipPfTSPAY8Z6doBeurI9e+3GSbrOucxOXuV8Ssi5WCVFP66cyllpFrGDCcKEgex0
uh/mrLO2rgg+p0sGY+T2X405rFnDFmGqiaZ2a2dLipuqylPuziBjXGPjjVa1EXFEaCp9EbaiKTYs
26/2S01E3oNokbilkvtA6pI0acBFMSNj2lpt+6VlD47UtISctpzkWAyanyNQeCKRBI4cN16PdIBW
TvOic48OTkO739AvYdqmO8Jca+SyPqlAQXNJyina359FlX+x597YJQ4X4qS6mh4yj2xt/Pno/vR+
yAVbrkoFh9/0svenE6Lvo4qWhD51jv2xPJXBsxOaCcFdZIj0rCfEYVtEC6XJuki8CLkn/r2W/evO
EtXtfrqDdHzcoBFy7BBN8V1YvBycoU2YAv/13ItiuY1C7/04zX9KnvsqyopDuPzsR4U/UVPLcG/V
8Ol0ofeNUfMv9prX7g/BfKFjX7Ju7tebab23egtt8aKv7gm+mICz8DBzIY/VM56T+9d6Vxr/EB3/
Ij3G8HGbPdwzzLo+RrVXss/kcH/083DXDGubD0aQbeDRS4UfA1vIlj2C4p70bnc53J/qKX01qwZY
zl8vpSiawZF27LMWRfb9s3DvH8v9s2ps1Eu2Cnf2W0yT84lQaHEKZwEwdqanB+82Pt8PzfKo8b/X
HQI5yuqJ+5moVmlEjVIytDyN/Qj72fMOPwTpf8na7xJ2hhakaQfzSw5W9FTFsQEBeLnmFL9PeAHw
/rrmdD/4PRIBtImvmYlEak3UzLyPGwnepdGIbs0/D/7PRyQzYzOebbEdjfZji5DgdD8sdF9r63s1
4zdivYKuqVnVyUNNCGg4eaq7hlpHwEthV6/CRj8Hcph293/YLz92pwaF3NbI6EQ0N8i9M/pTJk29
zX2d8JYlQi9/2/2RBZQEHOryvG+jdwoADwIRvqP7d3H/ovoUPrxXMOAD34j0CoHzqfaCnVQWguHl
Kv3t+m0GYJdVk4CT+uvClgFVVh8c7a4u5vX9Qv6hxBdT3Rw0GwLkJHwg3Md//byCsUKxTkuGGFwb
uubyEdzf5f2RUPZ8+vkay3YB3CA+5lOPoE+T+WA638oMQ1M8FuKAr+HJoiKWwofBZTMPqBb/njmL
j9jSSJnsvW3bJrtpKl8MGADrZLHx2TPGjMBvX02+FR/f05gN0wedpiywPuESRQFWIdWBs9FQKx9+
Hoguo2dqKayl0wpwSLf1kKQgKzyYEpinrdznnnnPpgseanK17Ci8aY/azYi50YvuFCXIXQ3bO4pG
PJfgLWvGZSXJZZWY6RalbN6tnNjgANNnTzx88dWS1jvCA3pslGj6h0G9z813SZxO6HiqD1FffLAl
WAy6sRV/NLnqGINlKaA9aWDBdbIbxvyiIiwxDFhhD/fOe3AJCOPYvWNVb1B+YvM2ScNFoN4dhnBi
6yP7twnMi3Ok24fWGbDLZ/FLbTGBWDaqpqBxbKZKHi2T+ytI/GPnywKJDqKbabwFOanlzhIlmaqz
/8WgT7BlvMIIwx+e3Y7ctslfhr/iIdNfR/vJn5/xqapdSHTdqs5TsqXHLxQkOWA142p0EcJMQQ5I
JKjWfXi9ac6Y1gvl0sME6u7rN0nkPhbZDaLYt3BSdPunmAU0I4uzY7NiTOa4NjusCi5jklH2Bxcv
k09m61LqgWRaW74H4Llsb6nM2SdguF0Jus7hkD8gPO/Y9fUP5vgulBJ7RuQ9TGwyWg2qiS2kWjUI
2dkzM/6oXvyMe52DPcRM2Ff5qToiBMs3eIVF+rlx+7eN53/q+RDmGE5ZN+Amwq/3Rmfpyc/N5zpr
a7oLGOn1/DVFBLDuEySrydA8iRB9vufFvC9kj1Gm3i2i2LG3X5jaoo4LmHTl7qvWjib2o8YrFxO2
03S3vOq3cbmbBTmVQbLnB/+9UYgXgjaINwso1R7dSw25DqzUuuwQdFu1kluS6PkgzeY5x5C1mg52
MsN0bfF52OlzEkzOeky9h2xiXIGs+iLDe1jJqc2ncyq6XdojduvF+BUQyjXO9cus5ZIy/zEAggBB
CeBHyWjDXBA1Ve3fssUHb2ZXbFyLGRFtsNd9AB74zFmurCXKNbISf1/EFF7AInajg+d/YtRKp6TD
LkXlLkmwNPgaouE2ZhC7x3QL1I6QtZXTe3KnBnzoAieWK1yJIDm4qbH5ME/hSbo4EEPQIjrCrTE0
eIhQzq3xTXaIOyKILmPan21Vq30xGx81RBJSYUtuBceOoocEM4kByKO4rfvPpt2x+Bnd1rWDkT04
y4HX4b6SWXvrGh/kBL7YVCM/jtgro6E4e4X1lmQjQnFrnO8xLe6EdNy1o3umJFrCVKctp/N+OHfL
iMLHqjct2vhGtONaDyCi/R6mZFJ8z5iDrnuv+uALu0JOEGxLy3ptp6DZoJK+Vmyx0JQxhcwyCLod
RKp1xGRoEDH5Aup5SuMJBV2viD7YO1juVlUeBwczRUAokYkkQ21cTDu6xGYRr6LBTG5Vh98n0M6e
8d1zEIM1KZFdbyTDVZGNDNQm7zs7i2jrgN1DdHxDHG6dxvwdsu8n6uL5YgkYhkG+sES6704X1EzE
aEho5/PoanM/a/NjgYkMiI04L9oi4IgLUItE7875JjJsNzMQka0fLZkJ1XpE4akIVHXB0owhkx8x
k+sqEqgbyPTXlVkYtOWLF6WmW1PQjc1Tp9+bmClObGDfcddouKRoBE5kIUcDpZrEOtGZz4Cavnim
UzzYLkSEWRretc3cRxOPAIszPmCVuyvd9pgm+uiYxws1Imc0EfrfCc6EVOEx9msYEWwSqbJ17loM
PqsPDR3rC8vaRo18m26kGU+40w5nE6TXtDqYYfimZg06FUH9Pc6GxXjP7TPXrzFdlFU9fPfRS2+M
4uKbWYvzNntSMRjYtMcO4+bmpdXdo6izb9xiLsxPenzS3N5V+6Hr/Vdu6RDRx4nAaFecLDQDSfIt
dRmDD3M3XDyMtWPCnqwTcLQXyQ169KRBrZ1xS+OH1AAyS7E6SLLk0xKlWNATMk/CaukHN6snEsU1
WGXY1TKdMhl6oABeiEVYSjvtbqrJR4bkdawH6lmnbn71CszyXu6FQNMHSfTBysrk7Uc+lV9VG0MM
OEDEVncPJXBLSL2f9ChJSu67YV/m7sGcX7XPTz63gl1QEvDrWOgFfE6tbHtA0/TP10PTnQiL+Via
ALPmdoMvl8nqUDw6oHHJDUW7hTpo3jpjhDxeYf0WziPqJrXqa8kbxqtQmla2623vGVssOn0/TQ61
e3CcerjAwvwSo/8heZYbrsirVSHeFumsqBpSSbOUBS3qsNL1zrrTjLYU2Cw7H69T1IsHh6tazcN+
RmB6EQ5Wa2Oyu118SnNwEmOD+JhVYm1A1uWjgc85g31S7jZvG6g6HebgqlsJ13qOuPQza+dkcufK
4WvqpG/L7qEpwLv0TBJwzsTosDqbmgmaPzNSOnDQfAqfEXdoqNvU70drNk+0yYpVbwbV2nTdABWp
96SUfcNUhVVbvE/pb6+apWS8HySA/zotwoNVVG8FCxvOZYmeX7Y2HS+aQ1UXlVt6wWqfoBefVMrN
P/qO/qY6o+M293JJJAZ+tiyG48Fwsgduc+s07gICcF1vlY3Fm6T/otpzaNfutmVLhFkydNeh47zo
FpV1hRsLlsfnIOxLNHhKH6as/zhb4xf2TVsryj4x4CbeMPOfwqTcOD37Fq2eQKaE20YO38aY6Lpo
vBi5L7a5BH0cis8IHapTW1QehfJxNimvVItdXchnZNz9qm3ajeskXzB1fAH7x321hSA7CkrNjqvO
940HW/XJtgVnusYQFq35TliG0yKnQcDu3UBKYGUoAYyIxG8s8ksky7NT18la1znEdmfbWtgNvXLY
2RmurXmZipZD/k5bdrntJEarrHWOnkOMcOYS7DUW3in2xKO04nqbQ6zFhhh4m0aV1WObERaYQqai
GmByzjwe9GlaX2JG8qm5qLJk3OyU+7no+2JjEppcteEm4HvMK1QWnWeN28oMPg+owhMSO2uCTWwx
4/Ub0FcvDfPOQjBQX4eZpkWgy7fYFYAQGxO5ERahMy05LuQ5RVWLN4znZh21tJoovd5lDdgopr2L
VU4l4LOX5z8PqoLYaLus9AaAhnGyqn1sYWEFURBvQDI1J8PkP6juNZvP9Rar5KSXv6gYiydmIuOO
DQ9/w/LSz0M/DPMa4VGCpY2/NCHUtUHHqbuTmeAfzT/6tDLAGwXdyZcZRebU9aeiLQCXFT4a0ESR
Uy7LNKIjEEXDCU3dcMIkOVBjqstMkuD+/rrpfUyQ/BwRxuEt6TCY+B0bQbRbFnnGOH0RzgG2aJmM
3J/C0ArWRlmRNra0NtTS2ohNRIWHiu1MVKvkyLirAZePqEAu7RF3OdC5+fWQtabazPYMdWAp7MVi
AR5D59lqM3ZqCljZgAHJHcOBIDAOdVWMpxlcV6I84xAufvAkaQdaWxzuj36+VprDrR3wZ2hp0ZRf
KvAonHqC3a2AJIPl+c8XwciiNcqsAym6Cxm9hWLpVQfDpTiaxyrm7h4ukSwoYVYIpfnil05RXfhA
nuskodUG6RPNTrk1Ev6cB/DrVC2Z2/dHYnl6f7T8GzX+zgMqKLFpWrzzbXzzHQnYoO0I7XTulhUb
7lHiaQFozbBPuWfbp2p51Cd1dJRMPvvGt07wcMhjc0kS2qGBeby/RrY4/9ryT3GW4hbvPBqcRfeK
T2Hckj7PbgJZBA4dYsnT+sv9yf1l0RbtER47UtHCPN0P+q9Hvz1lw9ts08rB7riclYEpgUt2YzW8
YSjSzo/D/WWEiiE0iifkTG6+okxIgf8kpGfHPM2Wk72fccomAfC4YxGCwDmKabZO3nK4P70fPKJg
N7V+TivuxHnG14TV8f73/3ISy+l4vivhVy3ncf8nExeCCtkyxwOUMGJ2RK0fg36q1l1cRdRcqxKs
WB5RrMyyxrgUa+gSI4UXmSDMOEB94uV0dCWucx4gzitpacNRpV0bthfLdpP16Cef0zH7wh4ISgc4
q8nOvQ2S1lfXLV7KlqsEDdQ6Lol6mFOzY9IDzmJO+bjGojyzzaeWMBge9qrBHEyjYudM4txS0bRj
4e7Tnv+cNuLNd3MzUm/ucUUpNicYifgOeAX/h/VSWv2rkfEOID/g5k6AXE1SrpiUcuUiqY6WFGuE
J28MwyJ32yMm/K6E+N+q9XBc/A3/pvV4/5kJAuGZZfFrHMSff+xPxYdleX8EFtkpHkxox3UF6pE/
bRSWLf6QDlYun4vgp+Aj+MPkpgPjwUcRwpE8h//voHD/oMYDoulYthQCk8f/SPCBqOQXA4XAt+FB
q4f8gTgMi6RYgiO+fn7mHTX/7/9Y/5c6tkbc3XlPBGxC9NTpxDAwOraQSNCiodvNl5g7H9dyG1jp
3hvKc4EQjGYg04Km8utdoANct535sCAJfvkkbz/yKf4WXLGITX7GVtzPLghQw5gkZnh8QPhZfj27
iGTHTOKwfCLwlZ13SdslMAhu9w33qDLrqRThswsDblWUSbeZUPWzQFjWoYuYucvcV9s0onxFJQrx
1k0u4Uz8nDlJqmpriB+7UO1ymibljBzMIdL3P5z+31M3/jx9xzRNWrYsTIui59fT1xGZ67q0xBNq
hOqjnsvkWs9JvU7ptqyrGcAwIrXgFhMk4wwfJ7pRt9ayz7kn44sTU1uSanlCrF9cZUncJ/L61m+t
l6DSR1Ua/qbIQ/IB7FofQVM+3z10+DNXZZgnG6cy5SU3sqf/8J6Wj/zvX4m0hW2ZfuAHXIO/vyfb
UVERJJnzxIUO9rrB30FjH3zkENG2KcjeQ6F/gQNk7arU9w9hWRsn14qny4gUdK/8+sUfJwZpubML
ktoit+6trSCc20kqnr1M0w6izTkGUbv991NffjT/PHV+O4JfFL8q57erqSD6Gi9gYD8R0kPlZiTP
k7UfFoxBlquQvWwfnyErAxSY0geIRuMnmMdwPnaua/QHFP60JDRO4BG1MuIhQEw0fNR+iInN4y1g
uLAfDBLE1pNsgpWti/jRh8TUloOJZY4+hpTwNROVBqewJJ2ba4NVXsSEFPmE9DhWM27b3A62tZqB
MpAdvGOewXBxqEooJY8gpYheQb99mEPyPqowxD2NU6EDCXGsp+iKJy54uB9SBsgMYPeux45Tp+bD
NNbq6CpEtRbWd3QLYsUebfoUlMC2fFqzpH52D0RDIG5gh7xvzJDQvsQCEWW2/eP90ZD2tzRp6Uw5
RvPs2HZ5NVEHl1aw9xet8jCgpfXSt94scPOOqbU1LLboEyG8x7Ghp47s/BvsweCIvfKDXWATmcGX
PMVELbp5ow///n3b/92l6jnSXXxrlukI8+8/P3/w2aTK2H4y7O7SS8Sf9Fs1Y3OmfF0mjr60r1gj
/CO5Ay+xch2Cc32I1hElzmyHFjlm1b4LjLWV6vnCxPFpMJBwgLvAXTVvEAY8BG4RvP8Pp72c1u+/
MKJ6AiwELMn8/99PGx6iZAuvracZPyQLd/wcpd4jcJocaXKOK5twKr54ev2+9IsHEVMxGOmbJvhs
Iuk7eyaRX+zGD4MvnGND3ppB1tvWYdCBdp9Z9b+f7uIp/P10Hct3AM/jxsMI+Nuvqg+CIq1xOj3l
oV/fzKkhbiT9hPDmgpEfHS5GVVQ0/omBysWai/RiRcmLIuP8+O8n4vxdubistnTmApNxicnZuPef
/y+3MiTPWL1NvqWu6N/UqSUu+n0WJ96lVM4qpqv5Lu8/pmUh3qg5fYhsRPUtCrjH+0c5EUqM9yG7
asJHNjO1XrQ2zMQ+VjXePN1Y7kYlxgKrJCW8KA79mMsjZfFzT2jXtain0xDStYlCqwFQX5sXwyim
k5FkHxIc6z/2UH+L0/rbffG/uURwZWK8dC3pOv9YyWxhlAGcMvOpGdVX9NHJefBNGwomaRxUGc9L
VrFX+k+GUSeLJYBkTc95IPYEPJiCsQB7sNtPNJaOsbTPEHRMejHGiGquMDa1UUSrf/9uvH/eyO+C
V+4Z/E+69vLd/fLdgFozleH09pNucEDZuer3LNL7WXZfwUbJRx9N6qrOaMd0kg14BwrjnOtEHBvH
3hDodLNiHBeiHL+6fu9fLCJ7Nq5ffhImiXLcgGmV+U56jG0UIDMANJthERTj9x5ZKQczdjTaOJJY
mY3Fh65xTjEy201eNfFOmyAae0vmly6f8gvyIieISjgg4zOGDv9CSkuw9RPySoyRkiHtdwVK9Wvt
90fuCv5jMtKEMwv7VjSR+91AiF6oynoyOnlykG6fysR6YwWR85KP2PTod4iT25QQX/LxIfQc45TH
eiuWN2Vrp9/9++culrXit7VE2vwkTEu4lIv+b0tgksFu9afAegqCBQkm5/4ZuhiKMwlKwgNa/Iza
flgjGcku0zR3DKUnxGtTsO2NXB9yE6sWFtXT7KNHL4wrlii4wQJsXQLR6ZjUMZAFtDlV9NL1DX0s
MlGquqs2ntMRhkDE4qGYxJuoYEDbJ8ljahTeWzpK66ywz7ODEN4vMXzXcBDgMmCFHdIDaUjZG5iH
sPpbscvjrtiN3AfB6UgCUd2UqW1JGOO/f1IWm+1/fFKOQFttYioQrvnbJ2WM0CC8UFhPY1W8xy6n
ViQcfUghUBFbg6TS95bc1QG/f6hyyJXAzuKOFm0qRmDCITE3TjU9EKU+bf79zLzfty0e1ArhUziY
lmv61u9nlreRnZjp1DwNZIWekyFtbsTGMQNLX2Br+BctSZ80GB1g6tIby8NYhxTGRTNZ4XJaLt/K
SZkbTtpdES7jPGifjofqetjWYfAA6stYI+fI9sxdjJ1oU7VLG0LU2w4aZuEcok6Yz4PzfvC4LxoD
jZi58oCjyfazUWTD0QqXRGeMlplbIz1baK5ZhbpoDpgpMc0XyNLcZrn4HbxXZk86eK7IKwoXn4gK
4h3sG8j7IqWRDQNpx/gVlRsaNCzk0zVNP6MG6i7oiquMpZm9R8le3X6XQiDZ9T4pGX1FbFEQociJ
AxGtGxRhDETBzTjkom8kYOj/tP6i0vrtcqFcMvlBOcj4bazx/m8L2uyngazVFD1BfSmvuTH3sDRR
sSOmRUplXFy3/qZCPJNynvxjm6hT4BTx23Y29HFwGYfH8otP3/LqTthSAW3M8wY1FdtGyzxKzNDx
eminFsaTaGjzfEE9SG2T9LSdg8G8ogrfddh14E59bNvaek7D8aXtPZOZ7y0J0keTWcaGD8zcx4n+
qjpvz0iJga3vQpUZaP4TAGCcUiciniQB3kyUxoitfOfzk0Z1rDowy7ylntFSWCbRGlOIueGOk5w7
mqabMXtmEJQxCWaX1HvBwfPBaGN5o2UIjAjLVbE3dQVvgg7TukFOfXG8dITbtTyyu6cxFyfGrs42
UmF4sVSzNdMxfXTrYQuflDmyoeVeZsAuom5B6OKHBKFpHaLUfg5muM0EnXkdadoDcXN18t4apD4k
iD9GHTBvWwjoGiAcqJm52YOsWmW1VI9RjFkRhV6/l0mDn9414Qc2CaMhSN8bLvQa6RdORLOcmFyy
6b3W2YdJW9axK7D5zI0Zbb2R5hnd4EtQAbWCGtYE7Ac0BvGn0Cd120q6BDtpSWpcCO7JGfOvM4PG
A+1D3qcrrqPoLgZWwEcGaSA+HhlC1GgSyOTuHZrBo2RimZttuR0tn1Fb/5rYQ3Y2h+aa95m59/xw
3OhuQs1idE9i4Orh6832kB2/WfDX9jqejIeZsGw3NPtr0gfOrW+TTxg6Pxd+Ee+SNPOgu8MHoFY6
9r53Ezr8AChwvik69AKSzkZbXBCJYMZbNSU56F62c8uGkaUNN1YCucV6Zr7VbXksG3M+87Whl/PR
igWTdXBcJ1pnTXpVBoyVpELjYi4BPaSC3Cp+KuRDBO1DtaH+CfdBEV/8snv1rRInIAjkh8yaZm7g
TrOLmWtfEUU010wHmK87jUbMz88AyLe0M/Awh9xvg5oB+9ygdwir5qFT8E1NsJZPsvEAaeH07Ave
FlPD6dHPbMQkflztlIqLXenCZZFDrrEAdt6mD6nCovkoTQtcIl6rjB/YmMngYJn1NeCcQ7ZcZdSM
D5NDQmHnCpIW4TXrVc0OnAWZ4YGB3671+m4/aEbovKQf4zlqHgUN49XsoK+683h0Vi0iPFFtYmRi
o49CQ/CnLoYJegz2vA9eiPe/cJGbAL/gLMxb1rbmDZjrcEuOWIKBfLV8SAzxgDnkwJpzggiYNqno
WvXhqS2Fe8njBbYCWxFBxAGSovdoZT0e6hLBBZJIdx35c7X2pAPmRwdfJwQUWe98wolt7Jm0hYhh
W2RQkit/O44pci6ylzFstq+yTcZrsBwkc+lV7dMUoraT5zAO030/Zt8A/0W3ucXAgAHhVsIBMoh7
eVsWzYPWYfSgaOWuOkSCB8wL78jatt+goT7HxjRfFcM0eg8r5lvQSrlsv6h5/jaFhtyXcw7auw36
y1xZwBdZKS1Lj+fKfYkraqF0hpGGyxS93ixv971MlKjHZjTUlWC7KzKJ+BBVebhHjY88JSNVzu9r
sWYh8LZx05enQUIaRKRz68oRfA2dfERsb0SKGdj1gEE48wc3pv+a15LQsa4mbRjvzVvo4lUiVyxf
1iPrFFKqKjmgDQScFAO9kClBY15OsLLHqMrCAXiIe+MV+Y1z7HR4c0ryQZugEy+WZb8wox63I6Gt
iIRdFBeMHjXjzr8e3icssO6gkZ2oZtHLLTOW+xTl/tTGk36vc1GeYuJmVZ5399mJy8yHyfDIWv3j
uUmUZ6hIPQyW+Uq9iCTvh3hk8CeRh4wGH2u38Fx/HnRwMhXBWPIukxtZZbfSt7+Fi15OOOyLPBm2
m9SV00ktBxnNE8rMRSlh94fagpC/iIfjoe/3tp0ztERoi1Du84+XmTv9F3dntuSosm3ZX6kf4Bjg
tK/q25CizYx8wSKyoQendeDra8DedWOfY1XX7L7WiyykkKKRwPG11pxj4kJnDtAW3ameb3IRtKcO
DBwdEwyqWZXD17OCjUtJf4iHYcQ7Mk/QlptlLrfM0tos+unkqt5BtmQY6jfj1iz1caeK7DW0wleU
OjUSFNiKfoFqinAudKcjCE4RgdXGU0z+T8HJMtW9vgJT8GxGLNS5mTPGVnCAwT71uCf4J9O/b/7j
7qRQgE4aWFgXkfxWITVfkR72ZmqqYHOA0na5mWaR49ddwoosQsaStT/LG0mtrtDPIlBd7i5fhUqg
YF/uM4fY1QZRjsItbvVgPCfkIxxBTRCwkJH4pVjsNya0xZqQvE3npCRXOOWLYdEH7cMOzFk63vUY
yJnmtee6KrWtayCBda4oJxO0D7ZDTYtMJ/UcyB4octFy4uQZLAcUPOwN2NlELaiEVED/pSVveRdC
Gd6Cl/xQfrOfFHBu1sph1fWpswlIQ3MdDDaRRCkRoUZsRvKSmgy3iMLajyAyArBW6380X/vwyfKO
NZfTM6LCTdvsWCdqW6MjIpgbc2+vMDUn9cVjeHK0ywj3G9f+zDKqQ1x8FFq8Ux5ZCe0EWLOxQ/SM
ZX8xh2yp1TO87NozzPkU925LOzOU9iY3XFLKRXOmNXQoZqxzliuUkvEsd07nGy5fRz+sm/3yUDKr
m5fnLV8tj30996/X/j+//fUT7GgO3+m1CKXRv//OnJBM0LT/9WtkRWq8D8LrHz87XZ5jQhXfG8yW
5Tjykq8fLuddURBVv/ELmdN2+UbJ8jTB9Gn5RCZqveUnLN/5et3ypyx309kKkEKYBrGibeyaIWdW
DLsEVei59GzB2UeB5JXtryQJ9toggAJOCieYHzANd4K4Oy03k2kSdDIjmQiNYsEfjZ059u26MDzU
Bb5hrj07pbyEbnHWndTbpD5BSPTKaYZJ82fEVPcY65F9KohLxuZJbMyqsH3CwtroGUoSZ/Ly7eWm
ow5i5u2na7OSRCUXIgYfMb+aq6B9GpPkXCfJtF+etzy03Cx3cxuNrkaMYzP/kOVxO/P+/kpmRCH1
OiCFrxewk4fuSLW8xl/vHWzI4ImnYd9LUQnbJB7OwmvgbtkEUCSf7APJTSp4tjFXbWk/IVwP7XZa
L18WOXzidSO9mGVt/t5yoxxd6tsF+V3KOWmgErOYjyvAF5r86+6irXcxSaSrrwcXYf3X3a/XLc/+
urt8NYRNtiXcgdVHIUveIGGjibBQzVNLgBRnz/4StiremYu4f2GGf90UlcMw8ev+iPjsL6748th/
3F0ea5u4+MdTwjHykOj9F5n8//YStgP9yjVIEog6eh1/PTvPS//vLycBLwHIy//53U2ctnuQrUfm
9qzyZFP/g3/+9bSvX/qFQ/967D+et0zDvh77xz++fGd53de3yVLQtpO4+kLea9qnrfXXmzR0NDgl
ICn+VBlMTfuMaik/BaC08sPyzkgIXPlh0kFO5K59WD6zr090ueu3JgVYjsyct375enn466nLV8vH
G5d9ONFkmV/wl+0C4NW0FwlGKd1k368mX24bcKwVhXg3rz/1qMiJWY6AYTKT5vsinfeXpcOpqY6M
SlH4IEu3iyI/prP+BWPG3zf14rP5uh/YoUZSSGSvpAFo0p1sKgzWvuWHRvMV1QZLQV8iOGek0axs
rd7Fugcafp4+Lp9LzcZ3Z1bli6SqOy7WD3P+gKf2NYvb7fIG/sfbvzz2j49ILofpX+/615dBKjls
4q774XXhT1eLmWLZcXkeS/T3U+cBIqvc4rEbgvMAWJ7kD3t4KtMU5bCk4tK9HQ55bxcjscPYFaBS
m2eY1ozOcN0u2kq4EcCFCHor2UquEhOODCOI61CZ1Tf7rjmBuHjFY2DY4REO/TEEv47sOAxXXWR8
TkZjPVSljvilx+TZEmCm12c/tx7hL5oHGi2fMcnh9vhguWm2tViCueYxJWrgjpRm5WCii15giYEB
zkjJURVo8Mr7LFmssGgk+iqGz7zVYq71Q+z/qGoStgjrdtGFieCoj9o5wy93bhz9BxZaBzlhMh1a
z3iHEwrnF2FbZ+baugyJeE9hG9VdodaBHgy7QlHQa9b4EU/Dj0KDOI1CVqOJS/HEhMlkb4DPt27Q
5orUJbdclMPRN4afEwPgnco1H/xOE94B/8KuBARePybh+GY7pXscCyzYwNJ2OpA9PF/IsV0d3HcR
xk9ug8VO9skcUNduGQ4TcjGzgsVYQhXOlf1h9jTMhDGF+yaMj4qT4RaWdKtAbPe7CtYGOIBv9mjZ
XGIDfx3nYCp52x+KEeFIXBc/tUIvrr0cEi6NyYE+6J0FqTqj4iUnIM4eksTpj+R6PMJeyF+6nkAW
27I+B5BobzUWN2GTga25LkZJWCueOe47ZBrsXfrkGHjhVo0pl8JkDiUW9Az4PH5O5A2CDLNxWXId
DIZ0x3ToT17Sp0QM56z1psD2Be98dQKdFF3yziveIIesNfGCbdv7yEIgfKHZmQejDLO9i8y4HbpL
6rAo2EZT3c1m7GAWG/usMfxLRQi512pAFwgB3lZlf+tHKMiuMYxPiGIONpoVzbW7R7NFATMIiNFV
7qXnEK4Qh1pCoceFTvPch8kKwiP5GQHToRBiE2lf7WPbJemm6y3vkvXyDaKBAXwIYGwfELE90kPU
sbZv6gCDhdeP9nlQ2o/ukKXW4zik/gXoQLfS8wjIlPGpaRCItZ5xAlDFES01ajR8z/ZROPbev/c+
pEKPXOFYPvg0sbdB6TW/cj+MHxLfeGN+ww6WCn1nQBPi7C4fhooDa1TEAuR1cTbwBERSmJf8Y2Lk
/Nb6n6Ycn8a4CB6N2PohKmu4h0MAj3Ucr4zw8gfbJQ+BvUp/rDEdr8eyeauH2n42q/SamXVyaXQ8
BzU9qrCLcGpowGw7xRzJJ85xYrj+4mnZVukJMq08rQ9FU74p4ckj9ekRUYS+j8Vw6a2R+UXcHyVz
E6cs6nNvADc0zYS/jjcYCKalHbJxek1kVr8ggU4Cc7inYhc6YfPo5Qj2S4fl1c5oFTMVRcXMFgmg
ExELw76OUboytBlgwmfhKtJC/eJFRN+VGfODaiYX+wCNC1sQsI3jD0sxRCqkJ+d28r8NPcx5q5mQ
p5mg3/WJHuGow+0WgSXObLwAcudmcjAqsVZyzlwpQPvkyfdR8ZdT7Wsg0NrvWqncldlnwVVzi99j
S6yedHc8pdgJM+Do1jsCoYeue0J68Gxi1uLIJkAomKRg2jI7LdxPP5uIDZSwgKO0OY5wJnWq4odW
4ioaIxOHmBOfYIjmF8auP029fPGHhmza0duF0j2U9nRNcvkdJM8DifLDXg+YtfrDu96mxqZESrNN
/Bo5OeNHQ/zWk6My/PrD+I5rZ7pqkbat66N0OyIRABKAYjmWvfVDmZ1z6JL+qbWTP3aa1IchY24C
9FBmOUQjatmXhgk1SO2xxlr25AFV2/aD46wtcqGfQf894C/hAxAOhEGqVmIftFfD1A+ue0F+a75E
wtsMjAMudmVigPFwUuQaQHGsTcDkQ/1YRvWut8dvk1U1WygT7YPdFwnJb5W/9d1nkpnqS1i0NPqj
Abd07+1hPiuyJN1wn9CPmgG+xJCpC6YY7Wp3G6vt5DMafFpaxCFEnQLwFBvdJZ8+4R7Ujx7tus5U
z2zlHPK45H4xtYkmvQqRXTD6Rc9+6ER7I0ow+zU1zp9CRa+aCPpHV6cRNsHMHyene+zHn7Fp1Z9a
A7YAdWW8alMOWrqRZOEkCqOaC7Wr7kOSJWUqHyFWuGsvaxD6LZMSXM6HbnrsW0SdyyOBAMoM6+R3
mvjZwbG6dT6Wzh5N3sWzbO0wNeyhzCmONg1E8yt0/30s+T1W0ksgOIT9KltxXnR5Sms4TV5HcoLr
sIzIX8+TWxssCSI5Ew+/5mYobgPO7hMeN+JyBVnajnnucDedQXE3SLPHX47dPox4Y1ZART8wcLrH
sJiXbUKatmNhcX6zqWTrVfu7rB1o3Y+IHrr2MLGHuqPJ3Z+EXtrHwdPcrd5XmJx1S3vOUtyqUFWK
sVNv0k5OqU7KpRWAlGyysISJEO71MpnukZ9+iGgsr01f6OQPCJSgj5rLENDBEZiw0O8Zu1DKQ9es
yPaj351zDaMrinewLx31SmuFwxd4KbQasS5FaJ2wvM57JfVBc17fZwklPBp6/2olPuIh/IX+kA4P
tXoM5Tu/cjoq3oXdaEzfIySwq1GP5DrV+obJvcAOZdEyDXhn1uTpvLZlyvZCs2vgevjQjDT9FmZI
wj1swOg9zWZXE8izETqzXRnM4doNyfAYar5bVvbaK4sdLC1WP6iAH8agAeJoeEltsj/TkAhCpcLb
UNP9TBz+iEQTLslL2UGJ0dvTFqa5MlvSnQ+Gdwa0hm7PG4nQXb0L4m23sLF/hzWTuZI50+MwaGwr
2+ji+vchhJ9tFtlzGXIo9zF4tMZg+WcLw1ExTjdjEskJqDiDIre5TYbdbJ1weIupmukgT/FL4HTX
MMReUNkjclAy0b3AOojE/xVXQ7bXiQLftwiItonbPCARx6KBew+LjPtNt/6wq8sOvqlAN9oFh0sn
fzPMwQRp6r+EFtNI9rGA17bcppgrQWCZjzJzXyNQsh9R6GBuA0zH8QFaAGf8DEZ1CLQ3K23vI+sn
Ek/5xyY8cQnV3/CyfLpSbv24IcwLO/NqtCaNNlvQkScZ+Rfp5DfDcdnXox7Zxhn8qCal0qjZS18o
xTs/dR9hQbHzCrJDBwllnxre41QV9aGd2yX6BKnONGS5y7JK4ix1NlFodbSFcSVGuUIAkcACxSPq
vPvYLLwIL4KdOdVFGf1GqSE86y0KXGh2+qFNKx+Ju7h7BdEvdqH2gUsHI1PxmZHggVY2fRVreq/8
vDxXLAYN45iN0dGGK4VBYyRsg1PViSeynQlfsZ32UGkNu2UnzY4Mq3j1wMAuY7MfZQL/p29eECXQ
L7bg1Sev0p0JGTq4qdYlr23yvbsc/PGUmvr7kGdykxlcUDAtFMXQX9gqkBPChe8g3eFXZRu3ARSh
clirCQM7V6l/RwV6Q0/ubYw5jGFyie/Kmw2mMPdeJeW7NNIz0A3QSIZJCv1EUnTC9G3fKP4ctlUJ
moi2P0ZG/pSMWn/0PUg0g+b9YcMjzlpNiljtW9NxMNTR4dp2Mx2yXSrFrqL3Clq4pAU1DGAsrYtf
bT29kaF+GoaAbZPTTLu4rtLtzOP0yjm6Gk0ZrBrnoYgEho30hy1Hl7yI4MMq32OhD08O1K6sE+8l
0tKb68tvhZ8apxYj7taUmBATcl+ZAsLo04zuXKZKbqMYqV9UGPmVvIy94MKC3LLPH9BinaL5Z+bA
vdbkPVW+8QJb9SC0IGfSNnm45OFqk0dBOkezzcbOPkNJBd84op1DXEhajOzJALAGsuxLmJS5eoqi
gjcLZCwnLskl0hmJszHeSxVc2R41J084xMtAG9Nj1Ab1cO/Tixvm75WljLsZ+dilq0pu7LKcbgOf
xEoK/D8eVtdA4D0wWgEVrL2PrdcdUwKES+vZqTLrCsjCXg+hUZKP2j9mCaALooyvfpBBQkU1tcsM
eQp90D6u50Vwk5BnhnFGyLEGRJX1dU2/pGHIYddMg2xJsEovN/W8GU+14eGzF8xvOjw1i7wEsuna
03X3QY3NTwNOtsWA+gKy8qB7zXTsHCLGeBdI3IwnEDZRvFmOcWSyG6wo8qhi9QcZIhYZ8ocYvjDt
Z1izGkCBbeOZcqpb54rwUOw30wYZjs7mqExPOFJpN+bGE061t8jTLkxpSrhPPzSJUNOjCXlHEA2M
qkIZsdykiF2vVT5+U6nbHdj55ZcJN17uVdRnRZSvrQQlUuZBL7fG/EB5g+WVhIz0e1NbSCV9mPG4
BIOdhW5kqxQ1yDJ2Kk24uSogjSyo3v5uDWSagJKinUseHNILz+sx+KfXyZb+paAeWSUUzpuUiw3x
c94vJv7kRzrduWrSx4o8uXOYOESGJON5FFgPAt3WrpY/G4Aq4pyNQXuy1Pib+ro5aKP9aQ5Ftkm0
IjqoqMRCo1G42/Z3BnzeEXyljyBX/1VOEkbnVGg73bKbc9dBfea8ORAHlTIRgyzBVCXY6NjgyHjo
tgIs9ZZkgfBgYeheg1cDVeMTEEsL2DxWLXcjOVjoCEb9pLl+zNUtLYEIlv06YfCxpyImEJKTa03b
JjsXpQ5DKp/uTpaDaaGP3NX4oAqCh1eGT5wW+gTUV9umx57sggGwy1/6xP5oLNWlpRo7sg//xjHT
nBvx1NLVeExT/0GTdGlaXc+JCdOH+wjeqm0jbOkCdU8YWtaj7Wtn+gu4kZPiigVtV4S5ODhADlmj
vWg3SZ8tQoAz0aTzejITrQOE07CfR9a1C4u8hbkTf2voKV7JFyU1OmxbYt2GeJtFoIGiUU/X6DDV
Hn8F/yyqXzzK69EKOMVgJh+cxkHtVhNsp80Nkqxtfsm4D66DDO9m2N+iOPDfBuBTdBR048x1t10l
EudGTLWoIww8FZbBljSzQHMgFNwKN0MnZwNcCtLqIc/Kat+mAnT9KInJEAmMMeK3tdZ8ssbkd6mY
sYZNMZAta3cXP0/9g82gDK+88UdrdHF18ZpMXV3dlAJ05cTxaeIohffndYfCYXyezsNt0KfGg5aT
uFVGF8nICyEkfBnmQ8OpdH11j6bk5NCf0SJ1U43zKqV2dcRIpocLfACm4BFxx3htEx8CcR52Vxh7
Nxi5+tqZCxLYpclDPnXfpi7auUD8fimAWTkptvgbO/NVsST6rRO/9DXESqt3H6rGrH74eb+rrewn
eRQh9bj5XNlafEgDVBSmLwh1F13+2DnsSADM7AJNBlvIJg07c+nTrCjuyC/FMag5GzLwqmzGGkD7
DoQ/eg+Acv1kg5ZyLhlUF9eMPEmYiJTbX82hQhRVmlv4FsGhloFFL4vBuaqLmbM/Uq3Pm5LEMJJT
KKkRGF8yaZf1oYoQX04xYkcp1IuwwSAGjPkZGATmdkjwYrTpKRhwOJqBt7HMLtgnndExwcDCgFcs
Zn6nf/jsoOyq5j1O5fc+TbVTZ5vJkyEYhsitZ9WEFs+WBM+jeNEtGMi4nIpNH4afMMnwvyVPIcvF
A1SLP/kInUlQknspEJcm8vPt2CO4bDr8n94EEb6m1FszR9F2fRbDCWmIky5UcvHGmzZGc2I46RJO
ZEwg+1+1pPC3qRdrR0bwAjXTBKIgwCjnlczsG1CAp7Qd2abBpdu1ZWwwcLJ2nNEFQklO1JpZXqDd
TIDzBM9Z2zDRu7OeeoRpoW7K7mE7EDE3L7NqtCzMtJHcl331nGauhwj8KhjhH9B55wx8Ldygc39N
b2YoxHSrpT/exolyodayZDcVwbdR1nIbmpi7LIIdb0LduRrFYEfd70sLJnOVBbzKNA7puygzgxku
giBCzjjdJmtgiNjrmyZMu71W/45rG1QmmXp3vKm/7Nw5+1mgtk0Cqd7OlL12B/vZnlmrVWkjm6hG
dgel/9j7xKPDIKJmFcD+VSr/8G8/iip+zYvQ3DS0TNfCBtBVSJvNUU8XRc0SjijQf7QG3kMvTHVk
twD0cjFw7ESFczM7Hdq6tRsmUhIkIm6y3Yppp0VBdTCxg8ImZGcNpix7Mg3AbX385M82sjCMh63V
swFx9D7f6X5p7XCvPwyN252hERY6uLZgPNlS/O6QWFyM3N4MRoJX3Uc9EetY59DfqnWSa8TSpVzh
YnYqmyl2wYJ12Brx6rDB6NE4NtK+QgfPz0ka3FSh7zy3tLHuXs0p8i4ip4+UJ7hP7GT6lWpA7Uh7
4HiqJxgiMRGLRlf+XsTwweB94oBuvq3oVcFesj1YzfyTkMqn5uaoEQLPqz0M6s8kyvVIxYQ4zgKI
YHyy4Ypv7WTS96uH7Cq88t47Mc1GoPC7pESemnI2r+k2r3PVkeStvIsdGsUTfVuoMrFDKosXvbYJ
CA7GzagHYtsDpOq8W1LWhAbikehcK97WWWCS0QoJAQgRigdvYPRROxcCeAlpz9EkJVBB+05nsu0z
2/fD6GVkJIFUF33IbOdNIOoDLBDdodGNy5RJ6xogi4Z1pqzxecwiCZquDne0lez10npMQsLFtfZu
pgNdem2cid/J94pi+JI42lsfMH/x0Hyew1SClpvFi762MQXT00IZ4Un5TwAU3PNyk2kkQUVN/pS5
gUC5af2OqFERDqOeWymt+BgTcm+b8lKkzvANCg+602hbGBH2BrgkL9LynzNOhHPY+Fun8eezOqUZ
N2S0uNKovaGEa26m9ADrg1uhOaV7tF01TDaun/2p/B42rZy4kDXyKtJcPzNkaY8EebMhKaMWg7CP
mUO7VMBBX+MhSR/rT7Op9kVcpq9cnY1LMZKfXld7SzOTZx1l/TY3RkY2+C2vvlGvNQyZe0gGHiKO
etovvQWjfqJEIXNOyXg/xSgMI+YfulfHBx1Hvhadq57VPhXac9Fyz+zszYgj/jrm6VErYxfJfQ0A
yzB/xFXnbY285ozyyK6DzTCLW0iGZ1PrWsUANKqghxWZYAXMak3DJj6MCaBBOzICPN8SuRAJbesR
/su6J9wN5CaRJVpQPeuNGPbKiHZtJNynwh33okWrV3rGA1jlH+00K2h62TwVqUt3TZXITrvkLEvb
OyYFjUIjLlvS3aJ9OZj6LSrKN94CIKETW/BRGHcR8e8XTCghs+c5oY8JVN0CC7NgR7xHo1ufPDos
Ea5ZcgNBCWfap6Z6Z194ctq5ZV3sZPxGOiyRmoEC5QnGlcZqfA2KFDB+1rcXCFcAyYcuf6jTT78s
NrFn5h+AAvuVQL6C4ye8yrRV28IUyc42ElYjJy439oCJgzAB8d0m4ZhWx7e0zIBzNtqLkK18aELW
Ldcygn1VG5to8KfHeiBuJxj+FAzlt31EdUHLZ7w7UZDchjQhfaf4XoOJO5VYxpDm6choYlKE9aBo
r10hzW1vUz+YwBBUb18xHdlXx09/5mGVHUtv1G4M+5/9jNEH7br6gUhFDyIQycL1M9ccUtur3D03
5jZoSHjVcGkeev+JvneKNfdPNrblnplhT3w8pY6S6WWgM3KFTIASBxT2Pk3i6OKk4pZYZXkjRyt/
yJrXv+6QcrkBrsfsNUaw51iFe9YEglWtUNY2toiq5LJTvsSm4iAxwv4iWptQgW6UK1VP7mExXJhQ
c1dmQ0XJqKjcezryxsTxLlXPJdUMtfKixuRbp+jk6YZ+LxlYNVHnbLOhIuZNGjWdKPOwVIr8C6h+
E/DfTcvnm7Dee3aLwNZx90BPZn7kGFCj07wbkuFuh1ScYfBYR8Zw4y9gh+6Nu0wB5k2Dctii+d2X
fFhr9jTGBnWoeyXX9GPKAcgMHRKOKjScnVWn7+G8nhDrOqcTao9h0yfo08fhgI5R27CNJA5rrLYU
1Y9ZIdSVuQHQLTVEjDkYO8qGy76C7O9bElrlvGMl0OuAJCZZyY6LA80ugpbwX5AmAD+wb8qzrjk0
n7gOg9lGkwX9JQmac2V3/raRyOb6Hr8Z/xOaxLbfQ8pEIT0Yb31JWVapnzQw08NojdEOvpe3NmTt
ArlEzi/MVlykMs5k2SY36mRJKRADj4mAMxB7W2IWhapSt7bxQkO/R0xPj/UAyWN8sRIreQxZssJx
RNTijs+qsXmGHnvoygwCeObtWWxsSQS40FzAaJSQ6TmWYHuDukOXg4VmNCLzxSXTukXCm1sm9hpB
m5d4md+OSC1SwqEvF0quacSBUo2JHcKj6DrkBnWiZWHqvLMxL565q3cHnc9Nq2CbyNFh82ekmzoB
hmKWLv27/AwfKMNFC5h+wBgEAJEWIUOsUxlWyb2nn7F2Blq9TZu0J4ncgpmm8yC9FpAEBdeldsxv
gfNjCJ32jQ/rNVaeYl5RE68jOtQFzkDdqUfWLrLM116Un5ZZqYfA25skk1E/UwDJwGf/4eSkKWNI
Hup9AU353XS1rcrj59wkWwQsSnufyvxoAUIpQcKul8lcmnGqSwMyXQuVjuSHGHt+ZRoPppWc3fGl
sxCgj2Xms0Bm462MBgRajnq3PcE/6QcbsxQHjUrpklmfGnLcfdiFG4YSFZfNzt0wwQzXBIdF57aE
U6IZafCWz9GwEe6RwgCeVlST2sZ1TDckRMGcTVa4aUYh90VOC7YF1UXc2v0lRKx0ti1wRMkbWydi
ulLSnu20JnXLmQ5eIBiVaI44mkX+ilR6OPvWoM4jk6KhscWpU2l1rRGskIUzfboiLM66KfLz8lVp
y+JMMs5bWNVyFxDDTJAbN8tXwwSseNDgeSVZc3U1GtsORtvWRidQG/DOTBPZmBeHKKe78klhH2KS
zMdc9BGyxMTXV6Vb4FdIJ+MF1DH0Fhcbex161mooouFaM75f7GUF49XniVxPFdzIbHfeG+qVyDfe
5eB2TyKL5dlVZGe1Sq6ko7lnQQgu9hWagU05XU3o8I8i+YEs0X6Gkre3Rr9HYNYRk3UuJRmiRmma
67T9U8b594id/57xA11d1OtclCcX1Fx+YmTG/iuPyTAYvsMnZZmD4brxPUKAkXl/LPqIIRxpT6u4
uk4WQGuU0qjLVUEj04Ng60X9C2kF5kWLWClpQ310/CEJWr0Vaoo/RmtXK9vmNK51Z9artOfest5y
Y3hCnudviHH/mUCXgtivbUbTNk72BG448GDCt7h3fQvyVzyDUbz+XDMuOvtBfgGHlG6UxMZrley6
Rdth1/BLSLfiNcT3fmKb5Gxaptx0T7k6tED5Fp1sXxMFJUew+bNwudA8MkDjrF1nXU70Fj46kLu+
t2tyuiexEtp6BNlmuvKly7xqC0qfBRXk9xpVAFTMYmzXKTGpq4akKhrNBm1F1QbY0gE+NnnXM9or
bcBPToY+1T4mVzSQwato4J7ZrPZrqH5kyLgZvdFi/EAaXhEkDL1Xc660stj2m9qWSHATQKL7O6/Q
RXHd3JOEgn+jqVC9w/bPEnq6k00CbTGWMMeZLyokCAUclbbqD0Lp+kEjgjZuyn1fxreIhuwKZ0lz
aOCQNQ6xjl3i/lSHpqzhl6nuqTTrmxepelPbWrZRHf1PwBIO+UHkrkapb7DTNo1b1bfXxMK2nJff
c1pqc8qdy/oi5cqUJAOTqXuKXUQTo19U24OftfheHHfYEegyoOjLMyJkup9DYtCXhBUsRhdcJiOS
yk1h1VnQXqw2V9tWwt9jboFFsDQ3jucbVwqUxzog+F7a9Xso9AezbPJ7S2ykiFV4BTBzHzvooULP
AgLP8vE0h0gunBgdw4pO/TdrHtWDZrn6sZ6ap8VPAM7uBYlmeWwJhH6wrOQ5qcv+MBXOW0sWIqW1
O+JS0X7ZiitFHhHTro2+j91GYdNj6rR2MkNcirb9COuqPZMgMgtI7b+Mz/+/gkzmHL7/FmTyUBLe
+r/WHzUpgcW/xdf8/dK/YSau/S/LNh0siY7tmn/l1PwNM/GsfyHkcCxdN6w5pkZgZcT9MmfCCudf
OLINAddaFyYvw6n6N9FEiH/xVMPzTfJkdcO3xf+EaAIG5d8d6Qha8eQJzHn4/rFL0vX8d7Oxmw5V
XmdNcoh129o7g3y1vZFyP6GNLPGeJcKNHsME+X5ucBi2oTHTMsRT0cG7S2kznuyccbIqnCepIXmY
yC7YxROYQjXKaKU4lu59sKIW6e9OB8k1LJJnVCDwBWKVX5pOym+iplxMAVPq04+gow4rfFU9mFDY
zikmeMg7DRVObLiPlT8RO4Ba+NlNOyYfDldvA76VZ2rjrjXhgdhl7J+dvu12Bq4Udo2VvZMD/h+4
BcPP1tfIQzc0/nInO1sFU9sJeOS+N0b1Xa/rTdDEw3tMK1yrWnsrawj5Se6U38aRS0gVuf1RZPjm
6Lq+DiOsIAw48toRF/fa5B7jJIl+h066s3J0I3plm0scRLbP8ik/4zF5GKfHkVRQjGTVh+8ST80c
dW8wYN4tfY7EmaI9m0Tm5FtZtsaDEPE3suqHretEm2rKe9rOTIXS8dzgwUMpWbzpjKIzyc4i8aeX
0oEfp9l9vXEc67dGAgw+GeuoA5LaoCx0V8uGiqiOAvvPAZTY06LbcM1n5RIhGloEvehGs9Msll6q
kgRp4Jt+Th6hXxb3sBu+s5VWu3zIemYQCTKWuisP/j5VYb9r5gxGos4Ow9Abd2von4q6p2DukmHl
5BkzMv4F07loXoaIlZWoLbVi3dY6yODWI4sL0jwrcp284cMm1XUq7hpIaBIxjPIgrV+cR9UhJRTv
AHZev8VsXUn1ES9NqgXMNxocQFFzo8g114BeiVyVyNZq2xz27MkHPHmy3QGZ3Vs6cyTH1+vjUl6F
CWt3kdNU1pKqY16Ns0hjASetQvuDY+9Tavp4GMNKPOok6PaBOBJ37F8oQyQkLsmlOIghl+hOeMKt
iRc6rjLsiTGGwCDx963jFevFWShk4QHO5LqNzP9HPfeNGOgzrpyAHKZ9fIgKlFiL/Y8iXvfx3ucB
wl7Xf5oy17x6dDcQ+dhEo2UWTg9W+zTGnseRdfKINtqoZCSbIvjfjJ3HbuRM1GSfiECSTJLJbTmW
kVRSyWtDdKu76b1L8unnUB9mfmAwi9kI7VtSsdLEjTiRPtKXxPhVuU+YCskuxqikLls4cFnC4Hwa
ONVFQoNb03G8lrCc06hA7sROeTZoRzLkyrJexZaY3CSnkvmtnC3sGettAfpuEzCQ4zXFq5OGRAKs
grmQPbvjwRvqPQCDYfOCO2e46Db+TRaJHAp+1A2zeyB6ab6r8K/CfTRgGjAPmJfbBOaRKa336Imi
3Bbm+uWvI6jSZpCvicLt4In2TGfWgHbI1aQqYRJ05kqcXv0SyZS9cwdpH/1qDcZl5wRK5L0VqTcK
mqtLTldoR0x7M7oRO39lBl7blbi+lHPPe+fd6aOElcukIydfnhY8pifhOTzcSXopwzo+MOSO96g4
+c4ZQheDUFbvaDfxKIYel42Ycy53GCtPQrJMtFXt7qZcWw92whGUplsQmFQ+yaYBl1qlQBC3nX41
fCwJkvBwZaUmx5tWURKc0oZiw0pUCSKrv7yViDFXD8axZ8KzwUMwnsXifygf59CC6XaTOsWniS+0
cqEPNMpgrJ+SLxHegcADpqqiLx9cX+tbTUvyNvdq/DKYvzgJx/1WKtPbuiWRJWkUw7X3WutJZuJq
NX15VZP3tPzo+9USsYAjMDV+SCK08X6vfmdk91NUp2/RhIlZFbXal7sKbsFpxty1QZpOTogClIrQ
pbvPW2SWJEYvTCwjPaa18dtJq+mZi+i1yp2DjO3h3hVI8ylUI3LDdXXntvYTDqt3uk+8JzJWKHnX
mqd/H4tEPHQ+oLlSeRhy9TgEkb9YQLjoXUpG+nxbsiOy8X6RmPbf7HAOH2RrnqnuIqRZhxOmQQOV
NS00dkXDOszC8Q/ukh64UOtH5PLqK3WIKHq28ToLG7yGO7ziQegsnJewRhFtTAQSmov/pVBVDwYw
6M3PQM8pGzYPHDTHIpPzpVHZR56Yz4wBjIsK8SRmefbSzt+kTq9DbKnX1DA+inUYgCq8oysTACxC
CxW1gwX+km9tUXjr5LBpHyyiXtE88pNp/lpE+TW7/MmxKCicbBv/FAHY2VI7Qsdi0idHCtgBE4R+
++QbJ1vafzDS+W9NBL92EdEjxqvVyKfi53TOrO00JzctMvRdFN2yTI37IqbBCVrfzqz98SI7Kz4m
TfkRxtQVTRnW5DrDJEB/cRHoxUiDMayHg9umVuDG1hE+YcUdZLC3ZVfoAEO/f1X2iFqBZ9tr8QA5
oyPufIijG5ooVaAWl3gafFosemKi0oURV7t64ibDl/eYL76I++/M0WWEaVb6nKTm40JXzbaVrnOT
PEPRRHQZaN+5D2mRZYrnBOzUNf3Rhr+bGuufNc+/ioGL9GxeBP3sb3M+3TgY/VrKGFlrRkmXWfca
jX68DsOH7m4hfQKa6xdmhulcGdMHIqZhcgt0G1paO7/O7i1pXv7bSLw5PcWKyMWcegyWmcge2449
cRh6izNAb+6ytsE/Izn5+3nebhbrl9UI5wmflHkiJWXfWWB2D2nDTh1zMQUHUapj2w/UaZpx9QKy
dNn7KLf7wWptbjFze8xtlLIWCfdUFREZ4Ww+izBXR97ueNynbze/5eGCdUmHadCbCh8YvJ9blkN7
6Ef/Yjdcsshfnylmbc+Qs0j2i1vfM6Kqo4s0k3M7V9UJpdjeDJVxGXW4HJhCkFrp6u6p88OLzwJ0
V6H8rU2rWdC1HdaVMj67jYAFXHNH93J076XhVMAtbztMTw0C2+qW1bdIDM99ZzgvrdlDtnUF6baG
2VUf4QOo+rsi/cptmuQUbs5WODCF/bDfxz0u+ESl93qhi7P/cbmSpigDSjmHzahoF+V13uAnLL4m
iV/SEsu2niK1dTF+PSQ5z35V08Uaz1oceKXtvYo+lR91LI00i+3t3ohO05KCr1f+bqTU9zpiEYyp
vr6jpsw8hlPILbqlDVeqRpHxt5CQnerv0OrwUGnz4MZ9zgxWUoI3qfbRNoz3CbPwRTbPvWdUz2nw
c4zIROVuF/OWFqV5EA356IkG0o+x2Q8M/KjffjSd7NtLOXZIq9s1svbuFedCYA91G8QLCArP/yyd
mxHL6SpXhLGMqUpecA413VaYafdkWog/fe9dFED9hsvPnUCmkXl5ycf5HwiC+K6n2GpTRvQ4SS+B
JpP0VIMztb309AANSQjdxKTLrm/T/rHgqKURVpgnD4+cWYu7gu8iyXgNilpGOX1NWYaLlBQt9hHz
kHvuW2GRczKyRRwLvOBbzO7ORo+iv2SMeZENExDgwNpmNb/KDvAWzvQXz2Aq9DP8d9LpGq8FAWu1
WUmzLDRv3vM9n5FrGS/pcGbC3354Tc2/sMP12VxrWe7taHrywfkzDz6bQ0p7R0YKmgGxODsIoOsJ
u0ldhowT9vq2xbgauiP+NVm/waDbZINTn9RYsHfWyy0zcbsm8XxfYV/QkdaPOHe3A4Uyp05DDzPw
3gCQxBxrcAhvp4rwe5eJQ5yXf8qSLTc07OQuKxkdJTOzp7j35EOvRrpFtMu4fyYDCQKv4ZpheIdO
LQyVVotIl43v/+lv62GIz3ftuFb7sa+fO4yG6y3Aui5RvSWZ6t95GTmeIWe61Fr1s6dDusvMJD00
cf6UFTK95/fPOZzLnctYh/EOo9rEwR/E5AVBGlIqyPvVpOFN+i6luoBvCRwIOt59sBrFV1r1xaaF
ZXPXDGlzwtaMJ9FIsjsHFbfkToTpfcY24Tbz3sc4chw0sWh3zPagdvmvNOJfa1Pu8eP6EuyWewcV
jtlvNd1WIsZDi27z85vJqGI+rXqzkBENytCgiMwpbpFv8N5lOY5dGkmqCAMBozhc4xy2ae7DNJJY
Tc6p0j8Z9lrFii4pjBZbCCVjR13wVDaGTILYtpgQqvvSbyfCtA7VdGLcq1lhwhi+RosTlsM9YOM6
xEil/ucphKHOZ0/N++xbWoI3pF0Tp6xr3ioruKyUlElEsEN2ZIRJHVNrvmO7h3hoFOfcH09WBLI8
6XrroarNFHpeE4e4Iy0egdhqdnmUfqQZ2SVa6OiAWZcBXrp9l7+lOC2v3WI55JvoM0Fp2y4x5t6+
mqaj24JcsqzoAYmzfDHr8oMGpDOBRf8YcWDcEWaLqFbU8UVq/VwIdwyqXtApGdpr3SA7nebCInJi
GsWQvCxrmizJ2urgeO7qFqaq0XvGDgB2Eqv0tkY/ZAPHlAYDqg08wxgxoc/vPw7IsEd0ylcWhr8+
lq3FcGCyx3ORZff1XL8zfHB5/EBfUuiYXOpy/qS2kYDLmsNJq9A9qNWYPNHPCCck+xh8ZOjRdykE
HZbuMCr33rGM8uxMFW8UyJAHEhvRWWp66yzZnMzG+WMqmsxpgKWsPgIPA9LIOOoonNhXO5u27irj
RfrPWJCA39uGffGMrZDv+Gj+qzi/7EeKC/dxNH7PdNrQbutjECJm1XP53Mad5IsrGnUcVmODWOfY
CU6KzTRTtt02ntjVGY1VWcZor6IF8zBbCr9sq1Av6/IoTXoSEk94x6y2ONiZ7n3GtPie3nBcX5xW
ZBKKgymHCMCF801IiShgU+2tKbKCGUrY0Q18s4vW9jEKh1m3D6FsfrnO/I1RtOfeScxC+/f1mCXb
qixxa4b4h3TWHVv8r6iYtr6ZlnZ5DWcmECBTdmgdOVoyFG9rwU8Xjl/cXPkDOWiURfXvyhvdU205
/WNbPWJgCtjF+2vIfsTsnyhiU/N9QbQKBkBUC9OYBcsZ6A7eiw5e4INoCfmISNMq0C1/VbqYO90w
uQEfRlfCrO5yauhf3Mi17xJcUgEaLJE87qbsHuUtDtuTjR5/zXOcpCMN8XB9MiT/oju15YOuLHmH
9T4/kSbraPstDcokvE5tMP53e5Puyg1aK8ytMIUPSlsJJ3Wmh7NDTFP09YEY0q4v4vAtps13EDUN
SSkRGdPmtAOAxdn6y93iF0GS1dkDN4I+GPzc2lBnIPYqAQnTz6rdurYltua6BWoSVHehn766ba/v
4K7occ6Oy9w+Uhg9X0BtbxcGmS/uvCk6EHHeWiLBvSNI+1I99lrQlIAlK/XfMs2hS7jKPQ3QtDkT
FSyqsZnvaGlt3qsQ6TrEyTYkS9DgSdxXHe1dSQs0xOOaWZTxdDIW9WQWnQlT5mukXHkQU/UIjOlg
rnNT+DB0H7IdnOCZb9uBZgmcrUcYGPhzLBeEfo1I5UkDBsuUnGbzfuA6fJ9k00feG91boxYEg/J3
bxjJs8yTj595NEaVr58dK83XmrPS25t45Q/VYryOCDGL6bbPccb6Yrf2fWYtAjocA1wWOeu0el2j
+smO+vwttm1Q/95usn2+tnZm3s0EDx6idZ2EZPbYhVFAlVGJci/I3btVd0RrN18Wxj9cRMTRp654
3asffqbE2qCcfillcvLTqQ/s2GtOyRx4mvNeNJkzrVi9swHXoXC8W2hNZvTPXbz5kX7rIyy17oa5
+N6aMbgzv0wNYqc9dQsldsWD0jnalIQ9Xqb/UtmKe4eJq1PEDVNLQFApkCiCORYiRifiB3dPQ546
NRqgh5tuu7AJingyTrSEEx8gk7aNMp+ubcom78uqMo6NGp4raGb05GTiNMIbdCy7DMaYISdJqWrH
nDu5xxdnwYPPcsbTRLd8TWKW6OymkafamboPE9auNFE1wbMsV1no+Eh+iCN+h++qMvx7Uf1Rug80
8c1tu+InY+F/xgbfLYU+g8sFKSBid3vscFKIJaPtZeA2w8lmemy+lFxTx3bb7FrQMJK6qjvGLA4e
/niXduI9Hnv7KzI+wtCg6tR2zr7phidK3qNLqvIzX8x0dTt5QshtA5kqccwT1nl2cWOHGxsxphBP
RspwpU6YkJM2OaX5hJprq+y5HJrAX0oMyk6t92PIM1utYq09dTcnaREzFX10Kcw5ioQsouSyZLEQ
5RtmcQ0bHynF/bbseDqP5CSvUlaokdNLAvnoKqdThIZ+57MvW+YUHp1OF8TNmEnTGg/xxoUNPxYa
B5TCLIdwjopVevwn0L7Pa+Z9G02Z3hpRZBwBC5P4G+boUNLqu61HEhZW32HMq6F3/CgW4zLANZu8
IjCSSm6gWOKriQyMQi2FwTXVMoHHW33B1YMIFD9WxnyrbG7juSsfBj2Mb7PPSZn9+WGS6nt0Kv85
S03/GdfYNtJoE0o+Ti7tJqZJRhzJOWWC6J6MQYAtVDigYkwsPxHtKcreO+ycZ5bLhEFw4z+hj2wr
jR9wWnRBNo6+w4hpItZV+1hm085gQHCezTnaGDZV7gm5DjVZnxaqOY59dz/kffLuejUu2fatcb7H
cYENudBdOQrxz838FMkS+UNFnJwxGJ08N2vOVd08/Iy2ke7yJzg+zy5TUrxSkT7RTvbAUSci+Z/F
1LHHuBaxgdyFuQE+s4JxuDr+T6Nh+fQNMbElIIQWTBouHEmNGpTI0WzH+Yi9Il3LImj3/j3WRHOn
2mDPmc1HXVClqPDlKQPj8pJFQQJBjx0HVJDBkvzDeei1Nx/zlil2zn7kgnBsIm8K0sh7wB/anSn6
0gMcPXKfzGHzm8Hw3s58fTbXDxjgEqTBAgCetSKO+sTBVkdzRx+GX0ajDaCuLJMDbAQO94zuWhRX
osfPRpkK+kXiI1Y2LMYrVqIbxZUTiH0gf0qzQycxwA0GPaydURE8b/Yu2HpE8yHeEKC3NslqCVjc
4Uq3e3/SscImCknBxmqp7Yqek7XsROMvVHzb0G5xCXpt/Mi1YtfiFA/sQj6IyHcOInUfyCdlwbQ0
dNlZXHgxf24M2qj2P58nsdWFr5cEnp1jDRA4Iwy/evUGYh4Shxf8UkAxSh85UrO4VpaDL5RIbyTs
ePv907PprkWY6Ux7UjFnp2btBfn5EHFczyrmo3hSOURC/9zTbjvSaXNwxuy9amnHqqqEtSi6K35w
G2sHjO3k/7xqWPYDfCeuxcpDpyl7uv5gK5LXCybdfGuHzZrBUWVg9mz9zyX8+IGDWIsn6WEM4W3Q
SeKtH6KM/pwonq2dvRagCoMIAhIYyd6V1/HzAcm3x1NNlYvh4xSQTpUF4TDeZVYKuExb076Kp999
7LeHyMqecYEAlIqg88/zOpeQ1UkKtSVTAUsjGrkRmiavdJndyrnFPp6UkHgSsXEH94w6WB2obWrP
S1HczUrbAUddGq94eOd9xiWLlFCGxwW81sEo/d947v4ABA0YHb8saf43FERdGNIzvGGQwS7p8qys
6YTubNpRjD9avP00sFoUh+OKnL/gvY2APXacAvMAltxjp5V5mmsQ5srCIxUzy6aqcaBMW3fIbnBP
mvJV2Cs1RwjyGiSHz0qDWhzYAivn/gen4sq0OMguvFTTAMYOVCIeHCyfrKlvoxyt12ohzxDTvEUq
Lj55jTcQPa9Cginzq5/b9u5nRrJ0FRnlcv2/HmBMzuLBIIH3CYyJ6A+nD8fr6Is1nZcYzO1BGJ59
FuX8ZpGC3IukXyvpHMkYIwoyg8JVZ4jkx+wCsDMpMTZDHJxQBeGAlXRF14xPuMu4aitjUrZdAcfQ
dHSxpxgKhDM6/cqhm9YPc1fDXXPE7b/n0tI9K6i98sjdV5mMdJN6L4X/x+nf2iS+ERXA/jg0vzyf
Du629QcKeNyrKoSzXYbsnxbzjlzvTD6IrLrhC5dqTdjt6+ffdT2NcRnEOaiH9pHUr3WGNHyNgcwj
OPIau2XvrZvxFiYshyIeSsC0aIgHvB8795tjiu/asI6AuyWGvJtyeUNxxJGCQcWgZ1pZ9ZdYe5LK
8jJmHIDdZ909LsTKGEezFABBPCA3fBhl/d59q/ihMF1q4MM70ZGHG4f1Um29tqJ7xsNxhv22oWfo
VmN7Lyy9i9kStiFakDsMO2ESCW8K/zVr4z2ojNd4rSSiVmE/2Wl2dP4rQKoxmACSonotahqb0NXK
yFsLh2a3pHkOao8Z4GUrFhSyplkRqIFmyLx1AXFs1N3Ucx1sTMgzzlw9Ee0wt/TNUuzu4HHbcWEV
G8pcIVdGaHcAFaskuuE4Ro0o17wRcE8JZZsOpHFOnokMzhxfIghbbDuRDfYrtkdGx4svVklDwCUs
N1j5CmhC+k+6kn3KYx33O+B9SAYGYY4whlc72wU+EHmMW8cPIi5EpttPR3um75G0Lr1s/7t8WaTy
PDS1DhzyZEfPsKmBzw9u6kNmn9i36wZzOM/anyLGPWb9NA9jyuOSj/SFPkAHHZSjxffvsed/cCAG
aRs2V7Xy+IYf6pZ2zGPURiA11o6vPJw/mUxwxUhVsnXmiPfGCsNlhhKRhFthYAVBcb9uisMyi7sR
c6XmPImGN4ggsqvz4sThmWRwdNCexL+l9Ts1f+PBVvNbvf61nw5u1fDqdMYTJwSaNPLwKlh/fra7
nw/1urbLJMU16qjHRsQXDY9wb4VVt2klPMXOzgk5OSyxoc2BuIqByspoz1pHf/NicS+k/6tiQr1+
tk3I9z2OYCRg2L7iWsDQFHLoq4boQQj+CT8613K41v1C80vGGz2r5l+KuGyUMEfrafb+b5dey85/
fjTlv8aEEIPXERXSlfHBALPairJ40092iSsTnFldr54pDr41xxnkWbigVtkFedNua0kKu/Bu7Fcr
4q+5+VVKyXAewU8TA0MAkwripfDufW1q2mXHd8srfg0RJlLY/cvWyDn+FhaMVdO3f/vr6cTZ+zbL
s10yVFPS3xkcT2HBm+ocemN5amn1k5ZpB4M5vTkOewbLOR1P1LZjA8xaCmupzyrqRu5zRcGakwM/
zv2QrSufx21sjP45N61/jXRO0kHHxLoY/OzbCFj0b3a/bGG8yERj+OJJwdF3iSIX/qW8dfhwAq/z
Qsyp2YJaxhSBXNl16HIdhOlBC5fhZO0G0m7e5jGNeLzbh6zXFxtF6CJFvJ/tVt7stgCXV4csxa6+
45XsMQJML4ARr5xsn7itqR15mnZPgx59Ekn5zzHXakpa/3whyRwt+bvindQMNYDzcb4HUXnEIC8G
67R0s7ctJ5tXjrrmvRR/u6nh9FQB82GlC4NkRMybqPlsuQJuMtW1VxTRNky4snSUv2AN3fh5rc/T
AIQjp/LRW4U526sIobw0a56yjOMn1okQWREZA9AF5dBnszZZGc2og4w6UW2YSYJ3nlp7Z4vHqhCC
N7ARtHYTBk7W5cfIJEyCYie3lmEchsIRJ0LGxDk75IJCfSbg0E7C5BDjzdeRkcilTRRqAo6bIZmu
fYQJgINJ3g6/wrT8LXiJV4g1fbsmfEz8G/ZmGpuv0rW+jJT6rt65iJqeAZH+JjQ+3lX48akgMKaT
dlaWqEkNRMnNGihADIMIM9904sZjsktusKdC1qYND8c3s10/A/pAecW44+T85hPUOZrDH2Eax860
wpNd44VpSGT6pvOYpnzz6IdsA7PwaJVu0hePge0RRNORHJV5npy/YbWiNQGAOtwlt62Lr9Kv/oFa
zj987KJ1V5ysLs6+/KAhfbBNOUEeJ0kWbrGdv36NGzHtOjJU8wb1PrwkEBc3Lj0t9I7VJ7szK6g2
gr4fF4GMsCDUmNLaMQCFGeDD04VQoAllum88BFtyvvMmxm7J/QhjQEQJ3jqZD/3iSkFIdLT6GwQS
vnIqA+cs4YAHv31VnUX0y147HhmnfJOa8HeCn1AAQDQymoO8Vyy44YDUSJjsYETTGjk5UbG5Zsvh
0YfzFKE0Pbek6KFFLvMWJ0P3AHrgMfI6iolWWLL5B/neeVR4ILlK3fcLSdQxgnIwJch1lNFtGKld
TS7YJPUon4yigAWKHGRVE8OUmC4GgobiT9hOaBO2BvziU/LD8KsOQrqRQoQhVitOKQJe7XKvoF6E
vjfCuZsvWsP0ld68Mdq2A6qGa8uW2MYsWe2qNixpt3CXbe94/dGyvb/j/bLXCfpfW4QjcAxp4lJP
GZYvO70XDNBIhMsvq32xPbs9wWmD3qBTuc6vcP7g/tiLzi1gn0wfFVwmNyufMFeoA3C4loHyWgCs
jhm8b1QH+HCYvn2H3AVTGa7xA0PHfqa7k9SnkZXyosV6W8OhQzlR6uU0zInqwwOpUbiDv2EV9JqR
AUmSxtw6YGpXJBX3hmTY1GXFb39qZ+IzfGJk3otNM893VgmYJOmaBraK9UehBzfiYpDa2Udx9pLX
jQl3z9najcH9bsy6DYGpI0QXWHFyhx2s3cxuvE1TwqFl1KxhTjZpkeP7pwmX6NYuT4b5JHN8QFS5
7B1jWpkf5RbL81OBULCzk/G3B4lr6dtxi8y/q2uQa1dX2QWiKWMjdMctBZon0cYHJXV7rojmuMS7
j7iegXDm1iElyhmlUBFyCZZbZ3zvInO6kUr0tzFPBziuM4PRfNuEdQBb3QyAW50cLeotPstsF3nW
TBjb/Gb0a2/d2rN3XUo72QKcS6Q0a+sbN5z27CQLTZMW2Wm1fDUJ2SeKWXtEL/3hVveR37XMb+Tv
fLIbElGeOAwJ7/OiGj8x/xTrjA58R+5fGAQbQd4We8VfOeRK39pSD5z0NDak9V+ZXCEPDRnvRuJy
6qvcQwo6pbZRP7lF+ZjmvX9mfgO3I5z/VSJeS9Rd8pGUvnOF6Dg4djvbitl4MyKiVhRfs6mhVLqX
xwF7XpGPUKSUuRabN5uSp7Vu6mknjIpBM3OLXURtW4uQsqmnYh8Z0WdrUbtdLq91ESw8UXLiaD1Z
lnnAIV9vO4+9yCkEWq83CdoO/Dt8Y/aOmTiZIBhCY+l+lBA6tqobMLro56hIudw7VrzVJPi3olif
hs5jCg/szIHm1U49kFORvgyu+a4YH4EORF/BJgqungxO+prjQzxg0eCazvOBiczunuxYxRfGVPcE
Vk1abdzk4FvmBfTEe+xX4W7o6RaPNOXpkl6awomPq4rfdy7GmCGytynnf3oidovJxKiYSeJpSfsv
vqxH+jSuoUeC1zR5bBTg/hVGYxwa0gNFO8UPbT1/pg96kN92ztt1rsvXum+Y8o7+VwKj5xD7EPDj
fMYGZ64yZHHJKXHYlyQZKDaqcvqAubydI5vioObSM4pPLPZln1EY5/nkjfg0rAbbgvAfoXMKpz9P
5fpO1JyhWfsIqyURKlIjhrG/1O6r8rz+JNaT+//grf/7qcfFyZ1JoDhJXZ2NuckQOfLNVBTgCu1V
WPj5YP6fH/3//lqRMnfuuXgufi53sUK4DauxpBoV4oTQ3DNndyBA0qpnwZUwI62M26gPwv9TFvvz
o5/G2J8f/c+H/+vXfn76P6Wy/6+/JqXmspBAQeskOSY7adaQbxtfyWuofWSS1RYVKTqIzcvO6JBn
gCXsy7h9lZP8Q7anvSZpMu1Dl1ymbNSlJMFMGEWUB4kdeevyp+SIzbQnj8dZCQ9RfVbWiCA4M3Yd
etTCaUzvePICllhrZQ3gV/FjfZ3WLsW4kBCeZujmVs+kEpnDYVS7kUNyifj9OcZ3jI9lOyykfdrw
68vMiK7K/B9rpt5WgmVu6GZnT/dq4EAi2Vjmryi14bGFXbQryVTRJMoqaVM1zp0Q8d08V6H1qVg6
6ITeldr+Io/xOEchjR9c4dchtjFMv63aNS/AD3ZmzxDUpaA0n4mFZvG19VMbzdBesbU4iixXkQ7h
RAlU/G0o/onOL54n85N81V9yQ/FuEeFr1MBdy2wCjV1fn6GxgE/W+GqW1qJCVwVZPYBVmbjZT7r6
s8zpPWcXtkHRveGHRpdeWApmlT9wXCCbh/EyNr1sD8XuVgALGo0bLiJ7xxf1OrVuwC09WWM+LVml
5LtDoNikM/0q2h+Lo9Wql9KIbd5qBM/NgVJX7ss0uFPVPEzPuuDgQB0nJ57Cz/H0SMSWKLqoeLAD
ehCcs73mr8c1yigr9UKmfODMy41OF5paoszTOyh36qDb9iEfBuPc+N6wDQcy92H/p3F44/YN/2DV
0T9VrdGP+Qkq0Kbx+vZSkalkVr1h0RzaPZH0BBBUFhP384lG6eKJcrTn2Fcd43Vr3LUjqR7D1N7Z
JRqzUXPR7DvQ2aeUcUuWIKdOfh5krIJ8dmjpRTEHfgsDy/etk4r9/DKDJu+zYjrK9Y43VjX4spH8
TkQJzt6v+F6YUWFdpLe8c1FceVPmPvKn+FiHRE/qDM83xTA/X7/ZXm3XQ0LR4oFp+dlaZpebd/Hu
0eThaPsxnfC9xW+EZrOLEsC0Q8aL+PCdG7kRzADITz//kO8Q7uNrMiYk59g1Dj2awUjp7xHfxrwB
BwohxoP7086Kqg3DCgrtT9A7RpABsxPYjpgZWlGKCAEsA39v5w9pmZ6rYuD/HdH0540Xee7WAM/k
NQYPDudhPK7c/jP/wCHvs425C0qvw506waOvOb7lK6szuVeO+d5rh5y1H/7qavPOTt2gz73Ppcw/
dDviadQURk7hp00ZB1PsdHge7XgjFhGfh7jgVsPITNoSyzNNB90QfpjNIA6enSLuJ/NnVtczE3/0
qDGldDRMaaFQIhbPldP8JZ8G+CpLbwNGho1o3G065cGUyeRWxky2hiV/82Cu0wfLeZ3rA7xjCkJm
R6XXIkuPwgjjg1HJ+B6Uin/SJV0ffoHqMsm7SvvGEZQKE8cWWCtBBzze8dUcTK4zv1wrz+5KWmzw
F82Nd9NIORETxxpTx6Gb46d8vUVNXlWhTOFbUEwemDumOwZqLypH58jJWG27depQ1f7vlPQBbq6h
3Jsqn8/W+vj1DlK93/Ftj0pIMIyXL7FFiVUE628rOJFuQ84ZQVh2D0DumFvV6Xta1zZZPHoeSFM0
58Xr2cWKOVpY/SzWP9MttmmEDxjk1YQUvqdyBJbzmlmaUidi+WeXjcfpc/QTfbYHitV/Pvgr4x0e
aLSn2Ou+NKnKMJlEKAh+h7w5lTlQnbC3BGOE+mk0HVp7GWj8fBhqDCqOIA42qvBNQ5DakDug7Mah
R8se9Z9CVHAvfazOzbBcODJV2bqDZD1MmeilLDgokpwgj4xgfXYHgey0fliqEYmwZ7I4rKR200re
lpo/W3Qju5prDRfALFx62j9QuEvEVf4ODgAuVuua5grrn6/gaE2JfJOtJnTnMdBubGaeY3uv8Dd9
QgYiuI3RDJjxe7tOsCtF2Z+YMsjORnwaVS2oMcf97g3yvNKL3/ArFgtYL0zG/ZYmtInbBV1ycIY6
dk3NHECk1bZW1EAgx8WXxfg3o9dzk5AXt0vcq98z0i4Xs/2r6n0JkG+MtqDW2FXsj2lgUCwEZixn
Usk1k80d+nke4MgoOZcN9wWffeuX1S30nN+6s58jGl0/jaq6+N6k/xY2gLVHqOnxZ1sw014MJ2GC
U+NOVmm3Y2r3ZsW0wi7OBN8MBX8mMrCQaN/6Vp18WIP/aU9O+2fu3j2AamCgQNxIl9vS5Oxkaf8L
PcyoaRVBDmtVug9Hi7thiWHLJouyM+MoRvMO/9IghI+afoF4xgYYVUt5T00tpj7YwM/eagH3q1Z9
Qejr6+6xF87NbZKBoocoO3UKmnnRvKJRMbjK17RAsRxwxv1y0kepk/ilbE1k9ISSTIb6vDNY2bwm
/WXl1I87IW7KvrehHHVICE6EqSSrqmeoQAQfRIe/uBNcZ5vbhG1U+vb4rXoC2eTm25c6rs8pJ1tA
bDcK0fu70Fz2zWyWZ/p4Q7wCGLvmpgYSLygc1ryObuzVp0ihwVrzXx98bBmlQZVN8n9xdybLjStZ
tv2VZzlHGgCHoxnUhA3YS5RCoW4CU3Toe8DRfH0tMG5lxL2ZlWk1fWaZvGSIoiQQdPg5Z++1f5h1
dICOHu0p3m0/HjhQXi/kfe8axoGlsN9ZKCw+4fmizsXT9F2Ge2PWqv3MDndDgk1/CiOJY6Y3ro1E
qj02jBUd2z6bfbmDRVZfVCTma2/30Y78H1rAtNsurq0/dMilkS+3xSWsU6arCc1U1ehQiIiVfWvh
x/pxajrE1TOmuN3k1ITH9GWIuupSpEl1yZvY3roV3dWfD2nk7wA+QUlnrwIuc7i6XfQaTXi8cpcJ
T1+Zj4kbwMnzFrhVHVfbTKsXmwiEAWAq60CTDuvdmG7lCLAwDezuAJDw1XHm9BzK5ZhXdG6slCTV
OtU+y55oYvoAxbaLfhgOPnphT8+MgxQ16owe0kItLRkH9wHjJrasFfieFJFrNh/bSAZ3Cj2AyIZj
HE3p1f002CkSInIC1m7ZI5DwxgyUlLFtB+SYmDfYEpsWvaQK0wyQjRb/bOFu3YCQ73+fsCj/HKfK
ptSwJH5GE9ugCcnFXBIYf0sn7cGXxUCfk70NoximVWteVIdt1uy8Bw4X5PE0PpJ4AcWGvs3WBq7H
VZzJ/1xgSmErhZg9m+IMRUvyrPC9cp3PzGOcxnC2B0nkk2sTWjVU4g8rlMjAS5eNk23CqoU2ESfH
iS08ioHMfuoyMnNCrwf3BvTwVIJuppGgz1v6SdHerIK3G4yi9erkYPbinqgIqCf/uHHzot1nYf8U
GjVzLYt9kkIBR+q5PTNfayvADsZj73jBfziM1p8jNG+H0RXGcjQdV3Ao/5KJOEQYImYTKmA3ON8q
FRpvfZOoNfg5d4XpxqbDoeLX+bWaWjQ/TiagQo3iEbUj+NssKw+9lYlH5q8wOazZR7OAgcXKsb/Q
7P7EBxczTu886VOrEYnQrNCXhFdYLDZY3qzdlrb9NTMa0pCNOHogTpyYsCh6zxoCMdU4589GPBYb
q4SQzBINjc9ugzvH6EHPTfUJSei1M/HpWW196Jg7sz9rjWfXYn7+7083ge32t6jR23HyiKOVumlj
k3Wcxb/62+lWiD4oI3QB+96EVlDkamsH7a4aSv7cBOh/PsoE1hTWZaUjZY2Un3AO7AbRxwfaw3dB
4enniAmFM2UNVBh614ns6r0MpbfNmTeuv8kqD+/dbT3OE8Gz8d2oQ5gOUrSMcEvftCRRn7TBOqHh
+fd/Gz/3X/5xNn+gjVzYsP6So1pMuFgLNSN7h9FxQF5K+9QfShG/R1WLBTIsaz5KvBFMryxf1O24
qgjX+OLW8EVUySaYaLy9lchsS+wbyIg2USssU/rnxpPDxmlyWt2cVhBtS8QrTGzvQ6CHv91LZXTn
mKK7m8DBrzQz7b4qlkhbn4oXuwsa390h/hmPuHKNu5kkvE0Y6s5bUOWH3GIaV4wAibvkLTZV/Jnd
Tb/LcMDsLac3AVvBwEGLhBBzmGwk6toLXR/7E1aJdNUnsbVtqDnWJejZdc3cZA+I42AL8MiucTKj
a+Oa8wr8jPuJix45J0wIhjqDmejZ0R3FLAtCgJeySYgVaeviRbW2+q4YdgVW917204TGHSmoKR87
YKjfU0fWK0N21qeKXv6uyseCnO2Rd9nASJrXyPkcYm1f67G8N5pZfmdp3dP9DE62PWKoJXtz1fVu
+ARwO9v2hrTvsNnhuIDliOky5jpBDzLyuW43/qxhURl8SMLtG7Y3hOPtgc8u/t3B685mgsvFUlyO
hqZ6LRwi7jxECmixrGMSSQJsRDPtZIcUUyUmKXllJ7YZ24woKI23f38Win9eiaTjGNIRnglg1vjr
J4wBD2nTeHL3N6KsjnRZ0Nq8OOolU+Y1JpwMSWRjb2kmmqfMSCFGxGm4R0JPxe8OHSg2Zo6xbn7J
JX1ei9ndjkjqB1efJJPeaYK5jL3DbHEK9Iuqfu7cldO1OXB4epDkamwFJMl1F0RvCNsQbdAdXVv5
fNE7npm5g9znzCr/w5/956TgZWFBTYHrzRaWA0fa+MvCoslam3vTiaAqlfdxOpn35hSH4BCIPgxl
f8oLM98XYfFUmh4yeaX3T1Q099oAI2Nq2v7aWngslWMy/ZHhRQsye2lWCmQyeJYrhfo7zBXKwUUI
OY8fBu6/ldBwAIZJ8pkPUbXxmImBeLuzRXQ0S7mnHZ362Rgwn3ZqucnMXPq13EFNpeRlnPUfDgF/
8D+tP7a0LekBjDfoPhpLIvZviyuBBxWO4DraK7NS91MWuhdgsszLzFf44d3DHNoRAKj4q2Oh3bDi
6mWAE9g44ejbjk5DjhTNtyy975TxKZtSVMy5KZ5yJ7SAPmX0fePxJOtGvXjxW4BM4aoG9aUedX1v
1vBME83Sn0VCME1n80lrE/wqU3nfiQD5PmPsqMyeCwZv93PcvGjA8tcxzPFjqzX9J885BkEB5YSO
0KbOx2rf9+U1q/ThvmGEfAYB8+7qLeEmyPbaakIdLu3ndkrkfWda1j3r5WtmxfrGNg1O0y7uHtEP
iTOsgTuz7iWlYY49ZNAuPa6i9RxachsPM1w/RjWbbjIvN20Ja/ahzSj5lT4C4CPI+bGSxqPbk/fT
182jEJ17HhFEPeYUgxByURyjl9wxaz1pQG/o1xUx6CqJm2J2d/3snTq9ZlQw6DFLnvsgDfDsmt3p
66gLre2gIUjFphhWFgp0UCVnU7bEfKDF245Iy3z6H9+cydO3uKnTFRawYj30WXDNcuOejkO2SxRh
CZWLkrgtwgZWC8Z53cjrzeg6iO8MLfVjMy2uetzvkZwi34upy4OZZrc0wnQ1R0NyQtPdQsalaS4j
N9gatWHugK2yFDyzuWL/l9HR0yKMz+0XaVR0vmbymcNZvemOIOQwQoSCM5K9X4/BsSogKaiEuqGZ
ox91Zl7RbV4MJFv3A9jZjYXD1EWYs6opu65NBv/LdshaGScaLvFkpIzW4crnDmqLKdaf8JmXD1k0
xuvB5jujwGavPrvPKMVWwqHuQ2Fqk+4zMeCpAu3zv19ZDPPPede3pcUxHcs2XMuwbM/6yxY5MjQa
Q4owSaapwEWZHd0DeQzWKLrN1TRb3xRF9GNRJcFmMkiNq6AVHofIeFeFQ1TjSONOS+BKlJ43XlvN
jA69x2Utj7wn6bnxvgFZ4CtngEgo7Jeu0NdjNeUXWcr2vps0pHu1ImI9yro7L9DWnnRLCrzrGKUR
eddT/MCGFG+FYTrbuED1GzCcd3UzIdsT9FDeKb4vpJ0yOkXGVUikF5t83LUim2MzYJW+SCtnbF4a
BpPh8oOxOZ1qt7z0EWHBpG1pkIsM587Muprg6Zhs4gEY1mRg3c6n7iUfTOc6kLMrcJstPj0/j465
1rdfnak9xAQQIrS8muYX2hdqr5VMy0sAs2wi7hx2uFxJhmEPPAT9iZ1sBhbkLcFeLUpJWzKXCua9
sMNrVyRIbijBGM0BhM2AoN988BIulU1bj0iueZ/TsSHzZfCesdFe0qmGTmE9FDOaKzbe4hhJDztg
59R77PPAvUKPRBxs2CvCEsR9WrA1R5hEasCwNrSKzQZGryZDGTNgTTrZRaj7yNgXUduihEBcjd5F
PiU4b+h8uTkpymgxk7Sc954LgjpGDzKDrdhaIWY8VJJJmORfvRRhALyqldEE5sl08Creztj/b+k8
BtXAb5/JzUf38f++FyzR091H/v2//naJgYjzv6qK//bHFw7f/utvLOTL9/2B5nHdvxu6ZRgu138G
Ip7Np/gPNI9n/N22LMkHgAvm/zB55N8hNQoge5JXwbno/GLy6H83HBrYNOEZCrLyuP8XJg8j13/a
mkjpoXpx2ZsIz2Km+ufLcuzEtUyrNj1k0K/23tC995Z95+VkclnFGBxdg165pmaKn9TdJ3FxCEd8
bLKLMJybaAisCs8lvpW0Ed3J8+Z7LNPlwdaqjwzZ/jo0+u9jzsi2DOeSoWoK8jYcfqjSLM7tVLFY
0QJ0QkKQW4TlK4joE0KSyWn6LSKuO5G86kCnU9OkQzdSp+gU57shQijViR8NsZf+KLGOD3l2ktc+
nBgLV+17XgM/G/va8SfGUfTwcf18DSNE3Z1L5gLpG+smBmtCTZuSPZXh6eGjnCvcKH2V7uC10Npw
6RLcUAJJykBt1orCTwgd8Nh+3aWaTK+jxKdozYq82THGOprp09HIw69aY3hHK+/EE921xVUcvEUi
ie+8UlEBBWG86Qw9ZhQUTOfEgfnHMB1ZZwyRMF9E8MUizGmANWwx/dP/c0J9n45A65rY4Zer22iL
jXrvkqaCvTfrLmaaXyava9cwwi9TS/FZphUeNIwyWTR/cm1Edkvd/cnVv4yqPKioUN8Bg6/nNngb
aCCvc4+rB8VJv5sIl9jUw6aOYwboJYqjeGT1SG3zuQhczJ/GtPg+GRa1DS+0WCM1xGhloDAHSXVy
hwGqhcMbWologkmbloeZkZOctezsMdouG14YSZbYxmXzIeid3p49ddGdRJh6GmMGdxkACwuFb6Ux
yuAFk5yRg6t7ONaJxIaZliDrqjRvP2E/DTwsPK7gj6TwPVLZRSfHDUN/6OKvKpLJiSiQ5KQvm4nb
TUtR8dvD21dvz7t99V89vH0hsBIdra51vj3SbK4AuQKa2yRsB5nX/uln3F4POA1fud2dc8vz69B+
vH3z7eb2a7Bko1Cb+5datDlC6D+9yO01kWyg/+tqsbl91//6692+9/ZVKxXG1sU/vrp9x68v3B6G
SYi+83b3t9/v5zO1+VnahOWG+ApAYf3jib/dvT3x9mNmWlZaIKv1aAI6hmNC82O5aQ2zQ1fFOMHm
Cn7G1LPUNKiXsSaCevZk6otwZJYBBpcAlV832mQBKFqGSbZGtEiYWc3GW/5tHIDsiYCouOHt9vTb
v/buPKHtIzZZhdZRDu1Lo2fltsae3GxEUrf7SZ0jrb4wdVvgkZxKhp5r54Cd9vl2T0Q54S+BTssK
Efwpc9BDEtlBkjWuiK7W6eiW+Uo39nY+CwxZrgAoxY0nY/OMMD80RbVp++wFIruApsmXTNK09k6r
zoEDJ7PQJIfaNkNfLWM0JKbW+Xavy5D8tdP0SL0He4k3WOPEIrlVIr0hzyXQOYa//s2JmA71enMc
l2fgu/jaeBT6WSrYnAz2qcoL+xQNzMOMCLMjSSP6eR4jUW6Sym3OTLQLwoCCBMNG1YJEmDP68Ldn
3W6g/hk/Hwo3QhA1pK+mLUoWT4LCAyxVIl/Cir2pYCvR703XkxCQ+f+k14D+ECsYocAaXHxNA0p4
UeOeQGJDb9xJQZR2pObUaLTbGgXSVOaI3nq282Iux7ODEu48JRHo8Lx8yotpPJfLzZiYLVaTxtvK
5Rlmcx3UDByHlR4xZXQXXWNYG3TN8GHoaolNi8tDBI/ynCw3CvvxsV3QTujFmetpSOfBHRR0jbcq
xlBkx2l5EcW7DQTxPAOhGxB/Ny2CmaHQ5rNGhNlZD5r5jNQrPcxVcESX88e/z0NYr3TLTfzb05Ll
pL/d+1JbR+GxA6YEHDRySuKQ0bsg+vUMZq7vVtiw7wuLOXPVLRmgbuMbsYrWSjUZLl5+kxC4DRUy
ydndJ0Z8ONVy6zyNM0qAZRAPM5x4IS8V26JCciG0UO4qIZ9vJ1YjNGrlCB9s4wbZpbbK/DK37M5b
a2r820NLa1uflBMqQJ1dPPaqcpnL9qgdWya6UEbiJHzIwvzaYJzblo4L7SlFyZaG4JwFmTAHoC/o
IjXMnRhLjHtH5ruSMMCXGE7DXgDhNu3I2N8caqNkSr2KFlfBOBHPTs1YHKcAlFvYDMqfB+b8dScQ
Fd2cB0NLnvbt3s9//PX49o3JTcN0+/pfnn57aPL2+J7o728/2jGJpapAi9KB5cf/+obfXvrn3SLP
PgO4i3z6Xv/zm9x+3u3H42PiH5E6V+vQZmz92y/x2/MbEuPWZliE61A3ILFoddscbzdkf/5x7/bw
5rn6y7/dvtArC1icFWE73+FPB7Ac6DYyaedO4J/TpmzclgG18GR/ITT3C078eqPn9Rd7dt4NpAWX
HrHTBq4bRff8Ki0dJ12YHbLR5gNkwUq1PGlC4LV2qOrVnqBWZ1MhDE2VWa418Cxb4DaV30I2PuSV
8aJ5DV5ZNGbtTEm8TFwjI1xLp3oEXg87bnrsjIEZ0MBENtSiew0UW58CkJYLLaY0IL+pfKWFYJYw
rxjQv8qYVWJODnkmzzIO0EVihnGCcmMYxJq0A5s0tz7QEdvoFgF7bcfLlzZIDFoiW2aTr0PBlFaL
Egdw1jZvcv3i4HsBEN4+GdYqJRMkUmBsuC53e7sU02aw6nGbzu4dUmo/TRGKMlx+z6tcrfpYLt5U
F2FISkyHNPJN2c7xhiyN/tznXGpZCFc6mD1Awai1E/0AewDjk2q9Q8nt2nNmpKxlcEi7aNmiMDwO
CHuNYhGuTYKJN2Q5B2sRUkqVrjhEAG1X8DlH+hfUrOS60bJqGb3X3lhDKhheskVwFmSS+BThPGi8
D03cJvvAKcjDSUPi5WTLqCqKOAjYOSrVHlIELaAbWuRT33AtRn6uf7IhsW9CqyKkFgO6mbevZMcG
GzuwCOfCqp6ibjgGGdFMVZNmm1jTvCWL96kynXE9zknld7P9TvckPEV60/pI0ZipBfZ1kn1OPkTz
Xjw7Pf1HQix2g1a2a3gUr60dAEkYgbU5erM1x2qTdkt4iT2uBGiwlTsUw8YcCJAKx6Vji9nRbat3
U0eJ7F0cd7jSXwoQxXnZwSDXZh5S/EJphXUAA5zbvcxz8D3qPVgDbb0hxGJNy8g+eLPYc8TEpSnC
caXDKVfZpeN07GJPp1r3KBoyIk9L0DKZrBBl6c1nInrIyoFJVP5wrAapEE6g0xTx9OKjLALE7nq5
byQmEhAK56V7g8gguhCZij6KI4j+aE0EAinusQK92IC1ItPXMpni1YZ4Z7IzPdiCvmqUkhw+cC4h
MN1jngNK2HGCLjqJRlOfcqyyKjYQdNtsn2e6cihbeadwNpI5+tmLtH5LVLFEPg3TFIrjLs7olwue
qNNlWUUJmVw0jVF3huM5HWC8JzbRVpL/Amk2zPCzUTvPVtLwkQrCPWNtse8Hcx8BEzk6ILtl4VzC
qQAgrh8bk9TC0ijvnYnfUap9W8hwRdfJ8vMw6fe9GPYGWleBiUHPLHcjdOYFwfTsye6zLeKPcZl/
jFkK8tw2xS7r72phoW7pWFZknLIDcXGS2fS8N9Mkna2ueZ9RZTwnKYYXVWX0GYGF7bAO2AnHdi6I
6jOHnSyARQRQ1H2GihZxM/e2kcLNYs4Bz7sAEQN2Z7RUSXGU8LEMX4M+0w9DO74OdVlvGRrcEVDg
nvslVgnUoNRdfdtlHdrPgdm/jbLpY4yazC+I8Apw629ypK+rpGoF+dw5mhAPt14S6T7xBs8ygyRv
RsuMocIPYXocH6Y/CG8T0qogD/o6kafEX4QmQpn2smxxMmwQNuldu8IBhlCiJz7GqOKJjCd0SJ/m
DQmO5MxtMGitG8L8fGMRiHRD+BjYnnsq6TkR4LmYmjB3ImKjj2w4N4fWlZT2VTHStBo/MLAXtEld
gsJYQ7TEjNlIoRQzdLbyhVkdUeV5B1f/YQYOwT5O3mwmALkrCwmgX/QJhgroKRDkakKTdkWb5f7k
VAWg0pSlZwgRq1TfQnlOui8ugUora7TTTRGP71Ss48pRRrIuZtYql17dsrUL9nPl4TQJ8AckAlOp
k6zNhPRKXKa8aquLi9HjfPCIXu88uBxDOjxGs/NWKDJwYst1V8x4UszluIe7Onk1iqZD9pgdF53e
jFyD/bcVYV/oAMLkGeYVV2wl3npfaYs+94hpMPhE9xiR2DW3i+AUTKG7mkIiVGlh4J+g6ywSBn2R
fWSlGhgxvQmin5ssokzXsG1oDfN/6Hq9HrE0129NwUXJ6rofeCoxW3KgcdQoc4NimM+jOVzIlFEs
OfFTA+1py+bhKhQ6xljPvwYGV0BP6HTWIBLVRGfvh0KtS9fdOol8gDR1EKnAtz00u0n1GyaV8YqI
YOAOpOCtDNKbOAvOws3vyX94LIb0EuqP4dBf9A05PAxUSXUIm+5UZCwnukWGRvY8SN4Gm9gLb8SJ
noXPclbkuqDi36nisaLyrGUQs9skh6LCOxamLjNtw1oPToCavLDfobN26wXvlBgQXbzoq5mU5aa3
UHR5dXwKHJr+6HpjsHXrOiUbvLevbQvaHYopchoXafRkVP61IiN06zKRLVz9IS34+NGyHzZp0X7L
inCPtcfaoZ38CpVYf7S0726u9n0beo9jLfEWUg3ZI/JNYHiVVK9NwsbCna6DGbLzz8OPouf00lJ8
bHkE14gSp4TgYlakxJcxxhyzyTeMjL8PtfVmd/RNWETGxZ2XAujg6UFAOih9rSw0eRM1hx4pUa5c
GIuNrVh2K1l+dHDVkUP1oI6S6M2J5Yco4mAlRhpbpiieSCjA1oQJYv4WzdBiYXIi/7Xd19mujH0Z
adju5vuy5H2N8NgTba+DQxvfO6zliEmnZI8YuYvGx5jsZyMsvsI0Il4DGkrFqyIFhMLZ1VqKzo+R
BjN5sJTNnXKT+NBGat4AAXWwhEzznQoaco7S8r2gR1Po6SPioHdNVpC3uwoq1dTsuolsYxy5n92E
BvVty2WmyJ5Q/4WoGalOs6X2naVX+7HnooVFymW4fjHIC8IlsqAZYvueVH5tw+RgsOt7acD6gbLa
K2m4N+38gjqoWimbEmjU23XWVd490L0VkTvipAhMiUWKsGzA01c33rwbVeBt2iYAWDneT8MPKbrG
H3PAzUOHbtCda5gnefTS44PH+2eBYdGfp4gpoovTqEt65jilOIXiKIU+HN7TFLm0Zzcc5oaZguWe
zHEosObKHKtW/eotesFcOt+1rvwemiyb8Oe8VRXFcAPaEixXbhJ4F9yVHrjDKafVoaHOYUBB9Qk2
94DN3aqQIJDixjbChbLGhrc7Nw9JSy5RjOJ/A0YK4dkMfa8e2pVTu0QNV7N9qqvo817o5Xtlb8M5
A+k3gFKGSbHVc4/5S7OU7I7clbQ6VjmQPRhVZGOTGguvwwrvBxgDaQWQCVzsp7hHRJfrajXGoWRh
m5B6FjGGqURvz+zrytT4ErFp6ok2ZQLUSD+pHcbdFKX+KrbG+YK9BflD6h5jq6XvwJ8+JaRS9c5L
GhD9CLlPbXpYX9tUnI0s3eSulMdyRovOPCI+AJi/6Fr4uSgBDcjZxR/kZShBbTQtcvrUqTbmSlvr
W+k1bzTD0V6066TzrdT82tOZwd0+x4dOmM8Dkh8GeN7GgNyHV+w+MyyIxUbBVbc/eUnPRVELL11Y
IVtD1QC3kY21LK2tqOqz6Upwu4xIw9nbTCOjvqGcUIii01up+qrM6FH3LELuE5PL1dg96eHZNgqo
GC0q83bE6GMu0y9Tw3/r9Sh4sSOuiQjmmHgjhu/+pQ0wsHfD8lZQ4eC6uXNaOoFDldzbuY4RMmvB
Z8gro7uTzLuLgY6C/jh6VMS1Kye4R39o+nbnvkxjS/4eKRyVNzymlfVci54db+eBTNfSx8zARxlV
ODiyrRHD7UEyNYDdIRBDbdKk3pW2F9Da2E3j8BgnAbNNLbowhXVOc4/2Cth2zgDb3UHc9XXRFgfM
XYMP8J8Y3EYeakMld31fED814lVktUBdTjUnArFv6fJH/qDMVw8vK7THPNpWwrwbC0ykaDsFW+nQ
3Xqa+a2ySV+hCILaQPMfij1gJFmuyQluRl6OmMeTljI6yANI9QihnhW96xcb+eRxFO68BmJe0Fr/
hkG+R4JJSz50d52bPsbIbLdT47jbnIsDCNLvedUPZ0R9ZAL16z6pxo3u5BLtpUvx1WTxdgBEwLtY
5H5ZxOAXuSiCE2BXtLSwur1Ln3xL1WOvU/bEVm7JVW17HfDTch8saV42S0dQqxRHgbkkeN2HDjTg
hHQ0zmRMMePwZGJVbdzWXQdY5XGWaU8OruUNRkuK6RZEJL7quWd31B2GJN/P0XRyS2J7FdaGRS5G
+J/trLTW6tdT2xhU0KZkm0+LNHRnhwj2+WB14Y9AVxlpgg45Tky3RdHbaKfZblizd0QY3qwsmzVY
cS3cej2wp9rrkH6X3RMeYej2EUVPDlzolKvmwKyBMYWOmzIEyICuyCe/8smwAX95dfc4OjF0VQXK
E5QOvTgDFx2/q3LcYgMrDOwogI6+LXwHgIkvoZGsMFXqhqj2jlnUK0A809aJCfGehopLYIV4hNiE
tVoo2T1XyzrLdPQZ8rujm2AYhxBs+N7tFl17ZCV+1Mv3LitZPzJFiRFg73WcjymssrWbAYSHDrrv
m+nOo98MTDGx1lNJHJhFwDFHjNJG2Ay6h70a7ScMukire7iQVaebvmTpr/T8LVxMfUHhPofEYnGM
C7o1nsbAuKd41gv0vH216CSih8qYD+zfGB7pOoyi+h3l/dFon5sMSQCSw/IyxxqO1e41nYB7ho32
paFJYeijoO9d11sqEqcC0Ua49aOWYcOm+47SfqxoA04BbQjruzeHz1O7RH5GY8o4ySSuTQwfKDRy
P9KT57m+C5MuvDTY/q5xltbMuVW3LZrnQtA1QMq5IQYt8zur9mWmc/0YSSFM8wQ4Io6qnRryJxEG
/Xbs2JaaevHSCnrAi9l4TudvlIKzNPVtwdAIrcpDxDtGjzvhOn8VA1voTqcHMWID7j37waqTH+lo
3atcPTVkhW0dm5GH0VXzhk9lQsGltuKjDUbwYbWtLTygcDMLu1lbU/yUUZkdUKY+9jOJyM64Ixfw
0hDjvGP+hxtOp1aNn2ka5T7DyWe6oiUGmO6xWz6k9CM3iBVxnWfWcQCbfxoIlfgyK6yx02DFK2OY
GNOJwPMxhOPO1OJ1H1k7OMZ7dLCgmjUCabyOM9NjpLrTncEfEut5sEMkzLKlKovmH/Mg2m2HGC6o
4VnVX4NQQesbPrkKtm04fsNuPe6iSTs2bv0ajGG/LfCo4Avz6F8F3o+8J7OnquX7LDIDxDPSxjZr
MQ6QEs1p0SFDgMaH1bHCy43mv12ujsQMXnUGsyuv/pIBiGrc6kmQRenHAbrLHrNbAylO160n2P6c
Xi0KNmIZXmrUMn5iFdAcja2jh9TA8xfDKo3tWDeniIwldmyUimGDZCfQi21m2cl5imCWGFiICY+8
rzhF+FxjdMkG6JaVyF4bsmS3UWWINRfbdmWYdG3psZB2W3genNZKXyF1OIYOjK7GYWutb5LQ+gaF
6gmBzH2mmeiE0/GDvMhiZUxEQdli7SRdS7yfs9FCOBBa/km1GHui4VQL8U5SwBZTAByZGCiY0Fv9
YI/f2GMiy7KZNspenWYX4bHCjMLhpigftgrLUiolRVvcs32mC7bqMtUuU9HvM25kB/nZnYmJGvFq
S+eluJoeg+fI0jDVNpB9DFbsylXunSdKYy8T/vxMF9/SkKhYQIXfiOMgF6MmUd2RNkPGHku/xfZy
5bB4rkatVytce/FG6zT6kuQyN4vUlaDti25PzaFs2B+SH7erFmDTiD0uGfqjhzzpoEWF78ZkgiJW
4tSop89T18JXIb/Xnwhj6OI6OcIwwJZmMYMiY3QXkYC2Al+NYAwY3tnSLghumao0+b2VtOepoHnY
OAQ8OrSOj0LRfWkFnM6B7L1CMn+wmzuocawQjMd7jcRlbbhqBNvs+cTQNejSByIguGYOIEjw0mCD
zfErJ8awsoTX7UrDu3aZ/oayUa0BwvtKlR7Ogs9Z7GG0a5fyKHFHAr9ICDbULteLDyqry6wfzFlz
74fauxunCgT2qL13Fb0wRadgN7m5WAvS4zQ7Ctcj7uXtJEHLlZFu4CW5U8U3iNUEgA0LDQOOlSDx
WwHoU571Nbb7fBOVn0R2HXqYV02AKKsKwm5bEScC8s0K1iQEF2sQjpamPbpiP7QwExqUT2wC8w1N
IPrm+tWlW4pTCONkSjqwBrHrElv2k+M0O+l2/a5BwA3ae3aw3WX6HrERFTR5v7Q7VQ8fTlTGQ+FO
J5lkAJZGRx3ibLyYKOA2lUXrUcbQdfSKbrRii07qvIiLhzk1P5hNQeE5mOU0+qTJQixOY7rQg8Sd
rX9pIi98ZG3+4UQBTRSPQX+SmMrPKJQwBCHnc7JrnJdnvAertAuLc9GHxxZV8MGYwZOZQl2Z/EM1
A6e+Iu+SXUNg08jJaFQrcO9aCKNXH9VLVHPQ5i7lAKck2+JgsOmkR8/sRMTG5KRGv7uO6iwGNUNL
ddLeA/gcQWupV2eyd5quhmvcWtkaAoHmA8Kf1iAR43XQOP2udKP5OGgY8xgP9Duu4rQ/2/HD4Uxg
ILHv9EhxfgA8sSwICETOSjFAo5zKz/0yJ+q0ujjefGwyHxg8/np8u9csX/71b7dvcUPNRei9eN9u
j2/3/vKcmCn2epaxzkeBVyiQkZNSDXbO11zz028v8/On/suXdDOBZ39qzc3PJ/1023UVQ+hfP/zn
dzpJQdLjQFZFRfBNFBADDG+bDe/yJ/76/X6+TtHByfd0z//tZZuGUJtaj3d/feXb459PvP0lrSs/
oiFQ29tLR7SeOBT/+Cm/ftTtwN0eRvB6gReT2Hh7+OuIItwtdrEwTnGjfQ6UpNmAAn4dJ9V7ZjYa
iFa73CCuaWjeKWyomUblgv9RjCZcRyvlomsaQO4VRTF75gf0xra+cUfTg0+R7ABXgI8gPZ4dW/85
Y4VLOnNjGeFXSv4QmR8wg//m7jyWXNe27PorCvVRQXigoQ4svXeZHUZaeMI7fr0Gsl4oXr2SVKGu
GpfBk+ceJkkAG2uvNeeY3GJ7N9ZGlvkM6AAkMEi2lvBoYTiPNdX883kx23I+yuhZ1PiYdp8d7jsE
Jhk5H22ync2mkQl+B2sErkqazFp8jquujL+mEUY14lOK22JTyK+PpEY63JbqupcU30RLYlFi6Cps
QmErZwPr/QspnhwHvVN3TUywIdbQ7LGfySyosY5CQFYjzvqe0JpXgYWV1OyXudMClkjcsEBT1VUZ
m0t0z5kbyUpjR3j0mMVb8Ic2Q0ROsKZlDLrxUWMB+HxVfL05Iy650N1gNkAskusL0dIVRlfGNTon
LZblYcGNbS6Qt00jDQ6hNn7I9PLGXrij0xFgrg1rpDk20Q3se41ZagOlhXNS924Yyp5aj2/Ictg5
NN7DAAZggmRVhhpGQV8xMleKa5Zq33kvD05Xjt+wYRs2iAoLt5xDAgu4B4ptk7nd6x4G0jlPKW8L
VjKn62CY5zeIGKi1XmDzRFeSZmRBQQ4F7tc+3KcYm5ZRMUAn17JAd2T45azg9ZLV4xGJTjXSGVBk
mGQteAynI1naanVRxPqDPfIltPeyx3elK8m5f1BXaCAAGPa8vaBk00jTGUdVn6MTtOnnyE3NFZB4
eJgbSMnW+rVeSZiW1FNJi7McCFxH4YgK9UVuUSO45oB4QW3AuMbAPywNbfTs9TgUZAwxI3vlxKdq
154Y+sF4ajZG09JrRo+/ZcwEAtcyWwTlL/Nav4ol+egfGHz2AAvgJYft22yARquKKZiShlSaP80T
LJn/ysT0n0P2VE1SZXlK+aNUQtf3HwV94UMZgerQnAIzj66zE8ylnjBZiMR0n85Qd0TK46wWJdlt
2A6Yz4QPz4Dr6WctQfWCvKgrCT5oKtpgWNuVmAnmQQEdPYR6tks4EXK9PrEUBNY/ySb3MLSC/Pnf
SOrb5xFRw//jv4v/yaDEG8dojDnJUGWNvv9/fOOv6FlBRi6445CuvhA0HDRP2nkog5mctXFDaxC/
WhGl4U6Nw2g5ymb+X72HSe34729tEm3SklE1+h/8N0khDaq8//geojKKtSHMsHO1zbiDE7BIxDgE
VdxhSX3pwjxPewMaxckQSkqGdrbEaxQ+i/9nnwzvQ9EVU8HHhV1C+xdVNzi/kRhsPVi0BQiU0KiU
RQs9vp6xCPZ1fMfHlfs5nkTRCMqNkYjDPKLZ0hWwtzF5bhB9l9DgZat6Gv0mQDDD/Srlji6GPYJf
lmkUoeLmAQz7oahLo+nrTSGQY4WQX3IqgZn0E6eBm0fiBzEj3XzISz8xc3399xBNz5r0df+/nwL/
m3NXJ6ZDAUomGjP4M/8iRm1njRE2XRgsNJGokL4uJqZZMrpioHuFKtmh8qrWXdmzt+xeQMmLBcYq
5vvpi7IdFlQWdPNs1gOkVLNu8VCAo3ZBCC6oeJAb8QolnH39CZef7P298/9fVc0YQUX5n47Nf1I1
L74/wvyf9cz/+Bf/0DOLovhvMzgUHCpFnmmagpPyH3pmUdT/TZJlUVUkU+MK+l+iZsWcRM3mTDcI
m0S7LKKB/kfQqCL+m2lSR8wkGTXypJX7fxE16+K/nkez6SUQZzAdxehItum/eB0T8YGrRn9oW3GM
u3nyzJnxRVxM0kuCcxmltFEw+jbLv4ciaohoDMIjjUyAoiQBAxCbnv49xDV8nDqm4UeZUME25eE1
8YiH6eHvj4Ba2IpyQ5+i7qO5TDW1/HtoJyoYPMF//PHffyYAfKUNtXomAVPUZOLY/qUt/z2TiFdk
tEo7wGZKW9pIexjcgnJD2Dc9hSzOddHpuq3kt1epVVYo0A0pgypdoRVH9xLuH4o5kBZebgGfRL4Z
ZtxvDYXaRC94GWWi1Gpm0HuNkW1C+grPYWAcZmaxJzd0vNunBnLI1Bf1mHyaT/bBwDs7aLFKuxzp
Py+FThS9Uqr3KBbbZTXxbRVBZwMTlMVxDGQw4ZhBIa4ZVPPw1MGcR+UsX8gotEjDUCNHVSFJDsRc
sCmbnhLixVMpnRVLWRwc3NnV/O99CoWWL/+eRVGuLx6NV07+v78H8VWGqPai3dDV+TyqxnkAXWoJ
GrRMhgAn2YMOsNS5ZC4yUdfI9PqIkf2GdFpnTc0WrOgJi+9BEiAV5/sZFkqgnLIsKtGuZP+0vxB7
WbGFoTf+CX0lT0q2YFKW/T37exinihuySHyAQN16yQTb+nv4g2r9PfsDbf09kwxkoikob1PMeKXp
nf896NMf/34mvOAoD9kkRejSqZc1bXrwB3tBgkJsnp4IEZhCxxDPM+6I7fLAZAaPF3kSF0kls9Ye
vquZg1F/NBmG0jnwmg5viAd5lvAz7+EDwKRNbxvjR9PMS+FUSlN83JFnJk1S0tSvE0AAeZTGBg/f
He4WtoDaqqbfL24QMD3vya/ovKzqlm/CyI1VF60GVoIudHI4s/VrJw8npfjOVc9I5tW0EYfrObJj
RnxB8GRn9Xa5GnobRClSAHKZUOwuXp+zS1iAq7EV5O3HGb0oNLIw0JDI43OZLciaQRtHT2hCsSEY
RldLochZ+HS1n3hPV+1RWhK6dIUGswV46Xl6nuTY064aoBFIPbDfCIsh1kix24F6cJmCzZ+AfhNb
dl4OjD7xCcCbskqdcPotSJrim2qXr2/XnaODdiXvwQzcZo1Ik8Sl1NKdAAASnIqSxrKbSJuRAYFi
Rav8ADWphmxsF2+oJNyPZMEweSVsM2ynilW8tTmOVMiE9rOzyJaHNEiDe4ZsDfmzpSxryLWdP0b7
Am4prKcfBgF99UU2kA4sBF9cssjpU39BaE+aI+Ur324jkfOBW8qefUBHgQVepm69HUj7VZBqW4EE
7N9qj/KwokN2kW9ZZYvMINh+xdT2Tn1ApBAEdnEikGfRVS5tRNlAAeppXJugsecEitEyBhk8y5x+
5qYnbY32pLk9P/XL80oA5y7urSlgkYFd9WZGlg7GhgqaAtlGapszqSAChBWp+yIJ2Ewuhk+cCFPo
/Vg6WUMks2OckVrf2XnyYThtlQ/lZzhHqgXSclksmgWDow50peSgvgAhjyGLy+Hhx19ZiQmA/oeT
bSSZlWKuXJMVdEPq1faQ5KduXV6HvfRuZPPqzpQczjAnW7c2ii0Htf3V0qVCCz9Hle1yQqmpJ7Fl
TzkTVggKDM0O3quVGy1ou+dnbeJz2jr7AWi1lpi5otscFLhmv9CHYRRZEuA2V7eTpfZrfoVneVX/
KN+Mpz+ib/PAujPWrnYCI1RYKuTT14UdDZtOCdhivir2tewPKAFuD0CztrlkzNLDCQcRtXvO6efs
Rpqo3A6m8YdVf0gfGQVbOjc4HzJyO9zwu0S/V1mF840+VHa6DVkl2k1Zh8xkGPBsSJZ0JQJ+XTlx
UMk87qgZYjfd9IXNjArIoFOdJ/7qKkK7z97anBu/z5c3XmFePBtXbu61/Mba8RgtwHSD9s1kNdWP
aujypFrPwGB8jLSLlwiEuPWQ3nAe2KW+3OpNZOc8j78JXtRIXLCSeX4UkQLWbv3xOsee+Jn/mCyh
wJHgFXg9+1CWKBRh9/GCQh52PJeBH7jKovdAKEF8Vi/R24usUC9Hemb17x0uvkWxj5u5SODGw+dY
hky2H3QHFsX5sYRR80SDuhe+gJtyfHvB5dBz7T3PYAH5hVIElsca1u318VrgyQcMNhLGJXgGnwNR
f0Wb3xLwHEMnA3XGjY51R1ymZxRkZGIHght80Ieh+hQrN0QCAa0onicPVztweR+yTfwZMj75Co7N
Y6kC1mABkX8YUXp000O62MM97y5xSWKXb54EPLOCx8sgREayNAprXXivR3rag0f2SPUlnpr7g2jz
PysWWYiBE1zx3WY5ho7EKnAEISZXvDzzG/E6FnQnD/Ww02e/IaNU6AYInFhtM/cBeil1s/QHfRK7
eFm0pMNwpyFrhDYfWz+9TkR2SfUPo0HI+XY5OtLUrrA6+KqIwmPmHFq25zWUwLTQuyatx2KhY1MH
70EOLvl1plWbHBknfbyH3U3pHObUD/r8vwiWF3h/B++BTnZAHWAx4/S0ZfgVkB5jnQklOQTpPVE2
0hYQCHi+16Zf2I97BWLfirj1rWall6KvJRg8+Oq0dZzaSbYgYCNqScDxsNm/Zp6Uu2K4J5pBiBjl
b7re5+0htKpHiHoLMd8kjPF3vFmxXTQO5LTAupTPxZB7eNUER6kPOsA3kcT4N3MpL+Ojthrnylbe
vXaPi7HkjEbXthLueuOWLDGJSGyzXdx5CzXa/HqHxjkUvae8LerUSWNXpDUYbZ/SSTIddmMiLLNj
6vZnmveO7LHLRRRL0D0IrOgaNdtkWPfKhnQ//CVu4l3p/HAEyaILvxTYpxIh1pYM3Je+A+kpFeUX
4gEExC/ApkdYNlG9ejDp+myCmNgdW0BlQGidCvtpHsc+uA9aLlLp9/GZhKVW3aAX7xTHSDcImvn/
JTDz6eGZuHB2EgHFolUcWYgu00v1VrZDigMLEwnnovjJSWe6CHul9EXNhlYaazZHCQho/BMloGBQ
dlohM4TRx9BdYDitwW64aovdjPQ0h9x2RqqxvDKTK1NgCTYP3iTRir6UW7Ex3zLDeh74KXqmxypc
DcIWU3piG7eycHhLR2nFWGhcD77xqdxyZ7ZOjyNznWk5bX4F3am2gbnQPNRQrdP5GB19jBXvzUHw
u8PLDfaCuGwX9a5fyW/l/ICa5PlTvQ9bgJPGruA1Xi45h/OnT9MubJ243+CTu8/m0eNc0f8XbWPF
d4Q0D4injlH5hEaOmaZEuQoorl9ATeqSq7wvG6sK7BbFKPa2p1X5s0/zbXZr61uHN/DSJU53yDxU
N/VpXFEr8S58anZ19FvNn4VWukw3NKTig7JKD+Otv1UXvn9+WUTU80HQLJKZMrsbXDtf1Of+TFAh
Z2yBIM5rMDam2+dSv4qX1084MKgAgLF5Xaol24C+cBquQckNvtp98aEAaebWamm0emuHIJ/kYaHi
Co/tIjghhPjmxIGAfpk1QBhs9Qq+X0SWjQ9sEkjcjNcJV+mMd/Ihsp+5prwYDONmXnXHPvTV3J9I
0itd9kTYr4nH9G1d2ZykCJvGzno83+MDlN8SlVnrpnPAiHlLW/IIfqvtfA3yTObhMmo0T/4AV0Pr
SPxw63KXf3OfZlo7Zp58rXAy+HBEXcFvtm2z6ExbelzYVZW75jL7RCVI4rkXzTwGrSKl5wA7YEPo
JkHEWU91u++O1bGSNuRTdUc5981kkbyhF2CMaazKPdr1Fp/fKfniw9Nj64Ha2wSVIvU1o2W5R1bS
DC4sd2bVHbb1mSNEyxZqze5FujaFuuaiFXwelWaBjPOZYuNzOOEhihMrtU12jxvvqB1Jt4mQv+46
8pSfDkIqtk3mr0p5Liz5LIVCzLNfRSe9+Byyefs9JeIRowdMjFDGxYhRZqmKu37Bd47aQ1n3L7l2
ns1kgAmNJ+qtKR+HbZmxVNvYINaMDKSiXcRTPsPfgx4+zSUpaWwtq3e06d2U4QKGsG3/8ezvZ38P
AXjvJYkGVBj0fa20yetV0Wq23Dxip6oBPgxyUlLts11ehhNx+O9ZL8Ix/3uWkSuDRWj6m1SpYyKF
utVgksvu/v31gEyQqMv/079WigJantZTR6pzPTZQqQr3skK2ID2pFNU6LxwhZ5/ZTr9QMtgeRzJf
tRnVfiaOy2eXNnPlNTIzf1ZL81ly2/97KsOjw2yKHV/aayy3U8bNLfjJfyJpBbhmtmGLBjEosSG9
NMwVK5/88Lwjj5M5lYVFAggkZTO7lP7HWDxXFaD5RacvjcJ6fmqiZazZ8RDdJGxn7CQUa/amcqew
JX2dS14dO5D42GBuupmVT3pvz9R8XhTzdrshzcGWTtpJ3oyil8crgYQtHUkLNF43+3nexr3gNtSi
JrHd1PpuccPt8liHdrBp36Q3NkivFZ9+GxN9YAk2fhrLPGCRaD3lrd2U7+w6A/S3IJxRgUzaVUg8
FrP/7lbGjvYWLGd78V07NZ9M3oMfOA980cobo2pY9YnDsSfeJlVd0EzST/c9oQpJuDyqn4ajHkgs
oreXhEd1m7J7+3x6pIEwJ0XSs27WykiVZNe/gmQjwZmPP6EnviM46t/0g+JofHUovLfxN0UxO72e
SIO3+id/L0mamwSHdqj74oovr/yhuAz5Z1BG8PdQu0nX6oSFeZg4HXjeLCh6n4zP20Ptc0Rwk5Wb
zMVzlzqhx+EmSX7cj8xx5uqhWQYb5FPydhRpFblP3cL+gUZj9o32u0V8DdVo18TzYcVv02KWPAe0
7vj0+Ee81OtYOvX94RUPu8mdBgZTQ+gwQ6rR6r1gzVnJjOP5GTORQARxYyiOebK7Ce4Xjh3WsWj9
OOs2TKiFtngR9rF5eNXo1l60lOcgJxhYtn7zKXEIvnnVUoZwaj/nmPWxS5CSYQmnJkRjZydzfnAU
jiUuoY2CYAm1jXBk/yyv6KOIjALYE8Y7gDt0w9WXkzOmMziuNQKJ44wxOhIMBMTfxTy9VQ92+NRU
Fv8H8sOUG/mFcEHRUZbIEdzg8MRYWFLDlwQ20pKDskgTxuJHsJBlXwZyL9uMqhcSwot5e4l3DFnQ
vyzBtRNYssvfw1NSWhhcx2/dlg8MPxGAB5cJT9zbHBdsnkA/MWBZ4Y2A0dlei1zpGyE9YXgi5G3O
YMWqAKRSUp+kRTUfbhwNUh29YvegIfQmoXq9FKKbMX9kREgROI/eyXMw2QgguGsJMJMX4pHi/FAQ
nwRRG8Nh7qD+xKn+mJNWqar4h+cMPHnSEDwwWppyREMy3TgzEmugMx9a8M+nnDH/h75hO5AZv4Ni
y8JGrRg6WOYXxR/bU82n002zDIVEi6/IpZ3fl38dA3oEkc2G7NfI/G7NPpJMxf79tX50H9DUQ8Vm
Ogl2UBF9rbTRc7MZGmuv/VA/IQ6hKaLpQXcy9nTJfQSnZ3pWb97sOiwKMFW+BAFdnCMECzFTBfaT
WQzXOH2w2/MNdX/wIvfeKWbOq3SHT6LbCYMArUm/pbbr9+ksejd+6CIoNGA4McD+cRnSAOKAtwe6
AsKdzbf6yUkS3l8QHNEbvYNHVT/r8ZCl2zD2EN7H9/aHJS58Q7iB4SRPqdVW3b7ekoyoC053K6R5
XLFI8r5oTiy0Q685dLniff+OdJdWhsZcZMIc3xLid8mdL93ZD1ii+n0svJYvrd8g2WJWaaBEiGzj
t6b/lSJ2tLJ3Y4nxQ0HZRtsniJb9BnG4ozv1JwkdM071jUwOwBUDjx/vdEDigCdv2bt5HNVtRmIl
ub6inaaHNDk/WJluAS55tKWVH/SbepjaLCyhGqkAD+69NIeC9UPwpBO5amVsHXMWPTYONB3oE5T0
UNevG/KOZTd/nEan4XDCDTjQ1rIRmXF0q+/kMEUXyicd/DhCHHkuGx5Ub4g3JqEUmkVuxYVwm4NO
J21eEvB3yQ6Mt8tN0V/penEneqj70KRUcLnlVJ+I/bZ00KIVuiJ6aTNr3BQ7nID73ITmCibGhuFB
sZBb2lL2wGywHeXlDlFx5DiW/WK8TCtFbIcnjjyXnHBrN6lxiCCGsMIaXIyf3DXq0Y/RZ8uiPWJ7
SVb5Jdn0e/0d5q6JIcOZ/QwK0e52m6yEz1Z1EtmbhfMRjk9BSCaxrd4Ato4ywtw/qGJwnBTUi4tc
+Pn7vjkwijs7dCwCxhviH+BWPlla6op9NvGpuxp/mgiP2mbxMZn+U4Tkc4AGleSKbD7Rw5ckXMEk
yW3jh1ut0RNq5QvpXYtX3KFYRTmxon4D0Qq4SXPuj9JPw2E+cblpmo1wjZY4vbtYcCTJg/sKW4Bf
qCiE86AVJrmFFRIIvRVuIWWw99cQ4nJZW88P4D8Fk4A7qofsPr73G640FuwZvS54AJ0ViZs0vszU
VYp0b0FyNUltAdI955kv2KHyXQnyhWoB2SagohtOOZSXinCc/KtHmf0t753vWznV/ZzrQsvXU1rv
Sn5XB1d/OmnmFq9F2doJQ/oBTesORbrxHblsjz0oDiLBY5mriWcNAXA1H6Gp127V2rPeYQU5TZ+Z
laV06XVyOlqcYiF/mKufKXWKMh3wR7cJi3mg7+G4js0UQ4OYFSfYVBgJDxsVFdHLqeTi455OFIV2
itekB0gnNU61ticd2qpKF76xjC/j6Zlbll8Lz/EVcQrKCAOKoEmso93/iPUJV2Tdsbvczi7cFGkK
4gPqvvNDHSxyP/Yidc9BkW/KJTgEF/SNlP/bbtVhyrkNVo1Uxgrm5k6cer+O+BXvg1U92OBUsoTM
WVRz04mX+/RFHuiuLjCTBwgrnBK3/ofaCwFxw3DIRkZiwke3q534OXYujcnX58BXQTl3aM7wIozr
iBDDeQXO41CzkEzt6ITdYr6IC8frj/VFW2YfyXHmau9l7mghFEOr+mvot/1CvIH1/DWrOVIj0SN8
x5OfC2H4KvI59Nr5hNmne2ZnF26SL8WbnfhiydXh2q1/qMW72CYxGCVjVmyED27pyRI9xtLYFHcQ
XMEvXlVgAi/j0pBLEsswWXw6NgnH0H4s4QY/+ZEyNVaRTxOVl/9mW/b877rOxI1qTwJiUzglbK8L
oTzXjCuAAg+DJSvVk7Gtna0QJWi/ISuwaaW8jGrRI6VSq/g/LWkJCuKXVXeGXo5cuV2w4ixrTs9v
Bbul9aycgTPBKtbjodFdLMO8AEkchY2YHJrfi+FH/yM74zLel8dgztn6xZt8lF7drGmWFsWOg1wu
HwuF0s1Xk43Etv3duJZbxR1WkT85JQGcWjLCiQdNnfaX2zJREOlZulB6qauETckyXYs79bUnpYy/
ndmyQ3GOzJ5d1ZxMnJQBWe4M6lRmPMRVYKxBaYeR14gA59ds7bpP85OLc0p5vnGySN+Y3/j+rHrT
Xx/L546rt74MtxE9lBU6fH3f7+n5ta5O9YVFEUElxl3pHFEmuNJCeXt9mrdX7Y+XhLChd+5LqrLD
nRuOX9xoKP8fa/n9UTqhtjK+qE6E0H4+/SpehMeM8uGsHgoaOidkAQiRU063tXRGWpXe8Of9pOx7
luku2QyH2R1jcr5IXxY2cUIhwCoyO7Em2z86XczNFPuLwjU3wR4mRjgfXGVH4GHPria+Sp7scu2s
EUrOTe+5hwI0H479XfSNdcWSxGZpO5JAwrHe0RKfIpc9jkZlIWwBSEt1gQlf/CTMsjuxRtbTumGl
n2Jlj92c8j3AtDz1nA1SFdiNsfJRTRZuVfqc4Qp5U2vVN33aBP0ZMBOb6Vnj0tSXSeh7ecaUP0EI
9Wr0KgGen0/YUg7Y9tQCBFgZMoo01MiY8BGqkkHoSLuXbcxxTYzypWBhxSY7dRuWpH4K0jwVXQrE
wu2/xGW1bN77c1d7AHSl+2DDM6E1Zlgt1gU2hzt2fRSmx1y2xXeCXBb5hR3fioEA3hJLv5SsRJt0
W4QLpB30+bCFsNWo32Z0Wln0g3nOJrdxhI/HvL8PvzM+Xm4Jm/IuNF771VxBlpv9PD1gNyQCnCgR
9WqsZp80rrCVKDck76IfHodrX7lq49G6yL9jKiTeFd188rKKGfDYpfbyML5hYqART38oj1yMPm0I
NhLMuMULF4MtrYFKKqjQh3cVgdmavs94Gl9r2dV941TeAzpKjKAoxvURi59d0iY5Ksl7xydCjHOP
+pOqeCZIeU4devNrOulf8xqh1qE5ctjKh2VPhpmH1eKVF5Fuwyi3tDlgQeG7sfVf+crQ4xEA+PdV
RmziHK/DC7ugU3Na2Jh5S+NSt35ReyAqQrbBKam/c3g6Oklw6GZ9BfkagZl45hxsonQUvwoLEfo9
pT+mAAcD1Td9/1HlJLk1HEUk5w8qDYurgD386zju0m2jTU2pfG989dWc/5l9AfJhPXWTDat2ym6H
/d736JH74zFb3OMDWelkprqSVywzLh5KZW4kwUZ1Cy//aK/qZ7OOsbxmTvAxo5VcTctv8ptjD/ht
3oxhulEx69P8elmvwg0z1uBXPse+ea6XvQ0cyR7fld8B/0lkQ79gxxzioJirhseV1i2S40Mg8sBp
y2nG+Xosq9n+9dryiiFB8/fHZKW0GEiiz2KxjltfgBeXYAu0VWUNoY0hHdFHKfJxoOGjFU33rIv4
OXvZgDhF02doKQf+Q3f6zBEM/1XfFRK2XwzdbMZElTW0/jPwpamOYCZqEGeOjtEqjwpFOaYIZnR3
0jSYmmaBlw9OLbjcFurBMT4ojh9bSIYVINFFv6QgYF7Ixg+XsiV8Pd/QCWIUYrV8mgdVBaxwVefV
STS90aCAseKv8GlNtywnmWcfDd3zykpnTsI0ON0x4OhNmtJMP+dsXEpiWKgTYo8Uj9kmeJdYx6ju
XQkq5pyjRwWcHKIEjfz0Dl642g+Ai+l/kuyeedzO3HYT7mJ1U3cL3a24IerYz+zAZ8ne8nGpjOM7
1XJWrJ8DM6J8To1mfugXdPTPa/IdaC6nerbGSeQab3QCdGSvbL1oM2WHYR1sGZ9iC+tsosZN0+/O
7OEZKJpvVc+ZwYvfymTLJd3nfAJX+Om/jDducpIKpM6edXOTYuMdHy23b+5wGWSWnNq23yo/2YGM
mWGhf+XwGNwk9EZp8XisGzYHvnqXHc6JJ3dYriQCi5nqjF5EREHlPEePk3Zaqzn4lL1np6xw8FjM
y3RbF63mixsoaWvf4yU3XAEhYsJXmpE1cu3dASoyhBEmUy9qm7JHIOvGggULOWcfxpXGeQ0v9BJ5
9SkBzCK6CfwSkDXvWGjLfXHJSeAR5gwXmDiI0HUxMWNRivdjfzVJ6cipnVkoKDZ4K177mdDn8TXa
Ow5jQc51xa0344Z4QEuY0zriXKCyK5zuQl92BH1DwXTS96hH1Z205PaoXGWv8uobNK0C+SD+gYsk
goyjb7uevC8JbanObajFTsH1dUKy18rvEZJV3iBjCEZZc4M+eebqDSgjOxJIeOStaQvS0F+VC/FZ
Dt+1rebWy4RvKrarO5iiIr6U03sFywEYwYYHi6lzVPxuxAPLZ7b61tN0h5Yl5QYRri7sMcbGVzoX
LmOsO0Jd7SLuhUW2K8/pkZs6WH9tJTixL38zMEKmHVWWvGDgENmsxaeZsouX/U4DofGwyXG/zW4j
e18K70X59vTjpeS8XLo68gfN7uad/j9ZX4KNj0dagZRxH66waC7RiY+jOA+yJpgPL8JFhMCA5Vq1
w02wGzZPXyKXkqbSNKGLkKVzG8Ixe67OXJrDmZOMBU/CFXeS7wYL925A6LgwIVdJ6y5/A4QuX3Hr
NY3fD7hk4F8zk7V12AL0bn6e8qpKXDzwGbMybtF895Q7GSGu85D9VcPMxSMaRWV5gXefeHmyjI2F
XmzEwAl1pJp+qLut4r8GZhkeKrKMFPOEs98CscD8YZCALxMU45rJLS0oZfRVJ2zFDTcWGK2Mvvj2
9L95XKw6s8BKdObRlvxW/USn7JOEo+cPA+EDL88ZMx0EfJ6W3rPU2dGN4NyfasYpwi3d0tfxpcB0
dsTRxqeTu7/JEq2t0mIESARoR9fvzNHhM9bsPyjDbtKqdfSNtkMmZM9WxpHZIZEa+rcauxAymXfj
a6ShZAEo1Fbdx/iViFyDVvzLnGPRbKvBatDux37fX4N2K8quTJGWuM9DcCdFMqezq290f8ZsZEZt
i39f9V+tA3GZciNjZtewm7XGz+jGpuKR+VXooISoGZ647VLlOkXS82msCmJoD8UFxlnkCQtWh5mH
raDKSdGDJwbOyRJdLoPSKWVqYGUf/IjHkXnzl5HajY0s4pL+4IEtctoSjnTj93Uen52e1aa+zeby
hZGi4OQn4U07Dm9BPBcXkuo3tvRVU6J8tw53ChpxFyFYAMDwmS1e9NFnyahP1TLEn3sLTiwK2mwS
oqmKW7TTJmVrbPo5c4ZCw5Jvcf1PXkvR77+SfcPwTdi3M4szvrjIbwpDnug0+Z0vxufYWCrNn1V7
ZnjyKqfvE9Al5okzr9EcqsPsU1klO5PPWtk1A84/Pcpwfb1XPhwqRq01jQb6oieGzCp8IRf1m3TH
TXcK3zntghOG9cY2dox8SBbL1h8fbKsTOgzzwU+owX703mouJU0hO+QX8R6jk8KCd4ovrxPagCdV
LSs4drJ2AbUQyHX5SbqSZa5/U75Qc536OMpZONEuMBs9ZQ+HsTKDW3RTbvoznjQvPNSrqUIeuPEi
BLCQkFxoWK6abbbTtgLRXUy/cEO0q8irjsXBXKj7xCn3g698ygwMewtZyEqaq3uDFJx7dOPSDZeR
8zykWyimzXwcVrPIRfdCW56y8+CICywunS1B77NGfY4OjzYLjXkSThypmD5Ee2veu63Gp2V8+z21
bAMONVPKlxMSf2uNfM9s10PreVHm6VEL3LX6W4Yrri8NSB+9ugXH+ZteTBi4Qu23qoW8A6Ebpy/C
G7oODBH15Qs49kKDuGQl5RmvwSpj+eTWU645L4tlesmBxH5on/ysxQ72wxLBiSK+xchpqOxv1YaA
Zyq2iIrIKaV93+CbsSbrCQorQLW0RWEjBD6pt0Vp03YmnItTZHauDug+BUZu7KgzuuUfVO+FfO4o
kojllcCsAPK2Zl8lqW6oHnGv2rPWrq79CZYHrxM9p0mwsVJWD4TlH+05O8crzs/JsQhL8A9NnZya
jbBMzu0CFZX2N+Vn13iU1iFktgWVesHSx1vkjskGMZwbN0bYE9RnI77R1/0ZqKrWwfUJEBSTMRai
98e4MHflR7jg0nrRT72jCWFuQ/4fXO21wO0e+ZwLY+SBIhY93LW648PNepg6ZF66w71kukt3ahlc
UXQIa+1AV6ChAf/One6cJEvjgLDsgMz10LyVtxleFCtLveKDFXvi59qdzOkj77iDcKfRlqiGlBIZ
Go1wm0JTLMmQsscDVba+F/HDgXiiPK4O47k+qft+VflpsogUW6eyvVY+C8yOaEthZZ5TFO/bGQIS
7sy0P15fQuQHDqKYVQxrDPGah+aRNgtV70hqGEgH33RYCe6V7gzXKZrlGl/NC5vSBkcwN5tL8D+5
O48lx7ktO79Kh8Z9OuBNh6QBSRB0SaZ3E0SaSnh/YJ9eH1hXt/74byt6rkExyCSZxQRhzt57rW9R
BrH88sJNd3jNgptiiWUjjWw181MXkv6Kker0E7tr9zV5pGAAyGOGPiYay6tvm3PCmoOypiZVzys1
Vspe/i0/qFTj3k/O7jvB8iy1NS4Le4zskbKrKS5jaAbHojonys76sr5SKOJsKjbiybY3ZrpjjB6/
UlN1r8bEOMSzGFwpF5vFbr5Ob4dvRe7Kh2RXnOGhUsHZH+KWK12uX/LwrUbDorNz4fBMCBOfTnLY
ucV9nN0N+o7gwppRKwvTXzXzvxfWEMBvWWYsHApIxlv5FH6BPiHWJ0InQZnDEQRXotxB8a9JIkj9
rnkhH55anUtTTTtNRS27Yy8jW3i0mbvSvGLWBBENQdRNeZT+Onvnd00sq/g5pxbCgqyD/YYvGy7e
J5zstqULYB1Nax2NS0ENbsHIlxPyTCKcyd/s5Vyso+UCHD5MO/lr9LUj2aIlEcj5ynxsX1IkquEu
Kk9OAHB7ExGpreNAuYlRZoQrznyCsT4iPpuiba1+TQfyapbs7GUJS3VD3zIkVNHDT8E+VNwlNM2H
51FebPI9t6h6dB0ZKiGVK8bS25ATDhym6Z54RH081IggrIPWbVmR8IHz7FUNkIxWKyFYiPb7DnAj
FxWGEayttWXz15qXXqphn4tjP97J8j5OL1p+k1c7HFPquEZkOItnMeyH/raYDg7TLmaQwGoJIO1v
dPxa1sFwEIs9Tw7tmmLHsoR1GWuhJZaBr5dmCEt2lt2a58RbzpV8HcCbhvHkCj9AVDettWkX9EDm
IHKtslfj3r1FngTAKiUmm4F1uRMCLMqqqMBCfYTGvh1P5oiG45kTc2zt+yfrs7+9Dva7Zdr/Z85/
fajqnNWtXBW/tQDX10VOuHRHGvRwvAHiTApMuwkG3yRK4fqzKbCMrS3t2z7IAbBBn8s7GmNJy5FQ
CZpy1hzIQxziFb/eA7rWHQYSDPZ1c3IEFtnV9UfXJ7W5QLC5mP6uP1Pngqfd5R3Xx24DJqmuXV8a
6OohgJC3Mcbf6rBo7a8/a5Yn6hSp/fUGWHj9+96fJ66v+/0Wx+gwSIq4B9FnMN66vijPHJ0z3vKL
ri+VIYi3ONHSQ29mzSXs9yNoFqCzCFW6YKfzYVUrdvxmaMstZm1/QgOkJZJMSOISNlbhxU9pN900
4XRHII3chA7fWpmTAGgV8SXLog9Xz+91Q3xoSi+3RmYYa5fxRpxO+xhWUcPx2gWXkYAlH/ocJv/s
FV4PuKUkG7cZero07EeygMi5I+qRIo8Oggtcy8yQxYLuUza2UClpHJsyuUMnmunJWcTpa96Xw74n
ZneN42QhOXPdBADG4Krtxh2gQ6zZkDuUUjsasKM4lneTY3h8K/sEEkiDd37bqo7JPkhrdLjNJUwW
12T6gGPiG/wFDQF9W+FSnchkd5rpHVdIi+uUBQf5UPCFkKSJkIVRFjOyjNF3mqgt2r4OvalD1tgO
XAjTlmbzoIz7rIxeCXE6gLlcLUaSgPFA51bVTjEBD8ZJt2WDFGBLwwLJd43w0q2hI8WIvGZA5FhW
+5vQ0n7hM6M3ABAHru12npmXV9GgrLXZ/sYZ+VG49DOyGMZLuRiEbZQJo4P2paF9k6CmIIaOEkPH
B6yCsMdUqFQOEJ6hoGK95BFiOwSBU/HtjEXiDS2zt/ger7xsUYs1CxIzmcLNaMzDxqyXty9hxHH0
HDcw64ISJFsSaXeqwoXD1M3pRPxm4Rc5yc8K1MJDa36O084sBD4dzoHAYuINm9xrRyTuapzNXpx3
rwGYxn1FJnWC8iFoEKzbYzYQh2ceCM2qe0wPsUrPoSF+8Jzgde3kcq7Jio8YSsVaPSdVjUihdBAt
zJKKPLXfI9uWvhZYn24030xaRlPKUVEeK+Z2Ik0ImPMAmpXephZZ4zk3iQjDmL8j1oZFL4fa3tY7
r+zHcUeQK2ruyKUfzExRt8rnmj3RUweVPiSh25qGODLlZJY42U8zRM2xcqbLPNMTceKJE3TB8REM
0eKKhlCpZKxd7XdOgdWPkYffiQUGp8i4tqUqLSqNXVbSQ9Nq0Z9mZzrYs85RkrAaADXxBvIc8Skd
tFoyIGoMCwImUZor0hc+TOKQPK1JXu2YADUZoHW2qwclpSToRUFfuWeqqtA3DImOYF7kPnQG1BK9
Sgng4VSWVLl5Uan+teE2YEfaBD3NCC0EZVOFqHMz1N/FzyDS7qSCyFqRFLnB/M2KPM5j34KQdiDH
COl/OPrBTN5Ejei21Ax0hkqBej4jNWUdmFxQyz4DaG5aR4sN0Nd0DwnlCTdEMGKJIFACOhQS/7lJ
Tl3MQiVvWfUVVXo3hB9xOx4AozDLQWTAKTbcGaazngzGEHE6fOcZTu80Dl+jcgGh2Jm6KrXUn/S2
W4Man32tI3emdYDVjChVw76g+d/MwDDmLn1p5vnZIEuiYjQlmSGOKUHEasceHDXOKhM0sUoGnzGQ
tDydlDubYIkL9Bw/TscvxVbexpHvujTdCUx06iHL/mxLavtDEGl8tZN+cQxajsJ4LiCdsZpYJEAT
AxfYcOshL9Dgms09lD3jLaXdqOnMKm16wSHxhpkhFvDOWhstLjitIw8Qpt+zjlgjTHRHvY2AMcPL
n82eAekYYksIUInEU33nqnLldEl2LHXGxEnNykGquoKfHBhzIaYLlDqPgBPotU5A2dPoD1mXFYjf
6RnaIyHIKvb4Lagr7Dd2dCnUUDsrWvfaaN1TSTpI2WHIlqNCGW/Tn4igN51hOwO0ZGg/m8rKUPA/
l1Rz9lBV/F7Ob5oI7kUQMqcAo3hAi1hL8wgwF+2uy5DcPQWcIkvnVYFevAnyhAE+DgU1meSuJa5Y
WNmTOy52Bat7x6oa7BWb5fBgfWZW/muS0HfNccDSr9CDz73IsrUNPCuWjloebbC/qZeuRGoOCjjd
OAb1EowXn7gCy5/DDtkE+AA3cp/BFJO4mtGn4DBDKQcSyDGcmQjCcFH6rdsQfw8TZ4jY1p4crj5E
b1goLQnJ8fCsdPfT0D635f3yEQ+BHbFTRZbw9SkASaObC078OXb1aBsVpnrQYmY0TTENjHHQeKgu
nRFHcigCxJRbt2MxXTD46C3RIYFWCEyaxHqOwgAijHlJA1ajtmlAE2jmfadGlWe12V1OnPyuYMwz
OK1vG9pMeMWMsGEeSODOpwChfUaP0Z7MbZ6SDMpYg/MvYO5ko+bNpQjZ5e2k7TfT0qbGUI8ggu/U
VchJVHq0KwJGktXQXK7m3lmLid6XFigMIaT5kik0DXLnNEsxe0aNeqIcWhBszryrqp6w9xEnpRnC
Oy5YQro51r4kpMtfmUG36gOHVF6qsFTEMRM0ShiEJwOShdCha6gDidjazZ2uVsQuAhNmsUxhnxh0
PVqL2q/nCruyGTxFtjvhQMyYYYLpZX6IV6LvIc61lR8WSPiI/zlPcFnRtbpTzywWpB3qUGNNnAbf
TYNRJgWwDbXNBNzJoF0dMwBRCOSbSHshGl1fCfZvT9JQKxMy7jBOPrlZC6zQyRlykkNdA7960Irk
WdThTh05IYddO9CHpxiBe7bpQkwvRZvgW+Jikjf2S5ua2nNunCcdCq9hVztClXGVKfDiCSr5ZotT
sjvui+WYw+vUOV+wxB8AdMznvOvb4xDu9ZF5gGbFw9EEib+yXIr6PqcL1bjOyS3yDzMIiDxQmOKX
CUFhjn3Q5+5pYg9kZ2VZw+quGlofZyutVyaNSaAsWAe4EP0CRC2ZP+WW8ZrnDLIEIrbEDih8wQes
yHLIUKOp33pqPpcNQTYjEQPjMJ3gaiWbnvplY/Yy21Sq4Rcp0oWovZ9tex9bNSgqRA2aWvsObJx1
HuL50UPrXW+HmuoL9HA80sQSxbmCw2c1M4YxhgeQO7auUMWl4/NvpBk253JqziSiv02jE+0sYIXz
Zkpy486Qyi6c6CblGrDT2u69HuopixYm2wZ08XFsk30Qz8Aoh9s6K2O/0CM/iuleqbCf2Vo1NqS4
w6y4lECiybyItcCS8G7E7jkc1Glvd3RfGpATcKTdrVIxpM+iZFMYN5bIk7UVMl4Ft0T8g/pjDvLL
USQvC2+RQU9H1ndssOopyGdnX5/cURoPs0ZmGxkbFcH0x5nFiT8/R+SpbnGAkySmHqqYYY4RsNeq
MxyVyGSYUoPbsNEK2VpDFCJd+rHVauqc2yqECxlOWElbAJuOnNDW5tF6nm10V8PN6HKVGJj9tLUF
cGFCDTl0z7quJ/ssy28RIoxag+ESQX2t8lXHctQ9RTRegdt31du1vZ/s+miMRnhfJekm1OCtNUgV
CeaytkYt3223Gk656x4nl3LFNSu/H98L8wbW5KnFKuwJ22EENMXU0fZLpJoPMhtzEIiOZDMlqAlz
kMEUBI+wpD9jszd3OiCKbVvIe1X24Ql+F5P7KX0zU/ErlWxQcKcw3vt9ZFZvTY3EWADlz7WYuYZS
nuOghiVGwT1w5IJOb1aTlGyF2BQUJRmWJv1ByRXozP0lrOjtqX5NiPrWKcG7SlZOdTGf4Dt823Bp
cDl+BimdnYBoAI/F2LaQ1XTWbfWcR8IA9oFKYWuoFZLjiqZaR9XLyd+t70hWohMcl8QdL8repO72
rl1DktHRf2HYhBtNEyNk7dniEKnN6dkYc8yKTiwxH7eq55r1sVZyr2ydt1LjOjxkwk9VekdlkaIU
amm+TVDvGqwFjwpDsyFu3/IxadeRPqCbHFLbNxHmp0er1yihtf4IVZ4NEWmYTIqcexPaOSXUmw3o
5ZEELAIlY6QaDdihdf+lzDMEaFnwl97JGg/0gKUsUqfQs0zMoaT2IVOcQlJwAkq9WU8fgsiKN1nH
rJZvo1x3Zur1mdJ6as7EiCqafr6TQvFt+r0urFvVrul3tduUlC+BbmLMGQ85DCl0qlQkzPnscdGC
MzDsOZLd+7Y6QZWPpm7puKEV5OBB41TlGzca9nqp+VHQMFaeInlHT+FJQFyB2CrIUOELFGpDD2Ts
3gltTteW4Xis5sW6lcopmJjWKmaOCpJ244RY2rTuLKqhg2reDQoDsWR6htGzc5eMZzsCMZeHgg3G
wa45XjK8mCr0IghjyGrdxS/bPmPuHo9ahd7qYhQF4FpSAusMRqkVm5FP4sFd36tU3mRmrgKd4LC+
ds66Re81BMY7B8tiWWXnZF2KIKe9YT8Hshu6zHfdT6fpYM3L5KiK/jZZANvk6pD/QMEmhhYPe1+f
bSV5T/U09VuTLdTlnPzKApWgnd5r0M29XpdISya2r7J87wF6Ul0NjlrgZi+KFdBmFPKYyMWnmPdM
ICdCrIhZ9jNpMutTmLuMRNB1fJWGZLBhpk12A1sLwUolzk302Y3moZlkenSdlr3DMRjrNCEuHySt
zhJjN+kMrWfctoNu76PkvsyQMYSR/IoUNBUNzQHwaSgSmKuPhtwoNt7+YmDrVjRntiCtEg4vBt4E
sYaQhXBtTdPY7LgKYIBudHS66BGt2hpuohLYCZHaSysDj7eGKC7WoHlao45gddbg+Dbo6zpjLqi2
YazpqMmVABhUh8alQfgIDdnCVNX8EL++Mt1oIn80m9ktGgsRI+qjwTWDjREEw7lNo13fz1D7tPRY
OOj+xrk6AoZqN1UToB0MYs9Mgru0QXwtCGXWl/GOSUDOysjbZyuDuqcQSDC8zGGoHACCPPeGjpir
b23YcyiB+D6jnSFmVDEjI/fCzI/gbDFKSbTTJCfAFhZb3cTXMD3rmYUVdQkyTSqUVaTfrUL2+mEu
le1YRMGGKvgFaUalNNrXXD9EWgwGk7O+zReKwXTdxmeN0B/MA/FdibCj0lAYVlO9a4Fn1aoIHhSI
OKuZuTB/WKZmL5mlb/t5r7d4K4QeH1kW3tExmRFbDH6haD+cKMG51zW4NKq7ohtg9ur5BhSeWDVS
Z7ymgdcqnNKzYpeC1nEfiwlSeGKxo9oMCwdq+IvGyQZzlv01xzGaEITvXatQ7VjDGw4qyZfYNKfJ
5I+NUFTXVTFuRZ0w54DPdDdZnw5hEMRA0JOCt0smrT1o74pkmDIs06Pp1R6oXDKrfYfb164hBQXG
a1DiLcWCdVAkOo+siz6kQlMogRmQlMmGqF2WVeSreG1dv3LI0WAKluAexXhr9G5YqTrCU8UqNGTu
yqduDQ+kTYOSsM5pQ0AFTBTkfCoCsiH9juy4uJ2R6mslo7JyqWNNSjiVNRzAX4JOkWoPtEBGgsYI
7XUezIaByMDwaqL5FeqxerZLdVOa2KjaHqlmWo3Fw6wrn06lRp/UNt9mwCGtWo+Fa9LV1Ntvrm9v
uUXvxZQhq6xLWXfNjnamOZIZHdbxm6EY6LL23cAFNTYw87bEhXecGk45ChcwkaMDfS7W89o3QxYx
NqyGRgcSmwlGE0Z5sIfMWRdq/xloSUUWLKqrgNXJFDQBrut+Rwyluh0dTm/FpH5kgftUzAn+lex6
smL4FIzneMzeHLUd/BnQ26keDYd5lyAuPlZKBDn1Rz8Y/lJmrMvGnL3JMmZiNAlQSFi3QFgvtr0a
3HCiS44OcSOrsCpobjjqY+XW1Ib5SEozVK/U7F65eMV36SgJW3TcB8cOXS+YA1T/dfvkFCQZTLUB
cLzGllrqD8Y14E41mk0WVr4tFOGjUdUq7E+BQ/pHqtDjWSI8i1FpoI701kKsPDRlsQTcQcXL7M4P
BItQByenHhSchXIFPwKrJCUu8clT6vURZxRHGnthQIIWIRj7InF3OmuLQ1gaXzF4sQt0wdtZwdQ5
aPq4dXOqvdnB8ZJDBU8Ny7MScxvUyrafJDNLt5Bn/XNAeJJz4l9TEdZoe0HS2y1Th+BFLwrPmXVE
+j3zjCj5aKrSvnVoR1M1TCurt59dxHc5Vj88L8bkmZX4KYzOHyzHonITF7trvkMab17ZoJUYKn32
XZQYZDqE6xrQuLd07UslL7ehrS+ZTKG9G4Lp7IyjvgpsZqRmMLGQq1kc2AJFcSDQIEwaZwyV/lU4
Q6GLolGs7a6DTS2ek9Imgt2iSo6q4lWb5nynmQsQr1XWUOx2ht4tIkspyabBxy+IQyCrh2az3t42
wgHFEOb0OcLI3LbvneiOTTsxTZoHTB1WA6+g7cj2iES76VW8PMTmtCBKC2b7M+2IkSvcOlHdbJdo
iu3V2oK7G5UvqzPv9TY331yyOhMHBCRwtA9FirPWWCeutbcD3+xzFZiHUdGzdVS0KFZajsE8M7ZJ
8UrcmL0LGjgyAjVDQUYRRv4E6Xs+cPInLhmdIKZw6hGuz1b9lS0JarHqIC8uF5Lnf303mpq7QS6G
KtPMD6Nrlsnl+vKwtp2JQfVSRPTDtKHwLw6/X7S88s/DnMgKzEjL07/vXt/+Xz7/5+1gp/lcfx7b
DhPGwVfF8MN/GeGR0PnEy8313vVGlH1xaJYAmz8Pr/euP7s+++fFf/vZ3x5eXxdAm6n6L7KZvSnF
KuzmY34I0oq/Zlr+xN93rz+9Pp51QnoQkkP70NySGAY+yfWGvQvH7Z/HYg7+72Nj8dnio4lf7Xw2
d+lMqLdQQMMBpJsPWSpn/koh9/DsV1k1Obtg1KHlOExP8742D5EC8HyOAmfjOixprg9lPf/jiXR5
CaBmJg9C3/15w/Vl14eCppBvDRHxY/yi2DSMw6g5ONk6JTXwL8Ptub7u+sz1pswb/nOKzvsk1jFu
WwWGruSf75aaae5L7WsyNBPBsNvjbrXQCsRQxI4sHKBsLbQiu2aYH2Rci+uK6a+RyAeZMKDpm6lZ
W6UlD9cbbZQIIqKymdE3zihEoM7YpfweBVqLwjHpfiZqfEy5gBsNE7OobRkXgpRMgY3t4oXilCyg
qOK6gy8Prz/Lr6Dbzm6aXRPKDZlz2Buuz/Rhoc5eUBW/soGu/J/3ZW3EBXXqrEMA49BPr7/h+rur
cIHhEp985M+J/T//3+//5fprf7/m+tQomaSoQ4Er9J8fKv3nJ7u++vrEX373//PpP7+hcpLWdztS
6v75q/7yf5ZQj+O0OWYqC2CYWZz+nByQgukmmyh0HwYD4aKm4rOzJ3lKaT2Dk4Ke0TsFwzAR07r8
SA213tl1wFSgjPZ2OhV7K0qak4AfO7Qpc3xJ6lnUe4nM9iJEt1KXoLxArGwCQr/6RvmxjIjQ3ZpB
PPERdEFZuVBxmlTZkApIEqQnxsxSC6g83UIfIcDAIOrd1g+YfQhC77yWnLtt6j6yACvP6cApza0V
pLOK4oUyDTZV2NeYlRjW90WD8NOhFjFGoAYtDI8i/wU0WZCZgAaKtcCGcE1CrDvgCgYn5sIqH6XF
AIFILhelD1gXumQbFt3MuyV+xTgzwn09qg+aXVxY3hLMmSkIEchXyLgE73pLJRengMGjUpcpQYyc
ysHPVXa3mVpyMYuD7jyqDJY6JpgkOmA9WNTgWege+nKcNkGKaSsRaInNuZo5tIDi2GiV4X4A8l45
lWhuS2aLxH5GxGhDU3aR0Kjym6w08q9Imdlornoso6FDfhogRm/hyDsYQBTbfUmRVUrmIJswjHEQ
dSh6ipbmvfjoujTbkqr5qdjbNMtIoAIciA8qvW1riu3ErNBQR/h1yadgxhEHR8N8t039Q0s7zLMt
zTRip3amhXY8KhEGlJc+RW5oZ/ULLgMyOhw4J40Mw1Xt0CeFXUtKmdoSJZxyfhBGOe5rm9ohZAab
yrg52gNEYMxLvXysFdbFKpWpLGCYgCReMww+D6l6GkCboh/rEk865Y2Qer0lgesiNOOzqJe+LR9H
sAvTHNEE+PQOZGCBMSYNih87i49ZMGAcD2txExX00LicwRSKBdsk084hlBFd6Zt109IOqJHATFWo
rYtUfVWk/stKxa4IMVfw1hvaARww0XybC+uht5rxlt6jFrJYS00UYJZpE6UIj6amGXIQhjLhmkrT
PWjUwStccbSDh9TozTuZaT+mhos/zp5CFig46gt0u8Zb3yrgUuT8Eu1EqFImzFqyM9JF12vJL4aB
S+E3CBK/qPVkiYlP7zKvgvm71nN1ZrjCmlUvGGkjgSWjjQyz0dW8MrW/wr6JnkvaW0HgVptoiLf1
ALgtoK+7DYghUNJ4TzPzSauNYF+zhYSrC1qdpfmklvKU5S4aOIeTqJEP2OoMc9frkbOTVXBD4nZz
MAzY6H2ZH2gJ3CiYsMa2f6uz5l0hZ8DLK0SwOdDfUr1to5HSj+3dC683WQrq3fRNcJi4aWJ8AlpL
C09EKmoadFhpjAw8MYPXKEZUPRcKTJ2IaK0cDzCM3ZtyJiBS4fiAHiG+KNdQVCj7wsXgG3ZHA4Xd
gLGnbUAqcTrf6gM0vkqQUzkmef2ZW7QNWgiJG90Cvmegb1Np7SF+SdutPRvDQy4bVIYJQhm2LQJm
GYkza3oAfiqi2wkWuR2Ht3bHNTlkLGQYcbgddfXdSVwFNUyB/lJLnyYj7vw2pQxXI9s891HwJWmh
daoJEkND3jV2fK66I6tKVuADZx33bNBxdI99jyxmWrk9nSkzRDTVD8HWXFJHKlsOj105MLYcHslm
UNCWRr80vdPXNc2CrTTR/I6qBjfc5pcyJUbj0i1OxMF11w2e6ayF7V0QpuqJ/sJH1DZaG0gUo0uy
7djWfgGjkjE+SthxKo9FOEjQeahJEXL4sxCmNySYKqAB5SlKY6s1872mAxYyCQsFEEw07JKhAuWx
JyXbkXsZKpd6RhfGsOqpIxGGjsbd0LbzWnPofUyVir1QIXZ8cLqvBFIqjbbie0xAEoLQLlilKc9C
ITpV2g0eJBNSZi2nI9BhjG0dEYVJRwu/1Gnw6PaCASWSRqnHh1Fq6MGNmG6x2MxaNYOQN9eZGeY3
i8iMPdcu+/iUVjNJRnl+ok96EcpVgB4bXplYNWUHKQadRP8/jHN6mBq+aHduz0YYA6ep+oA2wvhm
p2hAsnG8pPTtDwNxLk3uYOMiNxvTcOnulTF9GxC82uP4llkM0xUruelIdkBUitXC0rAwKY2+Dk2k
8ETKnbomyQ71dhryu6xSOacW7kdVtDTzJRZfq3lOHSVGM1M9WAy1ijmGImpxZc6F/W0th6qlMcJJ
IbQPHED07FjtzeNnoNTnQZkqoDlLpgGOd1XBku3kWJDr6FF1W1NFquvWe3Q5eY0QAZYmv46YcAu4
HWNmbFDLz65PzA5svNo2HstWhkc3Ml8J2Am3SaN0B4LIEF4tN+qQYqYIiyfyHKNDlDfuYTLG10gA
qmgLfTqorPaQl3DTCDP0zBw5AZE95TGtC3Vfu/NGW7qHQav541IDKDZ1QU0d6bQlQTQL5PN6o/3z
3vXh74+4vKGNYwZzxCrxwXupsZwbl0/uDOqjSDMgP/YAVh9vObrIl3yUx6qYCp/l40zDaSKzyNEc
7jJIL1elVegbFcb7bmxcv4CJmDdveoj2XyV4masqS/rrjeGwK2jLzfVhJBw66BRsG0M23SEN3kOj
IyLt+qH0th1mT07tXbTs4anB9UAm6byyOFooLikiag10SbncXO/97We943LdtDAYNVpCc3KpnIQg
kJEjokN9mZrnsOso6Irlu/xz0y5rVPKbw7XCxHlt1Aw7d+rCY70iUknio2YpFH9sSRPvl5vENpEy
XR/HC5R1runGuJm+s8h3RFdv9xWKl6A85M19Lx11b9kQi4ja6A9zhpBXyDpbD8qwkKqAxR66CtdZ
U5o3kV1ygrA07TB1pX643msUoR2qwSppZtCKDRdGbA02n7UYCa/Lo+tnuN6zKHU3loGEK4pPlVmr
B9k66gEdex9Zwd6soZloKaLfsIowwRPOM+0j/Z6xSHko1CUjJnGAsrVv88A6j1ovXzM2qPkKSegJ
QoFlx271Q6Wp+qHVk4YEvxp7lYX6YOFwrxZ0MqxL8rCgBUC8yQJoChWC0opp3dQa2lrvqWWYY95W
wPl9NbfZnVxKXk/G4mdY6pjrzTVsQh0CxPSzTmOIL+N6Q3a1s2kyGiJN4xTHolexLwkuaFC9yFBK
xiRG4cwN/dV9KWfVH5mPHubl5rr9rw91WopZTjOHzR0C0Fu+A1Zu/7hxRxgqDlqB9ewKFLgZBZEW
6YhKB7/sULzULHjdBST8Zwe8PpwSPOXlNAebrnUedH14qyo8df28aCWTOSEmWhk/dezxnPft/TBW
x3/Pjb6NDCnGswaMcHb3NHeAbxK6aNCzBj6Z+iXBnx4JbzvlnRxQCoiENqGHvBqeo+c+1p/isTwy
mlIQqaLUXtaCMJcTFsRrHE32KXqa38CLfY8XJhbBU/SYo/XwCbJCZZ7/AFFcDsrRp+3JBLHCl8Qo
YFrphscQBLo1WdGoBOQrAQpuDIKE1EysZfCkmwHQ67ZTfKiOUb9T7ueL/Cp5OCEbXBEAX4I4Ygb4
pnH4qhuEOfKV/8piFof8i8zpe8xoDAlz3OAIb6xT/EmuLOLlihw39kDaT7tSHPFOSVI6MbuPPo4Q
zdhG5hdiGPC2FaDRR/XtDoCVF992jONW2IwRWjwKOqVii+08WUBTzmn6Cm+1E+o0wAUe/liIBETI
Wd8Vl7NsbT1Y3wQ9PYh3/RA80I9nrddix9Jh766C6MSagdOK9pa8TJfge8Qb/jLAwJY+QSDx3sDA
TxIWJ22LQnJr1BvBFAs5+Qn4LIkUMbavV/YDHPAz0wmmRqfsmHziuKzWReCpxjZscBTgiEVvgbEX
wEMnVnXMCGuNPA5Q1HDLSozzBpJ49+6E2sIfP8N6Zd7/ciWBEUjlTxM+b6fmYrgz6p1rP4jM/wuu
/fZf0xQ0B54768IlZeEaZaA4iqmwnDBtB2mqapp/izKo6nFIMl3FqKkcKoFkxUt/xLHcpZ/dIbyH
cpqhW9gqwW1sb6bcp61on5yb+Ys9hHUtGr1sYbtM1kbdNgHLpj2xKTgektCPnH1Q3MLsHCoYqhtd
+MLVmLGzbvA1JH+vEE1QBj7PP9D9tvk2f4PCcYMHdFc993fJff5YPUs6DmuSBn4lB4i1r9kHIZ+6
35+zA9d+dJgKOyzG+p3uE9+p+/YdJzO0BjtkM9ipkU/j29cxNk2+RhrAhqNjDeYNZels4I6Sz/YN
GOaRbvbJWhISt7+a/tt6zE/geKMfjAkYGuwfHFAEBZPFusXPt2aH+UQMqXzTt0b+OjwwWHis+dKx
2sAq5hmOangNAlk/UrI9htngZN6xy0rGj/eIzeoXJBbOudwSTbrFq0tvOGP7HZBEERfMInuXfaLV
34o7/RkK5pbI81/zp4WxW/fJyls4jdorIdbxqdsru8g3zvhCjXdiD7FPeVjv5R0YQATP+QsJiDOu
F5RNHnJnzJEcpzZugM/EW8f7wgTXShzkarosCIBHXVn/AkwW2x6rgw0hNJsdMEtgn0ywIwyEx24x
XhzxKYBT99R7hpVqxErnRIscuvhCb2C3RcZ3njasMjai3kFk2PMnhlv9Vv3O8329Gz8owfmoXMB9
81C/TUf3jbrSZ+W2ZW2+EziGNgto4fxmvqMkRCHqHUg39v6bPf9vOSK/d3xLU1TDsi3X1QwOjK+P
e3IHl9SRfwdk36Lo0oaz5vRnPEvRZjnHsHs92e6rtihMVzG0rndsMyibMBo94UhqF+L3olX+bz4M
QQj/chSqhoHiWSH3618CRcyEYK3G7Qei2OgV8k8qe3KiJzYRiDYcNlw/NvjsCFmnrgovlbyEDHCx
WT7hH4kv14/z/2tMhYsg9C/b+19SKjbx0l37kv9W/vwbQLwu/4w//hpa8fv9/8issK3/ID+LSAiD
fBcWsRrRFP/IrLDt/1DVJZdC0XXLVQ2Fc2VRNjL6X/9Dd4imMFzXccmFIQXA4ql/pFbwlKO4usaT
9Es0jaf+9//8Gv/z/3B3Zs2RIuma/itjc08f9sVs5ib2VRGSQgpJN5iUqWTfd379PI6qKrLV1W1z
bo9VGemA4xAIHPfvexckHv/ooKtv67/b34jT//6k8HTQYev01KpuaKYmfvnvjy0OxxERvl7e0JkC
Gpgl3i9j3OPBs5KJeyoJfaIekl4G3ad8GuTfqvYRX3pCCj9VCfEeGfcmLLQ84SvfnTu6yuBUFy8K
MNM6OP92m/+4+H+6WPvvrlYzTUXTuD2E8L4Z1GSGaea27XG1vbxTfLtCfDU/yxYgcDLPg5MfyOJi
bA2RycL8UX6wmMLk491gt1gNoEaYIHeqq5sxIU7aRQgiuMcgs1edZm4HHTWCDoYvBMuGiJlzsrTP
Kheye3zLXRws74q0ImiG1l+an0VzA0NfV2yjRlR2fNWzH6IOjmuIKQIR5nRApDdYjROqQtOHU9Ve
w/jpYAPeFptEFdFkkStrcQV23q1EU52BQYWN0Gz+A8jTXxdV6Ljjck3iAqcLLhj9yYi0AEgUFx7Q
nFcMgPDNBcF7VBMkyByozzIJF+WCctXBy691Th2tKg9YmS2fRB0/MZelQdSXQ9kt4lVitgaYcwZW
eOGGKB7jjWXXJz3qtypUT+A28wJQtDgaLOBGTtw3s0L3X7QRZCksWiCvSE0VHFuIGcWwBmSA8IZz
FM2p4R70JnlG7NxZjYLuvqB2VqN1Ik7b1fIvFd9SnIPmmn4yqr0Ow50jIvwEgTYAF+e6OHmhWKs/
f6o4XyXheuAoa4DFRdpuxC5d86d/+40hf1SImatFs5x+AO3oOcgM2I/i9ojfLk4ufoPOV69AwFuU
xS10RZl9lYjlZoswushc2qClz7rMZ7/00d6PYfyqHhroGvxZnVdDZThLuc3OoXrBFxEwJY8D3CvH
JSSKxRmrorLgoYBj2wzQaHAlxj+BKBPOGw0TFwyz92K7Swq5BcwXjm8B5xDtVlGLjCVURpoTTaiU
HcaDKZlvcVWmisLdH4faDJQKcspRx2cZPJdLWewrRLPLXOeX0RqBIEGLrx8hcKxwJgcUwN+Zql28
Mp1XRUOOyHQ3eLStWgeX2bDN3hPUWx38V/k6zpOCsXl+UHFzkDV/8d4CZSRm9tBL7sXxQAPGWv4W
VQlTS8Eb1s5uEj93uQk4hEQW2ay1h9lHNVjHooS3iEwOU3wsvdUjaYJmkdoNlH2UwmsYvKptXyKS
1xWijRIALXLyNjROufuR6h5Wx0xxTI8XRlJ8kg8aHCbEIANk7Lr6nrjmPDerJUhD7qB2ohPzvr7E
/61P32b5sPw/4ogfWS7CXn49ddC3tfVndveefFb/sdLxcXX5XuGfGqXb/+OyxBfrn1aWaR3UUIA/
y+Hhs2rirwvgiyFq/v/u/F+fUyuXIf/8v//7/WcSpH9+CH//+Gk6dmq/dev/8vV8qt/9vzngT4sn
Gb8m4OvwEU2+SZrOMOoviyf9HzJmTY6hMKhhYGP99bnU1X/ICl9Cm4AbFm6YL90+l5bwf5I1HCQt
JiXi+/vt8/ifP5f/OsHRHb6SGl9rjS+Q+d3oLiuywM8GeziaioQG+mSnhAcSNNZb0bQEf7ENmmL3
VfxeQY/XGjHVZkXCcEzmmTWeA99AN8HJ6nVqNWBGOue5zYxu1WQYzQwFqGxgrL4F8KlsUCcrpW4H
/FkI1Yy/+kwKILeOOKoMQ7Cu+ihcZaVkziUd5KTZo5KnlSp6l5Z3l4wwPsGnvPrS+OIroTUj/RNs
cl0IQnb9Wk0aZk94ac0dXanWcQECL2kilCKCjmnL9EvsxEmz01SUlAyB9amoJyMS2faYdYvWBYpE
3BL21rRrspr6uhW/NTPt+u0uTbWmjbKJN0tFYKYJ/VZeTmEyJSpMbGBFxMxt6Il03b8YYm3aNC0m
j6PJ9+jvtuldLZCp4hAskP4s6lM0bjpy2vXNNmnadjsNVr8cOK3/S/E/n31q6HYaL8iN7RCUPQ6T
OGzJQgB8KrVidSrddlQRxNnb6lTyDOGrNRVvh9yamQ6ZVn2YrHMZP2HyGjT9rbJimCOQDLHntxa/
tk6HG56wAZuK5GPbsfC/LvbbNd3ON7X17VTTqi8eCpKSJGz++j15rxMLndbBbpBWJFEAcnIgHptO
y2CK9ukhT+dUjEWUz0wKWONltp42fVVMxY5bla82ptpflcTu2+pvu6MJ0NDoxEi/ilOtb81Nq/9+
93SK7naV0HoQ4XCCDE0SfMzI14G4iMRPmWoWE1LC6aQcoifayF/rExxoqjRVn1bxfCPg8TBtnTbc
WhpNYbg7rcei+al0OzKdgBm3Y2wJGakmQdi69KXTRCKvlRQ5BXBoxe6rONHNE0VFm1ls7FOYqLnh
gJqX+JYbCjL+bWPpi06S2kWk3ycGGBclTaqdazfVLg2qgzWggmzV0rAZ0bbNxxRpQFukE76Kisg8
GNxNWLMi4fBVnLb6CBPpwhx9WpsW04FTvdvqb01OG6fdU8XbcdM2VwVxnYUpIg3eiFFQm2Qf7VBg
k4QN3igi53KKLSqTrGDmxvWbLTrxaaFNdnhEfYGtmmIr3DCk0Zm6ISbYo+vmBP1Ox+hvk47Isw3F
3agXl8yIh4U6wbUmKJRpHMqkInQuXNZs8bun0m0xbUtNDd13dUQBU9yPsdQgcCdFSMdealc9ZBA4
sxRz45eFtvb8rt+5HovYVBDzGZVLkPTMWWyvknduy/DKNO4r4BXzvKxrDLeIZgVdAdlLrCZlMSOn
gqxQi2LX0AOsCtWuZnZhI1kRkRwEeE+QPxfJE6uEzw/oF4pTgbxr82xo7bvG0GuVVF6BYkQDYLvC
Z8Bxar4QsuauegWXHqCrZt6gzFGMFf4LRbUzJOuPUmWX+sZC1RKwJPc6EJriJjy5QeRLYpEkqXIb
8PhUvG0MWvmkdf6IeAdv0LTwRUrjtjqVsFhWVhokslbkaqZF5JfwAMmNOVYMJdM3ZXkneacCNOHa
LE2iSXnHKzAkhGBMj9AHDuOLtGzOKsGTrwdRE3+52+M3laZt5O5RUWxReYlBdEkZYChbvAX5oPGb
SwfK4W19KhVq03MyB9NAW4sXktX2AI4t8ReGmYz4sM+ofFr3bXb1hctfhXzOPNWtGry0i8DUAIpy
1tgd+nTyqPe7r2JNOLep1K0/jtjEApf1SjRHvVw2Z57HCyhsMyLhojEtYNnowlrDbDDZqIXdRiWM
NwJhwZHVwo2jHzHmsLwVGpTCnIUXGYp8z4hmowz3VbgaHqFmaihNPPZvtr8W6pfIDyHZ8Yw38i9M
7j1tUQDMVdH4nUc/US6Izki45B6Ab9palPJmaF6WP7T8DlK1Xm0IkMn+sgUQt7RwWENAwgBUgkxS
irLMeOfJSNssC/1n475D8aDpsJxrDviiZdwvahFtQyNV9t8TDR41ppjIM+4bexN7ILZg2S7M7MUf
tsn4qaoYBnZYAe6CDrzAFgyoDEoO2z3YPDaqXPqTqUO03mravvWu1qeZbwfjyXBg/i5LZVOGx8x8
9lEfiw+uv7TRQBz2enRI/WMpb5EmtUuEMqDTz3V/PZIEaepFrq0rbifYm4oOR+eygqNS4NiyleCk
oyf8q89RjSAS10E07hcA72jRzU9+MktS8kFzqTkM9kMar7vmmkgVrgDnvP5ptutyZ+8tdKkQyG7X
RgDIb271mOhufcmY2/YGAACukl70QLa/0eeufOe1O9PeICjh2hvtvYOjlGZr0tB5tFWjQ1JtAY5l
8h3SW1WL++Ey1i6B9kxSNzkTPhwQm0BBk+DsL/gH8kv5bEvAcDfaLwLSCuO1k3JMqoUUb1yCEj6U
mVnm4IE7b59D3FOW3clD6PapPgao3AJVm0dA2jWwTtvB3PZEbf0t8Amj/KwtHIL2XobLME5tmwxN
u/Fgqx/hyJCablLoIWNdfw8jIDPXdrn2x12JoHezD4NdO/JegMkQQv5wor1nvToCWxv3ZP+43+jG
InQR8tvMGRhsDyIxsoxY4mD64O/QZPG0pckfsF1DSjF+8c7qBoicJRKwhUr8Y6f8ykqsqLY5sCJZ
3DDuE7wJQgc7nk7V2hT2NpSEoiySVtAeaax+y5q9QaQb47R0hVaCRGrGmachds5gn+YdAk2o4OIb
12MYlT8YEjmfixPvRnmDzFa1TTC8Q2ca2E22R0yiKxk6HKwOC74SgTfY2vjpjNEwW/ZvhJbLGRpy
WCKCpSJlQD6wbQ+I6Q7hql/zMz3i8AZeRvW2G/f4Mimf4ZspcamooFdr7IE69aFDP8lcyRcV6zHp
VU6PgXUKXiChgicw250Cs1GfJ68OSV5eBQ/XGpiSJBSDh5GA1YgeGW8t6Sw5INHlL8hgkQOzhnmM
uGK3V9FAgFekIK6zo0zeatCIcsxq6RCWH3WyjjDKCJVLY58gzpbhJsGGfZiTjCPy8gQu01hqd7gB
oJBE9D8jA4cQHhgTfdW9RvibWOBPiZJBlF0zLcpeCAhBeoUcqpkLuVjQSiWtQ/RY4gX3/I6HmdzN
nbZP1ilymUukioFd280MMSPMVQAHzHtrzpWQpwMO29ZPTJwIvuT75sXQXopmI/KFm+ZB/elqy6jc
cGnWOMtBicb2XZmvuSYXS5fkoJJf0mYOpiH5FTYqcgyas4/3MlE0nKXUxxQ7FhmZGBJP3aHtDqa8
8j+a4G50Fg1qd+8xf66CuNYgraEdtQhD4EiBGf1Tek2OkAdPOinienxA2ht6q4q3hQZIctEgYoVg
tKEskS5oi7UWH5UegsyxdPdkCZP8achWhb20EAaL74EQ9ACe7wNCwPpGgrCGhF28qc/ONeH+/8ie
rX2sb/qNviyF4D4G4N79uI9gKyjL/oo5gT2sZQJ9cBuRnuVdhrjzIgvV5mUAyb11NlXMt27uBnPH
X4DfkBgF8/YdcukCXLoZL/q4G4b7jklp9e7IhxpWUysUuBESyDHGRck1JCU6Jw2uZ4+Xxr8M485G
8gZ9nyBEJG1pmeu0efRCAAOvrfB0RUA98K9JRXy2Pqq4WJF4kllBy7GdQ4SO7QcsDuICt8SD2W9a
epZgl8uLoHjv8oMi7atozR0iv4dCBiSYoCdWJQRqoe6Brxspwyr8idR9ODv5L4G+p/Voz4TGB52A
Wj1ydBfE5tbdA2I7CtKk9ZLwFL6RKfPshYZZDWo0H4qFmr9frrEsuciQ8+YAC+ZIrqzIBpaLH/ha
5FcgeOYZVcatfq9FK0gaC8KDZ7Ncoqm+Qbwd8Ja15EmzlhH+Ez9zuoNn70IqT3607oj9ceVE9QCA
XHsHd8oNokVYD5ztn0Cmjt7xs7ySXDYQoJkpqLy5c0hLkHKfWJGWGDORVK4WPck1rFxmyDLPFYTR
jYcfs8982fwAN7rYggVUz9pdulGFXRHS4NGT3ok3Jr2GVxmPNBAVV+MB0iR+Pwn8oHzpXuCL8a8f
H6lKnhNpYrNeRGvsdlxkWpat+oTrhh2u62qOCpAhovwztClw8GQIhYcRcmLdEmmKGdw/H/TuW4XR
RrCEdifLxBQfmC6hdOfCoCxXmB3s9EU7F5LIBrJSqza9G3ca0Utl8eHMkKWFl7JEEl25krxfdG8u
3M/DsBR4kBk+MD/kZ9BXyPBV7wizLJNddm9sknv5ycMdC48S+IIJPlDhXYtMwhNGD1zVOri3XwlP
s0+5IolfZPPxw+Kql7jUwB7ws22G/eccVXmWbANzvAjuK0AyaLRy268ybxhhImZPT8pFxWLmUX2u
7lKUu9uzceiRzz5DZUb7n4d9hY+Jzk2b4yl1qO7ac7l1129AYcbDeCjuNCS75t4GqObB8ZdHXu8E
FWGkng/wh8oLwhTIRqxGBghD+kgNIDQzZjoHY+W/1lsDldT3YWnv3N1b9d4fkrt+IUwk1ow+Duou
PfgICq5wNZjjv7KMF84MwMIsPBLqnlFlkR0BAqzUeXiut6Y9zy/RXX6RXoKHftG8o9U5Cy/WTP5V
oL2co3qcL2CU1K/eFTQroPgL6nEm6HBsv3h6yMwLuMBHfaUn49HhDuO4BHSDASJAVk/04d15fCgP
uInm2+hO2hgL62BchKuOO0/XzhlYy8p6xUhSQvDuaJbz8ZUMwbzHhoweCj0j2LOvUEcwY+Hj8kq0
fb5GRnqFEMqex+E5vNSH7ld0Z+PsU0DJg0I3t17kXy/JXfAAnuOX/5r+REOEO0EfY+yNfXN00DMB
/I9LdHMEJ79q3uSn4N7M5qApeax4qYLZRf5McX+dy8g8P2Hz1c8uzgcqMPBiltG+uE9w1tCfytfh
jo6QDlJ/L1/DH7Bz77BU7h+jfbRXn8x5ey7u9adoSbYeb1P1yHI+LkhIzT6EUTQGE/g8L4gVGgfA
VFjn+i/iodtI154c3+RYQg9XvJHVa44Bsi3iSnDx2aQnPok7bM3gTj1Bft6O+3BVPY17jz6mvoJK
yo58naLP6bmvrwD2gcbzdeEtWvR7iMpkFzFGqLHymYxXcpwh0jnvc/BZj4v6yj5eJqL+JhZczFG4
NToUawy05tAkUHnqP8aP8BHXFlIEoKrxzoFgrg9rZFtqhLifpA8s8RBtmRurfot7Bm/L2dx5m37b
8wcZ7rArfwW9CmwCYZlZeukYkv9Aqwfw/rN0wrpjJQBGpECUDcAU+bnTXqK1vPW2wRZbYwRqihUS
0zvpqB1rTAisByR5GNpVaAH+hAGA+Fei8snsz9HVtpAlQXl2eJDX1mk8NMN9dCz3DCkMNJ4rvCIy
1NTRNjx/Bvcdt7pHohg3pkXHUHkXnoL78dpPHeDUSyAAT6dSkLN5yj6BKtGp4AXygXQP/+Nqk9F/
8Bn86I4mHcFzvU3xx1GYqr3Xp2LnfCQwCmE5PzjIIL9TKl/9F+PQnkwkY5A4PKA3VoFMnDclcMdZ
+2hd5afyFMGlHNdovDM+eFM+Cqw9ZkJABtWXT+C445UPYvsBRYnLk1LRGdOxMUTojtiiLVCLIk02
G3bD8qPdMMJjrvmg3dkL8mT0FWhyLssTfSmfybcxOXbDunqKT3R58ak7cl+jDRayS4kE9UxB6dzn
DWUINFfe5C0KMeYBMXpcKWZ6zkY0NhcY8tLdmGvnBOTsLtvAZTQu3rVc5bixQOnw6caevc2Hv8iX
xhrtVHfT35uHdoaU5Tw8cd19sVToJOV5v2I2dgWr5n1YP8fXGs7NT+XVONl8u3FauUuv+d7c1ntf
uBypKMxZSxgZfNLUM8NB4jA8tE/9RqN7LrfdvFxIe+URh6M1I1RaXp+xIXxgTIEto/j13q7dZ+sR
t5OWfmKDHvgcytgmXIWPsG3vjT0+fg8rcPvKVRVpO4zMFupTy5t5zzvrPhNb5A+of2poEgdL+Xl4
H97zM5LlD8ldfQB6eWf9cE7+xXpUTugZjVt3Z+K9aGMTTb7/9QMTxod+3/I6axvxnwn+DxNfSGnP
6jsG1vinILMUbxBFqtu59CLHG1wXsFpgPhvMXmz/yJdGfq7cAxomjIt35o5U85okZb5lvoCDmALO
Xzy16hP6gvGKfhrVw/7i7fQtSOY0XCEbMVqf8oD5h3cfmajPnkY8aS71xXEW3k6IlpS8sdmDc+Ui
Prw1A/xQJEynaGvLwMpULY25EfOjKexGgpBnSwB7p8XXtgqFV1tFjlnEn+wpOyBKighRTdu+olG2
gkZXF94zCyEIhRLBH4spEnVbnUre0AHV6mB9TVGo6XpsORZQ73zRWcpj1I09fh8dTKIu32p5B60C
sKeCJEnaBvtKemsJ5ihjuyKlQpZaDcgKZ97O5q0Wlx9I3QYqULaRZe+kEpNfl7HHBFgsmLqYsoRS
fwH4tBShvKkEGQzovIbjS0+svwpFVF8hAyoCQCBPp2JUY0Mz+mAbzbjKtqmPolJgE8G0nxDHTJaj
R6a+S9OHbCyQGEg1Jrwwz5Eu1opzqRMbDEwiDorY1Hd+u/N9pVqQzf9QapPoC0Ck0GdEncNEQ6UQ
8G9AIKKP4uOQmwyDxBUT1SIjIIcAU40oIJHs5iAZx+xO1TQ63EI6EaMFEV0izihxTRrSLEhPXPvW
AuQWDVgcOiKXYon0yFRsepOQRqBjLjWFdKcY7xTXnUrWlKzrimKfuF6yDjXC39NiEPk7VSCbb9ty
qQk2pe+tvHRoCakoHWY6hVHC5mMxrU4LOSdw1XbMwKY46LTIJQmx2qlouu593STtaorLfsVq1REc
rVoELDt00zZBHmPtIRD8E5Z/+KtkCM/Zadu0+LY61ZsOiyZYe5IObzCtCXRXn5Fcfcq9PSe3SgcQ
Nbyq4MtRyMv2Sg2e3Cnv4jrnd/UEKXeDI5e7QtEQ/s/Q2cL9p/HAtDQaPZFQYc1FFqcXSq5TKbKd
/Zj6EdiE/pwh4KAs3YIoY1I0VgvLrzk1pPNXrWQWOygm6L8SVSdGaj5bqt1sv9amHY4MQD3wiNn/
tnE67mt9KrY9QokWrnEjMVeDDl8tCSLXXkn8uDIE9P6rPG2eFim5yh0aCNjtiqrT6m1vAUWwL9p4
/W37Vysa4if4x/x1sNml93Zj1aussABvywE2K4NsHAOHLOgMiha2IUQ23V4Hpykcfl3h9SvprYp2
Rf+axfjyZo6+ve2bSp4AjNvjyG+YDtDMopKX065pUagSfzQ0IaFX5FhqTJWmg4heo1KgTGlEcb4e
RDp+UFNTt61f69MB06FTo6EV8Rmeirf2vmpOG2+H3475av579d7wkGgv28dvh0wn7KCJzLuSmPat
mVu971f22/rfXtnt1IURxWtV6FTcfuxvV//br/sqTke6t3v825m+ilOFrx/oNMwzzZio7e2a/+09
mX6MJSg0X7V/O/Ptd377MVOz/3IFt1OMb2OtP5Gme50IKBMfZRSc+2nxbdu31b+rQg6AuNa3ZpQp
aXWrPpVudaZms0KIF9zq3Hb/3bbvp5ma+NbsVx1LGx9q8m2rRiRt7CkX64VDti6q8ItaM7E8pr0T
0+a2ak0ZTvrnPzg49pRVnfZ/Faf6GbEm1Taa9d81MdWYFrdmvs5yu5p/e9ztSv5zM1O9W5Wpvdu2
XmTB/kfjbRXdlgFy/tefuJx/gQyhshekWVD9Dhv646A/YEO29Q8dLI4GmlY2f4PYOso/DNk0TDbb
3yC2YIbYxXZdMS2uQMCJ/oTYgtk1LcvmEFOdWvzvYIYMW/lGioDAxjjTMWTZ0WGDw2z6Z5BtYAZ6
GCuVjz/uU5U5znZwGagPFdJxL4NeojCZ6CrSPHAtYVESU5VBpdmFbK/0KPhp9vmvsagJWpAERnMU
SW7Pledd4JyHqiW3HJOSaZgotxKEwVxPyJNU3SwJGgynvX2uhMYz0xdb+eFpnfXYF8ZhlBgFIJU0
PnQVk6ssgQehKrAyjGZAs0z110kRM44ssMwtywGxpZHgmlYxkY5fuiwv4CVBA2rVQx9H8pL+aa10
4dUZHKRnbW9YxHEO28vQi6UnI1mAZjPQ/gAdstwwDlUYP9uDN+5lbWulqcrQf9PVTJlSlPJeOnMn
NZBYhjQtz2qSzgdDc7ByGLeJW8P36YCzhJoG3l+k4uNGxeSv0s51art4EuJr7iJ7agxtuvZwS4mc
sLzKPSr+WT8NWX15reUI8jSGBt0V+7/RCpc2+sV306I21S0ifMMykkuugbsRq91qaGBRRFC8cfkK
tWUSwj4hW4rLTSA96EjX3hmcryrzcW0o3T4viZAEAzRJZXSX5OQz5Kk9MjRIO2Mv1wC1JCI6pKOy
ifThs+yGLZDvbhlXYCfsOFubWX/ShaJSrPK5t6L+XMatNQs7ad63GRjOVoLgGmL6FCHXC3nW2Y3Q
oANmz6puLfO8uiSd8FHv8cRM0eMJYMmufBMPDq3L3N3onGD8qWWq4R+KAlKSQTXWDXMTZgmB+Hq0
+QtCIjPC5Br43smO/XaRefm+l4hqYR8adZV+L3W4qcFLE7x2VzubKhyH1LLfXMPvVqkm4V8Z5/vA
sQIinTC0kiBsdprT4Thp5jGuKVJ1jDIU6pD0W6Ro4td9QDKjqbHy7M34a8FPMwY/fmyDGP4xvNGq
zJC3yE+emr4iVbTIepcxv1qQQ7CZD3ZuvkkKO9jYAfpBmg9FKFUbsPMtfBmrkpllY05ZiVxfFBVH
T1YeLOJ9qj/WJ5swlqKpwTFCr7LyNAXFcY04lgR/3BrAzhXJVooi/BO1zP6IYCGZaXhIwJA+DKCy
CfkkHnQXQvkqWUEl/DSZBqeu8qH7GcKYLsw1CbH7E+Pgs1Qgswf/fViMMoZsNTIA88YM3IXco6lq
Ors0Ce4RWyJY3xAQbGvlh514OBYiziRHBsz+nly746BLKTUQXpyAYDwpQG/fV/NMz5R558YtWvNh
Ng/aMVqONcR3PSxX0QA0xVaiGnsN354XuIYNXoSQEjKDTrvryL+Po/rDKKNL1tQS1vMpR5fkIobc
voYtZKYic6O5r9tbO/RJwBQjzCAlBTIOSW3Is7PcERFJtQLZr8CZZxGc32yCf1vWGi1WpHWWBbq1
SpCs3D5AaDLh7x5JJ99EIiofuqc2SwlMMz+YSxU/0STuALdmYaqgZcBAfqha9qzC9yYUWG+gsDLk
0kWGS+qF70lR3UFDvdOIUhXxjhknzzZ2q11kMuPOtIQA+0fpv1q62a8+zURV5536M0UwDwuAmX6u
a8KaPZPyqCpeBnsMl7Hd4oQzRtkKQbec4Z1P3KlKYRkS4jFSfzyDJfpVeN0j/PcC8bBFUsBZLWB5
2m6/C7Smh6NNMrTR/I8YpUZuXvRRxsXWy4m2q3X3C5GOYCFH2Y86zmvgO6hKlyX4DnrNhYbWJoFG
BEfHIF03joU6WoIRdAahM/QV1Nncx8SLf7WtxlH6AOVXIQE5ZuU5Hce11BXn2Ln4NnFw3xivji6h
rBu7qFyrm4LnbaiaOzOvnoK4eEv74FzFLpLNpuTBVQa/lY8V+VW7eUsQAd3lmL3ZhjrA0iV408L1
BQVB7NYiw96nFrgHQFFpu6tJ1yYE5Jsy/5l++p13jv2436mDfGfWBi9yr+3DxD6qFqGQBMlcHVHR
0DfIsMfwCtScHL0lk0cybe2quvFbHJMttLzhZx6AtCCrN+TIQBSt9uJFuYoPXHDtZeXO9xtjrbzk
MsnHovTUBZYg/jwJkKsuAosIqVldgyzcu43bQchEMruQEfDUqvFxTNtfCNMWqDbPNaboAokMYhF1
RPVXNvqZUIawN3kdZien8qylGY+Q9n0SdvaLGpvhIbOQduFdd1a9D6wBydWT7NzZNf5IpoqUrjSk
yzYvf6L02ZP7D8tlzblmdbMMBFqtDez3IAiOrQIIQnGRgqZveZLK6lHt+LK6Yf2pG+XeLkNUYSxp
1TveyTN2bgE9Pk/puUPcMfYAezddWuIqptouvs/yHjlH9vF+5FGCv+rARQa/gsp41xubsF6gPxUq
KYWIxHfiEHmqkrYUDk2y/jB4hX5sfJJP7ZDtBil4pOuxK1qvzCLCmSJY1nG/T53xabAyPLMwWKoG
8+R09rshtc+mjKWDpn8C9iKgF0fLDgo9EimIiw64K2nSIo8GYqGqso1NUCaVprwxjMi2TXi1AhKQ
BYj6ZVoAchks9TVx2/yOyyMyog0Lx+LDgZbWwdKwIUG3DQk20Yd3zfCk82Is0NCuveQnr+q4lfyO
b7GOAyV/4gFaA6lea+2UHTFiTOwYLe2RgQJL16afnRZvnQIOaBMIlIIpv1Su8YAEDN7Suf6j6O/d
AiDBaALzbhJ4cwGjKK8y/H1jwYkfTeuQNyMYCxDZ/mkYdZIRnoybqUbXFSqfTcKnNDeVGSk6TfGX
eYDKkt5Yc79IPlQnPtWGdkQz9EOtjTeveu5bRGcDBWi4ukQAOwQBdnGjDZpRTy1eFcuGHEkK5iGt
ozkPOgyiFE+R5GiV4EK78n0UuJ2iPzux/qAU3hGq/k+1MLdVMezUGu7/ECJEnF+VAR6oySMmF+iK
FQShgmCVy6O/bmUNOAzjdJB/9kfa/Kp9jIuzCtBS0pUwheLsR+/uhugHooFrP0LOWvGslypF/sYz
fuJJgJO3a30GGEd3rXSsx5Z4bwhSJDacV2QYXFSGuGOoruRlbmw6Q/IQe0rPQwwUSHKttyDN96mG
JA8DhKOXGwiZRA6xrBLbKctRTz7InoqhHw8sAMeP0YlXaN/cW6X34bX1kxlKO1uMK+VC22HcrqE+
rvBYE4GE3gMBFYNDfhOSk1CpxlDV50olbTN68EzCdVXyV0HyIuURVsQNQp54h9ibrB0WSoEFPBjG
HiQNClCP6FRlZM3lp1oZwJwkdC19Il+aodwWtrmFeYO3Wn8dEyBMDE7djY2JDa6/Kro90NZH01Dm
Qe2sFScckc/rUtzpyNCgNo3ac0YeYbRlcG+Y17u+co1LCbXjFnNvR8dqrF3XuvrmRPUx9KQPy7cf
DAWDvFQhEw1MtPRGFM80fdvmZEuqzN6M0aMakfbUTOOilGk+78Iaqmp1VKsQ+lTMnx8dp02qp9sy
oqPTA2x0A8BGpsZ3MMnDblnJ8IHDylvzyICkTcVHRg4JhopAn18IfOVUNOzGWQj5bkTy2M0Uvfhj
z7QeFEBz7QZ3gan2tJh2qNx7LO9Fa7fFtOe2aqn+ylWGYPNt+2+nnypPF/atThSFe01tUgAXaa0s
p3p8YREXn4r0+1iw3E5VGArozc5nsO7ujKx5zKwoB6PHT5oWioia3lanEsozv29rSs3fFSSVXXeA
JW6/J9M5plr6P1f92qbvZMapTJNJOlQCqD6h1cekIVAfCC9EVwYfP22c6kwLQwQ5oQEn88q8ZP7o
zb8df1ttI/BXTY0eH3Bj4J+3PUpmAnrhDk1A8kmG0i+I2ytCYmPaBog1mncxksRRH7irCmmWXhMy
j76AEvtJTyR2KjaSd05x7UuaddH5B+lY6Xd8rUbjyHwiDJ/QCDdxTJu5S77UO3za+tfuXnsEY3HK
5gX+yntGLoCxnoBouWBgxisjUuDs2Q9kF5HinzOS3gUXBRwe7hP2AeuREGEOZkFzfDM/w5NzR0py
vDbHPrfu44t91vpx9gM6v4oH9XDAOSaZI0Alz1osUyHefPL+MlfBBlrF0O8N3HSwz0AMWpvgnSwx
qvNysiZnhn4Kma5kXf9IjTkIPNS3EK/J2jdM2NEL8Pm0LLSP6kjksyLXrl3pSgjBrchPoZxHqg7w
w57cs+JDjBTG6UhhSI+QBho+aUdQxfVKuej6zkenBHSgvjRhmCfe/Byf7DP+3iQWo3XdrGQFyC+T
WV8kUB88YtMPwrYZj0qUYQGoAvwY/a2qvoA66JFjgyfXS0eWII5ssKmfQLVGE+kOmmlJj4ukfEB2
knxqJW1Qt2DKiuUIprVg9uhHSa8j/qYBM8oY1jUy9CHAEvrFBYZw6R9Ccu/vZ3QMa3cxbgyyv/v4
MXmjg47PwUwBShEDfSjufcBNCO0KjskCcM1MZZA7A9Xx7qxeLOeEoyWITHdAuM7dxaukWTjmDoQc
PLtZpALvhdA7Z4oJpG8RvmOytymXw4t+ypc/mJh6B+dYd4vhhXSM9P+4Oqvl1tV1TV+RqsRwapFl
iO1wfKIKDTGzrr4fZfbuXdVVa2WOJI4t6acPXrijeHWK5J12e5tt+ZLvEmBluxmhBPpqquKQHkKG
sq8NdlN707mCCObHWzOZr0hXC7Z6DX/MYERRoN+ruJ6bAcAQX78mZz3Qf8ov/kuPFPgUuJCv5AVX
j/BHAEIPkN9hqobXyAUSTKt7ewAKsCvmVYyDDAyDne78ildAfLZ+5VSEOaIHAiCKimTUSe7hxzew
x6t5RWhx0yJ1ZzUIowMk1EzGNf1KEcnAscBDRjnf+RvSko66W70Azbj3gu2JmaM49+rhEj2+a2jv
oo9jHw0s8i7AmfKqcTQ6vHTJdlW4Q7jAxOLVngFHrb70CIAreUF04uFXeXxMxkCwf/vabb9qQEmQ
YEFYIQFpACh7eU6dAQmuI8hHUloW3m2O/fyjVZyCtVTaVHO6CYxDNpIcCb/Rrbwsbn+qEdHerfvs
ZUKv8piw4/jrkVb4yt3nwEQQ3gyql55i0h00xP/8lIKGFx3wpQNhtZSPQ8UK8BoldToeb3RYV6d5
4X3TS+M3v0BGmMt2v0dxsZwAr9Wv3YkMRbZeVZ86C7Uee/1msn2f09Pstc7oydoueRjO7QVJVlrb
yXIxz7PKHH9NQI8AVvB+1aDdY/mcW05CY9r9b6b8gg2y7JwcdWcsTvv2nfntHvmOZ2o+nN9lD6CU
Sykwn3YWDNXOwgOy+MIOqi5Vu205M5jMsiOeS9Fhe5jdbyDx6wkET4Y0THmpy3MYBQY1jkNUHMWD
9i0Aq7KzYL2BbA33UH1WfT83QfIQX8E3W4ZdnedddKdIgoTHG/oadNyze+JmB0CHyYE8p7oRMPHk
Kr82d2Nx8+gMGl9oyQIbOq9BHB+9SvfQkC4e7lV9lW/DvxKnseXSCt6AZyuQV1sv3NbiqVWW3Xx2
G/SJljyr15nau/wDBlaUXol0KWU1I2AA6pOrI9WSzUKudbq8J2gNlvo5/oCfKftzg/fDDHTsjo8T
zax/iXhJld0X0js6Ej+O8KA1XvYSOvNbMzhmwk9AFGhlQNuVSlS/iy8g6SqbNVH8Vn4rAH+10fD+
LbVgBduHnpS5S9xk15yZLLDJ3AicDVC75SV+H26TPxoXns56pH1sg21tv0wHUC+5kVzaiukhEMr7
M9OxOlDHj+osMUSdnb5nkEjwGUfTfgf43kXytJpxVzyxRoBilI/KHnPmF8mh46Gapx55wceUeo3k
bcgo4IJIVfvYjM0M/fQLAhDwJyfGk/LFYckR2NjzEcMCNgd8j6o7aFRs7SKXZ9D40S3hoPfmr4VI
FXlLyEUcf7hAbWO/YWU/6R0Bv8LRUfxRcPNjopxjDyzONvdqGDDDa+GP4TbsCSFeKj9SuMyf7zDb
8S695U+Yr18euUTxt33ihrebPrP1zGGQxHvWW5AiMhN03hQ560O/H3f//T+agvUL1A7IMABiM7Ba
Y4dDkZs9II9qh7fyCkryZQM/qntwXDyJEj5EZWMuN+t+/i0CDjd/V1QACHZ94AMAJBFIB6HauF1l
446CFU9mp4IvdwxD8cvJwDbyBhZKwkgSRQW0ei7Mc4638NDsRBcJiD3TKv0x/+mdp6HTC6fk6DGF
OtZK43NAeZyk3OAf1u0LMz2Y8670Jf8i68d2nlvfBvAFZAGoz6EelD7harRql+QQqBxEHhqyAMEO
fD3oje+AU8T1Dqk6A3Ae9lnRLrytQfKrDZgDdzVKWA+Qf8Ajv8bPFkJbzIGH7JnEG2Cj+MJC/Y0d
oI3RQTk299RpbDZP9gzEroF4fhnHCfhmtPOi4/CpH+qAZfAefYZ34YiZzhEuj0MBAFCCxxF7qLpr
05GP7/Kr/Bkd0R0C14+Gp+H+bUwOm5MzGx7GC/nrFUs9QGy7Rt6hKfPA4HQvGEzyCO0FyTF8ezky
gHI5z9s0bfyRqhHAeHPTpHbZHTfJ9F2P3tcnKsIrex0gYA8sfIoflm1e6yOCnjZJA+wtrNjC17W6
A4sm4NnkyYDoFVd1zI8q55eQoWft6OEJVJqseFKxN4Ynw/Tr6Ql5dtDdAPSA5jG0ehpoKlQQT3pE
OcD+9cFUCfujI/qIJmHabVlghzwEwnprh9coQ66AJt8N9/YSe6l1rfeGC7yTapYTeih3AsacHhUn
gSDlTrf5Ek6XqPnKQQt/N8IzuBt7/lHIJmXFOguoIooH1DiFZCNRXaWhRvyvcBHcB8ai28zlDbaJ
fxEMFeTK9r3xmZtMjiGokXBGtx/0e527YoBgMccVZaoZlBZzKTwhsQTwE+mr8lt+bhe713coUsqo
kJqbTG54Bss93lV0pVhA0YFtR9rnXnlJUajaK1/sbZwnBNKSUezY2lj+AyNX3ACyt5ZHuNK84IbT
zBTGAgJVFt6FnScGkXIYfhu7eQG8imFQzcbhEIISUNcjm8djpwJea7CvYN/WgAMRQbrf64Z9XwEc
bvg0R9L8sQPU7K7yC060RNaZC9gV/kV5A8mM0/LTWu9rT/1Vf4UauJv+O/mKSRjxUV9Y58Zb5vaB
CGA/oGIi44TJ9aw7qiu74lHCQ3Ky496lSNwirSH5WUsFGvSeM0c4ULBX2BU24uxirHhgvsi5IeBH
vCNjGEcvgkoQmlYlHChAOHDv1AsllTVHctcTHkFxR7NNs+JuvIcqHooPM4ollIB/cNT473mw96GV
OCApwzVDYyJXD3ja+UUg8Th2aVA/EbpQfhSnAMgm7b96RNOEsXRZ/kP2mh1SeHVofWOkxr00u2d1
2mvRCVUA2dbPy0F0x8HFIabKrvMR54R4G7EefE2OZv2voJ7SxC1K555AF4PlQVgkuyE+bjv6/ZzP
75uKyEN7XV5wdJ1kT6weRxgHWJBnDkUV8aVL9kIP5hTxNYK0QNHPSve0CK/h/GEmdhVtmwuEquLe
Qz5Jd289FWZC8BjNEltG1g8Fb8szLA/bJAKMxY+GCwHqCqMGNGeuXSg0GoeBU0AkxEgdALzNOdye
HlMJ7PCTkD3T1DkA8jSnQPvqOAmma+4teBhmG75RRrq4dqT9WO/b4qbHhxmL7/A5T3EbI4UDvzzT
dNtVCruZ/AeA7aqvTZpXzJHR9nLlOkgXwhnOx74+sNkBtPydcIymJNs66eJZht+oXoaZYl49x3gI
xoJXa1hv2GLtqjyaC03aCOdNg73NnqqdgtFZdoDsYxTHBrGR1JmHf+QJoPjMJ2oheDFRagT0Ro9O
wf5Io/gNrtERaz/PvNByF+GE7egMtdNwysi/bNNvb11wSCwtn3ZMVjjadx0/pkFp7CVPR9MtPS0L
FrgOKCOUPen0LLeo8fL4RDm6tMhbT9mGP+lELL4ewbs5OOqgpY85KCDNAlMGILf4lRBrMwDrF9Fg
skO/Mss4l5vsWmAgOzgbhBdkcHaM2QfVT9O4tog5iweObEm2a/VruqvUtr5qTBrIZX45leBQ/Mq4
blfuMuzFK+Q/ml8nPGvZvSKG6kDle/llsxFRM0+9SfE4pmkdw7tRATcSLwsvmtcXXmztwcyWb63k
FvFPCOfglyMJmcsqSOZnLpo9B1Cxgl4BtRCOIgIm9ro1vwGAHZ85Hjifdv2FdWMeFFrY3kXi10Hc
UA/3iDv6J7C07OgNbIboM/vsT/c6qHb3+kfZz2/fYHF1rEfs/mejGZGnkZQmnwkb03JmEN4MYhqm
6CtlgW7XXsll98m5uAGGhZNEu3wgvfsUnv7g92BmrU8485dZd9Nvwi50ODjGjNNz7dWCg55782IG
7df4xl6KWtLGt6LFTsWw9buR1IhuEl1kolS+lpfinB24oV3/pO234gHW5nDwCNFs6ysVPLYbMr3s
UF7Kej89zj8AtwlpEnmEibfHnkqjGMGsbtyiu8/MSig3lWfJ1D1Md0YcnZmJoNYL/cPtO0Ql1SAx
Txn93GvsNBOMjfIyP7G2+CQyd7/Z4MbVbfBZcFhsXXBHM9mzTuUTi5cVmXv0yqkXsKdDOBp28iY8
tI9tyGQA0U/QpJhlyy8i1z8F579D9GGEDpYp2ZbI2s0/SC43ljufUpA0XHuMCn4Q8CuAxxc3A3g0
EGsYUue/64nGS/oturBZgJaSOBLk1/U+v4TDpUw/VuPQyXCjyb3BoxfYxKUPFSUEwuKtYTq8QFi2
rbf0nZzc8CToZXv5lwKT8JW5YfFt1M5wk10iHTbI0sOgj3Eo5ytTq7+QqUpvhJe63X/gNQzFV/Eu
YsCIGz6A+QPuWSaVp8QrG1ckouXhJDSkbOmbwlECH010KVbT0c9DEhcsjkwPvCbbbHLXP7raY9VA
4pbRQT0TNGnW8+8fZ0h+mSePpH1UcJR18D/0JQfJ1iogzRAzV8kurX5Jin8IM73x4f3kIeoCAwLa
D7CQFOEpJFkjV3wWkBDbqgcYafbXyNgNj9NDHntyELbxjmhWVa74hYsfOrUP/QoBpvtlAkEm4h6Q
FYMgc+GEkdcAUYjP9gQhsX7Gv0/4DvEjU+wC4MLoogZ+HWniQEKm8tI40UkvvbfmG6O80/QcH8O3
9mXiwCTphPyFb5C5i282DOGn1nhDWBiFgs/5kGJdyKlTeE61OCMhhIOceOZw2DeIeH+G/8anyjph
oyDVe8pcWfIEg7DRHVZipT8nlmP0VO1P9fg+fXKe8TH3wodI1vQfb/W/oqf5Qb2JnE0V/tUdTVU7
u+dPz5WtRKfuRjQy3HWO68qW5SPiuvxlWe1BXFBm7IljqQ50v3BJYmQddxg8IOsg/ipH33okNj8W
LhkmfVFnoIYpf6D86TGQYvYQPSxTANVskY+wC9P1BFRE9kgmOJ7LJ2KB4o56z7NBN4yZCjVtS+gI
wrZ9epdQffa2Ysdv2kLkyZ3uvGQ+PxXlI8zNBNYLDY3uLK7Umt301MHxgqlmvNShO6lXXDbrN2q+
Nf6CbDzEoWZ3LF7N/jK3j4z6WaQBPByzkVu9WC2RQP5VcRDAQbXTqEZe91gYJ3F5p0JX6kiOn8IS
/f0v/kdFxgKCs/3nQQmPBUaCU/1iGbe5O0LngXmcXPGx3NfV/hk/HDP+gRs8Ckc+Y6Di74f/yguz
/pvaiKX68x4+oGm4beiwoZ3I8bf6CNzqfQjsnI0V15Nq3z0a4RE7DJiGIa5YH9TpCOFRJngj4iVb
omBZH2ALIT1Nu2fXvIQwQqDcvvVv/GeruO21N+uxAeNOxRlLKv1jEPYkXg/M+55gxR+RaHf7tz92
Ru0ShrFrXMg0zPJTnHDZnW2z5AacOUfjzuFjKF+TtbGYIXV2hL+J1240jj/OjDW98mZf0hd2m0yM
brhE5OsUdOUjRE8ogiSfb8IDx1DlsKlCh9Rp/BBE1a4c7QuqNr6cPSQZDiHevN8eyJ0r6iY2Uhph
GweHLJoTEXQYXqOYo/ztgMWZ7faJXL1+Kshq9PRh/uJpjW/EWmxriOriI73NPjY94tLwY3iJv0ld
iIup5bJBJh7bkrFHv4/E4viLS3X4kahPhJiwsBJ6Qh39xy92t/m9kPyR1+iYrR5Rvu7OiLGlTxQ1
WFoPRO150EVnDBkHGA2c0m8bY+9LooltKzWlmVDyMj8gtd/BfApnX4Sz+SYivksWdsyMjSeI5UWS
uUJy6RBNeeAhJ42dUitU0Qx3h/P0orrLoWl2xNUei0z56p/Akp0oeDRUawhAzQ+i+5y6sGRT/ScV
IqSQqFkRI+iMwWu08UwazgFgLMpeSi8DqCn4jN2/3PKIqDLdpuSOKcPkYnDZ+IQlICNS7I6pKv1O
2htEI5BWULiCd+GJmihbhp/FB0pKXBYDpPrj9BtRzvmncig2qAtXHgRCwqopxXV5Y4FlpEjZgSQp
/Fims/JWXjKXs+2DxyambyFxFvm3SYUGxQ5kTcSveWd+JPcsCtgauBqoR1+8E9sKRrvUpTjhpwHy
XjU/w6OB1ohzXnVSvlT5KLPB3eMnxGM3/pmbvYYpSYIbntMMzS+fN8u7J3YtmSdDbvGk7Men4pVO
sracGnt6hcR15/V1dIJb2H9hWmc9YfPKIqbL7oKzOzPBqTSZHD5VTUXR5YGwdxWEWJlLor6lI2A3
Jtcyd6lFS8kXs1etfSsWn1YbzVDy1+yZ11LYaQguMleGlMrmZ3kj+pWTC2eLjgX14sS4xkR8jcvf
TYNDgL6HkkgmMfGYWp+3ssoAdbRKe6M7Y+KL8lEJ/3rQMQsUTgAtB2rts34vLU+P0EgLiJw75Vho
bwJbP9cshMjF+Eu0z1t/Fpdt8iRQ76BMMmbEJiRXkPfgwUEcZxxUdB8vsHq4oljA2NThaM+fCExw
p1P+pJq5eq6Vd+YfisR8pp7O6DYUSJvt2XC/vfLCB7KT8TxqtpT5md8Wrd1pTim7VBP5NylX9QJp
VJWeUy1HymJPY71iecc/9fzDQx2mD/6cz9nSFTzTdjjWEmcpRx4rd8R94XUE2wciA7RXLkmiX08L
jF+vwGu2fo4xXjkLeeI8LxUXIMtLMYdA2Zr8CgqGY2DWOlDsIS+uGUVKlHdmJ++Jry/nHqr/lfjO
XecUG5vslbI/33D5VNb7LRzR+JVM3ZqdkpOPlFrCRp1upuaQokD/xJyHvhzGRMUtRPueBUtUBmMX
FwwumoIG4suseDreQFtqj1GHqMZdMbegzVmhw9VzjQzRxvIW7FBjh7sJ3RPK+H5zt5DR9NJviO3W
xwjTSvinUrY/m9EejinXT52EUuVgutukNV1demeu8C0lV1nb3vu/T+YTMKfiElTSapBuO+6MOUl6
Uiu7lok6ISuz3esCIgg9lMyfa3iqUNptDv7yCVkDHit/T2d8G9DI5o+49zRB18bjdpj0istVsYj4
DS9hOCaojLSGt9vmbmU8tDczG4dHxyPgGrET4/5XnI4jmzvnj7heJsE2SDiOorEJsg0jqB1mKCSN
8da+EZfuFCIYRf+Os4coiUKLbQ7Ocp7ufPD4RJdAIGPy+Fxuh/+t3RNvqFPm0R4YHurCGVmzqiIX
eGFVaGrAki+UY68FA10BDd4mTWDRAf/GIPJm28JIbBZqozlDQ7PuGYkw8h/TY2BZIHwGL2TYuUNu
c/PKdEbdb26RvIfQ2qzuWtwwHuFFsK7hWPNc8afXuWlrX9T2imYVXV3LkZ71/EjxRMgoJjwx5/nw
ENSzsKkyLMY17e1cdPDz5H4mphLx4N5YTwwDr4WsuM1FgCmUn3H0IzkF+krFnXCHuQqs82X6he8D
bpSnzFXwOoYBNSaGYaWkgGuBcY5BTCov/EEsnibrRL+O+cFQzoiYF36DOjBtQNOJcwJutN5Y6jQB
reO0rT6DtI+r4rKh9lP14aSv7X44Msn66/BIgxSljG0t4m30jL8IVY+6d+OGsAWUDvzVGYKtBafN
UeJPPHe4OtaxFrtEjvPgoeEuQqctJLTeg0eESNhOrOE29h+oMFkdXCTsdNQzkDZR9kx918nnnrdf
PbxhKjGgNW4pLoixTHIjzRO1N8aYy0SujLVndE98y+1uCK7aBsNBXB5KewMRAsGREGjoaHNtDxbj
HCA6skvyBMJxrYO/x78rXCo4pYLmLu7pL+oc/PeEAWwL/R5MJc8nKx1y4Qz6ER6tr0guMhMKe0HG
lmqwiCMW5uE+C67cuk52e1VfqeHxNDBmq7I9Sh3MQjAFBv5PyPJEftnt48Jj6HhQdK0VVPJXLwfw
yYNlB+L7VnO3RKp0a64bGi5LEXYLBC2VQGObHCzIbtPb9qjJ/XB/jCvTMqRvp271ySk/Wl/NLeSe
SJyYjMmBB0uaxyVx/xsgyABcZMe6G1LM30XVlpuCj0ywyi1eVgj4AB+YBCOlTHtkPGck8kGc+CpV
TrKyHZ0LuXRnC/ceSmq7YVx2k9XYPrunDae3wGR9ekz0dxajdYy/QakWj9t8RQeEJNVErwmv1TvZ
A5OMBJccWCVrq6bnDLL5fBLn0G0ElD6OjBzLzlQ9fdyeNKRYdjKqfPg1tT6hhdIBhXNq5lgZJJrf
QYiW3O2BI79MR8qytdeY3IG9HHgXHUbQU87ColiOo3ID0t88U2cDyWGZR0kogUZRIboZeeizDLb1
o9oNHhGyUwO/u2IoVA0nfsBQw/hssegeHTjJLMnpIXzliYryGWRXuul1OayAij1E3lndXtfgP+xb
82ub18qNsaTQKtIQpe3Z4JFAoR7Qi5B7rKyh8wBcUsllByopkwLnKlD8MeATmAf2YVm22P1J8XGg
B9+PpZ1lY5hcjHtN9QskTyKX7blSD0xD7gL/dhJogUCdBdqiX2brd9LdJg2s+KGPAIB7kcjicfvU
h0rBSgORaaZBNX0K3yBW2MbU3+YgWPvZfCwqt+OZEt5Y70Z7qzsHDOI2k/CpFm3MnzWCFLQpsG8+
tutRiR7o7CH4N8bHpXS08R0rwq3rRSkhduOEGMHO2wN7lUzJCVkmoMnoeYkoUVBGsGjT+HWzZ2Iy
FExZEP+UpMrEXx5YgUijM+n5MUukjF44jLAEZrbTxJvMI79ia99iDoTmbsIX35txwFtFyOhwC3XA
qHGSlyKn/UHIHnN6Zst2F7yyqu3tW91B2bsFGImxK2BrYzfDBiOSZt0LYD8/qIjw8UbnsPJ4500t
2kY7CJPLSmY20vRftg1kO7NzKmkBOwkA5RVOfekxbQbtxrIEnB52rw0bfefV40HmrfCoSjDp/GbC
0wMJlRtLt0/Y7BwmVJw+ztwQYAdWBe7Ia+Pooi/1B7glu3VkwMDADEdF20fTXlg8kdJ55NT4d9CI
wc5wPKrrnkIOj1sob8jZILPLJsVmxGKtr/kHc4YlxZWxE63jNti8iMnMZsTOwRAhHS7mAYPGzlMA
WkEEj4XMTSZO9wkghA2K807QAl6OQzV5M/EyPptg1lArli5sY0Nybk1wxsTmTiTahA18GJ/K2Uex
jG95hgRnrBYRUeHsSgdHsyjbb00GhpW/KiKIOWDGz5bEYQclJ53xU1dfMbCkn7nFe7wVIUjms4Xk
K9qxm7dYmlEdHpn9EcpGQ8CaoZ6WK5+PYAJoyRCJcffGN5v8ldooyTr56nZ8gzyh/AmyKEcPB5hB
34H6C0BaUEzmcG6pMIVE5K3dC5LpmTN+4HaHaePOEtk8/ojkf/x0pelnHubGMRfakm7RqOkpb88G
+0ftHtpGBiWMkvisTw8Ij+I1UvYGFGWKTUo6OkUGknOZxMSvdfWW1LNywAdVOVgNekJiCoiqVIsA
wto97aFRFP0iHzKBOSU2WSBOMY1uAVJLoreIzrXZdAhFYzxEA+T13STLrKRJEaEks4nPFoWzVpcm
7PiyS53ogietjEg3qS+TPuV2FHYGxIp5c2FWFfy/nmF2k0j9PykEY9V+2iL6nEIOmVrhdI7Xwh8M
NyWuiSITGjmg6d3UW3h8Imwwm0qFUh8Sy39KCqGuL16YmZe/H7WZUhDkiE9/vyuKbNnPVG7KjRZU
yjMCpZ3eH5Ar5ZEN4ymRwVRm/++LHK0AMf++72MDMKhc40bZsHBbFTZ5lMX/80XpfE2rOEoQuSTc
EB//9wWpnn6biz64fwqkf1/acUEp4H+///vXiNMFwp9F8KdCmvxZuf0nSCpWABqFqk4xf1yPQgOy
U8jaxZnVGTEKw2CNJOD9nT5U/+/VmgKI0LbJUKv/++ffLfz3h9tfg+zkN//7wzoLg7ElB+s7aj2t
ARLy75P/vqTbyGR/l/P3z78fanXzZol0EmckErDiQN9uUDnp6u3B/n2Ztm//v5/9/eLvZ/IQ75VU
R4nOmE6FkUteOUYNUJemdjePZCOOBHaA5rUV5Q7H69hwevobctRNjjhqmi3roMytE3KiuqvlRuV3
OK9PVGZWwGKauZW3UyoD5fwPL9GWzC/8wqEOM4GxOVSh1btTo9EYWcG0pZTQUmMEQDCW0aUUAMoo
6krqtxHp4o6aZ22mhOQdzCYDHD+uuLtsGTZ7yOla9xzIo6jZyK9vSn8LKVH+0M4bm9BUM6cbzXVv
zeZX0T21GgVBrZXKZ5FWSEK6LibF5OESnPqaXNMIoUiitvptkaVrI8JIVlSAr80U7vqZ8GQBc+hr
LSZzWMHppATU56rFU+IcEVeVI60ah8cOXGVN1crMMBqpiwHZLPQQJYUmXNs44TzQNTTJtSwNk4p8
og5Vq64Fuc8tZp50tOCGhGRNi0+n0xqnLJIQLsuan3kQOKAjwiCdaltU00xHIZtuPYcQ3EPDpquA
5GJKVijQlVnzukPcr+ChjqYzjdRHLVHx6glESCGRYRRV8lqJfQCePtEnGrQp+XNlGEkgrWCQKqrM
JgVCfcJaOkyH+1jx0NpmUqm8vioWuUM5E22izk8kNTtjAaNtvsMPxAPPGEH8K2jgxe/Ngt9aPMSR
bSBr7+cVBmdUgDQp0/azInB45QSPcUkDZqBYpYf0o1ZqO2KyTmDa0ghK01Cei0Z+kresCypEYFJC
BOoFg9YAeWRhX4cbdjsKhi/G00c1cMWCkAEKFMzT0M/ag8jZZQzxoZyjlcAesGcdZx9GTzQqal9W
ammnaOCAKzSIpnUSvUk6mSE4ZtQX5eU4xCMyoKjEHy1lhCiBe8ZoaJWTS1t4L1UhxjJlfoYONlXT
iJnZqKDuVd/WaQAhRaMXCsp6lAztvZEVwuJR8OshwS5yMrEX9XM5im5TeemwDHpLthKi5lqTYh6L
uQzSpOqDodZwjKmroya0Z8PQpn3W9Hc90iRvmhqwKixeuxGM2yAlnHvJkjh5ZCbbJCLPSYyRao7x
U9brtFsnuG2pqv40AuFchINurxOPCGNZ2mZiAGYouhKDU/GI8YAWTCBp03UpQCpNkPfS4SNLBLpA
a595qcT5u6g/RmRM+6mF2Aft40EZM/mgoDONlDbR/xJ+YkIEnSNDDWqMkJN9LhrDG1XJOrV1c4JP
0x/hreBILf1Tlg4CTU3hjCOAXgOApF47apqU+kI6yixXty+kBsGYx16HPNt1LbpzgCOg+QXmaIBi
kxeSpDrN7TbXuwMMKTx3Qu1HxIrbL5CNDaWck6DtXqa2vE96DqVtkPxVyR+2mQ5T1xJdTcjlkxEv
X2ZWJ5jAoPkbQ3mboKg0+CPMxN+qtRcUaT8l+OaKOlSb0gLr0a4TNpOcI1Y/oqoTQvaeyIo30CIw
EKOBAdtoRiAMxFuaXImeHBmHoh45WIxwcbIhbmxIw4EkCmswKeVyU+N4n9Ya2qlR8ZWH8tksAa/3
1fwiFeRxAzQ3faKzNnWUDeP2Q+0Q6DR74bgmwDRwF4cANq94p5ndyyLmc4DPxalhaCg5gv6OYste
BuVXm8hvYFxN1ASIiiQJkTT6u1OUkggl2nrRVOWttVD2sVDRCNpEISasKES1S09OCAlLrzG3Fdpx
DioJCaEqpouM0WIoKU6lQNMRG/1pgf96WCJ18pPQQupZLlE/J5DR8woJ51q5DU36HEpW47EZo02c
vugRusTIAZ2saFWOMv0sPUvk5x7F+b0CFKtr8cmbjDviNT84eGL6OyX/lrjYAVGPXyoHX6QpqMy7
kKzjyaqrM/I0uY9VWgJ7QERYFYiEGNLPMuv2JNY1fsdS/FrqI3kenYwll86SsLJtmuOEMrYRu1JR
vzJL7boRauy7e9LzEYNcwdIQN+0EuoCR9qQKrZuvmo5Sdf2bzuEp7WQFOG2B6FZN2FlNCfbhZLt5
RtulUWkDmZmkH4dwfO5TuQsiGDo0HrYSCdzhqE2Tc5I1nmoU/zpDgh8gfYeQ1CGBTlPQKUnmarr8
1hdoYcaqNvvTWOs4eoxBoy0ctaqse9pEemQgelmI+as0KmA0uuUmGBFNMWVc3cIsHKuqSoiPVn+S
ZxyzG7aWAf0abxLl4STXxRWb5o+56i+o3FMjyGYFZ+bxpCZ15PdJjPa+Pj2pVA0vqWHz8CpfkIsE
tcbIcAxdKyl1LkBcBARdQzkM5HnMSS2E9tBrEJI6naJC08v5M/Sfy7SgVTsi3JjqFm4gBSwIAvqm
xr9Vgyy5k5A2jVOh/CnTys1TzSV+Vz9DEe4zk/2xVCVK5YYZJIjS74sIWIceDydhsR4laMhR2Vq0
TMwSALcjVF26r8fuBacZtnb8KnaSTrK1RuZ3shJtVuYAVEanTtXKUaCLlDSz0tDw8XAXy8tmkkNp
BGrSxyBNq57anNmwZkRp8FWjAmWejmdYj3NW/oO4vxt4Fp/1+t60o2lHSYhY3sj96zBe1tVKzkuM
4FUBtmH4wAwaMOtCNiAflzU99k07n1qs0MAN/0SaTmAetf1rLDxOGnj0zOoabMXHn2RRQxQ8QVNW
yYCcgGmeo2j8jjoj9IVA0eo9plyozPYzZYC1QoqJkD6TimPcFupNy7pvqUdqXCbcaEyK4K25vich
QIwGljBOGizju9F1rhqtvatJI+1mCUczYc0epPm8KEl8GmpaqGaqeJNk0SA0SHJIwzEZJ+HNYsSV
qwoV2dj4aBMrmOThgwPnUTdlZCU3RYnan1inLnbA2qm28iNOAz1s863GJFZPM0YbQQoObslnblKG
4KtRoFdw2IOYpsB/1hu3bU5aIq8XA1WvM8IElPUXAhYqBGY8dq401xcFlbJTZtF6nSHiZDHuiFO6
on4rZ19mFaanNhxAB6WZr+saJddZQ+FhEqv9ZDix7JAjaUdpFpDoXqQ3Rc8u6zDpZylvX6Gtc06a
oDcxdDjIMlvOvFDcW0rrmukMJUIRoJpkBcdLhJtDcULwVLpRMevzAkPGvimQCSjPpdqlVMB7anV6
rbl51B3ScWxeO2CLXk1/HXWHR11vKV+oNUOWE9CNIl36RiopDbdqCXmveurTgXRYg3AHoyvA114O
MCO8dg1O6QM+llvwTeXM6MZnUtPa76BhAwfm28LMezfPtPuC4aUTq+1xgmRM0VK6t2pzKTZr+WFd
e3tbPHq24BYf8XA1Xd0wuYSkQuGV+rx4+FBo8LEJI7BBCPIBA3tE5Qgu1XtF7OsqhfhbtFjQzeKE
uC/u9sek2RsWi7SWI7YxhQke0q7Np0EKwrFAtrMq4LuxTZYTTAvFhCsbds+KmJvnZqSyW8nVvko2
GgKAz1LSpOMcrg+iOEp7GXGIPfm0Mq1bVAB0PYtEb1ZX4IwAwkioD1LWZrchsVI/HmiuZxstsqrw
Dln1RTmJYeZLxahTNcPNzdLmQJ+gH5nGQNKHGgLWM2PMeZVRk8LbRpVWhfDExwYCHWJ5iV5NbQRv
mpVwxyrpPXrPDSj4KUE9CrdrduosyinNVHLmyWL4f7g7j+XIebbJ3svs+QVBB3Kr8iWVSl5qbRhS
G3pPkASu/j/s9/cRs5jtbCrad0lFgsCTmSfvtSzWvADySeyXr7bNXCTwhHhoQ8KwHlubGy+pzG4Z
QpLyLiwIjzIHbID5oY1NDRu5uSXH+LvTMjtHpsmYnAyfiqoDY9UDI4dy3ptGnOMe53Ykh/rcM0ar
E75YO0yuo8uHOxjW57XBMPBpx51DGxuZxpth5ba/b+rhw7JoinYd8Et5m/enXmNH5xTByCnD9T8a
0IHkX4bx3nKm5BLa+dXxZuuF467Ls/On6YcO0tntFGRMbEK0RmU9NbWkBJiDglSomnbM47scUdFr
ec9haFsX7s+5SAN8zRmoQa+qkR0M/q3xY4qXN8YOPsenkFXOH44NDScEKOiMjBVYROh7p4LD/VmC
47vxqDkaUPqt3o4PRVdMZCL5OIk0HyxT1Tfj7K+nUHs668HFOJmgGSq2znWJM1S4pE/EXJ1kNboP
3jydJsYjUxJnl1RbWNujDvxyCK63y12zzX2btTMc2W4H1i+HZMFtKLKPJeOxaqfcjVwt3NBsYYkP
LQDWBGhsbK+DYBnVAazaNvFC/kD/o3Fndzfq/tOefaiIWcYt2raM/syHyOzXNEcqNBOyfBjNMfZ/
pP5Ya4NA3X2mWSeo+kgQKfGaDy32/7RD/UhhpJqmKu6XzH225Dwd7EhLdA9zE37PCfZrnbZYNayg
YvPQl7s+fSyNfjNGEyGLGACrprqvh+HVpPXRKpPkufTfh2n6ueQRJtqUo2TLmGPL24Xix+zWocxm
WCrSIThIRLPgVwjPU1hc0v7OFfZnb0AyVGDzJbSBm8gPQry309MQVdNjYc+/3ZkYSeiTCpmyyL8Z
ZFE8+1n5EcxvbdP4v4z3XGfFY7X03UnVBhkoX1bRGSVoiBi3Ft5l4YG0Yxr1Z+qi6ThGaHlwa2C4
1yY6QFCiwVfgaITf8mUZlAURzLtJkz2z8PDtRPHOgrU2N8Y4JWvW93bKfmZN+auVScdUF1qmiNVd
jZdy4qkqTfgrGmyxC1Y0SDaaty8ViuXeVtYuqvgmwa2AiObG+AB2fZk5D6KfjrKgVamex33NCr5R
YrmbpsQ9OYnLhj+9mIoS5miSSBetOS7QNTaL1sQOFOCIDByns85c1mDi3DPE0GPLQJyGmXQ2bKac
9krGF+mi495NO++jjqLfbmU1+1wN33XAJ+5kcXvQJri6pWAinVPBabErkpzt2pAoDeWZ3BR1R0Qf
w/jiQQKJyG3xqXP7rJ0Wi8TrUfiMCiZo4S63541V6Ph+itpfGTLlOFZ//JjOdBWQQe0xMLPSxJH9
ZVXYiURCUbou0ZEzxDgL0CJ1RN+1IAUVh3s9dM2p9xqWV4+jXDyl72oYPpbJmGvpP0QVSeNCUYAO
86PGuwhUybLYMQ/M0iP+DascHseiT/fpPKib/6/5bC5ncmoY/+98tresT7L6f5Yg//tf+nc+m/T/
xUSD8AsnjygM6UH+P/9R6xi6/4K15kkvkj698ZELCu4/WpCjf3m+74m1vzEIHGFH/x3RxrtyQ1sG
MnT+n1uQveB/1Xd7If+/KyX/Jm/Dhgr3PxFt4RQ0TaMTcRxN9whKDjB5Uec7KPEjoZExQTSNYATI
rqPNRt6OM4HASRwC4B9U46wgXJ1DvZ2F5g6U981Ep4mz4GlboO02bV8cGYXsonVUX7XW69BnO86t
r0Yo1mmFAyeCheyWxM1t6Gls/GKxPMmMEhUVwgoYngPn1YQDuOoar7QkFyuYYsv0vvhjTP/OkPEj
li1VFhGLt06Wz3l4yN56f6BhZWY9YKIqnfYzH5JvOlRJjXDYT9rgKXMC2ukHnMMB83/rpOHC9FtP
BvE+GVZ5Q8pJH+HubbLCkefZxp8IeQuJvg6uPI6d89B47pGNzhYoVUBVTrpwWvXCk/G4JQPJGpK0
BlaLNlurrv8wIPfJAQdAsCKATZEgna26r3wBmj8V+VNvv5XRLxeXs5tNlzyLXhfBprJa9YFy1Qf4
+J6yeALUsZJ6s/Wl8m+qVTuz/YUAatXiK1PULHsj/UqQD0CO27W2N06B/mPZJHiW6Bx4ktKovvY+
cmtO9ibPDqOJ8btkvH9YwwERI/fHP0DKv/BGq/Yvbq+Aq8DdW+HGynIZT67NWW392mreWpRgJQ9S
weLkJbdTttCd20WkyYHvnfrF4u8BmG0wUKQafTgRnypWDdU1qDjV4Lz5GW11AcrNOVv66LQER6hK
+NJKe50TMy7LS6Yz0csMCmBOGjBCFnI0Jv7ZKeadHWtMT+j7JeCFAStF7buHOqzv+pVS7IgaelUa
nkMCKZnByLJu1wgiFU+NEO6+SBAeraqa16ftxp695rTo9LboPRJXfSk4zlfPrcmHfSP097I48y5f
tZkIpSYJpgJWE9e2T0Aaawqmf3eFVfx96atFYagJyV6tTO1AD84259/nEVqMNA/y4ilgc0gNx2ht
W1vKH1kf/fDs6i7ufQv5HKLD+LMIMWWMBYnuHvLa4AEJrnrG5HXPKMjxyz9/+XJ/r5FsSO64nzO+
0c2vUlbvfWXHMAZ2ieoI3HQ+6PxG2qc5xpOz1tP9fYmt8kQ/43zwB7jFwyoyFdjJXCjzVdwgs2MO
z1MLH/4ULseoBfS2fmOsqrvkVf9a5CM2xoV9aeEPu3wKzDmuc3r5KtwZAJnKmyZLhtvGHh57BVbD
5MF9GOTBfiz8+67zqaSjjchq8wfZ9aRL/JSMEjiIMUkAHbrNfHa8bFeOpcGGGFEkzsAeKeua5vg2
WofU/tRi+9Iz5ebl3O/6wWqOUlkg2wev20yrBpRPobvv6dPruplUf5Dg6UH9+ed9Zv4zVIV5PzWg
g2ubT8htJiKBi7VL5/QrhPizH/hDQk4tLhPkuxmrrfllFxEAiPUlNkjK1FXO47iZlU3Ny7ip1yJA
V4b3LaPhg08JEcy/6rSwU2YHoI9ivVA6S5TbKh7gMpKWjOYe9pcFE86qv+YK1VBp8ZAwYKXBCcWw
r4dvaFCgiRoS9oMiqT+J7tEX3NoR2nDY6lPMKn/mweZiwPHUt1nXt9BKxdlUvn1WSfcHrzv+QUHM
0HLvGstDqwi5DztP3OvWT56l5VGHk/ApBFoD/1rYv0dDWN4XEcI2gOvlmBtpDtmcYVXLBvVMELfo
UnFl8hJs9WLE1gki6/r3hXia8uVtnXU/ea8l/kXDOSN2q/5cOZiZehUSDEvqjXLr+FEOINXqRbr7
fDDrT7OOqJj3NPTx3cgc/tWHkXmqKUyy0oxg36yC10Cl5T6772IoH2XpTPeQnjIqKtrxtESgDhhV
k4/VXvJItzOOdIe5bW8De2p045EfxRzkT2V2kCCsN6mbmEdl+cOp6oZfoiKJxPpebj3RVi9Mq1G7
+1a+5tYlKompOax6p0rbNj7ItsOTNv8MCjJRhRtS2ZBP5TOc7PvPwST+dxYDngr2temsxw4F4rZP
q7ckpu8vXUOqCyaPMA7oDcwLcvVZI+6XSl3yYHx2wzz5ZaqMtvXYYXuWMs30p4dWp69hmZUnsmlU
ORL4zclOUB2Mq0YMqP2N/K7aMjiOg6ICoq7CB+U+dumk4EbY5sMVKRmcyrq3p2y8zvZYHuY6lfgD
Oh5VdtNfJhcpxR18MpilI8hOipJvmA6vkc8q0PSIad6Kaprb0iMLkRevmcsc387qH002LSj9wbMj
MOg1VdW9xAgmN8UyBSxN1qaZOv1lGjS5qs/6a62TnzqYY/pTWw8f8hDcsnTS4PS/fzg3eXD790V0
+sWUlIz91y/9/cP1+pf//loarf/C35///R0vk78y4XwpF8egiCv/4JE1n5L8DXn/xpM/C+VSjQPD
k268FDZN5MtNU1nuBVTjtrOa4tk05iLGYbhaXXgWMPHeE5uI2d8O6DqY9b5DjMJxk/cPbkAgyaEP
keWE4dp/vjhJ5dzCHkIjFPW1UQ1h8kAAwmoVbjGmtNtxtJYnhsY6mNqnoOn1U+am8UEmignT+lNE
j2o7cFd3CycOu8df4Bc9LmRgDzIW2PeXajmOlCeQeVKPzLBoV51z+4gihk8/GHDQyX7T9kpiPeHd
NOFIbNwlbiRYFMLhRUea8NLIBDgoo2Frc1TZObaPZlAwfhnd8jisKYTRzz+Vx+9VotY0a6KMp4k6
pQSjtUkxHOU40wHIbcvYguDzWkJyXRp9V3cltIbIZYg8cByKivQt6MvuLinptHRST+7rHDv691wk
y+NisN+YafqFZvuSNsojHOAfXdTznc6weNnRb79cHAx01U9VB99MSSlt8/EeOYYMTNy2I020QF8k
O4K19UIeLe9KR8MzX9WHN1ToI9ltyJ7tsTbU4PXTmYdaCrWDBrZi0rt0vO+cWpM3MCA0OkWhS+dV
T5UbnqIm0SdL5hxC1Ztgn7MTNKmf/LS5+oNFOMqa4QegtwMiDcPHhvL0IXJOiY9Lihf8nIT7u1Y+
pzkJyXLaWzOtilL2CJ0TzsKeitAFXemaZewfvEln+4Q9HXrlofD4hmlWRfyT/Y9AVjS9Fl6yS7HY
cQGapxps4TLlRMZ79Er1oYd84lGt9nOPp5xfy0FI4M+xavzS1r5EVN8nBRy3ZGwJVY4ZExLKNlLG
hBvAgfU2rlhPa4Nky6eAGS5gqZnEV8eZe/fgyOV9mgkty6XxjpZy+qMyOKTKWd8XaYiYU1YBuKdy
pMVNtY8xILbbwKb13bHCW8Qj9OW+zX446XRyq6D8rDR5NGlBC8y69FJFLmZQyTI3LKu236X4yHt2
XMOihquw2WeFfEnbII1/0ZKLytRjmvQQ58A3Vvlpykfi/sZ9GCwXXSe0qu3isr2xo0EdTc4XHGQW
415fD9uiFumx52rqGh4d0mMS2v6uEp7uAoOI8DBPdpxcHrxEzYe57EfcXS6UF2TCC/pJu5Mar9AY
0hhjIgwDyaWsQR5oBu5usILBtGdfHfr2stJubvMQhrKrKmrdycbbAeZ95T1nM3w8lKDbnqbMKfJf
mhWryqiX60U3ZGjBGn92cqwe/YqLEoUmSNp9OeOOC5m73ahBXLEzSnUe8mLa0KqrbxLSEJOGg0j5
S6UL8lEBo+ShcYE2FNx3AYbInufbprG4qpo2+7Ym+n6i7l0o775T+gtS8WefqEMfgzJd+vraz67a
tmh3JqJCrJzcV767oGJI2fhO+2OJvWOxcHiE6msqz91IuaaCQvfiG2qE3eLbx5xYha+9D30ixOHo
YJpg2sFxLgmGPx4Q8RtEkl24jvPLmKFZrR2CxWw5HP/ABuCWcyBbH66+m9qGRpSlr8msMSJ0r2np
JZQZWq91OdE52imYU0UL2SZNuc3UD1e7ax3nRWb1zCZ1xlIBEHA/RWhwCwjoGasVp7jmHXtqYFHa
4c9Y0vV0p2oAOGLhb7WN+eFkD2m6EAksP7gWP70K4+JUuwlsn+HHmFJ16Qg8tnH+s1gKElCWfdtq
AkxxKoEVL+SDBQZRcADG0R5oN/HkazZkDqOaIFjmbVFi1VwvWi8tHgvrSYqu5a247Kr68i3ReHHK
tG639YLXva+cg6fb6CYJ81evGU5OCbaQE2JPfJNAAEh4jujWslMD8fhGOzzG+fhsssKK/f9N4QXo
GpML85UvdqzMnxIHSYFnhEodxrvLLmzvgpBZHyE21BYaQAegipxPvoGqfkv6l9qaFGjRwvzW2gZa
YCEPid2AU4JACyZchu4bzEm/Yfh9mmDAMrAQ2G/Ke4xUcpcs3i0DKYcmFhl1R+Eh/HsVXnLkAIUm
jFRU2+xf5UNT4K6a+tXAN87HcPbpOG+GT3x3j1IwurZNF+9FNKz62EbI4uhF526e6GYT4alJMDNF
ebMGeW/7tv2ZyGgbGMCPfTfVFyFvo9l822W1Go7YVtk5uYI5+0a5H05FCEK3ch9yW4vTXCXhzUQO
zVOsTaF07wJ+i4d/so2h4ZJJGH7HnT9fTQ9GQiQ/Z8ebPoIwQbOT9QVrymGO5zfJDnzjWUnKgRbS
aePyre1bhIi5Vd1nEeNUVZYsriOs0htExnAf8rXhskjIMHGixZjFlT2509Zp+xPNQQT7clIjcxK6
NN8490kh6WtmgGC56i3sxDmYTrJT1aftMrGsrD9W7uCWM1xxMIqTk++6N7NFVMIe6XrOwyXemxrA
qpZrTHwiGxkty6Frh4dISoyZTnk3ujiSnZKNUzPl6lJiCETZd7sXv0lPi7B4WtQayBt/x5uQZ4ph
AqWVtuOh9rp3ezD9j5wW9Z1e8DbEvnG3vjUQy4+BG1ZWsMJDFnW0CkPGsRovoevfRXX7GCX0mKsH
y8QRSYW5OwiJh2awK4KuUagRvbvTgPuqXqb6vm71U7CM7t6QjXBXUDIHjMdgBsvaVFj3gLpWEf7g
pARrls6htXMsTtBdYz24zT1tBk8MiRvOa83VzOWTsWHC5XNBBua+6sGtMQ70tikE9NshT6HlJOz6
J/MZO/a3coBr9wuGZYbN3yw3YoyxB9gwlNzhO5lFCYXpkk2orSnbjr1MfNiJw9wC3ewQ32PIG1GQ
ysPA9ZeXCah4u6xPNXsCGtijvTe/pzrm4xsSoCkmP7kzJWJj3XO51+C2+/hPnJk/uvCQtxHmb6J8
ecRwAziu4KEgMfp7mAdvZMYaYJsauE1vvcjuc2l5MPgm+UihGAcDHANQwEBziXE5zhe6q39bZdZD
XQyncWlQ/Wwxbj1Q5gJe8H3ktN9cERWIn4m92MVDSkIdFMWljthFcISCjGTG1xnW/Y1WZrxzyxbX
VbSdxxCGFe4FsCn9Wx6NT0FHxC/smHJV6IxMegDkBBCWSpw+nLzfdENT5mI6sVWZdvZTr4M72Y5b
M8pXdF4yMXFD2t1uyDRkzq1r5weedfXBtSI8edX8UdqfDTv/vdulw1F3tdp32hJHY9AxGXMhRZwU
/tQSspZTyPdwbl40CvgujoblfZ7BdxpmhnFGuZ3zSeeAv2lN+iqmLr3JhVUceynh8WQOSL+e9NxS
VVdZEWl2lhs+iBA2eXqss4+JreQlh8WjLR96FDGtoeTAG4f9nakQNwW7uqjVN1Xsql3nWgopMuZ/
cJ4s1sh91RGAjGOeR219TuLgrNNOMCRdaABcyGd4/E+t0gGl9A1YOOjQTfBrbquVbYtEAbkejvHi
bfOuor6K7xjSu5s4zOeo8K6YFR1Vg5HBX3CWTQZOWNxaTGfU0+jYn5o3t48nmF6enH9VQYpVuLL1
YzDKx2lg3eoWbDy9z0MsUOuwY6Z/S2DI1rd26iicp81Vq/4cI0/t++IUMMs8enV4ig0h3mB2Dgmz
NVBNpB58AtltThuImNV71JO182iGHUj1jIt8mUzz6ozqOcjlLmuHY1IEx6RCoUwmu3hoJ6t4yNkO
nn07ek5aiOGhpy4IqdO9z7LauIF1ZbYVtJeqHxvoWzxkbcyhMrUoBeBkd8uAv/6oLRYmnJNeMYQw
LLsHttfddk7dU2gl4t4q7JVLwLOKE3zhu85dpSKSUrH9wD3Mxhc/guFBg+2+ZXfRYMoOFozUPllc
YLYs58A/Z9sOtn57H9bzdeZQc8ODVbfI7WX3CP2etK7XfaifWWVPx9oEn37kZxzEYbLaqnzWazJz
Rhv2CoqGrdUNqxye5A3wLBEwFza7Ymb43mmKEMJV6K1ym2Codh57kWFuA8YfTUWIxj4dQouPB3Ut
jl4Kb1EMQpIbqM72fo4JFPVle2avTwKd1EaWR+kZ/H/hxauDGXtCl3qvSZQxMVCsGQUxKfx2jU2B
psXEs8ux27OT2zJkLJmmsNSl/nrQiIr+ojFzDcnjOK5re5aag70AMIycfis0JDj4AozhKNVeHTbp
+J23QmDhrvfNgrPXCFboRgzz/Rx9T/gLia7plwCSNR3nM/hNiEVe4fwuNdvYwjB+TK3gzc//qNz9
PZv+rpV4OZaStFGY1CSNWuw+wN1XZvaCO1rIRyygJw1RojIQCKLure65LEd3fJOtII7mA8gTLdXp
WeVeSVlguoh/FdJZDT2+dcK56m7xcH6pqmh2nf8kBOvoMMevoQmflrjXDM5t564Nl5MTzOSlxAS1
t29+GpVzbDBFcpxkKDAYjYDhcBzFbHeHyE53mVq+JhFgz4IV28qvBRfBZii/IqGPNERFN6XkeywZ
bm0n5YLayExLHYlwN65Lv2ljUeZcURnvEMLrp2tox9Bpkj1lfg9+6gC+K0Adqnjbz7iT4oQkGtcv
6ZhleiBa10BGCzWb6najIoCXup9xV7v3WjfyIEP12yreO1C3NKgQig/ce1NgE1KmwQGSAUBwH1uR
fohuM8SSAyW2g3DJrG1UBvyv/kMdjunHYvp5x6xE3WBnZhDNkf7Q16BpjJn3Y9be54v5ZTUQcGw9
/+IL8m9sV1mHtH9q4FJGj8Yk8+sUjXtEdSyNo3/vAwvQhU+C0OMQC7L6qahkuKs56XqsQxRrdnRK
FpAnXYpmu/7KNBYfz5g+iQxbR2dRde4upIN8eR5TpKUqz5GOoxJf8fAek9fxptUEqviADHuSLQIH
AdR2ZRUxf0/xnzexOVQBDhaKIRCqZcJhfwluKI/Yx02JvSjAJMwwh+BAQOK16+ejBQxRa6e7Tk36
MSNM7bLssykiC91KXsvYf+yEc2fZ7pOCbs3+vbz4CTKFcBjqqCp5iZafVZVkDBQddJe43IiSEyAW
0XHrRuTwWsH9VvM4slZyttt+FKnGnYxYyN6Vej41zNOuYTdMMKEnbW9GIkawr9xOtdtUzrCcsVKx
IwvircRUAYyEiE86NXsGJeGW015xF6f6YwjHS1MTB+0qOjUTkiIlWOYkowlWcOzylgWJqaS/MRiH
vcr6+UYI715R44ARHBvE6rGgixx3T8rhiYIagNDytWcEu8QIfQUJmT5UPDWX6IbSyq/1d7N5uXg9
7FMruuXgtbOg4ybiLeedY0C5adfegjkAPdXjLIHDMQ5vtiN2JrVemnGa78rWebGPA8lxXMgXgS9r
OxSAFrCWAboMnqiqWV7ikihtijEfNTHfdx0s37AC7JLAIm6TiSDeRFzPGgVR55w3KHV7MWrBcccW
2JHJto6xVXM019cpSL0bQkrAy7ONq8keBMzZlB/ux2V6XgSbpCTyKIGxoQsJOygP5bA2MxR5tGs9
NMKhYDLO5Hj92GxvJxjo7ximmIciURc518AKMqJxjvPsI+uQt+Cx1sQweNMhPSxMhE+rwboSoPqQ
YuoJxXEumqsti4hHCma9BPirEwMs4TPBzDTvwySt7tx6/po1eTjfYwgzhEtzmsLmZBSWRzfcuW4E
3ILOUCoi6uNQFtxngITDgnLMCABM8iMulncVU6rh5h4Z4XAE0t2fy1QBPJpvkzrEbxSR3JfMTNe7
FhvYWuu+2PUuz+PrWPtf9sDH4GeU7ayHBt3hQuvxb020kmh7Ck491fQ97TDgunq7ggfWfy2isEFN
LtjGvaLHiJ1cVY5LMYzL3x6+1L1nL79SkHkTRzUSb9GhTDgju+2kHqFWtIigx8bR8S4X5RFfyGZq
eoUXlA52YrurIxh8TWCjKupNXE/yyfb8Q8aOa5uqLOdPt9PWxiG1Mf54xR2QnZw4Y/MdEtVkfu4y
D+POf3bcdXSD5cgdx1tFknagK2w3LSn3idMCaK9J6uQN70w6VoFKZ57zmPRx0L0qA6nUJjzAkzc/
FBp40qBfo8p/zR1GhDofD4Eut5Nc/YcTWeZBfkWNkx6n71EHH3qu15py5Lk5E09llZOK0sxFoiz4
TsMS7m/WNTvVIEGVm8XyFgAti7stfbbsHacR2VSvw8JDNqeoY9eF5CDHZLCPKjKnMgt2NcocO63a
+F84l/SOTlDyI2VdM59dPMZfRGRqfO9rl1fslvVHQTanrfNfNcWR/ZygbASACCM2gQuPq4HZJ+G9
4tSwXXzT3WXo9fTppz4By8LGt3BiLxbx48nQGddcGGPfeQzXjyZ6rqPm0VXOcEcMAbsgX4CXNFBV
EpfDZ7QMHJIlPRmKy4ltFzNn2qG+egsATAP3xWf1OlkZ7XXunzzMvVv7Z835dIvvyT/5LU6IoKIY
KKtKiBQ5Wm3hmH2S+v0dzjS2MuJPhihHjZR6obyO8UEgP5QHj64KxIOwlHhgOidupoRhsKv8jyrx
zCZO2DQwMu93C7UF9Kn5H3YGzpPwpZ1w5E5rHlKz/6MS2Xwtncclugfp4rzznODrzsn3Zy5EIN8o
ZiqhQ84ftbTIoGp6Y3dT2kBqqObatAUzWDEoTksRCxm6Mg7f3H0bp89Ykd4xNqV5elGPWaAqIrYp
4eD4rsRwyGlhHdISwBvaB6q7gl3YEyfvON/dFH32LluYHWP12i/VdWQ+vK/x8tU8ZnZpn+DqCMZd
pvMLH0H3XIbhg441aLsyZXdaPukgvExd/WOUIcSBCCqC7wybsVjqXUDcz3ICAFgai8nYlhoqLlit
Ftm7iiWohv4n1X3Ug+gN2/CzP/gQU0TKJNVYj9RAsIVso9fe0AG8NC48Qmp+vKAEEtesJwNqaw81
dAAu72VH4Z7kmbotO+QatkLwJWKDZ60SR9uDazYiau0sm3VP+0ctK4hNacxm1fEZKivW1AlVbDPK
5nvigX82IQQLCz4EljuadJz6vWBdZKYdX90kB8xgp/rI1GDoq2OZdvXxbyC1CJhnBFHIxj4/icY6
p9F4pQ+PLhqDu093JJajuNoXcfBdpVN3KBwXWAf1Q3uPb7fbM25yOKhvjMT72aZBiiMnl/cRG6jQ
AAEqWihtOmw7MuzcgjryLnUObVJGgFamgJXApwejq37Ha285J+nF/tGn5oL5ccGc8kQd43Tby348
WaU49ihnBLANJjqXz9gtzSaJQu9Y4jvWDHDzqdk25CG2fm02U5D79+k4YVJgjsYjlQMcedaFy47q
LS5LXL67aVCcxkZ2LgYBTC/5EyEpzl1D/OoMX4JS1H8MNmWpWwCGpNeGbMIi6LFZQSOny112YJxX
Tb/OslPmkaeyc/GbkFixSzD+k+yncp0CJKhWwXyyWlgvVZ/ed6VFUpPQK7Rbu38pIwdynQVctKdN
hhfLOU8YBJIlLs52t2yLKe54gowggcouPfkRHYgeqV+jaPzB15xtl/TNy56lACKm2vjJVWW3/2vh
qDuyLvHgHP0Ql+fiOczkVzMFT4KrZxp/H4XFOcCofGDevYBzzS6MnhmujO0LIbXmPOlRHFN72PrM
LmVA6IsYAqb0YZztc+9rxujA+P++nTiQzCT56bbIn+eefmy0G29bST3e/GOnMqsfLJvGJ4bd3d5a
+54tp6fOaoqxn04k8jb0hlU4UUwMxchXjypuNYlUNjbkaLoOQoIdrbdmxacakBbYBCJiJL4G0pOa
sGRodVdPJfh07OxnG5JOmLk5AsunwS7NRjbQQ7eLIkqxpm6v0cADERznPGMwSe2ZKbgQh6p6UjyH
aYVeTSPNmiO2ZP3V2BWe+jCFujF50daEU04Vqf5hCAwi0cgXY5PErSrcGhvRJ95B+s1RpRWIFmN9
CiYQyCv1I55PfxuJUe64bS8Yu/Cgps4n1lr7jE7ESzdDe4U33qbNAKOIPUzkGEHHX8HGyw+3gfNU
2C2wII8iIcTCf146mGrccMuB1L0+z0X2EdT+cxrAmgiy21kz11YJDMlMQCSv0eeAEib80s7Nlmsf
pq9GfrlhMp3+uoFKmIOun+Ou9vxTIZw/iTVFPGbx6xZRjKW+JAONJ4nwf9t5u670qBvhfH6j42Lc
6dABdeRjy8IL8eY6woXoBWhDTsQ4mbuf4yIOMa6FW1PjKApdITbMpFavTKqD79JxvF1cYp5NNZfE
mMD5dMb2iyPue7iIZaMreeEBCGTYVvrclIk5h03u7buxe8IaNe+ySj5FHAd8TiTVPB4YzsdgCphq
al3eMnnuQDRx91kcbZ4pYH4zqddANbY+gmHBTpzF+InKr7/OIMnu4x8vk2aIevDy6JGDA5sn/eUX
q9tuNMWh8dSVPkqQz/a+VpRlZhwzGWIC42MvnCS0urRxDUa7mkG7o0ZHfG61gUTtcycoHtHIW4Lw
HKPM1vf7fe/iGllvcrHCB2YnHXatnd5aXvzg8m/v/l6Wf11Nf18MLuagjK/Jgq9wtB5lh3GTibiN
/bKr9k6o30oRTXs2He+z9OCSYdvfaz+NuQMb/hNlH+aBNh/1b9ydWY/cyLad/4pxn02DU0SQBs5L
zpmVWZOqVFK9ECWpRDI4B2f+en+sc2H4XNgXMPzmBlroVreyMplkROy91/pW5K8DmyvLNsKj9d2a
ChJss94pNp6yO3+Ok52t6Y2DeFh3h/ln4njtBas1L0E+VFcHXFq1YhDGqHkQC+UKkZk/0FPcIqnT
k8eaJIfiGdtecUDIDNggTyw+3xB/huXIPmcwO88eQ+dRFodB0lTT7oq0W+9u7V+ylQOACbmmpo79
kztT7EuGP6MPT13E0bFBSlPNXgEihlLJ4rrbEWjiJkE5B3eKDCnTT39okLPvi5IRIxv61wMYeywJ
ljsyybRoVqcx8KhhXeTc7FvvYJdlfN1m972Dt7udJ5zfafw8ZAxUwyEHCtAcVAtcOKxbHje/Sgqw
WNSo/18rqDkH+giO/88K6ttHWn7+S7z1P//Ev8unJYHUDFx9diH6LmhfUSePn233j3+zlPPfbOKz
ncAh61CGwkNZ/e/yaV8hn8blFKjQRqvq2sRStyS2Jv/4N9/7b7bAG26rVbrhu6H6v0m4diTi6Cqf
46o8//nHvwmUlgpsBy8UBjQ/aJT+q3i6U9q2uonYyR6K20q1QrJCyK4N8vm3czHv/Yt1Jg1Eb/CQ
x/8U0/+e/nv8SSrv10/5L2VfPFZp2bX/+DeHD/gffnjgSKTjThjyaYTzH354VYqqkXa4oByj1KUq
7O7y8b4AQ9IdSblizw/kpzP+v/5Y8a+fufcjMWBWXE7mB2eohPGAddz3OWZB6Ot3oj5gh/lfbon/
zSdFCP+fftD1W/j98YxWb70s/zXjtB6haFhO8HH65YnUrrRl+91g8O/09//8Z/lq1d3/649DCRT4
BA+6CDscx/0P17XNUaLGQ2NOcTdGF2RSCAO9h6lDqO6VQXNLW/R3HhKpjQxjnFxepm9hAW45UbAx
Kze7qQK/mrZwY3DnojuYC8xRTQ133hSkRAVez0nT7g+Lst8iNThgJxz7QB+GU7z/B+fNZuKLx9Oo
ylMZZ97OeEV3pK+9ibIm2id6fIhoj+wKPd58Sbgysmb42FNb7ugIHgb+2rX2GbebffYr97mP0Tku
iBKmCUWNWQSoNlncR7iVL1FFO883b0g30fym06sX1BhOZvVtoinx7danDKbcOuU0tdj7SCEeiMlE
QDnonKT5YCXkzvM+khkrXlXOr8KWAE+Qqfm5uLRyoNjxWnpJkKOFuJTAJEa3++1V4b0b4aQjLPlT
oHJM6+ado+jrONfU5e3NEuPb7I5qqzqu7KKZDrV0DDMHFcNoUeu3E81dMexz+Yt+KrvKTIduGZh3
B/0Iyl1TdtT4wWIK5gRuYZlah3nGml5UCnT6FOCuqk5N9tsp3U/P4s+NHt+Ei1KNsGU+ckzvIMAy
h4H0qcLEXY9YFk1PliqX7WQ1RKtZF1llRKl0i9z1FKcFDPsydegUVune96v3VcSu8aWj1vvMluk1
kQy0Ye6mZnqdx5SQGZxEA77QTaaWT88rXmMyg4v2o2+bnPopYI7AfGrbg4vPdLFXY/0ekfZgKcAr
JRAtTw6voi4+MWPvoe/ku/V1Cm96tWfxMFePsgkx9LboS9D/pTWnLrS/m0Amz7FguarNtB7D+F9w
ffl0MxZ82FtV5OOut2pQdRLyS+4hKSharlpQY/aV9t/W5TOeie/MNkVFaAm9KCheKyoQZnZmPUbu
CDpMp3/bjE9QtJwrEqu7ZnjYsK8xI3Bz80ODlUGM3v4JqwCwUKJQpGTZpcj4v9Gef1IPofch0yZy
KfxCQviAjNTotngjDRqV7VIuUOuGGHKmdm95qE4NybzbpOE9q7Z8Ch3z7C/cJrnjXCsdxtvBwo7o
2QzYcis5d7m9L13HP4wN90+TdSOsM7j+MxFNEZLOhOBqbhn+AAXw1xcdMmGdm+gjCINHXiveVh1r
PIYVDmnmWFu+zU/vdk4yktPqPmEy/eftWwIT2ERN9dvRzNjofz/FM4kJQwyZq/OD58zQZ59yPl1k
OfWmWiCVe4IZuZLZeb1vprl8yYrxnjEevNy8e3ca7IKtRae9qgXdTfr7FhiKzeDCtp9olJSi/8yt
tZZP6GT1BYiU5U65iiRuGwBKjc1jyMxjWk7Ose3bW1B3r1Zp8Gn3XL6vO89GkMS6C0Y7rt9dl8cw
T5viSAN1n5ooprXHY4KZgBvmaNPGDgcbR9vMM9v4rmY0Q1fZrfcZlvtN0DEjZkIlOHfjb3Y6gp31
fYZNZPF5Up31F5xVjEB71njfrDIH5jGKa0zH+h19FnHvoDeZ5pNjEM6gxZix8TjP2+E7nhgSaMSo
VklADf6b1irrJ1I9UtZwrp/X2ymorGE3uyxm8cqjq9PX3PtuGpJn7aBGU1TIJ1FZB2a9xyEBkzdX
8/eurvHd2TziSbSgfWHJ/1qOoPzNrZNRi3S3XhCI0dN6ZgS+plU3G1vyQ3Tsf3YtC9VAN3mXByz+
yGpKN3oOai6F5kv1F/fTINfbeGF4Wjz5nHjzUfLGuonfXBuMqZ8+mWE89qZ8tVxY/waoDd1U8/Xn
p4VplareQnd8bYb51YQFCJvowUafsbVTMjdiPb0y0znEKv3WL82eRRVu9eh/uhXvsx/XNcYQ8JmK
14YwmLiGGmO8z0rPr67gbmQtO9uT98Th+smxi6cibP6Gi0Ix56KiX59jn290mbhcLQRZFD39xg4Y
OYtmzUhS85H+Pt6I9tbbXAokyYwAAfEnXFZ8NIoeMGuQWmOAOc1vxCqcj2EWbFL2n62Zp5vJLXbN
kCmFa9zPVFmsnTp9ybuHAVTx0n2fsxN6cuDHIR8NxRuaRAsUYmje10syN2wxiK30JuZpKrKcPKRh
+fqAjpXjwweH9HXDi7p7b1p9KUOFG3ShbOfOmx320RSemmq7n+zIcP1cCKeaLzyMaOPbbfGk/PbG
1v6ObeAHQcEr6xGp4Opcn9nGe4A5TphGx5A02F3nevve5L8WR5IPsa5qSABo0Tkr5sQQV5wvHWFe
Ywqsng7+OGZPwWjmEzUrHb86gqOj2ic9lyBGQmJiAiOPTiIgCJFf7CSkYuG9fjIlDwUOvEdqkPs+
gjvJdHmzphHn686XdPnNQwnrW1W/R5X1jT36jq8QTPFAbbTi1oPxFRN0cfCFS3qDZj7RTeHfLi6P
hWEHSAq73jklstGAj9AlabVLaE4iSBNbiyf2EqQlop6OwQHBuuDV7D2rLLSnuiDiPqUsS+cIn+qd
GV+WmDDZVdPmrvBOic6HVOgfBs8EawcRRokg0kgN+3XWzSSMFAYGAiSECV6KTfVPKwiAL/xHrZnD
pd10zfi76kgnn6PuVLuD+zYCHAckckSUBo8VER9Ejf5Oy4a7FKlnWbhID1b/Xk+UcJpiGKIHLhW3
clMBnbQnVDyABFu6+2UCvb0yS38eAGtUeOiR9E1PCQNA1lj/Y4poV2c5XhaE2zQdmEzQ4OBDJWXA
5cypaHWYraIUAnxpxBLqlv/CU0BsEsJDuOJxtUl6sivmhKQjWgAa74GHmin2CXHhHQ1jd9ZN6cEK
HSVc1adeRr/8GS1w1lnvVoc4MrFmrsY84KAju6pBO1eMxOi46IKA15oQQh+9ZLIuoGmV1nRQmgMc
H4WoSDPOpBQtwcnyzdVdmgdvlOUdvIPvMaS/wzABAfYAZ9U+45DBPgWY1g6IndF7pjQYFQNz2SJn
bRycC84i0tMQjL8XhQJJeyh0BxIMB4EYvRtegg4CfOBaO3YHcLWJTeoJZvfZY0834BD2S/uH1W68
k8N0jb3F2XfTipQY+xcNmmObiuijatiA/vkm0IfTjRcnfyY4gyScKX13ijCFV4YGwPfykeeDSj2p
yOzy0hC6ehoftGW/WTG4ibSrTwx47dNSdzmEuJr8NMIgXN2ZY0URStiX/wLO5dlLFGV9N8QX4/ol
iFZkrV4YlbgmOP7UgwcMfwrufUC/ZepdDHuvbiJaepqxIMyrqVK/osCHzG6h0q0RrizTn0HxUJFp
Xt9SnZ9ZgDkUdBGN9A71QxLX9qlzq2cEbpySmvZ3y6NJfMCftOCGSIbkt+9maDIXBUc0t9Ft0B4N
OfGS7NVFK5g0E9OfBdjHfkIFzUGrYt1eCLlcl1wm3avmmTf/dUexUKQKZFogoltaSb0Lp0OkMKDT
1cljoqLHGqxVv1LSGDWcuBLgiWXhbBKHRowG9HCdrOgxF3/inC+7lZXeixKJa7bke7/nTmtRGk3M
HukTRg39x/RX1mGZmIqUCkRjwQkl1n908BuKW042wephLztoOY006CFbdnqnJRHRtbEaWZtVELzP
qb4Y9DTqCOLkoygwEWOCXwIzPBbpzDIgEC/SGwIBwsijhSfhjd3fybARj1OGp5PWpuOC76WfyVm4
IAbAAw5c1zE7+sxIIRj1Dq1DSekjDqWNYdV1m22Hg29nMNRsnepepRnJHQnc7jRCxQ9a77m2SUTQ
0L6zqk+OWKsh8uK/27hY9A8MLYYtPO4wyVgVi0HT3/VwfWW/khK4bEM3X7kY3PCz0bv37yX8hp6C
dauaPDwa4XaEN7Pp+4oMKfdviTqanjxH27rShFG6fK/Sb2E2yOYsxWqasLVmltm/YbJ+VjWRz04F
z1hEyTkOSN7L3ah7Msm8TncBaCl9b8X9X2FgDYkaGEc161eYMgjnXXBbnFHvRZmD0sBKlK7wU8cd
mruWo0XnHCwbaNY0ZRrAhkHeUSPP1W1PsUGecCJ7LI92dpBz2h5jFR08M6248+BHlzliZ3yyQmr1
7NYYczOraI+5t8jNiA7GT2pOzchIG9NyiJ1rRhKa4EeR3jwRfYtwWQjx3GYV/N0IP0M5EC5IC9Gu
SJNEEI7RixTXSomdWDoCMPTySy3EGTkMZcZw8BlZMn5MZs1qM8C9fMMY2X1MefhNenN35mSF0n5C
G8tVkzsdrjycUVw5CAPdm3iuwzFEnYewO6VlkPTjjFjWMCTyAjQZtvsiXP/BQiXvm3zeKcY+fR7f
6zEcz2SL76Jcjseinn4FQoQsijxnTmvjoaV9TEIRZEuuLrc7xK1Ka8T0TAjAbxVUdL7BrC8nqri2
u07d+rhp5EASRcRSDOgzZlSpVJvcnmGGRjU2h1EJi/yV9U7LfXh3wj56YDb42YcxoWI0q7p8ZLUE
1yY4UCKT7KcBUg5n/aRB0cVXlVRQAKVzKgMbOLei99DSbyhJpRlgZ1oMbjqMhicmTXfVWN865mmb
UM5HN1pFxjVwZX8xOMYQpU42mG/vZ4l5xjhDdhmKHDNB8j7qfZb+xup88TnV0CFvPipU8qwkziVz
fBgB0bV3C0YqRIoOjaJHUjyh/P/M5vkMLQ1+gcGJkCDVZ/1f471s7yTb8qdNN3tblQ5T/voJk8hH
HZPYxTkbCLyNr4DErnJA6CA55mxaGT53CTSlB6cC7csE9I89IvQp65xeQelASEibw5Ip5jT9FMIF
fO4FlWzUwfdyq+yX9ogTtksfco1fw0unq1yigz5ly3yKov0QBD5TGs+5Riq4M6V9HMR3a1LlcZEi
OUROce8GtMDSmfszYoJZlKnYrwYOxHoHXBifRVs/o9L7psroe6kBi6MMpWRPSrmJcxZVRR6uLaxd
kfjmnIrqjZGkiwBDVocI1CT9KFSMMEnCFS6eBctdvRDMFvMOuLrXyXhPberfPEx6jCkr4nlq59Dn
3kTkL+8ml8HJF/41RKF7qmJ9syI6KfArGf5juaqtnHcZzxbCLZRYs+UffSoUWuTFocCoY5f0TyZI
bdFEogCuAB+SdvGIf5uVmW7Sfq4p77qBpMeeg/0GhnN4RHLM7H547Dy8La1kEe9t+V1ySDo4JaAc
g75f+b28A6dxTh8tO4CZjVIEbWv/Vyay2emjKonsLmsul9vGnJFUH+zyJYix8esjxRFkxMaJLnlE
NBLj8bzIGKGDv9rSfYZ9kIaHtb7LRGP2c/Pm0sHYgvtCeMbypjUUextetJ/wCZr6vlc8jslMaGWu
Of7MvnWpbPc5H9sfqoTCs4qItkOBW06ZkAUFuo2XyiPQq+WQCH/XO0grx7addzOyTAY4a7qC3+68
JIM5Ng23qZsIU0kTBvC0BEkQnsfDDEgITCeBFR7/VuW199Zrde2bEdYVJO+jzzD4rsqmvdR41Twb
Ifcg9LOKreJcueLJazzvjnwfxAAs9ZmtLjbkBWvSLc8cEoMESQwTETq/HnxO8Hcx1kx7anfz4v1K
WvMytvWDq4Ane5FhEjjPdzk2zIOr8NXVIryNxWLO/ZifoQc+5A0wuYmICT9uxmNdsLtir96agTFt
0Nyx4FDYr3u17MN8O1Km6YSqKQzZsEWbcNSNsKVmyk5249K8VVC7ix4gepCwsk8LJbxj+mHrSkiP
SkWPOFB3xdiS1gds91DjYTFQsSvUaw/TOL5FmqQH6UKGyGeGrKHFYVl55tyMX+uifh3WNw/MI7pI
TIGtqWLMPNglB7eACOXTam3WjKXFI40m2hpp/tSF9TPPuM/abMovS8aukItwP64X0BXm7LQcK5wq
ONSo/+Ns9ndjiFSoxFG8HVh7nQSaV1uGoNNaCwkd1xTfRbsXAbL/gETXyb/ks7mTonhKLLqGLchS
DjoVJ5Zsp+m0cWXKA5ohHp9sAqwInK0KW4+RqiXBSc7rdJzx83p/db2XHm0fD41TNDlUbIVUB9Lf
3P6WTKUZ5LrfQ8SCaV7u2zhFfW1iSqOfEvbGlTFxPk/HyZgz5g/70o00H6FC8aw4+d9SSibKie4P
QMuJ4O7JTmkd7nlu7umOju8f0Tc0BXPembH8W+5ZD4M2BzlN17J0EF5DZ330a4sMOVLVUAe6dv0R
GntAd2jyE1uRc4nfpfUXzACYWKCBaBEQJCRVEh6FjgGkDgwVSGnE1HjMYR3cHGQyVcs9x0fhlNWP
T6lXXi2fAiJcHJIuwuxPObG+zyFMufK1WqZ9oepoOwhEXo1qCPedOLEx44aiKyYUjBgPW1VcRZjQ
nhPcf4El74VqYGG7JeaaEi1+6o1i29kJSuAIjZsyCPCNpBMUVusCFENpK1GSrK9sd8FLG8AzxQO7
y9zs9ziiEgnn4inFTd+C6aOLcpMW3psE5OS6i6YW5h2mq3gMF2dT9CJEYr82ARd649XYPIAyhBo+
SpwdY0UYJbmDsWEcEDnsEg6mthBgGvg1+TBaNKA7+5wjri2G4sX6gzAaA2ZHIDh4INQ+CIxxI3W1
B/3F8g9iSA5NXZ97v/loxHk2pKIlDSV5K6JfMkKyr4N7DldEdJr9EgpEgKmDd1EGb97k3Umsi4MC
tVZ2ztWStLFJby9anveRTxFU5iPDH01HkOWU3ijZsPvKDH9Cl5Zy6oAzzhJiH0i0IXR83lfPk7x6
crZo8cP26ETBERGf/6Yz0erVvMY1GQpB77xYNdScoEVbtBYZJLTvbJE8xWVyFqZy6AyAxbAz7y1C
Q+03zUfgzgxteuuJE+pH7aIh7ec3HQdX5gRPLfByd7QuNTJPxskISbOZkBlCGyXqOCA51QeNwbd0
8l4Wy38ZQVqm3UgaC/ifzAvxwdYac6dTfADp+uZb5U/f8BuZZe6wLtu7WTCwtsJ6j0X1Oa8TkpLY
LLNFWPt5AkQyOz+6piOxPA2vBfcCvpbqt2fhhepQJG6Nxy/z98Jx3psZt1vnu3ummlSJGQgcVbGS
94AxmgYcYWkU0mfWBZNSA8MeBrN9AizELtIQHRNgrdnEU3IbwmjvUNbmzId2Ra4Q//rPlfTDbxCj
NjG+curEdFtGDbD5NsiOhhycTjBmkdqQrda5cLvPM48keWUR5D3bBBicCrWttR6fQEeclJreXU0M
Xeo9tPSX0MQE/raW0yOFpKJ/fioB0OxSV96yFmbD3Ko3aMQ/bIl82i04OiXJql0sEYuNA3u0IQhS
r2Fjcc+hE7OvzNhmEtnrzVeRl8d0EXyUpZ2tD4mV/jLZPN23gmU/tTAMF/HKFKf2W+am3XVK1biY
q2/O4AWwZOnozfGkkc7P9dl16wb7RBc+jcXRLj7HIfyFJfrRcnnMcVv/BAyHgQl51BC8WGbi5yGM
2OQh+eMiRlPKwWihM50H2zHlrvf0TE95LWw77yQiHIw4sO5zD+C+Kp7Q2/MVahbIKSGfIiOnLOw5
ligHg5QTP5ump4E6wF2Ya0I1+C9NQ4sIA1oOa/2pLbXZWY16nHRZXUcmDk/SPuM5+l6MeINaY0vw
R+mb7pv4As6mPWSzd7AqJCsVs7qNbeSrAJl/yv1H2gIp1nFJKCpnFzQuBEHWLhbh7HlQQ3Mvg/5c
YeE4Lm2sj75z1MFi3bLKe0nm6Q+GZWZDNP3vOOyZOwGgyJqKEJkHI5iIar6fEKeKtmLTjfkiXNT+
X9csUBVi7MG8GPFaWGl89nwRn6y3Bgmm09EqMOiSavpXzXpO/doLY4sX0O4zCgB2g0nex4ItO+iz
e7x2fNk0Vfe5uDVeAPpTlCQt1eoFQDjZ2BOx3CIMD2lERPCCBSSw+fK+FnoUC4QkjtFTJ+rVC5X+
+rp1yS+lxLdzkuCyZj2BJrT9Rutv7pCR5HukooFusR3oT0U23KegzBvY04wDI1Rs9fDuT+o+GGwa
CutzTr3y1zN8767+ZVKIbnlT/+3xFQcRLxu2id7qukLgOicENHA3DHn4Eq7vsVqPW0227LqA1kVT
rSci+oi4shBYlhUzsZlG6Kq2r1fyqvBPU1rxkjW7WaKJVALreeidQG5TR7gXV4cf0GGsSxr5+zoP
5pPOOAFohS8X9+m6EGmYEj79jnyInmAeeDQWL6paaNCtKns+Y5qj3qE7nGztYB8u7MoL3KO1WUnJ
bv3VwzhfnDlFJ10iC1SKZ9ArSKrCZi5d6g13GZEPIcMNG8onai9OjraFhcj+ixvLIVsjVJdBXZxO
/lnaJLx4bWyT9u57uFW66f7rn/oWcSk3qsNAnzjWMErBnq7I2ZyjQIp9GlbVMJ58DxbVyOl4W3sB
oXpz/Sq6LDs72UlNT67FM6u7QkBhwEFbTnN1mQNW69h5Ayl5x7wyvziDxZOc0KZwQ9t5qG182MQp
ECVKkGCiY6oe9scT8OtH8kUwy4dF+tDZ+Wfus8tM0vS0FNAJRm7+o9Ee3pvw6OX+zypLpqcFyDKO
jseEzswhXtDF24oxqRswtQFR7/fRuxgsxbjfC7Z18T6PcU8rGz2xVrcSk+LShxtLdhqhL/EjzYIF
Lk6btzKL6EZRTFkXmwCOXeLoHzPvnGey13fCUNvVcbhLM4pWNu1rJegsuA1a3r6p4S5V8vfIAF5g
HN8iNahwisSIu3X+U1WYKdcNbREPXm1sNjz0YQnmij1jsHLjpPPfvhvudIfZEF3E40AdsUr/fpZl
c6T1/yeq0xv+XmeXe2jZ3ATbQ4GmcpPGRB6pOHoDcWO9Q81WgJWpgKBsoAODl4MeTU47C3uHT7+3
7hQifo9Wi68xZs+MVne+TmGYKfHuwte+2BkJVwC5E/gozYMDt6ousZzPxdCemzq7L+rGPQI+7TmQ
oFFFbXZ0ouHDGsvyhTwUjOpZfqSv9VpiFcBAQVoeJ9bt5GW490Pmn6mHFhHMMl/PcK+yWZ+EFyO6
j2kOBeEEgR7n7r4f92XtI2OmPKsHX2ysKHlxfADFbHxYhsvZP0f8XZnynun4JZI2abtKh4hog9vs
oCIi8PAj73o6eHkOb4+7cZdz85JnBFO4UgOJtUTqzX6ZXb1s/usyENn1aOEvuNuyI/jIH2XCsDN0
J5pDTPkPyXQYIow5bhOeCYuJjlJ0nI5c9zhpi5tvWfBHSYgtTkzYqrZ6G7UJjpc6XrUTDoGZikbp
XI7fsEZgCxRsoRxsiHxh1hcQ1/Os/H3SNxLibvg4ujQ65TJRhAfyVFpeduj08JD5o3OpF3jZdFz3
JbkUp5R6KG6wSzm5eqhV7FB2kLVz+fqlYhe/eE4J2gilwf/8R9fmBnNanxTwuvbloSnb+3/+UeaH
/Kev/7fpzOL9+HqF1MaH7RLVsqyVRVpeOn9IN4bvkX48L6sLtN2ejl7Bm0BxKW8vJV6jh3yETOKU
sXekssH2PbghCpQFWT5PwNarnXkzJXV4ciDvW3irJh0/hImxPp7lArKmbcMVls3NUrq/SOH6zJ7m
2MKu1eXFgYzfh7od77IkXB75DOnFroFGkh6ggpSoDHsIH2wXfDLs7f0cu+lTmTI9zvuEANn+E3Lp
QofMVwjbMub7/LxvDhs6UMZvpGx7WR5erdE/l6IDmlvXP9FIdnQSxp+aJM1iioabLZPhOAZ+gToA
rXweerfY+N1hzvkOvXR5neqxx0FO69TrUwLki+kY4j7ZFXVB8VKI4dZg5kTRMhGiTq3ncmQqNJD3
0LszIPo5WWfPBcwA8iqq18lFmLHq8Rd0X6zNGOCdon/rqugqs5rYUxSoiLQfpYG4MsoRzUlLwk0J
LL6HOrXv8kGglYXclDiZf/bQ/W2FPa0VFtmXkIszVf2ltcghXeRvUAR2RaoOuC9rvt4LtBw6pc2m
cvSdXaxPuo88L/Sm9LkEKDGMSm0SOod7J27DC1P8c2MzXR7Jwu5MSOkDlV0XBSN3G3G+nNmFQ6Rg
I3yggwLZcN8vnKBigOKe7RZHwhPM2kYLjy1jNboPon9FpUMg+jIfktStzzQA04fEDk8EoXVUpJfK
mj/nMsjeEFRsgtK5DElMnGiL9iNNmDY3JRm9s6CXVw7dsJeh2x8yvJkb1FobzIfNXd8mjL6gVO1l
hKW8t3j+8YD8WRJPHeokeK7rkc5EzRSXMJJHX68ypCERaIonccgLA6DAlcUubce/rh4h1eDGCJnd
qaX6qz3xXYzzb4JhkBWl/lUoccfsDZCnTTPS8Zq1s/SGLA/PUV++cBOLe392CKwyuTl10PW+ycfA
SvEUrHh0lyDfwnY0BpGF5JIqwjXojOpcFpIBNqL9nOnWxaBH5VEZ1C0K8ekKldM0oyA/ma4I7jTt
IiBnVngZhig8N16bXECPS0J/cugCofTgXcKYKKPQJS4XI++Uud5NR3VwyLxB3FcRE3adYILxo3v0
UO7euNp+VE5EqGvjlaeFaQ8KFwMIoGrjZ4c+5E44YnimAwsOwBLWs4dhdkDiT+RgMX3rfEbrxupS
suzWWCPT2C992MxgIFXximTHbBtVcQBOCPwJGZSfAeAppqM9VooyMt9HyphtoTPzPYSrtRUircET
cjad7L783jUMkepJkpsSBESzj8yFbVPnW9qX+nu7vqgLuwLAQYNozsni7xH2pW3HIfV1KhER5DoM
XlmYaMi3tXpFXlVtHRTsj1EWYtyqXDrcyKMCgyLx6191srj3Iqrs/ZT+6HOJI2Fkth6FwAXaxnpM
9BriILH0R7E/3IMrw9xf1t61T5hjrr/fNSQPgS4ZmFMpcWud7s5odXJ6GXzvsuAVHPcqI/uVT2O6
67N1vGA5GSkw8U+9dALfCIkSfoz9B0C5w1XS04HYGrNve0AvwcAXYU0VlAGd/mZeOR9SYwRtakgB
TcVs1NjOfHM5l9AYyTzg/8WHNS9X23aqRxL5xuNS34+Yco5I8tXjwju2tLyWsb6E5GU8F4LlmAlw
Qe81ZD0bSnRRvP8oM+ouG13w6y0TQb9GKeGXYhXsEBFQJYYGuLU3aSLRBajhJvyB6cmI7wLRjrcr
DZiOmBgVUy3Hph2Z1ojs0aRkYBgSG6ZV8xUtLPLDwDx58vJrVMGb6cC6Norc3SzlZMdxik2gey/t
ajkxZGv3xUygb6RpuGX37rpqx3lNSkJBxEVfFtRHRjAbXetapiTbETkoizuLSDm018awNUDpYeon
j0uMEAshWI1AgMDYIPHCPSpKUj2rlgN7Ti4RLr7l6gkpb5rDJkVTeAgwQN85/ujDB4vUg6o0oJTh
rjUGb2YUVMQXpe6ZBWE6cfuBvy0erGFqELEuB8AzNM/VDIZmxpLgq4VTWp6IUy8lNf1U7jDFOiQ7
D1QOmsGir19b6TSP8TwBcKcpxrK9HL2qmS+UQm6ckgIwLM8xbYSratC2lJjRbi002a1nEjgIdnhB
ErctK1hBUZKzlMRYEvtGgU+lJ8CHxPKadMujWhzsQAs5EU523wbyMI+9f83TgXMeFtOLT04EfDxc
r6sDc4ittS5zH5gKIlT1vDdL159zbl4ThMzcWfODrBmWT8LxbtbCipsQSIDdMctPmJVpWlb0anuj
CfZoaQpovMAEyz0gtJgUy3Foy+LC3h/tZ5mUW3se3qqJ+chsEyqT9qVhvuOPd35E6eGqh87viQdM
GNj0tVtcrGSwWfX764S87BzMw7jRQdVcOZndx0tEbgD3G6P1DAheUr1Q1jmojeSdmcLpgsPX0Lsf
2mPt48aYOyiGaCIuQpEzNc4o8ar4p2XjQw9oGR9haz/OU8HWYBz/xB76A2fRzyrxgrX5A4XHgCWy
iOtdEyXKJsiPUebhD4sQV3UyvvRBweZZm6fWowIeVmZA0cMJscrE2y0TtlU3sq+cbGZuxuGqVHcY
p9zcTa18+CocuZIbU0gYE81yUnkR0y5AQTCII5pU+WRJEnybnsCsns9zyF11Ewo5bl5itM9s6ujG
dlGGW/E9IKH62sId3VseIXQFbF9UHiFdQsR4YMjQjQ9af/fiKL9kS0k0kyvvQtldZy26k6/1o6jw
gJV5LLde4/dnlY7UQl1MfEFc9c7dMjAfrNfN/+v3vn4Z1v8a/Q/Kzmu5cW27ov/id1Qhh1cwgVGi
SImUXlCKyDnj6z0gu8rnsOWW/XC7+rZON0FgY4e15hxztJClaeVAsTqZyNnY/JxSh6OjGSLohRw6
k16GS9UtkrXSD+I2mH7w/Ts5pc2fWgCsir4mB3tvlkv12NaTpW+caG+2vgkI36V5fWxBVdjKGbPQ
GlfzfXo1X9p3ayfRLvQvkrAEAUlhN5mrTxwX1GPBQFAX3dEc9u6rEpKqcMS/bqElJHWSssoASYds
SVt69tplvgod0cGBu9Df+YO77KTzV5HRg7IleDZ5ko9BdRifDZzaERHaM5AiIBspXz8au2A57gVx
KThPmKyykCK3Pd7BorPOtAjFN2MtH0IoKafoTTeWagbM0xZXYCzJ4vnIzxGFtmJv5HetP9eP3pOa
OFUBfGbPhADDhkhreHtIrKSKPAdbkeeNt4xDuyFRnmqiTdmaYWaZsIM4McTLcEfuC1IY+aF4y0S7
cZJ4bxrkhL3z1RHnLZXHqMbISKC43X0Ua4QlNa3IV9gZ/YGErxze6wbCUHROTuy61XQ9SAsRuSJz
xxEPSbNOn8In4QUpAaUkbA+LbNVoC+VJxZYH7sBW+tnof9Z75RE/IEPVgRqjGo5HM9FutwXYuyWg
ifClfU1aWzn6c/OeLzfM1HfC2C55v2mv/rl5knC4zZDa7omEAXcynFjVkBCtOHFKC+Qi7YEY0XxG
ogq92vRRzOaoSYRzKMBktPt2AYrErQ/jHSmsIfg3+jk0fChX2rE2g79VbcZT52B/yZY0e4RwQXdr
C5+OZzNs0l3yJN1p53RyaB8b2QG95u5VmHV2C2eEPsRJPBpneYC6tAqFNegHtpfXZoM3YKQ2HM6E
XbI19xSOOUiew3XcTyPA48QxON6Fhl27TD/LffEsHPtNjEJ/lazHhbp9RDi5AGLKl7ngTERQQzX5
vWLL+4rt/iAepA9IJAiRSfGYR3cEP9Yv2CEuTMCJss7yhRSs8O+jxKhZVA/W2kd8Xc0gDiW2qKzD
R1OcNZxk+41BkZlXdd6ci2V64ByOlmAgQmTjP8WTrhpaElggOjzzaifb4cY79Y/CKjzAmlhDSEnv
tWCtgy705hfpKN+7a/amwOfTS01yyGe5TWZMgxXFEmqrS09l3bGrZ/K9r+XWpQx4aZbqXHgIbFyQ
/I3agbWJmsQ/9K/xptwb9/nqtQdMtFNW+QJVbjE35/0lesEQcjKOaFyyq2pn1KJhv0bLAJqtOau/
wi+gMYgn8JYjQjyIyn3tSFuKPt0LU5nyRp9vEtSjAF9R/Y6R5R0UbgxKTSc9WW9Efxcv2aMwo2WS
r9RzvTU75A6O9Fa9iNGCRqu1EPbFWpyMurY162fmtVibJ0z+AL3tbF6umrvkNDl6kOKOwLeiUwxt
50ytKKx5pJSDxLO6lN+ra/jq0qZaGCvtOGKav5B3aZ44J45fIE3hEic78aQcraNPjH1lu/id58KB
O8RhPdxEpl29Ceq8XrHdIPJr1ukbf5Pd6dduaby4u3LrrVIn/6qWvjsL32DCDFD8ki2wWTaeqL9I
mxFtN3Po020b4yEmksgOlqRgxI/U7a8iOMq7EK4fmyacNk7CBIR5BjXQlyfuVfS6BOXR9flAxzkM
GGAOHdIaZQYPqzzjWShYaxg0MnIwG8Yo0keS7DAAu8qaO2/nT/6rYOA1mlXvnFj7Bdg41Ik0Y2He
LipHuvdRH0NvnpPzuAtKHjaDKZWAN8yUSftgm3f5kUgtM5uDZUmDrdCtDGBVFXiUmb6oNu6jms9U
qGblA4LIfrwXTjJ9x4fwET23QCkYyDCA64W0H4D62lhEqYrPmHXfvYO5z8M5DJVFvRNO/b21G+8E
mqjsGPbWztP27mdnzsKdsOSUiA9DObMiAvFMr9rZuDeevRNLwrOxVj6EXeXw/oUc6ikYJPjRZr5T
PoGgAZKBUnQm3lkLzAwz/1n/8rbIxD2ar7b8LFHo7wgFslt6pI50sDw7WNHItTaVh05hhgBYVMhE
WZinMpmXX6K3EDbhi8gjfZDW0l3RvIa75OIytNmDo1fubPJ7ghkymWzO/8lqyB2T+NkpmA/FbqWu
K4JR18mwDL+s+kkgu2qukYBQE/XEtUy2kbmnwf3Ar8WPmudkXQH/x0hc2gbjfC3sacGish7mCmIZ
GiDOePTTlUjY68Kb190M9APS7KMy2PKyfrL2krjKt5ggNcMuVv1OXxESe5buhGu0gNdFW/U++PT2
YTY3P0Qc58yp94Nko11o5kayQifMJkh9Tx1w5GiS+YrFY1sT7jCT01m/RebrL7JD+mxd2aNLuwJQ
uzGjDSi8UudHjgv7+RB1tnwfqXbpwuER7frNEtHpITDely7Twlw46ievPer9ZtzG82pFQD0GoFWx
9+z2Lb3I5+Ga0EZ5o/Tjb8xtekjURfXsP+XDonrnlQNXWW+VN+GBu7skLc6fc8MMGAnsDopZUM2D
c+Q7lnUMO5uQPpk2Wk1Zk6fEO20rFzHYANDt11q0A9LikLyLSONaOySgWibef1v/cEGe9HMSGMQt
fARj337VouNS+yJCJFmlTxWCwVn7KDyTJYcLDsBdcmduA4V+0yIdHuJtnG5dBygKsoGd76hvqnVs
7hAmZv0wI1373V0rwsyCNP0QalDDltWjgAODJDMXA42dcPO2GBQHiGW0n53uTmt2ur/CjUEo8FfG
2A5sTbONPT157diw3AtABucIibWn8tghk39L0VwuSPTs74Wlh6QGZa2BMtlWswUvZrrKV6aT1E5J
LhWh4/dJvgYw7oszGlbIH5ptXJMHaw/pRn7gvzcEO8Vt0C6Gh77dGtFy0lYSKIhnkmhKf6mkS1Pb
cGYP9CM7hTB71NU9EeKVeeYgKTR7Nmz5Z/lQW6RAOi7b0BfCOKQjExTyJzl4pCiYPlR3wV2Kp3LT
FQvv1FzAu0U0XjTmKIxDc2NtsnHJ30WDnIiZ96Td9Qo+lSWnYpQBoCWzQxFtKM6xnUOFFBy8V/NF
3jNJxJ/hsX0xqN057UJ5yXbF2t802/pZfcjB4dARRlN6UjLfJhcHDxTASxzk+aIwHOulTlYmiqJk
C0x4SO9SY44F0Ic7deeNp+wjf8mBLOLeRPNgsjX/9DTC0mxiVqVVon7iLRuueBexYcXQS1CAalgY
gYfa9dK4KwmU3lAmPaeg6LbViW6newHMAJPmK9vpp+wKaNR1zLPH9muTPuFBnSnQg/Dm7XNtnvOw
sI7os4KXlafEYDsWEB1QoMziR/Zxdfrq+XZGaXTfU9e7cJ2YQzEPsHxtoikF1TYf6Li5+UVrj8J9
csIpA8yJ7Tjd6xCp6Btiz/GTha3AGLH12ErYprsVL+hWThWnjo1Aeii99oPpVAimqSuOM+1IZhHd
tqdh6bJHfWPgC4BVNuxbMfzMKZinL0ExLz+bXQXndIFhBOXzgCD/iYQQYeM67FvmyTHaKuUcLNgm
XhKiuzd3OV4wk13wzNj7d+wcvBfemZj4hA3BcKgaa9HOTwTg5OFy8ttGKNgXpXWGAouaTtI22sEg
2nNLXZ06heq4OPjyJbxHOp75ifYvVFgmLHZU4RxjSbqNSEZ/ciW41h/Pwkvev4jZEexjcaXq7Alr
iMysPiskCgip2Z715blXi5X50OQLF9LDkWjmgL0PXIIPHgarasQ2ngPNWraFfXLuH4mRb18sY15u
VN+myv4xaLZ2xtBCd1JS5+N9SctvCZvZ4TG6Dy6Soo71buuz8ZOXFIJN2QEgwsSCcnypbpKjt0Jk
azJ/buJ1vMteW9P2tvHZOwBNJgKquMCpCz8pBDyob/RnOIiyYQX3xeS3Q7HskcDL0Aju0wcuW7oX
X8SjcqaYwcfijuKM8IzXp0WRjJx9m815uMI2fqF2x0Eh/qzcLQKSqct+JjIFyI+wQVFVH8wLht23
8Kt0gPGZayht7+7OxKzpcuZjj2xne+sBLyN1vXzXkUo10+bVwv8g7ZXjtkgWoo1K5lpuQvBHNuOl
uVIqYL1urpQ+gH2UGFvm8ty7Ux+E52QpvovDEtpnxat6HzEfIvzkltevkH/U9/KLVYvI8nqcAXrp
1n47Vxbuu7utLl65DRHzrqE0zo1Ngs3Nnxet3ZhrcVk8WzozEW8oN/sLCb1APOMGH4iBVmLu9ktt
ZR3LY/2ImPMCFi7D/4jwk3cVRehy2Pmv7KrDL2Y/CFQTK/BtoMDn2Z9tjspyybYJfTarfH1pjr6y
iz+0K6PzIXglxNex3HkfzAmfPEj4Cz/oLSC6sMYnnwLmAqTMjNn4RdiJDqRjZWENdjCf8py3tE7m
/p5hRbptuAbzggX+XjpNk80kEuMMZ6yl+3w6xBKtma6o53mH4VG6XkGUTxjpKdDTxnPOwli8xGjZ
Z/1SPTBweEj+Ud76n9hfzQfgk8FXeG7fWQSEk7RMn9PzkKxIntaP7qpfGyfmKF4K44Ou207ZDZsQ
o/Az9C4iVccT/1j/TKh9M65VUi5h6YUzf82O2P1EOc5xHe1t+Ak+JWFnRJIJVqs99ioy2Q6eZ/fY
LfYhHphzdshekaNbu6m+KdD1WbgP3snnfbLdS/zJGG6vbKFh1xQz8RiQbz2XmXKwnNm0u6oLGc7P
1YXp0X8QtxgJ7otld+HsCkFrJy2N7To6igvjWvK2FQhKsyWTJ5Ol9sze+rF96Ry6MZf8EYGaMB/Q
kW6AY2G3u3JgdwO7gmMLq2ReLUVafjT7nqwNo+mtPBYCZZlZhCgsnXdn8zr0W2veHtz3rr8QfiYk
K02EdcPZ0kbV7xiHiNI/rw0OHw5xJOFKtvg8vUD9oei2+Ze71GRnJGmdHUCzFEn/XPEfZittOxzy
O2ZBNIfWZuBiyxXAr02/4g6IO2VR0RB8xGPs2xH1oPQJAn5GXYiFkubWYdo+4yV8S9mW+Yt+IX4U
5iqqFkzgF0IN0km4YOeOsc9fqyt2CpmDp3QUHgNt5mk1hOOW9BgDEXRnxQBwaM1svn8X9USTAPWx
5tUohnPQY8UM8T6GphcP0A2RYFE3UmgIpGCLV9YXo23w/ecRIixCNQuGihVtK6mFzlSyjuN5cudB
iGFKGeOrECvEY9ca31uvgHyJWspvPTPa4Dik4xfiLgnYe6FSRiHaNfeRGBKakXI9ft5idR54Gbrp
lxDZDeRVYtJT+PjI4KqdKvVsl/rsv3/pzXLfqLm+ioga2fQdYONaZUMJGbfYWJ/WZ1ZZ7c4SGhP8
aZZRhEWfsCCdkZPK9y/6+EhAk7eiuUARE4FxvqjLgO2Db14QWZaOn7MxR/eIBZHCs4r3FCUHJdqB
TDQtPEPV9qhYdLkHqDaSsD6Xh06VP+RIJLUu5DCnm0eX77sJCtp/EF7nWcGZyxU4f1u4uwtv+FRy
d+/W7pRiBp1Qba6hLle8KiL+Yx5Eo8oOeuXEhnjL8tgfjaohWg6rBZUZGmdu/qRWl2GKZJh+H5g9
CNSg+hDC8GzF+ansq4eapHbmSHUGt/CVYHFKqMNlyAVlVauiQ2V9KQ3GfTR4Ti7IB4WDp9W6D6mk
ngyXw5EhA2bUB04speLIsXt0ae4sutp8yptRI1gQNZDbj4/dKN/xONjAZKpLnSj/gDDk20ZLWIfY
v5uyJmws18fRRyCdUu6qtK/WDS4r5pk4XhMRzKTVO504+IdSwHSCGWMgnq5ZtSKk3kCdupiVsTdj
q9+2KZtMq6UYWIAJloRRXVmWTLIWKRlkpLg2UYv93JNc/KOXsdG+1A7ho+Dy1kVTOHzMdqERCczz
1ENY+JyGJfO/IEb/O7nmj8xRE/GSoemWijuTD70BuuiQY9NWMEunU+FDZBaYgpb1AprpukqI006K
VamGm5wcMhAVw+N//A9h6P+Ck/n+dEsizlGnQ6Te8F2MXuuJhjJKR4y6LxfGvVh5lA5CqhjCJFCC
5km1S8Qr/ffPlcAO3YBlZMRUimGZGs0tVZ7AM//g2IiVnvdyL5V0WhLXLnGKlfoqMLp7CIFTzQQ1
fVLuseHtdQs9J+1kTraZsiZhbfPLpUzf8V/gIu6BJBskUZBvzxXdPAGyW8QBeWjpuCJYhLAQwEII
n35mooq8I7Qipz85AWEYvj3ds/ZRcwvygSdArjf8MhyMH65FltCiKqaqydbttWiBK8lCFtArL4i9
T0MW+AkrAHnx1ceL5gqm+suTUH4agDIWDwOLiair+s2TiOjYjXkulI6eUu4zuuTRUDR0kuy0ALch
3uT2G1L9kucuwBjCmXCiFj1be+QAuExi8j0BXAPJs0WstNBZ2eurGn/JjZbYbnFcleWTiQYkH1Cm
ggNFddLQAi8gR3AgQhy2CMz6+PeH+tMzlRXFwCJrTtSrm3ENbzFnVfIqx0xYCHXwMLZedL+8PN+D
9HbkKDLvjibC3zIM+d+DuMfpPNQw95221M6waY5tYmw74iy9mjcmpwQLN/o45i04BovfdOa6D7U9
/g8ykbr4qPuMqLjK77udq5o7nv0qN9VPq56YJflLXJT7cQCgkevFSqzce7Hxv7IyKZd/v1nyH/Qs
3gBF1jVZtEzJktRpiPzjZbQ0FT62rHAcsNiaekYGrUBH40SrZUh4pmMZJE5iKOse2pM4lZXN5Xfa
ktQhcIwgjOj9p2fJn2ZUPlYTc0EB0GuPnXfvJmb5yzvy49yhqDTuJuaYrH///B+Xq1SWnhkBl8vI
mjUSVBsMV7Nxwk5JSfsY0VKfPP0vvbYNFWqXHgI4ajJ2bIr1b9fy09tDnLIpqijqEYbeDAEPYYkk
mEPpRBrdE6OIhvlEGxl8akIFcQCexvtUt7TYPdoYnZ98/P3Z/fj6EqktqyKcN52BePPs8Jv81xjs
ERTNS0mmyNwGiESHR7MJQ1KMM7ua3jx8WQR5TZQYpZVPoUldacLJ9NjksLH3n+BMedKI/Wc18Nba
iCi4evs8zmH3xJyyrRp7/3BuffcNTsQWGyUF05BwQChL9YSh+vsXk36+s6ZOlIQiq+Yf8xIaVAaQ
WDoV4X8NJXZdwRWIam3Zg5qpQ7TEo2TBwubUBPnl75/+J/dMBgYvT8QzEeCecrMmqCS1NWrCmjBM
nB6B0kQ30k1tu3AlecZjqKUUSLr6l+/806ylihCTVPg+kOxucHJR36TtQGqvM/Y8SwQ3L7qZvfz9
m/32GTffLNBqGZ8oAxaR337UAXmayS+T749jkpdBUizeC5rct2PSCmG1yDUvxZSz09ECGJhFLAI9
aHGnx/4bE0SMsVY0e/wyR0xNNOPRD8fxLnaLbVC2+1bEH2rK0rwbYrpUBhUDf/BfArI26goFcKsw
khthePRz1uZhAkZ5xkMeuG8TcMx0UWn8/cZJ06v879leEUXNVEzmHgvJ/s2aomp5owjAghwPcbpd
s4zbapwsZERQszDhNSP77RF3Ny0HcDeeUNA1ydn65lY6//ulEHn/55UYpsVmVZMl43bSKXRDNIdc
KZwi/RI8mu2+TP3aqOHR6sOxL2sXuHs495Xt3z/3z90JqkkTYZ2hm7Jift+hf0y8lifVYxnFBQFQ
kMpl3smKm000YosfjUm3dH/bD00j/uae8/1MzcA4rynq7e7YqoJgHAb4xawF8CNQZrOVveZl+PT3
b/bj56iyKPGAmc3V6Zv/45vpnOEUqzQyx6R2M7rySoDTGxTuL3tN889tryIZ//icm80WNGXdRTiS
OSApasEiUwpn26IidL1HFiBlKn3FhzjIwPCHPfN2/qyG5NKFZ74+tYa2IRLVmjRXSkJ4pr6QFF9c
huyE4E8nXHE6mPwM8kGHgq1QAdw0HjUj1eqx3+diuoIfSqyFJqLohe7TWCaiCtc7ecmUbOFyzA+J
ay0qbzm2yywhn6JT6dBJrZHB8weZHxJ/5WfjOz5zYd1xoMQz2SGPpJefN++tSYKnEfkeB2L8YgBF
XjtjzvGUVpvX1+jVzGfJQCkB9hECet3V82yNDEk642PckIfx3CW6iHAVuo7Wq0cv979EmHjziIxs
UohNapijZCxLDV7/Ug7Hew7NxcqlwppZNMBbHbtNGCEeMEGBB+N49oK7v48U6YeFiQ2loTEZACVW
tNvdUhyPgsIxLXPCBCCA7HenNk6PSiefzNJ6oxpB2OIQHbHzXKwkvK8sXwXS1GH132WBthlS9YR5
/QrwmOyT/HEU4hdJB7MtK3VpZ7G8Ggefwk6hzwPReypbkv6AizczTImr3hU/ygp/tREdsbXRpVL9
p6yldUrm6kyx3uKuO2m1dRjr5iRHlFxbd6mGcK6FxDqUhb9QsRHWKn8hhLGukHZDeIuXhsdEVnd4
SY5y3Z6wzHnlRzika0WRPgZPWrmCcYAHE9lKSWB0Kq3yntZjwG13XbpYQUDWQbIoyhFxBZ4FQgrF
D1ntonllNMC3pY/vv9fquyoj+N5FbkEgtiAj56tja0P0rKPRFmxK8bUildftmdMk9arI6RqfxSYO
0v3oy/eept55EWwIv3wUxmyP2wXmju8/+l0EMj8fdzVMetn1hIc6rfZqY3xYGmEoqlle4GIT5dJa
eLfSe6xx2QNnUMaUi+HqlxHyw0LB7kGSKD5pqDKNm8nETaCWyuWAOhoMWeaVw6aGXDrTLeqQCcEq
QWJ9BFNQttiUyFlEHntU9TRBXaVzfrmWaTm/mUAV2VDBTViwPKzbIwpVlrbt8iRzwIEgT99EghBM
RrVkYaKXa3TCuBDeizMh74jCqt+lTDxVJcoa3zfVRdbmdBMJbiOAsP9lEZP+PHUonNBEXZclEyrm
7dxeekMrkFKTEkRnUA8WchOpLI0XxOXe1u3LZ9JYoBMa8pSuDWfLF7p104juL4vaBEe+vUXwbVnP
TFPjf7dnxXqIzM4dGvCyJlH2frLC/5cIi29uCKYOuw/7YZvGiBOVbE12NUEsk+dcbcmtC+IQR6P+
riXbGDsBZfn+Ht7fuM9cAfkTxhJZjWayhXLWJb1u1MnNbGO+S1CTfJLB1lKzcek2OrG/VMx/efh/
bqEVzkcKSAaN2oYs3+zDqoj8jghPFYTW5lDLFq338hUGFUz38lx06TluBqQ/yggsJnv9+4f/uYNW
p9VUMkBCk2Sh3ewzozbH3SSF2FFM2k34leb9MJyp1i0Dvdh1cvIwCoiH/v6hP4wpdu3grg2DjZEi
6jffOK+yrPHaJnayCMknWsI8ql5HvQH6Ed5pLjrpFI9c/5qExhEV9cffP/57C/jvt00VFb62LKmS
rmu3GzMviPNUjYvYGbVapbdIkJKpk/KGQYrS6l0Y68cWcwDtbdITUgG0RUd1omhVuxfNS9ko52b6
sRlEhAri5c97k4pJ9joMZFnswfhtyCriDSl/e1p/ThNcOIcONu2axuVPU9o/9j+FRt1abxIuHNO9
r+AGHs2PEBM+CMpfTgc/DQyFoh9h2jI7Ie3mo3ykwlNIVeREEVwDA4eHZ6wSjYwtdN5YxjhR1tbl
7w/mzw0zXw9iugLkfJpsbrddag5Yk9AslED881b+mg3SGSTDXMylx+9bHrnJQpWNX8bjn9tKVeRI
rojTZp0PvnkJtIoiRu0Stiw0zWaIW0dVo7uAWKu/fz3pp3uqiZS7FBKVua03RxO2XX0Q8G87Xqod
9ZYzfMaLRsGNpTJ7LgRlF6nyMhQJBoEtoFbMsqWC06oZ1gGiQCBVGhy40bgI7m8j64ftEveAQDWJ
tVAkR+fmlewFuU/DENtviQ9oDPyTovXMAe6uDojkap8lN0TkE8KIkn4batq00t6+j9PUZ2hAwlhp
bj6bBaS2oBxFjqUBl1Ax+lEBgbUgGhnzetata5huNgZNcA2QSIgpZ5UmUVpOvDsfE7zdte5ICEyw
/wbemhJGQPJOZoqE97hPIog1rAQeoRapSsFMkksilxEjKnmTLt0qfYhVTOT9RJD5ho7VuYqBHjcJ
PrF4crSdv1kGAtGFWge86Ps/B4hnwU4C+oSJnFIrOLiue6krbVMSh4NCR5xM8d7SN4mnhH0MkiN4
o66H8q0H7idkrQOIy5rJUvEK4HmZT8eAXwbc9JL+cWNNayrNSKal3g44Yj792FeZ6IZOeHFD9HK+
ttCHTVKiRisAorgakTEpJBJMUx+4cxZKXt3//SJ+fLmIHDAsyZIJ87yZSBK1YPPgZbGDpxNJFV9b
jKSzadS/HNp+qDcygi2dcy+Tuk6t79+TI243Jc2LNHY6haYT2kSzAdnBPF0V7YYt1BnmAXpwnk2t
aEe/kXel2+46c/ztQv7cqUwVeok2kUnxk7v/7wsZQxEbMWhWR6rgXjT8Mu/LVeW9Rslw1SYrZ1XF
b2WhkbtCKpj59v+/4dwFlQVdNYnYvZlFeQ10Mj6YzYbI/Zjud4m+LCndXyZr+c9DMkUwZkb6DJTv
5du3tq+iVBozZgw9osVgwfm34zxGnWWQOEM0ns6cFSq1E7S6ZXc1oxzyvN2iMZFLKOIRhgdODiTT
seWd2neBal0SmDky8dD2lH9bSQicfp+Gf5ptiKFQOeFbP5RlTL00Qfi1EcrOZiN09UbI81duJSm0
8m4Qf531f7xPsgLrDuyF+UfnJuYmGTrVL2fo7wSpAYkcEQ5E2RQkpImyJg7emvhNBfzSCeCqOnak
OlleKQKYvw8MY3oDbqcDHhRNXlVSCCe5WeesRgbw5BWRg8kYlw6gfxPwAwTKAmplgPYLk1RWV/c+
uwm2BEfLrFai+WyY6jlBW5N99h7WlSBpnYrtUsgCCWqaxOSRX1pLQtnea3vNcvdDLZ/NnmJGzmAQ
lfxVraMnwoJOCZGCVi/uckD1doVyUi2fS1NbFB7h3dgoXylVU4K0zqNUPCjQmnKL/EFZ/wwymu2+
mSiLTNZ3eIwfWgUETG6UW79RwFuISzr8c9cwAJ7qlzTgmMuwF1Gc9iJYS3nnMxzsSAtg7bx8/97Q
k8X3Xc4LKip+9haKv62q6o/P3qDCyvyHt+92a1+61VRSSFjZinKTAlsyo3bT0eScTy9E2XXog0i7
06Sm5ADzpnOnQ0s6h2X6GnrlO+nq61FUz0LALrPumLCLsjjB4rgf1bJjW2rNotJ/D98kC+RI4yNK
0Id7HF5OBossmjhTRqxPEUv6R8vgMnOtmrUKusdpLlYMfiRCwAcvlePWaXESZN5DXdHPMoRfloGf
NhiSqHKMxOBtTce4f8+K5DX3IcGgHHFryZb69IHAuI0YLiSveMzK4VXM0eq48dEiqerv417+YQmS
mAynTTPNWuV2vy9LvNUq9m1ndKUPcG1XYP9PhuQvCis9hflLIymO4gyf+mQs0xDu+FcxM3aZq7ya
bX1KC4B6Zk7XL58qVauqR0Ahu+lyCpOzRas++WW8/uWafxg51LQknf0++7E/jt0ttNW+9DJCpUIU
bUa6LhrqO0l3KqN0PeZE7XXGUvFxaKHSHFIuDh2J3YnNKa5RRxg+1hn/LjbG97BXr4kpfoyw4ELz
UUqG16gSfzlT/fh4JYm2JL0YznS3q68qWGFQmlXmYKc7FHpXIhp68up8K4rB0WOzlcb9YggJaDa1
X3OFfthY89lT5VmWNIu5+t9jiymvqyu1YGwRnjKTGc1Sr+54a1ZaNteE8ISzfuOP4kceix/UqZcQ
21ZEcR40uTlhzbej2kTGDHxaEdP935/kT4ddLo7jjMIejJPbzaybuKUKcJ4nOdbZFdzYchi1a6gx
XXq+YXM+3YkptSVvSuj0rI3ae0+/XMEP5yqejGgpps4By7zdBuaGGtQJKeBOMbSn6fl0uuV4FRDz
+qpa7UkUo6cs0Xd9ZB4C/GToPLJQuYbV+FEb3lFI1esUUE+a2wZP8S9v5w/LsaSgqrEUlTXpj+58
C98yHalDo4RuOFdnn5pWnOOKARR4xdFs0t+awT8NFoWYLVmTZCQltxMRI8PNiIVPHaoDy9JDDQ/P
xIa8Sjimfwr9gT/sf3mdp2d8s/LSrxc1RaEDrcrWNEP94+Cej11fEuqWTo7lC8mLyKx1EiT2xHb9
Vvg2fnra//ysm/FmCWEUqupUKLPgY1UByZ+hBKmLE44UvBY9yYGBiaxRVVa+WBzGPDMw4Zhbc7B4
afU5lvXzRPRNVIMA38Eu82EtZuoFUH1CJ590EnBL8bjKpSYAwyOuKyE/Y4n1QegrNcVaKBJbY5s3
5fmbfIxEM6H9CJsv/1RTyRkU9oVaC3YlHNeVL62L1FikWXs3BB+ebCysKkVJZ2xMPNiUXOQ+c+ps
WImFtc3L9kC088IQhlU5VgehK84RAJ9GwGqKATRu90k7rJUGl1rRfIVhfW4rrtJLD30KwYQczpMW
0ymRLSKNMkzas8AAYRP3o52/mWs/4niWqRbMF1e8EmXzHFW6U4IsEwZlmAHStvp5KxKSo0CkWRb4
0b4JlxZfZamiksSNp250NEFG6BXLpEcpLSavOdIsKosVOVj1dvSGGBZqyjqiFyT5ZIxA8AIrVRll
oEhesOENxglKq2UVeh3CzbqDTQcoqhtCAiKa6KFJ2CQqdMYnfH7MPzFR95ElwkogR7Y3/BVkISTj
VLBtQhiuboHOOrSUVUoskCnkRzB6eHQY9aOZHkGdz5Wc/Zgh9usqZSnUoMZF+IVbsoOs6NPCHmQE
1dl0za1mlp9tkB29Mj0KVY2WwkXzpGJpz94rU7rIMb7FNMqewn4Ny9A2dHC3NA4uBnAk4om3FpBi
y3d8jX8rcvcioVYN4ADF15a1sJ6GRK8XR2swtqY+YCLlIqd5AEj6Cn3rSongHrr+rguaa2Z4/Txt
htXfp8sf3x/JMCQmBwXZys2BVS+qgmRwJiS5cuelzozsd/dDTuIFKiF10BfNaG35ir/Mgz9tUqh/
cHpFTIFW6eZjNX+AoeINuMho/0iidUijhHp++stM9ONypLHDpMNJyRnwzb+nIhVxEPB6K3UIWXWa
rsETBQk+wa1LNSVDTgd00z9apbwPiMUppN93Cj/N+Cyqhs49pgp7e3C08qRI8k6jo4CHIy5QnDbo
3ztB3/HHB4QCHPpM2/XGByb/hR+geAWJuBNLAMkmxceGQJ66Lu8jmUgtU9+6iUwHSwOW7BJE00HO
tBMp5RWsXMeL04/Mqx8a39vAFd9aQwtMgbSpVitxKKRU8z2CQgi9XyddMx8y/aw0YOCi/yTtzJYb
x7Is+ytp8Y4szINZZT4QAMGZIqn5BSaXS5jnGV/fC4roighP74gy6xd3URQJEri499xz9lmb6bKb
lhphKthyDa00nJZOJ3F6U/J5k88Y7oSGLVnGKQtFhPzf5SZBmNPTgI+vF3610bUqL7VZoGFXaRoQ
2/ltuZoFZDD6v8bEMWP9ka1UkulAGybwWfGlhrcEuZdI5NUXBoQLS8UuZN5Q4Og5UhCRqOnjo0mQ
ildBDE6BLFSTGa0jx31AlgGMowRCOPUjD8sPXAgQqLdp+UEjFWBSETb32IPlRxgxBNiPZq16X44D
3sJo/o2yDcA7WHRoS3AoqD0avb5rRJoo0zpYdSM9tn38OCcl9I1sEYnT8xn5HGDBCv71Pfiz9VJX
2KJb6N0Yqss9+of1MhIbLcuTPod+SI1JfsA6fT8NopdI2NX8fx3qxy1aX8IbLkA+bkIDkmIOXzgn
xw4m0R5a4W++1k+jZJ19FboU5Ghs5/78vcRKLotKrfleyaYJcdPD0zUci/USt8fS9CIF2IvRyQ5u
+G++5s+iHrI0pKQItdiH/RAi6zWygjxlehkp+0JAzzJaXtr2ZITWXiq5vjz+6xP78yNqZPIXY9P/
yDYAp0bdAsdwU8c1DWD1PVSZN8mfnoq0/mhZQ6A6uX99yK+p48c4a9HHkutErWz8KP6ZmxKqPw4K
m3hMQ1vF5LBH40izpYXRqFiv5la/NbCZ8IIb0ptp3lcJFMd6Ikaoh6XUV9Bj3l7w+t43NLvSZ5q1
RKTR7FkY9K40oYA6gfOIkWn7BNEbiS6fprh5q5eGbs/17AV+2dqGyf020JWG1wC57X0PR9fhXtlH
EXwpireNLfm3OqUxroUJl1nKpsjkh9Gq7vD/nVY+mVgEzU7YhtCELSFxZPwTyM0OdB0v3edVAzQJ
ASAmYYXN7jO34fi/xCbUCQ043l+f1Z+OWsasQimI0jQa1D+P2mH08UoLrWwzVOVHOj1a0EYSf96C
rzvhfd12Tky/4/x3icyfDSB4QCQySeiq/7EzaHphCktZzzYQqj/imctnzc3blLZv2aLBwJ39Avfn
/q+/7M9WfypPKN7F5Z+v6PoPM49o1QmCZMiHCUtIAa7GttBpLUt/XWi72JTOaVHdL/HJXx/3ZzPe
H4774/45ntW0LzQxo7F59MyUMRabzWmQpae66E9/fSzrJxlqXIh1RGJsS5kVfkiVt4OJoQemTBsl
j6/j2A9OhGw9IBsr12mLjUv5qWHmRvVp9iYxpJfdhJlB3lDiQvt+Y6y0ZqME39MC+pGuj+c4UC6w
KsfMB3CqpIj8BOl7oNOL1ajA8nztJUYj6coysrwR270GxmAYA87R5oe2A2kyJzfmRti9kKfWYb4l
pqUtmm6Thm5tnNuevppLdDMWsX2i7c46JQXdSJXAfkMCf71i50XCuCDWF/J7bDYaWkLIO/uShyU2
Hndtg5sexpBIqdxcG176WR0wgWPbI7Wah9zr5OsBJOcB+CWeJizBLYyJxA5kGMKJMl7UNNwtcXNV
K08mEfHYMDawVHCDcHxSgxkbrPY+LroTdg+layTCfkw0dwA/GwnhpzDXk6uF7Q6P2fak1SFuUTS/
4tD7N0vMz24aazGgpvDA3fqjqDNNywbdZUlevWR3VShPPTiKVlSftFLbU/B9arEo+5uZXv7Z4LXQ
ZNANYVAq/nE8sb8M8C1kgtBT4yQDvEd268uO1NgVJNxocYeSlhJcE1kb3Y+xNMz80xjF8SaIs1vd
UdYsZcq+Ga4dcvyZ++UzenvMrfp5QUske1i88BI6gOpgs9y0pwVY0qBB/PV98ZNOAZUeC3QeMtMN
ucof7otAmFI0lSnMIx87+Vyiw10k4z3W0knN+Fb4b5WriKY+YYK/ngghZnuWhTB7KsiQBzQiClbr
9R2zcJvfcNVDv0Wrk4drAZ248Nux9Egfe2Xt6wrw+BLiZStgQJGKizW0iO9r1Iebv/5S/+n4DfoR
0YC0BFMm6Z9lxPxhRrP0ycxaWUk3oxy7FUl1UGrmfVtgZVHL41qy/NIpMtDhmSzdh/AV2MPntPcG
eIO0eeJFCdsAqJVmaP7NPPQzIQaibUpHS5Rg/EdiNhi1ufR7JtvSDA9dlL4JaXUJCxqjNZVG5BaP
kxqOd6ON98Afz+HYHjVKX6veZ+fZNsbjsM7C/KNNuFBQ6pG5ZR8TbgXGwFt0ubnHtAa1jyp8/s05
FX8yg6KNQCqAwI3Czo9VTTH2A520UYY+u8ZIKaHfr5uYNnxxh/MzGhHO7jgX0XYId9YAeqCIk/lo
ibAbhvC7OFXymQIa1e0UYpDiL/6cXYXqTZregpnbZUq/4Q+Zu0PenqGjwj3BWdEqyXHkOneLFvWC
E8NVxbeTm22COq6Z0ZXJCkBlXhibNLFU3HZz9lKmsitkHHKUkLzwUvmCmxLuAKgB6UtJUPT9wjX1
P+hTvD41lRKiNbQEV6xKlKeCcjW16ClHhrRSOlVaDSWxkimYh8R6NwamYD3uvgea6Pga0UzebxCy
OZX+CrH0I/CD3RjAfgpizQmU4rKsJ73xgA3m6xIUtqny1NT1vdR132VqfdTNn/pIlqj+88aK2N6H
xPzD0G+tsqVAHu6h1vdOEA2fR19UTharQaDGiUe2kJb0usIyxTIu2CGzfYQIyBTbw/wq282cLtzR
SXzNi+n9b8bCz4YCgjRFRLTCpvbHqtpEMSFtWiXbjHGRgoVUVuB9r1nQjB77Oc5PZF16VcDEc5m/
6LNJMulvlCU/CVpoTzTRmWvLiv5jghe766rKlgDNKrh8Q1o+6gaI4d6qODfISTfWVLkzfaSrCNby
393FP5n9SZVQ0yGNS4T4Y/Y9p8beDVmUb5IOE8kyjzdqAcPMAHTvKBXtVQXNSAdTu2ncA+vMD4GH
Nhu/LPB9DlvTk/P45HeVvFWmxQKwt4AQ4sslatu+G/0jtEwHw6T7yMQ4lNjCI6ohJqzrX1ex//pT
k2fz7//m8XtRYrwahO0PD//tfRSnt+yj+e/lVf/zV//+80Ne9NubOm/t258euDlymOnSfdTT9aPp
0vbrcMFHsfzl//bJf3x8vcv9VH7865e375w5IMJ0K7+3v/z21Pb7v35h3jEJxP/rj0f47enlK/zr
l23+PXrLyUL9+nZ/eM3HW9P+6xeaEP9pUJMmGWQtHSC04P3yj+Hj16fMfy6CQBVxoEnf59dTeVG3
4b9+UaV/GtRYRBHxnqTq9FP98o+m6JanFOOfBk/QD0mhm8FomL/830939+su7dfzzfn47fE/8i67
K6K8bXg1mzaWpj9t59hzsF3VLTR6X5vXPy9dncweeQ6RsAOXntXOS9lb080UZWeMIDAQA5KEjbVx
QoUf4QU2IqEnUtUmKbukaiw7yohpW4qoMRSjRXud6zvwrVCrdJh79RsxIdSYRP6mG+XkkJu+1EQG
uz4hTU4BbU15dkkHm+1+0SvipEbFOc6KAMJZKB4aIXLnQqBFMm+abTs+tx10JDEhM94pPemKYBeZ
SI2SrPJXaNCJUbPiYKU5XoRTf+hJra7FgjoHDW9UzXUZh9Ac8EkVf5tkWvkFdQS6N7K/BKFvl213
FeqlB1clD4OmwvEzTSJHZSFnwfvAlztab0Ifax3jtRDGcD1lEuKkOt1XdH3xJ5VXBIOHeyyalF4q
jsgu6xoITKzm31lVX+I0sw2MksGjl5/9E7uytQZqdN8VMXZPamI5WBHAncsMb2IqsXWBnDEYY07x
qAO5krTNgMVzag1wQTQWlaLMtmL/FnbWR0LzeCUbhyxNvD6XzmKAgL7SZ7zUh+pRq3KnLJMN91N4
xJu+Palxd6g7CtJRFN5lNXZ9cgE1RQ3bc6jqtFgkeoVnn3gTblkoBeuoUeGuZ1Sx27zbmaHkTnJu
nSx/FC9LIaA9o7sNnoYRnAwNiImDIve9IwjcDeR6lKoFJGNFoBqAl2SzcZ2iElOvTNXPVXpJ4qWn
g1lIT9IBn20juGvS1thmrXAVFEhwVZF81yu0ov2Mf5+lAXSNhSGgUTq7Fj0YkFCSgCNFMXSgyofe
YygXHLvw4tBj0enL9N0vrHQXG6Wn5wAqpGGQncYQmk1kgoHIfRczBeUShmnHpYN6Ek1Bvu91PnRe
kYh8LMZCh9k1XVsF1w+lGJqtb0io2fTyII01JRXMvQSlou4EElXWMCmexCE45Uzrboeq2m1F/TYk
RfkEkWRqSE6mQecQHmChINJv3KOGs/MWvtUc0sNpwEk1VXhAuOXgVBI9JmVxa2ZYsf4YDFu5Ab6R
Go2NiETf0Bku21KSV2v4GEigaZjGj2YXZipFm3A+6dqrMajjfcdKYflAS+dAnrYxaCizE7CKkgW0
U8CtsqI6s/YRV+WlSQq1qm20BgepSNb0NwPXydLBGcQsPJA+fItm/alrsOET4GsaVvdKhvQcT4qP
bJd1EM31VTAD7UDAaQw4DyVxCBcxTul964Fp9PgPBFG8HRZn3rmXPUk1sPBtg28CqKCkwYfGmrN3
IUlO6HAnLx/rjcz1dmUyzRj+TLRa1xomJex+6LZecqamJFG1kWLdHScV45dhWjom9bspF8NNoRba
qgfju6ZNbYAVDZatfY6nak/UEG5SXFw7c37P4bw7UacfwTTjIzWW5XoI2kundR+JGFh4dLbqYnDl
GBq+877RQUcj35zqhnqtjgqnS8VCYNXn6E1mBcRUe5Dl5hRIIoCpCfg4WWRUpmsxw+bT8E2HJiL8
LEomIOyHTFcy5w0pq6OgyGCh9TJkL9btJOQVq1IqBIhRcMa64UDv1rQd83ETB3QnC4EO9zQntM+N
ye7ZYK3AP6FFUo5qytSOBQJ2NHHo9JJyFUvjRfM7fxVk2X4QnlLA3OusS54EVcZpKgp7exqmHGis
ehGsil2CMgXPCR3s1liCgW2JmEO9uMct4DlEkOTmUl86s9yb3lhXb0Eln/ooHNyeIhXtecam6bEY
DTHJrIfoA3eEAcOKfEkemvdZL9CXI7TAMCEVBlE2AMymW3rurmOUzbQsY3Ur1e1AjA/gt8srJxlj
eJZ05FvmZyBFPrF391C2mXrRog8TjzJPBy9D+aNyY2HUvBhMyJxlq2bWn60yPhZiehVG8dqK1XfV
BA0W9RnQs4G+85QlL5q6doeQTBKbtSmJ5S4oaaxG8dC7pklpN+y8ACzD0mzmlOJpaKLy3EnGQx5K
ALkl4L1zGQq45r7kohphWShgiGIJ8Lzmt7GKS2+Wwg9lLsZDbHxKc7AQU7e5gIWrqSvbCfehPJa6
i6GkaJHms+LH81X1mUPlxHe7sZM5C/EEIY8UYdVEhRcN2vmrX10zgA2IKe3XMzoRt4GeHKjkokfj
FgzQ5ARRPKPCRqGpgd2jq539PkKOUJyrQ2POb3SgQl8rE0JbcThZpbYNSirOWjmW12yMFp166qkq
s4Hui9Q+gWPWVX4ZZJDyWSOyH7SgeeU1MqhGLD9o9xQPdSIz+0dQ6WW9e9OxutxNGs0AmRwfKx88
q2/Knad12LinANji1m/W1CsmsrdWgTft8G1WtBPYG+FR0QHKqNa3nqKk21am5hmxXK61bLGxKPI7
QdN3tGsVO1KK35O++xZPUH0aNaZS3ebTnkkJgInCOp6FWJdqtymm1iz4YumoHUtFN0uDM7XVvZgQ
4giZ3ruaMrulFEGpCvHwlfP5HiiO4HZteldmrIXC1OhruRB92Cn3OK8shjRMZ205xseaOkqsC/p2
rDMsjVE92PRgYC0Qt5kzSp8y2VXPLPWjAcQx6AzdmSR2j3NbrpKMBbraYC45bRIFh7m81Im+UMB5
MWEiqhYcDNPWPJPKnm1pem7qIHNa6FMxxjBHDV5uRvy0nwwRGD3u2vLcqycs1aet0ctvPm2NbGs7
4xj0aNPURpA8zUgsW1Tb71KgjYcqw/pASylYkAI6gq+qrJKkev19NLpiXUgLR7F6bUt0BknDMhIg
PHFbwE1Fm94i1FEOs6EpsSMshewpjKjCGz0U7Ckt12GPnd0ojszZJX6LsjB/ixoawiRS3SSAdVZ3
+nelSH2UWwmYXBkRv617q34s70Rf8AqTch4+9SzypaSuTWpjqxi3+C4A7InvwHs4QKKVifRWKfCj
mOY/p8RcbENLym5AFumVk4hX2yy9CF2LaSk+IysrCUj8pykILmQ4VgQerF2aQCXmNQntZiHQSdD1
4jkdq3VaKOaKJQKOsBYNGEDAtO1EwE0CMUgxx4+mUonnODuGgnWLkqXoHgGZ0qXJVasBHGizz7Cw
27VT1GOf1TvZiLzTmh5nJvoR9vloFcPaTDHOliSghEIsr+siFtZmQRRojNW2rdnLtWzciqw8Jar4
GkZlsZuI8qF1IlmM8e+Z9n6oAVuF8ZwY+U02sGMfczNClVi3xc6Y/GJHq1wpumWZU7HJwNoJkMH0
tIbN1Pn3kRreRz7VzKmveycNkgA8l1oXLu7VC20x6nZ4dXY7rdDbHe7u9W+Pv35JjC1tk/qqDBZ4
9Fo1yx2ck3LHa2M3MPi+0F0UmIzqiGhyGDHAWZ7Oo1Zca50I01Ytd6wi1e7rp589/Nnvxh7ur5VE
BixdXgvcCrx5Bsz4//kuX3/nV5I82/rYkYPrBLxtlqN//aNhT4Y9zf88bonhndCEn/yHZ/7w49df
fr1noMOarCgEO7+/WsAvaBUEhYxvHcHUr+/7v/2WUhCy8yoH3eYWeKUtVnJ/P9qv3+DrrRIELODB
Yfj+/jTGXvqK/hvTbtSE666xp2oLbCG/hkKtgGL9eqJYRsDXT01aZU7gs5z9/kRdM92gN4HDo0LQ
lNolgy/NDCkoZyAMSXYWu69//DjfFwTzIAW5qstU94d/vn5nKWDsg5y8YpbHs9fSqianZr7rhCrf
JekIJJzeQGJ0hFCQG7E4TrP0geJJbYcZI7RtsM2ysjGDmqZlv/70w+8glWzEGEu1ySBuwWhMw5HU
ynfqhPRg0EoIjX3AgF/uHVlLYBmJX81AuUzXZ1bYfYTTilwEvf11nN//mZYjFoP022G/nih0a40W
VPNwZc939J7kO9wmhbU/JAcShPnu99/3/WihB0AwvdhPdUbJjjvjmF8vskL9GpJgXAOjscDlBBVE
569nFKNzFLmHT7R84HI5118//fBQniYYveqeEY2/cIR5J5+A9FnkCRW95Ykc17uvn0xu2V8fApND
GLVUi/RmqqgbGfyjlhXu1Tz89XeMOweVlpds76b1vCPlsLqL4bZmqPvV9ZNorbx0IMgKrxhvrJMD
6pDjE2zYVbCd1qAFHc3rISUbm6GzY219N++ehrVHpWFFy+eEESRoxcNiEDtv/ZvXg706wNDzqOG6
2gW9xvqAB4DdOYC7p5U37xpHX9Xuy3KwA5NzVazuktp5gkt7GO1k+wQP98kU1vp5eucXncMB05V/
00hzFN+lzBWSGze2lx2e/Fubkj5ABdXZC8Z1F22Jgi98NskjBLh4vDdj+7MBsFs50o6alNNCQEFC
4OBKVFo30ECUiIFvKDbfbniOqqOanzkt+Iw3812hvXN6pkR0Z2pY2jMmVuPrOJ1za3DnCKasvKsa
F2lsMa3FxeQGqi+ozHM13+nGlkL6OG/pEiHIOXFs/5i22IYQqaNXo2N2JWELpiA8PqQ0XACS/AR3
SM7CSB1A9aLkmJAiMy85dKbHxwDvWINDR56y1lkUtvHA15ppFVCAIAAncPmBh5a6prpFFztUfrRv
LU2B54XwPaDvsTE85CIQEujWEVxg965oLLhrskCyvpFee9/lt5CIymExDKiT29DSc63AkN9F6drI
TwT/y8Ew0sQNhJalZ5CQzB9JZ3P0onEFWv4XuwEw9krqiOeZde3YBa6FhuhAuNHZ+US7KPMTvsGN
a97MM2B+85z6d6xYLv+pT9RCPeY7+QKHREO4lDpz6yWP02RHj8oZemtp+zYoG/WaH2XJ7o/hTuCb
0iO/Gu7ZYUrYEZnfILZ2G41zbXrhN/EOvwFOWP9RYej4ytnJpkf/yqy4suRTGr517rwO77H+hS/4
bdPci2t36UU6FNuoPraCa2UfaA5kYZvZyjWxUwBCxxjP0ix5xKgTUSymRUfxCrzfiRzwvJ/+O8Gi
xvWa7VN5DOV9e8of0vIgbD8BeUHYfOm3I0BfeWNAqdhqzBj4jhv2yIjuQfpVeHBmioLIDp7pTvkc
P7HHpep+iN8YAp0mrEVjq0qzE7vdrT9l30tcnB+leGu2XqbYsM25TvGjXl4sLJCS8l7KPLSCTf7C
yxdJNdj/wVHPv1pHcNUl9tiZO46vQuoguWI8csk6+wkrzHePJ7tnciWvUrzp0YexWbGhdDKQUgRf
nxaMZ3turpBks/zMseOJAemkn1z+EgYf9w08MOmilkcGV0AVxXCWgcaVNW/5fAwf+XK8JTdEyIU1
mms7uRWUduwNYGQLawb+PB9z7Jppy+BNcc6iMV3FSiaBU/4p9OzluzdGclNvAe5YwiEMjgzK1EC+
aWs4OUhON2FokO8xyEu/zlKeYM/wUJX3VvneKd/DyvasBQCBlyZSVVAdNCmvecsIaGL9DWKFyhto
5k2p15l86Anue0jngCSkYcKD7E3x73oQOtzyWUWXV2UzV1T5iwixKy3u5PJo3mZpV9HhIXBFBvi2
3N8SipY43vbsxUPJ4y3C4vsT7rbFY9O4QU0g5nDvkQvUEOE48Ojw1zS2EMWpVL2b0mpaJ/W2m++s
V/PMFQbkxnnt7TdM5M7t6hSFV82b3rmDkQowPXGbMC2AZwLLaGwymIWq+6Zc8O6AP2QzlSe4bDF7
8hOXw/D6Hf4szMHMsS8MJY7hSbvunXl1ZFM0ubxo3uWfGg9cPsohfyTPRBMb0RiUUiQ41lsZ2vJN
+KhJ1L1yqwAVm97FdemWq6beUOBLi9O0Vm/6GQT319QUdYttABO9smMQ8knG3fTc4jjCOSDvRhbD
m9XnjsbgwPXP03rASvGemTM6cOEAA3C2jO6Bj6DyxxpmTy5YjmdzXE9rcMjTO7MPU+nIvdY58LiT
rb+RdpK3rBxq4PRuZINSz9z8kcmyc9jco3BmfwaWg+9geGZ00M/4G8w7Rr3woLYeBKPXgsVdWPc7
LhZpHPmsS44auNnWMohLV1n8+qLehOPH6LviO6euc/gU9DZzJ3E7Lm8fP5FJYdpFbDn73Pk2zzJV
fx1eoahu2MUBaeab8YoX3Up4MC5YVTybK+sVDABLl8pH4wSFb8M7P3iDgyEMq0gSIddctysI/GsW
dswcvlZC1WF2kHbCQw93fsXYUPI7mmSw64gNh8VsvsxcUYYWnxXXSDs7sLFnONQrk8uhcLoIJZPt
8pVt8f2NkcdyYdhYNO6qA+uXeeYq4W5KPpSVuFnPdnIwaLTcQv/VvCfjlW3YAbmAHQ4Of86koHji
WTgKDwg0mTSn1VP8ONrvS/v3bcSzz+E0aUfOOD/y/flaDH6WUOyluU+1femG4AhW0oXlRdMdrXhM
H+Ubl7E4sDz7N+PYuoxohTnKs2KmLM6VcWT105BrszTxtvEbgHaZ62fL2HRMG444eyxlWDjAlPYG
izHDYGFPyiuZKsmzIgtaNc8vvJgYJWNIY93CVBlskcFGBy48k0/6yDQo7bjzqJcc+GbMAc8s7trx
hW+hvPJt6L5mDeXM4vniNsKaQxmvL3VziFhQX/mHjCfmLYET3DPssy3Ub+PSCQzoEuc0LpCCP9Zb
ru0b1sktXA+HWZLBSs2HD2CgUcVg21EuzP+8alwGqT6uGWbpJx+LxZ9DsBWfMQzclP5d885t7WN4
w5w9b1myp4SwweXQ1rF3Ber2TisceOWkb0bztoxSSOOSJzPQD4oIynZL0ngkWEDCf5d+kos3ifaC
q4EI2Jvm8Ub+ICTx2j2wbqIHMavXWsCYTBvuFjr0IbpDBtMMXofuYtuvsCHF/aLbLjl9Rn1rOarM
laR1w86MGseco3AFvwIUhlOs4QpsNQeSHz25krBp+LsaD6Ne36dhtJkVtvDbdkF5OhWev80dbRut
fl9SPkhlWM+SrR3fzBub9FWprZga6MzCClPCRWgYT4HxcDdVz3nm0ZwavWLlOotkA5B0KasENw2w
1Enbbg0wHcvJxwFjCdHW0XB7wsdGqdaETaXLsmr2e/kmS3hsnZmi4Iethvdxh5WTFS1JgBK8SvzC
ckpvDJBqJA5xv6pZ1cbK9XG0P5bFowZXdldyESmI0P7mr/P8ZI1AXZZhYBbHsl5yw/ZD0OB1ZZ7C
ej1Nd0TmIhTt4hgyXImI1T0ECRpHv+BHxCCYHB61wlWyfZh90PclPLK0QgtkR7k0G7gK92ngUPoh
plkG2AFOHAe/vTNmWc6Jsxm7lPstZ7ir1XXzglcVYP1WQ4nmpcChn6duK2J0wIXuuk0MClFdswbm
+R4JTcvDy2iepC+DF0hHuuJ6nsck19ZX4aGu14y04pn5ihEwirBbV+K47qxjRjgUOFF5VEHau4lX
DEiFv6aVyZ5JgMlbioLsMIhWRmD3ZuQpoiuI90O/5wOz42BseSFqGvY7LK/EbitQOOZ9jgMYWwMC
4I7lE4eftAZ5tEqJUwiEBxYoWzmO00bGy/jQvI/NZ5ZT/LtQ3QN2Nl9b+k7upVecAVzV8OBMQVkP
6z3qNpPQmAlZ3SmwFHyy7KkId4eMdOurG+ObVUts+MOXSoa784ZEHdeDNLJuabzT2sfE44UBW1RA
TNcZl0KSutvsFaPx0dipmhPXbojVaGtndpTuZ4AdF8EltnQ1BteGwLZ2GYAtUvcsOogEJMqxeVmQ
rXjRmDZRa3vVN5QsUh2Viw0o94SP1Tu3HHh4buLYWFFdzmwA8DH3I2UGAjnsnfItmS8wnU/kmyby
8QEQ1VX13n6yTBl7K3dxtBKOTCaLew/mGsmxiJ1A2KT0FB2HI8lHip3NRYwgob5S3K12VFqonoRr
kQQioUu2QO1XYu+CqgjtqXZ1SmID6Vp9OwmrblgJsMkp1J5M5U4EGrJiCI3cyrTWd99NzGruKgwc
gdhjkMYvwjuoNnn3OFDpRr+KpxHDpqYl5yhUNLvuJnbejwDVtdMEC0NxVGb+ZhWNzyOmh3Jr08DU
uY31oevMQi+dZkuYzBU7zF1gG7SxDUFDpFGhu7Th2RLfKKjzVfTIQ4EYED3rjlG4urhObPP+atl4
gJ2+AhM8etgc4aDGjWNcLc3LPoKH6Y4FD/toM9qrGAmQ2YWmnQQbYDAQyHaZgG1ofogVwhBPsKfv
AUn6a6c6yT5nGVzlT0K3tjD2uvc3bLpB+HehUjiFnu7E2MCFrR0o9ly0a0NiGKZf5WUtd1KLcLR6
xR+bpHEPALMFF52FqKsW/yurtrWrf0FlqnxPFTt79F9VgSkDTJy5im/BkfyudrWwyKZ/rKSwti0r
b6AYeZMwcuodpjEJDzTr2mIxQ5ddwrCk/S2m++2Vy6z228gz5QP2Fv5t3DH/MBQwPSFUBYSrbCrj
gFy0ptBe76f+Eml3wXAPm1/FhCWcvDB8UfgAZHTxnFqB2lgpOFSaB6mx8WN/RzzZXfKX4bVK2co7
rMDMkvtxxf71gHWMj5lBc2BVxqaqb1f1N/6nZfgsP7R3FGIamssx7UJm0Z+tHlmr7auL6xayyyDG
ei6Tnah1F+dkhAdvzBio02NxpYOqIkXbgFNwcSQ5lFvdm3acuwFxuv86r8eDdgiZ3bA0CyRmwt7J
CQ/eTO8YbOb7xE1AP1gYyQWckX6LkXGgv6JecCoI1MZuE2PKOLHfw9HmrRHMO9Hgniq3EPFfrbW0
Zs5kMXerx8DEwFN/IMniyqSGxaOqscPYyYzap7Zf+7htUGkncUcd1VqL+Dqyv9qEa4kYxXd0YVWn
xyghuY8rMAG9dRb2+ynbUsbQL8EeZPCD3G2q2Em8JHZobwzPzKbqS3Ic95jiKJsscWmlc7KrhXA9
PIRMZw5yMGGvnSWHjDezApy+zXgocmqdb8oKwEGf2/Vzvs0p/jj+CzRpnLtUr4A8iQmmeui22PFV
dzf6lp3wYJwFUgor41y4xV6cVuMt2nSCGxKFyofsc2R7d65GZ7yP3HStD3YwP+svwWv30IqOGO5i
p3pQOeMbPnFjx1g8o0fAdg6PxmP5JF3p0i6OU3Iq5H2BIVBz40LTU8jsscpsjBLzCGLhCgezukCJ
QbDlFccB1wfmRCCUzPmnsl3JW8NtnuMnZlHxhQpZ4EmcZWUbIemq91hzoOepepwYXsvoHncX7mLp
Wqm0260kYzWrW1P6JOqCu0+MINbbOLJzou4Mo1uyoeLqha0T0SERAkx4YtGsQPRRj7ZASXj5v9Cw
0yQocuKD6ea72Q2wAdvWdp0wZ+7DEX76TuCzYDenK2znVzOGXXZ3GJ4NJAjEtOZTdojgXpl2F9Fz
+rSo2XB5TO0e4yO3FPYUs9hVUdKh1GYiDFpN2HtdVNOZjrK1mLQVuE3AEMzdsd3m3QZOeG14g8Td
Gj8QbrJDn54T2cG3jFAf4bh1N0sXUv3iNl/27ChJ8BVx2Kex/pPNEI7T+o1RgBkSYW/mUbaZ4lcg
0alNr9wp3AzfKf2xa8pXiUHdZBU8pJgc3Qy3fbL0HRKLVfTY0dmbb9QjPL+XZfYOHiBGMF+tx+fk
M3rqvmGAWJB+d6R3jeyJY9HognGO7dMJ3ByS6bX5TEu4uSgmmMetI2a3WYVnTfCpYwWCXRYpuhXe
LxWizBUFKLk5kA6QSaPAXFilW8pM6INIH6AAIkJglkfRUaJofS5vYWI33kAFY2NuCfJvc7Vr7Owa
MTLiNc2mqEihWpSIcfbon0gOWafwrA40CWzSJ5A/zWCbGpjdlf89ziU32cIBOjRA1WxOI56X4y56
wQOdTJGy7F7Cx17yOtnRZju+4lBG0/FkVS/lIynV9za+EGkJWJLdda2DvYSFwxQY2BF3ETzEmTqS
ndUDRcQHcjucpCfzpRNWXuWxvT9wSyrr/tY+6S9A7leUxNe0BtisStqI7v0u+T/cnddy40i2rl/o
oANI+Ft6I5Hy7gYhqaSE9yaBpz8f2L2nuqt7z8Tc7otiUGLRQUDmWv/6TQd7jWhlOvcvjgBd4Hd2
ErP+nWNqXZl3inri0UU43V8n74K+V64nTpFiYWyQMi+Des2QoGC8/Fx+lB/Fp39tH2o6e3CNM3QB
2AJmdZ9yQXdqiepvTanyFaN4RrUd3fgn88jZEe1IEvK2pMKVtxJ84dAedOMb16+P6LF8LtdzVXYO
HlAFy/YsK0IzsVYgCjP4qhqLq2VeDNiS0miTi0ePqKuvFl33ctpJAsMyd42eW1uTRkWLPv9ZaBm3
/Ue7IKidy4dXDRm6HRXRZQouAqaky37HSiJvKW+v/VNVLR7KTXFK3JcJGG2jk+6V9wvIG/d3/km+
Ma8K58jHV/0ejO3pnQGQM6+2T+EzJVTMX5m3dcmvffRuSH4tqAEkORmL/tk94QwBLn42WckhXwN+
LuKNoI/fZtf2s/ohAH7fzLviMdhjj+U+Rwf1wJn4VcU3fY6hV/xkyYN792BpfLdPIhQfjYV7CmA3
NEvtlBy0U8eOzKkQ3KRkZq2qLXLTYinfMiiLizNhi71YC/1lOjpL50BxBrqRiNt2CHYJhmf+g1to
V60mb+Q8T5GZove/3B3MeRZUj9SQeG5t5FBg3N32CTMj5j5jpxGWZGOikw1MgC6/86voWMLj2ZL7
kx/CccoZjc6sLlEDScbTgB7jX49k872fP1qyh/egP7R6nmFIy3Tu8vzLzeW/tlbMK42JHcK2rFgH
/vr8RNTGXg6HSGewgw1N9fuNnH+8/C4oB0r00LPf8U4CNqcddrvwT//1l2deXsMumBX9fLWiDopN
mjT3sKMh/9XhmkHtLqgYD11uZDW/x+WuzcCeeKv5Ic9NGlSvyCK3jQqPP/97/6+P+fN3Pkbhf7zE
5ZeX/5Mh09qx1Wx+/r/L73/++Pu9EInw8pdHEis0YciwNf18wDNb3uTyczFQl+Fj568uL/Gnt798
bRihkl555LIihdUTXNNZ6ZM0ObBzVjOGi8f0pi/JXqvJaor7CudeN9ww2de3wqyuZcbMi6gnZHvm
g5Fo1KNEExoowkvav8S09lrf2iuMFRa1Q4Bzy9buhN5dJLUPL2mvG0sQwdducZ757FodGE3z4dWa
z4jLh6XJyAKZ1iw3AP8ZNcxV4fLmS93HJyGKvW2fGQaIcW9t+t7Y6TW0giRwfawHoMmGyTNiaLV0
GnvfjjUcPP2hvHB9kh4bQEs9oq1lFSzi+2GYjllAeaZXa0z5V7GxE7G/Vha1ZZXcxNmLlNQpoBwD
zRum4nutUZSKcQYqN0dLo7Mrw+gcNtkGNTJrlylvpneETge3I93Yjsniy+rHMtLedWfChiDZBPJj
6E1mQTl9MwuOL85TjQIajgpRm4Ut1k7XXrudAQA6AeoE7puCLrpUXn4D1UziO1HaNEewI+kAmL6y
i9j+q5SQ9UoLQKcYeu06TE9D4H6NrRKrpBQ/YJJc69J9kQkUVtFNW5V8GsZBDulnPpAfPeQTRUDY
wF/tvsPc+2CMnB873ey3hT7hCBFFm1LbTRXURNumnUYStA7a/NklNM5ojUNdjQfIJPssY84yBVcq
EndN3d+MoyCzt4YdlR/GhIlQTXy53m6yNlnWg0MtxnJPABEHXTx2/rb3HhxrDld0xbqzpy0q6KME
82ztNw7TRwPpz/DTsyHiD/S56KzRT02GXAtrOZSgHhnHzCTaooy7j0YijFITRhc6e3wNyYUjNjru
Vesa9UKr7fAYTmg9WsPi18zq/Mp0VqW6rWRpfU6IrurAvstawnHLGhzU70BTzRSeUf5lSGw6wg5d
RlOs8PdFvlC5W4UIamF39FTWPKemsIxjbdyHVfyjIJVTuPpKZsMjeiUWvdYmxL5HKNwn8ZWCDzQr
lVaNVpeLTE/LU9TorxPCtlUlPA0lMv1kJp5UZxSERk1viTOxpAgDrkxTr6ABaCu4ga/0+kyf5NJI
YV5GdbzBOeeLM2ltGO1TMHjvuFOcA6bSkwtVY9LVIwrOY59G69qpYO72OMkZ+vXoyns3zA+ZYbYg
VsAfeJ/fqac6A9BJ/V7sY2aZpWiJK4usR7Pz1KKyxXv1qZv+d5Vk/T4pOFwKE4TQHY/Y6QSbAdfk
lT+ObF59cGyRIS20Sk3r0D4YoXaa9GADw5fEYs4wP26/cCgT5Dk292npPMImryFiwr4dK3k99fY7
xpDQeQvqaCZiU+ZXa414saU7Fj/iMVuPOAGeE73wlsl0gvx8NiriV4169DeWDL7x4Y6vhu7FNljm
Kl0d7NSZvfaZboej4cFG9/Nlmn3XbrBs/YFd3PNwNW8oMnIK8v7baqZ72M5oRiVtYRBEivCq+Og4
zXPU0V1kYiDWG0YvE2uGHalXJevyKTUye9va06nUtKeQa5Oja79Ejl+SXQYiE+l7T47MKh0sJLr4
bRyMZ/RVE9ttK7e6RscchTbihJHQtgSf96AZ9mbjXNuecXQigcXrqOMqkVKpEs1TfPV1+SNomfPY
DCCzg4mR1aqyIgJ9Xbl0RYA/uNusBfb2TAnEXBIycQnG6OB73VsxMf20SSNYaKw9uzoNQMxUdBOm
1ZtdNo9VPpw45qepFruKglZ1MVNTTX+WHqAXLjDBUN1kE97TZXkTWbj3azkbQ+1OhN9l0beliABW
+FKYDuKIIrwRlplADU5B5PVkiZsdVu8wTJea3cPocnSkfQlpun36qRXEGgRT+205wFtVWu2llXwk
LN7L1gw/vHqK91CD1dENaPlZv9MKfX6ZWJARocK57T3ePt9tJMYbo+XsnyRsdZLHgCDYBaE9FJvM
I2QnSrt4HTfVS6LKYYmm8WzeINWbtBIGS/ZlZ0IsfzgW44IqfE3bD/KeuNR1MRAQSzqkkU1riPoH
kd1qQX2SqmpOsKtnVimAulEQnCwCYsmGlGlNmz3hlv6B/UNJ9MY86pqxOosglCxNl0ORa2zPwyMy
rIbq1D9D+8T/BOJcydyzHCGwi7WWlgdNue4W1yXGwIlG5CGIedkCgnhwexVRZ2bO7AsqLkGJwfCs
qzm71PL2dRFgv6NEA6faftZrnYpdzzlruxYgpE4e9El8FnMeedMd0B4rCVhb2lRPBCXi+5HAIBhx
JDNjkPSW7jMEEVsXWQzfKEj7fW4VxnJolqZ50LorElQZN+mMGWTgwzVR6Y6YtuBaAjn6GaRP1xw/
/RR0Sm+AjLIMiBYzUEbSp6wrglXYdz6fljlJnquRSscAaC/zuw4F8aa39AkPOSAAj+zJABcpI1Jq
FQXoCWtC6SPIYeumKz+NxPldMvt/VQmG4d6c7fO/K8HO+Mv9WQb2xxP+Rwam/3Zxi9XnuAwDqRUC
x/+RgVm/eYYr8JJ1Zltoc5a5/pSB+awmjo+P0GwjZJs/ZWDeb0QYoBzDdtgxZv+P/0YGZvFCfxGB
ubMnN8pGbDRxD77ozf6sXw4GTfYh/k/7nJhtBCDjOfDxoukZjGSZtD/MbsTI9MPrjbvSL+ipfStZ
9Y33UvlejoQJxUg7yGBdA7aS0smojMcvjl2J19+kRQamjcXFoXBdAAquMduvb0vDYanpQVGMIWOX
DdjFzYyE9Sj091N8KloBiyY1kOLqr0mih2s39xggPOSIG8cp3GUGVN2pEeAFnfgPNid/s97lkMwm
3TZHBf20M/9Z/nxI/M6rA7ZWaz9pFM1SRCS7p9opLcGoCk1DRSQEc0GqFzWZJ12GOzL/3jTDYWyC
S2o98k3b0qcq9zGTjOXVRVncxD5LdeFsPLxCoTU4L6PrlP/Jf4rP+ssf1EON7iEdtB0d9wnM0P/6
6YNQUA10UcWcOXhBHAeTx8xuM8XekLV+wfTUOOcDHq5uuxxLZleVWw17q/ZIB8HMwMCzjwRo5jbD
kFa09xTcsFO6Nlk7CoQ7dpE4NRHIRPXRlyXsGMHgFWMrQj5A/Bo7PZoptV8GsRMa4m1kVFBctPor
sxMGqUF7rNIoXZeFAnKXz6TiXCcDrJxQeS+il4/4JNFBRMZeR0qx6J29kcTR0fFuZIiGpym7bhP5
yeN0leJKTqCH2GdaAGXKo9rVmnVvoWw34fYn2P/ok/VRh1O1CJ3+c4RfWnnWMpvdzIfw7GlGvW6k
BlFkFsU6LSLpEI8AADYvBoqTKeyyUGS71HKeq3mKajRIvIoE0bH2VFats+yF9tl27CCh29pnSqid
K9yR3Re4ow1C0MFOv6oGzpYh7JlOw7sZLechF6R81yojZI4XwRQWfKOzbq0s/5RBiH3e0CNvyFME
BcZ7Mj6onhEWG/e7F+4NjxohqNqbCHMNSy9BiWrUPEnWHBPiXWUav06Ts/aRsyCUtiwYvCObV9Zc
V9ZkbvRw9tmZxNbN83d8272lY2c6bWqFT1z9Uto1f8shmjnTSkETYSAP2NrW4THzp2mZtXm+smMH
14nUM88CXTGT0ZUZGFdYVHS3iXZPdFiyS2uBlNGbifZikfbqgInWB9kfCzucpkUL4y+M8nfcRRQv
SThSoPf4vRYTIBl6rrEcX4kwrHsgzLTKn8rReqvb5sNNUfUg6HE9EiH6Nv/RxNGtCOkHjCg61wn7
YtT1z05VvuLGip8mU0h35hdpINNet6J0PpYTSfBKt17cKFqrQlxXOvO6IhbbaMRdhUabWZMht25p
ZJw/c7ZT4c30BLDZsMKTlqqtxUwRZnEo2quwqPGYQNOihn2T1J+uuDX9/tD52WNjBOla6updM3Bg
7rpDginFBLpaePgSFxMjBfghSgKbeaP7FhIwuKK42WPNhZ9BgURKt569xH1Ik+hgadNVTJondlYM
0rEr03eY7S+7DJpdVNzFTvOO6+ZrmPZbSxLay5WE0Vb31nqY0JDki0c2vkberjGMjrIzMBY6wLwL
59bNnYeJugbO6Efjed8Bn6VOx0Nume9agxxRgEutXMr6Rvk3UW+/xPw9jTg8J0F0TKp4iyDhUYH4
VL28cW37M7D5Arn1bo1DvaXoWQV5cOfF5XXsw2/QZQz5yCYUoF63VkaslmCqKucibcr6bSaNr5wr
D0oyAVa9lT52ybhxdADD2CGs2NaZGomJFGqT8S4tIMGObnHntunGSFDGTG1KQqEz0uyn5rnInVUB
Zswr346udxOp5DZ2xhOKuF3p+qhIPLjHNuxScjdYrv014s7TGNEHObKwlmYh9g28kbgOG4r+D2Fn
V1oe3vtjWy+dUT1iiMVwIbCR6g76ze/vm4BHBk6xgWC+kxNky8RFVGjdjg1ocs2lVGfRPoAAYMb6
2gBNmiz52lcEyU29+kozcOAqAMDXTHBw4yYojdv5gdh3mS5TtCn/Q7REyDvpqhnwQ4gCKkbPe/OU
eSW9Y5Ds3cafUbP+ZdqPOoNIKj9mAMG2SCdF6aovw6prGC4xltNJBS9EgOjZqS+dU7XpnJC2xDZ2
cdTtsTwjqKd1GC4jBDas4YyH0z5vjWfTXlsxCofEdU+EuT1Lvz4mkf3SpixhHp6zK+ddd/NoVUXq
aopykHS/XuedXKKH8lZu3uAd0nnI+Vr3ASiEDgy22TDSlgy+5yxdtrelXUQQdc0nM0LDkxrDWuVi
2OB1e07L+ikgaMhxsceXuftkNBh2Js2PMHIr7D7MH2bDmKUFtsi5UwcRI3ya88tDzCDuSsu/ysGU
xtKDyhiab8QKIN9Lc2ZnchX6U8oSojGQzQpkMEyunWSiOJ76b2V2tw4tg5LZh6Mr/aDqeNhFjnPl
D+ghZKQwgDf7ciNG+yxbmAZjlu2LtHtQGlwAqY+sL+w9o8F3ToxPtLb9wgyKlZv0Ht6G9muiGnMV
B+K91ILnOuyu8TBh5GMW+UZJfWsi8aHzuM7cqFgIYcNSqEcNtTq0T3+0rgFFtsPo3cfgJZrn4k8N
J7zL/HD1FpfRO3G26w6h3btNIRK34aZG2LoILEa7ZdTmoI3uyfIY606A7FXZOjeTxxfUTYlAq2Rl
GRLk1lhEWpEzg1XQeyKgea800YYKejov88trJ4/0Y9vIH5OnPxDgAUelA4yaT3itaejbMJrp9GJF
6kS6GpziK9JL1F7Yt8Glb9bZGG8l0aatZLCdtSa8cvuhlZG86oO9q1LITJl7oyNwh68+/JiiGYcR
41aM4jGsG9QeGr5VhsBlxXUfBocdVHoH0fYnYpuxPDs4hW0yW+LTsm7RJ78Db0xbm1PimtDz+HoI
uueJkETWYkRnmrgaWus+VfbKbZP2dT50bRBLFnA8VGz7RVbdj0njIgaNfhlcKB9aTq9suc/SyO4z
F3pQ1xrrpjBe3BrpIq7RzKHSH5i66CuM4xdtdFF/VXi4ajdD179ZbIgo+MlfCfJHJx8ZMyHPWlQV
ylo5rQYzPYVOte9G504Twzku62kRJQ+Un3SP6iEI0S7aFsPCYPL39H4Nz0L9bT9evh3b49IamXum
Y7rHGo+wTDjOiX+PceYXjg+c88p9Kt3otucbOlazHhJr5wUnZ6zOml/zwWeLLyi+QepDB/eijfL9
9KbrPyb8Thcy6Zpt3WxJpDHXTkngtQ0Q02aji5mDA/t4yG7NwkFxBA9zFOsqLx+HdnydKrfDRsLY
KRwalmYKFoGivljmA5AMNh4HVUzIpSMt3mkOlY9fE+7iWPXGm6K1VWa4SfhQBl1Bp18wP61y0axK
AeG0DkExMqiiXV8SBZQ+GK3XI+Wlg0ks89NrY+M4ZAr4bBq2U5Q9Cg2kUmlRugot7yFO4O/mE/Pn
tmuXQQIHBSlCHuXYMcTbrpBc/sawpy7pdlj4fUUS/mQ+YTvlxRx4jAWhhYgJvLmpoXKUEc6EAB5q
7PQ7GnQ2QhndVhnzUPAceD5EU7Jgdc2yhNeQNnslG2+lpZhWBDMlwwMyU8KY1jrgHtp8fV+5zOIt
u12NvTYtcsl4Nw2yazer7kMCS1b1hMFAH4bHLp1F/zaXB2gZzKfJgZsQhOkOsIe5iDlG2apoZg7X
gHarn290DzHRzx8v94zROdbOEBFiwYODBiVLy9FoXx78/QnmTVpP2B7P8r6fL3G5N+qEa7q9dnMR
qmEM56/GikGuwDdbTs5e61xjQoYVVoewLGK09xCHtPmEudyI+T0vL3T5sVTihoClfoMqOj+ovoZj
drmb6AH9RYBkwPNe1TzDy0PSTfGogwwQo8YoQYizGtIR8v1qG6nc2ru4gCxo4OSB7ePetXBnjcfg
wbJx8rq8/Pwyl3uXt5CYbxEqPf8ynQVsnmUAUwPsIQpNqmw3OmCgRgZhV1UDhFzp7nt3gNoj4aaD
MWFtp+vHYGY5ARNNp9ifOybTLrdA2jsvsqYjp0x4rjUjPCvcNzbayNy6qpp8nZYQn6TRxCfCEtK1
GnBEKaXvc1VO94NiU1BBK+5cKYnFjrtwQwVDNZfCCkEWbq8spyhXhmbZt7YwIkC4BFcTq8KdA80u
0JphrudwjKwYNdL8vIq6fciXTRLrzFg15onFG/VIsbekH11FYf3UEjVPlZivq5TINyND0tKa042W
UTyQtr0OJ+BlzSiJBDZ4fxB9eTX09iv4wicGn/AJMqrUpg4QA27SJi33UcYcwNJKC2lcfPBHhgy2
PUGhb1gf8pKtoiX3hOGMnb5NbEheDBU2LfsaL0HWWcvrzXUl69vMsuqjMGp3bQz1vWUIdT1MNFN6
NjabFju6owPUETq1PBsqolfP7T09vrUnPTS+bX0sEBgiYXbu5h99ezUlmn8oLDawRsvyY25QicWV
bB7lyJwe9S/VpauxUIR9+uLi80/exezSHqtNEfXyYZjyb7Ni/R4a2KWqbvf+EJiHsR9emQ6orTu4
0zWnCDwr0eY041LuHNFTY2IePziaewTU9e34bmxLwJM0fwGFod0rEY9ZTn+TJNjfJZ38sIt23Jf4
u6RYlx+ToE/WyoGlivd3fGqDNjppJuh9IFW96oQDFFyND5qjGaskJ4DbTsWdjcPRg9SanLFlly0L
MSukGueGpA5z6SXl1C/6mIo1jyHblfNNr8MyGux+GfpGsranVjxGrnOTlEO2izp13ZCJcuP7wWmI
jXTHZLY5SjU8pm6KOpmp7DS5Nx500C6+q8l/wfXZ2YUSvwJak7txREUe1/C0h9JiNIDASc+SfjMQ
7bcPlUTW4Eixzn12Vb16CahGVmxi5r6xY7LSe5KBs7o8lbOnDMFA1t5JFbxrE/Zfou+0poNk66ct
tiAI74YHowF4mCzn2ilCeSbqtFngr1NsVY8FkZXnmzALfkARKO8MpWPE0ePgw2SWsZvNATOm175W
yS5qtxhPFPsuT45mj4e/zZmL/ybiafMxi/pDGNrm3h1Us2Gu9BxMRnKHq9HKYL5zHEpaUJ14YhJ5
cFqbMPToMjggoDIQaY0EDnweDCdbgZd4jrqNRgM+hg1ZorISewcsPauzSnvVNoJgNy3UjoF1bHsP
jVddyqXsuq8Ye6BzpzwSR82nnpwYRoP1thzGGmM5CHiVzLBYKFZTN5l7I2w2ZR+SxztOFEdWIMAh
ojczKvq7SiJ+aJNDneXyNh7LE7HFaGLyNqcBYTI8pSsz146lN/LtzIwovulp0iGQYH6Ub6M4PYCW
Ar20rgJQWMhibI+k6HZHDGPzGqOPDKHfRIpA4Flq64wNxo+dWW5DQgiOoTaeqafjDapnb49lwJR0
/lnXS6z98lRDfj6egmQShzq1YM1lwt9Gre+cbGdglanzcavr6LQ6J3+0teGl7Zn11c9VrUUP+G+s
EGV1N0EI9U5RMGa6fadLSM2TTK11biHKhoCWuFTnbV3gWOEQ/puZjSBsOshWjfJ+yCwbt9PQVUeV
TvjITJgcMPABK92U0gNac6zH0c/aXW/3tEcgcCqN/V2po2TAfQlPjcdaxNdujzRUQmeBrEk0X3nM
ihKuc4rSuWj0WzDLhddwciI8GUy6gsr3D+58c7kXoZyp2JK1SnNpjea78PBpgQN2x1A7yD7Gv77P
drGPQivQwZK0Wvn2MtVy6J9EQy0zrdQOaVh95xocuUbXxCEGL4aj73frKBkDCGVdYR5+vxuVygRR
IHo3Q6uZD3pwFmlqQjoaW+oPrrWujTckZU8HiwgDxFNxtk5tdzyEjYXUDz8bOgzI9/OvLjdj4zPq
BepI2mKAAxiJ6dC7AqnB5W5SVNFeh7ajZ7Z+GOebyz1hq4k+sB3++Llljr/SZ13/hZRjzZL4y72c
PpwKf6bkOORy0e/kv9N4ukh6y0LFUD+62SjA6ZG3x46/0gtUwJffBZfS5efDDnv/WjbJG8u8s7QT
2HM/H7y8wOXml9/9/FHX4wy5Xx2LZS3pQX8+pXKpZ2XOKOfn/748Sn4fT/nTXaMEsrVDpkY/n/2n
/3T5JemPuP80FdKdX77B5eFf3oIwHljgMoTuOR+IEEeXRSuUu/z5Br88459e5ed/MVBFZzCLNuVc
LbIQwt+eDSKCi1eE5mAb0cwGEpeHq9lUQlz8JeIa2gw5Kc5sRXG5cWdnCsBT9cfPWGe0B9WQJpUE
KePwcaR5czLMWhyy5JkYavdpDq/CR/fPFLmg0A0+fSCftV2Mhb7mFMfaYD4VWknY8SKo8ZT3RHrv
t9MhC1S11cwsHI9pUwMKzBYJFypZjDeHQv5U98OPMMPVA1MnRwbXncDrInPRBvfQ88MRemtCoMGC
s2gRpdTpdv9oJegl66S8x9L8OyzKs4+MWZr+TWHId6dAAGH0yQkk9rvuVk0f3VS4kOBEErnE7ER7
2u6XHifdBaMCJqzmB+EpagZ8Woi92nsH0dnBaA12WkkssvpMsoxMzZIBYKh11tKVOADX7XhtFtp3
4FAA+8Z9PliPcYI8uhrLdSe8m8sEIQ8iEN50+DQHTEgxMlw6onyurS9PgeTaXn/O9H4nEGHpIEB6
PcSrMGxJqtGW4Tx7DpNjpsmtMKAbzt9ZY1yBZlcY3tG144ACMeTdkItR/8Wd2qiusJdS5vdakh8H
5S9b3J2glixy2zoLu3uKAMNCwPS0eupH+w4uW7IocNFrI+1H41n6ym+is6jUvWdMj0nRK4KKcpJg
fWR+dbMrtfqQUrslSZAcyjaQSFzHu3I22+6Db5fI3FUy2w2HAw1ygDSscczrSqJUj5yWujM1IUIE
CAqsKVwMBt2Anz4qE+5zNUwb71hTbOEF5MH6BYfwq8lcuqxJqLMo/2HBoWR4HJNx+Ba0pgzSEs98
G7VhU6lgb3TBqbKHnd/7120OeR1rQsrzk+7FD5bh6wu38O9dhbbiurItDOX6a5ySsIwYV3771g8N
yqdBQ2dVXSW9AQdUWk9l/FSK+FkFIYLuoDNxJSIko2swIRiwdgNEuPOECPCnggNrQgz3G3/ds5Bs
zdh0l2NnRtBWHHvD2TMsBgFHkWk102aGSWhY/GVXMoTITNI94ImpnWlwFXqesbEKCnk5NzJOwbC6
yn7UeLMvcRIrlrifp8QJhrPDUZY0wWKKOYDlkIM/jfSCdOrkF/nL8c7XIiR4k/cDz7yz5cJtEIoZ
fTD7lxTBragDqAp5gqckFSwhCuPatYPHqHC3ud480ZTt6SWcRdbzt7N0H6WEZd9EJl+4VDaklXo6
FmH6VUSbJEzui9T/9gbIcH1RHnxCTIgLxmEg8MUbQR4ObkpqNSWICi0Q1aUgN2BynQrZhqVWLvi9
mMMZACUzFyAojZhINMgsdVXhrKgKwqBLvNuYPymrg7A9VcfB5bj5MnkZfX3fKdjHNqjpxCEoc81e
qfwtZZPbEC6M9t/JaFoOpW2c5n/4gEdLjO1sAE5zjaQw3mh2/cAJz0rjhJxas0lV0nmrugCyq1JQ
hnpicyxQ21s1Gm+lw1+NYixnQnhhxHisIuyJmd44CmtrecoYFbCbuS4VgrwyBzhifr7SR02sU8nO
nQ5oLdrXBrjn2BRJuJk8c+Tb1mpVJMhfpmZY117yUgOPIBes7aVJ/GKQusg0rPScNBNwk/aSKZcB
1cB15bgAds6bKPyAz8uBNGISrCY7O9GtMNUK7nsL8rztf9bgIfw1jDdvK2sl1kEWIE5VXy1zSBII
7iK/WLsDQrXAkY/zQJppV7Vo2hDZI9yaeqiitZOhq3WTsUda4+H2F1DSG8mkYAHByRuHeG96YbTK
MxQKfjt//daNVl5FpV6jCla+u02JvtyEFv2gwiPLpT9ZNrZ+02oaHGun+hRV2GxjgRi3IueLQVqd
okSQwmLmZ333Ht1wZR/tXjurGbBv5ysy7/Z5WkhIipGzzNEDhr72KcL4KkmLz3rG00UPBwyeaXG8
JvBqafc+GWWmFm1dZ+erttwHAj0/V1AN7KwZxlMfAd1gSPUaqG+ljeUyyc1VU9SnwWC8qwF9Y6U9
6UCnuvMNPwjArWR0ACKzbAkDCW3S3uic6mVGM4MzjVcgmQwzggjAYBddZL9GBlPjOPk0U5Gu7XQC
EYxLzJrkcDvV3mfCGlpq9qObGMds4moQhjhrWa/WnWHhI4snNtc3KtuGz5QWHHTNjJZB7pzjBH2q
k0PC8lS74mrn6DukTVNBxNXlT2E9MFjD7sOvMxaqkRMi0LFf8LU7j8sSXi+GY21PXkAe+Ftl+gnK
5F2K20CKrKuSTHZwylBsopJrQFVPSUpEhT+txmkQixrSv1mK665DB6BKd510Jx3DIhhBI/z7Dkvy
kYUvpkiqJooDkcr/42Qa3Z4ZKP87meb6vWneP8Ou+Wrb5i+smt+f+QerxvF/g83mQX6xXJgOgriv
P0g1rvmbrTuO6dquCRNnpsf8i1QjfsNJ3IUV4TkwOy7UiD+8lbFdFqZHdA85ko5PmKDz35Bq/h7B
Zbj4lZMKYFvYRP4aAuabo6MlsC6hXg8nMCI4mlQFYUnQnIc/aOThl/ing/QPbs7/9I5C1y1sAB3o
3+YvlJU0t4jJUUa5G9ZNYPaotctH4VxBrGBTDujT//3b/d2T3HB5I3J3yQS1LG9OW/t8v4tyidO0
8f9kqwVTXSblzkg3VlrkS80dn8opeXeq6em/fisoA8IixGA2Ofw1c6h3U8MvaurUsUm+kzT5DrTo
OzLXXiI//v07zR/6L3bYnE4m7uYw0TkH/vZXayEmAiKqckc4GIoVD3lME0J1SBTuGP/+rf4hTZ0c
OsO3SMDBx9sw5gP85wNY6pnFtlruzKQWZAbrT14Fcus5CLFxcHMqnRXJ2xt1S/U6VgDl7smUuMyL
/xSg+je6EN/aEQJ/ebhmv/uN//mTuH3madB3yx1BSBudzEBQ0DsClZ4MbXxSpbprLPcrQIj9H47A
P5xCeJoSJe+Sme379i9HAFJEYbpGwSmkJftYb/fCxTOzGO6qVt3VHWLkXF7F+fQUexh8F1r0XjPk
Ac74/9ydx27kyramX6XRcx4Eg2SQbOBOlN7IpUqqKk2ILCN67/n0/UXWufdsh73R054kVCpJyaSJ
WOtfv+H5scFaJ099SlT6D/lEtxP/x5sA0pQDxU5HlPzx0UUN3sssKqp9Z7cA+Bnls8u7sb+n2A13
P3px3zc130ggZwoFl7bMniHuM1/vhxePocm89FvwR5zj/2cV/IsH/C8vE17yLE94wLO8/P6GWfqk
n2McH/dGXzf7apDluukHsilGHnCbJwI2lyu7r1iw/FOwufnnCAZukd+8t/7/39ysHgkdg9Fn1X5y
rMdRUF30IQyJcDIgXU9vk/A5Fcm0H5X6FsevRQMJ+u8//V/eLL85gj8sb2OaR5jqcQRLJBkRudMb
XLQr9vDZCk/pj79/MyluAXi/vwuQQ3ke9yUW/iC6f7g5CTohBAGD9X0pmNTW7omW+2MUVEKzGOhd
aqRnBYEa8Supxs7dHAH0Z954cRpr3/nIw3oxnzx+Z87mk48J353FtGAa/W3VircqjPGpHB5C0V9s
q7+UCV4W5WcSSz78OLkqs7XABqa3Jdv6RXmuwl0PWrFaSv6O/vleIQNGIyPHclfO1ss8w5EoMbFs
vXNYLCemCniJpPyQ04EKWP1DscDrgp7KveKsymDAhoEHahrGi22rwyDVKjIhWJhwJCILzYDwi3s3
inMYECb6vvk6tkx1antlhNYxKKdD6XOMhSCULS2eAGpJYIxo6XM0SgiZdN0a7tEXbNtkeetqsbfb
H2kPFcYVJ0xtmf76WzzvMUgZh430k4/cyT5Kson0/SR9bmGTuM67uHi2nPa7p5difWZEOspVJIGe
AWvdSX43wEExc4gwiIl32JXfY9YS3I18LnNS+3EaPmVdv3Gcdt1wPm+LR6emU9R0aBWbiunYnF9N
3pO8ixpcfH4bfVIAxnm+mLHHxe6vo8GH85aeDEikpAMOvIHLfTAyEFqViDXvcpfLUk4FJI/y2Acs
YPr0MxP+wAkfY33jk9OhizZKpBJ5iyYq+iD2+V5aLpXhjB9FgltvMFTffWBle+KjGiNLj7MICvOB
aeDPCWYFUMr4Fo3sE3KhWPdZFyv/WEfmY4VLvCZvpNgpL89ADdywy5vvDRffX/Y5UXpROvD7unF/
TmnE7lQVXjHarYk+qNdF/KMeJqiE2VW/RbGMl2jUN1rcb/X7xXP93sJz8I3sai3i5OgzRfHzMFXq
wU3FmzHCWyMDKC3Tq5nk18FlrGJNb5TfIz50d14ZMuiH7j835iXxcCMTHfdU6DAbC/vnlMSHO99q
c1Qg3J822VCbrDwPBcwu0sROtsow8KO8WDiiVRF12xq52KqtkysTeWPF7viowuGnp4O3pMXFarDE
39VI63/m5sZ8ctwOgQrZFDxX59vRuymfbzKHi953kxrz9/gqkUgvdX0dsQ8fZ/vsd25GojMtPPRw
5rLiTd/Ko96cLaEejB6F1BKAkJtcm5g9dmfXOIUHw5vVJBUmcmV7SJP51WRkcbYnjq0nS4MX/FvS
DxU01bYW2BXK0sJ8zEoeb7dj7YQfiX5wl5z7ADPtL5YMn92ukNptHiGtXkqw8f0Y1fTmZzwr5Z7l
Fh/EEf879inTYC2m64QpsMxbIBDIqn507QbqCABMHk7ynOeZNAFqwtuyNeitPurlapy4harQxjM8
U9CC5jdTXyhoveI78pohdp/FgvFL7/aXVZ9GgGEVanPB0tc1EOiq9NVt0qtR2/s67t6d+DjMPAMD
t4sZpleCkQEfBQObni3LHymBJw+7grE2rN3tB3zM1WskQb07vHn6g3YGhzUpDp0mi7/CuwTsQ2sw
tIfWq42VN5+muTtXC/xGIHDXxnWzmU6iiY01JMd70XNu/MXod6PYOwg4p8aV64KY1u1Iat6dQR70
1mmme8/py/U8yTeV6aeLoTh/CElmx0TYqXjSyX7NV42Jbwf9oo8ANliXNbaSwf3iEHOQGpyYyvMw
iiOJoLRHLFq1IDMaj5ZVH9yOVZTJLNtkCWvRELytEsYnnq14h0/4djYM3Co7SLozKjYvQg2MxO4l
GpgkGVPlM+dPXqeQ6YZT2EBziKRgSgk87nmusohzBUf7TegYptsNeSteVJ986O2AScCHE6o9vflJ
sMR1YIeAFeJHHQgC2XEnEebzGPinuU+22TiUsBcxoPl1iebuM2RWhHvh8XbzE45drr2j1RvenRFz
QxVJcTWJn9uYWQmkPafbmTSrlcNtHU2MWsu5/9kHgw+Wrl7qwp8PY5BAR7IKnIdQOWUzWbdYTrdb
K2xea2ShOwxBtl6dnzsftXVTm99UT65GsKQ4ivgpvsAdrC6V1HItNP/RCg3CTkAF5okhmSONjecC
Z8fVIlcV2SnkLKIlH3l8HILlUPTAggkzC1LHUq4r+A9yXvbJYuKfL1o8vUz4gBjsH+KiQGLbYfKR
uxHyGB7CRpX3+LHjeDdQtnvzz9rrHmTPujWzZ94Fw08lIDnkNSdpSHETyIDQkP5VW8vhzQYW8zqx
IPzGmMumENtu167MeIYGlFqF/dY2/eM0cbt0eQP44strGs3eOhUxJD9Y2rLx8H/KuOyua175RSJC
23hXuOPetkOYrromsuX03U8cmiQ/gVZjaI9zq8O6QAtHwW4ZBNFfRCN+RDkpvL2uZYM+wm7o5yTg
ZDNpKws+VGKXl6JTb8XEIxAF/ctSjM9Sr+WOQo3o4JWG/AKHAuuLW3TIe/US5PTA+Anmi1EV8CzL
VczeVrXO2+R6P7FQJ6XDE6/QGwRuA2jprKUSEP598uVHvuKqoOj38KGnPdhC6DrSaHZryw7lCqN2
mBo9LFfJKDssPnWqijduQESqSvJmY7MvYvWhyv0SnluUNzzhFAY9z/K6qCfn3BeEpOAOA/HrpagV
J6ps7+XifZ/z8dl0vfFbwnQvSnHyCGf1Hm564W7bzhiJnrTPw2BVe5rveJ2M8RevHQSs+GQ8Gx5x
tXEWkF6R4DQ97Oqgiu/DGjaAj0HzqpNwsUiFm5lMlN9j0sLYashVK4iBi803n6AQNcMnlVP2GrOV
rkW8daelPsw1fD9fZDtRL9jzVAtz5UlH2+cePMCG+BYV1zNyvXlTpurQRNa9aCWTGrQe7vutJ7e5
7Uckal3v7rwWWx68DhCoWucCkdxd48gnZ2qKNcEcj6nCJ9oxvH0VVahQ4fBEGR5v8ey9mfFcHrq0
WteQm1dh3j8Jc+CHYdrmsg1Pdl6farvX3GE9WurmAfYFkH1Sdz+MUT2QBE4Whey2sRWDslX5yfHt
mocivfj4cTv5mzeGULZ1ydBM7KipaA1Ee8zpolJt8mDw1iZlnuN+7ya2DwFBcNvBCUDl/thY5jlw
SSiKDbzBCRISHvXWMNlfbAMi3ByykhthSqGFZfCqtjoefcXzP/v2fshTDIlK7IMs3tCvHZ8xmIPL
KWE920GSSDXGXrFKcPpMsIX0CcKDwOTt3DnGRhQEP2xSse6ZQdPzYcPTJMLZR/B/R3eu8WFqj+Uc
9uxIeMzN7bDz/OYxHZlLOyW6vqLDtAgKB9bYM4a4w/CVCM8ONQbDpWzAVMHyMMTz4nTnEx7repVY
u27U7MchYeROmFU7VoCoTbwbewe3tSBYNeww6y4K5rWqhE1UDuGsIZWfaQTfhpa5oc9JXdn63VXX
IbQF6XZU9GE1LtkZQ7a77XQwjWky7XjVqRaexQRHRpOzdiE4AcuZvwuK4iJrW+6WPMISiwF571tr
9N7EwBi4TE4yuveZbVhB+JoxjdnOQ/stq8l7mUPcv4iUfy+zzt9Y2ZdaodoUjLtSs6Uo6uJQU3fv
PCwV4dXFW7o3tQ3i4R6mx6vvoZUkZgNJT4zZHtLVtZDUBkvv7b1Je0MXlOkm0srC5CaAJULxbsph
N/T+yaF9uPN8860gTgXRBWW6QZnsxBq8r7Kr3jB/oUsd4TMlzqfUP0nJ7cOzbt8hxxgcSc4F9Cel
i4LUhfhkLsapNGr2d0mdpWAwalmbGHFmSFCzYTRL2ZpGFonTcB3M9nPWzeywdDPJ0FXbJsex0lft
CreRnWFOHKnFBRoNCKPMWW7nZLG8T2VRPrEmfUZo9XArdbuENhNqGJKrOHmTHsVbGnYX864p5c9u
5nMjT7361U5XymUg33T0lS0h+6hCDLtYMD+Jja8omqlBaZqmgLB08lbwt3T2vuRDpw0WTVpcNEQJ
fmFZ8Eg4Ez58Bd+qxtJb53W/lZR2TUGhgbxrbdYejh1ri8nCOfI2KI+CLY4guFEyThpsHLItqgti
d1g2AmODQooHF3K+YdabzOAyktlDoayxll6fhciD7cRM+xVV+belFG9O0hjYQuDXY3P+R/hNeU6f
Zig/OdZcMRIa4MrSkZB6yMktsyd3QHztOi+5px4YFn5UWh+WdJvBqx/KQD9izvLmsE9Dfa/XZVK1
zDTrF0e3IfBRPlWg+YzIM+QlXkusVEswzVCcDdfOtyFzoU0QF19n+8GR9JcuHpVpQK9HuxJ6tKaW
PrOGnmD+Kqm64tlNWOcKmi/Yrqgl22DlL2youi1Vnf8uu70BMxzujvnrDg17BtiNv5zggKy9KsDg
Kuda68PuGcreQQhYDSbdwiBIUbBI+Rlx5SNbNVsx+BXM+tyXOMNiqmKnNvPhYuX+CEnd3IfWSEQH
2TgNxXEPY11X9jRo2zyOP+AvTpukHy4pBOpVnoWY5JQw4FAEOO1wWqR8u12DPs4RsmBWG/X6GPS6
WpS6t9D9sYjmz7aarz16ZISh8bzxAh8jHwsNwK1LtrSbpms8CIdSSwnAagQYV3PIuLn0QUjMI3zd
2hYqv9fFFOeJQlw3q1WynHpGRomPnqBEryTlWdU8ExCXn2ujOLsujIy0Q6RmQURdjsSd50y2+An9
pzX+4YTDt7F8tRU5If2c4e6pHgorevKB9NDe7svee6+IebmrzOlsLhS7sxtf8eGp77BthVn8+Qa/
3Q7e1HtOZXO/yhygImGTMmP50aliPZb8ppGicx18LGh9oftdcthabvg0Vg9BDpZiTicvN58nU0sq
rOneStgxDefRGJhk5/gksWD0BcHN+JoKVht3QvkfW5ji6rbNqGl0vKw9U2hQBNPr9R6VVf1yQ5Pr
kJWucd4NTwGeSdrL1J5Pel+W2nlzKX42A8+0buoHAvX00I3qsvTPNqZ+neqiVRdAB6xJKKPEwNKR
Tpg7mN8IrXiT4zqHq8TtqV00Okaa8Y+q6xyGq7QRuCeeql8P2tYjE6Jv31Ny9VBe8DCiQh1+NPVw
0UuJvqrR0u8RZlwnDPUT83tCYmPYKtzys4JlxnicLXnPmH5eL0i5mLiph6Hl6Qmn6eK4n9I+YrC5
XQpQlUZJVDbWgaRaLD/1ORmC52mZvuiPqQyNKbMoIm55cDzATNfg2mvgsm+lNlfRG8mr5OmA28BK
Y9uwZnN2rttsACMhDNA6RsZBYBElaS5vtdF+TFV2qf1yu4zT2o94/HGVorknb32qsULVA4zEnMO7
Bt1yIgC9huLLrBLIHxl9hwZ8nDD6mG1QDTVy1FFrHBj17EyKRFff2reXuNHgFJJO7ENqEUNxnaO9
ytTDhB4JXIQBEwMLRLvTk6uyGc8PcK7oU+bg2hBID0royI0XxjTgnZ8jL+AGN+dtCSGPsj766HvT
pDIDZ09BPTBh+oV4WH5+LZr+YYDXPYCdKEf31tyVcsp3raF2cQs4N93gs2SHsUSK7VRwP+IJO7es
6j4nh1H3Wn/EqRm/AR5u6mbcZD1Uwd6k8MvNXPMt72/PAx62XEIULWVMQzUbHuYt6gdEYnqhWntr
pt02nNah430mAnvvdQu3+O3xa91PVjDQG+pWO8C4c7KyownGOJT0bDOiy5XkhtbtPfv9UOOqRyYR
1sOIokbaIsXYvRn7SzZOu7nCxse4DfdNG+EaBkmVrqgdUNhbpxVqqCybWBkKjOG6LoeurfdHBi53
N4w0N9h1Y0C3wjmPBu1RErEaqJDqrSBDeqhCwKmIC+JAFrirF8lCCnIHnYwKp9rTnhokUY0lyGC0
q/uBHtTvfDhr8Uuran+HWM6Kim2TZsbapEEW5EBHimoS9o9xF7QPMuFv1yyvQ/LahSXK/pYlJnOy
H0UzmA+33rNAMYxvVLSGwca5cfNXyF/nMUHCMAc9Jr5dbkJTcq+umVMxPISW/WBP+ccNpTEMPnQD
jbKuFLW/8PC7g5TjRGxtBdDkbbOjVEw3NZZPsUNr7DvSx/mH8nR2f7iRhxGshuRyTbGIEu+nhzB5
3eT4y1UR+Q0aEKsq0OjG4txBzQZ2okZGT/iE1ZS71UvJrPveymeGRIDOZyJTP/oJXoYHpacERYit
6COpnvKZLSRZQJSW8ku7dI+YzABDlilNVOawoLK9WSHmsDR5p1vPXGDrs7rtbamijO5chTUffl4a
rF40NCW1G1xhpS4V4yMowx3DamK7237dhCgdWgoS6WCIZff5tcEuxZu3keH197dnuTUkPWq1PN6q
udsHpfSa15VjszbT5IHM5r6+6BYqO2UbuwFq73No1pfWq775DBghmdybs/gaOJTbFUMAdCDvblx5
awuhC5ADViz63KDgIs2yPpRFiL0md/2UXuoUJ0rDy3gqa2zaivmrEVCrIPp6WPzn0Q1NLgCKfUvr
zjolUdDD3Md6dwjws4mL/Jjw0Y72dBBeRVPQzD8QORAlWVRb2vMdEiMWNyQbq9rPvyCZJ08x3+KA
Nkwet5ZTZNu8gAJZf68yQ20j5xHd68EQ6LdDD3IZ6tFd0LXn1g6rQ5G6BhSjZFg7c3YaZSzvJzH0
L7PIX2H/YxoMvQy/Facy/O3iTNhVoFBxge9WsTCqu36usIcsjeatXbbL5BzLAEFVuVj12bSy5DEo
bcgn2bqfZL8VQ/0wkEd7Z2ToOFM5eFvVe9amCvForuus3WYmZUPST49tbImzLLDtGqJlKzwmc1UQ
DHhQjp+a3sLyC0riSLlNe3Qt4DGtAw+zJmJVc1S3bWW8dyXyXDMMk/1Sef6mEunnvE7t3agTj81g
lDvbKZ6K0QtNXB7FRdV9ty1goB/zFmZrql+cxcEzf0hgD2HgfXsJTL7qv5bFYOJqhHXxrxendI9d
MlP+C98A6CgsdzvM1TN8F3W8vRA4ro4OTw6aE7y0woo/nxWPWUxcBtqyDZxEPoyJFrmJwItVxEpj
1mEHQshqF6SYUqmSBM02y77fmOF9Lr4WFQOFLInNTR7Bt7wlaN1e4jT46mM6tcE4zzmib/rty+17
Ccz4TVSn3+KyIGSknA+cTfvY5aN9vH31h39aETxGmDvHuKyLk2330wb7KJDUIhHH/7xUIwxv06+S
zVAHQDj1FLeHpGgoDKqNg9JlbxkpHmBRjS/XHX5QcB3PaWi95GPkbUe/307WNG1EFJ/xQJPH20sf
pdaxafVzBeC/+c9/JAFvlKUgGqZhkRaiX4D7cTDRX/VpijHDor90R41NCknyQR3XT74BwbGsxKVN
TXEp6yTcpgXQYBSoQ1QU7jmV8aulmprsWUTpoxHneyMTITZA+Gt2IXZUonoRqjnz39ODMvHbslLy
a3yyZQEii3ilPJy8PJ2B7JiGfI4jUqpVglqSpNZi3ZlOu7WpCFh0cIZm+OvhZ3f7J0B7/TTyHrd/
TaNjbkD4jfXoF96u7zmcEK+oy0J09GW2kdJ6JTjF7XsubVjn9+rJhtyGCdnzUj8Ais1bd4m/oqrK
HuP1RGuoLCCgAXR/sVOyd/V5bnuMI+5uXzpF9MOc0Ppg0YXAAGzuePtq0FfhN98TCsej0P7ijQuB
Jih716N0vxrC7RCtpvXJLtzwlGvSXjwdB/1y+2oaoheAswVVFTu422KChur+I2HQvkkZGx5v37q9
iNT/9z+rpiN/KKtgjxF/eJDMGSSY5NGJ3jnA53TgLpdlh/Q7sx/mZ78LBqZNvHjz/J3tSPMcoTLO
kgiC5sUxUGY35bzHDmgj9VPs6qezgxC66+2EtM425PZDHY1x2BbE/Uw+O9+RoaT+d8Smmx7cvsHN
1wIOtxoc12OWmnVU6/q02cydGR4b/Yi3cYO8HZ71aoyFebDj5zxOeuLalYdTv15tMr3QlAGps2hq
EKET87gK0yBCXos0VtBT7rJJPkResmGUKPdBt63c1MP3vj3xs4qCDqOVVP8pJRxnm+TeY4/+/JRm
SD3jhYDdYTEERUTxnQzJ/jjv7F5wCDbxkqU+mFCm1Bi3LzGRHLSkOdkARSAEDGJMJRdhH29f3V4C
u/n3P2OnknD+PHbO/jC71bzLihrJlbJ5E7xZfn11+54TviKkWw6gx/hPBBPweBRr88cqRmsfeN1G
Gg46O7N9n01Oa+yyRc/DEz6XX9DDwD5HRxdVDYFOYfcqEQMdHWw15xkXT25mgIcxPAcxUvTewoSz
C6pz5TuAdCo82LQ8RQbtO67EN9RNu8Q9tYnYR+X07tfV2+J0n9OJitGcrf1IXUrnK5PjLCnhyXp9
dZKR+Rymhqwk0aMowDBawwD3sN+FhKs4DO2PmqK8a7J+l4Wy2nxYFQ67JuER4+g5h2iWWPy50Miw
7fAUPtBlCpndd3EZd/JvrfK+0Zhg1IAGDteMb1MdXGebvAPytooQhUa5OMxDpm1oRAf9AbB521GX
oa2mGbIQY1HrJTPFbQ/PnCrZ/dSR3wPIssJXYBuzIDcJIoSg9lem5RKrxmrXqPc4s742C3+kWaIP
b2KbG3uc5yKgRtPJP4dVWDLT8D5JP/xmud03i0yttn6OU1zzspAKDnEuNlN58wWZ8nmxjktNupOQ
zHtV3mwhsNLMzh3G7mX8hVXoHsupBu0e4ym3roil6Z9kXeXYvPTzHrnSHYphe2MN+GaMMdKnpYxx
Epd4EjxPSIs3VLPNeVEg4IyiPhI5TL9QHtvoseMXJ/0xIt0IZMmnwcVfFEIiFXV2m9cFPqaRSblH
Hf5siuHQu7RPN0Qv8cMPDQVNt4ZKgLAgqV11MjgaQ4ptvDO+NT7+No6o7hLoFqJDNGBZK4dGBzE7
sEBSA5C4zVNajxtLpVfMQF4sikWwQ3pmL+9WMYowbwAXcG4QElSCHlgIy6arrD3jbm/X/vHv+Ta2
DX/od2wbX9AVQGvC5kxapv0HflG7YC3Yt8BXVunsi5lepTKx/DKJIpyYkbhV/o1KD++XOmM7y8En
NNTkM1DrManwo8TZtFTdABSxNjilM7idSu2sg3lRZo2HUNLOUvJoWLh9QLzFlNmhuewD+m1tXzvM
H8riJugTakLh7uMS0fEI2lMmyty29VflySuKAIPAew0dZJDZ8VUKSR/Je+OsoLH8/UkxNaHrTycF
Dqnp2shW5e2k/YZ05Ybo3ZGrZPsmN9966ERNSsuqDymevHvTPS3jHsuV9TRB4f/795Z/8d6mgBRo
oxrBYEz8wUKstQcnB+rP9pWeeMPzB4Ektjp6wwL0wZAOqQXzRcEWmSfzzXMl0uXxqLswxqKXwMcF
rrHFHXUEI+XuviHjfLKBfP7+KNWfSGG+MIXr+J4nfMtiaPh7WlrRoHqwyZndWx5HGXU0iF7bjncs
wzSTs4bXCjNdYYbmY7cGrwrKWD2mH5rMEcdcxRxhF4wMD0E2GtZeXi3dy3kZ7E+3LK5Jk18zoELu
ia0tKcrCJHpH9k9xi1UnrXwodN+u4cCuth/qL4lWsyA//jdPgzbhg0EwGS3oJ+VAIy/TjHgXNtxw
mU6pPkrcvOSqHRjFTU12T7g9ukss43NnuMx59DMuxsevvsouumED57mqZrxkTUt03/RZapAxRkHu
FNS30RVfjGHXWDMmJdEvlvn36f+EP8u/YB+a1p/IsZxsx5SWo1xXqD8RVqspLg0P6AObmxT/f2Fv
4KjS/Wq+SaNXMtxemTTm1QGMBl1JMefrBHOkBxMXaqWFz4EHouy5MZVxRiJv0cU6L8bYZXrnnkfw
nCXP3PwYheAnjT9c7IABcGWW56X18+0glo98MQYWt67cqhr/bQ02oz+krAkjMmWuYWtAhDPBq2Mu
nR4oFjEgWaItBht6FAFH5c7KqbokgKiVyH3lgr4BM5QNcJtiC90k3dMYMZhKzRHT7xLp/kJHzEz7
mktcBuIFj5yZlafBdxrbaapC/f9Rxstt3tobP7NkrLZgDobZVZuk6L6jy9FwfZ5LKgWLtK14F4ni
2kttFmuJnYfsxDYEgYHhIFbIqvRoJA63YyFeKfTAq0B8bKC5VDZnA5ALDgOf2vG7yw1rr4zywXbT
Q1QZP0vJ7VMUobkuA+erOVDuBfbCYCSlwRLwytqQ9BrGvbgijTuih/H2Tepqy7gERUdSHaqrtJIZ
a3sIpWnmvDn8JxOCY1iO3+wRlZgiyMju763KPVSaJKBiRg2Nr/ZWY7yHOc+5PlTcZsvoJ4quS4/I
7nFWmXdnEskQD/30ZgUOZA10HunYIbcr29e/XxrMv9hRTAd3TIESwPEdrQH4LWM17OGY2Eab7i39
kfVu4PI9ajj/h9GdCtKIVIQ9H4wcfJRKPbzTA7NSM+lszWGou+wf+Lt/Znz7ls8m4fAcYSqJbdbv
DwlX6VFVsRnvMyf8WuXJE+XzQUPf2UgUUjMfAs04K8fhTVOvci+7BqL+bHnOP5ybv1jcLR++tUQi
YUOJ/CP1vMciL1BFGe+7aKpg3vBUoUFLcKGA2YJ+zpffG1q1YXG+q4b5SwjlvNX4htL8MfgUq5aM
g3UeeJ9EH3+SdoRXNnXsCpH3PzBxfetPmyBGwJZmyPsmztJ/5OFSYNuMwcdoP6VoQdGgE1GCXnvA
jc4LpB5m09YvmXI3DpftpPX/MhiPrsBcTvKLANTnOY3HTR97pNUtWAhJjUbFiKM9i6Q3cFbSgFuI
eWXvv921jCQ3YsxpHovSwKHUbw9jOr1iRoVR1QIrVuZNCMRhExDr+G/YacZSXGSDHDUjS0xj4qER
s/s0y16mFu5bPXLJEWAt+1w5Hc6IddGjDoqjLY8FgqYkfFW53KLde1DEPtz7+GTFM3MLdKI4sVTq
mDQ8NlZdFYhiTfz9feNzU7XoTaHvcgeLL3MGWdcgtgvM8UYVLcDUPN/4FDHAFewRkYxu1nTwbYoX
P4IbFVr5jDGBcfCF84Ql24dTin6nrH2QZM2+bD0AbTTu21o1aJaXmoy+qrpk2ndDpaxWOcb5+yaO
f3ZjXP6qPv6/tQc24R/8ZnlaX7vr//rJ7tXND9f853/97/v4O4v1tfidmOnXL/23RbD8l21K3/2P
EfD/qJl88S9bcPc7NgoJFFAKXcB/WwR7/zI9X0gfk2AlQFg4iv+omVCZC8vVWhZWHdf5f1EzmfpN
fluLIjqgS7AtV9lo4mxh6UrsN7VoPRkT0RmteTIC86Vr6vI+WAYAVMvZlqP/bcLX4Cj6MqLSIayi
lPHy2NRzdPIXBgz6X3jye8c885/nrLGf8yj/UpfLeLr9y5kyMHAzyrdmFX63c/ETx65nfHbtcwQm
tVrMCpNBGvqjHNWmZ4p7ClOFFWxNfW9owvns5Obeqov6Mk3D1ypL1clVA/EKbfgoKfpfg4TpEO4r
7VHiHXrAMOKRc/0EsWu6FLh1bJUKmIz4AnfOps+x3kfN4EA0f7QlA8JA7MBTwmfTuSkuyNCInRbu
3jJSkHX1PudJ3FoRPm7Uw8VLnSYRcxNPbm5uUpBxGFe5lv28sF5izKSehkAaL3niUHBi1jGBb5xi
x+Cg6++qDMcXLM1xIEuyfp2gBy1rOb+HWJis/J6lxU1wBrFz1VCUTqdORkTZgcyQUyWGlzys9tAS
fLKXdD5qlOaHADewPZeP8ZRFS+3NQ4epTOusbEw8z6AojxVj3qbAJcjsDJLoaN8rOyx+zmbvnvux
9V88vHV7ieXNMDDnuLk/4Rmp1qNmxcYDNPcwboez6tSLElGwk/h6UnebxWNBLGjq5or8hpl1JfbO
KAm0BRdQvAOoXvLjDwQGD0bYPDEvLxbTQByR2DihGBYa6shgthCqJ7VwWSInfEZ/nWJ8OFyWQLgX
ZyQkRcnuAfb1tDEsiAMGbnzPMGR3g5Mk91FnvOMYnWy6Do+7YPYY19VvYd6VJ3PA0Ras8zLW/rhy
3LK7m4fUO02p68DFo60ZvBADLmluvAQ/ansW5lPrT+MK/hUUsALT1Nni3q7Gf+iI/1gs4KnJc+ax
JDAuuJlQ//6B89oefnJDLOeoKAaHgCYCDtzZ6iaMH/r4vhV9dHCs+KWLQvNQxO1XO0habOoSaAch
jIzfLFh/Uf4jr9WP+G/aUY7IFqbuRVE0Kp+V4PdHhAkeSBEmdyc/jMZDlubJ1mHSssqqkQovtw/o
0HOeyZYgql6956YwnoPKOTWDeVf7VoO5NHzLoDZJ8My9pzrzQfzyIHwf7fGs6Lxzm3AOl+t211pJ
+Mn/Dio2r23Dn09Dz/zMRLh3Z+NGv8NlityQlvRXRpyroeM3sMu9ZwROrrM/wxDlF0NVDWuM0HA1
kPgOWpD67myXfq9z+uWRVJZ7nKz2WIG4h3qAXVhUjyZGz6dogNIgzA5hURNOD7Y4YD2ZfzMoh9Yi
MNydMqJ7zB2ST5gvnWczcslPcL2VJwYw4dS0Drap7lPDDO8pT0mhqeDW9lXU3ecNxNPZeB/pjy9e
Y22cRrylMrHPpdUelTTsp6UJdlGACypAnrf1/WHdYRrwCb/WMkWIkEziYIbjZcKxYU+Tgm1uktkH
O5oOpkFk7jB+5IHV7YBOX81G8XDHZArWljGsWz8igRS9Tu9iPcWo6aySBPpd/jXPu3CDqRturpnf
rZn0EhXVIhBiKIx/WP/ZVQCac5ei0htxDcv97GB0mIC6FcB/1EVrI2+XzbzkJ7tFAuSFUAeb1Bqe
C5e4uP9L2Zn1xo2kWfQXEWCQEVxeM5n7otRm2XohbMvmvu/89XOY/TBd8qCMQQOCy10lpTLJYMT9
7j3XyA+8pGIfTvCQmOsy9oWGp+Bpn8cZdLvPjI/oXEWRL0BQQ/QftjvQghxjmGjDeS1EIDdGtlC1
Nfscqrg4sSPcO3bTkGtxYJ+o5CCWASvjhm9sJPWdZiEhp4Fl7SSDW69tZ22toBN6JdM/vGjcI7Wi
q0fHrNP401sP025FVgFgryR2yImrwMzqZswfaP+YmHikLhb8lnk7pwMpT8j5L/xOD7PtP0skbaDU
2BMbYV3TmeRF2o20/ErkiA5HvO06OlvtFoHQldHW8HFrCuNLX014a7g71gB67a1d62uLwcEauEF7
CnV9Xzhgz5RvM82PE6oJ8VM4aQb2z3dJeSl418LVVq3zCsVMHlJ3Arpr+t+VS+VsQOy/LkW44xBr
Ab151jpOxmloVxfJMQ8SbPKkaCO18DfmbuHu3LEvyUXUgkoVp9+NstoUZfPStGJ8cmzGGRpPAL/R
psuE4J7LEbCZZN48lurZHIV8IPNYCrhgjUkoqzIAA4ED2yWR/8Ku/kuhAMJrZr5DNY02VVwU54m0
qyBW31TjLZW4UqYkv5bY+zzf0N2Nn0dfDIFe11sltwOpPy+Op3Fjh6gMzUSeqSRBUyxZjLDJAFn2
EcRXg72Aw0a5daj7APsRwspkURhr9RzUbGwx6RAYSh/Zk1BXLui7c6OKmeY0uhunKV6DfvohSyrM
JT1VMVLqqsVhs1scNyODsl0l03fEdEjRy8pDov891J1i04faojDXX/rcfW3ABaxEOZOZyDXpDcv7
UNTqpONt9BJ6kOIU/LryX+zuKypHvFbi1uqayxZoxEPQQa8bTVwurtVuYpwteFKicwHcEJFBo0Oe
5qUyYnJk/sxmo2DPkHldNWylEr+HKONaxHahmvAjwuaxcZebMff9G1jDvcjBoZo96gPHj/V9jaPt
hZtBsslobPNcjn17mlqOqCMu/Uyo6iiH+r0AO7HXsrVVEjSo9fa9zIrKqx36pOcqp6e3N3bJhDTq
ThDs4uXONeTEVMKaN+VAdMwfKIrInhTegG2nN/aK6fu1HXIq1Jc7MoPlEE5hcbXt+lg2bKhqJOp9
j9momIvysa/9dSDn+lwChudoPlUYwgMKk6v2V4ahibaTbivsTtv7BrC5Wjg3PHbuzXEmjH3B0Kzk
QKFZb3ZniHMVrw0i7nLEqxgsTGALHd9MnqxJO8lyak5pwBa2iEJaAimAtDF9rSpqBtZsm1/81LT2
OR4GjIv2Gd0AS4vh2TEs9TzIjYs/YWohW8U4JdSYazkx/ZiE5vJkUNups38PA/df2CazJ51IP/W5
+ctaBv8JhoiNFJSnWW5gb9XAv8GuxF/H0NSPKWS4tdkFH4mb5I/ghwSqRfFN92V8rM3usbATVA0W
k2udKuMUdUDCiFuJM6eHQypHit50rKkNulYe4ItdrH9FfiVUEh8a5gVmlh6b1PA3g5yKUyvJUTGq
+q7N3bSVFnmVbraDmx24lwkrxUFPrea8zGDQhVseRg95SL9M2BjUsurkdyC6AkzEFEob+EQCSJTX
AXj+BTiDXDfB8L1rpeHh9KauoW2NjQqwI0ZOe6Z5xt06/RATc0qGtd5Pw7bBAOJlTrg0vUNMIhXC
76ZxM0qtUge7rsF0x8h5uc/sU4uHR60AgnX/pyHRmrW0y2jHo4ZBNo/Y59QI92qe9X2lCDCABFz1
WTCuuMYSdAXWchGMhxhp7hGdTOmwth3Hf8tKHOVTj4+9HfUHXcc7N8d4mGblkGll1Nvj8t/UdPtg
ryIhAXz3darfS0Y5m2JZYKNlqe2CmMH6rKjv4VYC5zR9NbM5PBuOT4dsKbZDQ1VEEDc0gFYdj/ia
yEgYPrWt8ytJeW4nhiZeGuwcHcjrc8qWln1L/SEoGmS+AvfHFC+8nHifJ9EvwNQtx351MJOQT3C0
6GQNqtemFHj1JC1oEjTsbqhwNYPNKU4Rlpor1sUvydDRroS6jW6Crdu9tpV2WGKWVE/9jnQyMGEI
JpFrFdGSgVcYYsJMeBjM4ifjcWz2TrVD195o3GTchB4vdMQ4wps7xSTM7FyD24RKOAksl/Sys+zu
5YykkY3kNeowtQ/Kzb5BqYXhGlmPc1jlTyXcHiAvHQyrjNaJpSA3Uu74FOmwIgUiydVMEfoTzcLj
H9RbRoHmKxmgjVsPHryf9kbwBeeRFUfbcPGF3L90uf5RxNQxGQsT066D6RRSRZv02SnuAB5OfIe1
MTOEa6t6rY3SX+wIvbsfiRPt2galpbVUcf7PAbKO7PkJU1MUKcJKHc9lqHsZrj7iwxG7QY+RbIM2
ZMrF+z7uw5lKenCpdLD77UNaY+Qrh7b10Klh4JRUgWeT1e7RxX/5Pgh+re8H/lXMTlYQygOZf+YG
oNvdqCu/3a9KKDXTrR/Cc6KrB7esytvC7aS6QUGjV+OPkBPSOm5hZhe1bmBiYeddyqlkUF+9GZzu
GP7HjGgbVR6diDaqPrfkd14ZL68tUaTY03udlWS7uJ+we6YTWCcTxW1Z+lsHInHQLXMXIyEiPlgc
Q0svHAef55ZZnIrchHmZl9Sxh8Vypc97V8t++LrbXLEpdrbFCubQWZBUGzNha85k5AlyUYy7IaXm
0P05doZ+lHX0C0/lD464klloZe+Fwbmhd5xNXDLgHOsYojz5ia0bmsn7MMfrdAKEFxi6zUOOW5m/
t3Z1SxDD8juBfQ9bTqWQ6gLjYPa9OPed8UNM7HIC6a7NCZh4R3MIgXRMTznmVg/ifQVMWxI+0Nlb
qQUFVVgWInIP4qgKnUdf2gFPHsKTDaC/s3onHjpch1w8IUofNYEDLvXzYKvD+UhVUXyh6wDMVK4T
LK5tkxQgYYB0Yz4WreXsp4xSygJ3BQYOhtka2AxZrxbAMuo82w+eFebxpy1G/Zr2QehJt7K83GJt
p83yEOlsrmFdfasyp35OWuO5dSYcOlVKb8tgn03erA0HfIOUe0Bt2+KCsoOYIbqUv/lUomNVQobO
CjMk8XSQsxi2Rceg1mia4qDC7LGr4i9+VFhro8f5HdMWiVJJ/7QULAAuXUF+0phn1eH8b6R9otRn
urb7Ps+dSzpAPStC1wSXozVnhP1L0fnJiRf23R9n+1H5RkaIbxlFGkq/6Oy5t0nF3jqQt7ZI3FUE
HnujKm5vM4vkF3a5z+m06m2jPox5e2UPkJwdNZAJbR4mYYY4DZPppiPkCBsmKREVqtioe1tzbXL+
Ty8qq8vToIBBZS6F85VUF6rXmv/s5nLDxwwWB5fUt/Wtsjg5EDxrVy17902mm4C2oJOedRJnQ0zp
4P0LcPoaE/mDHxLbheSJ2bgt1o5d6Hsr51AbG8NHYnAnEZgGZcDealSh9jTkXXEaGPjtmkV2i8pF
+JrdlL0C4o1bo2ez4TkQgOhPdSEBmjlJwTplhadopDfp/qdKZJ7fR+nRlS39nViKsWYXFTR6LixT
iIeIFuAn9Mn8gUEXJzQWgjU1LdPK4O+IGnTfTT9ObtwryW3EGeGZHYdHWia2jKnLhwpH1dk3Wrp+
ejGyF9XCFNChTE45dsV17cTNWuizD3NXuOuBnLPDFj3+OVuxLHHlZU8IoGIvpk5sjHapcB3WUYWx
V+b+N79rSQKHy52VQ1mVXewcO8UxorercS1rQ3sZkvyNnW6HL2nhzoKYJeRKEbRb+BtgAdMDHYP1
EmCK8BdV2SlBewhM/K9aAaksNRMqnt16xE8sTk5oZA/DInppo3ntRxorutwKdlEXRC8B5o4jgVhs
oZEevrBKz+epCD7gLEX2s17Z9nNYMZ7TRI45b1L1urZbY8djPH4spmQdGWZ/0ouUk0rN2jjF3mKc
o0QSV3KkoGWXVl/scPAZt86BZseJHd+dG+9BB5AfGAvtkCT0ti+/dGwmFJ5j3Jtq40LiSlzu10or
xIHTMHluo7yVJH5XdxGyNKzkNCNleKCaP3yrh+8pnHRP0czD7G8oYhxunL5WwZw0RxFTdhUNzsR+
2Y49xEC2wY1+CavX2a7nc40acKk168mHpLCulFjJQtO3onLlubq07a94DotzNLAs2cAeEPcMHrx1
Fu9qtl6UNkb2qVB+DfHh0Ck3uMBhAIGaJWfboJg4cRJ/PXZj6VGSSYQ74FdayglXbsEn1TjNC1lj
xg9j0u6beqZ8piGdnPrDhUkWpRZGFV21hmxYinn7Yupx6engAjzQFqD6Ity4c+8/ZYyEaIGQ9T5l
QedpC5ognCkfghZ+aoaU0oeIY1LaC20HF5M2SDc7pWPrI7vCdBsY/p7uX2RhtBCdh2fVG0DZBx2r
fTZ2+/sGxAEnOgc17OdmxDQpWn74LA5MaYN1k+spNN6C9cJAiYmFh3XlV+nmT6MN+hHG3ZoV9Tt8
aciLaOMbgyfU1m0d8oTBvkH0WMke4rmm0H7g79hc3T11zKaqmONcyY01MCKq17qEWUSf3WueXSA/
MkEXMfTGXIiL0shXjpq955Fh4MZnBa2SxrktLUrsd53HziZR7QI8ObvwTJUTmaeqLh/qUBWnsWq+
mqXg/naHy30KfA+KKgnEWRUvPgDA+0GyaDLOjR3hDgdBp2k43GpZgaERrH2Q8Os3E0oqzQ7fo2b+
VRD627rNmzbi+YQedTDN6OIHerWdCHmAoQSWGsc0tcyFZtER2IX7uTjeM653JoQ59odS081zofWP
bR5GFxXkX8MIhmpqu9/VcsTL0jUVGOJlzHtSSlHGRCGm3tf3fJ7yx/zUqAFNIeasLisDvcnnos0C
a82RFzGPUc2WhQYLOMs4MKqW/HPE1N1WRrXjHGdsHezs3gBtvGOn/Brjx8P9GAI6NfWXQOF8bcqc
KXwJW/j++bN1g5iqzS4u/fJNo0JkB+aFo1Dax1t85uybzS/4QdqHKUuvPSro2bUdTveBcZ5TxgvT
FMlNmTbmZcqdregGudPcXHKoQMisE4VmQrgW7wDpsaVKgpHtkEBS4n00D+wEx1uTc6NrdYmJ32q9
zJp+D4ZVXRpWpqZziq1A6SR8gOEu1Ad1zODdSCeL92hJEH0HFsK6s1kq6V7o6rz2NJUT4XB6SvJ8
hMoyMl+sgePMWNoULGlhCHPermjlMAjLhDuOCQOJdjxoKonrfTTx4qYCGzRlao2f8y4EqJjsdKLj
xhR6cBh686uT6PO1ltZTniU1el7wRYUKSLnhEjzWUPda/M+gh/yPhNQA5+HFW5/V+xHzzxqg8rjy
c2SuFWK7tk5im+euhbzkoAz/tnNRnbU00J47hjtWgT/9LqZ0fvWVscdTOSb9Zu7Tfo/hbAV8gGiR
lcfH7AsBRXkIeJdWZs3WSlrFh0ltDUXf/bYzOV3kmmYfVdVmngjBruFZXVRQXJ6Bj5usELepoqnJ
yhy2/5HEUtvMK9tCtrEk+g76ewdgImy8DiDuRrPekwHvc1Ow7mBqzh/7odoGpTqy85Lb1I/7jd5n
AzFxpKAY1vEGWzkOtu9h2w/vbqteClaOOWcQFfsXk9g/mJfAI+xANjapXI6ZovzmGEvBs5sPmxxK
lNf3AZsp46UtaWgKZBudRlplEXpm+iOy8CvVbVqECnpX7k2ua1tW1dVso6fG4qDtztmtaDnmugVM
7DDy3S+961zrZObs4BP/7+tBO3VFQ1HjcjTtTNZwO2a35cS4+4x0IAPP/CsI3uKosfY2BPcVZQAo
3jMwGKLU0b6Xpn8ExXV2WL7QuKzwGVeMszIrk3y6H5Qry+zC52aSBeUa8GCVKMuTvXzB03vBQd+S
a2TTEhrjo1002tZNMYkbXDqtcAh+O7QRb+/VKzUH3hOFPptFEyCp5VrJQfGPmmtkZ7pGs3NOYySY
Y5taAComBWiVa1G52y5kqW5bTOEiCb3G/A2Kz9zndv8OC8VBzZCcnip73gytMa1SmmNOyKQ3f5B0
3CRldW6w7+hTGRzn2HrXtaDaFUUZox6M/mMzRG88/38UVes+J6xczEsq25PsKPfJLBtYSmP6wnB/
rZE+Ws9xvshHrrErmZsCjOWF1nZvvoVz+zNpOHyzKxJHI7YCTxJB3o1JN2zcMV9lDrTirBUNz3Er
28h6qrx4LLKXWc+OleFkh1YjhteOHfNfnxFrUhbqlS3Qvif+shn63t/MKT09cVejzxjRke9srjvX
mV8ah01/7DI2INq1x5Tk3No4e6/LYRs6uvFSyY/G0bHYBbZ+m+Pq3sC2rYwow19hFms5oIKZc/tq
qdzfmnWJ2CEG8ySM4lWniGDjmjMTzc53yJDOX9PKajam+mqC0+CROlCBAwpuI4aRDPTEBsXts13G
MPCo45eJ0TVNAwhH0TKOZEp7nl15Cyze6jTVxzecor/pmuA4iOp2dvpxq7OUfs1L4ymI0W6SvAw3
88CDhY9I20Vl1Nx6XO3IB2fuDnGJI/zCvt8mW4hA1WGOnG6VLsCVPHSexsAFh93rwRZXdbmNR/yo
cRx+1dqlXg7DoCfSFPtjY2rHPrVrxDhWSbdlh0k1m7Md/ar8VmJ/BFA3D3CM+X95ZjIX1dfImPnZ
0orEKxg+rsuZ84TsVgMA54cu45AWd8WuUtMNakx/wOxtXHpMjrE1DTfuw2jHrQ6xiuAA7NDu1Q+/
V9qEt0hQp+M7iCaciXDJo7BepJrQqV328l0eEogi6v+mio8pDGJmbQUiuC8H1ogqpO4krHj2Z+Np
pPIB6ILzyPENEZYR4FxPZF6zWV5yq4ViBP4aM6/G3UiPoDfW2XnCTcTIBr9PNMdsSKq6eRjg3p91
8dtwQRfdS41idvhu0r3Qi1M/O8MbNtkbbbqMNllGvClyfvZpi/odzc4Ky1H7PJLCPCHm3LRp/hi6
vH0KzA0CvkvdaIVve6a5shfxb8JFlldX5vfc0F+swKI2XneTrTdKfIqTq1XrKZgAKo/mA0CfLS2K
Ol0owUOsumdp9IeYw8eGmDZufC5zy9I+/GDpxtAEWOqOowRk+G2hNZeWsy3vZbMV2h5/nE3zAbdP
qIsT55uIt42UR0H8zMmzZgc2qPb7RzuJWywAoAlo/fgQugiYPayXUYol5mErcmf0gKW/txpbc4bv
znqMJ276qGd8oKUZmniHmw8jbVq+a2VkcMuwdZE01JeKbt2hOtPQ41/C0HIv9z8FgXZOmoF+P4vm
AvqLTFoCBuvrEDjkL1AJlOkzEqvCgNE+X+5/un/R5kY/9oa2z8c6uAZ5hjusDT8q0yT+2qRVeC39
4dAU/YRBZfk7SlTC69D00E4kzwmmrdj/LEsQHLFL8IjswK/3L1jRgm2HH+c/f+fPk9jWLRMSW44x
Pc9OfGXrPx+CILuRYY+v//v39z8JHVbN3Nd0UNlbgE3IKV3pxEdlFWdJXcZlKKpfPMhZYit7WvaQ
ybrVcs2L+1Hf8v0psuw7/MwIwh7FzT0aS6IfSXm+G9S8YP9KqrWOJbzXElpznLzwjLmqN2JB++nR
NG/ACxPBwgL3nCBNnqmA8ITuPlFsGKwnGcV7gxXBb9H70OJvGe/smpbCTeOk1yhHITPBqw+cvFZl
Eb3CvvxN694XE/8dJ/8jenLLUGLi8Fwh5bSTids4Qn6v5UlQY4ehrCXh1R7tImM8PXzk+TfL6r8L
hn9dUIv9UO0MQWgytd9SoRirUSJUL7V5E2IxZzt2bVZXr8I8eGqYoybKpiHAreL1jHK2EpzibGos
C8z7k+YS9FXhukj079CpmlX43okfNvMiTlLyWAyjvckrnalNH8BLi5OraYB7lz1kpLxLAZfGKsNn
YojV2O+lLMYHWRP3kNa3WaRHumJJ44kMS4VjP6ZWyoi3rK+KyjqOrRgogaugrUk/Yxztagffp6u6
W5ToUHWPPpI4pTxLuUfaXbX9iCH7jT43G98K+4OYTSMxL3S8Nj3bId8QD8O3nLCIPuUNy2614aGx
RjpWgGf4nnq6nAqbfaJNlJkWP9JeweZSYD76OW89zbcAFG14Hcozly4oewIp8yMZXQqoi3DZSBcQ
wIQlaEFIkG22TK3YD2cUDhtg5Q3meRxyzI958EEeyBmzunp2qfaO5uhjFOTRlvui1sM1RBvKAUr7
5wwMlBREku5CB0d6CW0x8x+ZHVeYlQ1i6MlYba3aPxkmxL0ucDeNdKY19puJGLh6cRgTuXaLxEOO
dG2H6pebQAi1mZo2wSLoUVqEdhx5UOP2WWBOnunnO4ssOeT9ptjoXXvk334eehJXIHFPRkzFaZM3
Necu+RySDl4Jq9E3ZUy1qgEJaVT1m1Eku1EN0Zpnxy9l63u27XRe6lAI2+TACo8YH27xuvIJ5AKO
21zh7VTVNpvV1sFrSiOf/ejaAxOFgHBUD7Ez6ANqeu85RPPW1aiP0s8puArbja5ajFfRL3thuTTA
ohhWQuccY69zm8BrfZ3suV3vDJU/EGpcm9ZoMaWnxrtN9HeGkt94X6PywRw1LnAcy+sCcNlGbxnQ
d9qGqTXPmAIZpWzkEnNiV6/x+fhYIjYdZdajkTSHsG32nDlzpmyKIUyJaJ/0tHXlA097cizDFN8a
iKA8/5RYl3REeShoPHCMBTdrNvWzZbBtbvptHku4OVHB3FA2Xt6ATJwzjEnwOeshqBnQW/QOjDwq
Ars6Q6Ui8Q9wjvB0tNLJNFQ0VuKp20TYmzaxQ+udljwWTizXPvAFWrqJXUSMdaZOkyyEObOyHH3L
FeaVcSgJPEGT+2KiXg2u/qNNE4JrFVv7pE4ZCBMh08oPfLrmOisR7Wcw7xRsvhausU8ztJQafqTH
wP2Z+BClV9uskD/peGK6Mn3H2fQ9YUVb2aoKViGGGkgI1nbw9fdqQvJBwVhVo/kF7Fi4sl+yTpBW
wAcPdmlv2+2lyBjV+hZCHERXMkaFp5b9phxUe4isngAom3jdGZJdX77XWF7WQwsgqZqb52mIKKzP
cVIWMBZVxIdq6dZWNsmBg91bHCc/RAj/QbEY5/W0caMh3OmO+zKNp8r0vxmsRB4okhG6inzSkevp
kNx00uHkGyVfCYWEoKeMn2URfFngirFLUipORjbqxfyeudkvu2/KXVnAoHUOQVl/y6wu8CA1MWqY
z0UNYwZxCDGC3o4ua9W21/qbaGChxJofQWPRf2R+3HqpZG5exgWQPesDd8B7UPTDwWqd3/3s/gJP
QDtaqm2H2tH/kgS6W9b/aU6zbZP/3dNKJoGgf5rTqiIznTgt6YxMyE5OzltplaQXcqxX4RCYOwNE
BrKEIVn7/U2SkqdLtAuda51HupfaWNgOmCWtcBewO/p375z4hOY3aCiwlVKOYWHytaX7iV0t/Tm0
Q2YJR6Jl5qFe5C/LjVpa/uQGiR49P3UvrtlFi6IFmsEJ7e0crTOLwawm2JcNs88RJRPntsOJakxP
f3mBn/De9xdo2bw8QgEshfona18PYa9r3IDWO455AVkYdhM5/vQ5gqvJC4dDM9Bu4TNxvBNGU2tN
jK+4/vvL+MNjzNtk6zqpTszGEMU/fYaCBKAWYD084qZhSDEnMCEpb8/Ue2Gx6UyXD7MEXekXafoX
e+Pyrf95+ZAgc/hkHFOnq/Uzir4KXLvEHQwgYRlJN4wL4yhyNmogejMvTNXAwkVPzfxfg3bLZ//p
JwvF+smVq1tSfY6wCaeIC5rmFCOoqHrA9kX1mOa5fiP2VF3vpmGBzjbjSz47v0Hc1p5DreZ9t5eR
+lsSd9lIY9hEauBc5yNU/Lk7pXHdX5QqvmcWm3i8Dn+zp34Og3HF8E45umMbpuSS+ewHn+jMbKkP
kmBga/QVbT4Oi0xTMHTwElP2N1OsmRTUewx6EsDG2jfmFJwrI3Ra6actrsR4MIozUMYTHaktputm
2pNueizbsj118Ae6Gv+ebWo75saYyOePbHDA+DYxAwdGE6sMw8WZ3DleOdtaI0VTH9jExo7R9IWN
t3j5/16djrI4kDm6TXM0vo9/rjBFLiudd9o6dujGq4YbGNJOtan67mtjshOMagRgYcdvtZXo23//
2X9ab/nZtlAuZxJlYAn+589OfWPA/d5YRwEyKZ8pCMWkSYjE9j17kU3//af9uVw5ynaFo5RFSuiP
6JTVmkaFW9I6Rob2ayjKVzze/8l4JSIDceX/+vefZyzLy6d7ANinqRNl4rJCE/jnr0dDcoXyUahj
4vv2hl5vSLP1TjSUV1IRhtixjAiiAtk/0J7Kss6xedHg7BcOIuAyHq0APx/MoHy6m0az0qUkiYJR
byAxVCi5TViw5jZQD0FTHdlDu39ZPow/F1DHUixfvGHS5E+fPiAYZv40pJY8hrFmA3pHvo+b+iY6
JziOtkvDnNC+mgzCLJeXi6GqW7nZiMa22BEHB4dICX3Hp+UolZPLOMO6QMv+YkRl8DLnr76q5t2/
v+l/LraOa9D3IXjbed5/fs9dA8TDXCrjiNSAwK+Ydiinyvc4AA/CL4SXL9USSOFBpp/+/UeL/2PN
40q2LRMBmoqNz89DG/GWn50ZxztptMrnaSUcnDs9kAphMs336366iNYpiau3zLoWT2096uMKj1//
l6v9c8x6WcoIyEiHyh9FVtBcXu1/RVt6PYL451rimFr0atzdQ/Pi+blx/YW7uXzlVL7UQxffNVsr
/nJn3/Nr/7z2XVI6CkOdzcDmz2VlAVzqeagfS13/hiZY4hwxp6/K2WVm+jRHjKBNRXdZ5i8jHD2G
FJwuQf3QercjABupJn7Uwt7PtCI+9OYR5R68R13S9b6wOYAlbSMGlw+jFDeI79GOPutj4HbiBIak
P9J9t+qMXt+1Kqe8M2TkVuKpvQZRsKH3q1kRGFHbDEwbnlsL7DkFeF4ss6fepLG1cvMTQ4kl/qkm
A7gcK9hekkgDJ0cg1wqhvdHgTRq6FjzLRP4e68ETtOVmC8hAHgbh74MFECiFF9nBeA5iw9oNSy40
KDWgTP30Pg7mXoO+O2hZ8lQvdFA2teemp0sRPybDzoYTVdxRgCqd3jnndvrcBsmta0LB6SwXf7lc
jD8vXqLNHFmpyzE4QNwXs/+6XHLwZdGk+eoYDNI5zYna4TT4EYeN89i3+skJsGEkE54BMOxE0FW7
8NFpDvbVQZ9rhsuIrEGFr9jo0h1wWnQCvIwMS8r60FXqFRIFeI1uNv7ywtWfdzzdVqyypFBdx3Q+
JymDtMe2wh7weLeJKjwmszb97oJA/ciy+t3R6NWlWPeSzLNP9CllJp13t9aVEKVKHqdYaOBbMsjD
+XD2YTajPpu4B+sRrLhmHpKAvKQVfwmYVm16pnw7MspEjkpmDQ1jLeF+NWPgRCuhZRKgGJN8C5v6
UYzl7b6zorLUPWe3MadttHRHOgSNCA2Z2TJ0afNx1JiFpPXPmtjnyRtTKiBgtHb7CgWvHpZO+XfH
LAmlZJHp4cPi92N3b/IOP9DQCpiZNNi+aPF5KWP49pcl7VNMlUUERoIiHceCyk18j9z+11WhV004
9w6PsNTZu4g918Zuqw12NvJF7hJSb4lbisU1mhSyALJli/UYYopIXMpd6uQvq/vn+LNBsRLvvhRE
iFjb5OfXU0UNg8t6mqGYq+FgN1gqaGkcC72+RhIloX1M2rxY2yW+R+hQ23DGqZ7bDN6AKjfnLhKh
95e36I8bh5dEqskkkO3ytPy8gXJmA0824uHRCCMTmykIQvQKn7YBQAgCecbAXmdb+nRB759oZCca
r/fGCT6G+ZcyIfHHfn95LXiNhW4um1e1vNb/+rgy0jlwd/XpqAKxIHSoaW/aahcxBoQrw4fmGwbW
V+aeXmtpwrM7Xps2lA9BkgIgq7Ibc32f/6aTXsVpl8NkFJ/mcX7/y5v259OJKiprOZQQbuKA8Plo
BvA2Gq3SHo5aDVCS7KR+yAL9jDsWvCRjxz0CLBxEPP8Pvu/uNXdXFdzabpSFZy16MmdCKIOtXsOg
rg/QB7tVXTvZOZ2GS7gdMfo+ldWYLZnvK7ze8pkVIjsxsSRwNJQbo2MZpqqz9CaZ1Ju5cL/5efuL
GqRs6R3yaXukfRcrbu56YY4hXMUScXExVtMGDbLBUTgLrWZn4tSXja0OqjLhF0+ZvWmNqqExIyhO
KkTaxpm2hVlr77oGZGov7HyPWGBiD7KA+VFJ6tELMD1wT+eoksMRbdTH3khrRgEb7zSajIXvX8p2
arf9VMjd/QBSMNDD/Wq255m0JOkQOiNnuIJev8k623gVE9v5OAleoTt8SxuOuEGUbjTZigMJzt+1
jh+kN2cHpEJ9CUJQsFZHn/x9EY0RDU+60z/TCf9NL2ayEdpmwGl1joT21BjQ9ANKKTNbBpegfGPg
H5M5oIPdAg51P0lHfv17zHGwxy6VTCVPgnU+B+Iq0ohnXObvG6nGv+w5/rz4leCkT97YVSb4lOW0
8V8Xf5STkMHN1dDMbnJagxi37KHLYeOQAd4CMmcuMv3/734luO0p4GVIYf+BamkD3Wj7MayPTgLn
QyvkJe169xRreQq00Iq82TF3bQsbZHFlZYR5/uNXUJ3lnP/9pjI+HXCACLDVMngSEgZT+h/3VE70
Q1S1koymtZfKdvIzNxGPYIVgi+13R3xDHqzQv2iym7wlrzGTrj+ATXS/xIm2DeuBUZkzXKIo/8FG
BOHYoKsAo+OoZeydXEb5c/hoMv7zCpzZ9Hb9D3dn1ts2217rv7LRc36b8wC0+4CiRImSZXmI7eSE
cN4knOfhIfnr90X67ec0LVD0tAhAUJInKeQz3Pda14IwlXX7aprU/26kt/8sL+m8F1MzTY33AimB
Fex//P/UczqVOqLtIJ4a4melWAmWNe6+ABxGmPD6GMsiaa/rISvzXVfPyUlY4RKkxBZQ+l5P7RDJ
k5vbRX6YNekFpvQSbIeEVTwS94mFZ0vg8Pq8QZQV3aeKlUFDALo6ZTQU+h56E1L0QW40wrMxUNwP
M3yLhWZKampBYqRwVuJ6+uepjDJFgtxFmEOlBWlsz3vD7H4Rty0Bblwm5vdu2BGZFRowDMlBhuqL
bCnXiqNuZMdUqulrp3oY5Mi1Q+Lgl2KCvN+vpzNmIRoSQbketjNSv9lQyqXMEXcyi1VNfiiNHrNM
mz5BG8YtHRJaxl40P06m7qu2jMxmip+agUmLUQzFXPNc9AVCY4lZIFYX34q/xEVk+FaDnY1eAnpx
ySReuY2fN2fmh/0KvSCWO7IJjAk/0DDTlqlzvblBIFfAn4RaAfpQh6DXtwQTadi0IFJUBI+H0Ewn
tCQqzY3HVBmV5zIm7R0ty56Qa1oFOQ1WZdbbs4MnyM8ZpXdzYdsXqyDZRRjA93UIOus4Oov6pqfg
1eoIIF+u9/Gxxyi2/ZX0wO9Keu8nyHEk51ql8dQDlfScjKuB7QudeSRCnknYzEXSquGSIn5ic1Ej
uVdhy7Q9taa+HG9h2MjPaSQ7foR2uNWd8AnP/y5ruIdkqdGYl7pa8mKoOaj99LsIFO19kyKYrcAX
7wCkmKfNrsO0JbmRoHUltSNiCtK7MOlhl8etdeQajOCCxYhXNan046llv9CxnXaMqDp03V94Z48g
m5VnoQP2zppIwgNKSX6ujIJESWVVOxkXI0N5BnQv9iE8pj7OLZIyevZPTgMCLAvNZwRj6j5FXeNX
BX7IDIZ9bycS/Z/ohRrRPVYrylCKfrTzWDmphX6M2OyjUV/UPXzpYE7EjtZHVjbKW1kYL3pZvNld
hLB0iPGV4oo/qUN7kAhMO2qRgpUP2qopY/GvY1x97ai+Ipxl7Vzm+l60enLs4r3gl6ZDO934M93e
xB7/UaGUM2SHdgsgFJU6RrLHzZg6r7LcqXGeVfRdNGGoZRos/S7lNNxXCiyjUiLawRbIqwgzfEUJ
2/ijzWW0uYtDFLY3HWz2TkrM5K82fpejxfSdTsl9EaPvm+UcUDpEa2ytbNdxGXC9LurDgjLmWaAR
h2+fx4iTeJg3wx1GHoXRVjbRjVBdsAZ4xAu0+1vSsurXRkBbxDmkx66RL44hlUdtxPcMRgrNHoa/
vQ7DHxd2qD2iF+DXLy2YzNzyZDiXKTELO920czdl5t3ZGS3P6qTPZv0EmSHa1W0z0DzR85220GEt
81V/hPWWsBRCzLCcIiDIj3pUOYiGonXqnSPEtjISyDa+UCyJwTMyCnUyNwTRztKh1bLO61GNeCMN
rDtTBfML7u/sAOq941IY+QM0FHo4C87Cn7Of5BhFZ7R99UVOklWZguEkR1h5ccg5VER/odSb7ylA
OrvGSrUDQWLWLpeq6GSPHatMM2qeWdfuKrvUH1gxYVlxuruyH5Sro0kpnohHjDuFixmKMabrgBmP
vUNBRZ/EmfcfQ7WBjSXb0y01yvmGgirmCgDnLKzmYOixfZOiTrmvuZkatrO7CDFmkOCDXwu4Ihgb
6ZKCCgwjmmSD/FbVEzW5UjxnqhMyU86z19cRwe22/ZRlfzEx0GHtNBtSL7sedpJNpGLbRMyr+z0m
izEcEULdnEnpiHoxlIPczOC+4zIPpjw6F1MAu8fCWtK/g55p/aTQol1UZ6C1kSWdq8p+BMkKuNd5
j4fo5OCTCTIHEdyM+P2Q0NZ2zVyBZNiOKyL6y9Bpuwm31TlBTX4cxzqgy5ieJYMprnWMEA9Ija7R
0llW1gwpj1IWHWpg3+TUOvdVTxbU1MqtH2bpg15S6utrbvyqLnVPkvGkDSjMT+Dq5VM0F1+Y8hmo
0Kjyaa9pRk43YEhC37ZjTexgQZpGL6cZ7EcDAWjgtbZualqjItLt7lzjwU1cOKtSQwgv1aurk2q/
ssj0Zo0UFnQBuKSNydgnqKbKiH43wtnqPBcsl5vQM0v9W9jMqgsNQT30tsG6Oc/uUd3z35ASJNRB
eqADLHB+SX6UYxTALbZcaUlSaAN15BEG6hxibMt7XDGFHy4NXgkH5Gkr36mDrF3ZtqBVg09zL1oN
Jz+yVrRJAPOJq6z8qW89chTsCwK6YV8ZVXxAuiUT7sZH3+cEDjTZdDK0Bs/5+qNpCic7ZaW1IN2B
cGZNTxuIzWIItRmDnho1SiG9DRPiiZtuaMZTw1BZkB9zW+aq9MXYi93SmhhOxgyLTzjYJCHKyp5P
EiCtZeClJIkAy0hygT2HKm8BCCg7L2Z2JaPH+mrC2+hgTOLXqnQ3ncT4hEptt2l/qyyhzRIb74Vl
oipM8/jkSP2+CSX9rij1ed+O7Y0t5Q81aY42bMqTIns6Syk2RtMP5By4D4vuARwXeQ2VYhz1Abpp
Fl1Vatz3ajeTIVOHXh7lF7WTnaPaFvJu0ZDagpgkly0Sis8SbT8ki3nsME+4FqVLanHsOmJymsyZ
MkPfjXDwZPNUZA38t0Z/2toyQ69lJ1NqiTtLy2+ajIKjH80LKYBnfRVbT5EGzCa7VKnentRsoJ0c
Rhitx15HmCemo8ZvUYpanIFi+UkUKxdjNM+Lnf9o+tS5hsiCNAo8fr+0t2bSMt5GOBMzuwxBooRe
vJzL2amv6MuQFOu1dKLzDORFbsHs8XEkQBooBUEQmNPHiszPOwP7hDIr9qVpTc8mkAjcnnjfnOVw
l1y7KeJ9u3QX0vdsgk0hyDg98cdrM6SvNckdxsxrGkXxJqSt+wmaLgsOR93Tz0fTKguSOevYswvl
oaY6kg5/ycahkbIHvQ2J/UNT4sYhqEBDxnCvl1jvzRrru1gtjDhE8Qm3Go26+DvS4ulY99oNRWvp
zWlbIwIYwoBNHjp5rNE7pbFbaL9D7Seq8Z6EmnZnLN1qVEpPqpy/hZPQD/RDFTcu8NxbeH0SuezP
rWU+OXm9y/RUCsI1DNSs2IFmtXgqtU4+D3rk0USdd/2slxSLu6OC7Vdlaf5Ibe+5mFX5nC/oVUSY
nYC3GrS3x3EPWCy+Iic5iAV7M4AS66IMPcYTMSYB9UeFCD1GX8qCBRtm42ZKyQvDeBsIikf3ZP1y
A5rVSbNjBpA+uw6L4dxTOjETBJQJHUEElrT9mm78RvWvfjAfNsBJlFnTbVuHIpo+5I4WX1jvawzj
SLqlpm/3Enc+fLcF0rQVoSkcuDgXQvP0fjgh8ui8SLPHB8kRJxlf810/SB1KeAPKkGESpBdb96ms
t75UEOQULgjvYBYgVOmS79aYLadJDDhWneKxVTImtEJ6kmGr+anWOQz3MCAXQ2AGT8KTMzX1Y0nQ
nqYQm8jMGR3Dmt81jdnrqHVPTUH2tCLCR6pF6KHqTL0fMVlTHgIwM6cdYr7MLo5dxq4FbxPWvHE5
J5283KsD4AHivqRvs5bf40QaTMn6FcZAjdFWvbMflrxW7S9JS3e0WaiC9plyarOS9Y3OtZGvpioc
YF2N82g0O3HR8Icezcb+Dh1AxTl2bnq6ZEs4F0FWNfVeNxwN4wZ0pw8RcAecAPEo7VTMRS4ITRHA
8fnSGOo+dmqiqcCcn5LYnmgFDA+2VljvghvMWbAFDXlXBhHiyMd6zQ1kNDklkY39eBpSDOrhOmew
1ZqKOEj1N7ORWA+WHZLkuqsVr0eyFnR1k5ziYr5FzVIddH0J38wYtc1kuqJKx1s0Ev9hpJ12tRZm
5Rbp95zE6i3U9HvHgEanCC2/EK8OtSN3nkGnnhPkfXdDo1O/mNsHo6u7h3FEETnWCxhz9g/bdSsE
KkXRwnDpBpS/g6VNj5NolWs6aM4Ls4+zN2b08Bh9DnMNkGBEH+u11tB6jphPi8Q+jx32i+4I/SwV
MgZLWS19/mdeyU406NGttM0UTr+DOrRsi+hhRcrUAGrdOZt0AE3a9FT0QAtENpLVg7GbsqH9lNtf
w8UAgKI4TwL8ygdXhNu63XULyT5bu2BQsT1xtWFerELaiCXglk5fyaJZ61I4Q3NVTqdC7pknWx1E
zQhteo2irQbWA3lD1JSdZ4vvrFxbQlr1C1PNDB9CRYBUl78oZTh7uipwaNuCzCl1Il9BwRURToZ2
SBHp3RG7ckDMk50Lmk2n3uov6hQ3wUSTxTbaGz8O8W86I2HOstrvHaQak9xLfjvPvV+F8lNJD+A8
U5DeyltLF/9VjvRwHZyvbjGE6QWLNUOzaj7Tgn8W5XxtJVxdOiu4uexSHI/gmKUuRqHe4vVUfBIO
OoJqYCJ0qQHNFw9O0+XdPlxdTVj1u/u6GTu/jBx8VopNCEQ/+vir7YNK8ctLhu5d7QcNJNm40E1A
ueOO0TqGlbP0RUa+HBnsDMxZ9nJbvdIsm77mBhaU+VDkucnSlkiJUCBvj2oCvvSyu4q+zwJwyUHR
59XZJq0i6hvottGEo0OnC1Zp9MM2RFKPfnaPbIs0s4xwEkpQV5g4h9Lo2gctZSEZpu33OXZmltro
sgiLBUxZ4P1U6buYyUQCMg2G8xj1WlAkBgWzygCQX9nJxSgI21qiu6mJxQETgOO2tEqQgIM5MWmy
GjGfYQnzeUfdArvZJE6D1ZrHJJyuEYLL46Sqv6x2Nu4K2b7MNr6ITseT0sypOMbIMj1Z0r7pKI73
JjsKNk3jshv5/I5W+yJshgZVY1ofhHjcQFCsjWRufMdVILNtmAmk5so1nBN3bOL2TjKGZ7KxAPX0
LYBO2yR1qiG9aoyUnCCoQyiq6SKMKbDZQwQ1CLABZd0exW8GVctsz1aq3ivC7h7Zn3N5rgbZIrmO
dhHYmaPf48s9V0M+IbrVoxv1+zWDt9lbUSR7vYWscpbi5tI2NUmibXOvkAP3OhzQlLu1HLX3HUJ0
+KY7a1w6YhSMczTG/M+DhziERvVNtHzhZj00BEjUaSjvM6xCnhKhvmxwVbiZ3b80g/Y8YkPGZjQD
O9F3VhqCCYNBtGPk/15IMR60XG3uBL8TlLbxIlXON9YqbqPbuY+tlmUuRQ0/b0sMNHl613Rgz9dd
ZlvOH4XSvDa1UwkvuVNovS4Gc5e8Vi1J9Lw2asyCd8ifQu2nAowLezihsfZiHAmSU1/t8B2K4vdo
wjOjWyLcxyoRWbnCtn9SNXuPzVLxwq6PDjjbjhHumGzRur0+wo6JnfgO5+APwNBYNygMuKbSGESj
4QhCMI1bTX3ONEpiijKYPxaiJ79JixbdVXHJbsdWnh2ixrvI/KqNxnivJvmpla38nDbFY9Sy8dI1
He5LOD0QyS6hwJIIsiWPYtcltX1KevXcDdG874RmvI9KYuyl2TiZWandsxe9cMlXZjedUKOonkRK
j7ut4CpGVyWhe5GgOuYtOV5uAmG0xhJNSR/5i2z9ihXqUbgyMXoPyALEzL1K4NIutti/VoJhx+m0
t45r3Y2juT9pyzjhrJLKvSPPe4aJ5JD04qzOtEBHpbl+gCBXARnwp8lLQ5mcZI2qxJTquWcZVN5D
AgjHcUBnXFbYWQiQkYv0ySHZErIOwkHUvr7dEA6M/q3eaVJImnoSmhhm0jtcY2TghUsJegeL0LJM
Py0TON8ipw4VwSlevYLrgN79qNOkPcISwXo+Lt8lHy4Pjh/nKtRBBKZQxW7S4tHb8F1QBWAnTcj2
I7WvA6FSrN1EkzSKs8CkeOlmBkAXI5p83WqpwrKts8u683XBstvJ2U4xBZkjet4SY7nbj9lejaoy
GPvsfejN5I6lPDn3psbcxbrpFFf9g+gd7aR1FlPKLG9FUyp563NyO1+UQok8zSjHQyTGr0Jv+4Po
85KMMEICwa+3e8cWbPSm1aLSC4Q2cScftxl/6CFJVNV4aNltNRq+MK5JbKhA7aa8EG9mp54SHdez
JV8x0crGROYUSXoMEeDFsGoAN51uSDwt12rplMrtfhpUAgYZZEni7M6LLD8sdqZcRQsghNhBHNtC
cO+wEbXXzU7eh99bATXBbgeu5gbIhm10lSs7Ig100F+7xTb9fG0mynjz2EYJ5PRV49M/0U419iB3
gZhxDBeMVUrYfOM1zC/qsO+TRLl0ormqYjJP0owBnFr6zQmq+x3EFpNqEcGmAqfLKc3kzuuUmqBK
s3uqc7V7zNtUPxV6TylRKm7t1RSG/mBk0aW1q79kO7f39ag3vo04gUKFPRyo+CrPDVPVqaTrUbXV
LTdguYkEN1/IhIDB/ISkeX5McvAWhLmt+o3kLn3MG3KWzCFXPIaPm2XO4AJEE+3UlCF6iWfzwkp0
nO+pIXtaC8MjhXb6gGaVJl1jzuQTio67MZvvNVxuGIcJ3cMHqT1INoOtrnb2MQQyQ5wnjkb2ygat
iPXKbaDCYPUdfOCnALqMMqIR3um7iikXH7YgqGlSLRKIB+Y1SaVc7STmVzH/sGPcWRJ5XteUdO6r
DFc+dMpvg0HRZM6fu0JVv6jjgtsU/SNYj/qsGuMP9vyxh2mqoGexxPfMVp5OetqlA1Ry0HBtu5S1
YSpE+mNrGPuFgfOpYjCaYzswWDSR46N/r8n4e0Fv8GYrNZksTvvToN4ZZV/s0tYuwyDHdzoDsoKm
7KIOtA9syi1Ho1x+wmSOsTaQPIeKW38Jw6/siJ4LKkaPVQSUOomz+37IZToZyXxY4hiDqUhA+0fg
WUvK6VIazk9tLXP79LOBx7sZSLoUJJ8t1KRiM+oe8Hi9qCyB7rT6IqmJ7CsEdxCmE2cD3aDmJTOG
jrTwtvlqr1aEUNTTfdNU8oNQyjf8dPVtrrpf5QCNTBVp7mdCsl6XWV0JdYt0rWa8H5lY9IPK1uvY
DQ7J9ZrUXaPpNkBBqnwrDz3NStdwmQxXuwgZqwhOyjAmNdmlRT0dhMlCAZDEqAWLDH4eZLLE3+kU
uhyykGO1fBLp9BpW0nSIQeheyFk8a2tpxJzHkdU2m7miaucrOrr5qjKUedI0UdUd5i/ZEOm3ceYH
uzp/WtMIVrt5TxN6aManGMvm0Rxlbo714VyHw5PsnHQzl+9zwsYrq1K+RLHYW6pcfG3prvg5mIpD
Wyn9F6spTiz8vdHE7e7uQ7zKXI8QakBFSu9KPX8V8D9eYgcbuO3YewJijbzPLsWCjMwpjJPVQ59i
F2+b/ZkoXuDD/G4cIKQ10JJO8TuArxvMvf/Iv58/b6NLeN4u4x/z9R6tpQ+36kyOz81+zl/NH1SD
1dolWEOQS1ZCcqFt5PWsIBIv2cFQN/YOozB0gPkI3ri9CPs+EU/o2GtYxa2HatbXvf3+ur9+veIs
c99JAtgRPrWf9urBCJpTcktu44v9pv0Ce8OqtzYBC1LO2eER5WH62PT7waD1sc+Kg/19ol11lE/5
eb6Jm/rcfYXITjMywxNF/Ea7o3AdEtNeEdx5GIRPLR/3KkoQHCTyNZ6LmYjA+Dke6kMHEA23FI3K
obbrIyDE0Q/TQceK3zoEMczSyRblFdtddbWH+Kuoiokb1dzTt9a+ZywEXJazEmjQzDpGZXXJs1G8
VzUwgGGSqrsZyd1tEPLLEpWHToz5KycpyqQqYo2Z5K9UkndGiwQhM+IGb7muv2qjScUsZbmZlmcN
w0fJH/H0ClzexWMzH2698HBkBrcMcFX4dLMe8FU2tTA9o5ubYDs0et0EDbjPj4dWnFJHrHH9pGra
BhbUtiBsujbYHm5nWcelMRTFRaGdFtD5ukjxpaBye2jUqQqc2qzol3P2x8OW7shxMUYvJRMwqAoL
kkccNRwV+mWHKbcft1eW0DR2idFSIVaKMghT7WLRIDxsL4bVWAbNGFXB+hcIoUq/PV+XFkU4PDil
UIpgO0RpWHBzc/h8bjsDa7MO+8zZOa5lZf2dXcl8HS5hs+y2P91IavaV9HR3kVJjwxnqIOyiyp97
YlXOcq0OfgXebTGMv3961yXlx+/547m0AeCktHm7o0/6ZSmb+NBaKkamLk56jwkNIpTUlAE7n5LM
uhzOTLr46BhVhh41xiFEo1rN5d8P23OR1eaU9KqztH7q24F+LLXTxMk4TuYE7kZCIqHJjPrkU0PZ
avsqyNZfJGjvf2gH/7cC+TUquWg+/u//+9ePeJv/BOR/nasiKaPfefx/f8/fPH7Ar/+QDQ0+Bop/
1nMaknXxs+v/7V8kRVF4CWavtsrZUL9+4viNf2BeQc/MP1nHTIKq7N9x/PI/SNywEPjZmiwjO1H/
Jzj+PwQ8+C4Myi/aKuFBN+xs5ozfBDzKonZZ6zTiqjVvMVVv6o6NdCgn19BvKD5++2RuH1Lk/1MO
4DaSsu/+7V82K8dvCuX/9Nv+kAs1kSbX7ADENbybfzH5mS/VxBbEDR8MTHREjb1W2Tm60/zqOUGw
/Vbvk5/Qsk76AU15C+FsF1/Ei3KZPOskuyT8iZhwun0PFvS/E5ab8h8iV9lWbJv/N1XTUDjxn/eH
lWBW6ExDQ1burE6mfkrdOCjXgyO0KXd1yeoCQEfWjhofHu/y2eqW6SSR3gcboyEvtFdEu5bBGRkj
B2vn1GKwVw3Fa/SSygb0/fN2GJUlJQQHcyClt0CKxATaaRG7Iq2r3fZcGaJwVMy59poUR2UGjRfr
SzMSG1bUH+PCNjjYXcxYWS4jfm4Spl3wjGWQyFXM3W5kVbA9BikK4Wh9WMvjrbTB/WaRWgXmeutX
6zBG9E4TfB4GWC94mFPzEC1UwTHAg9TgULSh4tdGdPx8Cmk2a+jFgiLAh0TXbx3/5XVUGqyazIBh
qNlzT6AMk/VXGpZQj2UDF2MJGUeJnaM5sh23JyhOosPRiTmOc4WChw3QHJ7ioVonJH3U60BKKRxu
Z856tj3s2guqc/W0zV2FFnfAGNbJazts05gySbUHCBkG2DZ5gWsLrFIf8t8eV/DL9/kUvjY5UBW8
3/6oZD3vue8DmKt3csIksj0FEBxCOBoxcx/ayVcb/W4Q9RnpZWmzN9dH21Pb4fOh0qRvBktVl4ZF
RewT799YD2kPOWS3vfPtf8Vuo4u1Iq8+3+V2Fo4atNntVLazGk9x+vT5DtVMav5+21YvKBvI2vCj
jmlzbPOzPdVcpJ9vfjtT9BxYACKVWRogSspg5LezpKlGf9SXkz01aBgsCkrra3kSRnQPoOuo+IXN
1XzC9rYJ6Lfzqx2VCo89VC8fD7V1Pp/9bX76nKm2qwN7lHoUAGS257en+B9HJQbwE7/+Okd9LBXC
nPhnhQQG3M8j0pAI7hEmMMPVScLxKLyB1dCGCeahsDiNSsjORG2i7lkTWPExTPjKrB3Q7OVorbPl
dtmiYv37ch6X4aEw6Cj9dr3WqcVVu/1RpALY4IPbu+2vqf65evlcB3wua8IO3BGqMwNNCBdNaDNU
FBVXzvZwO0zrC58P//iSXKdhSGVB8vSKlZU8c4VGRdajNyet1zdJCsID2Abbq8t69sfDMqRZ7yBT
8/R0NLwuxwGvaSHhE9u3wOGwIHwNb58/fjvrWZ4ch3z8+CqICtx105zuWp3PS4DDCOb1sJ1tz831
xPBdtpQ6sjEGZLB+4aIMyCTYFu0/Xv7tK3v5pzRKxSld1zIZyU/Bdjbpad2+badzVCoL+hte3w7s
8d9jpox9F0nEbXy+sH03cqx/f/Lzp21fI9GQdfPSXiFYfPLZPz9+E343t536CP9FnBrmWQLN6OcE
kbEOUTBQnSNbRcp761sj6evv97u9aRUNke9E8vnjVd1cGO/ieR31Pl6P6YMkrfZazQBWTBam4Uyc
1PpDPr52+6rtcaWof//k7eH2wvbcx4/77XtKiX4jnrCz0qqWr8nSYUrXm+y/+jGfz6lCs5ed2vY/
rK6qPY18z3hdrtqCzr+SW+/bo3R9Sl6v1zxe2CusD4XC0nw7+zz8+RxlQMZqQkN8iU+jkCTUgNvX
lISRgsAv9//l927f9vlKtX3f5+Pt7M9f9R//JLqGMWpcnx7PuIM6/Iu83no/rtOsFit7a0JxKZXy
mx5SwU3XaW47iHXWayjrWDk9qdofwUrgzu/dDJ/0vFuSdnTlfl7lbsQDbwccVo9aSqCrts5DnwfZ
Quvz+XA7Q+r2kzJyvZ/X3yPXFa7BDvpkuk5zpegLopMpirooTlpvWC/u7aCuE/Tnw9+eW2e9NoNj
lFX5eoVboUxSAh9yKTrFG+aGBpuxHFMBRZy23cnO2SBlbf+Nj2Ncs2YvqYnvJjEtSKTMLXIxMqaP
TzQxsiz7+J3juhmxtjuo0aEzTRmJEPYEvSwx+HjaNtvPBjzkMknIKe6RaYXrfDkWAC0/TmOFgWk7
tH1srLWcxbNndmpiDo/1+Nf22RgIK6tjVdYL2uYrQcEVowifkrnOd5nV3afOgm6p64x9IQwCMrXm
PCS5O0/2O14Ykgut6OhkeHqd0iP7KaK6+SVOuXm7dYWF2KkNHGtA4jLWdNKrsTlsz62Xg6bqZJ5O
a5JxBxHxJNSLIJeIcqkFjSXMHkzFeelZ685zRC9fnKu1pz92hekbUXxq/hmprkgaUmh9oHdsZkiO
YIxnlX2t0Qij3X1uCNQ5pLTKR4FzVGGBUylW6xl0HdqwtB4Qw9Q7tZ/Azqx7we2wDrYB1s2/H368
QIQAQYklmsl1W7odPq6A7TQx4fHamRhJKwbUrVrS1YrxF8odbm6kOxcRCvB4KkzvfulIHBLRfT+B
VCUCgPUyRUf6dta9ueSTX8sGxVVK4L+6ibRIdV2qbQdlXa8ZTvL3w1IbFX8xbb+s9B/1pNyoVoxB
ZktjsJ01ILRchU6gF1fchAXvgDLqwv/Mb49JHmsCqirr0xlV9I/XbIaO0WB/+vnU9hUfP6MYwBfh
jiaukj01m+91bqGJVeMtszV24OspqeVUExNSqCx9YEUkg8jmm9aX6oz3sX3RdjatM9d29vnC9nUf
37JMyQ8QnN2KlqkDq2lokLQkF9TUIUFXDbghabyi3eGUi11xlaWkVraEfbA9Z0k6L9f0LWaFttH6
ZduLcST+PqsQAO6g/jPUDhSZ8C7vWxHap3IwblNo6geuFKZ0NT7lCJR8YUaUIj+e69ufkR2RQliz
Mt+eIqRM8mSNamG/ftfnC58PBdJL19FplmKhQ5UJ9pzeBHZK1/IR211zPyKlBnodggV7L17Ln7ZS
3AkvrJgd/c4zn/Mr245H8kMdNXa9sSBFFoGFjwqKEzU8Nya3hDe3j8hH2gSmlQsuMI2CeXwh/3ak
ZRZnPgX/DElI9qKn90rqF92ukM5Veo9Mule5Z3wLTjKGFSnk/r7AwWqmyzBdYL2EDjlV556KFb1l
4yGi5eZ4UXIihiybq92a38j7OphBeQHGtDBj7/q/oE2S6PELFlXb+0O8s6RvLbwT3v9TTxIA8jd5
vqcRW2SvWOY0bAde/MVEovpdIUUg3Y3q8xDvcanrSAldnAqaClbrYBJ3rfkIjMyC8h4JZYcMxax+
T1U+/dICvZG/53fyoXYv4BeoSabXCcmNS0N+twRaAMT823zpvPQX5dJ3ujQIKjzpZjAS0QX55viI
LE7qD+UBoOYpe5O9+qXxbG8C6OnG99pxPOL9dJObRUPBNW9sOltXPtlecacc6+8JG8v+ijYVy28G
vCc5hCh7CFO9aJCZiDNhhd17WCpD7zs23PvyZBwWYI07fZ89SNfo5/wjfql/VZfmAhiZ+LZ98VYa
rsk2+0tfehRvn7s33ftJeMD5NHxD14SGxF98JJYP3HNk990CDXaNT7Vo1vdytCcRlhw2kFOaXxZ7
s3nrkaLFj4ImFnyf9mDSUzrADXBzCIjwoR1rZz6hMNb7nfxDrx6gE81fEeBL8t7UvGX2MF3CqhcD
+kL+04iId0m/YF1PtDg88AVdpkILs/3Wni8wlXhb5cnclU8mvf5xrUOfFAHa6lVbjhVN2XnPCLlw
cXwZDkt4iY/Og+qVd9Fh+tY7u+6HinvYRdmROcco8erJm58AY2AegxRN7IkITymZVuYjFebyXavP
8nL4CoE1VR/K7FhXV3GQ/6olIkL39L/X5sAK+3fn79YP8tBHQafonNH4k88hS2Gx0+4VxO0v6FbP
xjPRwtIZo4VXvRo/YuZBAHMdV9IlfERmYH2lszxDMAG26kna+qKOHuU4fpufnfqi6kf5wtrrIf+m
/AQIRWVC/g72KA/Gd0h0sP4UAIz+6JeZRwJgdMpZo5h0OIFpuQksCrKlX0u/J+2MevuL+X18KG72
W3OakHC4NTKk8sLtL40noHKU5RHcEHP+A7jnzzWEQ9mXJDtVpHsf8lWU5fMX8uNzwaZ/p9xpgfaA
xgC5i1McyWVJfsp34l36K7+Rw7Fjk/asvhFL89zARwLXO+xwsezCa/bavFZn+YHqQHSI98MZ+Q6R
M0fidoFsnvTry/xoPElH7Zb+JDDYinaEzBCw9ispPTOYDtW+6V0GmvZL748P6lE/y6cMZPkLddPx
nd0xpitvcvW99IYayzqEHs4jb3hGdcVYqOCM4bvdEbw22rMY++uJi156GL8VJ7RsWClTEyO5K18i
jzH1VccZ5UZPVejx1qt94Y4gm9j9gpp1sVUcywfnK7DaF6Qf3nLMvhU+UoN6l9j3GvpV1IE7Bk0v
CoA6C8+EZ+VWF243kCRX7UiegvHKdYgGwyXock9JYg3pg0DnL9c03tnTwfCnh78ww1/YeR7LI2xr
H06ffetpc4B+GkHdOhAu3WIF1btE5zzxmZ768+TCO1KrHeG8c3REDR0hKZe9lNv65rw1cDwnt4p2
DeoC00UH9v+5O5PluJEsi34R0jA6gG0AgZg4T6K4gYkShXme8fV9HFIms7Or2qy2tYFFBGcGAPf3
3r3nlvquubGZDXsO5+EhpL1ziPaZ1xzSr9N11T5Te5HjFPEd3cD6oo1exblXeMYVDJxTcxUGxVm8
mPzOBzKujriAbu3Csy9ERNdHgzXFM1nV8QQEZegN6f5juQWZ+s28y55xRBzi91LzrBs5bfc+lz+n
RLkl91yUA9w2ijHvjzSPziqSgkNshDeaw8amlxUOOYg0nWRthMCIEXwnhn2iO68iRRKCphr9ws6o
a3zfdMDOo/yS7VEkC5Lt0WQZPbYS+WEgYgm2kXy8ZGaXHhL5OflW3fz7rwaIzC6m0ylKeiv1q0F4
WV91FwfJSAV8YDcxljsPfx3SVh3OpFKOpPjyaPtA14HIrFQS5xsiQNyphciwrkGcZfqpo3PlTAr0
nNXkTrk9nFV6j+SxNL4tmFnvu5gNJ2jZCnj2OJ/j2iY+oyjjlPsuPYh0ex7afMg2ch9F3nIUrct2
WgX4eXYdWkXbox6sE22fv563NB0PSayi10CTUuct8Q9yVqPKA3EnbHrlo8/XNHecDkU7oHsHza1x
8ouFN5jyhEq3KXFP46kCnh/dRkJVz46dswcRpXZK47bD6Mteejv0mXXT4MMFRUd34fOA+4R36a/X
9CnmvzSqt1uXbZb1yPaorR1uuZ8vmoKAQRu45B6QX30W+uCp5moet3ZwL1uC2yPEt9IDq2NRwYCs
Ce0xVxEFOS6tKTAoqElqlgmA8A2GB00LTIP78fCCdGo6TckUKNbsHj4bSKpTDsgfMQcgIx6KXSKt
kcVKJ8boW5mqTdpLrLPzHMbEny1Sa7en6sTECr/8vTuSCBdBNgUlixOTJIKnunWagBnAfGYOMJ9d
bTYORuIco1W+461pfSmWmvlvPlcg8WW/Dr/biCDIqX1HjtS2Udvn4fO1cVSXkx5ebUMzbWwx5JlD
tWDzbp7UjtEjVY9BUO1xlI24rUUnQ4k9C8+Mh5KM1kgnWy2/msefzWRdH98sy+bGisUXYz1mz3KB
57Q0wOJE805uBBrLaejjoOqML2PnaFRuHJA67Up1Ii+yBRO3tVW3N3g7fD51+irhj6QwVNmTb2+v
Jkt7ZbE1CqOGwKZ6AQ614HHmFNymoNtBdpOtuuXFKCLGxkV2bDRElisrSZ+7rcO6zUJ/PXdU6Hjb
HOW/doZmqDqjrX8/Q3v6KMuPrvv4+F9TtF9f9WeqtfaHsDC0mL/nZL8naCRa41UmS1rHy2w4HP8a
oRniD+EAsXIgVgBngIz21wjNMP9g5gZgidGb5cjZ238yQmMs9I8pmgzXherjmszsmCP9H2SgvbSG
ApWvPMWajVBOltJb03gyjf7Uq6ASqYyR7NbYcAA3ehjjsU7LF7ePbIdfk6PPodGsUCZ/fnj7wPZa
iSEFKUiOa8fud9sIupPjbjWK6Mltz389dAwcOMSwHkrB1ZebIc0jpt62vPF+zroHjJYZmy3UyLhq
b7dLX+s6hZu/vAtMYeXSj5UPt6E6HpKCq8Oo9V1lKXInnwzneFJOjSmQXs1Rhps7e7FydmJNQQVq
SWXyeiFydD9zf4c7ZudsvkMgeLNe0pAui4vWLA37bYSkCbe2lHlokMXRN23u2YvM9XOrIUnsM/u7
cmuY6ldyzOKbRYeFHOM+ydD+H2OILl4xmF1Q1/ltz2RrMuNsD5ui8hYtlLq71sedTe0dEc80EsuI
Vfug6lFytMyWyI85ufQgZN1pCH0oSq91a1yWmRIZzpjMpFmv7ShPLoox3M85phuTZCrzMBPHhubo
OYvHOCjYmA7TbNKFQIhUmPC+UXVN/Yq8Gwxtgr+1KGebpktxv3RJ5nU2mkFTqdFpuo9OpNFDWllh
Vs15LaH21Ij+9xbyBryx7tWCBIj2tAOIe6nSfcLS71WDy0qHR4D1X6ZSH9JKXZ8VKq0+/ZrThS2l
mN3MOwTEqgZOb9QCdx0m33ZNL40lAtVBMDLY05UeWY8FF+BRTdjUOsltFg5mYKNd3UVIEHIt70DO
uuUOs8212dXz0TS1nwCnSQbDt3du8vrOQKJ1D8/eYhXYL1i8ibHATw1LKHCKiUCgRQcNo2mDVyvr
AxLfNohJeVMWB2B97l6i3kbK0zK+GYz5q0SW0f9MtGDWZOJOKN4n+V3Ecp2l82sZNv2xTthd0+h+
S0I9CYhSIE+BHtP62OVV4S/6fKeWNZUzqZA0twkCMGPze9Sj/hsNG2+ZzWkTpmgzk1I/LEV7gN6f
e70OH8/MDq10nCvq9MCIBWhlQ0zL1EgvCjphvKjBHAPeF0QMHaMRp2IvmNUQmmO102kVE0W6mK8S
JhF+eO/q2clyRr90UIOJ1nrUk/E9H8j6XNbqvu8hzmrrjEJY5/rR6CS0+nKKSbjTMnWvhXWDSldH
EZV0D2U7DYTDAx7GTAVqwmKb3XEh9kci2ojbQxEJnsfy0DJqFyXKnloV53CiaNSpR1RBPxIdW0CR
FdZRVOqV1keImUw13s3JuJD7W71zdpSkx06EVyeCGFzAz36Jan9HsqxuwEbmLPaTpH0drSG6mPlh
05Xg6tuFWQm/G6nz0BO3qeEm3lXVjDJV2sN1uAi6k+1hcx6S1T3mKHUVBlwHoeZuwAl0j0Buh9r6
FZa73JRgBF3kL9bQe/QGI+phYUQd6tKnQiOqxA7rQAsSS/Vpg7+JDkZvCd525wKf3RnBdG0Y9gfq
yv4oMBPwdsBSNnWz8tus+5Jzmh1tY+wQ7a7coeg1Mje4kC/DrKkgRtq9BvPG20PnYezppFmA+NSq
PsTM1XyGCOnBbdnz2pP2o1lOUdG+ZtFgeVptpEduIIfc5NKI6SQ1cXkr5A+pmgK5FuI+lN+9HzJF
hl/lGSQK3w2q+UMiACqci0My381j0t8sEPy8sW0ZtLqP4exGL2BviFhckvm4auWp5RxTh0UEa45n
JtaVBo9TtBxGpGurlFO4metPo/pdz3hWqNG3SPGY1aEUzxI/bEsPRMfoh/HDEoXKQY/zWwyKBEgI
gA2kBUZdzdkYG9g3STtzTfFizCrXQQKyYo4ifDlOqRPhx/g7GgpPKe0osEu7IoaigdWrO3QqKNKT
ZgovJEKN5WTTiSahYZycD5P0zWDEanrEzhl5NSyLMXvLRXlCILsrnbZ4tcyfStH0oJ1JM+vz5BRW
CXlu9U+nKnUIj5DPW204RlP+NEMN3s1K29LZoFLHUivuLGLb0hJ9cqaEp1UGGDAEb6IVybPx4i42
wvSMph/BAaVflTg6OavHgK5gBOmChLflZNsIzugkKuHggeuiILeQ0uuOMp3Yila7QitGOpXva41P
NDN66xISsyP0N3xjb0abGrREpHJ1MEgcz2IFw1z5PrvTt3kJ6kJmeivzbTHKGlMF6Rs33cVwb4lX
lE6lLD/ZeoigE4spibWsMvjDwyI+WJZOWmpfYuc3VqZd+RIiF42PCK0Jg42Iw4FmQuPHMnch+P59
gYuEADkx0CVkVDJfOo1L0piJqGrj9H6ZkTd3L20xRoFC8x5cbj+i31gO5NXNZ4CRBRWje2QWhgei
AaFotIT0IlesspjJB2vRqhPKmav0djMY/6RB/bQwwzPOMXJCTxfbS9WBevQLmo0jiuzreqBT6CzL
gUnEF0eVnsJmgPlMzWslmMhcgcPdalvIweAaSxaVqKNrm61PSHH7IBMphgzUsqvWNCAKDfMh0hKG
xit9NQzC3KdvEijkAYbwl5ay6rCo4gamwdgx+FA69TZJ29jrx2bdGxXXRFfiyBWmeFAU6+ham74b
9hTbl3O1AEYFzZSI5UbCTLhyXlGxL+emrmdoazGzJyry7ZCxkci61EGJ+1BbBJOZWeNb8cT2YbRm
7gO4edIGzkczVaeCuf25kgfSbd+INk591XGuQ623942K2HzN8vuY/oPnxO7bGBc4mjKAJZFlUAWr
M/c6s6FpV1hPKjp+TMbLV/hRKbHLrq84MuO7Vgt9HznltzpJ6RfIyeaY0UDY9UXxoBJjFZBHj/5W
RKekto4YoNHuVE0Quj8QQDd7SyNgNiHnw5snh17tXB4nRXnnnt8FZIzcRv1oBRGhY0CBTBB8k0t3
TJisWS5q+7ZxMLcv8BZzIkT0ZDmkVndfYn3Hfpaf4PRuEyhV3r9T2LC7Vooq9JL5XdO1D4acQJEr
hgCkGMeeIY9t+JPB1jozHkRqRb5ClACLBGIgNUaMUvIzO5g8eOYkiUjhyjsIa7pNsCjQvNDgB7OJ
RVrzZKQaTck2uZ5kRWobOiH1XXqORGwF04zE3qim80KmEDycvmEUl+tHLLBeLys/dEIU0khRS7KZ
T0byuMQvUYsmVh1GhhLy1xHM2jlP4pPtFkmQj2Gz05rZj+Hs0LpBTi10nVo2hsutaOwJXT0PlL5+
Sje5y8JOOkDxe726mXUqBn3ivkc+gty7R3Uc71Sygwgp1j5A6/aomAWDSlFC+WhkWJMWold1rV2f
jI2vJp3NnHMAH7mJc8DxnovwjRSz53Rls9yZBQ6Y5gWe7kPRG+1xitUXYJVASqPdGDOqRZcQMm+m
CZHZZk/m17BfR0ruvhWvjmwxoImd/NglaajNo/VckRKzJ/DircB6fFjzEr08TSKbfVQP+Ib4vDdE
7EXqYCzgfhGr1Q1Zqcqh0kkUbYznmcZz1mRPSaPoDHQZNQLaIDogFd/cBLrIasUhfSfeeXUhNDeZ
0AlWXE5alL+ssEj5xeH9F+4r+8A4cPX0iqRPpjWVGuT6+DFmobKnMRRGhE0uavyzn9FVDDCjavWp
RsV1wge5nE1ZRJgVfC7RkQHn1LhpSUVlNwqVpnQrQonLJ8scon2psgdTa/ItyplhSmM1B6sYmaip
zVGRyrIwrzqPTV/tEdO3nAr3gWRv+1zLwxR9zwENnFYi5AO9KV8McObFTl019xATy5hASPKUKG49
p7Eg31G4mVNsBHZef2VHgQOz4GZjm35PAsiuqSGXtsVKe3UunxtutgHDk7gmzRUg+CNBzvmhGuzx
ojj0+1cHKt1wtLHpnLuk/8bu4SVvqoTLqruQhe25Q4ruMgtUkvbO8EtVCZhsfGLG4H5iLdJYyI6d
Ncz70h7wDRe5flayyj7Z1ZdEEfM+517+66I2p+Jeb3Q4bPi4dqk8C/WWUaZAdnCYc3sB41JpWEzf
bDnXD2t604WqtMT65Vdon7l1CAU5oatXu2hraTkppvOef1HY0z91iVI6tmASigGpHJXVdRJOpOTd
FVY+kI7AtyN15KlaIhH0aR9fhmIVp36VW75UPYciLQI3tl8icPLY8uBJzLJTaDVAKtb03JQ4IBJ+
9lCbIFCgLUSEle6qzn1pEJbtIg1B3HaaL7FaEqDUZXtXfLUT/S0G5uCNS31FOMxFGMawN9r1kkcW
GyHm8knN4D5dV+vcqmypbYtZWD1dNVk+nmLzrShdElWqYvQb52cxDMp5O6hqzA4M6Nj9VKyco7J2
hTX0+5DXw8tYdXMwKdbvlxqBlhcnXr3fDqGw212ZwzwHP7pt0vfQQe5ZSIlrRRRzNrADYHhovlnG
6hIIngBFV9DrsiyBICyB/SbCHM5ABByapaI6TrQkRAF2Mc7RrOQK2tT+S8LN6BySSHgmf9f69Yho
aBjcDXdr1qESp0JHIEQJRQSRU8WeJAavxcQcaJOJYqalrIRt5paAtVSBFGUlh9qW1MNRfuzzsL2W
p0xqIgU5kCs/hSCH8CzS9KHUBKydpcrORnKvm8XCTwyX7ybNFW8ZHOucVhkLKFCPm0aJmCzIBnPl
QkTvG71A3YZ+zGzJA0fy8TrJnu8ibToTaTgeLikUynVoEH5Gr6DIHMIhSDjnZHace0qx5kwLivhz
eQjlKklMYwSSgYbudgBctx7LQfeNjrg7y8F7MkuG3nZQ1nuwZOK0LWufL+s9pAquoUWi+VR5WIea
HFuTwacD/2RJzG8hvKBAg/Z+WW1OKow6zX7lHD1GRXVa12y6lGIsqmAAKQzUJsduL/LALUcC2BQI
TYxs3FlldcEVYMSFebcdCkV9h7D3aPVwYHtXe27ImmDhDBG9ueAJCImuWouRFxbPQ9uxynUJihWN
5LjysLAgiKw+aqEamMl6yofn+imuHNPbJESbuGhwI1vaP1i/5c1TYScA+izDKqx2QWgMeH0AHeP1
57LNRgFrsB16ksrSp+0l1rDlfNfkzE22w7IMTEsm5oE5SFjUQ/QGNq1YL5tvChZaF9lR5rhdYCwy
JUIbOH2J3gpSREaZvOLakdtcRMy3snXB5WHRWzKRItr28pm+NcsgdT4TnBKBBKCHvB02oZgjmqDq
m9zDVMktOr7jH0K7fNOQSQlzx7YaVRf6Ge54MF6EDkTA27RRm1RqO+hz55MRS7WnopTAaNoWO4vK
D6Exfy9y09+Pci3NA8KGXrYdasV21C5i7TDPWnmcy+YoNO0HEJn4UCfFqRgFkFdRuxcdfAteVho9
kEO9UNMpk5cyPdYRq/o454LdiTsc+fMoZofDQLLUToQx77tyN2vAl8dQYl+o8zD4io9xmbXLYjoX
xyGGuAylRpJufF49xBFkSW0az3x3InHDDBECEozVpuuX6LTtjVBjYFI1t2nDzxobso54u+4iPQr3
YyhQCS9TeF2XRJHleCTZrep+vFeyZN86eCOdfk+MKWwGJGSRk3PmMYaj7J98t2bpjaO7wbDvUtAg
+yFjWtvo+slO7YcsSn/SjMgOvN/ZPAd1jB8X4g0qhHp8zlIi6cwm2i/OgBUJPduu5S3YtcqS7ZOl
1PdOpy1Bmz7nifExLDA14O5VuymCcSfRlTiaMzejQu+QF7ckCug0hUhqGQMom8KzuxniCRGYmnFE
ip3u6AqNBEeGzKSloBlyONegs5R+DWYVsXxT+HaXubveSIbAQAE9yfBpknuG1X4vM/fUu/lVwWyJ
VjR/vrt+sSb7nJKgBH7nFmEuvRXSIfy6ixsAUn5Nc87nJ7MoARM79UTY7qp1ZdSiZQd4xY+zhq+A
TUe6T4Euep0R7UCBIDcAj4DCJtVuq4VJCORSXCvJlcE/R2jmLBsJU0AbehdlbnMt6HHlSvoxq/Ti
JhexCX1c3AbFWzK51lEvwgWqYO6v/XqjdcplQTa+a3rlkQbtI3Qs+ua19jp2tOsWAt/K6ZtKVYQN
Te0eijV5jVjNHnAsTbTWU7qefUGjkGU8yaNHNnCpcd0vTMujJH7sVgztZsidCh+WB5HsSejRtc1e
Zuz6+HqWb3TDAOvKRmtSRcz3hf7dbpw1sPuXUnIG8sJ+pmX/Ypmdto8HtA52n19PNiWsK1NpaRPe
NBHUmQG3sm+lGs770AZygBinDLXrPI3ocsgExIEg2nb+AkzGRri5AOXLwdEvLlNTEqGrsb1qkHAT
iTcdMwMEMEOQOhg0om5x1h5zSzwgaW3QJxgh0ptpv2riWtBC6TqVdndRo8lDC1QWeSjNfQOi/t2q
tyT70e1WYWb7izDhTZEZSTANUgQrGz1V66GR0KIvQMD7uvGhuP0PQ49vdIzPjOSrnA3N1yi+A5UX
npYIvaHuAF81MrSGMem+oYWU1BKLx8/GZ4+ISutwqBYTltx2bfhnwWqCb+Io7ZvVmj/n7yXTHfII
ymtlUa2rIoq/lOl3KoyYpksvSQ2c3X3uq0Jnq43hNzGM3erSbTDRQxdd/dSR7KnY62NjqQ77XKCl
kVmiJH2rhp4rbRKht4rXVJsmyjoj6DvCO4E1o8fNBcJA4SPbXYJxopQzY/LasMljt6c8bhv+lCKF
p/RapWQ/p5nxbPb6e2KQKtZMKgrwtXopyYv3NFw96GjiCyyOKuhnmD0ZXaBy0Z5IPG/aJYhCrrl6
MJ/CxIWdYI/wVrKnzBxMz03BfkBeIq3ZdYI4XWJuFOW3SEPlVltYMuN29Qw63gwnH2wK2imF5QKt
IRBlXmGpec5M2vpJfVzLavQdW3lQ1bB/jE0dPbr7tcxALPLLwVbjlt7F4kYPk59RiuptIdhqh8wR
xm+a0usvWY1imCFphJqicwoGwbB+yG2Iz11OL3ivZ8ppQJgbuIzl98KoEqJKrBYNuCvZm3CEIMW8
d0p3sMLQr7UuCpCa1+izNXOPsJKh+niILeU7F7sftypvY0leXazqFEUx7DL91iguo8aV1qTPDfvq
nSDi/FCpNJm7SHuBn5AcqHVOq1NfRaV1MuHx0HjJKjwT7VXmrv1hyom6XW47NPk4K4WnGtANRQs5
NGPyrGWPTW381NuVxAuASIo9fZ0AFO1CFBenosmv4yeCirkbXsj7pXPfkL1mI16lMK6b6xBtb6fk
byqMGCIX+i80f/G0G/ptSlPnlFbKpbFQ6ZjA/D0DlFKe97dkOVak360FNs+KZK59bcHurE1d8bnq
2zYWcIhKYz+XoORxuAdj7n7vUap48VqL6yhdT6O8oDpq+5CAdURxO7up2cZZ5AZmrBOdoEVXsl4S
TRAh6IIL2SyACMxMtfeOcHzifwjME/SKCWQdcvuNrtT3piqRBeG5A+Fj4yV5SiqbNn5us/dDpBgZ
3xNG76gu1RMhof46Fyeh0tuHXrt3fqAnLZFf59IdS74GpT7SzwKBV6xiUdfTb0xGGhgmROLRdbV8
U0kfW0KRd5A/HkYsJTvikFwPsJXh9+tS7oHAZ6BuYXOCXHky7epMrEQaOM08+3PM5CiGOVl0EhmS
xtxUbTLlrQXiruOt9PvPUWsHuU26LfCrM2F+kPXn4phH2muTW5yaOtmCzahdJwymprz8Zn5Prdy4
0evxqzK0SMOsyjxZaEjXyRZ7RsmCHFGCImEuC/Ac3U/uMbbX4M70ynm8EBJCQ5x7xkEb6ZjF67B3
Cve9orVAzNa8T6eWKt25YQYnAk22fKrRRNePzs6MD5tg4POwGao3/cA/Xvt8+ktYoEE89pqy07BC
o20peyP67fP7Zfmj+ms8Wu810BaiCXesbL8tgH/7fBIwmFtiOa63L98+528Pt8/cDpUsAoXO5bFZ
kB1juNVWbWX6ws/eDtvXfj799Uv8siDKz/nbt/7Hp//6eUCl1X2kEYo6h1ITufmPZRX+S7ljpUyk
tx+tiVg7wicYdkWkP5vPs9ufUg0hsvZN0VcaBNKU4E5SpPTPh2WDaKlxACf1AzpWWWFs3rftkDri
T1ccQ15X22+vElaI9G17CKw3PRfAD8PRPFWgeaUb4m8f377f34yEufxp2ydtB6Gnf36nXy+aK1tC
gfGiZun8/LzPX+vX9/p8/q8+51+9Ziq9A4ry8Gnan+jswCZcjF++/ljHub/ZBS1p898eba99Pt1e
277B9ujzk//xtf94un1eMVQT2y3eC1z5/ubK3OQzEX8tLZe/rJr/fNHYRDWfH9+MnsnnF23Ptw8L
+AbR4Jwm2altB85ExoM8DCt7+f1w+9B2sBKfjoRy+vzyf/yI7amhIgL8r9bp6Bou8P9Pp3ONpgDO
X/J3mc7vL/pTpuP+oboEsNm6sIQU/fyp07H+sG0Xei/k5b8UOqb6BwWnJlTddoiKxFv6qdARfxAd
qas2n4DP/T9U6Oj6FlLzd+e5C+iaca1FBJ1hE6sjFTx/87m3mkiboYniM6A+zzGj+1or+8Om89uk
c0uWk76UMcWSurrtwG0Grp7KMHfJ6tOo/dikNdvBgWUFmEiKPNUWkpdKxZIljPnNGGU8u6tj6lRv
vRrGzOPK9kpjnBMbxYfo0FkmoFexBe8SGgvBUtBpbdmo8+XpVThH9G51aC2DdguolT4kmO4rpsl0
obA3lPRk98hZyFKjKsNpkh1qWafJgk3I0o0eirVrZDkHoh7zVMN+gEKv3Uo+Wfxl2V5QCzayKFRn
DO1USwPVYkXVGJbhe1cLASU4vKLv18nyUshCU8iSs5LFpy7LUGcrSGVpqssilbzqcT8rFPJ95BrH
+DS2DCEmWdpKd7muJO7OUDMvkeVvLgvhkYpYozKeqZA1WSqjxSm9uVY/DP0JftGCL4SyupMFdidL
bV0W3ausyipZiOdU5CuVOQMuxnih1e4dfQlk8gii1QPBZj+FrOpleU+P2E9kwd9T+ed0ABw6Ab2W
zlQSeD6BsXgmY1dNH8YDUbedbCOg89kjfZDNBeZyl0a2G4RsPEyyBRHLZkTa2He2Ymu7su8RCGTd
basI4mIB5+4ARrMrk42NjA7HKlsdiWx6JHQ/iorshWH91unU/tMH3uTwRNwwMnMUAWBHc7y6qkWv
JH+0cLvUDktGVXZsYPoh3rkR++DMreb9aoNsc9oUEXWPdTFRpvkUK/l5ne+JpYmPeZ3jbbTNJ7do
2QJhojFH57poa+XEv+Zik8xyYZL4wVYUrYZs39DYNDzFUu6SUa5yGsorehIqf12bkzFutx3AcaYH
1PJjegxNYm+iGm4mEJoFXfmS7LNWu19XEhGqVI+fHIXQdHibni5jeppc7XdF3yu3qs4/M8uik6WO
X+fBIowbER8zFoyKmsD/svj61FG+mHiWIyWvDiPBGTQSyx9Jfr/EuctvgIdnncyBEth6HiuX3163
zmpKwmkFCM8f5/6k6JrXG0b7IKIUxZfOHK/nOnPwXJ0Ky1pAz/be4CC7CLXijcAK9HiQkIuzSZtn
p43ZlamtOjatp2gtv2rlQDGYJNB8knANuuohQoYBiqA7ukYJXFGB+0MimpTHHNIY+qEVZ8ahsH0Q
crx7sQIHVx1j342rcKcstN3j4TImtDySvCbvnIunaVHKLZ1yQLM2todhje4Y0ge6JQK67atXsFvc
9aXJFa7H6oEEoGNt63RZKFvZEBNDAK0QNC2Y+bzwxoE0Dd0A1pTH2bWuJbf4Xqs99WFiTDfF8tzj
iDygY0W44dB8UaJHg0+/Tp30hi7OV3t08BDRTdYU+6qiATwXnMhF4Y6XWrfeVQDDyYocRjA8966S
eky9hMeUyqpL7tFzMnXDbsjaOIhglYfaAAGV1E0JqmJngM+nxMmCACo/hDjbd4V1t4zrejt23asy
xl9SM6OFYVbLfu2a6tSGTkBz1q+t6r3Fb4HwM0f24uz1CDdPVIoBbZJKrQxkEeRpkag7M8Ru1PXF
z5j5/ODWP8JsCW90Z+XexGiTXpcV79qZwNd6WWNfV+nJhYuJ/AX09E56tOBGeybFit/XoNtze7ru
FeSCa0rSfK5d1lXcGklYHypBZZsN3btZkOpYue5H0pivA2EkJ70kEjPR61taDnAsZoon3EA1KG1c
aaaZ+iW3Nhr24hSnpEAsy/JtYZtGmhoyldHujmpREdKexNdGZFymMTJYiearKiHLtMFYHDhZwSwN
qBkDqrtW37dGeExB2R7qnklqR+wEoMXlBlVlv77YMwarsANj76zOj4mBZkXnqEMfeYXH/q6xo+aY
VpDYx+R7ineeFO94IAceQmK8fEEGQSG9YOuwnJkHcJpNa/3WJi3XS4tLuSNF8VBjM97Vembt2iSn
ZaVOP5e5qvZaZl5PnbtQB8LBTefGG0vYLeXcNieWlnvVfGyqyvphTy8iyV97O8sep4RBtmuxapKi
EXm5On30bjHel+n4AJPQgVo+L7vScC/dSvMRGfBb0oIMy67TMjyrwGVmVDrtXKz+EGpnDYVqX+c1
O/jI9W0NiCfSIwgq4/i9sL5ERRQ9qnF5rLqOu0pxsxDceFBXdpSzy1i8ux/ACO4F7gVUEbgA52hZ
d+47qsOdhp4IC8U0HmhMPapVkd3occyNucmOfT3bUkhJc5xGO6NYxEVV86aAMN4b1KIeXPwwUMc6
8yBNGftYzM8iXl8Ts2YekCS+NtFZ4fzA3E0gQqX2X3tBcscqaEz2mj2hjUphtVYBLOqSi190O0sj
fEaLu4LBf9cTe5+8GraeXiyh/LAc+mmZhdUIhdLqm449epbbABZdFMZaETnsE/AGa8LlxUDlrtKm
4sSQju4HtnNY0wwjUsSTAnWYyDqSP8013dtjSrOLPtWhoL+cNzjskAeEB9baW0ppTLQtwQDAaM6q
np+UwZj8OcKyVtv01xKrOzZtBHqTZlxgV0im1fHVwFJTLghEVQPE3pwxiqoy4zuWFR8F5Y3SMY51
dIjttZbDLOd+Dt/rZA/Kg3AQAHMaeRYYrrbjMk465Tudd8OclCdXTW8jA9j32vU3JOnm/dqfmXIu
QAvo2HbL+prVXLymDrwrijB/Mbp/ZdWxgnJpQ392WMxsC5Vjq66MoVf00wbTHW6b0W0VJbuuxpRM
lgRJe7MlIxqoznNMgUrZIXmrT+3cvQGWx+K/2Mm5tbSPpGefAXOVJKomPVg01kBta4inHPVkRcW6
t4qKVhg4V882Ne0OQDqVlJU/z6gug9XOsMroanjTTuW6710n8myJL4Qnl/lw1GA/vCqa8cpvuXgd
fnvaXwpyQviQe9s9mAy+DwPVr2ir0qttNWbwZ6VnLi9aCipqGqtayWvHiGWxWvtdUXAHAxxpFiGw
VYBERy4kBVpaxo500rP7qtbPUitHUrkbZIUGoAbWausKcSjh73WEVnSjoR0pSchbSPSLOoe5P1nm
j9Zxq6PokHpa7FgG64nzU99XE3ORRagZ3b3irIyF4xXToJ1YvDkzjN4n0KPfQzAs2ZqR9KPGF9cg
C7kYmCO1CkPaDMywVI2aPVFqc4vjr8zgf0SzH5WjtUsnE01eRuaTidh1ViJrz2Su2yf8P4FL7kA0
cuvMbZfBZHdr1ObbrHOuJORlrS7N4SKz3kon70lF6ManXiXTQB9YHrenzUh4LIFEBYu8ygriunfp
wOZ0saxTz8XhDyksxDSvHtXWLIPCTtarSZX379wlPcasxwOs4Ii7YPXQMPDp9Yw5HyLDlyLqzoQ6
WnurobvGdgTaq1pepz0bdsuKO29p/Ka5R8PMxKy0Y7LjVrxulCmdaFLkDfadRo3h0UxMGDmx80u5
cxd1EnISVi/Y1cX1GiY0Y9cvtYJiqNIUBL6TH2EcdLrq6ED53dvComWbZjJ3mt0w+PqrVc/e53TF
qRqnGVbiqfBzV7+Y/8PdmWy3jWzb9lfeuH2cAQTqxu2wLkRStS13MGTJRl0DgeLr30Q4TyrfGff+
wOsgSTptkSKA2LH3WnMZnQPvvbr5kWy3hp872GqntdlnOw+F0sWJxXxr67twdGryPMw9HW32H+gy
2XO03wAXUFXn0Br9mKJAL5+wBQVbIyJ0pBuKM8lczt2QzuMWrNneImfMJ+tYeOIRsO1bG/tHEblv
U1lGix7TRNRjm6tSMJAfuI2Ohk8SLVlJkkCP2Ywj3ukFdnxKOg0fxKNta4czp1nbbufwB8qa6YSR
iTkmTV1v/t54VrJvBcuqABDPrfGDdAjrITPyc5OjGKBeOpodEZlNVTgny64O4Slq3WAfhfLDRjBw
MVjY10uKQzJZwRNjwM/Mb+FZ2CjwY+1Rhk33GtlOjrXus9VGfQdQGq88CQfMgCBE48cf61Xav/mI
kG5sZcjeiS9ujeVY0q+mdkWR09CQrufvkm/tfWI6UY9p8TvcokS48J1Pa0c3+r1fzzeyIbimI69e
CSnELhtnshX9XT9sOZVAg+rYSbNGhAiR40PloYbiC4cVHnofwkGeOWiCSZCzzL1l+xJWbXKwq01o
cJFGRcNcaeI8mn3auf1dEcInJamCdcD1aNUY057gokfGoeWiGrLe88TelglsEnIeP0UCu14aXNpV
XVPhomSec65k9sDbcEiv40QAdBjfmk5kz6ChuUEvLI7K0Bqc6uByNREcibKzt02hUyvze1kLru7N
rFe4iuGV71N3besT6H9neOrjiCUSO8KeAfxdkELhb2k/r6eSlv4wv5kVWcO66O+kJcUuFh31LEDg
rCyWwqqFBc6EzWZNZqgEdgyu0oOQ5rAu9Ow1dxfMBJv70RLOrrGnDj2VPI6ycnaxZY970v6GreOI
b4x7022EceaoZYvoyfggGyvjOs1/J2m9ixAhXgwpb4LNNlVmSnQNQIsjwVjPfmo458ZaZi0pa/xo
uoAU2u6uEAPFGLOONXQoSssyvFRV+6tyNGdbRt3WztynmMkk3TwtQydBDtFU0QHwCyYgNX5jki9e
GzeMtz73gd1IHP3O0Omse4zHO5C1svbLdVcAB8NqscVBhc82/tY4ZAMSE4yhQBdPUQddAaYXvDGk
hDNDhGiJd4xdiPoh742vTULXMV7akaBv2CpmE571gKCiDhvJnq4xg5hok0luJpXf2/tepI/WZJ2F
NdW7IW6hmzCgWTvBFAHzKvCSpygSp54Qu5Q2clwa9VpLJ1a+TgA1Kl5EGf+aBf9cbk5sjwmXyMbs
J5XvuxDExHRBdxcOnNtFydWm5z4C36ayroy+sFUGB2dynVVB8Va7pHHpLh+hCLGSV7X+jckD4yN0
a4jC1nbd3DQPo3kKqyjw8Hwa/b1Sh9a6hme8LF30R4talEx27I9KN7ocqnwV9CBGPKeVWJse6gb5
sL+EcqoDKkTjVC4H9ZSbN7hfMWRrpsDLX+YQZYPFctREV8dxkj3WDIbhmX/P7Bqx/PLT2uUtqENl
QrGDufb1JvQO2IcN7nurVEnyb8XS//S0xbNTFlp7dJc3qPRKrfte6ph31RP1MnCaESpD80tvDIQO
rs7We5opnJY3qx6ZMr4BvNfQxgbog9RrGsxCTns4BstvhVhMFEfLIzMprLUh0B1ZfeKdnK6X1CIQ
nnFN3yuxpNthRZrIHD70TbGtufGcyuWgHvkLtk89avia1P/RUQCIrWiCeOMMFt6sRRWmxGBmG/Yr
qRO5pvUkTawJKOxP5vL3xhGcTMfXZAW+fmhkiM0A7dw8RH8dRmVh/XpRsqJwliD/Z697rzUpHW3d
hdy0PPKXw9drBdU6spRk7YzBcOqIEfpzyDQc/qkXP6Pvp93mGo9Koa3E1TJCi14tpmFF+vk6KOYP
RTbAHB8ksKeHLfo2B2wGyhy/01BtKQFxtgjaXGp0TuiKbMMGEWeRI3ih8Or/PNVSjGZ+T8iUEq8k
uUMwEFfi0XDeiIIaMH6HRAtE8Z2SWculba9e98o0RGUco0MqyZNYl6SKUwEvCi6lrleCLl9LkTzP
+ZuRXBSlKx3trMUGhsBdc72EWIwBaG5YdaevQyZGCHDOBApiLB7U6/z85ERwSaLPBK98CTirQo/o
4jEKmCajInrUPZk202Iivnq0DA68hb8PxfJDWwJNUKgvL96bi9JZCSiVlLJe3kU/ZQgE1HP0Qpig
MrdZB035zLScWtXC56SNAJVdbpPuoo7Q2SYVBY5+LxzLXdS9+kNFue4DZ4gM64ccF5hFOtAXmZ0P
UdOddRPzOKTaJZDt0WvcCJQOqIaZaM6VraXzeijrdi3t4M1zywfExHupo9vvE+OpNv1vU14MW8JR
CAqAJV4n9wCcyLUz6u4SdRhKcsf5TLQnPJk1Bk7c7Y7tvU52eGeSNrHrqdaJRRj8XT595qTJ7D2u
Y7ALUDFEds00y94lCEMOyLLSTcGm4UDKrtg43klD8LUtzew19JBJEEDpp1m+63qfVNocRYnVZE9l
RbBXmHe/Kel68rupSrX0NU4Zp4NpwIu/l9nEQNnmFMSJSsYIqJW5BMaFRLy/JSX/rKfhQ5jD8kJU
WbHGe5Hukoac9WxYkG+kJfbmJyIKgmEJ2Moc8lESob1ZOudFuYi0O7T1ZjAGGznU5gpg77uWvba5
O2/sxsHSk7HhEpgCe4c853JgHO0n9slLGkDcqA4ubtEc8Vq8oq28yKacEKayPbP4ZKusrfv7FkpR
q5kvNSzxsqdYJtXrG1mfzyhi570HBr6hV7Y3tACllwQ/TWRN+Sb9vFuZLnPuU14032KEzid69/Q2
NDRthvHWm6yqGKfdbVmM4hgOrwmC2mc6WStUWQjSkKv42bBsO7MHXCXuhuyVHcmGybqGDrB1jR57
n0e5V9OA6px3BjbZT0f2b4U7YkR1o5/d7OKTmzEF4pMn7CnsMTAOxU9+4d9Elmy9DD9tJyDJEOEY
SvEpc/kUD5hV0QeEYXA/By5on56+p2/Y+86nAUJbYoFSx/sGK2iaW5CdGG9QyZQLd8e5FcMh0EfE
MDLQ92bpgmMkH2TdhA2OuzH8RRwm1CEKcmYLS3dNPsy1Nh8Mka7numdnp1eMsNEvTVZSI7r1X9gh
kOU+ssXsqBHi9ge9gh/DmFib0F4Qw3QYGYWwlERxeT8VSDrSihgQ02MaMkUvsgGE0roNjSr6q1iJ
onNu3DePs+CDpyR7U4K/zabX7ZxqMtiQShqh9cYZy8WfmBImKSTJ1BcuLc4u27omE7Dj0LbfLBxi
SIMfy5wkpNEcX3Ujt3ah7H4EWp9tNFvP2NtzmrUJxKo4ofBZHAtR8QbUIWYfbm/KMLJ2SafTtmHH
2HrJsSmg6xTTnCEiWoZQefBMUALGTaTHO8NNEgSO0YWLa7WMMjK37/CjTtla5u7RNLNql2HbWLk5
QW3WfQV2fmO6QGlobUULBPek19576GErXTjsbM/tWyUqAFxJAEydVt/kaMTWQsOyPLIIKxzTAMka
NHkg7TLjAW0wAJb0B41tFO5hSaJ4daw8Izxzb90WZUe2Mh+26cDmj2ztIoKjsTiMGNhluEdvgwVS
NM8RgxW2Jp+axn+DxcEoR80md67etLrp7LxM+7CtfEaFpP9uBox982i8lvEAFET4KRRIFIFk8jFV
k3QKgrTfupbv7PJghIMj6T/73Iapp8lDoNG9Ivmnuo0awNHpVEXOy5B24l5Hxb5tS8487Lv2sSxb
7Mya846S5KUgkSV1ybpMazPfhV59qG0Lm0EK/R5J6aGfubGLLEy2RehtzZDlNB64g/eR3HnddEd6
+5UbFhD+mM2NIEEYfdHWYXN5jbJXW8Y2JuP6VcxJcNJMuat9WJetEc+vg/RKMjlxO06zfSQljXgM
kxat2FUEBBwyI76zYv81rWLCD4Ar7GHu4qwMQZBO8UWmiIoayk8rQ8wVTT9DrZ33hCqlq0w6zxSe
3/TI1GhjjXvyq4dTGTVb2XUSJWJIyH3TbnX/W09A9truMgRE4/BKPCbdZPfEAJ7NSEUgmzu5pI0a
23nS9wSeo9NjHsOGz8Z9G5bvZSa/1UwOwA4Cmnble1wOpKA0xmM7kirTCQ2LXYCErQyHO6n3tzbP
ftEMtCQ6qkVSgj4NNUlAH7ctA1JsltfUH6hDvPA580V/Qsb5K33NZIfAbzipQ11TnPbcdL0ca689
Fbh0HOs6EBiCnOQxR++4D0Go1cMpk02/d0oqA3UIdPx36tEUdGSHRkYcQBQ2NtW49Yj9iSvBaKXX
5HkKrHDvMZjwjJkcdXhqMT1JxnRWsGH8Wa8CRn4hSIKTaxGAmwXpJc9YeHy/ukUjy7ifGB7+wAHm
MeHwx1TXgS8jkDth2am5vVZik5XUryySMCYWFLHjgkBJ2vKoXq/nTOyx2rOp9x5q2vfbuWc8GaeP
Q9A5O93M/RN8DQprSTCSHZ9IOqBTmMNX9RllHd2FA+S0EEOzDtpsoZW4ZnUdPKqe5WeTsNfzbPQ5
phWcW+w81+GkELpO5xPrjHXdd5jNIIUHZB7CznWWg3qkDnCz2VKph8UCX0ImF+npuYhpDI2paTAf
Nn6hsaxOk8e1TbA9GiiDIDi6ZZ+hjval0xwYLljPT+opWz2QYlp3aCbyntR35JKz+ufbIq5t2FsJ
MtzRBconfAgfTZKir3TJMA7AOPhs/uB38aOssaB3jp9+5teRhMODnsfa3rSc/JAE8E0nHDZfB7PA
a9OKmFaueqj+ZEIqh/1CP6RplJ+jLiQSr4ivRVS9qUyGSYc5sU5j4u7wU+/+8VrntJcFJs+Fys7P
mUFwj0IyUOXsVsop9Yh5dHfsi9chcUx4TyOpfzLkSkhX2qJnsBbbpTooggnoKLBrRNBsfDOnN7NY
NL84ReqpnYxiZWDg3LRDG5+F1PZJQZ8aj625MunnnVCBFuRinFC80sszIWCIqsY5xEknT6RxgC9z
G86xpdRXBzfu/Z0I3SteanHqYu9XuVB/WNaPLqP53owowynhUAwG63Ipw6EduWxbRtoGC2CWgR0Y
JwX86SsX4oYzOX8QP4rzow6+p2cHI2QLWxDYs+L3mm/nWPttLbaML4XQF1neXJBApss5aneRtwN3
fk1N+J9/1CJ9vSWcpjpspmh2deKx4Jp34Nu+uPG+jbtsCunjqi9C6dqyeULN0Taus/EYX9P56AaG
+JTkVTmyojaFfa5N49wxAqJBmY/aHsU6RtBkpp/qV4fI7Zi8hRWQ9n6yDoqBlcPBDXy/+IuBpdR/
gxLQtW1gYaMZHjpvZpyzCN7zoKTxa3W8WWkdPPAjw7KNqTTb3UoMT4otYyqpCxSNteW7f/GhvoJW
FB3Gwie1hzJ97JZNnsRruwlMHWbnbHGjNBe1iK8g7VbPDqSdmQxFDJ48SVPY7H86YnpMSKrBWssu
VAHaSbRGLqaej6Gk59nE/C5k2Z/drI6PFW0FJcEZCcj6C3yjuOx/x8iotx7V33E2NUdFrykzmsNr
U3SEOvAVSmUvVvCKOiOmrvZ3IT+k1CfzGDkH9a9PRMD89a+r53oa//nZjKr+QseLduFXfT2X0iQA
1poftD79EYXm3hkib9/KidNMLGcXZwiIqWjWDsG43FyW1xrLgV3IFGKjPrHlLjhb9XuA7vF9tgxv
k0DnVHT66A4btXlyCV46dS3mnSE1/1yb6i3KiYgt4tCY0y3b8ib3fgZT+YLhj4ZOPYV7om1u6hnR
mZ9yxK+qEggCxocAUoJ2rUBY6q2qS0U9VYd5MS4NfdRvpE/PXb3zEe/AzjTFHV6qa2gheq35dhPX
Xr4VROyVuUtjNoFy6I8yzwn7M7nkcxLa6aB/ZwXTICjm2b5Kmwct22V19WT2Hl6YtL8akN8gOmKV
YE+zGem1rDq/uchYv6eCoBnJnUtk+AIamQmmrUSNmw7t69qIuAa1kyj5raLr/ajoa65KP3/0KvE9
6Zw3J0OQWxk+kObUgr1GlJdr23cZbsx9lcD31PUOzFd5JjzwDcQa8w5bf9TwexATjyoH+7a+avMf
oS/mdS9Fjmo5XhfRkjNMZ1GaXrqvY+uln85mHVzKjO2ksIcN8JUrPOofZZtxn7Uu/ZAXBD+VH7Tj
20dJrxIGGzPraHrMAv3QUY95IRAMqsKjW2sgET0dcEPmQA/p7z3SP1fug+EG47ay0onFPb6NGZVx
XHXF1gPHago2xhSpFCrdcKya8oMrcgbgTVEmYjJZhd6O7CGwu3st8gemBcV5qm2ClM3iOBV1/7PU
7203sD6iAD4L+xNW+ZIaVWIe9wb9NbS0m0/jYpsYKeHwQ/fb8Knr60g+jHVrrttS83fqYqTpTAQn
FoOxaHQQx95e3UX8RhCbrR6mYyiO8FSQIXBfmzrjZmR4XP2o8E9j7urH/78lmpbtgDj731FqN0jQ
ZfH/CDT//JV/pxEZzr8sB7O2CfLGFqb1jzQiYf3LdmzbcXXDYcazANMWEF/03/9lOf8SCDpJ+DaF
cG3T5z2gBFV/ZCxxRBa5Rp5judYSo/PvrKS/EoHa/3j+f/6REGT4Dm+AzFQQQsXx87//y4ZKYvIW
bEHuh4lLXik5/6HUTFu2PkPvx/dF8EOFpqjQHSebx3U7TIcpC3dB2b9GXFSn2ffwKTXpiwe9O9QZ
d3oxu6gvSqF6pFCFS0jY6JC+k43mvRKgq0NjpucOGtu/b1cLk37sKndHSMxF3SLVoVwc7nOeiE1X
kgoq2ciiXC23XUTjKMmYajvj7CFIj9xdm8Larto8PfSmPAcm5oJMC+7rPut2HRHh6GrIyMEq4gTu
veNvmnCY7umXxg9kvR+Dzroao+fdiTa/2OinjoRb/4yd6EQUs3YOrQEZAE2WXW14eNBVMUAXFszC
Uhao5d8R42uFVGhTlwiUZFHt7cwmdpoSWYvQWSKx+qSf9cFGDTxu5k3bsiq5YSydWssbDeRRSDeb
gOhilCfnajn4kkLRzN6HPGzoGEEibiz4QSGfRoPDtpQHqkZQV7l6qh4ZYBLGtEv5ynDKFhhGDx2J
BLIOw3OK+mIz95CLColNdMFbqM+ARsA5TDNO+9Sj+FUfjrE4pCuQi6CDuhj5TPY8mMldEumMgicB
DgtpzEo0qXtii2xvel3cGM2jXbN26RL9YiC5YzAp6Ji0EfoUWqAtIj+kLABSGe6TIRB3Dr5+j1qV
kBX2lh0Vrd07Ak+M25xhBomNC5mCL5nc7zx093TmjaPp//NX/x/fxNe3g8IJvnDT/zatYq9XxCPg
UqDXsoRXNMuIQB3G0ULKSngn2tMJnu5AlJCTIAVc3MrOMpRQj74OCggosjLYW5O9M/nxJ3VQH+g/
nsYsBKdmDqx1I+BNR5Q97COWIubPw3kU90OW4lQ2xJvaASiQ4deG4ItrODOzPMCO+iOBVkWX+s6/
DupkUE/naURDaDOn+roY3bmgzRotPBb1ojo7hsT+buaxuVUheepX93X4es2MWATS5A/L9R81tDKM
fG1zsnkINl61UKaXDYFSen9hXRUFFEIJlV2bRjFGpChm4V3KMFQffPnKxP31PEt3ztQ9WG07zFtv
wddGTDdmbGXvyIL6UydLiwG9N8KVx9lvsnE/2ctBPVUH4VNTWGFFb8J+SwyyVo1gX0mA4YwJzI2H
Ro5EB4+9oMoG8pqGhzUK2n0xdmdUq988dL99KYCAx/iUCZV7nph67wa6zwjClzcFM4FiFeEbF5t6
wVhYj+pg/v1IPfXb0oBfpu/BamJoVz72oGXTzwyZBQJrNNO5tAsJXM4ZR2k6+cPASGY+Nwdd0yZo
LUO8Q2/wPc5hMcRaFJ2s+YXfLFokqkB5CkwOcsEXT1zwuyCyv1ckf58bZMleQttLvcV6QfdGeN8p
XUQOzZbbmPoDGSd5/d3VfZqGQ+0YV2NInqepm7miQfqk80PrI+4pB6va9rK9JvP4s2tIhzY1jKvM
6eMQPPey0q2FCD7hGGXHmYoPrhMm2qB5yjy0OGHav+pWfUCmSz+38N/zCsH8DLCEzrffZKc41+8G
+py7oub/qOMOZG6JnnBIUMhP2aXy3GIZerwhBNgYY/pGY8Y/miPUxjZHGThW7NTEciqM481sUOga
vf4WoOLflkYuIHn2V9gi4a5MvBT8ERPjWMbtPuTTIaivLHpjTrh0sm9pVNxl1Zxzi5B06XBrzi5n
U5hf0LEw4K3mc2wT8pBa8XHqxAXo0JMXYRAb7ACPXY54aUB3tJ161jc0nPQcwUMkjCurhTtBzdme
/XR6HZsIyHwCMROaxWdqWuYKR/SHpofWaa4Md2t6mcfuGg9ELR8CT4u2wpcv8Vyj/kqmm5Z43TGc
BrmLR4RPFRTOtaNFN9NMzLPb2kTSEmW/QnoSghBhKJ07YC5RD9m0nBNhAdhAdq8RfM3cuEZ5MbY1
YMYUVh4Wgq2N+HUTDijtErG1LWpj04KI2sQB+HOkbYRYEhRDS3SdJZ7BPbw04TKRig5+xQR5l/6a
jFnfh/703GfTjRnN8JwtrMHZ1HZdabrbsezMnU7LDcWZ3OC/7w8iATZY055Dk5fddwxhVnzx41kU
qYbcJOIvh5/RlDlXesug4gPyoYsgfxmrjrm2mxg7o7R+lAlUsmHWToUJezNyuvB+yqqz2Xn6bqYx
oGmNdmWQpK/CwWvXfY4yTTKfeBqSpt0BHJqYhpHw4vVILGieb3Kctawiev0zA3gGEI33FS9qKhEN
Yo0Z5ttAaGJ/Ln29Ws2FOJbkset6/JmGKHuHPCBfwtUu7F8wRRNAIFnPD93IBSSL6K2FTbdhQupu
JFPpIw0ntlcE44nU0S68mU8XvtdKCkPbGpT51vxpFOa9mwcPReVe0ozfqaNjhPHbN5wgKxCGF1Jv
T5bLdZuKGvdcEl4HM0J/nrkHikvoOylXZxRFkAJRJbe5Yb/gdUAZjWxe2CH2haJ6SUHwIOg59Q1J
A46lwY7Tk51ImOgMEVqn3opewbl84D1lOdGhNJODqV2RbvXg6mgvO1yTBhzbCPf2ForsglHs733U
BVvps/Mx5PARLnkvaRYkh5n91LqjI2B8G1pdbBDCvY0ObFwsT0jbXro4m5EMWr/TxrUfiua5maK7
yg8ZooVdemwYPW+oS9EmEBjvWLj2WxP0ZWCnMN0AFwGTvBep/8QbvY/jsGccONSXxGQmMoXHNnd+
JZP5fa5CwZBTvzP1ABaNLsEjmRX529a1N6gtpUMUQZczCWhgJ13ygLmEB7FWN+vfVckS0aCK3JUZ
M8vEgB9kmoRn5kx1m8b9OdrBLdF8pGZ6DTwJPW8pMSPDpLjr+vFqgqtF+Zs+CBy7jU6eQCu7Zwtu
YRvdcGI354hM7MYlQCq0y5FxtGT6abQzpwqjiMZjFsWtnwQpD/VzjemAgUz7jWYMkv5bXKZ0XR1c
TmjfDcSf2R4CkXbxbPPdtn+YUxycm6BmnA3cE0UY9k08OSy16f3gUsroVggkksq7aH/KZdDlztr7
jNY26ovvURhTic9ES2cI/og+/4agDccRbiTUcnjTI3BDfaWftTHFrUF/a0t64mcx08riF4FULLlV
NtPpSmvuCdxkwLqO3MS+ZA4atLliOdJifM+EdSGZGLGzZCFoojFmKlOxuWbFPk/GsOX21F9ZS0Fd
9vfA2IEFBLG2EcUiqZ6Y0i86uVyPy4MbJ2xzdLlNEQAEi1syYidOL2WpR9Rz9ShM+RP1dFgiQiaN
kmzZvqgDtSnQob+fsiTSDWyL19FiVibzIiHpm4gXfUiKTbLYc9VBpaT9x9OyH+1jiFVMUO+ZrCab
ep6eMNbQ40hA6zI9i89u73qbqmb6ppA4lQwzdknofwlVIHcBls5YZC8mjbWd5rfTtk6pvGqjanZ9
Fn0o+UX8N0RLkbTodVEBe5RBiFyCTb54aV2LmATRxhAUF5deoZqvy8GwieWLkZQo/F4xyfc01CY6
H/kxHqTcq5fhy69DV8hDjrjCLOuJscI8ndhjTISkArayTbxQCjvkeeJzyuZ266lYUAM64lHqp37B
B30duqUqF2HuLts6lKvsgdShWprkeVV4jDHwLyj5jaIZdpY9oVZbgIl+Fkzoot2bAkPlqtOpHioR
zhc3ylDp1DsltGGoGOtrsRT53Lvob+kUhv3A2Lucr1MLuza2jCfbLF+DLJUHVhFEx6NOWIasL7MF
NdcKA5R83r1GJuIR2Zt2S9z4s49MWlUDjv+pJUXOq2CYBV0yXr3lEETdrznDbZPZ7nTSBqLsjIb9
0Rz1/oDoDnYfpIgfcUH5ZDgf8GerrTWBu8tj117byynC4LwmwDB3bgax7kFBvVBEzntfWjZsk4AG
ehxeC1pwTJlNsUo1yGCOM4AnbMT7yJbLHTBc3bE0VE+g06EmNt+MLgmfHUxmq66K7Q27cfJn7MJ+
ARNEh1EQj2LJ3xOGiktnIOtrs4pwkmW/qBMKt7VskJK+azQ3CCbNbXDgc4562e+bxD5z5nncV7ll
OiRRcFWWRCPGDshJS4vGi/CnBQF+IVD7yhfhH0qgAveW8ctsm/Rq1cekQGM9RJWzMYsEJgZL/Kqe
nXyXty4Cc38CjV7FE6CIaAD1EqxlirWpLcfxIe8xpYixvsghZ//PCQMoDo52VWNg691xS1xlDtQ5
b45j422Cwmqu0O/aa1+OsM9jyXo+xskF16S304fmlz3RNPDDYO+uu3ruLl1LBtI4Wfdt7JVnM2Pm
wKx23uYtb902lwY/t+DQ51ymvl+jdJjPgAOOrfT058kllgvZnzg6ZftZiznbJRA3Dhr+FUxbpPig
q8LNJLnKjel+8N3vrmcBiRmN47TQrQfbfkiAYGBbGt8B9v3Qism876ZaXgtI3IVbaBeb5Iy934Op
BtC3Ly3dAiym9w+mDr1kssdNTtWyp3y4SqPIzoUtqecAMejEQCO8LGhbIt8yUu5UCdQ1jOFGfcvX
oePGty7u7uypR2QhtLPek2ZijfkHNkFnO/kZwArwJ1jEsnBd9Nn4AKiuONCSpZuSb9k1T3fuKIjL
ZCIrScBmDmgYxyb7jjKU7QkzqlVmj4B+evRJ/YDMKWqTdtPxieCqtC4nF0r+KPJ85tO8m5gKvuA2
s29nLF96GvBJG+IXUzasgqbDAQvZt9JhI4uY685ZVeCCHqxQf6zp0hz4ZxEuMhlllQfYpTUuEX0p
wijCUo0Ur6+IW2QhQXDnBaNJZJt1co32IdVH0tqAdt6pR2xRBKqERN84TlPsIROSIE2Zyr4Hw9Uw
wf0Ffa9FIekv2SOz8HCDRiM5S1JQN1qZhGsWI8Smk9xZiNcvflIjsnXcAQvvFpAD2iEkhSvh+Ccr
r52nNO2jRyMcV9/q1N77XfmReZm+T5c9jhYmt96/jd2woLHlC8BU/VEv3vqO6wvN/q6WuX6VThls
ubum66L5iQ+GqavTdLvC112AOfl8HNoc7YTsqcmIer21WZjfvCpKr1n7E1cF2GpIp8eoc8Pnag5P
WlZ7x7rhn8iS8nMw7jLpASksIndN3LPcZWFTXnXL3icYrldRU3dnZufvAHjMO/zYM6DMxtokhs23
miFloNfRH+xS+2TyOO16oMZ4HZ3XtCnlwbaSp54BxtWI7PLYW8azutG2c/uIAks/YjsZrkaSs72f
IGMustoOFg9+sulk6ZBY5z6aN51n3FvoqHDHiJ1Ztvl9ZOpXVqM35AQNcM7xwfV84xJjYI46wg/6
inG63eUDOHW6EES0aKspG6ud6/ov3GiyozGJI1vgj8pusssU+iMiJZeAvaxz98fZL+pt4lbeBp3F
SSww6sxrK6oVz+WbjXFBl99Ti81uIzsgAsK4xSkyjiSV5oauMbYtQLc7DNI5/teh2VSiuTH46h+X
bioChj5xPzpn2Hets+WaapFUMOAfyng5h5GOFT+tQde5HOQBFL1xGo2flBiYC4upPGD6X+VJVIDc
9+JN0eOXKNIaYGU87ou6PPiZ+yuhbH+BsrPta3aRkaY5F8Nm+p3Xh6mY3ol5tteBw6XkAK9bWy0a
qa4SwQvCCt8+JrGTXZmF2g+U18QlNai24mFJfNERiKEI+N3OzLcKBwFZ44H1ZZSzBFcxWwkwWG57
o3iuYaZN86RBcx5SdrTC23W5Y23HOG7XLeYl7HxU84gr0eAODfT6RlxVKQana14VNp6Cvmxfu8yD
Kt+USLttNIPcp62ux1xQ9i6thnAA0BcS5aqXdzKMwzt7GM8pis5TQLHedfSt7QD9jzPbl1nYxkkE
Gnnyc76HtPoxNlDHCLB/RBz9iqK6O5uYffyk75CLYxTNZ3ztYOCOHnKu517vYRoP79YwR2cAI9yf
JkK+mI/mNzlXGyNkuuXnSySg8Kg5SQjVjRTNin8u9LK5GO21kqVL4Ytck2iE6Sk03T387OEgghYn
te+SkthCnicFL7pmNrW3a83pjqitz5rhW2MAiuqr/HejY/lfeXDV7aZ6jNMq39qL/zBGAU2g7aJw
w9uO4w3vkJVEF2ARNBx8/a6PZ5hp6M+PM+UP1kyfXasg1k78lrM+kryO2o8d44JHFL+RMtI2ARE8
zFgSJw3VLgJF1oySoNmORkePl5cpXDxCZGBk1ZDyaWJ2eWl0fbzhIrg51nuXJP03ROmsbHPWrDqv
/fDSjDxR7pJXrYvoRBW2fQYVvDN1S6Ls1yds+QXTX8NC/po2hIJXDe3P1ngsWOjCOvfvQhzTU+YT
KF3bMb4bDm5Q1uec8IRWWlhrWGf0C5sj1sMxK4klJLWo7DPtLsSHv0qI4jjkxnCoiIHf4XUvns1G
bFILuK9TjRfLx5aeFtV3vfaau3JIImbwDbIwZMu9k0OsoG12yObgPQ+r6mXiQoylx00WiOijVg97
eHvhUxIAEAclD0KW+QcEazagrVfubRxGsd/1myHHK5+xtd0SVmDjs9ATDC/NyMjCClfpIM3DgIz2
HDUwt1jmtU3QmeISLz+lpXMLQWBmIS0p5j00f2kOR7HpbOPZjMMIySUETY9hDduHuj/FyWPpFP62
4IciQ2gF1n4q1P/L3XlkR45k6XorvQHUgRZT106nlhGc4AQZDGitsfr3mXlmgsmOrNc1rQmOGZTD
IUzc+wsUIa7dAF+52jrVSe1D2UtTZCTSO03BqQuLNQX3lNbaDIHCFKjz6ACYYq/dSemOEcr8ITY8
VwQm9oPpKYe+0puTMeTtzmwgWPbgs0gFOdqxtYt33WJQpPUuqEbF8q9tj5BEWmnBgVHRzhgC7sjc
AHiZXULHel8ercJlvlbU9YYYZL9xBgWB51zJ9/JGA4dbG5o2XSuVD87GV08ObCaN6VlPTzTn0Q7M
qwvQI7tETb2+08CFDuTFD9FgEep6VUwP7TC3eFTJgh+swFBAwHmrfgIvUWTD9z6dNVpZCK7+aBJR
zLpZ3zFWJkDaJN/MakRPIJuNSx+VgH01ZW9tlsCKnTwH1X81JR6Zkzkx8svIZnDhE17dmGMdn9Dv
3ml4FhD6JmN5TJwS0qtK0gmbWPrk4OS2fnqFvjCSTElx3artzuCf7UuA81llBfc+sc2rHBG5aPgW
5dFw6SYtgC7fqACvtvYFtE0maYVyj/+rc5ILt0Yq31Nq/GANM7uxyjLZIVNNcx4whKwyt95Hg+Nc
6ZGdX/G33S5SbszY/m5ZnXf0Ra114u8A6uoTk3r0KkbagsGwXzJHya+rDmFzhK7vy2CsT3HU9gAG
9HbrJOTp4b3d52Ixeg1Uuu7e65mp5mNc31Tmc+l43cm0Chxv4lq/VNCVBLpcWMSi4uo0R1p8LLxk
2OSpdqujK/GgziHv+jTHm2icjb1mavoKeUlvHTalA9MaP8NINXelRcKyn+toH7mMXT3arnXV+fFF
ks03Y8P3i1PLm9lX0UHnoV7nAayoDMynh9ISsBBN46zd+zBa5l3Ma+jRJT/0PhpWqXqtoN99zZz3
OKsOkzob4k0/MzhPj2ZhNTdYvSJvVzrqKm+6GwKE1WkIoon4tplAQmXYiKrCOp28DubYplIMOgOm
pqu0hDSQWPWxzGiEMxyFrjwwXjERp1u35SUyelzKoZtC4qmuHEKHkTUAbiyNx8HST2VduXslxjMY
JU6AIhXSA0hFI4MzwY50gv4iJRzYJB7CtV4RHbMsJ06DCc4ACXgFxx3I7GSuSGACcafxBIBFiqeF
fbjVCmT6LBtxhjzz+K57+xeAtw81tqu9l7tvIYDWoemz66JNcVmKm25d+VW3ter5ujbgn84eBMCQ
4PSqJD+8n8ax3ZspXX3MtGk3ZMhFoD9R7iKl3LuVA8oZxavnzKovO8U2joZDvnmeHBjGmYZHXjqE
Jytt71W3K9d90XKtI8P00u0eS99zLwngPgYafUnqo62HGLG3tTvI8pBtmqo82pNlHJlz83J0zN4m
q9tnFrFdba5q+rVMYfbo3rUj4anBSqCYKAr0qcZi1NMRUaq05sMIxuKUVw4cR6s4RMhKGyqdTNM1
L7ldfFchS679afjRdYxs3THeyv/RuZW1N2bnZQhzXuAoSA+D1j2Fbt9tQ8TvSbvdzP6zPZrBrleq
mSYQpZzQI3PrkHi6KFrzsUxOaD+N30yLfmeoTcgsVifst8nlC9G7L3m/ZV3gd49hlec7orkEezMR
SwI2g1cGYn8YQVXAl8317PbhmuRTvlG8LqUliFem0gOL1AR3FAF/MAiyHgPFImmFuLmw9Zi8gSCr
3froN4QM301zvIhR5t1GZtSvXDW4C1C7XrUhgqMyb9+KND5jqOGg1SF2EhHQBDX7kRluR1hWOXj1
TVwDVQiEwJ0E6WGbhFylYGIh8zRcBDqW5BUayqtYwAjlIkzja79FK1MhVHPRTGa/NUde7ows1slP
gGgypLnjY6lXvV09W/OgM2eJQiGSAfgpTjXgilmQbVTPJYxha2V5mvhCnDCZjimwPoLQc7GOhaKc
IwTxvJmeV5+xiCYO+qTFCgZgEOlh39H9+RWQ2yjEooEpiH/W55N/xxOHSsE8WZULxdDjHZqTT1/y
0L7BKClhNmIJ5pv857JUlPn4qSo3OOWEcKtBJonpIaNgSaQTJfevktwgcZeFrj/ObXUdVsJ/oATC
S8OebidhOTFI34kcV7vUUKxNL81UxMIS7hMzai5YkgJfdYWJjQS2lkKFXC5kddYZjMbQWFZmNl72
bjKdmmBWGQdwM8QVzSKmSTxfEuYkSCGhdSaqTtKYbAUD3tiomfch392U6jcEZZRtKIKmisoC2Wri
pYxBkBx0rOcO2OquJrN8kQnymywlohTmqbVr2vhGriKRiG6U84x9RHchgbRy0ZYoFQ0oCp9FIyVS
JoCylRWQZDOlxD/Yrt56l6BZbgdg+9tJv1gWcPouO10D5okGEvy5PmJeJSLCJAeRVTTi5KD0NmFE
IpnRaN5iGKjt/rtxXYatA4T6Z1zXtQBi/c/mR1K0P/6G7jof+Ae6y7NBcBmeJbTuDMsybe8vBT5N
Nf+lmrbrqbrlMvtXP6G7EO1T0eFgM3ArlEsRx/sT3WX9yzM01XA4zJUaff8RussxnL+hu0zXc0zD
sQ2dK7RcUzOQ/Pusw2d6btnYo6NfGmdgr8S6kkAyMO4zcJRXHX2vCwi6BOWe8blLXa6Eekz2SMmR
IRG2l3hv5mjxoeufmdoRQyWYHWnt+2s4ksaKlCnBTeTUCOY6AgJRJ9GIb59yI5tcuRgGV80OkdF7
R/JQEkcS1E2VH+R7L+uW7p+MsQr3HSJBx4rxAmzQ+7xHOWIOs+e0cF/DybgnuKQe8v56LMn341y4
tSfNOvpk7pV8ZDjH/Nmuyie++8cMg9rLAWEdZdC3XsLXbSMzuMNcUds4eDYBoXDvhig+mT6JWtTk
CmhnkPW8Cec4nt529M1DC5ZjE0yExIuMPiXMq3dBiSMm49yWhv2tcpN7WBh3k9q+pFblbHQLGyMD
al7vog/kkD3eKxH5FNvyL5GSxeIo8n7ZhFhxPlyNFtoLgO8J75SMu7p4g7DgFb6XyhanrRf4ijdI
vNxpRvRqlXa6IZYs8r5AFfz0MKv3Nsa9O7d7JaPKRNjUheAPiuKogqDYQyQ6bF5GC9AIBKYJDD5m
NnQTyYCiU0NufpdFpbfHEWXGDL5naJ3fFwqEYL8gTya6YAB9YZu/lgF3dXQCJJVtPFENbT6FUf0d
5sqjP1UPWsVIsXGevFB7blynIrEeHzxUTTwAGF4SQzOv7nQFdFmDCKPZI5lfnoahJoobVD+rFu06
uJg/XXM1FpjoMcXdCo+6dhjeh4G5uyHnQe0uSPZg6xArS/FjsGA0R7tRKZnDR+PGQ409cWz0SkyA
toK01OcW8A+z+qUTGIV6AOY47FAnCO48Ryehqn2gvAAQvHzMerQdWwTEV2Fo/ULHl5SKfYpbWECd
gy0hyhHAQPjTSmxtvFTjXjodL14doqpf0U+DJNvVOngGB4nwKiXeMnhvpYXOfj3g45Z/G6DzkN2E
7qXxPoAoLB60l0TnVoHNYvaHG5Xa+5fGiEUj71OpFodCde8CDcpTqqLPThrgNkqP+aDcJMjwIsMA
Fdu+0VF2Xhuo+KxMODADRmpgraafszZepzYZ2IBOqHNVhOwSMt2dxZFadlcjdL+q1OQZDckXI/eu
2w4zuE5F5C2CwTdkgmNa6j/NVr1V4H20Gs5XCWj60kVdxIBsZ7pobI+ORiKrfLIG+ydhs3qTZDq0
Ux8NFGjFrmrOKOHER28Gk+MSWKITr9C5j5AWGtZVZTurrjFvcxwmkS70r620OmRB8lJ5OXqZyaE2
kPeAJYCKZXRVu+3jkBDVS70MGXPeZEJnhOzs9LlsA4we4FCDpWGqgVJXGR/qBzh4PGSELgjmw8+x
rqy5ArICqmI1WAHDbOM0p+op7NYkf27UXFfXbgJJMy2nX/zA9ywyb5UQBmJSR28MJ44q+Qm/qR9w
MnqjjALVYB9c2I+rMeZ6jySGkp3BPAmE/H0IlbnbD32Bu4D4P4zieVC6O/CRJuNaJ06/tlClyyZG
gUke3zQaxqVB9StuFTJDZOrqx7ZW770AxbJW45vuY+O2C6/SmrFPlDZ3thE9DybziAbf26rtjoMC
bBWJhFs9n+6dDm9Mw+H1il+ByceCPf+rcVvQrG3CaFEZT3aqPnigyYXwZ7Vx2uFDta59b8L+ziWg
H334GjjVMh3uCeWHXGT7qBVGtzInPdl4cw5FlFCyO9OlhJ3/0If9e2MU92rZv44lF2nM+TXEQlwl
FW/PP4fMRZrKy49DPORbp8t+KGP9hAzAptfNp4KJAOAWd012pdJylAFTFYLNAHt0+oVbyuMwVHsz
in+NQX6Kx3mn6CVQk4DeBK0Jm+kYFvIIzqVdu9IwM4urcqsXRGkiSEkW5otd/qRyet114q3qa8BO
DPWQgooChLuH7eW9I1/7S+/C29i13ueJsNwYupwkYnaOGeHWymn/5jl3ESMzr9E7PQVpfkhi88WP
1A/H1y+KwmS4OJvMqkzn0tdhyI/DCbVkso/ZfAs44TSC4DeZ/3NNSNpmRN309AcZSlUN7lUfYGjW
XhrGcUyyW3S/Cu4ZkjqkFrZ1B/4Ph1a91fZpmt+lffqB6ObVbGPwC3L4h4tvqEA43vYVauXi64Jr
szOEZKwWhh+zNYPrJdUJL5JpN2EhUqYbQ3m1MVPEn9PDmlBg4fCqSBIILYxXrt3cf0dAMF83GiiL
fH5r9eB5HKP7wIVG3zNubrvKIJEA56ZxVNyCWxc/SLisijsdR9TVUEjrj4CQLkcluZ1ChhMD8mYO
jXyu+JuQdIRqzfda1mF/GveHwq/W+PlyXoQM1XwkINsme1h0h3IAU2g5LyO4ubV42z291PaN6yNd
gKs2gr7fgwHj0qAx3jKjvuthwAdRvPeyb3moHpxp/PDGdqsQw0oH4wn84UM+asHKGbvvMdpt+9ll
mkNgs+sITRVKcw/NJRRNw7H1DlqDQ+k4FndGod+bhOJdryUDB+UKcQiC0PathmrJWmcnN3/0oDg1
ZULQHn61HcXP5cyLqALFK+3s1ChqhwlZSXuHbp1SONW+IKdI4B+tu9zivemFaJ1PNKubMbRw0+qb
NWRo4FisL1XeXJy1/EuGFKhOqPRuvCGGWZPBSQ92aYJhNi96mwsuo/mJSM6pBr3JE/8eaX10jGf7
Z5joexvFHCwhlTd4B8ifWTdWHHpgioyrFl/XVVOlr/Dh1H1RxnsXjbA+AeSmouWzG4IqRTIs1wFC
6puuw7OtjPJHu+QTt7Pqh2HGjznZWsjC1QegpgRPgScjUb1tXML2ztP0smwZD/m4N4yq8VT0fK5h
6T47xcYq3aeoF441jv+SJHYIcKz+TrL4ZrKBigdFfG9nPlb3tbpVCAmNDhy9enqxW/cCZIZPEA7F
ImVAtiEb34yyRLMwUK9L420uEBAa0kdYM5B5vmfXvQk2K9Cwtq5TWsTMbB5dxELXaaa+KAp6IkbP
m+CrhEQaDlEL9wXtAVAtmrNSe0KftJgEHEZSRt3Q42yWrTOjf9Dc8t3ybg1PfR0s92cTIvYHovky
aVx95Znx1RRmG70onjBBhlEfqrdwn5h2om/oGiEqzOTogAyZGyUZgcUjdqiHh85Mj50aMT5Kgu+p
kbzFVfCjSubr0IjvCZVdky6+AnGHv0OmnoxGW7VNtqnnghdR12Ko8+PzlJMizubqYXaNVxzFT4VF
NlVL0wekZi4Ljf+IRxKUUmWXxcPtUAQvoMymbZ4Q9KoM2l20J2n+NkpuPiqI464UUms4LTV4k4/f
LKFDl7Xlrc/Amr+CkvJEyngz4JPshUg2Wshpjdne0w9WmvzEoLxdYWUJsodOy53eYxRA1IBQWe3k
6NQJXGhjnRiRK2aGA6tV7MR3jtXCY9Q47dptwVr6YXSlEjkFJ2Mh59rfFQZRj7ihgUPD+J54P7/d
BvyAlc+rpPd/BGb4aJONx5PQNzC6yunOmuIlIbq8s6t3RKDvEYcktJuGP0Z3+OaE/c+paz90wCmM
tN8ibPJWpcq9Cv34vlMQC0677KL2+n1vtjG2a929pkPjtzAQqf0T+u2+oKO+YufqMu6odxGqZwWQ
jzg+YEb0TY+zk19Vv3AN5qK19HXQibloJBBGBvSzntxpHaEnt3bfw5YUk5oPV5qaEOztHeJD9htC
6Gsfc8jtnIgOb1zTjxed6uK4XSM9YWdH11awXVcruv/uwSzcNyP2keLFGoMGF9nWlY4kxSpRTcb/
XeOsJnd8p8G5x5UEl++7oQS7EKCj1sZbHzu+LdGLRLA07ojWeWvDK+pDiHKHFT+NZv44BQHdP+rA
Vrom1SIySliGhyp5HCU2TwwIdjUmLqvKGo+RO5sASXVE9JybwVdvdBIlGziVx7YiH0amGsZ3tusR
fauK4UGvh1DYnoA01Deu6r2bwXTfGKl1qLvqdhq0Z7V0v/tlfKnEUEp8lQ/M7d2NnSOK2ti8vEMG
X1E/9hHfVJvYP8nv3SWKu69HnMmTOboMc1qoynvWNR+wOFoeW/RRAYE55k1NsDhptefECbe2a+0r
vwflN0A6d7IT+U/ELa2VnYpRrQnq147pAKNhZSnRVdeg0BwZY7c2ivFgTLRRnteSuP7uDxpE8Qx4
cRAi2PeoqDY0HTQrgL27OCtml8YA3tPHCMsww2cXgQ/Ub66BVKwCXIvbIv3odAgGVY/M3Avpq48o
9H8G8/CNANVbF9rwBhlvoyLA/PvWLJ1fVVKCJndHIrvlfgxLf90wQgo9wO2a9R7r+VFD+7iObkaN
/hJFtb1beESf/L1mdPBfGSyMGdixbpjQCbTzeBUU+EJV5UUb2xbe1ExqPbWq17OT/sgqQekKR9j8
Y/g9rG/MBKvXoKSbRzTtso2Se31GM9Sbwo/YNXdd8GjR7+n29r0TXKXRjBycvMj/CoieXCQyzCCL
sWC12zau1LKaZdU+LHnXxzmbEHUph3XgT/OhEyHfXjAgvOAmjKrh2OJ/TKCs/CmPQ9FGSI1VwYbk
MyEMubIQP5/7HtIxiIJ+Wjciw7AHzRWC4+5gGYsLc0XQowelN+FpmoIf0+sfCJ7jgCsWA18aqRPk
1nM7xrOnGhCdmCsgK1PoNltFkEoCLyKkEKrBaz9g0eI1IYx1UMxoNSXNQy/UBezEvRm6fgTDLoMx
KEUcrQHvJBGgwd4Vcc4QBcvmr3+bi/9lWU2wAb2RwWHmDshSKVltsuhlY3Zhhbp/MHhpPUFR8SwT
3pCEmMp6oQT5JlFg+2JnlEtut/xbaaOY8/ZTUe7tkJae+WohvJyLc9pvbdyBBYSEB9o0I+LYYlj3
AhfqfOfOd4kczKqw0mkjb6m8K4mghzWtRtRF3Gb5TOS9liW57vw6yLpcgJxPGeuHhwpXlBb0i3zw
kSTwy1uzvA1ySz0OzD7Rl9rIWyEvUu8B7zAULnRG24Q7Jqt6a5GZc4UtlzyJmSNYsVVMY5d5vsVb
Rwgkh46Bg2UuiCstRHsaWJyExSKLbWc/B/MuCCoeq8ocCH5LAwmF0E7xv3740zXIopMi0q/poX7e
8/z0ImGCC2tRx7ROCKsIeHFXK0LV19iM92maROebOxLuw+dp+Wpc3fEn/Lb//kGdb14VXhfR3lVm
rDpD8vzb2A1flQ446nKH+UQuMBvBalQ8UHnXCrW/zWqoKPJasOK+Se1Z3ZWqhc1mk/GhD0gKnncV
35U8Up7xH9ch/Q3Kku5mI9+EHs9N/iIqruK69dGGyeDrK/kyyNdH7GALSjxGbOTbg+kg3+CxswbQ
Rxayikj3O4SlfFd8af/4u5jnHP0QmKSXAyaSv728e3N85TJ0Y2hY2PXx/CaJuy/fJFld1hVIcYoW
ydJnZ+s7eHSETnrrBAotjNxfLpav9dMrei7K7TNh0IMn4iDiZp8PaUNrrzy3TY7htgi55lXQ7PWg
Pi5fuPx78hC5TlYD8RaqfU9iAguW0Ilw56NFMOXLLvdYjv/6Csq6fGqydD5G1s/FL9tl9cu682tb
VjaKaXJTkTGKslDOCUpMDHB/RzBsWqs90BH5P3XPQqJLx5sZI4cYBo5rNcyGZIsqFNds5yaf2zsU
kQlXQuVNGQbi8dEOyV2OsMFQdycJ4SfWeJdnJ8yaUdD3dJTIi0StD4aiAqbHq1eZyNjIReEVZHG0
2lbXsu6kro4wKn6PG6dwWkZjvrZ2cxKViV2xRe7/+2LuwmQaXP0hgUt2TO1HMIEAuMTCjwZ6AVn3
dRvXOVnsdED4EVzBwRiHYAc/JsDeld2DgI7CJjsJNANrCPH5yAWmJn+UvqxDxIxbLDefi3K7K1/7
3+76dfty5mh0ioOJbsB4aY31vFsO/3S6c9ERl/Np7fmnP62Qxy6nXk71Zd2XKnTy19yv3WBvYCL8
ZeNyzvPP6eLlWM4sS3Od49URtU+y9unmfNnv06Uup2kJga0GWOIbubf8eYRYDkh5fifJB37yzO1d
igjW4LueAentkBKUQiIy/SKFfuRCrpMluUFWmzHZdb6q7ElIR4yfQL1fVILhIBdndZQggc6EOm+w
JWhONyKZvVIV5lMd9L69JlDFIFS2+5LxLReefAEC0XwipVTvCkO7k5kZKxvo72VeXKWD21oNkxqy
hjRrCJsxFnMM4rS0FO5QxRdg7ET5TIxvkz44mBhWMF8mI5Q3Yahuz4lM0R+p0KSKKLcPUvgkNX04
+RImIOtqnpdn1MDk1a8ZuYPtwgiWJUYS+yGcayKVUYBE/hztAqY26Qo9aXMFzBvGppCTdQVpu/yr
9GVdXasOs1Aw+JjPoEol+CVyMQhC+nldrOIeDC5JFYx4sUOPasg+rBhLiucpWd2yJNOpy7po0HkH
LLAh0xTnx6ZGBI0hF/DSEcH6P3R1ZN2u9We/AFQt02sy24bcKDdEPuEl+zaVdYJwNgQ7mXirxOBO
luST/rIOUh/+El31fhbyOGfgzmX5oPucmFrremv5OOUjlk9PLmzZFZ3rcnw5M/TK2+ogk3GfnAU/
ORsmUfXRR8JiVOA+zoCM5YnKlXFeEJtlrNopKndgDoUhOa28FHsyJbuqF0QrWQ8mdN8qnBGtBou8
tG+L4VQWaGdN9vf/qyUfEZiDEjXaXubpZXJeLtqcMEDjGMl2WTdViIHFAdFlD21rVCHI3c/Rm4FH
xpEYpLUFTfQNCXG+QfmcAvmIZLGjCfH1INxpTcO7vjwJ+WCWpxOCmMXmdJowteVbWxaOaJyW6vmj
BKC4TabkQz4G+YB+96g68XyGQkfLnnCXfD4llg9mmdno4PGlnR+R/PLcuMdsGa3QVRM6Fd8wEfXJ
mQ6Jn6OOIyEkYnR+tADqGoxCSSYk5btPJmEr4S4SFQL+GSCJrJ+LOMaDOg6ZP8tbqIr7eL7foiSr
UIGYO+K0Kr+WKMYQtkncF9lAyi/Gm0ZwnLJ4/paE9rFdED9DphU7dmBfOO8WOHeLliFUsPDEHNVn
VqQnOKsP27OGmNwqJZL8fFS29lw+y3epMkugRGKxVGVJrrMUhcQDAwj5poUCSaMI+t5/OSJCggP+
DSLiY/ifq48xei/+joeQh/2pdqMawkfQtgD4qLZtCtDDH46EmgrqwTJQ7VQJneJXuOAhDEccpJoO
RzkeXL8FD2Fo/zJ0T7NdQ/OQINdM9z/BQ7geeIy/id14gC4AQsDjsvBGskz173CICgnleQjy+BLG
wRpiICLxRtnBbkrHy09+pKE0IbW9htieo8ESz3j1ItRFq9B6N7NQQcENVDY6J7g6kysQCwMc+oWv
u8iOZNNrpiH+YZQAbuBy8GHJYu56PdB1sbbz8/q8XVYThzCIknikbEUrLxU+SqO6rbIOYo+YQcvF
ub2RxdJz8mOU/QRR9Ieoh1T2kC2LLMlFlxkBBoZKuPLFoEzqe8jWppDzflkkg4UkTIYy8LlXEA3M
0gbJ9kZu8DTwkyKIsvTqsvlZFhY88H1nWqcFACixf1IRBJC8spuj5lKuKn1rJBjqRigaCJk22O8s
bQnr64viPtVIZfmyd/jUUTidPhyT8R4XtZJ7KjoK+anLhazGAgepoSpYK243nDB/ZKzeOJiu08iN
JwcuRhrCExEu2XPZ/2yzibQ23kj2nMOe9TJgEt1NHRPqnxocCml+Vo4Csbam0Yf52T/iFrLX/Fo9
aG722IVg6suwvkaZ3sJ7ptqqZRzchvDGW4xq8qQ+oZdQnwjr4aunaT98DCEdQ4m2JGL6nZFADEIy
PGNOPac0lmgboQkqewb5bEC3PqVA5Pz5KtfNZ/n8gpnBT9KYbt3emsVgb7AyZOo3dLG/8rFhWBeq
/dFiYri1haYmQD+ENUXJ+6u0rDPKASDmUpf7LNXlOLlO9dAYIUEPyn/qysOy3//nNF83y9MGemjx
yMWVnbcnp3qmLV5+05IXt9SX3/vP19UlYpJJjoCwPFYushopmaW6rOvB4+8Vy9vhGS7XLrflfAuW
+pfNsjrmMXmbDrklWQ0HlO1r6O+piABF4vuSi/yvaiJjfEtdbq7zGO1EeYzcct5pOdJkSDy1cPDA
McLn+M1pv6xbfh7bA2YNXzbL6rLPcjUMBMniAmZEKZlrlxt+t99yPpTJvV2deJfLquXQZd3y35Z1
SaPf1LYNWVveE6YcT+CAgh3s3uJCKViUTUHGr9OYEtW6gk/j16LuCjzbFNzEnabtdLtq1K2q4RSB
FDaSH+Icy9m+VOW5EkeMxuUWj48NPVbx45MfgwDz0/Pv/e44ue58sDyPvJDzGZa6LMk9v6wrMmTj
k1otjsOAYUXpv5pbtAoJptsMTiIvHcGuiHqUIn4GSPjvRWtiGE6uimb066ayOwBvh+3HbO0cUJry
wYN+hQbjEnWqZZfwaadARkplAEZGaZZdZbWzTW03Jda1ZM9LpwrJqJcLpK9poTUUuHbz1NzJdQvL
3pICnktdHrxUl9MMYsolq6FKhpJEM+E7cXeyvxt7WOQl1pULPOHThraxNhF45lWnobhMC/158bt1
BMPI3wUrGbmT8UtZktFbWUqkeqzcEmjjoTR7LFshKzBwxjEU9WPX3WmIB3/d+XycXKvI17qdXZjc
aXiQdh1y0fV4ImVlAEZGDNZt0bnJRSQGqLIkN2ioZRCJKl7UeuyPqhI2F3KhYw8FHECMtS0v+DaK
W2U0yP2UjaEguwxLeXSbaAVIFJQayhMI9dD8SVOPZSHXhQV+o0AitqZQE14sZqB+a/sc1wtp6ZEI
Dw5ZIvkCbK0oj1PnWqiVsiBhNO3tzr4I1WxQ136v17vAnO9rv4B0HRdoBQklNPl80e9kwufPvDBy
ZSffHSiP2QW61WmACINvoJaZQI1b+5gqANATt0jeGN90D6aWO3t/BuvgdZ55IUuhVf9RmuyOiVVX
wCzMhPCHlIbQZ6GzzAiQ0MRYlxd6WCCda6pgLsk5HvSxAe1uzsODlOjADRl7zRJhY8uqjXmLlBwa
4RmiLigctHgxwypp5si7SJGD2UaugnQwaB0UkGf4kApiJGJUh5oZs8VEjOZkXWZrzitlXW6RC/gM
7FnqqS6yhIixyvqy/dNO8iSynqYK5rVQx86nnBkZgoSEfjwrxoOLpyQAyXaeSWDSnBhiXiUXY4R/
azkQyMoOthZYR11slwtDTNFlqZEqbbIuD1r2aeXU/svuyz61XcEsnVUfp4c/9TpmGdiSdd4yRGul
gMdvt8NSV1dFgQXql33k3v+HdXKX86/IQ4i4/kSeocZV9M/LkaXlr/Yj5DwTn/C1/FPybi1/90tV
/lESYtZ814oOaVloohNaqoHoQXzR9Witj3DgaPPCiq6lkL3ZsqMsjUDX8O7965hl8/m0EWkgwMh/
/qBc6TQiXPjlZ+U+/7jOJl4AOtnY2WpQoOYIdUcuWkSZCViJ+qeirOeK9sdOXzc3ltAf/uftn870
dddP9XPx07nxqeKrU0iQyVP/r+1y1zkqUMzQfn76jd8Xf/9Ly0Unk/Y4eSXaVl/+/LLLp1PInb7W
5cpPh5+3f7ocA8RUQ+geSwT90yL9q5oVyPBXynSQeyzrlwMcU0WSYU5fl1W+2eoXupXCpJFFuaVL
Xe38EwW2QxdZtJ8YucKUYjESakX9nQWwRSAPsihXys0pnBT4LX/tKUshxGlkKSDlxMtmu/OEPLPY
89PpoEY1iGqUJQo6oii3n39J1uN6fpxLD5OUrvM01ED+PFyWPp1zuSR5drmZx32vaHB8NQTatz3x
VPmtLF+ErJqBreWH83dho52EFJD4ouReagZw3o/I39GdElCTma9QjoDQTMmgH/25cPM2JAPYqWtn
rPBn8j2NuGGBm4NcKP1M+kcWszmxCKuJTd5H3WHTMKLJRKcmvhlTDM9GMWZbqtm4ixFzdUUCVRCJ
QBa+MtghgjDBNXKb7gPplJ8+HXmKoM+YFAFwoIcgI1ZddD2ApFV2ippJ27UYVYWT6W3l3DrhNIV3
8loDERXx7+T0fVnIKf0c1SFmD3QzSpdjYorEX50EDHAFhcg26Mzt1gGAG4PUV0Evm/YTWqUEtMcT
FlxgVBmE8e5oEBe2rt3hLmht4jq5WeauMhQhZ7HZiClFZUMp9wZIcf/dcTbdFSyhfxdne6t/NMnf
WUfng/5kHVn/MjToi4AvLBv95q+sIzyjbMNxURKVobQ/NaVFaA5UuQphyTZd01iibITBvmhG/1sN
ad35GlZzTejhUKCI0RlYJgmR688sI2iJijr5IcAjkG+IM0K9ra/ko5dhJ1laFv/5OvlSnbNW//40
tRniCUZmCIUYzcjinfytQmaa5ZEgPRFQdCJzKjNM7tM7X1hypcKcy8GlC7UF2MdD/RgOz4Vb6DBL
B2wZhLWXi8dXBmCMc4GgFfZfIE9fhLiis4tLZsgmTFsFqzAkSC1gVIbd9XsBO5uNntyVVz76bvit
FIZjNc5jLQ5kLU5kWYMlGVBXY1ULm7JBGJb5OJelcf/s4mSWCkszL8Z1qhU2ZyW2MzpCw7vQByNT
FkIczFfg/KMOFGTPDm5pgOONlSkM1IAvr0thqWapjMETXNYyYbeWCeM1Yl6rqTN+ajiyZWBWc34H
500dVr6wbWNAcOUJI7dEWLr5LuZuqrB5a6MZ5hSzCoQocVDWmGI1O0dYw8XCJK4t82c9Dg6NbXVH
ckK/BjPE12vIHxI17kHHYjYHsj3bIfAXChu6UvjR8aC2jnuRCKO6wsCybhTmdRqpnFVpKZiAD/l1
LizuPLzuAJim+3z66QsTvN7FDs8UxngzDnkOTnlewMitsN2KbuExx0uvDTx1bWIucDVFKFoNRXpb
h4JZ1u5mYcUHWfWlj7WH2S6snWmW+8bJ7mbAg32BjZ8pDP1g5osAIBg/T9r9MQMa8f9DU/doCENA
4trvfVRN22HkPYhojGNhH+gPGAmm9jM+S8WuEBaDporZYCdsB0OEPGIYXoqDeU2uXRNQvGxSAXI3
Z7Q6S7IjU7VOULkZS1SnVO9Hb2MSl5ehvsNbgsmI4Dmr70XfC0HBH4oTNruUXg3dNAhOdVJdun2a
bQiewoFIANl3aCq3UVHelJlnbxBFV3ilwwrcnnmDAYp9kVkYfRgZHt6tcewisFD94BbbwC6e88LB
lRMTmV3X9wOO98iCZih9VvBvqooszWzdj4iCrQIo5ExrzZVhTXwCY00uts7WyFM1vG1oMXYC1p/Z
6IyoengNKXoCdqwcNDvu1lxquNEq5y2tszcUQzYQtnomls593KYfqgqkLrSw0intrW1NhHjMH7mD
aDM9vLXt9enSG6wjxk0/4370twby0WCikJMsUOhN3TstGVZ6kL4m4FZVbXwDjfY9HKv6gEU3sPU2
/3/cnddy41q2ZX+lfwA34M0rDL0R5aUXhJSS4L3H1/cAsqry1Lm3q6Nf+4VBKpWSSIJ777XWnGN+
mJiXnaZVbUFRnkxa1E438F4JckVcbHsUrM9RKh+W9dUm6MHiTcNK3OdnyMzjDt+UY/pyD3RNFbf5
6JfH1o9+YDDdszx6sxXE2wJOOMwMC5u93jpDiFx+8NROeZTz8hFUsU9LlS7lUiH+vjEEgjvUlyib
OjeO5Lu41m8JHhoX2S6moYb0LQlP10GXt7EvRHdG0i8YFPKBdBF0hUUYCQzhsVgYtvGYuHVuahAE
YJ0mj7CVfsV8ulRh3rAAKJp0LxSdrXSI15nEHCumHHP0os3kVsxtAyihGtApNukxzdLajQ7BLHdY
PCiXxHiYTvGSrMKKMge9ekZyfxkjn0tDruBIqU7QjncVtTzhIo2xMxbcgpE8TUKJAckoFTeytHNg
mJ9EfYBL03ajmcQ70UeDHOvmfRHBswhSGQoNwAOtm0GIK1e8fqYd9zoxzwlUfZAufMRmwp6jfsiv
fgWjuXVLsSKrUo7fVIu2UalAphOmyRbxPsbtpDkIvDBJmkSDmTgspPm7zLQdsYvDthmN3JNV9b30
yULozvVE1n2tuCX5Vi5I+dQJMw2DOP2lGpgRBjpHRpWJ607LLkod3Uuci6rJhIHc1RoSfOGzU03i
rkvGmbJKL4Y0q8iFnBa5pWkRwOD6vRDAyMBhyeEtBL8ErkaYdC9Em43GFCdVKG7kOWxdpVMVmNH+
ZvlojXM3nFJNn7wk/pIzce9rKuh5PCiSnuMdKYTvauhfWZD4aowVqZNORVh8lcVwZTM41YHJGTZk
0Q3V9GaJKWrf4mTFU4Fp8SeSOeHmWf0dErtnt/7AVtn+TP5EGmsSPsZtU+76rnILCV1jq7c/8diO
jmCagNMM9RRp5WuuSV5iEAmHbr2DfCdxlceoY0F2/cxtptg5AnMgttB3256mGIQx3FpotAArdal2
FQ1BvyicyZ1pDItzqEqfwyjf19N0wqbU7cN+yk+9vwF5C/lATp+lFkhenij9ts1JxI6j6c7086dK
zAXbj8HuaHFla7MOT8dH9q5j6pwG/0w0hd3AMDT9gfQrjZDKdkSyl31bUQ4CvRI4O8hkO89gumCI
eqDf3lCZiVu/Vj78yndUiiGop91PaaHVJgPuVLT6fIIqdJuyZ1MOQPch/VPnCghBCiFz0n8w/xgb
JqB22cu962OYdFrNuOdHbiuQiQs0Ob6LRHyOkhyckqESTn0XHsXSWsA5oYXsZgQuJW/5Zpz/VTUB
8LnHp4oxCydmz6gQlAtaWJHPE7wy2HRR0V+6yWrcUpK+q94iKVwuIYOVr/B9IqeP8x9GlQSAiNW2
5UjnzBqYQfwTu75pJhdO9XCcosgRa2yrag0aOZFr05GEzIUDmbpm1fSOzsIWZNExCojJjBLadhrQ
/yXSVkn6O86Rja2NYUS4OTwdZREHN9GARmX8wJeGXL9ojE2vDN8gA6XC2DV5YrnFLLzBnY62Y2N0
cJ5M3W5TgPR9bVk8GaV1q1EtnDSpPqV0OeKZ7c4HhHeiTYXuz7xOrTw4M4F6bocX1NAFye0y9MGq
xTSF5NudgjFlAnm0QOLguSbYlE0VKvcU4wdd/Gy8frETm9V317FgKEphop83yEYSysnOJimEDKhw
oVQAilVFiLetkQFFxdsp0ae0u4W6LZIaSGRR9m1MSnJCAsFatBOH6AuhNuhSeeJ8lQ17g9boZkgx
60BVm06DAafO1IISJwEZHHg5PBji2naYF8pxYHhxnOBX4fdapICh/ADNJ+JmxWmXp26rYrvVRvEm
NEppq1XYbmoYyNs+Du9zpEYnDZ8vRgcODKrenbkGOIOk+2oWE7CXQE7KvP8ymuRrjsXPpjYe/HBM
nRKiFMq37r0KZ9NbG8B1zNB1Yn/3NG16EsiK3ul5Np5rX3m05qF0i2KSnFJiCNt/qaPlCS0+KBb1
BqMnN9C88ZTJAz06ADdK90tuA+1qkUSXkYG11UvhMcvM8kZybuRrewjXxGPmdb4JLPNcFVEBuo2N
fA7K3lXMXOTtDkCbg1fUY7FyqsbAHFxFwjGlG0wuOzSqXBy2mkFW/DSEmVPPnOmDWegfyTy9Qv+6
QIwLdpKiQj9MVYsuuyOLPmnRWNBZENvoEhdgRWYCp5w1XV0XMjQypcSHt4A8nYScbBQ9VJw4x8Ej
0XI8wdDrCUSrvkUrqY5NrFTH9R4j7quiidJeFsBRFwbIudEgJXFYfE1BMbwIU4a9O5lOqtZpl9Dg
g62RkjDFE75ftk07hk+6jcVegAscX8YsUQiIXI7thiWAKeMoJxfQjIXAP08STMG4L7UNeXV2TJNi
x0ZxqrFVHSEmR7vGn29T3Pu7MfENexANxgGtYidkIhLCYdynfQmZKlKTvR9X4nNmKnexpDqjNBEb
jkTKk2MDAUIF1ExUjqCL4nPlm+eMhaSTilNTzOIdnAcwaiDciVB+awm9s0XV93fQuB+rZjaPWVk9
aFbpzmJu7OTsvhHN+W5GAuhVc1ZtzDyDLGAV+TZCdULCuA/OyZyJnteFB6YPkeNTWWxyqCioLKWX
VvZ6Tm6wM7Phgi2zIOP4FEBvBzzE4XRNh//LFGmZNv3tawAE4S5z4vBpB5Pl0LMtBp0PJuNPXDyx
x25WsJ6VJZScNTNeTHMwen8e4xtH9AREXrFklIx9NqFLz4Of3xnp89IRWm+KLJgWC6J8DCrlI2qV
zgGfRMtOWOg+lpUtdwlDPfx+3FYfQcmQYh0Z/Z4Wqey1yDZCt/7baAmzt9AHHabCMeyPLOTaTkNE
bYwZqe7pEuSSrVLN9W5PEg9z1+ZldRisdoY/N+ucZH04CcKtUrG3dQ2pq12QB2Dbl9nk8uPWG5GF
nQLEgH77zy/9/gV1hUG5D4nUWAbN60/zVznpevfPFy012hHMMm3/DCc5a2FlWAeTcI7nfSCdsj9G
h7+4eVaLADz0cTNBJVnHJxQeAqHiDU15SCVMnhlsWZ2PazIUZkrUXhKdNWaenHjqjTVnvvCRpBtL
MF+44KHWG2F5OvopqXDReKD2WfFEa5Ms8ztreavWe2OmzJIXCYRmjwETbJr460RqvffbJqGOxmvH
Cu6tcPIVUVqgUip25M/gYyKrdB2ZhTiOD8mqN14fr6RyziczgnbFGRdJ64pMX++R2tXtNKNzu0XT
2iw36720bkmxkce3flHE+qLbtll4+AOHX+9FyG+5QMd8giJJGMF6tQWcdSSISDx73qTlQiwXhhsi
y3Uwt47oOksby91A2GAYSwgUF4T+erPK8ctFoTcgjIASnG9/K/RnnL8WZSiMgSdtlQOtM5YVrU+6
1T+GVsCrAdkq3ReJZu0GRssNckjAGXZRQMZiwSTi991VEbkQvxIrAxi6dEOtVey6DrPXx+vN+nAW
fCIu69zKT11GGb5al8S5O1HE+Zv1whEoGUBkZq9hiD3EXkH36xNan8t43xVScqjWadm0Spr+DJHw
0+XrSLRa5MmGYDSHmql+vTPVBd0s32sq+GR7jQdem8jp0klO+KC4dREDhVnG9+vN2rJe702r9OfP
4/WL4vpFWs8DZjpq5H/9Px3L9uytj1sYc/XrevfP/54bJds34vdYjjy3Sl20y+tdFVcUq3jH2WT5
YtyTupjVEev8n+/sG+a543Kz3lu/sR/Zh+neIIBdUoDluPNKjWze9ZG4tPzXe5ZSv1Zdu5Ds+K46
odXmiQGmpmEuNdI/8ggGZy9jteFDtH6Pttz720Oa/VtLZ1UZTIpU0qH/+eMVpQG6q5bJ79d2fVn/
JDGvr/ewZDKv99abv31LWMzarl9QO6t+mzYTl2GBz9oTghpJOw1PymyolkXI4jlK1UD/DCrpbzGf
oXVcmb9FwhPwVCPWYUHcFZPW71f1nr9aDVe9nrnepY1buXPFntAWN2F9N1dB3l/urkows6aSjsJ+
C82NRj5bOLcgRtRdgnl9Vdsqem96pSC+rAaDP3/++jBaRvDrvfUmLKs3INEK4UL/JyCUP5AQbnbC
9o/meb2Xs36Ovbw4+6Qa6pHY/X7C6z9qTT3ahI3mIFyXfBXsiatemA9QuPiFoamNZF3h84fshzn3
Hwy1eLm3PhyDmgo0W3KH24WQIfX7Pzw4Eo911iYVldsgCRc5tP9+ES7X5JpovV6TGv23jTSod3+5
vte7LYF0OJR101kflkqYbFNJOv7l+9YrW2xhz2uCsvnLxb9+z5/fQdKGiP2+RAcIL34B8PF5yscl
Sxlazu8/cP0vjb6EwmFhKwEUkmcVr+qQNR99TUUPl33wbw/XfyCa2XD+/x6kKKIF7ew/DVKG/7Uj
PqwBP/X975rl9X/+Y5piiP9FWIUpLWplWfuXXtmQ/4tPwwJ3k3VFNySTcck/JynMX/Beaxb7EHMY
UqT/8Nvk/0JWDO5NUQx0xrKo/L9MVjTl3+XKqgkPniwEUwXLZDK54W/461xFFfQxqExj3lnY+pJI
p60WEofnCU/VKd0RWA8PuDJQHRME4XaP7Yf6K3hsn9XCznN3srZknqAUM4SXtjx2uLYJWsq3FCBa
DT1gZ8VuJoB7tcOnpCX6bk+MdbqFSLHJP5iSKIoHLiIDzfIkfVVHeDp7wntj+y/vyT8SSf8tgXSR
XP8lf/T3c7QYimkaH3Dd+huhrvblSZJJRdiJs/GMYO8+RI9dLXXEoP7qSHAEfTqwfERvWiTd/+df
Du7uf/jtKu+UgRbcQJ/+t99eZP5YxRA1d+aTNRzFn+IeY3roiO/tJvthl8t9u/sxHtT7wnfVI62L
5EHYmGfrwTSc+QpXSL1JoNVPrKMf2WXeJ7eEZJFLRArJrSudxosu0wcws4mDxYMRb4EGF7vxV/Ec
npQ7cVua34Gm6/BL5ufkmw1bv1PfyMjEFFjYdAG1c7uGztn0gSmxn7KnvnEEZa/RpTc8w3KV2ZZK
B0IbDSWY7M0pOwEQ+oJGoOxawzaBGhvgQ2zTrR+qC2gG6dhszQOwqffiSRLt8Ff8yNPZjC/5D5LX
e6TF0dnf6R15YXb/EZi74dRd6dajV/uedpnbufPkRfDVSvtHPjIhaWGqxsJehDz7OQ9MN2zBzT7p
245wS/b1O9CFTPbqJ5MkJ6RAsscKHTwu4YtPfrNN49t0NwPvPwdEoJqPxS35DmCbUEqdi0dtO99D
EMlfsuERIk4Ru7wcwWl6zT/0DQAwnzbwT0wr7azreybLSeBRmgcUl+ZmwPJP7jEkPAPOHLS/1x5G
D5Akzlip5OXiTRU3sM+MW/0+HPXP4s6/tsVFfqDgZhoHWgKEUNg61j0s1wuKgEuAg2YX3OnHvnAm
V8dbrjjlR3qoTNgtdngrXOUn9oINXfEMDDe96k84GUm/CanJdZfEg1e5IWf+Lnpsw7N5JHrcgKVB
yeq1Xn6ct+qGkTykaNIOyN56k778cwkr8Dy/YnmF4n71nfQ9PMtnheyOfVOCX3FmiURCm1g5YtZO
MLryeEv778WCzQ4wGLX7d30j33q8kNCjXsU3ufe0+2Bv1IygbJrwGNsHybEee14JyB8tlKYTQyx5
F390+9rJrvI9ieDmU/CpX7rm2Ap29OI/mTc68FzaoI9bt9NsWMaX7DrsEcNlysm4NWgYUq/c5Z/D
Ji+deFft0lfLZT2xdlDW4rN1Zz3PFUT8rVE6o9c6GZ8OO/3uLyqv5lGOH2EhVtdir4MfY7iHnJoD
gG0kh+FVXt40tXFptcs2YS2p137oO/LGKhvaKaRnrxGcYmPdtAM8mPAMZpGwNG3YL4JGW/9VO5xA
5J2+gTy274FWzLyQtjRsAfLs/HKnGnbt1Jcsc2gsn5PYkVTWQFqLk+j0PUW/0+luH3BataWv9Cn0
0p3yBng93co2xLQ7ZBL6dgFG7eOn9n1yd9MufEI5wsCWWji4Gq0btLb26H80PwIRs4B+zn2/n144
bnt0l6xb59sj2L3tVO/FyB63Y0A30javSvdk3fpz+xYeYh1y0XQvvohuRtfeFu+laz38XxZntr9/
X5tNSdYWiKgkSWxzGp6dv+4/cjqbAP2Y4DRB6+Z0SOXMeDGjxv3Py/B/W4SXX6NZ6AqQD5iy/jdX
Tl0LUweGrdpp0vC4/ArsYfspGL9pm9OXz1oa7hVb/L/OAv/DviNDrvvvz06VRcxARKKY+JLYxv/6
7JSgUnWI8M2OtvXLEnrnaWMe70qOm8AEwaGRLGPTN9/45TN4dxQF5gfj6dz19cbpmUjs1XJ6LHy/
382wANyUwc2mIxASvKp4SrrxOgZCjSyZKElEt9oCpFI9c4kiIduo3MxzMdhJ1VzakSUjnVPXKlTi
stIYN7tSndRhMl0lNg6JvvGrpnmWy05jlkrqWy92lpPmBSM6c75vSWiCMsZGD+tAVnqwPcUTI4Tu
IdAa+Wyl+bHCIutmycJUAm+8t1p8OEaOHixgI/PF8s3q8Z1oV7J7DJLHfnVQfioymWgRg/rALi8U
2aao8PdlibRVxHlvdPm80RO64vRet4Lud4gXaqe0hAjkZcpnI+/vIuBfpDewLAgkmOZWs6lqSTgU
IshDM7Re5JJ0h9pa0kvq6Ker2+Qir6yiQnxIdF89Rz360XzWYd3IABkLQigZ9e20qr7hBE5gQiJr
jZhNkEWm8EeaP/JjKPmsqXkICBS+BZmnLTCxQIKAK8zqViVrALx3vhFkuOpKLBpkdBln5u65i4Sa
jQ/AD5Bb5MuC+jlYo3qxWk9dZo8+A7hd38voLVqt2TPp8MYhvlMK4Zcl85fl2vyoyR8Bf69dmNlX
Xaj+DlQr+9ksX2OyekKBEVZb6NpGjvTnLgLEpzJxH3xYpKnOIaGHTSTV6mzPuv6gzcGDWNZIK6SL
aIbgCbQ7afyqRu2efA9lC/PoZdTLZ8jZH+G1E8PMa8bmfgxzoj+CR7J8vmJzrOyZCxgSIVym5mW5
rxJYNUSmN0dCvNEysHnjTG6rKPAUE3VHNumQW6DzZ52MOVV2VTnrvCyOiXUlPzQstSd04WeM3h3p
ZbzTJrhDJN0gz1VhVxMxFPd0U8G80cvvhue8zBzRHAq6BUR5C+P3xKUuCukj/Jwvn5C7YcohIRKQ
YIvJVkgAAFI2URl2+h3wZHJ82BnaC5kN9gTlJ+XVSeezNDGEJd21Gx7ovTgtzScTGGXZpa7KACGH
rLe8ZyJZpmP6bRFjb6hAlwgrH3LDI+zZac1qp97pBOZleAt6A6FHUTllUsHdhQQq+fYwMn6G7lFH
ztpHlt61XnAMohgTDl659h2HH/P4MPeaq4z9kwnbzVLCvWmIGHKXAfeMLBy8Lkc0Air1Y2bU+lEJ
AnUbZdl1CgH+2oFvyB7R8mwadUeWh9CZsC6My6zQ9JiGvdYu0R+lhoUtl6q9rOcIQ7Nu1xBfxiBI
GjtCAGpG92TOqUUQIHaIa6fQiG0Kmlk6lKx89DDNxjXBJ++mvj9IsFbtBIWQQzPaMyUxOkxFtDEa
QT6sN/okwxePas5sMnTDbdWad0AIcycXNIA9ePNQSCulN4Rk3I/qkBwM/SNOFmHK+qXIfMl7BKdF
lKXH9StaaCW/7/XyLz4R8ZFEX4YlRCQ4WYXhOKhxloVtyvI5EtZ4CDv5uwpAxchyH3l3EWEVtnid
74mU4bjIEaDcmW5zLm4WfbptbxAVAUNLfpp38ltceo1bn9PzeJY+UgzaxyZxdMu17mYGII2TvE0P
fPar0wik8afeSh7DSvBaF/PNLm6haYtvArO7a/jRnNTNeO5E278Un9mRI7sIp8SWX3mP9Ffz2DyE
O4LIVbC/rPNX0iEMhC6ak0lutmSULQIE+H114xgX8Q7tlcTxFBmGfuA428OSInLT2Es30+WAD8ig
fpMaZzJOTLT4b1gyDYehlPZp3plfhKZ9R/0beWRJ7KpkIHT8x/6nIhbjeTjJHfM+W4D6l3DqgU7m
phdwzs/FIwf54M60x2djC/TlGm2N2jHYxHIOGspP+j7H29wxP+f3eLaNbdV4hcxJm0kYx2a8hW57
bHdSRamy6Y/yeCgQKED3EQHRxReatbW21aXjkHgBs/QB3cZG4XQ1eEpDSMSeGd3Ep609Wr4jnmtC
6cmTRtKP8aiyS9RHdIZAjiK58Qb9TpOckad3q1ibjpk3YKXYhAJuFRYE9hOnzh3C7UlfDUoveEnb
bQkl0jYvJKFBplD2xFnXr3K5VSQ0Y04xQfElIdDB/qpdAUxFe24wUiK6t0lD0ExolLbuDq+8xgmf
r2nbknKl7GReD/00dhtGxcxpsx5sgN2i7PKiG/klOafLb1h+Sn2sPwtkBJ/8mAbUV2KPLONXSz8A
rqUK0fP7od+P1ptwYQmzLpp20N8EhtU7LotMIGYdNQzJEA/GRf0iH5NBKyVZi0ijD2FPODNnRvPR
uBCJ2cQXMzrqX5on3OZn/0r91LzVGVX7ffs4kvSV2ME7R9/X/FTu+y9qshzx2reyiS76OSP6E4ir
3b4MTxGhjrpjXfjYJF5b7EyiwnOneCo39UNIqcWo+Y1PAORUirXYRQRASpsFLZIL/KkKPNXVLsmT
xlF1dmXpqMfA0zzfrV9gEJIQB76SoFiqn+4sx0sZxxFK8ABjGqKNwgnUsw3ktHrCNksrkKfJj+77
u0J6LQqikAigJSAL15ZHI5UX0aCQvCS1o52kyjOO/sGkAjWpa3inNvyMKnF5g3JX9J+75DmYt5nu
6LTtuqPwqeYedFoJQqCjWVsodNXFuk6ZJ84w0c/jvofDSeDEhitXtdFQVlt8uslmPNB0PxO7uMz7
vybLiV9F65SeyNKitiU8FNOcmO+Lz7qyEeEXdsjZBHjsK9cV82RyiHtUV7AqdzJrRveJln+XN1Tm
4S4fbWJ7k9d02+oOhwEKMExZzxHU5yuRVJkjDG4CehMNGZRvwJSmA7vBoGbQveEEihKt33y2uGoo
UekLeOl7LVC4OCMyphsVObKx5LHfcsqzHkF9dC8Ejyjj1nSUfeNIr5ght8i4tzRz3jIRHZKt7dNz
tFGecvoKnnE6kqw2PwyZh1ZLtKu79EY989Zu4j1aD/WcsIwFbunipDW+wsgOdtlF5ef2r+rWfOc5
3Kh0zXwXHkBgzlAJedZoEPFL7QtEeFcsmBPhigz/io148e+xrbZOR1WH9MSlLG/vm6vwVh01MKR2
+2reEHe+h/vmCJjQ45hw80fPIl2RVbt/gABqbhnS+HtrY33KXvbMFtreLSqZ07gpLsGl/kUs7IQK
55wAWbwyEwNSpz6Vn52rnRfNwKNyiZ6SI9wa+RAoSPQ9nyiVCe3CLk0A0+5L8U6/qWfjoXhGLsYB
k6D7PEDBiuRyV39RGqCwOtZ76ZVhznylpLuww9AKoUaMPlviweG8Aunhw2q4RuekqpNlbukfeN3R
Zr5WR2K1S8ipr5LiKYzVr+ZFI9NQ2hjClqF7KOwIXOd98sMNz6VIboTkFepejh2KVOAefrfJz7RV
BjQPxYmqUvpqqk9OFRZyrPak3sBI2oppA2e/yVvrQQpdzIOQawNsGQmgeAcnemcTHCejKLPHU7SL
OBFYl+oCg1RUL5XuIOs0f/raRUVA+t3L/Cu7rMuc6gWH7J3uysDQ9p2JPsciy5vusi0JQLcgOijS
J4GBsXkLhnMEAdcdsPMxk2RK2B7NEtCXfmbx7yZGgkd/eOyIvgmEH5QzW9PwiviO9cdCqpdaj8mh
f5i88Jf0gvaRimA4p290IJRX6UoDpCdU55ru5011k8h84Tx3C97Zl1gMFOXD6jeoWa7FfYTe6BfJ
AfDhXwB5mpYL3ctarPjkxFx4csibJPZhXfLSp7F8AiU/686SmsreUmzYVCRWu7f4fTFGXGXOpbfx
1fcfkCkT89fuFa7YWHa12oXA2tn+O/nrCSgkySs/q6fivfBP6nMZ3cd3Znm0mLTv4rfl4Ik46mNE
xswUI3IReieH+Doru5mN4kXalRt12zlTBgHPqXbiFrQgeQznCK1eva0ID/o2NbfNyYEHGY8S0+7e
zAdxvvgPeF88/637hk9ccgp4BIsOhUeBzY/z8SJ62ZOBneWuuKHOvC9PKAyTD4Tu1Y+y6Yh58IKf
6ZB9yMotiwCDOsPMy96T1cAlbcP0x3N+s5zprhe3WrRvD5E3vRN6WT2xqqOyzPmp9MYuuPofMBSy
iyg781mnTUn6wZWG0oeyEb95ICFgCvbI1eHkq+PWR4dSeSnBE49MwfKjdl/SLAk3YXrLvpWZU6yX
fWuGnSe32ToSZINTJt8oxgUYb3/X63ufbXES31XaLan62c8ixYloq8HrrDPRT9igyE1uEGTTwaKw
Ra1rVwNc2w5VEEegimCGCGUYqtAGogKwB9lWzxMF+mueO/65Vn6a+heBUfUdz4kIYmg4/j745gyT
X5F3RzcQjT5ZvpwSiEvw6prYC6d8Y/bJG6d+g1VmCK1B8ufSfwLayXUcPvYntFW/hncUrAkZJ5/V
N1Uj+ryidvyfRmfWxNGamvlAL1l7Ic6XPUvMHWlrHObz5GanbJtxunQH3R4u5HG/1aWXq1uEd1Lv
okTu7eoSeYiAcAupX+KeI2K0RZkdHNVztaPhx/JSecElfcv38TZE7/rZgXairflYoZsjmdhmp7ia
2+pimkdxO3733+aFq1IInOxxPofn/Jf1GFzbc0ZUyKe1j57rU89V4NvV8zhtpvxHmu8mxMeE66Ei
jveAl6J6M/4yzG3JmMKilLEDkwtdaNwxwsbWm4HsqOOEkFlWeZ1HkgcPM1VsSHIvcXapdBzXf5DQ
9vdZCzGtmWqvTdltmbhKx/Vm/b713vrfjAGBaJ4kJDUXnXS0xght0vrPhTGXB3+6S4MWwUIc3hpR
cgNtVNCQiXYUss60VaO6pljLHiILCO4ksG2zEkpvPGac5U3H0OJrEI58sDP0j0R0Rq5mJLfICo+o
OPjbUFC6QKzFTU98yG42RMv280p1yWEge6FPMvpHMouHXmwQUXCiIo0Qvb/oNcbiTKlFmlGWRp/T
DwOvjds3KYGLXnXN8CChF44yeNmVTIddtDhwtwy23MqPRyrh+qFpFAKFffNDRuTLsRqE+qQQklAH
blCnskv+a+0NKUkso+xnGyUaw+co2miVqiKiJ98jCtra6RW/3qARRR+AVsktqqK9rzgdASx3LQsi
cD0GFGujSrnWDEe1Y18vk5lGijkcwzi9CT4BC70o+eewUd50dUZdzvoQd0m4zyc6maoQ3yNMPpil
cTTYnFC6H3tFdKU5bTk/ckIeCv+WRvARlKQ5tID1+2KkfI5Z/5pZ22B0WHluslHsk+BIfX3XlmLq
yippKZOcQQGLMiqRiUNF1gKdHKynMAOkEaO2DHvz0BjByS/HVz3JAUQPAnOyVr/z44+0qxG7WNK3
WhJervXm6PVgy7aivygUhG0MnP1NNSlW/KS30JOVApj1tkbnPN7PwS3Lc+01614boRCdUWzf8o4Y
RmlwI/J9K+1HEsoaElf63Icp+2pFOshQWz9VbhylBp2lIPh0TiAH+ehMPZSuHohwgdJ3fhFaE77b
CBewEsOfGeCgVFMNmeSIh0Mf7nx6eVU3P1UGhvkuFhqnEuDyB/rAhCEYXqbll8ky1SmiRdkivXEc
U0zvs+XpKEVVyRLI2pNFUGLyTixpT0eKtZ0TxLZJjiq2lo/d/II2+QWUzwWFt9dbqGDrvnhpW4qx
9f9msfYjmvtEKlmsB+p3+mmRgQ1oTAlo0cUK7af42Irqaz4m2AY8BPSCyvG+YteZZuuZVTm0OzPg
LzB+SX7zUmjDIcwoiMucI6pStE95JaRsPuQIGYP1WY+uFPmfqs7ROOoxuBQcmMuMCYKKUkJ9I8Hn
te6goye4E5s2GpYYq1PRd5sA5wopDoxQ4ioyvChNt5gdg/19qC1qayB/mP/Ja5AiiplGtOXKuFmT
AYBsoGwyas7T4ltSDp/xyE5DfAbeW/pBWbtHrYnuq8sZ9PRYzeMnKATolRSWlFSkWg6btHDDCEVa
pkxeNcntziTEA/pFpB96iQ2AJPVuhLVkkMVAXRq3PQI1QbyR5bNpGqt1hGjhFH1okBHoPhmJZ7bt
XiYtAHQmjotUthBh9/QthAD+G+DDpyhigsgS6SlTZdnkoLiiwrwt6MqraeW3aCCepZqWNtlkguMn
Hklq762hQVAuDk8ZwHsbIQaVDNEDttwwtvBbJx4KxsmiEezKiRasLmxKieAMXlquTjnf1SpHWkAN
CH+T7gVaIeeRlFkMa3h2sqpnxaREk/L4zWgtxlexP13UPHPiwHzsh/g0E0rpyyqhEjnhFAW19Nij
vIPvNrlxMsnXkjmgIBb9Rrdw5KWG4iQWuHT08g8IuGkppNYHNCPDLsLsaQTiEPW8V9i5ahKy2tlR
k+pS0mZoWx/zg+oqffcClQ6TEDxWAO9x7JUTgzVypiAzHsxGfg9HDrJl+ybqx0AqL8w1dqWBlcFs
G1JHGNxnjSuiyya09lxMEJ8IODs794Wp7bOqeiD1kTQzRNkD2URRKw77rK6/yvRgTeJHEMAhoyuP
cyuaYxK0UppNRvqWCJsmYfpba2QCLUIpZgkceChxprcPfbImRyNkNmqwDOU9fVJFkE9tR1ekFpZa
1RzuIzPn4BFHN7EOHC3Vsp1SMfYdC4y9hfUQ1NDH044AKgKtd00zk6LYH/y4Fo9F/b+5O4/lyJVs
y/5K25ujGlq09XsDhlbUZCZzAiMzmdDSAXcAX98L4L1FVlqZdb9pT2AhQUYE4HA/Z++1NewVen4/
yO5F1rgqmoKQ5ciEO+oyJypKohg07XUgX3SMrZtIliekEzdqCCJ+jR48RcpSkiAsX0OhncNSW9kO
d0m5bvch1orYY01cYuxgHkVIVxUUT9WgeKimrNYqeUKb/aR7w1pUcgVT3tjhU8pprSqqv9LcCUaz
K9cHvNVJ69qYzOdcju4OzTKU4PzokAfxOjnJCfeKdkh14w4z0Fxwrp/UkLOIdruHwaKCGyrvruc4
BdLLAG8GO8sW2drvgQ0P9Fojm2WV9JydAPebNRbu8npvWdouqSn0wSIniccoD1Zen6SfPGh8/ueE
4nlWZd9hBsVciWNmi1zIjNIihZe434MtdUThGmwGq6CEnFqMU62dbOOahb0nWhaYoctlH/7IIU1Z
d0zJbN1Mky0WUlLw0JbK1PfWrookP0mwjieycyz6Ovj1WQAnBMUb7vhqZ0G6UrD8V1WdHSbd2BeV
f7DTrt/4mqFdxX2WURx3oaQNa4ViY03C6iqbTLESRGGs3HACEs66zEDEsgpT7Xa0u+Lg1DbaRZ9g
jb6otk3lIUtX5m/VSMq4uVipR4nfDfu4i00qZemAyUqYOEJ6GW8mu0Tv2j2Iwqeu2bVkQPv73Euo
QbTOnSq45NYTCeBDcJ3xFWEF8M61G2rrOuJiQ9Mqz5OHZhScMcL5Zg41brCseMlC/Um18bhzXIdG
XfDN0yMKfbD0cbKRGROI4iAj97uN4nQlUm3tkCBFkwbnhmFj0+lzta0M8zvCYSIeXGoC/lyzdsz8
ftK0U1xPD21GB4KB3bE3Rs1pXNjq0S8JVYh841df9O3FTgGhliNRzihgtzLs7iNxqHLvzTUTfS0w
Y0bF+Jsk7ngLfZNwCL6hyrY3/UB9DahSRMk5NlcovFfNwFntNT+9BnOS4XJIxALlMox6d53BR8ia
lSlLY1WaxlOo9xHWIRYKNuqIKuzlKk+TB2Lb+y0NGqD/PqqghlZ2JpFATNskD4P1QEdjVNQ1oo54
bouZAQPbxdPJDeyDu5BwxFU3EqiXlPJGWlvNxwNpxr21A7dsHwVp78fl1h93h7waDyTiAOHJ3hI6
QxvDaqAH+fHXzfKY347BJiEQYfGBL5tGcgYwYBmbombWFhrmi95XFnG05U+n0sU2yAJzLeeokYVI
6sSSCt8chBsZLGRnhOJ6wCGBqIqaZs7Kbea/yiiqDiRTU+MHXZQ1+V+bfqzvtMLytnB43KNIR/y0
plN5YIMs92NTluhPupfAGDzsSn9vEuQFNt6pw6eYccmHdZC7bj1Hvy+UT1XMcspbPVTmTvZOds6b
zN4t3e7/+XP4X9F79Ve7+8O0/7OqxzaJ4u6Pu/+1e6+uX4t38b/nd/3zVf/1r3d50187Xb92r/9y
Z1OigBzv+vd2vH8Xfd79zQyYX/n/+uT/eF/28jjW7//5H6+/Cgpmieja5Gf3rwo9w/i/avuO7614
H//N2/4W9ln/CHT4cIFtW5YDWvSLuM9B3MfjPt1LmB488be0D96oa3ieb85yBM+aSQZ/RbNa/j8C
9qbDGTN129AN978j7TNMb4YifBW+BXP0q+MbM/HUsxkZ/1V+QBJaWVi90+7FMKwYkbQLLltOh4Cu
VNq2UJ8jJmhla3UbXH6PWuuGBCAUBacUmpssbB6joLvvo0Zfp12anUuh6lWimA9itcMT6gtq14Qg
bgXxqFd+7/4guTCEOa9ft9XgbI1xso6h4x4MXWSHJnDpm3yHjd2eAlGNVxXODzZ4U41OFlvE/sXa
Muc+RmKNDw2hJulb61cpWh+TAZI6fVlM6ly12bPJqpBwnaA55UKGa2akNQONBrRAaRSz8voWqEp3
jUH90a8pXzhS7Fg2igMOX5ws+jOiTMLzsiBZxcP4OykxMWIdb9Cfm6gz4PjZx86mgdT0SMiiobiR
SRA+9qX9U1Ppj4Ycoh2RmfK2IZ0INEN16HJGUc24mpB3H72MUVs3k3R1aYvqqjKt9JK2WrIWekuX
FE8S/ibkDmMVIWCzy8d0MrxtY2fFxmFmGNoNCSFkbO/aSD2NfUu+jNrhGC13pmLPRLMqZnUc+WNC
4mFV6Udcvd+jmmI1l+zH1qW0H3uPVZPiF1TJuWDEPtIY0co4wd3WbovepttCZPyqrqaObnr46Bg0
FjWF4LDsHbgLZCFoLbKKGCedxHmxgc1Gz1NS0c2jUnIpNX/YCYk8ulWu+jHdd8rmRsM0XXRdv/K5
/Fapuuq8odh6NTvPw+yUzwasoC93lkW2UFfdV3rC91ZIayVa2W1kxKWj0OnPz+9QrqdtsJ3jhk/R
iAUpjxVDJdaII267btzrJl9HGyA4FQOqEGlH66l91rWBH4VrCtE768U+OQT2fuqn5zIGAedMAGWw
kQAk8tqHDgOwSsKLMXnu2c86InyNakvspFqPDmIAy2CdnWXqaGa4iZG07EbJ1yuLJ9Mb7oO2dbfp
WFO4z6DzBbOLyug2k+LUqDnoMLecsRAlGwu72dT4SNlIoJ+ezYFDrbXzHcfwsAXDFq5CNB+Tf+yK
FG/01BwssOzpEPi7iGSrLWsnuvNMuj1KPiY+U6r97cpVlnYzJtn3crqpEMKecB0OK6/LsTJPA2oM
1vgDU90swPfUqIRjXqo31/1ep4Z86LVv4MeZQEl7Otq9xo/qUmJoU//M2iTHYBR/75mhHC01TSyc
I/RILNk2hVnhtjGr58bLtrjtMTUlqtwPFT+B25TOgUDfB2Tp3dlH+EOHGmYhU/k7k6ZF0Rpy5xbd
XdX25i40Q4mMU6RXXtFNF4Jk/KvY1dcItmocz3SZrGFlJFm2q8LK2gU0C1TNwQMVQkoc4KYx7dui
Ps+2mlhSH8sJtaXC1yYbaAnrugr22H7XSMJ+GJ1z10If2STExTLbiM78K94quqUe2K9qvxQPPiEs
3thin/QIiQ/7kbBjflJWU/27WzFRSX1WncrhZXh8nW2muSig6S1NLMnyKGeePJDwF+YxEsuENLxB
0FIxJIpou74bPES3kMUD4jnzt0SyDCnG9FcVof+zo+YxE6gwQocS1KTz86atopA85cQ3YvcnhWDQ
mECupGb0e/t35COnCBW/sx9M+3EwjpNHYd/B7nMeu1k26sWsWj35kOcET+ZWTSBna1vkkfjPmqs4
RH1jusvKjVLae6ZnT4Ay/LWhyYNV0CiOBUhTmIdRU737Vbmvw9I5mTqV8Dh506BMkfKX7ykqmgdX
GCwfquytFZAJiRNRMrHW+OklB7QhV07NCdSa2U3VgcS245DzdCgQTPX+FpPciYzZYuPOLyIKlqJQ
OecVYdj3mzzYZY6xZuXI2l6l9ibFHH5V/jAtlgURE8CrYWRJgKLs0Z+1YsoaUcdwKJTVRjuQp0U1
DzsEIX9Nf8mM4NovWJIrFaJuqOpw25deQmaEgqFSCTTRSfSeamBI+nlQTX5FsbxQSJDQuXW5xiG+
ET6m0xL6NlVwHNVisHedJIU1i3qGLVL+WMJE15mOdMctHWfrJv7vxGMt7Fam3E2l+yJq3T03hjC3
eUH3crBCHYpFw0qvIFyhIJtydHPjHCYAcHpL5tvC7Jpbc6Q/UkIxidr6DvVYfeNJLTmXebSLRWFR
GhIdIbne3dDr8qB48uxHzbEw2uyuFTUSI64qWqWRaRtp4Z3sxuvASmmDekm2LRP/F+6YY6SZ2HW7
eIAJYP6ezNQ5k6sHG8ekEmkmjbg0gsLglDE0dZye4KJZlSSJtWn8/iSq4UWfQ76zyZkPg30Rd1Qg
6W8UsiTCeb5u9bRRglRc25Q+KFjyurFhrGM6qyEIiCv3OnaJcCNaFjlM/MbVXq7SeXdDIR+G9lXq
NF5kRn3FlwPdZZ041L4djJVXJffB1M26lEs/Ru2OqRkfOImfREMYXgGIBH8YzMzlZJzQUsu6A0em
ws1QoeJz/GhTZ/a0t+WAkhpHgzsYL7kZBTs3D669kP5C0D6bQiNsO0B0ho9/VbUMNZjIsHMmc49l
uO4xbwKaCX/Cp9evECZSL1Q+En8laELZHinlDtwJL9X3lMbuO420QKt/8AZvZ7uQODuVILoJnNfJ
9Ekgpq9SdjNEyVcsWHvIRL5Ng58cFFJzCRNaNyVJ874wfnNhtg1jhJM7augp++siNfYjYYUUeGgQ
G0X7YlkdBwajbRbWZ2Fk4xa8N9noo/FWhNm3Cjv8OWRaOF/KSOPqjibCGa1mguQARFkPXM094jsR
MJq70nLDoxFjAlEdMh9whpSL6DGmLyLRcRintJQhTz0GtrhG9RpvFf7JFUHEw2pRcE0V5bO8tr/V
GqsXpVUORkjHOQz+TUst+1IZDtZZ86jH8UowyDE3oULBwLCJA7Pf5PXBMNeujbAzpnfDtTBZpS7V
oLp2qzMwE37QXg0r3UW5hPZYHbgoIp7Gt3/TCjOkeDUG96z8f5II+eDWobw1nHTbitS/L8qHqkOL
wzJZ0PpL1ElRzgp6YPxcmwuujfcoZ/mKMoJ6aZZYu6jbJnoaoB33ktvabnp6zRMjarTy7bZemy59
59a3Aky71q80LKeHrDqPg9Af+uFI0pR8XDaQnJ5GzIzXyhPy0QaXtOKCK/ch+bcbVzfJc5tC7Bwt
qvUkRpXksqfOrss7TeNCXyGiRPRpMAYmfBFNaR3CunMweehctJ3wkUtidY3pXd9GEiYTJWbvUY9M
75DZRD75aUYnbeq8gwUMEEjJ9OIOTrAxylHbCNIR75krk2NWOI+6M6JCyLKtXhoCbdz8UBBjBlB6
eRqpODhxZz9mESeHaCpCP+OSgoNqSAWlaorhuKejHHfDEwl/lA/ycBaI8hHiwf7pjESwxYof18QG
UDc/BUz1tTmY5aXUa4S2tZugKzKPrQOVx5vQ1xyTCZuGOyDAUHoGcgMRtGzoieuIJCti8/jdrs6N
H/v3hjEpwBPyKc/pfVRWO5IAYmxp8d2NXnbj9VRntEmDgNbiKY0MIGMAb1aT6h4xca2CWSDtDom3
arODWwZEmPSEoU99DVWnTJ7zaGzRedBvhSwT77nEJVtkygYoFOOb0unMxqrZ0SejpNxXtH7CfKNZ
c6FLmvvO3LUTiv4II2PaU/QPTiV5bgNXrYMRlE/qSiM0iKpgVMd7p3dRHvANGUwX9iWV/msWHHcl
ZabCIK62CaSOiKlA/IJL1aafnda9t40TQi9Tm/ofXIXHYqCTpxK4QlMH+9Epoi1m4ZEQKOONIBS0
3HaH88MSFSoK+9Rz3nTAaK7QHtfbkqaJzzcCZYfCTPo96elrt1WPK6ju6PImunY14HMch75bg24i
hW2Qv9Ifwp2KO+YiSEs4mP2sPTvWo+sE4uTR2Vx38wxFavW5Nb3Hsgiam2bCth07b0zOkUhPgNbc
oT9mgXoTWW3dMdyc2oYE58xUFsFlqBQCI2rPrKYGAFXMe0xrLzUT9wcKvMDLfhcxwuHB5RRwm+xB
T82d6Yy4ZFEK+QFltsjy3x2Xc0NnNVmIAbRJgxBUo8xfqDvyDYv9YHLq0lJKYjjX9vfIsbHLJGJH
mFy17gRinWicgDHpEJ7L9AGd7He/5hcpiJjeSKA9lj/rwWR0KaeB6aLMH8JKnrU2/OG7sF6SQTxI
YsjW+Fh/RVx3IQT6qw6yJ54AhKENC9SspqpE2BzS3zjO9on0fow1EhqJ0P9A5XDaODZGIq3r10Fe
qJVPAC2yPFYReu7rZwL8aj5dRG8Fy/Q5mSQIPc07CH+bR5F1D4BgvgyiN1M+c9ko+V1H1dYUk9w1
SUiGJf2jOv7lecrZdTnCOsLrhn3q2nLv8R8j6uTSHWYx3Kuu1K9WQ84yzUY9TknL26iAaB/wB0/Z
7A2QWXsYJvQWCeG9p3ZIeQqUjclF4pFAoV2IX2E9O0j2oSzWqg6QtkT12TWK7kZV9otvWuSex+a1
TYNmD8L0hrgPzEuiu1CORHfrjt7anulDXeBhIZrcG/TtCQdK9cr04GfmoVPC3xYHGK2HaiJArD7p
nniMMpp1TOEIr1+kHlnfrSLH4JS3tWendGCkcHKhGmC4IOOXK36BkcRusRKkjYG+0GCQFPS9tQh1
cFkn2c7I0Lm7BgSY1KPWOZnmBao3YJz2zfX67mTH/cVq/GOSYtApTTe+Ls0epatdNIcgYXzom8k/
9AqmCqUlMFkhU2q/0WBVMMvLugteikvM9ejAERlyhBqXUPPowRvuoTdIJSkNQGxwhDhH++AJ4CY2
cEd7L9P6bdKG7MAA7K5Mzth1LJmFKaLTV30Kp7cI9Een+em3tKXCqS/39JIo1mMT1Gr+OfLVdpVw
aSv1sENYyNgTXbZowg5WGgGYWuSkjrLMbRZzKY96Zo12aFun0ha3kdkbq6bNX0gDBSZZrbS2qrZu
tDb9+7EX7t7WvWqTtyii63iAT4YGEMofDrpJkENrM8+eInDDclM3iAJGccozhnJmYYZOmTCKAU2v
AbZBbqIF6+WCrjIh4cxTiNeuhHGhDGvcXYtxoNfaPnPl+i1hr11R4L1rLKzfKdYwyqvVOox6SlSK
OtWACFFUgbXpVIGGVrcfihZJjmczJZ/02FiZw7c81nUgkMPOMKigtR3dSH16t03UvYmb/ABncyq1
MtgxHXkljEysHIsL+11ahZgA8Mv6Jdol4NkTElefUWOyf0rW4X3atxvLrQURWW+2AXTChAC/7jWm
aD4yhY0lku3UMTVk6bcB7UKmdX8ze3W6tiLdbiA4fEEY2QIvneHcTgP6LeCamBGb9DkRrGV6pgZX
fZmhI8wo5lfeD5Qk7Ut2U9rgA8MKcVLuznxLjaBwylIi+gG7KFoFzPNRL1drQyHvCqzp1iuxZ0pE
A1gYGKFNl8UBuWLooul3pJSzCHoJNuXg2FtWlGhIJyZNltBpFmnaJsrTtwkM5wxDQg1XpafS7YJV
ATplrq9RRqvDx9EBRYXg4tuyiksb5LuadR1yMSMHF6yhg1Ld5ntelhK+CNkrM8a4eepafdgOlRds
VDQc4+lOmZRtQBRqK4GZaITMWAganVEK4I/ZRLuzMfDX87y/TieOoiY8sTxztmHH6QsT1ZpraDqR
yVcFpZrCK+t9pefIWLn0b0SjDHqOrjyIzn5LNcnyXulHO2aNXJpVgeD24OUPmuF8h0+FnNpjSVw2
uBJccx3NpcpRtghTAT/sp8J9CLoM6ISiGRvljbGP7OZx9L3o1KfFbTiCmcvjWYkpZmJnHd7kLJwu
shrLXRRGP1Xex8dQ5A92P+aYIdO7zsWHS3MbNBPSrY6F94YqCR6UgaJLkMXjPUTFbz28TGteauSi
PgnoiKfKRS07Vo3a9kZ/DMN6hhYinLbr4SEB2EVf56dIAZ5EI4hT33BO/583HnSLbsA/jYRza+Ov
lsXcO/nP/7h+l6+//pXNbC1v+TsBzbD/oWPZ91xWjLarB1T9/05AM6nw/91nMIEx+5ZLDwJCDSam
T4SA5fCU4/Kob5um7/w3+wyOTePka59Bn/sZHjXlwAJManp/mjiZ7w+ybGvrEtMETmXrbMDIofwh
oxteK63gRFOgfBGE1zEIYwRJXRY757ZRHjG37VNYQb+VTgQ+TQt3ZWfi1Uqvai4DwB6NadW1lG0q
Js4U2IdXI8bvDExr0/fCWKnZyaYTaSW1aZ/3RrmtBu+pLcJxE6TUGwOjvKWB6OwMH+5LJC505plb
OB6F4npkzZOk6Byno7Bif9+m3YPVDw14UPuRaiCN/j6EAd+ymtOVBH9nEohCIMXRqJ1qa/SDeIa7
/+hY/XOb69U3K1A0v4frwA/FIegVmmY5r0RBxKKrbG5ij2n06LT5BrvgT09Duh2GlI0S5RknhCbH
XO+LW40ymGfECndh7596t2Gwm3VtNsmpWdGuS1P/1s9QaGNC5ZvvqzCqX6pKgHAcL1Mdx2slGy4L
JRI3wgdRQSJtGHTKferFIQ0LIaQrQJspKuyTcR9EUl0t73CjjtqKCxrY9EHiwJVBwRznxcoTQKW7
AUd6m8p5ZnfrTEm96yqqVtYWq9/OKHLQfo3Nl13/7nvj2FaY9+ghQl9NSrTlZbgN7F+uhmtN+NjM
Y8vF0xOE1wndfeNEhg+SDb0rNmV2Q6JZjwxlHIAmqt+eUC+DUzR7LUQynCYePEcEbf3greE0IpNN
58prmYvDFNpbJ0Pk5QDrW3mzO85BssGK0kYZj6G10jvvCrh8KbKNiZ7tSK863SXMWa+sTo/X6WT1
LECM27pV2cUa23Tjt8HFzUf9SkMlsskjVoIY3MLbKNWSS54x556/m2pKtUeAyXWOC3QibXqbK8l5
4I/9LqpKcK6emee3daOfQgfdvPeAlTDaR6KCXdz/dloZXhqjeisRjeyEXsqtmQIBzv1YHcNa/xbZ
IkC8qmy+nvA06UF1qBVmOI2VhJSoTiyB2qGI2pPFlK6alPUtw0+VRB45zw4WOkSoOSiQUwo5Cs2s
Pa0NGzuXnURPgaskazmLw7bT63VY6DBuBkFp0Sw2ZBLLCzVEeiR9sIsTUnKklg1raiv5npn5wVW4
rULR+rf813vfpTcfqdzZjHMrJ8/Kb1WSirNfVSU0g0crj/uXpi8f6CE9scaS60rmzj5gzbOehtMg
VXRqESkyEW2B7CUha0ja6c9uksCqiFrtVbOSi6GEWud6AOvAYAzx8UcbmkYpw6LzmADWDScNJQVT
AnMmYxYmoXw1IGtMdKmzy8MYI17hn2Nsp/t5uCohRlvtJopgf+q5cel0v39v+ro6e3p4nnNutsBk
HRRpYXwSOt/BSJwPDtOuuiSaj4IorF5Mpw7h5yXDRg0CjZPImmPogzJ0R4RdzK7zmzDIxB57dXhI
aju/WMxTmWVJn2W/kMxTNNAJQpjMvaueOAMsE2GLlVSTLBN1A91RK4NwnRaKmWYYPnednT4ifFlV
je+upAkuKytcH/Mz+CSsmbd8zm5EVOCbmBwSaU7Y7opzDMf3Y4O87FI64UGgVWxKfnLNpVlk0OG9
ofHyDtbLecjoEa+XnlQ9ylNfUlxzMJA1uvuDdQS2nKg4MfYj0bLDdqWh4lwbcxzHsrHmW32MFgfN
ETeX+8staoisKkIfBOHH8+McFLLcX57/vPvxyuVBrw3Y0/LUl5vLUwOlGhouxu2yi+Uly+N/7LEH
a3S0MvMJkfKcn7MkpH2JYPu4uYSnLZFsnzFqf2SpfUlwI/MKsfLn7j7f8/nY8u7lCS/HTRP2uPsQ
1uEcWx789/+BtuT3LC/4kvn25ebH25a/8nHTCtITpzswPEqhxz93vdxf/pPl6T8/68f9Pz7n8p6B
UK3V4GG+/9zv5+to3D6MTkRt/zPKbnnbxwf8/Oifb1lu/fny5cEvn27Zx5f/9PPtH+/8svvlK6AT
iaLy8z+sa4lXBqkr0uF/pvgtO7GXxL5l/1/+ieWp5cHlVh3Yhzp32h1D4EvkSJNaIl/qx6sGGzUj
1XRI9tnazTpiuFozdC5phRIKj7QNfADVUDPUdwWdo6M3h7OkdS7w75U+h8vy6OdTHfyxHdqy4x+P
L3eX4L1lD5/PfuxFLDlKX/aIlP0qrWfeWQPzVembdAbeJdKn773c1BpS3z7uj4mGIZr2z/rLgyW6
8kNWfft4yfLE8r4QHQCeXHUTZknAOKC5cBaLADsfiWcM/RRucz84NZleH4HjEZs632rtGWTXWzhF
uzxdm8Uxq6ZrpBTD7vMUrZehoDavzQ5TONDWE7wGLlcZZwdz4PIw60yEkO+eeGckR7FSjj9yrSZg
koSSks4nm3FOqV02Lgj8f3v383XL2/g1EBNjOa89r98PQ30ahPAgblDZ04e3Mg7abbtkrAcTXF3b
Ui8hy64KdDQRCKL9EipGwY3UyBm02QxUgFyW+qPaWUxxjv6s80Jh6R4DLxWrcKA+0keROi4bMd/y
q4yFflHM8fZVxBfTE3zj5fKoz7eWu3U3GTvpVweN0uVp2agqC1ZEmtOIknN7hCtweRK5W1E34Cdd
eKbLxkP1barQ28sZ9bYgTpdNT4ZtbTgKh2k9w5JCAhzdwb1tlUhOozWZq1EbmtVQ06XKQ22f0xrT
nKk82HYwkww0h46eW2VrOTHZ7CzUodSOraPnCeuowSVBepLq64UhmrYmhAZFlc2VzQuaxQttO+yw
8/eWDveFYaPUq+Pc3FiZjeqx6UJwxG540PGej5NxDDRoA0QGeLYiLhfFFf7IGcQ581CXW8qFf4/W
Y7+gYwcTi1hu6PDTWbcci6g3uWIBH1huBS7gPdYEF1lb8rj8BhzZTbdHswDDPDfG1fL9e/OPoDrf
ODT5/cIHZU1eA9acM5fC3NrrjYDpM/8PoyDKLPPmgDI131zu5xOq8Zhp3gIANecwVgc2cbGHaDqt
6JxGq25GZwbFUHzZRGPs05oo7GullRg1HcAVdG85vh1aisTrmSME+zhY2f9MmFsOwCVm7o/Hxg5a
RTxEpATOo2Hg4bvXou2XtL0FH/rlvuvFiCcyFNNlMoe0LWTdj48zf9AFo7t85KDGlokgK/xg6S4f
bzngiiXD8uN3mA85PzzYsacfFnTu8oGXW5+b5TGqGeZG+db3hYIaz9mMrB/Lo7YAK/05z355kCxF
Ijs60ayXD70cQsutz83yHSx3uZowXSVV1ZmBkwsFN5oTGZfN590x119UFOHqGPVbLBrOtFoiQT9u
WhDEr6TvzEUmWIsLBDedybjL5o+70M23RGKHO+pCLYOZ+roZ5yzN5bHI9Jsdh8XRVxYNmUyZ752O
t6y0Qtzt8yaORb0ZQn4v0TTh3rYp3Aio/0lmbxaW7PL9feKJ/8hOxeBwFGZrzEEN7q53XEjggPi0
yTLXI5j3k9u75tVQpzX9GZNCEZVtgYEE62/Lv2VzSjuVgShCnyUXgkXglRGZWJy0EfW/0Q5HU5u7
SbQcdPPGDz17bUrPJXfYNhFWAY8nuDI/DVZ6jpKUbnaXbCJR5xujpTX/wcbN/GiimMiADrJpv3ye
j1NB09cSHwGNWnQNqokoannDVRuN2n45OoiuwEYf549LhsnHLz1HmnweDFTj0qP9UNI0XlGY1df4
50jKzl8HAw1v0KJm8eaNxmJQazrANTPvtVuuaoFKjnlNBzAIji5T632ix1sZ9899HWhbnGwRFmcL
1beM0SOYhnMGczrsqFOmp84uAY6J+q7JADPZk0etN8m1K8exq/XY9P261fUc6AIjiPSqciMmM9vH
erI3anGwUrAj/SwRIk6GVDWbIc4OZ/Lqct8I6ZRTisvWASxq0qF0uUL22awCn2m0Pk+wlyw7z4Ss
mPfaswWWuDTldV7AP/FEcOunLf75tn1U7o5GcbT62LuNppLrbQg6YP670P6tVaOfkaSvIw8KQYFg
1Og6ZjoUwQuB/RyXa30UilzT2JizFzrjXBu6PhHowGPLs7guUJ2K7jHuMQVPU/QUhnm4TbuoIuDt
jSbKeDRFZJzwc3oJuxtKVHZJI6EywyKLipmMmCMn1LNJbJZ/DFKxIIPCPFcBrXzqAqAWPNDkv2PB
TuNGfjdENG585E1hpMyt9PEuDAGojHmkXDalps2sXP3dFpyL/iyBoBUPlj3Ztx95ewuad8EjL6Re
zHjdkexd9+DJG88f0k0aA5grGVA2ZZsTXbW8gLP3kLmvnmz7bZeSWCP1cC27xJ8jZtTHZ4trKDL6
AHGhcbmOiHkDxIYNRZZ13jPMjNO3aqQHQY4qi+0JQocH0s5zs+cudiEkZ0T4Wl4yXlKasWur9ujs
cXVYvp1iydzGcmFfTVpFlVyRAcliszgut3w/8ehN//PBYH5GE+Op0PR4tzxuzqPscutzs7zM/Xzv
cn/Za5aU8Y54j9Py4i+vW24inM42juv+/njv8liRqkNS6jTDnJ+ZTiusyvMGFiWeVWLltbVw0oey
oE4dTEZ2P7bhtE/VfdoGUMhM6BcIuSihaePWCjGqRPpw5YzBW6SK5wmX1GbKcfz1g6RGPyHGnyYq
19CrvkXoTQsfO6OVQ0LAaoKajv5GYyEdpuF+gh7e/gwHgf28Dn5A7PRx31FTCmXjrWzkD+RzUJPU
9Gw4KjnBsDQBBaS7wbfsH3heKeRHKrzx4qi9hIaGFSJLxlevTc7TULlPJrWvuS3a45R25I9MOy3P
KyuHxmmo/EhYQPjQGP0TqdvDqx2LeJUUoXdNF1ZclwIf31xyeY3N6r5EQ3mOcnAgtUicQzcpgqnm
J/EHAmrKXgUWpm0/ufUhjbzyqY2n62WvfGsc6gm96iAhk8ehLny1PNH52kuc2sWDqlvz6NhhtilG
0Ak6IY63FdQX/C/TS2OQIIO3tN83ApIoopjD8iHGTuFCF4l1rkVj3LL64YRgvn7ruy3D/IjZLdTb
8M6bEuzSQzxSXeO/nagpTIGbfS+0dtp5Q2fsDDoS3x1Elst/1Y/IsuLUNU/KI1nLyXy4isu3gy8B
VVNi3cpoNM6lNUYfuxw9uGKDYz6PJUkn1VjBxRedeinoJS/vjAn5BcFvYeHAMv1A2NqP5XEaNIiy
onC4MccCeqfbKUzh/BBGXF37uU6fSI8Jfx3aYmtobvTqgNScf2C74XBKWgEYVOn9Y5JN98sOVQ2C
TTp+dx2PtXtNuHD88QM6fvlk6sSoNcSFIavpsyPCIxy+81eii1MQm+rHhIoBoj96YWyNzhPZn+dl
r9P/4e5MlhxHsuj6KzKthTZ3zFhow3lmzJGRG1jkUJhnx/j1OkBWK6urZd17bZgEE0SAIAi4v3fv
uaGD0G0+xVrf9u/Labe80azEd6rR+pMpxugcumTYLLufA7tQOJTfogLERkara6xK8xg6hfcYBxRY
vdHIv+eteTLjUH8f3KmCGkg6VBDXw2MwAKha1iBf4WjZWvxFi8wYYXRdnUouSI+NNvvpRVZ8j9BB
+lY0fmmj3NuGBskd4VwdlYV98AxOtGU7JIztBjMNPxht6VuQuO5Jen7zMCqX0ua8HSsqtnGvdR8p
XP6t5lgZ44c8fKhrDN/LGgG60UB0/kfjOeU2KbP+zMRA3ikToyiYP0894BgrRvU1GHW+btRMZwcl
zF2QevRrG7Yze2Qt9+tUgbfFuRBf8oI6dBqiWVj+Soudjk5r8+k2Foy01FSXjGi/m+XTl1z+ysA1
ACv6J2raYYMy17g0dljeMMzhwZo/itcdbPR3l2UFUbbNxsGjclXK8a7cIvxfazn9qoxH51vXAo7w
bKe5Ji4y6MmWMSX8Jv2e/rlDBVgVKGjGlaZ/cU35W5uk7uU36pq/9qcS7rpFRnnzkZFcogjdR2WY
6bdMOy/7I6fSWOfc2m6oRMSl9UOx8adU/+zM92UFut/juhaVeVNw7y5mk8HlCpS4FS1fTwdogdI9
QJq5iip6JZ6cICy5t03NIZvy7mlyYSh30q5+NMQo0hw2PysjI4Qdi+mt4vyEISfcbRdH2pumgqdf
W/PC59ItrDdfS5EWE4KJc1Mzb5xMxMmFrv8Jmnq1rJoYCi9DG1VPaN1QlaGeOhhFYT0VsxJ3WSUv
hnVOcfbTdDBIQ9mrb7o0+3NiNRDnu7J6F2mFJoaPwa/npRW1eqO0QmghP4kTwooQPYlnMvLJm28G
kjZUH/UPg0ntyla29ijHUT8weNL2YAvjZyegJJ0zyv+RcVYKr9MIS8ZKHmxSrQFi6AzmWQUY+KOM
nxdkgNtyeGzdfUPIGr3Rfq92Q4B0W8d/ch8aDWKOWc4jo/dlzan1zVXbSfk4+J136Ec1G0zr84BP
5bl36PAuq41BukW+OX7V4rLZdK2yrqRdhNDFBD0y3wm/TG1yXT4LRokvomuNVyfUut2Uu4CohBB3
6aCNjSjbfJcdEhI+dcVMDvnGVD92TZ8ciQAAXZYE1nPU0RBfVvHtYOfSrvrqk0G6cXWvvzq6Vlx8
U+ZbK2rUF7QJ52VVKnWfETrAlcrIQnX8NNtLsodmFZ37iCRsXIWlAYs7q7e6V2sfSWv4G9whzYVY
t/BmxQkC2CxV3zL3cWwz6/ugpdwUPUe7G5nQiYA0wx0aqva97sfrsi3Ux39ocRC/0F9wCNprBzBd
3LqdABM2e22Rp+kdhtGXXzxr6raTHQ7neMqDe9aATvi1jXmnlsU28LSbKziZ5HxpWt42v39ZzQj+
Pw8cNqRNd/k/tbT7//HBFOJvTrr5Tf900sl/uJbUXSi5kgTZxTD3Z1Pb8f7h2AJ0vumZkn9mgv4/
e9w0sqXlWkKAzzdc24Gt/qeXzhT/MD0PU5404O96szXvn2bCf/Ey/vY2/gtCnj37a4fbdC3bMB0L
lx/mPNzCf3PSyc6ukENh3RxFkN474guffKI1Y5TkPUEum0n6RJlx7WgD/w/LpuSzjEX/ctD+3Kt/
2Yu/+/nmvXA9KThMHIslMOCvOOGuERoWIizeeepVu9Lynzsvu07dKG8WgXM7fC/X2kZRF87EDYl8
xiJFcSjDfWjh5mcMW/8XfLP+t9b/fGBMgYrAEY5J///vFsNaM3SndKHV6cgPmYZoaiNapi0obH9k
KhYP6cCQsWgUhq/gm2kRSkstwt5IV4duqj35OXpAZrzt3rAsmO/pPBn0JmYIYk46Q7O/L41qVvir
YDsHpm4Kpz5ofXPodelTZhxe/8tBnonTfzVN8olwTXK2uZxQrjT/lohQaaLBYVbnR+FN4mw4g8Tz
AnG2jOAx0hM46H4d7Ztk0Jmym3sEfSvsNnahygtxwy9R4ej3XHfffV142/+yb5zq/7ZvnOiGOSfA
Et3wtywB1ShcQa6THZlvPPk9YElDpEck3uM+ELSLGw/d0GhUQL9akk0snfJEXx0ZLwxrw0+me6bd
A4He6r/s17+dmLbkR8hembaHVuXvApAYw12p4zwkJ/JYqdxZGwJRkKWBGy5lflEWaX2h8rYTpI29
HvRvDNyKDZlnZFdbk7xmVGv/8y5Z/0b8xtts4OsiQ4PvUnfnXf7++RTlQfO//6f8X/BDxMSYvjsY
sex3FibCs12DZoRmA646qp9T/8ooO3gE5RC/5NLejkRFrifTjmDrdwNY33K45WaBUrzDa9ENqXka
jQCq1CS4zSAkZNp2nYwUVjBgibWVmC82RqyL3SHqas1dLmNyG4Z7vFgbZpPDVOoT6l5sL+5gEBE3
fivo/q5dzRt2TVEw6HK6VU0dyDKKj3B2bmAgI0sgluRtYaXoSeUuinq8EXTjjthW40rfCjwzm8EB
vu2Ysztk9onYXh0xv0Lu3uc92FHsJP/58OomIqG/nYuOJSWv87sn6IiQ2n89wKizXRyqqj3o2Ppt
PStuVD3PVe55yMmM+hhX8EKSCo/s4JPUm5vTeUry/CEO8weNmSBjKg0IBTi8s9fVP+vMgeFVcYDG
9kcfQojF2+WfE3/yz6HvfC8rIjmjaPQ4vnT1bLPf2I5WfvjU7sLQhVU+6A0uQd05ofZ4SFz9xRvD
7hg2jrhpNQ/Ls8QLgpOy24fOAxRnhCTfNpoM78tDGno3RLLFsSd6aUtv4+w0+RNfY3tL1TAcGmXJ
lw7ZxGPo36H/tA+5yuSe+pR8mRqQuE0d3r0Y9gwhRtqWk2faNAFmhoIARYXQpBRWvZYSfgTlxmpH
aA+RKHlMR2VKrsork6tufRtbHXLAIIOrjoJ0N01teuQGtxF4o3b8uMlE1WtqhmNjXsBubOJLIlGU
2NDOb6pKmXZBsMj0ABhU/D5qTXvg1tagXZjGc1538sacnCrueMOK/uBalbbpyhrrn557lz6sauwi
cAdSMcCjKEp55MaOMl/As+rNsThLd6Znh1FzaRmkx2oaT1poDmSLo3nJWuOAj/ETNsirWxbuafmO
bFKY1lVoSJApjdoZhviA1gw9ukrT1dBb1iXGQc1s4QYigcgELXXmeLSjVznRo6PIZ4RTdAllEj36
WgdCJvbCVSEqIpBxLmhaJZ+x8jFh9l2CmAdzJ3U7uFgln7Fy85E2CmeLjuuMeuJ40Z0YuQNyyUfP
juIjPhBUuqX6Gqkgv6AgmHNt2mbdOiayR2s4jQ4EW2PkLh9rQbZ1OxMuxpDGF5wU8aUZhXHw+/CW
TA4KJ6lCAjkll1l3eIr7nP6FJaP7IMJgF3dQxKcWC2lu1yloWuSxMALFgw/VKIri6FiN7edQV+ND
iyPmoVPZGynv56lVsBrlYDDDr7R7BLd5WTJM8YKDgIMsC7izyCsRBXsnK52OjFed+/KAZiY6ei7V
rGVx8nL3138kFp9DdT0g5Pk1EuxmNV4Jb04vpsuysuEJ8HJubm69DE5y5lBvLoMmeERPFjym2SxF
t6FkLItjxcW0NsLhigIe4zprmLSFg3UvEddhQQA8FO51VE/P4LxwliYEVnCB0Z6WBxFbp5C41JuY
1wiZWBxSV/krAxBIY9gPywMkNpq85vh9Wcpqd7rx8ZgZS67NDQ2DLgrT5+VhoEjgTk6+G7lorxpk
2P5Ki4VcOcAZ6xTIwTRU5YOX9rAfB089BwhtuMFOF60kEKs1vDcZCYd6KeQ7o+g2sgjeyjxzaDA6
46G1YrUq7KbFZwwTGimSRngJvJ920pFK+FX54eIcjewffZREr2rkJKaTsjZT643QB9DWRQaW26TN
RnY5DD19+J4WrfdQu+i09K9uZoCaXJmYkN/gA51Nm7ZCSJiZHZPzlWMMGxXdVFB9m7j1CEz34+PA
72KrAV7H/ZYeYSxV26ZXFvNP69LWWJUiFBz7xEQVHjhTvx5dIMIky4/7lJrrLuipp3a4Fo6ijP7Q
ubTtaPGZXLkQVKc914laR2Yk99j30PiCN8nqwX+kM/RVGW24M7n4HjLYqHndureCyN2N5oO4FF22
F2UM4m/UX2NlM9kjNvjBDmF+if7FHzTYw4HnwhgO/ROujJycCy/c+m5wTRFR/DqaMPm14wT3WVq6
ccSs2a+i+N1qW/UglA1BDeDbcn2aUtd4ocO1qpsvrtDKR+5UNxIx+zOWbHiW7vDs2AgWW+s8MA/Z
TymvMnS3t7UxlKe+H76ajTntzKi5tTpKq7bnImGTNY79CB1CSaXJjKdD6LrVQRqU9tjAR5BOzzay
j0sUNMjZc6PYJ1AiKfZ7W+FFGvSFdQjVfu2FMjvz/T24AeZCFTgPTgnNKiFTFhBboqEbcQ5WWmBf
lZR0GArvcz/PV6brz3JAY9xNGZlLA5HXMJxzOiya/Ca0vGa8SvZhjB6gz9viHHcGmMVIUQcw5FmF
bn8xg60h8+km2+6cF7H2PuEc96DI93o4AoBLk4MRlbdptukyIUv3TpVHO1MLT1M/EjHUvUcFRWSC
ol+EkcDxE7M6bNyYLd4XTkftLWgDl25zsffazgGfEEwPbvVYW7FEax6Rj1AOJX8eHZpQ+PHibjq7
A266cKQHOpBNeReZi1KC8IUIBlrgh/0xqTKLBFxKA+VMdRvx9F/CeRyQEbug6LHagWmdpmZurQR5
XHwX6Ck2Aj/lwWjLa5XqxU14P8OeVr/vw/MlKeaYWPXPCJ4itR7bOGrKu8vWcOivT7Rg7cyajQc9
NG5jeIIfKc+5Y3I7djGJ0a6Dca+G+oEqHm7k3DY/caCWH5ETvhGIaZ0MlBjrnnSGTZtSALOlYRzN
FoMKLbvarsu92yAldKMuOYrKvlV05spopqmDRNEaUB+J/SDjrAANQfxEWQBOweZFjQrkQxzH4Pz9
+rjsPHW05rFsvWsRlNpJVBFhVRg+16qNxNXLEuwPmdyF3kvXVTWXgS7CuT1w93dNTITYdauZCaMg
4Jl8slGr1Z1SMCRxM6LyGg7uxsOHBMe2W1ctcV+eUd3TuqsPQwMEEJFm0ZUdRfeftZUX175w+83k
13+UE2inPuAGHlvlOgNlIeOKTDPiYg9pQf2dm1q+NfnyUGc31PWDvFqFiePAceFS2PrDO9U6Yx2O
fIQEHs0mwbt+1GPOpnkbCsn0OieqYs8ZdERdRIF5ig3mt4GCs4HtqE+s7YCWec11xdv1qU0rs0Jp
XWqXtFMp0m8Lq2jjbDlN9I1S4Lzsn6kZoZhUWz1ynKOuAG/USMNTc3RPbdkCVIncWSqMq7DDS9h4
sGXaHtsNUQJBWSO26jdOERovdQsLBxBvBu7v3Z/6cgcE7EVv4RJEk79pe9A17A4oRi+voW+58Ws7
ij9q6IUrf3TipxqTUduMxmeHpn09ScTEEqXpmpodHGnVlecU6+ELDD2wri2xAlLFN7txGJsaWXzQ
woFG7bzY0uMA6s43bnfuGS22dussyIRtlh0Tzdt2VW9f3Tzsz6Vtdat0tP0rw1QdrXKSfZGh/wDs
pvtpOM2R2sPVrUsAnohR1nWW22cdvyQgn7bdik4H1i/5gfBK1Pf22dWxrVQTXLM4jSCOLv9TLu9q
yzMqViCsMw81zaP+UrdBuWkFhOs8UwSlOWOAc41pklnrLGr+D0/qeFX7UuwiK/taMyE7d0EUXJZn
y4MD/QOtgkOqSlAgPaqEqZ29mPgCvTPRovOOBkLLUAHxHSbvD0fpEcqF8aZZsXGyNVv/9ZBjIaCx
XyHxwl8MBh+5KcikeGOJIr27U/QhgOqAfLzJQYNrXT0MqW0/aESKw4wtn0SqW4eKCs5K68byaXmt
tQZaD3Xn7pvS0BhKazDw0Tc/FUlI+1ZVD8sShDF5sl0c8cticLByvOWcxvmmsrNoa7tWueWUMR4T
WzcexwThfJISHBNOI4B1qi3HysAiONhyuFGiv2Diqp6JDsacaTyhmQpOxVhlKEnYnbqW1cX1klcJ
dPAilXt0zR6bpCDvhuKxfFKJFE+hLel/soO+8sxd0QtmYHqwpTTVr/R2/vm4+Rbn4YHpRnFxuf6u
Lc/C6adpd9l44jROQsxyAsBEy7JTAkZwQNJtXFiGMROksza67lrP0nHdUEQ7mVrwZLRuvZ8MzEX4
/fpTx8AOP/90Wh6I3G6zvyyHI8lGLvlCW53jzC1ztH9GshlprR4wZdH9q6zHtERJ5/AjOjMuBwdM
NkuWld6Gd8Tnuam2H5rqpvsT2XqR9UUTMINTR+SkH/ZHvPjxFk1dum2DjBiU9Etd2N98TCFnjXBl
4cU2W4suHSwjvtjgUfTxzZuiW40JwVb6CyO8QyxbQB/s6ihNtp1hE6ABfFHcBUhA01bxOHyt0pD8
Cj1+x0+4kpMw1vgbXuycqVdtHA3GaJ1vm2v0ZRE/Qe87vrdPZ3IOvdu9gnZq191E6oI9bew8Arz9
EpbEF3YqLva0qJgBuuDie4h+sukPsakeGZy8h/MdJjX7PbAblO0V4KSDLmNAWQiBwockt5EyQasU
SDXQcCNU9HuQeukYXDRzPEIrwCCNVLERn0X7xDjf3/owEVcTHVRctY48xiAF1lY3HDoTb0OKu+KQ
2vymKhmdIwF+fBbbm5rT7mwr+RySqVxhZ3rXC1sdcxApPiN0IMP2kVIbFriU2AyZn5z5crk8ZNbG
rkP7IGPvZzPxOeO22ePbPEpXiS32qEebFvZKkQ2iF1CktLx0YTOIXd/hs0kMDaBjTBqhrT1pBs3Z
osLoQzz1t8EDdF/N5Z2MxN7EfRM6QgTfphVdNQONanjBhHljlS4iiIbcOkEPMB0qMvmHz6Eue580
DRLDNppkIKCS6jP5MOIyeygF6WRBBRhrriDn5aR+cOG4cxkKV6Whe3dXg/2Y0+M5GFnxR28NJsxL
S9/JwbPeAtu4eRWUpUh5VEBtecrT0GR+FRqvtldCG47SU4RB/GJCWV6HHiBbvSKiqCod6DHz6Cuv
v0Z5Ub7zlVy11H+rqw5WfV192i2Cm9Supn3TW9CcuhRzUgjS3uIawqQ9OQOgGiBSGhTMHCO8aam3
wSRc3xTo1F2jtLeOy08eMWuPxzkZuuT25folmc3SADVf++FBpRrmSQGy5daWUbFvnLJ8jCIqhtAP
sjaxV6btOEzKbXiFclyVhZ9durSEg9u+CqnERfQGujVTIU3LKw6ijrarUvW5BKm1sdK6WkuYPUfP
Ul9zCkcrXOynQh9CBL2S65cl7kYqnYeQAnWu2ciiiHsGf1uiAl1PgWOe49QjBEvkXyvGUntglY9i
IibT1yPiGsgTcGUoV2nnAYHqwZalL7hgnIMWxd2GKjWxklX07JjJRpt898K3hiXcop7kkxu8dRNK
yjHcYgedxtlM+PUfnSGpkIcQ3LjcN2DxvHqjZRwZKFyQB5Pa0rD3qRk/unbvvxYxPrdyfMPR05MX
ovcrtMIVheq6QOQR5xvZJ49SI+czH5DYSnxQskRyqvdkija+v245p+GAV/euaG6JlpXrMOb/k5Ex
bSR8n2lRdeibSl9jT3NX1CZ6lQCEwVm0CcrBOMmZhWlnTrHznel1UUtalK7/FE42MkJw3uDRjlT5
FaQpcZPipci9nZb0JtFTjUtuGJaxU1gypyxRD6bVN3dKv+EUdWHw+/AVOt1yT8syGjaCj6LwuEhc
F6F1Pautl8Vfslc5zVrVWeb1//pvf7ZD/F67d8gJHPsQE1a+lyVBhJ394SRVu26I4bO34P922Zgn
h67KvEM9rzDDOycUJNxNRohzdbpRoVOdlocuRhs//giZgxswjxisXfy0jY6pRqCofUc2WO3aqHvM
Qe/AwXVPYBnTdVpmn2MG6VszGpfTvtVOZPg1mdcy09TcrZPM0Tt22O8CDNNPfgV0y/EnRCh98Ojs
ayCsz5HTvdbYQPe/daBD4K2GGlj6KKeNQRZz7zy3NW0Vr3PfxZAVLx4pai+TM2eFwljv+iO+BlJP
DXdEsBJVG8shICEpMO7BLufQpCc6vOIQKPIu+gZHIofmOJm+RkVbZfAUBy07uYYOZS4wnwcuXGWZ
IN6dfvBlO1yyNeuIL5yQFz1WeJHHL3qvvFsfTsY+BQrJRBEw/sTduG4KZoCjuekKl7JuSmWlTYPi
bsXNdXaQnXGO7T3O5I0mco+1YBwYA257Ot26OyVf7Ay4pJ9TbPCjJt809MsuSZrfDESKbyUBATuH
McIxVUH36BGJPLcf1PchAXQ+KRKFlPnsOGGx5yeQH/wwzN+K3D/neax90owv16Yru9uQhemNWzQT
JSAwJYPxz6CkxtOSdUvT/6MLwkfbj5yfsEaQAMJ45xpzT32ju+QB+OpajIfKbOxvWU5wjqmgjjiC
QjoCqCdvoKHTtRR5mVCDog4AZ+paD8EhA08Fb2YCI8alY4QLwL1FgaymMFkgxd6LathT4mhOTQ5P
T5FteAsqAlIoJsiNZrfaxam1YDM2HhETUfqHUTUHJpT2ESsfZl0nvyeyky8U204BBQXGKN54tpjB
jUYRPtfKJ6+RJTDAJHZlyrkp3ZArkgFIZDRb6Cxj/hIyR1jHLbPgoCbTJXa7Ym8KBRFijGHzFNrj
EFzH2CINswaCKTSyct1mPFpf8wFeJ0lNchjAkltCP5cGTgzHk+axj2HfIft2rn2dXd04jy5w1VPa
g8OZ7iSuiG68djJuH/XM/kwgVJI/kW0KKr4PsSCqVw+5Sclh1l22T23DzbgJhAvEYfrRVFl3AEWB
LJ7iKsqAMN/ZggZuDTgsroFHOEPUXOHE9wilW2YJRJz0CagfMHEfYagYove1vC1lKc8y9rSN7Ccp
UL+YcHKKgluYcr/YJRZQHA4GoYcTWKay3LU6fHofa9UqCaa3aKzygz72z3xb4yyMYA6UdBP0tZbs
P5cgN89p9X0SiGknOcG4RKQk9xEBkVAdBkVBPIhRv3sKmlNHG6kaRXvuUoUEsbKIbf5w2uyeW039
GE7gsnOsvlctA6dpckur+2bYW+PH6PU3L/dQGCaE6HF4T2OUfyGjtz8DtznHemzf8rF/D0A8PLSV
f3FCOCVGbxOTOtCySUb77pXk0iQ69qgpaO4IETm16NiYfQuVoqjCs4rap8lOqKRbPzCdwhUlhakP
NAbbMQFZjZHPM3VFZVJzGR9n27Y3nL1tW8Fm6NV30Y/hedIsYKrdUByQAtUq2mfF0F4RAOvASamk
adO1r1xrj4MXFGFZkmk/Vw6aDFWTrwhz9QJoHE6fH7sEQH3kAlAYEw6HaZq3KHOdj/qVFILM8tV9
1Lv6NHbJczDo0Q1Amn5OlMQAa4otcmuLkIayALOylpjjT56OlF2bCeojE8+Qgl7ftmI/NUz/KRWX
71ztGYWLGEt0nH9V03GMolNrmNHN1ug1M0gioBXJJDmKASMhh87TQ9hwOTRqpV2gyLJRPXjoLYoB
Qz1dXdMngQ5oByhuZokBXYm1PXH8GNjaZ0SP7bktvNceGfS+0mufKPccARDR4Fx4eBOUMHKRWq+j
oxLr58GPf3ZGau/IHyFvtn2C8dB+6UbxpVXcYZ0cIFMo+YrN1JT7sp5Ckn5AtYf058eM1piMbWNf
4JOBxyU6xKf0gEmY9WNlXqagdI7eULyZMg4vVqPPUFPdg+jmG1A7m4CTUEseXTaxidxhgkof+3vU
ye0UAI3Ey8z8/9woTG6WN9rngjGjrygcJZ2u9sxwq6tFZuxpwN+TY1+4RqH9JjKzha9lvNGqwPBG
AmsD84uhhaxp+OpuQ31J5+zTXVJkvbEnSxcQ35a7g6ZomiQUTnzMV9x6T2irp1NpJt3ejMaLZEBx
MeaHSOeKXActGWOMCEtBchViPHx2Ns3mMpIvKIyJ30MTidXuTCU1O5OKIRHLa3+kPmDepvXLFwNS
112DdWq5HwtlrYHI/DJR9Fd98hGJTl0dnBcXq0VO3JNSA7vVP3FEgAUzT1Rjad2qaqKfB+2JcIAs
O2epmZ1DeCfrvMaTWMkqPw8afLWcgEItZsgXihkKatkQhfQg+mnHFfLh0DJPNqAoUpzfsqCgcyBj
f207CRxDmxs75VadpzghplOUlMQzUrJY2Q0XjMUa8ssv4jU4BruAop8Tj+YaaWl3jKkL1X3l1wc0
kdXG76yB0LlBByTJ/WXSfXTZpir7W2i5chenNOK7XL3qBkTJHHDnSEebFlOaG/01ACrjcUlOGude
V3VzV/PDctlJ+QWjQ0kOznCnaclYvVJufnPmNrU5yOZqofYNrPDgxlzh4QCl9M9kcg/nZ04EEbVg
0p2r3j5AcKM36nWbrk55zc+vdtE1FzNO9y7D2HMNKG9bTkl6DAE2J10Y0mV1mIF6xiv+AG6TphBb
zfRj7tyBfe0VAB6gQddkUCevybOz1xNMVIkU2J8PptXwpE0xNmv2pH1/hg4uMeFm3nMro2uuavHh
GwRJh72d436QD23DxD/LWiLoOZDEqFX53qwLMHYi/dpLPYQR453L3Mrnrrnz5uUYJjJcbMIIXmol
KdgN4zmwWmznsYMq2HC/E5JU73Gs9lst1M8hfaMPsDMbpNH2qmZIepNl4F/NIQ4YDndbkwLKqWOo
J51Cfkv6ajdFGd0DBqG5S/Uva7Wa3qZOZWffGTpq66rxXmKQPF6o1ghdo8uQUk/oIPtJWUN9E8Wd
Ev02SfSSXA/x0wra71aRFwffa8aXkvI0pYWXqDSiQ68oLi3nw3JmABzemww5tiVcMgynmX9MAwBx
nNyc8U3yatYVyXyUM/ZNbtaPZHxsYE0CXzZgVFaUyuhDfe1CwlEl940Vzfj6EsTyhQa42KR4c9Cw
zujuib+R0u5ct1HzRK6WeawAWs/UtGTVgT9/yz3rp9ZMvJSmBNhNiujgllFrPukTQT9chI2CrlIE
wHdvDep7jyzlmtWNADBdYRbK6WzWsa5hE3Os69Q4b2FRqJccIswVU+VbUj3a9P+f7cSKXrxaUqHO
IwmY2UMm4In6ZPZlKSgL8HRZNmaL0/IM/mV9WhbD0URmFUXwKy3FLSGKvaOx+DuTFhPv8pDn/Tsk
2XQzIMEwZyNd65R07kUq/vk0oa19RHpJsRkP7PxgzVMxb552Lc9EO3vkC0UBnJ88AXyzXQtLHd4V
GqE4eX89J38IWlJtxBYShfTozxaVfHasLA/e4kKxq7NUlTg2RvsjUVm1jRe/YT9bDZVG8t3yTCaF
zTXcfo8XU2Y3mzJ/PR3mp9HsZawcrkZhY5EglOPCgfpcYibmYVn8/WDNlshqtkRGs+l02cCywV+b
+r+v1aa3mZygOGRMwKZ1mqT+1hr6t2W1ZHlt2UAiCnyiyy78bYNJiTgLMeNbRY30VNg9RlstDnFT
L8vzQxBq+FQQZWzyDl+1m+Jwa2YfLb274rQ8+73ohxoD1UAxVmKN368vh/9vr/1e/L0eVBHMZ7+3
nAZWSu0gbxna8wWGv7/FZVlbTNlRE5w4+QWNy8g8+WYN1gYzr7FWVoYgw0v2fe96lA6flxU085un
N+VxcIYSD8Ri9Jy360w5Z8fyJ5D24pKd/2d5JkO32YpYff/90vI6nI4/12g8FzMj6Wy/N7es8Wub
xUDhzyzRzy1RGVTwFCRWm8ys+dnysPxHGzEDx4ZurqPyGdvMeCQDngpuhxPL0/hZpWQtnRgXrfQA
EsryNYfL6fb7ayUqrpt/VMsvaZj9o8tDNz8z7ZEwzCkKt1rQD6eqzHFVUp6nqMfi74fltSycmBlq
VM0TBYFRpVmxXT7I78gScPYAcpJ6QC6C1YTwL6RO6AWIj8ln3mkNjNzfgtAzknrn2MR0jRHlPk9g
mcucPZBTFFvui+a2NUwVex9n0D78zt7B+iNoI3yVef5kJJRg+2E70spfUTrHZxVIZAfjngGafnah
rUUyIYeXGd6K1uFrGun3TI/dnT4mP1yP+Q6N8Fe74A9mau4s4krT8uLdHY1jlzcmdJow2OPTuQLT
Y6pUIdQLwI5RBX3TK+uu9Di4BGawI2qIYnPkX/zEDk8OO7giuHhsvlGLo1dOY3SFAAxCHN8MG0ST
sQIKOWIKofo/VibVTeINUvBGJSPto28bV9/EnGq012HuDbeKOAU7vgvHO5vE/Kyp1nWqokfawiNv
2nczrR+omO0hWUoRSGjELk6cdwXkbV0o79gEyXeu1hgtej5PEO1jzUWvVY3fp4nuPWEZJzI6tu7o
obUvrVe9dz41QchkFq8HBzyxos8yeo6GyZR+gd8kE8h4OjihzmSB23hEomto4Q+LWoKwNF9sW1y0
18CPvlYRVva+BT8r9eEIhJfg2AD6KHNL33+IXPqJANn2YU4Gh1PCsPc2uOPaNd0cCjIEiuxw/h5N
hQsIPQr5A4VUSB1cePL2ShocuYaZ2MkHiKUFQLvpK4Q7HPz0zz35Udh73WOaZWQM8cva35HS8Rip
/8PdeTU3jqRZ9BehA0j4V3ojypdUVS8IqQy89/j1ezLV3ayumZjded2HZtBIbIpFApn3u/fc24JC
sm2ZwwP3e6DRrGs2HUx79rRZ6yUbll8MAukltUxjH2C2Aa5Zg7u3UCWFiC9+Yz7NnfDXgUPDBN6I
RySqC397u6rmGEcx5MudS+3G1PjGKrEBmFZO8cK386fRbboFnTQh9ikX+Ecr5MNlGOIQLBYzDDPa
L0Ms+wD1dzYQEOuOwmg2fLaTDetD+EEIXBOkv+p17uhfrcr4Pa7GeYUneoNDMtiCMIUilRuPs2t/
J6K1oTiwSjXyxx3vcd8QegoEUQewNMG+mayDJbHHugQg6xKF3EVAkYXEI08SlMwqGdK2hCc3EqOc
gKUEnt9ZzxOM5VzCloFY4gaQAOZFoZhhMi8SzqzuAhi4aiS4WZcIZ3sC5txCdRYS70xhpHt0JfI5
kfDnRWKgQwmE1nq4uKaERDNXxNAJN3qSAGlfoqSBtPEFJTWMeABo2pLI6YC/oIWY8WBJHHVELKmU
gGpthu6LhrPsfImvriXI2mSMhjIB3HqSmGuK3D5xohie1UU3naaJHC4V07FEZCewsmsJzYamPj67
EqSdwGDTkuVHFsc9iZkxvo9NzVuN9IhWgeBYlfkHV7IuglaLH8PIPUWWeVMymPVIXZ7rxWZG0PWU
ZbmPZme6j5MR7+ZsGe71XjzVRfMt0nOfh2a0apJkd47VNWzUjfHoGZC/uqDBbFMa1D3mVN/mfrMv
rZa6N3Z2Q1l0Z4zfb6x30l2CjIjuN8UsF63xxk1e8iqhSbwYm23QTnwKxmeMHt1KDJROGp7P0qli
WZjpl9rxrIstZutSCOyKJC8TmHgzrRd9AneT4hdkf3dNOZNxYxnWQz1A1ySTOFECzOe61F5N4q8X
s/NuJnxXByKw8SbPJeIe2XTTkAvDrZ5HlJx3P+ZMPOGsiJ465Pko6PJPzniel9YHWexwXElfc2Me
bwJ/ri6JBgJcum7qBlUypnEmXJrD4PC//8/OYkNGKf7hv/dwXbkmjGVhwDX/PWqxDCLxY9esDqnh
pQcgatW2ywNthWfwk4dp8WnK2wa68ryzpbljcrr4f3kJ4l/SHp7ncUDVIWqBSNRNaX3+xTvuB1HX
EwCvDrmG3SnoxZ1LbddGGymO40T2JROszzEEVDvicNGtRc+gL3JjrcEYW7fE3nDGhdFZmk31waA7
yAufO4bLR7ar+q10gSo16j+/cUIarn974zxZHuU4+PAtXO//fNWkGTIzKSfeOL9ztplteMdwCG4N
c8H2XmbW3gYgs5kG4zg4c7Rn25R+WcyDYVGORiNp0Fr+2wRQzYveHaG/lIg5iD/2DwwqNjk0KlXQ
iYN7uClgUSnz/Ag9/aM/7Nd0i8zx/Mvrl8VXjuc7/BnKcP7Luz63CZkZwyk51BUs3S0osnHX8kfY
DUO2WT/iyijWWJ5IrmXu58GJOTxYBOH9bluK0tri7b8ZvXc7TZoDKdrPvlRA6qT6wjfvPpmqak/H
NaVXeQS0OrFuQRL1a/WP8P+2Bc3GKfLLx+xfYKT3P4qinbPhrYjf/pHe+vjFv9Jb1h8OzWVEZqyP
uBUfvT/TW57+h234hsHDwkH+Nois/JXeEn9wl8SQMicAHWr7f6e3TDJfCOakujyDpItFeuO/SW8R
jP79s+XKijbXIKfgGgYH0X9+NzIw9kteMXeZsuppTMZlG+TJkzXP5ZrSi6p1/F2oGXdFxkpE6A6B
f2G1u9zTZe0KeEJ2io+VgAaMvXWh6GpP20izdWIslbkT0vU74ep2UKtuSrd9GNnPbHOtqzaY6JqN
x3A+uskHhyaaIIf01POfGbJUx144jVOJbfy1CMIEzW7RVowt5HOlNDOa2i0ZgO5k3daZHdyX70mD
h69J4ara+HyX0Y8OcRQ6W4uIDy3JlGG2NYMGikc9tj/0cdHa+uoz615lmt2fcArHyG9Ocu7b7lMS
PcYJfsTZH/ZRlwwH1gFfkIKbvdG167kNf46tw8JV7hnmep3NlX9jleAoUsGMRsuyU7ag/Co3bT7Q
rFs7JsbACSyzXgQSulEgxyc4foLemDeLRIuTFEqPrmje6QX5GQU4WUtT++S4Q71dEn1Y9TNSBMvM
I5EgC8yWuJAWDWj+YkQfW+Sjzcs4daDOLZI40UDBCjWmLAdpDe0t1ztOqYjWrt/Xx0Xo47bx0/h2
jjilJ8BcSme4xKHVnQ3nnWVgemMO1sXUTPfCsTOnrAY7d8Psct9kdEpQH0K/40TFldmKreUEw9ql
r2Y9V3Sq+t2QsG4F/25JEDyglVdL2Gw4JlSkUk754ipqAXFifF9gyaPIn4dmXA5+5R0iknKeTSeC
1n0LoNA3Ekc/waXvJaAeXz5TNgdoPVL2ACGquywSaA/04c6WiHs3Zv3vQ72foN+7EoMP//VmkmB8
JLSNL1H5moTmj9DzTYnRDyRQv4Wsn0gtcJaw/RHqfibx+wG7l0nG59mRudtWQvpnaP27QoL7NYnw
FxLmj7bOUFgC/nNPkKWV0H9P4v/r6HuD0tbIWoCcUvq94eY7u9B+0DHZrtOJNTg7agAL1ApQBBbJ
moGEvoFGUDxQyAqCYJyqnS5rj/gVYDayqoCIMHR7WV/g0GNAIH/ZjhPVBgvx9U1C20Enaw90WYCQ
4XRhbYvbc+n0zxP6FChM4cFwqC+6W38fZZVCMrVPvixXCNvga66NN7lePC2RwSeuiC+WF1qsJFnZ
yooGXeh0wQ/mZ6b8T+2ityjjFDr0NDs0AWelJqtIGs3OpXyLF+zsgyyDmMXTLMshwmJksuztdKM+
9I6gPmLOwz1d8s8hRVseFnSq/0Y2CrROGIlAJU2fZllHkXd6u8bZ9DOHxYPa1+HrC/DcVgEFoyA8
Za0FTIkCfI9BlL/luDUX7ZkXiyFwWt7jZDyRJgE+wgFpmwn3vXYpKZQlGqZPJyCDg7ZB63dk0Ybj
5925Sz/5NHCMrNUtWcnRkcR+SL8CfP3O+ZYXMfXdZqbFg0IBDTQKxR6kb2U/CWUfi6z9CGQBSGh7
a8ypshaklwUhA2Jq7ljngOHvKu8mZsTU5wE/st6B6S8no452xTTU+9HFsx0EXbazhf9cMHCA5xdT
OJVS36Fb8YgLizpoxiNxbVBoEsMlX7Jhp5eyyS0cbqspyg+4/rBJWO5+XOJDy54znPfTStCZkonW
P5a0qFT+OaVTJcJdpOkcH2x/b3lCHBoZxwuSfIuj/rONmr8ZM5PuFYz7tW6+lhmtlt3M3LIf5ugw
mii7eH8Q1Kb0ZYiBx0DKo/i5SMbt0B4Z4LprTM3tCyHCNQbM5w4mKQ3llMkbC4eLJY/OcJkZpJg5
U0XrwR3YZZfjjP5QETNM5k9VRt9TTOTp8fOSYQ5Ig37ZErOZhw50j2tDf083eIWwB5hgdDz9ZCaZ
flPgQ7NMsgtpcrvMpGZ6Zu2X1IlhONjf0GMp0utNUBE56Kjc/ab59kHIbagmN6SD3JrCpIdoJber
znjS2L0u7GItdrO63Nb2zK62mPkAQC0Ye9n7LnITDO/jtdti/yJa4xYbNJBkY7JrpjPaOzKkYi+t
y011x+5ak9vsqgJUX3oWtMH+qEXMRO1k4QjTbUz26DV79VRu2ungM1Ym1tYFa/PO8AJj1ds6DkZ2
+wG7flHOfBSUEIAiYKIMwK2hi1yKBZqUDViI7AcpJJAH3VTQ7TZLz4ZhXuszq/OypvCgQoUopRyR
dLcd6kSNSmFJucKUwkXl7Et0jFoKGpOUNuCYYxFA7aAxfT5FgpJHVuKrEUVEl9JILkUSCL5s2tBN
FimgQGfiVCxFlQBTGBJLLMWW0Cn3dcrCwwnISxnLsRARE5TqYSK3VeJtXM2yPZuavK+DEnM0IJ5S
3oml0MNAKVthHMSbY97mfnFgpLGsIfJDnZZCkS8lI38cv3lDnawbby+S4C2cXdxkiEwmalNoIzvp
6E8pOlQqBalOSlMaGpWBVtWhWY2+S7ALEau2X2M0LTvKjU3fvLQelSdpd29YWACGZUbKau+05IaD
AmNlVDLUxruAF9hhmFlb/UWTcpqGrlZLgS2WUpuLclRI8Q0EyYpzm5TjEOZYbeyZAh/j4Wg3NTwY
baT0Ey0Pr6EU9jQp8YkGL11VsxxB/eulDAh+9Q4iyUs6M5pjUn0JOz5cHdphKUXEhNjpmqn2MSzL
10YKjQ1HN8LkLsWc7SdfipEmqqSYag/Vxbyr0CsXKVwmUsLEPojSiagZdvOeDzf+OuTOuqr4d2dY
yagU3nf2WKCMFiikGkppKiVTH+009BFRM++ZOjcUVtTVAJUVMxf1dhGfPgsFloK1irVVJYXZXEq0
vRRrA1RbHfU29DA5Uv9Fj0YpJyDqgjgX3mcp/aZKBR7Rg/ugZlIiFeNGCsjXC3Wfg3/24z4+ACw5
nYGCOznayf6+8GwgrY3OVxYy5KwGJXKkESslW93my4n2jM6dS8E7kNL3IkXwXsrhgRTGk+opl0L5
ICXzQjDabKWWri5SKa2ra+oBWwrv6g/5QDsqop9CPSq+I6Wtx9aCRaju95To//eF+om2r7/ZCUts
9RPqrutzfDzn9ekMmivbczWnALHq9wVnwakcnsJY948oEOm+0tLbKCzoJqHv3TqpH3CXGac72Mpf
0Juemkao51UozoAaFqz2sPwUg1CRB8kwM8lSV9Wd14vf7lPP8Nt9GNZA65nN4bf7rze9IKZFIVno
1UVC3URyEESxaA1lV86FUsZElZoYqdvgLF4yOU668kivyFS6CphAqduZmkupf2aHWVUuh1aFuk+X
oyxUASxjcngmPxPq2m9P2MjBmKKGmnKKdr3Q1ShNXqj7Yjloa+TI7d8SUz/gqWHgvAo5uvtA1Mpx
nrqWqhlfJsd9hA2/K7ujn0XGZhlpVU2cwp3Xs23nABuzY2i0DBDdhNaZj3+2MKzliFH9E6r3PpE9
k6UNyVcv4EhSiMZ4TBlH1bVfnKLdBcqUfhSLBbFRn4AbflwNJUY083Cs1MTYG7d7VV8jdeGSMF7W
lfxGFXKq6sn5qkGV3ZoCMwavEtQ4yxGsuqmuAWVgYDskzKbVbZ8gJjtROIaF6xzMqvyiAXnE8AKa
auKemaz5PXeviWE19COeioZDiejmr20d7NN5mR4NTApzkz56sb23m+BzEzQZGQisLTVL6V2KW2JX
uUGyjbvTWFjVc1Ga2Jm9/KEwZUI9hNUQlTOny95M5fGSzZwTz1v4B6w8BHNBy2YKHPUs0GovSw7t
4nxjUEFJK9W7ZpqS+Vhc82QnAKAYRGz82PTWUCKSozGxighTDbIzpsnWadPz2JvRyhiC/FaIkjOk
s7B2AdaDHx5zauDOq8kOqzvdpnpAugP7afgyCJlPrLJugwGhJWokzE0dzunJGYuffMOf8YRXx8Zn
X6ZpcXToQW9Sfc30JhuZNXTtfdfqHMAcJzzOGqIrtR1rn7PCKgqH+FaYrAiNpsE+HjllfkiFzP8l
bDVh7xUfnETC6znmsIZTi7qqUIjq2m8/o+5TEMTrz1GY9aVpvGrdmD5YPmbdWe04Kf3nXF0Gr6fL
RNwHkjq+SFi9IS/UzY8LtiVrP6M+uOmt6pSwnWHoDPTwGOl7pwLXzEnIJzzEN1Ab/HsaQJDO5HO0
I59jda2RHM+0WaajM91fHyNxWkus3rhS99UyMKtjuFK/2Mvfvj7F9WbR4o0Wc5xv2lhwKkuDKDvM
dI8oPGVF4y33ScDo9SKTRM/RGTEGwbOy7MLc4KlrTopoOmcEA9mCGh/3XR9Q19SFoxoBwDlWexAA
H/hT9UCYzm+iTZRFr/m4v2ora22wzltV8v1S70tSuYzlAutcEfbmE+1YNxnBW4ZI/BOofwfiHjyg
/l3DvPTntbqqSJmgUF5JdzIWkGhpdTFLW7yIiL0PzeKtQVSR+Mv504j3idOYVBDEWDgpT8S/80lc
77ME+V8xCvqnSwtOJczoUyFPvz71eRkA1uZcu06c4L16KNFjj9oC9zJmEYkP48O7gNL8YWUY8pyQ
tzYeQokttpxqRgwWJDencNvw1VixycGeoV7Vog6IhCX+NHI0I0DfsqAcRf3fJ2e2mUGYsBcwuCWg
zo7e8HWW1tixn/c4TsRejdqFEzc7y/Meru6BJknD7qxuTxlNe5S7klBIpjCm+MvOAXuH0CSYqk5H
L/2hvBzqAonXyg/wKIuTDjCyPYfJTMZYzz6sHsrv0XZpsmpc3m5DfsKuRhCS+hyq6FjjDPDhFOnT
hno7khWrX37qb/eIuk/9v66Okn93n9dGPOP1Ga4/c71PPY26eb24vrzrfQlAyFUQopm1TIuC6zOr
H3bzESPEx2u//k5ENwxUCLG93vXxI5pwUU3sDvOixJsTDhxO1RDi6GzSOyE9O+Xsxtue5R1bfL7K
mnTpIF5F5UG5e9Sd5TJ9GruOWD8W8cMiG0cWKgzKsIw3VoPx+8PRoxw+6kN7vZhc77YJYrFrlqTS
t+NDAhv+5LnA1AnR4eBb3HKzFDlGtKLUsKrL83CVUIyB+5vXo16E3gxPo3CKnefN9Ima+cHR3PZE
pZq78XBqsi0w4hN/Avbf7mTmdXzEtJa4aw2X4FHZN+LZuGc6R3Eap+xVZ6RwfOVzcBZfwLQvdrdv
jOxUZdGwj7v8ZyN9pf+/5wEWDK//NA+4S7O3qMz/OQv4+KU/ZwG+9QfDecO1/xL1r7MAQzcpHnMQ
mFyhC8haPPTnLMB05SOu4ToeWDPLdRi5/UlyM80/oEvZtucIi4mA7Xr/zSxAGDpjhV/nTNxhur7w
fYOXYZj/QlFrhtQryMjWJy12z1kJznycsUO6cFNpBnoZcW5V06KtK2ypxLufUmYU65Laj03EkkZF
lDHRORQgWNl6mvlU1RhF9MSyjn6gkcO3gHFbFisyjGzbXhyjsYjPvbmvdBsX9xBY67Hp3qcajPbS
llSkwvQnOQUC2Tj4ROx2ULbIQJm5f2q9cNjA0abhvXRclvf2C3BZAtgtRwROOM5paCdXnnqcXy40
a41VHfO+xLe4PvkM+bhgWUwDn7xajxB+0jwk7KilL342i1M1c35SF2FbiRM5PWzRzGlX6maa5wSW
cP2y3vjrh9UD6iKWv6GuXZ8AbbJdUai7NSYGG3kDonvEy+blyLR6llNhxYVu9JQHLYFzYD+3dWaB
f77lVPpxrYM1nhISn5cUMCvFxkfUMArhl+yMH1aHXeJrD0Rl3F0Z3FjeYmyGFknGM8PifL1IDKYE
rKookkrR+tiuDvZmwHi6EraozhgOb+pgWLbtbe5A9q1bkeyLtIxXSZPfi9H7RnQDVjttaVt2e4Qh
cgoVYkJtMqntz+5DMNJ8AYXLYx8iKzjKApNsKI9S2pfeY4NsDtluYJdAQGBaDqWT38DEZVGJILFB
pBaIFsK4TCNgGypcA9620NHJniQHPZrTowZNwSV9i1rQGxH95j+xjheXgZXfhldzGdsCUoV1bhKz
vwnmHkFLwMRGs48nQAUF87dLrXHTIMOzMe3SvFSNvRBQB0QeZ8PTXDKoSv0ZznDvbxu71ZBf7OhC
7oFPZ7cQvc98gHsWORMIOLdWJFfIQNL25hgOJJXTAYZOA0fGqknXW5TwePCOViIfb8AyWXjkYeWM
Uwvso7Rv4C07e9dbXtRjIGZ499C4cqxEK/UDTsLGiRaCvcGffpnxhV0M+aq7FsKGJmZ6qqOdeoyY
nHlxYqmmUugX6csnB3jxvpPB0DktlpuG5vmb0Yl5P+xs7wvtGzmvcLfMtXEasc+TN+gvTi/dmq2E
7ScJbVnsR/5x39h8aaL0Fj6U9HRG+VkTvn4Al7ETJPRPjV8ib/A/Z1Emr6o7rxf4FrZabrN51J0O
6Vmu4y3+z0lHukreEvKcl2LTYQTk0rXCqh5nV7Ctm4fFDj8xTiMvQqvCmSoIwpzNCf+sYBbv3Gd4
ziDtzYR9M22XooibqT+depsItd81NDLUsSAVWVjG0Zvu00h0J5woYjt4+Velm4yySqT0KfhULRtK
Y/q4KiOZDSZaEL9Vtqy/ZR6nb6snji/kxZi9WTb/cp5vdh96T64MlANW0zSbDkrp8Zs6wWJF9wAL
hmbLIQGNSwp7cSVpDY4RrvQSpFZTpxSV06/enFLBUiFzkm/pNAxbbM5/tmzM0i+ZyJvqvskb9kma
2fvW0DDpBZ4NEss55J0TH6rBX7ZW1dakJf03s/Gz3VV8WvLwzYgbAzyIfCd70h4gnLU1+3+W14SH
Y3MaD3ju6o2ATIjxzmqALrCAn/hg4w+PxFrv4LmZYSkYUMkmGKVzKImj09l8OejIMidCi59+6hJW
LoQXdrodHuKC/vfej3a5RlnZkHSfzGXmaOx5006UxbMjWzTioe5oh6KlXA+MESuVTklE2fPP2Jn+
ZowdaBqzCR65XRCTIZYNzFPsWPtemIN/jO210Rf2QbO1lRJJHLV4VFdBldAJIi/UNQJSmNdiqoNK
WQCgmjfUB0DpKOoaUMLHTu+rndLXYunKdWysH2ulg9Fiz8krC2BQBwlJMhepI046xgcNRQ5WYfW0
FzfTJuzM+SQG8U24rr4lvWLtzKV9YD0YcCZqzUPfo/9+sdsfoUFzVZ2HM30RGmdRdy1svqmFT43L
ZFDCFHnOTzAsqNjyJ7OSeRZzz/Ljp1MnmzdBUDJRTPqtmyf0to8iPthmt2vmI32S3jHO4cmvOBzi
upw14tnWq8gex3oajr/97ermoHaFREoucxt5H29Dmwxr6oiXjyoS9c4oTcmenJtMzO9jYTCckEKj
NZBlsysaOEuUnpPI8c4lNTwO2Teayg9oarMSnpm9NQJ6U1BDaYXy4p+W28mly8jRjF3bFf3JI4Qw
2iX4BKGRSQA/t+39xNgEhsZ0zLF6XMuUaBBITkg1nXR9VzFTxuzPKkAfoiedyP2uz2UnczISyJpo
vNLtYUNciDdcXrDo5wDGPo+0oZ1hEJPhwuoYDaCHpDiWM/MDwxzAbuBcUGHIU3LZVSlT19R97dI/
6GHT7dTh7dq8c72pdLQ81vpVGLrNJipDzq09ziX57Q9J+KMTyKvqAqgMXRaBazPj6m5AOnurSjeA
3UllW110BsQH0QYndQzKFw7pUQdXgY6OVSvIVFXOsiWG8/VDv5PHW/Vafru50LSyh/60c6Qg7vpr
I+i8Y5BWSDJDPeO38LLX1rZIpnejflIXrZZZmzbnHSl16F8G6di96OyfOeuv7RRp0RnCHZudamLg
9qwFTqpDueGTyQgD19LAd+lDy1R7Pstpcogwcbdm8pOfxqDWjpW9SobI2Ikx/JLVAHX4RfKK466l
UXRZ12ZKvq9N90omFXLv+9G/pK5C8f618kvdZ+QHoD0wqf5+TN2tfh8lpDq6w1dTbhOhqNuHMeBY
J28pZVNNDq43P64h0B3NkUN7DXR4q+4DWVByxJLvYwX3YDgnNUHgAtyayV9cCOYUBKj0Gyb5C3k2
/zhUmrcP3XymUKH4EecDbV+aaeCJL8m7+v6DUp5V+dSHGi3zGx8FVVc1+foz/+4+t53GdamFKdYW
9OzrBTU3zcGo4aT+ff9vv68euBZh9VOtrTXNZCYnv3ogLuLxTl2tG4dYnzcJuWBXLm5r02PwqQM9
O0xmyWHx71Po9aa6NixYL1bqYXVbnWavN3NqXXNmbifQYwAkDX3aqlOOqu9qhpnNs7pNE0V1sC06
1/MWmSiSspG68HQMtny4eg+qwbgGoNHfqIvJZTs+c0aW8i4jWqOaVmBUPc7Icsuu+ueCpQzaA8iy
YC/1vL4+WLLQ0Kng7qzVVRAXnArRzmgs+u2hX34q7hM6CSfZeaN+qsCwXlbHhVT+slUZn1ZKq9fI
T5/r7Z+PVKmzNGf1ELsWQEbq6iK/KIbSZ9XV2Zz4ul6fRbQ2Bi93GrJzWNKcVCqF1VCK7ceT/3rP
9SlV9Eg9o7pvaoV37LEr/J1IUo+pm5Hqa/vlqvq/f7wQ9cvqdly7Hn3TapSnXsP1qfSEAlrhUxt4
dt2ZA4T8oevzX1/Fx8u+Pnx99v/DfWV+TtwaXWXHRoiq5JnG5RQrMclMZ4O1ozKXA7PtZ2amExCR
UWwmo761En3ZdIBMacQoXpLYo7HXr15SpCUWswtujUa39kbg3rfpVH1mK/yTJfpb52JpWSKS3QRS
YZUIftworRAwLeUocRt9mmys7X2SBif6pldW1FPvENjmpm2deZvFfrfrSLuZZcyZhjEBKZOmg2M2
PC8jnLm+1l+dku7vzgAOPrhnphVUgcTNKhEF9Vnyz7QmdgFj3+7oiuQE4+46XC3bmvUpNo2k4bvQ
tZukLUA4NlW2r4ruR+BEMV/fMVhH+vBF4OHeOs5nL8Fx5lZJCvKGxq2m2cF5/mpqWb0adgPJcxba
HmYFRzOPLnWPOV8XMLjpKdJ437LWOhPcg3Aex18iHDy3UfR9nN8zP9gnVAPB3KSMISyi127QIR6Y
0dGq2ZBSZ3EKTXNvdtUdeUsgdSGAgjbsvzsBg2fdt/ciQJFg+EUpGTu3vuleNdf5bkPqdKSAkc+c
W/lVTDTzYzoFOzPd2Q2t0W0FAgHPIOkX850mjQcfaeJlyN8xnG17llx3c5+95Q1r3ZqgmRnr9/XM
CKaMCUFwrVlnY8GOwyJ1GjpfF58MhFX47bFMM+pBMsx5iUkRC7vsveTZrnJHy6kSoz48s0h9et2b
vrRUmjThCySl5JxqabFGOOk2FdvHbWEMe9rOndUEinGC6bPDTQe70/TeEj7pJ4rdef0WeAQ9ip+X
yfgUuAINUWiqvueUkxQrbMfYT11wIioBGwFmzWEMjSdvbKy9mZXHKK+tx9jynqhGvR3BjjKWTBF0
jfCub5N9V0/QDIW29RE2NsQ5sn3s+HttrKttmONci5OAiX9LarWt1w3TLll9hg8q5gAn59frhcnY
IWZthV9mk5QJKU8LGsei3/lxox+RwpuT7iZYxOf5zif3fsy17LaqyZ+3fF4N2t7WFj6Uoa6Bz2bt
1hpnPpz9YhJfxx7W++O9gHRigTI+tV33LuRu0tPdiTjBq2Z5HFaHcp2ZJFwTy0Ngx+RWFJ198RZY
DdmA2in8NDlbYjD3QK8eqRZLZn2nZUZAfD79XJv2u93aj5an65+rtnytOETBcwEH5dW9vobJ1uzF
Mg4XXb/ErYUXdPIYogigXvNA6Rs+woDYxC1IVwC2RH1T48Ep+/Z+Ln7qS/xUzi0zJeExWI049j27
N7Xup4+NhF6GE0xfXfu+GMZLEQe7LIoww/nEzBMPvnXodPs0w5LAJDReF0P7nWGTvQks0gsuZJP6
3CetRRSYatPaqdsVffEWp/9sXDlWwNcNZiiqFss8bztqgGbyIYBhTanDGPQ/WOTSlzABV4K4QkJ1
aLf01+7j3tXXOYzl3IumXWknt3WAEcgJ069lqs/rwJ82LZahtVly5HNrFqFAzslUAXpMo+A1D7CB
NU5C3WB2iEb9qXK14JR16Y7YoL/tauucYll80CbLxIIypjsi99+B5eCG4BiFe4nONMqvDpU1sYvu
2lu8Z/fhYDq73tkD4Hwee8YgvlN0G0/o3/HPnu3ZFMyR4rcF9pPlRfo6EGTeWz5fu8IfLoFoXszG
Jmimz9CSB95o8TIMGU2TsDnJ67kH7MbS5Gpb1RsyBX/ToPPuGOkXenxx2pfPRuQWq7ZMv/clnYLl
EmX7BL7nigRO/kQj+Y6h6obIRX8P2Zv8Ca7iMnukt4K2HEZu4H+7bNuBAtvRZsQooCKXZyzVNp7e
+nD8OsmKw2X81EGzQb8CFdtm5DGB3s1yNCdSLFrRmbZaihec96HYdbik1rGbnPzBMbc1vZelO8J7
0X+OUaVvRmP4SY3GIY0GENS+O+ygWpzdGBMeUiaAXPkGFV6U7jJ4dxF06JWXWsFWM3J/3adVQRis
oEyV9dFm6uP3atx6WUkQuR/wR/UMXgARrEK2nh6nqgzIUX/JTNqPTB9mQRVjctUL4/vM1BKy1mfL
qsnmlxbW73Z4x5kNzwgvbyugFMZkJWV4dyO+Dq6kcVWpe0CHUkkTSpZuwzbeBjST8NkAWDK7a6dr
iKPkIFkWLfpikRzPg9upoqcqGst4D1H6i2WmWEVnb9eM9rknT3JrFNGl0eH6hb5F133m3aI3ezv4
/hNbNL/Y9MjDq3im1zIDqwhPdut31H+6Mc1KCZ2FUQJnkUTodnCg18Nk7FfjAEIqHlPwe3QftGjs
pOXfLGHpBOrkEi17oZ2OeKEmfojyPrSRoaxyHsF5zxwKX5xUnNu3Kko+wbp5Y4xDdBZz+hovZXpk
u3o7B1QCLmF0Zw7GxYqMYm9Xd3lh3HtL020KP6l3gzZtF19mHbvQOM4WB+MoAMY1mJ+gwOAujTgv
IyA8WhpMlIADZBpX+kMVFv2+KRITmUd7xPO+bPMeX/qAL4JUKHyhEojjlOAzjXzgLjgJSN2uhBvL
D8RygxH4nuAcYjX/ZDk42TmcOTrgBdwarnvWijA6lmVlH6wm2wXJ2g+y9I6VX7cOXfdTxWi3p/bM
jYH2lYP1bhVYI6rmVFpxvI47mg6htABESzziijmTQ0MvDnEXfDOi6bmnV4+gHLzpLMDIxnkMQLsP
5MSvWcEO4tGw8WSEGEXhmwrN7GiQcCFHt0m4gcqysYbiPSvHcmfXzQgVDlil3w74lb03rGkxIipL
QNNv76irzSmQJb4JngfSE87CMvzBngMV3wp7/7XRike/CoeVAS0FSbi612OcJuV+LNzsJJKY5ZNO
SQo1HLuqHx/Z5XKi5lvXGBpHOJtw34w3Z7JCirGM+Zk24qdSYNsfY2M7kmTINQoviKVcIrkNWfJH
2K/ZJtUh4nqUSM5m9QDD3Thr3bCqCgiwDJJhUlb9Wsf6Jfshqwd/aNCaKYdcQhOrPmy7NXnLM5J4
hGeI1a3LTlH7DJ4Snh17r3UKT2Rdpt4Otam4D2NA+3MMibr0v3I4wtjNYn5XdQZUm34ybocmPTe6
fvJ9zuCxEU6caYtp22cxE5hx60rIXynmx0rCqlxTJ6ul4aBFA48hS1Q4ZVEmD5aT4IPtDyJE+iry
8jy36U/XXgAick7a6H3xrUys77HGWitze1pqWVphTtWnu3Eat+n4XLAk3IuyAm6X9cdq1KM1ZY0L
sUz6vUfD1x8Ak9xEaS3uFs8+OhT7ehmwC5ZJGvTOlAKHgHOfDS3QgkhT8LQrisdHmrIrssx6G8O5
ijdJbDXH0WiSvek02brLqnjvYtnJTIsywtjZYUjXOXe84y+tyHFxVI5F6xGnDm6SUnpxgugnvK2E
4uuc8yvLyOCANeDRdJ5ggRnPQWMAixrbne/hqDXTjV3XX9oB4bzvxIslWNz7rvmQh/ZrZVKHFusP
hke7HunVbjsZCxCp1sf2VS6PpSDeN+Um1C/e8TnSOhSfUF8lFSy26Tz04PyBYCEmT4+9M+prrRyB
Nk6n/+HuTHZbZ9Ys+yqFnPOCXbAZ1ESiesuS5d4Twi2DfRvsnj4Xf2QCVQnkIKc5+XGBe46PJZLB
iP3tvbarZLLGK3ztGHSuO338FoVHs6U3xGvyu/zBUAMo0swvNDlxLggptrZo3bBDnHKD1n6oiMkc
GLsucCuCQxNzMTzUOa0oNFDzthm67IkypxEyR/5jFfiu89x1OI95GJJiTSeLayLb/Zoy77a1CMeg
SxXVyz4wrKUH3WU6mMqy2ht4Q9cJeM1NhtOCU469uPdBT+WUCPIvZ6Ug+d2SvB6si654aY12uqni
OQnS2ICME6sP/FLR2lIxhbQpfqUuUSx43obeZgpCGvXpjN1TqnxYyKjq9YzGYDRgmeZNAwUSe+34
ORVQAnPTf+1zWJy6q9MzUWNcnWHDJFC+ubMhzWS0u3uYwBgxIekjAOVAItJGWz4ldcACa3G1c3t9
N7R5fyxPfRx/CXjc+NctHN/mC7muv2bmrUTaeetE/a9NnUSeLheQOlSuGcc2IlFZ3kzbwS+fvZr3
x5T7r+kMycrtf1VOAFtGhzKyd2zrP8NUTofIZ7Nc+M5Nb4uz1ManNMHzT9HVsRNqV5RiIrq7Fame
rwR86FU52pClrREoO4GMMKyJ8n+aM/b0Chr5Zq5MyG6Q7V8i0jKg30oDUDOJH8epx1Nn3zMaojKG
qpyVnPNnPcXMPy+pMyu3gimbAJeWKEFCO8H+61iFfeQavVMvM50D95xSzDTsV6TdiL5P4UAZg72d
JKiMbPqTCqxxOyM8RvRMQwN6ZpX4AcwDsyq3dkYf1TwYlId1Pqt2KGD5z2N019N4N/uRFyRM1ldR
x2jBh/rja/WLQxnndulF8W48PYOoUk4puPonj4FeFv/oswSinYv3ErzzNMN2ANYU+PGX2whEP+7J
1l0s84yrIVHi4SxmEFkGYmLblH9yrpdyn2lP8vjLKDoTGGVyCMPlF9D7Ym/IBvB1sU5r7U1FoyI+
4t6zR3gl3/3YmP3VKrQHj/oVP+Eq5QmB/yQfvi2AO3XH+4mDfK2wb4GefY5cQgZ0C2ytKPWOcoKL
4WiSE7KMrr5ZwtXJJfs+CAVrBSN8Q/NawQ7cRmFmVZsMcz0WHkqpT8DfZPeuxoIvJOQVCYyIimPR
rceI2Q1JOnOlT6VaxaQp71IUhlgsBiV3+ITI+O4pDWS+A5izauUqG5KXyaD513iPctj/XSvAdk68
nTugJL3R3hseiDjqp8zROZuQYzCy8Va2wfJhp5gZ959Qn1KiEX62z1q9vu+zEWu+eo4nEZ6bAQ+r
w3vYNL9KhVk/Vb3aahzj+V/DbarcLbhdfdOn6Z/fMJ/Wah0zZhFtASZEG+lm7DWtYeIT4ebJOwMl
keBappXlVonbWGrPavjzJaq3YzwPAsJq5nkfmnh2XYe3nEWvKBVbe+JeNNB3DLoXG6gb8e83WULK
hWY5Wbn3otIB85YRhb9Tzx9ip1onNjsHkjBjWcUL0pp+5s5d5157lRpDQbJkLA/J1QdKEBFEMaIQ
phW/AiErVj5+Z2l55aZmZm6wHW18/bycUVcUTq2M0Kh5IPlIoz6+KoWn3dHBkWmmuQYbwfYbZuaq
8q5xB/JbG7JA+VG1MWb/GV/uX7cwm9nvijy+9EVprDiphFzjto5f5OB7gRl76zTO2J1rb1Ys/ZXC
OXl242+wlVd4buJQz429ytl39rOFp7K2znAsn9sJGvLoFEXQkwozXvIQDzpHARZjkGBGJ781uPjb
Ot2PnO7XXV498dI8W9X84EbcnvnGWq6TkcKNHHqLz5jxBfa12bCPXrjQksifG5ubiLxgr0NDGIz3
EhYyCdUxAKldJU5C9Yv7KBGgV7AKUoHFIAsLgEryih43rMSQXl3B+BSbRd0OT86UPFEaehvH+CGK
pwNA4PuuzSEx34vUfC/5CGGPu6z+BvZOdYN2bcXM7aXdjTE2r2ImC8bBdKa2kweXDW1kXKw0+jRD
63k2FTmhWe1UUv8l0gXCzSmhz8kZCu3ZA+FcCf3cK9JETUxxbRnycUXtfNhz/2BytazQ3oxsB6X9
6M3zUw3SbG+8Y4W0MjaInErXbtLn2y7njmnsgsijIN00+5tYbz5m1/1w8hoJwTjrRv6nWv/DUuqr
KL6GNiRMyIAj12HDhN1DrdXr3Cn+TH7ZbK7+Ipk+ZqJ8guE0r1Es8UoXLhykdKkWVO8FG+zVHLMk
QYsBwNSVn1lC/LCBmQTa3bMzhILxYE905ZjVoxDJCXDYq2u0FMPmWzkyKi698AGGIspy3/ylXvrg
Ry+DrS5mq90R9z0oPfuudKZKjaudMk1tsYwsHSrS3jZwj9ei9avANOpXLb5Wc/yedu1vHt1bbYOV
iSAXX493xie6KpW8hLjPa806u734E0beriN7EatM677vKURihoaKxE5bQnNw42PYvVp2u5fRWzNG
2iHvpgctXEgzOg60+DbHu//VPjzLsBcuxn/fqPpYqk7+n/VnU2Zx8f+58f7jr/5nMt/7l+BH4adj
fRL/dKf+ZzDf+peFl86xMcMRRvP+n2C+Jf5l6gQZuTqWY+OcoVsRh0En/++/Wea/yDQT+aPj0cDi
Z/+PgvmmZf4XMx4kOaEL3Xb5oY4FPOC/FKuq2EyLJonLfUPBJ2OE3r2La/UEldZDTHxtgAPeEFhR
WPGDBNI26IqbTj2axkoJx9td3NwvsRmTG0A3C5HTAn/m/V5qBoC7aAxsGQKJmu6npoJXovvfSZJR
zjHTaeeMGvlxsP2UrzGMH5yRcvF7L8+SRz/VN/qC6JvCzAvy0dK2BlDyANrIRkypteuQXAIRUV2R
NV60tZEskdRQ7XU3j1aEuZI9rX8+Y3h/y+uSohRBJ6tdM9c2gLzyi66wm5Ybn7jWoQzjozeOY9As
/HmrifxdUcWbdLJ9gEMRNo/BuW8RZtq2yh5dIyMvhua3r9N5H2t9GdSxUZ10ii2seiA6z6t9Z8rx
2ZceOhYLx50mdmr04lM1mg5lV0P7rlnjyCbL2kVJApU9i2nd7hZ7HPfLkp/4aVIK5YoST0dfmsay
KgkqqUjkGo4gDh+3b1kZ3029Jl+6rNjTVIHTLa6tnV+DTuKuYiztGpDfrK+GHcjaa+viYEQHNzbE
E14fe1PGNeFH9qdFLvO7iIOeQprEHcXrINxA9J0+ZwT23HqmVMQ/WVppbJJwuFnMy+jXtZGCYZSy
5Kyi3o3pT89vYYcBJtVa+4JjKj+0fsRGRuK4DCNXPwmlnVJnyiDodpB8e3/csH1+7nELbC011QEo
NnGXVRQxScnxHUU4bBsMy+yjOZkM22YhRkLCeqWyob7TG/dlLFHiLZGqAOSReyMdGWS9BlWiVpC2
APitqcJKNtOA7cNBh2JNp+2cbQY8GAvhIbqxTlrbOkvWXg2muM6Lq84h+GQ5MMDZFqccTJ35NC21
GISLHxrXQiBv2SX7iy2bF2ylgcKmbKXjCMVuO+sTJ5grvH1pCu1ESyOL8dAPVUk+ApXjXm3e/tDg
3qvcqD4nJP+7LOyLB61fxs9626/ZOTuvMmb2n0xiX1TUoJQuWFQEjw0zvoj73sGqV0/nXLq8rvsn
jgHVSY75zSvMTay6RxpZ5+PUgF2WgHAqw7nzKQM4xtpAO45rYZqssEyYeXSgUmSv7Lq5i0cUBauz
rYOcKQ3Jaqr1PAAcUPUaLCmqPXXa/AAKK93Pflqf5p+ENoKjG+stN1D+yDEUWEY8PZRR+JPTbxCY
Lj4Yi0z6MjQrtrL2Q/b/ACaNGHW9HlC3bXMM6Psb9pqBTmSGJ0P7cCf/qaYL45KGnBlqseNCyYEO
vCnx7jSfjWZpYJH0eN2TnEmf4QuvNWpo74irXPQlAudZ6jKaY3YpdtE9G91T6YzJabQ8jRkeu2k7
MY8K7hNHKHgJbFCHLWCHYzhWapf2idy0o9lchnnElldvfauQT435goLD7hYdt9CN+B7jjLFOfI4d
huYuGaEnliD3OgwKp61FlKII23VckhR18sm5W2ZgOaVagJ9IXAH9he5Xc3Ty0pK5mlPfE8Jw74DW
hTvabOkGjDPY++CyYCOoW17VwzGJHRl4w1Ssh0hZGyRGDqSVH/P9mB8GAJY19hR/p0v10zrpNsKs
sdMiSuUSC99fZze/rpqyzcgQaOlAkpsh8fJrwDjJOw2N9pwlobmNrZQsNXC1oHBQD8oJSjyh2+ss
k2kzj3LxBHp/tk9liSUB9xkFFROaY+9Kqk4VrI+l4yapQ+i03njhq2UgN+W3uviFwKyeG/aLHNCZ
h5GA1wH5beyCrRfDu9EbYAvRJwZINd9oIdu/QehjwCRkXFLeAZPbLHCn37Aq2KPV7kiWWM7brq1f
E2EwSO8bJ8BnFfhF8UY6p6aoDVmeLeVz4eqcixZsSStCekyxUTOU/J69+qjIjgdaMXznRpSvzbQ7
qCahEW5CYSqzbGMZVLfmmbEzoOisFDPndVzjzzC6iJ3wBFORRF4q9ZdqYt5aAmekZIy5QYRVcsuv
vh992MJe6t7ZNpWiniEhOcyHsXF0KK4IbsXCsWX+Q8w9GnKWeaZks40Pp9Ve7Th6nuC54GHzrcPk
w6eYhi8x5iMIA4+2AafND9Zcv5vR/OXJLHxoGnJkdn9r0f+nVDx4YBzQSA3Cf10PXd1JRDAt9ZFU
zD00Ejl7nHg0G3A4gZqpzE0BsoRUSPSF62+NNFqycYC18LVClu5QQ22/3cxZTs04hWS9mC+dmxTr
qCr0vVckXzOWWeRMFILZ3misdLtSJxHv1hMGdVHc5wxbOBflM9bJBfwAoYNMCdquKBKxgRRDRmSm
Ks61p72f2gxRrAY5wZF7s4thKRZxsaHW9RNJBRMBUcZ5TsVCzhABIAruEm6wrDZZYN0FPlFdHSfB
w5trMGEXQ0Q0E5O0fyZaJs5zIimBszBrGtS0557xVLR7vaR5zR2qW95Hr2U9fxdWGG2YMDBImLDz
l6K91Cv8vtYBGu8/gQNDNe+ek9b7OqMoBkN1H4SC+kS3dZ2d7875o2F2hzTUGIKyfi+CIalCPoCF
7k0JrrNJCi1+w2oOJSXcQ8ZIN6Zr6Fv6pMOjoCngNe05IMXjQ1sY8q03gYwIZIwqUeLJC7VnliXU
JtlxAIl+pE3PqZOm7b0bK8yz7GAYv5T6PiUyG6Sdyh5he5TIy0xpap01TweZtk5kG76RLvswJ5og
DFgJUM3vnMi0P3sd8WlwhxDAgHHv1bF+kkxPgXN27qeQ3ltYhZ8YsIeDbuf2U6GwPJQRo0aJHPjU
u81rbxO2YLTfEyeqo5tw/GHVSOgh80QbaheTmMAjlGKdHm923vdnq6dj25y1au9EzNtC+csJjsOt
0ySPGCbUrmecSR7BEpdk4PsQduls/caUe6uW1JMO9h8UIJbG7A6P9S99tnQluNWBaQzserQEZg/R
bpDphBDAuL1hFnrUOO+7k6LLubileTOsaC87+sQhn/7BOgjf6r/Hkrocp77FHm4uJPn2gMy3gcZD
/SjK89TGSJ1EpLcOVTF3+G+jk1cnn3HkOkyjPMVFEUHZGNS8jLF8cpLrss/qc7hXGdgCVxa0Mub1
M+/erdNE6cGtYwWUU9xU1ZKHOIRl4314IRJXi97xCNzI2kjkh3PMdpW1Gvd/htBnxyHCbSTXdldS
sFVYdLYsN07aeMkmLeEoaG6ObFtYf0k7UEHQ2fi3C/3qUWE/t6/2IJofS/nvoVnFbzqoqDWFerzg
EjtIZzFsLdBTTlS+jCRIqUCq8KpQCrGBnQrkTszyPbwWVnwO3WH8jaryJG05v0+t9QhN+6v1i/KG
YZqRoDqzHrGCeBaDWrumUtuLLwa35WpUQ7dzhjcxILLlgl1pufYr8s9G8xsuWTEX6e/i9fZplrnG
3ObPArR0onJaQatcMJgE6hlNOy1TvxQZlhrqVUb3DSpnGF8dO8ijWHvxlH1kH4ch3qv0Sxlq8sDk
/6fy0jRoB2PalxRi1mW7qSuNvC+lY+9p35zDml8/wVG9X1qzxth+CT2voxPF/BuWsS37HsYLijYE
K06LLccEJgkUzTqmOhVtjwi5KIVQVV/+MaBy9ED/KeFHieXv/PMXB7tRUDRzJj05f5Yd+mPF+CKY
S+CinLGSbD4RoH4p9NJd2/34Q6yF+AlTJtZA6MCDF744ZDtWbDz6o4oQxP/5D+szEeXqAVaDHpTZ
nBxlfGBUAiI4ce5Lo+93bMDO8J6iDUR8vAaLafKf/wyLo5nOoneDKhHUHoPRhC7A3/g2TUMN42c8
lmnk0AffmznzPBSpYormQHfpRueZxyJNYKcIaC2wQHkkrwbxoq3q6nutJQpsiLFYyxRTXGzSYEXd
0SlyaQMXEsYsziiC7UvgwiTHSGOSKjY03i3bZueLQavGlJgEIvW18aoPu6ca0GnQejFnOooFIzOD
h4SDLOgm+VAL14FgqWD75Le5dm9lj2cd9GLap3fdj+z9iPNDcsmFEusuHmDeGkyD4eQfKF6y70ac
meBud2nn+IeosuXZ0ELASmmyn4WXXEBFUlspE8xKibuCuemf+zl7KWVZw2Oy41s6ZDujBsmqAMO0
Mk1uBpSSStS/PjLgo5aEWGGIzm6yglY6olOY++f+XRs0pKG50MmbeG+FyRC37BYgnqCTkUeyTVp5
TBhYd4PVPc4JlclMB94Tqlqmppd7vcjeVOa+24mz6yrjzh3klxRUMEPQf9Was7RHuhrQw2BL4bNP
eGn14XxR3fTepf4WGtdKHzKgrqhNQeSER29Z2aQ+LSOBAweTU1okZIjvs1isQialFAAHttCn3cCp
uJF9vy/Ane2VZu7ayQtRs5k6I7my3eUMSK6auKuqq3UmnWWMql9sh4RdKO76fLCPlqo/+2RWzGbF
TWvBufg6GVcR5ukpli/p4DEPs648u9dCpa+hVVFn3OFQHfV72yGYy8b+nx9EvtbY11W6pwvjaLcV
L47KMrBygERy51czys1TWPIcy8bjWNh34XooK4xDy+2n0nzgFIR8ABHpFPq+eaCOkqeUmPeUW/us
zsgDDn62S1Pt0g8j6PWCeOIEPsNd0uiRyWdiajqvjMzsgxhcekCD3ONSGxcrUgtJvlRkUncX9A3H
kY01IIsP+SUGXEP8ulxNl2pMjANsJe2o6ig6EXAPaVL+0RiVrhvfpZRCUWk2ofN6I16TOGUOTN9Z
t/rn8+eaoTj1LI4lTxxtqxYADGZx9CVJScHPqyo8a3YEb15fMj7Tsqb5ani05/w9c7qLqbDJq2GY
glJjH8Ve5smooTQQFiFtA3xmBQHom91Qw74e240txU43xfMwhpCweu1WhOvEUDcDuu8mpWFl1bs5
rK3sXp+xIEZzlax5vb7owFJhGMkz9sWf3AOl6PWFTQPsTtPZKzNwxuqSQWJ27ZQclxp3dg8gSEf4
dYdYBqAPf4fivQXa9Giav87sv+S0d2/NFH9DX0cMWiwU3skzd5m85BODCWKwuGC08qCyNgjlaGDc
7b4MOooKyZZpNt1dZ3rXJDI+lBG0haJfTenvHRrgsfTI4i2Jkk6pZE9AZw7biGYPS0Hm+vRRJFai
7nZdO1FyTVJr1Uz1uI7M30qr/fO9mnz/w0Qpw2NXqxxRGGUs8qKT0y6G8JbpS212WN8mnVFWZBPu
gQ6WWsOlGyX9l8CWtiL0dmOcUzrJVn/dNW200TPG031L9NzeMBVZYf7GrCSMn2HM8J03yxkAZYT7
0jmFWoQPazGUlJZRXwb+VCLKZ73qks1SJ0Uf+By0JAmxE/bjOsPABS0WG5DbMvT0rCENemWqAK0/
XqVlaa21mEJSnxNwzW29bzIot3NGtWl96Mbyt+asi5mGeJbbe2stGy/Vs3S73TAi2cvmxdeYi2Uy
u7aLhaONP0xJZkoXGdYz2tlF7j7LjgWtRAqZzXue6y0lUcd8zH+rjtvBtOqTTScq7ZYDA2QabfIw
DUYTIia2/ZVdFZ86lq26dh5rPYH8Bc8kDS0SBDYzFmEr5ueUp1q85XyrhUpCHjDnGOc6YqN189ll
6FeOJXsWC6si54/Y/vES+YNuCCD8ccStukktiwvUvKVO+g5t47ftDnbDlTPqamu7aidC8YCJBpm1
zz6pyzn3I/yAAs5YFtI9KbWD24X7SC9+vKY+jOVYbLJOHEErrfVEUubNTnmV606/7jv9YFNQcMeh
6qQn2pXyzhVqzyVqljlQ9ejJiv7Uzt8m7G/YHN14Rrqoeiji/tcx6SlsDQe6GKZRhy8HiaJJqhsC
0zE2ta84tCgHzextlSZHemOxkrDMY+7aw75vjToHNI+0atnWtekcDMgjK25vS3atr7PffM+D/QtA
6Tm3HQw/4ybxhpeW+LFfjN9xmGK0baazFltf2lg/zkAx+yT+6XXj5tJ7qfuA3dLivc8MXNcl+pFI
ccbhlB61CiToMP4YXUl2ouPx4TpwULm3TWRTjgkHP3boRY6MZ8sRh6lKD1FMgHkpUaq697IWTwOn
gKFMthmLeVam+7a3cZ+BdZPaDvdHIN0S1VXsIR5oFhcUK0laGcka0uePR78d6ihueDJgyDbZC6Eb
fsewvbmcQnTSy6vO02qGRS1w/+oLGfgqD3b+UzLH1JrmbDUDL1Y9JUo3TDxU9nQuu/qrM+E4iols
HBx1aGovQHgYwRlMp1L2ZZ2O7llmv5N9KLSQOzxbTjdevp/sHWaVnyYc3u2e7GtisH8sC/xqVXGp
YaFq1hUzHOiKl4LPXgKV87mnIkaUAMtDEpDkrbmwaUgzFHnKZTjZMaxjloVxocV1SEEsmUw7kyu8
li2oe/bWUmiPheQUFCb2S2o9p0zyfYH+UfLXZzToriBQFzXjHx1eHKNS/7mhxHiVezPGfAhygmql
g5Xo6wRPGhdU/rWFdd8JjAk1qrby1MYEDR5YYPnPdfk7oYM5BT5VS1q7Qnna3lG3eqYLCDeIROPA
dJ1OWCKWK6JurU83W+b14aHz5TlMW8mpPNtmc1hstDi+YEFmY4qYU9RxtY01ll4Q5Q7BnmHX9Lp1
MGTfYCcav4B9fRRg85pYniinYSIYIqoYMFO9qTkSTFAnOr8yuberut/1tFlyVqR6IsempTXIUnbF
U6cpnMF6QrbC543ntQgljWTOGk8KqSosp7ulUsLMakxaeY0mC+2Trl77AAaaMoRcsfHEw6IVyacj
o+Ew6vg1cj/GzlTzcIxM/T2XpLsZC+duTHcWDYxY6jUE8xyB3z3mscceSOFi68VzZPAtD/d0C3wW
2TeZfOvZk0wIGsIfZqgnJ6bfBjBdASyojAq8ucDXKODGPdQ3xPpN9hgGuqRlb2TBTqvoE2vbmkwT
EwW83be7Q0Sb77qOe07qkbaRFHzC5akgrjXqXlxm9a1X+NToK6cpkvXZFpLcnTaVwUDuZKLlYaVp
t7licN66SBK668uNxJaRAuBksDNANypx90CO2PFetPfmqLTA7tI28MXiVguLF1zK1yaKnio/EysJ
NjjtGtSnwb70LFq+QekDOYOrXtu4qhn9mp6Mz/Rb476NMip0enHDqtkcJmlzbEn7r0ZGTx2uuZXd
Rqw7EbpqaTYbvW0fvazzWA18N8CSURcrDpOHDtcxU2yeq4QOr1WFUA+nhafT80HTtrbOXsSS/tUu
2q0w2K1NmII67oO7xp/xeHbmPu3Iqpue91ckfr4uWKuc2Sg2fe3sZV2S4Etem0mrrjYN3QaN7FlX
RIvhsd3oOcZuMgmxr2N/Mpu1W7np0UQTYQeSfatSAzVkPkepWx+WMlkSRjm+tGj+aEXucF9jcepl
s82z+plEaLuloSJbiwlTfzFUgZaHn5WaAR9Te7bqLR/b54QjCofxKu05b9f9C2q/Cgb1m7TTcbRy
zPV90JolblDNeafF4jID5nbKCpumRSSkn9+KNoVv5xePo8svpT94LpECGGzseEn92R+mOzx6BRKG
bxD9qASCQoTNQCvmesupoiYllNMJGthq4KuO8Es0k07HebxN7CLbG2O7N1zFg69pK7ub4H+GUNIe
QySdGD8dHDsOcDrRfbrVmZK7j60VAonm2R0xIiBjApJOKIjlGfdbc+CsmTAMSxEUmEPcpoYWaojQ
+JR02C78YdDZf/n0I6bm7OqhiQ+RsR9QppsZbwwfJEJk73IaOqq8+WiGjjs2exdsd51xvAM2vkb/
XVca4GXhuDGrcn9Nl7OBhVdlys5d/uqMTA7xCrLn0utfiL0cU3JOKchd1i7VaWkdh1emixtwh0Fj
ukfNV38zX0kv7F9vzOBBVPyUIdrn3Hux9WmF7cZM8x8opGPkP4BeHtfGAsn2hztTd5i+ht0m752H
RmDOaNO1H6Ub14nOddx+tG66acr2hV2evY2Vd69G96w5SRARBPKxfmZPvereKhEel5/ViPRclPaJ
Heuus95qv1kzseCwNR4N3q2xPezAMJ6i/FK7xZtvTtdBd26+aoHe7gBlv5mme8eVhNEVmBTsiCQM
WnjbdszqY8FAMHYmSySWNxU0pdhkLFJNt5xP9Jl+ppmjTjXh2GGpjHPiStNMQ0rxNiJ0dGBsR7e/
y53qZA3lc2Y/8a0FPKUH7CgbxTykGf2LGNRluV6KRFGSJxf+yXuIfXrpPIRd+zFUqFpzghuG+ADC
ERH+JUenhftwGPZg2ZOVmTW8WnLejDbaemVRpz5O9QPG4dfaA+rVtLwBzJvpeCuNYpjEma8OmfzG
KreMs98TYVFFktQPrf9QGM59PclD401bh1gIvZO0f9fiJabnBpDfMVTFuW4UbqpUI3pIxs8HGJWg
VGn4alalxEqcZcnLqI0/TBVxb7bduuqiq6XSG5xUmGcUJ450v9sZc4NWs8H0hPaq6u1LbUZ0w8uf
MmPgKuvKQyZ7QXuWrIQNNjITRyEVJBfnPrQ/ELZO2URTLfDLDfjFve5Hu2Iw9yWnZCo2B5ZHW10j
Z9x03COaMZ1j29jFiTyoRD6ZCRtvzdrOoGLTtqLKUcMUSu8pXD2vopasGpkqkdj3wohCLvUYIgIv
uGCW3d1oE7FhUbwzy3iTx8XjcuN3WvJZZqgevNPK/n7Ado5lK8Ds+gaF5NRo/n2Wik3bec8M2t+G
lJSZGE+csFmuav3VGDyBL++PkmmYkXn7MPHIrwwH4nrZD/TSGsWJrcdd3dsHU292eWuQ3QqfTNSH
iv1LmZv3YxwTMao+GV+/t6O3N5KO2bhJuePwXdgFIQsqAbQ5aNi4UAF29DrtazbaH5Xbz5PpPYNF
4dSVOT9F5zxNsNU1zTw4Xf3CHPNjZq+owg9dhLQZt39pDUaXRtpUpA/MnA9DPq/TiUEr/gq/oIaL
TGBZPzlSBQyptrGffZk6c2DHeiyixUVJRWSIog+zXKWfjabfmqx9pwF1qxXVHfbfN7Ma3ocOs2QE
N6InSEMA7DozgqXgGnnTxA6a8gLKsXnBXpIuhQxue/Cc6Nm0jGvJNbE872cJkdSDXMuWBiAcukzS
QNCsaiOnZOSJ+dJvOHn3dWTet1n6kdEhGbnJPpPRXTyP9x6+fksrzrMFsceqfuMemlPan4Sm3iwe
KgdWrjMZeRAzM031h6yN37FPH7PGRM/jgKtYTHjAXoUm7mBxBOToVpVbr2AS3UvX31s9wxS9Gy7W
XF0Gszl2s3Wv5RTUa7wvvejYhumdMoYnxKXHhnfKamYiUhr4LycoCSW3NqunoF4WE+8xxOWuKs5P
t0IM2oqACjyRtaO6Ezk+Tl9Ns8mgSbsXMZnYSMkYctCe5Hq5WUIzv4bR1QibrSR/tIrRr1hnIL65
LdmAsEC0wo0Y5taEe6Lalk1DAOli99ne74onAGKb3iJTWApr1RGv6vTqkgGMVu6jlQwHgm2YE1D4
I/NNTIW1y0ckIHd6dJ1FjRngL4vmMvdUxEzmFbfyF1Xx+4jCC5nPdyFT1HZe/OHtR67iW5k/+VKC
g3bd18n7oPToMIrxu9QqJimGiWUxvYVrb6HiGfXnoLZ9094Nbfsm7endxRCcp/6L9HjkCnuV2W33
PZkUC6CCMxYB/VUyxTTZTllNeRg7M4i1aJ+6bs5ojMkGvhgMlKeBmtk4ZxidludEzrswZY/EirFx
LC7TgB3SHR13hefG3Cij2NZss9aF/WhoUxT0rvHMdOvs42rHHXDkjLOnIO7F7nnshznip88nHfmB
XMS+MBpuP4QnYV/Z8/5O/P+h4W18f9qOxsWp86cya3aR9TDO8SvJ1kdHCFygbNV1hVxOeoSyN/aQ
W02TCNSkF51/5+7MmuO2tiz9Vyr6HW4MB1NE1X3IeWYySaUoviBSlIh5PJh/fX2gfG+JtK/U3Y/t
CNuiLTFBDAf77L3WtzTxOn0uIeD3quHugzI4Qh4wYZsg1Zk+MBXaA2LwcIHk9dD7zcUNCAGV3ClB
+ElP9VXd5ld7DhT9aGoApLwei4GEzpeYDuZu5s/Tb+rT8nNj+2z3wu+6DGr05dZjrhf3TbCCFoZn
M8mzBwdJiWjGRZy6X0GD4MsxzIs6jrzJCelkAzfz8ojOMB5xaY3XSUQamXJVKOTCos61BE0RCE8x
U/mixihFg1nGyhFnPuR00iDwv2wqu72D9U2bUGy9Tt4Nin0cfGPrY3uORmMrntqGJvbw2KJq78MB
O2BzJ8Iv/tTK7PLvUed8pdtK2jszUKS3lk9oAxJiS9/4XvLdE87RC7CHDVa5dVR5A5R2Ibdm2TXB
1sno4DTGnA+Avi+TxTCyRAK1X9PCmzeD/QxgUV2YTMiTJN9pccephNC9HHlrze3MVhY2Y9V5VGPH
JwR9xgQqm+MMpLZN9S/TkunL/gl9azZn+oOlTN5ZDmF9bqSSC5tvXByuHqqJo0k2Aukx7S5T/j+n
J9rWFLr171WblyD/9v0/tjK5Zd/epSn9+IP/1Gxqf2gTH9EySEfSHVCC/0pTsrU/HFcI1QWmb7F1
/hc/UaDLRDgoHMvRLKZNU7jWn5JNwbdjvsGDxuvD/L9hJ1r232SzOYYqDI6B4zJswpx+DkYriTiv
UtfNN2A0sxku2WeiECz1cXBqfa16+RkRcr0cjIo+YAYUsXN7HF9ZBINZ01aMfU7RvPHTs1O2j04+
7kPdfHJIZ2b7cXDkZIvWuEnjGw3So52rq04RMyc6Bmm+lVMcYXhPxsapA0w0N7t+3WoV5RPwuZIg
5TUB7Zewt8h1L+6ZSK1SAocYVdLYx9W18VNGQip4strJQf8ZRBEgn2Qe26jXhiZq5YDe6htm6orY
xUYy4KGk/6Ia6azVzNe6VPeZgssbjXpCh0ZhUOlmLAwlAc9E5SDUxmWBOA0vuh69RgN1tSPtE8Up
e/heO8dJsqmF/a3FHlG5U1qB7Kg+pdi4RnrUwTvEulgYSremGn6sBZ/NXJs8oO/dMFwUghsQj3wf
zIVtkAHjmVPthK4lVHjdEfgBPO8Ye/nel5xNu1cWWdbed2pyDOvkmGdi05B7PzPJoyjVrdIN57Cy
TwpCilAd97mrnl1PvQaKuTGy4Yx4cdaBb021a0XRQBm7lOS7hlZyrOrwVUPr6irhZ08SEOc0j3pg
PjUxSViUFnJp587JNnrexvHRiqObZqJe7Pgx44zVs70EqrfV/a0b12DSmhWOvSOY3LNA1htZ3dqt
4h1D3l0VATAbo2OIBNAk+bzQAFbgh8eeAt5vEWIa0ZNubdbxDlf2qaPrl9vWUznIla0MZ3W0jvXw
WU3IbHFF8MqYFj2/le97+oGepe092jMdfYkhomRR8OjAQtM2DZ+cSw8VZa+RPlfgqTCeCLy9MYc6
+N3SdbRzEZibop6GnBKrj79Tq/g4XWHN666NpNMwxl+Bxb+afvBa1v1lOo2FMl5RYR1tMTKlWlex
+jKoDa5e+oFqvx4mZKSjkRcZb8u4mWNFvbgZ1RAARgrcAgUwDQ1puLte6879yIRyCHepMYs185SP
5kkPOINFv9cCsfH9gVFk8ur4tPBV3A1hbxCnEx8NE0Mi9+RYon1T1bkwEeJT4ziFfnScZR/3FNfD
pSvEU4BDfOy0uVHExwr5yNtnUFZPyZhnIuYnnwZB0KX/6kmHrN2Mhlef3Gy131tCLml5UT7T0mip
Trj/6uHcTsE2avhkNtFrFUsWiXqV4tBX6RmA+tgZPOcInDZeDqOnGq6TcSElXbKPxjOKtmPc4XSM
uFeV6iHOl23Ur6uyvYikeayU9MiME0nO1z4Yr+7YXDoDAVB/0bkklZXcZPvFRdlVd+PVLsfrdAUb
ddgrSYxvPL1NJ2a6HzW/u9hhRyt9vKJgW7S4bdpu0m2TNcEArTcJB7bFxtS5NEo5njupnmu9W+eM
8/p06xsV369auPw8MVMpQstmXWc+yV4uQeVQjTlfXVqYAWuCJ5qHRgnYvYfHOO7307ElPmtZ19aP
odbDOSXUNMqO0aRNb4Jxb5nNYvSmcB/GcqlMXnshlmH4hER+qYX9I5E0q+lmQlu9gvt4RXe10NNr
zZkyWvupL2j1Y4a8UqxIxX3wC0mzI9opUbXK0Qvl2Xi2q/4cmP1jqtJIyZZF2p+VZrjaUbdG1MIq
k4c3x1c+I064P8jePIlKfQkAU4Q0l1vdZ2ujWifD7l9c0/vEjgGjYPRKu3CvN9q85GZW2KnVAxhp
mANLv1DOXpcfjLxdWB07FCYn5RhPlrSTMCH9lOoZBzRwPn5pwvEb98ZXK4rv1Tza1ZWxKfXkmJZv
mHxiuQNuCc60RRJd9SyN6q5pxr1b1I9Skl+M6j/y+j05Dsfpb/rtqxwGsMHtRU2NFEPbl2whpdef
+wkYKJrHUucRi0Sx9gLcrDZ2fRarUPJYjUAW0V8mU2b847RgC3L+fOQaLm+2OhqvWpTe6rL8pHtX
XKWPhoeZNhT9ix58lyGCjd46TY/ktCaorn0KIq4dD5HUecY0DV1ki7qiaQomABlvGlc8lY254Z1I
X1OtL5bgmWehoq15xstzq/mMJGN1c5tjQG+SdpzFo5beIrfj+QgOVUDyenxMdfv09sRpPZQLpo6e
Ip5rRQEA4U3O8+COABecj9GEDhsmgxXte7RV0a5XcOcBnsQZ7Xtz1STvIipvmJVb2L3aS+SToVBS
7DMnLA7G5KrUO2uHVNI/4KJNluEwqEtsjUZsTyji+lMSjsMmagk9CUqJbTp+Svv+7ObxsB9AVdWa
hLBE8KjhOTVpNwovvQzxMe/ZWkF+2LtwZkhPStTHvgvanRZBoA8p23/86u2/DWOI7CNFU2tb92HA
aPoNy/g/QS9vXzLe/TP3RUwsf4RRUz7HWwBB/xZFYPvoBwekwEZ9wPrt7Uh7JhdeSbw5DPWQkrga
td3bP7oJLJtGol55o/lZc8iLGBo0Jk626vMEUT2pNX7tdTsHMMI2Ze/fJG25GtTwqtlagBYIlEgw
soQ06gYJFdlXynLM2kU7xstMKJT+pFczaMiVJ0e+WhWJQ7AgB0R70VAvkM7Y5WKw+S+1flCKoKPH
CoKqbGhuFUNe//hHw0Z0z8GxGbJRaQZVv6IoYpwHjCoAZpAowZkeaL6k/ro6MyYVt9F0N6j8zGUZ
OLcqY6dYNq2zC7PmmdileaagWgfTN0P/xBbR6nkbJ+KKcgaiU9Flc4incB1MTIu1WaO95cYeI/0l
UeJdm5knR6DXmGgsyAM3eTE8ga6HTs9jHlUsHjwC2YAM3R0vfjWQ7AdM1qPQgRHxJWGocKdGSxSd
QJzk0mH56/XSQ39sP9mKdTLT7lGvhsdY5KfEIuQMecJohrdQbJSOtiHxIj8V9ecfkbs/J9lqfy2T
XR1XlSWcN2D5xyTbMOI2jOjHgWWOX8sYHkLymNndo+f0J6zxozLsS+qo3i6Xv/nkvyYXQzZn92CY
QhVwDT7YqVzRNZk12Bm5UdoZ/gW5hIm1TRYWnADiN5BVyHlPnibmEdqycvWbj2e38zNaXTjgfgGB
2ByBqrvYK97vDzrb7okILnLE0hTxrDXoVVZKWZDVcIm17mIZ4U3mqC7uQxPwt2BVo7BF2v/D7vdv
s4Q1HGp/PRAHOwtFmzv9+/2B+KSCBo70ss108c2+vSDlx+O4RxV3NxQUBkl9sWEWOaXJDprM+qS5
kEoGeIy3D6rGwRXQesWysD//+hRNe7S/HplLZ9u2md3aYjryn1KOixgydzQ42YaRQcZSs2d0fK9I
Rrh911GEmoS5xs3Xt9u7kNTnyYBqQXv05Rne1E11+xcjYAF4Kw8dczz7a91SPsNovta8ugB4zS0m
O1Nth/GDeMl+PZUgCJ7XMTjPgAdgqtJV6AFO0l/SINo5qXoekaFXXIuOsSaAAVz37SVCva2Jp8RR
VyUvP88Bd9AM68qRl3LoNghAgKFglobEErTApKwK3RUyVQMvQepfFZ98uVFlHCROYJ3mtlGdHQRX
XpG+lm7Dt4/wNzKWpEoktvetH48PXmWil7D/w/8VIylsH4MKt/evr8Lf3R7YInWG55pq6vqH+xSb
kJvmusg2gS4JslfPBOPu0uTrW2XdX7W62v76AzXj7647Y/Fp1+4InpEP193tNIe9KU+mbw17icUw
gjMbGdco7y6SF9/KEfFt6FnUxokd0rSPbHd3pUh3zIL2SWtutfEhkNk2yyE6tRfXxfqtZ3eGPd0M
eBUxfg1ng3Zu5eh3Ut+HtTPOrIwRcsOro8sOI+thQyk2fV+kxiu4J2ZrbQQF6LQrQMKG+A6lot7v
iSmfD/Z4bdlVpVhD3AgKf/psSZqYTbdmf78G33pEsrMKJc6PjjIFC5xrEXjYazHOq2ITDjopXswg
thF2jIUooMqTAqsXcAqZrVWOd6Sz2UxiqBetbiaK9qMOXC9t/Lss7q+d7T2GYUNvlMIDG+uTnlAd
VznJ5saXiu0o1tjbVLTWRUfrLjmlg/xcNcNLq1OOZSFb9uBSVltEYGbjb8m6ATEVHeF0HANHPOk5
/rZ2x5Dr0CsRzMoCuI65cPxmRcDvTUu8na0vauMM4WgT4IMjIGrf1s6T1WrnabtHxbIflgqPq2n/
2Cfl1kZvRpbdYFdm90hsTtPPAe/85Fr+qTPyOXPeha21+85RXzxHnGyNNsGv77SPhtppCRa2w0RX
dWzddD7c2qPNjASYFQZJtm/Tlq7nsmtX2ys+Tz9yZhWb7Der7d+t+qZKyYmK2MbHOv3/n5a0Cg+S
jWCIxTZmQybZmOa/f6X+zSNrW5AzyAbRdFefskN+/pAwmBjxKpwrgfwSa5akiZOMjxWyktKHhk4r
6D5Wy8s4Uhs4EtQP5Isgfp2qbJQL+wg2WWhguTPxIOi0IxT9FLPtaXXxZLMQ2lmyiwL+DOxCGUVf
HYuPKdv46FDRCei600Icp/218cHjRSzVVRWTcTAuiyE9SstFEtBcDK5/48U33R32dV3v84zDZF9m
G+M1cMUpLgQYYEpyWDKmfRm7fmOy0ZkO0qQOgQt7Ggy62TQtCDVuneITuBiKRdRL8PuN6Oh2DTMO
88lP+71jRcesMo6B7i8ZvqH4sU41ahHGMUR3VAduj/3o3zkerQ9Jv0DHnjKjuzfr2/yz1jAz8pDu
NT2ll6qHryavC2VgTxLGyP+QZeBiQoi2cxID0orYTB+nTiOaNjKfMguTtqyWcWk/qZlKFHZ9mdRN
Csfied3jtIIL9mu/vrkxXf719ckt5mIXp7wQwvzQgcz0AsnmkMJ+SXh9Zmk7z8uoAsTCvqmyhUVc
mLrPofPMtYBrpPQhuCAw5r3yoOMJWAB+OFVs81q2ho2wTo1wYGdeTcKoSnbo09atbc8y7S+B4h+k
ox9KJ/riTnmxGXpJouxIFWRAFN8ijByMkDmlXdZssbsAuY1eM7OZNTprXkkLoOXJpxqdioqmgiHl
madpVS3H9gWc8gTN2ode94Jw+AYs5wbx/SgKPmlwdoowKT76tUZzge6dp/QX12kvWoMXx+xXaf48
bVJtVJCV0q/NsV4VNEek0awxqlymrphV9NcyUM9s8PoOKSHNsqka8+J24bOZA6h0yuqVrzU75vm4
zbqXAbHqVASZcmpZEH8N384y+Nuz103eXS2Tn7jxeSQM776gRVc7X2MTPl5R14tfX+i/WcUo3Ka/
NMOls/3hMnd+aSd1B+Knc7KFRMcjCpu+ZtfhTqXBUPdnYTFS939zf+kmaUcfyzOH8pk3tKbpIM0/
LJ+lMMBliibb1IF5TavkOL3nHDwISbPsVC5Gkh69bnIfsleJMNoZYlNR8GC/XE8dTp0HxZB4IUaE
BA0tK4rsmLZmpTJ0oRYjed6ikSLyajbVSw6NUpvgPbobWew8ta5cdWW0m5aMLjw2irKWLT6JkB+d
/VCCadVLhxdCMk8BWYeC5l7EcK8skqOZqtdp3Y246aKMFmKGmA96bgPZOUqPg4vcJO4uPkUP9cRk
LJxiwuyMqxkJTE+od2qULyDTIP1f+mTYpzbrxvQM+0Z8m35mY1Svo6ZeoxHxI4IlGX9V7OQ42b4a
/mwcIu6yq6WO36knanIqdOxe3dfc9pKd6wgKvUxONWA503uiHzhFpTpPU4fCb9VZHaBINMSpGNPX
qR3itOA8qcyRqLrrNu2PaGsXGoSvJALknB4tQdUxjONLqi4Nj5UoVuZWhta7P5EMzd6Qsm40s9uo
MlPohjs/8FDlC9BSQanNRtgMku0uISK7QRUzDHrHIqETG9kIhOIbA7TT1LXW6NdN3aah9FckRC6n
Jhx7r5fph8aO96jH2rlUQkC+dNMi3ASc1JBno2vNk+8N5+nrQh/2Krwn2kVVEx4z2skttKZAYjGe
AJhhjHPXwztTJ2Izrb5TZw1g6aOo2zsNRuC0iR2aR2foXrQ8QpcMwqdRH5TdtOpCBzuqXnTUGR2Q
aHMTYXTUsobNZnATgqNSTFZouq9pS0SqFxHx6e/J23qaOm0pKr+KpzdTzSde4fso4fVBdVkED1Fp
HaaCSUuGK4rrpwhlYQ7JTovHlzbgVUc10WbpTmmxb7n0EV3ycKwRgiUpb+hu6LXVdUJ7sVwSI0t1
uyuKgVwmbniGHlMZGfIa7jvOJ6uXoCsgMoTkvAUTgE8uInh6iAx8O1SvYpOJmh2keWpli9nvRQXg
AaqT7HG6rxEv1aInIF2W1c7tU0YQtBek3V6TkQlPAPCsLVn8R5SwJV1nluOpTzgW3vdfr1qaYf/d
8mGbJrxsi0VE/VDlJ4MB8VOYJCzYwwsuu0uBKdXwPtHnouHRMAefNqNOkx5oYzKjQTHKgzT1nqcb
SwYu8VWYjQGw0SLOu+SCwudt2X77Brb+tYwocKvwlSDKlwhFN9/vxMsbYIm7UC2EPkkXVwf6Qd1S
3scKkUpqjsk6VGBytrxzMgTPuDFQWfXNgFe1SEH7NefUZpOOfxRbQ0HJ7Ixo4MInbeoiWSOPSW+l
6Gz18lZUbrDwI+TuYEgeq5xeaJ3T21SNopudMponcwQ6s16H8glM1KXLjWTo6qJPadtXFcULeOD0
dVpfAibkOTblrlARRVsnS9T7pc7iNK05D76intQSRVwV3FSHKqTtrobaX/pIbGp0JIG2a3NEb7zD
k7BmHSbLzMIc01HqTe/dJjkS5Lqanj9puw+a8dAy10gi9Tx9t6lMwgPF1jjcxXdKZS9zZgLTXRHb
4jR9E5d+f0V7eeoMKIwTYr3fTTsNAe5Ciwksy4cXEI1LRJ3XFCcezafVBi3/xc2biwrExlYX2tCt
W+LZJ4m4X8pXCASPBnqw6YGu7X+W/v/7XdtD/uM/+fqFHliFIqT+8OU/1t/z0y39Lv9z+lP/+l3/
eP8lf+jPb7q41bd3Xywz0kWG++Z7NVy+yyap3z7O/55Pv/P/9H/+x/e37/I4FN//63/dviFYW9AV
r8KX+uept2FZUxX/78fln0P5kmfkPfzNn/pzVu5YfwAOYh9vstVh1/PTrNzV/3AYhuv0xo0pUdCk
B5QRBgnFSNh/qA6vcYL7IHzYtsFh/HNarv8hoBgCz7eErjouR/jPM3D+0fn7ccY5I39+/a4T+L6c
YEiOrts0VIB/fLtpov9+10I6YQA3J7D2bxRX26v7OxYyU8uqjYk7lLZrG5xADxAEz9OAi7mfZ+TE
h4Bg1zgajj+dvr87nKl6+XHU22/82G+HY+uW6sJJUh0EOe8PhzxyvdCL1KQHoMMzKYJiRROWkTTB
ytnNLTzm6k5K2dwiHUPB+pvG6Puq7s+Px+WoUtehlPvYdnERiko6pwjfeu9L7rTNgwn0x6pltu9o
+yw7q04XbVEfpAlo+Dc/+3SqP/zs3CrcK6CrQIxCrnq3gayCLvCbWBN7vJPmLfeGeG0NBoZcyC5R
FeqPSuTvxxTHmD3y1oq+WWmCziUiNUOKem3IsJr5AdjctJPj5jcH97479HZmuFdN7jcHpYb9sWPc
lXEL674S+wTg0BLhwRczwZpVgpdn1BcqAALRQ/nCXyigZhdKmK6Txod13OoPSa4MW2bRZdc7q18f
11s38sNJ42nQXN206CaTzPn+pDGzkKndh2JPg0+sSVGHb19DUM8891WNY/+TUCH9IrBfRKPoFpI+
FRnWqbnjQQzXmJgioVMPt8CSS+Y6Q21jnIT412FLusOtiHpjqmKrByOHJzHYYhJBhdq+s/pvVlBZ
903+xSqlPbE4NgyMykUQ+vmzVbuflEgXFyUuzjxk8dEFJa/WkXZvqVio6DLtGpdlzvdw8MBs8nIs
e6F0IPlE9hfF0j+rQPcOvz5b2vvN6XQVLZXHylIdgkxtoX94+0da4DWJT5h0mCNe8T0pyOGF7xJz
Gmcy8ULydssIKo+Ffzmr2ARifPh/PZApg9XQeNJ5oD7sYvzIUBMY7GJvOsSxNWpwhENoXEY2eIVe
P+B4X5vFILElim1dp1u8Yf3jr0/G+37Nj3OBHkmYEJLZRn3cqKOdqBQkomLfAnRW9I2ws3FOzbEV
LuaSMMIOX/xuefvraovD1dLZOPJvXgkf7la1jYRd63CEDdXc9KjrF4rUH3LfOedeqqwiF63LBJXW
a9Su8WgfVQESoNSMa1WZv3l09L+uN5ZqgEnRKQS5EB8bvo5ngINTNGOPue2Qx51xMNz66BDZhcnT
Rbo+vJi2Ei5In4IaHXZEs7fZEcDauJVjFuIxK7QjQkvM+YNp0rFliOpaCfSzzNzmA66tsiLHx6nz
Q0o7dBXnLN4aPFUet+Y3TcUPmL4fV5NyFiwgi6fQP97ZHjt0j+wyse/EkO8zSue7qvINqs8gXfeR
ylDNdQ6IJ5V5aSZim0iTOLvBejYoxS9yHGdUed2saCBROKMNV78jVwYJabttOmPfmrpySvAJeypO
RivVmEWTWbNE1mqvEtuA3WLFGE4K7GuRK6vfLL/vq/Y/f7pJ1eZOt+tfxlZx4lp9Smtub8RmucHM
iYBa5XBp7MAPaCe2cL789ePx1sF4v7JavI0IetVsyhD94/PRF06VV3Zp7EPTZQyDaOdchNVZK0p6
f2YFcZWMkTX5PM7+7R+OPhfWt7hkx/WbI3n/7uFFPwkKsaoJKhT7r09qERBnWZaFsqu9WMFCpz6I
BHIA/hngy32IgbmLyBN00PmkPohPXUrehKADIQXJZu0m/sL3K/+B0J7qNy9t8/2KOh0byG9bpVTk
kaYpMz1kP7WWi3gUuoUYclfiNLOUxF5qZh3N4zY1eVG4sAmbCIGu4xwh+ss9c4RFkXrO3fRe8btE
X+rU4TO/NZR9Z4Zwu3viIFuIeJpb7mPPdNdVzm2cZabNVhT5M1UZG3XpLonYgQQ/mALRg7fvtcY8
9PCVjqRKgCAKrXIz1I5LVoVH1iH0Ix+cWyZNZCkFcOTIUdd9oJKT40PvJzM2XKdxvyqrnN2p6gL1
G0N9EUX5UiPucSP8Qj13m1DL8991tLQ3Ueb/3Gkmpa/NO5wHF8WmYVH9vT+HmcOWCcq92Pk+cjNp
Wp8mKvcqD+FbWFl6B2EfCnTZEMuhkJs7cuzzHGzVnAoNW4Q3hXlGEe+RUsWiGzpkrqs5PC1k+xiM
FNRfJFLswrqLVpRdzyncxTGKiY7A1fKWu7QbIsIwXTQYfaeG6yTGTyewtCywF87jGANYhvhzjS8d
10RERJjfooxEYgp7xh9gSSCBHtHs/BkPH6XZQOjcFHb0FhffRwmpYS7TXLaXvGSKCSTjjYTwjBgX
lKRtl11h5GjiDIh/YeXu6Lp7TTecMgx5sJzSPdmK2bzWrXpFecAt1MX7uuyN+Tg4G9aN8N6qDWVd
GoATw+xzUsQYwYPskjsmajk12ExlUZW0zwOhj0MSyIeASdasDVR96ZZKPy8sy7uLTXQ5wALPNWvo
XafQzsKXHSwttei21P/rEgTWIZUODjDTt7F4J8PMHqR7qH38WLlLuoA02YYKpFh0qxMxt3uyaFRi
MHYGozlaD0+2CtIh9BtCG9v+JnkJPyTJc5RFTwx4k1HD4oc9fGG3YX+QogO11Kmf89b3t41m3hrg
XEvspcSq4Hqd5URQraWdZNjOVMwfQEd36MTQkQlCbLZme0K9bh0lpsGxJ+QRq+48qV37ofNHCGgE
4ZZOXa9ddOu7YRw+RVnYHfrI2OimGmCRtr5nBPmuaHuUy8SWAJ5zVFlCw2FtB1i8WgDnjELDjZHI
4DnOhjvB4Bz5TnuxaX/KzqCQr5vLGzPHg1NDUxsrdTkRXuM8eBRMJ+4D/Cdzx6fwSNMKqINV098o
CfrNkldpSf+itN6rp+resjPjdNkGiUtsWE0xaya0QfxrXLhEr7DWhISynGoasEx9HOepK4jYQKBX
Rp299wJkYhSqzTyGOLXUkhY6zTBUj/DUJ8grbjyPkHcUs04arM086E+Kac2NNDRpROHis7itt5qL
Y6y2FW3pFCe9HDNaNSYqnSAzEEU21DMa18ZwCdkK9MzhUUq6Rek3xY87vMrUZZ163Kkuv9JK75Wk
MbnPx/yb6/MOduFnnzsnP7GS6bDsRxeDx6S6luqwcxsLloj8qvBofPKMLwStXdw41A8j3Jm5wU56
XQQi2ndZe1QaMsHLocSK6q99iP/nmt5LRFAKywcuTdf6HoKfAvUBYl8qgTZ34zbfpj4jCkD32Aqj
YGWNkX8/ICITBhbYCtr0RvrJzZPRjAXDPbVClMimO1J6osreerp3g/vIXA26uiLa7ug3mrrwcsOZ
q1xVvEhN+Oib3GFZuCN6gral91DpIXdF09jf6oM5tgGhH1KdFRjL5wJBwp3M0Ihb5IAl9EjnVvnK
oF45Jqa8yaQu7yZZQtqMXyFfdDvED3Jpxka+jsPqKVS3SVLanxkYPkNwW8jcDO6gLuCjIkcIyoIb
Y00iaLOzyduRfCCs2HSOkDxcjyUNgLhJGD9Vw1pVuFpqSo9sIi/NsWZEh7xUrhXb4bXZ2VA5EgnZ
zc1fUkqKWUzjONW04oyYRG5bJz6keegxeiD4Uh+zB7UPvJUFsbFVxucAm9QSiDhZHTTrt5j9wCu0
zxXZHk0q124mbXJNZpVfz6Juzim1DiFC6EF6x8jt5b3hrjLPwatZtw2K4QqgVYfKqpI121DAwAib
Nn5t+4+NZgBQSNJPlYj6g6LF3rUU4ruv9sPMGYeYbTRH0maNcZ8UWDFTq3OvjRuj6/dYkSKyRhdZ
oIJ+xB4Hi4UYvCqBT+SVn3sqNEKE/GpTNU1/SFv3kRiFkOcN616vibspqKEXqbMoe4nEMDOHR//Q
qy3VNURb8gTUU5i78TMBF9geI39FIpEyS3tzKyURu21NE9+DclAK0gCkdI7KeGQ2AUdo2iVm7IxX
ek2YW1RVgPE1J8zXIGvseaePxLoqDyMOchy9oty6rE73ZHbUOSE/WuqYE7n3nNUVp0zP2lWahnjz
I/lIc4zQynRKIIjdZy+18ks6gsGK6qhbWl2Ho13vDYSHWstojyxhhcXJGGPeELr8Pg5AfbIOAlzm
Yf1X2A0xEweZO6UrsWdYBNjSlrkV99wk+r3PeHhuQUqcuTqQMNoN5hLbAPqmLHkkgCM5GBKUc6Vs
3LxsFuRDoiFvxoLdYtGfpYOoRBB9BaHRPBCy+MmtNDHzFLxkoJXMdd8UbOPjKS4KljzgZNYUC+N/
Tw7Drldt404nFm0WMyPRy859KuXw1CZhtelTbFa6W35RSspsn3wuKGeptVT9OF1kpeptsJbTHJs2
F47o5Lch0vFBw/zdxzn20aana1SK7BUnOXZ3xTQOZWDf19jX7hyp4cKuC4aljXNo27q6pw4nA8l1
ScH2zFVSVMGecM5y4WtVvlMIQbF7IIwB+xdjWJoqQYtWHijJLDMCyahOXcJrtLbwUdhdGvVCuEq7
DpmIrfq4mJPZh3O6xiTfVlG0rCMc0VYHvC3oc3b/gv6NhnuaebKyM/u+2IetTh7m2HY71mGVPMmV
aw82+/G2W1g5HGnNte4QSJXzNo9CdMhBvR3QM+31NqG/XX0rdWN4Dv2pANMhmw3KsYeqDd65OcG0
AaOixe6yat1TVBo0+sYiX/eZQZZdTctLp5fKy19nmIbrehEPLIs+KF4E+Gm/bNMcIarUq4mbASrC
SL1VajBZGhIaDrOyVMzl2ydGZUCAmjWRlswvia91h8hzSYbk5lqMemQegrElqIso0YMgvC8ltgQ5
OPi/ABiM11jxsX+LRrUkAorKUYn9UFa8GQn4Gt3vdu28BpiVt9IRz21mfSuKiO2uUJeZF9ULUqu+
xooXsiVJwScq7ZnoB1yKZM4HgQ58fZrMetV4UI32hGKBjYqov+iKiwJxrwzc3yCwvwtTezZcoL+G
bsHq6aO1NtnEPUF7vQuWok2fGnw/G7w9LNPwPQAUXWDg9ivPMUnOzYJny9pPzbA+MIK1DU+TXcpr
nxFWAYPwq2M3n00JSBO6gBX27qLIU58izlyNXejPqlE+9DyyS2lnIcOQZ+kUMe4ZWKADNiG/7Ott
4voeivRsUQ1NOvfgM4my8oATyaOiOz1QvVXWMDN2HtuOYUzVG1dIvzNsxN6qq4dnUCzWKgz6rWMC
HEtMTNx+m9/UdLg1WoSZRHsxl62GFi9Qk4d26PxFwVgYSozYpNUVsDL02RiUX2hKY16Z3/TEzOYy
rpJlpIGoaGBh9VyMHPUPIBGcwHmhZzMy6E9DC8+zK+uCwjg2EUpJAmwihctSjnM87WIe+Nl9q5bk
NQ7Nf3N3JtuNKlu3fpX7AuxBXXQlVLq201l1GFltaggICIqnv1/gPOl9zj1/4+/eDgNhS7YkCCLW
mvObB4s8usQxrDgUhPgupG6AGcr6vKS13N12M/hrAH1Aoqa0j5uKvKLaj1sJ4KUyXRlPeXtPEBp9
QXUMbLCd/Ty8jIJmIVBedSGyMSf7y6WpKy2Z7typekwHVR3VOp8tf2HeqwCJ+ql3yDzBYmeQ58Uu
uckmGD6URzQWGcMsg7VrWkh3hx+eYLQ5ia3cMg4s+lpQjcxlgZoVUU5e8frQlffgi7+MpfkVzH14
BCfo7wFrA8FpHoygP40JuX90/tOYlRoOc0lcpoS5GroWQZL5L1a8ZxIAh0Pv4rJXvfuRG8Mjc1Gc
6D4abRywRYrwjnnnFLtG8BTibTjZ0j2Cde6ItuyeqwY+i9M03aEMsyMz9B3t0kvdYm4bMQdRsT+D
f8NdxhLDacsTw+Yn2E3gljVuyaHDPqSGhaXGfjEzRotapyGuQXvjQhTa1075wqoCw5BsDwE6mT3/
6KlJsXVDwEfoKsiFkw5aZJkiKRqDGmMzzCrv1zR73DMcMzjKpTgtc/AhB5SGqCjjRlCACKozJ/bT
9Na0nO7oDDQoVahI8KmTp1qU93k4PQsmwSeH8YY1ZfRDGQyVqqdMT9sHbgDqldD4MWtup/JenAnS
hTklr1Pv/HQEdEhnpHBek+PZgwWKO9zFUXlIkI2SNtQyc2y5/cjBhxE+fneax7XC/zdFhheXwSE1
fFhBRK2WntPGtcLu0rbfKwOoG8QbeS7tn6WasP60yttVK1kyRnewlkbetjRqp8H6omyv3/sD1jIm
gnuyk89gr1tk7QIjcTVnn9bT0Mn7MPHUPpmiFC6XfLJtXtNI4Arwj1xAHrRAWH1kWQpdNy+3EuDp
iv6+9nFdhMFTozIZ+yCXNOsEnPMXr8fcD7B4fljUOSlsi8xCQrkLpdngAZ8xp27I51/e2yqtDz0O
Y0Ka6JG6tXvFton7yvqef21nKGDuPH+r8oxbPSKdOrS5u4xOtPP2zSCZ53t1sTex0iC0Dlhxpc+u
jy1fILzbJQsmdpn6t0XP3bW2POJ8g0+OBW+lO6m0t842aPbAV996tAk2YMmoZHoyXPUtzAYbHqcE
a0snJ/Av750TWN7bvB9XWKAIGoyxvLpTdiaNAzyt+NtKGZ6RujHJjVgOe+F+gPSYcpeDUpDty8h/
NIYFUWwF8pvy9Dnw13QP8el5IoAcrZm6pQQ6vZAGR3xHDinBjqgSAT/vD17YQIgCNn6wzOrsWFYJ
8BUTdhK5X6l4mtc+cUgjt8MkztQI8ScNA0pYs3kcjcaIqyUpwYsFyxFepH2a2+6Xh8/wzvfbW8Uw
DHeGiXYcBUdT9T5O9NY/hAQV3fM6Bc4J9qq5Ke4zjLXOkq2EbPzruBygohnrYjHqtDkrKjPcWTbX
xfZw27Ao0c18nzsuXADsuQiedrNUw0lVXXYvYASgzWnVcu2S6TLoY5obAB1iyH5mJHecW0Lk8F8a
4AGleQ26jMwDvfH+7EEvIMchRak0p+GrM/mf3cpRZ2wiFJ0qOUWXLDVu6fnwMJi621Joom+5F5FF
nwAvG4mElfhaHVsxChAvFZRPGMAsE4m8bQKojbButFbE/MqqeEZiu07HSMCU9fkKrfSQ1+KnhPdO
jG8x7GWinsIJ5h/rn6AFoyXg9bSabQB7zSJak/u36QdX3pJCHzN65QLwSN7BezpmaijiiuYhA2ft
xoFv/PSQWq5uJsnyoz7mcZspPVQPRfow4hQ+uW125GUfKMqk+3xlNRdZUbXb0aUtj3mByLJXywfZ
Od+WXPqgq4q/EY9VSJ47LiBdY8wcZv9dRugfVeo9JVEK6X3QX6S7Zs+hpW6l7WSPIxgyK8/uJhee
TE5F1JG+utUjJQZihzt3yrSWSFsseJNHQUSaF/S6btyusoY5GYU3xE8M2LA74hnH5kGu+Xov0qo9
cZOaTzlBobukyI1nb7Qwwk12zCLavkhz9m6qev25AFF5oXtxB1YnuwVEYSCHIPRsXpLowR93jSf7
J7MMonPP1GK31lbwYnncTLCqqNjIyvoGyNeD9Dxu1mk1nYt6qc9lucBomgZUQ1g6dovgEs06TLe5
VcChBH9ohC4j9IovTmb5ieyS9tGkVIYct90TDiRvkwKquj19gplJdIlverdYol78rnsgHq68bXst
HAr8u0nk2TG0+Zeb1A5P3Denk989NqYMQMVByveyZ5KRu8OU5OknJev7UFjZ91YcB8J7drmfB7Ho
PCc27EEduFq+ABavzuROaDsxKarBUvXQhF6BuTK8E55+p3P/Sgtq0sx9IB3z/qUqLpXttjde1v7A
jyEfXFJ2zitKYEqB3F1tb/4aqeDjatuYvXoLo9yaZSdR2+owz+m1nZwrE9XyhJ8d5Fjk+jdz0xwD
FrelG6V3OL/t1Qm4Gqf0QEsSFZvwsQhLK9nTEZxIqOiXZ8H0fkjH7qZNW2TjtYmHuMJ+GJTGbdg1
L9FSHiOE5sfQ5/6PzKu+bWvqJylRN8McpZ96gPxGaONBacNndHT9LYKLV6vyrBtrBsboU6O7itV4
NZesfbYc58JyO4zbznL32+LTbrv0Mij/jkpR+jhKArnrJmGgdtLuVFM/vBOmMu8qt7DuAJu1O/qx
KPqkuRKAqw9uvzM1nroLX0j3xuLty6fMNbOXaSolcEWf+vvCFGAP92K3NPXwpCIQgdwKKyJC8MDE
Y+t6t8DXnUPtE8IX1W6jdmqmE+CME9WRJj0FEGeEAcC5oIyxEnLZNgDwOpY/52nyP0SJE527vl7i
AMEnRLP1JKYu2oU2PXD+S/pa9mSSqsfyuUrsfeaV0F1k9kwEzmdz/lyQRR87kPP2gDlupWkqvgNi
q7EwGWC1kyx2iP3LGbBM1qGHHntyztXIf8sgZ9cItRJmdmFOkg954HWb/cwduKDBEmN+uaOdj7k2
95pj7Ubx2MMyGXGOzkul0xOzH46fEYtsGIuOftmPmR+dQ6mFZPboX8z0o1Djct02XEfPq1v8cI2Q
kTScyZwzKbWsITX6cerFddsjeIUavijwQDbUDXbFkLY3Jov+OCLzgwsW7hEVbj6VKqSkmcFuuKrK
2DMbuwKVym+U0k051v3okD1ggSTuWjtvUha9oBn8tWoKFhjUT0KHCAWuDZOh2UyN+Rhl1qV2MqjI
UVVdZM8ixF78l2Xyf8g0wDzpb+Or9WHqZu+kIEhM/UI4MMP1Yfbmh7xIqUkpwsMlH7OjCkC7qJ5Q
0/axdCZW/yMqSEcyx3NwVmXjr5rgl0vgyhtjBWTqM1WP/dq7lCXV6C5t//b60rhh9D9ThRM7ZyRv
pAxPJB6q3eI7aLVxyVxDEb2KNcif8iDZhV76a3Q7/9ou/MezZxQHNTA6siTbmeQ83FlwZHaiBo5R
YOpGsA6mu24T58wqNq3wZXaMnDuRJ0A7uhnNK/JmCk0lZrCaySGliJ0JxMhRhn0zVcbL3Ju6ArIL
jNQ/RAHFfZACKX2y6MEsKVBFVf9VsZa8FDmFdatiiEJnSdOMAFpAM+MMpGKVJpjKqubzBqu6TGWH
qIUy2GJDMYd16C74+x0LJMUsT1T5T6nvPgtaWjDmkS4bJCno5EdvyKPDWCDULVw/O9UGfQxPkOPD
nMQEULi3AuTFieF8yfEmnqCC3g1uX180xoHmbXLKRHWipRDus5oIbHv+QWnOYLVGSc9nGkp9EaIQ
sJG1+2lSJKqrgBJup0s+s2ZWim9BaWf32fy0Zot7Xkvz0UrFcEI5I2kTh/d5TXBVa2dJPBrjzmin
cd+2PW1sqzgIjNYHiiFqR3Yjkbom2cX+yHsLEUiiwN41wv+F02s8ktv8RNRNxMKn2BOiinfO64+g
jjjRMQF4yRfSs6dDZ0UkNNUKPxVRGLuWcWm/CnJ65iAG1IeVwYVS5JQ2IR+ifVJlkhwt8V1SDD9j
BDy3GUlYtY8YXFUxQWQ/e9/45aVOdVAJlG8mfl9z9Dy4RJlcuxWttC5gHZRnwdXsBEEWVHkzq34x
7TA9wOD/MtX+GhdKu5x7qgSTRNdQMuyf+oY+zVAH58okeqpxPiZp+iXqSVoXzgK6CsUqgbG5FbcR
eFCC05sMLHJVJjRTnQQEXkfQWIPDmdw0mhOOfR8sxcchc+h4lP1z0Y8/1nngVPx7IuYJeEAEbHYS
N0kjAkaKY6iF5GRSrObntc8p4eddx8uTCicAEq6RymHr+XGQgu9nAU9eB8R4XeKgIx1PxP8UfVeD
nUuZpud7vzBPdIS541U6Rsdabi1KFEdkZK/ERoAdlWB+/V7EOTOrHUYMuiqiI9m49ru4rPynFTPG
Yiqf8SC0ry1ZQouPzTqyHTBfUk5g0FwGC0ef3sbfXrGYcd931cFfXO9EcZqSB5QCN4F15iw6Ubn7
iUSMyyOUP81E2vE8oCodCiJvAS4cS4si0MR6PAqYgK+KQoYZHlG3vhp1+xSt4SkiM/csh8m8dkJ1
hy2EXpk3hZ5IUvzCWpDn9EipatOImwFmphZEcZbwNwT4OGjnYO1h4XaigjmpH0FYtqoiZlj1CD/p
3KuXA3pzu/VLkA7DKxGB3oOfqYdRAySgcp0jbyo/VPuQxmqf9P7tVDEmJIYoTsjZi+NkMonHoodj
jrmdTZ7WcawvCC3FrexOTeS9NiGBCxVJ5+ESnLGIBQ+CaOWIOv1xhWRwNCsWFrXN8smS1UO+qpsa
NsFLTcsQasnwYU2NhGiYJgQWRhwjV/3kkIGGVBtoW8BESdSko5cUQKnfszqqhc252B1a6dPO17pf
+gacf6P1Cil9Pkhoqw05AIZy0xdvzX+NBkJiFs2NNrTee2M4nRaI8AdQXT+aVbHEKKQ8O0b4DckW
4DbhmB+J00rI/IC3QFz2WUCDGEuywmpnfmyYcF0zSA+uG31qdbMjsdOvztx+qqee6KkAaiqz0h82
QR8HIkUUKMOaltG6ytNQBM0BxTZsFN96JCLBPDVBPcfMAIdzLoi4VIcqK/NjE7lYo1N3XzciIsCw
Ic49b01awXSJSG/oP3gpvoxg/AFNqDwNiXXntX546+TqXKImufShQOftYOTNWudkW9V0cDzu0PSQ
QlTuImA2IVJE/aw18L1U+2ZMnf1khhAK+9HCtex8px897GkPPoWMxScnJCFx8cnlMGWP/rABV1D4
y31dGREJSsAreqqXuUfCkprdp9SqT77DIrTGh0UlPvZyRrfRZfKzJDWzLbcj5DjqQIku1mnMo+ex
1zDSFJdNOof+AWHqXnb1HUL69LQsOAaCDhsBmUVgzEfakvTDrQwcY5Ry08W8ERyd3P6SKL65DHFE
Zc8CnUF5MRk59yEo15iCbukN1WVVnO2AFqAYUIVkDk1FMJaFPCedkV2dQ1txO6efWcxd9lGMHZR1
piItnZu9iS6VROiSekGgFm41vnPxmhRItdnjlF2RR0Xggm6irLgpg+HSqP5zH9TNSeneoGtO4d5L
ir+XfCFCbHK+z8TWn8dwxeC4sEInxiMecNZ2aVfd9nCCd+EMgS+A+nsxjNJ4SbpTWHpxn8Nepxxd
P0Bh7/fNr8AgQGkWLgGCgI6RqLg7EsVOpe/ZZ9EeG76lB4PUasvpuXmjntmDycEDEuR0zyaKrVNE
9prYDVJiPfdJ5mmzgWmhBEZrGgP6CgutWcfyWvrJ2WnD8VJg9wkMlkWpTUscn9+8pzbOAgEc+jEn
b61PA/dg9wTHhRSMHxFRfTBRpe3a3L6vJtc4hgMzuAJSxIlkjYP/GYIPse7MVW5d+uvGXHxhlR1y
d43MY9J7f5PrRP5oiGTQys/kIaV0QHJ92wCpL6Lpyg2UcPXh5LIsffAk7CLDkrd23/f7yk+R0I7i
Vvn9neoS4kbb5cZVbXXfrVBX5WoFVA4wfg9oyeFDzwBx1EzCVCozbl4L3FjVvQYLl0poVK/CHMUx
Sybq5XgIV5nZcYsuI/YIxLsf+eTQ0wxXN+BPCwkcfY3CNU6WlKZaPpLYJ84pqB0nAjbud4a1pyDR
03pg7Vr0Ja5GF55plCK70qp5KOV0UBZgMQXwQ4BZAcxjz2TSCfvpEI7dLaqFATrJ+mj4jTw4rML2
ti0QNgSDZlK79X0vrOWkFtI7epsYmKEgqZ08zASP5Mdi70sgvEFrgDcmceUYzChIMkWQwdg5R9ul
7L7M2mMHKeQIpv85RSr4Ukf2TdnzuXVWAWHFjPZiHkktVJ9yPj5yrL11JyCpFGl0M83Rq7cW360R
VCE6AW69xT832zH17z/YjhmV2XFHwAQZmqVxcAXNaDm0pJ3b7bWA/oIvWO9uB7dNF4TFXkoycMa+
ARCLRDPpZH8t7AIw/2oNAE/14/eDgWH2107bm5lps7v9pkw4z7KBJnsdBKy/J0aLXVL2C917nl03
K+lA3CZLs+V/2P5ytv07265ZN/UF7wE3EOJI3zcdhO7qHweDhXlo7hc/wLd01463d10987kHY3N0
vdY7GbY8bT97/wWzw0c32CLcS1oyb/+tla4SGKh+i9sm03vBqG5Vl4NvljBta3tmoz/2icu/Ihbh
HKxJS1aq+dKVTn309KOoRLvn+5RC9aPt0BSClZap++LWBDaWXgrHjWTbS06FdaAIv9anFmr1WSW0
Wbs6/eav3s/t6aX+ZkgR6k9W80G6DtWTmckxEa7BftNQ/n/rvCFeHL32/+y8eeGyzv5P/K1sh2//
Zr55e+Jv803k/+XiodG2BcfzXOwBf0CVlun+BREgRPpM8Bp9U4Sb/zLfeH8hNTVDADnoTenCoNL+
h/km9Gw/8J3IQsLNs/5X5pvg3/0uHrJWVOAmWnCfhZiJ1PbfpY+RKZsh4bZ6UxisH0SWiAMTRsK7
8KgSLFxeqCvRNJHyM5bUZW8uybWY5ee1Nh6pygco6sxlX0z9zlUgwmxFlRFpDMNR5cKITqfHdIxZ
WDO2uuKa9CFJGibgIVSIsQEz4Nhm6SGzCuKQIm/ZjRQw6f0+Sx/UM/OxlMRKgksalpXNqevCR0vT
V00oSxentyCHI/NDBPDF7IMXoJuv5GPdMw7A6yPKqHLB8NbcRBqo28mMQaK59UoLnkYW3JWat2La
5TPtyO9OQSdjBZWMVLMz5TM6RHi2XR4cxJjRjvdaInaqAzMW79YiMUEClQ5rfLLKaP7OqupkujOO
hmMj1GGV4+M4I6+zK5qic0j1tv17yvjlvMq5f7vu6zgxhx7Lj0aghbUO79lLkONNkuBssmPKkcy5
KLV/rJYLpQoPb9nZz12Fw8/3XliJMKUV2mk/RnHYG18HT30QXfNtiJXCHUSf8GIhw9nbToIDtF0P
xty/Uq7Hkj0B/6eI742KW0rOAJz6d0YQDDtr/mgW6k6hbdkZWIe9mrdb8ilI0iAArKlH8lTbvbCJ
UKAIfC7Ni1+I54HYpXAliN4ay9u18OZ9OCXVzrDzbyDt1c5YcmJlwhK+/GOZeg+k+b24Y3r0dSG5
HPGgjnnexxMhhzZlKVrujF0FsLWkJHA49+bvfV3eGhlos66q8iN0qyp/Fv4P5GxUo6vpOvAhLKKd
n5eZhPVFlYfoe1jmN4bozb0Ykw/evD7CadvbzM9PU64uHq4cZm1dcLHcEloLTaneAjmaVdnr6Ezh
OeuHuxJZz40I1Ic2hGyYVePZWr3yqAKM5p6UR8mXSRkSGdNSWJ/qaqYJ62BgTZGa+fAWjjTphDs/
yYz8CqRt9w4VM8iIoJAz1XyuQ/G5zNDrN+ZHNyg/iVJU9LtctcMu8bFsmh+LgnqHWb4ujyHT/13n
rvbO8gNCg+ejGNqXdvKf1zq8tJmbU+2crn1qxtKvRyKRkkffIwaruaculVP99J7pRM/QBc/eGgG0
ZgVBRWtFTIqKd9YQy8EBfvlnI/2crkfDW6xD+tHwZlmGV9PymRA8iJ5k8IXDr7Hknl8y48MpThD7
0tWvQvAV2cqnMp7urdX90umAkSFTuGqDrIlFBZBCOU/VoIBwmgaIV6KZOtRAcbOoOOoBj3oDQWfw
MsjkJCAdxM36tvd+zMCcziqlqsIGEhWb0S3btz3WltwTGYzRuoWff/+QhEbOnpqKBp27P/vGKry4
HnsKudvP/vFyNStfV5hw2eAcXGfa0GdOzLdHZc/HRHuzWGLH1pjcOSGEi/54QPtmiPYuMO5rOOY/
0LIQojZi0EWzSXQsomfCW2m65wmcuELT5CPsuFehG7YpJZq3vckRjyymyGD6c2j7jaK37/M5D47v
vw8r//czF+4l8epRoqRU015tXVQWDjW6NUD2lNv0K7djpv7B9ivbpkkT75JSC9RPen/m9ls54Axm
bi35HGDUrtuxt1cattfbDqi8eE4jBaSh5+z2VPsiR7KoyiZ3P0y1gZuNYj6AW7SMQWVLhpvQ+TK1
r8k6Wruoy8NT1wbdo6Xh4zSw3BtyhU9jNyChVe0HmnL93Whn9tm3mntfT3fGgfJsT7z4BUpbA9ab
/Nz12wyJKyfCxV6RzZO7cnRq7fruivu1TsgBXdSHmgbxoVHoFZJgNYgtrkLWq3Z3ttP2Veo4d/yk
4ADFiCxNBIcqp02TDSj8yBUh1iJE7XlN1s80dokXML6sDkKs1ejX0zwXw31L3aik7UzDRn7rpBWc
DTgR53ppv7szmvqBTu85Y8HzmkfJvvaD8kyiso9WJqwvRph+6ZbxV5ON8tnXjGhbwUsi3S8wsEOv
zZhf17aBmjMb2DMGXfMsD/WSPdcFMlZD+kz8M79AHmV+VgNQ/DLtQvCq3HClNcbZz1HMPQDcp56z
6zjBCNy1SyevVkP46tKMHQ3GoYwpf3MZC0qpaZ1eXNbWJ99OCA3hEis8Lqyslx10If04VPvCUdFl
nkKzPm/xuNuGIuSDUsRLMptA2JibQbkb0DmQneXqBBMFsMCVkqswCJR1qYqrP0c6xSJ0mus65n7s
zbR+e3tur9smEZybRaRPxvfHizDtkwC0hnDQXvf2TP9k28BsCZUgB4/JtU/tj1VHtvMNo7kIPXMn
E6y79n/2tmPvD4NVfDQaImrNgNdACyTIj+XuTutrOuTMFSDq0GTIDcvebz91Bd3V3IaIWVOKwsSO
Fl80S36pxqq7bhsPfzVpz/oxKBXBXN775PsqPCz52F09ZgW2q1C1dyniIL0hn4sv5s9DED2o2dJA
7WtwSyxjjFFe33YzC9H99tiYXHUoSvHD3RYZPvERBZ8nZyQfQ5U00F6rJVjO04qmQ69I2mVC51oo
ujr6e11rPTjSWWPsFLV/6vzouH3LLGtjPmFxVsvaXN+/5dHomqvUm21v+0G1lL+8xaRUS34NTVbr
92Y7Ed4fbntrN4LyEDO1CP29Y3T5vcn1w+2YqANmLxQ80yOl4dftu3etNf99GljMG5CRG/IzAYso
dQNTXMz8u6TjwEI3IQA7bQjq2z5H/ZGtejMETnkY6ZFy5f7r2PZ5p4W0Tt5MFUWvLt83hslH/P5w
29uOrf6Xri0GrIUT0WTbZ7qdbtseueQ+acBhuN/Ot/fN+zn4fiKCBbuYXFgnZZhaGF+FD2XTUpbf
Vn56g1WX78VQNAa3g6htBONT92vSy+y37+7tGt0WuttuDonpbJeYv/58cUFqULP5b9+hM0bM4IOR
KFS+NLVds29X7tu+V4gfgW5Jbl/M+1e0fW3/cSxoIrXvgHTv369WPxft1d++u+1q3n5iG1lyAL70
0arMf128veQT2B5LtO7cfVRAf4pZCEYUkqm3S2a7lDLH/n19vR+zUoqi0iZVMW17MOtUdMdm7wUS
ZLA10X/uDYYD/bO3X9DH2hQCv/LGICaGS15NI5PX4M/efxwz+g5vOXP3HZDPVd8bh/wYVOhTQWr3
N1GOcHobOBQrnW0POQbd4aj/un2Flh5Qtm9we1i7CWPa9ljkjY8P3Hi7BLdLspVZZh6wozFSemV4
GEuVnnsrZDh9G2fvI01B2vYdP3Do5BSUY/Ul6SOk3lHKzw7bxemTRvP7ScKxnpD4ALPWX3QDSg0j
pb5at00Scs/H60vtohyRBaHJa8iGdHn29k3/4zFAc3CFlcnEs5kprrx9w/prFnrgNreDtRoMsrdp
MPwZnj3tSNsebnvbZhu3t2NJi7a46aLz+3BZJSsR49vI+bbL639pojTD4Ih6E6lqTeYbb8ZfSoKN
w+0tzM6s39j2Mzvt18P2G7PF/Oi87W4/Yh72+7nbw9Q2ibCEE/pdCZFl35OhrE+pfksKw/F123vf
/LdjjWEwir7/Dvw5Ppr/9hIza5UD2Qt/by9Tbc9LUhPkkJOf/vG0//bc/zhWZnTNV+lwOur/dfup
WQXfggm8zfaoxUHoy1aQ2zr8tCZ9O2rA1FxdxCtvGyW5O70fmwp9sdmmcTSpRJ7mqbqpjbFGQKq/
i+1p6ZKzuz1le/J28D9eZnv4j+dEC/Xbwrlt9JvPeueTldmkF+m//fZyb7+rBEQFOivmDWaZ8rT9
fNv4+v99+6mi8WrWnCiGKxgmpJZPCMs0V+5uHUp4XyxUqVsMRMoqyYrSPsk8A8VMme+06msUJrm4
ztvNXTgFow6EHnD+L62eG7wX8tLM559Jk/pzb7reIdFXxJINyTEUE6FgaQtgzSafts6T5nYxkn7H
INNc6cn+3mwPwcEz8m4HSYO0GC5IH6T/SY1022zD9rYrBodTKFyGJ+h+8M2c8WeNTvWwlSdNPX5s
VbvtobvdEYrmNQzQKC8s8GJXjzzKTGlmMFvd3st26L08mRaWDymsOg2RN2Mm05OBrRIJTqU8QNzO
iK3gFpjquQVtuUjHrbOLHx8O99ws+yzMGfsyPUtZ9E1025NDnV1HTkQ9gHqV+cUDZQZXzWMg1ptt
z/JoKuVyPA966J31r257ve+SZ5Ss51EPzrke2svJ5hS09Ii9PZ7ciqISpFV38Mz2nOvpVKCnU0iY
XEbJ5POg1om6pZ4srnq4edszvfSqFbu1g/RnK7uCvv5dgO14Yzg+xrui85DZ2jokiwtIv/Ft44+k
qDUJ7RChJxUkBfG+TT2haFnLE4KSGStK3qRGuM0ybsqMY0YF8LRWU2oePH01Lkb62HktLohtKLXq
hnptw3ga6d1ksDktXNLlcB5eVs+rryb1rGW/7Y5Af66NbS7IXArcncy5J30v3/b4jrgvvB800SXH
Y9+hb9Rv4n1Th0VwWmUA0Oxfx7eK8ZAScTpIWt4Cw9oRF9LT9mpKTym2vfdNqk9SWPOfxjoND9sL
Vdu9a9sFC8AH72Jncnrl0TpgMXaTqHQ8ZyTxeXoOvm0wHXGqecixigo3RmnwBW8/MFpiMcOh+/ZW
89dnWxjV4+8egNe47GaDM/LlOt9sZd80dbowGdAn37YhngUWb92kf1Ps6xAd2yYvjWh0JSP40olm
vkbpNF9NEKIs9v88JkBwOpcijN/t2292bqsjLvjN1J3T2z+EXvMDY4C6knimriDryHHSD/+fY0VP
5XxC7T/dKrtpHzoawfdj0qO+BApXmRSKcPrAaUmOa42PYPCNFxWuxTU3k+CY2b6/D6O2QcdJ9i+Q
P029X/NDb4bro1U/LyZGQjdCay26FyHX8KaY2w+rmyRniXZ1Nzj+F9tastupy/Z9u8JsHq32tqLd
nYR3TLcLYmRMB6c+LOKC7A3SiQ4E3g6HHE1hFTqPEdXcj2HulpdSYZuWKnimxaqrMHTElRlcJ6y7
u7lQyblPVkx8NBVw9MLMn2hkODQe8c1paY93zHE1Yhs17saA5ccii+7sB0SjGpNDDvgsif6S1X2T
ICmh29Cc3IUz2u/88TKM4zlKoX2nnQchMFhvi3w0KAUvnxAe0AMPpgUH6ORg15zbI0JH64JG8IHK
VnfTFw55h3pvLLtf0qnV0eskcQvZNsmtnX1pzODZqHOiB9JxyiNJTI0HwbbRKjcjIUEbPEd+X1U1
hU9W40eERjjJ0dg6bnsuSCk8N31/v6qAoDI5fXDGPCSXg7QkKAzFzm3M6YQ4t34gA22f2b0ug6Qy
9goMPH0wHxcnHW/tUBNhxahix0U0Idqc/GWtSCbSBikq6ekZtRkXiROlwidPGB+qyBlOYYDsZaCQ
WjtEOeaYMyIbsdOSncaKzEXS3OQuGbI6dubo4CbqZ2vtkFta+5BovLhLnA8e8aJ3iUC+73rL62za
2aErQPDOY+hd8TuHh2Icv7a6lzY2wBB6KutLYX73JUXcRv0kEdmiaWhS4Y/O65yve8cf7xr4T8Ae
dSKSY1IJrornzrf6k9Npnqp0MDQhbniiz7nrJ2RAq9nYMTRqWvvcKfYlSAk1pLbGd9K8b1Ma7Yt3
8gz74Bo2DE4vxd1vLs6xrNv1Nl3Scecz9T86pEFcxGov+3pOd5jFfpKMOADBdkpdkDaKX2jbM+Jg
qHGaVqOj8lDHB3V75zhGQamJP0xPl6iKxcruwZoszGUDj2J0G8bDSDMDI/yvwdPzTQcXUckCc0e6
cTyWED56O+VuPuBNojGO/HsYzinhtTAzothpKztOcuvgdBIGBifovpHhQ2LWNxFBD3gch7NZiRq5
Y/ddwIHYtxi74v+vm26Ws3XB/uem2/nb9C3P/9lu+/2U3+02y3M17I6OluPC83jvtfnmX7bru7o3
B2vcdICo/O612fZfJJMGdkTcgOv6hMn96bVZ4V8RlLvQtLFXgbqNrP9dr02zld4pI24UgrJxEXHb
0K8gyoSaMvMPUovpRxUtEm0QE4VxrhaaCkbVLgASLMiwpfGp0ipsokA0pMV9DVfdnY765VrWAr6r
ReKSxPZHQWc6uLlpkWvqQlw063goaeCZJipQH6PuCadcsp8HEEFiGC7TyPyw6bz0eQqN5tYp5Ydc
hEdzyM+BOxjXpdR5LQmYBANP1xAZgi4wadGjlRrnRJnEsUx4/KzZ/xpGxMFXtCz3VST+L3Nn1tvG
kbXhvxLMfRO9LxffAJ9IcRGpXZbt3BCypPS+7/3r5ylSzoi042TSBkIgMGJbLpLF6lNneRcG/nar
Lf1KzkSHzFpqCcoSTlMON6RgSI0Ihi4qDtjV2vVtDvB9OsiVOq9bqJBVGXAl1YA+S/MD/FDItuV9
nnZL3WQCOUiVsXZhYHe1uxwCbeBCsMQMAb4kMiUKBJw5Z6mYyrgqwZO0Qqh9COR6OibxJTrNJWog
Up+Brgwy9J6ztl60kvmlMvqPNmJnV61r3ap6kV03VWHz8MMRzMMY+1/ARyj9AxgNHP2MAl+olwQz
Pbeqj3C8f8uJ2Gdm6MTzTjMltHKj7NyvzWkOeCkENL9UnRqkuVImyy7Avbxp6ytDdy/jbtusAoxn
lMjUL9K0+y3Fde+6raVPOMzdlHQx7+Cu9KDYwG0kfjGvLBy8PfAGl01BlFEz+kRBIjNJ1Ft0WuTn
oMKgpIBGicVkkM1cmeiTD8ND3lnuFPO1ZJGJ3nosjNbfDbq/o5FoCmnpo4MsuPc8HLIMzcoWkkTv
DnI86MxRtqV5nyDVFiJWh+9UDUQJydJzeHjblaFkGBL5IImjAPPiBIwtaFsb1sEFuXZ53TjUo1Kq
WHhaMZQLG+XWSjpjVg6NdpODvXPcByUFn4q6jHthZc2tH8rNYsAG5Tzq6rmqJIiW18pVpIQZrV1j
6kgV7ea+m7ptbi3sAmKxkltIhEnZsGlQrOApw7ypLK9SKE0QwTtMsGrwqlX0bGXhkwUy7GOJIJ8z
WI8oWRt3XgbUaWh/VcksZ03JUXVcIP6lll4HSn9X6naFLmwKb8Ft1YcCNgSjXDk/Q5HCuf/xhmOi
frzjOhIABCG0D2Uk3b+xRLFBAW9Bet5bOSYSHiKB6LP2523jaZca/quQ9T8mrudeRxuI9s066CVc
GZpfK1mSZqGfdbOctANxseLZqJOCaQzC4ZoSo4OLyzjKrZc+I615YKsBzAJ+cXPXnyrC7rjMWoWR
P4SoAkYGIH7tRgnSVe2VFNTdFzdBtjjKmo9Yv9pkR/5N7kF9k33Lmw12/FiA2Grdzv+gZqmyZpeS
jaRqC7tGBDlCDgGySndj2NtHV++YVeUIk5iZ0k7DpG2YlQ1MF63scyuXmyjKkgVKI9JCtzdlJkys
kVA8z50umEL++ezLpX1jtvqFY9rxEmmCF/jsm7ZQlaVFcOuRp1zEMLinOaj/x95tN6CEZ4iCW+eV
LqHdrSGjYoNa9hgATbUAgqzupg7ZWzytWznEkjfVzqLY00HwKLjNIqsrnKWV3uC6r4yFp7ar2Lem
CmOmeZHBNS0D55OFlH46+Fh8adtNpn+Iy9S/N3QocBUgsKhEzQn18IWXendoDNrTQXBJQfY66Lu5
8jJ2cN2F1l5WSbGBaAVaK5Ku4KtCxQsGY52ZygczGa6RQs3nchl2s77LSaRKH36fZ+Nv7DOWdjwL
3Z6hX8tDoU5VH4xpluVLMAX6FZx/q+jxnfNsbpKGR3pokKHOfRmYAVWjZWYzu3UR8AcAgMxEO23w
0JvnQAshmjJxc5UMVIehG/cAR5Y7tgsZ72XTGPGCB/0FYTqVXKlBolN1fMyaw+fEA9EbY9hN6TOL
qkq+5FxNbQNfFIZ4G3oGMy+Qs3VNMFEzkMEtvmbzHofULQjMeV4O4XXX32oeWlFbaCZTCnUofcZw
XvdGtjAdK7vc/WIlmAXkdI56PhmmWiHeHrGRoB9XXcIn6mdDa/+qqb47l+sihAJgLnkIQrxA45nT
G0C7tphVJ63aLQNZc9ATcMFyl8a0VV1toQ8Q6mm9cD2F7gb5VC5sO0Ppp3yuUVP9Ew0+tDYOwoAh
y7bqIF+haUj+a6rqCHXHd4FXdZvt1m0s6S6ICtRMPAWuKw3TM8cKnBnAxtXgoOQZMvzrGczNCoui
Z6innmT5Kx4WPI2AvaxJ2g2KYx6vOGkeXZg+U4XrfdW43cvgysa9H18wI8mEkExpbBFDYHiVSOZC
KkAsxhndEOaSU4jnFY552acOM8dZPnT1qjU4yZgaIdKA4NnGcSP/3LQW3rVcWdY5vdgpX7mySX2Y
mGlZVuexSv2na8mriXnkGvVZ+8xD2R9thG2zhsBnMkag6eQmiJZ0OfbnSHfp3pb1Owa0hoyDwHYK
7PcL6m3uMpZ1LLOQFK1hp4HdtC9ohaqXeUPsR/rCnxqa0W+otWDsV9QWPQ/WRssUUHIyyqMBsl/c
PZG+qAAxz+quiudAIoIzLZGMdd7Lj03s/dpk/hdTcp0FzO8pCiHuOsZYJWtc5bw2emNdWvD1K3MA
Ip7boOUNFfI10khFOUyDLMiQf8Jly3RUkOwNpGd/CznDVyr9sk2ok+weKYHY6cnLDFTofZevt+oC
9E66KCAAhIsSHLMHhWOJHFR4CZpYnRVphAW124Yb26VMQzx3kWM8KzneXLcMaSprUnkHu6jeRLn5
oCXTLTDvjYI8Voq8+aYeLPdm98uya+rffnx5meJQ/jdbEIdWI3m2hOorysK2dYQwa3OllNyh2N7h
G+nMnAaw6dbMnDUWBOUSJc3HrIiXkjR0d43xHAxOjzPXXJHUdKr5Q/6EKutCSqLwXJKRHWvUrpz5
aqrOPeTGN1jWIsU83Ek0GC46+ikL3PFuJSPqP9tJWdFOkb07RonJ1HcQldIrECd5GZ8bttpMM6MA
um8XtCVFUZynxDLNKjDChMq5UV0EHFBg2i54G18ASynrygiH864czqtSw//lNtla9gb8R4l8eW2d
SZUu3xlbcMKVw5dmFvKjA9tpsAZl2WpDNSUTNDf05SHnVDcBg5dZuo2shWWUs5wWx/zHG68fqVaK
jddFbYPeq4wR9c7I4120SFBCKhTPte4ic6jOuwBDyzwjen6iTbC9STpnANrhuTM0+pBAoX6XvHWK
rMYmM+gH9boU3MUp/nSGdJ5XUT/v/dCk8M0e5a1srJvclaaFjnaOVGVn3Csg0m3sB5IC3D/mumuF
zGC1TV3w2ISMKV6c1jLFVW6WGk22xgcgfFBk4zoK7c9F4tG3bTwPZ2g66WZoo0Iol/cVAsH0CiKM
JXw8mXW62j/eI+Ruvj2duqVbiqLiRwhQ+iiktnHhF9DFjTtyRG7MIFSvfeW2HOT6osBtccFrfjJV
odYErfVCroeOciVgxtko+gq/CJ+Wn5EswrJGlcXoIJ1tY9JanVlhZmXY5YWOAphbWaPFOQhIVw0f
JS4Ewthc2ZnfXISVf2nlwce0lvVlWm68uNnIFpyAMoOS2dIpYhyCpbMZOwtwuV96LzYQfuiHBwt1
iaLTnBWMmPVglz4aTvFMgbd1VsjBMEc0L5mpNvwVxQ76K7q2JA0+5CXJLxGZ7qlwnFS/yCu4PTEm
CNjetfWqT3qMucOrwPW9T5Ji4Lvif2ykutj4NcS2OvQuQae6s7r39AdZgaOmhYO5hqOpnZFIEEiQ
0fTBh/gx9ZUKlspr2nahdnMdKtUUdIw0dbLAPqty45Mp5C5bap3zDibyWWF7jFfT0l3Cl1NmQYIN
dbpSEY04cx1TWkokTTeK3sJJg8A0k6BVX0JDnaqe5yMvZ27SGjMCf5DnUkWnMq9y82pIt9Ys8GUP
grX/qdZKwkbZCRGXL2rXVU92qE594QSXG1sb6UQNNLts3Wwb7aVBU66jDVj122iWxBDPlBqG1+4G
0r3khllIvknl/Apq0HWEf911kUugobwoPdfV2ZBE5ZVutKtcluCkOso0tVKFgf40NSQfuqcl0XKD
KJwU7qMWCsFWeCe3fu5dFKYHm7CXP8aVrXxoO2cVRkU5A53SU3XCR+hV2ICNEF+oJDtZB7Z1U2Uf
YjUOrnP0UFIUBmiNOojll0Qel/aU2mjrskvO4ryp163uQwqK2lcLl6sZehnuHG1dJCsAHD5o/oXn
44ibI806z0oG8LvfIoiwsOLgGX50uuo7sjgeKcpegF2NjTSfHbLteqRuyJZAqrTVvUZ/bu71SAFZ
FTjCvnPlSzbX/hPtZYLZ8VOMoxvlqGIbxq5hc1SRAkKM6zJs8jvDJDnoYieYZYz1L0o6KldcSncD
4nxnRpHo1xD07yGhGuB7S3AULVIq/ZaGuQIF5hyVmutOM4q1FujA/rc3Upzc0qBNHjD5NdVquJXV
wFv6aJfQbPDUDwAi9alvIzloN3KyACvzUAW2sZBL7u1dnNUKMAY+Eh4rb9vzTbh1e22H2xdUeu7k
SHMeXDeZp3zNV5BQkUcDuos0K8Qn7kz7HHJqNlUbG9uprSHP6M4I6qwSzcu2BLEl0XLfKhniMp6J
eKW0rXA3seaF1Nuwqm37apunLvzpHMFUM094YTe5NmoULnof+AVql2eQo+rPVjasgiAcHkwlh+Hm
ynSFOxWJmuy2SSpoKlLqfUDJJV+GPq8bQf15iLf3piN+Wh6QVYMVu3Jo6a9giqF+tiW6yZZ72yix
fInc2TCLZQ3hM9M/a+2CzoehfSxN+sse4lEbMyfPbzwdOn4vfGpr6zlO3eTOrVFgQ7PCXVsaInO4
piY0mZkMk864gY6OQe9Ys0zQgAxSprtKYQRMD2FROl115hvcXNjvrrSQgg61MLJ5X8rnUdQsEpK9
s9iKt2iIpg4+Y9AxPTmgw+6BCK0qKbkqu5C+Ris9+k3aoKYGF7DoIVlZZk2ZQdKRprjHJeqDLHv5
2hAKRtst4jrbNDDOa9Ob+chwIOLRmmdN7bjzbeKjW9uaBUcnz6tzG+GbJbJlKIq5wUcvcBlOdbI2
i2qE3mCswauKHGrYcrtp4PEBJfaZp4XPrREp9yBHEahPNffCz5Ly2mQMbuFPPAUtHj8j98iNi7xE
WkKGqXgiXaWNVmEq+JLOdr3VYyEM5V+kIC0+RIrxhYaNcpmL31W5s2YeeZfnkXYR0czENLsKz11F
15Fme4xRN7gu5VK72XqC+lmE0dwuZZynZbDIjeeEdzb0JWDnlN96+Nu2aL+YuW3eBo+qJjGNBQo4
7zCR09JbX3rxUXWbVkUhFLyZYLlWoi36xrBnipzaH/QhgqOYVpDcA0RWAMgbU66BR6lE0QxN7nIT
upo52yYyUvDcv125E56N/YeoV7Mpqn3ByjWSD5mb1otaYIoz+aHRClKeVPM/2w10aFjwg5tuBtew
51UKQkIL7HUfq8XcqnpczOF6uornX8n4udy2brUCiWXOXV1KCK9Z/xhuOXYkRx5svE/4lXB4wiZB
iEZJpj1RfBMDhkKc7HPWxdYU5w9rKTT/mNSnNxZaMGimddFNphf3dYUnVOTk0jw1nOgSbn9z5sCY
OGv8jpwMfcoLtw4+Jr5qnNvkUNOaOekiTloIom4Dh0BVvE9IxqDf2TbWTWBk9ByKF/oUKsJHGUMI
34dID2IEFcXIXAANgKbtK4zqKvsBpqmh3ZGtrKQEmShb9z4E20o6h4MaoeC2xM42oA2GJzHoCtJA
6qezWtK3y1iCkqoUaM1pgdLcKdk8lo0UeHnpzSK46sNZXGxvOigHUESSCIXbpprVura9YByLTpoB
gMpSUKPB5kYl6rTNrMpRkUqj6FK1+26hwRGP4wiSp0ibe+OpQpZyRfF+PyAyNO17tJUTqQce7c8i
B8RxHTxHuLNDbLbljQp/dpBgGoIk9xAcKKeu2W83UpvDFGmwp4R+zmxT10lmZcVeDor22WLOqpTl
Z0SS1KUc993KUUgSwDKZEGmt9koJ8l8HmsXnMsJvZw0Sa8wQHDbNQcc0BGAg1+1VlHUlvSbttyh3
4bV2Sv8RB9Brt4DDDMyEmIYe6F2IP7njPCrMQD/Z9M5nVWTIQETqcmmSu+9vyn+ahfXOKgldkkN3
pN/NgIQ90g2E/eoBpPXf+aGvRKfvL/TXHJXIDxjwHEyYdu9pZ+f0oyWiJ95y/YJbk2ZNqGOBEzFZ
VnUxU/rXL1GauG9/jZCsMzFxFqH0Elbf2PjsXvDdHv3RLvz4A35rNvXtOj/6BK+7TRcuR5phizc9
ahcwiNIpmuil6oyyVF0lJTvYBVWeIKgPZsGCnY2+PmU/L3hCu8BUT6NkHrULmjPBcYGpIlJkJkaH
354Fc2JC/FNky8T0RtD1TmwXFCiI1MTjdsGaGKql0pZUNeyNsbU/PAu2MaEBRBfC4KyIR4LJ6Gmd
BUyARh8FfUJDFpMQjU8KWFSmk3DwQCjKxDR1E7szzcFmV97HoRN6IBROwjHn9X8Njro8UURz2tof
hB3h9f0u2M5EoQdImgPn1MH0h7DxjxyF57RGUhwHP9dPD9zzCOl/7XE4WuHdBeFgkGcQDGD24gNk
CKuy93vggCvACMsGBwAoQOZI/EN78Ie+gwoNMY7vqKCg6xON9iotSLATOvkP2/p+FxRFJzQ6uiAe
A1GV9ZO7IGBoj42MpjZRLOS+aUwwMSfIHAcFQ5tY9Lj3VyQz9X0UOqGgQBYjOOHjjgJBQaPxz5Qa
OROgOUSZ90fB4iRYpiP2mxka9cjJ7QLZ3tjnQVMn5ACkjDAD8QvEYPJwE2xzYuuyRhNL12QuCoEB
+Eci4x9HBUeYT406CRr4LJwtVRIl8gVTEy5p708CjqScDk4JYrombd3TyxREEjP2KOgqlyBukQYW
owqwNOEZ+X4XLGUiNsBRSZ93d+TJPQ80+PfHEwvdN+fb/zVT0LgFHQBxqkVs5KoUmLz3m8DsZ2Lo
wvkNJ1bSS3F/nNbzQKo7Ol3im7Y0ToFhE/945o+qKIugoaHvohM/Fbihp/c82Ex3xwYFZ8KsUmFA
KfRHDL7yw5NgGRP6YoinCB87KG4n9zQoQDL2eezffxxUm6RRBWz6+1d9uAk2kdFSVRVDddw22IeT
Sxo1jY7I2KNgcAlqtFbe9U7eBwUuSdIHmUKFMgoY7wlmCojp7CPV3z8LpApCGIg0AJywsOU+igq2
hqqQjg+nwmVKA+oEUwUKm9FZozoBkm3yCem7CvEkTvz7s+CwC+QSprNrP51kXMAbfWwFoRsTDTw7
B/4tLzwKjqYzAd3BHux7CjvU+2ldk7QV7LHRkT4bkv8kzmRF2OiRSB+eBeKCiqM0nun0s06ygDAp
AscGR64IPjtTe0Y5/N9xGUVfgdqCxBo2A3fJzk/5xI6Co9pjk2dNniBvR//d4oPKsDaOSwhlQmLt
yEC4VMsQ5eSp5Y00nt+64X//itC1iUlQJHkmd4QEIxAR74OjKCEsCxMULomdgtzJZc8qt/jYK0LU
EIZqkBbRXNCIg0fB0TLprvDgcYeKPTrBJ0JlWjS2kqLTZlMp0miiYvxO/kz7nRqDxNHhnhAt15NL
oJEKFzXwqNYCu8Ag5m3YtO+kvX8gaDxbHAFyCYYU9FyFEuNpBUfRFBl7T+oiP0Zq0nrXWn6/C44+
4Rql/WTb1m5Gsb+TTqnfSDgbuwuEBb5qh8SZJjuW7eK7PtgFUUthcU0rjuhxklcEnaHRu0DvgM9O
QiBKavHQv98DngdRWAAQRoiOntbpDSHEexudPctMqUVbgY+owgAVQ7eDXWCPCAiKY9FWwF799Oaz
dEnV0aGRWT3UVtImEJK7K+BwF+hu02HBpdSRmcZAOznB2GgJYu64C8KawJxBjZcvGuIi+rnHu8Aj
oRuyLdN8PckigrOgjC4i6KoynzVUBm+iEX8cGy0GtLZBriCTqouMah+GTumGUOmVjj0LpMeUSUwm
LdmiWjieyznOxFZEW89WOQ/UGKd3T8IBG31D6BNuR41DQDrkfDuHQBN4osj0MEwGUm/TyxPLmaj3
xz4RTGPAK/A102in9fi99jOcO9FmOtlsgcg9uqwmLtBgd8iKVHnXXjiMjg4YHyhcKpclP3eScUFn
pjY2LmicBZtsSTDVgO6JWcP7fAFnLFBt6M3RztmlTScHWlBJ6saeBUA8hAOmDPRYYJyzEYe7YFkT
tCxAONKe3R+GU6ulGKkJQOK4fAF9fj6jTDPtu1kTszkYjcRFrggavSfYeVXpk47OHRWajjYXpcZp
AKJxDGai0YQeAS3qfY/+BKdzGnX12DpCIy5wP/BB6SeJIeRRRWmLJwbgH8NQUUud6C7s0/oRTUfy
BVJQAW6DVEqBfRQXRB1BzWYwt+Lv8LQ4udYrENXxQE9OvElrmdCgqTr542FwJHXUyCNAgsrswymO
7DXe/tieowA+0zpg3oAAzPfQGwLtatFhIWZgdHSCXXjN0EYHR6gAdKv+i2s7Thcse0JGRbcfrYY9
tO3kLkpQ2WPDAu02U6ee1GXwz7tu0+ETQXA0ab9Tb+7A3yd4UWrILYydRYgywgGVQA8JNgD9dh6x
g9RR5rCA+KLgYiQhcF1//Sz8her7d5rN1POjlx3Bxn8td7SWPXHkT3/gK/vk2wXeWCWCOiLQ0Qc/
+NBnr/ul9/wS8ft/H0AId5yPd3/5lQOye523f/72Ab996YPX+vqpvv7h0n8tnopnhI521Ja3t3n1
FMPS+f/o6ctT/HSgFbcDcf73nfzfvw7e57t08U8WLsOjdcWUf/S6hY+Jw+HCO1bC+IXDp6R8Kr++
RfE10vGgVBq78vQp8n9Li8Q/eNd7itXotdMoLZ5e0q/vUrzrPepw/MpJ8vpc+c91dbD4Ds03dvHZ
a4RGYfH6fuU9RG70yn5ZFf5z9Uv62y9TiLnxl8Ntd4grX19VPFV/73TP2XX/5eD7fEO3jX3/i9e0
cA/fMjW0wEqNXfmPVSF3YeHvb8bq5ck7OIBvvIixb1h4FiSpf/hE7sk3o5dOXvynoyiyx9+MXjlt
D4/FHuI1dtn1t7FpD5UZvTAL1M9h//V87cLenuw2dmlURPzym23eY1vGrn355CcH0YN57c+4Xi6f
ij56Sl7eb8cbBGP8Wy7Lp2cYya84+Ryuv8PKj17ff0bi4emQpbXHTYxfmrugPLJwfBvEj1+7LH3+
w/TsYFP2o92fsXpaF8dLi3HN6KXTpDqKIUBoxPxt7MpXr1+Kp6PsCYac6COMX7p5Ory36EQIfu/4
hdtflk9xVnr+4bXO+gLG9TPWv3gtytf+61q7PHtPu/oZi1++dv7zwTVGL0/Mjn7G4p/TIvy60tv7
Fk340Uuj3On9Mn1CuM4/vM3eZqA/5wW+tW99G7ePXf7a8w93fI9lGL1sGJGRHFY1wCTE8Gf00sWr
e0yE3c1Txi5885okZR81T0dlwtugYuzyd1768vrLqvzmbtv3vscuf7+z+f3eQXxrK/+cF/j2IIrl
acyMXf6B3X8ty9eDlOKNqTF+7e6wqnzrro5d90P15H395CKmvPUrxy77+FrE3GwHK+/HRKNX9qls
jo73W3tx7NIfn7h3Erc6fDTfBDxGL/5aVr88fu/N77uCo9f3y+cU2Z6DzO0N6zl67T6N2ZiDb3Pf
xfvxyt/rNP0uS/Jt/+mr6Mr3/tlhc038xHP0+lT8+z8AAAD//w==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Sheet2!$AN$5:$AN$53</cx:f>
        <cx:nf>Sheet2!$AN$4</cx:nf>
        <cx:lvl ptCount="49" name="state">
          <cx:pt idx="0">AK</cx:pt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Sheet2!$AO$5:$AO$53</cx:f>
        <cx:nf>Sheet2!$AO$4</cx:nf>
        <cx:lvl ptCount="49" formatCode="0" name="% change">
          <cx:pt idx="0">-3.125</cx:pt>
          <cx:pt idx="1">0.48309178743961351</cx:pt>
          <cx:pt idx="2">13.085559427022842</cx:pt>
          <cx:pt idx="3">39.534883720930232</cx:pt>
          <cx:pt idx="4">-11.956521739130435</cx:pt>
          <cx:pt idx="5">-8.8172043010752681</cx:pt>
          <cx:pt idx="6">-26.923076923076923</cx:pt>
          <cx:pt idx="7">5.882352941176471</cx:pt>
          <cx:pt idx="8">-8</cx:pt>
          <cx:pt idx="9">-5.3472222222222223</cx:pt>
          <cx:pt idx="10">-11.772486772486772</cx:pt>
          <cx:pt idx="11">-13.604488078541374</cx:pt>
          <cx:pt idx="12">-2</cx:pt>
          <cx:pt idx="13">0</cx:pt>
          <cx:pt idx="14">84.86021505376344</cx:pt>
          <cx:pt idx="15">7.6595744680851068</cx:pt>
          <cx:pt idx="16">-12.934362934362934</cx:pt>
          <cx:pt idx="17">-6.5217391304347823</cx:pt>
          <cx:pt idx="18">-18.114143920595534</cx:pt>
          <cx:pt idx="19">4.5454545454545459</cx:pt>
          <cx:pt idx="20">61.53846153846154</cx:pt>
          <cx:pt idx="21">22.222222222222221</cx:pt>
          <cx:pt idx="22">-1.098901098901099</cx:pt>
          <cx:pt idx="23">-2.6086956521739131</cx:pt>
          <cx:pt idx="24">-23.522012578616351</cx:pt>
          <cx:pt idx="25">-5.9561128526645772</cx:pt>
          <cx:pt idx="26">28.472222222222221</cx:pt>
          <cx:pt idx="27">-10.708898944193061</cx:pt>
          <cx:pt idx="28">-3.4482758620689653</cx:pt>
          <cx:pt idx="29">20.80536912751678</cx:pt>
          <cx:pt idx="30">35.087719298245617</cx:pt>
          <cx:pt idx="31">-4.5454545454545459</cx:pt>
          <cx:pt idx="32">-7.9775280898876408</cx:pt>
          <cx:pt idx="33">40.54054054054054</cx:pt>
          <cx:pt idx="34">18.181818181818183</cx:pt>
          <cx:pt idx="35">-8.7878787878787872</cx:pt>
          <cx:pt idx="36">-20.440528634361232</cx:pt>
          <cx:pt idx="37">14.285714285714286</cx:pt>
          <cx:pt idx="38">0.16025641025641027</cx:pt>
          <cx:pt idx="39">-9.8305084745762716</cx:pt>
          <cx:pt idx="40">-0.44617958728388174</cx:pt>
          <cx:pt idx="41">-19.704861111111111</cx:pt>
          <cx:pt idx="42">-11.851851851851851</cx:pt>
          <cx:pt idx="43">16.779497098646036</cx:pt>
          <cx:pt idx="44">2.2222222222222223</cx:pt>
          <cx:pt idx="45">-19.480519480519479</cx:pt>
          <cx:pt idx="46">-19.450800915331808</cx:pt>
          <cx:pt idx="47">13.333333333333334</cx:pt>
          <cx:pt idx="48">0</cx:pt>
        </cx:lvl>
      </cx:numDim>
    </cx:data>
  </cx:chartData>
  <cx:chart>
    <cx:plotArea>
      <cx:plotAreaRegion>
        <cx:series layoutId="regionMap" uniqueId="{FD66BD9E-8461-4460-A3CF-7E67CFC77331}">
          <cx:tx>
            <cx:txData>
              <cx:f>Sheet2!$AO$4</cx:f>
              <cx:v>% change</cx:v>
            </cx:txData>
          </cx:tx>
          <cx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1F1Zc9u4sv4rqTxfegACIIhTZ27VUJtlLXbsOE78wtLYHhLc9+3X3yZkWRLj45n4uOqWXhii0U0L
/Aj0CuTfD82/HoKnTfapCYMo/9dD8/tntyiSf/32W/7gPoWb/CyUD1mcx38VZw9x+Fv811/y4em3
x2xTy8j5TUeY/vbgbrLiqfn8v/+GpzlP8TJ+2BQyjr6UT1l7/ZSXQZG/0fdq16fNYyijscyLTD4U
+PfP48nnT09RIYv2a5s8/f75qP/zp9+GT/npL34K4EcV5SPIEnGGkIl1RhDDnHETf/4UxJHz3K1x
dkYNTg1TNzDHJme7P73ehCA+fgo29SZ72lFf+0Hq52weH7OnPIexqH8PJY9+/nZ0D3EZFf0Lc+Dd
/f75NpLF0+Onm2JTPOWfP8k8Hm0ZRnE/htsbNejfjl/5//57QIDXMKAcoDJ8Z3/X9RMo8/Vb7+CX
QRFYmIgYWBCTcsM4BsU0znQTcyEINigy9AEo8+hRbqLNW7/ndUxeBAeQ9GM7QUj+WLz1Cn4NEoOc
YU6xjk1mGKagjBxDghk544jqJjUMLoyfJsofwSb33wHJTm6ASD+0E0RkdPlxiBDzTAiTUZ0DJBQA
GaxcGLEzRmFBIxQzpnNCd397u3SN4iDONo/xjvrPl6695ACVfngniMofy7fewa/NE6KfwXLFkE5g
+eIYCXjrh/oEli6TIoIEpgQZ/eq1+9tbVOB7/3MTvm+ibAUHmPSDO0VM7nfv5bXv8hcxoWe6IIgL
wg1dRxwN1y6MzwAKQzBOBOh6JHZ/+xmTTHbxe/TJHzvBISYwuBPE5Ga8ey//PSaUnlFQ71QwwXGv
MeCdH84TjNCZDjYZAmVjCK73JsDW5ttichOXhftpvPHj4h2T5Vh6gE4/zFNEZ7R7Q/89OoScCURA
uRCOcG/3msfomOjM7GeTSUDLgHE8NIu373e0yeJAvmfiDOWHCMFQTxChqz8+DiHaI2AwjBHnpolM
Npg/nJ+ZBHDRYT1jpo566+Bw/lw9RVHeBtUmku+YP8fSA3T6YZ4gOn9c797QB8wfCugIoWOKuU4M
og/mj9Bh9TNNA2xpbOhbK+EQnT8yfxPlm/ytX/S6C7OXHKDSD+8EUbn78dY7+DU7gOpgMYOSh9du
GogwPHArYS6dMYaZjgnCOpgDYCcconLXxhCIcHbE1z6T10F5ERxg0g/uBDEZfeA6RviZDu8cIR1s
ZkphwhxrGozFGURemE4gFEAYhAN2r//Zi9kE8q84e9cqNjqQHSDTD/EEkVl/8GwB9Q9ujEkIQq9F
xgyMDEFNk0H4TAw9mfVT/elHnPk7vP75dNlLDlDph3eCqMw/0L8EvY8xAduLcC50CLQMNIspzjAz
ucE5QhhWMKzv3v92vswDsMhi+Q7NspccoNIP7wRRGX3dvZnXvsxf1Cz4DHxHhuDVG+DZQ0jyeBXj
EBWAaYQoJiY2YRmDqMChZhnFUfT0UMiHsth1vPajXtcuR8IDbPpBniA20w+cMbp5RoXOzP3LP8bG
BFuM6zoofU7BnuZY7CDYzpgphMnk42ZH/Oe4vAgOMOkHd4KYrC/eegW/OF9gFQPvhJtgiIFqB1v4
GBNOzwwOMwlRhHrNMozw9xri4inLn9q3ftPr0+VQdoBMP8QTRGb2kfaYfmbQXuGDZoHECxuuZCY5
oxBsZhATEALMtaHWnz3FmfMel/JFcIBJP7gTxGT+gZiA34LAjYf3jSD9AvEWWKEOY2UCMAHHpjfF
dAoZmmE0Zh7X71i+tlIDNPphnSAaawgYbfXta8v3r61dBNIqYIAxnWKABF73cO0CC8xkhAukm6QP
vAwssHWcQeTy/bGxofwAoX6oJ4jQfPxxCEFsmZgQv4TUGNYppGLA2jqcLxiDegEbDEN62eRglfHd
3362kR837jvSYvOt2ACPfmAniMfdR65f/Ixi3DsroDr6JWpgHWMdQdzFgBg/36aPB3jcbXIX4i5F
HO1wem0Wv67tD2UHyPRDPEFkFjdvvYVfXMvANgY1rzMBQS+4G9phwoSZhCCGyXUBRrRa6w79lsU7
o5Q7uQEi/dBOEREIS3yYdoEQJLxtAmpj6+HDXDhcu0wGpS+QxoS0C6V9QAzWtiNEoFE++O+wixcv
kkNUYHgniMr62+7NvLZa/OI8EWcEiiwwhI0FKI1XopQGaBRGIYJsGAaEAQbZyvVTtXmPC7mTGyDS
D+0EEVl9oI7vq18g7Ah+O3iRysw6nifcgHIkKFcCFwYTY5vBPJwnq03WBpvo8a1v5HWNspccoNIP
7wRRWX6gpifoTED1S5+U1Dkk7/nANhb4zGRYIMhI6vyVmPEyLmX+vtq9A9EBLv0ATxCX1QfiAh4k
rEnglmCIUVJw8EFrHGoVDvFLSEUKHYwwFTQeVFSuNnm+eXDL/Kko8vdMmSPxAT79QE8Qn/X5Wy/i
1/QLJWcGePZQyge6o1+vBhZyjw/nDMr9OOYcSvkAv8PVrI9pnW/CBOzk99QiD8QH+PQDPUF8VpPd
O/rv9T9lZwTywuZL2R4+nj+GOANPH+Iv2/IxMozArDYyekeN+LPYAI9+YCeIx/oj8YD5AFYyuPcc
cVAow2pkIc5MDLUxBCpfzOfc5fF8+TN7Xz3y+mknOUClH94JorKaf+AsgaoXUCBQJw6K5JW9FOC7
QJIM8iwCpkqfmmS7v72Nu6zkgyudzTu8/L3kAJV+eKeIygdupqDGGaEQr+QGorCn4ufoMT2DMBjU
KpsmV8WxsLYdzpWVhNxk/q4yywPRIS6nuaPi2wfaZFD5wmD9ekmB9TrjyCYzzwzAC2pfdbHNgh3j
8k1CouVddS97yQEq/fBOcbZ87K4KML+gshLevUqmDD2YPlsMFZdQ3/9q1ctK5nlcZnKH1Wu2x3/w
K18kB6isTnNXxeoj45RQPwHRR4hE9jv0er1xOFOg5qVPVFKImCGjr0cWu7e/0yt5Di9XJsk7YXkR
HiJzmvHK1dfd+3nt6/xFz4WfIUKoiaGOXy1TA8sYalshoczACgMH85W9eqs4Kt61V+9FcIgJDO4E
17D16uMwIbC3AspZYMJAEl/87O1D1d4ZRrANyYAdSM97+Q41fu8Orp4a+fCOJNih7ACZfoiniMz4
45ChkAmjBmTCoLZFvfifZguC7caCgsaH5CRACNrnCBmVO37vrpdt5ngnPUQHhnkC6Lz9E7fvaruq
HXH++q7wfmcShkoXoesQNhtUikNeTED9C2wK39vUhzgNNmz/55/1uikwED8ayWnsBr+83n24H6Bi
YDMSbJbAOhSKwz4XFVw5VP/b9LEJpZdw1+v/Qfr4Mnty3pM63skNJko/tFNE5CPDlbBKwR4JmBYI
MjDbDZOHiEBJJYeEPxYcapFEX0W2+xq2BtmlK9+hWrZSQzROMzh5B3GJw1XhaFS/uFhBuQukJp9L
J7Z78Y7AEBB1gSMsYCMfbKiEzXoDnXIn84c4yuU7wi4HokcD+P1zP74TnCTfPtIyplC1x3QElROv
6nqoCTcgWmYKCFEKKL0Yxoy/PWUhGMdvfSeva48XwQEm/eBOEJPLDzzFoq/dA6UtwH8HYPqKl2NP
UkBMBkEME9au7aZJyMMc6vVLP4DSsPdsz99LDlDph3eCqFx/5AKGoQrJhGA+7CbmUPQ9tLYg+0Vh
KzJkxlT160/1rdcuHIPzaZ6/L59/LD1Apx/mCaLz9QPjxzBnYHWCDXoHO/CO9EsfXwbFAqFKBkcr
/BTV/wo7jeHko6en3VR6zSJ8fSU7EB3g0g/wBHG5g8Kdj1L7UAFjUChCpgjOtlCBseO1DPboG5BK
hiJlVSf2k365e8qLT/tQ8H/+Wa9jMxAf4NMP9ATx+fr9A/GBVcuAKhcwAYhOIU95DA+kKAlss4Bj
SRDstfi5kO/rU/Oe/d/PYgM4+nGdIBy3H2iOwUFvBALEUM4qzN6v/+m4pP4QGA5xfdBATG062n0K
W5/ltti4O8o/X8G2UgM0+mH9f6Dxn09/ezkhb7wpNhN1tN7BAXBv96rlAY76G4gerXNHo929xfnj
759hy/eBt9M/4sjeGgRCtmvUi9zTJi9+/6wZxpkAxQPxZ1Wi3NvRNaxtv3+GumXYGEMhmwN2eL9Z
Vnz+FPURtN8/g0lBIFCgjmZQGivvz5MBEQjsEB0qCgSk5sB/1fnLUYZXcdBCHOHlZTy3P0VleBXL
qMjhMEEMo0m2fP2v7J0tiElAySjRYTsbVCOA75U8bK6hmh3Y8f8E2MsiXPvsKSXxikWI3DZpoI8T
txMzXBn6bU1TfRx2mZipXmRqeNurZxHZ9gaB/9z7mqx6lGJ+TRaLjXRid+xUSbpQFzMI0sTat0XT
pgveXwY0z+mSHaOWL42oaM4d2mXL/SVIxGFT0lBbxP65SAW5c5IgXBJDOCOtb6ZthCZ17fKZbqT0
TufFox8V9aXTdBZ23UnMM2/qd3V7z5J0FBVY3FVOM2XCKwrbQryj48Du7EXbpvZC3RmJsBeR7RiZ
tW/7NiYXVeVZfoucCeV2axUZ8ZyxWXd40QSYp1NwC/BCtV2jvNRiG/2Z+NI7bz0aLb3OjZdBf3Ht
ho8ClNDRoEM11cWQWbz0E1/LLXWbnAun9peqL2gabeK4jTdxnLaaNqQz116eVVMnsc212991TdNY
mWDxOMGzOCf5N4FS7aoIYn/ma25sNUkVr6v+Yms+XHjaWiyJaqsoaqdMLBoa4ThJHTEjRbHGTtGt
nUSjNxg2gE/0ynamWZOxG9dJ6pWT5LdpGNpj5CJWXfu+l1807giCN/l1iYLiGsZRnUdSyi1NdfRz
xRLSc+aqaXS6c/2WkHpQwKpzksXxvG5InFpMlu2iNv3Di6IlOm8OOhStosntM+YmWbdedU5xHVxm
RLo3tq2xWU4NPMqo4d40eYutqs6bsafXxSz1C7KAEEh5kfC6OjdxKtes8YxJZHbxtd6YZMQ0373z
Ax5ZdSOqRRKlaBzrTTDy6tz7pu6Cl7u81uSWtr/jRNfPvcA1JjjI5AjziM2Ea5fuSLXrqGIzJxTO
eYXbclx1bmppee3e8MaPzrusSs+dBpnXSV5lVqWF3qPb1JMidcP7wm7x2KWaXLFCt5cO8enYLlp7
GpeUWWFiO9gCG51Z8NHH0yTQ47XbuvEa8Sxet/0l5TWzGpElU9WRma2LYd5Aj+YWzDLT5IGXzSq1
g3vdC2t3lIhUu+ibUVRV7ijmnXZByvgepicM6KWZRTT7kndzTLpw0bGCpBb1KV54UeA74wLO55qQ
usu2xG2/l+M/jSR0z3nI5CR2NWNUVppnzpj2oBVhs/K5TdZhI0amx4PuWxXUgYVS6ZiRZTpFYGGW
tJbD/PZKdKzZXiI6Bgl5SHEa04rTrJvZFFiboBk1VG9nAXfkl9iOdUtvs/BB1s5545XNHcuzNY/S
md+vI+oCq569YP06opqhWkz2bQDw0u4iafEMe8uiwuHKzSgfg7rpvjs2Whq5bjy6sruhHZN3oSnq
CWK2t4y7LFxJIZ5Zq6hbejSM7w5U4SvaBfJBA+0ikNAhT2FQlVDSUa99DrQLx6EsXcM1n3xDBnMp
fC+wdCGTCy0x4ovC16GtboftIetB+6fboWzedv5IKxo6oaRDt2XqXKesbS5DKb3buB7ZYR6O7Li1
J0EPs7pgo6OwhoX+MgqKLT3UY5dYqtfsJRotsyeKby/2IrGnM71ziKUk/v5vpFG2SqM6umnNzLfy
Kq6/SD3LlrbhemNmFMnG8asLpyHOt1Bock5NO5w6mZlsqkUhHX+Th3E+hfONzXMj8PNvmhbOQ8+3
6q64aZwuutKMgl2HbrlyWl5+bxlzzztIg08wL8rvUZWGVpjl7mXIcuc8czge4QyHlsha976y83YU
ItQsq8hsb0I/veI9PTcbd4LCzp6nkkV3XYlGil4Kj0/bwtNndui797i4rNuGf7fbSDuvyoxOFNmp
6LzwEnnrCLNYFLTzx3btyHuie+O/+fpMiIUd2TYCCpFhxYNNYwQsHPgUj7++ziNmDhlm+ehhn/hy
BKrLQ353T1FnjOpWB5shscl12ZmgyuP2HgXCGGlOkS+7vCXXrqPdtTBhp7iOvXEb2P4yI8hfhkn2
fKdomhle+VHnnA/oircpjSa3FN++2zPSq4xk8MZfeZyiodybJW75hTMaT5qyrJeoCNnSz0xvEsad
870wvEveT25ms6sU6hruFKvu0mfWqtMPWGMe8MdYI1deEuI7w27jCU6wO87cwqGupVGtS6Irs6zn
MCWntUc9x+rvUEB9x3JK9/nuuHfIpzVy2vgxSBzzxWaOL/SspCMzEmiptd3hRSR47hEjmw/oe17f
TtBSNQ0WL4smtM+l37altWfZyyoai6NLvQ6acyWqOhV9KBYKdK35ej1uYn9qd0H7FZSnN8Imzr4b
bSEtWZj1n05SrDrfcR3L8wtLSq2UVigTq2Aiu8YyzEYai26x13iXuov025dWJxxyK2V6q1ehd4n7
Vt+nWjpoqj3nP5Lr+r/w8pT933PgL6jWS9/+7/V9+9bLL2NRwOd+IkvLw9JdmYlDRw3T43HIqbNS
NHW3v/iqwwnoyMDNM99rzG5j2+dvz2QOkYjDiQy+U1/BA/5Jfx5n7/QcT+TGlZruZkR7lB66KbrM
/GJyz1vlvl2N1IwGk+ChjIj5BUwfuUpf6CbQ8xd61cl6FKd625sQDw2X4oBf0YnDHwJ7IzNxLYqg
Ky2Y3Hhpv3y127uehro8nXjSoJZwcwSM/UetutVFfW3qTjFCuQW1DELhiYq4fbiJ7WiUdi4aazEY
xWngJ1ZUiWiR9kZxGBM0cxGRY9VEkRl8KbC3bcU9B7GdxJJNGC8ku++KYGTaLVsEaZFf1nqdjArp
hw8pc0eebTT3IZjJkz2HwR5tdpFXpjHnhPhWgQ0wsvbthPyNNdDnVIco9s4uZMkh5QT1vAMUk7KN
OaxB5qPmBJhpFsOpPlGOYYxnQalrX1XD989rlmhfE2nEN7LdVCFf2LnnrAwjA6vwpZnYCH6wV9vb
XiF59kU47RiBvmFdqi8JDZzzPEH6kvV3pKepO0Xb98aJrc32fOqulvU1jjq5rLkAH4TqzbRIs/zS
75zni+qIS9GAU7ijKZYOlOxIdSQsaJiV9XJwAPbzYxS3YhR+K6y3Z4rx80zh4BzCHnaoX++3sPUY
HBhcDqukhhqXPLKocEa5lHhZvlyMXMKXqtpFQcE6TJwJKWR+sSelEQATyIpMOsnoWpM+Xft5YHnE
zVe0Lela7y+KLj0aTESL6WjQoXobEYBnq8tJUQqtmMed5MEaxZU3lnr4PW0knrOY5Zd5U+aXpL/r
6TE12vMtr+9R/5KW/qKilX7b6bG44lwusjoht8Rvzau+L0XmQV/etyitv8Zx0E5iXUvneZ14C3Xn
1e3zXfByt+/d3zk19xa+nmezt7GB0PZPE8CEaur+uFMEhz/AYSnH4LjctQOvRdmjX0RdTic8EdPM
bbVVYKZXidZUc9Xakji2OyuLynbswFkSo2Db7rlVv+fL9qLm2byNTG1FQpdVs1bEB49RHYpXQmnq
uIjrwrKTzBt5caf9YHp0HScZdiwIkLQFh38dctXoUXpf24kzCooI3SC3ayZRrNmrNEHeXJdROjcN
l6x8UJoTXHvZDQkjb9TmrnPfP9H1OeqfSG3HvzaJm82olhCrqNPwAU5SmqVN3X6XVWhPOo3XFzgw
7CvFEWRGvQ48z7MK9bn2n2dDS7Tk6put0zaxGHGCafnSs2eM9TIYE6eKRlFN8i+iia0gbdwbmgr3
Rq9LfSyFmU8V7YWjaFJ/jBv7Ou39R9a50VS3bTnO+6aiyYCH01SA7ceVx+m8tCPw1L4oRkXThOeN
O+zlX1TH/lmhclwjnVo414oLmrqTtDCjdek04A/3d1wP43XCIrbAqTMZ0BWH6uwlFeteiPWSWS/5
8ljFoeiKTZfN9rGKNBA/fmwu4r/R2eZPHzvTobATCqL6ymc4fnGw2heGRF7rRzYcBRCN4VQzI7bK
LgUPHYGbDjtBw4VqpszGFsu8bhx34BNaqnvA6Jku56Mtu2Jq+mcozj27eqRqqkeaCbsMdBJOpVe0
a0lJoluFHZTrZKEoXU3ata/IPPHsqVOjxgpAqevWvh+itqXFeeDPOizb9bb7+SkYokhWloVsEjuT
JDPLAiImZbbEXpyGY3WrLrkW2IvQmagGqmm2PGDes7V9jwuFGAstmEChODxOkba3dilBAXFiT+08
iFd5FLXTBGx2i0PsbaVo6sIgstBY6tas+TJBbTY33MJ9pu0ZXVE8P0HRRMIEHD328h/XvOb804Hz
D9urBaLgfoH/DysU5DWOlztHdB4TSaH96ef+pIDYBbG0zEzHOC6bsdIRe11iVqJZm/eKIKMEWJVO
aUOSjv2ue+ZXNCXZya5ZVw+wkvRP7bXU9lnHz9/+Uenxvzh8BH4T5l/C/lLxaxfR9GprM/SGA7jg
e4pjhv5V4i1pqY8awOWLXwTsRmiVM85pTGeOLdhN1Bnewkj11FK9DW7YTS9AbVgHFAkiriBQd1aQ
59FM2Taa8MsxzJn4XDWdMC3HeoDjc9QH011716si7/teFXlXvahnHshiH0W3cViH8y5p/rJbPbxy
kRttL5pTPXaJj+eKpDpLM6jmnp79FeI8ugqQ3o0boRMYCZT7lFOPOOOqtxy9KvdHrd6yy7RF5YLn
LJmw3Hbuc66NMtsl37vOHjtOGs/spnTHoFzcmyol7g32m4lwCu1SkRrZxGDIJu64Zh7ouLLWJ6Io
o6mryWrEcCwuU9gYdsn7u4Q5jgXRlGC+72h8QVep1o0U256uHlIWUXXQAbHCziJIA2ND2rRbVFkK
0Q0frDkvia+QZjwULW++t1UcTTlm7cxIkva7XcaXRmnW177r/s1CyCGHc2T2QlQMUYrg6MZ+Iygx
BjGwsrbNDKVd82eTQaQfWVGjRZZBG7YCO+1LzEI7GfGC/kUqVyw6D1U3ELbNz30e1iPVVJcq+WpE
XXqtGrqE7wZ2AdlT1XRxxFaOx76oVmlH1U0l7b/8IC0XeqUla4it0m2cq221SVzX2kLFsLaxqsAU
7tStAn+05yMqiiVKe5IKNtaCC2WEhQIsZT8J0FjZXfFxU7QiHBc8mULai61IEN+o4L66JH545VRZ
slYtGyCYBHB8/2SbDfAyY88f45aMKjBQL6jXkLG6C43G/Jq22bLu4zSKTlufXojCNr8WZjKkkxqB
OeTJbFRj5Nh/Z8mxPisGJiNk11TWDGpH+/9yC84g7OviKMQ3j5c2M9Xzos2N+M+8rc1xZNvZvAjL
tde0fms1kdusnDhrVuou9qN8bmT5Gvy5nF0o5r4Z1rbXWoJcByjgKxHL8DwRwr0otDpcca8zJjwK
mxvQLMLKpAw3PGwWfpnkYGAFpsUrX3/kbetZEWJrHWKCKwjiRxDhMlvIK4FFknbINC0jaKOriPuW
4N2sDG3dcivdl086/Jde46h1w1HXq579xXBlvjT7y55WRYmFcONYcAwTnggw74rruDLmkZ2dh3pD
7ojnxuM2oWzOAo3cFYa5tHWRXJdBW197hb2AJdD/lvBLzjt/CT/FX6o7dTG7rM0tryoWcR7gc0XL
RAUZIt1Bs63bDImnr0GS27O9o618831TOdbK737hVSTFYWjJxGZVMc8Tp13sL12VtIswCM/DsNDP
CXGS1Nr3btvchYSVYXdz5tX0sjPqcRmF6Yr0LUUqQOssUNGsVAvWmGd6FSM5bT1Uj/Y0xQI5nHtc
tvmshhhv9qdHUDSpi8aYk8gA9ytpnR8hicgIYpftIm7D6A5n3pYe23Y8b13Pm0Bkzv1B4hxiUXBw
xiUNI+MLpsWt0dPhBGbIVorGnkUajyCJ1Lpdbdlpg9tF1dTGTURieVvEUxV4ojlWDRU/oq7p9j2q
EfRsTnXA5shp6gl38ra1ALXZP00pWBvhv1GBCgewHGDbz/GUakgdJSLqyJ+hC/MFqoXNpbpoZudN
0zYorD2NukVbWToEwrc8URCgJcw89iKleAdNxc9QG1lBCEPiaXHjal174VUCAqP9pWVoRClYInuS
IXNktakenad6TLdsLjH8qYFyc6RopPbxmKUinUJlRzNKmjyc4yYVX1NDQxODJJDR7ZtJR7NzvzBd
cDug6bUR5APjpLBUs4RNHpcVoivV8t0u/uqwraCihEZ1bnsev3KEfPBQGC1CA4LOJW1sS6XA2t4B
GdBQT/OP+fY0jUHmeptrG8iVxGwXrNZ9q9OcH6Uf+t/yqtImWHdBpbSOvTI6VI0D5qMfqHPmCJfG
4zGrz0H70J6VpVU1lk1Tz8zM5ZB5qdy12V9SBOFchNyRKwN3bbA0RJbqVe3abNbg7NG5lukBshRN
VMxdZ5pfjIjbRpMDuVTT+SwwoQ4gdd3gknTFfQf7Ab95BphpNITgmGpmSU1n3HejiWrmeiAnxKzt
2ZY5sN2RHlTZQjUdLf3OmVteGk6Gv7l+PoIyqafSLiGZyAi7aVkqV4mBvystpkiQm1uAfysveSz4
0vHpNW1jyHMqhwyHHbISDLGkvae2d8tUr55CQGngr2k2iucNluaF6GxYfYqy9S5SSedug0LL001I
ubf5gvQXB45ggYQh3HWxH8NqJ8Z7krpTbIpDNdUFFTxf2DbOZ5B1l5bnlOZMtzmZxLGU3404bi3Z
td3Krx37m2gvXV7J78hm9qKzo2ikmroI6Ri2+Idz1YyLaFFF2L72Mu+HnRsbH7d87Bh2cyGggPm2
cINFFlTtvaLLng4nZb5K5xBTv5Aa6SyVDm0M4U9UU+VEVTZUdezTpnta2RXnSYfmWo7IykZuPAXl
hyDpDc39Rbw0bcRCi6VUzlSvA7GPdsudpbq36uTcTlKy8oSXTpyGRhPSEXPVgBtuOXWd/oDAQTeS
rmEvKohM3ialDZNdpj+or9GZpwfFNO9Q8iPV6UqCZr8xqSu24l3PNhAPS22s6GAq0QmT3lKmpnZQ
/kDixLO8kJMLVf4AlgC+zDsMOEDRRBvxYsQ6sBLN0vEveXkrG5ubFnjl4BxAsnHcSC2bVB4ksBQN
DmiCDAa/FWV8xBax734Nno/lJpr4QtvrDoJ78QiLSBv7OpFTRkr3BonU7jvTvvbBrgzYNP6mP8n6
iMGh0QUHd/T/1RacXgdH3cGBkIPYJg+1KK2iKrlPbFqNQrC/FqiSUWYRieG6vTdsxhYVT9BIdw06
Yqpry6C6tpeMJTOvloEFyc90VoVRsA1Ew/lF6cyEb3OiXC47NpJZrOXBRDlkRhU/93pVGH8RMFVV
/YKqZ1B3ZV7eZryU8z19XwpR7zoVv6qJ2LMJVN96XX4d65HVRb689b1mwquw+67jAOaUDDUIcWXt
d1F3jSUgxrv2Rb1l0zpercJG00fK4AHrAk1thuU2P6Zoe0tokNHYMw/MqUFz/2TQU3Kbxdg/VG+q
ZUE881I0xVrlJUNZf8GaX9/RjKUT6gXFUmi+WGpO6040zQu/5yRbw1lr7aZUAWI4XtW5tkGXWjgp
0kvKwPatdXQBWrv9TnIWnudtBvmCvqnYdChlWia4iqzYblMIazfh1f5bdtrwtkoadLH9mImRNOck
BB9XsahL0X/4rhHflnWMLvb0Pa965nbSaCzePs+LWznKOzcbgZPqX0MkGo+bnIlJIph3rS56KO+7
kLYL1bJrbF7Z/nfVUDIut/U5KUQOxTIg89pzmshHf2Ni0aGFpRtw/ACHY1RIf246/M+0xxYWgUy8
g0US3EvpW0aVlleYaPm1X+j+RZL7qQV5puJa0RKe45GfBuVMNVVHR/hQqtHweRuLQrthRmVF3chs
ROhbtNzfQDQ8/EKQo0/AfoAgLidFvlAXO2TpNGZo02lavogc3iQWHKmUL1B/USyqSaMC5NTtXvhA
Rj2nabMfb683cFjGT+sNgW3OsMkW9n30UcyBk+c3fh7abpzcF64eXkAY010FVDirJm/DkQ++2pjl
LMrHivhat+ooEvYjz2my+D/Kvqw5Uh7p+hcRwb7cUvteLu99Q7S73YCEhAAJAb/+Pcg97R4/883E
d0MotZTLVYWUmeecxMTlMrmoMO9vxqBt2y3dLC42xrQG5ZzsbLh95AQotd+bOsqPfRsH29EJykU2
DIFekkTlS68R9VK3Y7htiHouESmu6rIA32makkvgaydCutV7jrlP9qYvnLMrZLQAXWbNxljT6KuZ
mggqmO4FDoy67vyUZ4l/FxfTyrwp5iJRY9OwWJnkQlar4g64/yKsc31vZrR+BbyLV/XOmA0eyrfX
c17MmI5X+WlDS72p/IkfhT8sJZzLcyjG8Tw1EmlZp7D1KleWXBSx4uHSDHWW/S0Rsb8dk3xa5Hle
bOuR98t8GJxbEXX9ckIu7JbTsV8Oc4vMfXUWuyfLRDkRdRK4FCWYB1VxDQoXKNN86WY4zvQjRr4a
ayrtFWD/5BCHNLpOVv9qdtquzqd1Lyy2cVqdH5Qk4a7g2Z2shu5kGH7S5XRXJG0GbBcnoLlYLLuj
NOpOxvqcYRiCZtWf1zAzynwYUw8bZPp5jJizwXW64iSzn1+6jRn1bnFCZs8YnyeMOU7MWKZ+fp4t
ptX4p76L2/A8n+0iJvQIonmxR5gN7hAJ9Ml2anCL4mpAerQo8aEG5EkVfp8y2dTfGyavSeVnv0L5
1vMxBGnEEasahMufnXS+8TDhrzkN8wUHPrQXLvIPruVFp9El0YlEMjqVQVfvuEPvYsq9aVnMfWaA
x/dhAZe5t605XzHkZMF7N998ZjIHXq3rpD/hV3AX54X/40+jyslHD/lXYx6STnSxip4eQruKT1bR
qSnVLTKxKrBaRG7oTBwQXpeNzMSa66i8K0kQ7IU9lGmhpF0tOj/Il5ZNk7XxpbBZt3dkvFRWvGnA
+Tt+HhcRPo013GO2+Dgp+u4mi9haRQ5Yqbqk1QPmvziZr95UGbK0d4CNBX7S7SNbeKumBeQWsS41
M2rllEvZtvTElIrOYeYL7MORu7PiGj5KnAQHgUD/0M4XY35e2sbeaK8qdp9dKqR64414CuyT03Zq
A3xghVxlcXYB3l4HAP/X2CIhItAp2vSRb2VpHZN+XTShvTDD/jyxHAqCQC0H7tuQTVxWSer1XrIh
VTvtHcb5saLSWSunxY8HZaEXXZBFz00U/BimgL8L6qVRAtZjOuXj1mra4Y1aoJ64qsuWIzCENO7r
9r62ihTFDsK7qoub+5qocmUrStdm0CtldMmsZG0GTVfucCuVyN/ujGnZlT4EeYB8iKZSIK1VPVbE
q05TI/hSBKAvr5vOZquSAT0qKmBRECMDcjJN02kudB7+aOGZcHUqOLCqzznGxHYbbmJ/sPY0K9wo
Hfy23BcleRnqIblkDUsu/dxq3NJa2FSMKzOgaT1ssza3UgR70YJmJbaVeBhfXBdA4xA9i97NDvkg
ugVHRqxhPpmeJm7b+OG65GYuufWosia7WsjR32TAh4Mztt8+x73Wj1daDO7S9Ll29z2uBwK/KgIf
b1ONJYClXHyXAQuXSejWx1Lb0dlxRr3AL4X9+A8zRG47ay38Fw/R7C1HuthDTPZoLBLkf1nzGBwz
IPTzzNqxVp/WPDaGIX1nyHkfqlqRqwLF8ON+aypgJAMSxx/RjeFp864/ZD74jZlg51E61lMQd4u2
nfqHzOr6m+1wPBOstp58HgzHxqucVM+ziNDRhjSFWJnRihTdsugEyNgCjAvz0m5dVVdHqr9iqV73
9abNyO93QHKPbWROSdrR2DsOk3tTLJoqfDNltepDIOOOjrubuQBePg+iDlYy6y6B4fm0HQDFopTA
Omb60EdnNQb1pneBPGc5wREWWghlXcqvwus5mMOWvpBiZ3o+uz+nFk7ArmagYs4wT7UjK9n0AlKS
bVnb7gqQQpeCjFu9d+DiOXX2HrG4BKAi5WNQJVA4OGo6DsJxDpGVDmoBn9pafnCfqnKfhFP/aOdR
u+/z+K9+f/DIqZ7qN5Yz74bDZ2FXXvJgElN1nC2SUoubsUgWvTh9ln2ksVzkjBe9auq9GexzmSyB
W1YbY5ZeKDekjNylebVwbMd95FpRGsRZt+6dmiADnABaz9rgaPsAolo8qjnVmSzecO/d9Q7NH30P
B5hwmbe2y7o5jTMgiOTDpmut8mdUeSzFFqzusym3NqoYxy1IW/2tmmKVmimEIjkF0sy3Slv4RvoC
XD+X9f8LMjDkjvovyMCNsLHOFY9QtAVMtq/ed9faXaGZp1/dnrM1yx2SevMB6cwX0xJFhXOqtOWt
LSOyM33lfErqJsAAcIBuE1keSU2nomV8YlCLHWkfIQSqcwSjoXP50urdyv3oG/60/v/nabddyyCf
NganDEAITgsfiTUTFhsz9wk9GGDSmNQfyF+mGf2c/LlW1n2cfpn8aeZdiz9UWdnCHpzoGNd1fYlH
umUzu8NckK/3FgwP5twgAVvcV1PCL2HkLXzXbt5aOlopOMryDjoNdysogsgi9ikcXc9LydCHP2mW
dogdfoZUWSmrBrIXDvaYUHQijYeKv+Qj9jCrGJyNMfkQPVh1xO+4CzAO7LwznsTDXsqq7raFpSA1
MCaZpjTU2XjSpB+fPP5O2MRfdMX5wfPjOU7CS0NpUC7r2O72ZnT0rUVS8BaEUXuAf4x3YF7MZmW+
Nu/gw/SThzru+Z1KeHPr+uDM8iJYBQEpdwrEumU7RAEgDZFdSzJzZGlTviHUei3j2rv3bOLtwtIp
1l1A2m9x9GbJqHj7sjBTzvN/j6ZQd+hLNIUU1Sw2xZPSUNgAD/D6En1OHrYBKwnZUzjgcH1CSQp/
3RUkHNd5tVS9yg5W6GWHom/uijz3N8Yy/UDWojb9tKGmQeYdNLCt1j7bjSFB0FL4NVtErnLSKJu6
ndcHw61pQnGtQ7XI22q8mS5eD/26t7hcGtMM+G5yH7YKhMF5UQRxzrErpkdjmcuQOQLiLmRVelB+
V8SFbimaumhTq2xaDQRUSXhNxaK1ZXUMQEZ4HkqwEmI2PoJJl+8aEpFF0feBnOlQ08L1o3hpbuKP
W97cyqWsN77fHnJlu2mAfXZDkqm7+AC9Pi6C+m7qV0H110AxTzEronmFmcxF+OZ4WQj9jIA+rs8V
wKmENgf5p9WaEWMD6I3jBYof/BhEAsL3PNEa7LO0w+uXwNaYn33lmE5gsR1NT4399fQZA0s3b4Cy
ZX5axLzYQwFiPeUk++Yjk3AxlpKXyq/jR+Zm7M6OigtgJ+vJVcVwsG2/XLSBsp4gUio3IVKtnQY7
9QYBDr8h8id3Hb6QgtrBvUVwaQpdp4kgzcH0MZFsasnGTUZEf7AySx2seuwPSeXGIv20TetzTjzP
NibimHOBJLPbO8P2IyopEI3vi0w8GhqFIU6Yll+oJh3qBEzzUSB6yZFK/pwX1FCAdRaZcN45/sUp
g2ARtnAJvNk0F1vmwYX74m5m9O7HNiijVPY0O7V9ln6ZRho5ph/qOHvK/APt2uJiLnxo6Tker8ZA
NhBpZ2SWn2rlTjs+aeanZiQqZ/DJd5C2nZcm+DEdYklO2HHIbeiitKp1dTWWCCkDflHOuxG5mQur
AHFN0FfhvPxXny8KOKciXjDaFyfejj+7rPceaShiY4mSeI/Emv6ygLl9WB1z3UdKs7/Geoiilki9
smUuwmkfFMTem5bUw/TRMn3QYXqprSsQ9FXV7KMgFnuvdjLAbZHiVfrRdnzoFBmpeBoB897FzTju
Bqaqoxtn0ONZY3ZWmk0rC1DnrWaiXPq8kI88aKI008Athr58JwiQfgTcwc95kFAAlCT1+xJedNe2
aURzlkPeoY6sseK3sOh+ZaGMX3hSJ6kvHPZYQyW2zGKIkf77hvoP5S4egRjbiIawqWIzxfAXehUN
s4LrposeC5nZqTl6tVDNotKk2pv09WBBqSpsu9qbo9eMsrL7PWo71e/Rz7Vm1A2GnXJrcfef1puX
MwsKFwzjoG3d8cCbAbwWWfD0iyIgVKDcI7rr3fQjKxOTRB99t+wWCAD1o2izdpEnoX70EYUqkF0t
y734fimep7ic9kNUz4gsTKS+7FWceyM2SZhhHoFK38jmNEmnfg6CetGMTbVRgUxWuSzCLbQ/zSbo
3fBRTcHNRDajnIo0BuH5nugg2Ha53WxySaJHq/duJaRS2zwo/K03NHu7q/lrYIGaD6W0c/I97h4K
PMR1ldRh/8S68Mlkuf9MZR3/PTXqM+djapwMz7UW1hKKyejkx5AlL50K2ilSq4NMCvh0aszjkwsI
9uRJHb+5bLqFuCnfbK95j4ohfPUEU2nCsukZqjVIIsOwfxwiiDBY4qr7ivBx2ShE3bYl+1XcFP6F
c6tfgxhcnLNW2JtB+fIYaj/autaQ7PG4Obb3rHrYRVrbh7hp6u0YQgyYlHW5UYOIzoIE1iqMx+nq
ghYMCFCrGyd1tSRlLB+61kVw6nL9hI3LSxUbnJcysiqwJrT1LZqmF/wn7Q84AKdoaqL3QLO1r+pi
nwO02TYa/07v8+oy1mNzx0XzNhDPeXVy3152udPsaQchpFPp1PSzQUabFty29ZBH9muRB9uiiosH
rS4Dbu7dlIxkKyCVhlKqKxcAtegPv1Fp0VD1PjZxnqpQiccyq/K1G1jeQTY8P8V5wFaV3eTPVIdP
OpnUu0XJWqnAX4c1cbcjMuSL2qPqxurMW3vK7g8R2KzYEHOxVm0h7jtGsF0WHnsLmmntiFYeaF1W
i4iK+ADgP/q4GBMPpOnggwTF0gzgCb+6TU3TZgRNM+mjmczLPTnxAy3/ehkzOS6lXkR2Xe1cK+mW
g7bbc2aX7l6F3F3nYC0+gPDIceD4/N0rXvVUTD84DubF0HL7zm0mvrWIH299K3evVhHj1mui5q3L
24VZw+P4l3Lt+lEwn64VfnqHwIMy23J4BApvMSC/2to4FgnbYze8L433MV+82Usx/a2a7sH8/N31
2Q9U8t5YOnMhiqjK7uM1/p995kXMXxj66oV5oAmEZRwsIRbKH1TfdGfJ4qtrkeLBdIWB3HcAky/2
3BUnLYOAsrQ3ZpAEMQOdDNltYybuiARTuPEjm3SLbuhXkNedvWqSl1Ba8l4W5SGvKPIyTl9tGyfw
Vv2cpoF0mqS9m3SXxvPUvavyv6apEUxLljx7NBq3AnknlmiweN0mbo9DAO6auRiT0RHfXxDwJfIh
3jVz6vxKyj2kuUjAmS5LB988O5G/+6YQNzpoAM3KjMLLEKja9d/gVQTO/+6gxxCMoLiIC2gVNyce
TfGFgNN4nE014e4j8E+gC2vstWKvp3gTIpF018wH+ZQkG8g2f1vz2Kc1j5mZcj7Wh3+b+c91ZmY3
v+afv/BnXUmtdqNbPqVZnwEfyJQGXpAc7a4HZzIOx7PpMZcRZKmNRSqUIvj3gS6sEAWYzGccM3uZ
tHxf0ABKhhlyww1en4M22xrLXPyuDDbYKNqFExSagoEYq0WfxOOm4M5iAm8JGkCVXKKxzPalR+5K
TpKL6TItqwT+oPLJwonxrwGka9o1Z/l4Jkm38tnkXvPZax1ZI5YhtRrQTnhwXzjEPsB/oOnI3LcW
icuH0onfJ+kWj63T6/XIM2fvZDQ445F7BRjDebcTtU5WSK9AvSWDWySYuKeCbygL6+eQa3IMFJJd
xhzAV8SuFch1O3DxPE5uubCcfVgLdbYqzpZIsrjg39chbnMd1Oe8XU1OB8poZ1k7uBJy1TOIYDfj
NH0P3FqnI+3lCqnW+FEJ9+YBbP3BemACQw1JCKhB4bbygKT/hxlI19VLmTnuBkIeZz0JiSy9y9gJ
MbBYMWGzJ5xlPyEUyd5d91VJ1V0rKIv9bRa1OUInEQALrIKrrmpnT5ApWUF0EbzYwloXQ8B+OFb1
ewbevb2fRWerKAQe0wm/WxSMwgWfKb/IEatF1SJWdgVILuCcllasDx8UuaxQ+bEch+Ng502OFEGZ
SquDHrQjASp3aPdX7vhn5E3pWwtdcNqDCvsci4Yv4JTSh7EvnWWGf+ZalYlcc1DHT0HBxu0gQWUZ
y744ZENQb+u4jk/In1Vrgkcp3OEbQ1EGD4DymLOwW8MHn05eM0Ib4dbeLret8YUOOAPEkCAJnLWn
AfqD1PT7WTctvWLAtHnjGprhr2k2bYJUzjuYNXK8mgx+T6MUEm+a/MLRTp99fIQootC+5ih3sKrC
uDhK0rTnyqHZIodA781B5ZHcDn+Utl0vJkkTMKMSd9/JtsSbdZtnWrMzC2n4g1XVO7d0+xA1jfhf
ru/88Jy/mSDYqhLH8+ciiKja7kPuhvG/VG5yoE5UqXp8BFsnubX+U+wpbLwol7EP+gSKgYo2r6wk
Ig0tqS69bry7wXVQWgP9dKKrftTLAjqMhScGujOBiDHLLvjbNKNhLQ9NKe6SKa6OmVPqddEO4la1
tF0MyHa8emy6Kw0vN4l3IoiaX10ovntjFT9bkHgumHbYDmjGLzy6zD5Ydgc0QonxWxHxW4eKQfft
3F+AjL/MfW/81h8bktUXbSOXbCL6mk72Wk91vjDxvskLALEZTqUrgl1YRb7cBLXN0ybwyCaqeniW
EI4DfIt5+zs7HGlnCbZ0f4wIz+Eg2YM+GjvLa33Mh0AhzT6QrwNmSihCLDETZdIOKxYPj9IPr4ZJ
aLiHULlXx7nLgmjgrhBRhRITsV5CfGmf4kg2KzwLEcGQbQuUACmHn7KEctXNg19R3NxIFlsvKCgQ
LChpnesEsTr2fwe5uD/LywycMbMcn9zH8jDI/V9t2d8mb8wvys/0NioHfukgK0jrPOQvbVvKNZ5V
yjZW2/GXIgpfVebra9lM5X0C2azpHhMeb1E8ASV+5kV8RPTnu2129AtbPpf11vcy9pLUIjwA9mwX
xhys8R76mwuZCwLxNjtHJGgeci2rg3a8fmn6c55fQKprHjw5LnkyOaldibUvJVxwePJHkMf/vnz2
2ZHUK79uvdRM+RwwJpiiegXNUrTkuhuXg8uqu6ThyQruho2Dsuw3JWHNMW/GekfhFu4ZoPiDhxt0
6xGlUCOEOWs772PQlye2GhkZblWVZAsR8+6RyjpLB8dRL3bR0ZSR0fvuZjOoKer3VnTrkWZZkU7B
Jg7ARU29MUsVzcs8tWugClkkf6i8vPf6iZNfPdgBOwMBDR1YJpmid/YMD9Vxuc+wv92ZMUAUH2Pe
LIr/M2ZApn+uS2hbLHvN3Q/1QOKXIUilSbE1DExoY719LQqIs2aNtMwja+3rSoDqil+kuk/sfAc3
Pv8FpeKuyOryFbkQBxvFQM9VUnl7G6Vt1oy40X3cApYtUZrlnYQL3P3Rz9Zp7HRyuXWLnaneSDgD
+yFHuaS8gb/ZuNX4Wjf5oUwqeeps6m0iZPJSJD7zX6CcMu57vywhX2ugpc+RomLZxGq6eJEYt5Pn
ip2XKX9Nrao4oFJKua6Kzjl4rVOebNlUK5C+6LOnqyfUAVDvoG2sFfWL7yNF3Q4RjsUVwgjsNA0v
tnnbe3dRQQuExW7wFulvcJkhN6i4p0+lkSmEg9CHGXDTs17BDIDi8rvlO+OA+gb1lNpjEF57LV9b
kQwvfTyO64j7yDXORCzp+EtbWcnDWOnmCF1TubClX76omoCuhp/H1pjJ1J5Ul+tbm0l5p2t6786z
ktqrtkyOKEozm0jeIfNpFT94oNUZeAI+CgEx0idJairHCNBpiVz+H7LVqPqlhZJTF9MV8ajctlWx
AVbgHSo6QHCRR8nGFx12Bruylp2j1AMNhzC1215/k7m4I/h15KmwVpTSukg5EYfR6/M3OTkQ9uel
/2hP5w/HwKI/sFE/ZdL3noV0pq1ivFgZM0l6tbAs3Gkfo/i3NM9D1An9b356+I+zL/Q8JIhdMPjx
nNJ/KLwdPUEiHTbWg064A7KO5y3GZuovtmZ03+k2W0MuWT9kNdwS32XRTwFeYC5xE3/OHaFr3I30
DLcA00vBH0RTVKmovfBzOrNRkcq8dAWB6/5j7vzSwawm6TLpLj6E2nxSoNRX1UEi4/veSmc/qJp+
k13vL0pJ+NWnrbutEXds89oh1xyq0UVo1fk3BkV2DqfcLOp1RJEFBfFgAhHAnXcCEbDyIcpJ6s5w
c4GCVw9UA82cdxAz9sca6fR1bF4H2kb0P8rKgAP21fuA4sRDDQM7xGN9UVrlCy8M6ZvMB50wevCA
VS6pGql4roIsBWeKbsB86g6xraHNNM1Wgdwm58vHCPfHZGE6ddWB1zaN8SJnAZik4XQyxA3D7zCt
LySPL6bWwYjqETL0txBLoTaQ6ns44H18j0LGcDrjXh0cq4mOkob9qkNpjUeUKsnTOQp6Z+KIYgzB
T7OIWSUWRUStbQ8xv1nU0Ry3ZRF7j1El4OpXF9cVxU+l9Sp2O9wlTV4vwhHsDqj7vkcynF4SR3YL
aFmCmz1SyGJpGZ4k8a0t9If2jtq0OAXAv9f+pK19UvhPRYaEWgXWyBEpuuQAfihZW2zSDxyaOJyV
enzPQG+WPn4gIJiBwNCTR02TYFUm7e9FSISXH4sQtjZ/Fo0G+m5Rqqut3PJjEZn/0hw2ffylzLX0
g52FgEjAaNn0fsJWHMTO8mmS+XeU33aO2qNkPwmSwNlFlrHL4Mt2w5Bv/TkH2Xh2nQbNmHzkIFFe
Kp3jzUdRBUttg79pWU74Ivpf3cxzl0oO6xb5lG0ckGjubjxSX3OfvrCIZSiPBq1u17nPKGOYnU2X
uRgzYdUaiXdy/NLvd667UEy3Kz7eqPLGQzEXQAQCAjHx3Pq8mD6a92JL+RE7VNwjbrPvOZ0Jx1UW
HJ1ZghqF4NO6MQ+Pbh+6j2Z0VHZwbJP7vB26ncuo90ynZA2QLry3h6i4awt9X80isNrvkq3DaLi0
JtdbWQr1gGrR8q1G/n1p7lonHvk2GWP1YZpRFopd5oybQMhfwRyaDSDqr5HGCdEF0yLOqQGh8ZbV
P70xso5dMkYn4+AWzrqM7Ob04fO6cSgnZOfdfonkNNwZiupu2iaontYVYFfDVUOUmS9RrqA4ClKw
+2Aif/dPiPoGHrD7eX6gWPLqu8dqBMOfSWhsqSpWvnlHJRM7uP7xUnu9vQ2nAF8AK6aUSRmfJC3q
R0vmKxNnjlyJHUN+eKGpq+7HoRAbEXtkbYDCjDIvZdRPjhQf2TMnV2E74xPoVA8frA6Ql7zl5Fn2
Gr5xtGeZsk5xLxFeEtm8BJJe8znX2ROxDxkPXjUdCIjiSXlpsjLbJVbXbco88W8Vr9w0Bvnip3TX
Pu1+cWgdXnl9QzK4hojwXw3L+trz9xAHe4Gkf8/hjYxebYj7DOQAMseMEUVIt84/J94BMnJLJ1+b
0R4yyaYe3+Io5SNi9Qxf5wJSAnmuyogeVVCXqL3WRa+Ktauuks4PVis7TRw63VVwksBsC+N1Verk
kcn+wcxoWYmAtawepaiajYp5uXMq1dzUnHwzM1DfeCOCfjwJ7GlLOdcbaeeLtiGmsQvmLGOnGBHX
hwSdUegtKhWRRzaUZ8+tmqs5fGpYWCCu5mc8j31a0sv/sv6syzL8EP/76Z/Y0T/P/5m8DeTHAVD3
z1pIXmB1Vm4P48OU7FvL0WpXMpBsksTvl31NwoMRRphWrjIEQD40TkvSZRbIUX22VhxlfyBOgQ4f
uYlD4w8x0HP7gUY0WYXYqjajL8k6zDiywjNX1rBmyVzjRtaoT9RAsFaiqNEhxM76hCetPvGYuhdj
2fmQepw80BJZGyfk2R77drvMeRS8QnH9MwLz604knXWmUz+kDAqz85hYDXIQw10h+w7iP/UTDwpN
Xltk1sBd6Mdn4qlyUbbVlY65PtcEKvQyjutzm0TZlji627WIThliyNWomv5+cO3pWJXqmzO5/f3Y
cHdBZJ+vwwSogsBZ9zMJu9TDZ7elDrG2TSbfxhZ14JjPBD6P3FtqJ2m/O7jbuSuiZ3/0sw3kwHwT
NkLdFaE4VeCmvlbMWxpcyZaoSzTqurhGpLnTVkF2w1CGh4xDi2IuOD5BuasblFubdUKzrqr/pV2c
t0BoyiZ5KeoMhTY9uz3E0SgvgMRwlKpyXHnB0KxbmvmXFrvTQmdNvI41GAUpVNuo2qRodIsz++KB
1/XdAWEmrUXN0ywSAgHPuK7t+LkIeP8Wx2WdNrrtVmRSZBO2trPADqCfkzAs09Yv+h855PBt3ugi
Vd5Dz/3kV9BbdwiKtxLo/HKMoFgYqbuQ0pGpZkW8ob5MDvXQDdswtvbZVPOVM0LFXnV9aoMu/Dxx
Nax7EL3WdaYQgXN5cQUIaR1YdG+K6msMsPUdkBNyNlGyyLMiXqNckNxXoMUYtR8m/EsWyMepBw+/
Og55Qe7MpWls52BRcNLmLmpZ7aJkcbASQe2cdDSCUK/FyxCLaxNy8QCa6YPTJtUFRZTsx9pynurc
ic4uEd1pDNormO3gqDNCEMK9E1vxo13mtwS67l0esdKHELv2jxYS0MlqKkL2qkNkjYWy27UxrTG8
xALhYej2+qxCOaS5xfmrb5Fy2dqqOLiJOoF3GIPQiypiRkFTJGg1qNlERZFv2Kh/95tBiiQm0jXz
FGOj2tg3K6r5ss/GRyAj/NJU5BHeSXceB4I7adLOXuuuf7Jj7NTgOrMNkiQ/ce7qOxb33mkYom1Q
+UW5QEEtJPR8cKrnQXvM9F0/RNFeTPQNGCNmaFRI2CUl6pJ92CUq4qYjVJNpNvB+JZBZfoIbo1bg
kuNYm83QC5MFHlOudhz1mddlIsaFlp2F8i+hxw8fzchXCJPgccULPffSHAdU7FqLQp+FLpI978Zr
M5LgEjO5QfS5wgOEf9bagYdH5Jv2g/46SSYWbh2367Z8nVowVwkinVGR7pf273Uc6ceOFsmxySZo
h5sKOgGqoIog2NJRwi/b2rpkqcDtfGWWElc+tyLfuTJs+gfTZQb7umMbrb18YUyQm9jZcto3Cki4
7qLgoaV2v9Nd+H+0Xdly47iS/SJGcF9eRWqXLMl22VX1wqitSXAnuIDg189h0m26dbt6+sbEvCAI
ZAKUZYkCMs85yX3qOiwaEXlLvyVKYT9DW1g85l3pZ1OvKsHYZFHfrQd1UE7j1ABN9naVpUa/7WP7
2zK0uC2+HhjFSG3g7u8zHbs5Apb6Rx1W7mGom2TvdqEHSuiQ75ipRWfBWLONuZE+IJUoN0Zl1JfR
5c7ayyHtIUR09fDLvCvzMj9Cj7g9xPj67zpWuicDSqkbXarjZajbch0C/PHYjSmkp02hPlfZjXML
qAN3zG/QtU52vcn5Pom89iJZxxD3yvgXPSzOao1vepoBW6AVzdeEd4YPpF5+NZB23QFIpe76qkv9
utRBt0MUda/ZWE1YyvSTIWrfdQztm42Dha5y+5db5U8a9hB+g6jgVRjKGuIi1R8mSGUxnoVfoh6v
UMRpebUK1u24bB9cfJW2qe6K7WABK6M6LmILdqy/qlbzXbfz5I/CPgOlCYEFfJmvNnLPX5zYqPy6
15pHyL10mzpry5M78KOXICcYRkpzBWWm84sGmYC6HPy45NkvNcYxyyuwJ7Fds9iAXlgex9Gwzjpw
JEHsCe2zKeQZMRAXiUpPwyN706h2/Y3F1rgWrlofEKZ0HotG/AJZAA9KZO1xIm7sW950ydFgEZT8
8l4+5N50fLGs74lWReAZtHKnxW23tSNskSBZdOvA+frhASa30opcPsrcFIBMc3XDi757RXgCCRJ4
sGnj7NZlftNFUwIH0OxUJ8r2zujZe21MyhP+l+lWqq198czaC5iY5KqGxNtJnclTUQFfPjAvfLZM
s7k6fDikYKYKQ6yMGuneaGizM4MA3xYZ5HZN4K4I72VgC1bvCfrVQdgcSBG3hagVoF9N5646aJo+
q2pfPKphiZBpax0t3me+YfZi33VatB5drfgCZsEvZF2Ga+2Bq1Aa8U82PXOt1FtVvVL5TEccVnqq
ve9ZL7dDnxaPkS48xCu75oftcYh5dtovBSmLWmXOp1o1x7WmpV9cyaugLAzvmk8NCPZipSf4oIa2
oisrBIK0YOROtY5D7l3J0fNsc+smprdaxqDsBsKGhQfLtAq5ZdZgX9157XmxzNa2EVANvRhfpRLF
a7esirMSIQAIfiD2z72RnbzE++qkhndmBs7XcfM0Ggbz9VGHYK0HljsPDw6KS5wrMC78EfragJ5A
FN/LGn1f9Jm8VFPDdoXMiw0Ox2xX4aQQmHanv0Lu9JvBh+EP5OdGIJWxUcFpmytZvmpar1wLxL7x
uMyi8aBkeFCbinUb8BzZqVJJgqy2tU92Ejm7MFUKiDQW+L5q2WdgZrJgdBtsuNRKnsYQ6JEcpeA3
iW0M0ANKy42rSudU1l3XQ0mpe7JKJ9/R2NJojfunS+PqiKs5gH9hNwJFwqZ5dRvRrArHZC89RN2D
PreMa+rFOKICCwF24DYxRmDegbAHvgdCkEKvxWpk7VlwA0dARKiecuSZViBlD3sa03LDXvVjC1Kx
4l4Tgzm/kItCFQS/DSP3MTKwS2a6+k1VFHkA8nQ8mAqoE6sQ2slMTqGJWhHYCKaflYZlX4Qag/4I
ONAEXHYRAI8P4Dj2EEAzbD8dXL62wci0YoaEZJSzk1oNxZ6NBb4PlaoEtTPqSO154aN0xGNkR2dw
o6MY4kAKAixptw01Xt4QTwMlWakLELNa0MZt7JpAqeWf7FIm5wFxDYRCWv4prUr3wUvNZ3x+7OdR
gp4COvifDHFnUotZuE01TnFB3SMBTARxMiR1Ez601Q/q2HGsrktHpIHj8PGaQhprZWjtAKi9MV7n
Mah9bPXMBfZiciEDTgvQSFGgAYORSiSpr1oFNsCTgNrgOfWp67K3q8yo0jVkIy3IfImmRR4WPvMl
nkT4XGVqv4FkPnQRLUhOKiqo3bnmhWdq8DHw9h2oQwa0Rc4Wt/EDkCe3tlZSfP3xWMQO1rlp4wBx
FLwze4tbzo3GWrc86Gkz7srE1SEwBapSl9nIwg9Qg1MLaKrU8gFZJ+OqSmn5RhhHtxiveisdme0U
HC1rPRpBr5JTCOECBGvQW6qJn2kgN71KB7kkMb/0YKmd4/6nNEokWjtZbTwXgduKpc6hCRvsxaYr
LYV8zjxIfWpa5wFZXrnpO9auETZFiqICtU8o2ZcwjdOvKCYwKaIo7Que95rfJmH0BCwKW5sJDy+2
ig8FS7/hcIUEfMcB3u8s/LRMXWqEpwNVa3mIDoCoBZM+OPahEIEiMv1qNI/MbMDUU21Ir4R4gyGJ
AOVk1ePZPrR1ATawpjC/GhEPMFMrC9ioGDdq6hgcN+y2uo0WqW9jvO06JGz0ej9k3Jz9hKY9IKFn
n9LS8jZVMuHEHc08tAyRFg8a1s9abDePohErFSK4z6bTr71UVW7TRj3sGu3VAGL1hABBOHetKs/9
RIpkk+tVwqG1iwoYFeT/t5BgypCLLX+4YVKicoAQB3zXGE7M5nCzoKThSy8bt5YXuseUKy9xUqaP
ApQ/s+PNcyQlfy6BRqqMVnuoIoU/e4aw/B4a1XjCoosqLOFW6xGaCdvwwSoBqgIXKXwoEvunNo7J
a5QnfM/UGBkhL0pfbXCv16Zo2I6sYERAuzM2K6BXYEWZCajcpsrTVEL7Eb8fgLFgeHB6EPHi0l7Z
OGgeHWUEYLC3jJ1lNFkAFREbFKC0gWAT0GMgNtufcoQSUL/CVQPE9WGVqratSvy8K6ljIcQSQ78T
MNE1zdW9PtpWWtWt57kdQGf4tUecb3LGDq/ZlCOQ8WRNe8T+TDnWcxcwLfxgyUHdkHMhMuQ3BxNy
htN91Sgt1rxDYGyeOwxh4CChvSVno2/1gMduOFszu+mgb5HXu3kuE0i89UgJ0Z+QjrHiI8OablGM
Z2c5Xn/pIX2/ydlYndz0CPQJe1Yav9dU8axoTv+c8+EFtCDvXJrFsKt7sBEVYxCXroUEHes9MNEV
Zs9jrfatHqGnNg/1ECt4MJFsDtUKOrcJTswAmscHV7jiQmsUnGXQPCnY1i0GP3cKgS0ecwLAp7Nj
FIHJDBrXjwLBqW9VFesroDysSx5ayY4N7qFtx/zaWemnTk2jVxBs9QPqWkDx2huiV5627Qaxdrkh
K8ADjY8coXcga2nyp7wp+2vEXOOl+9bUebTT41INKmFxKIbYPGhAxNw2CZKcqGkBGSSvQnWQdWI5
f15m06Wp5bXuf3D4cGnmWrVJJcIHkfUYglX4YuPPe/JMwHgHL3ox8Gm7hVl5oJ5iCfOSRPKReslY
QAK1ED+ox/FHg4/MaqRb6/hl5NAOcgfk6GjVpB2NTQhkSpDYinGRofrWmMreUUR0WYax4a8OWRh9
IqdlPDM7bR1LZIrvDGWUqKs6BFtgcSYXxCNw1oGOmXi/XdjjwGhxTfsEgveGiVZ+cUc7DMYWoGap
FepZ1RHuAnY6cKH1AkI3j302VUGhBnWV3q4yw3Lx9S7wG+6g/glZtferrMy99dCDUHJnIGeyik6J
PlhB9kH5FVs0iEog9jqv2jTuKmtGAPc6sGQRYJFjcYBc2FuTYKtwyKaGrhbD4rcY7vz+hcuy/AhA
fLqi9Zd51F18ljv9C5e7pZa5v32Vv73b8goWl7vlm2gC5t2Z7+60LLO8mLtlFpf/7v347TL/fCea
Rq9S62W96WL2uPwJNL50f3uL37oshrs34r9favkz7pZa3rD/6m53r+C/mvvP78tvl/rnVwq9Ao7d
oVH6ULzA1o5NX0Nq/qH/wYRUFGYVmfs2a+53ZlrOq8z9ecKHaX97BxqkpT7O+v0rWu66+KjIO4/r
xfJxpf/r/XGYwdFbmAl258sd51Xn+yz3/Tj6f73vfMePfwndvQUHwqpFv1nuuryqu7Gle/9CfzuF
DB9e+rIEWbLpX343RoZ/MfYvXP77pYCp7wKJCj8rM5HNQzfEzpoDEe9TN+4nDrxZNEDuwAqMluWr
tRsGituU+jZrUNSv4R52lJOZHAcZARMH8MoJrGt+0EvUbArIHPVr08y8MzC/YNDRUD962bH2sAus
9Erf6tJwAhNJJR+8Px9pBkAvp3JtczE3qutGJd3A2YOkJ11aw5gq/lLoTXfeJi5DSym4MDQSqByj
pHPIGmVvQvLZL/I83SInhXiUmpePQGXuzLpoH6AeVDwqiL6cLK+9ko28anxzN57NhwC08OKR3PQU
pcRiBFsO5KKHKrZIBbamWJUcsqoEhstMABacbkKGf3l33e2vjqWHCKL+zZ09CSkhPfweFQYicIUr
ziOQWHJlQ8ziTH0Um4z9IfPezIvBfHexTQUu5QCXUrxNo7nUkJ/3vopVp/GmNEHe1SowWgyeIAtA
l9QgSgiR0qX/wSl13TPQl3L7YQ6Qp3+6fxiFuGLm+oOhCsj0QcMfpd/sh15jzgNdZahd0fdFd74b
x4aIBdif4jN0N2Fo41OfRpAf+HMN8qCmwvEWskZ2v13G6CrOnH4HGuSvu3FapGrcI69G+0BGGnIy
sclVKfY18PbATCJPiEJOFt4ixy9s7s3jZKRxuloawOvsI3VHEsCjSxfJlJAnb3NpWmOyMGAGb1Hz
LB82gAD0PktG3VtBX6+5rmoNQRIUNVLwqQWEGmE7e9gkXtleRaS2V65VzsHp3WcaWsahJ/Vs5a2L
swZcqckBR97YZtT7cppJY/M9aKVlkO7jOpGc70MGtRo/5yVvtkTTpSsIG93e+Lp31F2I8HnVarbN
18TZJfYuZGGBdmgDD7qcMXK4B7U1jAy65nXeHJRasXEdKir/y3WrGVz1yT1seT8cW023V1HT50GT
GG/c6VTpPBfRDbCjl8aoGoh1IppPQx9c7pnXZI8SF3TsD66GEgqaTkRsyBesGHT+UTgNMWvTAFG6
yVz7GE+gCFSIVL/mJeRupkoai0dsaxpEg0Xu6/s70E+aA3y+oUFnqhYK/quFAEhQvmODINJzLOwI
maMpAohvyiNDFhXClZDFowaC7DnqyrX9LJpXkZ705NciGzb7AWoh1pDxaKCFVjW3SaFgw1qeBDGk
3mMfSMECcJA8CUTo8VslJL/RmDaNdSB1o+QQYrQb6pP5bp1BTS5NF0b73m7EqVet/uQJZIhX1E+g
Qn909YeyK4cimA0IPgEPMDjd9xjFbZC413voL0dVsKzQFcnbWndj8bReqD/cDdsqU7aKPty69yqh
H35X3qqI8nD0EUPQPvzCzD87SAEeZx/qf5g5/8iIkKl+BNCTD4Yf9HEVZEzzjL0K8MK2xVRsjprs
/UpSUbmlT+ZepPOMu3Hq4gTdb4H8/9yIzh1XCHyCNeWBxJybTDkvTRE2b10zalcdYCInMtL4PLcH
G8ePRj6ul2mIqodBX9WaP6vdmiAcggYloG5nGowBBKzVa8Vpvhiyy6NDWzjiVCQFDqasqffJmNX7
1Mhc9VFYiB2og1v45MMnx5SoCtIDMrpD1g1xyAcacmO99LEZFZAHaTQ19z3dhl7x4Iw7/MxpF5BZ
9Qtd5agDqo+sOy/jOkq3nXLdghgPXD0VoNqVNlTW1sHLBsUPg0uDsB7+EqC+A6ZAxHo2M9ODVOX7
3ci7mW45lApSMrjb8gJiXjSnvjHnu30YL7Ia6BjUxROjvh8zVm8Rp1afvC6HUKUS2j91lPOIu1x8
d9tC+Byk/mv47ssMZ7zzFc5njttkNfSUIw0pgK6B2lfmNQgnFdHOgACRmM21zRCRBNLhbawEsaoc
alTYmWbMk2kdEU9BvTp2V81k4RDm0gJa0R7iHbncT5nWBrWWQfUdM8haWnWQ6Y4z2Bdg1ou120Bo
GP86+6cdgyeipfW32E6g62E12aXmKWr/opjhxgLP5Zl8Sa7lr75qP1pI0wD6oOhcWTkafpKIM9Cg
6gHIMCm6E4xYNSAURlZiG5DVcQF0ICvNLTvkIVXPMD3uh1jHN5EnX/GpnhTi9YjA18BPLV2y1lMl
KrLmJarKcBOApkaDyq/Xrcwway4QKgGDZ7paDMtYPFmB4NC2dgK2AvlRI6DGPBvA3fg5IsM3CoEk
6jKBbnG3Et1CQu0EitBYmJyXe2fTiwL6qjnXgDUZjlmtbQk4HrOH5At4UCgHo36J8AYgWcggNSw6
7UttaQBZVfJJlgL8PCXNkAmPtC9OoTpIfqrhOcpGFQUQ8YGdptOqRVvw/YB4779bNRx0aGMoCur7
YPO4t4RrbbWwBzMb+KwVBLH6E9NZ9BpX4z6qEe1v3WR8LuvSHyalL/Dnyge9Q9moaPICaRF7Zxs1
ZsjqpXqNPwVLkpWWBCtPnMjKTPXDkoUskCjGGm5b/kRKIUOGwSuBoHe6RxWC4/vOje0Nil3ZL8rI
Huh3ePHIAPzcV8yxNnFjQXTZhNapWPHRqre0Tx4TZhxNp/Dv9sogVWIHPqqqcbSSN+vbGFlYwz9Y
5ICfn9W8VUfCZ2eUzVM6lW80sgwqOmZzaFWhiIf3LpKi0ZmasXD2IEdXZ1tBPTssVO4azWWP1HgA
eFQpsHjUg7aFfq7N9mj0JgrA5DIftnknejxkMWHE9//RybPWn+pvbUtoq6FITKseqrZzzuQi9VA8
2O64XSbo9pju8AQFq54mgMps+S3k02ef+b5jeqnKMp4XMaBXeIklEp/0KhzA8FG2PbRW5EsNUNNZ
AGyT2JjT8qPiVv6AqghPShaoCeqolF0jnmTEdZ8JFL6lsQGI2xNQUT+9ScCUhurShFRQrp6daUgA
nb5JuY1d5NStcOh7NKzPZCN3MwGP1MtB2WnV0DzIPPwC7RBx9KJIHGU4AIVOl9Tg8a4oqGvx7nDv
Vb9byIe6YdlG9Yr6EM5la90a+3nNxScvExn6y2xa1+Ly7XXMS1C/yp1nVfBoe+diNyp+USPvU2xx
VFLpPPPg9goDdnBUcUnN0ic7eZLZgVTWmyf17cVzNpErEhLS1yLojJATrUFXyy1Rm0Ax/L+9G3ni
jBpDRg/IRFVvhosDxbwgGbR0Td3eizHWG8Old0dnJaBBsbkzhCL7GSPfsr8fL4dDXOXakRc8s1FO
BYsM7pMuK/EQ6VELcFLubDycLG8QteerkI9iT11q0s59VM0+OVGvThLt1llDUKCA0KWcep4ZRTcQ
M5cpNVQ4zl1n7ULZjMz3uhYqA17+TQP9m/nQeBnxFdGhXkfTpxsPZiw2DcuBU6q5D3iPuHFHjZ9A
BACuMnyixkjsFggiKzxk05jbAKg6jgqKu0xdZOu7SxHph9r03iboPSAMFgoJ0hCoaPnaGXvooE7+
wN4Wp750/lj8QQ0EvMtGdbvJoe5r6Ud9LHfUHduqAxjNZj51FTczHovqJU+zt7tBFalG+NJ29kbW
pkDdlAaCNu5UtwzimAn+siQKILFenmmMlRZAxEvf3BsgykGrHw7hNIm8qEuNwewEOJoyCu4MSxe1
W8xNbNnACL4Ymos6OdKIUCrFRbJpgI69BeBj0Ipm3CALD+l6l8U3lbmrRFb5f1hpromSPOSbGW70
RPNB7r+fTx4x1FZnj+UO7/cn47IGQMEQpwUI3YPU/8aKoeGVcpTQW9kg75xdpV2DmRFBSMASP3ib
RIdkwlivyLuzmePL2Biu1LSQAT1XYQNZ+1ZeCxskjzwJ8y29JmgmoySDxU9zz0UarVGsYZXS2/Fu
pVeX/401Q0jsw9xumiumt65QU2uHXHUEhlMG6k1a8QPggtCWAgD2cYj9jE0J/2mkVBPvYA/FH2Sa
nXjYrbPaZetlTiTKbCX76G0dMkCd9/9xneXew//+erp+VH3DgkJZnVnGqWz0bZ/o1r4NDey3sr43
TrLGMth6ZcYps43kMIACjLKQxomGBFlnH3KvQcpZa60HLsk0hTxpbeoqA6pHBHUEwac2reWaBsk8
35HcB5CQ1iBf8RVzWfr2lK4kcD6ryjTkDjUx1qh+x0wfQQ3zwOrcAnQbz/w2wk8eSkyg79HzneyI
5Uh3XdVtu3vb14QD2yPKpzzgCxJd3C5zN0PZGhDv/XNMnQyofwdmDtfn8QLKOyiWPLmggvnnXreq
Pc2nIZqg4eMT4JMCWZRpPhlEn7snW5fKJskH8DlEdQJWoj6NmlWd/q5LBnKRkGm2+Qhq7f/uSytl
LPrm2FBE4/ZTpRiKT1cmQCvzVTGNVZmC4n/v1n/2Qz1YBahgBDPdbH2njUVdHTBepWAAzE77OBqi
hsd99KEMdwZoQRYakG3Lo7PmRCCfIb9smjkwzoNpAMCcPBnTcJh36UHiLO1T16pBvYdGkgIA81i+
6hqC8IgCQXB0csaOfl5jxJ7mmjjxUwSy0iuaFF9bE/sYVLiwc9R725aV89iENqpJLl2QQ/Z9BEGT
rdJ4szWCWNktsU3rBM3r4TpCJsWSRneECJq8hiaahimQda6ZHjh9hYfXkNjpaXTfJtAsalwjm6dS
j+YPVpqsHUBpgsqtM8Q6O7ktNWbcKhCt1l2FOJlpWSipN42Fitn6VWk3swsZJBZYQZmtOFS6/NVF
lnZAaNi4QdT0oCaxeta61mV++SrBFbu1k0l2rXLW7GHXGo7HUEg7l4dU0f+YPU2QtYBON0uf7rm8
mCyCeHUCWEwFDPuRxrPWa/0aJT6281LLiyEzvcDEyeYXsixXvmpe6uyLRI8gmICDnTGdJ12m9DtA
/cHbUnCkXy2DmhyBu6XzIrkD8w1PqLDPPssSi2EZW5ZBtZ9kNeJ7ilr3wwtCaK8gVCrPbSmtbdmZ
1a7NefYMJb/vOoCPP/7qMDAUvOARwjIkBSRV8GQMCHmRGKAa20Zg1/nHrjl1yZms5Lx0yXo3t7QB
T2+BsfZFZxnnPAUeaAjdz8C3auEh0qD/DRIPVL54pUiEaRLzjNiucSbvZmiDlBviWLZ/ZKVlHmJI
PB3BJMW/qlZQpxLM0JJDRAyjqGM+HBESIqucXOiKGt6AJDVb7vs2a42D3f9ASTMbvOjJj5ajPoJI
HajQ9SGREfTHo7TPQYNGY4xarOyGGgH7Eb8jfm/VhftHlpn5EWjgCqFPlufHBogoP3VCzadJjZt5
a9Z1DHurwlHMM2o1g7UuJBiAU4X0qQvVKHnx4rBDEXLvzWqpPb+N0Lo/g4D3ilNn+bnLk3GllSx8
7TrAkbS+lK9hzayV1zbFa+ig7GBZRh7KAjTKSrHA2e0MMJqQNvAOGqrTzjxtM0nCuauR1APUaj50
Fyvx6v7t3CyLmO8IHMnbif1pdIDHGJxp2Ct4ztme1E6QPgOKXSJneBRRvaaxAZDLMZjN05S8L7U1
n1YwQehae5rO1y5Xqh3kU9x1CtruFz1NXhpQDG5qX+sXkdfZisaLvDeDXAWM3JtAvaA/Y2umfQ7H
uj3gDWhQeiNPv4Dd1qyayAsfgAUcHyulvdF4pOf1JgtNC4Ex3IQ17aYzASdqobP5yr4acTL8FGME
/X081m591Y47lPOod6qZR484DgJDbxf2T/ZVb6F/Qp6QN5M3O4EszNvOGnqTYD6hpmMACYsMHKj3
8vM0CKpBtpbSyc5A4zmXolYUX4ks/Jq9X0UFQqU0xt6vFut8lQzluSsgjsUi+xZj97rHZ9F4oAYk
dvPBSkJUbUTlwNWdgboyCW9Vlbt78l08IFyOSJgFzGmfRY8Q9yueNJ4l61AF7L9sQBxLlKryrd7J
frRD4o+mHL5GqC62Hnn60aOZUiT/6EE6UVnC/JzFqCYaKSB8FJDa3ELdJse3SFHjS0h1lmPPCSwV
mmBzEeWYDifOUnM5Ar9BYdbRg2ZoF3iTgaxe5uJLk/GzVCoOUsh0pvkwbVobOeDh2PBzO5Xa1XsE
fI3aqx4lgIl74Sr6Zhgr5QURrNnDAOlnlUsID9kJKFEF8sPaVL0HVcC/IfWsHaGs2z5CR1E+oJLO
zijwsn21lOXGkroIyJcaQ82+QcJOO1Kv7tgITmW/Q3Wg5orDpd+PHGnJEMXcqFBu2yAOVxqIjoxN
Kz85ehEQBRryqDgOoz5IQCxnV3e0lWvb6hkERT+LtV55YqGUa8jIlzaYMpDFpSa2VfWgWFMDrHmO
pwguga01dVAKuu85no3IFEwWcp847b+7LCIUgeSgw4L3WsvhxqbnNcS+LORwMgvHehAXil9j2Bab
paTnCNwtqvvVqBUonR2N31f9JJciMYZjJmNzNUKFIyBHMixL0VWUNtvkfak7t9S9KJ6WN2wLyRU9
CdrcCtrWLq5WleGgaabJluttFjQ6w0lTzUCc71TUGTX5d1Hl3kbv1RHa+qhPTbWraaz1+tEflKG5
keG3Y+o0Fww/UFMXH5qS8Ub4nRy0gBKPi0D0nLb8kMeMUY5nEwrxibKWs3nWjv7P6zm9aRooSTdr
TndlZ2/6svvksgDilytLH7KzkH0fr1MFVE+n+I9uOrGMC4EIXda3W+q9u7YTF5lPzfs4rUg9GieP
d38aN6eKP+/+dEty9b7aNQSYqkm1mpqyCu110/NxtYzR1aSfedZLDzK25GO50CUEX/9tXusKkILI
U6Q1akOJ1FmXdfrRZ1mxhfDaFtmon6i+ZR/q2nqY3w/qQvUKtGi8ActfhCzb7EZDbuEgC/A+de6S
5W4MEd9vYcTrlaYLdd20eLKRukDVGD8BqO8vEaDFwLBqK9IgaKI6P5kmdELJiyY5UQ/1hUnK/D8n
tU16fkuVaExDpW+zAN2tSiWKIqE88yqt7OFM/Qj1Xja9RCqRxpTJ56MjWNdrPK2ceTaZERPWkFlE
/A3YawPCQ8kvE5m3vVJI40rN2PZO4IgmWi9jHPQ6pBDVaJUXqoljMUq1i6kSFjWIVkNvlSPmXQwh
FBynSlixnRooRv2VHD4Md722gZxt7tPYsgZicsA9NY4zr0EGu9C8sx5hqzndqnu/H1BA2WYcTXFv
wJ7jB1Kv/X5ZvPbwNajMDh8+T99BQQmSMFPRVoga8puhl+BZO+alKVCFHsUh+W1yoCFyoCZxPg6R
6zQRYGVrnvjXtZbl/7qWLNvPHku0g6vHK8e2mkdqEq1ExXst7N4KtbQlRJH00TP3nZq1j32fe9c+
j6cYFYqjiAj1VUMV3nMfgSvk4gvtzdsBHeda4ihz773cj2ao0/o0Js3Buw5Yn3pdpb2yPH4dUubc
BoHtXp0a8Z66RN3xRucIFlpzJg5PnnjRLdGO1CGnGMr04DKaz2zi/dA4vMNt2gM1xS2QwfwOteAC
rcE3h2aQDxjIb7dalppu5SCIi7LbeDFaW8a3kIPnN62hgnl1ErhN7k2ZLTUsNpEaA2QBnP41zvsH
PmbySEPUVFB12qIotg4xR7gh8ggt+QR+qgXwQKo49aEezMRBJWGU3d7RUSKlnzi6pAYajmHQapq2
omMKjdGxhK6WsWXG3RgtYCLrt1LdslvHIIACMgS9sA+iYSCLOnuuZsdZTgx01zfBsFLytWXpkMjs
US1vo4A/ueFTgnRMq3wDmkG6qads6mKVkf5j0ICgQUqP+eApOes7mDx1yVoh5ThbF5g8wemRpY3n
uXeGeanJmo74JKNYH6JbYBGhSM/LWEGpK9Sg6O/2mvUSdvpXVBgqLmTsWn0FkTz9uc659yj1eEvD
cY7KcoYAD3fQmf0ylGqzL9QqDchqRY2yjrwEebTpBiFqH883mJccnLsbIJn44QbMbdwNpEyBegXN
pT1Zceqji7ALdXMLgD6p6X6W9gcIeLqnLpQsaCzGvtcgcow69E9R2czcCL20IWpRpp8Ghd/IAQBK
B2IXkXFZZqLeXfy91nAI9kLzczbm1gbFXfCxsqBanw059GEmzEo/gV2WhsYKFF6BvG2xXcY9xsWm
BlAScS5Uu7qbSl2FwJTTXPB0UQDpfWH5mDB8mKwu4tWqm+pTUGOXHQJVdMkTQLDaqVnMNCbHKA5G
gUAQGe6XmNepOBLFiEIHhs7t09KIrm8OfQXo0vt4BDTSyRggtBf8eQnKYT82H3zKlg3btPW+99FQ
PkArWT9zZUMdSEOjzLON7fg8XudbGqcRumqnOSJt9DP2NstwhAqJ0LRDkvUvi35Ybxn/y6IRKjz1
RcNcx9fBnJrOFHQAsULX3g5D+pWGlubu/AGi8GdUsQKedpoJfJm+YcmAaPHUXXydabU6Zl/nExBZ
5/NMX4sAgCb3mBh5jZBOwZ+aDAQ+VRlBRslrBzrCtfMsbTDTIVjzB2qyuZ80PD8Rw9PC05hwftQN
ACFRv8h4wnsuVrHSqj+V9kKFq6Y5Vq2/zQk1JTw1EUNp7rSUa01IX+YlTsWIaH9t8Xxe9RBxufCm
h5yHGuH0Fefj18aB9gP0IqWfNdBydIQsA2RUkgugx8PedqWy1Z2mvLmaV+PkAx6W4UFueRIPk0xc
h77RP99N0lquQG3VLG8th+6BK3VnbwpP5qg6gQ0k+EHc2aRWYbykfHjIpJv9SI0UTErs3h6hr8nB
MYVHrKjGCxf9A8XP/s7jfY3feoDE5voFWMCB26WfoEuRXwno0K1VZLdeLNlwEMDiZwJUlLFqHwZo
bM0wh7wyAPVENYyNMUC9qoPe7rYyit4vSxPVtickRFKweVGa3wa0qARakhYlDAWInc68aKfJbp2g
aAmgxdimqI64RmpdnFDbACcQVNuau1SknnRjNQwhdgKFlWm7Q+PTEE/U4kRLvK9DQ6hQ6TuJouFt
hny/DdAjiFcQ+YhOo62nl2aqDNfFcfGji4GYaj3vqxzVMMhw0Jo9rFbtVzFAOh6Qdhu7SUCgeo+n
Qg6guZRVpsGAumiS4qfLoAUdbNRtVHB0odlI2tQrHZoP0w9yZAflMCK8JvP8klfQEv0f1r6suU5e
6foXUQVivt3z7GHbceIbKsmTIOZBgBC//ltqHG8nT8459VW9NxTqbmnbyTZI3avXIl3zvklHAKr+
7Wg9A2cJ7YiRUZtnZEOIb7F2xGntnJgNHuLziFRVUQlTXN/yO9L2i82IAjUJuK2iQZlfu+wF0pfF
d2T6zGUSquliAd90QgM7KMLeAsohWbe5ATyfkQZb1fUb1+z8o6ci118hXZJtShApAmUEjXlyJwbz
jwl+H9APQYAxR+vdPmdoYqffDDDrtQ30/0s/gunjZgc3ztrJM/7yl3hP21kSVkA2CnCRVaD3yLMW
f6U6J0ljM4jbBcrGLhTakLsIa2tcOF7RQQO1sV8EKi9thyQkkgMX3vb1glg2wbMCSisDfIc0dDzn
v09qLAfgvFKdkaSqQH+rLwZ4KgEvhH5GN/2yaUcKmTIowkjAnkxvrcBuXFtBc0qFUg9cX8rRXYu6
Aru7HtEFgH8nEdh0aktY9OZdj1oxjUDpCD4OIPug8Rsfb6Z0bIujHMwvZKKL14fVPjBZN88UScv3
Zev+gERPfwT3J2SM+jEboHZZ9UsQobuoMcka+XZtJA9F0t0cTmMnLn6UuWkCL5ONJxyZrHUzDXJB
WEtLovsG+3J4aEwxdEcXsKSBtyA73cyg7wWAs+77twmtgMR2M5l3GfMhZWR0oY9nssHwL9e30Vo1
cbBKM1s9iYEjj+qGD8wElouPNdhDPcs4knOSpomGSgitkzcA/dMOKszRkrwBXjVnT/lf0Vmsnlxw
QV8hB1C1bdsvq9a4ayS4xSiyctGd3ajS3NM6rMWfjnClWpOXiV4eLPS7gg0TPxFwHOl9yuoDLUsR
QEKCsM9oHmmUlCCixJGzOdFqyFn1ILFvFGi0PAhoOtDDc60Bx7CJs+cIzawoeCSgiYK05k7ii7y3
QaN7Rlc2Hs1tXD81IMdYmBLKbBX+0SIkfGLIBYmVGafjro9LAC50ThXHaWuZJLwBKx6GBau4vQCa
ITvjpQS+ltpBs43h+Ku0S61lHhW/BXIfIgBRU2zMsoGsrS7BGboEF+nSXI4cUDiM3YVM5PQECGzM
0JEbiiCH14PIieaT7baI5fbA6Bb9heymMCQkaaCZhX5969T2TbmrefQQTYYD6i+itIoLBiIrCxyp
U5R+L/AuB7mK9nAR4hZaMNnGgxjugozgbkY43c6hoK4s132PshT0lldh+MKrTt3dUgDKcNAWECXG
jhIH5EiEM0LZWbQrPGDte3LkTKDmXVkvIMjID35VlXjwhWzrFH14qTvoGhRuAkGFaJqWZuunL50M
qoU/FdHXJmguUiIhvxin1xoHPvyrVh06SIbmR+YUn1yZla+9gf9a9C+rZ5wHihUvc/HQDxUSAo5r
nQM+TjsV+/2hMUMJmVn2r0+uRufjJ7v6kw1eX2pVIc9S5a8o2n/85KHPPqV1YS7T0hnupqTcgMQM
bNyTY2ydShlfbYnvedhnDGTYbbAGxX94Qs//cEAd3draMjXvMxCaLX3R1J9d0b9o0Dbm/wS1ESqd
U/bVsAzzJR78bMXwR38f55GxRf92ekiyVJzHLp3WbjhVTz6PQBjNHesbhDTefgwLP4YRxfG33kYS
8I8fQ03hv36MxAmq336MFhubs4198rIf8ffcSMhXoAhRPIEKtnqwOzxW9MgJTVyA5St9VV7IhN2W
WIXC7rc0pOl8AlaJhp09ztPR1+2LpZ6KxgD0mIMU2Z+cZDXY3L1GlVU84KgFYELnXqEn4F6HWCdh
IIJ0JFsbxxr1q7muQHJ8BcKoePCit+mQBEM9MXGRTXB689R3zttF6LsM8HfPGIAu1SMvGSbkVnIb
iVPtATkPVHssc2+CpXJFug6OhewCSiDTCWyw0NQzv5MZ6qKQitFRpFNDUeWk1KluzAfsW6JlUtfg
w1TSaU+DZlChC+uGAftjkEEnoH/c3xyQRkC0+R6txnZdddEOcp390kb+bE/FuzwD9xUYJgKQoQJn
TV5wXod7KvwVbIK+bAB6WS+K1jNwYJKcL6JIBtsqsVp7RQLmljZCUyHYklI5qZ/THXkZWNwWnfY2
HbAzvewgIw6SsLuJ20+MWGr1SHnmE1HYkk+Pbj4dab5H/j4PirlzZG23NhrJAAuLpKvWWQcOJdoC
zrtBMo5JDZ0QvVmkUjld5mins9Hli9L87RIqQ61Vjd2v5N4udQwbIIVEvQLYtarzMHtRSVuj1Q92
4qbNkhBMFk0+2wOlGcaCSL1q+y3eYs4PbN8knmHIvYyasZ0uXcbQLSL7BOk22G7eWMcVfjcB7ECn
xTIv+CW28OLqOolOC+WPn8MwilejXbADVXf86n6alHj5I0r6qa4tHnKc4B8M/Kf1tofCRZD4zioo
OQqcWphV2mJ8aBT+S6msMTCc2ai8NtqG/5A7pn0Fy87awPsGmilufzJynNdIqYblFrZzjKOJSOvY
QPalBDSdiyN5u9w9KNBWPELj3aE1yDxAWvTEC6xBS9rIgwGPlBWLglcZFKx6fq1V04B+B0Clxk74
tQJxP8haguU0gn122dgDNA2jyN80jvfmzXCspqlk+tt8HUFOHw12axeaNOgdaP2u1r+KmAnM/cpp
TvhVoO6uS+Gmy9sTeSc9JC+q4wjm4De/eemviYbcZx/n/i2YVsZTLTvJY5n447L0QuPJiNW/7tTI
3mzy/e6POCOFOPko2nErysw+8jEA6Y7+0gIH8ajqUV3dobOPda9yqBriy9mC7tvG6eWDnb7M0a94
mYILdBoq6Znr2vORIAKJyXESnB0V67wVNM7tBdlujr8NkUtgzYLm3dx2OXmrjkPy+Q+HpdfP8cZd
dYENiS/D4nd0Kar8Cf2rPhCPv0x0B163cAlO+XxdkV4mGetUgDbFC0CB9nt0wgF2z71vN7Ot4uT2
CYVfvX2C7wK7pVnjwiWLeb6mGbdgzyiusSz2hgGWTXQvpYumGNNNB5VPaMkFbN9NZnMxdaXX4EV4
NHtADHSlF29a8SiQc4LMQgPdVh1BjkI4ews9ZPMktBf3KwFxM2VN0QVypN3CyMP6S1ejHOmygh+L
aKhfoEc221sFlSIIEjnrJmubLzX2qpZVVY92GYGtqFBAGmv7oKejAyq+TW8guXqNvf4TRC6qFbT3
sqs0kW6hO7JJbVPaRnf/N3FGhfRCaYJrehy5tQztCXT7+onmbqdBdZ8dxtVRmcAskzXLC2s5SjxR
am5Dv2LdTyDBDiHCY4Agb9OK1NqS0MXk2xfXqszHrBiz+0Swf8hMUUESmNvScdRnHWWG/tYugIep
DOeKvWZ5tFw8BFCPd69kqzhfjWhyfLBd272mEGpe+UBdbymCJjgK6U4tAHslm54weGBvnfMAAYsT
gPiyNVi7+Qvg0u0+Glq25jr15cPudu5He4Vj0auO/5tdTjnUZ5towUfeX7JSBpuMDdW6KnnxDBpD
ewddynDJo654lrxF07If+wsjxDCdIiQlatBjUrBlg89nKOSFnFmdTo8ZSMhibJ0kdLZWRVyxJ9bL
5EH6ndwNmReYSMN53aHGyzJfSCuO9o69tVwhhn/IYVSguzoWbOwOczhk+6A3AxEqoKcasLBM9Xhx
kqp/6Vbe6MgX0xAdBKfGfEHDuO41w6QBGVjthSppDXEFtLLQsBihYBa78orKdPgQ9N6ZzPjXBUNR
DJB7nbVYMoAKWgEhmB15fUu9Ro7qNlmO893tdYvsSK4WCTIk0AL48Bqmt+3t5RuNa93U+yGAfJwU
WOCcIPMyv6tpIkMOOgEZ0skBuzvOkJbcDLrKVvRj95hM0abreXxHpt4MoHfM23/IR6bbpJvt90nd
ODVHq5f/UPz/76SkB1oMbA/40XoRIE/qj3dhGgPqUQtpN99UGx+NFLvNaxl11VOZRT8tvetq/DZZ
BNhMnkEnaM9D7/cheW/ByFiJ820oM3ScWXncrEJjHzm6s3i0g+keo5j6jIe/jmy/LBcy95pHQELY
0i04ewiYpTaQlW5PIIIbDlJALCf0A3GH/LK9MgCYeJ4aCGmoqmm/BQ3fCwt420UFODf4CSAUWtjf
oLzDP3vMZ8sM5bZ5ycHQtI9++baknABY6qX7tiRayk8xvrtJJ+Rno2IDqBlxp9CDt4DOgfxcCnwm
3Ult+2tcZU+giQ1BWLocu4JvSBssQlrl7PmguGhAnLymYdu3EAqHIicphZFmWF0w//xuJ2kxDwkM
vIyzFHvBc1BCNniBGyfC+2cBqY755qPrv8SYAPwchimxN3Fv9ys++dE+CUP12YecdS+r+pOwqvSc
gyF6MULX4zOFJUlm7MERDJ1Nx1/UbAh3acaiLUez4gqNyc46kTX+r+t86ld2lUP3g8aqc3rQijjO
eoSoEHRBvWltm/4WWKZ/IlfFe+KtB+iqu6O7d/vNRPbJteZ4orgnk6sBIyPseKvGe7KTiZz/0/7H
+viOf/h5fl+ffs6QEB3va0vmbkJ0tW0sw3Pwhfx1GUBkq1h/15cZeN8bGaB0UabfWtuPsjWw7cj/
tD1IRvSEOcaeUgi9pD5UYVI8pf+91M3yvtw8PQWlrzcWUAjXaghO5epvkaiXoRXkG7KRdkIP5tOL
zM2FPTDwYuNVajuxtUdp1JxxYzLInYUrgv7sg2X+OWnstxdwWr+FzTAyHRZ2VX8Ga4j3nP0Km7rx
X6v9HkbTqyjGf7GHb7894WAMBaa7rnahSW83/kMiEucBaE+J/mF80SvzlHdgtqBI4djdzvPsAFyJ
DIcSHd9OCagOeQuuW4pRhustWgE0HUONZY7RnwD2ZffDJ5irOTyX0XQCbcQ9RdOyY4jnlj0Xh0wx
HkYfqBUnMopdDh3MT2aNkkTkR/GZhqD627ZFl1wNKNJdC2WvlO5xzXKboetJVAsaTpNl70DGbM7e
fOQAwoxluSMvLckhuHGmoV5S5eDkoyVL0Ovkfdyd3TgCLYoRIlnBl4zyJvoi2gIwccjBnSiX0sf1
BE28JN7Q0Mq4PDITmkVDw8unGHWjq5PPqRQKaBtQPt+mC9GYy9Dv11ZnQ6UwTsOHsUGrGtNqobUc
QDvhdwAa9wPYH/4dIYPu2I541f8RAeQU0uK65PGXNXyc31djYkMfHnuWgq2BxEFKxbMdXCdNuz+k
xoaI9Gfb7AepPkj2mxYssG5pWFu3cVCVYGA1RR2sOfk0RMlkHhLChjA1XLqz6YapeZ9EaB2KejfR
iELfJzK0I5x4jFbqlFV3fZ4dIT/oXwEN9q8+Y5/QxtWeQRLrQ7K8CdbIb49rcna+EZ4VUladdpKp
LPNL5ecMrLSYnSVuukZLfbuh6YEpLJxE22/zbD0JUhpbwPuTezKZwYBNFYift/QTjEPQHzn0gBfk
pTUYanClyYYHMsnaQAeR9LMd/QhQ124OLvNMAEB+/UQg/YHql/FIls4soPo0fYvSZNhTAk6AIHc7
NX09J/BkYncXvGgfyElfMlRjIfqe8gf6gvGsQ9vH79NFUdcr7jHQN5dZsE/wHgB2N9h3YVM8uSwt
nwrsk+wxG+/ixsZ33GXO0mVc7MgJhPS0s0GUsKQJ79PxvCpA4qr8deBV6cW2rwSaYHgJrQDpncC+
A777rEFRuZVj8g00uF+9Hvo+IBoJ9wWHGqOf59YrJpKfJqraCFZuCtBMuTLMlO1dDcG3jEbtUBa3
NPRCPKAu7C6ius03AVgLJGSQPvdZYoPtNEcFI9dKUlrKRduBrGUf7L/Ho2Z4ZmHL+z1al0dAWDMg
FXTm748cYO0n9dJOUNC4OT4kC1vKBPoSrJplgmf4MFTg0pDRA1S8ogfPQpUF2+NwO0DG9gEcAcj5
e2j9kkF4oggWpdb92H+dlOumyzzknqYP/xH50kuXrmYHbvWSFEtr0JJu00KzT39CMzAkb3uod0cD
mt70yQ7PJQ8yfnG3p2HLzBUHK+xzgpMHti3/DqNXxeBCQTssur+GNXo1AjK/h+lzzLwa2elDjd4R
tw+l1foBjMpDJgGcgDDZtpuy7AhdsPxYWIazVUAh3HFZAcZeWcG1j5C6bphbfWEJ/5JwWf9oUujd
Zf7IF/YICHTLqx992HxRBi+/FE2ZQhon86+K4Y+5Nnh+B4GKt09prPHjp3hOkq5RB2tBf/za2OYb
awyUpuURmC3iiPlghjbkTCvzNxtN0hQcQWxBYiMM1jlyb1eIxFQHFyUbCPO4zpVssfjcSWd4lBZe
B6EL2eF2AhfWLR7SV4A0ChO71NZqH+bLy9BNEC2tnHtXjd7B1ptVD9iNjZWpFGXsSdyh2D4C7fq7
cRaPJ6OtI9O1cxhFEPxTZebJBMvJ7cb3rNkS/rr5LaZKQ/Up6ZpX2iPTbpk2ymqA2LyIzD3ZZRjc
cTsA9iGfvvQxZAdu6V1KA2u7wyB27njxhjoPlPxUx1CqgFSEtUpQZ4TkXDpd7EiYSwpww09Z1zhL
XqJZvRVxvhSTGW+mxHUuBhC388UKGT+FwlkPRYT0FjkoREJuaVnij2xDtgH9fyvTTWII0/XibpCg
C+ncbNxUpcC/X1MZSEAKdcCmUX0Ge64PiUrXOPR6yNimCUf/pQZ5zdENoN7HtXa0VUz+sheg8J98
owQTVv2jVrbxqm+CrH67scCPmwkIgrgWqoullVufmqDrVrwXzp20oC2QtUlxQMEAjA7RFK5rBlWE
1IrKZV6DfCfW8nSlvusDoL0B5MHYtFD0S0fTWv/nGAqkS5qC7YTr6NtidMeLr2XZhThu2Sc6cg4V
n+6ZMZ1IhixLmbrXPjphkq9l+Lbow+m777/NAx8KWO5H57WFLMMCxEf8yu0o2KgAGBsJGsMzS8Nk
3TfC+lQZ/deiGqFmnoAHD7u676B7thejnmSwX5MAvh3PaOhJwaxpmJ+mcZwnQVZ1ntRWSGgBbmJE
Q3ZMGtdY5pNMl8g5Zcc4GkHSTp4uStXbLbmmzEQCxS2mgz2igFbqtsrKQCN4YkF4HVpgySmMwKBh
FKJ9NJy0Xla14K+qkHe+i16vxSC/DiLofqBl6icP3OCTn9vgYQ5G5y7zzQy6T4If8C9bnzNls7Vw
Av/KUvGSRPF20vUjushKhcDWcPSN0zi3US7O3PFgUQXqQ8y7mwdcHWjUmVCc71Q4bQkSVI3QKR9a
ZPRmhJCGD4GS5e824YGBgkSpKZjixve5hDqi9SjuP67nttijB1l3Av8G2lNM31jdMiyDYz6BJR2Y
G52kKR2AAivXA1WZRkfrC02KoO20vtmmNLxYxmuDY/chCcIap2TTGPFvGK/m4SgL707JIkXnbhIi
XQDipERfyAEmu2hhuyXffojGbnnVqnw434JdXxN7Z/X1QxiE3JP16BYtuMBfQBATnkVVu/aiQz5g
H9rRS81YdFEC55YV4PcbzwYD2RyCnqtpkSaRgaeLKlbAE0HU4PZ8Glleg8x6TQ+mjuyO6p1LmXfF
Supg8kQ5KnALUwAgmIo5+I+HH61eMNsC2SLa0jXboafpEWNWoi+Tbk0iPry5yCit1AGqD9gMPYU0
8D7E8cGq+IoC3cRCe5Bd+/aeOXK2zSvYqt61kGlz+KKoC8hNWJZzn2RTs3OTLt+XtqvuJghBQiMu
bb6MkHv0jdj4Echm51XMf+38YlzSpMJLm53MLTCPhL26s7HkPKkwvTM9EZyy2yFH5M2TIuDa7sNU
rRkU+haF7lTwdKcCXeqxWSJpFZ5tR1rA1eijPbg2OOiv0HoAQsa3OJyawFwi6gZ4c6R8Fu+TzSqR
W+ijQd4Y5Zw7YIbHuyKTzZl5UKgXrPAgvgMKFDNp1aEKzQcaedpEd+AtyXe9p9sT9FRahBylEWcb
swb8zo/a8m2VMM+7FeuRSU2sIErWpYOD5pgxEBLePgq1Jfw0QNDsaLVRpbsoTcVFgFRhHQQyWdNf
VKX/rMykvELJjZ1o1EZhdy6bHrx/8NElbEy59oC4WKdV+GZD5+pDVBnB/LeIrtryXE/2HcXTnyLI
48U65rJZ3xaSkbi3IVt8pnWQHAb9hvJTJJlAqVJr/isrS34Kmfr37gDxbhGBtZ7swnP9pdVa7NjG
5fjMUr7tVGB9yaUFJeuyVVsKy1BCzy0c7NtpYIf/tOzEjHrhSdBw0bJFJMuDTbDA1ujtHboGo3Xh
Tt2GWMhomCK3/mHI9ZAoy8y2idY3bySRlDDLnzFeC88DNIUOIsNvSUOHI1teeQEaEbQ3dTVHJK+B
S9RDMwX2UGiafhqiZJCcs7rL5mGspHmOa+PHvBIqHpc0Lr/SKBauexk685M/TdNzV4ruzoCOGPm4
ZfP7Ng8v5BuBXLxvlQ3OAHwiGDWaB2ywdhEIVp4TYzKAKVIb8hUDsx49EAbSvN7t26vqkiX56ilO
nrziZ41v3lamwLr3UTlcZVFmoOXKh6OnyZ0AG7Z3KXNqaOmAL2oOQTdNY7vuA43SMmfAACbWhoaD
BQx3mYUXGtGkEhv0BRIEw5GGtKQf9A9+lj4pTXuSD232aOisbVlzZ4sNxgC5G17vR/TuXygERRl+
gQbF/jahK4S5RSMAEBR6Ebr0RSLmReKiGfY2oMsLMEyEKGXX3iJtQqCZa8cxFsxwOUS2RLhy+im6
r/Mquke3ZL5LIG+0MCmmYWizK+v+Ql66ULA6lGHs3c9BWYuHS4vvwLxuFoIpyXSzeHebdPusUn+M
lYLCNsxKd4WGK2BIwthkRxf/OO97gUImQGvT+MPbf0xUvu59JMHrztymfT7sPHQLXWPu/sPTqfhe
miEqB371XIAu7W8BWes/h6qq5wC8eIddrXDo0ivkOCw9+uCRWSQeNO1LK67Pfm7YL0xspqhIXupm
bC5jEgOnrc19Kfk2A3B8g2KU/XKb9DbEbj1FJmuaquP8ZhxZiL+RhFdo74M80odLHwHwxgcFlV84
Wv1upTvIvPsXHHgSewxXZAkZwz4nq6ptlJdQw3OdELKuuVi7gqXPosBWMOni7p8KuSqDOc5PgTJW
7av0i9shqZEDn42Tdo/jIbbfB6tu0Wynp0cQu5mnT4HZPqPkMazTHLv9VmMhPI2PEK2D16XfX2jk
m2BTmLpMLC1lAd+hvX0g37xxjHb5xq2AmNJT3+eHwVhuzBAMpgkorJELQCP8oHtUchu0KvgDuaJu
H4ArCmeBwWfmay+fyB+B223F7HA60sRcT+youWUan5o8UQdft1U0XVBeXH1Hw9iL8HcaDSdrgtY2
WDjAz9hU8kRhFDEZcbXtepDF7gE+6peBWzSoeCpj7g2I8rRaJJYp760hqC/AvhhAs6J06sm6wvez
1uKkv2bYcRY+gBAQHOa5890XgTjSy6lvk/ACGbRtx/GmX7YsHjZg0mtXt62enuDJvDuSSYKmb2MG
NkDSSI+K1Btfo7zeg3jH+GG51gnCpdMXAWaBpY9+/zvwZhk7tzeHHdpLgdrUk3wXfYup2eynkVd3
U+SUi0yV/JzrrtQsATxaQhJoHr3bXeGWYlXI4lDa4FK8kcwAFgpdH6P3wa5qlgdy5Ph6ravcQY2f
RVBy7U11bsCQ9tL/rKXVv8RsjMGRC1a0sAntFwH+r01qyXFDQWBtfZvDvMZ5sb47cb6TTZk89I3N
r6ywAYzPTdBXtWlyzUXVnvDE+ULOifP6DIrqczl6+clWWb6CMi4EFvUw7PEGXNAtXSIjxSNMe9SY
weNDuFML9XhrMg7uN0Di8gdH+c0lB3500Q2h+Zm3o7GqGlbuaZihYgF1TPmcWfoIBpztgoMZ5nOU
NiOwFWaw93mQHtF16i2xHVr0mRCfpiLmZ9NQIQh0AQOAkGy3MqogPlR6qMOEDjPjhp+Rr4QmWtyi
GAYU1gpUNvxAw/cwS68GsBi40QhUMLXf0NkBhq26+hp6yKnrjHlqthJIqz64jGFZndAR563eI1CS
QAtAKuXS0xFRB0p5ioAmUfU1bt7WoAgDinPgIgJHMh5I5mOHYtp6atADMlaN9YhWeusxF+GmRZby
jiKKJLWBOAjHBbJT4Nn1U29a4Gmj9hTs2OjJFqoF5gpTaUar10Q6sl07lZyKZe0Zm3FwvzBoau0z
0DEtOs0M405RfaQhRGrsZ7cXb8N4VMkmQavyamyEt6tLCIbRWd3Db70TlUxWdJAnLw3ptH4LdjoZ
HZHUSRdU1eqcDlTBaTlskjYwAFIu+oNw7OBoArU1V8eyCJRcIyqsNIHsVDpr1ZhsFTBA80q3CX+u
iUwRVAlXGce2h+UAuvFiyO7DDG+0cfIfmqiECRiC48iC15tpSD1IIjiFXMZd3qdLnxdilRpdtpnH
dTxpzvLE3s9jK8LLt6nKCy1RFV52r8Ye50M9GXi7ef0cLbYgqRsPeXIsYpmdsNt5u0xBCrDPn2Ne
1cOxaI9kpxldFNqgUTWJasa++BpsPg0RBIN99FLakcEWZHO1A//91bIEKGp9owGhO6TRUUYF0o4n
xXVylfs0CsBkVHLXC8N9IottTHvQR/T3QpsG22wWad37R4ooUZFYtQJKaK3RethRoVVSNOCQoqkc
UrIHNGOFCxqiJda6/I9P8u2mv08AcWlRhQ/73EWn9NQUx05fktHGuFe8AGZoKo50R+7K6UeQE9sj
eBvf58QUTn6KrKcafD5/3pLfaIdmDSmtZOvkcbYi3fB9obvDanxPVqw15bkHAP/s5nm2yk1mH0ev
+iGirD9Zsn+7xKnTn8jmBeDXc538SM5JR/Rga0Ae7T2EPCM66EDpDF61wni4lammwedHUzVfxHtn
uYMyA5moTEUXowNFpY6iEYXSxIl388S5ovVrrdvyv69F9vdPvK3Ffn0irczK0j6iFxuPTzyMmgyd
t4TgDd6HOO6w57TDY+XmxXbi45C8KIjznLVnxzXkeWQi2uPVduhYCsQO2ebbAACVfWpZB7LRpfRq
9DPrC9oMQFL6wjucIMDbJXz1bAB+H6TGS9011bfSDl4CfBG+gQp6vgGedL75zWVGo/8JUhkH7S71
zP+xxP95DCTA0OUF/u6127vuqRk9Z0FEDwXP+aaFTu3MDmH7UHapa9O9dPiVP7HgKZmY/fK3SVHA
2pkd4t+TxrS2X2LbSU6yRPNlXxjjPV26xM+hlbm8WSYk4u69RG/IM65FX03NZlnW1tZKcEb1pKU+
TM37pRE1VTQvOVjg6jBHnZTQn6BzevdNxK1tFoEIlmwOKpSLtvNLUIOW9XpAT/0+8kX+SRnTtmwY
QK3abtpZeLPLuHqz+2Bs2zfA131yK5wh3+23+N/tVYP+NapezYUvXb0C5SU0mdVcLGtAW3vqw/bp
Vj/LB9ZsBzcYl7f6mUQJE1nYJNjcimK9E3/JY2c8kmm282UVoaOMam6TEWUnbtdPt4/u8cDZNg1X
y9sybTR8XJocysrnpWkhE1TO973HlpOFDkHhTUgM5oCkXPLa85ZGKwr0AYzRZfbgCaX26Gt5LrSN
4loWQUERCJItrTDPpQXeV5Fg90FDk170/YLt6bzSzXRbs0myLd43/pGcwIE9pm7enwa08a/GwseO
W29k5p0HXny1clCa1aYAPNO7Kleg6tJD2q64ZYxam4yyI9m8AAQHAIXfkXMO0+t6KIVvbraS/bwt
a6jg47I0KTSQzEqlyHCOwjaIlh3AaE1OunTvy0YCRwVVY1c1doa7rzvs7Gg/E8TAQdCQ9jM09IJB
ohEJpYnbkLzoZcPfS3YKYpx6BnQQb6Nx+hp2OBLFvjmcQCiOPR6NfW2kO7okUQmJ2Kzd0tQILOt4
begpNL6tEFUg+LeH9vEP+7zyhw9ReZgs/KCUG6Q4hv3ox1fmDOarDyHWMHKT70WfDst2TIMLBH+7
E2g80E6oqvCr1ZwpwIUq8bLywSnfjHV9LqEjsiKHt7WhMfUNys7Nymtkcg55XFz4BOwBSlvJd489
DbU1fbXRlL6Cjm2pt83RFiVi5B4EhDvxzlWvhemIRZLZ8X1Zes6FHDgCoLdCOwy02M2O2gD/csTQ
RzE2B9/ioFZ0NQRqFPKRbLJzgbJTg3pskBnc2LEh76KcszurNR+E3tSmKCXRSHYG3xhgzIciMEQe
Y99nB2RV9tTUcmt0oSHUnd0DyM9nJ8WTnS4KpaWDm3i7P+16WbBDG4fK6nYf4rWdPiCbDH5EQ87s
/GM6undRPzbl/OPd+m0oDJDI8jjV+fa2LAOm/pwGctkYYjx7Hgo6IzD5d0OE1zUazZJHkYWA/VZQ
bBjbsFxajlW/+KJFG59s89cgAApAyvJ7mIE8qfT6n71TrrKs8KEf+ohiUIpTSi6WdWhHP1E6A4w7
z76NyT/o0Wuenb5Xa45H46kxy+poobq6mQIHm0qQDyziIui+2yxeGlNe/AQH96feVc5LaIxI7iPz
fvEM09xXDlr3fZzJHtIyGJayM61X5Qx76Vn5T9OfDr0Km1eANiHQBfZDvxcLLofparIy3UZOkx0a
X2R3TsDjlRUO8hVI+q2qs/yHqfjnPk/Vp0GOCqdPqzyFVu+c8Jddrf3Br178HulAHWp30z7xA35s
2sRd1nHagwLbFccksKZrJ6wreDrcV2g0Q80pcroT9MPqR9C0fSM7fhlkZYZGnkvQ1j20ggNInQQr
I0RzHQgw44tRlMm5sTgO+7Y9fGvdtZcm5XeAayCTpQOY8NQWPZR8nbKs/H+UfdmS3Liy5K9cO89D
G5DEQl6bOw+571VZi6TSC62kanHfCW5fP85gdWdJrdPHRiajEYEAMiszSQIR4e73AL9k97kHgBcC
DgXi9SK9N6G95iyKFO94TO7IBAyXgcx059rBojfynW800aabij7wVRtXy0nCBcLG3cGenntzhwe0
wOjl99QKpJefUys43wYlOZ76QxCCxPOviTIkjFe4mKKNQSUiWFC/T0w+KjDrRepU34nsbZz4OItY
D8cmXWRionybid/mI/nQ4UO76P3xWKPWVZvOARI2CyHB4pEn9mWuWRghjYHgQLShGgc/s+ozABqf
qJNMMjDPlt2++9eocEeazBdHo3LEkugoeF59yUNuPlgImp1+Y2/L7KM9spovIqnf/UsUAC2JvQK/
my+uF1kPvQ801RzJyry2fud3RRLkpCS4QakmgaBqKfgXmqoB94TH7/HB5M8tJJl2DSDcm2awzS8j
bry+VsE3PMJAn1LHxmnQYryDSrUDogwAkqeRyOnmz/00ss4RGPJlMY8kB+EBBEYjbVRU3OkIouPq
z5H0mkyhRJFGisBhX2oUH5EDVnrAXvjr1K/4AyrEow2+DPfUxSH4hiFevbNru0BeILChFq4Z9Kht
0KvaVvwd0kWboVCjD0xisAZHl/k94kAWomI2+iRG1q1cq7Pu8s43tu3YNgdZNsMJeXaIj6u8fChx
mwc8r81esIx48mIU9y6Ch1FXYAwrVDGpivCX2mDZ8nfvbdT2396bX7AP7y00DIjsTtgvgm4FfZ0u
aztoDjM4a2qiar45EOyrtowH4EjqfdHFcbdAZBUUchSucypVru0QjAGzUSJtu3b6wFggjZ1h19qo
TQ8xs2XQe/jUyVjnIZ7RvjiNk4pXPx0yzdSm9iF2rop+a/cqOxgoCTl3UvdnOqODjnIwlHlSrm4d
Zel9C2vmLdJK9Rs78u29o4rgwRkmSNsAql9UnpwA8Sw+k8fAbQv5TfsZ6J9uCT12/9DjVmLf0vof
YvzzKTmNcKIUgIpCsen6ANt+sNENCO4K5QCD4iXrciorru26WZgNKgNblAU9SYESaR6PX8jNY6A5
FUWBCFyLvUYYNs2lmdxaH1i+afjv3Hpc+dsMpYiQsVL6uUrTLaDcyOvhyttYIhi36dTskmIZQTfk
c5yV7BBbErLjxshemOj/GCLXuUeiub8DmzYQ65O/bbpyWWuFzNU0baqzLfkPkXqfNkfceDemQLaD
WhsMuxsHNWNLZBfDPW1tqVmwKNrPG9+pF4iN8EMTscxwH5UMmegS6FKHClf9ULQL02zF2s1cdhJU
7YqHRCs3gGfcv78i1GmOfoM4TTJazQkgE9BLpCCqPkGg07M2fgFQea76bkP9dDBU+BrJwtr2maWB
YcEhzPz2nNdlDih/IsAg48h+QcYwr999bKn1sqhrZH8nb+rQyu/BfwmlhbhA8hZa6/qsOw/FhNCX
WjY5JBq7GNX8SN3jFCuvZgPGt2bhIDTZL8hYTT105qBSZp+X6u5mL0wL1B9zr7ZXZoFCwx4rA4HH
+LGmCw2XUHBuYo5rjk4D57GwkwgKZ4ib0wE5qqRDSPfPdgN+oQy8/mT5MJLaYxya0Cxf0ly3MRAS
Qih+Olipste8T2RyAT1Ys2HgAr8UpmefmX42p3IvOpCZzsags5cyGrJ1iJWKwh7Ec06jny7JJSbb
4GYV9HsCvr7NUIXsGbuTADR9js4WBlTJDu50oDM/Fk0GJgUJI/Zz7pqszVhxlO9OXkJxKJ3Xw458
yMRF/udomvLWJh9q5nkq+PLWI02Vr0wJQcmqQ8Koy8L3Q4RoZAW8PNpJ75QgHPL/mG0J9ZC7qFS+
aVPjB0UgPwQp4zCEyk8A8vQG1ewn7B0/RjN/CW7SYEf4z0ZofEIVtH22DPADdnYwQCl+iM7lkGTg
XtLGFSA0a1k2gYUYT+IvwBiZvfV+vEaRYobajxDCNcIL/tBR+S33ZfOlGpC3N2TAHrDgccA9WTN8
j3m8x0OrBQtOBTS/itcSD1dcDyLDZxF1w2k+NWxtHMwKa6osLoEkmnroIDtUZg2gxeuxG2xCC6A9
0GG8oPDyCrHO6tEZC/cEsGC1JLuhQb6YV0F5F3v2eO+KHuuXaUAArgBkjHJx5MAXPzk55HQ7lj37
+VgtejDynegwdEZ6YtPhZqOm7nS9FIm1yUcUhHdZfa6lnz+7qIJ9qB1vyawqQF3LqpJZ8iz6Jn9G
5BXljYV+IEc/Ty6oknLuqFVF1VuflcM8CfTqQKuaBLgOpznzaUOLG1G3p2YyinGFWiC+pWbjFEgP
IsC9oeYQejV2Y5WzsqcXBVdouEd2w15SLzLxxqHMQW9BvY5sw3PTYIVKvay3qjuEDK7UiaVruCjE
wHapYdgj2JbjCoCM6tBgcYBQUhp7Z/y2vDOdGV3xBXzZ3c4yczEurNJrEYAfwARvptgYplBmns7o
4EMV4OCFONyav/O7DaMR5ELDbs3//6luL/nLVL+8g9tr/OJHHaru9L41H70AIssGVELyBZ3eDiD+
EKvcLvoFhBKS461DhaCkL/P0zyHUvnU704y3Jp39+gJJg4ykqcBy+M/TBOVfb4xehd7JbLy9Khll
VfJ8Ibl5HXWIvdv0Jm5DqDm70CkNKYroM5Q3y71hh/l9A2lIgVTQKZsYO+lQDAJVIIZXLAfLfrd1
dBbFGwOiRudhugJQG63rTaVjYCX+Gksj8gjVcr2yzjf7yIDdHhPciehVbx0D6HU62cWXzAmwMtdB
K9dxEbrL+RX/mhhRKgC3weHd0WsnOsMuuTSj1TwVDQ70S6K64G6eKtFmsQ5Co5xdXMO92CAh2oJh
Qh+kZvown6mkfT/7jY1ceoerBBc2xtEh++vsZpPTNLdZqeNmK8ESuow4rnjQu7kPRavATRWASZ2a
nojdB21BQruLrbtg8ighr7YLGtEuqbPkjvuQI96Slh07z4M6DaVAgHgQ+UKJaKbr7M6x7QtoUsq3
YhQXQ7LijWt1CRROMlgcL6pPKkzAzeQyb6+q/pkK0qkM3Z9q0REJmO03E3mQPS3HO6DMF2zAhiAR
0T0I9Pg1CiN1wQ1pTS06GCPYnBO7eWsHP0amr0FFXuGW9dKRHlgMVOofq4RP+/lSvjR/ncWR+W6j
szbh8iUIhmTB8lS9zL3+lpnuY6x1fBVCxFfwXstT3YxHMkEcIr42KMS/83Avg2pe7y/JrW2vAciY
7smLDk1V72I7787U6sMovlZZ/jlXGZg0ppnJ1NfgrJCG5e9vtja3q6UTsXhLLtSR6BSgixwgHrLR
nEEJOVG/4fHq9qq+0vY27sFAfZvPtxNrr8we9Vqmgzcc5aNz5LK50jD6k1AXUUKptPgwu1mChjea
38LtT4ixo+zA/nW5mTKvuu9dFZxu70wrL1yYoEkEJhUfGPnWsvIWhiHVh7+qtDyUkVqgqyIXOrgj
OEBqszbnv4omVa0L0b001cvby7Imc3ZGibr121/aVq1xYE735fbBIUAK3n+d7G/vrs+Ee5f7LzTX
/B26fTFFXYe7uTkW/ACGjW4C03R7ZUEkwcjT/jWqmycrSeOnCJKNB8UYKnQnO/TsbCNvLiPW4Sj+
dOpNAyqjvZMW/FmD6I6cmLTMZSNZdQ5tYawMkacLDQG+x7Y3P3XNkJ27qSULd9ygVgTMyaVrPlay
r+4dkF41Tmw+kqk1Qe3lp354JFvf+sUuDXO2nAcIy3/szY2ntQkmTpToYV3dRnuaHJy48QFREXNB
TRrg4sdiSLO/kqkdEUpM+rba0uRAm6SnyM7+oE56u0ZoHpHC9e/mV2/sDtVmoVzTZI6KuwvjxYX8
6eBG0WseK/NErR7Lw62nrBZ0IviDRqP3r6hUWVEnmXJIZC545fUHasZjYe9UiGAdudBb6ICMY+Mj
GQwFjRe3HNmO3gBoPdjB1z22kthTdeFnFtrtdeRK3xdj9+Z1rvsF0u7DGoqAw87v0Qy0sQLpFmo0
I9c9FVUKBT4gqL+Ap5CDEjdtjkUbonTNus7mFgp8uizBF4IYzfJ9xw0Ktd1cp3erzY+R+ji2WbH4
UKhnRzXExE37wcDbLnzvM+WvfZZ907XOnwok2Xa6hsQPorTu0+RAqW2sAb/x+quBIOe3SKAAMu74
j9hO7ppksF501AzQA7Wyq7TDduuUVn/wShkjThEzsAby/ikeoIybQaDz+zQcGqX8R4jhKkUwGD9R
b+PZCX4aCQMkYcKRh44BZgszBvgsCfpP0KgAlzPsN7duQp8nrkIaEQG12U0Ce09uQEe8zzZMbrfZ
wui7R0QHkDweQPMNeIexSIe3VAWoLnWtz5AdLlGUaKa7um/iT2XLT6owg2/A8yTLAuXRF60sds7N
Aak1ewi//TWySyBGQSNz6aNs27bZyogiJIj8LPlEZ5kv4/ms+43td34+Mxnum0XyIc9mSHs4ghls
9yGrN+fYxPBoiFHuKb029ypkydbCKAEz+StHR840S1LWO7L3UbLIRiR2L0VbFFsJ+oHPVlrMfFYy
ccx1bDvVHlVIEOdN8pnPCmtp2KMGBNqWa3ya/B3EyYBSQ5mCGHLwKFtFZ62n2vllIF3wYJdB/G/a
3TLSCy/U3tGNITuCUpk4v6SjQMLF7FbUgTxhfgmhIWivorFfoYbKO97cvEEEm8FP1LLnQHN2KNQ4
6rRtn4LOytZgKes3c3MEERuXFd6Spdon3ZkjCFyTE3XSoVMgDAOo60otmq2PzffZuNm9z+bbhr9p
ddYg4uVY8YI4syA/dOocs7pQq2ZJvYvctFpSkw4I8oKY068vvHRRsDl51CAQW/JJSoRsv5lj9pgG
/DzH717FLqH9WrTgngwGXjwasXkkbgYP6qS7GFirdT9dFNDoC6dYdHdXQrT7kXfjkUH8dY2bozoG
tR8sG2fkpzrO7U8MdOkzbZ3O8gNYKIuVj6q5L+TmJSU/mczfOlbeAlQvv9EVU9cQrigRs7g2jDXH
xm+dFfPj8JtOz3lpu1/bGLSrYzOGB5Ym2eM0kPqrOIeGjoVyITuM5T5OMI+sLfnmI+ATBE33DdnS
btlyN7iPHdOEmOsIllE7HyGiHL/7CiiyaMgxZisTydMWDL3g/uBs1dOZja1ql2kH4QKczb3TmR28
iqaHirsDmNB0ACmm9rc1Cnq3ouFIymrciRosI8Dvr8ati/vMtVRIrU98afOXETTDqpYIutJ3mQRt
dIWy3KTBdS9cJr4m4NqFmGL31Rp7ttRx1EFLz+92jWyNHUOm864DJHyJvNz4Uvb9iTi03QzsnWHe
fWVlAjlI4C+MLkqfMkDvAd3GmV8VkA3FLfnJiPS77dZLZxlj9brLKjADcdwoAdFID/SWPZkkJ1lW
r/M7nv4UWYDsizzSQO+gWBA9u2lxynPDfYpA+HTAHWW6Crvh62RPGJ4WVhDwg1SgSvnZPiKRscjN
utzh9tefseDvz6OQHfSheb6NrSJclKyPhgX1qCAcF00pgm3eDdA1M6CD4LhTUGtq3mwqToYdatuq
azsdahDrI3sBGzWp42bLa1VvSs9ql1TlRvVu2ANfFZfenurbbnZDReOWoXZ4kRBN603ZyrWrK3Jr
9TrTuHv4hmndZbEw1uF05svh/Yxsv+tFYSnoc1AruY3w6zk4SB1s6lEVz1WVvdmIMr6FZb1BIK77
aqZevEL91HDRjoPInpnXmyxRcmllo7HwnNQ8OcSIQIFiagtE5LDO8Q9kooOaosh0hjQFtFyLEUK0
KF7dREoDrTwB7qiIi2wgAID+jS3PCOTkF3e6/WbaerHGhu0iLnBLLow+3nNm4ClRxtBAb2ufQ0zH
jN48XBWOJcVr4QbRyhQivbgxc47BmNfrXmcaWG/gxaHm+cbr9MeQt82TE4TN1vPydO+nAkpp02Tk
MdpQXA9r8YrQfrTy1JitFHOGHSgEqUadDm6WlWtPCWtNzQ7gvQf57sBtsZVpinLxoXkcMw/Q/jhM
98hpAGAIhYcrlEHebaU6G160zwK5/p1mhWfjUTt1jlMqXmUBW6FksTMeEV3Dp9CFfrEi7H+M1NUO
uV4LjzCoPIFIsboGCMbMNmpSB6rbm529NBQIEFreWs+AgbcHbhUTN7WD8GEFaYhbU4JAEZ+rfY5s
HxXSjnSX8cQwDqnWT7Ku/EclmuTUDrG3JEZv+add53Zyyu1JngkR+DW4fBOIEhYLXLbmN/BtaNT8
W8m90nIA1wu+iESE7SNzKhAOTbfaIXj3bQMwGtuWDh4CE+TV2kMiC3vD8StnUObp9fAZcjHvdirE
AEfmbCf/MYu8tW+MwBg0TbzjXRhskORAXs8ZcV9ErhzsNgCFxEmyM+O0+UIeQRPybQRxvgUWW+ly
pp5vDNZvf9sm4nnky4CSEY67sySo4QJZQ/2MPlJdfWxSLyL+3Z4+/zLs/tb7y9ibcztNVTqG3o7+
eOgGJF0hhV4ee0QANlll2o8ZSsIgc5yNb7l3V/Sd94c9lj9s4TjPOjGxs/R774Qq8Goeo9PCWGcD
kEp0vbGBV9vICHLEnqY1kJ4WPN10SNzRXjL2esNM33DVBcgk9mkJcR8O5HUn0xoCxYN+R2Lf/KDJ
gLV5mz5zVjP8TrsK3DSpvUkEiovDuCzOAMFna5Q9lZ8qZX4naKMhv+O2Fb/dxrBwDFaGJ160xJdJ
qDVUGJebW9Ot+3IDeeRgkyjfP4kB0CvRf6bq9zxvIU0XeMPF4U53sjQ2MmHpma91PDvY/SPrzQWy
BSUqRHBJ5FhhIizMixPJ0KRTU0xN6rVbYDupF3tF65l6fzc2lgEyF2kGAlUju2CZgHUlBGitsneO
pWZYak72rpIgDBial1I7uf1Dx8p5gB7tCgy3fnoN/AnAoMMTmLoF/54BQ7wCrQa/Mwqo/g2Gip/9
JK/WUJIaz4B8JQdZxHI7Frl9b0eFWLZCBi+tlT2kSc5/ANiP+kZXvwXln8NVoFG+0cYWiPzxrAA/
gotQjJueRNN6qB7oP9HlT3aLZ3KrimpWH3IHK70HtvuYZRBGugkSpUXQbIUOQIY7QpDo1mEWHIIf
xj0YbMBEVaBqH8GVRSnC7kjNZsjfmwQ9xNPhY+/wc5N6IwZ42L8dm4+o0SmzdAVq25OoVbZ3pwUW
qhGhyOaUaXCmNh0mFy8fs30Uq/BkYvFJfAaR7v7wRB7cy67nD2yML0SGYGedvUXZaLQhryEd/wBK
z7/H2nb2IrM12PDqE3hNK9e/5gJ/xeyV1YXcaKe214hQokC4r9jn0AY3HK5r75oFNfi4cfM/AyOD
HJTXBgi6dPZ5RKk4xBFr+6HJ62aZm1n/JXLt19ZV8R9W2WD4lIcSSYmtEovfpAuh1d4XDIJsPq5p
vwY3SjcgTdKa4dkzjdfE8Pi8oGxjMz3lUfBKyzTaIDhAuS4cu40PtFhzOX6DAMMXa2LzIl4v3XvJ
2ajwqJiYv8je9BrQjsnOO2d5cyU7ZDoTPBjccgHC3nEL0Ez6WUFePDOd4FvqAQatwMV2iZKguzgA
UKPUoAm+RZAGEAzcG5YKve3PI2MzHO+z1P6cYWVzBgVTdsaqNztjBxLtRG98cuwwPNpRuPGttHxM
kqi9l7FCQUsHZdAeMZdl5TG2o16jFc3J952vcy8b5FsN8McRiyPsWiQ3IHmJCBn50gHEdRvRZcYd
tcLSlat//df//r//53v/3/4f+T3KSP08+69Mp/d5mDX1//xLsn/9VzGb92//8y/uOrYjBAeHhXDB
PiKlg/7vrw9IgsPb/F9BA74xqBFZj7zO68fGWkGAIH2LMs8HNs0vEbp1+c52J1YFIOkfmngADFdr
9YbUOdLn2ffWWM37WL8L4iMQK9uYVlidEO0OpWYiucgxSLcO8cpBLpUvgqEMt7PKYBw2P7WBI74E
KIS5LTOiWEQrZGNSCISAmYgOfux9tJFzmSYrht/4AfLEqJ6dDiJL+7M9HfqoqTY5bnpgZPqzN6n0
F5DppzvRMqzYRSor1CM57exCY8mZJoCaAlv880fPrb9/9FJyiV+WEMhBS/7zRw96vNzoaiUfmy4c
dkgC+6iaMsd1yo3ypYqRNJmWE90IHHTp8OqePCQwT4BqM5SJ/d6ryjzjkAbOh3k6NtFs2L2GWLFx
EKIOXpKwslaRHXdnBUnMY1mAJ2NAburTCNJnfLzybXIF/zRqvCdX5kFpxE+GE11mZjXc6SCyD5xb
uOcC0qD+w+/StX/9cDhD1BefDkdpiBRS/PzhdE5cOiidzx7nRbosBHD5Of+EDEV+haJsewVU/5lu
h2GdGRu65VFz8kK5VnYdCmgVW4H7ihiwXkuRZmBNw40pyGqINQjRfLF0dVbTGhEPxYcsYvlnYRSQ
DCo6uA45P9bqPjDy6h6F9hsk7MVjPrHpl+C2Bd1B7B3JBsqweNsU4H+kXhpQhf1GTLz8iJpBtbYK
OXB7drpEcCrajyoDa7+XAfLYe+DMsLu4WtYeUIRB8wjtevH4iy8372tp7R0od/yytCeFOUsL9zB1
kvzc2PpAJ3UIemD5y04mD/+oOjd9aqYDIoVFJSIQgKGRhrJdtIAeHlK3yJ4sbVYbwxzzNfXS6K5L
5tE5yHvv5ngjLyy2tngTfyCXbxs13ZXNZkMdpcWC//CL4O5PvwjBmGPiv4BitgIMWdnT5fThToU7
izWASsZ/FHhEQT6O9ZfOBL0y4QzD8pPp1tYrLcK40fYnX3j9xQhcLNGMClKQUXwmVdlZJZbEY2d5
WDqt3KIoFs2k9haiCBDaO2UEcZm4PNIg6qDmv7XNk/ks9rZ17aDKZrCdZKe60Twy7phHOuN9bJeL
LBxQbYVEEdtxJ9rfuv/mMxt4pbf/4d7z821/+jBBACU5k45rgYjOlT9/mHFQMTNJmfeg+npAKjZ1
FybwC/dWaLgo+k7NdZu42UvOxJrWuuRRVQFQeh3vwHAL4lmkEQsH2OO22NXIM0z32Wq6u344AGR0
bjXE2+BAZmh8IOhkBgin+WO2rGIT9K4WS6+mG4cLCrZQB0uN9w5kZ0JECUDrbnCdLaOiAJeN5yZX
iTqXf/5UXPW3n5jNFRPKtEC5y7j9y6eCFRX3syaRDwxyuWd7EswAtUmMErZJ5ZY4UX0ZRau+uIZy
TFYfqJdzCBoQXTLZwJ8HYKwDKnmiVvbUgDq4XjaruooMcHGn9ZJKAXMBeg5IIftHMVUMRv5W6UJ9
vnnVEtVpikG6sZtCQ4UXgRQjNPwdNfVk6xwglILB/puN/Iop1DQ7T35kG2oHS21uvFQTvfdC+SN/
xG0YuiKWH4GpS5Z76glLaGx5FWS4qPeDt8vrGgK53D0F2pp+AsNX/JyKTWTV4y4TKFSZ7CzvJe4R
CCqCNQU7fhD2OyjGF86ird3+0ZoAJAWAyEjdYqc0taa+boCCUtIgLAeJsMDPQO/cmd4e4t7FRTch
aObHxjs6qfqSZLp5IFOOR9cqQQ5jQ03qMBNAqJj5+s+/EUv87dJxobfhmhAXcAXHLnzq/3AfGlyG
x91glw9BYE5R5+xzVFfht6xD0aHXS3aPzE+I8jwUAINfL/hWgBED+X3vpUBaaQPdVLBkKBk+/TzS
rVqGDcxwclMjBMYVXCyyiyrEpEBXS00nHNdBocfHNlBgFfGzTTgp4hW5kZ9BE4tS06mJHUazc9TE
cjM10wrko6Uj+h01ATR6n5KakEJehyg1Wzs2fuWECAo9q16Ho2w+QK+BFsfKqKpm4BACVeM+4YC6
zdBrkYJIAkpg5gy9htpcfufZ4gP0uvD7eq27VM8vQa8zAJiDum8rVi+WpfRVWq5/F7fAv/YA8bzY
2oJSOGPpCRUK6sn0y70XFOYLWEWaDe6p3pbcogj85wVyXV3joN6pxQ6C7JI3r7dpbX9EBHgaTtMW
OvcRii9OteYj6kYh3TiUbfAEznWO+hxE6ypV74caGQHACtQS7BfhG5ZP2SIdS+85bkdr5Rl9cpeh
NnSn89ba00yiQQbwNlPHUv/BLXqAk6GT1Xr90oJoHILTwCY704HsomqGdS1svTTl+G6jDvLrMcpm
zJ7ncMItRKzqO8dHBCXjOv0KAvgDKUM2UXMU/ei+oIhRLiM1BMBPQD5VNZW560ME7E3LtvEOnPSr
E9aH2sueAWaI7xhuh9cBGyNoXkDgWuTtE/JcPuTs/PwpT8caMgFFu6WmLBO9r1sUjlMTIsz2fV2z
TaTt/IoIu7nKWaIerDJP7liptubQqwcy9aHXrDzLGzf2ZLN4WUO5Y3b3uiS7WEW2p2AtRIPAbpjI
PQWMAsqQTbamV6iNbhkA4VgsOaBuezEy8xpWAkG9vN7bXlX+aK341Y5GB5jX2ltim87vS9Outzyp
DdQDjaBrAIpzU4Q6f/jdPEm879Oi3CJg0a7LFpJ4WVg8FBMaBWWQUEmegCiZkUO0sU4yXFKw0UFA
OIB85Yi7lBOWyMn3wxcnz1fjkA/PUQyAhlNKE7kW7NixuuUAaOR4kE7khiIpVgAW9Yeuaipk4Lq2
i891lJfL2mTuFfykwdZ2ihCKM/lwii1E51GSqB6lhUSBzAPnGzBV6yT1+Q9fu8e2QUaGhqMcwL1y
Pwi3KGgaN/98J7R/fVpi1cCZzfBgkKZp4p7y840QYaiysXqjhWC8iRBr5yG9RJAB0E3du4E2d6AK
Q0SEbC20o4KmfRobWULwBiz5UhXmNWozrAe6Mv2e41eJ4jL++eaBGn4fiWov3KmJYoV4VjRIVrH/
ad01karoScCWziDhCGHcpV/X6byOsFF9vNR8iC86aKx76mDIgNz/88dg/rounT4GwbBumP5JSTvs
D88D1feo83aYvrzXtCt3QpLikmdQPgaJF8IAtjWCL/N20Se+veK9Xf56M6ARRYIif7r6gwJ8dsiU
Rct/fsvc/GWdo0zHdBx8cw5uHvxvO08gTU0IDYbRZV7Qj56qwITuh18RE06moDzYduJt6Xps+6eZ
nvGViVKqv5t98DbOZmbr8CukNm7eddSolQjLDBxNawpzpsoNny0BLpc8WQ9BDeJgpDxWWWwGD4Zf
vp9BCIGvOg2YR+abfDVMZze/DBJ5/2E7TvuHWyRE4JmObTDHxsKWLmdo//xz7oaxD6tRxLvBA9RL
LG2IsrQjpLYVFpoIIKmHbuwgqDsBTjod36Porfp08/AMPiI/ZPWLzveg2mgByhD2PaScAhBMJ3jm
AAWaB4+CpeWhm3qpSQcfieBB9v4p4AxaVX+NzzoRAydsmt9Yd/zn34A1RRd+/nNx8ToKLCHcUgqY
rJ//XEAt0gGZLH83Y7jsYjlHZBDbd8+WnyFxCQ6VajrEo1+DBxz2dsiAaQNB9SKWYHH0dQtiPqYQ
tvYtezuAyznAfgHQ3Q/tWz9hwpzqP/ya8SXZUzTgwx8jmIW/xHVtCxEe7ji/RrEYVH1zFQb1NtEx
P2jIhS9RKYQKtk74X8LUBQUeCs8dVQEpyftwQXZUAKkNuBiRgA6z4IvL8gRiR0JeTOQcnlPkRckt
y0V29AOEXaiZC9BS11HHQOoYYrXcN8UBGbNvKLaKfqTFBYtGPJEy30ZGynNeJqrhJSKD+oF7SbNJ
WVmemqRVBySRu21T8fEe2Gx/hVu59Xmap2288Mc4vs9jGWB6lEgmFsXF9AM8QMAg2V5QaH92/Dg/
WLi6zSk8pMFA5evzaDxX4N24kBeZqTnoctwB/fxKdjJRJx2GtvRWJpb9y/kVyFhPU9Zm3y50lvlb
sn14MUc1Wz1E9fGDLW2z9NSwciW6EnqTNIReSgD8tbWSKv1oIx9DVPmkgdYiYPH3dw0pauwJHeZu
sdIq9z4DC2IC5BhUHE3gM50kWwHtZ4lTVFgI18emB5o8bbRHaudO7i8b3wyxuh3WiVdLqKqN8bAE
gTKeKLJJH5UO1Hnk3p3kAVqTSSeeuagbJqAVIlLkb3x+NHj64+bRCfYDJNgKt3YeY72IkUjEqX2j
ILNMc7jTRCBOB2mBFmfy4EkZ7xAbRwB66iSbHfM1QlfB/fxKqTts0mEYV/McIVa80RjdqWob1jGY
4qZxVu1ka9M11XqeIffKqw19y9ukyhzDFYCexZZm5WPhXcLEPziCiXwJOCAUKQpv2CVsfp3G9/gJ
0i2fyZ3m6ZHWXzQg0jxQ0wscPqF2UNc5vQU6lD74NBJpnWiU7/jGrirwndC7IpttAY6AXPeF/EMe
gpzDM4MVfTZD73218zo8OeCGwz2m3VgB5w8geuQP9ggqLOhJuOtGiiBb9ka8gGJLeiUX1BjYgLBB
jTS0rHxtRbzZui3YhOvkNemSZNOPPNxzwyo+JaOHBYhKXlEBWa9kk1tHqI72D0bbfjNLL35FXRSW
ElljXhzfje+wOpUL6shk/6MtlXENvTw+jXWTrOgFEBk/OlM5Y94OF1D1gca+x1dBL5J4T3nh2mBf
7ZNtUnTutuZG8QXS28uBVd7GSmpAS12kcYzm2EUlcg8awcAl7i7R3owVA8YaHxkij2xR9CErlx5u
Yp7pZ1fqNWXYriR2/ltqBoaLeiYIr85TVfgNl4jRXBxX/z/KzmvJbWRL10+ECHhzC3oWyfJONwhJ
LSHhvX368yFZu6nT07Fj5gaBtECRRWRird+ozxhiRNtAJ5Ani1Veq/dQGvfXvu0IPxurgGIbNMZP
OZtTOsoOk11rxVu49qwro/mUGXey7VqTw4TIQLxdb9VV2vzIOwtWK8udGynvV4iIQBtqWDSJx37d
8xITjUnW7eR9dIVqngwz/7rnwXbvgRPn13te/h22aBsUG3nV1ALBPjsOmfTlAstB3jfx5uF6X//t
nuWgsVH+xz2HSY1gP3m3+zYft4OSWLuu9g4luTk4aF0JsEPp2VrI0yntamCr5ETKyLH2nmxxlQK2
Yp5i63bt2ULqiC03xLVtwYUscwwgqrdB5L4nhsBIWtapyIuKkzy91pa9rvpA7YJcSdYiYgEwkue4
qeBz1Ki8sQVJn+Fdps9VhiPl4D3KDoAGjI0KlWoji6Wa6E8Mlh3lEBzA3PUghnwr6xqXZHEXrbBC
nQ5Fn66+hjFvI1pwOV2F7rbep89qaLX3k2bvbj2yaur4M7tiL+fq5tY784nk/aoqyzvZTw6twxE7
NnVsDrIuH9XhNJnx51zN3cE1qnRNZDfeme1oHdUkz87hWLNTH9dBXh7cpMDeSs0zPxXl9EvM2zR3
mt9TOv/kDVp/cwuSC3Ed5GDCEb6bG5MXS70NH8cAHZm817NvuuaSK2YQgFnedFr9e2wZCPG3c/Yk
rzxOhXWM49E+IA24K10beSF9du7aWPwyBr0iTaogbmm71jli1diaZajBpsMye0oqb6UGYB6UZlOZ
CHOkoCy+u6F6QUJ7SX8StXFHPuQYoICI9OIvpQt/Vji7ftijmqzMYQqeG/Qp19gwqNA+5q9rw+Iv
j/+4btSF7iN8CGhzQgxvoIQhOGsgCv6/62HRDZ+vaMqtN5UomKN+vq3RAFkHKRY6ea+x4Z567TvE
PD/o9ebTa6DaC1Tj9iqxjDfPtI9Vtsxae9rKnTE6MsZeu8+jhFyOHEksMhDV9Bx4Wnl0MJPeyAFZ
vpv12P0GtSTFIGdoDsD03ZfZsx9k+2zHxHS1ariIkvA87Eb8zpcrZV6I0JfpvPCzaw+jKpJtpdfB
t6DeXgcabr/Ru7k4aioRLkz+Pq43AmrWV3I+uIQXgrNO/mZVLBMCXDoWUZe/za6Y9jpU8G3Wdt1n
Uk6+7KAY8PPw7svuEF+qnjwX8yl5qcaCvN2wa3gIwUCcbBQw17JBsZqtx1PzvXMNc+ciVboTyai8
Fybf/HJNJO6q9SzclBQuiB88kqvrx1VgrO6DdwmfbAWHmmAxEZYj6hjED4Gkz3a2w904l/UeF5Lp
bS7wWVk+6CRDVwEBzOxsz4oHBC/W/Zkl6ZVk1Ws14eARgSfYF2GCbdg18U3220I7gXiWTepyEYKR
DVroPCsj5pzLalorsfVULgc3ZW9XGbGykctn5PU0uD+FPTbXBbXMonlXoPuzkoNkrx707sR28ixL
9th5uG4MLMNFoe/Y5mpHGFS+AyrmNTUV5TEJyzst6MP30Sn4cCB7XmORda0Bc1KzcSNb7SxM1wqp
u4MMPoIk/Z2WrnqRpWVGHRTFa77MiDwdwurEL62K6/6HLJ4K/CYhhZzAnrqnzurZnfbVqO8Hp7vX
lwa4bpDI/mhWxnLPQ98+zGWMhx24LPcUWPp/Tidh47Izj3+F2rfBDBH77vqMIJhnJCvhiHblskbu
KkM1kxV2jDu9d41LA9/kaa5VcTYy9f6rc66Q8Bu7bH0t68QLYWhWLU43y2RNjg+pGj+mkZc+kRon
4C+8X52d0qZ3brbR24Z/M3mhxix+dmWrbUCiqxvwzgZKXHb8noaKvckUr8DYhmI1IMkeiKQ8yeJo
6HswaOyiisB6zudyU0x58h6KmkzGYurFRjp5xy3B3dVq8NUap2OyRrFpOsjWXnW+m4Wo7+VQJdzM
hgpjIa3KB4Ivr/I6WW5WR3lT2TI/lPF/vynZmhF9lDeloPDJZiGpdsE0qyeJ8rziPZdiTgLcD3iT
uYoFyC5XGYE/kKGhEhBgXzo5UkzgNtG1k5wzWjpZWTavqzbc8Eq/ApYUP4MDmV8N0O5JCztYltSh
YIuGGrssuZpxMGY1uZbScjoZYTE8yLag9e7R63LvZUkP1ecKaclrCVTlezc62kW25WH2QxNWdFUN
V3GYJzdiDufrJdQ69fltBCepDY7Aau3n3gQgZLm5oCvQLNBS90625qzzvpaZ5GlkK/7v/KZSkLZd
qL7ajpeuMvXc2nVyIDVWvMy2E+8SRdXWshimant26+DDUe2I/2J8SsMJtTHZqLZcqjAa75g3SvEy
Jn2xzWNC9LJ1CIzs1Ew80a5jW3RS3PRFds1ypMoJ1LNxXy4quqHf4PiQkn1nIg8FhiPo/7Qemktq
YC2QJpm2Jr/eXKwKn19AOZzGAozFhGPD9lpZCY+mqtEe4qw3D4QeJizhljlUgCCZkX3UgziMMxh1
xBHzZ80bsksViYuqaEoBWHTmhU0zsBNaWq2oae+CCcRZkFXFs6zD6OqblekAsZaqyBswjV9ehCY5
waTBWtCLhqcv40cN6FQgMHeURTlCL7ci6dUnWaMJ9nqTlSZb2SamZHggDHLtLnsMI4bXXUkkSRZd
wp4I9/dPszN+QyqnPcnqVgHWyD9of5TFsKlMmEbQBWRRHoZafzHaND3LK3kz9IqI1QvKEjcqD6q1
xntjzT9K+jCYo7ox1K7f8KSptnlbOGs5sC805Wn4df1rm8qb1xNkc2B5zDLHhn6fpPFOF1P+LLtb
OYlZXZ31r9t3Q5N3IOvdS/CbWsEXhY8frnB2QtnbMYyHxFmQ2Yp7vFXJs2R0tiD5xrMsXasw3CBt
OI47CLVfw9H5N4COT/0KpYODKEdnk5rwHCZQsA997GbXQ9C4i+FCcPS6ApmZrEHubhzzr36G1w3b
zsHYzxNltB6SUDuTz27PIAGzdTKm4mdwkGHmW7tq9v+1XY5nac54+UuLLVkuZ12RIrrrWrj50h39
VpQiOrci1CHkZ5bO0BTpzPb79dYqxzbAMte1p44HlwzWfWNov2VK2HYFEm11be9kSphd23nCiOCp
ZRcqewWx8zoN6BWH2eBtrx5Kuvbad1H76Jle9Zga6ZtEwpRx6G6dsvS2HUsnKVl/sqFVQjIudjed
rVSps5PgtSVJIlGCAvpPF6mxlYyiWiOFM26moUgm3/HyB3QP44MESF3rJEzKHttmfTV3w/MbgEg5
ooBuqy4fGkLKYjaB7OYQZ9D9M15lKxZjGBzj65AmQ7gdQ+J0pTKgpqnphXoWibfRyI49GMthQv3i
IczKH5NeJ0dZkvVup38NlXXyoNrKuJ54abu3DLSOI8Sp7yan6V+spGs2bSWa7bAUTUVzDnYcRivZ
Wpixd1/V5lE2yqqy79eeoWqPsoRfDvK8U1bc4cH+52yqto3C2n7EKbt9UpJzp+fDo7bYnw8ZKXQv
aFVftsk6O1SwsYoGAkJLf1nnJee27vRTH2eX20B7GlVfFv8x0Mgt0uIMgg82EKaYv64kB8RZHuwL
3XXTS84+AdEFjRBW6OwVJdfv8mCw/8cZO/yt5gSgv1qiR0TSiFIsLATgAUPVWydZ6kbFusMY47ss
yQOQ/2kV43S+M7IBoe7eDZ964qnLYDlNELXK8uuO1n2ToLq9zNgKyzoNgyKebAFIKs3xgJzfdPkn
xchar01hu0ig8vHJQ1zXd6lhKGdZmgZ4tOOgvclS7Qz9qS7ceZeSOTtFocBRcjkkf59Zkdft2qT6
lD1SrfrqIYtTmq4ss4yxJTRbJGghAc1Y1voeatmXoUq9e3VpyJaGwgTMiiAsNP1i8O4hG3+NgO36
ey516DpWeugXiIKhzeajifrlrDdP2QJTcHi075uSMIrsIOuGRQxIAQt7HdQUivnoeNvcOdvWuLIT
PQIsnZsXeRi8ERs2PHS3PYZKvNDTINwF6DwtLSb8xdEgpCb7yVbAhS89rmx7qayVezaWKLZ7J4W1
PA2NfV82yPLSqgThTzCf8O8FXkK5N+jPt7NQmcS6XOqUkFYz8f5svfUbC+uE2c0PMQzVJ8FZ0iF8
/RfyrvpTRTZS1td40BM2a8q9OkbVp+A1KRtL+63v2PAgwckr91J/G57jUnNXA81+aHUUa2Z8nN55
kUAAfTmrlzp5Jutkq+w39LX4Z6vrDV9jizqoV94g9J0yG5DkWoFIEkr8RwAoG1l1q5dnhd2G5841
m51nJfOLmQZnBZOOv5YTIJODPMEU/lrj1Dj5Xq3IA76JLu7EUam1hzTgHSKS35w8bbwZsx53GgiQ
8J3ay0E2GLMujt5/Rrj8pZcrFcjBuAWMhzGv9WJsd4NbaS98lcpuSMN8LYtpA9LYImzjy2IzJrym
sVMI60jvVoaib4chjsEOMdQD4ehX/PLulNbQXuTEdVwRWF2KwmZiLyfWHhDhRSd4ch8QGNuUQh8v
3kIOSkYsQlUrXPewnkhlB61pvKMYhqRhkpUrzUvNd8XOidYqeQXPrTLe67L5nCwjfQiJf778yyBF
m9R1Xuj2OcdWW1HihL3SOgxBXfKLWUfyZJjXrFj23jZsa5sper6bwHgTH2fxlUWjMXmzWhZfWWzx
U13Nmagepyk1j3rqKStkoKYPFdGkVd9Z2YmQS/8OJi038UyQvURpKtDNvPHDcxHtRfApOxm9InvJ
wf/Wy1DgguSaLYiGJP27qZzlDGXbfV1WFv9xWXo16VBsK2XQ1uQPs8vtEBvowZXq+VaTaazjPpis
VV1b5Uk24C6SXyC/dycVYd+PPOO3zDrzikuYvc+mytomZD4/+rpZpwtmKXYwMQjL1j3FKMHejz2W
51cwEyODOk5e06r9GqkF2XWk7JD+PbLSM+M6UqKdsJh8nIp2H+FV8b3JdyOCVb9rnCj9quztVwuV
jk3RD9G5rpTkrlZGfetZdvFMpIXcltObP7u58+WopJg+OzFH7y3B+DWoMnERJqlVzSJ+Bwk2eYqb
QKzCLK1+RIOLygOZsyRgRVXK5mOOvArNlkbcIxfZH9y6+GTTn62r0SQWhfESek+T+40NJ5jaLvq9
GJ0ksN4+80xzVkFhRQ9aG+h7103sfWFoJInA32PTO4yfpl1gY8PaqinBZ8eC0GmWdwkqrXjpoRCs
SjxC9ppXFC8qqSront68Kk1RvgzToN63uCXyuyteZA9rdPfhPKUPssquvWYVu644yP5z2Fu7KtPS
tWwliN9ekEd7lJeSVa4Y11jtdI+y1ArDg2+Ej4mcO4pqZWvjqYw0LDdjh0YBCLb8JvuORVZfssiC
8R0pBmY6UfZC6OrSp3nxzYjASJtI+hxr1wVbO0PqaLTi2xRMqHl2Jv8UeHl8lOoP2V3RwCaNLht7
WUSXwSna4bMwumqPs16zldX4mK5bM87gUmT6odBFtZGT9op1LPgxvth5CyXPMA9gyJKnpDDx7TEB
dzdOjz9V0QcshRVrNdHkp7IFZSSmHpJXPiQrO6y7PSpeCgnSpfy/HHydarnav06ghbiAxm2B+sqi
2NDC7EfP4jXWECPrtNLyZX2ujfO6DAfj2q3Oxz+6tW76ZzebzdJBZZ98niJpCU4S8a8oaT2/cTT8
EtrZfFdx3s3Rg35TVU/c23Yl/Hl5iLI/6Hce3IyNLNqVRR6eQMFJFgPjtQ/t9k0YtXkZszAhjclk
vW1BJu6QOIx73ybn/xM2+1rVc4ITAJvuYs3zvpkGbnJYJ6pPiLX02zFplbvAq7o7yN3u1ohK5TGe
EHwTcLy/WX130eX4OUEGaojqv8oci4rRaQcUWvEeLgMvvzjl1B2QsZ72cdC099mkoCqMFckbCaJf
WdyL36G6t3SD+6g0/dVN3RE3Gn57ykIyi+NK28EM6I6tmHFr7XNrE6H9+aIuDwre3scfit2gZU1M
DL/Ifp8YarCflDpct41uvOZR6+7LiiCELE5AyvaJksTXIianxl73muRaHEJ+pRnWZ2u1iM3XVB3J
lht5zvpKsbXikaJdXDs7pKv3FUaK11a7Dtu9Q0ToOlYUDvu8VGA1uIwtbbInzaRh/7jcFfSeDNs4
pb+2ZhZE0s5VUaFcWj2vjPahpkzX1tQLlF3Ya+q1dU7jYEeKHTLGMnPtkAjBEty4tloaTs+WjuC4
nEpEqrFTW3RUZZG1TdvNXYNswTI2H4d5p1sBpinLdbVeH3fYt0HVmppD45btPpjyV7yHxtGHZdmc
5YGv9+ssNu6dZh5P/+whuwkorz6JvHQni02JyXAuLEyTFvvIzNTdsze34IzK4J7F13AQR7GjbRUi
fiorZT95CIv4hxOBLJUl2Wgr6E922bCNl/G3rnFKLCqNyYXd6uRZq6sveo6l6W3uBmfWO1dYxyYK
WPFktyCGc1uhlbOWE2sZDx8/gj2ewbK+u10sKLAfqZTiIeGF/I/rQ+FoEDnK443se7uYoycHy23K
062+C5XsiHb1m7zybe4o190VgTHtOofzHDgaVNHFbkUelAinFeHhkj0trLL/VKepsFpflnWsMv4+
tUilod+C5IChZGsVgMXpeiq7tmWq+KLFj0+2/Jfp2jTa6UFIamG55LTMY4cdb0WybE6Ki8SIp2+0
2GVvhg6uN2jeoQr5L5dF20oc3ptEcVYtL3yr8XCT9droGoeqVtnGAr760BqoYHYD3BmUs/maEQ2Q
9UnmjYdZjJAD5eTY8pAjAVdIDIQNrUYqQB7KNvZO9XKQxba1qq0aQBSXdUNVkaQmx1/6qq6aRKZi
5xw7rXNO0mbdecZ8xyJsEhtbGuzA6TcEvlhXkpx9tuwoW7QI28alt1jG3urlmRdoX8Nk8Tq2Dq2j
WaC5+qNKm9006coJSEPqmtlZHiYzQrBqOcgzWReRMFqDg65X/2hAahwC4jJWdo6VfjepZXH8R73s
IYeSJg+2Ndvl6xX/7WJyrFZ7PwggLpE5Qr/pEExbdbFHnJYDuK6vQykNFFNoJQc7VDe1LN76DEao
rlRPGXZ648S+pVkRhtJ1eHDKLN0NIkzfoiB5lJSSuQli/i3aP3t4gNH/e49Aqdr1NLfIw3ooiHpd
S/CqDfOTrjob08Br91blpDHiCLfybUStJ93eKKoz9JjsJOuvnZ1JddZ9hqOd1XXtA1rzMFtMHDtG
Yice6b7a2WNLVfjVZLUP18oyb3YA+hYhV+qK5dDUabThHVtdy2muDZqDf0yCmvasLjZOi7fTqEzq
Kk2DbnWri13hONdyIb2bbk2ahpyqL0fKyj/aZblp0ML4x3T/2nFc7kC2yIOc0dbcr7pbkV8dC7vs
4+YVjjDbBALa2iPjMvplOJXnETdGMjtFpd5VcFNUQ1CULV3Q6N06bGu4lXzLW1lp1/ZiCjIZ8Tqp
0T41huapilSeJXrkHFwvIVwy1Mmj7n7INlkD4jTeO0QeV7c628LHI8ph02mJVT8JsAJPxZPsLg+p
4bFtV13neg1ZZwo1RjRENHu9cIe9lqlgYLIsPROMS88NsY+9QAWiCgpt4H/X5ShbZB+wnC147B4d
56W3bIA7qW2L3kAyLEv1Y2ElffMSZBj+WhVWeJ4bPmdWNH5qGZj12spa8tAVpnRpCEAib6bjVEGq
Z+MYPiCkiUGjAgMz4dXZHzJz+gui/QoSyhD6aTeANTI8MEsmggJp1L0oAUm83qiR7nCQ3lbTJD4o
y74L7lKxMcZpfCkbwOSRjbK+5iaH60wYnRJcCRB87Pj5pVl+CeYMEdW2vDMsnTyuM6Ul2aH/lOWZ
PDRRU+zNxkDsKQzP9t8HQmtw30cea1nk6jvVbT5l463+H33nsRILtu1f57gNFYnbH/Hk28i5b/Xy
7FY3l250ipDNXu7gH1e61cmbSWakl11cCP/u6uZmtKvsHKGt0GrOCMNiVO+ExnZ0s2ZTxzP4/ezR
cyByKkXrvpS5/lBiv3Svkkh9aTpt9menTe/6IfNe5qBr1sRdHD4DWs1msLcG2/+NvhS9xUt3VoDg
yJnivtbwjRHfZaOFVNBTwM+FPfepTqwSG7aQnzre6xyDRc6WDBRYBlmWp8ikD0cQrQvvY/ReswCf
73QcLrIElfM5y9Xh/loSJoEtd3y4lmxnn82F+ihLXkKExEY3IDecd/Dn0IaHdr6XBx0g7CYPDBWI
AnV5ZX411CAqsVxx3U2rWp0Nw39pQVTFD3lC7W8zVOgE3Meh2OVphBn93zNDjvc2uQH60sOEE7pT
Zm7QHrMfWkA3D2bhxPvJdGCW9SXQkuVgEBU5Z1jP6wFvI+xKqeuMcGfU88j2lJLsG0em7td2BF0d
e5+HDtOkWBlPajQN64zI1g9UeCrN/lGjtLdWk0w/GUrpXKaetJpsqGCb49upfvaDBYdzbn9ByHJ3
U9MWxwyzBkQAb6cx8Owjad1mXsWhXhxbzca7a1SCA5YOxJwhVNpWXb6IHhg4K3x9ILhXvmRscHY1
Vthr2ZpBLjzXQ/ZGMDptV90w+24XNU/lklRFZWb2LQcXxz70MAWAIYWtSJerx0YL5ushyYc/iz+U
2c4Q+lXCO6JC8FKWs2AuxB9F2fCPunTpV7o5FrRyiDa3G54t1r4GDjQKQcZjysTGEWoNKzaKHzWr
hglTNdWPprdfvFE1XpJuNPeJYwbbtOyDdwUawQiU5kc1Izma91N7idXMOI9kO1dVPeb3YyTUZheG
MNFyUF7oYQzBQWsSvCIbPXjQlwNvTdVlWIhsMeH+DRhYNunNgGsMjbIbS/QvwtfxUc4hD8KOAIGH
W2ip4NKEOeNtjpShaUzfjLJEaZNEOq5QXbyLehDhQW+JS4yOw6WoBJqvTWATiaB4axBLMTNboE8G
Jky3BsW2qrMCcNOpcpRz88b5MMIArWVRO3c2xOL3ofthL9UBHlCHbgkOkiWofBDM4V6D64oC1qDg
jmorJ8jD5mYIMxI/S4Osk62WxmsuYu30AQ5brdAg9JVsdu69FoS465jRD3VKn5qqUl5KoF37Zjb1
bVrlykduKSvZYcJhe91ViXmSI4McqI60XsFm5CnTVPK7X1YQrZWy2iXGfWxb+j0RyWEbZgoOIn/X
ybM6FtVqCWdsJ2/q4RDyZtRPo8s/JmPlwapT/eIVL7JgFDwg/AzQ32EsnL+ceuqSDfvudGPC4Fvf
RlXL+NAoe7+ZAmcnG+StBGAfsPAJEZlfXLEdqPhK14i3Cc/3+77UQp+EPgHnep52TtU4G9nNDUgR
2KbHuru0/p9HWX1UvXaYLymG3j8gTtQ/wEZA6sPAJ5lM0ulW30U5ieJ5dnkdpJtsSFJVPRFiPchB
sp6/F9GHdlhCXI5xT7abCPvg2u+qpX5IUZ3Y26E74PxSwgb5fs0t35xGsde9B77OCEV7aHCM2oPM
Mu6tsvkazSf6AXr4txF2v5guPF91/qQCoLNI0wgLF6cowNDzJg0oG9p+vM/TRF3rqQYYuHHPk4aq
mlSkint9F6qRe5YlWb9UyV7eLILdNfGr5wWAP9MWz+WkB49K9gRIGMrLcpixZFrH1RhtZRG46GKj
XE27Kp4RtnS7U6O10701ZwhZknVfQamaD7IxcsZpiwtzvpGt+N2Od1mOD49srTMUvSZwXLJRVsG0
AGprTveyZAXEGILmFPB6k+vrxW86Xew0egCl6xRA+koWb37VV6MbWR6XPk2ltCvpaa067gg3Wpue
XRfZTl3ByJQt7/yswOrhZWJ8nZaSrFJ1/Q2Z2PQs+zf8y+6wiWfVWXq4wIgee2ESwGcyDzIFIhsg
xXRsdPTogj0WW8CRp0+ZPk6qze7RjM7kpdQ1NzQ8Imuns7H1eW4+jnVfAq7Uk9WUTfjtKT0uAd1H
2FreQ3K0edg8OnC702ki25pmzs4kur51Hc/emkX6UcalAkjfVlaC9OSedOwBIeDo0Qt4uGtwFL+5
BLrNFoVmTTcNNC7M8SLPFAu4UVUi4KjbfK2xMmTYt5eL6LG3Iv7EKk0olsgZS/KgBrgdN4G5dgud
KG6yIMn3zvg4ecuOyEPaN+T6SGBMxdHQ63n1qkewvJHPOPL7H31gbD8LJPaeStUID6GbfXp9+F3E
obcLIs3bJ4FCbIvXYVbJiP+i+dWKpnRnL2gGtxkPcV3yt6Kf40bYFJuWPyEn9VDCRNwKZA+SAPR5
pb10hvbN03TXV0GErc0uINqpOH5tkCBSJ4A/Q9it+oFfD1GCHM+pFtsuNEPUB89TkT8nT+jrs4AA
RCJiA+jZgXhajs2aTMdmGDrWZTWN70Zgi74o2nNHOD4kYv9XYuVIzFZGuwkLrdqWrZL5gwnAVE/7
FbqSAJ2iT83u5u9t1e3wLzw0s3VvlLV65zVgW1mc+o0X1bmvRdPvoPte56gv8+77CylsPovmE5XB
Xezl730GmEQvO6i4xZMOWs0faszldeU9zJOVVVcsK1WL/Zgwv6f5B7pfW4NPJvcwzRud5pfKNmFt
mW+wAaojkGPeTjB78c24J2SgKMNKn/MUgJX1TY/0GcA3e0ovKsSKDp+QSTdlzgI7ZZhNVWVyiWyQ
1XNI3s5K8CgYi24HWvS7MuT5Sxf8rpDQ3UFCe1WIjrJPmC/lSAApixbBqTFl8ZidtarpF/CY/CVz
hSoT4QUgksOvNA7rizYZmKGlL13fa6+Gc+xBUK6UQLxo8ELWBcoG65FnABFP84C9+MWcx2MhVJy4
kuwytHg+aVBkNnPCl0Git99F4EmPUXjwqnbj6JgnBkWNRY45PHZaVLP5bKtdZCM62PfdA9CPtVlP
Ayhk86gVruKrUZSBtOuenbkgYTkV87oL8voo4uFQd2BzkVoiNQt8XenU/TDAMSvMHOAruC5k68n2
Rw4WKiVporbDLa7HlSEK7IvrAHPGNUd0lb1ruwjtzEhd2SAgBdIL+3mGx2BiAeRrQa4deS13V0On
sHUP6gMxbN+s2gkUh3qMPQE/vKoifVNNVXPsEoTT7+VpBe8t9f9om3WViryw+12jdoeiJNAFOpJR
chZNNl8nCPEIigPdz8Z52EH2yGE7m7WP1fuIjsbcHIUX6VurU+9VvayOAMlnfmGRi10K78frZgJk
0unTL9YqG5rM7D02YlGTZ2fgs/qFR1tHXCEPV0Hp4EGVun894ef0Gbu8wE1OFfm5/kO3nWcRdL5O
Tu8QwlXdOHH/s2z4eoQ3P5SmjYBviXYzGfgiX0Sye+++TpMI/WCMV23xkkdztUk7gMh19ytz0CwB
qOsgm1qWm1mJ3Pu+Dg7Z7CrPAQK/wRTdaUb3mlttsUW55LPNU2XjBA1fHsKOqP/0Z9UWPSl8EtVa
Uzw3Uf8trM0WJcPI3iU2CZVy6LZBX+cr7je5y7Jx50V8IFmJZoueWf25KviwtFS8ZAN5fb3i1SUQ
uyTOtjMB5b0tmlOWFUj7JMXrUKorsXjD4FOJTRSeaWQ0k21bBKe6RFUi4ceoav1DGWgfke4Qqmnq
O5X3jVU39/0G5qJ1VHRFELNPzEMqELmo2+q30IrCx5PaUOvfqPTE/mjGWJM3KYap4WObG9oehd46
7Kw1CsiF0zyrqXirTDXyPWPk1dfNLpFjh9vaGNAXDsGm1l520DU2CYmbfLS1N/td4k4rpzmVbeq7
9mT7wssxfM9Kd1uQ7rl0QBbrsGkvudURzUWOBDE1eFitUNGkbLpXYvqxL3rrwyhCGFmEnO6F6u2H
FM0TtzkWyvTLc9C/srxPa8iw/zSGQ07myY8E6WIW53E1WcD5Ct1zV4Shxz1vXinZNdRs0qy6i4eW
Z7A7mlvMM3S/W5w+jVR7g9A9gl2tT+bkeuu47PHOSCCniiG+k4deWPEd2dG7NKttqMN2Boy3f3YT
CBZElvzMVvyurX/HhvVmDdPPWm/JgUXmCTD2XQkL0ZmII5q2W63RQXhvMBvdOHn6gqy4dRlZ7v22
Tut9GTbZQzaBw1Oi7lF0s292WbrJ2NStdYhZiGLFOHxpA1jazF51Gs7KlS4MBIHcZF9nbnjCliZA
7ceI7mYvsw4BO7WjiBLtGA8GDM0on++KOBn2OSLIJ6Dhxk4TYjr3URaymYXWCjym2vYDxojkmrRN
GSfOQ9aG0Sasz1UHrccUNslUDCDRzmBLnFf4HEaI/64WFOSqTVTy5iaQeEsI68U2POwCZ1G9Ns2+
V2z8BvLYfW1J2q9qx+pQ24/QGO6AARkTlkxI5Kvvc8Wbk1b1xYdSkRP1knY8lJZpraG8Nn7L4/Jj
tGD6RPBaPqAVt4CTwT6AU8X1rxPGBwsYzopQtT5Gu+vw8BUq3poW/hnERT5CBFF8HuvDB/F0XtiS
qv/QvKD3M1BSH56FFJI1u/VHWPCIQMew+vh/bJ1Zc6s61oZ/EVXMwy14tmPHdpJ99rmh9nQQM4iZ
X/89kO5OV9d3o7IEJo4N0tJa7wCFbERUG4m3SDFOGA7qV/QnPRISTrhZu4mY9WuhwCIa47/mNq0C
eEkmmO6o3dXmyCJrmqfYZk8cRmZ/bRFxvTb8r+fRlTsAZ+yVWYA2lZdDtcwc64VYm4yS96rMUnlr
U76ywQx6m0+JxFCKlPc4oJGMKEwXGUsWFDUfoFHAfiMc9OzR1AIbyPhOVZUG45Tmh9tnlJjRBoHj
Xz6p6Uy7Hj2RDUghO8ANy/B7zchutTU4/iRSY5uSAvYNq9/rZerhSZ4Mu7m69mk9HbomCa8z/4uS
2Bcwi+9ZHIpXEqmdjyYVS5ZU1BtS6Cj6FfOrbU4s2KWcAhIJoOtQ7qYwxU5W7ZMugMzQ7ozFBLUr
kgBGfHqzh648ejNOq0g74sFSzX+XXYnPSDnva1z5tlPlfQAO3nRySCC+8PyHM4jfqXYF/4oNNgTD
4XYGre3Y2zCNIz/MSLQ2Eh0cwctdkkAZEiEaX9qQvdpKetWXqTvKSFzZeSc3HdqhCjpsLNwC4gMJ
AbRYQyvovNzx1bykEMny0Cah/Rgqj6S6le+azqj8oSSpUXqRu0kxgPMbKsvbJq7szeTK/oRQh/2S
CC3hppvBLTSkyzSTCbUghL45ZXIpjBqQrnGZkKbb9taUnOF21HsCf4tPdkM3rT5oKGYIpQnPLY8q
4lDVL9OZO4zYhHXokaKJ44QU8uRo27YNy30ZiSwwk/fG1urXaBp1n4za38zeVJgHMZ0Ky++nvvLj
JlJudtV019EeFb+gXP/SiEEEaDbzj6veKcZ6oyhJ86StfCXbDbihA/hTShQoCwsDbUfTUKZH89JH
lNZVtfQKvXHHLTFe24ZqIzaK3ikKXRxTc/cFIfd9HymZ37vqzSShszXsafK1Vjm1XvkuhO1cilb5
I0d+qNHSjBezqottM6W/GwP8jkRUHOec17KTySXrh9FXksnxR1wGWtZ9VCFYVlQ7P2HkHW6nEPcg
0cOU7sIQ0zWkO4Sj/DFHczibIfCtsYqDuButoBHcJ12l5ydF9FBADRKj01ge3anHGcQt6wuaY1dV
sqUygIoYWCLqWG4AliUiE7l9lqOHo8tI8KTJvtlDst3GowJlrRbzIbeyBmhl9dY25V1RAbwhsN3s
nab5rolMDwypmTxhGQ+fZ97mboQlN0dHN8K1aMmJdn2cbpGDJoKPtGmjsvuovFic4CipVK/mv5vG
ACtHWLDhoYBDgc96MI8j7kOd9z0LC9NvnZ5cBzJNY4Y2dGPfKJWO1xGQIZpFzS5zow8HsZrt6Om4
mYpsO4+RzWa45wvqe7Gzo1DdCif7wBBo3NSkzLZIrqrbLAZNWCoRQit6dSlG9LCakCUqt03Dd5CE
2ylJ7wRtnrSBCOM9ObjslCK9a6u6fSbGv2B22SJjnrwamqbsKx4kP5xeMwAcQ56Ie8N+NrIoNBsu
dRMBr6StG3asqtSJ9NnZVUY07vPK1jYJABtfuMjJJrdIjBbhTdMHOQjJjeWk99gTZ9ty5bZFIpe6
da7ueuh4h9lRPRi/iJwwh0Ol6dN81yH8Pnd2iZxXghcDeuq7cFK3jeNKH7pytgs9i5kkFNEWlafv
Gro727prhqeWkxbKYd/Uuo7Vl+fhWWog/FWHybjB/PHJT+WSY3F/kP7MdkLB6WIyNk4GRiYiKQda
35E4mkgE7fQwB+Yzio+Y/Aw810ABGwiovZVBT0ixqy0UzGuUIECHl+2jzqBwGRQCPWr+cgRBn43m
5KtE0maHNRjzz09kFoazSLK7EtZz0Kta+CIa47ttUoef++qUdKk4FhPTtakA5yqpZlTO2WGXCfX0
jPfuRsOFLqhrDUWkMoQ6F4JTSptTqxeAvMYMTceo9kMEVveqwp6lry352VgzKAizzLFGsq176KXz
Do4mZhgphNRuVtipj3kCEMCrj1hedqdxEP1pffXVRLbZnfIE6BScGlZqh3Q7+Pb9VGTunh+3OhmZ
Wp1s8l27di6vE2K/JySR5lOSs2nz4CUF69XclmJAl437mgIjMjRnsheuT6r/KjRPntK6+JBuTgKl
MAd5mOOcLbIHq9nNJmSJu+k0GB1a5k6DF66t5blvWaiz6IV57JXFEK/aj9NcnFhFCjZBY7i1uvLD
jkEFtH1Ucn1SLQ0+u7lZBkpcxuyl3PC0NoSvxKFxerVIu+9CRZWnuZPoZQ3WXjIdnqSagl2MCUv9
WpZvSdr+atqi+/yu1lfr1xTPFtrnUzi7KL90Yh8ubpTrPmN95S7dxZqP33sjq2LkQ9PYYzic7Ogd
UlPFRLfVkPpnd0FV1nOSD6OICi1o1Do9tu1MwX3eaEN61xQvwc2ef4zim4UMJUoQRPBNE4YBk9Ty
AepbXzbXVGG6QEI3iNMpzP1YDcP9nNWHoakRVihwRUzi49DCS1QI1oDBjsZp/QSIeVAXduZ3ynYV
fhWGOwfry0aLK7a/oeHHLSBKpEKgf7+VhcfWajDJ12BIdQLooJ8EHPOgcuCx1T/dOftJ3sXlmw3R
kOt1y2V3TB8PLGxQY3Fcf6tKH8uTXJq1uzYmYh7c5stP+f8dDjGi/6+zB8drdtMgSC4We60aAsyW
v7M56YLGRBVuaysmAiNFeujr3KOowwlRhf936SaIpU++9CT4TOHUQO5oehB/u+m3wFOCCuCoKe0l
zLr4mCk5cu63DpvAXRf39yKsLinzwAmVbBzSqvwHcnIRifIGmlaHx+ys3xq04UmHK+7WSaXiA4ym
nBAl8yOs84K5e8532hDdHapiYf7Ed/1dqq6x75c0gWpZ+WmMkImUUj9PGtY2e4gIzrOTPMNe74KX
zMs3b6VBYj9QRBAp++GolHbKo+NOVzEhyGY5SkPURJ7RQ7yh7rNTqAp0uVuFsAoy1pmv5ogWjGL5
M1VnXxkBabmG7qdeZD5RPCqqKj155fybHxt/GkCrR3Mo8NbUk3YTUyLTh9a7DmI29iSVK1hjQcIW
YmPJprypOaTGnm1UILIq8bssKm9WQsUZIStE+4s9RPt5QxXG4ywEn40RZVs8bnR3Tv8C9S/PYZGY
AZbIxaZR5vqSIpxhaKXyUTHN7pxRuscMX6I73pnUpK25/TWmYu/MLd7zrfl0HFHueQSKQ0ge/aMs
QhQTEuVHF5pVgDxtD2JUZFdFZd/TeP22ymLxI6ridzJJAQ7c5vc+EncEUZ0/uSCfxrqgF4p9y0LC
lyJKal+q2LaZjf2TzLxLLoA5ylHb7kCy5EFpEI5LV0O0IluyKaMmPeoozm+c3JwPqJjO+5nSwQaU
prGZlbbZEj5uympI9mq95Ds8MlIFmdZWdPYVoD92haJ/FPBJjKSMv4dKZcMEp5igP9NKLRfySrxV
DXt+NIP6vW20v4qhrVEnhzBJtZ86DF4tiZt46AANxQbN5fQukjSH3JpOTFLbdsqzc51Xw9lasncT
UN/BkPXB66XyjvX1VngGKVUYe5uwy7ZjlETvIAV/CoymXkypK2+GainYZ6jD1u1ykI1WGe8yObrf
Jflr6blg65twOpP4jDaZiZxSTwX5gCL/xkXJ/UfjDUbgpI52YwdgHGUVN/sG7tkzNltY71TC/0jk
gy0v+S0xJCae1oy7V2bV4j1iHjyjF3ejDkltKKL4lVV/kBWIqZHGlT9L23uCNg53UexAGK5nPLbm
dL6RYvg96e1xnkT7HJrWvXcIW8QFeGaMpuUeJXCmo7X+nfFhT2vNO6WWlvlf/c/D65nr4Npfm/X0
r3d/jf2/l1gP23O4zvOIlSnHiMwn7I/F1PjzZTlgd7z211fretPHKiet/f96+XX86/R1bG3+Z2y9
zjo2aW2xMdRq9NnbZWi/FUXForq8VB1CGNKp/x41epOAYDmeKUB2t/ix/av/+dbPVkyUARVL2UWp
qE9rUy3L7GCWiI+tfbOZ/t1HvZoosk8u5aRHD0tTeRzc3AgAEUWPdazKbWb3xBz269jaqHDT1XgI
L59DuZ2+RkxjX29qcW48mqj5f46tB4pmltR3Fq3j5eKfY4nS+JrWq8evMXacAWL2xq00M20bu1W0
tyqkxkultq5qZarXMPdilr6x/SFd7SMHiPzUVWU8zaHItzYGRPdymtk+RZOPxFv5PQZxsU8wgDxQ
GIG1DDsRk72Npnv9ppcZuZSweLHLvrmYSbZ3WWPPOHkSIs1pdoQ5tk/Z8p8LJFv3iLu8FzJzrtAP
1a3CtotpJbJfhnZMiPDVl3RsT4ih5GfcewWWOgC5QVHNW8PTbExPcvTjyvmHcJCd5Iv2niT0X4pW
qt/RWys2YrCLrTprr5SbO7aYHTKNZToGDeqGe1OWVHpUBJk0HaIcofcm7Xv1vXYGAKNturApyCRl
+ENhQRUZfyXVb6PpGnbKABq7yPqYB7Pa5HDnHlmMSEE1lj/J5U/ndUhGenf1svy49tYGonC0a6B+
b9bz17G20989q5eXtdfH5UyFaXxp28kDp9aKTZmnw6MQYQENNh62SjQMj3UsLgl2AUdd156HK+c5
rvM/yND864R5RKqarCQYlOUaa5Pr/8SDJe7rZbxqjo8q1oX+1wl9h92DqcjsuI7VPLeXVgmvXkMN
fyo36CVGr9qcq5h4ptPOcaMlPcG0vY5FVnzPCyqo65BV9qBus/LXOq+vQ/EwT4Faafp+7SZTUz4m
suKfVyiwwNYBKq2Y1xXkChz0NakS55A0zK9ItvwbdPt5SjMTn2vht6/x/z2PFH8BHNLQd+v1vk7s
tfg5Uo1jZ5MPAQpO5QuSgebRGBf9nDoe/XVsbfpSLV/apYkSBTinPs2L5hPUnP8c+DpZS2fnUOnq
69fQ+mrKwvLla8xN8j+qJ4l+ZOz5rmySl1KnZCww6/189TVmKy0gAumd1jMUKkyfpxVRnR0UHTBM
q6M6nlQmZihq3r5HJIK2ITHDbu1qosxxQ+jgXTtW8y7CcAH5LLnC5eR4EPkhEQJQ9dIdRFfhGAzO
BKkm9l7Cfje8DHxbaZJhXromRfWD3oDcb4fOfh8LORyEQsS2Hs3GJj20spo2kQlXvm9t5xRKghI7
JTunKppAJC2z35y+YAvmiY+1Z+Va+lzqBGsvdkP7zTAtVJLa/L4OlV1ENJFX82XtgpgyAzwcv9fo
PGz0sfberLhXkASLla3lee6bRmh0UAuCurVbIvWC/hpBznqywXTxCoPhvB4MQXS8fdO5rftgmAye
q6p6VZeLpi3hbut5xWU9EVtiYrqpwxkJ40J/HRtYebaiQYXKY3/vxVUPiYYlb1wXtnVtcnUnJN25
lHHaHrpIYNj6fHCyZiecPgP7GcX7ArWQt2i4V5XMd56CMXQ2LLqXg/0kSWBR/NW6bQkq611Je7JT
mfqti1JW96nI3y1tnIjzmeUwjcmIxQ3nPMfQndERzd57ZaTY4oUfyEFjwTEi/ux15n7t1dUg3xzj
yOwYb228LB1QQSdH1z3oWylS1EUo3puRTFZWU5KCRqMftCJyAkFNYMnyOUEP0mUbZ2a3I4215MZc
wvn8OXVGEZh6Hh08fYP4qPtqL34wa6NnB8NUbkYhv3W6ghWPW083PjQyHOVIvjpj76IY0CITisdB
ZFdQDXU0BFHNKn+0Rf8ahrX6hpPhirjxpemFz5y8VloTq6tKzfczaaCLlmZ9JZYYwy7Nl6iIss8h
bQzjk2L0j6TJflW2axwabCyuwkIfbiLEPed1/hexd/PLNcW1H3PtDzYbu9RrLDZLt2aafQLyghp2
2wKXsFLfQ1z5W7Tgr0Uh/QhvjHczaY4xQN5fWo4wnPKaYWPy0O3yjDJvsSs18rSFkhRbd0gqit7x
N4K+et+7EBlE6wn06dP21exLSSLAjn9J8UONZnvvNdqCzi/czaSSIywSUWKc7ZK0VUHG2rN+n5Oh
eBu6ZGEXZuK0drMavVFAExeY9/Zr2E3UobqhhqthjK+xNBd+WdLsQAUnh6ZGI8RSigN2T5g4ZLY8
kPSTW3OhlbMzNx6E/vz5mRokBYoNIKhtolDop6iV+YnexiRvbN/U77gOPqKZGchgqt1FoV7i9l2A
+lK06l13WjRr8+JusVt772dXu7eNvluPIX3qnTs8tP3R/t0xOb+bwvGeeYU8PxYZ771lTLhoY8K8
HBsRgiPXjKvp0lPRW3zUPZn7pddTLH4UOPGuPfSAq0fjpTsRVtZ7W9aY7Rb5fj3WeZZ6d0J5+OxV
Zn1vh/loqqmKrIV+SOtsvuZL06rDeU5anXQNvapr+l3vKjZaRrp9HXXNYc875T4ZHTQD1kFjOZJY
rDHTlJ9zXdpXddA4Gk7tvDXjuEewdumvh9aGAiY2T/117XxeKq8bi6JqSRo1H8Rh6HPSko3AMM21
pIAwhHLY2i2XP0ARwObdC+yZqgVwIrpjq3P27KrzsRPT22d3PaLJqj/FVnrNs/4vs0zKY07G69r3
9b8aFDCdLb5ydfA/BwbVG190PsrXua3haIbfjFrtAyBHWmS5StySDBr1BMEAM4xuRuqOO9FDptQy
NbrxJEESsPt5uiweRuvYep6LNdBt7bq1+QrjjizD8v6v8blukC+StoIuYyQJ5UJtI6ZQwDilKZK2
AGAMxXLIKorIy1hsMnsiBBQB57Dbt9wq3quwFte153lTuEArcSRfDg5touyVwU7YSBfdm2oX+ouN
7weIkRbQC2fUwFLZHD/XjpDUmNCrny9rV2uBckDGy/Zrt5qK5BgOHsjh5Z3IeOa3eYg///A6ZFtT
EMsseqw9Kx9IsQ5ooqzdGO/3rW0uiejl7cK2qhNcDNtfu5nuWK8SCu7aWz9fG+mHzM7l6/rZ8wXn
NVqJgp/m8rkXYNGka9V27VaYy3NrFrjdrJ/NzpFBShCCWnrr1eKwf80qUrwUlimtWVqhBkrdyJNN
sYBE8lQzV5tlc1BtKkMR5p/vzlhOfhJFzg8AxGfJKzzpeJ4aa/6HvMXHRCb0e9VBF6EoL574fLPU
Exr6eHRWVxAc2aEq7fDUGrM4h6ESH6hDFocSEc+bnicfGfJsv9vJeZgTfu2OW/0u8tLGcjkdT1qF
qbGbgL4h9xP/PlKIb8jgszHQIje5ZmORgMSJojMl0n0yzm/2XBg+cpzAN6rMfmnnrpz9vNa4vXlS
+yy/rY1i29mNbCgS2eEPB4XHoE9hoLtDTT0tqnsAV0DP4dCpaGx2sFi8djwDlp+Psql/YpupHC0t
n96srua2G181/OA/8F37VcxuQIEe5e4q3Alb/Km7PL3FSYxubeYoO2j66kdlJRpBa7vTXN1+F/ae
klj2zZjnYWcocbJ1lewcKd4vwnX1ZMr4jxmXP7tRmJR3aueggRilyuZinIXQ2CiTDAUmyA+eMNK/
B4pE2WS5QJFqipUOD3Zaj95GF5SXaoAAj7Lck5FPKPlhet4WCeYvqBNTJdC+1XPkHSyPyifA92xb
C+QxTQew0gAWvmn68GL97cL6vg6F9jDU5gQRvfapQkU7tSQjZiF3SeJlJN+rEptLx7iN4986jifG
vWxt9zDlHfKHIwBlGZBnVA6aQl0NTlO9gzuvIw8SGqdfQD3Ua0YGbIO+kr0p7GLxkZ2PLI9IbNrR
9zp35XPWWbQZ0m8OhXvA3Y4gY0qjmKO4jF7yayowXRwHtHOxWvxnhgZTtbqHG2DUBFYv2jvFW21v
1ZY4RVZBVj6u3E1UqMYHyM+fg5VU/5ioYFIL+hN3XQ35W5CsLyvEIYa281VE6o449w0PtdTi1xqU
ytpbm9pqtR3EeZJjyxlrE1Y6SJfRO4eQVR7IqGjA/pID2IhtghfDrddM9TlRWt16OrXutWshpHjN
E7Tgl4M96MLnYEDGHu3+sg4ZsA/2TmzXm8ZNtafXGy0oTwBES28d0gwLwbc2S0/rG5bV52iwMhO7
xIdSCxe1z6p7TiGQVjOu7msPT6pom7khFjrLwZGdDfXq9rT2PF3rnrGSgRBwkKRfx3Q8Qo69V9iw
aHjD2hCU7Hg0sBdd3hC5yrRN61QFjcAZRNXJa6dTfVgOKkszDiT+FEgDx/UMUt3DKSxRgfq6ZORm
J8RX08/PnMdDGcTe9JwS0h2TpenPJsQarZDilOWCla5sk3/s1kZXmtjp4Qj7kQ2/Kzxx38hpBpNh
jViTFMZbNVa/RIrQxHqMFK0aIE7pHUCMmm+2hp+h0nvDdj23MPToVGNTE6xHB5VKD/br1j40X1nv
K8AwcspPniCCgIoWP9YGcZRyW6dhuU3/M6ZPce5HtYd4t63HjykaQXmFHtrf5j4TsfF0y854prPC
pA+m5bh2E8XrjtoMPGQ9RRts48kCNjl5/Hl+0VBGHlFpPdjL2+tI7oC7hwiiw22rlc55rE2aNMx2
zTAenShxHi3a6NcxUaCZ6wDQSjOCHY0jzX49mYyguKMlx54mbIsA1G+z5QsatwCb/3U92f1T5kq4
hdkPMArblAdcOh2Lu6b77K5jrSk3UmM9W3uYmJb7uQZg99nVQ9415/sQ4MZtHRqNmXJel6jYetTR
cx2b5vCkFTwYa0+2Sn9oLVlyBn90bXp7ulWAQ14+h2BB4mg1eL7hFPGr4/KYt2hn2ZNu+tR2qRQb
Q/RYG08Ve7U05uvaG0O3ucbS3Zd6FqfB3CxZYFk7/nq0jFnlM0snddakye5rzPDSP56qsuj1VXPX
Ylhlfxy8RcdGfawN9xEKHj3V6q+x0BzeZayOFxR91EcfhclFavZfXyek7FNQ3mia/deYi11ZO35e
tOkHBCuQEQqs0Z4uepy8tqOXX1kD8ysl9FMPCeK09jDKtFV/fell4qG1Znv8r7H1bVZT/pRtGG20
qs4B+RTOfW1cSZbQgRAAQ52xSlUA6VKLkcMmhaP6lElYPcO0Ir3mJfF+HcvjglxlAsRcFGUVTHWo
+tz74XE92TTwaC1RKTZM4D+Vih1WxjS7jbpYPuVcPVoShS/ovcpnmSJyawolDFTooHg9DGenM3u+
AA4K4FMbCqkgpTRbPtVJJrcmcY/rwXUInzGN5H3jHbVpqK6TOZ5tKXp+z8F4b8yhOnmj7EAFTVH+
IqNqW1RbRR2qTdM4cqNZ0QzwKGx2pmI4L30KRSPpw3SxH9vi4/atMcISPnx/Cav+xeojFNsFNSl4
CT/DLtlZAsGD1GKnUxIBeJVWH8bY/j27BQg2eVT7COaEIsB0q72+aYlBgoboo/DwF9JzfwYlHIyx
ApE0ZDVfq33gY2DXm2DQVWU4gZh416QT7yMWBBLcKpB0QMp9r5/VGa25VlMMiguwk1xln436B/su
JhvQC5vKUK95lx0xo1YudVdBj+0H95j3EOAM4z1phoTtn8s+GbRn3gv3OeeWdpqoaJPvaEkmGqWf
F1MLZ8pXR5x0USemfDvhBuBVfeq3M2skm+EXtb9rovFeFxG+CRKDPdUmvMfIuJhNou4UjFH8Mv6Y
5/mNitAmbrVqV9qte+5z3GBIBPDyq5kGFOBtoz4jWvYNhMWIC13b7ypH4OOq6+G1L35zGXFCbsXw
0X0eAsc0qNyWinbJiVVza1TvRsaVhzqfzxaCs5EAJJIrWC6mOpy8KT002iBPsgvlFvvIYdM4TnTJ
XDlv1Fb/Fo34B4CY6rbRDEVDnau7BfzjXuvmu5LE9SFHrfGCTCK4EtaUbdY47aUqS7Ik+gB/aw6D
qJ76C0CCQycRZGxlGhSy2nv56B0LY6o3GXEDWytT+AZuWoHsu4NVL4jAqNO25mCnOwDCP5Fq+rGY
iR5MquQB31YfAIfrAtTZyOBx39iNAlwvbduzRotOAnAttCTYsXcGq71hw7ZRf9apPsGrM+V5AGhw
VJaEh9Hc14haW8JqQhRuo446SCYQZilSJCPioVXf9fxHbyvXLIPnizhKkCV30Mv/zK5Rn6i/qayE
qURzTT1NZa09TBgeJrc95V5bDin4G6cOjELEl66oo1M0EmHkGs/vJPDlyboKub1huXurnJSV06NJ
4cTvGPUSYKbkUO1ayr2wp5+uqbqX0U3bgFRgK0iFfoId8FajtmQ7x6gXOEJEkGm0AtOyUi6Zkm8Q
AYpgSOLfTV7hkh2bB9byPgWxgryV3PGF/iMzLGJG0vBUHzDlaGvrlcSI7iegyzZh0jw9t4Fj5ja4
v6lGeRSSeTBRzGAe+iaoOnICsnhF01S99HGsXdqlcUwMKx1ImFnhCz0Kt2YHUk9oOjsUxemYe61m
G6WpGwDK2sVl9Fuh8oASQ4yiEKmMX701VB8tsuYs2oeuwMbOceE06RE1EHWEnuoRHr9EDUCe+c6O
pA2oe9aVecXWPPdxA3jPElXw5x1rgVBvJsjFt9EjwS71bqIqHD0QVmH5bGsQSqHagcM3k8sI8tLH
Nouogk1hl6pweMyW5PWcRTvbW9Rn6/535IY5AmUG8EZXzwAxmAXAw3AvZqwadQjzfqdBZWr/DJAG
Y2C/28YDzidth6yz45tFqwYITZdbtexAKHcKBiyaqiAfiV5MFIUUFir3OdXTYxR2cyHVmAdzNyGK
lrc32MsPMs2Nb6Enf/QmHRSoHlpHx3ZPSth7JyUN3ZO14HTqpPvRuN6liplmzUZhGsvq+jCjsISF
6t8DQNR93XV/431gwAm2o61SpdPLgFfRxSF5XC4E4ijTn5njnsE/TETZY8g3OPw9smsnuxEBX0qS
rW50od+UkCjypCZR0UYmVbfKOtRuXfpWard7oOsloDjPAnTDYrCDzHxyCopSeonmFtKxz8rqXLI8
pbZJk2RfTa2572Xt/ZV5b3CZOrUNf8223MB5Zy31FoiM8is2+qCw8uikjxH+iLXabNipe4ce4Nne
AgcK7oSSlBKyeesg3DtWSdJDNTfEjC/eaA2v2YBGkUMPMZl025rRW5Er9vmrqYfS+ezaRP5HW0IR
w+braoXEjt5ggWN0c4Ceteftwij0AuGhvqYx9QVsmX1djXgUQ9M4zzKhbEr08Tsr9G0RpdNJnZFv
QijqriXRH2txiIKqc0G3eL0Z2Z2xEC/NIp5jFqN2UU3Z3oe+na5tsszc9Lwqau8yJtStZbavIkcV
QebwM4IJOyot+4+uz4g8rPgjzXR0Ds3y1TJGezcWMfvvpQndl9nr4KG1WrJtunvmNOlJsD04ZaET
b4wSAgBs7Phs2eZdjwzYG97IHYXd4wDiivxesh0UeZ8xqCSxx+asWwTOtPywYsDspSINVRhYomkt
XlcgMP/TKB31oh5t09LDLsMQSGqFFUiNMfda0iz4NTjIni+FAGXWt3qIrSuGW3AkMAP14FhHPWis
KRomdpwh7yU1ckFQ+siNWp4bc3pVxTxC7QjtzYgqTTAtXWQKpqA3+bHMzAVo5ogMXkmH9OSsgS7y
zPIMIuMwTDBSgCtdO7O7Ky3+T4WZpBsdE805WDFzYiHwW+DPts4wFXAKZvc6ZppGKNjlN4/S3Clp
6o8ZuNE7XhugDcsfYoizd7XAJcZrf7tlyM29ZgmcJVUgZ52dTsYN5Xiu9rI2E0sYACtP2YTr2WiA
Y69Wra0C2DMEKTDJwjytl8G18i2WUXHMk4ope+ycDYbdwEMoKQCCK+egRDEtdkqb58IOTKa8l0GD
0isBCuC/NuzShr+H5Ej4kpBgPaSz+BBIwSE+upuwlts4zgjBfcEbAdDepBq/Lvq/mRJkvfyHfU17
bod8L0fJMgkqMHWwtFZTSEItPE4pj474XhaV8Q0JeRQ5x4eeRtYhG5THTBJgobeq+9pcjAeSv9XO
OCTeKKjWb7xk9o4itq4JpbQg05FVatUC4T8DxLh9dk19umhZ8jaq7FJFHSGjKKAMLyZNdYiuTdrw
94ACfXwqQES57HY2BW+wXJX9KRyRTf90g6M9ge26SGMrExsBk3laW3D1RdY3mzKzvVdYAM5Nnd5m
EHyvBmAEu4iaXZ2k3yoCA+QrY6CVFcXUtTtnek7MV+UANBVln3auIH4yMuAv1qaIOiOoq7I/wI4o
3zpTNocRtkiwdvXUacAbSwu/UKV5IVzm/2k7e6NX0e/JVqZ9mWTzGeGP134G7G26dnqLkHK5RY0m
qQwjhen0Tra1pF3v/4+x81qSFNnS9RNhhha3oSNSV2bJG6y6ugutNU8/H4vem5w83cfmxs0VEAGO
4+IXJTRwI4CdoSRIzGX8vIWp4Q5IBTshm4xFsHPmMTsyi34yWOegFz9k2VMXAhb7mdtvmJa112zB
zJQLri4EYXE1nadowY3WxqReAUaEC5JUgkmPviiK4R/j/2ZJvlTPlteuvpUB99VrodPtsiIlFKBn
o4Oc1uoqOPinCUfIixW+xQ1IAf91bIL0FEDntVsDbtEwviJUjrohnnerroZghAQ3lJlMGNzYQcl7
EdyQgs5PIUmOf0xuE9zAZVnzkcEqv0Si8kZbFVyyi0STmRUkWFj8vaEuQPu6rY6CUKmcpwVSyFg2
uxU9cOugwevB3yWKtqwjkBuAxTqyq/LdUfJDogY45P5p9gMo5uXGNcsZJbbhE20tUeejQBUlc5yz
KbtIzchpuTPIIgZ/H98uJ5FaWqhOO9vJ0oP8ygStaTZgET5bXP3OQaOeRWHE8faQ3IcrGM5f3fL8
RjNyLjlq1LIHLEEi91+iMVNktrQwvpNkllXnsFR0/GeW35SD+wzwzrjIJeVn4LwcRtWAOElfHb2y
/FOOS8cAjvnyGNcnLJmCl8p9dl2shTS65Y2l3p2RWsGTCdDHiv2V1gDtlh3qcUrHo6rXPwUPLMEA
jLqr4dexnorkSFYNNmZElZPSx7vNUTa9V5xXqAY/epiLR68JeaI2EqKnNmle5dnbifs0sO5zmmuD
bt0aIvT2GLqzvVXcUofpXxui2bY9NLDDOhDqJjjI45KnIbESj89kJ1FpBVao++wrdzuv6PMbvo4e
6DOJLgFEBNqGcq7weqdvGZIZIAIwZ6yGMQJ9F5WjHRwpQCK7Rn5bo3Pag4ayo4tcb2wa1qibQ9wm
X+dRv8mdW+8S1NJdYaXTQe613JWkLZj/txriKwsGQJ6JHCExyVubg6QlMFIcQ5ouBKKJ6OPQfZIH
vzZNuTVba5CSmpXPXQWG/SC3Qn6k3tfcnzYo9D0r6IxyreqPdrENQe5yvb9m7vQzwCvjlDEaoNW9
alXewrQNT/kM0bnVp0/60nXIZzuLbec8BzNIYOz4dip0TpRwG/SErCQv/p8Lv/sNEsX2CrK7Hupr
zfXpoSaDQ2lv6AfpAuT73iE3frEBZI2fUri8681d4RTv3pp3oIqPd9BgG6+IYE3OzckIc20+xm74
Q+ky9bjdYTrBm+64ULq3zkXtnzNMLE/yW3q/ekrtWT2h0djP+yYL79tBV4B5LP3Q8lrLkRL71zyv
K2eEA8LkIC2hj9MTQximLktD0EeknUw41lvzWSrY1UwFU98PSLBdpAWPnTVcptxiWlIdc2fA+Mhd
wJX/el27SK9+CFbYyw3gCgsgZWt7c/zg6guA0SjsepG3oXtbumVpSZLc8gpWf5YeydJn5+g71QBm
JX12AoU+UupLsL2t75roGpXyufKGi9eYe2kJ6yHYCpyVL23DBoH0hUzYmzMK3dftDd/asuRJMlha
odr3pwaQ3jl0opOUmdLYpcZ2/McmKGl5ahJbj5H0Gv1QLskPeWuzLSvb/rvrwVaODf7UvAZw5XYp
8JgiBeTW2yCclw+H7kE0DXQmqpN+woeCfXrGBfLEB1vHGNR5yuf2xWFswPzwXmfFYlYLPLaTlxxQ
ylB3d9aCVZ3H8iUf3O5kmjNDiUZXD2pQsHbTIzCzY4P3JLyDKV/sIs15qA9BVD45mBdvD16uKsn1
ddrSkrk1kw+HFEPaXnrsB6UxSlAv3bXE9AT6khnDeZK7LycpwDNOYFZodr0PrX4vbwmsdnIl+i53
cI1vuYWIksxbJlyDj5DqvtvCpQi5YV2spFfWwaGGxAu+YUz0z1EP3B0Zk6PcYwnkscfL8AShXObI
U/pHPuk3LzaykzqPd4lZIlDmdRfpZDR67RbObol67iEsgvULYLR/QsrPrnJCefISo6dvFzaMHQ1/
zoP3jFmcu2KW/cR+9fE8O+XSIrbOQNVU58px2+/T21E79BPE++0ulplDT5osn5nMzayDb0EXElIJ
vIBv4JINRuIe8qNShb01KCcGuiijZh1XHTMZbIHXrc6T61wngDns556hR6JRHNn7DMewdXS1zqIi
LSjYc9O1tROGS/1YG4lxkvPL7/LtaLy2+tNs5O1JNY0Xearbo5VY3nW/YmOKdmNRoPQPhfzvCdrW
cSjy7Zf0OrBjelriSMP0AYz/UcvsHHZ+mw8PCLKbF6Bp1U1YO0PUVTfawu8yzLL1+cqT2PqY7cHw
gf4rhZ5pTl59sCBII4vhGDicFLwELj34AYXAY8ktkycjzTpQWXu0gAf7Bb4h/+3MpcLWo29Pcm3Q
S3+/3YStVGJS5f9/KsZqI+ylh62rlx8jyXUsvqUltmbOEbYfDGgRZpCBrtLZFxWPRakil12HXBLF
YZNXbY2yr/03rH79UMrvfDfKWI8tc3cPLOCeDUHsMfjQy/iVzRGWruU1mQvkYPbBZP5Aa4X15LBP
LkUThupRqq9Rf/mCRoBBuiBdx3HSUmVEtwVb3jRnbDloKEVqwMSWQZj8nS1YUZKSfjeWXX99OY8w
cR7GAl23nngDPP1ks0s179HrLdiE+sOVH2LWN93V1asMy2RQJzEJ1lMvw0JJshGE5nUAAWSrLFW2
pMS2YHuMW952jQ/HRvnnDqEO+jD6TOk4O4AA+UXS8uZxxxOm8Uv5+uPnUit2kTKo74aR8gjXljf/
DCDaX6W5RijpAppenkHYdUhuSEv556gcvXZVgHKai1umh49UkACmyDaF+8AJEYKHlG4F2xxQCiTY
6kly8H8NWp1f11+/tOSV7LG9M+t4Zm3Mkuvpecf+yX/fO4mttST6MS0HrWd9V+vjBT4epWhsbLT2
mzYjNSv9yjZ6kGP/KW+rIqXrOFuiWyDPY0tKTI7717O+m85Iban44VL/lPfhrB+uFCwdPkZzdRfC
6FtecTyc2auo5nWuKi+8BCylQM6ERsTkfVlm24Itb87wBIV+R52qNYiulaS7lZNvVd+VSNQ3AxBC
bMGvLVpeFnlPtpdle6n+NW87TN47qfdPef/XU/lzvpD7ixi033hwcWhjWLuMheXDtQXrTHZLv1ur
+KfqH/LW+cRy2vUKcp4PddYrDIl3rynDb7Xzwr10DTIHldj2jZY+ZEtKbBuQbZU/5H1ISj2/RzCg
/6XVSCIkhQ2Rj5eTvXeGt9KE16jkSnpmKZtpdVZlJ90rXrfuHTAVtPEtrcwLjVzS0vMzFgpYUbIy
y12XjvzAaue9dA+s/iPJ2qAM/Dddbe00bJU1BOldinKGhIn42+GfututKTgy6d/qbM1gy/vQXCQp
pWPQpCxZuDC9BnU2D52jp/Ne5r8JAAOWi5LxLWiH6LS+8XJTtmDtVre03K5/TUrB9upKMmAh5e/u
W9IfziB5c5aAndASXqOts18H1mu5PJ/tyAavEiZv2dViYcRYVkjezRy3anKsBDIw2JIS+1BPOtEt
790fl5IPhwxepRxn4wFU4HMNlQLXAKnBSrmhgeRYPlwljnjtq3RdfpZk2UXuTJn0eXaZVWfXZI51
kZd9e6Lru/9uMfPdUGGrKjF5vFHRs6K3VloXuXIH0RMjjpBJ0dHKHmavZDsGNRdtepRXdF2nlBYw
znrcfJMX+e9VrVoNjlhns3XSsDmY59k1QSIYljikNQnqht3K3Zb2rUBB/yy0duWiO+zMFgZkdMjb
yoela8HZ1P074WxbbABEKto1clfludQZVCa9Kt7KGJ6J8Mn15QHPLaI77bqe+eH2y01994jWqet6
12XOItH1NY/YnJw9czrKXZbLboH8gC0pN/ZD3jqrk5KPZM6tphRvf0kPQ31vY623w8YQq7gg9790
RTyeDYQAjzqMWZJQzxAgLa74TFJq6eydGQ4yPUup5wHz1JME76Y6eI207Kwt51CTOnsog7rdSa25
y8aLMpfmQe0zQHrDUOyaiFddAi9zzb3tAfDUwBTdp4l7UqPQyo9IBmG4zMz+yKokqOHJuTZ60DzB
yWKvGdFYiOeZg3tRrN6n/vi2INo/BcjAfoJ/Ux9QjRtR5SApeRmCR1nC9kQ9ogIR21X6KfYclAXN
7mGK0UJwgC2cdPb2z57lz89p1fyC73jpTa38MuYmrlqp/yMvGZLX+MDf/EAFKZ41b703Wz89VuvZ
2fUDNhy0FnWcYdgFTV1/rWcwvUzJy8+6mtp7FHWAV0XIdqnFYgtgspQ851aFfpOqHiokglGGKsFx
Y8RYPY5LCUtJmAkMOAqEiXZuCrt8nKekepSYBFlROOie5TnCwizCW0UcHMoK+SF/Gr6bbJ6dW3WR
8svUysCOBCWOw7IAvHN9Zm5xEaN6rUL4NHyMRFUUDA9tVoAJ8tqB+XBTuDeQGmyveSy2t6h+Tf0U
PQ9LANElevbV5AeymspVssoMk250F1HlKhA+Myx2a5zguUEN+1llJ/Q5VTRtP41jwAyCgtj2gFal
Nvcyx1IUD9ndNAzdo5Z03tO8BHUGbM+mbcGupsZWEOpZutdKB1e0gd0Zc8Jsbhx1dGH8v6Ykmh/X
FGgOlH8d2tx2fBVZ3hMqM9G+CtsduqfG0dEs8zBNTY7GG2D6wtDMm+0AdQbWqh10W0/aHVbwyGDg
AF56YXlfQbW7b5ZgS9I+z0nBGuqAtJENN63Ub/lspsZeMw3tJkExBf/JLPpK2U8eLHcvTFlsRtTg
rfcBjLr22H9PhvybwVY6uHDo/rxbJnxmkImgFYoKlZh+/ovtzq9hnujfpyYBrYAgzlswZsCu0cF6
mjX2kq0pse4qN+9veh+3lzSNi0cegQblv1U/NaNC48pS80E1+rca1aAHN0qeBrtqoL4q9ae4Z+PI
QezxKEkpYCv0M/Lr+bEedz3GHbtpqR5rKaZ8MViu5Th2sMlyFGi39BmHdwdb+Q8nnc07OVXdmNqj
44UXyGE4dWbIop344FSH7Re0QfI7DOdkPW9tzO1T07XHXEXWZu9jsdwH2StGhTOL9kXDXNk27yBa
NJ/gnvePLB1fJYXRbvsJ0zrIUNmIWNNSQ/Ico/x4UOK+qS56XLgGAtSG9sOKxRJVYNDdo5/W39cD
y8plitqJFDgoWVyRwUxAs3ErdFNpz4htantJyu3JUnX5VDlgwpb7Y48jQJdqGejFZ3v8vf6dNMn9
s13UcM6W+4fqNIi8bPLwp6fNjIOJcopEJaiCGYb7lpbWNrZISL7LlGIp6SB3HIYngDMg8IJhB64L
S4WyolPS6291HYSX3h4CNN7D6kdZnqQ8HsL6lOqoNlWz4rBgrbi4hbMeeG2CKLjvlmBI0D1xDf/8
rqDvU+xkvgS+HR+hMMR35ZjhYbgEEpM8k1k2lg02imqxFjX4Df5LRTlkrb0d3Y2YA/5fDkndAXyF
qp0/nqbtCkRuX8bHUmU1cP/h10ltuchUlHpzn7YLj4JtR9NqYcCiSPkQLUGOwMSDJCffR7Ew8gfI
62rM4vpSXKool++2ShLDQe+OD1/HPjIHxy6rKmFZeXhiTIpyc75YQPFRlpLSD4dKUi7cojp6cRAC
Xw+Vq707ItPNY1cC0PhYsPyqqYwhO77Mhf0txZ4U5NLspnftVKV37hgBONFQ3uwy9hlVdiuOSRFq
r2oZDveuXv+Rh5r6OtiF+qqH9WNHB/vI3jRMF0QH+fr1BvpfTt3qdzbQki9uxqnYzCkfUtQMvkSV
8hU+cvAkhWYZPPhFbD9LGUjhYwqh7lO+1BzrL8mgmW+aHxWfteQqVfjmZK9q00C/fAzrdLrvAy19
GJcAcT992JlJTdRu5h19Nmi8JSl1IJqykeO7f6nJgHupy9olzKX0S+bV6GhrRruXpNE3w8XANfVQ
mhaK+Dvb6vpP2FghXWSN+jGCUPml6bFFUOHrnRd+5RegYOXBznzzMmKZ+Vza4xsQmu67Vf6c3cb9
ailue8vKCOkkW+++NzNACtWx8mdEdNDSDfvfgWO334Fs6Yc5xkXcbvw3DfAZGrbtAN6TWBy2xxlr
WPjC/8mCFvl34Yc83XJAxWbzfTl49RG/thKFOad4yxTLvjVpN6G53RdvOozpT1i/76RQAcb2BgLj
K0xe9UGybL9hf8EdyrMkR9Qkrpo3JXtJ1rFrPs/s0klKztgN6oOK1psOI/oumGZwCYUVGnc1WjHQ
omsfFTY7f2DRPe4OYPGQ9URa9lj5g3OTkr71vaOpDRbtDreT2afnQTAm+tKrVb+H4xPdJOlEqg1M
IervJGljRIQPpO7fS3JWpp8u3/xHSU199kx/nT8bMfgefwwuYTQoL2nWqg+RD4049LGrGvLqGaDP
EdmJ/qX02s9J3Kp3gBWGF11veVViVOWrxL2XCpKPLuKpVOrsUbIkMFE5imwIDHWnY7ha4B6b2cGL
VI+hoz3n5kvTFCe3cysMC+sjMublnT05xV3UQZZbxILLO0UlaLrKRWZWnQ6x1yM6bkfNU6g5WIFP
1hsKYel31aq8I7qZ5UWScHSA1OvFl9IckaQ0erAESzWtn/wdmn6gavIRd2W1BShepd9BUWdn6PjO
SWfv47ttGXe5q1ivZpg5D2ViAbBYqrWT+tcEWvLKp017YFin4UZEzF2CWUv9PSt4Dfjd/+RtVSRm
Ke1fVa9r5386Xm8BwHR2/FSPc/M4KhVw6cJF+g5Ul8mX6K9c9T+b42B/aZwRfaBcL+6z0LBRNq5S
EHHD/LWv3BepOhrpfR0Z3re6ydWDW8fWQ1p6GLDUNWop6MJ+ho70S0H86hgXexfY0L1a8lK5Y/yz
0wCIWYbbPHlmF9wU20nOURqqr6iq1Ds5vTN/U0uv+dWxbwSMyIzRYZyMC2u2Jaq7pfXi2WiO87o7
CFtq+S7J6gJlXDSq7kv61Hu7DA+9r8e3GnHyvwvWOlJcbrnwSAA/I+N/UOdAjQ9SHoJ7vJezxY5L
pl1BJ6wc87ompVj3tGQ88WpHa81A018sM7HOqj3A3d5OYTnmnQ28/OaElnJMtULHlmpwLhZ43yte
N829ZpjOyU6y6XnCx+XQt2rzmbdRBfrjOj8YO7+gzaP8brw3d0gYko6FdXp5tdvC/AUnEbFIk36e
1sdLmyUOJJVgPtZVVT/GeltfTKMabpHbWrj7+iW2BJ2DPhZgVTo+mJl6iSyW3/vf42D8nESm8pcC
0nK9UJZrSMUV1p9TOvwMFcX5ptlNhtqxNr+GNtrgDFGCJyjU7jlbRMVVxU/v+jS2ziwHpE8uVCAw
zo3F+hkdme3P4Xc64B+QD5U/9QAfZNBJjLAZhCeBa/6VoYysd/1bgDVH037qOzDL6BQ3b17LnLDr
K+0J3EYHPAeHJXhXzoHFNd+/6LqBB9XoLJIGaopbnNZldxJznJotQCQQHroEWRf8az5pzuC95an3
TZti5cHsPY97gHxvHab1TZKdgfJc7sTdVY97hKk0xmXXrgTqVjSu9zmAkL6rhlB96KvS/xzV83fd
CvRHSc0LAtzRrSep6mnOXaRZ/rOkwj44t2mZfjIL3f/sz+wlFlbzWhqO89k/j37mfI/5VJ7bUW3P
TjsEPwr9XA+1/aMEkYVlTlVfhmAovmFzt++tyP3EPPIek4fisfYVxPMDyBtdH2q7NW8piAp2nHHW
XZgs4xmxo4mXCOE1IzL+ErtDCzG10Am6z1uFxqiNQ2V31mnAUvCxWwIaxnRo8EY+SFIK2LAtHpsZ
ty0sq+8AO3HloKtAN2A4umPtrng0lsBGivfOVYyH3KnmT6wCfOvKaPoxRQvQo4XPgQ4Uknup/i2e
h+nHWEfWflzyoyX/f9d3kVza6vuuz3mAp+2bwEXw7T/n3/L/7fz/u75cV68GmNueeTRzK94PTNhf
ymGqX3TH1M/2kodcRv0iBTmT3zVPqiAU2byUS96HY/lyImeleOdY55sogbWwLb2qUU+0jOzvPBX7
aC83T1s1KRxjz9vVNXyDoHxSstaCMAnna9TqITg6vOuHHh2bQzZqxZMEo8nzKvov+k5rqqMeJup9
UEHEo5OSBArt6n27BJK0DQXS/ZrOqkPPdA2tx/+USv6WlCMkD227uzwC0LZlrWfa0imd3jy6TyW3
62eP/QeKZN73BD4TjarMr54Pl1QfnU+T3Xs/DQToWC30hifLdTEcTdBbKVI1YvcVNjHE42tTKidD
9+avKDIM546ziuDpF2hZV7lGmAHn66vWesAJ23v0O42NruXcmFc86dy1z+BGLFwHDOOkN+140+sQ
ze7FcEccdVZzHSssIOcy+ZICCXq0uo8uICuY6L1zNVOzRFyn9V8yJ1FeEIjuDvrFw0YsmWc0XQy0
YxAhd8wdQxB4MfFYn5Uq689M/pDFN35XZvsDiZHhaxTjBJ90bf8UNb12UeM2u/pjaj6GgY4nhlLO
X9Iw/Q3oMPvNwSF28DfFNFHHwvr3BT+ZszF2wWNVNM1LsQSGyvAwLJBLXCoY+kJFaoBsWG35qKXw
4pFMVo+DV3SPUl+qYfB0xDRywgANcZpk8WQHMo+XbJ+8BIh14KvWpM+IDmEQYWGMZnTqeMIHrX60
gi45V1BrHpIMUoUxmvO944Ishh1v3znZEF0LpIzvPDOyrix7FDdvmodbVo3jVVGj8i4zCox9/D66
TxofiafBce+TcsLrtWaRJOoS/xS3rYoDg1qfXK8YIboiuowAVP/M/kR5TGOne/FRe0I3GOwgPQ5o
oKrvX+cOqx/Mnce3yEIeuTN3fReyKBUU6ueGPeh9OKrGl9F10fJG9/Qr3jP9roqm8cHHhwoJ6jw9
VFMYoYSFfhzfJggffjr/kTTu0ceP7Bu71w26NtHCtZ+jV7CkvyNbnf9QEuMPFn6hl1sBC+WBq5+y
lo+zP5jnfjmDG+PfAQ6sxOJhZEJlT4h0AjH5owCXqHfmTw+sAVPAbLhDG3V8rjFSX9T4Z0TX6gfP
mjqkkHkDmBmVl6zREJJBvG98jFFrYVA+XnJTid58xXMeHQ02rRjBh2YP5c7yh0ufDtM302bupGnB
m1vwpmhTXiAboI7fIgCAx6Ac+oscpcfJtTYG7ZY72nBgLbG4wQiKmaouyGDLw5DDb3drljkhiChV
JPYu015KJPNjyVZ9zESfkAts55G8qnLhobGBt89wDHy0yhYrx1bpvnQYWN5GX82Qr+CWZOhts245
wPRYkijaecepLfC5XJK6OUFaMq3iKkk/rbUd7MR4h8kDJDnbYVKwBHoe4vdUmlN5N3pJhYMFMQm2
OhKTPJzGqd3oQJSGHDTW/+G4GcGoEoL6/zq3JN9d2sFH4MpIaPcubztErj9G5XzL0m/NFIZv9Ln+
rogd66r7cCv63HhVPcc/G0Oo7Oecx+x4RfxsV8VFUnKQaXivbZd5D5alXJAumh+9roFS2Obt1350
qp0xOMHPNlDeIBR5f5qadspdugN0wPeBlusRFRDl7bL4N4sZT6iDxH9UUR3z2Wnab4vd/T6xuvKB
de47FRH3B4gC1UOuVeEJOdN5l5hq9bAVSCkDrL/rmVjyFK2zV7svQGRwbl7OIIdIxS3Z26Ozc4aa
Pcv/XuTDqZUxgS+k+19SMKoIZi4X2U4gyXRQL2x+xbeDOyjOfTcGGBBhHYrji9KHUEh059lEyfE5
tZfeVytAGJihu+bB9MVSKXUvDksFD46KcUmsIvW/Jpc8nLqHh2gJJA8IpnbEF41dkKV0K5B6klfV
anYyB1wBJNnaRn6MkIU5dPHE8n5V/xFBXPAKtf6uBRP0t76cvjglk/Z6avzXfM77A1Cx/kXvYtQw
nTF7cg1EVWJE3B4mqx8uBahaFBwjMPvYVl2t1EMTZOnFB0eNHvNUrU4Zc91nFa1dVgxYvU6tWmFh
vcg+8+vCPWve7tfERgHFmk3zB56i3/wmtX+Vln9TWcgMUMKB15TUCUPpz0XZ2sj3scjAhkb3e5y8
ez/Pi19GE/9UTFap6S0B0IMasqweNywTqQULSc9szobPfj00aJozgZDS0QnLuzCDCiilORae934/
NzspjdMww/MSTTkpnVo7fawV80eynIkdj/wpratXKYtNlzUnhJYYk0dPZasqjzFOQsQDa46eJCaB
mgXfZ12trluWxHBDDQ8xPj7rUVup6mTOOWYjaid5ThMiN+k28E4RB91v9bbrqEP20JiFffNnnbpz
jCsVTKTXMfFKtoh8Nk+0VLvz3E67U+FRwVmPtHM6IxUjBRKMLqpBe2WpUyvKVJ22YzRf+VXOJcp2
/z3NuyqWE8Mhk5NvZ+ux6dj3zlQe1vNKsZ/GXOJdzdlWlD12WObBsD2IYMvplaGGIgiD9d2BUrBe
Un5gmKn+yTPNL2ueIb9gu/jkJTRB3+nUaxO2h3/8T1vtv8+r/ZkF6Dasv2G5CxJ792OXH7f+JilZ
L9qV2VOMsCtU8bPVuupdsVSTCr5Zs8wjUSmRYJLbL1HT7ZBuGP7w2BF6ULrhxGgDO7WxeWiSqNrX
GFgEEVSzoMl/WkUzoaEHprFXr3boz2fH6/4CljsdUoQV1ehXrydYR5o2fhQe+mDe0F3DtP2zznzv
xJjpzkXCNKr06KDZ0yJl6/2yFSyy426n1HTkCM2ayOG7HmuMDe5Wbp18YZ55gYT32Wx6b9fz2qHr
Mb3VfgW4uPusBSMng+aHInby2KvNvRPDv6xAPbGgc0xZ3SpM/WdYDPcKu55TgSXihARDuWz4FQqb
Dgl83ws8YqapXnIXKdpL3SbKsxoz5S3xM3qu/DuTsQj2ckvWMPbQpNLkYc3TMHHZzcWQXbejAlby
DlmN5BK+qcqzFMBB+9nOMK6qtofKOb821WuTmsPzwECodWq00HOm5MMMZATxspgfEnxWSkxWcMjB
9qDqHJQd2nE3QjU1PfCGVvrYayMOYEswpf5LPcDjz4o7JxgsUP8EBavFezhm40kv0BqTvBwFhvOM
yxoLpv/J62YGEkia6ucKF73CtfynbAmQo/BKp3pubeSa0hZdnJExzPO8BFFqlBd3cqadJOlBjOcY
NQoIQ82ateU3tvk1slrjJlmuUunoko0zdqFNcZQ8CQzd19kmQrNRqrwrQDHPmJr1wpJt6QX7u1OR
X+XCkueHw872WuPQTjU71suPlMIoUfM7y0aAcMmyWFZ/dBzlMARh/FKUxwJC8HOradELe+a/x6jy
r4NmPCBEnt6PmFU9S+DOaP0ja2Wdtrx06nNM3FDmT1QlVqA0+gae190tsRLrmcV+az22i+zjXPi4
H4Vtg4uWy6TNT/EYmq3SPa9pHJKqU12k5h6cL+Vhael3y+A5btyn2WN00M8Ve0VVZz57XqI8WdFd
sCSMKP47GK36e8eq5W0y02VaCN8H9z+AGVu9MUHlKJ3peuVEjlrYeFdEzxjedY9lMR3WFjWXUQDW
uN2hitw8FXUWvJgskr3ocfFa+sF4J9UkYEim77AFKi+SlLoaKusHqwI5LkdJHoyKFEpC8sAcbtx7
auA9p7nhPaPLPd8Mo/sR+DUqIUu+7mQ9TlLxzo9dmP9SDQXMKzv34YPUYOT3rEaacRfNtL9iitqL
Enj2M2RR5xkHseqohS5eBuPsPEuB1iLuqZZszkhSChBMMR+rlAEjzhsKyrFhy1ayYez7iP436a37
rW7I2ilmZo1zTvUqPrkTiAnkLMOXEjbEAXuW5Gg4KKPtnbbyT4ZnoByOfssLUs/Ri9k2cEONhPWD
kfVQ10gxFVq8TCRg7DLjloWbpz6PjDbKADs8BbMQf1Hq8xEe/ju2JNHX+5q3ePnhreGBv1usVXzM
oW8Sw645Y//61i4soW6BMEpMgkGAkkvApBbgpGQiXdudPZ0d7zFG8KWY3sIVeLXgvFWG3fU3VZ9Z
ZmmZxS7Ehy1gjAzVQdKZsB56M/tqLsSjbmHS1MtPwJsI5pEt/COrQtgNNUgWBdDdvUmgV+04Y3BU
L/ob/43qqfcrSnQ0MJoc2Ucp7vsZhqhEY2RnkPxPYrY5EM5n0w6VvfWOuRMWJAk6I7Frs4Uod3Et
RuzlblmVOaN9gt0BDDPoC+ZRmQwFil3319SZf/qoRaRFdR6x/zpY2muAr+Ot6PpvDrf1LsIO7NRq
5o9wMr3juKBqE05TeHf0ONlR/u92tyUmT4A9rPBoBtwrBZe0O7XTD3USmJcWo7abbRTl1WaSkFRx
vVPU7jyY9ueUf21ZIwx9SB0qT5gmoNWMyV0E6WfFOsQ1JOaFlJYviGtneVgSyxBtOFbIgvDd7bVb
g7JFUNlsdBklSnxJOt6/uzFQlLlvttcgoehoe0XJfNb7WXCrQuuXmYXK0bDui6Eeb01oD2tgmNF4
8/XlzmXTj0zTqxuU3+rm5RWi4xLNXa/XjhIV61WJSZA4fgXayUMNY8HOF4sdS2lUEHQYdPxjwyo9
J79GGUIAC0d0+ZsSyB/ekl1moCyj4ZvpLxymecEoyu0ohHMq0XZmwSvPnOmwPRlpp1tSYp42YG8F
gZfOu0AnkMBYYH9bYHVmeO5M6y5ZsPfSDiSIluTAFsdpjpp7ySp9C3OHwGU0IrYGvTga2ErP8+2L
4lOqNTXuo0YOB2xhja1Rp9OHa4LIFyR57umiD1GZ2BhIIMk4QoVYi5TfNUPK4Q5jyHY3N06PK4oS
j3eOWxwMbLraYpx2QYa1bog/9UF1K2YxuuqfWfv500vHN61chHUZj+AbW2A4B5V+Yuv8qGc9vNHk
ISuqcIdGGRulcxne22BhHgK/27Pf3uyGKXvMND4RuVdZBw+V1Tu1avd0GSVb6KwsllV3RW5gmdrO
6gvse/0yDzgI2S6etM7Xtm7zk8kmDCj2rseLpQlOUYsRpZnvlD5jfwSY4IEPLp1G/GTqmr2ftEk5
+kqLLUyvn9D+R55u/myY6TUvS9bvsCSKGvN7NVR4Fk7pCfml6GhB9Cva7j4ManXHxxFmclgUhwZC
RtjdI/wKniRmS1dR2XoNYhZV4FLtEWWLTkO1eES3BihclijYnN7PpT7gb+w2hxKJisZlrbEffzcO
N8btPaxSOH7uvftgSuJ9hMGWn8cquqZYlEYay9W9ivCtEaOOj2lm1f+OfRjZKkiq/Thb7tlH60Yp
20urh9wEdOgi0+ZOmyFc8WYwwcUMXzx3WbrECJLxWPOnw6d76Vs0De0Yx77mydlQJojACnj/blDO
jCjmPfuPPxg8h0d3gr9fKnaCNhEwHXdm7GnCzXGRRwO+yR8Pcm+6JO7LiATShR1P9R4wLe4ZLg4M
as6DLv+Hq/NabhXotvUTUUVoGrgFlCzJck43lNMi59Tw9PuT/73PX3VuVi3bsmTL0D17zDG/wZQu
M/NjDDDYjV2drK1RwJxi6inR/g0R2TKdOl+vIDOTw7lI1l+bLwZVz0bZcsjWnOi2NsfvtoSOZHKL
BsY8Eda0zPQbE4fEHD0TIYLoqc57EnAlc2JMcIcFcoIlGApfc70I5HBFisBa9pU5vEbsFyGUV59c
ZvJBS1o4Lq8lWy+FCbFOAa6cBaKXfR5bbVvGfXS/QFxfW/erKUjVi/X4c5m07eByEJyNKbwWgJO0
kiNeua3tJT8aHFa/VmQTG2p981oECwRIQ/t1iEiEa2SlB8tAyfMy/R7ightYSxFGyfS0GO6WIFzs
IwlWLE3odFs5IWn5d94a43Zt1RguSdFsNfcl0arKt7My2nRFhT4zVVtbavVpTXjCeUAZTA3jEqts
AE25HEb9k5N/EniLM23G7rHPiWrtyOtCz99Ir3k3hgk8C4Ak1yL0eJhecORawI6yJCDFs/SpBo1g
hb/qewSm+sOiSj9zkr0tNN2fQHbJTLwAEmsFJkkwXwX1UauHVUb6igsxVDfGvWHFNl9bXmNv+ozi
tgPqVP9k69tq5sDXiuQbc24Z9uYzEYrPE35Jui7QUuejBzL12tsY1OiGaG1qGR0kM0zAMjL/Id+A
MJHv2Wzf1oqmfeGdhMnDSmM+WzrVP2t6tplIHR6a/hStIwGy1bIjnleSLlsl++WL5Gz06qe8Gj+M
kUB5fVjuREblP65XXG+NEEg0Oo0+wQpdAZkc8QwDNoy5JoKuHgGCZZ8Tb5LfNYQCa5Z2aBRFViKM
Nhh2vPd6WDgI/kQKHK1m25V2dE+24bChtZMFqnWepSpDqxpZCDQwtEXxRsZ9ERoeDe++G1K/78tX
/KIMOQ6coVWekpeEe1N2BAlfc2JxRqtNrxUvwPzvQae5fv86SQh0bZozdz8f3NT8qbX8p0zN7761
CAvsIPPrnKFQuHfVPC5bt6RZkBp42d0CH1GyxG8GKqgqgf3NS/2oZ+1texWqquXaiP21eofohZkf
OMEq20/Ch3vXbZQmr+POzWVKMj+tJWrJ1ajbxupQG2wKJR4hCbwP1gurpoyDzDh0ZXpxMGL4TVHf
lnn9r7ScQ9vKzz7l4KXEXeIWZSj0Yo9RBT0oGshrmSPm6t35ZiDNLAZVHbY40DejlUHkmac8lBpp
9KY2LL5mVyqMLO3bhWyURBNG9NTaCEKlzMGRu0V1T8S80YYuxQ4VYGevKJlJ9VwpfStI9d66icQ/
jGcltbnMtPrN0+vsZgrixL0yxB4mK4E2Xrws61CE8Geekm79rpV8NevlfpKBWcp2K2N1XkFz5hLy
XE/+pCHluQZj7dY9nMHapKMm+kMeRdi05W5OtdBNybp/X9Lmw4uLJ9mMJyXxNOrzSzIU+x4PTq64
JrKh34JkA00znRLAgRjaAKN1hR3mDSdwrQutjvsTqrxd7Nu+nhFxF5hx8KGBBpBdEdsfy6A+yKYu
fafQnnsXkM2Qmu99mX/P4PSsVr0zX/aLbRdfrLVbp/QwivJpYYw8KPT6oRmBl6dwmKYcRzXvx6Mg
RGxX0wbA82ehHfXrjgYkMLX+EI/jPZlGZAi66OPz4Pz2ogdNwQ5LxjZR75UA+QtA2dfETOSlXoFt
Kk7mUN3noHl8Y53tjfC8nZLe4b3sAfRBGzrUyh7g7eeY5RfsEQk5mqSxHwnFqG+ZG8bC54BNN7kj
mwhlB1V4sL/1cjjl+vw28kNx9HtNMWFA+ixevE47svI9Yi5r/HF0eOvjW4Nk+to2d0M271Udbft9
P1fbnreFRYKTP71D5dPbS6n/Z1DATnObolLtB/LU9J5gMeWd8hrW52jl9FOq7Zxy985u9FsURCjn
+NMq1b3KcTiZ3nA3ukVAnsN9M8Qfdsm5kREyohvm4t1hph4+aT0FtGZIeRBEf65cG3QEwMZXlA2d
MVPRqI1r6RiMx53gnHHwOC3X5S3Rox11QKqjVXG7jK9yQFReC1f5cHguRaZ6v3UgAuoCw5FVxk+1
LH6bQXV+ORRz2HojiZEMHXaJfph078GxKCKXBHJ2FU9Hq6fKbsboYxy479bR3Epg3k4/nS3UO8gp
eQjiTmoF3dA2AiWKdwrk7isMQoxOMRKahXbYTRZvssPbSOTJyoJulOFoOh4D/67rT9lchuVjX8KI
mnJN35oWzIa+Sx8IgB8i2PZscFSS996PrsbxZAAi4zRm791oeNLEAnbTGz/EAGl80VJ8L+NH13vb
eAIp2qdkFHu5FxZIBB0NjgJjfFjpGjcPRVgrsqCNUQRGXS9RrPN9uU7ugZDJVycF3sMOPk7NjzFQ
Gy8zt2cNXydLT0KrSZibYShmXC5t+mCw/IRMJ+FqIr9nTdtTnNb/CBlNfGGMtJWs56h3CSqpvgzI
de7aMSVhkAgWpS75nNV5jNujpFiMh+p28mgaki8C6urMANELtfaLS9MisONrVoSpvhebE0DuTurW
9dhq5BLm7nhNGGQ3lwRIZT0c1fY1N1vujjmQ3apf7KlUFONF7guXGkwW+Dbi9N+Enj0c7fpKyLIV
vDc1P9v1vDFMW1FYEZqROrAd5Hinzao5pFp+Z8UU5GTSVqZd7SyUqbZdZwraZNoxpG31sgwRhJ5l
En/Bt4KdmuPZS4yWO4CLRvuH6PeZ1vkhkpYiGXigW3lbNmDMQNwLv8Btu1/tuAt7iJjenAXZap+7
0cObOv7a2g1Ry6eUYNYKERrgI967vNkwyniXTUJs9ap9B7JwM1YrxOf6imj+aAXB1cozGNavk+dG
OFRCeKBcRAK/1WPqzjoFM4kFvXJ3mJZsoiGdOcgkwz1yYSrE/sxGEJDTvJDZLs2tsJYnU5enNuMO
THiHc0GoBF3JX9uJprAYIA6Xm8SQu1Sqj1Xd4Jx5LnCk+uSCtJvS4H0iSvyWSQxsIyvndcms0rBc
JXj7VYPMd/W2BdBD3sz+qBlbSeCR79nao6jFdgJwe12kah8OKqNQCwbq3ZUuR/pHzsKmWUfQge9T
Yn2ZUlu2kTkBS2aEFKIhx9OiAG9HRWh7XP21xuwAhQmxiQnzK9T4Q5rASMqtf5YcKl8q5H4bahLr
JhKiDV7Q1O9TVzehyjlhTsqpr3lcJY5tfiK4/JKh3BynnK61SeN+IaooN40HgH1liFWGAUrLCPW8
tq/fsEnRiEPTpLHv5jthw6U1lNo7xuRSB2RNAGquh54yvGVGC456OGopV1vdCb8vmuesqBhHkjeA
McO1pn6eB49UX0QKXxbJbiZxHGrneiuxsDfiZzG876ZcsxAjW8NlOt471fzu9PM3JNH9uiyBNI2P
WqU2tOQZRC/DF5HqbPgkcxXQB9Eb8Tjlzv3Yu4xlZOV5ckcaKK1OI9t7z+yBRPvSeoqGh1HooLph
iJIgRuKO7kShSqpzYYuTMCS3bjyQ50Qfo9OdS8OpY6qrOUxS/Y7AkWdzIhXTG6ttnCwPSWRPeAGd
exoqBLhkEczm9c31HlypYRIxryy+clDBMGQU2BSY4OviMDPrcIFiS8y5P3Uj/YZkpzXVuSqeweZ5
NDujPddk0DWJtVGZwUlsMniomVYbzZRW4N70McBORD+8C2SDeyOek8rZzK3+phUFrZbR3EUK5p6K
CMMrwKC1zhjE0/CdtFjvbetAfdFXBQXG7Pg2VSWnr/mi5wcqaRvqcEFKVeoFRj1JXoY8hMLTgghv
btVaRuC62c/iJG8JfcplGctAm2ADZp65HJzltRZpsYnMXSFoSFfMoTKDGm8kOTC1GN/yKr4q1Jz8
o4y/mie7gA2BXklnoLSSV6ftMoZIF5k/K8XubZPqvW1mSo5JDrQJe9rDCSHRnuPBUP5pIjIy8qS5
HeJkaxEksvUWdWxy86vQGNhNMsjvV95QO3zjSHqmIV5vNTwqfssdv/E0h7Ohx600z/1ttWw9KMDL
gtyOn6sNozyGzlYzFtgyiVDQ1cp6Zv+KCC0kTX/qqDjpjgbUPGtIFopsWk9pv08AbPiYlhy/q82f
2QI7VTwb0ql2cW18OIa2d1aFfuLh5rGan7oGdQqv+wfezCcV9bxtzeR2BTkM2TfPA9JgoRCsly4h
wvVOsZtyKzJwWH1iicH6Pf0j3/I28ohYTlmjDILOy8l58Qx1XDpgJHDmyJK3usvUic+KPxZIlPs0
98yddo1cTprlVNg61Pe0GrdpyjlNp/ZvmvmFexQbCKb663IoN1287Pg+uuBjDPg2ORAr9JwbphaS
gLV7YZA08uc2wj3046nX1rVe0bafnHKk2sSYaq84zoiuZnTiWOQex1SWqMii4OXexGSL1tt22Gve
dWl+tAZeqhLPBILtQ82b51ezda8VOZKhsN4m+pZGPE8h6T9XnooXnxJbPMWr3BsFBbqICeVjdaIC
gLTHGdY1Ybe2o4XRGJIwgtWdl8T3zS8Lb0TnZ2ayUiXTfSE4qcmOeZpsJhZF6G9JR1DDYtbkQc1P
AEiLLR6uu8yZTrQVGPTTiltRxEPIIfA0X8mti/VofMaV++mM/Uuvc2Hm9gvZF4+mrEIRk1NIBDAU
cIJkl5u+425hrAuH+L639LdxsL80Z0JXxunWW2TXZTpiTMb+76ypxcTEdGjH27yFA84CgA3uCm82
3qPr4dXV4tMKqRCk9ik35Ypw1383rdq2jvZSEEnsO4k1B3NN4a3buBkirhaqmLGqPUbFhe7borip
o+GrEoxQJOMKlBL7Uzc+OoU4WqXsA1Mbqakq7Pc6gGqVaVoorvm8o2dsGAUnij6rv5My2QOuuOnS
ZKvn9k/iduhUHV1AklSJUkx35tLc5pJA0a4tDs1EZOqoNxtc4Z+50WMXNUnottNNltN4zgb8b1EF
ONje8CMcx+TipBUm4flUaQZ8J2kkPkOP0Ww9RAMjFFH0b620J5MoISXr5EnLP2AmVvZqBlqs48aa
zdsF9lhoDca3Mw4H00sf65nOOhOAP0N0fbOT4mMxpte8Yq6atAXoVzW/czrfLvl8rjPseVH8SQnx
SbBq4jv1tLWb5WNsrnN5Ohu5Vno4Atca9riJ247a/KpUqh1dvCS0FqRZPTUJgDdRE5IPzyaRIu+r
U1kQp1TbD6U7Czro2vsazye9BSHtVWeTJVw47m6oazcoZyB31bBJ5/QtLToR/Gvt5tu2iq+oafBa
mvV9Ca1xcEoWF9mRtmQP4PGOazVvIvLjcTkxq200R+aMHk1twpzO5C9TFvtlBkuYkA2aZTqi3lhN
XI14zldhhTo9VRhcMbMg1RzowbCqjKTENN+usXNkgvJTivajWNfLBOeLtpo8c4e8yhxamzaGXlXj
wXTjndllgTOPGI410qKy9ZbhpRuoteuuta2NDd6A/ccgj7IIXJO7a1r1aU+mAxR9bODKHYGs80s1
lvegHMQbBz3Ft6jouIqrs1W8jCIPCVC965LhLZlogV8vwXUhYgpjib6NJRcK8xO3axHtUMTfIme4
Rbm9RIDyOSUwh1a0xoYUomMhyschMd9LJQUHvYSylnkq14PyJAY2xip9/LMKxDqiDOJxs+c09kio
9lszZN+cfp+YAh0OYPPJVF6jkLmXN7s5dU30TnmAHyOhRIkQ6k8ajZzOIGxlXOx845bmHpcRsl62
WJQMbUw+pHaqnUa75az5qkq03XV0tuRlV2Fty5kzvfK25QqKZhVFvq+6c1VrNAh4go2ba9+ce/2F
WQiRRu5erRpzkyXISkKyYuXGN1M6c2iEnEBvXwuazCa2eLF3S18aN1pBB6tlEoFOhMNBzU10xjOM
3bJ47YHxuNTvFjKYlGGVD9rSA4138n739+F/PgeGPuO+7IsodBjhAMTfmOxVA2HjTlmTZXBNf1Jv
rkiBcRNgIR21BK23HGqHkXSGnD4kOrIh8J861qjt+X22q0GhOooIpQ+IPUebl7Xo+t1Ehd7N7GFT
hwCZDo/kC3+OQ3Gd7GL3WbX5IIzJ2znRP4fMzmApjE98ZOw1PXa3TBcxOcfFuzYCVK0tSns5G79R
5XLTUGGXUfRlZWIMkIjcEGyA8CwgznrF7yRZltz2Jp2vJVuiHRMHD1/kfCee+T312LcXFuFojA6Q
mAGko1gNnvnq5UC/7W2zaOf2+nLptQNjSexTM+R7z32Bnwf2sCJZYq2CaclOqy4fyubSZGLys2J+
rGK6z4XrHrpGIGk6l9xkmtxxfzplA/GP27vFLu6za+vA00pkQ9UdhR7PQd9Z3BEeKfBMld2Qj1GF
bdwqevhDSHE9c1tbh2oSBOrYnN72VpwIYBM4O3QJkcBwGpioueVAaIy7TWY3ly6b3lR5DVpU2bSL
rPLfnK79eYC0ESNv6zYnZSv22GAXi/6AZW28RH9LF+fsxf/M3qIn25GH5nLgbFK3YnnMHsv5JbJS
6EIuZ7QktmKfEWtfDbAcVK0C18s4Ozv27NNT3WWpbrzmHqs17FhOt0gsqiQfykiPYkR9kZO45Yz9
JPXytS/dYqN1IsVoEb/BGGGE3TV3TDPpAUYPlsGr6dAhdgjlEJFqDK6y52YyGVY3+Rub127rqhEM
aef5jiBTvss8WvTCtrorP1cm+csZqTKaaK6AUGHEnY77PCjOcBq5S25VuEEupcFE0/RkFAABdQvk
y1Q32KoQrOzmJ89a2C/VvC8WdGajsL2DKQ5DOYz+EtOY6lfEJ8fJP0dEPnabWvMrTA99USeHOJuu
BbT5bjPi4qNWxuBOVHenlyWNFdP+qq+tp+ijRWEJjFyjdh1OPZolNtnuJmY0cKQYuY8kV2VVI3aO
OnMn0+3EfF2AR6XZeJUNJX2h7SGviTVji+KXruNMv4wLBjJCvusSKBWUd77q8vG+JTM97Ik3ugL5
j+jy59hug2JEt1EQNYwZWZNaqjlkUwvxgx0haUUUtGOqn4dZ35bUlP7iMDmdriSWC/3iNcLaCX1s
txAiD2ubOb7Mq01iEtiyxmwOcSz644zenrsY3LNcvcgKk6k+PNM14+9frVh/UGSjtM9uihpZnXMr
nNpMEr0ybWExQJFoq/Q0OPRP2w7RvrGUxlAsPMjCKzfrYLEZz/0biJ5NZV/rz5rRuHU62DkraZHW
L5Vcrb1j1riZRb3ciP7aE+qw0xC/gYfPyTvq2oI8cWY3NiLhstBmwQB2jxDIjcYxS9ovZdGVgWNU
UQBypcLLydRrkwVEtlUAoK635KVQvES+cAtbRWcHQohrnkJ7skX2Okje28gY5D5LcwxM3PaM+bx0
kt+4tXlJ5olQYmLJskZLRrrTq+3ZGIvz8gTqUx3j+l5HQuGKqvyIv8omyXtw333HcY/XNpplS9DI
RNeZKsuh17ORblMHWTztBQd34oVLIlZHUe1oFlswYrbedK4TwluYlf3UpRgeSjPaTNnyas1MXU7O
9NxHzHpiA+p2FUE0LNHDRaUrD9L+CVKCkHXir8aSY+i4401MDxXh0DMBo8QLsrlsfuA38xYt2d2k
jxrh0y4TMJNL7EbFYELb4Kc1UehMwkZGEjYrrmQ7ArfGjcTUf3MWy8ByoyrzAKikXikrbK450Rg/
KrY/dfPfpNYf0DOEWwAKt9u7tZc6ZJwIHTr6BL7FdwtTbvWCCQpahtBreoZM0D20ebqd6TFLUnyy
ZNr0ifbudcLdjEZH4Fqa12c6f86mWF3S8QQ9HdpegW5Q6XDOYbiXipVz7Q6wjwhgYuQh2/Yhs6Ll
RkY6vQ2OPqLCkuPEtdpqsODxIT8OWqFvO/cOxgWFob68TMrYr72OKqy652GiIyLnITDjqg/U7BkU
isXKTx+fk354LyQtMuufOaV3Lqd9DsHsitOksBpxHBgVDejE06jZ9x1z45eYPBKtJsyacKdw7rWf
rp7erZhcryI65yPeSjH+zC6CfpMhweOufBoQBch78+D+VhLxw3qeIo6HGfSGDQM6n9p1ei1xlqNy
iC4os+xeEw30fHvhklub2q+xooTGxJnPuTLx+6b61a35a5h0KhY57w3Wnt0Vuj3XxRfeDdIroZ/S
7+VkbDrdA79RxlWVZMgvdrFLQOBiNgxzLduXOoHOXWTdtb2X3dQ917bVhjFvsr80HvZAmuBG69mb
ZJjn28bdWLhnQ1cJ0jbGz2WpL+ywGVWw5YuG8bmurvCBNNsluw7sDpw7CG3DIL82PxlDVhwVskdT
96IgaZFek9pO+R/CSRHX46WSTOZq32jt84cW7+m+6qCdxO3U02ZbVfXtOFc2i+Bo1PUY6yb+Koa+
7mJv7S/p9R8b9a3ESXvz9ylZtEQZoTw0ueS37a8RNJHal9gf8eSarKUEq7uaB8W/m5awaVmHo8Z4
ysY04zrQX3vwEqFhmk4QW3tXSjsUq/cap4lgyg1Nu+7LedNFHGTKmTmIzO9U3R5a1T9NTrPuzMxK
N1NX3CosY/SO6c5ZXdHuuHkINnbHHI6woldLJ44SjjWWKX0wFajDG6vrx9upcR+Kije0Wgu/bIzu
dvCGhgzvrcum7zYwWQbaG1DHLl20IPIjMw6J+ppHA4q4Q1s+G40XS+IsbPqPpoXkwkQXpVC58Trn
UtIRC5tV9AFF6yZidHCixQoz5xq0Mf9m3RJGchqIL7zJu1FtAX/jXIxuvTU+x5KzCseybW42STBr
OXqMMd8Y5A9Q5KhfllzgUY57Z1jdfTvmyDAyfikW+p+CfSmGIN1pyz9FfnAWWcZtaltTOFRlvNUK
khFaw/3n2Hg0y+FFDVPkCzDIgbPogdMvrM/W+iOUu+8sYrKzf47kAl3L4rtVzNbqzkDtpxFiVC3x
cbaa5y7HTDFwcZn9E3McR6/D4RNHySZKOygeo+k7nvi+TpxQiEMn6T3TCiLTOZk4rwv6L5splgcP
y88Ng4rPxjVmPG40uu01b4AjfvqCYUvmiGrE162KXKA2WfHkSfrUpkNGESyQG1kvl8mie2CL6D25
w4HCqhJE87oZTaz7U3dexrzYYcs4LFN0IS6E0Re0iNxQWHUcnjNelteysn+7VZ2FGC9UqWCLk2Me
8QiuTg1DUL/NxcjVfa3O6KNcZJYIytm+RDmx9q09HAxFDnqpHrVlNc4jXiATH/C2TvdlR4k7eNav
mVujX8n+VauHFZ0rZzPgfTOZzGwxPXVuchzopaG5fZpiGE4GYbFZ4i5bbRi8sF/rwBMJV0t6X0Bm
CGLW+rrbgVU64JlkK891k/n+5qOQxIlFyiJxWvuN7fEzF/nX0CUrV7+5m1v+LiIlvJC89a1c+4/Y
QoTMsus4fUYHzSLjyazdOBAgylAY6NjavM1TN20xPrHC3mRD9szf/8H56prOC2P0AmRaRP/e031t
5lhlx7+qVw+96fw2xfDqLv0jXYgoMDMNTr5DcJYHUaqNOA4I4+reoY+qkRosBZZsIg9cfyzXliO/
TtfZiawjoLQvI5rdoK3wiV27WdXAeD4ntSIkducwKQn84Waxlp3DHVTF9a5k4Y6k9maN6T/gZhXK
c6t2tY6tjfH3pPutnP6VnCnU6Kq+tGJrROycrOnQlb19KSbox9WXmbt409VmdFMsdbpoyGVg7rS5
xs9oCwa7yPhxzF8amu4mWb2zwpIWVgZoBKzXaavj6fWSG2Wvhp+lybmpNVIrrfIkmVbLq7bcDYut
b7DN2VQXczBWcmfMKoY21rREsLQPJk8MYY3bPxc3HYfSmIlO0h0TBq+9dmCF3y1N9pvU7RU6NRys
SuP3JpVTSFQcylsOYdcMtGV+MdbEO6JsBKone9y1U2OjnOopabo7ayQIAkw1P0YaziVeVxe1nHlv
+yxzjkIt7fIgXXSCq6z8BFPvHvs30D/V0LFSNDEU4U44p3btoDWbubkMq24cq3LazpUWh21OUdb0
+7oyqFvRhNMq5a+nqo2brOe0ZAGKkrba6M1wE7sEt8c6sQs4jgxP6zdeoTGuPL0Vqtt0U08JMMR3
mkHRP1f1T0xDr80Io/RiLQ21xfyUQ3sR+rAvvWLZDAb1bjHkEj3IYliogMgSzXdDbH014hhbrJrk
BDq0w/55eBxqYTPmPnm/ZKR8In6J1n2hg7JTxMAx03K0OJQmMWWEis0LAyuXZNYv6Tzi9jAOTVyU
WwN5QJbyTpne1cpDOdq0BCkueF2bznztVfqEw5JyFA6VPUwMalTytlqtx8jKHgRrytZ1xl3erTuv
MW4idnKGRYOxpkFGNOUmy1AjSezM0s43W2WF2Cj5yI0pdhp8MX2Jas4sd1onu2Uyts4wUJUgNnpk
FviNVpyE6n6ibPrJe3oV2eob7UPRjiM3DSN/Uf1mJvInVfbvONXw+s3Q0otmB/yeftkCWKHl1C6T
LyRZGvZN1SGeaRerXp8S23nJHLXXTevQJpSq2mCewO8w7iHw6IxsiHbvjv7pnyG0Tas3bBigISZP
bO2WHVafv7oKbGD+JSxBDlt+QNS9lw5KXDHUr2vkhd2yil0yGM8eOaxt670n49URnyYnbcZIgdGO
FIhSneyS3NPaROAu3WcditsY1ReARxPOq+mxndBihphh2NqRZwbHCLSLmoeSQQbfW5dTNXphutqk
KPEQOiYnC04KbVZ3a7vdg2WXn11PVpmmO7D2MaTp05MnkJctj7EC232cB4OCzQ5ZculAw0jAhiue
cwI6GTcBL2Zb3Welj6GGS7UlNVSl5kUaDpmhcAMzNPexifbXLY++wOta5bYvkorZdEZ9ota+b63+
1u6UG9Br5NhNaJ2vtdZdMcp+U+HpmV2cj2o4miPd4Jh2Sqd9Q3Ig6hFt1Z87CJL4Uk2HP+1Mv7wo
DM6lzgEJnrUxNRr2tXU3GuNLqSOBQUW6TqTvNAa7e09SlFAozkyrXNuA8KRSsBN6vCAOUP1G/Ufr
GtuxE6fRceChNCRD5qzZAC2cGkFzHM5zI4azUafjGQFipa03a3vsI7Pfa406lL1oHjKh5Q8cq6//
//tE3TP/CKeIbVNGsCCjJDaCztb73f9+mQdqatoQa9he/j6FHYA+hC3e//sk2RxnrOOu2thr3zyg
w7QP2MUeGx14x9+nLOJdb1tP3//nAddHFQSYbvlpk/C/T4SQzpT+bGqHv8dhtlb3qiW+/vqsf/8w
W7JPGKikbc1P9ve5XvZDgMPOBuPyf58rUjcwgPpc/h4Bu2vB7ZIhaNv5fBFq+t9/ONvdu6Kab/6/
zwtqA1A6Mw2t/3u80UooFuJEn9S8/e+nC6LVbmMcRn9P+vf5ol6InkrsO84i28Zso7uMTM+nNsI4
VTfzcPP3ofTq/JoBt25SlY1PXhcXR7NFS6zieWTnGNx7MhCCgvGbIagcdZ51Ft+/b106rw9izHqH
vw+zwst2DDaI8D9PHEfziaxCRLPry3YF1Lnc+M9D/17K9ZpXui7i/PdKc0pk4xq5MYIED5/Httxz
nNaCvw9TJk/Ps2c+l63Gz6HrF6s1+se/5zH4TqSMrj39PZFdYeprKy/a/n11yOxgwdPLVE1R3//9
Yxdtt807bi1QWUkSjLKGdTGXffD3ZRzN9T0vmO47MphZxa+PKdM1wXVFU+u/z5P3i+I8UO0QKczt
MFjpBYk92dazKu5owV+dA01zD6LOCes4nR5ykJphD1XhcelaGURM3zxRe3VBPMviZUB9476z59dk
hWfnFLbzVim78gttrD9E1/wSKsu4ZFe9ulNWfqumYmwws36qFSN74db/BkVFUdJTocNRB5PesHCs
+l2kqGj87oRahSW3hEIjZIb9gGhiyp2JR6/1LqEX8ksj4mgNa/tTdM69g8P/K52zd7dKuk+dMwHV
W++9m/Ru/Twrlm3axESjeEZ7T5g8XM3CYQm6Bi7/fS7OG0YqV43iZ2rb+78vGLHhsEhEzebvw78v
dCniUBYXGuUOT/WfxzWx2kgsZuHfh8P1CWrHdDeTciHq/b/XIOu5xj5NH82e2zoJ1s7Rt5plQCG+
Pubv+T16gjvV2tN/ftS/L1R9NO6qnp7W30P+nl9pOj7/KaHfX7f42ZhI369TTlwkLdALaUHlfmzt
jEjQJjlzm2mbQVPZIxCDNOj+h70zWY4bSbf0q6TlulHXMQPXbtYi5oExcQpSGxhFUpjnGU/fH0Cl
KKmqy3rVq97AwgEHSAYjAHf/z/mOrFdf4kg6KnrWutSIL4PleN/yWH9B4G1fW0OxiECusM22ZsSq
ip3vpSRV96bSWismrw3f/1ihLq42T63TPOkpKBdPX+Ie4B80hMMlMTPjuTOUdO667XBry366so0Y
3E5cNjvU/daa1GbnRKxpuVDzUDyiKAwAJnnnXIS3yaAoRzWLAS2oRktpglpgHXr5kQ8OhSI3DY8h
U6e1CmvhEIZatK5zKClRQoErDtv+EOpqtVYTVAWJRvG/1uT4INe9soZs4x5kWzHWfFHMmzDECJBy
w+VbtksQnawzrP0bVQ+8C6MRhnSyaby60Q6uhPFWMQ+flZXb305dfX2QWJX5u2vXlL91VbE53woy
vtdNpXP3rcM71FPBDdln69aBbQptmeWMaR8Lnusmz1pv2RIXusgKQdXPaS+xUpKsHDjDUvGH9jJt
iJc15yo4idXUlMd+coMT11UzfZ1xayO4O2AtG6qPu1X8vPs4zwtYVLYUp9hRBH8bSPMDVMVKP1r/
c5XZYG/wKTEbtDYpKSpoLFvMwPgSLipU4QWinW457WtTy7kwukejD3GTmhD9pn1mqy7aHjzT1Go9
Jz6CKNtMrelC+NPsTUB6HnJmrjFtdE13CG7mO/S5Dz1nQSnXULb1j37UPxYKaLvTtCuzrQSkW7FJ
CyLUuyiqFkJpUVewgFKtpEDjf0ccpLfEjYgfUxpC1rKU8mTyWEAIMO5kbTKcf7TLvADAxzruR8+p
CTifpaZx83mJ6UCqu9XJoKQOc9oCA9OWJ9npxWZauE+kiF+CD+b/YaerG2IjySzxTydOHafNdAAf
KuXg8eRhyJCPh7axdccJaO4V6rFh/efkxjmyFqiBX1g1LCny6OlZyQBV6AN+nLSm4KiayXuipPbF
dzHe2Dnr6dP+2LTvwH2IO3sc7uY5thjJq+mfpPs0gwql96RNO32SL6f9tceMqK2zK1UcEzhRR7xq
QOky1omclb1W2pcmn6bZ9LLqSS5NugaUuS7tp11FEHJ0an+8nPZ+Hm9sjGtRLH37bf/U/G2frljy
Ns7DZWuxhkruVb/3lP77Rojy4tf8rYOGXjz2TP1JDjAfiCzMvlC0e9O1zHiRzOSxkuVqqxmqtrbk
wFvasQr1Awb8o5bKlM9weCSKxf3UleEyFZF/JfGSUGNumKgypGWp9nsLypbTB+oCVTj3v6Q79nke
v/cZUM+6VJ5cvRQoSFOLGXsr7drrRpEbsKKC0v1MtKq7ceKEqXWFtctS4pfMlp/JJ5duAWan+0QB
M+ibA4KErl7lcRZdG0ERrZcieSVh4fpiOHMuEC/ra1O42U7Oi2glMIht09qNH62+37IYmbzIrZri
enKcfew1wa2jud+mHzcoFv/BvEtPZho3R8elytCNJ4y/BwpKaloB2sDEcLU1OMmvAUjSw7RRk64+
5FqNvFa3QBxIzNJzBJIHVfG1bjb1wcs5vkSmjQdO239v/rjE1D3OsmscR+nm89KRiixYk5pqWedY
A7pu2MJtsY9TKwkxoJkN2PupGRSoWJCnblurPJoUBKttyQoI6jDhz9NcKq59Q101SLT82RyoW/td
VL6kUXxF5tG+EtF8qBmPvpeNgSUrcUmwT4dZamETmElM5MflaNvF3xJ3KGQsVxvt9jE+8Qqf8giX
S80cwpwiZzOfaOn11Pw8EEZSTA4yOsuG5e6T/yg1xIirAKlvLMPL7VWZIfFtO6Pcemq9m1rTZuqi
j/2mZj66i7TWZb2sMi9+J6RtYuHrinGpM0tvgCgomK8W/nh46lNIjphHEWuiha7Th8fqK1N6afdx
iiJH80Jx9dNHZ/5PR5lkCb3QzQuGIS7y42d8nN86ccEni59RIinYd1nVruYVOuxbN4yTW2eccvii
QKvzY59V1tUiZAkM6Q5IOJwryrkQlnWTK0Fxg5flypxYvxfYquCNGeesNEHKBujJTT6IN9NBHar9
Ah1IthEZOsGqUbN1YqJ3jSrVffCd1FxmDXAEJejwUWHvJDynwerWxcb9EKGysVNXel9RX3Pek4Yh
qVpU+n3MtZYIZMObTle9RRZEGIhQCtyxmrnsuNZZ1VX9bigcFk5NhRkmJjvm5kDdVa0KZtNRU6XS
2Vemc0N5HsCo70fHrDSKo4lijRJ64X/NzXhXJIH+WKiZiafCBQcyxP41k1hAGDuYv55JLbVkUd3y
vqIX+TjT4I41z/pSOVNbYsXdzKP7NsKhBMDTvwSOAzdKrlJKJJG5bntD2Qc8I5DDxDUV7SC94f5W
rftYmEeN92dphqF6SSPi73whmffdiCyCxzvLc81al7Uz9LN4zGCozV4+UOqMWLiEujXuSlDwH7Jx
89GvKrSUbAvp+xnTkarvSUhuNYcIQszt1LiXKBLrW0OtvbvMgFnhA3pbTs1pQwfNNOpbRvajCwjw
0GeHaR8dZI3lQFZA2q1j1xrJtI27N5KoOLReGy/DOKoeFT94nf7VsvrN11vvLeCzymJ6T9DFeI4F
qmivjedEJmsKRaCVj4M6lg9a511LPs5J7EieKVb8/ZzcQJcSRskeS5W9l6ve3lPypL7VKhQk8iBx
VyHPhoI0bA4l06HfXzIIVhdS7a+iLo9rQgo0fHyk6s5K/nooz+So9y4QhpkuLLbJuONzU0U+AcCo
Xu8HjLTLuiNxvfQ79SZNlHDp64F0xSR/avkUvul+c9bKVr3iW0goi5f/0tWJ69M0dNW87pzZ/veu
v11VGwQZ62kesoz4ohSJ+iCcIrt3m58afvMiN4bycUS2fzry+zmZnbXrsnAQoQx5Q7J4KTqesTj+
KYgKbTm9DGWAAP64yewAwqR1EnC79kU4ztemlwkMWolM1V/3Tm3I8MVuUFmytntpl+juHsuIto4o
Fe+oyku7aT/GdxZPp51y3FlwkcfeFP3sZDb1qg251jdTh3LaO72cNrmlUysz62CWQc743n860svu
l9ouvH3Pff7s8tXYRB0Lc3KcJ2cnkZPz9IpR6GNFMXX3ub9zXHljqRTup1N/7Yva9HvfCnbvDMZB
DXbYcg/TRgf0yeco1pZmHsMuqWq839PLzz5lT7nj9z7TYUPowFoagmV8ZIbuvQT8fZ8klWB9enyp
SCi+plfTpnR5diFP8maf+xrF6vPDZzs0hnAVxHDMppOxOEJq+u06LFdSpClLg9uVRY3sp2swcDLn
Sd8J9DUZXi1wfY3tnwEZJGdXeMk5j3oTj7ijLuxeiX8+sKkaAH6fezNVNRdUWtXFdOK0Aa2cnMtN
MfacdpQt+jCDIccan0ZM0sx1oNx4IAwhn01NrEzpulQhLU1NRcMyKuHVvJmavuEveEAq95mtKOcw
1u6n3a0Pu7XSyJAL+qS/ljKlXqYQ5nY6KuniRJLmcCEoW7srk+Hj0nak1fs2qDN4SpxExaNfwhVi
Pjr+WnIETTDVJfXYkqt0VRySSf71t9XG35ZhmLeiktRdP3/b6ZIhv21cAmjOcemvJxJ6zONiVaUu
uugRlv5BRx956p/NvPRwotlIaKaj04Ghi7izT+1IJM+RHCWbqdXH+Z5bJRafSF7aAWNdbIG+f4bt
1i1K1rOXXWn2SJm8eO4AKjimDIWITnJ0yg8F+Kyp98eJpuqhnc6tMdfDP+tS6Z/Rm7lMLdpLSP7F
DQD5fS111lUo/Pje7nAd2fY5b8KHctyd2PhsipByelWH1rWr1GDOQrx/Mx2tjIBMjD58dGXU05VG
xE7XSta1wDS2SoqgW01nKUrLcmQdBEdbiuzHIbiZfqQlNeIG0isVwPFHOUFAIbdIpPXU7MP+eSB3
FoZVmd2XrrOcfqRdURuTB5Kv6yZSHjVcY6FvHapIpeIhBOZigqwOJGWbhzbXqb0EsuGgC9Xu+j7S
wA39ONxJaBg+TxmGoecmCmJf59Gq6rhOvObO9ermjqAllg4jxKGOSxPkDQEybf/y2UOunYc2UKPD
1J/Uk3KtNhgtp2YxXnCs4o7Xms5pi1ifwxSx17aqr6u6L05dgt+eAQBS+0Li2yqAZNaq4b55l9pr
0jcynGJ0gu6YNaDhth0qC6N/GzzoRvnVVqXkLXQU5C9G/qQqer6sIBPesBppHLJBzslAss0vgZQv
pq65RZ1PaYV1O0Rkw/XC50miF+3tkNnNbPp5BibFqDHyFydDqijlHYMxKdT3JabKZeob1hXhwGHq
WgXKc2MJPIiKIfNLsaIz/Q2p0+Zzk3nU339DyBzq429IY8ZU099Q4Bp68JP8K/LdZuXkobaKRDhs
EAfECwWwx8PUbIowWSieUB60qvx+dLBd9aemCJV8Q9EoXuF2pk6iSsGjICd9IXpRHBHDt9tcDssN
2GQ4opIfLUy4eU9931yRQGvfrHJfRtLwXuXcJoCQBxjKOXuwneJYsp6Z1gAXWjV5aePcW8PLisHf
RW12w8ockVHjq9+aNZBnYoa1as48gN553va4I4iBdqrYOEayunQ6yb+hbGTNI9Zdl9P+3FLQAmF0
Tm5UPV2mVUtkhFtzhmr7BL/YnfVxgXarmhqpWvIYr2ea4kbT0IKOrTxwUfGkRf9xsCk8eVkUDUSC
8cDUZTpqN0q6p4AART+gQAUJbBUVrn7QWN88GONmanpRa+wHwiWn1rR/6iHH1I8o+piQqZMA6/t4
bpuSceTp8coj9WY+Adhxuj5kgP7vfBfBZCmjs5hA6OZQPhi2Fd5RTvc+9meROa9lpfwCbQO3efMG
bZxnGPKXi5tpzsYFHbS2vCi5C1uKHJUkmje1FXMA0PWLgNq0AOMoH0GnkoBWR/6qy6XysRDyg1uE
LUgdgrL6xL7qARkqgWyGN3WWt2SAqD3U/t49M8fAjJ24F2zl7Y2qVMZFHzeagm5RTy994BsjUaw+
IMHc4/9Da1loYbFVBoYVn/3rsvRXomLKNu2bTms8VPi9X8frqTkdEH7xDrZe3312M1FSmWUanzBv
Gpcod8qT1Ujzzw6QZRiaBf3r52VK1czX1YCpbzppOlDXfrcII8/BcsGFpn1ylXSEXfvxdmo2qWOs
Ej9DDSHIxrFd/Woxpdu3NiKAqVn2vbeEVCM2U9MM04eKctcZM5Vzh0N9VVa1fs16FwObfSt3gXag
dAGC3xXfkGGJdVBkTGmmfdPG95PyBs8VtmX6iiFVV85QZNuqSZ7RAmM9tx1lIQsruG37RD9rytea
tQWMM8RVbMGYYXkdD6ZFGt4KzRcLQXVoOe37OOBkz2qvyPupBUpRP9vJ16n7tMfXZbFl0PrzdYIo
FagiKmlZmE2DkbQqn108VB/XYHKBXDsfnjG/WPPCpjIdUPqXxxuQD+/17rPlOB+t6V7VQbn4PNb8
0vpx3nST+9FzOo+aU3untNSqxxvgj54fP288NgJ3/s15dueifnTbrdv24QFnY3jQQ+e2jvtmA44l
PHzun1597Ms7CmYtyga6f+5OCu70s6ldDs1r5CLMJ5/h4MR6epheTZsy72GqKFFNgNjfBxxZ+N1P
bc30N6lw413QkkP5cZnPKzSl1C/lYGT3jdefNtO1GBQ0sz//+K9//s9r99/ue3pOo95Nkz9wK55T
eFrlX38a8p9/ZB+7t29//WmibrQNW7MUVQhMpLpscPz15dZPXHrL/ysRlecEXWa/ikDRjS+d0+FX
GKdezaLIK/Ggo+t+6DGg8XqarLEuZncnxQhxiiO9eHbGIbM3DqPjcUCNzezeZulvF05j7URpGh4w
yGunLtPGinNrnhToffOZ5Lc2AxVCAqKVG4TasRh09WMTD/JR49a6ozbMew0tSTuiys/WkuzWs89+
0wFqbgRopj7I5MxnUVRPNnlitQc9ibvD9Er98WrsATklYRiH7tRjanJwFHlb+XV6yXyktI7W/9Sy
E7HVPbtf/ed3Xrd/f+dNTTUMzbJ11TIV1bJ+fed9vUfH5/rmW0GM68FQ4vTY1iI6km4xvsa9XVLf
GPfkS70nmQzZRgc6ZNx83x0UNtjAvHQOEsXNRawJHeBNV15s3yxAKLCvcwwdOaloPFx9f7ezunjN
o6ImfcZ7zJHrn3yq4Y9CeYzCqn5QMU3dhmi5p71WXQUH2cFiODUjmaJKp0rA88dzdLwHSzcqC8z7
tf6I1iKaD2YS7aejSRr+dP0u++n6kiq2bV1gtHRkUk8dpwLWUTYHVp//8xttq//yRhuy4HNuapaM
5UvTfn2jayuxGLC6yTsrIi28GN6/6R12Y5s3VQdlgbEPWt70Hn8eblOwqGWS7D76eWWNUxiO6M7T
huKGZR38sCEfuNjoa0Izx52NNeqHp5eOo40vTeV7r0w33puccVfuZvYWZpW6bKxqeKmqWV+yHj4Q
ELMSsVJv61iz7nVHPk/HY2Y5rJgrGU5OxzgW4I3nZWMNL04Z3nesMd9zD/jtghHyg1thqwgN510E
t3TQu3Njmt5N3WaHqQUksD9/39+cyXmGwNdkiTNrVMiPyFzUhaN9duHUSks+TlUkrVgMjE82aYDK
wwMdAsLe726Fk9/3nSwT8NawlmRV49/iSk+muexrXTwL6P8bxELGR9Po/WOCh/VOtQgJ8lM9JjCV
s//dVcfTCxUWwvTR+K9fbn/ldDt8TbO+8F2v+q35z8Pd6v5/xjN+9Pi1/z83y9vlf+ywfk+PL/F7
+XunXy7Kj/3+ay1eqpdfGsuk8qv+Ur8X/e17WUfV3/fvsef/7cE/3qer3PfZ+19/vgDOYn2VVFb/
tfrz+6Hxfq9S39d/+vqMP+H74fFP+OvP+/fupfw3Z7y/lNVff0q2+g/WCS1LGLKuqBpusT//aN+n
Q7Iw/mGo6NaFJStolhTuZwncM4+favyDp4xmW3wNbVnIOg+ZEosOhxT9H5aq65qlCcyJli2MP//+
678/vT7+X//+aUax9tfnmS6DdNEUyzYVjV9I1ZTxrvvT80xUElLXNBXb/694+3+ueOtg8hq4+uQ5
GRYN9NddCsV+50dwbClOIrlTXHeOrEY5xMhe92aA8mNsaV1OMtv4Si4MImaFOGA1kEmARlmYpL69
TkOSqmaKVt4IHWJDKanGou+GMbLYlk4UDtyzow7umYrcOsGkfjP0agCQEOKTreeCRR4Cfq2Y6PWp
WacOZk9tFgrfXqkKA3pf97V7symVXWo2GtKmxjswF7i6MPBOwnazFSGwzdyULOc0bQqrl06Zkt41
6tcYtsnGGcwKi0RkMNHEecIqu7LOtJh9VK2WkoOuMfCRCszVOMNJF5YAT/VUdUmekj2oPZi5TT7e
KK1IX2wT07wpqO17UpftdYJBbuw2LciCcbKFj5n+3EEtP/rwzuK+xrNbeXU9L4TSraM2OduGkBAv
9/Vd2ftoYV1iZ2tTr+6SQtcusgDPtPU0uXgQUspGoIMfmLyMDUUvKASmzdmEGSi3gfHQEBvOeN5/
EpEZ7VXRDJgxy+BpIE+WfFKdXKBSfeqQn9w7avXYOGnzFRwWMmHyKS6N4cg7Qi67pYdcb97Vot73
qDgJTZbec0NCstllJLjJJAUhuMEb7kLMTajbKYZ6xO9QHQ3RoisvlLtOSvs3K48Zzmc1jjGeV0gT
vOe0RdQa2esi1GI0J51x67Vh8EV2ZGnWyql11+O5XbrC9FZly0yBnOhhGwWVuyEeyrsMDuZ9P7T0
L4iFt1kTOl8bBR+F1J3srmofSjMdNp7XSSiM1fIJ1hHGLEM56eNgWbSFuu4kVCV237qPYWhpqyxO
cUh0tvsYhyrKLN0V8FY4arfKWsZ0Pw8gFGzCrO6vZilf+1BKz6WGY7fjAb+1HN1FLlwy13+R5My5
RYWuEnKZ74lptI8lRl34soa9jjofjKOsIJPG2njvwVUD76UtoxIoQB5glrWcosS/oDzYikZee+S+
xJKfzwpXG86pLPqDh5R9rsQdKRl82fY5kXi7DrTXaNns7lJ4WXeJomxqnXFdyzrfCi1jdwfBe1hW
fi8vpx5mWdgsgJd4yVmDbcy4v4SF2V10rWoPxJXtPnfxvyRNVvh74kPFrOyS7CoyUr8HWK3Lqdn3
SjfLPAwTMSW1om2iqy6DHACsetGHOnzoU8xVYQso1RpY0/SSexA9RybR7mlqdW7rsjQWuZuQ70TX
d9Y9dyBMYXHv3vR+KK6xwFRMvYbhSlufC91+1IW8MIUR3UJeii5VmgChZElVY64MWSCKDxrpCQcp
bEDE1KDUXSZAs6xT/b2j3GuK2u5Sn4TRFLrNXTYGSRBtkL97NlKxgLXR3IT0KmX2fCD7+kBJrTjx
/wMU2TTeGgNeshF2+uhqUnknJXK8h70kFmSPUNnOMn+TGerJFY3/Zlky0Y5Ceu1WtWxsURX2V4ng
u11tR1Tjx+YibTxtUdS5si1KzXyK+FQhMA2vEArtvTkg9uvj2HpqEYPNBR+vmd/imDANN32qlzzy
oacjsdpHPtQzOau+NRLfJxYyCZSLm0eATRK4LpnkiMbRV7aNjgFQuHNJZD3FtqCmYIhNc2E1uXYm
EwcZIfFqR6Zg6ay242TR1IWzMTQve0QR4s9js/L3HaASBzP3qR2wF3qu6e74lYMHU4+Iio36J4X4
v5UMFuYuFml9sWCAQp3x7vJW417tGBmVghHJGEBPJLjqDE1N4mse1NcCtnXgp8nOoEj60JVMODQz
KbdZ7vtMaJH4+IK/aDoKUJlgOTTw8bB1XYHm1GBF9Kwb8CHdod5/7BubSROkyywWj042VAdr3Eyv
WtaiZ22jk0uDD57VZ6XZT6+w3APQGzJ5EXsOwjYXvXmXcHsSRYn30cdg4ytKRiwnnozYjnOqUO0G
OMQ3WRDpbTeUcCJNTWdAyHkMGtHOTxx3JVsxrHneBD4/FtiB2J7zwWdhIn+GjACR2ycFOBL1lsCh
VQ8MaY25Fl1/gaggw+wjows6KrssLM4oW+KLxF12Vrsh4h/jXR6oNGo8FNaxoGofKmUOFC0DY+yL
u9bxA/TbDq5YFZ6PaVHgSMNsq6r58xiQJ7uNsiS6vN3obfGVm/AAsVSyT26v4TNM6ytAx+DQaLCc
cnuu1Vk9N3WeD3U4eub7O7+JkJw0+PbUquLHYpkyNa3aqeYrqoP7Ici5o6K6k5jClUV3kXVsvmWR
f3MoLNR1gVPQEKxHV/JZqkaYvMKyaNdvAc1iFjdlf1VJeo7lJcg3VmDiPdXKp8GOQVDWmGBEBKsb
Pz9ETABCnodG0s5e3RIIOt/WR6lCjs+3hrk9ICwX76NvP6q58irH0qEyxVESDkBb7dnKvDUxMJc6
JSQOBsW7WaO5Q8EFnNM3HlzgR6Gpr0vDMdZYGgV/+jtiU2OmU46uq+6qO9lrkxq4tQd3z1DDVFvY
cz2YYeiXreddSOauZ/DdWtEs4e3B9ofImLyR3sGHuarndpGVa7d2mrko5HWlaKu+7XFvR3qJ89J9
VULcWCLWL7AUgK68+kHxNGj6YogavOSsEbQ+KU9ytMtb2CyDLl/TStw5Znib1jbyWNzTpvjWMs1t
+0cHhEqmhIvM1TeOIu1AqZ2cQdoVFFj5NC0Hxn9Dc+5KC9xU3PNhlW4bVXoJ2/IiXBKHwnoRSMaG
oOhNyJ14BFLds3jlzlMJ+WHIuufMq8G5YVFN3Q5PYnSbmC0R30O8GCwZaBA6cr79LKpZxqvRglay
FL6SRbDNFb2cqXBjupbQAINw5Ryzo6vlD6mJdt3mWa/u/Cw/5S4a/8Irbxg/hZQ0wRwBBO3k7qgk
LRROrS0XRQNxX1dmNpPetWebp9IGx1eo88RMqHHnvBqNJr7gBhPDzCBV4BjZzbNJLRM8ySuLTtma
db57wfdxURUQIjVT3cTkVrRZDjsg54toYzljIkbx2u7Pct8Kfn2s1RUeLtDEDciI+q4P430MNnWW
WKKY92oGc6CQV3zUvVmNBGxBtPKjSNVjKJAodjbuYZTaz0OO/bBkTacq8R/afrAcbKVjINc8Ymd4
LsfrUMZhyTc6qrXTkj4Ugpf03nON74gqYYIm531W1iWRmw9mbH8xLdR71htPgLNTFPyqGSiDHDhA
aX2z4v6rZiggc/GBiCQuiNSsz2EJi6SPjIVPjnmjWo+9rL03Rvvegx7Vsvey1MQ8TuMbLfG2OkQ5
PrTeq6f7l6qF+pYSOy+nRnpjej2PL4ztgmdRA50Y6qJNEQaAmd5tEF8cGDA/wWu/urV+WxrG0crs
S6T05zRl1b2Pu2dh1QdMhAR6SHuGRgrkFO/Nk1WcgnwAY7IRke2Vq6YOEONkxqkIjX099DAjZgYq
fmyri9QqUWSQI9UWCR+SATcWOIZZK7Wjyu9MdOYXXVBt5vlrSAnRy92QAhesb9xS2+Qgipel789J
vA6K+Nw0xEXXgzkfXFgTVNZOroHGp6IGXxB4iJUCX2GLsMz6oo2RKvkwvNcWLPqCgMPSOEpxsCQM
00HR4lMJR6u7ARVxKkfcsCE3Z6sHHBwVX5AubXFlBiutAQ4eleUq6Xxw801HsgL4XMN3F7KWi02f
65Sb05c0MeqtZnbA/ISkH5nvrzQ3KxhvpAqjJRxhssV7YA8dRgCgAb1demezcO79tPgW9qUKixYg
hxqtHKq2r+5tcGfV6p0BAv8+TNWr4/Bod8tMWkhOu2v0Ml4xyiq3us1HKrHrbjMoyYnclavsaUj4
CnB+jt+Hq7BdYkLOmcptbKk9lHkgbqXo3letgcJAppFgMDrsmxMzPw3bM3cTl1gu2ME+0ZeevZIN
GA15Q4A2y+w4XzQDqrWfLnUrOZG1FKwauy4XwjH3If81FCwruay8Lf4EvI0iOklSqyxy3Tq1KEU3
Ltx/I7ADBi24hDNRDQucjejope6LUcCzYp7IqjKVqMEi3aDQw2c/SJVdEeNbw30Brhd2TxZJ1qK1
cdBnKpxTJcbzJFf5E5jhVVVYyx6r210Ykx7A2uCLooKtc1PufV90SdHmFguRm8pi3mzwz5/lqkB4
ivLS650V01r8xIV1axAWO3MLlcVfg8dlESkwaYivqKxTqSeX3uEGb0YCRZ7ULClpWntb2rc8Xq3Y
rnCFakzQQTIBIOkxGQOtKWz/CWQ8nm69PbSJ+EZ6fMSjzE8A0wO4lHONibWLMrUmPaQwmmxHciA2
zs/2tFO1Ddi/JPNM+9uYnFKj7P+133Q4EP6O2Vi+nk4tKL6krD9vf7vkdFA4jAi1TtxMl5x2tSMC
LzfBEpPAA77TTfbC7FG7xym3ZeRlqr5ti/QY4PNBRvDuxQxmq148seBxAEAoCcQDCINTqCsgnLeA
ZQm+rzCK1cYTsrmvYTa8m0H/noNqmNW9syhtjAxt+z6EDncC4Hs8xFBOQ/IaKahjoKyuABocNOUd
pCtzSm9RZPKBzCjMS2/DkJqrKOIp0OjyTZ4ZC81PElT3KiwDLNfz0qJ+GadVtQvHDQnw31/BcYNV
3ebmXKnNelO3YjEdnDZeVcUrWOYPedgBV1L8l9iLjJ2A7d60GhlFGXkKHUw5wivsWZDa4K00cA9y
Epe7XKk7HtcWQUVTO2OOv8vqTVhFl5T64rokJxeLZgoOA/9kb3veLjSiZKnqjM4GBb20NnirwSSv
KR/AfCde8GWw8Fk3qktKS6MSvzhulB+vDNb/GEq5fIm7ONxDqwy3QOeIiwnuohiycKkeJVN/Uwxc
p+KuUoBFtEh9QijZqJFsvXj1SufB9LuN5/OGd0dAVC0Un1YVS0VKdppcY2AbDqrcphi8lBsXD7JG
2UupxcJPgeF3JHfXUIeZ9PDZYJIyt/llnRQ2epkpy1gbPR/+pcnUZjcWqAxzWdkS2E6XJ4OZHP3O
fst6a+uXzmwcIgBUIbYB9psdXWpZ35tJsavyC7GohyzJj5LvrmzM47KQvlROu8DtyhCf8hDYqrz2
vsiDOKg5zMxyII8L0xyrKUXFYoM4WyTeLLzbBOTZhjLI0e4UXLwgQ4ZohXho36zIdwfyIGU3RJms
odyADc9lnvvKiejhU+h2eOcDmIdF0q6R90F/8GHbQz/xIGlF9ymF6lGtA6ORRbD7HhT1TFOcK3Lp
NREzzC8gSCsnjagKODnVV8fCeVgEDvEgGZ7AYKsK0io0NfsWZhCWI2lH7ktJJEK90w1WBCyykpvO
To8ZN/4ZIL65bqVbJYH0HmVNti31eNlZ2VIiNiePHYJPoYUILTxRSE3naXbqNcDYhfZMqelOQlwy
59EEveqMKCVhGISm39OhX7GKDWazAqEwML4sg1WbxlcHEAGAPgSeBGXMCw8bu7augWzNmpxZAAMO
PvplPcuKu4HhPlGQlQLnjrJlqfUPMFe5j6D7QTb07LHsYA3IPS04NkX5irtqV2kh5nYUxkEaWwus
yqxM9u1CaQ9aGFGThTKmlnw4E+hxWpttKmP0XaL+mKWO94a9vj76GqNHcF1dyGMssuwrbtsCiN7/
Juw8lhuHtiX7RYiAN1M4GomUtxOELDxw4M3X9wKr+9britvRE4VEUSRFAgf77J25cnjM0pGtzLDS
I5pemyL1sr74mUBxKPqyw9361TuNg+Isr0NDtVgZoulQrg+F2qq+s8GgdBCDhiw92RYMej2pj8ky
QB4djCs53RVFel9a8k0szWAplrsRndJB6V91vdtL/ctgpUctgYowNAe50O+zaqk92VLOkzKQ+tGk
5E2MBplQ2klSooAYjpu6QRxRRqci6sgl0haNHsq5K8afZk3f4uxWUxq8FbrwK1FCYKtMLZxMVjRc
CCEWrGsH5ujbIOovxcwPWiddz3BNovjZ5kTURqoQW2s8gR9McWYAHpQiJn7ZppNfdCO7Qn73EKuY
EIqJa3R+RZSm17XWQ5m1B72vP/IGabacgt2pNadz+3x4S3Qn2cG8+Ywycjksm8glJv+PSZKTdit+
ExYKdW1+hdR4ctTfFTJrjqWQthVZtDA/13T+jFgUFKX8tR3l1A/iuFjW+5KJ92F12GNCkddhyQqw
3u6o1GU4KSwr+ZqTWuOqby0Wvr2zro+drTyQA6BHesDZ9VTL0x20w3cRbTPDlLiiCf4sL3A92fO8
d5anoUQ0Fy/1EcAgB4uofntSMmRwDtjCtKeWSwCRSTe6A91dHmpXWSrgXlaIXp3MHZA9XPpCum13
hTITa/KlcgnDd+pxBL9pynmgegP2dK7X6dAT95mN672pU5StdIqxAtoGhtUpv9XriYxIqOhzXx47
A6m1Qwi9AlUo1ayHJjMRFC0HQ5vAnUC51iflbZKd+wTGOzllWA6oDeVYJbujIVrJKvh3CZDi3c4z
+iELFTSINVjD3lrPd9tbPJTi0Skc4ZmsCDmSYbVPviT2Zf4iasqcLS7sDbk9PeWuIpgT6H6XOU/q
rJwmkx8qZQ3atWX1LFeDCOfy1iZEtjOWk54mjosy4hXv/JuGxZ2tlePba/7cxuS3T09QO0C9EDBz
OZH6gkNf/FJ8PJWpVQcx6KYMqXTQ2LeN2WjutDh02wHgepassP9AKUzm/IuFOwFuAzW7BGmWjhSX
yXw9qQr7IjO/ZjzGY41uoW025wmXlYq7YZcM8mcEO0XJk1vgm5+FZbPIO81trJDmp3ZTsNSCs1Ll
DcTAENjbdruGLiLXsXJtig2smDtnPv3DWFWpZ8e0Q6RZhrSm0zbC+MznYewJsCk9ExSNHxlPRoOo
xABdZimAZ2hwjNMvNe7zUDwYQDbCdLH9aDJrn2OrcCMNQSCghQ0takv+MCcxdeRyjFoCRdj0/RqT
KUM6sMN8Xu5jwfMXwziEYtC5oKrqZ2mbjdtNx2wxopMxDE8T8++yk5sz0kWCT7oU1pl8pcLehcnP
RtuZwGBBkqXlSl3a0XyS7Y0j3+Fw9MjAqMMEgADnKVDdVFXeVuUDkekz4lfyFaEkQaNhhWy6NxAM
H6ZGcqSNDdQsRwIyCBkDN1rCNW55eeCE0D3KEEMjrq2kaNB3V3UoXSsE2b6zvMYCGW/poTlAsW8N
0mfGYlBINqSaUDKb7IE+wTaYxLeWlOBzWTAK6TGm0D6xwwnbCTiB5KlFqs2K1YYt5upVXrDv919D
Y+vurK8L51x8YxXOXafSJe21h76ZX4TmbLISXmwjvdKxNWRQbXNSV/tSokUJf5/rLBe0jXqeJgtI
SfAzbPN+1w0z3I7sWZnzMb1HJ9pbXAjgkQT0151DlMLO7PC1I0OFauJVGiE+WzeFy8Y3GLxALy0+
uCTPg1UAtlOse9fs+jFM1Po50Yeg7nkBYyJb7tjSVV6dIVDKOr6WgMoODoe4UtNmUce48ZtS20Fn
MMKejATKm6d4ZZfbrRJS0Q2VWoAGS/qvstXDnmQM4BsphH0FD04Ukbih1WelH56hjc2Ev9zMZcDH
Syox/SRihW6kOtH8ARwi+xTHLdr8yVq3bFSfYmnQz8iM56tRVunSxjWpTiWayQwc2DOuMkgsU+xg
ZiZbxuk+9NVsyBgYjqRsnKoZqqpuI88FskZ7rQtZnhcs++zTmUEd7W4LTZ4f5VycrJg1zyG4VsoT
EgQc8aGrjJOSGMzpTBNr/LGFTFgH+yYlU91JKZ/mKYdF0Gxm/iSD8C/I2pPXoEYRu9TdTyU1Rih1
WqjT51fEM3A9qKCpRTMvTT/F1dyV49EeZWIXdokB+avMSXxe7B/SI+j/M9eraFdL0rYClDrQlSng
paE3bsrWHcfSBPNEfqHA31ipzos58463GH2qYYFL0QeO0iZerw2bWlUOus66Y0P7mETTB+gpC+8b
bEDEO7te1t5acjB3UU8OzTi379BXmU6mQ+Yns0683dBxcVJuDAaFRiSDKbJZ+TSJbHCRhuMMjhdm
YJAzTQnUiEs6JbvYdxYAHdGC4EsLey/WjhrdmP1ylDroUd+TLrODsWRXGbTOhxVp+pmpKP7YZd8N
IzMITNmjRbKHq9IJANVMxIFJE5BnVpkI+CNjLn+WuncjSggu0yiM5UglkYFsTaVdn2MJ5hu4Kdmb
bGKFzMpe/EGevzAEyvA31Ft7AK9oz8eYyYtPY4xb53vU+GtgJQm00/oKF9YeDNnqRqZNjKXS+ksJ
bl8gaCKUYr1fOifyFwUYIqS+PlBtYm2IAtgwOhSTxktkaXf6HAOVSekSIp/yyfF5g8jhOcPzkA2Q
K2qiFYsxUq6AOSmV1YS6OlDbPloCmAjA8eVYrgXGezVMGeub56jgTGbypO0zS4JgFhMeGGmjFg4z
FxlhQgBUcuUnZfPnJTMXWscgQbpmyQafVhaHfFmuk6mb9mWxFkGhm4eJ8FVWw/ZALX1XDwx7sik5
SRrThrSYD2QtMKMr5ENcKOseg98XBh3ds1Swx04XYSsGRgo1Maw6SgS9nUN7BPPWpX3rZSYb8rWT
XuvWOpKhnYdC+F1TX8mxmD05pqGitbZCOFumHsdN3BXlK2tR7XTh0i+fKnLvU4FQmOlZ4cvlfRqT
DdxI1ika8pkhLSdGLAd1neXXVZQ+RMNE4WHzykhPdBt9S8Yj6CKFrJkxnXT7drjfYkIBDTtIQJnU
jpVVHMcKL1F6JKHr1qgYLOBiInreLu6nMXZeov5ID6cWhvRNdw7MrrkrRkLdFi4zutPdEH07+lI2
pjue7yMZBavmOGzMe8bxuqhDbaw+ZYB3dZcREJ1YrLGgZEgV5O2KszPYmCOX0HthmYfRqkrf6MEB
znoNnRocJtFNuunxVzTbrC/0P/hmhjJnVc/sgAhrpj2dGtSkyzNjEUcs6WD+lE/QaN3VIIjCyVsI
4NaTvcjM3KMiv5Ey/AFFKPiX9nEdJwe2JVeSXujMD2iHII045I3qITkiJ14ub5dhvdYs/AsMd1y5
724JSGXUgXNcUa2RqwORwtbYw9kjeoNPmrCPPEF2VmleE1fDrkiFfGdHMaNESXtqnPp+THqyXBtI
uuOI3jhqwlXHIaIzdDyMCkDT1pmClZ5/KHdl70fVegvhRJf6asdxdyJP6oyoAOXH3J5VSCmHhT2c
h01oIyVJHxDCnuxXGvpXhfQ8oTbVarZ7E1AGT3W49JBmOI0zRUHxnFegqekFMXFAzs/mywQF5SJv
gOBSC9K9+SRXbaZytUsz0AnedJlGv2B/Y/xWwUHE4oi4Zd3jfbsbl5jIoxh7Wk7cjqvVJvaGwj4n
jo53TqbaU6vkVLaFdZZy6yrODLBfWk5rbXhL4WVB2yMHVy4jGhV4d5M3uoPsRHoCLkkRzMH1uewo
Kk9HQ8jkQz8XsMAncOBAwveY58HCM1yWPNxcnd+rdLK53BJwhmJIdOOnWeuSa+hN5YN6YW3H51gp
3wqseC+zwPKUmmwHpTOcyp1NQtXUJvtI2mJfcurffBh3mBlIgqaMHVK2VDTlG61SfWaWlc+ezvGc
HBqzkrNikxZH4ULj2zAdrs9RtJy1qrC4ZpdXs1DGMB/ImUZqstet7jfGps+q9asD4/QFn4g9mlpg
NulxQBLDdSC0Ev1zSacb4q2OqpIF0WJxr3R86uvsgTgUAmQm+Djr9LTw36hj/76kH73Rg/hFhxLg
4/ETom9CvaqKoF4wrhI5tH1M2X1PosiuRP+jKMNt5DjAEmwyV7TyIdfn3hVrUuzGGmBhX+ffarKB
KMz6MQJKi2zibWD87nY5C5HTdB8rwRVU0rK1WvsiHpl316RbJurzOoYs5Tw/XVsXU9ezpcynbrGj
EPhEwki7lL2qLr0hLT5g8qisnOqVo8rfkVlR0VL7U9/aj6O5S0bNDOtsul2W5uw4vemiQNojrBkC
QBKCXBW1IyW0+86VKWfzSQVcyFZzNzT6VWoZTlD2ULcsKToWiopffj8yVWFQKGdctKMXBlNtSLOC
zwbeMSlYmZ93UGtLLp46HQ0vnct304YwVW+XJTsh0qRzjtnGqh8KAK7lSFYRV0xjZj8pTAx7ddn9
MIojUllDeBVXDJHo01WLUxxjRTuapEXUE8MuOprAk0YOOB6alSHr9F17ZVoNnQ7deZDwrCC+6L6R
drGJKoiaAS+GNV7TNvifmXAeg/9JKTYV5XmVwTzHsw6SoT60spPf29f2o0LC1lVHNB2+AJN+Z/xg
aj9mkXW3dbbexUPTe3VKzHAyn+fV5RRhx9XlLXo7I3cXc108uTlFawkvvEeSjf+XiAkYLG5DDppH
1uaLYcvyq9kZ960G197IX+NSiXY65PmQVW207g0arDvNybMrpFHktYESZPfT434qWSBznUwVjYGP
bI3glgz7MIuXvFvnQyTM+igbzWfdjc2xFJo3RAOgH5hkKAc03GI0fEQrgbHshR/HBixDoIBLJ+Kg
aXQXlM05WuAWKOOy3ChWdk1eEDzgtJUPJtF/NA7oZmcr4dB+1rAYy8nQ7Htdgc2ZTnLQ06H3uhxT
YDxhFeTLdQ22+jspGbHNjQgy09lJZlTgWewE+B4pGDDnE16V7mYjOksSJLAJETgnd3ZeFvNBqSPt
Xi/qgzMR3DTHykPKLGo/yyRcLn10rA2TgEny3UcG+0fFJhYQQA3mG+VJoUNo6MRJ55EseQSfKEcc
AB+ZoO24tFs6UmkwPATMWSsju5Z+DRR9g1mUgpS2rZvtyCnM0i7xI7v/6Ard2SWsNJWJCXBp6ZBF
Sb/LtRnOcqGjWcuLEQKq0x3QgcgsJe8Yf4VXAiANmb238JMZA/HdwjVMJv62zNl1E6M8FB+j0Sg3
pI4HU/kZEc7wXEQEXxXap1GYQS+IQHCKsaYrHeTwRIZkui84FDAj9K0vXXa/kh9Z8Kra/kVqBidI
zSqMLGInCyK7dg3XZVm032ZcUpg6Vsc+EGRTr3KlHI9TLUDsN/GBdYrdFEmhU4btMdeQ9pVOtJu3
Hed3avfVWU/TN0Eo+g7G4VUqAScpuvxYclDvNVs/yiiTDlpDbT3VpFO3gaVRPi3x+q6xGZ4txq4i
ywO5ZoqR9q+R2pJrlvdvndqCuKGFB163/5laUeyIGEo8p+873yH7kdspkAfMQIFlhaXE8bpOQxca
CEkKGdM5mXKOh50Yj0uVMYawrgSLjVXrK91h+UWmuvfxUD3K+KfcZmsT63Uq/KHuH8vU6UOAJgs9
J0Pz4Z9Dt2NxGmEZHQnIxLLeJU9kVAJdJwHLEyrc/naVqlBOWPnQkjRBrC0fbV/+YuUXCKWs27qV
9Z2JuD8smDtgWhPPOIK5Xq7V8zDxvunaQDqbhZdEbujxqivhIGJ6lMdx3Td+CQGsIDwPGUJHVAcj
qkPixDP/qJ5cOeVccpYb5fHyHf0UxJr//9tUdu9Abf9zx2V7hL8PIyiFPLNJeqC3WdV4lzte7oPV
H6Hd5Wf6+Pbi/X3GKBf86vJzuoCK9i5/8D++/fv4f36DZblT7cP/81X8eZF/npHrXQcE7fKy/9wS
gxzxLYBExZXZahwf2z9zefY/L+TybOBj63L/94lxCFNCXO7aQDFo/7x/fx78cuvfR7l8J1tzy/nA
QXpwxvfY1IcjpKD6gHdJPfTKXLPMpOJ4+S5C+/Dnu7+32euWVff35wyRFV21/9zz8l28rdR/b+ui
wpujTMdhzO1/HuHy2z9//Pe5/v7dPw9jSJusB4Chp5j00QPgWAp1Q3zz94U0qsQE4vJY/+PbuuNY
Df4+WgUDN4RU95SXE1vzMZeX0B5gDEtNdbx8yZa1Yv7Al39u+/vj5buqt66tvHLCf26//P3ltsuD
/P1xpQpl70Mk7eW3f3/x98n+3na5S0Ejiw789tL+eazLbf88zOVHp2/gBncGRJyB2ct//o0//+7l
58tDVYMgrvafh/lzp//2sJe/yVfn6HSD2Jm12R/xLfU+qOGR3Rc/WlHKGG378s+PMgCDAhzS//Vr
8mOy1Q4zZ+u4yO3//qPLX16+/HObXAPT12bdIBLk/zzDP0/z92//ear/dj/FiXhNfx8LfWFzBMFy
ufnyB7qYmAH+86D/4/f/PMnlx39/LTml2C/ZEPzXt+C/va7/+jCXO/59rZf7XG5LUJBhpNJ+hnTQ
PXS+yAgVRmhuNfWMPpQSV/EtUR14oi/L6aQ9Swa5X+spUcXTZTWoaeEdk6yuD7qWE0pIuzInklcF
I0lLkS2bqUnbRSwnC4VsLlwHO6a/7dWCDOnK2L6jW9fqbLFNEYwK+F3+57Oa0zqT7fIR7I68d5Js
ByPqkeQgWo4SLU2rqhgjdqj/yH4NRTTedEp9MlYuHNFAzQzw4HYR47ceRX6eoCfQsp69B3NYeoDN
JtddiOtoUKSpcrQrFRmP+fyoCIeojgZRRDnDzuhb0FZKlAYq/kHC0k4lJGG3Tck/qlaRXJuooE7x
NoepyQmelvJcKmgBGGIbPlHSCAIohZmii0DP++hONMNhlokdIqROvtNtU92vE6/MZLs6Wy+UJmxt
+lxBwk6ho9pdHKb9VokxA4c/vxt4T32grnRsshtdVYgdVRYpiCRCHbZ+DKYWhP7rE7zxQyXECZWu
8NIOHP/UHMlwKEIKqDQwuLZToVwnMROpLKHtxo699rvqsCTDNV0J9hgw8l3C5Ds/zhRX1pgCRL1O
NHzDe4e5eR/ZSfIYM0NchbqFIdqdL9iYd/Zyk4/zb2fxxtij88ZMnfHo6FzHSw7br+BxqgzarRDz
jtnZtTqSxA0NhX1Lm7yQXpBFFJCyTEUwrwY419W1JKIaepXxt9Tau1QnRmmC+eeKbtIDauNnask5
7DDXe0XffVvpLXa+fNMF8rcmreSdJi3LvYoZ3h2g5rVM3ch3zd+70UkCxvflXkg0CMSQtHDYlWmn
Y/O10WgE0KZ6L0bXuM/tuzl12r3d8aLnLXstxgpwlCs+aOIwE8vxmEFqoPFsmbEB51KvsrNPpF/A
rqvfzqftCFIzsz8VyfrDCJsyuWM80OjvPfkJ51odvpqS7AqV089DBkhS6IJUDiKr8HSZ0IwIdw1j
igmAoePqgEf9AvmWpkNrXXMZvXNPYg0NWWY4av+C3xgxv0lGXIXwaiFuL7Z5LhMlmV/16+gN87gc
28FARyeBj+2iu0Xp3bWxP0VR6W4sxx/LuAU/QIOYFOoyRTvRT0iukgp4uZN8S5vyFSQSfe15fXUa
kkZMfa9IPxZ4VFdNtfSgKXLpOZl8t/YR0bwLbvxkfFwUGyK7cz3YVN8Q5eQwH1sXxPNX3ihDuDYU
xjQeBTE+z8lWQRtZCcuOfBBfHyt6IVJ9vXJKexM0eT9VFBIP6U6UTF8H+cNoSH1yFmsESvPQ5c0T
YnpS7beILke8Kf14ZoZWelB94Q6Pz7UcaZ7eEdKN/ZiggZxcu1WZZdeJa/IPsMCCE032AL5l6mTl
3sz0ZymjKQqovSjYI3VlI5NUL46arZDvqAx7RUNwWRTLS+yMH1HcgIRN6+9sfV3VfEKmlnzJacLs
Xn2ym+RpxH1wVaVgZCZSpUPZHJ2Pfh5sn3bVvCDGy7Avumak/lYFemrZfMsmWP3z+kKM87WucrdS
mU4wAUq3hw8djEhaetFdR+hDaE2RmpgkRMuv8AWJAx53RHk95kA9laFiLtQvt3om4eCGkm/SScQk
wdqtMwhrcBsr1UCDtZ38mGPCa+sBdVz2MfImua1ACIPN4iBmLFjYtAibZo+YyNTsFn6frr7SQAyU
RnSHGgXcG/Fw3jZCNufS16qBhUCi41AUZBwORAE5cHi7Lfm268oXYSiaZ/SLX0Bh9ON8Wn2zlWnI
zEzEUNkHnVQ8m5l6N85bc/plNJn6NmlOeACCiFT9rqUc96n61TUaXY4WlbtMGPBglThmBsq1Mso9
YkYNBm5MtZIlflVQKcwlus5pqR/krDk33eKV1XItBhqdHQ0rdeIFJ2pIwLZOA5eE0FkibW2VBbhi
5q61qfuaFbNvjedDTcQXn0iVmyJEL0J7tDdjL1MOLVN14qQxD8E0KXMaWxrUxcb86FIR1LN+m9hF
6etysU8UYi/jqO/9YYrQf9jTsWeyHpuVDmN0UoItvxDl3whiS2J2g7hvQd8AFDHSpC+7YcAXjfNO
S0kaWSY0Spa5Y+r9qCvrzupLfQfbYGes0ylPqqdqlkNI8AjRE+QhS1O8pQaHmURskVxnR7i7CTwX
0dyjAX4sjQLKDoAhve0ek3b9qmfzRa3R1dAaLs0mNOP5tNq+ldNwVTqkrIppnkBdAr8E70dzzYIK
1h3yCIUKIWVTKuEuQan2xtT+3YmLR1MM17NpuJk8IXAt9p1evBEW5RlZ34XqQG2gjdfJioiIIMRA
bmlq5UK9TaWWiGPOT+KHjGLPrhv1IRGIYTqZSOzrhbhK433p5/e4YyZoFUhC7Zo2QcrEt8y/Jit9
0hpSrJv1J2NIO8YaqerpYdDJn6tZRwq5vhfkKAwpoRljTgYf7wfARgQp9ZqOQa5oEA6IeNCd+KOz
u0M8YMuhuxlUJDq6U2/9dHq3+j1XWHfokTBURJpwpeVc0ie3qeTKjzaPUF/dEVLFLglhRIApajeb
zuENHuvWIAMkNTOmx6QWe9Ki126Scm2W1KumGNgvRwjadUvdbzrqRkSVS3AtfKwvucR4JE+vAy/q
IIuXVOSNKy/Fs9NKV6x8D2kbCXcYLN76+KwIygRD3fXZtJ9rQij3HS3kjreFRQKpRIrlyp0YE74n
C4PBwRLn1N7UC30XyN0CIti5zuv6oRgIfmcohEmFs3eyo5+imI+wmwyIm+0LqpBr1elvBzLjrGG6
E338bpSICQaHNlQ2FW+W46A/wOzpdQB+XE2nN7xybOS6bLosYi9Nq0xUNHMAV+GaU3KnD8t6IG0k
qssz3gDUNpiB8MxwugwvZk9bbi3sGeJafVMAWXdx+fBu6ug5tTJ+rM3iR2zGlbIvJqTXw1NKI37f
JkxVEPRYuBbwGKA7r+LxCukWODJiN7HB+Cy5amiWTWiBiNBahwReaGINWbNSkeL5YrSuSegKhu6l
zFGn2rElgRSHnTNqvMkWb6MF5psFndi7QSVqqsPDTp+FyWr5gJ5acMwhZkJD7RqAU+/Jl+wjs3/k
Akcleed8k3I0XCtL7xElZ+ztqH+U9IXdHEHzaH7dZZFS7LLDe9s5BFnYTDXShd8imSto0rRMRYq6
bnxk85w8FGENmsAmZnzGrA9Bapnvy3W0D/ZavFgU9YIr+DAKdODUxguwvKwGk0z8p44fa4ynm9nJ
OFya9F5h+fG7gXMtinLGhM11nNa/VpfSHlcYl+cATTr7jODkU4F1gbezo/TGJBSldsi49zTEzZVJ
sRjTZBud+EwJ4maEH6lp/kyt/Wyb5P4YsYI+Wp2/6EoxbLHH+WxDRIsIhczt4SMWKVdzE+ZIRnvc
bJBug9kVkwfrUL4xxpJpk1nkLpGylmcWepjF6e8YOnp/ZdQKmYjGDD5oBplWTwEe/5nCiqAr4sZW
zxxusaEy7JXyW43eODPXT1pi1Y4x203TrEwx12TcocvVQAP7il09oSD6ZKfceEbeIHtVmPhD4DtJ
v2qkfqR1fohMpoNp0l8J/VwKkiGdBDFxUVKIrkaM4C63PQdTTrYap3ZwHktp+GG0ozn6NfjTAMk7
0G0ElliNgn6Mb7NRJ/i3at7mFgBftd6vGs2ZUbyDEEOt6iAak+vkSehIRmcRPdkTAtpGjqk7iaFB
K4sB3EbLIROagziF8cq6H83FTSvjIxtIeQKv5+mxqYa6tjyqMJ2bjDMw4R3O9TTeJGc/ZI6OftFb
pLQG0OxRgszv63xk7vNUWJylZTk1QanwPumTfo7n8rRgZd42SSrlWHfqcuNFIvpDx0aGXHV8Vbsr
SQlNeWYMYEgPeq2Ho852jEWqxhho4wNdnqE+rvYUBSLPWdgk7UpLujdCBj5VU1rCSB0BKEbB0pP2
vsRF4aUtFaHhcPTX0gLTscXwUCQ5BZXGxQJJX51rvwSmVS5I8h+G2pd1000bQqUXVb5LUde7SWP5
ucPsXnI4SixD/TBs+ydlvoRVsD5o6rQfF9Vh8qDcN4aDdEpxEBVrWOeAjm9/EKSp0fsIsPaznTMY
J8FNQRRpKaNNHZAJT3GQ8CDueM2U5tBG/ZWEQLGpEf11hXjKiupE/O1xbBt/hUpOWrHDDF4BaWQW
m+Uv892a4EhaAa9C/16QJIkSHCgDK3xi3XBnVdOb1U1fKTjJlaG2qSrv6DsNXwD+8aq1IcWuxda3
TgwEOHiE/jDm1t3AMNRdsvI04liSmFG6dea8ZQb6E/RPj1F/P+gyg1C27m7VgrGWrchnqHQqCMYB
vcKpG2/hKzNGDdm6Eew6RlhiPti2W0efntRRepIdkKxxstzjcBt90AZ3ZeQwCM+iA1utV5vEM3rt
iExKC57wZljoMwpsCkzTwpcEoNNfJuOIbMwd22HXWwn6IVzPxVODA/QoZ9GeY9IjsUsL5ox8aOR2
3FVNq0BSTTrPR0LHELl3+PzidA2cAe9pZQVTI79KRXG020HdRfOyI0EjrEcIbzHAPSRV/VfSdP5i
aAfqCzzhFBgTKTVUley+phs5P1BJGwdpU56MqYNCZjR5GpKqC0fC9+G8Vo2GBs/OvhcreSVYNFgW
DMnSOBCU56iIrpaXWk/J8VV3BRgStxqr0gXwGJgZoz19eM0rJuwR004/IqEV4laLFsaZcDsqWDit
PXfLNvGVmT/NM1dvo0bQKiZKjtHsPcfuhMsQoEIk5Bz1+lsQROfmiTj3cRJquZFiep2vRK5+AoLY
R0k2sGlDj9z0X9DKnnJUbKFUk/3acMYHDhGPnuZwKk1Td66W0Clwqy4pMS5d3zD5ihmF1lFMFFqg
F6NwM0x2fhHRC0nT7zoqrmULTRNbMHLKI0O4a0r09Uxiok2d7ba1+j1pmDqKJ4XZ9Q7h27uFmsVa
Z/onTnnINfFdMwMKrbr4zgqsvtM4hQ3hqWuMULXhi9dt83t5vWkTZ2/dzlxNORXPOJU/UnDsqjH+
qoU4Rw4+r5Q1SrHaoBytZ0cBxtRKKDkadvEArG/GVkdXxvTPYnqVO+pO2lrhiViuC0PugyKtyAtF
wGgybHaFmJ45R1GDKAKRy6SbQUtyC3/nlisRfXmWHJRCfsKDKvkp079nXUU7MjXRXZ98O/NLY2sv
6GcerXKg2iRnzEBn4XVEI7mIOlAkoaW02C1Q8HJuotmtIeS2Zqi9yaaK/0N7nstB4g1t72vePJqC
2p1U5Ivf69rrCPdDiafRX9Fq8ck4MSlX+iNxxntl071BGuwohV0qAJMji49DRXPWgBCkD4frcVRv
nSS+Ez8svFGMmK/RroGk3xU6OzWzVdHtTA0SAvk1aTuVSJ76bBQTZPxtMJmkt5k1XmsOOjKbmazO
GNZnE3gN8MqfF+1B+UBK/WHhXO5kDszceLYS80E1Kx9//ilx1l3eY0EplmPXcrbEWKfted9p8uvQ
G5+ShSSE/+uAqSrEjUszJuP6b62p5srqeGiGc96Yp44FwNHT0mt75S3aNq+2FF+vLVoNpb7OVaJx
gOB/iWbetALPxUDyAh1SaGJEyMmygVgk4mihihmq2tmvMm4qgwlyHfWfZBbdiQQSrp0Z7GmGB6sA
u1+anceQgpoKqT2JNTR7MqJS9TL7oQBQGMqQcKVn9VdSJvvMyI8t3mJA2t+J3dKnalvh64USh3O6
Uxdxzs18hppXHMQ44yeRRdDUBujh7tiqTGIdIw1Av5M92mufSVTdtakBSQxFVHJjQUPo1um6kqDf
wNNLyCa+iSbtPuol3BnR71pJj+rmWcOx8yjl7yMaB2NVAbzJgppLRdtZEpTYK1/W0B9UJ32AiBMf
6ir/7kkD440q3hdlfMkrrCqVhtO4q/mfyZhZ8ulUE3iBheKDEuID3miCRmQMDbG8D4IkRVvmQi6V
DvTJtda9VbWQNw+XTuW8m1kyfW2hNSun6hHVOt2E5N3BErTNVK9LQMuooO9Le9JdS5beiGa8lhvn
mDjVSWUJB4qy6+saicFEUjyCRdLmXlNItd5vY4gvQys+IyEiCvj6rpSIgrCIatoyTzViWEOzuVqr
KYiwvZp09IpcEVdaUT4ghnQr4iEgstKoIYOIRnz0ArmSpt4A+WWdrKt0hXgmC8T0Uh3vzKaa/hd1
Z9YcJ7Kt7V/EDoYEksuv5lFVGizJviFky2aeZ379eUB9utzavXfHufwibAKShJJUkLlyrXdYqst6
7MOFbQfRZvTsI1prb5YovgEdv7SJK9EQtc68IS+wHey10mBYneHJIr2tXoZLu2u8ta2kSwMTc8VN
D2ncjtvCNNZmg9IPU56yNuOl1Hm7QFG2O8ysgMqBp+4lFLvpl8oN56G3Sd5gTMiqnIiOpzg9G/Ez
CjJYimXX0q9f/Rbs6/QIYm6qL7Aqg5Fh8aCQy7+D7rclI/7q2vUdmduLW+FZ4Lp6x+ikrc0wP8Yi
eax9/WvSYx+d1T5hLa5W0hnXvqiZGNPgEfQC87BKUobkcb5jNfZYD8lrXoc/WP0+dbKu9zZ8ECMd
3RUKAq+I/+KW9pXwoNn7PiGKS6L+pEixLsFRLQHbR0gx6btSEaT1wsEgZCi8UzIop8zOlTvWmi99
Qm53bOxNmaN0BtKiY00PEAdCDZlxEUe7tDyneMotfW6Aa6Pyg3XvYmjaJxG4cocA6l3Oqhyfiogk
pvQObdCxaFTKjTFUCkbqgO7zwdwOVaIdlBgsczEWHpUIm4Wa9DFBd7UtItHF3lQkcPzBkUsYYMmD
MlRgalDm2M6HH21usgt5LynfrOw4iMAC5zpzVW2yjE+ybeyjV5z2r1IEZwo/zcay4VQVzrDP7CSC
cWB/s8gjaxCoF7bRKMhzK5tRI1BthEumT0uWLG2ex7isti0Retkxh7UlCcigfsz77K3BDJh0D7PP
qHR7obXO1nZ/2faA2EtMaaggbzxWBcbWMDaBvsZf8VipoTAR2lud9hM2MC8NEXbiut+NUCCbY5FC
R1VJOFDkfRUIVmkxLMniAHNkSp4rgDblznbtH76jQ37BqnxgEHYbF4uu4KQKMla1o7840V0DFAGO
8LmYPi6YKjCGpRUARL91jnyWAkUMme4E/JtlO4SnUbUekvySh8gwgKx5TD0Y7hCZ9mUuSGnaFziM
i9KW72Vv4qHsoeRlxvfhVDpwlIS0YV8ehep1sCAM3ggHzftGrQ9NC+6x8Aq8ygcgawDdeK2NfdqK
n45qsnpDPwWceBH5ZEItpIs1O694sgx7oQ8Q75CQupQ48fZJRTjUh9AajeRXF4zVuY7qrUd6WzVZ
KeOnwgSL6ToG9nADffU1GOyz4/0CBRUe1XLiIrDgzAOZMjyGj0n37BrQUlrJGs33gMdmUL/7OgMl
nIHMcFCIRYivW6Ahsw0DVXuJHEbrqMaWNSLFghqUudWCo2jIvlituGON/WSpyUuVyHitlBAMWg0J
Ck9BK0zq+E6BTglBZPIl4kBpqztB5pAkFThN0p4Qf8eYWgmU5lwpDqNi3fXYhW5BBnGVfjSohW1U
ab2NEBKTjlSl21JcaZHRX1aTxlvds4ZTDBSW0lguI8vS1u7YPmlxRqBqFDCLUfpZGCSszPw9Cotr
ieHXLh4mdlEMZ0QX+zqpG6A7FKaqkeSTbUdvDUk+ZptMgWxKxizO/L0XtlMArX81LfivZCu9Lb3L
q4pL07LTgbdNpSf3W0GGBeKSQuxao0g+QBqEUOnF+McSjNy7yLwgMkeys1EVZ9vetcokQZM0+dpJ
zZKYn7KH1XZy3xRk/IKx6aiX8cA4Bm7YpV9iyEDZsi9R5C4SikCVWfHVdNmRvPzZM9FVaMjbIMRJ
foi0JrFUvg9bKDSsprZ+IZAdaAL1XFN2h1HKIGbrNhybADdB9eLkwtgKtSk27ZDtxyKEoBHhdaDj
6TZ6TA6eJ6pjR749klAawqh/tlJ4oGr9haoZ3386IjZHRtYNqvAQZ6TVWbfiLwu+sDTaDfK+5bIr
UCGv0YFdYIQZIDbQK8eSpxgNMOxxa+CeLCBeHSddp+YUf2a1eRzbvRkxksZB9pxao7GDcxYyhGFo
L6qpJlSqyqLREnhbdlQS12JmhCZkuxY+j4XSCf1IvTFBM3zBMssyn5MY2pitpe5SimWqoxJhdkiJ
C17RKpfTK3mJez4iGniFjRibOVwMDVB0xQl+7Utt8bd1tdpCZQ/LVl72YZX0z6XFb1yYfKQeQTDr
PTwnKkoylmxfTMfUgIInJ0lS8uhl9yopFJ4oCt18K2s/qvA1RhJh7fLZGga1RsEQqk1Rlk2tB/lz
kOCh1+4EC/eFqiTKWm9EuqVYbPhmunGAYfp+y+cVbypeHQ8JrlA4or4gx3DKW7tFNSHMwFNCrUgH
SkQjAgJ9MNJJ+SUSDIKxlfqeG1azsmVz8Kihkjh0dKdEwIK0uZW/6zWGarATru3E1JWufI79Vu7g
KbVrr8hxlgaDutKLYtekxzLlSTZdWFO8SCiz5Gcx1Aw3PVK/tg6zk7DC5JkTufbee+abqv/CZ/a9
SYt7Jw/Xpllcx8pSD1UAsbxy38DucbXQLQjdTy7KUqs+Z8jEw+jOUrr2rqPGbMGfCv12XfnKV6cU
EqhCqS4Z74AUCMVex6P84UeCmg5lryXIWGKNkVhkIGJlXbvVM8bKpB+iFdP2PjTc4WBBxVkELH1E
2hDMelm/wYtnG+fBIw606qaUV10oBIbq8Nz2CFRVKlnhvvxSt1RErA7enZdWyAA5yOv08chP7539
qv4aW5TIjF96G1wlq30WwcyKbdu/CJ3lQANfbeFPauvhrsxMH6NGWAmZQdmAWKWrwPNm7VfEI8B0
4xPaRC0WH++dJKGfY63FCKk81SQFMj3Gr05PLZIfxhdcisi2xnWyBgvyprB0L33cBns7QLg8DO8V
gUWRNFG3wYAxW2QO+WutZc2HahzJ/zz9qRrd97pViVisDoPQKttGabbqsvg7jHKXayGXKJKVsW6X
D/xGIU8VvKIyN+Otb2BcPRarSAl3iYq2UOka16JyQvynebaNAn0kuIBD7hx5jtKlVsC18esON0qo
WQL5bNkjneU3b8OQXZhhQ6JgYwGpJMAFPAUHkm+GMKtOMMvI+jthflXH/D2swILUfvioq4679AtS
r36G2btfkDiBQNdcUmsZJMoPcu3dN8XbUX0Fxq6Iu7aizDb26Q+EzTU8yVgaldVdMTFzQk0dtx6q
dpfZ59Qk+5Yojn2Ym+Cp/GhNMg95ZPHbVvIJ4YJ+lwAQX0RAIEgQRRupOCgLlpgN5AXjsJtrTyEO
TjwH6kuV+91KQ/4W29OdtOCMidF58QIfUZmSnHaG9wg62yxkkm4kFlqUfVbg+VY9tXY+bnUISGuc
Eu/6SHjUjqnOoQVSbHl5YBFLKEq1hPurUYkjhGOMtUDZs/LCZ8Yoq+auzeVDnPIHTUf4qrlW3tVO
nS+iAElKrgcAr2AXuyy68IJtJ0l+0owwCr93jYYmqU1ZPmy0Z8MqbNAd3/Iidbd+D8E6Q7qstC8J
FbEVFHbgxCDn3VzZtJRYtVipVhmiZSGkLddqoYZnh6hs+k2SFIiHuXeIkp09i7UKyzJwsDkO6UpE
PkYDD+3kOUFO/5MhFzE2W141o7wv8K3YBBZKHAP1T8G85MX46ShwM932GrqwxgPTaFd1mngbJUb+
rdDkL9ts4R7Wzz0+SjC4CDfsAYRtNTA+G+O76OWuNFBnDX/ZFg/omEy+ayhpqHZN7IdFYY5F87Ez
8i9lBJii5uHSq6c+qo5OCcIHnuYanPkXLULXwHbED9GW8OQNDWk5RzeWrm6fdC9fxNRf1q1n7R0g
P4c87L9oIxQ+L1eotmf8AWzxjm7AtvGVJUyReNO7Mlx1YfyEQgR1UxsmPzByMHjDpTWoHpjC/epf
QaAwqizdDrcfvV4pbXlGeCzeAsvYD617ySsKxDa5iEjrgerY3BMa1EuSmj/LsT8L5A2IUle+6x8h
JKcLnk4FQFC1iQQ8rWiKzqijXKzQh9IdVRA2W2NXmPVeQzGpSfpHZRi1cwMWSM9NpoFghy6FSfBu
/NQjo1mkaEUoGPWS54qYDPi76cUyKQA9ldI/1tTSyLm96aKuT+A/Ge2xZlfq2llVY7Z0BC5XSXAf
YwC19Bjrs3JbCW1vtTFTeaTq61jLv8VWALWuh66kKz89s3nDLPd7XfojT7++7Qq+FxF0S3hQ0cYa
K+RqSUKGYbJWlHCyBYLPp2dIgghYbGQYqNia/JlbMMsAnxhhD2EdfuH7f7C/l/AlVx75AtK0JP0r
R4V3yLLK9H72Vf9Q6fbPPK5f5FA9UoVAhTRUPP7oNXVn2GWFy3JAaBN6hzqqAufaEsgbqZNrbpOM
BUt+laqz7RrHvNC+a26HzFIKTmyqZqW1B/AlloiFpfm+7a1jWx4GY9javEEp6L2Egdu1lFejCX6V
OkxstKz7bYbPYOfCni9/pnb14uCGsAzT7FKIjeYyczKmx+jX7RLRYgKbfoc721E8QYE9AFKnCnxj
CFQxLY3X5kRzYfB5t/WfFDTlGp+ZMwY8IJc08SNOvHvIwv4BDaFDb44zofycIxBG4J6cLIQCo7RI
tvVg4lyekCurSfw0qbXVut47VXWOyXpVPMADW6tmxusfiUPJotSrCwWiPNIDiVPUjPAQycKfPopr
kBbqvZEq/N7IKQqLLA7hLYswy1srQwcFwneOZDaWfZVO8yA+jZiYPfl5eTUwhO0RdeDHCFYdPNqV
JFu+LMn5WQjmLgrK5ctgQEPPNqJTaBX3Hlq3C73PqVj1FDH6JCRZFW+LWkGgJL/Uo6qh2txuYE0g
rxYRlOXVLkuR+mjICQcpyjt1j0mxP54D9KuXrl+kazWvD54M966nAlQHcaQhwLhGv+YlYLEY9/Bd
2ooQoPbQgSPoRwDi3aOgV4QIKzg4pK+UQX+z6uIi1HqXOPGwrjXi3biGHUJcrSzTONsg+XetPeN7
Lo6ewajZB51NOeyXA8YhEyaKla3z0x7qN5JfopDPVFC2fepRK4mOBotS3yOM6D39Yof9xe+AVHcN
aA9tn3txstFID1iJde11yHCkp8ptXqgHdGWQNiv1l6pH76YgYWomyKzULYawqXWXjsaja4QPgjFl
I+1mG5Xj1sm1g8tMLmS4bDIKZBaSSWFINhIKXAhFQi96YwWMkiPpEezk4GIq9IzVOtkHGVLVrbax
65qohGSjk+ILmCvxSfTluxu271FFrSIcF1rxEBdNw0szQIXJXsHdvwe9+bNps7Wr6StDjfOtqvTU
ywaEDAtW7Zb/nZQsBXsIZCTPlIuRjU++aT+Hdr9TdWMPKbNYKbV+CjplkpcFo9MwIZoVXNvTL7DU
68nH2imrctk6YmMWzLBq9x3I+jWOvgtjEjjAdTWK76GE6Xx/2cvoOqsS6QOoTtoXJytBIzlfcYuD
thD4JwWZhAVAuwbgbH8yE/kI14oEdyK/qGV7atzsMkv5/5/sDv4/MivQSGfOv+CHncO/eRX8v/it
it5+Nyv4uOIPrwJNd/6F0InEL8vG9cOaDFY+vAo0W/+XEKqmOrqps1yyMAn4w6rA1v5lCBKMwhbS
NMzfrQpMTpkqXjmGYdiCJ0L8X6wKDJvf5Tfnnenn0XTNpOaqke5RpfHJeUdiaoWHrip+sur7VfZo
U/ujGdy1TRyvnFIb34IQ/QQI1O9Fyvxn+ZpxX4ZVuNdsu93i3rTs/a6/9yYp7oZpHKEgM3ssGW3u
m0nZAjffx3njUXeB+5jAuEP38JFloTg3przatkadu24ddP8itT18dFbkcGgEeaWR9AIsINCihFbe
ecwXLmmX821j57gTSeJ4wBqB4iwrMA2r2+l5b+4z77WtrZxcUCfTTebmVHefSwpoKEgqwMr9QntF
xOQO6dPmJ4HwcdCa5utQwm0Gi4g7HGozh4iJaOuZdfAo1HYEXqS3a+zLmVvVrDyzvi7OonbznZu5
X25Nc/u8ubUVJMcqsAGHuV0JrOrUNfcKnGigb0XeH9NpU6F7dpwPedLinVMm/9YudbBe8NhihGem
3vPm4zjrI87NNwpkty/jrtnZc3/z46o07fepSYxllxSpy6yq7pFTIo4ZFAS+SM4fqT2jQOtHbXKM
Bo/88OddN0iSo2CQ3DtLw47W5WR7ZE1mR/Me6K5oWMiqCsncRev5RF2QKktNtJ/UEIxVGZXFV7IO
Opm81juAr5OvebRETDr/6ri5t+2BXNpob975/ZTOGWzQvhr187Qk9STDRjxrekbFIwf+Qh1wxwTi
beZuk9ZElgnjwQ6t7rfLC68VS3KE6GbZjWmvKHUFBymL68fhbOlkuVR4EpYdWwvQFAGgvFiW7vKC
5C1PRKGA8HbkxdYy52JOG8fSjn6jieOtvfFT92Dr3v3cNG8o1joXCgjtKki6P+4Bvw1pTBAxmyoN
u1MzbVrVbE8waUmh9Txfn07MXW5tVQAEEeALouB2aB8rQ/hb0Jkv81EzTgCxeffzsa/EnMIShvJS
PMEpGspQt55Yjun+ymz1iVLIfecNXjJrl9r5osVW5mHeoKe3LW3FvkvSBgRIrtXkeoIpGxm+T1JG
g+onb0YeIGiVO94Xah4G+oU2yn65P26tHsV5N+zyox14PYLHDlLnaq50X1BBcEvADoly51fwM5Vi
0Hag24PrxyZOkbWItcNvTdNJRRZwgSI0b24nArRBr+963+Nc8ecNkrBy12EaiyWgEfBQdSGxIHSe
Wn6hh3kjdL7nxmLlcmsL3PHkhIpxTpAUeYBN25xUqXxchCq5t7cBAi2GTBcnpxnTU4S74HQQhOBI
P9o/dv2hEqfBIZWBAOofZ0DQilOIuTDZm0mpfTCQxCkr1b+T6HxDpBbnkCjj3MSFf1dP7SDjaHcl
6/p0iMT2o1+Dn9PHeaQz3g2KTEMLZVephfpASnF4sIk12P/YdHq+9aoBDagi0j7aRpvRMXLLUzY1
9V6SkqGNXm8X1T4p0E83JZU89c68FhVrzeBr9NOrjOv1iKgbxHCOPpoiCKwhJi3L+XC2Qp5djv/s
e2s3h7SC9oqijME7jdoLBJZRYGjchSCs/N5MfshspSjx+F2tWf8pTRKdJf4H5878Y1b45w5muELt
w/sHdztN/TzJwj4woOtI/pvC0D9PslllaTDhR/On5aB3WvMXP/VGqZ1002mtjR2byK4n9RdF19Rm
kYg8wtVizAh/+Ss2KJChaWVePDBVD1prZnt1gMCBaYD2MLf5CKct7D71DyAaTEp74T4RZST3aRh+
RwIazzWVWHr03iKdJzRmNXefo7IwH82brt3HVpM8fRzk1M38MbjWfqc8mbUJfMtxGuAOXJxjY7hM
07Lcz4cq8MrKypwFJjrpJY4ncOIIZSmP1fBljNF085PwXVOD1yhqtC+ZFRjYWkZo92nylPgU5/Iu
VK8BRiTbMjaCg1u12llQX12TX02/aNCcFn7VR9shDhBlhyF10CnJA9ZqxYPSsEHxG4m5xHaxMwun
wza+S0YsNqajuZus4mJFXpZ1fWWLh49ue+TNooWvG5gWSiQU+gk75SDJ9cW0ofmjD/XdxYFgwdM1
XkcKEkeEvlz0hvvsu3vX2dokAYam2BjnhD+sku5+CyL/xhJRnz2ibp6IgkcBmyrTRg3HRLHN0T5F
Znao9wloeu+9Q3RvFbdl9IA02XjPcigKdcwwi9bpF2NdXC0JAn5wq3pthD2MuhwcuJ1iTdN5YX80
ipgn4E/Tc2JRBxNIRYNj0LooSP/FDX1u+2Rqfmu7XTtfdjsxH/7HNiJMHak5LO8DPV3nLGrOuYgQ
6DSlu41a0V6BUcilLxTxOtjNo2Pg+1t2HklCw/vR+IlWpgvPME9ItBkH066MQ1eqEirHdOwTIgD1
n1o/dudWqzarre4Hp4/uU8e53dE7BFWDBtVuFB13ha7iwuFS6HXwiV5hlOO8yqy+DMgu/ITev9Va
6mSJYyVAMTv1LtbRverCtsL+LuGwTpBpn3f7uLiEuRWRcqTf3DS4FsrdScg0F9kJU4P5vS8i51Qb
vGsjZsvrKmsxGw7ViKwAG1bxCJBlRAWlyCJ0QpXoXgo/ocJuF9jZ0jb3E0qh7BJJunk+nDek+JVD
Ew6vtybRt8nZHhEk4E++0stO3/EpcPFy0NhRiTJDb1nHeSMMBGvcmPR4Ok3xtxPz3txWBQ0V4b87
3ZQIsqFCrVDq+t8bznu17lHUtSrjDQfc8oTIzU8R99od4BLwWjF6BYYXPCEM1j36Q7ZOQlN5yLH6
OOVUNZcaQoPfLVvsXE/qL/YIysZvvXjfYVvyyOTyY+6gR6D5TbN6BMxU7MUA3Qz8r/JSNnILQ1f7
7rheiEmv012sSOYwy9JxNZ+Itx7kQW/UE0gahrXMXPLI0YD20GDpUCNNX993lQ4U3cApvHDrK6kB
9VwIy0eVQ3GQFsPPcj45b1qlvA6lpp7no1sPKEpcPl315z3mHnqaYsY13aMOPdwh9ERfF9jZkjuN
XHn42A0zTR4U9ONTtK7/3O2vYzcoW7tBsB87deXZbf0R2TZh7gxfKs+qgSOIkMwG81mr7FdkbJVH
P0qVB7JUW3Pq1QLw3f7TsPXX9aStMtGZ8FWkamqOxbqW8z/eHv7XyRVxzR6EfJz+jHSnvWY6eM4u
dKvveQTGNyqpKQDQDpISLLnXnsLahiXXZOJQh8qJkuyYLAOjV8nDkW6aZzcZxcahgi94CBAgczZh
3Q0IdKO5SYquW//3H3+2O/1t0OXHNwxT4BNoYtIp+S3++uMPKHY7o9W770oXnguwVM89BSeszYxX
3Ciafdp5SCMbhngNVVasbVuwoGDB/FRkyX50gYYY0gh2QYbh1nzoNtl7TPn2akC0vMdqFS2d6Wqc
1uAC+/52vjdqX/eVim4ryaTuW9AjAugleXVUS1B8JGbY/Tiu7T/2IjI/yQSIq441FuioNaXtKkPi
rb34MCJg91uLsKEK4Ypmj6kYDMy+jeQxgL33sYEY00FdnI67UAIgz3Vt0SYKKPBp9hOutw7qWr4K
za82vZ71FBzy8pF36H3uUPJ2T/g53OrH2N67WRltKrTuvsamXIrAid6ATmOJ0DPEmWOtfxkdVUUG
iQyr2lq/H4oBnHhoKI+JLbxzqAX+ed6bNz56EMhay2bz6UQwesnhv3/91mTC+unrZ81rqMw8BkWa
+fxvTy/MzkF1+tB6bytZWndmQFastcpzn6gXjDGGB3DMbKjOgFXXfXiyHM4nYqVeh1QnP7p5VYde
iYfyqoWyK2p0e0gCtS7vQyVycSUjnaw2yXObIQAt8Lm6H7QckxePWnAbZ3a4VIHigloJg+18xdwR
25oXxlfzOF8xt1sLJL7lxy1ST8j5rvPp+Yr5rlDWEcqaPndu8wdcYUKzQIdv+mBK4IfCqzaGUZgH
LaojnAHn3Wkz782bTvrmoUM9BxT3tNuE40pFvGnXRFH6D57Emv7vXwOJL6E5Biw2aZA+++tbqAdp
HGHcor/HOXlOhO+iC3JwD44M4oOde9Fl3rRYxV3CwIDDkVPhndvmvvNeWdvGutMc3BKnK24n+qKr
960/vH5qhzoZ3eXd46fmaPp03QtPdTb4x9tt5m4gp4yFHmPdNR/+tjHaaF01ICB/a5t+jgoozE5H
JWHx6QTGcfh8s765td8+DIO0rcSo6zifnNsDgUw1qN+Yek3REvr7bOrJhuXj+PPu3MG14OHCtaPv
b7u/XeYbGXL7/3az6QLqE8rKyhVn1ZS9fbbUWJ7nPZuivmj6sxk2j0HvPRpeKU9Fhg+f7Brk3P2a
GoOe+fI0n7FIQ57mw4H81AbtiWIRhUgWO4rffal07WV0Ku+BDFR/Z2c2ZSdlVL9CiqIsDCPzNHoy
fcpj/Ti3s5hGHL+W+S7xA+2rbj0Melu+WmSp9hSoldXc62/uqqXF+GHk+xcf399tzHVrcsv+6/jh
aIYO7szUmUMYz/764CKSoUVdqyfvJD34hi0XfbSm0eU56vBKcSmDzEdZiJLcyteTeE3GtV7Ojb+d
6cJd78bFeW7C4iNQVwK7WUJQ0a1unfvRcz76VJianAZwFrXvNluMKpuFHjUoMPT1HQxTmIOwiy8W
uvpQ7Zz7uSmtU6yGTDTzRCrlvT5t8tEqN0mIvNfcNveLatksVQBM27mtAz6dMB/vZZmax1TrzOO8
d9vMbXgDpBuGaIwwp362jtP3x+7fXffbaTPqhp1C6W8MXPH5/v/x426fXlRMibBT/64ralr2IeZv
dBzVfsL5pgo4T/aCoHpuIxOlhb+2A074o8fcF3w9rkKZmEIT8si36z/163AjAh4LPOPTCbiXLrin
6a6VB19L8tOiOvxn43xHixQZ9kH2nd+Y4uhGnTiSogqPo3OcZPYqytq0zycl9HkQLUZgfvS7XUH2
7d51Ed6+Nd0um+/pi23gPpLdVU+Sn2WtKnX3XOvmV2NKfUe9hV52Kt6sNgScbvrFFjiac0Wmd11a
sviGsAYsnQEdELspbPQAbHOlCNf66pComZf9VgyPTvHV+LHXu2hnF2G9A/y+6uLCxc1j3OXSzp+V
CsdMat1fEzcrnkMvyk9N0Q7kXDlsAt/eJ1GpIzY79aW+ui2bEQ3l6WxX7hX7lARZsfTTprsafVju
B9UatxD2gkes04EN2LH9rkJOk6jUgTenJKEE44MsRrlvQ4pqZWRMM3ozPuTCBtYYlspubjPDarwO
GFfNF8xNJPubTeoXDcqB4fgwn3A9A1xa5p/nHm2f8QuS4lp7sLSXlhOSJR5KuJwfI15v9i1CR2SB
Bq1gKc9IOW/ms7eR8XYiYm4xdfLSt6ZuvsltQL190q1t7g3g/Y/buzttP8/b3jgyj9cO1e15Xv84
nmb0QTOpaWju+dZ0m/7xIPu3aGDudwsOPt3udi1/Aghf87HQOv8fggXjr1bbuPqZUENNzTRsTbWJ
3T8NuYrmKRC7bOOHZyhoomVA0PMgandRInNgVNOxE/g+qg1YPqIjku0+GmUh83M/otBXDxFi+77h
X0d1xNB5IDcyX4JUDyh3AIlL1s4hSIcE8jMR+cpQrPAyt80bK3asbRUAyJxPmNNZu9S9bStHd+j+
IZ1oTNHPXyYZ1DFNa/qnS5PK4jQJ/RakgtiqSieMMG0pvb1uBfkpzl3UmovwZ48Kt0pRuMpPH7sI
M9e5Yh+YG9QfaH88Zcxbz5qPt5Dbm86xcuzqTEgvVglEuhXGbf7RxtR1oVdWex57w3myEkS1fVW+
plqa7lobllpv+85rLZq33K2sa5x58b3neF9J69//Q0A+GaV/+l01aLi2JBxUNetz5hTmOqwyXU1/
WCEQvzLsrQcXChzKydZ1PsLQXd+mZC6WsTIU6TKxsntP46udzyYdmJZYRwceIV6xiQpYv5E7usd+
KFxwSuzBdL206kgiajqi4mmVi3l33phDtULQVD10nulSlLDcQwE06gjWXt222Fpd/KAnyCAL8ST9
YlI1yMWiKZFu9Cup8Llm4J08HOxOZFKx9Zv25rZR4DbU2O721nTrNvcFu+lBc56uQBmJewVBe+dh
S/iFsBNgqQzSDQ6kyjNEGGx3hVsd5kNhaC+K4piX+QhN36If62enV41rU4z3RKDh7r9/TdrnMjJv
IewEi4BIJZrXtc/JSlfBJyUvTQW+u4lnYKp8M+I2vZ83rtnHFGjCKz+mQ1onSNRzgD53M1jpfYCm
+n3ZeMklQl7SUQqIoDV0wSuuJW3QBiDnmjezU9zLfC9tuqvEkgEuXXl3+wwz4DuVhJjz/eZ2BSyd
p2Gcgn/bPayxhq/fdY6Na2rHLKzHzeSe/RCHuMUEMELfcIxH7T0TvyTguTS25JveocTkmY6Hc/eI
rQ+AyaMaAU1sSxSYockgXflniWgs+FENLfq9RFRaD45jGqe5RDRgJ36OteJvLwqaGomngAvs6YL5
vorsm/P0KbUfa/EyH6LfP8FUimtgdt0yLzIw3UnRnMugvAsitX6Ym3gphnXhG9F6PtRaJ4NXGXt9
tioG2zoJFyRXlGfXzgic+96Qjx1v1WtpVeOm6ZnvMaCxXgu/Obcgah97bNguZSfRU5ja26QP1mKQ
KJG5oF8AnAQrMnfZUYDIs+oO4/c/N0D9/zgs6/6LG7Xk2B99vTWO5LH/2OiuMI4xBt9Qzr1K7GMz
Xs1tc5ehToyjX2E8EqnkCsoQ6179R2m3xotaF8MZjSYK19OhouT9pjQGa2OVgfFSEhIsujb17v64
JvMK8aB5PhLRnV/A8ioEGjMy/lFZZ5R+1G9Bki06S8EuGzfJR2sgvaGG6bdiMDHECBRxsLt6wDqp
3SXUXL4ZVF/WuAAk+6wJgtcQGMLcP0Hdh7czF4SUXA4Vd7r4a2owhpLIbZb/8AZquvp5JuSts815
DnSkLj+qUL/NCyZ29GXSlNl3WbGGM3JpQRdgU4z+ZOenhpu5rWvykmKiCvUNovfp1s+XeXd0Y/dU
dEZ9lCR/QGH12tYbGucFsY91CCnnLUSRYNWp0juJDBi8MaR7T9HLa2paTEiptbf9oLrOTbUIYbKY
GGjd2uYT5mjxAsftGRZgeS1KRAvKJNM2pqqzGEwMYBeUC7qj5ktB4RkcyXzoeXkIU6xE7Ohjd261
rEoHID/1/601z6n5hGEPwJET9bT56D1d7ZTluAhd7FNboZAoVdz8UfR+sENwg8hhSNUHr0SlIB1t
zHJCe9iEVeaf5o1Lx9OADx6wYpGijMuJuW3ek9PZ/9hmRF10dK2nW6+5KzWyAbJv66z8vFIpQTYw
OZUCrXERQ7FrEAfbm9PyzJ0Wb1ZebypXA6IyNQ12nF0UoP9YlMj7ualq0/hAYSL+H77Oa7lxZcmi
X4QIePNKJ3pKlO8XRFt4V/D4+lko9m2e03NnXhAoA6hbIoGqzJ1rYxXkx486ss0XeGKA9uvxsxI4
0puBUW3a0h4/wyg84MpUveB4YJL2w5RMTuMPYy1y3HbPfQ5/mrL2q+xHDYPAfHQCzAK4m86eLp6y
TyuG0lW01IIXySG26nrRjWH40syHDrEk6p7nW0+YGYith3If2sK6JHlWHkKrOegDNDdzPigmf5t0
5tRPmg3hLQzUvYgpBJOj4YS2rlTHcqe4mrUaAbickamIfT2kxUOTJ+1Vn1RvwRbd/9ZTAhw1pv/T
BgVDSlq89zXlIep8URUC+7JhbGzSIKJ6XhcJW0N56oBt3d8OCnn4pTw1VN9/KGPEt8SwK2OlW6ZL
FsrbBujt1IeSWo6Fq2RbmdvJcSYkfSBr+Un8qFne7xDA4KOTBO8sIkDdTl568kN3eiaEe87n0AVm
qNY6aZQBTb8b761hch4pf/WOmqXsZKsqC+dRnrnAEOF22Wc3jchKuMMGSO1c5zI/c91o7LaNHn3K
5y5WHaCc5YBsZ9OwmsaSuqd/P58RvF/7drAWWRyVvKNA8mHz0z85RVysAqFHr6lHordJsvDTLOwf
TqKW3wcU6B2wtQAHqyclmbGDCQ0bhfxZHtzKzo6xb69Vp7OM24CiADpH0PoRgafZ3QaU1tPPZQUz
JPfUoz9OHNxMO8qm26RTi7aBtqjtegts4fE2b+66jco2Xw/1domcx0fsUd5qqNNLJFLsvcKYavFY
7Z7lARsdD9nX1S7IQPlxla56G8GtHAuKsDiVWvcqW9hids+ViL9h/kwZn0HQs3QtVPHzwavieuUi
Q1nf+1obLBBMvE2Q1fbx3u8kzrxr7X7yk5SLrlbsOXmWZ/hWWSAC5045Wc27eCfi/Jw4RbNDCJJ+
jIa3bayM3BdB5ce2jb/J7jgyk4eEWsWNbHZ80BcxD7OLjU3di9dgYjxf3bhOsSeLnqwgUKYfCZUJ
yzGJ+o2rBWx0bbAZuJt7xFJ5EOBn6T2WeYakTPPEV9jSJfQIaA5on5AtGFT/jgMUDXPsMBcCUHqQ
hwRwCtTWP+1BoZg26Ktg1c19mRwO4rI9AI5rDhpi8F2bwsCvYiV/dKibXdZCiX40ADyHZvhOjncA
BBS1lwIoCJnVlndYkjpgK4YnOTPS1beY+t1XSxvR+wON33vUCf/7XoGLASqgvkeq0LVDn8Ldg6XK
qTkkmGvLUxywHsqyDXaq6WoHu/veOvxlas/udk5gV69VpgGgSPtoSzGaeFX9aEYeJvaGZat4LUaX
X2RYA2iYR72s573vW+pKjmKymexqsH5L2YTUou5NDdSUbIYw549txzpFNnP+YA6GQ9dggkVr5l34
0/NQZ/k9ddCqT7AGeNWX2IegFgGZep7qmhp+X/P5bnTFXnHDYAtTX2+pY02cczWW4RrzZv0F1qkG
q6Acv9aNemiFoXxJqHIlJRa82BR3PE7GuGa/HdcwkZJP366zk67E4UuhAr6zWkq2i9zMd6Rgx0Nh
8YYZs6M8aOT7bmey2WoO7rXz4T5Fob51rVk5wa8mGJF6x2sVeedBHoh8NweTEnq0zC70iSZzlQdF
mO3WIGBwkYfCyyL8/pqv9y55Nin4zJtRoW2VDA+cyDTGLxn2NQhxkpfGiaqD7A/m/lhVLkoyPg+d
MA49kh0YnAmVXxQ9ngkoF2d5pjqiwDJm/D0KHrPAYZyDHMWwsQVCIqYPsw7LpT6q1tmwh/pEhbO3
VMq6+tYJBWyunX2OQSs2NWzhHWBF/bk0gq/6xAoYueg29BpxLsZYYHvDmU68b8Um28bWmI0Itkp0
yhHXjknnBZbgcUzffUBePNZWRV32mD/IAdl3u4OlR88OS7QHU6+PHq8xFLrRJe5L8s1wY27NsQ76
W9MnVL+w8d3txYCpxCTGQ1P2FREhJ3mcyq4nAq3yT2e7vLDboX2sGwfTE42S0zKigjDHRpOYZAbr
7t9NfLx7MOyE9bKvvlvwIa5ARKl6EX12hoktYo6iGCKvvRmqxjwUqUo9FM5sDyn4kyfkGsZyqqjd
wtOyeOCbm17Qvb/lUa7ujLklu0g/p5fUaWMwbbGAQ0IqnF8Lw1mIqa2rzb9YUZ3c0g6vwHenh8Z2
1A2S5vYzzFLkZHb7okWdcyzVlCqerOo+G+iRi6GNhlOk29Nzo5snL3PbTx0HGvgqOuKR+XL0O5Qy
5fFTRYWXTNwToHD3MlkvD06Y4/wy5+7lAM7v5PLvc8zUD1e5Va01pTWfdROLd+oI31O+n4cMuRWu
EGHzHht9uelDxb2N8qekKqzqHZaejKoUkuZG5r6YTeU/5hW6PqrBT7BvY6RYhQ/RqI5PhU3+em7J
LnnI889xsI0LVfv+46R45S5JvUdKMKMV3nLFzq/q+k3PLHPRZMI5yGaqD18b0Fpn2cp9fauqVXyV
LVdZB87QPquZjcMv0DujtO1jPfb2cc7R4Q89n8q2PET94C8qUafr+0Q58FezdQoDbRgFHH/ud7/J
X33/7Z5NRQ5U7VsMoVDbXVo9iLaGoNorIrCSrFPWzcvIpJJLTd5Hu8VGpONrZRoz066qL7iHKJ+1
Z4nlZBjBFdyAvel6dTyMaUnkHVbrRhvVZOsPxLkHnMcPVkk6XvAU+RLgWCgCpXyR/VEY/e7PtfRC
FYt/1buvTRaFj9VA2A1utvjWWNWZCpngzfJrFus5ezBMkMY3QfxBToAdNj/9zeESjTGeqFML9icK
6m85yKEBbdoXCr0AncQuVg1h2l/tIY5v93bj+EegZ+XzENTGzmwdCMd8xj8n8Jvy3oZQ/OXQTCXJ
SNM5lwai6nz+V/WpuQ0LHIhIbVIFG6MFlypweZD6bykVl2f3gb/m/dWUkyuM55auPQSr+63k2V/3
u/8MnQU9yrypXEU2tXhWMQ7buhqbT1dsiq4F/W0bSGBT/kyx5iZfCPIsOx9sWlMaExqOqlrLaZjT
Hz2CKC++nUbYD8OAjppRHIbeEYdIpTLz3gTiJg6Jq7QscOZT2b5N/HPJvQ+XZJClCSbq/21y2Iho
KyzAUhr2dVFi8CnQPe2lrePvYWnlJ3NuidG1lmBUp22j+AZG57yyQvA4lD/JgBK/Hmtl2ZTB38NQ
GE4eqsgOb0Em1yPyFtfR+y2CdL/g1qam8FDPk6mGVmdaXrhXOnwg04CKzQjnwtvZ3KeYcfXLpIQL
EYR3NGyHbcl8kM37AYde89DgqzjPkoe/Zk3mYC0hC/fI3Gaj8qK+JrM2bkRLhJyvafeyqTWKyeIS
bKmHVcyLDbgU3ZXyCS7WXVTG5C2jItVOoKnUFaS5/DOtxD5MfPvHODgUGAf9Wx7YgHUFrJAYZ/BT
S0khdtojosgywx3NyVBo+xD/csNWsHXqfh8G08T3il3Lg62lwaMcaJS+uajwcuZZY2zimO2MGMgT
tNtTpb6kolIsDCrvfmrNvgy99FcXhT8j1SVjpeCLgLx9OoUk4/Zi6iWosrwiTQyXEy/ob+mQMoOL
WCM9NqVnf6i1OVewW+OltRGSG4O51iKxCX2vhjg/Nd8qrGlnxXNUUfM9ZFV0tmdVn0ZZzghC5Ana
Z78Abq9/ayblEjaJ/woY0XywVJP1a6KJV9P1r3Vul18Gx3qd1Ky4OkmXX1UH6gXb2/RBNuWAIupt
Rk3GWXYpTkb2nkRgY1B33qJ70MDDJvW7ANrzSmVoszG8YNirUwKgal6/xxGF8mZxwH66+pF1uB03
npY8pb5S7fin1w8eCfOXsMFaT04BLfwANQwwZV/aK6CK/nHydDzReN2t2m5qPgG5buXPJSDOB5U1
6rW0hL2uc78/D/b0+1Ag7zpkAZ6Cf/o9d8CTtotR+Fdsm+AL/Wfyfc7Yky4osIVYtIn1FPlY68ZD
Fb6x1KM6fQiBLMmmW7t4wfGfkM0Jy6BljO3oXjatxIAnD4HkQDAtfLMa9A2VloiTHI0a/4OAtHPm
URq9sQ0+l4PTPt5uRKI9yILkKi/UDHvh90321I4YbsqXd0YKq08gIsqXtuxr+5isqbBP9y7Zj0hu
pu51oMl3bPji5mqKNnxArvkVUD7yUcqnqx1+Cd8RDk/bFhvJS1HxRakKg+TrqM3F0bX3Y5xLJsG5
sXYz6nNLJPlLlFv5Up2q9ur780YQQPnR9vv84BG8eCi1vHkiqq5i9ZDEK/Aa/sr2R7Q8FVrr0rPi
qzx4bbpTUUKdb62oJk5rKzitpcltgqtY04MRQwVyGuD1LTw3cEMnefDBjsxAdNqj99FN8WaqA/+t
wPXr0NcUlZm40bxF+uht9NzBXn1uer3vLPl4eTs5Koz0R5mb7lleauFf1qqEywh8lFcjtW6TIBvo
x9JIYDTOtygCO93iuAY2rAnWvsnSZOpNceyLEcD/WDrVeuDphCNJ7WrsCqP6qMYFVWlyqPAKHDPm
+Yb8E2RjqYHfx5WyZiF00Vq328dG9iRbhRU0l3/3q3oPmFH26SmOb/NcI9Tr2zQ0q/+4h+yXXUM0
9kdCVa+FCuNj3gyRxdLXXUsO3dGz6H3A5lb2Z+qgr+2CMlFv7v/3fNnfYZT7IgK2HLbhH9quRUU+
n+kZOC49pVZHSQiWD6MybQvAyDMJ//ei0zJJbkx9dZBdruN6j/IjK/x9Q4ZvV5UV1nyd6N//z+Wd
HNAb62dZayHron+tJ+9LwTbpNWLPGGzW9gdBk/6TCHi39a3YWztzM8Qnk/goC6E01k9BTapH9huJ
xwdbTLy/VDt/6VjnC/YbgW68KmEWUeRmUl2SwQ1MdOWL8DvrCUplco48wUZg7rddFnJszUsCWh4+
L/Bd9z2IkT0fPQLdf+o2ag2TEGibzVYKXVlvKI8+6F7ZkrUfZayKzdTrA+bhFH9kDsTgKW7rNbXE
MAmE/iggiD3HqVOuLE8A8qCa9JmguXqobLiuMCHMZznlzwUDck62yjESTU/NXga9Xk+6Ez3pcysR
PBOLLH6JlX6CQuPsO3sibJc3g3+GCoXjapA9DpZe7NE5ABNMmwMkigXrh+Y0znI8edDnjVdiOR9+
39U72RXPGzQs5FNKK3hQovgEoSBM9rOTDxROCUYcRYtWg6GIs4BsyvghZOtTVNr6XrbEpPNAdd2K
GjBMfdrBf5YHJJ3vxmBXlBV4/vOUaBAbTMNZi7nZ+qxFzFL5YiYNHoQBjBBWV+OjnFtEngdeu1Vu
dzOiOe7swDQnzao8G3qnP0/fh16FoAu0YHZAibr90PTWxhOevTPjtxx9zi/Vp1bFs5oPWNjBysnt
H3ZUmys9ztheR0lDEsO0z0Ar6yfwR+JJC9tbV5537MfnGQ3G1Gc5KKfNXa4PPsIdyy17PCR0lAO7
RwfapsAUJXpWhVoALAsguemz0EMO32ZW2jStBgPHz39cKSdZQfAj6YE0DYTVrqI2njLTHD8mla0+
4aNuI5vUC3xJeXg91gDA5CytIabmNsjOIzaK84E1DR/GqUM4/KcvD/JwR4a0ooyxwUVXTTERVNH2
DjHL0r6ODj4V8AfZlAdoaTlpJXxMq6KcnZzniQBfwnAjTxM0OPZSnsormw35zXLb1Ha1BTFVX4Mq
pP7WdLofSKM40btvmHAjBhBGfYHq1WOeyuvJ722khZ3yhdRE90PHRttPtKcsVdV9FmRt8NB2Fil0
2L7w4kRI5arJgqprp0ejV/u1LnLjtaOCIYPi+4ghovE60ErmlhzrqbiRY+o8cx4rRaLdxv73dXJM
mzXQf64zPSisXZiEmIdio4GVMhk17Jp3qMz7B14D5XNheEDtZzmTDQsEDsgCt6F1m0Xmtx5dFNTJ
TH9UJlEc+qQq1hp6mC8Va7NyMr7hCMGfXCWW0XVRAoVzduaeBzQ8BG2NHZPo+dKIOjT2kdXwAa2w
rJb3TmMo/wAi3kKNsInea8UWNwDliIgJ7k1gWvu4yqx9nXa/z+DBYojch1ujyGbhzzzlPirP7peF
Jt6w1EHEZ5bri6Ey7I/A0ccHOO6AXL3U/xhAUoa5mX3lNdWsdS1L9jaP5xd+TY82D75FEAIeqWLg
fr4IEaclrQqfWuleFDB0RM4BmMjRTq2pRyQcYeSO3xADqzGFNpKrRXntC3XyBIJVczrc71Q76NXx
eu1emL+gPE0chJ/goIVfBZzvGH6nbNYOf/z50Lm20Szk6W3i3AnU6k3jk/Qg++8HIFNPqO0otS/F
G4/9+peYYw5UNvxgydstQIOnL6XtBAho2/II/UI9mFEcL0tlOCfCGZ46JxufhlSwJEIoILvkwRrw
dg7r9iJbRLCHp9uovCAE6YLgBT/cP/cQHo/vtBqgKnFbeYhMdzx4oXiTrYxHCVj9HpHQXAqMQN05
dHO5cDMf7s1MCd4jtYkeoDxSUSwH0PWrzcacq4dlWx7qxE/QkANCn2/w913/0Y6j4FrppktBupVt
NUTEKw24zZupI8OwG2xr/aDR3joNl4XWGyz4qVq6G+fgeqCjVArzqNikeZi9hjiaPqStreFLCysc
g099Z0OeXo69mr52VhIeQRZioSGbIVVKule8ylaloN71KtEsJy+pDiI2YPzOZ/eDErmkSGQ7Jpfl
3mbWeCUfYsD0i6hstbWttC++Z2WLDMraKyREMMxw/5eyGdtWesj13FpUaja8FuGIUAiq0m2yMyju
sRsAlqS21b/2kYszhmd/z+dWTrjjHMfjmxwDfmtcvKjEJo2fkgSw1IBYHuRYakbWU+XMhmCMFWXp
XP0A0sB8Fy/njdfkP+XQYIYJ/sEEnuNoXMaAbp3MfJHz8rFdxIKIqPzZTm+uSLO7q7CtYTS0dv7q
9+MusUhVUi1QvE4h8cnCq89yzI2RAevxkBzlIF/zbIndRbyXo4oTFSuTFfVWNmeq/jofZueiGMSR
KN1D7pfRqfz3Aae/Tu21o+yeWlESoTYBV8p2rBF4BeGwagNoWyvZB2+AOVMzTVjoiKffTXmhHJdX
x22sbvzQhDtbwmco7V7dsxwg5sQrG0mPlRpHo3UHeNcA6hq4/fyp5s6+EtAkb5PcaLZ6mggu9jq4
nj+HaQjUkw7pfI/CDwIWLTko+5OR+DcV4p54AOIGFG4ezjUK1hf3ScTPI2wr2nlBo/zqStRtpHxn
jLSGh+Bgp0d5CAOE4d1N+yiPbttkt6Gsyq8wYWcex5858hSaVXZ0+GUXzjhckhnfq0dBua/MuH6L
Kt7ug2cFxGNoCr264k4XP8oWtrSryejGZ1YvbDVApAeYRPeiAqykkyCPJsWYn1jmU1gl42aMMowa
vBgOIEudfGV0RQEujM/cMnPItAcqebNbWxPeJczc6ZiZuvkk7+OWvMBz4xEesfkELrw5W6OP5Jwf
IbsouJr2Y9L8kl23/imFWRLC05H/CNnXuQVlvR3G8NCwi43m9SB05l1UMgX1JZioFjV949TMmzMx
H2S/AoIi1FTjJKeaVd+DPsXXWvbdp8mr/syV/Zk7VkdN53PfltH4xQfmqmiF+jFETrMdWpyYY2r7
ZH/g2xhdiKnZWmrVbjwTsjELlfBoVnG/bKrKfGizrruO8FqvobYN3cZ8kj2sUPQtcU4FXqOHs26c
qwDGXKveKYHTXU1EfI8a+//bKIIgio+iEI/D+XZhlvzskBKv7HZM3tqh2g15pj8ZbZpQWIjRCZu0
Zy2L3Nfwq+ysI7d9xrWd5AsX5APhisJuDnLMZr1/8ZTxXY4FhGtPOkwxONqRfnU76y2YxA/dL7qX
uArs59Le1ApQwSW3e1U8XzmZ85id1g6w4aLZyqmda2BxJuqahwWjGYSj45/76GMt7xMnrFf7iNLh
WtMvxrwzqubdUpnjHhD3xkm2ArUhFtQM/VrBqvDZi3xxnufLwWKer9bW3/OJ3/Z4uTHoG5M4w+a9
OFmIaCmFazm5g7u3SytZlH1pXnlJmVdwBXidjV6xAydnXXNNDy5jGW3loJwWaoMJ6Zpw/P0qq38u
KFZ7ktfopdFiBDlay/tFgyaurq/HJ3mNrxTu3p1/sDn/zL9+sGwGcXxMRPRq2512EZaocaIJ/Tdw
Kb88YUw/Q+MFaDI8XyyjnzRXnz6bKADDPRmIj3jNbCphTYek8AmsKWyCChSSTxHEryVGYdabX2Zb
mK/gHwbsrOaDCCCEeQoKmbwAgu+5LCT0yDrKlpzhVJh4eJ7ZgKXiAq/L4iOc82+O6VgFt8WYCFVy
i1LL6XdUA5cLPQmTc+cO+i5zuguKCNwchTxGvhecNPVTzrh1UXqZYDbLFRVZJpRx6kGbu2S/PbE5
yeNqWKlF210weWULkibV51QbYlWpGu4RteG/9+IFVHz5OfWqv+27pl1bUVIRg0wpioHyxiNUUSGp
l+W1mA+m3wBpncJyJ/sMTSPgyzYILP+VQrzi6hOERd0BMFqOyVkloAcKM6qT1XfGxZgPVm51S2xZ
4o3sq7XEuACTMC5OiB1OkOn7e1dltOY50p70mnUBYGsuL5GK84XPlnyjKan5MdmJdZQHxfUIdcnT
ooNbusAhA1Axu6PlfVI9tL+nk++1WIH+pxkG+NySmd1hRv6d58bPAVgPcc9pOmp+GPENLrpnCn4d
0vmq/zW3nQdNN5RfVudtcIeovo22bSyyJrOexzDx1pPi2MfYqLU9biAYWBZN8ARyYR9bATot3DGG
2vkM08zdaLE1PGhzUyF5ByXJencN39nFsMXXRUKSvYCGt0gn39haqWK8e0H+Somh9agPefwCwHUj
u+skjA9KmA8gM5kVGCDS8IY0/9+LjBI0rTUJ1FsEp0sNlFto6auyaQy+DRiNB7jX0Sg/2Fd+miqq
mg4o3rWq/KPsFhp1CaMQ9bqN0uoD70hcIofeJsE8RG9kYm5XD7pOGNHJ2sfUzfYDyZhPQjEQPNAJ
bdJyDD6NMXz0ezR5Co9RKLVQ9WQ/tBsNFq4+BzeD8LOaNn1slR9hrtksNDB+CjErYutiamv0lkfV
J4DSsWM8dZoe4adBdlv0hIDGzogBMorkhffBQaa58RnpNpPbWA8yOU5927InwfPWoHo/jKUAVThn
ww2qf6h7E/nFhOTxNI7Wh7xtVSTZGgQSUqb5p7Rrt/WrzzqFR+XYTbyWmfVu8j/JbPfEPuuaJyr2
U/KmUwmfECdpc1eP3yzMFrG0M8bnOAmNbUlusngIdTfc5tQ8HSeLPELSNt6D2oQmZQ1N15wbzJOj
Ie4PBFfBqf7uK6JTg2dwMc+wzK7bsB5O8GUawY6XGLjUfea9RNWoXCwvPcpWYpjTy8w8mYfcrm8P
RZHBAB1iqoko0TsWgjx91FK/6GumOgNZw4/MxXars5Qfvl8vSVbAw8ReZOP2YvxOpXUKjqK33mDH
RLPAqEKaO3RrzBTF86QMIyitCuTE3OyoTH708MgbNa0hvG2g1swpWFiHhu+fS93tngOkVTzIr1gx
0ugzoMoGkAM5poTlcArNiiJNBsM6YUai/Ui8MTnCUI83/FySWonRLMuO/cVUZealbMFcSxGYPlS/
cnXM4AeQVHNY4OIZjDhMm41f2PS/a6Iut4ZpoXkbDPtTFIRc6/or3+JhnYaUk/NoxfouHKmLqTBF
6uAdrWpj5Amc4EatDc5eHijfQJApT5nIaTHazr6aD3+P/2Pq/Xqjabvf18tOefltWEArDqpcf3Jb
4kZDmXRfHRVZiIMt3iI5uxVsCYTaIfBmJfwKoFtfVJ3pvYiKim+UMOqF8Lj24FExC4FN4EwXYw9m
qHa6F7MTLsip7iH0QlbMA4bgsq9vc2XJZ9nYdDmGllQw8DlM4e/k5VQ9tEieP0Zhf3UhLD2CsnWf
88x4CHlAsFttp2Uy2SiRee7Z63YgSISKoT36et27p7FExuBBhLZwhiBIW/nXBpHEVg31YovuRrmG
Pd+hknXTq5HgsqMZdUZuzRfvUzkMC922kpM1NzGwW1RuEb2C/EFi2jlX2d3kg7dLyixc+awV3nnH
+4jyDWxi5otcz/pFWa53loOySzahZR9MKv7xFuunrdcn7trsW+2TiNip7XzrWc+14OSE9UsyuM6i
ULt4Fjnww3Ut3rTF4K31uYnGTmyFnycUo9KkMEHZKz6ZcABX2LhGJR6mIXF9xfrMi/BdtUbrpa5z
2MFeVqxrfgEvBuhjgDEiXHa1Yr24JCfOZhm/pn3tLfSmh9kujGNrOS1mQyg8cwA1CHzj5DDOIlFo
UsFuStUE9QCjcl7cREscb8STbPWjDg8iQ3LpVt4TIuFyj87OfgyRAvC5rYfvWluxvcizLz5Y4DVr
e5Y3uque2xKjEzmjhCqnFPH3hqjVEkeM8OxPqDoc4eirCbb117p1Fr0Czr6Kjr6o8w8n1kLUYkm7
tww/++hNvLJ5Db22jg3vvgzJIfCL+OhSy1+zEtUfDDEKXD2IjwD9ChaThsSl6MJ1WvExj3TK3BzT
UM4xys79UPKa4ftvveiBhh0r/P4nMw1BsxuKcvJ67fdBTaurBZNjd+9vUF6m5tDsxhzrJIPP2Kcy
QWRH4/zLzxKczdX0ex4R0bMFYieqLpNN17JPVAe1P9gTP1jFX/jalHir6IBbvjmlvol1a/xlBD4o
2F79UuuFWKpj4B0tK4aJDAkcy+hevEVGHu9B84xL2RShjfFwOpv7zKN6ApEjzHxrgz5NvJG4LVaO
hncMZlPizdYJGNlmRXBnHmUxRN1yw18CjynxNqF5LaoyeZJ3KltqEIq6f0GmM76MRjEr3vgBhp5v
/bKwL+0wfEXQ1f7y3Z2pNvVPksGz87hWvtqU06zr0YTPrhHct8IsfxiJ8z6pyCWXY2gVXxNXbKnR
a35llbXrCbR8icNALPNITE+JHlHUrWTNPi/D8QSHugDw0eqvxpyqdSlW/Wm3S9Z/zS8eAT8yO1Hf
mjR1EBN4BZ84auJTim8fBsgNjxisIhONnY1V83tExt/tlRyDFDR9u8ppxAFaTU1Ma3RiUiRmIg7y
IIfuTVuPEFW5cMv+cU2eUlWhVZ6y5fVRnMV8qNGcrDSBnxykyuJMfAkJmxzWajf5x0jEno4VO3Pk
KFUtrx4bgwbPbZd38e1gFfBuXTxgqj5FrzoPYIuHMCOv9U+AWf5sk0JTxLELhRDB6jxFtYDiE3vs
SL7gVUNGXBQLeToG2nw65fVD4Xfn20jV+dGhw245BODN6T/mh+5lJMDy5Jn1JiI68j6pBl6cEaYb
shk1Qb01DB4Omt8F72qrGyuCJtNWjvKmrhZT0fYnOUpSHXKXoj5bY1U9z7ccGk15k7eM2qnBhoem
vGVP9mslmwHLm9stZRM6xINlVs6W76C6rxuiVQHlWEDK1Ghx75NnveNPe6sXA47y8+z7QV53b8qz
ex8Llm3tNScyPCYwgdemzCgINzr3sQ0g67vUcqV2MR3v/eYw6IssRTMhZ7C/dR/TWZXYEIklQ/Wf
S3G5h4qBvc1Czhv2pkFSludz8tCHrXsS85nmxr/PZB9bpd+jf837b6OIEtzb/QpsNuDTrxL80vbN
QD0hJCIqZF3PNM3ZHsPZm+bEqkOe3ibIuSTzsHx1u/p2qewT8np5+o+LSJc4+1LD2XUMnYxCAUVs
ow6hLuYyweOUBQE1GxrLSoFMp8o9ko9/BsbECXDUzZZy2r3fS2DM8rxAbk+o2l3I4cbUT6iK+8N9
nhLr0R7T54/Bspxd43sqZtXqsNcTb9h3lolTqGxPLtaIkVr45vo+bpY543Kq7LzNv7V1M9DRBSIC
hfqEb/sld/Ppa1DYYq2mebPHorx/1rXmQ/b7WFlb4zjUOqX5LPNSPQieslpTHnMXghof9mYlalth
2REa9ZbUowqtbgA6O1WNfUBleZstL2Fx6V2S8kU2yP1xVW8pG48U10n2yYORoi1GwstTRQ39RefW
c/B0rpJd9HVuEuRJPL5ZubLv+oTS1GB8xTqreSpVvXpKy+TNLMvxA2YCdMJNFZbqa/MqfKfDHqcz
ONeTrnuVWuff57YBeDILpgtl2u4ytgt9A9xfZ38FKArJ0k9hYLWuR+nwEgkUmqHK7gkzlOGFpW6w
bVmBr+SoUhfpqZ68b3IwrQyNJdIBXUKKC/skNpoRXIyxQ9FoVt5JHrKWJPfC8sfmoVMAeN/a93F5
5lTtVjVTfd+2iYoFrhL5qzInuurFZXewOmIV+PAp7UG2nblTnv3V56Y6pfREJlmIGSBEdBO9j2tE
x6Zzgkvr9r8PlgMueIinavPXAAUDcK4qjGvuA8T3gktm5vGJz8vyr355Tz8snkdYHTvZGmy9Pwqf
QPJcGySrfSatL3aWWVCr9Z+yH9lvsUmjFO1eSMScncG8e9ftzKV66H472Sfv+Weu7Prr7noYHDCY
qLfmMCUK1czAOiy/3XpJFpdUIrQjabq+KHadm8yntOVZDikVw6joqIclTx+8Gc4gvMyzqeP/hrpq
pXVKebZHHxCxFuXaKsZ+FtH9PGqyfug73OInPiholfnfiTF6H3U+RviIzu4pNHPfKlbAW6oduuH4
3dDin/osbZKDiXXlW+K8Msd/JMH4WGlK9I6W0dvbHThDOSkYKsHjqtJRN3BDvtbpEj1kfZCTh9A/
CdLRT65tk0/jMyG768wSYGnt6PaP0k32csqXm/ShzD//h7OzWLZc19b0EznCDN3JDAtzZceRaGbL
9PT3s2buXOfsulWN6igssCbalsb4AROF5CYhDaxRmjstMHjS2yfSAQz6v1oK7SNOuuQGWLh54CX+
7/M8XqexvnzO0Q+QxaAr44A+gikg0Bwea9Uf7SUAeqBhcwGzsV3hYsN9Ii8FdEVFxKcMwupJHrWy
cZpsNud6G7JzmwfJ/qjR2z/jH6PkCUlGRh2pM6C5/5pEdj9Oip0wOYlDwY7omHii2XZ4uhPgxcTQ
HKz6LA+jPg9gWNE4ckFy04DUANrP6cDYQXTkfxD5RENiXzlGREcWRX4ZvJ8tjkqrOYxYLmTSUWYi
//ekpOwCEFAd5UjFCDdtX+cH0xsQSIGgWukzmrRmf/6QYXvU/3Y3aq/0l7/VIUKnGtsjRNs09I+a
VYrlbF9ZyXHQ4jbYfiq5tcb4eIHYIsty+Vt9zICC0YBcTtZD6pz6u/ZhW5Zxl0Vt6+IcmyFw+5C7
VxfiwRU5dcZvJ4x73qTmPakCGCOKry4/2zzuwasmcUi8zlPJjsKpfayGyTB+tqmq/cVLpvYoZ5Lt
3FdXDfhxaEScaWhFfFOc+vF6sql2zZz0rHiS58QOhNuu1fcReyzI++UAuI/7Ved7eL/0VbzIEezA
wUrvY0q1tkh2zQNGP1gpWPgcgvnEUg6Sh35A4lGL3Wb9uRqr/3ut9q/F2ee4zwXb/3tIkzTtAkCX
2AwdG58JfEMggvrqA2dGbXgu7P4WjNZwEDzm8SSe26rCeSMCa+5lDVO9+pobWnV1vOrnYFWgqv82
yRGjbqQgSaZyN1pIESddqZxRWcWjM+zG93SCTjkIHOOHPrPXaan4Z6/ttJ2pNelBR8D51GDCscVp
p74pptWv4izKXqcJbwuzszCaE0N3VIQKPooEiQtMkwIni+xUVkctj7yT7gd0IhX8p1OO0HUsPk0c
t1Q2xmpqxbdiTiziVeZcXLtby5osFO4Ch9Rof3ZjkOCo20b9tvRwjodhbK8aOzUPTQDZHBMuZWuO
k/vSKTWb1lw/thaYQlLaNy+6OJaVIP9IkfA0vrdI92au015l7dEeeAf2ggqWwWBD4No1X307sg5y
hJqm6d1FfHlB6tramU6gBksIGkASmjrcfs6uZgiB9jmJ88+2okmV9WSk2UpOIycUlRi3pNX5RPOb
suZiyJN2X4ZYAD7egqcarA1s7cVspjFYYmplnMO2236+Z2Eb+a0gfPrfn64fRgRkMkDz89uWw9Fh
f3y6z6a/n/DzHcSmS0okDuzd4yVzthsAVVg+fL5mjKEsbHcycJ+v2kWKv4YK9+cTygnrKP/zCR/f
VhS6SP3On+4xt24FrHf4dHK0nF9+wgbhtM832c+fMGsfv9/ja+lLSODJ8OfTybNVxzoogQsqav4i
5NlFln+N9do6fE7vkHZcDLUSr4DhVc/gjma+q1qeS1u4T6TKnhvd8T4g36Cxl/sALDW/ei+0fFna
SnYpdM9cexNWAq1TXLkxWc+5TkQunHzuMlFC1jM19ZOiGd9kpywqwBiG5Y2P8XUHab4lALqR+dA+
DgW2k8nPz/GeRvyQZz4LTlddCUNhrVfNMu3ZMKya2NWewqDQn9DQOrlDq5zjuTZWTn8IY75a2SmH
2T6S9ay2Q3QwGYL9FXIULpLH8xyy0NtyWGedU/5Hm4+Lj2c7zfXxKmPcEPP39YV8GXlWa0a4gthl
dpDVQRubC+DmR02eNbTIGVU2VnpyhGwLcZuOJs29yaYYwYcdYhIFjkS8N9mGZvjvQk2bo6ylbRye
Hb159MkmtN2Jgw5JSLbvn5OMjyToxOMrAeyP20+cAeM3vg7e2fBzrIoVDQLrGERXeWSlGdSpvi53
supYKUrulQ4CITLbePWv0V6iDvsatuPnBHKELHgFPx//vMJns52UMWT8f17hswOnoj+vUkBCQT+e
9ZDaoZGshtkaKDOhbRYdG91SDCj1QbJnOY+Y9eQNR7LOLun2urp4HlYJgxq2dwN0wYp8jv2ihJiQ
dQbG0laDR7c2GOP3uGjPtdv5v72JXE0eDqwJO7LKLM0CTJR1kFNq+APzxF+tEyhfwgzjMsMQ+asO
r2eVoa96h7rE1tQw1AtvV9vaYeccHaVz917u1vtB4Z9r4Fs927Cw8tL8H1xc4wmoVikWjSxxgT20
RpftZc9geDPjKCeXvNC7bDw9Wh3DWww8CNYgKnJ+gpZfOV9GTUu8X9HSjdBYnmCeNqeztXueNOZT
hf7QNmrKfVRrETFTL7iqHngQ8MUKApRdukz0rD1PmJQ+xWrzKtvdAHO8eKrbA3d3DU6lscpLR/kA
z6ptPN23SSRz+tCfC10gutub4Z5LQ1vLZnaIx74a1Jf4bk2hCw3MTlvEXz14lhuWiQQhyfimx34w
02PTlC0c5flw0lGtcC3t0GtBQXwxXEVuV66nMc9ePZv0mRgwR3AdO30tFWwV7AJ8h6x2AspVXKi/
ZW1SWheFdO8sz0TzxXpCJX2JNjLP4rnAORtkSfsiK31SblFub+/y3CyeXs0gUi+yxidBidgPMdie
z0v72TmPUP2e8IHykrH/3HMplCrunU1ErJ7CGLRoqTq5sZ6i6E/blMHnQuG6AShsEeeTA+NB/6d7
HmiLqTz4YwHe+G97ac2Bhk5NuJFObwluK8Cqq/S9w/4M+X+e/LJqlMQ8cSAPDgEgrXfWAG+qVcU3
6OrTm7BWcpCWe+nVKDv+x8zg6jF8JltjJTCfkroW6XzFByUw944aN8femdyz7J3If4NDCl5H0FV3
y2gvdZtm76bmRsepjWrC8ZxUdFOxscFYbORJVomX8SgiNg84rBxR7/dxioeGKYtY+vJ4ET486WzZ
IxsNsIRER5GCmYK6fo4Ja42J0O8iMWrUlqNkXfAN40BOZz+6/pU846Mmm2rRBxi/jVxC8wiPlPZR
ay0yXkNJAhIh1FdFBDHbBGYiEOztY8gFIJh/4wD7HWUHYD+YPq4S0ylviVlZW9ufZs7cgC6hwiPb
E3YzM6s9rK+98lvjQJ/S5jS6JjCLArr0w/ZxOEuyQn0tQ0yTbVPXCWSb3q5HIWrvKdOMJymjNVqy
xWuTsjXjT9n/IL62esxU5cm+7DsTM0eYCjbE8GfREvVq0yg7G2pB5i4Zgl2kOv41dIxi5WpJ9h7Z
ys/Mcaxf6XB/zIPp1V3BauVDWHj3tlWn3D1UH1b+NOHSNKSvE7ZWLxF+EC9dgxNU4uRPsiluzGkB
awNk9dxZiazaFITT17KXe2Ny6sweiOjcW6Kn/NIeP+ciHzdHtZL2JPsdL8vWwuFPpnzknuhexi5b
VQg4v+OlpQG/iIyFrBql5WzsEMfugf3qOzsxrJySAfrEPNjI/A2Jj+5Z87P6CWrVo3mws/CYFzM6
eh6VFlxz0EeG7agK69grbbowLaU/z/oUK7UJ+6Vpz96fc5ssgCIM53QuprjF4rZGA1N29Ej3jmBX
6ZF1XUWi9bNbtsle5OBAT+X2UW3wlBb95F8aO3DObeEMy9GY3G+E4A7B4E9v5YSBQ+E31RZOZvQl
MCe8JVL3mwKheZXrE147nRbfctI30Hp151uO6bWG+URAZmMR+jlWnlEf3T4Lp/XPDQudI2TGyl0k
rpfssZ4PF3JIGjl/BgcRqsummp8TG2rTwiZUt6istuH6l3V2F5sq4+uJrHy8NQiaHaYeKI9kB3Rj
+qOeUFaSzIGWGpCeEDUnWAWjF/1QbRFdJDtg7mvnkf8f58lZTGvYu1odXdUJqoDSkIj3rcR7Cq3e
e3Ib4COufZcto0rQB5mcdiX7ZJvttpvBa6errKVWkuyaHuWyEBO4fGn7zQ2Z3uEcz5MVvu5uJjDf
kW7ZTyEeK0hoZmxMjNZ+0ovJvacOMBf6ZEtjW8rah8++SosG1cY4idcGBJCzBirbret4GcdJ/aYV
+Z8j2QbNSjyPQ7kEQxF99frfhl3UX5zSzvcOBLe1bPaD6Og5wiTZy90K6xikDLI++hpP6g8o+909
TERxwe/UWcjxTY7vMyuJ/uIZanb3dfOXbLe80mcdUNnI1nCdeW51ku3cW/EmHjKxj60s+BKbJOfn
t6P0Cma5SLBtZZV3Z/19d33vDutifhcozBwr4fx5dx1LqWWv+5sGKZW46otflaNdicgWX6a4sFZY
Rapnv/WqY1Ug9tj3UfI6dUAUiNMUv2CDL5N2MK/C0LOVMA0fqcsAE5D56LPIhDJu7S45ebb4z3Y5
1lTNt8B0w9euMyHe2PoXf6jQIcuT8FxpAnq86hdrPfOd90FPr37kaj9jo3gCFZe9GwEfq68L5Rgb
U39GnQLmqBk2H2Dl9wHr/J+aX37Fmst8VWsl37glwXcjatVLH0zRLJrpf02UYC2HonyEo5NXNi8F
7O9NZ4rgoEJlv6IeNSx1beQiHs0O8fHRB9U2mc7eiL0dG4xEigW9Tzl+5P00pl+tMvpeZo3/nUjC
pUCg41elT2uV23648LozoidFvBA28jcwRhZQPzZmkdW/vFC9YaYmvhtd9GvqQmun2F6/UXEeefYB
7xXlM3IRxXNXV2xAR1/byLZuMusrxLFdXvTFYwRyhcHSS03CGDjMjUX0FOaxdy0jCxTzfAQTv1kJ
3IjXrYucCGbmUO0AmhxrnaQ0j1f2jVaVPD16Wx9eUuy20TpxEC8i3S2Y559THm18q49T5PyhVmjr
eIjaTep2yiJWcBr13V4/piNAuSQo6m9d/Ab+2Pme1sJfIjaunfnB7LOJ0PKynjvE+CODh/wttvt4
HdTsA+wRiEqp9sirJbHzfTJLGBki/FL2SbeJ3FjdK6WlPrlxiGXUPGLo7BcDDuZrlJvBDn1QF/Ce
Xb+KTHuWA5AkyhaI+gE5a5p6qyuRzldAvggoJvC65osDJnunpFm5qTGCcUQSvqH4r+9T0+vX7qBa
X+1RrCInH9/9ejB3rj7b1M7ttfq9HaL0Q2DnthXAj7aaF9lf0yyzvhouEYUhVZ1tJfr0Y0y/y74E
jvOGbTW+1EY0vY9Gs5LtmsVGNW4ynZjXEL4RUN7JlyC+46wiJdoadqosayvE6oy9xFEelXP1s012
mGH9fwzpTc+ETyHM1b/OHUDaH9Cxx9ESiT9Z1DE45Soqjf9oy7O+uPIm4i2ZAryI/g5O5w78CVx0
tq2f/2rXWyi3YdCe/9XuB0V+FiD+u8TGlhrW8rLv+/fcauo7DtL13UXD5/i3CdZ7c8ec5tFElq0m
iAQrVmFbG5qjtipx1LsHhWWsW3NA8KTzvE1pmOXZY6e3gxU7HNWW35O0uL8PbK88ZkXY7RpUPs+W
j6JOm5RkMBRc/BK0kG9h3KAJ4NfBc6Z1KMTGLEZjXb0AAyiutW2oG1vDnT3Prdm0/fFdqOMOjQR2
pradX2WbPPJTzzrADLrImuHFAVJGWVidGxJSUdrn10dbXGdYCGZqugrHUX2GDB4c2qkGwOqbWEIn
ergEAN3fZa+VttXKibAHlVUDE+xTORbfizpTnxuzFhfEFk9p4KPaq+PjboVWspNV09T6RV7G/qM3
6ie8vhP/iexp8NLqAr9qTnIn1i+1yTpeha0I8AutmdGayBP2fnwKa7N9i8x6mYwGcswOkcLJ7MRa
VkWb/IQbP97crEvuOXtPq00BiXqmsS7tqkX3kpMy3KoKMiY7tcDf1bGt5ql2iQKbaXQWs9pt0lrR
uePhL/tkEfRtvRZ6WK9tW5tSgNDiZlq2ug1AkOwxrM6ustDMKlmplY2hnVHkj7aonTLYSkGIC6gN
nHEeLNvkEQzOeqcKEpyfbb4S+ivUXrQFyMNyWnfpQG5k1uDJPJEdYkhN25T6jfOQs+uE4AblvXq6
4f+O0gMPDPdXXPm/dTGob1mtTMCSmvDaFo27QxE+QmvRNi+9Bn+3NMrqTYvLiPxG1f0Cy2sZhvfb
qOOX+CXH1Jwn1Gg/ijZzUKjrsnuVFFia/nd7N3f+q43YBo4rYpFa4e/KChr94oFnhpKhTmsTYMG5
mAwNbGT8C4HzEVWXcTzKo8/CsbRsqyUCFjUubt5chKxDYD3Oh7FRv3Q6GWLp0yabZKEr8PRl22Pw
33Gy93PwUGvVOlVNf6fARttitjqCNrKjd11TFLQDVWsfN0H0HibZt8j2misP7ujdnLPgafMW+M5A
aDh7lqdMVaMfSBn2SzkoZQcL8gu2B1FYnilYuT9NPcwia3CMVzs2tVWWjM011fR0p6lVBn7BsE9V
nKabsB60JweS2LKHTvLRT84TQfYZyM/yi6TVwofJHvksQ0LTqJfQHdsns+EJklWaetLQqj3krhLs
pkqdrmWYj6sRI9O3vmeXXH7hnpOdTKskBRA3PZ7xMFZWwFvTE/b1GVaeUCEXsi4LIHkxCAcx4dGY
/NMj55DD5ZjHObKuKyi29t3H2JjZPZylr7WhL05DXl1lUzw3gUCwznHfbmWTLHpTF1diBQt5zme7
PNJnTexHGyMeQ//OjzTY9jGhmhGny5Lm6oZ5cZLj1SlSNr6FTX0pDG9rEdg6TlVcHdqi9wjBi/Ds
NoaxAd+W3NDFd1dsXMbnYrRaEsZGNT9zS8yZjGDlCnhnZmJqRxRbEDHIZrUQrW6TjWyMtdytHodu
gEKzTzRtPKqjDgRNYz9dBKJ57voUJLjpE6zO1Gyrih5hxKE092NWV/t8jkzGKDJuJq9Ob6UiQ9l6
8GKqRba01ab6go9wiE4oocUOYVLYnDlL5XHrz5uoBcDCdddXSI35hbN13HFhzYCPrlKiAxtw/N7m
qhMKfwFfQjnFada9/R0mHNCF7gBjpgiNP8P8xvYxLWOYx2yyXc5mz8PAtfznMFYhNjiBKT0lbVtv
ldQluZ+M+nNk2/U95A5ut6FVLX0dUkCHIsGh9lL92bFzfVcEFkz+ebCLuc1zDrVnHmqWWbHUwLrt
5FBNbdODUIBry6rptBheepW+6x1SQsgGqc9ZiLKm5VnJWxmw6xGTbn9pYxbD/Pzat2RCSiJstZ9K
3rHmShHaJlaxcAlzxYug3rLNwHQVPM26SbLqriiNuWwEVPM67tBoEhmhQ5IA3yCRn4tQELeI3V1Q
F+5v8nOv/hBXH2VmlUtHqcwnA9DcpkVH9WzHibEXY2bssGDoLnJGpH5yRLl8VLO7IfxWF6xOeXbN
sePHjFUGemee0ey8cjnOIoUmsKi93OP8b7ugf7WREasOYUZoe7J2ISTFuDCHHIedMVtn6A+h0q0Y
ZXaP2rJ4rUT1WvSGfhn9Ln/lXRaAGy0iMnPnpBRI3blGfZC9jmhi9Dutbid7yXpUqDv5Nv6cnEsY
1to0xLqHRlzA0FTg3430w43UkzW7rtgO25PA977kpj3LjUbi4sUNwMxO89metxDCkqpbNIbT/po2
fqCUv+o0HQCIIImllv0H1A7v5Cv1n6IVzbhOi9RY/KvjX1W7bthtQY6U7VNUoB3iYSGYTaZ3ClvC
0Iivs2mNLXb4VTT8ZEWGIPPQ/0b58A1D8fCLl6ETDK+ov8bpYO0aeDlwXdzympEQXiGzbW9tc/SW
PN742udCQDA42pqLjtxgYC8uGwtcUTGWHhMy05bP82uKFpEZmKe+afwXP+jnC0VvMWakmnVeva6F
heXFPBiXAHs7GSZyG3M1FB46zpghP6ZySk9cQkW8ylMndsVPCB4tnXmo3Yp+ydIn2qTsJ+BFBlOy
KlM2noWhDMa7yLj9NCv2DUO4AJI84PwQITpgrcpk7H+ppfack2X85nd2s9Ad23vDwWxc4rmbPatC
jdYITx+9zEEnMBzRbI2nYj+AxEH5RFOKZVt3B5YaLnh2ejXHTLeK5aarIvHz52wuRjILZBruskX1
g5PnTHuVrnMY2t5Z1wprwrcb+rRq+9kKiFCvrmR/PRIRLjr0ihvhn2Pi8svKHNxFHqoviQP7ym74
3UfSTxvbz+ulVBaSwkHxTIBti3K2jgfWqk4N/iqp/uaYfDw30a+yphJCB3n9gqdqc9PQHD7URV6v
gtyxPsau+OlkVnYvvUa5IA9N0tvquY7weZijkXeyyc33LBQ/Lb6zDx4uAu9LYAGxIaIlis033Ob7
SwGJaR25Lkhiz8EyU+ubfR1At/bRmxxxC8JgSJ1OXC1ftYkbJD4gON61XbCxPRCW6L1FPz1+GKNW
tF2ixcqOAOD3sUbYPDMRIK/QQ//DZUEhMtdL590cTX+L1Um+tatS3EO7PKf+qGNDZrD1r7Mfaouy
C0Hn8ObE1b1Xwng/DJF9RMQbRci5sNJrUH4rqrANFkEPX7SIut+9vlENdTtElfclLPx+3RpqfXTZ
QFwD3uIyFiyyDBQcNrhum9d6EsGyJxYJW6iKUYr2wmTRisSB9qleDU1M37TZYhXxFDRFnbLkHzVu
CtV9D9Ha/e66EcoqPYQzHijx1q5RRvFVq3/3bOBatRl2PwJr3NZBReJOGC9dbnqw9JR7YOe71kRs
YXQQHRkTfdm2mEz3WehuEzTJj8XQDDvbVQ7+VORrbfSOU9p0C5WgB4EYMWy6yLA3hS++hE7e4vDu
RosmH6Pv6DLdXKtyfpVcPEg54wGLDPrGU9r2gPTrwYPffGHAbGYOQ+GSj+DSE2AgQxDGd1kgUKYd
lQRV+rkpURRkxTLXWpPb0c69M2pntS+/DG55q+ycaHxRv0AfT68IO6uvhaIh4KU5Fz0um/No1bc+
BspTZnF8jLxfsSryk4rohBcP4z5wUFcB3l+YJ+XiC5iKoZ199KAytmDTkWaaq8poX+fI1pOtd/1F
2C3EdQVQm6nE0apWRXjUPXHWWuGiWT8jDmdgYuhxxBLhZ1KGYKRG5AtkuywgY4Gnl0Nk3Qubryz6
c1S0x9cBN6VrlcavrVY0FwKtXElTT4avb7o31c3jBSSLbFtH3U+XTMgdm2DjPAwO1EYzjJasNooT
R3fZiWh8f+8GB7jylHwnrM+IXrPGvRcl5eJRj3RnWIyNngKqy7t1ObjVW2XEYo0NZrmVVduwefx4
GvqywQT/zSvHZd9CAyXKZuTHx6HDrvXomzD9ljOo4pgE5hOpYGUZ9tguht4hb8ZbNcbW1c1Atfbt
2vSMn+zrqoUat9970+puU5uRdiqQ+ayjj6nmOowVfTmKuPndm8+966Dyk4TeqSLNtECFqlsNCeQZ
EWNFHinC32GNR8CJy/mWoeR5y+cj0tC3TE8rSJw0yc6ugCjV99wrZVXVzeyiaPX3BFRPgdPZS52o
Hc8gZKFk1YmC6Ty6BMt4zr2A+eyfMlEsoUHYL2WhZosImACJ8+E/3eSmuZomBk/d0P72v5nJyRGy
w+PxsDdGXv2vZ52DUvYYpb8rv3QPQ4X2oyvwt4F1k+0iE4YV/EyYyTXaZGy5x41RGtV1cmsHsqUq
iOEEN6+til3BUv2Yu+TlQi7/Hc8QknMFUgoIHk5XRJmLtR9F6pOYEgeXoV59KdN7XbMAne16710X
x7vOxBE+Drz2OkZz8sVL6w/dz89qxZWepANu68CZiHIZS9vBct0QlrkT/qTuwErjZF7o6VqznGqv
2cwGuHt+ZPQVmWnWpbCW17pa27/cMnvWRmyCmkJVsa1R1r0Vl7/Z5V1C7oUfQcc77MOkQKIpErt6
bC8ul9I20d1+O1jueFMdN1ihAa2/qyQodTuLf+f2mUwW0HEu5ps9tM6HE6JzWnVa80SCSWyqtC3A
utRgowljseZqbkVjimXeOMn3qhiWYVGnv9SwxgQhj9JXG2jgpkP65DhNBiotFlje0Os1cvrjWW9N
98X1PI1b9oYoV/UtCi3ona5aHXyzd8AT9r+0IOFG6TpA8a3GBggv4iNSxPGayM14yTy7XHSW9T3W
yuAFKuK40xBO3SJ66r2yR0cqMg9+IGMBgDDPxqcxM3toP7W6qfNOvKOLepAjIrudYK0Rn9P7ptiK
odmpTpDu0YSw9xr5hxO/ZULqr7WvSE94qwgh/7UYCLqPejSecsK+iyHy/BfLNAkH1cNhxp70BgrB
1QBacGjTcwRQD0ZN3a5rC5vqgO9yZeP4uefhoryJeAoXbueS/p57G+HiOGOZL6o6a5H6BYuilgdp
DaTCMLt+LwTR68nV8g8vdX71IE1vlRebt8IIf2LWnn+Q3FqU4KiX8PhQWPBUe4+J1LgduiR/CvQ5
cl2I5oeNeFYWCe0Xu5xflRo5rxXST2tNSz7csS5X5D29WzYXYJZRUiV3tPNtRVfQ92i01VSDWQr9
2rvJgZ5nA82PSWJ/tpXKYBP95cYyzyKHpcSVbu5j7sdkqY25jrgOXU+wWQnCtVuU+VkJGgwIphTh
p85IT6AuvjoAJs+RYa2LsHlGgjpa6pN+mhrvaGbEcR3P1c4lpu7LaQy1ldW2w85LG32PD8l4Leci
2uUjIRdQBtGuDLxoZdpCf7dH9PTrYfgNGW4Ke3bsyFq91sTbF03rFesegSRul2kwHcggLENTsTCK
Ko2dOgJiSytbI1YTODs/UfIlf3muVy39Eno6MjAuJjCGWo6nCbLqMjNIR8e2Max6KyFCr44OlDoh
ukXSimfEgrKdbPssYIX9M6Rx9X7dO72xYDVyNkkVvLtNTxjGMaO3WY1y1WWWcUu80NuEkLP9zNqS
kZpOEIzyXWDheNPrFYo/UXvuayN7RlGBdbWrorWkm8NetmkZ0BfUZYGDKu6NrYDzS9MJQ02zHZn7
FBisknGb+KYqyngIzWI6gMfm2/HJYESQ+k8C7BELweSL0pB26CHhrjsEmHdZNbh3FUNT1dE7Nj04
zcN7JVYasccJI7FMgyw6gRnO99FEwMIF5rGqnElfGaHnI+7SPwVEwz3LJoU/xYp9bkEo+vDV7koR
FHfW0jPbGduIyWbVFIDefbUxAsDcMGSRhxDXKy5fBNET84X/jw1GZ4nCe35zxeykLF4dyMg3Ip/Z
o6jIS68qFMLW4zxKdsRV41/a8oesYO2qrkmYJivHqacbClPewtDagSyLMd0ebaplb/XUNcG/MkR2
sFswrxYQybml7ONkqVoYuLeKqE+D51QnIdI/RylSCyh0I8OI6DUgZTnmccidiP9VqnablCfhubbw
M1ZUq9xmmufDqqTgb+DtResQv8+ns1XbPACy+N5WSsLlz22RFayDBy4K3RibQCGpLecu21q3INDY
IFsauzrbpMYnSUdUF9TfdlLzfFVU40UgB3RTUTZYGn4Y3EPe9ZbQXEq2sEc1P5huLmCiExdd02sr
dAVNHtO+efRKPdu2sfnRhV1yDrufBMHrSyrGcuO5PmoxEQ5EjY/opjxCUxmZHHn4WbTOZaiGkdAp
9iODrdoYTTjoVSvph4/GyVcLe4uFZSrtG/d7bdnGfvBcuTVObXHtX22VP0WUINoTJUdb4EasC4tH
y1yVRY+oByxIrxiKhezSB+LWeb9S+lS/Gc1TJMWZVDvFnocv+KHdpBKO28MKI30xQSph16vPoT4M
3KTAkiyqUGNZENpiowWq8RBwqluB/eqgoy80SzjJcT2+VuhF26ekQEegjIN0JRzNPLQRfH0PMNeL
FtrNE9vphTpkxQvKj2tgksp9Xqj7otHejdSrTnUW+Y+qVWbZMh77eIOACx4reTcoa+xalW0KTPep
MYsfUCfAiOV9f+BaixY9maq7VSTg5bx02lqeD+CqVt5CvK2e+jFbmqJuXoJxrF+KzL2ViAlfykCp
Xzyjt5bdOArusFRdV/O3pCjild/6F6so+3NXjv4lx14efc74Pcjieh+pYQlxI0je7YTYJHHIaCd7
E3jUYORJlcleX8G4Kk+UZ9U11SeeHzvZPDhdfkrDAmQTG00AklOIeAMZTMto0hV8CPvVShMEvHW0
w2FU2a9ZQ+wboJm6cueqNaratix4vCuJY71msJSAhGrpWp6re12wReFbrB/nCpDDPO0NFH4ZzAqv
2RSTH6CTxlRJN0SItsP/klUdk8o1yvzqRg7OezDpJrKjj141SHJCN2G5fZw7DP4KwR91KwcbkClW
dej6j97UbsTKgWa/k4PVqAf01M1pWPm6U6gszbZNtuBGd5bjddcuGJ1NFk3lyU2OBRG6F9y+Ok3t
X2YmzUtWD2/k57xzgbLADoUH1PWNob+KNt1DafeOjqGgxiLbWu1bNcHMejR1Rp9cTJAKvlrqEdKl
uXkkO3Jwe7e/yvF5HaUr9s8Rhu24mzh5zxIvIk+sxikGdeQu/oe182pyW9ei9C9iFXN4VY6dnc4L
y/b1Yc6Zv34+QHazT499Q834AYUdAMpqiSKAtdfKtPF7Xlr917IMdYTRDeueuvT4EMEb1XIc9tBZ
yYdORSrM9nL9xJ56v469MfhUs3W8M+A52Mmo1iD70VYp6iIiWphA+pqifwgi1/jYfW2qLDjoYQFp
+cC2XZzZ9aZRqnoPmpnfLTeYp5OHTIW1jS3nVzcVXVPLKn39JuFN18y0cpeIaq/AekLcNvho89+j
aHnaKNAAfTT4tD36KUJEwlKswbyPg+lJWvGcF3cV6DxpgbGyLgYKPatI8KnPNSRP7jjCdy5mRaDT
2Al2rU1sK8b95Ks/G1M5Ogolh4ubB/7ylPqAKUXS4k9NOBfDKbLX7wJFEKurys+m/ZIsU9iPYK1j
wzX/ejm/Z8Fo1Zr2AWGCHfXd0xd3tv3N3HrDZdJy9arqbHd1OsDBmDVyOEE2EQlFIdlUQlZI9lLD
EjwYCMPODmJC0qe99tJCHDL3yNO+C8hkGYW1F9EPMbMchuZvAI8CRBbbGRD1bdaGvWVgTxxKdSuQ
zJtkmvNT0UQ/G2oD8xM73/lJ9pbAkrcE3uX9FynL9MDNILyX8y/jpLnkLFf6L1LeTbWM/eOr/OPV
llewpLybvgmUXy//j1dapllS3k2zpPxv78cfp/n3V5LD5Puh9RP6jmH0JF3Ly1jMP17ijylL4N1b
/r9Ptfw33k31u1f6LuV3V3vn+//4Sv841b9/pW4Q1jwdGgWivROPdpH4Gsrm39hvQkkTMirnjPA2
6mZ3ZlK8tW8D3gz77RWkU051m+U/5S9XXV61OqBCs10ib2f6T/P9p+uzmGHpPZgxT+fLFW+zvn8f
3nr/X697u+Lb/4m8ejvND1Y19Lvlf7u8qne+xXz/Qv84RAbevPRlChlJxZ/8nU8G/gvff5Hyv0/l
ejXUubXxdVKs6NwpvWBIBGx2Tl8bGUmmqTrpxoN0S4/sNXLAkmv7dXyW4ZoDpKOXIstmDMFTYXTm
OmgsaqtaS3ksohQCtXZ8YRUMka2w0pJKwh58i4jLMXNk2idO3/+Wcen34YnazTWMWNInm2aELcM2
AYG1kO1foIu+h9Qjva9cJT0Orofg80Cdr2sntwaGyvRa5jCQiiwjSVCSk9HIUYCzBerl5pNhPTF/
9ACo2DnroJaRU5XhSJ1zqavbW6IPq+SmsSIXnmSL+pJiRmKHlT04TMRUd2GClqsL341F/fxQ3Zts
GnBuH1PdI8wpcqr7Skure03rjH1gVkDX5ejeaKaDX4FseDPaGT2AyXn3BXJBZpQDG7tElshqH5e5
5NThYDRsagbn23xRVnWXOE+h5f11SZmWj8N41XmwuKWZM0s0Rz94aj1SxIxeUCAU6m9i9dAjU6L+
Rri+U6m/mqdhb/F3OwPKDS5hI7TsfYtB0imHL+EKnIineOYpGzpQFW5ZUXSaw/RROMeycsKb4WmR
BxpG+EvguBBcsXl1GyGdyzDFmZM1hx7t9s2YW2Yz1dshzfLz+4GzNoXHLlYe380lTauwr+x0W0et
sdCqTxFam9UhuIu6LLiTPcBeAbqtdbD3gcxyrk10Cci8wZuT60xlqUhdRt4mMvon101S9k0j8ySb
ma2zE8rI5kn2EEybjpmSrWQwe02Tpm+aQU7BCSMKiqMRm1VWvacCL0NtLIR4rKv0u15RtDvp7RGT
24KpNdYycIuKdNkbZpUtbz24yNwlgxMne6eUUHqA1/iZu0QTLXxGZEhnw/YfQWMuzIOpu18Xvw2e
UIdPKy845fHVvYwsF/PQMARVN0BhIl716+u6mTmlepQaulv5Iiwn0HlH6gyGLdc/ycYqChTrb+3i
HRIbb0FNCLuFIjcD2YLw9YTy3ZwOypsJzKpkwyAdUuU24W3QmwnrEa5XBYaGjQ4z+tkUTRyX3Vma
src073zU6UEby0JsvQT+pwmWYbdr6KO3K6C2y1n41OMlY4mIArKePYRqmD/EVs7qKkZQQgbYb0vQ
oEakVohTwkvrnigFQJxS2mBPfzodK3xBaEHdST/oMe+0jFhyaylsKaeRY5ecd2YZjFRjeO1xVpMv
SpdzklFaMLmZcfIcAVA7ug6bBiqfsE9VbxxkBgVcHmtuL3xwBIw9L6iuK+20BlLlQOEv4CS9gJN0
E6Ceci5tjh5FVzpbEZG9JUcOacadMyLftKRK9+/MSEJUlplSdb7z+3Z6nD3rwWyz4aViwX0qTb3e
TnWafw1MiyMlAFZsnU2QvIkjKDXxP1cWwNWkgn4tblt/pbTTUYKNJQpZNm3j+mvL8rLt4pOw5Zyq
um0GfmstAzd4su/58d5w+ei/AT0HbZ8cYV78dkvsqOJuIhhzEbjyT17leSdWrma+kl3ZwMVuASFo
0LS/eWvKtMdKt3bGkgnZqY8Mp8jh3AiZWNHI4W7VRgAs2RYo7WaEMTSHUF2dgxbZnKi5q0t4n2VP
NuWUUW2bm6A6/OZnIHntpQEgB5iczb1MVg0DOegkhBO1dZr7MU8/xr7nQD6cAjlVUtSwXn0xR1n3
MhCK3p/82Zh/TF/nSPoXti3LS+uVyRXu/+Ta1c6m8dj6hNTrp0sG52qYwZM0WnmEhPaizu40rGRO
M4Cg5twTZfjcS6gPFHNlfdtEe9lNO+uHG+nF/o1PXir+u4QX/CL7Clum42hkEN2Z3ikTzWhrMFIu
tuyhE4wuid0c3vuV3jv9zjdaoX9SEH1C013k3GaVXmnLMbLpJ0pP1jJSVZN64FS5t2ztwTTD8mPL
fnOoAmS309D8wK5Ha3flxyDIVRTUB3D9avFRQ0L+3hrsZzkiLt30Wpc8NJYmu7V2x43GpOT6HOah
f5a9bCj/mgLX3klrmCr/HDRAkvlx/5USv/YW3wDMFIERH/UJEV0Ct8FyHjnju8u1VOts8jYTnPj/
GLck/xwbqahQONFODaNiX81m8KioNSz0lZd+ZvfuizWa2t+Ia3uWydGvG8TPqZO0X7w+4Ugn7sOn
MHa5Z1qxcrZbOz2/m6eD9OscDjV8N3yIL5raOMdBKdl/gnZg1SKec4mQl5iuHayAuz4GegkWwa4/
xYnibVPYulYOG+UcmGbJFt6x7tKJhsO6t83ikymaqm2T2lWOi18OWEyZJn15adiHOfHQavvHlFY5
v73CMt6IOY5os+zBtywKoVLEHRxYyffSTNUyu/Oy9A6AbVKuuxw1iyBEbSs0Wni+RhS4NCMaV5Bq
DRyc/6Mp0OtF79WC23slQ/GgwWMtu2WQoQJbsa32xulXhb01hhiUm9d0u0hLNFFyED7LpjMhkEDr
/lFaQQUBzpIxiLSBjMiZf2Xw1AT+UUPeW6vyZsOxY3CtJUlS1aY8tvvFuJVOqDPD6yQJkVKRJJ1/
zlnGLDmNoF2SgTg2goMKVg8GodL4AFdI4mvlh75Bie6X8StSKZWyy6mOohhG3PeMoNjGUDms5W1w
uSsWE8y4oQgsvtt9VATMyWcjXdxWZbNMtQSWYctUS3KBYBP7tVnOfb2dn6n1H1cuJ+6nOUEvRs+c
gLNWSopSx++qdQNXSdjpT6MIQozhrjsNZLbMHRXbOkeN0LstjL7iWCU6u7Ue3ctoVPIXyTNozKXp
cDJ/ZwajEBJSn+tp21Mf04CkA7Ig5M7dwtj4nR0ec4QuLpkDCxdrojLZyC7E4lOzcguQnZSh1rt2
ysdmVRnqz9RbfBkqe0MkOBgm1irSZJedaqYREF6iFE8u1cZ3fmtoLxOHnmsjccwjqCntJawdF7b7
wEdxuoQqTDWHtS1OXy0kX4+WUX2vZtVluSp8YBoDQGBdfZzFOaxszEAzj1HbfpdWJ85sZW5E6c5v
c8Wcy3DZk/NqhVIfYelKz2MyVNSv8zyl8T7cmzWAGenrNao1W8/39nNVKHcldbrbqe1RmxuDcj02
mXaaZZM2AJwKISe4ko43IREv4Po4BVn/sydT3mQbSfQ5L9T6AHqnPukqxJKvaoNSclCaRVScORYJ
z9LVSlXCJuPozFZzQcH/S59QJtc2lXPKqAM9RrLwzYhRK8+W7QTn2wQysswy59Bdb15fxtQ3HJTP
Qbq2ovIHR6nlMydQ1bOipH9x1t9fTGFpqjUegEwiZSUyykqvnouo20B9Pj/IfK2aESIeKZGSQcWy
m0e9ZeteDJeDfD/VAByh9X27gJtm1yy3qO03ynI9sFWyshOvOMtkUATzUZ+oFJLXRyFCPU4ux5IQ
Vzu98alrauPqKMBjpekEkCrPLVU50qw8p1mpZuJc80BRP/0c0/eacVUyeMb9yjM+LWN4iI0fdB21
vxBOy8hJv2VgcO4L0XCEqd2HemZtR6FeuvhkIDMLdBISVH6kKRuZEprR8wg68bS4ZI+a0dFmc2aZ
h7ND9+TnUP6+Xu6WqVNr7o8eWFfxEmQzOiYM6nm4H3ylPVusPUvYBvT2rI/1wR6C6eBqbQs9La5U
tw2qVqQtu9J7GyOH2w2HiEBxq2YbzuCfu7b4zYBCpeYziZSD1rGEkE3aBz6oK2E3qqLfnJS7/Awv
ie98sxjR2Z33c7AMm0aq7zVw+e+ntlLPzdD2/Me0JaUvB2OCvxFekHSToDjzWeu8gV9aE5FOOyg+
a+4HSJGdjxCd1dcmRjLQGdP8c+5P5dYNKC9niQ3Rc62unELVNp5A5iMFnZ8tgdyUPembAaIDKxYR
2RSvPWlCk0bYs1JoeQbxw1sMR5Vn5gu81N2DFmb9g65Z/mYYULxZfLZaBdem9PfSNVB0CcusoHQ1
Jnc8SqdsYogh9jaADsFz3T0sjf0ct37xADrTYaloUcRZNLUH4J4LVrGtXjMLNBslppsYes1DyWn1
x67hHWpiC8lhocRM/S/V1X7Xnk1hDi0IViqE/YuM2m74dZi86U4OBQF7n9V69SBjrlnuO9NOn2Qs
UtoVCJz0RfM078OA/DAML56tvEQw5T0A2GzOhQ8iVVgZ1Aa3XueliBBofXOUgdEK6gevdrsDTFo8
j4jkJdCFylHVzA7BC9JkLji2YNcFAFOWXDk7InJVEoa30bdYWAPHUAxtqwSBv/OGEB6CNCjuZaNa
SEPNLQK60kTQ+GegKRuoaVQ12C3JuYgiOTFswqSEeu51lmTUivsg1L3t0JUIBL0G5AhrYNcuVhzI
mExlZ0OvfeQ69jHXUI0R5JSqENhDlgutYElrudhLGOFCCC+lPbVtdWhMipfDZN4XnP/D8hT0D76h
83kTPSO5xmgA3nOm/NMT+8Ugdn34A8kEEejLtqaCATApu8VbX0mp0489eAIhoD0OXus8TKKhKhcV
4JrdsVSLnIcws5wHS/OdfTsmzmrxmZqiXahwOkuXHCpzobFZtbkeglFkNhnUgiC6XWbxLZfxeiqO
e7hpzl7o9EcKsylOT8v5k80j9yYzO/YjhenCRkXZvvk49krznJjOPlD1GaxJH5xTEKbrSJqmk2zT
LmgOMhpV49fYF0f1oHM+VHx6ZRbcKhDfsyBEtIKpq0bLd9ByRHtpznEFilILvas0tRrEp5J/yo2w
u+OXKr0NQp8F5mGYGrYyqzQsZVXX4PmlmTsQduoIbpsVH1u7LFBagA7o2JROvuemazxz2MCdHCKB
f0U29NsQ4n+DI3BcO0h937/LNeEJQIuF3DxF5Z3Hxw3Fu96mVWfj3ItG9mQTIUV1dqrQr+BAJ6IA
t1r1RtJCuImZ1M2T4bXxpyFpvfilzLv2U6l2P7Qu2rlOVT2Wg6q/UJYOPLJueFKMQuNlBO2xCazB
38toZLLeR7XEAIBB8oTy9znxgUklIrlmD/GBEvCTDMrxcfU9dVkNSU9Yxl+CWoHhWmQrJcT+Mzzz
qmWpm5Sv2pNsKL5SrfBpsPryiWLOmb0kFbLL2U/StZuyXM1NE2LU1/y2L/ZGaFl3uqP/8DMEycZB
S++Hgjslj5Ow44NGvO9EIwNjntvHYMw+tHb1yyUG5LlbXms7Xt/yOzs4xeF87SRFqSCfl72laX/j
mzLrP+Utw+KYz3+htOPGTIMErLQP485kUjEsak71JtRhDKKRvb7knGQl7XdhsKDRIYz8i/TfZpBD
3uUtvjc5JVwdO74PPzS10nnI4MJvrrQMkb33ryY32Rsaeaxb/TFRzrjMLfOMULG2FXcVmLrRCFgP
LqzSfGqTcmcJbmlpQ20SAR4G0Lj4htFAw+iNLQZ20inHLE3tOvGpLAflEeCg9dw3+XelsIaLtNhy
1XeszaxNz+fmGeGQQ5QU4yXvXA2VHCo1JjvW0TfN9Xvpk02fW5BcunqxlWapzGB3q34+smfL57+r
w4+goSMq1LQOrcAi35ne1F2TpPGoU4mCkyKYX5mUjWsAQuFcB2DQg/Be9iydX5tC62BH/mcAlTF2
j33rk/TbcxZDQyFStPTvZuAgSc6RFW4IOcSoc5tTbBRkqQ29TSxz64kDA/97ijDJOWvT4uyM8WNk
Wtk+fnVJf2XXYbl63x2paMfLG30bLeNvkl5nk74/T1n63q/Z2zLYA3Jyt9rg5dcmjXqIFqg0KKkx
WUV2H/7IgXlSRPQ3f5nPBtxYn2ataDe+5qb3RQGTIOR++mGyK+3e5hltY/dduaZ03+PwoZ0voQk8
e1eHlBI5jTNu3jhlVzZGAEC9bw0fuBaYbbDd+nxZwhMU992q83mb0E3+ugQi6GHRWEPzUs2KJ35t
uR1DRyotKiXMc1PMX6Qlm6E0xYdmqLd6MxVP0qdGEMHUs8uXG5ePaDZHtdFWxkzhgv5E38+K0a0X
X5a17mrqAasvE43JN19Du/w2K+VgJ8rk4pWcQ/pyD25ZPx3jnfTxcBStKz1qD/CM3BflhMQHMktP
vWePV3gzr7GwKJOvniZY+HeQps0bacqGPfwfAOVjdidJSxvLu/c58ZaDpKul2noPs0G/riGGpk54
nECS+UgzjqV+n4KON8s5umuFJf16aJtnnh1O0nLV2QSlqE/V3kFyayWdt6ZR9XtfRyrM6GCak75w
UI07c4pXTVbHW9tTqruotDidhZr3kDqaccf/2wXw7GgfepsDFLU3w39NpbbOIEOhmLs3T7kZFV/D
isJVF1YqyI4UZZvMlXMxYSg5eY1q7h02RR566iE3ULCon6wi+sYJV/23E+9R1Ah23GfqvUP13EPn
6fa6qAJ8dtd5q4Jn80vXeicZtZUExvt04iOO1qh9UMFCHlMkbjaGXtsXyuZ/QKkQUkChIektXEuz
+Gw42g+F2lFvTob0K+NU9nBZ/xpG7eb/y3S/u6r0iVfIukvfBiDla3F82YqmEyevsqHYaBMD+L0s
LpkR6JO263SVP6jIlT45XpoUgj6Bd7eO0lrmpUomhwtkX1AudeqAlQuZ5eyl6lOKRZ2/oLL37htO
2KYmrw6FrkZ3+dBS/WsZ9iO7QShPeT7kSuiQrpDFsP4are55SPgEK2OztgbOOFnln2/8qm+oVmV3
8jJ9W1cmpTKCWVU3LBrZE41MmQU7ayd2raM5+3vWy+meOxo012PYf6NY5VRRVvkpgNxoT315f6gi
P0bGRv1m8Rk75K4D/U7hFB9HCpD2njtPW2k2Y9tvEWrK99L05yHeqJYRH6Xp6YL8CqGL88St8mMA
kxXlRlBvVaqqXNF/BtecQ79Wqa7+YdTyn2Yt9lul6SWeDxVZ/zMqzeyhNLdToP7o59mD+dVWUR1K
TbC+bZ6Ajh5YwdgaiiX8ZzaZ0qtXackmCzNBZKH/iAcjz7ajc9RtNvrZNjAoh1GNW088rFMYUw0c
AlFoJgMmUg63KF81kxIlkZ3Wlr4t9QHu2dewV1lGuZEz3qalsnY15b6ybZGKWfdpX5ysJEMnELnY
zQz+/JtqQcKge38p82BtZy2MTl3t5s9GYnxDxDPbl0EATqcLiqtsXH9sL4N7L42pqapuswQNJdDW
Vo3E0thVwwFCw49+XlFM6NX6ytMd5a4VgiGcBgT3eQrbkqUZb/xllQfmanAhn4zajn0D0uQoGGj7
49yjdMnxRfyl0+GotC33azsE/NAlJTzxPXUZ3dD2cEYU3ldogr5qZV8/m8aUnHhU0rZQPA9fEx6P
U8P7arJTx0ltqYKF1bUnc3Z/yHGsA/j5puzkcaTikfOIzuR3N7JulGTq+GxqtvYXFaVodwIROcql
o2wylkKhU/IzJVaTsokqyj7VtkIgPHdcmIbL2bmWnr2Ri1A3FnJtebDW/Fa9b5JYvS8a/0sdBdpR
WrKRwTjxVwO1cdfFb+i6eelKY66QqlQb76M9G/PV9qNp1auICs6QzG09fXT30swU60OvF2vUWNHE
ELQ1phaHvGt6eJG9ZA6zZiW7QeAmzWoJqW7LoqXWQIYz5E3izy6yfyuztT3YHOfxEosmYBcm39TG
8Nkp7G4vA6hv+UifRMUn28ypOCzrsOFvPYAekt1Q0O7EQtRC/OBcbo1g8rnZt6SOIzcNrS8IsQRm
WqKiG/jcNJafoYPGKLzUClvF6LnO+qEV2j0NcHl+1WPj0Ga6/kHt/Z9RqO/i0zSgDMdzgruili74
NjvJvo5N828Y9o9N3LHJB0kDy0f/aDdO8SA38lO9mldqkIdnaQZaGG4rFWoyN3E+NOOMPlIy/2X7
brlL25HNR8+pPwt/UenTX5TMQsvKR5jjnXUFQupUqGP02XQTyIy95qWbYIHMov6HdLvZEO5LY1xZ
2cFmjXaCuRumZtEz/2lOyjgI+ULCt+4tPQRuhXQ45LmvY97Nc8vWkBfIV8ucgec8OtRB7OvcGS5K
UAwI3iNlZQ3afYeWuYmYLz4ZTdRxuMimqPMXZQycfdLEtn+VPqhBwNDoZb2SIwCZRGxPi1mrfE4O
Guc/JeKvaH1Tk1Smwy55LebiD+jMKxm1ovhL0ajdYW41naoGMSIKW06CSjuiSu81UVaBQeljAzD7
yjI2SaC27HmgKXkIqVsOMfZKndi7Ej4z2K51Td0EQft3WbKVr6QVOoHUvVBZ8Uvsnf8rsu/d8DMg
BeBvPsGQ8S7g5g7Fr8s0MluqxN+E4/85/++mWXw3+fjXEbkFswrfXV5NJF5NJOShZfbyWq1QfwrM
3FhpSlNt2GMoHlAYyx8c0QNfQAGTfS89splDVOTqwXbepHppO7EeOtyGvM4wVlPGbczvtnKknNp0
1f5uYi9LusysD1G8sEy2kaMw3s2xFXgrjd/Va+kOW02aclxWpgXHmaq5UwPKxinz67tLBCJ0eWXy
6tT7ouHnzv1+CXht158bNh1vL8NUhQiYskHI2XnM2HbqPDZKdatyH9PGM6/gXk4ypgpXMTgQdRgT
T0fClIG27IZtrXneRo95Dl+zgvNXDXGhBu3ccvij3tuQ91zkLNwVukfUbJY42L/2CKvL1XGTgxt1
1l1rFSm/rxlHoFqjAtGB2eAunk3rTvbcoDaOQds+3/LkkGBI/5X7+XzI+Gew8c0Ih6/EoW2MaGWL
WWXeMpXAhU5OWZxul9TgyoioytoM4rRx6LuAEryyPEgTrXOEgC1KkaTpZlB91N0zggHuGX0J59a8
M2VA+novjnblFMYwD4L9M+IhXaFvUz+iMVc/RjFnXmapU/E1TDVvMw11Jm99MplfwXaTDrB1SFPm
ybFtzLOHyQbzbey7+ZombPdlQy22hur52Sz6n43XOeeBhwZK4GFaopjqV0BIllcIIUDHacVNUe/g
LodzAprBSquCjZzhTVdOK7NlxIdBhC8a0kizingU4ptIYpYZmvBt7F0omWaTbbBQSy+HTN3cbKpQ
3csta/ICGCzs8NubiCUHFWI8rOcsv6kT5DE85XnFrH3lPFNVyPMVjZWUCjLMnPpB6KNrp2Qso0tE
nSvs88YpztJdwB7nIXYoq5rLyjpxZmsfAnN4UoyBKmtYkVfG3Lc7FlDTXwm7CNSfTp/1AE4EPiHt
rk77mz+36/nmHzL9jV/mz8BJbvlm2ilXVBWhZBmhTxqq6q4W6rppwvK4LafoNAvt3cFBWkBDQG/X
CLFdg4XLgW9UuJHRAGrWi28n/ECJsVU+2Q+qEh06kYv0gXtyA/8jFKbzY2P3xqqpYe2BC24FY7fx
1dA65DGCPoLO3KTEVW/0VRp7yV0flekzikv3FWziX4BZ5Ts7aBQI1rzyi0clM/tHJcV+aLRz4I9q
YnalRLO+Ql2NgFCFCNDg1jdXYIcQFHGSX1+1WmEvLQOeLZNljgxIUzalQx27H6DIE4SC82VJlD1F
UDoXw/dleumWkyy+IYz+6pwv6VjMu9poAm1XzTZFiwrLtQ1CpNWa+2jDY5QIWXFSXcbO4C6eeXG6
YwMpW/1fo8BSxSfDMza3SeR8tyQz6T9pilEfYiOO7pbGLkBRD9N68UCPFN3BY4lWwhxZL2xJBkfp
W1Jkryndee1rmrJZAtrkMoxd02Bv9Rl1h+JiN6fsFjXIDtibNkZqvn0VhsNWXFd2X906GU6BP/Un
T3V+NtInTRlYzDcpcaWkqzf26zTK7JtrH1mttYwug/84lyMurLRleECz+Qi1x7yPRidc1YJCq4XZ
HyoAt9yUimec89CDektSbSWQRl0TznfWkxWx2evXk4rKJWPUgj/KNOtnmQL9QASzEgJMQVBahzF1
HJ4ea+XLMGhHKudg41bDkcMvwV0u/NVc/TASmDqiONTvytY8NWG3G5T+FDdW8S3M3IZfSUP5EMVm
tRkbZXiwVSvaO3BrnF2kJ9ZdOpVI2+mQ37ft16xx4g9GqTgPBYXEOXRvH3zOY16K4CRDsoH6AUiz
2qAbSDbPFY9NY67Q3P1eoRX8kiBui3KFspaWhZjRizPyJXOTbjPxrL1xjJWtRMlzEHb9czJm8cbN
/HafZnb/rBZFfOUO+FEGZTMG/l8uT4sXaUHH4ewbk9rNWGVbaM1krpjMc8Kfk81N2u3ZCL5OXcuB
31zwDCNIfHoYssGcCBPmk63T6vsqhQ0oipSBH+FfSjxSGEdLG4idLfClS6Bqyq/IvDhQLLMLoGQh
p0xj8iCRVqAM76s2Sx4kCEvEGmHJWBDH942aqqup5anDsdqS48JEXYHVL5+cwiyeeJamWCKf8700
ZcAoqBOOY+dOuhqrry9667zc8sWgQBFyqQGLnnTq43Q9mO232Au6s0zhJMO9b2d7vQzQ1HatcpO8
NJq5ShwegpMy6i2oglP/6GXKfVwHCoslgJ93SJb1d9nQcP6vphSt+FB57g2HmgU0iuq972sGb6Lf
rCsr5IhM/JimegK3cYzsj7BkI4OFyFjS/r1v6lHhGxuKexNlW9gu7ISsqV3oRrZTnLnncQyrezRK
qjUqrdn3/5yRMcf4zzk6rUKTxCiCQ5Wk7XMzKZ99XuOlEFadd+FhHkZtrShm82wUY/ucpJ91M02e
pMdCYwQlQ2vYyVg0ec6dOcKTFDTtYxrrwJor8461KcrcWd9/G/jJDi0l/tw6nrFrPCM6Folq33Xc
DOzB9c81P3M15bp0x9lTtm4JABLVdxc6zBmxpbnVP0xQL91Mvbf1D13vO2/MJSqTfzc2Z+/vAOdt
NuvtRTaeCvMBP7oFVI6/fLKndjBesBXscwqSC4DnlCGrq8Isubk5O4EmjTvnkNnGfJpL2LElKXuH
AhK/Sc5Lr83KYeo7oPq5Hn1RK2MN6Wf4DeAkcLDI/aA7MRKJJRicpIfY1YjurEHR7xIYZChu4mty
yYJyewvacesc7UD9FFLSwFGP/7FouEV49tztewRsNoU3Gy9VaDZnjj/6lTR1yMEfoiZBpKdWurVh
fNL0snuWsRqChUSpwjtpaeVUrt27OeJW/gAHjnueEiVZAwBAXmSyp2tfzcYauaXwm2M4O56UrE99
W8IqosOQZU9K+LEUgmAiQY5MhDBJPcLoJEfyaB19mytrl0+O9WkYhnLfJ9swgPp7BjFc/yuq0Dmc
Wk35aPfDt9qqk3tpqfrHpmvVD0DqukcO165pWqD83fmcZOppsJamng/ZHiiwvQWn9zmjPv5Y1XY+
g7JX5kMJ6lpP2RpSRWOFI5xTr70xgymDxcCwkwHZaGVq3/IcCD/OkIatl/FpwyEK8kddAwOEH+6c
HBWt0e1YGddTcud1qs4dM9WeYGoe1knZuLzpc7BqnNqEjssY16UbFGe7qyr31s38sjhrrsUWtFPC
yKh87wzYudlwK5AaGoGBT/xKFcaALE7XDs+6LzTDMzP+nvr+mq3H7u8s7h9MyKi+zBNfGNOoyofW
S8pDP9jsEWqZfmfElboJNQ7s4ez+KgdN7rGEheiHYw3ZKlTz+kPeI7ReO36/qgMUwDkf7GEU5TvX
TGZ9aBO7e2FPQmiNgW2X0boIAw55zO8y6BSB98wbI0OyQe78I/rd3lVaht24a8MdQJyJqaEu/u1c
Mlgps/vPuSIET0xD866mGCznivWXIM3Mjdx2660uRd0oan/u172x+1Fx11kH41Ajnq1bHe6PGT6Y
A1wR1kuqxc6u6vNk24pn7T6uob5VuAP3wlRHY75j15pzXyxFK/XnMXmUA+VkjlUeUfAY+M0jjkBQ
RbVW5p3lXKox/v5KwYcyiPjpMQL/1gR6awEdDZNo1/VNt5IRr69+hqV5y1GzRjuC8zgug+OSlUUA
f9BKmwxuozUYt7Nuo20GjJWzwJT7q3D5gvZcDbUpQpaJ7i07iwDXKlp8mqHIU13ti6WGwIzbzt8N
QTH9ZcxwT/1ydxVMu9KtOr91/yNbTpKLPb1/ZEt3GMf/8gq4jUfV7Q+snKx9Ahv9izkF33u7nr5D
EvKkQED00dRji+IqS6Vys2b5083zSmZAs7gbeo9qTj8sAbR3n4xYG9cGJ/BXniZhXlWVtrhKuwM3
PgheKG/4zqM1sl2F+XcelHfoyrhfBr1G7ahiV9thP3Vfw7NzcppOufS9p2/nYmheIDYf4JVrxu9F
bYgbj/k3G0N7WIdX3f8h7MyW20aydf0qHX29ERtIzCdOnwvOpCiSGi3pBiHbKszzjKc/H5JVlu3u
qL6BkSszQZkDkLnWP2Tu9NgBbEGfRAXjNb9rZgXc4z/E8VC7bYxCffQdtGB70/xzfIhR1Of4z/g8
vpvHezbj5fXlG/rr+M/X9bnOb+Pl3/Pr+P9wffn3V/Pfb4/5eqCA8qi75kegt/23FhXoKU7wh3EW
MOlCBP/NbEfKQHzDP/37EBn2AZHbjgWnae5QD4o2nuONb+i1IcVWKV9sgeZxOccxLx7fUORZGj/i
GUS7a3wePzlGtyN70ixSDFduaiOuqkWSKtZN2es2Bh6dWMkeeZAdn015VtU6U37rzqP20AbDsPuM
j1pvkikL1AdsndFlSmPxWnT1k0NV9Q/0dlPFRm+snfrdgEfNckCGZZMUboW0Hwf8tKqjbMozeVB6
yuW+0dQoofBIUqBoFVNzKw9x4Ta34XyQTc8czCUSL83qM1YZLXls2faVKdrohj8t5Dw5RXaMBaqy
cDor5P1t9bWbdKzeKv8pd8zw2PW2do2PERInQ2Jhp6niSMLewDh1PfIvcZIeSrvFRT0BzbV1M4y7
0W5XjiR64c3ZUJEnfda/y6aHIWR74+Zst+zxAXeQ6cHBuwBKaYf54hyDdjNi7MqCI7Sg+VniArlt
fGgGFwlcYBkoH7tVufQHB0ZBIk6y1wpnnhUosbWmB9NDixDXvBtmMdksdVV3X6Jg/KKhS/hHEl9s
lAz9hWWBj5hmniCy+us2Yd0icmAHndq+CRhu/RbnueCEBNS8xdR7rHxR4hp2qh2ADNAQdlPL4iBb
A6mRszwrz3VXDtdzhWfsyhQJ79kAEAgOP6yh1Id6XsJMvK2yYsi3VTeyZEZQb0lxcrg1oW1laEGh
9KN3X706Xw7FaKB3WyhrX03DQ6z1031tRkjOIiy3G1TTXTtNUG+cAcdYTfGH5yaeBR+bLNiLqB2e
RyfSFmwAM3wY6J3KmCcKBnhGGg64lJQ8MX4cMIH8s8n+KDoobokePVpAJ2hQ3VNtt0vWIlRNIo3b
RuzjiTM34dkjetdlq2jQ+S/p9qyumYMlJgW/topavBTK7CFex+6Zglt1Y4AuwRtK6eBLBsGGizeL
soEdkTmOuJMHFvdnXdWQMvTRLrvGkR0wlOJSg9y+yxOIKaGYkN3+a4oRlj15w+DlMzQh0rlTdRLa
n5ehToqxDU/G69QaYcplMrXZSvMwQq4A49zGk9C/IMVf+mrzJTeFf3IQ81zIsBoLHDQM60VD1ZJ6
v7PBgh3cVExCcaWIGa6sZvsqrlxl1UYVe6Q8MzZTp6VnJ/az6yHF6gRjaCSwLaAopxxk5VbV8WEz
63Y8p35nwb7R7DckmjeF4ecfed+85JU2PBu22q8VEdVHHN76Y97k5aoXbfPYlam3okQe7motnJ7J
LwCj8SvIF702PgdO+6aANYEmSEv1TdY3af9gZI3xqIKd4uOdnjOceS7B5N7LQeX8lYHzoC3sEKVl
kbVbRR3iTWmg3wf3ZXjSO/eo8Nx9txx0MPUBcE4Y4joJJRNduqFv3ssRCl1uJ87dgLLYTa+BAxhB
ar+XJN901y6+oLyf7HzbD7d1Yzavc8lIDsClFw3cMesOVSfEgwjL55a869YnF7CrZuHXxtW0xxlx
tIkrOzxg+gsJEjGrJWZf4uug/FEKZfwOoJS7H3zx+8C1w51ehPrOqT31rvHR9kZ4bPoOfggBLeVb
5TsJuJtaXHwb2+q6s7GcBeqQ5XV0484K0vLgjZN6BPuTbsYZWvEZu545iEw7DV+oa485Dww03mJb
NwjaP67De2NhhIq9Wllkw8GfbFKLv5/KtjwIwxgOKjSSfx+kNopK2dnvh4MZlVwFAGMARgipBBWQ
mR5q3cmvQvOuqIbuErnvkaFjq56kQXb0R+9e9tluY94FRafuqgxMag+lIFrGZmCsu9zSqGHNbR+V
2SW35hzZN4a7BhqPhbNNS1T+xkJou6miJA2Z3WYdrFHxqSfw3xhYdu2lrkNg/2p/ki0Eb9tLYTlk
mLNYrGVMHmY9BbwKtBNGJlxKxhpPvKSa0hyuI8wXkfoHMhQTWqId3K0crAXeMTP+sRT2HdX76Jyo
LiYzgXOX6qV9l6Vmc8BTO1zIpm8P4oybIim8zpnea60/DAKki+LG065RDGPDokN9BYCI/Kmyrwfl
jsxTdzfYZXxwTOEufM//wyjieck3e1ibD1bJ2qShbrYYUFB+EnGUrGqvrHn9BCMAUIK3ds2Cxbah
rKtp5dy0gVpTsc27szfbFSAROz60LSjB0VDSF9/Httm2EaqzLNQF4HnfFV4df8XFz190qYGxR4+k
WuzUAjOICGiG3aWPyMXihdVG9l1L4m89DsAPoY1rm6asYWMAPNhZmdBvOha9e7/jbXTU+R6hWs3O
mPr4Fvo3tyJriM9YLfJYZBdwN85mJqVfTA/Ym6mkRzBkG2zHRHtl0F7wT4hhHPKjthGybQK7/G6o
477IZhF+z4Qx3E5YHKTBuLA6zX6aLOxxw7ZiU+1XMKRFvHJrv3oBgYQzhJ4jPqzb1UuRLNgL+S+j
auVHpESSpRyV2HC+9cTBdmSehOTLykkyZFFF3Z3M2qv4TVsVVqglxl2BCynSJTuRi+7B9JWlOh4D
89QlRYhnzZAdBBZK3/Qi+26qZvSqasAXw8jBV1azqLsmyQRQ1kLqIvWrk7TrEYj225ZTFvpC7evu
7Mw0MsmklYxbsJgdcvjdvTPTcWWoj33UWZJOHFwnKR4muIsHTKa7RVnF3W4AE7fBHkk9x00Yol+h
nWQLpCzAlPmAcmGzjdEn5gnpG9G61HuxUIrUukeORSzGwfLeurY84wLh+AsetdYsaMur3oZZDHOk
zMJNpuc8KXs9VgBHJXi6isiGmNHYt6Sp9GnlQ7hindger82y88SmMRFkcihL8zFE0caJNVU9qHGN
zxYyo4tEeOWtPKRz8abinR+uwTjboV5jHGWnmhqoj5AjW5cmZh6JAyqkMfzolOjpxlKQvh/BgfEz
zo1L1Ln6Jci78gTBEFXXv0L1fNagMOkNo33zGR9ixVhadVdstDD20YnGsHN3vRx3RLA7o3m9lLww
lqPtsa76P7R6Qlt/CPKP9FT3TvOhxGa7MJxyfHCqyeV/avQHdrbuqm/yr6wALFw0KCF3ahZQCYNi
J5ufHdcmxavYrbPb3+KD0aqrCF3tlRz2echzUhhGdpERw0kLZzWMWrsUhputB++gCr+7l4fA4a31
RKfuZROlcg3FX5R4hrq7V/gW3iNzmW19x8Fdfp4lY6hpwl7XIvcgx/UNxJd48jbXCfOwXATZpp68
cSVn9ZXR3VeV+owlaX6UocHBa7aro5OcBHYvx20k2BVUKE5aTyJu1HCu1KueZCyy/Nw9xavip/7G
sHT/QFpZu9cm5F3liMGuv5LdUh9q1an2lVn3G6/BK1jNo32dF6aOyYvwTmUD3791zSOqJEi44iWw
Mo1ZpAprwhUysNWevKXzYvFwCQvbeA5CLTr2YNCWhWc5L3pQcytUq4hddm4+mx72J6kTLJscxLym
OfG+TnXtCD4t3EZR1J/zpinWqI2q92TrraVR19FzWYYa+jIpuvTW+KZgCPGt7qJ9Ees6zzZn3Ibe
5MEr4dAG3JzdbBTsbsjGWx7C+sn46pmJs2wmd7op485+ChNrHRQTcfRXttqEbqqZ6cNrJshKd8i6
emQicCHXKYHM08ccWFhQDMW5Labqzgv6dzm9cIS1Sk1k2QXV6zhMb0k263vXBWreFkN30m07Wwe4
7T6apWZCYc3C99rCPVpueap+H3a99QciB0+mFeevYZ6XS7XWxH02jP5GXrFn63G9oo1u60lJe8yn
Bit/LIfBBNqvhe9m0N2KWLCJ4ooZqIrvGhWv8dvsPaOLwHm1Qp3Po7f0o54GxkPQA8PoE/u114Gy
KKgP7A1UpB9UP2EXiUDBVKgZhl7ZFUXnZ0Z7w52jXUoUHajWdjlmXz2nDDGg8pxlpVVi57s0+y5B
LKnvcU0mXwOGujG2oYJFuOwdYnZoAZDspezVS0jtNtRCvP3MG8UVzgrNYv9rEqx5+Gtfy1ZrMO1K
1aMZ1sl5VIxspqoNjzPCrMjFvqqt8Ym9fnHwRRSsJbDs13g4xyUQ7dd4wXrhP8XleGUoKiqSqblT
k8jfpK4WYEGvR09BpyvbNkb/wPai+KkXSnGwBOaXsjfXEoV9x8gTae51XYGb+pDcTtpcxGnqrxLu
YShdcuh7ZAo+0R8yRr2TcvwP9IcyGMlBxiRARHbUJnWBGnCorSN07OLQdutMOmVkJRKvpcOdvRYW
lifFa4Pj9XM1C+iTBEThbB6afJjxps1BNcpMgTG2xkmeifkMQf/zoEzJQYY+43lmNdv+xyzZQUH8
z6leY/40SwTT92qqjZ3QtOjcprG9yqH7rMwClXUZkwcfasNOFC6uVpB4znXVtSxw4f7B8zKW3RR3
/A9/TMEdbOuWrXNzHSev5XmQJpuZuPJTUFE9a2VP4B1asw6VVWfk1a5C6HaRuHWA4eb8CjGvIK8t
r3OdPb+CUXT2KvU08k56695ZkwbTThuq767+UeTR8NUsMn3J25CeKS2bhwCDsI3AbvccaLGJR1pt
r5XUZWepddmzpXawc0rR7oa5mZkV0suxUx1kL2IOHVCmoD+Oapg9m2365ka9dYLTnT0bEVt5flWH
JuBroya8aj2pxSsYPuSNAiM6RYqbPsAcOsu46eQ5CA1IwxOOSq92X6xG18qesX03boo+/HO6lyIx
FqKiftKt5D9O9wG1vFpTfp2OCLtx49uuWNqpDhpDD71l7JLtifWRvYDTRl/q9sVF1OipqWrl4icU
0lMn+tLqgXMgxdPgaVPEXwZ2rRvVrkFL8ZksXMWqt2L0cJjTq+A0NLizD+hD7+oRiyTFH7tVExTm
8xRafxQJ7hRlcgc1mSX2TMKAr7GIrPzk6MZwlE670o93DvF9x47D/Mui90eoKvEs7NPIA8Jatfsq
Ke8j1KnVLZyA5qcm3jHtHquo+7JV81MQVzAMPTdd6YaBAuJ8SNP2LUEuZT92JcaBYxOlZw3F8WVk
2+1GNuU4de5IR0ERsdKz6wWqoVq5egIKr9PHx8EjixDp9QsOhCUV8tFcgUaaEwoIbqPJndwOPNSe
zSZZxGbcvBi6pR68wVGWcpbvi3aZmthEy171ZUTe74VES3hME5zU4Hg3rN6jdDXWXnGoQ9VakdYM
Nl3CExyNgc6Cx8gOzDaupzlC3TWA3CP4IbIkHdX/OKjTvT7L5KxYezuLpq94vqNRtiT7GD05TQwy
C6/Uj7QGqedZ3yNgCKSN7elBz7ChHQbDvzFM+GxIRYRrxYZzb1Y5fkUT6Waq6egjml977sKUBn2k
LbFN2A5eYe/hblunOnTLlTsm4qUS5lm+kBEGuxguJNZwPEgLdQJqkHvRWZ5ZdfldUQKbQuAv8bJq
XAzscRdPSX3uBoUNZ6ea3bGz6v4oz9os+vPM7k3lRg2BijPgM/zbUNzR+2tv2826KlZBYjKmbBa3
QbpzsbK6ls16PqDbUkQvsrOY4SJ5uBgTJ3mUxS9bMd5ZKmW3sgv/gGwl8LfYyk6WIMn1WmXoKod0
oJwcxMK/YGJnrjBqAtoUwmaXMW8+I+++VlRBuRiXwmu89ES966jeLuSIzwlJiLSUaw8lKM2/LhKm
/ClOiMjP/DIyLmfFnWOs3Bg7ctnx09V5QeMcRmpxx1aifaoz5zYcO5Agc8vR0idFDd2TbNl1/t1L
Z02OMe2ebBzd8ZospqM5NwvwzIvScHqgE8xUEa1ZCt/tDm09dU9xF4zLFJ+8vZxLxhtryciYdnLu
oHLDHvvA2F7/Bg2FEa/DNUHOdShybVpdTTayt489E+jj7K9XYsFZpRYWil1fPHtWtJtUYb9ZhmKt
EsAPkIeC4hH+4OUaR5VjFbOfP6pD1tw7hniXcXmdcKxR53Sb6WJlcK+7ZnLehtbQuNs21TkIY/dk
CdMiDaGhIdikw6oesJUsnaC/wMLsL8pMz694TE6qC+TsR9wUZrCicGmyQmOE7PBNDbOKDAWWOeQX
quIi7DqeM8xKbmQsNeJowR3TXJX7JgL8rbGKX5euGPcxhc3HPp/umqrHJ6ghFzjadfdo2ZARcQg4
9nPrGgpQM6nQnJWtCL4aXuZJfyOboxdlaz8Jxo0Xg0F02tbaZJK5owZeuyjmU8zjN0bVBfMShlg7
s3s0cL3FqokCQDgzDleb4m3qToessJXXhluqmbIiZ2u9Q2SUbxeIyNcmdXeYqOVPPCTqGxRiZ4dd
4mgEfRtxvVG1B7PP8mA1XoKy1G5Cltk3OjwZpyVDLrhpL8x+qO4zJXN3wRgN2yFKxsdUDN9I/Vvf
Iov7CHoJX/LCSDYOyIsDyfTwggQucjJWbH1zsntLHdqvjcDi1/as5ORqgALqGtSrYqfGDdoI9cJj
3cNtjqY8eHFv3MyJGeD+c/CnU1dG9bZMN9SH0Xyc+xtTi5fuvNVkeb/EkMA7kr82nFVvq+EqVBR7
1aaNfcLBu2XPE/FrCYpy1+m6Db6GDt+sAYx25gBJkZv1TgapaDnXbjMIIJu4VrcYUOpatRp6J6pu
Tfd455rb2VgKC6+xSbkbDx+Yu1TYNETTve+y4URk5SRbcgLVQ3U1zFtVVSnalIVtuyyTurrIIR7P
sP2Ua9ZCRw343pwPvkB8w89idy+beucnp0DdwXi+QLknrV89m6gv+AuI8/cqf/Jr4Mcxdklh/qDC
XVmrKRYDBaose9ubgj27Jf+UuCF+SOReHgK/VBb88Ju3rkz+vKKgBvLXFWt0s7bulKlrrELFztBi
NC2qyntBiPmjsvTqEsAkwO7RfZbhUVdJr6STu3XmUYWtb00Rao/stidM34XJZ028Qx93NYDlPuBM
Vb9k6Ur+GybHfrB0trzQ6ey8gIudDD83cbdUFhShrGU6Thgt9UZ1jBQIp5txPu1mKyB5qLXSxjuE
MQUCKM1CBj/H6Cj3bs0iVZdhRtpROgNrYtxlDYWqiN/kwgSj+TTaiaAONMED9nN/3VeN89xY8zco
/4KxmHvy+/CPawvQ5q5mtbcKjDb/MpZpw63Vy/a+p4Qrx/O6jVKCuxYuTl1px5PK67stX9n8JUP0
pJ0TtwYUmFVcxNh/IkR7Z/p2vMDabHpvQZLyBEuTOxHHCeVTH7biD6lGeSYFF6+qjNceNtqscr3N
57gu6tNlaKX6MsObr2+z/jLOh6R0yKP7xUebogEiWzKu+yEs0nJkLYr+8nWYm1TluTBf5KjPcDOy
wDFFnu4+O8qCBFZkA2CUV5OvV6udBt5Vz+L3ovfXBreGU1IP+Fy1Y3ifgeVZCgsU6lgBYOiDvHzT
tOYZ08vwI9OphoqWu66rbbNWK9gCGv5BODWmUor5oY+B/uKWY0AGJx0eRR8Pq6wojUuHBMxG1FF9
2woYJaI3ZkJn360+8fJdMLRLp3Ch6FEwo8LSB/Wt7K7hg+IM03/UbBC3JelgpHjyGJu4/G5qLXx0
NGBcmVKQe48F5m8YTfJph82hBY/3AjNPDo/Is+zjrg6WVd3nO+5SyC7WkbEK5huuPDRNVATXdmxW
WbXQa5jk//zH//6///tt+D/+R34hleLn2T+yNr3kYdbU//qn5fzzH8U1vP/+r38atsZqk/qwq6uu
sE3NUOn/9n4fAjr81z+1/3FYGfcejrZfE43VzZBxf5IH00FaUSj13s+r4VYxdaNfabk23Gp5dKrd
rNl/jpVxtRBPfFHJ3Tsen4tZqhDPBvsRT5RkRwE5Wclmq5nipsJ8h7ecXpAJ3ln3oqNs9bVnP0J7
B2907dVZWSJ5eZYduRigVpU5umYOQl1Gl6zbRi9efCd09s6UNCvZRGswW1ZOGh0Hoyhe2hWI6vQl
1ikGJZOWLOUgNe66lUsqdG9k4VPmZKepGaqLZnjFzvXzbqHpOfRxGcxKB7pa4B1li5Rqdak0ZVxn
tRuvnDKtLrndvf/95yLf998/FweZT8cxNOHYtvj1cxkL1FBIzTZfG5RzwNTld8VYdXe9kj9JU3g9
A1OUTaa1kRbzUac+y1HsJhI20+wIfC37KGbOjDyYndbi6RN/AM2r7vjIiUdxe/gxypwzJT9Cqm8Z
qPKq7bLwo+E5Qbdi8igXyBbYYMgo4XPQJO19NjmQeRnjK159ikyDrMjl798My/63L6mtOUK4uqMJ
zdHV+Uv805dUAHqcOraKX6eqbjaa0aYbg7XhnjRm8hT1+dkxIvU9c1IKLK0Zks8OonPgJspCdhSO
8YS2rvcA3Tg6dKk7ruOhxGavah4wH8WyckqC+66Jkv21GcylA1k/UEnIblslwngmSFo4mD96ZI1h
RM897rEq+6w4yDOh6Pbt51w56/OiPw1mvnxdOeIz7g3AWZEO5PsOlOOmyEb/xoZpnl/bgY6NJe/W
VvZa85DPcQjkBdcZrpzx2Z1EaWYtMZ33/8tdRIj5NvHr19XVbU03hT1vnh3d+vUTqlWtRs8ccnen
hOWmT1UX9yD0fxwXQiVpBvalWKOdIq/qjkXjQtLv8ubFrkV4oydddheaUXanJbh/Jr1r7GXseuhg
fvhBgSHpPE7GELdNyV107VY229HK7vpCOCRRk2Yzyhf3vIKibl52ayghHjIY0JRjQ8+axVAp6DLr
MacliHpSpE69jG2tOLpJAQ/mp9MGweFdNHkXT61Bu0cZ73ifmDt+m9ZxGsp4O/R6eM6jRKyBjfZ3
Eb+IFUaM8aPfkaJil+49K0UPxWyYlNckCL4qKuBzRThH9KanR7hY95WhNbsJYBRpzja+CHKdF3kG
V+Y7F0CZ8UcobxA5jJr02XCnwblOKEofZmYKLvRzftNBK/RIw4UKv8Z8FnybrLyM30mrQEy2EVny
1dJeGmaPz68wof3OZ7E9IdUuT+spdK9B2QRobhyaP8yY2q+/BKsdz+nAZO02ARBmefDjneGMyp7i
ZoyCtVLrS80JsACARH9EAt87JkrT3ZBvhgBPS8Ytv2IN/dMpoOY1auzT4XNM7rJoW8m2JayvkeHX
Wy9v9qFaBE+B2hYrk9z7MZ8M5+RSH17qc7K7TWdDycR84RGTb6geGnsMuamPei31ysoarzB9icwf
PB+LPgcq5wzkHzuXPGsN3Eh2Ar6Nzn0F39/0pmJpVOm4GNUI+6t5sN64lFmz8A2Md3Oc3F49gZb8
85BlGNCw17W37FMnsai7VD1FGrA8ZNs3cpylfahjE5ztJnZuxwxr9sGzgje3h/URjybbja42L/aA
jpub6+Fb1eUQjzwnAR9jKA+UmU5G53lP5GS6hRsdqBGNJ8WrVH/d4R1JWRMYmVsWZ12BN4AkLdbZ
6VTeyFgGlhOtS604k6l46gu0Iyp2oP6aLR6JHbCduxGRYn9dmCzalAxchJwnp8gzN4gg0iT8bz6v
NTkIwif8WNZJkPDGRmDL1sbkBSub5fJaawRPblTjT7Ac8hvTq6xzbQvrPEag6f7+yWHov9+XdF2o
muFqqm5oMLiNX+9LQ+Wljd/b5vvgeWt99lHQ5gOZt5ZtP2cm4nYe2LS/gqUzBKuK8vhPMTm6BR12
E+eKgdrIPFu25VkwICuvTinFp0lHWrBpN2S/E7aQVnyqAm578tANWYRfhjxHVkFVEeJhlGz7lQur
yO9u5BwZvw4BQvSEnpWPok6tqYvczOCz6Rhd//37JJcTv9y/dcvWXce0HFcThiOXiT89Yc0ywt1Y
sYp3xYiypU1WaJuXBd6iAJleOxMFO3TtnnPHaW/IJ6NfMMedCKVEtTCnczIp3sU3je99YY341LJ/
YTlRH0wxqF+isljIeODp4Y5saLGRTS3DIhQExyNZO/1oBEN1vWypFSzIGzU9TWaQbhKh9RgvJOFG
OL7DvTe2v/TIG8UzKPa3eOovjaLN3/wxdtY9xkD7BN3FL6GaXwHGEVql1zhu5u2XhHyyBPr+Nj4j
LgHDbqhE6DjchJWTP8x1yVWRhcZGNpWxyc+wUncx+a4C4WUBwzvo8n3U5sUDBtlUWJr6YxwVbf33
n5bzb+shnrU2hTCTz8sUlDF+/VZXZa07VDGD9y5ocYLW8i+TVXt3UVrapz6v+kVjtv3r0AbgB3zX
gq3saE9o5GywxO5fzW5Itk4rwq1ppM26DkC66OBLbrT54FBZu5FNeSZjgSmo1dj2IRJxdmG9g6SL
ys+mxAv5glggdrEDN5e+VIujp439scAs46kZzXNQRdMZUaL8yRXmB/WO5la2gjlJ2RRBfSObaRv2
y8q1+301zyx9tmr+pNtb2RuCG1/raVVvfFekh2CGnIGBbI/dzCeyZu34dtnUfX0EtQfUUkZk3+eo
shfIiDvsFrIapak26r9z07fm+l4qLOpj5DbveY4VuziqSaYkKimMWGWoHnfz0Lrxd7YHObN2R/vW
RsptWphGbt/mlXGqcnPcl3OH7JVxrbHs//LByw/255+pIEdpaqqtqwabNe33hXCPFHXXu77+Ngq/
WuVWAaLWVPrrIeYLjxqJ+5xXkbVhSxHdWqVj3aUTwrs2AouyRR08OZudARyULfBsKtWtc88IF1kN
rmbskTKTB7SispNjc+/3G0NhMYrnuIPqFKmW4dSxJN7//Zf6327VwtRVvs66ChNW13XttyVkbJil
o2uR9mZr3pcaUvNtw13mp8PQo84H31FjITfZixRx6VtQI/3KyDz3UqYi38Rs7zFSQoPUzHLvUDqh
dVCB0Oy6ZJpuvW6oNgXWzBfoZ/2i18fmpgg1cvFGUe8AXYMSSqa146Xe3gC/d5BnhRp117Psx9l/
6v2MfY6jsBb/l0fav/34helawtEMRzfdefP+2yONBdzEnn2s3qI0/ciyM+l573aIIusUzlgeic8x
RRqvUDwyV58xeRa3jjhqGGxdJ5Ro1CzkaTTNIGK9HDfyAnKw7EDJZs5+eDcjRevxT6h3h8JAGYwB
WitOf3uFf8tTdahnqaYxWffkQMEdQBgVAHrghon6bEsdkzlmh612ex0C6uva1OchPporC7RmR2Rg
6+xS1emjcEzjIM2GcCLOLr5qNjsTEV0IWDTlQY7N0/g6NgXv7yzMMmh3vjJs+kjU0H2dVlu0Q3kL
Ut55C9QEe3oHMB4ZEptNrPliNL77ZvV2s4S5gLqI1juXKkGMVcwdiA2RDs6D7Ayyxj8Xk4fo5tyR
jazxGm/EDNwM8tt2UOf0EB3RVHwxAET+/c/Elr+DX+4BFmsaF2CrbTuAEPXfMwNIViYaWrZv1gBy
vKxDkl+4C6wjpbefS8PrV2ZdW7tgbio9GG5Vb7Jb2cujG/dessJjYZqPGUtMGR4tsFM83L6iBmo/
txr4Dyc31KXsdAU2LB4/FQ5zr5PfBX3/iDtReTJL0741/VAsW5SVvwJzh1Gljy9TXYD6wzVln4V+
8Vgp1Rc5oFOyemG1Y3OH3GN8E/hTsk68QXlvwoUckIvMXRVuMN54RebiE+/x6J8vjZ/eI/sA65FV
jL4bdAU3Mkm8dFKLtJ/f8/kic7RVtai+G+cD9J8/Y1VmVHfygFTKzzE5+HOuEnX1ddxnTEQoJbGm
+OVav1+/tEEFsZ0UVM8fbFs9BXBCXhMde6G4HLJ9Xiv2Sx+hG1/br10Dhy7p1Aq1Js96tUvswKEs
soDvwJVgMILIGXHolVAT6sy6dNmA5nUCNdR1y31XUPhDKCThZ6L72EVD94+gz1Vjf8PCow+e3bx5
cATYF5HXzy4EgdvJaJwH4Gz6uncRdwtxI34Y/arD5g7fowjpiiULFxDmQ3uWY4cJB6+kUjxYq4z1
NYphVT4lC9l7PeTN0nCj6S5h43g0B03fih9CKVLv5Df5k0+RFYy0py1WzJfPkJzw2/zfmr9droXR
typNYS3kXCmz8nm9FMuxg1pgaZTbzbrrc/1iFlpDgYOX1eezYY7JXrVwxfXs78flaIZvXJUamzdj
3C0Jd5enfu496a1lXDvITWtHVyLkZa8zj5ZnxeADTmFcTI1o0iFBTKzFQFGr0Z085F6DmIEXpssZ
TXONNaYx7e1shgvP49r5oDYt/JZYnD+nRnarnMTULvtoFGvUjZ4Mxx3vbHWql1rf1VvZlIch09pF
3znpvmuK6U7GtBR4sALpSbZkvBjdfe4U4+1nqDUj9PPb6JLpZnMxsw9Po1RcJzgakWodX7D1+qDe
6F9cRTPuBy04NaM9vJilpYOmQb0Jh5SfR/UxdxqolacxLcDlwxhcRqOelsvEP3lIm927qjI81H5E
toGS4dbvpuFBlKN+nPmHzv/n7Lx24+aybvtExGEOwMF/QVaOipblG8Kypc2c89P/g5S71ZYb/g6O
LwqMVXIFcu+15hzT6bKS+iQZUOhcUApybJdLNmYUbk5KfK9yj4DLP94yXS7u5SFt16bSq+tldXTi
8DYbS29Zez9iLBVPF6q0xbFMiVFQSwDsZVUbzde1Y6h2jP76bEdMpLUzdLOv98uO5SHpkX1uHEOb
WVZ95S5HL3saSz4HSVHeKQ7w7LIx+nNs2crFbxEkISItXxIAZClYx6c8TbNtBk9xZ8h58Uj01+1y
wLdQFdYhsGophEaHr8Np9PNg2wO1p3G4YoFNL5gB3PcjFEYyRynWTx9HLIeJIiNFzWxQJuuyzWC5
sqkiBESTD8Ywv2dJdVQEEPkgZTUxG3+fZb22htZQQtakoGMNfvqiAdApY3P4SVARwmIiNe+6SYDH
SRtz50fyyLXXtt4PSfjNOab1w6SpvLgrbrIsHffcj1OIFU8tTi9C+gYAgHX+68GZVz+2FanOxzgb
LTco3Bw3oJf7lag+byEHpJUFd09GiBmVuXUNZG7LCzFgGpM7Ky3VU9HzLk9FD/EZauO3yZ4tS4o0
XFKZkp5OmIiqM0lF+e0VjVJ+wzeE+ihwcrw0bfuMNddMsvLbhMh/69dTsV1WE/VQDD7ysGEsd9Oo
15vlZJCQXo7P7amXJPBOfjyul+1BHe6aSDEei0nuDkmvG6vlaZTKusgJ5UI/60EHtHAnE8PUcQv6
w7NOjLFbWktA0TTeEuT+bdmuCLTb6LuXYIPhazwcg/lwtZHknUNg33o5qpCNq16btHxRQJ81s5Ag
dvbD82g0IABKNyZvzetj23g05dZyh6aevjaijkl7CsfvRiTwrVfqTy3KdrRJBCJM6S3HGxlR0LmW
zNgDlzb3ps/T6jUW6a00dNrtJMIMx7Qx3GTI5j0ME/4mjtWZ7Su1/m5Um5yx3hDUaz9K3Ap+4tUx
pMx3NQWHYMVbuokzASU/elYD2WGGVVbS2e8V6TxYcMBitTwumz62L0ty7/f8pxhwftqhB5q0nnix
bTWYJHRN8dVOQrA9uuQ/jpmWoGh2pBsnL8QtMxzb1bBw0Illmyn67GKowS0tylMka/1RGxT9KjfC
uJIXEs9YtvWyaXlIEdoQ0zK0B1qRVLBbhgyOrASPfYzgFulLjIqkDR8hdVjXuCu5XrHT9OPhXmiv
eRmGj4WsVit7TMk8cobmPMwPhRqBd8iqnexnzVm2LR7mpWXnclipa4VnYOJbL9s+HVcmA7GX5gOm
HeVUqfJ07J20JECnjh6mgTa4QHzxGpKb0ej+a2cEoeuDnqLfKqa1QDH2fhIGvnITJYprIJU+Wirg
WAVHWgewUut2kt7cvK9ClddPYw0dxrXWOn67xyYjwKAq+JlERlo9lhgF1wSDBVtbmOVjpoGz5Kpu
kRbDqlrqBInaOdDLeTW0LGsXwJL2llW77coDA8zofRWionPEl4j+aD44nUz5rBbiZ6I++PEkf0cK
/iNCovk81KXvisqwHpJKrVe5bQa3uP/yTdQP8nmQyoEi/ygfkpEPKTELECvk+XimrLY3OGzjncy/
vamMzQVTnrES1agwye5+KkrQv/HTkKokeYsY2bkx0QhfynAM1lWBRPjNztR0FZsJvwA5Mp1TX6o7
Yhb5ARS6+SUrM+1Q+ON4M6+VTcE7JYLsERVw4kqKNgExldNHS+hIooVUHZa9jpLBXIRrjySevWo3
9FDunGmzrNI1jrY9Bb31NGbpIzwq3U1bKT45eR1cVVV542LYPYVBmu8KfDZrEzDlk8gdhbJfIUNl
Ya/TBSc1aPK7JuMKYgjANvNmq9SrI27m5YLaPTXwbtfFUMvbZS9fFij3SZWgz+Ip+35VIVP6ooPR
u1q9/h+viykwXS/naO2wUYlnNOWuviNxLEeaXBLZFZvhRYBaXNlVWj+BS3/CmcT3M+o9Ot7Oiz35
CLXmkwy8J9shMIgKn08KbJRaGrHGT1OQvJ9k2r1nV4X9IvoUQIUV1XdifqVUDf7zlRDB1U9ZJZ5M
SUivadn9xyvh6t1NkulyLTVQic7N+KVFvzxUabP5h0neXOvIl2b9e1eeNpqqyyaFMwRIf9Z52swv
AknGT2FFgQb4s42PapWpX1I1ep5EVF8B/6lfAi1GwVpXD0PJ0Kcf/dVyEF5sYo2RWr+fEjTjIdJR
FS2rs2ByC4VO44PjKexB6lewSbTd8owgIlFZFDFNunnvGEbXmAiaG4VZ+YHqT3jJcz/bBQk5C4zW
AH8YU3gSTpK7QcSUMg8H3KXpQDJWYj4sR4jhCeZbd7/sD4gd4bWby7IWKtyK0lFODqMTfLFrxwSY
ojEbl82tX2nSLCS0T3hLsQfNq7WURbs4jiL0Rqw6STmA13Ss3bKqNybO0KJRj4E93nMh/qLaZnZn
xV12FzPlQIlJJ6Mr+C14IuLHG2bpcdmLYqQ9//0TVLTPnYe5E+o4skGtxsQlZHwqZ0UWV5Oytntm
eMO4pUA4aXRvJy6MfgocqyFMOzq3hqwfzSrjS8X/FaOdT6PZHI0bP3tRZTu6K6o8visJsd7bsdHQ
RowwljuwRGXAxNtaDqX1mBfdV7njxtymWnMVtQ1tpZj2iaR2X6eun3aTgYwzAA73tdQgb0yUwC6m
TkIO+vD307GHNHu75qfTz89WtDhkHdsszz3xJF9G5NnL6XUx5YeCLjoBXBxWznKKTE+rU4r69Mn+
9ZqOU8dH28l0bzlKGAD9FK6Ox+U5YCLR1BxXkh0N3kAl8EaFMHdTEL4guLxdPjY5BpoYbQDatmxb
HnyieDY6dN33U8E5Kye9NJ9kQnRPgnzFXa6l8N7mpY9t/23p78dZkfPr+Zx/L316ljh0jC3SaXqt
8m3dSf42CsLQY4I2zbO06VZJg2RjtF2++tgmlHZada2irZfTlh2drpaenlrd9mObZdgA00a13Bj9
9BMdOHjMWjH45Ql5b2iUsSajh1Rdh/Yd/PfcM7OgfVY74wH9WIAIR1qzAQOTbJcXrezqb3//fv/R
8Nc05gi01Uxc6JRtl/3/0TDKTCY5odoEz4BqwvhgWrtayx4weDWvpt1ujbFWvsnCNrxAtbRrCVN/
XwWTucXsn59y6PdujnDQRWHFl3x+kMD6r8wYJeiyqtbN5e9/sva5a6JZjmFpFDdNzdZt3fhUODMV
WYQBXalv0zisImeqkYjwoCcFmc+W1eyYJsduL/u/tsmDRcQ3eXaumurds5XVR6x9yM0VLFa0ETBP
pWn/LNDru6mRyuceZti9NKZXM5X756LiA1KJlNmlwQrbdCEy9Tw2FaXNQSdfO0+4yZuOrRCbyJ5l
aXlYDkSp0JNbFeb/INXQ7E8XJv7jtmUCUTYtna4ofcbfm0e46FFiZHP8gMkF00jK/ER/RsxB3ixa
80OqivzkF3jOKWDvP21fVpcjPo5dtiVGDqs10cn6m5/k03Efqx/n5g7GHVxNEUxYvb/TgJsfA8N5
xjhADaTWRwIaLGFsbL1m73wITlBvwDl/s2xCrTXsuZJOsGnZuTxJLxPjVNuhvgNHN9zJRdkD07gx
opynlDq+m6JqobbMJyxPIvll4CKfEMflSXCYjZeY6Lhlp1G38doven1plBwTaoQMOZExxPPDstTU
eu6CWW7Xn3ZkKax2dznQ5KfiqQog2aotLHB68eQFWtg9WIk5XnhD7tq0g+41P5TDM46p+P59v0lp
lEFyfVr2IWJRs6w55QmZN2bZwHIVgUJmgyafEqX8tbRsWx7iee+ng5dty9660a29IaDT9JMojrLT
UnwYk1tDKQrq4v96WHZONsD7Ta6PxXFZ/9gtRyCNaRoMNGkd8nalSdpo851XmR9k9CuR0qYXe74P
I6OJz1OTXfv32zAi+Q1hrS06hXnvnOYDgjOjk4iqYnmSrkzlW6PdLPuWo8J0qvZQV0cGKvO9/L+9
qtKN+9DXf71qlA6yZw8Gko10miDoEtCYgNx7rlH84EornCvGTfu6rPbqKD2rPVV8DQDDqRvU7Jpm
zXfyhbULVHn9siyZvs4MkJQMsyx0pokTIpxlR8Q8nxiJulwvqx8PyxkVXNePTTLNB7dVYjApTS+d
EQIBY1MzexPIpnRetn08BKYIPFGEyYHqcXyE4UUC4Ly0PNSSP+buskjXKtnARr1GbZCcIpFBwLKL
bG3zMayqqKjWKZgNqBLwoClyDRjf2jdR5vAz+i67rxvq1v2oyuv31bptbx1ig1RN93PPyCpKL2XR
kUfHwYHTt5csmk4Uf5KzoIcH9tSwXb/RtadhUM11a9TTdlnNCQd09WmMr2VQiy8VIxbFSfSnZBo7
DMu/nWV2NykmGYabTURdQK1f+DUfRsR9T76ZV9u8Z/qT50EB0TK8Ww6A9Da6VuCbN0PodEejyEEI
D07xghp0fgK7kOxVhnDqCFhIvWlHfXKXHUjFbqmUNI+dLwroMgBl4wz1emirh+UAo4RJLVF06Wzy
VAsvTn29e+gdJq0+jDZmztVmNuF8H1aAExFZxRjYGDJrOz9U9S96jTRr3h3ZMWpuk/lK2lfm2g6M
4TCLi/F9gZ6TAulYLsS5QV5lFvCsxZghingf1EWKL9dpjkMufhk21KH7ST+huCUDbbxUZUl7Cgnm
c61PayVspCu8hfFudKgrFWhId3GmDncqlMXbVj8t+5YtlWIVqJMC01tWqV3c6rpuHshUDPZ1qGmb
WFbyr2NWb5b3whzazguaqb6kSUkLbzSM97cXEPMqy/LsWdH4UZPKI++HYCjvDQKfljMzJQaBVhh4
EmqESpIunLUzjME3vBrvH4TqA9nrbRidGlkdVzkpM8+sACNIHcjLTIdtWpf45DC3ls77wrgskCT0
vvDvXaP8/3PMny/B82R1W83Dgo+XkIRq/MNtWf3zrkwylSYjctUtzXQ+35UNQzROarbDo65P9jVO
2ivxHeWz0pKP2cFo2S6rGdgOs1IpmFV0Br2+pQQ59is/F1IX8/ZYhZcBxMMkKEVI4v+1JOmWwyhj
jLbL0vve0vyH1iSYkt+nrfPIirakaRGQi4RI+zznYe5QlwUa6ge96gFvQt2VK03ZWTowzmXpY5vz
X7Ytxzn5ldRQd5RSulIwY5J9SHH60E0llcfE8Q+dWuzHbIq0rTL41mZsufO8r5NOs4FnDBNlSJ67
tklWWl1Zh9IBKGrU95ElJYzKzGwfBmHK5ZnVaOx+kr6o3GBl0jD9hT+Xo6gApGvNJslsWa38BwtJ
y1OBrHLT1XZlXpIhK2HNhcWT2jL+qIOG/Md5NSzyldD86kGkk37L748x3yzQGS2Sl3KHxM2AmZ4d
+8k2gOR07enynix/2CxrY9w612Wpam0Zyhh5erEFftpdNkpm+gxBy99/HLycT5VqI8+nvh+7nJu0
3I2Xjd1A6ngoNFyymuJvRSiXjFX64okSsIUSoEgOy/8kcpw7Opc6xduwe+yajAov/yOTvAIPT/kA
cSuzjOciDb8H0ZT+CKfoWa9ynWH/4PMFtVGAEg75MB8Qcp94DI2SS13vIJmbh0vvi8sYSh1jPlll
bGtP1/gjPgZWldIWvvcxlIJQSuYC7rjt1Orpxg6ncs943H6gTXyraaH2vTD8GGKi0C6aFhQXUdbc
hOYdbTBdCn5Yj46cib0VVt2m7Lng1NGPZT+t52A9JUTS6408ZzP4/Vpj+H9JEsYVveIU31UnesLl
1YH1U40DjVxptWznXfci4oG/zizVbd9a9dYqHOlrALxmOSAhP2qt9lp1gK8ePWQhBZr5CWWhV549
TvYZ97B2rYuOlsy8o/Vp+EKykm5Vv/aPU5qWKzM1nJuox+ECl/RLXeU1+LJCPBrMDQqhjE+dZRWn
sdLhJ43Z+ITNI9w0oZahyGdvWABWlYh+uix7KzxPlp49QVkaLhWxCUxJOCoOp2k7CgkYUhtOT03U
xp5M/M1xOclyxLoF3fYg1b10Y2UkyS4vjO9lbzlBt1pOInQxWTW+be5BmtXnKoLNMo0Two56njWF
kfb4sUpO1K/VsvCrI6Wl/1xd9oYVJYfl3GZOVwpLQUk3pffo6DT+jcA/hKIzfi1y6+vmfOrSPyjY
uKX1H/uWMyTfWGuxKaMJ2ceZ7xtfy6GuQHYAnEOoSsk+pkHTqeY+yWc0nV/I5EpZ0bEYfeM+nuy7
9+2JY1J1Q0lsN4N/y2j6ddleMyTx0hogAKal5CZtisYNZqmJNBLXkga2fjWnsr+gkyUPIgKr27UI
a4Dzrq2ssQ7vi+TVWIdl3acZsyV2E0YON1lgOPo5G8FY1iVRPe/bytI8h/IkHf5DXDNvE8rtiKTd
52LB8BWVWxeFL1Uv7qzID1+7vtySVJwHbpG+pASER27RXpkZG4GbxxFECzG91qN/NSu7fyF95+dU
5cqzOukDVDAAdwNlbxdKPJhd37JACibMIDCwOdyHZB+eZmdT5JoXl4OWpVpryIqy7dRbtkkVlhlX
CniOdHkOOgjhFn7n27L74zy7J3osCKZ83fnp4DpgzvGaxmItmaV+YY4r42ZVlH3mRO0Z3RaYOCOo
76WAsbI9Vd03SHFXX6BWdKWVyLru3d0Uzqamxdm0uJiESJVjMKH8mf1PzUg0hamludtVg4UAjQeK
fdhECjLrHBExEMHMqvL0NxDUuoMI6q/KnM+2PDizk7gV6ZmAeOm4bFoONQOgkD6c09XHsVZA8qBi
BLskqoyVqo7iqqbNRHqVOZJMl+jnJpK7terk2QO5WCreW028aAMSmJoxtNvFxSoG6/MjH+KZwKfo
j04I/HB5pkoov54pnwNaNVNSt6ZUGWdKW7kRBmd7XkkYhp7TfkoAu/VluKktac5FYI+V6BE+RPI5
PZSQVE2iZsdCehrmpUgp05MoqmaXk0D4vhT8e9unvbmo+7WMlR91gHxwqI3ivpkXA1OWD5LBw7K6
PBianZnr94MgGxoqQRscasem4uVKEd50oDcTW0uekPyoB1tv65VqYnWGlwEZLKA6gF0tvbETjRzW
eQc8tGLVO619KEXgfKmS1ktMfSAjBYtE1nfjZllF97UnSc54INsnol2MASyBvt2S58pbzeg7D2v/
G6HtoZfmM6BM0qpNloTZCSwvWmawu9tyEt2t4kyjFwS41+WE5oM2V5jEXGtq+lDf21n19LFpWbLL
Xl+Fc5qhTOCPEqf2iURym0k/vjlIc4anzqvLtuVhKhi5uHgOiYi0gfNBDLqtKIB5Cv0wQLoFKIVl
fZrXh1qgYlrWuYv/a12k1ZMuZzC/MvmrjH44reTsjQki0M7MYL6E0CCIdfMOrbC5CewiPJpWKs6t
PTecpKZ6bPMM+gVk39f2JUni/C1T0ZBWlWo/Slz2EA4kzVn0lXrIrTTeJmVb3jHrBPGRlslLR+Dm
cpbSFVcxcrVCuOd7XFq3f6/8qcbv9iS6hLpjqTJlYccwNJmv0+81L2qUQWfLhf/DyGf8waSJY0qt
Dw/Mm1qL+iWNp/VXowVzHRGw7sXheVSJxlNqbMWSoYTXVh32JCER+Vf6GiOy/BJGVb1vnZVmFeE2
LfLgLsjukri55prQD7JkaAeqBQS65EXihV2LAkbHlMGsSV/l8gj1a0hkLh08HQ5aGJ+b9knRJX3V
jPDbqNs1W+wnlJO1CktNExBroRzMWXxjybinAEp/VRXgWpn2NXpFOavdTPkjYXQOSh8Ixir9TZKj
7OwkK76yTav2UXImgooEDUy89saObmrqYayUjlZ0T9EDqrfa11djJInL77AjhVCkj5Js0XKHkOpm
5LRuUpSpq94nn8oOEs83lHyD1U3e9H6ibSbjR6ur2b6j1LK2qI97BiDTDRXwwbOqgrG30e79KUx2
eHHRykzohmIjd0H0YugkQ00K+ZPrnB5PbMBwTkt3kMPpvgcaHUmkN44B93zsvTBF1Nhao2OS1gjv
is2o2aobBz2t+7gpVzJANpIfYMlIvfo9zkH2dWZWrjPhZ64klekqFWpxF6EGRFKgnoFYq+cGL1is
hC2JDIEH4WY4IDh2jiQYAj6vMZLRMwzuY0yTXjKolBzJdUOEWFZ7OHwreJg086NmP8GxB9ZQuOZA
xSCa2h+pXGon5DMvItC2VsCYySzzKHP9biwPVMNFI9JTqulfhsjUDqKRrVVsgO9l1CK8SHEasiPN
mh7LA7O69ISZPz2VXKTHAOhriyOjivziPtCLB8No0oMR0qr29SPl6ytYLPMr1959YBPuTu64HWTn
XDOjp0pKtorV94RahbWX04681RHTdZXuJoGF+qEICIAjQQ+nbOR2XdecW/MwIYNYzzTPDaG+5zax
p3OQI1CRLLriWNhOhU/KrIxzbWMNunEoyuhLnvr92R8pysYwM2yl8nftqN7azEddLsn2HmwpUGh1
uFeiqr0sD6oFOXEoMyL4ggrRVSlrR22skcpp1qmgG3vtUaKsRjMA328RQ4vY1uv9yW3ksyht4ws2
TdcOgmNJFfsgpdKwH53uOcU/ftbVAW20xseoIXD1VI1gYWb0iBvRT666CkCCP9nqdmAku0pVywsl
7Yfcl2s1VLm9jMNwlrP0psG7SDo9+lpM8uAxRq1ZxVlLEHoarClYONtEWPkKiPLKHMR3U9W6f7is
Kb/XDLiqYQXQDMVADI5F4Q/TJZU1J4/xo/1MwWsdIACaR/QjK1LNIyKCEuhMRIf4boZL1aV46JPD
nRCwrdr4BQ3b+/tF1lF+m/wvfw0p4QBbHUeh9fnZST4gOVc7vt4/HcbEUDjaijjp/LWzg9lCMzar
SXdi14zghtiD/aZJ8Y+2aYZT2zvTPtftbSlbjKApYu0YqQwHXwqQPzWhtVGCEsr5BNuw7YKvKJLk
Sz0Fl7i2FKQGXXhOWzXZtuRCGOtlMk5w4pOUh76rFtFD2Jb3XFOdtSj6lHytxNhWsvYUJsQORjoM
Md2MYZjN5e6odVreLpA4bWnKa0V0+zStVS8w5M4bhVKRHGVhaplXK9NM1nVvHQVGJFIIUjcdyCYE
G/nmNGGwNcLmWc0mQH9FfpfbunNQhXLoQ+keUlX0JeY75Cq285LmoOu0sZWPqET0XSa4nOVSEm0N
X62OkVhXs8q2bd+MUb/y7cSTVSXrsYdmWvlxe1LlpkHh6RAhIBfHpmybc5ISDmyKvPWg58ZuLNsh
VQvlBpS/RDchJDezHqe3v3/+yh/3WL6J8/cRdbquWpb96R6bw+20SkNkPzNLHm66yikIe/L13qPL
cF8HKoP0ghqvOn87izIPbg07+gd/jPJ7AWr5DhqWgVGcOhqhSJ+18bD5MsupnOwnQjz1KR9RGJKm
ZHUSFrXGkihDYOOHqrYufN5ZvTOKN5JkrG3AGI/koPikyHF8iNGdtGE34qPnbvf3t0n942cyN0sR
dfBb0ehBfm6cKpJVD/hkp59KnvwgBq05IXdIwLGlAlknaJWlm6vG1RllxJYpi9gHozKsqQGjF+5z
exMa6gsk//Y8kC4LS2WUjgkm/GjM5FXfd+pp6snR/PufrXyq7fHWguqWcVLaquLMzcNPegYlZv6F
EMj6GVb8PuTY+O60vboiqQ+qhi/KfWaZaEqm5osRrKl276GNa99ye9hzr8MFS3Afd+2iv0hd4VKu
dA61NSZuZAPzh/7vKXytGDvaykNYKvJ6DPIdQCV51dTiqNjAGnwy/8w6XRE4Yu4HMdUrSo32trcp
jvVNApgkJWCTNKOZi508+dKQbawefHFAc/dYordcl74PukSE3ckyRxog9F3x+JLh2eZR7ZbR+JLp
NAMDLIReLI3tehSDtckNO2DilnerOupK7IOjsxGttglyo7rV+ibFlJ9Y64Ggq42v6xG3cIfhnSF6
ymFTg0FMK1eVLhrPLxjpOdF3nHRBXb5Ium6cy4QBmSSRd6vYJG2W+N9dKwpHikf+A94yZ9/r4VvL
QAmbzzLYHMY9zNpiV9QN8lvKFFtuscoB6GwIZfeHrJGDC1FDqzqCqPIm2Jtzc0pnfkpcZEgkY6Dv
614M6x7ml+eYRnbvgDHfOV37asAeTBkFqMpOwUF2U9QM7a4odpgQyQhND/54ctQi3gVlr7hjp4cT
5YXMM8rEG8kKv9EsiRzWEvhjLztB5lLql27D7Gum0/EnukFJjwRUMpjKlJXo36Bzp/d1rps7vasn
r6FmKxvKDUT4ORcI+10+NfU/3Kk+OWjev8o6PAmLerUDp+6Tg6qVfYffpeX/NKswYPjRZW5sSc4m
RrKzUeSwpUvbdRfTNLqLLhQCMSNxzBM881xbNoPe3XdzQh9Wv4eUD+XvvzT1d+3X8tdRQMfho6g0
7y39k7lTkdWkSssieh0IUyQFg5jeXs5v+Z7kxLyP/U61CB4raJ14BeXWTaLUrtYjTl7I+8UEyCoa
yeHQko2mmPUGjQKVvrBJb3M5c9byFKibaZ6eZHEf8vEn2lpPDWLz8uCp4ZLzD/+dP653Fs0Fw0Fw
oJiq9QdgRlP7aYqHPn7tw/aKbFi5Vxzk7hUKY8/nTrka2yq5aaChoZPoPEUdcaQptuI1BhdsSSPV
u66V/NtgtyhoY0tDBBl191b/4OT2yyjG4kHQ8/8nsYjzeTTDG6+pdGI0zXZ0LiS/zxhNJazTmsiC
V0kAvplAKva59dgkEUMF8KUbc1AHN5D8fI9nh/YQsth7aMM3VuIcMsU09stkqpO1s1QP6PWyvdqT
lpW3zHcU8ilcgbrSavr6rCnFPqJwuFVsMQNLMNZATHMOVT/JrubXW6KBfowoxZ612Ea40lTnKPWr
LbXh+CHtKspmXEybdnj6+yf3ScG2fBFtncmbLRsqWlfnk15mSlvICUMcvdqpWq+d2BTcwX1s37V9
q4VFfDQHxVzjlXodJYKi2uEgjbVxTIdqjXsJAHEfnLVBrk5GGhTwrZWvFsH1N5ot7Uks7KRG/4LZ
lzRIzBor1IuhW9ZJ51FUgX0SifIyZf63Vm65RvtMqvC5Pvr4eo5VC4v87/9Xvj9/fN7ofxi0qDZf
UlMxP10Tqj41altk2WtiGPIKJW1/wQ3sELTdCWsfMsy8pmG8QieTnZ1J3OtN8OaXk+rFsmpsEt0R
5+UhdyjtQu4B9mCgrMRuFbVtfMuV198Xdv1MBPNwkij32k26DqXqQqDyAKiC8ijuxovO33ajAxwK
+W7tHF2QaZ9I+s1Au+8SZ8+htec+nZBmSY4DVIPM0VyjsLG7ytpjabZrnx69FuvKkVBytPxNJ0Pa
JSWsRTeTYY8vLG6N1L12vogCryU0xK1FNjc/mGJNd0aauaNuSoSapKBSMOhcwT5kp2amHonUKYmw
BwiOloY/zGilL9KYlCtaFFf0i/lFHR6aZgp3TDkFdXoTU3eaFaQMd4mHEFz1Ju2RISESz7p/bc32
6JQVWT7cfICBuzQV42vCMNqdELSuIxJP3HTm8JtGRVRxmV0YsztH28zDI02s3G1i3dgpgT8cRnt8
G8JWpeuQKQd/TnT11ew1aEtQF9QxXUIDhlNBSodfkkvZwPYbuLJvDEZdWOQoeMjAfeZSqG7MFbiu
s1yiZ45DVwEVi5Ivpl6RaTkn8Ko2NTc0Q3hjlGMdjPVZ795o0DfXhMGQC0ZkD+ut3+p+FX9B6H/w
K2rE+fhiJ5I4cQUvN4OA6l0hrXOjEXYEtXH5aMwPOKRdElqLk/CLFxhFrxU+8J2SGxfAzvqd3rbD
zoKm2sOlvaohksrBSH9kbXXWTaj0jS1uenK2boClerWS3pEckb9Zglu7eaG2bz1lymS6I62HYyar
l8FQ1PtRCbajXcQ3PXNMmGdjs+OyRH27D3oihAKctOj1dmZI6R88KWOLInXWESOTI4r38SxaSlWT
7dQ3gvyzfxjRW3/MKixTMTSDm6HlKOgNP12HO5Ip+dbp7atJfIwXByOjuBRflu20XEMZAV1tu+QL
WW9UstwLNxIAT0xFrAKCGbdmOP1Ih9DYJjHA+cgAPP6Nqoflgsly9nE0V6iYOXE7P5EQiRkEFB6X
OHHGm+HGZtaT/uKbrqphkxb9aK8UMYLvT/vxJNff4iTbaYg+70AE5AQIZu0ZBomxiXLlbaHm4BrZ
kl2i7Y2BHhD4svg5rbtkhXWMu0gbMA3htfo0NDZ4YtQt5gG8oSLMjz1QrXjO+8zqqr1vI1Xxpu4h
pfMFd22I1nIGQimYstfBRmlkDl2zFT4NpXj+CvtVeOmibjyHpnHTTEX1Pof5P79R4+qFIvcjByuG
GKz5tPo/29f88j19rf/vfNa/j/qf31c56deTrr43339bWWdN2Iy37Ws13r3WbdL8C1o3H/n/uvN/
uTuT3rixdNv+lYucs8CePIMaPDbRUApJlmVZ1oSQZZt9e9j/+rcYmVWZ6Spk4k4vYBDqLDEY5Gm+
b++1/+f79bc8re33f/7y9q3K6iCTQ5+9D7/89q1dTq8Ji9H+31S8/Q/89t39Ffzzl//XF2+1fJP/
+X++v8nhn78orviHbVom612Iofou5v7lf+D77d8S5j+YLIRt6zyIFv0G5o266Yf0n78Y9j8sdffp
a6whLPBY/C9J2uj+LeMfqkY8qXD5siDAy/3lXy//N2bfr5f7vzP8dCBof5q9dhIE/yhsoxezSIv4
efbqsk43W33ctZoucaGVKYKkkjdpZj2XppOdgX3AqrTNd2M7ONK3WRieyQXDvsYTC2GIEdteP7q7
ukCUKcBlt/eITqBOpCSfhGZcmmrOzsY2LqFuwFRIsxKHzmVUV4ZpvZoCaFbAr0fnMyKT5SigpqQM
F5hY3Whg87FaznYJUiTfB4pxrldqq3Vgg1yg1eCJK7SvDKpYB+WtWmfoiyp18QYnZ/jXDIyJjfOj
mAz7o4QSMutmgOQivS+t+FTKIQ4ouu3rYXwu+YKxloaxx9uy4N+hhuOs6YNZC/28j7hF9QpgJP3U
tpt943buSp1nxlyIqA/T0faQZ7kWFGDgA/khtefhFpE6Oew0PbgahTg1OBWyIj9nTZ49bHgQM7QN
fqPny73V3AuN9Fna53ko1Eoj6MQm3qmKCZQam++15XyPHaM8MuG9EGdBuWiuYTFtN+u2oZJuahVC
2hR7d9pEvbYZo1YQ2Jv28kLinmfr6F2cfH2eK/0juY5GUFfpZ4EoJmRUMYGeKWil2KYdtvkH8/v9
0McPZV7EQacW6tGcUoofExWEvqpOxUgElT3v7jpV3DvClD6OfW8edXDLpvY5JlstHGq19+MiPsRJ
dqDY1R3I/jlUHeIuU0zsOWfrYmnuAdz4MRduNDVGR9Id6VxLmWPo65fkqBVuBYW2w8610ndJLPHU
WrVFNBBUvWxGKGO3oKLn+rVRi8dGAqSV7WvvjiwFARnfxYrD8mSP19wEHNxVyDs96SKRU7Cz7ZSY
WLV+7ZQTfKvkk8yPTr0FelK/59QLKXY9DuRQu2t+ojrHWshaXlOXfKeSPuJcQTypVO1+hq202q12
GghXUVnSHMqeYRef1zeF/A1By1ZAMCjdJmIC2o2Kzpu5oHtx2UrbI+9uZzVvDmHUTBBFHcQuyTw7
X/hEi+FSNWvh21tMgmwOxzUmChHjrO/g3/aWzvyittn3Te+rgHoOfv7WPMwKazGTmLaypXkAZiNf
lZzTTd4mPbHORfyg5GzdRbW+5IZ+0iv7iKsymDsr8yiViEenmk6G8t3Cwv8oF+t9ykoM53Vyymv5
LU6Z09nmplxQ/YOc3Y8l82T4TGZ4e6g5a2/EHEfXcvaX0X7oib2bG1+TIgPNjBqvK/KbCWIipXNY
0XH6XtAi80zTZfxoyaXRjVeTmDKa9SimG2EftJbym1Y0QW/t63vsn3P92NjzBJcd5O00QpGknFTb
LNEWHuhUL59b1fzSlI5PI5dlXuKJFiXSroWaL7wmZBYXDddDzhPHWosoE/0u7h06XhZ1iFpombdM
RHiUbIl1lLUK242pdD6YigjNZPbXbsxPi9mRWknmFJ35zEvV6l2f6OZgvXzoWIqH0KaeEoVOTaLP
8GTgLlb1HmXRXTcEtA7mev6hGDTqlLL7Yo0IpDYtNJQ+jwgwfZWQ/u5MonziL529EKm1pHZk5nQc
hmw8ZQuBYtpg/QD3Rz20JK46eXTbmHSCuFM+mnqExftbWRO9WOW5GRIgw6MDS7rBBxiqSQfZWqUy
HZeA5wCqLSJ5KVwDDJ3ZcpubLpWtqUcRsxFIU6+Py2Ko+0M5n3EWePkcG5fcVWpeTS8DgoJ8Y0IM
oQ+Wv+KwRtfQxCcnbQjV3HblEcEXjGUZGpZseZ2hnVCh6bEnOl/N7ELq+DfEZwkKgcLbHAyMjSzh
TFHuPfKuLWIrD9WY3xsFqOO1oOtlJ7IPqjhXsBUnniZVsScUR9gREXQXYO76vQ040EDHGxufCkSg
XolGj95AMjfU7FwMQ3YDshNuNoFMLrRsZ/LbcUITIkidQ+eCzVgJZKFMhzzWfXzeU6tcVnXdAiPL
6MYuKBpazY6cCpHOasvyuFjcGc2CGkVeUjchvlhNW5LX+uyw0CY6DusaaoLcPCjD1CpT1LnlnCaH
oaueYzZfTGaLT0xpFhrxbPjLZNvIenM9IHGVRl1fHvRKV94WrSQ1YcerA9FUoSeC71naL1nmuLdi
Hu6WrunCRS4vyliinx1flKGWPqliNJJqxSdxfPPbNHV9Sytsqtn3fZKYpNGsDMq1YfiZThQtOG1f
2ox4LIv7paAwDF0OKQvecsN6dpvkubMVJ+ymHoE0G6AAX4LhkVvfHrLVhWU93pW0q47wPJNgthX8
Lwl05mz+lDf99ry5J0mZOBiNDJZxEU7GTNciH0+6y/UZahDA9nRy13HxzKW7rycgL5aIEkN2kJqc
i90ozIh2FsUursOaQ9FmpzmbM5RF4nmy00/Ikw7wzbzMFkfVJJTKbadbRGWc6pjwzm4UUejbYcJk
2EWXXx6BAvBXdYurU6Je7547l+kFH3cctBs/2G6KQ2JMpRE0RuFr/Yja+d6maOIpDCQsmzPllAHF
oirRQ80avLKI1w9rZb8mHW3FfpnPW6ZRhKAatDT0sXp19WPS69Fy0Uhtx/QS5/ZttlbDrbQmf1Bx
19Yxcuase1vpN+f6TR07WuK15g9hkPuirYcmTeWnFLsrDAvGXIjtC6BfWg+CCgS6JR0F0IU9JoIy
DEaLcYkJLqZDbVM/MXwXMXSQjeKEKfW7GD5XuWX6PR4cX52pzw747MhcOmtgwULFWR+s+3Hlxitg
HNhqgTBwZoKeFTTzDGZB3rd0T5FYFSPJYfoOzAOUydhifu15EAMQFS8T+mt/LUEgjKUdbC+OOryu
jUmKQ+w+NKzebspqpWC8Z5VYhXjVIP8dOt1hBTQXT7miCN/ZZ21cwR2p6aqIci6gg5g+dBIZB0Yl
XzbFUI/0si8OXkd+8qkjseKgVt/1jqClfLWOcHLO8Vy+kRTaBLJlJq2LBDqlw2AlM5mfYJ5g3hEf
6BEtvlWyEszM9fOKQDBwJGLheutKT+0kUDN1WVjoyJVqnH7Oe4XbY9RiP6ZdHuikmvqiW84bu+kw
H9gIm018dp0t8xv88/4mGLtYBY4gr8+LwbterAq3KNIIbwL7LqZsvG0BqQYo3HFeEPgRgG44jUII
aPxEJGog/EpkC37R9Ad6OHfMS0voNMYaJI49cEdyg5Z1/Fk3PXsbn6ZlEn4sZ/VCvyFOc+cw1XkT
gCx5sZyuDWsbwqcriXDf11wFmPl1drnUueSujSOCDnc9Cs3fElMaCNvWcPIzyXbkVqigTzbIemFP
0V7TSBjILSKtcV2YQdyGSpzei3lKmMFWTqlTH7eyPQ1x/5hmAGGtTSPknKBZ0hi9Xg5nHI6f5Tis
Zw1G5CGv43KPR2ApMTuBMnV0B0YxncqB/hVIosDmzfSrxRaILJLyjPWQeNeXkrXLEWPrEOgLtCJn
c141aCkj3aagr5Ov2TaG+hRLT8vd+rgUNbNbudysI8CAlS2HX+nTD00CNsOt14To7ql9zLSpaPLs
yzaT5SZLzRgl2NTMxt38YzbatzW1D11jXMAC0kYv6Vamo/HSufVpLAYzMPMhatFMMLi5APwzNGWN
8Pd6H8qpg5yJ3NE1+C/TSDDinG6P+H+XoKx6osmdJrLk8lRgQg6WFgeDNZh12C+uwa6jgw2qTlgC
neJRNgzvlpJ/3JzJouSLs0UMLMHxf79lqnpfs1jZZ0NaruTxlBTxFrtT/frsfNuRfZYK6wzYFs8J
dX13Bl5QQt6tvm2pUDxraukruO4NO1f1aZ3PVgb4rqn7Q9bId9ZKr6z06gUDatOYY4jWPwD/6oT9
OsoQACHysETzGj2JvQGosJ8qpLHodhdOO1OB2zquaPGpbFsChxCpZFV3B5h9GeMG+vQcv2/23ByA
b3ijUxthnVe2L+WhHAhH0mKs5HhO0sk5uJpR+StBG15VDvem2XnWNrkMcVjiALHeFDyA597Q7+ne
Wli6h88oPioPvcprJWeaaEp7MTYSUytgD55l1TTwRihZTIwfxjW/KKkYCctCKZJg01ZHuiFGv536
1viBovXj1DGU2toFoRNbRCpoUFlEWBbqfSIPauYMVPjkbW3vev/eADeKcnha+9s4i89KoWZHtzOe
E3wDXjfODdgYcGvMoRu7MM+Zbmz9fkpYSySqHhn1YvtJT0juOpBWainv4AnUgaVsLSczlEXVhg03
8sGM46BXSNXNlK/5rCFvtMj7IFyRWFiDNQmbHS0cEWEcdDWJzHBgMz+sKHmQFniyw23Jopb5XEs1
L2Uh5hfYiaggkblcF/QIaY37TKc/XNe5S6VzoAQrjk3RLj40qC+ZqX/W1Hj4KBzlUa1piNKFpOoN
ryb55JAU7BVZPB8StuwERp707tEEBOKLbdoY+AmTS9rV09X2TSv2jL+sEAdbssrKN6LVzRGPZVM8
CWe6hfPTn5rRfFIECva2XwHyeASNPuW54cmFAnE39g2x0+mNOmYFCZiAr4TbPa+rQSt9JfEyyayv
irQ+odTmbddfhFXlQZr3zHssowwNYZFWh/OcZ4HWNusBoFEwlXZUEGcbjJImVGqZeBM1XLjNlwF7
HaG+6nTQ59c5S5ubhqEgAy+K6Vv/uKdylyoCLJMetwqULbNtgyXCgypdJ5g2uppjESzWUJBiTeRD
k7/XSfo5J+/oFi7EZVPoRjNfLtoPofSvyRhH7qAezH7rjhQbM09HPqtXBkpYbbwl1Qp4NcHDdopR
RuMcvRE0LhHwzCguU1QiH+ridR5WINGzbFEN5HeOOn8b6x/6LETQYJb31HFEv1dMvjXPVggExV9s
k8wkQkiCbXAONd0duoj55MnmzrHn+ENM2yV1lj4qdPKuOo3u3Ohe1GwJ2b0pYaWQjGW5yOTjXeJF
GjbZ5S31AZXt6TqCkh7toCmH24GuOGMqNSpJ6g09mSd97pyza2yfK7rtShH7Vc7g0sTapagG/TSw
4rFzLQ+mWWEeTdzd/tTexfu6JInZN5FAfdEsxTwO7qoxnqrP7SQ+9QZPmj08gz0ljN3W3+cm4Qs5
97LZ3c57P3HE7HjBdRVaenKp2uppUhmiMqCPKohTP6nyjwudbnICKcv4eZl8LAHLsRdbL0NHaWho
V4J+VJV80S17KXRVPmop/J68nt826zjLvD2DOHixjcW/DGL4mG3p00bbl3eUASxDgIjnv4nkyHv9
64fXz/PqWwFp8axkQ37qlC1EZ820sx802z3aPHPH62dlojdRp9XD0TXjB7RA/lo56jlOa/RGUJkP
iPXupwxlFRAYomFN7RxrFS9hxUjD3cSHc+keB2pvx1TLGMmK8XTdTLoU+A9lQtZOCkAV5mOHAW7+
URsSP6Jm92Gipw/S0Z9H2SdBixCVWjhLh2laAYiN1vuMiDC1xq9zSVADpgkPkHlNMwb7hDqSpluV
MzrXLHY5s4WBqUOBPiT9u+0sZ1vZKFhYJJe5mhVypetQq1x2zXpxvz+uXipAaykfVQcBoKrOD0bs
XJTZZg2JgyoAOnmGkUcRSCPDL1ZPYC/Wx1ihCN/LcFLL4VGxuneGotpLDBvCXRUVcwn9c77DSkfU
pKL6fZHc6c5Nn5mfZsMtjls2AuBO8fq33NqtW4Wp0DdfVV8zjaEdESDEzNKV3urqjyU6mmBw2i9M
DzeaSjZ7jsKkyrHaEJ2Ntx6roQ2i7di3mgic0r0rBvuLaPWXVlSPXdvS02+n93ERnTc3N1lDLpFp
a+Mx75BN0kPQuekZVjZwkB5LPW5a9WEU/UVbJ2LVG0ejPov+rdZaxFbyzllV42SV9cdNCVmSfZgs
pTg2w6BQZp1eKiMlmXyH4JMMR5jqeC4zJO+dcSD3BLWzRcih221Yx8qC1qNxZxr6LWBr6BST2Uaz
MOgVjukYqM7URvq/D0Zdt5Gx/8j1a3QvJO3dpcaaETfRvFRYG1zlva3AqSFSuZfcSsfrZ3FXfZKV
+zWbqJrQFpYBPi0iSveHxcZiF5mqSySwlL5L9FOEqNyIhkhd+jaqxUxVZnYDKBkvRqlyfpuomPT2
b8IBXgNp2oxU+2kpyzYfs4293+ZoG4UQvjZMa1myKUppwiYGzMHitTG3D4Cs+WOWC7FwP1RF0nBR
/v25xhsF4Sk9X0/xeljrhev26/NMThbldGSOyc1g5OLQJUGvL82eyAIIbVps59DH/SWRer752V7M
YbdJ4Jz7+fowEv4VYCvpT/jxGs6Qq0D46r9++/63cdFTIE3carzp+COlUlfH6yu2nBGR/vU6XD+v
U4FbWV8fLWP8Kib9Zkwpn8zkZB+tERVJ2mUVc+0yk8BgspxiP4aXljNiM5bMkSmG84w776gQnUgX
mzO9jiLXT1E6bT5Ax8Tv91O8nnpvlC8dsxVTzCgjQdQmQXImyihzONVxE7oOw2+K1ICd+fhhkLF5
WKx8z02oqqT0lpUBVxGiPnS1eKRTUUfTatIubqYjazDGhEqI9oQfkbKUVUVrtShHw5b97NOsvFGh
ANxo/ciObEnnUBBNEakJkq2hd0ia3laAOyk2iuj6d7akZy9DShADRzFEDlq9yFJAnytSR5Rq2qpP
cXFtT/sK4zr+Fqk+RKKWgC6vb2FLyb8TrEaLlMZvzuH60fVwveMg9vzYQFEigCIZgMoKBWZXLU+/
PirX52U/6PbKgNk6jr/KoYnG1s3Qyu2DveA/AzyTTtBm+cidb8TI0yHl5KOxS7aJ+WvO4NYIU2ut
71Uy6lFVWnculYIDtoMpuh4I6WhCa+CRd0CZR0bbudzzxuL4ORonpl6ZUO9mtBm2KJMs1dlcNf5Y
xsdiybObhYkt0AZ2PdeH8Xpo9/v5+lGKruE0wDJU+ppwMktkBEp3dvPrYdtvjXea/8yy2tigeG8X
IxrtT2qNfP76PuilW//2jlDNcXXlXZkstoJ29rUj3vWWrd52K01oCRbIlWOibp8W3XICK6tItXaN
CyhT49JlpFUq+kq0YPqsWmzpFlTav35P65Wjldvu2Vka67Ykfd4jIj10WzZMFRWJW9gPz1uZ2cfr
DwBOlDc6aPnr97RqvpV2/GM2B8aMTjlid16PCOVBAM/JZHo4a6ajwYOGr72u7ibTAEAu5ElSDdUm
OKceZsT00lnUIKxlhONT7K+qaQOqVx+pLVDB3UkR+n7Sak+Pq1W2ya9YaFzShW2pMvGpYm5fBSLF
LjfG28ExbyZZnwo8Hnj6KF/UWo3s/kczaumtjcsFiBbrji1di3PW5yeYeSR0Deye53mFScMtriHX
6fTL1I9OAHQ788yivE2LbjuNHYZYYjsOA1ssz3GVL11CHu+YU+Vsqhs3rt2GUJW4C9rF+qAKCdph
qV7blWqPpZYvY7fNodVyM0DVfs/6CrrDnt5K6vxxRCzkq7eZ24LosrNbAsLamxFwsaeDqQ5sTeZs
T9KEviatah9tbXXz+8GBMeEZLoj7Or5Ff74blcQHCrfIQ/BXlDeVBpKT6DXWIMnkjxlT3S45tVYd
65hUdJZCfGSi2lE03T6palkBgnHLXw+OS5FTWCzORuf7sjpZkFrodmDpec2a6BFKeA1tBx91++H6
0e/fSGWrR0tcoxKiY+pfv6GCIUWXblXB7z93/S3XHza17FlSXz90qmJHE7r/SEebSnD8/iEUf+W0
mqSYKtYc9ap//ervh35unF//U91j723gvPnaZLBEW5yoHgYVANk+k1Anj5JYdSMgb8WBtKZTD5Gr
ZEW4YmOFnIBdcuqHrxRXTH4BUZroWcQckyu18sSI1giZCnhfGB4TQ4lUJs5zy6g6rwyblWKWFOVn
23eSYr7RUPma+QznuGIxqcXzeZeP+4NSNAeLUcDD4vBupSRI2/JzNpTfqa74jT28GE3H4+UOOFLl
UwZ1jzKt+DwXbuyXBtwWnirKreBH4vRb2UL9WZySrL+5pfXWh7qs7GsNMzKK8lWbLzmgBKugkjZh
bA0UvXxf1K4LDS5Z2ct34dDzdgeQFMZTLl7MlcJ4Zpk58vX1E1O27jli0P11ptLV9B8dmHEeRisq
JwP77MqpEO4cAQg8pWq5+RQzLJ/tUbg01edS5sDT0QvWxsgky4hnoWySsuUqWJTb6vzBlUhry3Tv
sKVPU/WaVZPLuHZvrARQu2p13+iKGrRVDBtyf9ibUDXLkHGwPWv1QnWoY7Gwpb6WO3BVwUXfubvQ
sLd56nd0n17CDmFdsK/6DaP94SgtzS/nZHf5g7GCo9WhmdJTGb4yM8wHV78vlSWij/+AcuU45+lL
t9JjE+XTQOOUG4snxvb6uX7qHbjDcVaQ99VwBzBSHoWAtcrWARs+gdJ4ae4nqov10nONsPnKtqFi
XCL2DlVC0R0GRfSQlr77uVtoSIVOY/9JDlkfTIb+sDEA8gTHYc8G19c7UrzVTb2g5f4yALLOsy5s
uuq8oI3cwQPQADynSg9N3d2VDd0c5UHRW+yltLxF+aGLg2GEYzrE9Z2tCU9DUZcu4tvk1HddnNNS
mLI3hBvhMoZja0zMaOCj3cIvpBFiw0VBpxk3iuh9ZU2wdTdAOAKqEcHoTkeNkl+TK54p2tAy9VsK
geiCXPUyx9NxnFl+GmpIF+KW8jk2pLvyB4y+E6bST7HVvwPtu7j46Is5uSGE6bm30crat7FjfYOE
U+AL8Kj/fVxQubO5Kc7dIvKbVbGXwLKxy2+ToWE35nD96HrAE6PfrC5jaZXmr+2moe5zWLIV5pYe
ECF81q248fJdG7+INKWznnrVPgTQc+h4xkf16Eqg491JuKzellX0EcYVGYFlwWNw/VxKZwuyhlX3
rA/CK5Zx8XMqjONs7sxXRt45KYwvKWsPrxxWRkrWahCwxhO1Ct7MgWpp1O8HPUVTnrZrztMpe2z8
ZPEqeZAZehcBHewjTbCPzeyaGN99WXg9oGP9IEFCHdqB0rGX7Yu51TXazZfLV9AVRJxUbGKcfccx
Te3JjZ31mLYAvlYBMAkSGwuf/ZvLfS6rMqLi2kbafsAMzgqtUqfBryg1+1VHPKee1ThUeVbqVAeD
DdzUc2qe4ULr0b/aKm88DToPlYM/1aSMMwQLf0qtWacOBhUB+lpNR9eeo2Q/VGx5IvXV2Nfbw6Z8
dGteSa3sU971h/qKhkFq136q530koS5EbNYkMPj9Q9Ad6MH6UCvKOES+Cu+UEEMatT2rRev6on5d
PdIMMkdUGeTiGuPNgjXD08eKUvy+QjUkPkTS3NjP/P55rVlndU6GoyD9uPR+//P5fiI09uh0M7aQ
s85WCN2g3aGTE4raR9evXT+6HhQd3h+PPusjsUQsVZzT4uCnKLcvhikHdq71M+GU2Q1zgUYJjiJT
g1I0qhsD69o44kzOKAlPe7OQ5a+NIDiiFEhypQOrdM0smkAQ+aLrIdl4YBNlOdbUhqPrwUp3TJOS
n4brK5RbUwclSx4qAbnuD4lCGUvLs0PWGp+IKm+1cCkXAvucpg/aXmWcHieFG4C1NnsvthuZnYQS
yOZ+nfliCTkqmgfx8SpB+7+rscM1+Fciu9tmzGT2Vr/9WWV3/V//ktm5/3DxCAhhwmd0bMtGcP67
zE7FscE/JKAa30FL9y+ZHVo6RNvqjhxCI4rv698yO51fuBsP8H5jp1ANLIv/C5kdRoufVXaaYWLa
0rCYacj9fvaNZGs/j02m9efamtDCplIc3X596rbiUFBP823d3rGbhTiuPZ3HpZoP7GRav5sCNe2w
yhb6YXUovQu7uKWwtR7r7rIMo/WBmLpPBLcGop61AC+kEooSUMSAwOUYt+jwKCWcKx5zzxyO3Yg6
zNb7L6VJ5rns9cnPWqULxr4a/f4zHLuUZEqnl5RuEXG3zQu43u1Q54Smwfc65xON2MUa912Is0cW
AgTYTJS/lQyKbnQDUH9HuK/CEz0n0VVvXWmOJxTQTySPDR4FWBZo6sC4ZgI4NDWdIgkp3h3LKq1W
xu+UlNTzmNAbSJEdOiNkvFZZD3nlgESpy7e24heABI+Wbq0OkLsayLfdgs2rx++C8M2d7/tVngCP
wXkVENxBeZ9yEgckWeZa3wY0IEC4w9egC67TLmqWbn8aqd1qhMonU+oJ0+4PlTY5fp3pOP0Vl12M
HYMZd2gju+brWljG3wCwtP+8QUCj6ZQudIN77j/4V/nq9lMzte25NcQT/ZvJvx4oCuKQotXhJeso
/G2He42clEnZcMuc3y7mH56u30Sifwx2/rN/BUWoZpqEOhuY9mzQ7j/rpnVFUxc0Oe15VnqEFG39
xSDbgq6KMj4kegUMoP6e4bn567+q7TaJ38HV1z/rGLpGfAXqVgxMP7kECcDWNpna5Zmkilu1IzCK
GxuRM5GhfTgMen9EzpZhGNhQQvQgvcAK1cd4pnbH830mVfD5r8/oP6WxPKrQH1Q8N4wfqsrI8cfs
4Fyld1LVsjybKRcir2EqSBbyNIKH49I00LVHvG22WdqhnYNVrMvtoJRFREVp9BfaBogXxPdpaQWS
w007iqY8Xn8V3YdwwYjqyzj/dfD/k776j2+esZ/Uz5fRwuvhmjuu1nF/Ur0nPAHQqckjNkW/HTK5
noj9WsNhQqHX57ZGodXKAmPuvtgaXuQu4TnMYpUwHKE2IbENnb3WR0NQ38WD/cFGuJhm3acyNsJu
Yd2CDiTWWZiUXf51aNrcK3VZRFPcQfdR1q9ilHcddbCDomffFmUh+8liUQhm6FF3uyEcS/H012/T
9cb46RULB9656xjqf/FbLQWEr4qu6Rnu7dlQStPrKUQek/lT6m76LT6+EKI0JkQdg6VmbirxrVrs
lZudee3sJKDNKO5PU3VwbCycKDkP2WgE8MhnKr/iaepsrI/x3RgXU2i3DAKiJTm2LuM30bKNsMau
iKxCUw+1Nb51Df4aYqtK5D27bRQIQGLiF47/7nn5s2F5f14sldAGx1QdwfFnVy3ePWetRiM/D70g
4GqcueTbPcEYX8nLGI/dj3ptglrXFFRh8A8SOr1hHzoy2Q5i77sQxoDq0/YrzfpbC9x/OzfOT6fU
Qwq5+bNTue9EiaDYzs/delL7wom2snlpXESDnbSfMCdSTcLseZ0O9ImVkk1uZ50Q7W6UIyVlBHnD
/piP+qt00q87+TMcEvsDt6UMxqlz/Wawcki8/Q+Lcj4IiKdNrBFNIte1Hjrs9idFn0nxzRHIumX1
gP3WDBRYnK3WVnDVstfMjO2/8V/+lyHMUjGdYDaxbeHYP+frFUk+Z7su+bxB6gysMn8w5SZ81Ya2
i/bnQ92RF0jDbR6MGxHzyUZZytO69DGvzOpUZ2P+d+60n+YVk46uaoJVQBK1Mx/MfdT9A2zbzJRZ
A8SVndNY8Kyq272a2vSOqvpcl455TqmDnxJCunQiXmk79XeZMyu+RO7214+ptg88f3hMr2eCKYjb
wXVU07paa/9wJnk1QJBSeEyHLPbJe5UgBc5VmcAcymdgGoxDxZom0UaDPwGgtiNaT0PV4tCaSxv1
kPOpdPWYgv9Gcr1OpIut/805Gn+2DFm/niNwXlwZ19Fkv5p/OMfRLmVvNwtDibTuxKBhpUS0aorm
WYH0/4oMbEtU0P9ZF5/a9KszAWthf6beUT6+Y0H5jQTQzHNbhK2C7bZGv7KfvSl3qwddKWFYEcaE
uBnljrtV002uK5/GMe0o7+nyUi6s9tyeLaxDheVvrv5P08L+yjDfM6dDYdRt9ecnclpBqJJZnp1V
c1VQUw9BCvz1JnPdJBjk3ubZ5W36dVPdsayAFhQS3QcTRjYK5Z45Ir3KKXLlb54Z66fVxn5iuKm5
4LSuWYu7P92gU4LyZ4sxmszwh5xhzT2ZNzlz/fpkqXMOY7KgH1NsjwgXtf0CYrLniMLhsLARZRGK
SIuyFWiiJVbOdAyCBnEalcJVO22lPGy15tu4+e/VifQaZ7KTYMpcDVCZfcpKmJMYTZFBbLny1lQt
hPwJ2ew6fFsKsyV7WkPrYI63swmdkeIVBY2G+keTkZTbFAq6ddwJopn729QdvsVTtd0UI4VFvdDQ
r/I+DsWps9rhzd3yy6JHXOoQY315EhQIRpGIo1JseTA09kYpLK6imBP58Ndv/k8Rzdfb2lLZ3wC2
wIaEd+XPtzXL1XjeHEU5mSw/TvOEArmrUm/beOHlaNkPRjV9iIUd+2480S6jo3PYMJIfbJQa0Dn0
o4TU54lisfCQGghgqvxhddVgnZr2jP7re2OY3cE2EwyiNCt4nt3d8U5tkGWmBzQbJvpg4touYhqY
anvfQgv60sJGjQPJzgmoXFke+k285ElqoyjVM88AtHheJ6OJNmmy7NBVr1Su0u59fFhu5kJFuo3w
DhBGYM3W/yfsTJbbVrYs+kWIQN9MSbAnJaqXPEFIlo2+yUz0X18LdEXd+zx4NWFYEk1RJJF58py9
1yaPiHIOdXSwAHxtzk9KfiZqup+LYVpLn/MCKjqMf0G8ZIUIrBZJu44jmewt0e6Rv0Dpc7U+BBX7
w4k186Gqp3uecYvppMb3XmdHex6PfuME6//+Bv0FH1neIF/n84/ny6FWdf9+g/SgahG/8yqh2iCP
uFL3eVTp+4YBz2oySFgiRrsemGwKv11oCtWzW6Ca95ZETYdEiMIzL7lWF4t/V6H8Uu3m/3mG/4kW
+PMM2cepN0yf278PBalm8iHSVPqnFhZD/1RGcbypdfZ23+cV5zJbpekE86GeMcJQ/8AF/zGllMne
ZDHzaOI92btohmcOYP/Ps6Nf8Nfe4utwYzDYOYszzv/rAz75ylFYa/iUSdPepakeoBMffhSZl28j
s6HzOg7TCVLkdAJQa62dbF8isV/92fQSRur//QlZf070/7ndAU7TPbBxHKV4an/V4YVsaNAK+tGj
VZihg/blEXs7Gl//gCtae+dH2zYBABinIH/K5ldQmM2nVX8YGcDo2rLkTzC+lKpJuR9mPznZ9S/K
me4UIboO08gttuhnr1E5Q+NIhL9FIsF13XNV9AZJKX3xihiMxmVCimU+xleJohK5m2gOvJWXbFTf
dQMvG+91s1ftfI3Mmus87iPA4jS1kpix2Rz01g6R75fMkuQ8OgJUWi37TZBRBRM2fCTX9dpRYRyT
gOfZy3BSNhwRtHqQMWxUE7Y1BntRxaeu4KEypl9b7JJilenxY4BZ8FATCbsGlEZbMSrTY0Nu69qq
53GX9Oo3b7dai6y3tubkf1uMRMH+Sf6okuGKryNyTOZ+j71xbcIyPNVxaoToerJn0//gxU4uVjU8
RsQ6gHNJkEe2OZ4qDtB0jn2D+O/WoZsYD6+RV2xRhNiHoJJhunNjM/TNRp7YUH9o3jA/WKOzwg2J
PpZ0QEZaiXNkJoiNeMqgL9TFB+O18ZQWqAWGlDxzjk3Vce7tj7KyHWq9NMwDxu655l5mxg2n0u+K
FQpgfx/gZwjrroBQmkTJroau+z6bu9w2dzIhi6Atzd/TnJuPXQH9ZZ4G+kCTRm+dwesI/aeju7Vz
B8sO31kE70pDCy5G5oBpaaM7hOEkDOOjWGfjwDvpo0KEMrC3orJBVR61m8YLBnyADFzsWUuujQk7
2LKrfWTaxo7TjblrCfVjE+20w2wzurc0EH5J7b3Ghu6C36nu1DBq29QlW03oo8Iz43747Vyg7Kzo
p6cAbVwmt1A68Il5Q36mB8T4XhSoa7NRPnNsJlWyyz3+54QKTINTFPV8lpOKZCFXDt+D1xO9oeG9
8x0cyXY1xaGqm3uaF3juFcM2j9z5MS/3ME5e7FmIFUVVjBe1CxkftSvFYWrTm5DmisY92YGiLQQK
KJTK25m2vBANklxyF2+GmeXbzgUeZxj0l2MH2bfdEEqFhf0BDFu79aqROrVjbjbX3ZISkDqrIirj
41iK69wtv8IFyl3U+gO6+FPSc2xsTQCmS9Etq2ibBcT4CKPEaepiUcwrY8cRxzzURVOGkTQ2oGzp
vEk4iOhbzI1EWrHzIvIW6Lm8RUbl0UKGWp33QXotkMGvZsX2ZfmvdS/SB2lgIuxymEbAc/tLYJA3
Z0VckIn5Ymrx+Goq2s82Yw90hGMUakliIkyJzW3tIg6O4ujcQfpyG9/dFpbgXEsyajUhdOvODfCQ
faA5884d7ftAczG7lz97fSAe0Y6ccMxBWXjLk05VcG8Uno851WDggPcYw6Og12kxaOwTRPgBRg1W
5Z2wErRy00+3NKB5EAuQ9zNTsKwu19IWKWOFysHZW5ccBo0YwVWPUtbcJ3WWEbBh2RtdYysP9GTf
wlstKlc/98Z4ibDgwndM9AdthKy2/OG1ZBJt9L7cYKcbX/0GSW2UzS+5QVChV2n7pKzkvY9LNMRL
Fr2RVPCqzTpIJS0wLrMvOuSa/eKHxig8zNYrxEwokXXSn3qLUy67YZrkxZrLatugVyTmF0mQl+b2
W2XGbmihcTxNZnzTBOkfAp7vKsvdK/F79o6jO6+TT3/CsNU+zV21MQxzWBuj/xN/QR9Wsc20IWsX
LZ/3CJ83eEJVRKtjwh5kOEzoijbeUam1lJJ3qA02FBoc/cX8bkuWHtH1YVFA9ZXRr7Kna8Cp8dus
hdoK1FwHS2n9fTpLXsIyeOhzRcaENyYMXR1OOFhAu2BEJ4H6lcty73jJczmM8l4nZCO0oYZzHrea
XT5cPODPpQGffZBfXjA6dHuB1BQd61Cv9cwiDf3doJApnVYdhwSUcFkVpyI1d3MhHkAqoD0goS20
AmdkrVfQ8jKlyD0du3Xa7Sw5fFa1/doOenXJs8YMe+lhHrbFEXf1qqEzfnd71FF52VpP/WgDQYhp
sU/SjG38sEfJWjU4TMUKfWdOEn1+pTeXWZkHC/N72FrmSgMJfGzM4HjDsuj9qHCFDxUW5dOcZfJB
TEhWfGUd54WP2nb9kyzdDMWrJdZlIN3tZGRjONfuI4QE4z6hHe4B21wzpShQFEKDTi2pH4yghige
92qlwRHXyOVe+26AQsEtTlPaAA+m6RrVdrDuKjFdhlq+FKQ0RLnVvxfdZ1vSvOHEglrcz+/GBI1j
JnmDU/SeIGmgz8pCblkvBjgwWUpVmd0jDcJ24GbnISmhtKaDibrA5mFykKwlm6Aoa+sp+X3DwGjB
hB0dSGmm1ZuhAiys+n1lWN7eFoRS8ok9FIn5PiMtOScedI88OepeK9DbUgJaAXt0Q6I4x8iu3QdV
fmr85yDh9BBMi9IDC60N6j/UCTNcMRftliOot+mb3gRD0MmTzuzSTaWGXck0sAU0ONiUhtI09wwI
sP5LzvDd68CSBnZynPGPhV3WIBKsY9wt0XSaByV3Wg/yIocH2WeOyzmmQyASj/cFzn50KWpdQmBp
9eyaz9pjYctkg3aUZDxEeGGRw8ny+vwolWPCaJwzci7ng10E9c5jhrNimpJsfTCMK0MfmkOQyVc/
ReWvvY2liycvRePUTWvhR84Tk04w21F+4CrwV2lAZejI6KWBc2OEWkVaqbK4rxnbxtksN76fPqUd
bUYuOay2LMlofsplrDPv0Kns3Lz91FNGz+zEI7lhGv3vFSc/2k4SIXwhtpNfuXShGZAo9zUe4KAL
FTn0zKIHTwTHHCIIEndNw+uHknEaoe22zR1yUcY01E5baWDOsJ0nSmpG1+5w7iptFaelv5163FNJ
V3xNm6jqvppYYpCkGTMp6wPXCmf2qNj7dv4saY2sdK17Z6AfrHq2gQOScQRCragoiatirbDQko9D
2WbmJ4mnHWGlh0cFJqs+E04vpypYjTkSDqYCzt4y9RRT+EYnZn7V633YvA19k7Of5mnYFGzNaWw+
D/O72cFIyuMuDW2rxtuQ2zhr4RLh75y+m8ECPFi434bdvGaDTBi4qWjDpHer+ZQTUddiOK43mGc/
0sTC4IGHAqHPLksd1veI5KcB9UZijmc9GDVMEtq7jT89dadPzvYGJx9/lyiO28UIshuBYJLn+Dgq
U64iC98mBzjKCm/D/bY91sgwTpovw7VOngtrZmKTowGTXHrQ9Cgsdpllt2slknIjMxBhAazWmsHd
HMMdGrX7vNoEM4IgXJkrzytTVNeCl73LnfVYRtchClASk4WUtQUO/hnZQUbnH5NTcm/Fu9FbRRMp
NSMHJ/S852JpBqEm/0y75iImDfpSXp+lVvw0q+kUQFLG68HViJzCgLixonK7Q3vfsl2jKkuir9wv
HoF9PzWu3Lt989LSb1jNtDVC1K3tyq7uZE4kPSnP+yBm4Qtoy6zgTnBhi+xn3uKVH5DzzN1L0iL0
o5dohFaUczTRgoObx0b4Q9Vl9UCoEQG/qNXdvGbpW7qBem/2OygdT/h+khXZC/LCCJBLQoxaOM3y
B8URW3bv5ASXBi9uqrN1GtWu00SFxZGbm0rYryJCTxbpx+3L2w9ud/mjIf4jJEZE8kdE3C96khSZ
zgbh1uftfm45sI/d7h0wPuSfy31uX08CexerEIpL9Mh/7oiXLtgGo37+8+W/ftVNqpL78bwWBB7s
Da1nzRmyXSNK3or/fGSzbcx58++HnZQZ0ohHAfh/T/n2rz//888v+9ejxIH5RDhOsa0B46JaXF4P
3UmxJsQA9/75E/56fv96yL/u89cL9/dL8+dxlj8x7ipwGTSjpvgSOxzXCVUpD45S/T1T4T0ZFJ/V
4I2fAeZTatVuN2qQtRs/mY+a9LodxoV0Pev1xKi01baZQkUYGz3eDp8CPyuH9zLptkmefvZ5dSkk
bVBFmhQuo620AT0A5XkdWox0xKb7G73N21Uq4nZjjP0bocrBxSsLaChDdMD0U7G12TjoS6xvVd5g
IbX6qw4sn9JKKw8ySo6KzLQzon0MmQ1yYNAQVnAYXUK/yeMjhDRQCRFekbFyTf23SoL4MdNJ2SDU
0cxTf19JYgGh4oxb/wB8jIJknD/R5TzkhM7EA6RDfUGepfVa0O2Dp85qinv1UjiAGmA9IlAZ9FMm
rQc5LXOICO+1P56B0gFzLPR93c/eWkwFRym/7XauJ7FNu88Rn5ULWJ61R+LhRgF+2fnatTM7EfJX
h5WF/Q+PKgNya4/RUHuMN5ITG1nHdrQW8FaYdvGigYVnutlNVKrFtdCfUlrdgKW9n35PeGJrBWtL
oSpzwazz0Vl55jepiYNp8Wq0ybA1nEZskCLCL4/aC8IJa+2ZWrqDkCwvNCaoe/oorEvtrhxFcK8B
AS+HC32NT93od7XehZCDML1ju1slYEpXXvuSEdF3ToJym0pePSuYPrDOXB2mSfDRDTq5pbbthxZn
7SAlkPIspUebPzQWCjcvJiV4jKarXbCg2kV8Ssx6ixD0bqic4lBFWOCk9Wb2wA5wJyRH4eU1z5Z2
upWps+REfe/XWBsFRrooPduT5eDgnyFc1L7YRaU9HmOFxY+QDP5vcDBZQJEUjRGiZf0lN8sJz4uW
7ucS22IlmOS4dneExIJ3Od1FBryvSuLUcyd58DtaHgmTzCmoQq9CZ1l27IGThoDO17VsdasXXQ1T
qzYZKizMOgqdOU73jZF+52NVbUvd+o6mLAFiPkByhW1zt4RFGz3PGJ0JlBwPOvbUNVf+NAVpGC88
c+U7LdNpaHi/4DCqUMNlvzLTzlhnjtPtOzjexbAh7QHqr4Yx3UJzaqTjqYLzGvoizp688dvWlX7g
PyWrdizzsOzqzVS7P/peDCfpfWXzk5znYi9mnwa+pS6Tv276VG5mwIor25w/HZtKskqHe3zvz3ls
fzNFsqVHXqY3HXJHO0YJOmZRFtG+R4i+Tmy0bk2M7yqIiERD80W4cl6/j13FR99KfWpmfGFxK+6t
DPcJnaMVk2aAb0a9SSQTAbBabMQSGt8k5Mm0a2OTzV++TuusAupSImKQZl5t9cJ7MxVkPARivPu6
/awUZEfGA7gbR3ZtN91aqXrOVXx2nC/dwitGl+cKjx1ZaUkiDdLLZlVMeL90fWyXnKJ7WZDNVZhg
F30dCpEQzo+q81g07BhGhBOXKw/nBjC+sttYTftu5Mmp9Yxx11nzt56NK0rmJ7PBxfQbX7yxHkdk
4x3YItczfvMBBJg1FtQQmf1qeMM2os5f0hjLTQcTYhtYJqaqedojT+YDiBQFyeO6smjwc0xOVmJa
PMhmQVraFzXG2MYpIFz7OLsF8Ks2CEkWwblsyscAEAEesOm1cKxym6evgW6tGhMri9IJuwWsdam9
cdfPJpiagC6q3R+cKX3W8IqsmSnGoSci8KcaFlr57aTDxq0xIyNTmsMqI5NDKy1v05X9c0bbwhLZ
bzhiD36r80HDwL+eZ0A5j6oUYlsI7Af1VDyUeXmZHIIsGRZYnvHdAgzfqLaF9C3egomAnyxGDdAN
5XMz6+Q3lxnC8IEeeBC17macm+1ASNzWq2fqGZzF0qaZYLQb1+DX5GjlryjW4oum36V69oppj+mE
NXxGyCbg+iCbnzrYH/4cv0KsgmAxRVu1tJ7m2T1mFSWFKkzv0WqTrWetdeJ3No7wLLwl5D1J7Utl
rA+D946NhgML6sdLT+QYTvZXz+iOuvgx6ToaazPqWfwmbL/aVQcFt/MN/Tjni/F99gRp28zOkkh2
O63yX0E8pCehlx8uhZ5odXNrdh4lfES7bBjd53ke9kZkuSvFFZrPQAlc+FN1Wttrsj45z5bMSQHg
7nV81S4WRA700WdiJ/oqt9p+3xX1Je2cHx0N3G3Q5ow+vB1N0ffeaNNTHpi/3JH74lVCL84hMY2C
tWoyQf29RJSmfDIhMk6YfioBh8JCzG9uUfzGKz+dyBnp1JKHeGwjGAVzlEBLabfCx2Sfp/l0JgIC
6SY+300k2kcCFxHU28Wz6raaS2KGxerJUTUlwaOXhwKq4kkmyxFPKZP8hJZMOc71GIPHddc4/cZy
AZ2lNhU/W9VRV9CfIHNzHpQoebMK/SzAhr3Txr8jbyZjg1MPpQjL8sBke1aSQ0Rrd3DdXHqEdKgG
Oyq3Qc3GqSfTaczKfU3EQFP1wCTKFQsn+S5uWMGqxKmQvkQ0MtcEY/hrMx2vpj09V1VPU9hKSVfU
6eaxfA8uRiDR53gtrKOmsAT2Y72HLdpunNImRaVPwn65SPUABge/cYqycse8NaXfhtHPj/d5lpS8
sFmF602jppkwsOtG7GxKhw4IzQrJGGZVMaY7i/hXBU8snKXnA/5r0g09ocesq/xdZzRT6I1Pc21V
3/TFC5Hoa2QWzZHAl/QtzuO3zm6xqWWK4sgQJ21kjI5/IYLmsxayAFwULJh+Vh1X805cRN8OtCfm
Ing7YduP+FHNO20gXgMACEtDb77HRrrFyjKX9p7TDo068HElgAByt5s78tmzO+G5B5nhjKeaH7bK
06uDi6/VRw/c9NkR4E8Nna7UvVNgZpcpKYP9pMPMwuua59pGAapzM9lznAFOnf4wOSOsMAA1Ey8P
SYUr7OqPZRv0obS6Zo0N5VUEw+NUq1eRMM4WifvWNaO5JYGgsyML/VJ70RNKErtsL0j4TnpsXTVI
DEIOHhz75N7l8sdy5N5lIPO52HEs+Eu/U6m3qMPPUU9eaI/2YqhgaxSL2xCBEPSpcd6QtdtxtK56
7KGorttn5gSETWpBSfpG9jgb11aSSmUbKJ5EGxDHO0Vhn/F0OmKpZ02e0QfaGzgzlFxLiJXjirtI
b5KLUw6PndHT+6zpRzJ5N7T7EdVzucifq0UITeuWpnS1yKOzRSj955uLeFosMmpzEVRPi7S61BaV
dYbeOjaZUXWLBFstYmzyIfGOLwLt7qbVDhbZtot+u17U3LcbbxF32wmlU9YOf27caK6JCUcM7iyy
cG+5USjFvRnLs6q0alWjIkfpF62aRVgOO5disW2MEMxtehrcF+I6mBNoKNJR527yRaJuLGL1ZpGt
xxZR6Ddd+3KjLYL325dsV2CqF+n77Xs58rhFFJ8v8vh2Eeeny7+im3reWIT0NYp6e5Ha38ygw+0v
/Odra5HjT4swPy4Xjb6zyPV7PA1/DKAwBGte5kXXb900/u2i9l9k/7SEpsUGcPud1c0b8M+vxyuB
CggLAYyV4YiNFV9BsFgMOrwGN5Ov+mDQvODX+PntTuNiUBhJI17NVsQCDfqCqMt8wGaOp8FdzA2x
h82hWAwP/mJ9kIsJQkK4Bi7i5Fj6occsVolqMU1Ui33if72ui6ni5hDPb0aLu5sLvLw5MGa8GOli
yggWewbtoP2fH/6xbmDiaMev+ebqyBaDh7h5PdrF9sGw++FmGr3dZIs5ZKRttTKlJhhcdRgmlqSg
3LnL3BINatNmIVUcfJwYR8m43OSaQjLDuLzd4/IOy8Wkki52lUHzzY98sbD4gHnRcjtHL48/hSu0
jVXx+W3bctstnrfbDf1sAGUepTI8C0BZoA0yPPZ/fnj7V7F8Kf2GSUobJKixGXom2sQmvvTWvH58
VUXDKEesYmPp4JhJQ3H5UrvWRCut/WCP+2AF/FkNKwRQiGj6wqHwNJEL5B6uUP13XPPtuR8eCv+U
R/qrXZCqQV+DLq/+OnOuXSFZvZqj9WaYBsYLwp8I4FwHxNlFab8le4zsHrM7UBP/qmPq5h+x072L
knGoRVQgY4Tq3tOGBxSYr6ofVsh1XkaXCsTrP/U+4HcbAuOv+PJs+xPx5cMoAUoGjT6u0SwdSr86
aTT51/5Ay9w08XJaLQJ2SrOZgRajPnjhR1almsi46ZwnICxu3/rnRtGPYujQAeCeSDRd7l94Quzw
rmAC4Wd/3TUl3JNh2fKQtx/rXett5Gi//XU/ED/o62/fvN1vVo6/1YV9qfOSqVBVVvsYvAy2Hv23
cIaLXaB2EUH6HjHECzFQAoWYtBePCgADWtAee6mHvnYqs8hfmPXITgv9MkbQjpgLPmjKv48kHjoJ
y0EJCApDzBuy0F7SPnq0rWUS5mjbOA84w0Indyx+pHxGG30qGBu3jffEJWfovwlYa+9h9KQVwXxO
DQSCxePsekd7WDi9eRISfpU9kmiZUdFT3FSwwI/umOHjLsc7J8EsJZfeXVxUzDGa9ksg84T7Q3ay
We5pJJh7rRbPHPs9ajqxcxyb5Q5CjYlGOQTLPG8w75DfJca93cUU3RF7sU+NMbFd7yz3zpLBHpKK
uo4zCFwFECOJzIPEnBM6fiB3mT9ic+JsEiQorhPbszBV65z1W+O3d2PO2HAbciZJmZW9N2NNi4ag
c489fxredMPvjx7J60ZatFvTdX+qwr94rnpoRXF12/jbhtF40hMyQEGws5W/DLmJI0mR0+DDONUp
fie1ax2/J0o0eSmlD0q+ZlBnlNN3rfxX0KbxViyDAFV7d1wdQAoT9AZGjLfO8rd+m3yBWXtHMsOf
WB8gZHCWSJJnOxivHlzCjnn/XIzzusy5ztqh2fa1GJi5zN0Oydcv7Ztz1nDOfPfZcONhgwjVC/FO
POM4aY+OPc1rDZzT2o293009RDs1XyLgkAGTtiNzzDLQ0AXLaOvk85PNYaV0YHAa5ZsF9tlbUmcd
+oJr5mrTZtFCt0xjR4/nY0XpoqUCatIxROr6qNktBm1avVS5HM6tZDNoC2ujO1fjjGdXI+NRs/u1
radXzTJ+eFZyHeL+miEGcAoOlIOdkAUbxRLRmKB1nYcO3nrNXk6aG0BLp6lx72eL4RWpeFvT6Tgn
kxwQGwyBK5l8A1YFbyK0UyUUwiSCjsrxwyZ5dJVYwzWvvQd4xHda6zzqQ/+GZf69SpKL54z7jJ69
kwFhyKbyh++hPwO3tbI0Lgt7wIdWVZ+8+wDA7PjBLZKf1Frz2qmSA3nUZxZ6nbnSt6vqc+cOv0bD
/tUxkmeB/hxxbGYkOjA76a5zRTa50SowuK559srpq1T+7waheYOQIJAS3GprXC31jQbmqzfcH+Zz
26mM9g4L5Szqn5Pu8uon0NtzmmcR8NF4zO6S0vrAv08rwGRmofrXKTBHzkQZYgFw77IAJSosuE8i
+eBzCZRQ92iy19bdFOuvLeTeMEMnTB9e34rlcdCLSIr6GLLtSD6pL58MH9eDYppI66RcO5HSAX8O
iwzQo9bTActW5PTgOsQRMJ8tz2JIzxPPld6Euj08Z6JtMNdVjPrFKenaj7bQK0b/b6mf55uObbU0
Spp9fRSc5IjvXYIz1ohMGy2xMyrQ3AtoakRDblRDEA7GeGf1Ll0w6BZTB/FeirM7MtjgcH2f4Kgf
p/tmsQ3Z4kXS5HVj59xO9K68Zc0yHUUkcXLAU79ymUnRWrN/DpA0kYCIcPKNBBx0R+2rd8/4WB8H
sHCCzuvYMD4hvHRVabR+cfKwWvEBzAwKWP6wvSb9PVfpohM+ZIN66CztMwr8R17hiUqEvb2/TjFL
D1w2bXLDjkBqrWvvuzw61jFJbCadr8HcQE1/pcFExspvxM8V4MctDtbHup6e+nZ+a4aGcswojn1a
nmXBAETj7ekd9I8GDSwDzj0HuMJ6sHIsKl4bfOEmUEuYaLJOBmurUgLCNAf4bZWqXWUR+BYppCSf
MVq6VdBHP+aB9GCD51FwVeKEdiJBHNyMoIZ5ZWd90Zo4zQ4+JWKkfhLG92bT18kaRQrF9Au0JhQk
uG27zHN2Wqtek9R9YWpBE62jg5wWwy8yMtgzDf9BT2NIDh+RDhGbU9adXmqXzJh/+mnwOsaMQpkU
IojbRC1cC5AIr5pkt62D5mecAPai9mPjIR2r9yMDYEcDjBg+iG2rd4ZJ9noAUL3HqoDNq+/RtUHa
wtYxHUyz/45azi95N1+lq7erKCn1JYiaZnn1W6ctyubaP8Qy4qJETTBlYssx+XlWP7UU21GXSz4t
bYtzOuJDhKB/W5RPpTQwjglEbTU5ilgZKIHL/nOKvfQCm+4trghdchX09Jhu6opZ8pfBUGCP+wn4
W1mXh4S1xF4AAAgTylDD6RbOUAHphxu4Vg1aoLNpneuZPqvuTSLsE/0uWGT0pNQeYx9gy+jaT2J6
sqCRA6BGXmGgxnOiNmNO4W74K9H9LO2lznN/RhQ1JzHDiagHvCJkye/mLhZ7i4PYhiTWZFVYMBuj
Bvl6Ta7VWtd1g/Gz+g3gbl8EyJ7SHG5ZYpoN0EbuP0ukVVVXtse09UHy+I0AOhw8R37RPLW3EFRb
9TvKzXQTdB0N6DZPT5UzPQjmeefAbr2zmwpzi7ckQSjm1GejDJowNsxLYBZfce/N5wgfxWFkJjYE
njh3y40PMHkzGry9ePeAXyy+k2ksTvVIi1xviP9JLQ6IJMTSWUIteZQFYJvFhjkVpbGnf3bvZqjn
bjd+N1PMQt8VTrDLHW+CZWOhCaKtH7uDQ2nNJgrrFHBFruiPsZXc3W6MCeWeFqA0t+erz+Aeb/Ow
uBIRfYLuDs5REaEVcUechVmZ7HtUv6ao7fPIZkiCSCdhxY4TEHWlP1Grkld1aBJ9fvKdHJw1gUsn
t6vNVdQy/erLQT638FK2uCKoErPM3PkZH7m4dbQHq34hP8C73r5wY7DBxjLDrzX4JoSM2FwGSAps
E0V3rtR8l8wJ+6pLNdPoFjtdy8tDnrN9Tvrql1pi1i1TuudixlllyHTvMqHDvU34GsTrXQ5N+S7w
RmRzXaRtXJB2dwWd4LXtDfZmxuG/M6FHrghcdVdDL21KS43hetnyaPBvbODhhEvq9Fza4G4kns9q
gC2bemiSGT6xqd/nmTBCuyc52Kv6ce0OLo+5i9LUABXKFqfMHDGjqZHGm48El9odR4ZkPsxTp++j
3jpoARajhHKiyIzstLDjaunus0A8trNFbEtqbIENBAAhB4YYs3YZpdOFfkLt7nYo75DHtCGXmc2S
Gu21MZv5kIoJweimFexMqeI/W3q8dXnJdo1LI15r6CsqRUjT0KO+QDyAidI+RimCSmUpakXvGBf2
te6zg0HjjwpKU7iXXkE7scotht6uIUddj9UaGhn5wlaHP48NdGOTRmnY8XTAfnCBmeFdkmwsdnMr
75vZPs+qJKHbkx95r30H9mCjJS1XXbzIW+qCAwG0Ff4OxIOkgZ7I+wkYTEcQokZWmLn7sqfpbu6r
p7rqc2aeI1hFFfthQg1HnDF+LUwtKQm6jozTjV/CtCh6+3ceDXLf0s1D4jTeeVlERnTETsHum3nD
OhKBeEsQiTHWTORQAAAyn5spne79QeP0yfpvNT54iORDK0g/BXM0GnGEkCVH4QUPhs0VoCezszBN
Wart2jZDBFAwNQCc220HiNuPv4oMlHFgTbQGpnq+ZOnPonKCA2M3GqiuUixSU7OzK2SYYATTteY6
l7wSnIglluw4oAkmSfM0OB6nVtYuvWaDFVRnRua+4ZLJrm08vIuI8iPpOiDmHNhgZZ4DQBCbvrRP
09gtlulgxHA8rFyjrfegLGKqmTbZWyMn66zUsUOW8dYUQ3S0iHBF0QJe0DLMfWZ/R3mQUIOjuB4Z
rZ4Agl07p9cOETPpNjbEmpk+PqUEyHc2+mHtxwiwir7clPQIl8846SwWreE5yMVpag0gaGwY0+gf
kq6RBx3zFdRvhj39/FAYxTURpbuvAhVTc4A+rJxGA8jh3bMfvuhj88ElpB8SQImAgGRwWHjkiDu1
e9OsX02mUJC9268qy4Zj56SPqIoXt8l4njL74napzymY+kJVw6vM5QqML6oTZh6jS3PWjUHy1G2/
htTZbub5h4AjRVvROSsd+4DdcKIyyQFaMUWOsFJmRz5fKb285rrglUbRYf7xGtznlX3oZqQ08UPV
QL/1OufkExDqIFpmKuGA0zFDaNs+DpMeQ3dlfxmzoW2rJWxEMZHYpGMTEi34dbPG316xsmr7TZ7e
E/mrIoUtdH5pHFhPdO0a3zspXtqwkrUKa5sSsTDgs+dUVijMcX+iEKEPTJPCt7OzCpyHvpuomBY7
8c3spw+tc4KWijMGmNeKnKB576Dov2vsx9u9ZCtRaAZ4WsEUIPauqEH6RKGASgQ0Vp9kDKdFiGD6
O28AeY8Ng6og8+8MS9VhIGw4I//D3Zksx41k2/aLUA+NAw5MIxA9I9h3msBEiUTv6NuvvwuhrFtZ
yrIqqze8g5SJSpJBBgD34+fsvbZKzhIQX1c5CEdS4hE9xHHnwmvIf2M1i9pqe7Vm6qH2EU75E2d9
ZmZztGf2ckqNlGITN02RfkRDqO8Nh2ZwQ2RFascfSiBiRdIS/fLaGz0pJAMDXJUjYQp4AsoYdZUz
t2oXbVgdIvCsoAQwgGPSRKanCdLGsm9WSQxEhGx0Q+jJijqw5dpgngvle0Yzbs0J8ykRfEvgTf06
rIJDZvGOo4s65hitVg0O2M5BMxtnT6IaeekUqzE9k70o+7vOouLKGr48ClBLBnW5abyA7JHlM2XK
gfa6pKZ2la9DEbwnffAUtiR2RcyQkK9x2u2mzB887cvqoajnlcrX/cyEJl3CnLGGoLNaz0iMtMr8
yXq6WNjSO6OkF0dyI0lILq+RVkCEI6QQg1kQhtbfxLb1XYJfpaquL0VERa2X2HTB+pEz666RM/Is
2LcaqDifoMCHiptk4qdyG+1pzPCUk9X53nacxZySqY8Wc7FFqW+iKaEw0lCZNaSe884wjEzgX1Hc
NeRjrEcUHjQ4dxJxoZVnpDEY0cd1P5lB6WahOkzJXW/aP6KSo0Pp8SXX9t0CaFw+daSWHFX/Fs1c
O6PQNJyaCjs0IpSYy3cxk1thWGrnlGN+SrzE2NcYCCC6j9ucVClOqJTzbjZoz07UjsfBEPtK1y9z
4zTnesmgLpi558xMDzJV42GpgZ1sqO4yi0UznsR7Fw7iridJRR/NGsNfttEAXN6l7TLhgeXYoH0Y
hjHZq855b8I6O13/0PruWxRp4XHSSnuTFTHR7eS5runM9b7BIeSkZvkaDfBbkY2Y52nU430w4wRn
HX1g2N7vZlN/KO3W2bKW2CerC06IUaiHRvKqOOLvK7f65mWGCXbUuI9gj0HQ1jaDwya53FT6gnWA
XvymSYaJSbu8f7TXwMjhTBPBcRY0Qfktb0bvwLDH2y1n/mmEMo7AST+07l5Cw93R5IdFjL5vjc4P
II1eH6YUx9NVdmt0PaQ0EzpCx9WjMOhXHmXCsJzUzNqEP8MApi0Y/fEghodCj9+SHiVoKnEzUD/e
22l5kWOIpWz2a9w9TS5Rm9Yx99KgXQoqGSQOFE2Zkz6K1lbIcD5x2Lm+YyHANjitryTaIX62cloX
dbWpBuelLV0C0GHYbkPUPaqpXmoq43U1sgZdFyLaKwVwBctblQ3bcQCljof9Y1bLabSTnP3j+Lat
ePolcwlm9xS31aoaYw63ljrkkqk/nTXSIPLbXAdZQtRytdehRFApohchIHrHFJh6z2M17pr+1dAw
XAeUZQIuDKU+I+MWpHJWH3G9oLbt2VSv75PjvGkD2jRBMuBI1M3m+gOX8zivQqotSEfPM4WgT+nK
Xg8DxYAYGzNE30bcAghTjM9pikZSFFggCoEbq0Ms4Q4BRetIIxNXHR0FntUY0CRxAwk9AxYs02Cp
SZH7tO0SzhczdIhKZqbyUKSM8eIyOtYy+ljM/22TfeSKuwkhLWJvQ/PNabGdu/1jaLQvE7cVHiVI
Kn/cgnrN0DvB8x2K7glwUsqKlU6sjwpob3UBKMn+6B5iI3rDRd/4asCIBhWCsoRPKlq5m8gUwa9V
e2t6a586Bna6Za6v1yz5wQU2KmuyM5xpXU9rCQ5mHaP8tENEJugDmtXS9gbPvAnJmeQcf9FCDILS
QDC3rFd9swU7jWrbZX1uJg58KZ8uako+DCK0Ks3kw2um87Wljo3EWuWc4pFJFLTgkskHtnojlz4l
S/u8JeQaykWa35WyO8csMist/4D+VmEj5rcp9XwzK8Gsf96T4BP5Nu1zEkG4jr/WxG44akY6bL0h
+YAtSvoDYDSSk/3Y7K1TBuS8tQdvnY087e50y5kkulRMoWA9d9Nr30cVbpEi3GYynAhaQTM0uEs7
o/uMaejsq9HW74gW+xzHx9ArzG80KlA8q3m+iYWT7G1rrtchZnVfo0FVwJg8FlVxIMi9A7lJlFPP
4c8jMv7cU+Pk2YzOupiCned4PCcBhBTycBO0/dzOgA6dVSUzvuGQ+XHdkIWpqQ9bGQA8Mp7H5Q6p
je5H603PpqnOMAUuQwEOJKh7Ai3Yd/VaHOh9c8jpDMZ69JmH5e6x9YpFiiqR+C+GaB6BAFBKGftA
wG0znjgRut/mbgIMi8+ZyI7XZT3kOUF1IDdlFH9EksjytLpXs3gjduBnljn7aFCsarC8SVmwSUih
hZ868rGivLYGOoQW4Sw+gVkBUeY8RNXICzUFjb2ZxDCMLOVtWMKgRvGzSuHxAWGhyTNPNN90VmSP
hCY/k/vrhh1wttXNE6Y50jFCO/MTBh4diWUns3Y/St09pMSpe8oEYE4sU9mWPwJQq9BzAPV09tPo
MicX+Ro/syJTaUWIysqZEAHPis3X7bm1BYMUNr/kw8FMvQpnb788uybRJ9ucH2fU3KexZbmrdWIm
NK29EJHIUrWUE6MVbAkeaUEW3QZL0JaucEs3tLrtUFwKdHir609e97i0E2e6rVztseuFxjge+xtV
RDl7F3PxBk8zG4ElsW+2HotchNdqlBcSYuf9FUR1fVzCxANvp84a2ml6i1zfEBNC1yXJ2i6XHBnE
8Rg2Xpzln3keRpCfxAo67CoF/loii8DxGEuSirgAZ+ddEJJYk1APvmIxq93y7/qE1IrS1fWzHqkQ
kiEYsFxJwcR0OgsihPzray2f27DAgUciwauEmbMcd0qpm2vT4knq4jOOqKVLz6YTqSZduRYpHybt
EEWKV+uw2JYdN4WLpylzai5ezh7W5dmHmVvHOnWxjy2crCRW+0zSUQzCRWDn8GvPHnHoU36yXfhU
0XK2z7X5nBb2D7vkpBLk7M8RLWgZld4u03TiYQzrpfdITao53HH3r7IMy8DVmuu2AQP0JY7HG9Um
IMGsajiK5xklgnQ9AoZIj2kHDBnaYD1WJhBd5G0Ou3i9tCsiBG4cBZZtk5ujwJM+77BoaJu5wn2W
4tpQ1beCK7dJUu+5wVhjxNp93ABQinOPqanoODJC3gpqoe+MKuYXbZpHMXQvJE7xg9by1PbWhIOC
bdrVsYxGw12Ct9vP5vhjMHnoa+HsOo/oOielrK1wcWBAqvchEn80lmRfVrNHy3i5H4crH6noBT/t
13XtxktHo8FAwT4W+75VE3Ujl2y0rEeXzPqLnMRnln+AMRvfGIPqkyQOSyHEJz/Kx8l8gFM+HSuj
TnE/kwBhy6RcI2tIbxN6D+ssKWnCOBJ0Ue4xAy/cR8Y5azVEps+32GIURh6E+87gCTqIJNsM3vic
dgQagvZGhDPBjWz1Nl7TPBx8JD0bfTCCszazYplyenItNFE8/Lg1ekYrlTfv+6a5IwFtOiUSIdtk
1wcRD9W2nm4bOl4zuiU3CV48ZdSHElsOOhxn14e4BucSngbMCCMmGByeTL1trY49NqQAwtwAtzVS
83as2juwR5hapjR7MCyUNwXLN0aaHlEfSabnhhP82qKJpzRd3Y2cFh9mBJwdepJfqfb/V6GCkmzc
P1n2/xLcyzqkPn+08Y+u/TNV8NeX/QEVlMbfeO6gfzHFcZi5Lsy2P6CC0vqbhAquL85+YUg20/+F
Cgrzb9DiccE5cCuktBbiTlN0S3av0P8GnMCxXcu2pWG6/x1U0JW/M13Y9S3P1GGTGdLW/8J0sc2J
eGHSP/c1J90IIvuaxv2NWLBw5DsTUN22b632ldbWg6uz+ZTF3G5UN1JXJtRByqWtECMmWPeuei0L
cau37pPbu+mRWPfg1FdfY5fd9C7bhtScS1xkZL/Eh0xHGCUT9oGpE3TZQo8P+4BsLzDGaqEZopom
8nxmzs0iysTiYkTa/fUkWVryezOmz9AY6ToRLqmHyCE08L7yTt/Y0Nx8cA00/SV9doMfss7zmwHx
sWV8TwxVkrRIiOT4HIBTQdoo7r3pAT46TjObfi1I4Tn6imrn4tjJRzd4t40TnYc6uBlbyLWcs1Nj
qflQ/6y6jpll2ddvc1Q+oap7AGH23mRQ5vRxg8qgI2lSvggG1J1Mvwg8jNeOXb5xbvwqwpYM+IK3
WTrmvVPap9rGtKd4n9KFYRXK+k0UmxKIvJXTnw6aDTH3l9bDh2oIUjzEpfeSNyJ7d6EB3TWdG90P
1U8KlU29FN46b1vQUIFYfEkSYMFd9hSyBzhbZSna0ulsphrLsMNVFSleO7FKo7xaozmh1dFTEmNp
3+uE8oRAzMbIcTdLDSNG51sg2x+/yrkFXpQl2roY8hMaFZKEAxZu53qnaA3BwfM3w5mJV6pLUrUA
DkKRQAFJYd2n4n6WsKpLcmSXb5wIBEvXqx002k9RkuXM+1ACAdtUo/uadIDjrvs2yRf3TYitfOm9
YBDFVzhTnCn7YA8VHfJx1eBNR1U7XDq1ZFMQ39ItnXWrdLjwc/hM8Qk8dqnPQSp/NdZMsFai9kUc
Qq7i1uG/HWWUvepkYyBVkK916/YnLwt/cKrk7EvRlciaZgVeI6ug7YfhhRAJNLSUN4Bt5q2Anbky
5HSn9cYPs/6BuVB7MEkZNDIO6GGHdtKK/Grh5djBETlTuq2ljPfo/gaX1p7V8LMOtjz0AYToXuEa
XYom2NYMSno2bJyVs/6FtRTR12TdA+wGaql7T9UYvsZzdkljri91Wq7TMYxrKh06mlWrYpTjARnw
OSfGSvFrltswoak2BeV4WKjkfbAu0QT7jjIfvLatVyE6B8JslkLeZKS8dpm5guD7hPwQxflDaVob
Q027TOhfTGvH1UzkIvbFFM0Xop7cti/jlH5dC3rT5F1BSf5qD/uIZnUgUp4E/dWAu8k9Sg1okAwr
6hsxcItIyEDrPOdahXRHV/MQvhmIYX4dqUlQpJho6rchcYwV0q6QQu56AtF46ICW76oyvwkIl6X7
/iQ9aiBcnvvQmBGnf6RVuKVhC8+b97rjp0BxTInBVHrYijl+iudxa6TGHXkD5dqVPDR1j18quopG
8kMlGA1FOb0bS6Yb0IHYtNzkwzKoiVkbXWyIwRtakmnfcQmlkE8mzYqlfsI8Gig6YrHHWWgk2JLG
JmI+zhrhknFkD9nGk82bTHldR1JSstbiA51uQE1dOLkgoSnvVMkKhOiDhjzDu1WZ5h9o/rHattUh
L1lYFAowZsc4Oxp7U4ZYOU0dPwQEiW2dGQ+dyzAqCStiGBvqG/wbyWqoOSl45vLMdiVhS7G8jAmL
ZVHX383C+zLHjAFJk/ngXUc/QAJGMFuwK4R2ops47shZv0Mvd6wjXA5WxS/kRS9Nw3KUymIB11s3
8UBCk1paWlVDg9drxbamYmYzSM/Wcqizc/ccElYdU3x7sfUIbAeuCMhMd6YvueQ4c675soo8QLao
cFBF9uUKGGUU2axh/+HQVkquosl95kS1L5BgrA0Cv2FMwFDjFELQad419FioVvWcGawMu01IsO1u
wJayHvFj9IbS6We4oNWFd2dYYMKsWy3nUmiBujHL4EdqSqyBRupHZUKqWfZoDVyt1H4bWnSqs0zn
bVHW3q6ayo8y1fmdG/upZ/NdOxaJFCJzEc4hHbPEcoRiLSF35x7/bOKHXvtAisAjTZCfgMyfawd1
nktygm854Z1Mf17v8pFjXxox/aEx1zq7QQz0xJsJEqUsbmMLTXqOvitVoj5UFj6264Z1PT+AZ+GK
ak2AK5Vg48DjRJvY8YfVl7fj1H4nrOcrwgKTzN17UXEbGEb2U9d4FnOLsh9y6y4XmAvIqj0g3qEL
D8qDgXJ0qhiAoucjxWe0CZkvt1PQHYAlTuTqOJd5kOdh0NfkfLECL7pevKibLrY3FEfsUzMNIKd9
QQ9CHHY23aPOAo6iqve4myX2KjYjGigs5YzmV3I5z8x9XbM5ZRet4Sx77fHJJP9O9uxrXepHA6dZ
PLJPMu8udf3TFhHHl2D81gYmwxUseBTK38Vy3uvLG3t4xyec+XXNGS8wqiVxF/Hd4LDYeKlz8DCf
rWXbqq1BxkmYx7pfY/uHxsciRXuM6SqLzyC1p6afF5ZCSO+iM5nUIKzvxnE7LwukMyJF7Rt2Yt3S
Mzwgp4p5KMY1qG1LM2voaNlxYAp3k5CrzMBHz3XN9JazPWfy63bIw0O3k4ojW6qvhOTMUTN2fbzY
MELtaZ7atzGdUyz95BmqmsXWFvc6/MHY0KMtgE+i76yz3dJOSxPKBs0uH7WB3yXyzlYD0TQtMtA8
la5uGBCFhRZdltIlLs2zbJijStO4TLP+dr1zPKvglEEWgatNx0hpzkaO6AI6tritUE5KiKogg0Zr
boc+eI1xf2TCRlvMhN9KuZEEWOIR8NoYkR03D2RFJmjmIj3AXF5G2CdxvsXq0x0M5Oy2U0J9C77D
q7Y3tMSABwR0ZpfTzEteUCqloIc6J93aHvKsgo6Hg8Ni2xrigbdc7ZFltqfWHP/4o5qK9oSTEwTV
VBOCWm+csfeOdE13LuJ8dAmwniuHXSJs/abBaE5xTOgJPj2i4LPXTB/9COE23/IBGen3UNrJFiOQ
mTMcmg3smPzx62Od3B1f9RgpzXIOjlGR3ZKrPjIS0B9dt2uO5WQ1R2PJNSjkFmV9ssH1iPxb1N3x
aiq4Ri1dP7z+0S3/I9hOYQOIW3wM/xsWRXJ0QZN1YMgC4/CU5u6tcCZ7C4qFmCiXZCWsqkA9rAa7
SU1+bLt13MHcz6BexkZcjDwydnq8+L/SIPKFqBLcl2nHvMBUu0a06DqvvgpcQS20ouzZrj1UyNf/
UaXccqRmoFDB93ycW4MxSbeJq365nmHIkxTMB6g+OJzq9BSpC8p1fQPXhhinCcOIdNobkqyBiGfo
xOocHyMBDTdaYepoFSyHGFGy1jxhkdMjRgKxGOYq9RjYn86ogsdmtijAvP5HUdT9AhPpb5hKR86F
xgy2gEU9z6swMPpWuiHUscCmTdHDH2k5x1c1N4zb6CPpZoEGJGr5aypNShyHPNLlo7ikCdV1cl4Z
c/J4NSskiwnh+rdMom+VIfAFWZ6SIoZpbsp3pUGPqrhZ15Cp3ySiAXzxhoV8PLWOjk6XgRzbv3+M
kMbcOCr6eTUAkGtJpsuvv4pUrCeZUjsGvI5WlwT/aAESzizyTjkuEp8yh2SKEa5HkZs3VdFrpzoh
TC4EUnP9yBxijlNeyOBjdPsSfUOmna5/NMsn//pwKF8IRAy2Du35DQcVJhh5O5wIjjQ25gBvQZdO
f8r1nrMhscJ+ik/2xgkiiajfFqupDmnb6zYgdc8+Vblyfv0twD/ri5ZG1vXfrp/SVcFRNfORSbDY
XP/FWr7IUYqHt0ZMjnLpbFj2ORiSnkge7VSOOiqUOsDra+vOZQhQmfRe15+GanDOk6bdJDNV+CyG
xxjTyKXN7ZMaSL2pLBQileyMJ61Rnm+CbtldP7Tn6GLlDETkQG1WDrr5RO6gcdMsJoShz6CeGHm5
JUsRvGlsDQSYhDs5yvQ+tc2UgMbxPe9k/lJ2HrNARYGQKpvy3CEFqOPdjqTz9Kf+wt0v8t+fwdzG
72xZTuvCAfLoONwsLvbYf4ZwZh6MJ1HUHUzbRu0A2S5nVSQtDBqU+0Qo7WIy5FjSI1oRMbvX/8/r
C8PVTQdJrqX/xkj00KVNXlt2+0aOz/ZcXWpJMckB0orTnxT7JkaqVecQJmTMu3//2r+jf6+/unRI
aBAGLIvf8YwU/5qIQcjts4lz4nJgpJfKEJsxUSim9Sz0vR41f1Ah/6+2rCxbN7kn/t/fcyb+0rN6
+azzQv1Tv+qPr/lHwwp3g+U5lm6YDuBJ488NK0FJykMuDOcag/GPhpX9N3pc3BiChhbiIrpMf+9X
mXS5PLDBwrZdQ4fL+N+EYPxGEDU9umIQaPkBBdNs8Tsc2zX6bo4L196HjvfD7Vh44vvZwP3OYcb6
D7hjiybbPwFBXccgbYMwW9eCd2v9jitFeoLrAhPSHgBXujXdjgwucHFrZozxhmywWv/ZYJrt0k2l
T2dPuW+VNh6yHI1NTIZWLvNjkRU2II1m8Dka+OkIdFCkITugip9jV38qKYjoz1tQH23PL1Fx+V3d
0CNPXWTq0l1RnN/gQt0PjU5CHI/1ptfquz/dAf9iVZG/kdbF8ouirncXvK8BJ2B5I/5ErGaHy5DG
uVhPQ7G/zo8sIoZ8ynNi5ud1amDKt2Pzh9Czryy2QMrWdzrdHqxbqsSM2m7DIN9Hev6VC8Klsn7A
9RMgd6ztTapMUtSR4uKJBedQoG+qc+M17aLiCKGyy8SBkJZD79CEnkOBaL21zgS3nenFc0SjtdAV
OItNvUC7nrzE6DGP2RxhVIwUvYgywsImiBnPwJYxcvX4STkLAitys/VA8xXg8NJpDNu3qaJiBhu4
j1zjWeHmpqsQ5dSvyT5xkax5lmXzJfGXkUx7VQ53PckIq6ixCDNcAdv4rLLqLtXDL1SpjAfT+JHh
rG8ONKH4tVwgWylnJgRJgdd/7yvQ8jmak/+wAsu/LINcK4mcwLA93eYJ/Q0Jy+y0tPKWwR8yFBpM
VfCUWOk3j2FOr0YdHx4baE1uESqkxPZ7Tv7AVgd/dux9o4Euhku1M7JoERK6CJci5inS2QSDuQC6
hmMZKWdjV+7b2DjZ2hSmAxBp4lSS5OuAjbMu0avjBAm37nRvvCI2hM8cxl924jUItQQDKSTI+A65
76te29TD4G3QpHxkEYwSq67eSJm7wXzqosawE59c0BWuzVNuli/doO7yghsP/S9aAtRNRvqN8c1d
QPbA1j4W/XCYTMc3jeySBNptZ7Y3tmRqnh8tnblu2+Or4BNG2nbxl1C4fpcwRt0YdISCnK2iJLn1
ECZIkT2NTfrlIs/kQj3kHnfMf3im/sXa4UrHM1x3CRMyf9soG2F13SQHbx+jS/NrHTKjG6LRMaDy
tOZjK9K3f/+Cf8E/Lw8xgzTLFuQlADD+7cawe6PJS4NXtEbrVDrO3QwidS2Wh8FR3WsZq4ulpaif
3O4tnbiD44IrTGsG34xyD3Ucfi0nvirc9937v//Z/tU96+lMOUwWU/MvVYvJoVnlWubtpXnjNUW0
k/QN1+xkRFITdgRsj+Prklb2X7+soBdu2dK1EISJ366BV9NtRCLm7nM7+xpt90mnE7Byi+SrqYDB
hWO6Sxv36d+/qKEv3/bP0GYuhG3yz5T6bFN/2aMSLAbewIO7v0q14vA2HEaKwSEjdpuOiSwxGwn0
MmvxHDTyKU3AFl9lBwU+HeZ4p7ynuweDndU/ynESFDRXWGQCPZ12Md8mM0h48mS4UglaZn6QbF2i
pKKVmJMVEaNamOJXVWv3SjhHhbmHw0NIrp8DvY/X3WT08hnNO9ukZFRS63eOVQw+dsUO8W9+8BwE
BKF1UnqBD+dbOOFKkirM11YE4ZesulVVcA503PpHC1uoTAdgd8Mt1pUAdfOY4TCT31o6ijgeWINT
mRLrRFkYeCS+CFcwEOKIQP6Ln8Qtg5ScQWiKQaikcMRfPi0LD0bFG8FxqNCX6S6cEVLEYWi4sDJG
7CNWNj1ZffHcGcvnsrWuvGl6QE5P8CcuZOb53pMIefAAYJFEV1lvzsSIAA3s2p7ouQ0VQkOTQGI3
Svc1EhIs+vhzRIjAqc7/E1icAvX3W4LgH2AhtjQl9E3PXjbgP22wgRkAdZ7rcQ8ejXO9tU1Uf9tN
pLFrjGjWPYmxOjTgyCjPFljlVdTK8zzAsM2q8DCNDKp7lK/E59KoBP/noqB1h26V5Um3zRM2okUm
a2MXGroc3YfeQV8wjecuYXph5mm1xinKgu63UDb8SPQec/4OFKz9I5ZZhY9sSV7NzbXtDqGfZwCO
CgnVGhMSsxGXHSSMtlE+fYEyOkqT7pewvY8Cl0U0PHgF0+q4J+i9aHBSpKI+FzMhFlpjr4NgehpL
uDqsWZuC2wlGVVzOj5Ye3WS2enAr2mbOSAseo5C9Kg3zzesyYsuE3No5jVzMNYS2JJpv48fnEE2J
hd7r0AJNRUc6bTWlYLL12qtDz2Kk375zc+uZkL33oOhsxgP2KzP5RdMUPyaJhtovXFcOIrqE6DE3
S+mxc1Ss5u4A5TD2+1be87oN0BpvH3Y1ZgdatVU0PFpJuYdot3F1pCkOjFqYuZg6eIdkxlslXtoh
a1CR9w8YAL6mKi52OU1QVSJCN0ov8TEX5wcE+PcR+H7oaC0ajtTYph7992w2+Vq8fWNgsjvNI6oG
x88YU651zebdg2QAAdWjn0rxVaaHkdbL2uZr1ya4SEozF5lJvkpauOJUp8ZWGIEPaQW3pxGh9iVl
sQud/hZjW7ztZwgJaVL7BDcXh1EyjlIVtwTxgvi0ahFvh8QiRMfK6WmDx0WibJ5qZeuHctmcrRh3
RxahrhZl5KdG/jbZuDjHKnqZw+wxsatTnJQHsuhp8qYYOpI42udEeGZk1bTBwjSyQcVxM0xKYD7D
dpjYDEJyqFw6SJDAxUfIKfOeZgXTHw39YYO2pzTq55zHlQmRdR/Raj30TXoyGpBdii7Ygm9kK3F2
+Gpe7Mq+OKR/bRpmxixD1k7p7C7VWLEK0m7a6RFTLHvy7SJ+Vul4SgzyOoZCp7Walc+jWUl/9rKG
MF4O1Hln7GRu1nuRspdGKQZ6TwORFQ0rLURT6aqJFWWKID3O8raIy9McWbdT321KTfueF+M9RSsy
TwgJsUU/oh5hVRpB/96b6iHUuf55resnm1ZSI4GX9VSoNtVKYZf5FmT6oxWwMs+KJVaEat/EjHWS
+D5xCV1v3OEB6jK82g5ihtDMG4xzEVYRnurWSPYTFNR1tRrfsd/h+E0hYAcTQtghAXycsETnu6oq
3muU8KsGYgj2U1hsRYAdcsys71AEgqj7WbHaHOqB59gbm11jw4Svqkfl2of77eBFZ/qXTCk0tH5j
vXWSFmVV9JLm/WcloW/3erBnZbs046lzqve26p68xvyWimNazeRWA6si0Jox0ZLw29YKn7IcXjPb
hq0UUHS3OzutLvNI2PmskIAlPcTQCVVsGeXPddZLWFfedyRYWMwBjWcenkvkzcxacodGcN9vM5Z6
BUvjtq1hz019ZG5g+zIGGA2g2SLd0pjzZYZMAebbgBh+GIv5ArYIuYOZvSeKdycSL6U+5Dd5TRyo
5pRYU4fh1TPZTaDWpfcliXZ7WTA+84zqXoSOti04HQA3wuLVYpOcsC1ZYJskAKfIdBibC1qOfM9n
fGIIlK3+ocLPlAge5rIwPUwXLRIHSA1teZtaYEOU2/vJQJoHo+VN1QCKbmb5LDnfQHjMxaocCUUi
vR3ZaL6wTt2OwJQo2xhkBREMkHwP4qe68dr1MLFoRta9CnWdQ1e3cqxdi51oZ0TJk8TANCa1c0w9
cEkYY9t9WUBxblOdALgKFCTjTPTHFrF+LiLEYXguvQlbjtkpMma7IxGP8QBIOIU4EI9cK7TAH1r8
jae8AZY+JMCbvZeu8e5Hg7069NLnpqx3YjS4/DrR3/d6nSMSaPId0mW5sSIyyKKyqlFadFs91290
5luINBcMQEf/frbeSk+8u/hbypxU7IJ9E5Myia7qWFrhDwvAN5P7XBDRllfAaKmmntsyB0KQlYlf
kmVuBs2rrnk/SI/YO+WwcF+1l9TBdSeNAkXauifleUz3nS7e+np6ylleVlPm3iZyVKtWEsXTeyQn
c4xMsyNO0i9clPoKzR8/aF+8DiBkmVsxOlDRpbCityB8a0z8cguLaxEdJ5a3M8pxXLURzq3la4cp
JpSA7a1BnYAFFQCKR2kwQCdfR/Z6rgBpyHB4jZzBZMbCFK1PNFoHUrj7upuftQ4C5NBH+LGyDCZN
slI6a26bftk9oXVoQCCtTcZrMUchXFJ7Y5ImvNEFyAPWOHoROnBv1z2Ntfc1Li82uwWPWpi9RCWi
gAqZxFSFzyjj5EhsA4kj762GmS6Qb2Zo2FDj7pNYf4ByX2802ZL/pKEnZ6RK3Yog5z0ttJ3BnjtM
SbJzenfc2GWG5cAzPqME1FE3fVetczcM2BwwcZgHrRzfWhmCIA2Oveq3ntKidWFrz9NkiMOIVnIa
yn41UvDgaJwFxF40uJ0Ud2l5MlsFwg4kj8bJtRHbwLH1na5FzXIArH/9Yc8IzEWR937r2EQZLWNc
yxrXbjrla4hF9HXGfIkA9ABP8iAeR0gex+vf/vFHuDQocmYmvt71yGZkgMPWZaSnMiI2bLc8Wple
Hp2K+hvW1AUywnyMqnZmjhAnay+bjeW97I5ua8pdl5FuYId74Xqn0M1dpKDtJULrx9qpXmo3j7eq
hukTByY7x7DkWskIj31i7DrLPMOnPesKVe1g4o5rzXNiRtyh+TO3ONuuQGJNIl6En5NqxMY/W2lA
M7GNnGYQsxhQluTS9LOr47thRuPAnvNpG9lZRvdlzNkDHfRdEIxnyqRx7Uk4HEXzjHz2scKMDXvz
sx4INDGFb7jmd7dzvokjA6+3tPfaVZcXn2YW3pkL5QS+5LpAWLdOAD5SZZz7zmFf754Rj31SQ6Ej
W8oUAWFCn9n6aIbhdILs7YJinlIW05ZXmUlN2ZRe/o1zH0F+OlrxAaPrppcwYgvHyBeeGY8rKqtD
r2X9sSx3V2zTL6qwOQYbuyteHCohxkBhwZt8MIC0nMKcR1SLixiDhhscr38oQF5HPU4v1N3B9srk
mjuWsWywofCV1bEmcXpGN1ujl6+LpyRtfzQttcr16l7/dr1XYgAIfjwF1NlW2EXAWHNF+ueS4rX8
DckI5q/KgUsYgSpELOAwufMx+H0gxjEQs0eHuNbfw4Tuz9Crl8ANdmppaCxSiUUhz4EJiDgARY8U
DLMNnz2ri3fI/o5zp9v7eGR3UzpJvUYXHl2ig6EGosWN+xaeg5ceFmUszQKU4xWl21pYLcgxZW9s
c/4ppuFw7WGSD+piGlh7YbOE4jKlh0WynevujVMb5ZEOgcWZz0QaUg/aWyJ/RjxNHE+uDKI2+eoF
DTnb1j7HHuH4dRDfmtrqf7g7r+W4lWzbfhE6kEDCncfyjt5JekFQNPAu4fH1Z6C0426J0qWiX89D
VxeL2kTBJTLXmnNMqxyo708EjUmmmKQKQcF0/Dn6fTTWlf2ezI/1ufR3XiT6cONLu6T3kTXEu8sZ
OcCSe+r42wKyOvSGZk+LFnvBvLnINx+EGNeeC09xLuGdy1xahohKT79VRJvhCIFXp6fxS+0n7xLE
ndOke3tWIcTqMtSxJvTBzPvQ9XAdNfptbBDrgAIR49l4pXXozT3oWVs7FOANGQ9hI+DmjgSxJWRo
tuhrukZMK2F74co2rv2G3hooICpoUfmM2vvOUlhm0AMslZnsHCIbMpt4u6gz9ikl8pMRndIW/13m
w2UCE7+EX9TvUI3ZzXNNkPnZDAPo3l7RBF0Z9mSss3DTCaoHilzEtWUNyK1G1Ec69ojzqcTwgSgk
19P9YHGPt3NZsS9Cj90abgh3fPVtKgJ5Px5LurqzdMFd2DF0QLfcOiOH29KLR9FO9VJWdGpgtx2V
NPxV2vDU7pVcFyaTJmru+SpTDspFjS9FM/caJ0pRH1uCsdfn0xMy0kRh1CxtP/7WcCLW8IMfDZ1H
WUxlsLeKK6yB+UwU6Wda8O0kwfv5EyZeKzEvNRMsiEXhJKqYTRP4davhRloMHlWJWXTjxFQxiKZG
YxLdEEWNVmKWf8x87Ezo3QKTNDs+QPiGcTVNzB9CMGNzISRRXDyTGSCgoeJI/0HHB+TepzHCyXj+
Hau2igtq71qwtdiUGc5L6rkS42SkbSv5kpZI8zy/hOOrv0UQXHN5F3aoNcfQI7mIQxrFVb82sVpS
qBwD7lErj364VAFNMbctmPh0IfifuY6rTcnMA6Fh3BFP0CR32TBcxlgq113BWi6LpLtodTLE0mki
4y4TFylauJxiw8LiQYGccH64NZzXc3E7pxhHZbvfNz0+kYQKj2Zn+bpIWoPMs4z5Qh+vjYHCcAFW
YCeatKHolFA2yqx92/TVoRjjb4GkCiM0snQoSqi4OKSZvPVdInwo3/M4Dp1j1YsQi0WBsa9zN142
OwSBcuw8/y6s62iLvYqbNqJYo3BiFtkKGFiySXtWCpM37EU07pVmfSFP851VQbmucv/QBMn3HrDu
Pmkx7aTu9J7pD818AVvo95eal3yDoom0ZIYh5WwkoW4mlH4Dl3ybmVTn9JiyEs5UvI8tJQsuPOoX
YC6T47knk2rxO+UVTnPv3kepQUKWdVP7XLZMoOqUgAinbJnutDgQ5mtsknm/GmJzI2bVXNQpopza
6qauIcCHBdLDiZEWMLnJUIk2OoNvPSISaoVxNAyprSjY61m1NYzIWw4dwDO9pq6mlTg26frrIafO
K+oX3/cv5iqun5yaarwNu+BJJ9BsOdiGtkq9cul14JYQQzDAd+7exly1Grmf2cP6rSoTtRyj8GiJ
clZMmWIXSwqkXtzvtDMTLZwE9QdabVmAaEZ5pQ8j7Daxh2dVdQcesStfQsgeg5PXgzbSuVHQCzBL
HFjmEDTmb41Guwq8XVZE+6LaKd2oVkOxSWS/Dcqy2NMpeIpkc6PX/a6gIoUBNVhQxG7oulXFVuQh
5+PRhj+BRD3QV739VQnoOEE6PtgTzMzMee5c7UWR+EAeCqpBgxlcZe5twbSQuF5KUZa5VKxvSiN+
KtMwWUbj8M2xgEbUXbLvzPSUZIJ1TY76xkvxenR2fel7Boxd475SmOGm6FKv0ktzjG5afK/rNItI
D0Xa46dq5yk9OFaF/V206ZcmYLEYucg5O3yIccr1CP115esTUSKR9WWOJd/0dXWpebLaUrKNj8QJ
ejB9edY10B+5UIvjMDJNsZubSFLPXETtbpyycW1Y5ps/GUQY6341rbEEQ90C9nU4vwR6BVLm358V
cMu0KvAg1gUoQNwvW1MLbhXf4IDPFHelZAzpBm084kleMJYQ38a4BElOh3sakuC6GG2lH84/Y+i/
QhQ5I49m/Wxm5iefhuyEI5FenYM63e1J+8YlnPf61u5Rro1g2g7E5plcEfPb0oKsdX53fgF0S8eU
Z/c6ndGX5xe/TUPWuKj3mlkr8+8vpjA6UfMf1uQkbwz8nJs4MO+C1oxO0H2qvoJjoCUITiVlEcy5
9CcpmbI0rvdoTlzrqHtsqOCpvfDzWD/8+2J5CF5MqKTrsKhgvkh1OLcG/q9qCYTQZ33J/19LsEkL
Fb0+/+x9+ee/+UdL4Or/YaBwETJZFDUNRAH/WF9c5z+YYWzW+VA+dc+cXSl5oWZ/iyn+gyOGpzE9
Mxu5wOyK+UdKYMj/WLhoaG3pNi01xAn/jZTA+NjeR+KAD1cKi4yGs9rh16I8Q5k+uWXR7qwkbVYV
hZ0rDcfmsS6rq2boyIRJw3AbZVpyItteLFsIS8uiom1RXstyCo8GGb1aw1PPLVnmO8zUTowTyyoN
0Da3eb3nvsRdVbEe1/Nq64W4m3863n/o3H/IPUbsIV08RSQWYeyxaWf9ugtVhQO0ozK21TlVy7pF
269Bo9G4e8Dm42SdQL9QjXh1SHP6y7bFhz7Xj40T6E2DSUpOyYeNKzPuhMgs4i+qcON2xbZKgagS
mrNODfIwiAO4Yi5O/RWHn28CPf983/+4fUQqnknp3LWlOWtFfmqqTGJIyhGr5zZz62tT9pjgekG5
hbJoBqcZfda+ivoVD9Qa/Bt1qL9s/8P1c95/tDO65PI2TDhiv25/YH2UpBYH37KacIkW+zZQM9Zo
tMRClyHLObMJVo4bvaizGAET6iJDkYzkMWNOZpZAST7/Sn/+Rkh05ptLwOj+9Rs16Gh9QhqaLYgA
m6ANZrK5kNXp862ID5YxdpzQAkEry5U29ljnw2bgN5l1V/kk6EwUx8ixw3E02AQQkLqaQDs96EHu
w+JAG2x0Ahqx1l87Sg1LOLnGqQROsU0H2z7GzEr/O5HY+avRctcNNEhckrNv7udrwqo6wwwFeTR1
9er4Aa4MLXyRGCLH0b+PJOVO1hLlX66E3w875D/DQ+LoCikYtX7dqB+ipHahH25jTH3LnAicZal7
xfrzw/6no47ewvNc8oClZc6//+ly193aYNWTsGsB3uXJZTcUcZuQ9eA4fb6pD/3681H8eVMfTrAt
dWQAVtpu3RGbCqG7q6CNX8s4gWXqsMYZcS5F4fiXFHfzgwzpvFmXBqll0iTlAubh8/MejmGCGLnn
hjacOSRFa/Kdl+nHJnKyzVRieu48CEpje1GW/X3jyHg9Vt2OoQHgh0aXuSP7Y93H2hbAlLFLUnz0
QWsQs8O4687FOGptp8piOUtCSUdUW/SuAnPuwRoX/shCMVezBsKeaJtcK5ckqCCxwJHQoThReQua
G9Fq32RlRbvPj/d5qPpJMjDvuamjrBMUAB1EEh8uW9RHtgGau9mmRpNsxBDdmA3m6DBgr7Swu2mo
xcKDwOPdefd1Sk87luN1n3fOahgIirDzu7QmmoMSNin0jliUpAWtzDGGBRThBuq4WIyO5WytJprB
VnHpOhMyLszM0F/EjIKEQES2fP1CZJkGK6KHdfcF/10MyrQ9acyXP99ldAuczd/2mWfXPFhZ/O/D
PscekoXJoruDgJ84mHZCyBu/DQXK1bp/mFjnzf1eDY6ONezykcOh0Vj16kvs1ZtyirVTULzmCf+v
61+NyC5WqhRfWTCKNYhG3EeW2Ngt2Q4mrJ3ATJ17ryV5Vv8eay6E5aGhEe/wnNQqEqUMRrOmy0ZA
pMx79SY7Zl5NjVLjdzLObobOvfGK8qFpTwJCjczHigqGc0HxUuxzimL0EKcAokUIZgb79qFvuxsE
CA+4BkmYVFjciVAq5J2uWw+uld6p2LJ2nq3RgM5b+iquj9v4kCawQZTUnM3klOaqYAmOOS16ZD3j
0mB3wR9NbvBgxhGG0u5KzV2kaCZCjP3LWBrlUivzcS0CIFQT8gAnORjuNVx/OyMArWzvpW7R/dEa
JCmEodQSdlr5QI8FJKhknl506UHqFZGyU0Oao6UMfKDarSgcD+bNS6isl8JR15a8twvMkWAtvxnC
vqfW/sXJKCxrLMkzQdyxP9OFGpc/orr2wQ7mxpWlIsTpJQJluAG0AJqrNBz/clX9PnCxDmfWylAs
PZKPP4wgQx1YrdVzH7Wy2SAs2bpdoi0Jibr3B4qm+LygAuX5X8b/P24VYSstAxQePAh+Hbc8xdXh
TQmPXf2xNnsWhul7q+zLYdIeUHI+JZ795S93z+9zL9fCne4IlLWeLX+TlwUeJNAUKZ+SVO1JbGFs
i+8UkNy1eoZhNBG6etQb1lWlNV1/vvHfb1wEZsY8Pfc83TQ/qkUDCIJx3xXsrlN8KZWxiUdD28sp
0TZlw7qu2Tnaq9bjXvh8u8L8bcRgw9J2meeaaDE/nl2Isxp2BI6zbJ1LjzuMcKwMnlswDnusCFRG
DXtJF6PBFzFd1gyeCzNPn+3uEfyL+Nu3+f2pz7dxBZ0LyxEY+T+cdey8k7BLr94OA7MgfR42ghJW
bkCvAdUId2Zfi0s6+h369OIq8amAplC0srC/J2cy31oYrT4/QsafTg3zYYHSGuG2+Kh4o5WPd5VS
zNYwDXeZptq6RLQNCal7LIPxvashL9Zz7i4q+4DnXvqUmcXt6Pj6qU7FV/rhwWKHzecQ4uhigS9g
e9qwZzivq0YP7kVsXDSRjg8YxcR2LrY2fnZRzX556dPAS/jTn+/SeVrz62MCMSOCb1aEJqLXj3Pa
QGoaeZtmvQWF623zVRO0l8Lxs3XetTyU8YQuiXaslp0pEcCk9GinWlaL1Jpv/IzVWq3bz8bE1MXu
EPYk9aovy2ZlezW61MxcOT0xCjp4fgK7fXPfSmSCRkGsqh1Oc5eAIcw7ebjUdhYMYE7lPiCSbzWk
6S7gGBUREuLPd/mjWozZALvsoReDby4ZzmY12U8zPV8o6D+IArZdQjpGGO5CeB1OqI07XN+nrqnI
lA/lHspcSqpzTiRP+B5HaKRCJvxdK7Ud03Mcpv5gr1gA9guOzYRhcjTgWBdfMliXi3hezDYzLCb9
rrn9gwpT95CClSaObJ7/2OYqK9FlGRYlRssokVN0ycEN+mBd+jUmwmh8hg2L9xPB1zKdoZYwse96
+PWfH43zrO+3C+Cno/HhPqOV0qPLgycctHOiWTqqpTEJIrGcrF+BoszWjAvlEsw/speODqpRG0vH
sR66uLn6/LtYfxrpmYDzkGYUEr8J5d2xk/1otfXWy5xu20t3PEojeWp9b21XYgTH2DmooOnxkOTO
gJCKq2wokivHI9hZzkRcoU7AUDmkRH2xVB2PjkdfVU3atMjmOU6cw6eXyXfQXD4G8eK5EW239wJZ
LvzKhnPUy3v+7L1y23gFyTRd0jUgVBGf6zpzo/c0bxCaOEhdUosshsz+kkGNofuBl9Kc/GELhIH5
OxRWgyEK3Swldd31NoNHyTDSn0zpPwuneIBcxLO99Oh3VU9tAyCmovAWVSYMteDVJcTxR3HsZfif
4K34Qynj9+UNdSLUuhgusCJQ0vj1orcMF4MbIvKtK5PnwIeQo01UQouJOf3nZ/EPg6TNhFt6LJT5
qx9tHXWa2NAE8HmWQf4el8StO+WOofPaJdB8EdLRQUwDcTqX959v+A9TXvYRZIvhSYmB6+PCmWTT
tiRtgeGZ9mnbxbAC3EHuk6Z+MUwHcILrrxwDCpOdJza8LOrL2chK3mdejzS3QFflEiVC93YqB3s5
hopKZoSWgbbW51/1Dxe6rSPXnhXMBlW4+fc/DUHkLFYGXu16m4e4VfrqSArDM2L/6wGmYhZF77UD
Se/zbZ4nLR/udCp+hgckh9Kc/fGJ6nVaPUQRdxcun0ss0ivG/hVMDMwLzilw/Qa1Y11uNM/cUWW4
NXx3b9SAKshJ9hdmIa8HUzXwUZtuo2ZI6xSN95HAv6j9bQo0L4B//6Y8OqH6OPI3aE7UNuAuO8ak
3j2zvB301AmRBLaeRIC64vfPj8wfr1iWSMB+KLdR6fv1bNhenAQZAt6tmV/0qDikZKtGbl8yOAPd
4vpFeDWkK+1vF+zvK/KzNQgb/HxC0Gb/umHkw0FBvnm9zabmqR/ljXBYHWL4TJbhoK5YrixFwPqT
nqmGnx44WWzVK/S4rMN9GqUu8WygzDuE1slhmtBzfn5g/lCK4gs6LB51bmYyHD6MGgjZMHHSv9oa
mnxmVAF1iqpuQ6LyBevGtxARA5h6d2OD5nSd8a6UJLPLCcunMvDxxum7OXIIP/9W8k/nixkyZ4rV
Lca3D9+qCTofPq0OBqgNYhRrY7jXoNOAD45Xw8jktW48pC5RoG+CTg9WTBxRJVBEbGM3ux6zbQ64
7c4chrcWHMBdC7gl9Ov6MsiP0O6nY+WGlxMjzQkOeruikZdvIyaalznPBVi5F40roB94WPqnksdE
3jGFi/SR1Abb657q6gKw9QSmmgrPvm6aZ/Jkv0wkZ+41dBmPRhW8TlW0TjoRbtGrkQkteKyZaipP
RbmqK+YAnx+wPxwvkFa2zWDsMJcWH65vjEzRaOV2BdcMbf9E4EwLJBStHEEjyLjvo7C9sTX1HkOc
/HzL4oMyf55rQeeSDvYUobvuxyI2dl/K/cqpgDOAcYz1Vu4izadX6ZNX7KIZ2vcKeRgZCYfUp75p
mpV1CEfzv19TsZaypG7P3YjfngwlQJemdOkDgqe7UjLrFlWi6+uoh2jrhOJ5AGV9ORb5KZbG36xK
fyikcwzwDkkWMQ61/A93uTH5QQwuoto2DjrONgi3iFi+g8IL5qRaYx0hbV0G07SPu2BThlX4l7v4
D6OMp1Pyk5h7hbS8D6efmVLeeKFFE7SdsiVgPdNf4sjDoRTTC6dP/Lc9Zin0h7Ukc0odL6mHO4hx
/NeRzUVz2QaTYJtdhpXBOHN1kBsOFG1I/VJ3aU6nXQyVd69ZLrlMrf8KjiM8OoNfbYPB965j7ZkG
YrhuZ31UT2jJMunN4Hp2pdUCjnZQtNqyweoEINTUHlwfg9yoSKLU6+SkgcWHjkPchO6Xd0aYPtVj
Rye2VvFzM3gbc6yBXKUZQXtmYfEE1Fn25gNy9abssVxmwS6bU/QSKb93dmite2MgXp010UUg5j+E
A+A5cbRtTN4Q6qRbqjnaPTE71GZ66zHyknhP+cu/8KM0WABRJJxH79TNhFVl0fbmDY2N6qGBteO2
eG46+8k1H9tJxG8ddX01S07b6N5hBXFT9JY289FmK0/OmtsNfe82drwRCOpISFN0PcHyfaxzEaGr
Nb0vfh0TPuHgAEC0J6/Qpz4yk2nJ7Aimy8FACl+29Isb7xuLoOSiFEN8cifYYTwh88dhjO91ImFJ
OJrIMxLN+DVk3paNzfAsCytl7MBa1JB2jjAo7eGHtsVdHDkvBjlzL3oibmDWfW2yCGS/IaOL0YH+
2Q7NaznWPWTtnkAdNyvadVZG0Jkl/fcIIVW6aNJJrSK0P6iPssGGgYMANzXRywL7OdFye2q0uAWS
zE/nj5xwcgkJltnK1J3okid7dNkURXMYKZOcPxJuaR0a19imM0khnl9mx9OPd+fP/GRY1Z3yUVLT
6U5M60Tp0T6d3/370qPJWJc9NTnXwjQAu4nHnlFE0BPG6CKQZJT0wVitA6Crx3AAR7/w4H9CRVDf
Brtg9TL5iEgDZKfnd1OWpes0RYWcdMF0hT6H+FgyLQu/ujp/QudvvIoQPJGTmezIPzk1uW9d//tS
5e2SfCPj0slmHnKdDFD9WJzXY06mr1HKhyExw13jZNu+ISan6X0JfIYl1cHrqseRM7AJHQeEuLD8
O+kWGzHm4kkLi+JYh6xlyLta6GWp3Tal0G6HorrpUgfue5xr1+A9l5MXNVt/0MyVFViw+MOkOiAp
CpbnHzOm+BcjWJa2Hvaq0zISQpykv2aaoPox1RZNTNAabiVHj49GHfo3VeqhcdeGdN+Vlb9EkVls
Yt2ObyShKzcUmLr1MEbTahqhkZV2Fx5NPeqOqNEIDzUd7zEd43RbFqWzbnLDf0Qxpy1z2QBUmtxt
bQ8TjG08GmQFTxe55k+PRpIdNFgIN5mu1GP2LZ0/lMCO92TLczOgVqpYvjwEvjfe2cTXK+jXD9Wo
KpIKg5wauRmTYt7SomNJTK5vZF6d3zF17VlrLBy3jjaib5gjxaOp4F1Pzsapkm9nVorjNvYhC1Ob
6xv4FiFXl2CiiVgQjdpaRJtl7MvDXKNcGIkLc8sKOnxtprjTsxwTWnfdFiUWmondJgvMe+iwFoNd
dKGrJmy4i1pk6aIvL7TRmI5DWW9QxAvVA7WlUn/TdLD2g0F+6dr+CM4pB4ttmJdFzXVSGO6wAvjY
XNQ9Yk+7DF9DnCsLQwYWNQidMIrAIkMFbg8r6ia7m7L2ZiTS6isR6/m6BuW21wat/mINj2A2M7An
cm2WGoXjPO62fla5X9vwUAHH/Eb/d9gMamrwTwfJF8um0T5/bpvMctMSV0o3MKyaLtJnW8IqN5QB
9i2ExqWm+DEfo28MJOk3Uu3558kdYfLq2hWJ/RjGGzOIsseh7dsb040uwvGxlJW4B9RTXLnZQPKS
8h8sOPCXcaO9nH9KZRRd5HWaz8ByY9XnGmeD2usNDxls7rZ/h2/KvxtxGFMXmuQxpQVKsgACOjNv
G6KzvWxXGmJ88Hxbkn9TmvTbivEBEgEkO0f/PvRDBjQmru/aIRQXnoxuVd3Vd838IgbqBwTnGMsg
wMJadBZl59zrD31OTHk1/xi3TXwXkeZg9/o3L1PdtnIHZ0eyyJfBzKHk9jb3opFwjUhUW1iovtdv
nOh+12k9kS29K69922E9bq1ITLAuactli3xI3K1bNbQpegIBGPDsk6W5KFiJT14NUTBeBaQoXZ3f
dXB0wdPhkZu0eDMCN7hW6Civh6wMr+z00auCYJN1FpxzQOxHvTPFkfxu0GIViQW2ZhsH1OK4SmdA
rzdmztGkvpaUIYBhpzgGAkeBLDN9De6EvJQxXraJlWMsMOob7JGY5AbpHCvDLY+ZLblKnSm8Oj/s
Cslvw7hnoY8S7PL8QjrlI4HP+BFqFZykV61dPMR76fvPU9QcSbjI1nH1Vmjdi+0LnjnU2diBI3q+
PTIptWFFTY4Limrkc8FR6LCW4LFj+CiyAxR/7CAxybkyAiDhbU2zfI2S5DZJfMiH6bgJpuhNGxXW
/mFhkRSyzmvJt2De12HYKRyXqDjwe51P+kxYPzWIKn1DvZI+InmOs4BZDo38CoLsVteIOKH8dcN0
fpUPSFKcBEvC2FkoRplDapk8uW3zZIzN9dTPXeXyCqT9/NSls+RLlCRglJzkyTX8nZysF8MItzia
t4NxQBPLsKa942e+HA33dWowy5A5CPYMkFPruD3YKLHEBlIuaYUC7w6Kbu20kO8JOD6wGIoPopge
29G+rsgrgsNZ7hM17c0xvSGNhJgvEgXLfj/EuKXiQWzMfNrWETlXHZyKwF5ZKS1HZ3xjxXlTzo7p
0VFymZWSCmQ2mhw2pqwWu1UC3gdwf+yaDjxS+ZAk1RxLZN3GEiJ2W0vE6J3PrMCiXusTF1hH7ouL
ZW8RRQjdp7S5yT3/FstyRXLfKLZ1zMxEI2SAIqOz7KnGVYV7lcbE+01T3yyhxe+bOj9kpt3Rm9Su
omF4jiZ7YxWTWOlqZIcISs1LMv4S5mmuiyES387E2tOrp9ewjzD9ISmHfSWWPJMIO9AgFigFI2zU
KkCierxCEVIsq9K81pVGyIKVxstOxCAmvxiteznWCH86i0s1ydJyjfGtXldhddk7Wr7RB6E2tKoQ
VWtdsgoK49LSWEfkCj9q3RnecbQZEqTzpgFxIJLIfNdywB6uhf8yATufEDCl1wSXtQJJtW8DSTc0
sqryJtglPrRICv86BE08gF2ktevZSljiN3DCDptOGEIINKE+kcFqiOihmUXQVm4dqAS+ow4sgpzo
pjZ7c+P4ncyjZEEEUkV4lMC01alNAtZkLbv60e7Mb5UoERgosmZv5VWk0YwOPGCpfT+sBtLZF5GB
AcItkYRj3SVfpzl67qZIagJM+za96PxgMxn2MyqOYNFUFthX24Ka0XY8doW9wh3iLqqxOZlwAXC7
DF8soWlbpyf9jzDcFUJQbyGq/oj8dNiUnbPPjEhtfeK6zUCf9qANXnIegHGJRLUZ1VUXpxh8IpKO
86ocjkk/DgTb8o74zpUKvBYjLY+eQUmCn4ISzpZZHCNcgAfqjKiBy2PqSg0pSHj08gpmvO6oNfjS
fFXo1IxdHOVdFqij2wYKlUEdwO+3KMGfP2xjszqWTXAyB/IT6d1UR6GBoetLvVrpc6qYwfoGw2Jf
GttWby+ceYOVHMsfJLVMDBZ3qbsoBkVhvCDu/vzdw2zIybuJX2gNRMc4GKIjYTbEyRGet+pUhxnC
RyIMWLQ+WnMYfJXNsg+FgaOL3MsiIU49UIQZ+dn3LijzNcSZOduzLY7tfBCSmOaClwNr13ytPYaW
M+6KEd8yzfZsMHqCxANqOTwzF9qsInWVnS9MvOQr10OjWyIbwRWkE5Jg1MfzC33BjVMb3g69+nqo
s2ivGksiUcvSfJmG9P8rRTh5ZGlPCi/Dpp5/On/EEvwU5U68nhSM5Vmaih0mP7rD9I04R6LWWoRl
FKIIdrHtCvPuBAwmno9yVZPfJebQSr4eJlGfex7+M5nTPPiRjR+bOdgIBkx6FH24nayw2SV5+8Xt
/GLDT6QJzS/F5DTwHMVjnkKJ15XlkAbB53E6G0vPb3srXlOmc3ZVPgbHMUkAgs7vvHDakV7JKoj4
r1oS9hmV3dZRFRgUsnafwrIeNj9+1EKPmE0dco00LWKhQ1Z5LpIIDWH0+WXUrOg4FE9pEWQ/PnYb
bA25jZW9n8o03zTSrFlr+AgA8UMfVJV8FyxM1zQz3IPZdinjeHdpJjCWQ6e+qKKtCyKTHpre0/Hk
uQa+t8WnYmo7wRlfYBFNdoIVHPQ7HDhTqq2ANrkXKRWri3Qok0Xs6VAptdLgJiceuKgdtQnCt8kV
/pEin1qniVJLlWOHr/SN5Vssrk2X9CicYX2CZUrSe9Aq1qppor/0rdYvMVMQE6t7r6PRbAY3HNYJ
AW193+RL5YlwWtZahS0so+rNeoS3UySxzXAT5wf7/KkXaC4+eXIKD+dPz+42qxLx2vQpVWijWCPs
Dnfnz80wF9wU83+t23CBEZzMf/T8cv7z53d6b0IX9hJcJPNvf2znx+v5Py00/E1ZqxE2cf4K539V
nr/u+e2Pn5UDvKePCR/4f99tOH/5869/fBMsR084y3AYz1/p338Y+qG9Hgb5VIBhYM49/zbRgBpZ
A4/poGwOZybl+V1qQKf898fzu/NnH/4dUg7AGG3+cP78/NIHajY3zX/g/LMT1NamGsKr80dTlE5r
AGvfz/Y928XNlnmOXJ1//PdlillIFxP208X57dnxRxC7tXJT81AI5uJhBR7DgwW9UkV16nRNXqCh
tFflZNUb0nCy7ZDBcCgHbEn63AscMIHhnm3eh1g0ywGHLdZC+4UHUbnQGZy3iQr3ZpZPK4jG5nUD
72iT+vlwYbusxEua3FlGcQb/t9jKssG3jcDKSPo3QKb6dgqx6NjuRP2eVF+6vZH+Ha4BiYWUOlhn
32XOV2Zs4UoxkINxnCCDZCZeWMnYYyfpWz00l8oybhCsIPsconTlh/5TQcUes/ykbfTJ+eY515bQ
N8VQffeHID2QrtWuAcqy+vebhzRmSddCaY47O9rOJpFQTfZW96y7vEFclE/VjqXV9TSam8jDelQH
vr/oKZ6YojmlMKmWLmk3uFyAIc6hZwm5AmZPEzgqvBXJuYpQDoLTs7T6Ht31XYWnAtNcaZrMn4Jr
sxiujbh4b6S1zjItWPD8fOs64W/DhoUHeTCrrpaHeKpYVcR0EQYUFizsKBZRY6EippghNSxKNRKv
wVudMrP8OrRXrZ7fkiTYb1XgAhMmLOIarPn3Lo/DNcyC1zJo7zX8OutW74kiyYcj2R7PWbzRMMdx
ZmdZYitXhgrVOqvarVPkWIEV2oSIuREp5tquNd7s3Be7sHsIkW/dBqBksV/6JzAF3lGM+7ErUCOZ
+snzmnINNiRaRi1mVr3KcihvJN+auMXK10IGxBawBN4IcrYWiVVgg4qEvej0ztl6gcJJluiLFDva
UkA6MGqF/VUXyaWmqWBX+9MbGsfk0pEYaKVyIRkNoBqsrr8xEZ5FWfmkpWV9dDBZ0Otome3IqrhI
I7K1O6njZ4p2lJ4eNb7C0aL0Aa0CvD25AMN6kqncFMTA7mqjfGZ1263o4RTbwDG6K/KR9ZYpX67R
li/bJljmZNauOtqbCNIrOoqZw4KwYO1OCSxbK6oD/CK6Z0EDU4k2ETH0Vn30uxt0TB4zE+YGSA2O
trIfOgMDazLiYkmRuOiruM20/YSgfgndQO4zOy9PeM94EmUl82AyPU0fffdEJRFVVPjViYGuppMZ
rcxYqVNDfYjMHhhQGXl2WGFQp/fw1kSZHtzvcEzUVeVvY1/BwbCMyzagwjBnLu4SvbjUBeqPzsKX
XYfhsIzHLtvYVu1t0b56qzCR33rikpc4y4hoj5jvtzRwWVYsJxE9mQPiUogCFsFULJzCgkmqCnII
SlW60bS0pvoRkb9d9PDiRoDVRdleW0aqsB5Tk6HOtW9biIAYtLhqUnc95sCeUxcDnEFbONElU3sb
PJNfMDCn+vOsASs1iB0aR4d1HRX9dHrPaSVrRfRVK8r3th8kwAhIR8zk7S3AvGc7m0gksLyM24j/
3sOVuNZE+BJG/mbIrWrNlBseROSRVNwDQU/NCKwPAasLa053o+53QudEuhOCbR6dktQrNYw7VRTT
Nm6IyvGN/pXY3/GGERAhTNe2C1UNLcnA5KKOfQfZdcrsvcZqTqD4xpUVXgV2VRxFxwTM1P+XuzNp
jpvJrugvQgfmYema54GkSEobhCiRGBNIzEj8eh/U1251d9jh8NabCg4SRZFVQL777j3XfLVpGNgI
ci370ugIlE8a6MQ+PFZdOoBwT+PndrR+h865hHqSssfReoJnnCPS20Sl1TkuraWYHM5mteClPb+K
Bqsa9tVoXL2oZogLekKHnrd1LYUtk4PyuZofBvqUbOfgFa1HfW1gb7WqphJWZue/Hkyuja0VfIUV
gB2mBHutBwOrPyoV+WJeFZ/KApsKycYlGJK1xwoQcRAQvDNk3bHBOH9koBxXps/+QkQhpQtWAe9H
cKWaT5Pm1qmjPVVHoAGpmV9JrfAhCAzrwvN2lPtpmzqp9u3cPz4WP20DerS0ZMKaHEzEa9MX7ibH
hIW0Bb4p9uNNVNY0wptcrTWVIgwFw87Wu5/UMMd7L+z5WoJCQtqIuK+Yaz669iUxT9lBz/dn8LtO
HptK9qxcFHGycZOo+TWI/pepj0uwuNw1dJBi9VgYnBPVZ2lae0UcW2XKRQulIrrW5AmX87bnBHsz
QMOnzDKLDuvmwuwoSeAe9E6Wzd7QU/A2tek5DllqRINIt+xyNJ5uBD0gHUCLYu+M86pWL03IVRZC
EiwCO/qO2OgsOdzi3TGLhTZOJtucoD4WhCtrc1u0JteojldmwNe0uDxeK358Kr5yTB02sgOIQhoK
mGRmeJsm/YbkTfgoIDtuXYOJzq8UzBqSegLMTw6XYY4K65gs1oOYZ6yZhBDkGhHhbrzFzbFVFEOY
rX/NOAFGOZSO2pK/kizgSQeV7jxmzXtWpQACEF82ZddvHFSzNedkaCQlxjg6r/1NlRnn2GYKKSHg
D+WQHT2W6euci/YqimyqM2syofForhVK/dLB/Xylc2XdWP2TMUX459Iq5hbL6aEnDb9W34l0iKee
BdIqpbiAwseCXjAkr01pY2Dz281pxCO+76Ps92BEcmkBbl3wmmDBk1sfeR6YW3ugjM9C69oZ9RSu
W2+gyaWp9+gyau/MzPGm9sjby3CviWnCFTV+aE5gHanHC+hLDShYxFOJG8tk2TaSmgT23F6QAvRT
BlDJADh/q2xmWBhKVyMoRyCWXZne7sC64d2wXt1FTjrTvg2dMgt3NHckt+qbFT7RbSeeZR6t8jQy
b3gUime88dnGL9p2ZXTf6y6UL06aducxTr7zcqteWtDwR3wmsHvCL7NPxXsCkfaoSw3G9Pwuzjix
al0zO8DCG/dxjsZQeYRKx8H40hJq0WW7rmkPB3HivQsFnAYTICqJx6yqyvHqk8kj3tAyEyAlOWGa
7miOHFaeMUxXix/zwkltsc8LjpCKL7QNtHyjqviHQ1Q/T/3+Lt04urAzvbSjFGShux0SlIEdLf9q
HeB+VldHG1voX1l7TTHxn6rhA0GigT5FTKvNsVbGRQD6BHT8I4ieJrT1Gk3Hq0snvqHB905ZZg04
YLYCUw+7LY6dtEWTee4HliQML0UUJrtHt0/IMYXaXUzI5i84l2tH9TBk88hY20nIgBu2PyD6XlxT
lBc4JtAnRDvunWba00yyGRPCSnSYbjQZu7c+dba2stw9S9td3w5PcGXbi0opaQ9No9/IEpBWJLi7
hlS84N2Lt/Cyg1NecYYdivfajOFCIF7iqiT0LM0Pr9WtfZBa59GaidmjtXYHiCG66voDRK9uYTWP
dlb7JMbok2gdgqhHK2GWTrQOFsM2h8i4b+Ok2EQ5kfGpczsQQBCE4ezl6AmjvbPKDTVa8YI9SnoF
dEWBn+Hck8RxqMQWHoWiKT3cBYqIxgoMo4lau4ltLfWh6XYT4P09Vp79FM+oAD/HVsWVYqjdjYVU
BS5Nl/s6c9TCDdVrXBn0F5NYWAhz7owYBZQtiFAQCxL5bORi3bhIyiXulq10AeewqErAPQmuW8jj
C7NqgN2xeDP0Zs8VacT64fYIH3385FPTrGOrbpzg07DDnmw2ynBjUYmuQOtFQypXJlP2EvwApwWf
26gu6DE07e5sZJraAJwD/cu4fJwYWLG7UmcwOskPE4l1D03nRzSE/Rk+Mcir+BaNhEXyjgYlFu2C
w4WHoiKZ7phoaRnBrG2NVXEaFLx6kx1pSkOkFzvkqJNkiwkTx7k77sOMlqWq8dSGzlHKm7Jbmlbe
pa7g/Rn0jelwBdNaezNGtjIeeCRVhRvNGn8pzoqnomTwRFw7Ufc3rQEjl1t+MeGutt/C0gnXWhJq
P9zhd+gV7puR/pJKhOvAGdXJ9onz1wUNg1iYualn8TkuSMAYdvFNFGNzDtvMeOqHF5mZBCCwJZxj
+M4X0XIlQcrfZhhO7iLukIfyxD33+QXCrHmPfFzTvojAw9B2eYctFn4pKh4vGq0uRu9gXoVDASRK
4/krkRd6B+q9JybSRPNDY0ctpVaTt+DYGFwC/c7a6ySUvovqEu7mNL3IuE1PrCjUUw1oWps0Zo0O
1HDl2O9VM/n3xwOy3S7NzE9ZWizv9NzDhEpxGmd3wkCRepnCdDxzP+if7F4/xGb8Y0AmRrXu2dBQ
20HzXNCcpy4UzAVavcINxI/VKu6llRlLenoHpOGOHfuUW8syx/vsy8Hfc2KQqHJhTTnJqnM2Ad7F
tV1Yau25erHp6Pk6WXEDGc2fjgVC8ToxdUrddDRPXetZ5zismysHrpoKh3uGb2RgSQnM1T+RHR0P
QYR5O5HDZ0JunZ3RZK8rWYwHh4G1TGBhUPxLrFZE1FLFZrQxIJ8MxjHLI/k8VzVXuKUILZ1UTv7D
KuJN7QDuMxOH83sILajVwuiU+AW9TFZC31Y1K6AKMJ58Z/nOVcSmDWxMU8rRk1ZdrVK1S/Yj6cbM
w46Sv7RexoplkOF84EXV9k4s/e1oJAf8BvXx8aDVA2zGkR+MLBNxFwDKgSIbLz2v+EPaN7ROd3p/
UIn/vQijT43wJiXsEKKZmvaYqUpIaxackRkkPmVCrOiJ6lZlbbI5pn1lL9qIpnlRUbwwwZB05JAg
/6PcKTWivcbzjp/KGMfZtGnYbOGVAAFJ/Pepmc55B4WOUpD6OHqJZClSvD+6s5s4SNaxZnwogOYr
pfLh0DITb1PDr1apK+4mIKeL6JPxGoblEbyYuVLCcjYFV6FtMWTUQ7kASIwqflMNdXBWCyvS0jDw
hX7KUSgd6CxCkbg60c/A/Kq83noLygFfn5t/LzXyoaM9pt/R1eUy5Ck22O6ewdrl6k3gb4gh+7WW
VYNcHV6EkQJU5UjhiGTbua0LRzqke7TzUAe2WduDXzGNl4KeMmi3Jjwij44fp/XdTZK13T7NaGtr
A726dEddeJ9Q7DFvViHYbke92K6wAbYAzQOgfQzn4jZR0Poo25a5w8cn0GF4w2rTUpaiuRHr2uk3
qHa5KVmOMz3CWjIbVW1LrV2yn8D4ThikjUq5CVOIGBMkzXxgKsrAPxAh8Qx0LSqH0Ssoc6q7YpUl
xs8qhNQJJp6kx85u5xpcCSczDMqdtGH/iZJOGInPdJuH9KUWUq5Giek9k6vBj9h+0i1vl/bXoO/J
jwDwASQVJtZNM4z+EFbartTzdZYjXJkj+o8bdudaaN9HMf6KTLQQ0UUd+Gk1LuRkG/tSU9ep94Kz
1DLaVUvq3XFTUY9KXBIV1dgUlpmsud/PL11IqqOoN9b4npYmxxTvULUAQj27WtVuVXGrh7RkA3nd
WRynEjWAnijGXWuRkHdDE8slkgxnCfx1clhCqak3okxB7qbxO4helFo0foZU/DxSMcqN/iWvJ3WQ
OvDqUHnHyNkYRoN3nHKT1aOn3nSCdqcFibloy8KidnsuSuEedSid9jd6uL71rYpueCse1gNLtjwr
f7Imc7cqspC1NKI1nILWkRlDQnH1o3CgcIw0mjxViEtqZF/bkV44an0LTalon6oMbmWXRdghOs1+
boufnmnncHjY97VCGasqls6um+d6DWGtp0tlp4j3QlQjteAghZO5TZHRK06OwnuLtcBHXpTFttLp
vK8kcCMRjt6GqyFUuWgk11Azm+iVde0L40D8jhJwWx84y2ISr4nXLAhC2cs4bqyTjStnLwZxC7y2
PBVFivLT1PXF8zhzuu144iIMPizMgmueoIMkaGuwl4BgNu0LJ6iaJ6uFWSZu9lDG05VNsQDLz4gq
zTrYTrrATjEu/Kr0VpTE1dRlTS8Gm7JZkfIOhpnT6d3NKFCfH9wgFeO/S8t6GxovVTa1B65wB1u5
GaGb4Wc3mBQupaW2bCzkvXhth0G8NiuOb1FpfMR5m7PlKH43DO3bURbhUis/i6yJT1js/I3npL8H
MLgYZKJ8lxK5d/yhXJmkCDe2H37Qx34N04dui5CtTPZkTUz4t+NZHVA9vQeyAzAoYP8iSnjGUSu1
Y+OkHGSJFoIKLWyus+KTPS9DluD4Ek4p9+0escjXUoQFOZ6t9gcaxjLlIPLmDXvV1t4hM1qwhk7K
b8ev2IrGgj4IXz8Ek/Wz9lJ9k+gxpWXSbTHyUzYEvnNfFWnHgM6lhHPkvQi/DK8u77rtKNwQfr2m
FD3dunBtuZ+PCzTHgIEag2pAbCQCcoRJMthnOVhKStqPUavusqC3r67kKSdZsEzdcq6lZh72G2xY
g0PFWsl5IMkRg1Rm/woNJBo7a/ktD3QJekO/cB0AdOALrYPjax85QWKdTCtTOowjZitomRb/PXv0
XfIjVQuWza6pek78a6DiHV2RYg7YUgJShdbWY9mSxe4hEjDjBmWUe19zc7r3HELr9nddaT4NcdTu
GcmQUCJ5KRFZaCrKRk27Rwad4IMZ8AwwG17Ief1meeFwINhXbuWku8uS9dNouyz0rUriIpFc9+02
OD4eoBT+lmhraH9JtUG8SPbsZG4w3OxTXFsfnCn1X3lt351Qjy+xqvyNESdnrwf8VUH7XiMJ9Zsi
ZP4hccYvuAlzZk13h96SvKVBSeVfNy5yRLBUzuuxNnppsbNyYMrTg1lQoZk1+SHSo3pfjM7dKrxx
a1ZctKAPsd5bcsuIo36R4/P41XJc62r/DcYSh/OB7rgxs7OlCKidVMr6lnoFhOmGmsome5FIQlvW
ZTg8equ6iK5+4VClAIQKrARF/kotMfJKa+37gCJ3guDr0MsY02RMo18y2DTTIpgqn4B9BSYMbGZ8
qIE+oQqFzIaVQ8C8yRgFJlIYRpQeKoAGJ+rFNrORfV2MkX9v4hLS2Cj1jVLBDw/jGrVQEcHxkewB
0a1umZftrjJLC8JT5CwCZrE2RX7LwCIgNAzGpraYaaZSPweTwX3Qk1sRsYtRmUbrHYPu2Q1g/JYB
ow75cn7H4dMlD3Oo/kEHiaziVd5IE4UmLsKz0MedPtrBIecsve9zUuauhAbmmfklpjR1N0Ybvg/m
ci19UqVX4LdR8SUgMhin5CfMyMi3sHMRe+yx2U/SZlTWzilthEtHt9OVZUxy3xbtsKFH2Fj5dPgR
B+mRNN33nNfKTRiq5qgQ7wscVFchtYtQdb+nsK+5BFEE+kDG+Xluro8peTw4gmpB6hEBIeCFi7NL
3Np0z+fU4WSh5NfTt+a2LnKuVoUOfXa+8Ps906SnSXD+rWnuuXdcEkjsW72SN0rtr0CraJa0+xUA
t/7IL9PjKdRyIZdS38msO6PKV/DBavc5dFlOxLX5XBacUQAiQuDP2Az1ifFRpLK4JV4DWq+COozQ
siQKxLdEvmNdVMJ61ftd23+2srVfKktvb37avhQN/inmYXiHVpS/Onn8Wbpu/1lSGOM6KlhMNX5Y
R2MUTiZ16jXX2jfmmJ19097CupPfuQ1C/wbFsKbJIT50FoXXASUjF7r6ok0YlQI6XLeKjCrfa6zS
w8R8aZLgKRYTTyKd6VyVllwSkFZYFoV1gbUdMpG2zrWf+2RjQAQlUt61mh+UDmI+a+rxBlTRRB/Q
7W8TrnGKLF7JyQXzjAtWY8hvSlrjrhnll5A0DfipV1EboWMostV4GwIjutS6Llg3PBUhky/SjXd0
0DlXPmEG5HuqNU29iNda1HkrRmtnXzV1QgiAbNsEUnKq8dKmc3Fli+Rc2nQGNuagkeONsh+GY1xJ
J2tbYpsxPDBMblzuf3jGRLWoVrb7BNQX7W11tp7MzCVBFTc7m6zTcyamL8nzO/H74sUOOmtXMUcv
qMU5TXqvX4eRy0/qZXhWJ/oxKTgrz6KejS2237FancIjhH+2LFNyItCYXUzjFNUstykwEhhIgnub
R+V1cEtgvT3POhJDzdF3Q/3c20VzMZt8r1fls+VoyM8kc/Z+XXOgaZ2lCe94YQSR9W1UwRNif3vo
feoYiQgsFIVUz3iEX+3Bp0k9q7IjhQb53Wx4wZdWkKw8C3ChQs07B2mJ+GcS0B1jU5zY0TJjyX4n
AqoTurQ17+X4CAU7q6rL3dPoRs2l0yne45qxarrSXOfzXYTqlnHtRgnOO7xNAwssJ59KdMGufYpg
Pt+D+NC4W8JW+a8MeWrpjnpza/pb2QJVBz2rMXhmxjvGRALcRk05JGuGN+bFfjiH0va/W2lLYYLL
TdFA/uF06LFdiiJaKaLuZzGmWBddaR+E0fxgItCPZs09IUistU4c3BtUeWzxk/Nb4eKUAe67DaP1
Uvqc9WwjRiGZH3wWVCA3unvK/ftGDOJuwGN3YYQc7LTBRQR7+NhTrLJsK/JGjTMsGFkHnrU8RC3z
tjYNwy7vum3fZ8a+Cpz0KcQYBwt87XFdpCO3n44uAsZOuRHE/EIcBo1YoAys6LVOkF0j0YQnfusF
CcYKAdrOih95yEEEWEdyF0Vnbhu2o6/strHp3VH2XDu7mgLDnWgP0vfkq+jm6Rm6QN3vNGJDZzvS
v4UsNL9Kq+IW6Dk3t0PpA/bIVw1968JW6J4NHIbgySpQ4nG4KjtxKac+4fzEiE6Rs37W0fqpeuie
WwzK/FyL5C2ukHcqn7zYoOqNTc04E62xdDiE9qKXZ5nl9UrgymQPRReFkTrhrRbuT+o1y23s9s+m
Fl1r6sVeu6wYt6HbMLRRVbKo7fzuKODi7OlLNsFDik6Sh7siB/wDCbi/D6RLBnIH726N8Jllyd0g
bciixITpn7mkPML9jLF3G9P9TXdL5oZriq68y+MhdQzvYke2fobGtIpW1IeN77ld1Uc35wlvZIX+
3tbUJvQi9o/WgL2va2Jvm2u9OFO2infbcbpvMU9uxN7sFTNVukU+ZKSaIm8vm8hYBEMgPxQrIpUY
+ilOQR9IKiwPpjV1DHIu/s6GVb0lrF8+VqFvNF6bnAYcKnQ8v8ZTMYxPSrnlUaPlYEQOekpCeuNl
gVEheOhVBR7TgoIzdjfIV27diJOvvjxPG8eVZeHsBCpjLCHcdduqnVMHSWpRykgZdGL21qEJe+tb
Re3vX++6kvsdtDhFAzhkRJ1q31VejGKvBkVYQEQ/FBDFb7l8CmRQvvZmGD0N1oDnIk3vwRDD7rTS
rYzDF1QddWqsID4KI/DuNI7Fr8ZjF9GN8tCH1ACQ+3yJ8+nU0oWDnJKpl6xEaSNkdqxzTBiMOdZx
8IhERUFdvU8hKyzCBfJANrPf1jWaQ4CbDbBAF2yyjhHawYRdzPbyyanHbSMGn3xJXlwcRQ6ysNjk
Kqzm6x6w4IbtLo5KpynnvvovpAZ/W5k6DgZzsPacyHlJcNgA5s6CP1QalxlOuku9HSEyB8yynK3V
2eXAv5Tl0HO+04xdYNjttZ8YeWUWma907L62nd898Y19qboOVhP2kHWXxcOuwIa2qNssPGH7Bsfr
BixY4VxfMxzFfkZPWRce+4gDr2i6L36dCIRR0/BE6qxNIbL5VmxYNyZd+8ZY2RH5cY5Cc8Z1O5bZ
2n5TjsheqkirXzi/RQtdy+OtIzkfDQUz9jC108UZEcpa5b11lt59w2LLiOsJdWe1Y1ymsFx1mZee
iXA4bCDVj9ptjfPjQesNlj1kINEv+Bhrsl1dBf3WT6Yjv6v8gFvPeAqdQ9J12V02oXUMxcg1zWCs
cT3rZTKe20Az34xfedNd/DGIXmPKzq8QRd5GN5Cr3PFK8m3xcKXqcLgKfzqRgA2DA8ib1F5M6Aab
QnFEnQi+siYu9E1T1c2DaHDUM/CpqdW0S+ppzVtn5z/TAO/lmErrDZ9UjMnuue2ZSFLXiOD39/U5
boqrZ/falYEBE1Dco/FMaX00Iu3QSH7zQFPe3MnodnbvgVD0+u9MFsae4BgtWG4e7cbREJtgJDND
gUixDvCBIpxktjsyqsbe2ozCalWSnSNtVr/GqOK0PhQ/c9uMv03dzW1jsSb4P6ynpvvsZfukpOGv
RrsczpAqDjCaHeBx0bcoqPRjJ1p74ShtWnGf8LeDSQXWI/X6/xZEquvEN/9nDul/5D8/fop/5ZA+
/sp/YUjtv0GPIVsbcFY2DVCZf0Ck/t9szyDED8aHIDnq8x8QqQOI1JspS2TLXZec6D9ApJb+N9OE
GghhETuLDpfm/wIi/fcMss2X8YmvE8MEyzMHcf81i5oa0rQbC2xLK9pgQ7QpZRMWHJlFEUBR/VHC
dk1FOiVqaDAgp8yaqg+z/2MU+vFteLBY6Xej69T8d5joZOBdoHlO21Wk1Cg3Mf0jTo4Pr9F/B0UL
WzcFbdZIjYuczxlJp5cjJoK6+6df3X/DAfn3SP/8bTxoL7ZpBRBWnDm5+0/oCR/XCCXeLL702kbS
Bna3VoZm7rWQZYcHJbp852Z/c5PgHRaMBkG7XUoD6ikRMW3bWH1/GZKi+l8i6oBI5hjyP0Ef+MY8
QLEGfjZcPxZGtn/9xjBGoP56dbjzegIVQu/KrZ1WV6OMMft5ZIlwp9LcFcc4jyeik54aDXwOJuiW
qiE92fcU8DF5uNuQooVelsHJGHNid942G0P/1JjFtMP3RImGaZ/UPx5yiZUtxqGzkogSUJVLGhOD
eLwS0leHhMtqWAnJPEtzAzGl8hwpDTNnqX9qle8ekHCiJzpEuiV+kq2ag4KcY7U9LsGvAGcd0kGj
L6swXTdts/Oq/BwarDOA+lJoVWftWRfN736Enj5hUOS/Tc1TOj37Zc3yUv0Ko3ZpNWm5YbjwImSD
od36HqwSCjyPUbY3fMa4nnJOV1izxHvx0t8BfEU7HeJjnuWIdpSfLKwKt11hDi9h1Kcbv+vcdROw
RRPLFNHylOvUpRgBgqDjQXz0ycli16J/rli5fYMkp3zW2t6qDPO9Hxs7XBbtMuPOXOlir0ls8VYc
fLbzL2QGGgzJm3BctR3bTqymmWfuYunMZm/ngMkTFFW7SrB9DrP/s8IISn0lIHPPXYug+vKK6VZi
Ga2wjqazh3Tsq3v6XGAsxfFGPHD2mqaz6bTs2mvWqMUkE6pg5gQTHaBLx5Lt0qOjnlqRbaNRUeZ2
YO41295Ys8E1rHdegbEfwuuzQRX41jTSfd/FKWErvAUyprhMDN8gFNF4O3totRE3rcRW62KvDb2b
gdk28nDdwjvHf4sRN5gduQSpiUtZ+r3FrOth2jVm9y6BgHRRPxy9s7dXn12+hffdkM/J7P0NZhdw
qn9EPa7gzIFnO4Gcxy2MpKST5BxANmbcjHEUN7O3uJhdxunsN/ZwjYjZgdzNXmR/diXbsz85x6hs
zI7lcfYup5iYFQeupZp9zaUavnLXtJcZig7tf3PFrevOs2glqK1ln2wlERYhWzoc7euTk5GkSyq8
1HJ2VQezvbqznFXs0sKjOTwAU8SG/XhTn23Zfx5EGzP30rMB759PUNnwoWZ/N7l6Ri0s38xGzoYV
Fxr9/KH+YQ1/vP94aDGOG7OD/M8febyVzX/48Tf+fOLxsT/vPt6qZ+d6ilOym73sxcPWjh3yLZqd
7o+P0RCJE3/+rD074m2s8ebDrt/OJvzhL+v8/OnHHzRmZz0jEDWP86cfD+XDgv94k6cMiQF+pPWy
mN36j6/71wf/enz8KcAA/mKa3f6Pd2lM+vtXerw7/T0hMP+b//SdqDlNQMPuum1wq5FgTdePP/7n
P+E/Igl//TuPj6rHN//48nC8+MYeb1aPb5dLSLFMCT3YLqF/moU/OwvkaaPx9NQi42PIMEWaNi+e
yEHLqqPqiEHc3/RpeKOGAfFXD1EP6lU91gQ7xh7yb/NbdNc+VOmr6zIvCIpRwafeiTy/2lb31Y7D
QeYoaIGDM5dWD1pSVSd2FnvkRWON+l7jwr6g72Tev9W7UI+ebGKiayehlaD30qeUKo3Uta5hpmMG
rdq7GfnYcovuB940cogs09ymtlekXJgGIuluKVO/xIUK2Un9gE1yHiXtim0K/5TrN2i9QH62PdyB
wq1p6kiG2aqBq9FJcSXqxnOAtXFb9vKijWFMZxdmY9ISL/ibtqHW/MKGsiYZYq6Zn1EmHAYHL6ru
xdTiegybcSVjG7KDJQMiDLj+dY/iv0TJaDXH4j3T2BOrw+A/6A0eikBflzndatlIw1iifFwmwuTy
CxvAMT4rXr/fq+7qxoTNEwg1m/Z3Rhb55CauZI4o0hVmqG7dtfNNK2Did21yFOxu/abrNmSWiG1u
RKC8BQx+tcrK8Rsxem5nhIo3vUazGze4ZoydmzdFu8FU4cq02fkn3e96EJ/2NH30ev3N0eriSes9
ggI4coOMWx2gU3lFVhCk4xpvqXe06dpfnPeoswGJVraYg0gL0xub9T8bKNYLr56Hai/ByOByH9Vr
8xgzXRoB/QcNr7DayfAQ0hTbTwZ3UmEshJviju1pdg27VZPffJ3lNPg4Ggpl/JWU/UFUBv2O1W94
DwM6u78GMU+o5D1hYb+CPYLZtaI1zCMOMSTWm4vm1SfmERoU9pq8GndaqT0bKL7b3hbkHfC7F4b7
YYrq0x2RlGVSVWtFzwjtJrDsS3k0XLA9Pp4amybDSUMymui2cUy60Gkjlks9DReBzjPArKxN41l7
xJudckyMjgqLQ7nTJ91e8cS+umasNsxn2cp2I0pQITGYJlbnngoGdDqyL5l2KznN7Pvxk6QYEmpI
tREmpg09Uj+SUp9WNh0diyi+54n4xUt83zvuPcnA/nrSobFSrDKv+Ba2BepyWb+4zqXssYA5a39s
n0TY0QpXmz/rniU6pe9r3OTs3v343UrA5+pM1HoxjetAXtOJLqaqL4+WyQ0Kk3EW0JHRa2Z+Suro
ps/OR2d66l3rSYn+fQjn7hx/HI9xiHmXkXxpujdOfvsMW/5yGkvCawgFbjTSlgEt161AVWiT9UXa
i+eWSRzN6rlbimDdS7n1hf5jrGAOxIH8ZRcZvkUPmq7ofOSIhLsYnfFDgMk46ElydtuCJY4lr2Pa
2NyhMMR2Y7A2og5P3J5CrgNFVTffq26NSyvaqNm0HGffx3A4w5J+rTMuTQE1QL12QLmWXLXVbU6/
LyLl38O6WTtGjwbaRzw9YpvLZE6VnRY8eSHCcUj/4zKOuvXoOdyEKcnF3WfupNe/pXrvLIk3MmaT
cu1j4qNZtWkLHOUVLRsuxh4vwuiP8yTGfcYKHZ+opp+K3FqNE72L9fRkTnRs+iYG3CiUP6RFuLKz
jdeUUpTFYFsv3nT0E6h1uDLPup6/qNT99Ef9pxqXmRZ+o3HmAFfygtRDaXv5jGmQ2uMUITfwfxeD
eCslvTp6siM43JWkb4UXr6woyC+0eOLgBTUi6Ch1Lco/COc/PvP42F+fNnKXs5SrUAzlS8VNZpf3
5vvjT4VS1NjLWYwi4TYXjUPMFuloLo3zKU4KDQ0KiygwBQfqZI7IFbFQyEnOmiWEWJOkoH3PDQQg
EJdSkxrUaGlO1ABUAU7UKiQ+kdXYhPQvb8f+SJ2sqPLWaOZPtR3uhWw89uemdx4wcAI/NEhH4gYn
v2Uu3YlbWqizYTe0l8Tz+B/O34mtt9PaJcjKVdXjx9frQGgtIsz1RBS9m42fyRchkuJKsJeHsWYN
2fc/h7juCYAFOb94JVeZP4bnzlPWmS6ZjJDVGbM3/+tWnANpflJpTtOeNv7Q4FLnZrhgRApPaTv6
e6GXN1rH3W1R2OfCyVYV/qmLL7JkrVvyS9MQvjxrPCDsXFmEWtz0WutisF3BOZmfP3TkVv5KuZ/d
rWZJYHtw6rM9GADPRv3ugKHZQ5ERJ6nY/vpaw9+lQAwyCXKkICkV5XGI5Z2FoWpoc/OrPiRX0+9V
DcZVJNS1ju4R6THYt5XsLlkzFBe8PEMRZsQz4ooaTCJhZXQAfklaOx2yA1rPE6Xm6sIq3z4YXsWS
PvuKXb5Htq7UH/DPCJ5ZEMzLy+BkZ5hL8xHceasKrvtOQ0M39UZl631H1aL5oB4hVbiqv5i1vu8z
fcd9SRE6LYDoGSErcGKitsPWZZqwnoSBtoYnqhDXy+qIdWBftP5wyecHRMzPwafCUqDvF+70mgOo
WDi7dGC5gtLUrm0vUxQDhe3Ft5KPIBpJ3YZ+dsI+QcsyFt6Q5j6fvJsTfLjJiqfFcHg89PNbWukp
Y/l4syGZA1Jh/qgVdT43KSY6uqTlXG/4eCuN3RLG9D/ef3zQljU72Meb8ePzDPJ///P/7Qcb+s0z
ayLC0ZV4oGJ+2i6essPjLUqJ6//53ccfqee/8Xjrz999/LU/7z7e+vOlfIzd/8ndmWw5im3Z9ldy
vD4xqItGNlKolkxWm7tbh+ElNRzq4uvfPJhHyMIj4t683ewwECAkkwl0zt5rzYV7G/Xh8kLLCbh/
W0rrHgKF8FEFB9hxWbsu/nGbW5gdg8a/eV7FjR8yPZ4j6tpvRyyHOXpSocSVz1gWeZU3b2tv57q+
VEzY6M8jTertQW8eKkI7VSd5O/7d/tDsPI1UA06aunb/8x0tj5fzdV33WrvEJjJUInOzlK+Zok7V
N8tqBk0kC/XnbKYHA/zzNlKKTEbEZR9sK9+1ZajdDkpD+nA6Nb7OFO+QhNRhIbr0q8IBXUoPsd1A
qryLkvA+HhG+1dA3+GwIc7Bp3dZmmd+AP6yhCeXNtnKD7MbNm3pLDGtDn4mHPTqDm1iB56VE1rgd
xID6tDFeEhUx/GwwlQZri7oB+Qp8GbvbE+6kHVzsmWcnq1ezWj/i2x4iM9l3fZ2dkyjOziKqIx9R
7rbVIqzoQ9PTalWJ7vVAhc/WVJ8B5JerUMXwMnl7h1jW89Qfn5mIz0RCK/N5WXNrnUFC6fFLK3do
coEy7AgdKgG7EP88DKrcfDZsGmaphuQPBV4leCez9SnGKniTxOAl5ok5QZOSISyMYO0SZ79ByOzX
BuCZPkO028qFRu2iSULrkFQo4yJUouvsgnLpRmemcgyLyjjp4V3GDxufESdkOs/Py1yOZ+6m49kK
86dKt1CsyiPqUBnOqUKgwET/gpg6iuaKAyzMcTMqDGP84ui1uJldN2PsBkwZb//XCMnzNujEqvGa
au9GJmY41ZLKv31QMTOcyXBYlR5uZXuMPwcVcW6Asz6iA4p3oVuS1Jy5KuhW1paFMUyYUC0oKHpW
SFhoTAbuSjH4F/Rzqpfr5Sg0cnj5uzzDR+JZJ0yq9gnc+R4PElkGmvPVYzp/dizAjEXYbhT5qJPf
FOYX1ClNG+nNH9sih9LKSLp5PzyIglFvMkOhWb5Yyxoa13CbWOSZdZo+MXBsz+CY7P2iYPeG1tgR
lP5h9kydeDF/TC2NyMXfFe72IIyz2+6hZzPoo8dCzXbYhGo5H1AqH8VUIpMkFH3lWIrDUMsNzrqa
K+dlLcMQzAQspp+Qi5s4Pztt3OzjzlLQgltKAYCt+jB3+rG2hxkN4DCRb96nZ9I307PhtKS27zwT
UM2yNQThs5axkCgC3eTs/HHkcviycNxTYhMC4QEd6aa0xTaUe2tz4pc4lv+iKDcR0cjPsJVf+mWh
dXHpz5om+G0VTASthHT74edCiUMCTpfHb6uKkkxy1l5gnJhflh2dfEqZdOS1vztwWV3OtuxfHjoq
fEAjNchQlM+57ri+6rLt+tBrK2Ntdgx5r9uuLyqMJj9O3QcjcQFi1FGcvnvrIrSZApjY6K7v7/qK
17dXLe8866mcQZ0hdlv+8QNfOM9MpG2eR9fX/uXt/fJwOfiXt7E8dzkOVezXrKtuapJ/d1AHoSoZ
+LIsiGFphymEwOZ1XmMWM4nDvCspOGN5Mj6WSBkvSa0D6KTyA1rOjP3UjawbL0q3g9PMl6CkCa2O
X6H2CB9zM1dDbXXrwsq0Y5np+pni411ozfaeUX00tfNtmHyAJguNMzI2ep1CYRrNjUsaBDcpZrpm
6eIL4uo0Q+qxAlCznFtGry4U2jJzVu7cYD4cxvlo4ofY5a3gG6xDHejcT0ExqTc26YgR85od1Q2m
o8aIlYNYnANvgqzHhuGg5SXuVtHuQgKmb+ageM3Vyf3QR59FG21FLW2yhCzUfb1X6v6+6LnPti0J
YxOTJ3LKcWKkRfopIgKdWdE8nM2KQtLQGV87s/mKtcY8yErHpscPvGrH5NKa/acmcO9yS7W3iolF
Dm5Mon1gnmadsinbzPyPNtzPg00AvmEFMR94IsgppYu8x8BSdb9MJu5EJAuX0VgR4BmeGPcjgrPF
dg4apk6e+cWS0PdKHQ7kM6cPeplaVNDJDwDDghlUhfMphuZ2rNlUlEjpDOo9momFDKcXsIZG/TJU
zWurYlYyJyYWswkKQXycEyt8RIaxgzxub/mS3AwDP/8lduO+0mP4KuOt0geXnozJFZeyeYRED2Se
KZiy6lq7vlc9jIIp1omuV4p9kAXDyYJsMJCI19oNrUkgMOBbz6M7zeuy1CE65h2mv9cksN3z0E/i
qfXiY0v58lD2NHG7gtY+xS+piYQRpYnSvjU7pktlDjLGbOZtjy32QUvCLUkwmH5KG+3foN0EKt53
kZP4SLDBOguQZ1Tx8F0vwglqOhJzxtnTfmyHbkPtDBeWN8/w+nQSPAO86ZDGlAMDknITRMomZUq8
UXO1RYysaNvI7HHATLNyL9A2du7QHWxMcGu07wXuQ6HvSa39QXJbequapbdy+UZRaTMo8uG9m8IO
jXQ/bKMMgk+XDV+Y9QEKszFr4ZYC5OMeUs1u39py/2d7tUSTvWv4rT+3n//re9FiH7p8zr//9//7
nzqey+LPvdrlKT97tZrq/aaatNgIwgKsbkgY8c/QSE2jj6uZNiE7mqQ22zB7fw+NdOjVkvcGfIc+
6p97tdpvhk4inEeEiGZ5mvsftWrtX/NIVAIPHUMjg1JXeUN/SR3MK6dpxtQezq6RdZuY3tVxWYxj
Oh+1WJ+POnUjvxBwsJDUM8BHzXgMlvnEsiYXGM0+FK2NVbdlAr6ahgijiseYc1mzcFQ2efRWwV9K
+0s1fVkMS0tALt7K5stGpSIWztOjg4qZC0/99IT8OJx9TyNAXi20sP6o6vNZxwq3TVyjOF4XWtNQ
5Fwe57PHKgXGD0u3YSnTL1X5iKIeDcW3En7FuDGkH7s2vRi5jlzoFcoZqmU1j6+reuZhK8fHFTZF
yn1Y7u57bsdvRyZ5Mc14T5JpnfSUOOxlSrR8Yu6UVfvUDDfJMo1Ztr3tHqr8BOduVLdDXoijNQXl
sbV7gSHt94dZFmXUzJUIXTYIE1LVjsWcWqg15Go4zLgsl9VlQV5ae3THymSOVXSqP5e4t0vZ3rgu
uKb580N0BSl9Rj55C9gURhXhrDs6asdI2OXR6ROhbgCqghuwQlsr9svm5YDrUUOtv1iDoWxmOoM4
qbHTTEw0DfyVx2UNcsvPNbRAtYqc5E+78ZkH2sYwknyLQOUpcDumcK3gZr8cuDzGKS5njNdd17O/
O2eBT5tntRVROVOu4YLjha6vLt52/7FxOcfbKy2r1yOXJ+Y4fCe+a6mSygmMq72tKaYEHVtZbvjL
6rJ7WVQAUVFsoNmTz7guCFv9+dCqyLspiJZcdl63X4+1Gi0/lsjiFa08joXLJ9+ENcu39WXzdeHI
78rb/mXj3z5+d6plFV8mYQKW8XR9yrL2dp5fT/Hudf+ymnjfjHwoD7++wrszZfZEaGevO0ja5R/z
L17pf/fK1zf97u9+d+7r/mVtWbzb/W512RXbCazdzMBlROiS7nLlX7/ey9o/bnu7Ln7dHWdGsf9l
o1JyMS2XzuSAg/d/eQXRlDU4lRkQ1wqsCxNXbmnX51yP/uW0yw57voeJYx1c9G9HSh3lcVnTCu4d
14e/bCtNjIwrqNjl8S+ry6HLrmVtWSwnWk55fWgBvcwYF3OOfDndskpQHWf+16++HLgslpexzOhJ
gSu0XTbpaWX3H5fVPonwOifNrO3UAcAyVb6jbbniOM0eI/Wky6rjsnFZuJlOZ+ht13LUsrWNB3xf
zow3sKmwbJrgzPvTsmtWE3t+XFZVygrl7bvT6HZIUrjQ0nWehhQD386lGOYqOdU10J40ZmA7ZdoN
6juEtfb4Ja7NT4Cx6YyQ41REue6PdfclzczEB2Iwbvrs2zSoWNCiaJMrTe5PoiC7yo1P9GhBq4yE
+dKp6/Ij7sqvxtwjGOQnaDWkWu4HQGQ3797l258xmfSMpriONp1saV+5csvDf9x2JeC9HSJ/GZbn
/uNDj3IQv6LywOup/xenMVyr25mm+0ble4fwe1tdzrWc5o38d6Xj/d07ydX4SFJquXv/bhqqM0Kf
HpAe8ktGVG1+9PIxPy5rrXzD122/HnPdfT3muk1UNnWg6+O/O63e17+/6vUU/9nLLKe9vsr1NMs2
QnI+YUorjpPHqAvjRC1tZs3b2rJtecgv+J2WqNN2OWLZ3kfNwG+hfNrb6rIrWX5Xl+f8csbloWTt
Zqtl99uRy5NwE/587bf918dv54xMZQ3HMlvPGuGYpHJfLGYRJ019jTDenqI5P5cDiYGazJSAC47S
GfQiGRAYOFOtWZeYGPD2G/jHoJ5DgxJf0t6e1+4EC4nf53ZjR3i4Qyv1dnWO5cPDRN232s4TYMHS
1H01zBAhWYxh79VW3AMk6/wwuBUT2EAn9Mp5gGRCC1FVopXSVF+TuWeCxAiDUNWLa4eUCqCTNWJ0
jym8ZeJHqyfVUcxdVDYfs1j5muTMVyet8zZEd13CQXVRcM1+aH1ovAKxV0wZwRoc30pBO3dIATJ8
uz1pGyu7nTZNFX1NA6T004AbvsEjbAXDJjLTbS6AUfdjNmwLx8StVd3J/N60GIhJwyWH9sI+M0WI
VsHgEXKYpp+nDGiVRaP2FDMiX7u2c6SVROJhOl7yWJzVCbo1Y3fiUZ3HfiiTg1VtPcyP0JUrD6WX
Mm7MdqLbP8QPNoyytR1m6epzD1Z7jdIh4j+pMhMv4+QcDzOlmPgztWNjow2f1OaxC8VdBZslrPZl
DrtZOPI+BwwCoxdlk4lcvVSiwi0XfzZkIWvlzARK3FM+21d2x7cX2qFv4OH2O7d8LQfUL25Lrnle
Au6eIuNeN75l0oqaB5D/MngAbhpND3lrg6OrPllWMK47SjXddB/m4THRxSkR4w+Ra8URbliwsgTa
MWsQ7VZrG9RW0TSvAjBaB7DBZDFM9Q0z7OPQclOtVKPYmmjUMRvCq8t1wDOV9zVB/IipT3fPk5Gv
PRsJuOVJcqOjf+ojmtA1eS5EevkVNMC1EO1OQ58DpN/ZEChI5Rp4FfyWLubPsmfY2wOYiEiHXNOJ
+R4Q7aM6dvBi8c3TU1O+K8iMqkJss0h9Kb253AHnIJg5KvxmNu4MEJAlVAtLOKsRE4PfWqPpEybm
9yKaAWPXhU8HrVoh0N9GRdYcKslGxu4RrTEUO+uo6tdKHDvrIAg3g5VXe8NrP+GJ+YGBFM9FBSgh
T297Fcr1NDXWraWdIvInUy+4CKO1T6AZ/MnLYn8U36AlBNvBy7ZZLlCAQrb1W2JNvEb8KCrzzuoC
bYs+ZDdvohoGIBp0sfPSuypBLEnybuaDJSMnkMqyb+TCw0ocx+um5CfazpjZmDbKEzeE0IAOBSLY
QOlfszlPAEgowfQ8j/c2tZ1NE8/8VEKtWZ4xiShaR+p0U5TNHc4mQX8y28fafGodZ5tzfTRpTpuZ
9IAG30fHaH8lmgynjhYN68DFQwv1+c7TzWNVTtpJT5IAJDOTNTPUvo5WnW1A/YLIDCdxNxb2YRo9
4HuZp66Fa/gjmVP3gqvK72Io4zXAA9/SYkKvYv4TSK4Bqk/u8zz0/IbXKtKFLmi3jhFqO5AwT3o3
VucqaR/xSoKln485YVHmaqrF5GulxYSMIXSVhs2N6pJdEVm70SCzbmD6h31zwt5oPVMVLLYgFPb9
kJaHkWTMvms0WYNrNgLO2Jz0n80aiNo4FOEK6cXsl0qNYwHyc6vXG0sJdp0FhEBPSRLmi/qsdA1w
otYwz0ElAyinV1AuKxv7D/dTkfmKW3J3qzlB3EMcCqm3N2YFzeWU8m08WPW8IlN3DSeT/zdEdHD4
2YcSlKkxUDWHnl2vDRNc8eDBWu3bCv0lMru5IORL1caPbdvnvpUMe8E/l5hv8MN98L0oo5u4n/d2
Mj4GBRqSAKuHi/07UypnC9m8WreKgdKkbJ9KHS9QFAADW6wksEceSUQw13PsHQr4MRtuhdPdkKBs
QWBMLCk33SjK0m2bW+5KlKQl2o7YtoHebct83kGn2lTVeAkM+yPiMhzoaUm91stBcM6f1lOhP1Q4
2bj6EorRtJcGTy1Ix00AlQTbcsBADApUZk6Fp0SvEIo2+kqdit7HI/Qcc5nuOuOzVqKOGNoRMFtF
z53C0yOxTES29JHrTy0qo6R1Vppin9NQewLexhDF68+q9eoBxt0JPdp7LaaZPMhQmdb5oxHkBP7U
aegrBU7WSM12ttdaj5nw+97VTwjcqko5DVxgXGn09RI4SC5+wWoS3arJvZNOVgAKZdclPva+n5Eb
x4JrciC8bVVUiNhH644AhEs1pjWoNr57Q9q56PrTQ9p+qBlFgW+hdc/trm3TVyYIaBpQJ3vkxW3L
ABG5ZQuEWClKsLbGFclI+lBjQez0qblLcZ9PiZncp6G15m4HkgDAHshwDH9ceOsudFR/kGVrM05u
CL4vZ+ACXS9hrI65m/rgZban0gd99zLp6kybtZKK0cxvp+Bz3VmnXi8KuFY0mQio/J7XALEdUm/w
HYWUjZkJrEKhPxJTpSECi6FfOyfdjlQkoQF949HTtm1UpRuMlhVYYP1T5aK182ogAo7Lplqo7n7C
wc0UvvxERS0/zD0jos6Ot4plP4/9tCWX4xm1F7plt9gjCHboGGQDiqv5XLmkfqdW8wQwF4ajMeu+
Z0SX1C0HysZgVCotDvzGhVk5k2FnFMlt/aC2+nihQbR1EmS7ZNFvySEd6I9RyW37z30Xk5qErj/G
c2A4uK2Y4JH3nqrHCn0hVXP9OBDaRt/OxI6fxC9BTjYq8fQX+CJfzH7cRgAPjyoETL4Z3oq4zXpL
SNClrJVsZxIxVdrTOZCftND6C0lTTJYEd76hpWzegtZ0wd+TDvNNaGA7J5OBQoMmEA2ASUu9FLhI
FU/x9V7suqR4cikQddyPj3bobaNGG26KBLxtYOndxkT40kWqvQkNocMYLx8bRg5VZdfrtm3vPANL
atgbftbq4tay9RfEKvjId6PdgewxSGxxEnzb2C3zKn3sUu3MQfzbjPsRmp4/59Cm9P6LoDhvqnRw
ChUhChabY90H1VnTowdzzHq+o+12SKJv6fhio7WZ9PFHNhCcUzmKvipC7dBIyaphps4K/CBBXAhn
/fGHMXEDgcMAccgxn10vIpMQNkXQuzADXDBMcJamFYAXj/YDpALgMsGhYgit1uVZQMHH02A2e8AM
mQNww1GMQxehTehQxvCK2M1A7sZ4H9Ymrv1D5Yxbko+MPfe4DUbH4AYdK6rE/muHAcdMYfDGLh9c
lMXbBFU1I5/uVEW2TcXXPlUCM+sUHzxiTEM8yRbcrtabC8bzlQ/qeiV0Aqo9dGxAaYWvm69DCc6m
0eStM4MNiq5znXc9WQ40lKH58okjDgrdJ2ZspI5Hu7IRu4lmNxOX/GE0Cxein7gJDfVBH/KOyLHi
0eq6b2ED0FYV6ko40ccsQb3gYgY/K2a1UWO925OksJmrkVszILwThiiyNo6T5J/ixPlYx5FHvHxl
b5KU9EdoeJDuXD5uUq260vNWMQMFYUZCukjMXVUBK7Ea9AJEbaxD9RXWwKti9dvQIK5LI2s891xQ
G20e0IAM9x34lbWK7oB73gwmLk7mjdrrt4ld39Eeb7eRoRwWp6JI+osVf6uBDRM+Z3+AF+Jn8VEg
xtyMKbXuOfk+zVCN276WwCULUqw18x2lQa04JhWTDKRfayurwQ1gIwPuXVeDxsUXI6CMU0Ym95o+
lH4S6BdFcI4SPAKCP1LqElgMK8Tlm1bLqDQMiVh1xLvEbRcSZTBviFa7CepI3RZh9iEiP2JX1CCL
OuY/KDXEM0Frpg6vhMuL0QHE4HU2UO4YQZQ0afS5m+InNSztdREMP/QWfYGHQ1Gb+h92+Ew5nj5u
M/0Y8tF4saKqQyAp5MASfOSgORDby6a7sdeJRrZEaAYnpQnPoiXf0+vUECrPTe4NX7yJID0qR9vY
MtCzwQREiwrrYg4PIVXhPTX6z1aJvGZoZ2vVqwc7Cuad43XfhSsm+nCbSI2/9npKxpNpU7TxYtSo
NNCirP1W54EHI388uROUMDqOa83mR0E43ldbydc0/9HvejeW0+zMGn4ZEmW6deG9W6cvsH/3g+Y+
m01PGBOT5JXhTE91UPFf7Z41gj3WWoC41VHTS682Z+7ScO9aSndkH2d6+VKa+ueoHM7I1mAj9Nix
3QKLbjxfIHTD7Ubzs++xBe5qj3+Zot1jzFXuVGlVF/h97qrgZCoe4JBl0wDYtB6z9OZtm+aEqH0g
twHX/P1ZoURJ5vVII1puW3b0YIza2YFV1fZrI5ofm+qxyczhbtCGXQunfMVEFcXhnBLEZycJbyR8
VkQfKquAUWxSdeQd9O24IsfEIt8lpkRw6bUxvG/lYsqC+3rw3SIvT044oIKXC8qRs59MMyNRafpf
toEsrOgWR1zyf2zrZrCBJB3q5HBB5XCtAM8ti44vo0BdzEWhc8tv6+2Y69iP5ILSrNi7E1qq5WHT
RsZdAnPxdqDJumy6bm9s80PM8Pe4bHKVSr/LxDgDjWvKzfVYQw/0A/6nkN8rDnm3wyCHnOHLdQtq
HHTvxJ2STssLLzuCCGCa1xprJqdivWxadsapWpxQVhLxxvu2CG2E7AUcJIySe2qFAPWmu1bT4vuh
Gn+McQU2QDNuVML4zuNokRktF+7MdVW2trW9bsumvtgFDQb/FKujAhsuMM6G0h1TK7XuYrlYDu5i
m3ZOkG5gCjV+Ubj4uYIstBFFQEt8e1wTBrGt0Wr4YtkfCUtnZDTeJY17O3vcQ/q5gu5Wdead56XK
LUknoXwAyuPngqnVJ9DG83EyiR9hFDIDUS4Mfhz+OG4ETLVHvkeOlNzmoKc9oX+9y0XeXQQIsrdv
FGY0hExRu/KyvLktGX3dm4ob3pN+8CiCcDwthy0LqOekLbmF2C8Pl2M1FzOoVQ3qZnnWsk2fdNKn
yxTk4jj6nhp6yNIM7w6553w0DHL8gtq7W7brTt6T5EeGWOICiVkOC7rpIBw9glLDM5kF3qkxfIB4
5vtXTnG7V0KP1C5ROneiiCqYre4scZnO3bJDa5PmoApp85LHLTtCYB8XxNi+kaQtcY5e1G5JrDD8
Hs8kXg/rfD02qogd89IG/oNeYT6c8ALOShDBC7OkS3tKN6C1itB3Wohnhkf1ramq+L6TC7Nt2gM1
pWIVjYAHl974/9Xmv2V5RDv/s1Hb/5zFP8q6iP/U/3971u/9f5r8Gp16/LK2aViWiev69/6/bv5m
qhadfFy4JsLFq1fb1H9TcXB7nqbqxPlior56tfXfLMNAFoA2wDUc9z/zauu/RFWrvC1wmjbFQgNb
OCajP5uAKe+VVM268VIMBorLUuVXYDQJcBHjLhSMpktzLA6dGbvrKubbo9QWiO2W2k4cdI/kKuVP
uZp9pYdyxlMbbQOjuMQ29aeIUhh0vlz1lGNgTq8x2Ya7CFTHYfTMPXj/58F1x9simcZbT9I93/0j
/sZ2bcmQ53fuZvmHmaqnOwRAq6Y0w//5DzOLSaRe1PWXEBD7bgDnorfm19msrX3UhsW5dLBYaHmX
MLjBit11jXuuh1G74CP73kazOHljf1tCuLrRtazYG53Sbl29t2/qVGzUoe7uHGlD8cyBTCXJVqql
4Ddwg2/UE+K9OhYPsC60Jycva1/Tm34TJKI/UX5od+B2f1AqGsixcnUZ8b5RCvISwp6cEKNDg5e2
TeePDpfwhLx1Y4/kL8G3pEasuOsFhIK1xl2R1ROdoo1VKCEcMld5tGdh7AuAM8RZ1vG/+UztX4Kt
l88UNj+yK7zjWOrVXz7T2ImQzU3tBR1bu8XBG2+93uwgRzrhUx+q2GZBeSozozbqKvEOouFrWw7f
XDNsdrFX6WRIUezEUnjb94zS2rIFy2tTY6iSHeZG6zGxs/QBfQdlH1t/hoHFbCywPlKAAb+f2RQH
RV+csFFsQtOdEdslMxlp6gCOhSFuZCePYxZBYs/SkGF5JDSIcLDRUZVGFNyCGmiVh8utdLNb4M5r
tevbZI0LPlxN+qA9GQ6fpTffuei7XyaqDiTsDOvWEtFNqpW3E14ORzC4jqe53Ue69ZDGLihnQF4v
OlUQq6vO6MsfEUYPx+ui9+IROQRk1n/9Hdf+evE6pqE6fMvRG9qGLq+Bd2gBHI7hAB6uuRTWF+YM
5clNa5ykfaKg4CVjibE/BCjoYDdjb8YyUWljB8Wm0qMTtCaJLbQuXWuq55iZvxEBHWvXXlWpL//6
ff4CGgCC6zj04AzMf7AldEN+rd69TUsdQxPEUHFRdaU5JilWZzu3NlY0xLLA6f2bl1vADu8vffl6
noqLyXRtgD3uL5e+4Ps/V3VUXtbAjKNbBUMnGv+VohCgouF7u0wtnNYYJsVjxQVF6FOztj2i8jwV
S1Rnqg/OA5Pz8KU1UKzTr+J25nxhULvK2lh5KaOM+kMdiF0ZqPC7sXnelDPQXKEzfSH/3L75N5+f
fMN//oO41khbMCW4Q/6a/PkDdBwjjoh0jC+Wabw6mUxtj/jyj65Wc7sKKz+0U3XjOFYvo4CVs8Gd
CNdap2+JaXuIyftY9wS7t6QOr4yJu2EjtLtlkZrw6AGyHYyYS3DSZnDNKlXKcS5avwHeq3cUG3qN
vw5KwLAdyCRMgmrAoUcrhJK3dsSMqR3VuCIPr3ayi+pAQoai6nzAy8fENDpOWhBdtKQjWLnNXFS/
rR96c8MtgIjkUBAPGVjpeKMMma8Bdt4Umj5iUcKer4ATwoIdXZQazWOg6eZbupNLUYiOUzrvQztr
TkFZQBEw2+Lyrz93S4JKfvncHfnzaNjU//khkdffuy+uCkqtoO2k3Eyu3xKQRfHVGu5dq/4IPoob
b5/Qxa/dATfw9C2FZv7dQHrEuHP4XKWO5tcQdbCdJOohHeCn44MLHpJJGVexPLZvkEQr07euSy9U
QA+jbievSelOqxyawC29r+muyiAT1FbGnaiwTRJoAmkpfjArsoQzss82EE4weVbTHSLT4Tync7dm
wgUNo9AeBz01t5NemfsIDbE/V2qxVyyyNAtzNHGa2Ah8i2E/znG1Me0iu2A/h6xcf+rTkSBbQ9Qv
pnNf6834wW0swBnav4GQ6J7zl6+2YRrcERBbA5ySRJI/f8R27cZqDbz0hhIKE2EyLEge7LST2oyM
+8NY22Wz7e6XHctidINAoQXBMbUCLWJ7fY4WKF/FLOp3m94dAoxJq1bLya9n65uc1FcHv+DbeZfd
QZbwEu+OnG0wnjQOTILYsD0uTycyFRIHtIR3T1x2vL3k8gajXA22nmm+vG0j35N3cH3xycMxA9+i
Uw9Q/dd/+zddj/55Xu1bHroM+eUntTxjWXv3ZuWOt/e07Hl70U7kt4m2BkbY7azWpQoqD1sOgB9G
wXFZXfYsi2n5+JdV6JDrtIJX6oQ7rSeeJKAgoxjBKZYVGosQHeo1vazc9LKGk8hqTksIlQ+A2Hjp
rfkHAcDpdmqfJ2X40ZcQybvUOCfm/EMdW3vdUy5qKRtlsn4UpeMXkaskenV0ngYHLzR1mM5TxXPQ
OZekwQedNXZI07n4oOPF3tJAvEHpSOdAC3ddkZ/4waeeJStbSaFsmKWDnZZVL7HUvyqGCSklMV3W
xqbxfpC1MjCX2NKB4Q12tx7oS/pzGyirlNSM0KXWpsvgKFcdH4eC2yhGLFxwLuHBKjU6WasjXNjY
5PHRpIjXyGpeQ1nPjr/R+7z0kksWU/bj30Y1n0IgkrjbLvRw60quvtoWUGjQCqydTsFcICuJsqYI
9+AhklXGkAwRLt9XE4VhjuPRmmi/xr0LdkVWKGWtMqFo2S/VS1nHzCloklJWr1JZ4pS1zkZWPT3K
n/NSBzWOqeFcwrCJYPVBEshK3J9Ue/e1bK8WtX62qhAdZZl+TANyf2XFVcvGb4klHnWzJs7A1h+S
sL7xKljyCLIeZlm3FRRwK1nJzfqjUgRPAB9IvKG8VVLyLSj9OpSAa1kLpu7YbkZZHzbMV1QeZHhQ
N24nscByV64sjyt2sYO7qBGhyp0RNqCsPtcyXNQ+1bIqzS/2KZV1aoreVKwpXVuyhg3xjNrp+DWu
sofcKTCXudwlZd1bUABH6Ussn1M1BFHzBaMXAYaiPRN41a2g8R3GiAIZWjLc9e0ehAA/7xEdWmva
4XUNDl2VIOlKCypaLTYsDRoScoGI6XWXMLrJuRWnzjPAWsxBeojJmi5hBqNf0RtQCDMlPVBV5D/0
sCZkcyCXbYKZfoFD3yAbX0x453ZJ03EE/WeZyUNBoNgZBfexlK2HkmbXlmSPTUJXwnCiM8p92rHx
Q8vv/AqG57mgj9GrhBjT1ohx7K+0YdIROe4DhXp9Zr2M+INvB0HhJkKkLGCaEuciq/7980z/JJKN
lA6Q7yasIXHIJksp2y2xbLw4dGB62Yrx6Mn09GYMejSqG4e08WnbdLKB08pWzjQWBNuY3FoBGHyD
UOyudNn6wYU+y1YQ3HJINXSHQMOlK3PATWfMKyEbSCqdJEu2lBDFY5eLdAoZbngcALwWifOlB8DJ
DYtkwSZ9mTolZWYn0NXqxnEKJuD79LHypaElW1uxTSmoRDbidMkmCj7nttJiRUv5Hozultl6e1Qn
sUUGNF36JyfJCImKNio3RPQ6sITnGaF043bDxsJUQ9C5jl6EVlxCT67qmQ9iJz4r5AuuRodLeaSu
NDO+pK5XPjPY2iaJ9zyAyd4WWYn7sSHVXK8+8R0C31S47t5IcxQ9uYCmMGBMnivrk+Ly+Y10zjeC
dBspxgngLeD2GdOzawMydTJ0EmVnPuqMUFFNFMW+V/XY15VKWSee+31oKqr+FukJSuycmA59QbDs
l/KTji3MHaarvCgxnQWAAB96+qRMxUYf8KoHN3BHlN7NKFuqwCOQa9NlTWS7VZWNV0u2YDNmRbNs
ymZ0Z3vZpm3o1yb0bWk3xfwDaOXasqkrZHs3kI1eSJKrUbZ+SYV7xcwy0DT0G9kcztoPEb1iSuOQ
CGX7uJaNZI+O8kQ9eGkwy1ZzsjSdZfs5su/bWXc3hmxMt3SoSW/rVh4960kFyTFmqrEztW7lyMZ2
fzvINncufJyx1mNM/xsgPo1w2RI3ZXNcp0teyHZ5IBvnzIukV6jYadZrR2cd/CKapsJ4shAEwaIn
JpouvLu042VjHiXKoy5b9aNs2uuyfd8bn7nACPbo4ueUGycxY7T6U3r+EaPqWYoA/j9357HcOJBF
2V+ZmD064M1iNvRGJOXdBiFVVSd8wiTs188BVNPd0RGzmO1sEBJFUSRFJPK9d++5GDuhds3xX7Na
YBYKjLNkANIy2KpZRZDqj2gQpo+C8SDK5JjhBJIDDe1BjQaBAcW2RJPQzuIED5VCNcsV2lm4ANqD
2cosZrBRNUDhyLFoI3SQs+RBR/vQzyKIFjWEMRM241kgUc5SCWydz+0snqhmGUU+CyqY0EPLQ2JB
Y+KeIcVTgvZCosHQ0WK0RfrHaBv4Qd1wwFiVrw10GxgzoDzPUo7YRpQUl9FsJ2ov1Sz4sGfph0AA
rZzizZ1FIdMsD+nQibjoRfANVsdo1vfVOxaYuLTsX30MeGgMjXcTvfEWuEsPZDTQrkUj9fVyj+Ww
fAsIX9x0NxrOoTMxkZ1/bf59gzfmF6iumW4zaY9qaIcD4j9vL1KRPMdK/+fyGE0/XjRIDW8V19Md
+W4MwZmh3IhILZij8hiF/9Dlmfp2kzTeSMeIroOSzV3W4ne2glr76OBsLI/lTWQieVzDH0xtIAIh
zPJ9i1T+nED+XE1e9oUgoP5t5sbZjRv1rtlGAVpEk3e0XfqLNkeEBGiSPhFc7Za78tYD60cE8YQq
eqR669NjBMj0AewwQR7Lo3WXZGyyX6ZH4nam6/pNL3ycIBGBgwjGrJewDN6d+Z56m166kNnp2EJC
GnQR3fWtci4i5ZJR2oh9JpExiXOr34M3xxm1VfvElgeuv2ImENKS7zrDeNDb0F4td9PtN8su7W+i
gwiIx8B+G8VMvG9Utev1ejZi+6/LPZ3JviZ5ZL61ggTc2IOejhxaXKNNqtnFxgg67ZOZ0EZWTv3b
FzH6HddKnoK61vbmOJoHj9nOg12ZALvn12LDqqr1ovkecPMx/POjW+vJ4OSOYbqbqQBU8P7z8gYZ
WXXP5ap6y0hd23Ie9OcqJd3E8fpkIxnZfkmJWnF+1NJFEGMjrXos0zA7uNLuDkUbV4+ZBWFpuUvA
bteP/PCLCHfiNgzNvgaWm54JnQV04UvnlZiTp+WuohWPfTK3DSrd39alQ+QLn7trbeVIH93W/iI1
8O8b6WsguqeCSMlwag6+iMqD0Sv9MZQdcJH5ufVIo8rWRxEgeAynyd1Na4zlHVN4+6pGwrAiPZe/
evtNmzLzi+Q8fVN1tX4nyWe4mnQHf+5QaGfyGLLvhKHvhrDjEEC/Fl1HnuM6JHrrVyCpL3vjOydn
Y2PbvbyMdg9LRRqz3I4/McP5+cDprpGQrKemS+gSQY/TPIdBN3rfMHl+nkrd0l1VxA/5qo4vRtk2
BCD5XJMZRd2F3WG5F1s+Z634W1c5aNbdcgcd0+zXqD0uz8cNgTqC7tOvyOrVXdA41qafpuar6+j7
LU8ogvkvJdJFYLQJAF8v2BTK8T89/lnLPehD1Gvfz6sbi6dzjkaiBxQZYZ8NFLDlrzhBn68pOo1b
RjmNwMErGRR34UfEp3J5jKYWJCNA3b8XwKzIEmJpmov7DxfA1nIPgGTBihwT9EsCmsKU6eZ2nnF9
FOC9l78CpclZmdI9xIkWUxtU06mLi2DLh2l8Twa0x/PrUZDIkIC46QNEB3AjXHN3rqsl750ojsvj
ILGecUL18NCYmjiNTP12TsLpxfaAMHL+i6lA4RlzSjxMVWkfTRiHu0S669b0mDRDIwbZN3zFPhHR
jj7G5wpm0qNT6b96LR2+OHl0+gFuePMjdvvQpoy1N/+CbmZ39CWdl8ycuaYuhU0Ymf2n0ZyXXzRJ
2Nkq+honrufZFlVLs3P94mX5YSl9CN5j6cKZ8dV1KJ3851GTdHrse719TurGRbuc2VuJEunL7dnc
uOJLDXW+a/VIHoNMr15MGnzL09dd1a9pa1kXgjOHm5HFSI/np9l1w6cipvmpbSzrFIMR2C63F1FJ
Ean6D3gG7E6KRB36wTFfJ4TYy1OU1iiYuI4GQCBytxzBcHH5TRdJGnu9zH+IE9cErs9a/fMDsOwm
BvN3CF8wI7V62uuBm77rsb1ZHrIboFz6U0zRrtfhgxqxfAQuRZpG7C9TQEMBVa2M+7KJrbtJ9dp6
ee1DGR1p80yvsnCozwxCo5IhmD5Kna09Vsp7xhztyrUZ1w5lbZ4Yr+ZPra99/DyrOTkqJDHipseO
TRwIc4HlB000XVMBo6ybXGJOgpQaF2T7l8JVPv/n26l3tlUTO+ghQI8jaqBHbMrHn3eHRHXoW2XD
Wh56Vydqop9HrY32pacx+gSUO4PAkxEONv8DM+1scqH/9Bnt7iyr4CMzSPfFr2PKU36uGZqxXj5i
LSmWt+VjN0IY/jSTPQyTX0PHpVsYc8CgjWDV4tquQt9byRK1k2ozMjwT9xNfdnkg1a66yEiwNSms
bo5R86D6Mwf3PZzeVddxVW0fA92Rx8Sz4JnpFKuGbex7nYTOOkAbyM7PvyVqeiToyb5I5OG6TxRT
QQXLJebbHRFJmDG8P6uHn0A0t70JBnfcMH759PyS8QwRpVR2vnyRfnCMk54MurCy5livQ11QA8ae
8i6eRVUt7BZNX8zgbTK7Jy2zP2ljAHv1ndfWjMTaNLvuQEieuYs8ztHGKYdt1NXtaVIpqb2ITn8O
IjcB/dFPmv9pWGn9GG/K8uUw22LazjzXQxXt/TjMT/++/b/vt9x5OViz0/bn29aO9qKYzsuvLQ+w
3D4t/pfly3/fyDJOGrPnYJi3E8y3DUJZwkIE5raSpGKtoV3gN+OFx5LrwdWybZcWrxgg6L/EVECE
qKHi9NVrHL3nTLjYEOcZwEUcsU1rlydkAOUpbXX2umXHnr9I+5MRNv2pVzFvrq7hPkDvAzCBRBMX
94I+EkiHJVbWaHQmGwFF12YtF4Eh2fodFPXW/blDN/NDFgttPvtqfxy1Z53m1MEazCdit9YwIZqT
0v9IQt+yFc47jH3zYQwqtBEB/hLRm7ugV9uozUes1N173AgULjEFQIiZ0yPXynaqW+5B90GevV/e
Hs6yZmumKAhkik3B1SgYkqp7WV4c3dHyBCQ710tWjl5OJ2V/p9AazxqVCtaR+MXocO82jXrWk2hY
A+Ep4RbUvFeGDpcmQX8VG1LbLbctPy1mqCmcvk0ENGVOAVxHMPARGnobNgqiVNZ6eWKRlRDbWVLF
gcrkFaMBRWfh7tmOPTcpN+NnuY9AOG2l2V3tJEbfR2kJknu72Gl9HzdvOVrNSQouvLLAsUMOUXgK
0wibiNUg/Jw/Hz+P7qCdPy3f57ERrJPBgbJkq6MRJoeGkeFhMtpiK1iqGLHoiDOZWm9ch5ZDEmca
FEQPy0WXQGlQ9UNrF+1en2EmOAXJ4Wq8OxeeDCKc1EPqXZNb3ZWBtpvq/jW2IUrIyj9IEQQnikWb
aJRTpIPpgpFZn+puoAnZxe7a8Qdj5vsCwikl629C2LARWe4JYumvvml+Jx7UOr8lmFtV1tUm2XFf
S/eWTfhIzKF/XUxui81rcb4tX9WLe63WehBBkd0RvupOkIGsV8Tq7iXM7ly/RRciq+iM1Zv9YVL6
x5ZfvTQ9zoqsCexdXWnU6YljbxMvTjaxEbf70KsPTetCLETHjJo2HfeO0QVbqzNaAm+n5Cim7lU5
LU6JxMrORWOXj9NYpZt4FO7FcaW1SywN/RmokDVDSG+Hj8k6da1hncIBtc04sLeYQd8elwZcApoF
0Qoinw8lA5ZTCFuNnXVZxUjdn4Xdh/cpaKWtlWVgw/VsetQKuoz8HXgqLT3bNEriE5hkVLJONREI
Y5ATlmfmKbKDy6hKb7d4RlMPD8mqrWS2b6z0nFAin5YDgsL7oNHR2kvzzp8XsAj2zH8c0hkT3BMA
xMvRfok0foGOoNZswEIoce2rC2KjSQeGDTREPL1qTrjGGqzwn7iujN04mPeRZVYnr3Eowf3kEFkU
OtuKnT/ndRfD6Up5g0yj3veWvMvVaJKG+H8O0kUjMNUEgWq5/A6JnFoVcizWkev/PP++4QwYusxa
tSXMatJP2tNyoOXUnmLvNZDdgOKsVCelkltMWNguMxF5LzcV//qqCxJ0GJ7zOmHkoKs4jMDrDE5D
NEjNifAcbat7w7tImYnTrSHJLNY5EwVJFti2aAc3M/1p+ZyjSK5ZDbUZ5eBoFqaSScddl45nh4yM
FCY4nMKQzZHHZbTKgvbnsHw7oy0INZ9/gmCZ/zNu8X5+JcshtzRnExbESg5OFJ6m+QBiItuSGYSJ
WIfmWUwSbqr+HNSs8lHIU1gOvu79/Sr811c8mIUhgVl+mqgehILRn5avbOii//Ht8gMd0EGeuOVB
VK48LQdipriuVPmLsGGiRQamx+Xwb47dv2/zAXqukkjYa23hX1jYJiNcgiuYP+WK5eClFS7Gswnb
oc9m75TOxL8IHuAaB9YAOcAbsAFQSRolXNvAz7AHEIW3YepGa9RnbTf1njY0I1BzN/Xy1e4mGjW2
/gBRltyksJTn3sBepEbWCzHPYDVoQXs45AxKea+WA75J+oR6DIt2fkvaPEXKnAV0KedPxfJyUhR8
xKkSjabBxSMEbIjTL72FVeV0YlONRv9j3v0x/3J2biQ9QwYh4T3tNUSwk5VtRdQT8GzbAwAPiaI7
6As4n8CFiWEWxxSLHSUSi3bucaqZBcFpP98HUHBF2GZHk6j6jU5XbW3DVcirABt+DSzMChWWJ5MP
e2sCR808UeyisH1eDOnjfK4sy8Hy1X/dJlw+iMC0mLjyuWiVJM0ZtcEFQBoi25mel8q0uGNWGDQ0
mVFUR6DLJl0Mew+6DtNdijFT2s9Ql6odEBL/NrjmrqXM/WIGk29yEDA0pmG95WHYH/tKw6wRGpd2
iOfUecHtlji43gTYDBXPzEzZxUNUfQa5iYsprJ9zp0Zf3FnZJn2KnGB4LJopuBZoDKRF/HiCvg/h
LbMlm5E4rBKj2Y+wcG99hTXMVRohfr5r0iDEpDjHxzGmmWPCGmQExFuTPZa60X2OtcVn956rTZQL
WsrJXK4giUfx0gP09vTt4FekP2d9/+A5DmWUoYeHyB135qQV9zkGw9F1CRfzq2JtBoxuENDP8Lfy
3Qhs/O7VvFonEJsXZpuBTozMWkvufvhspSBnPPLNTZeL4Dnrkt+1HpaX5Tt68WwBJYsKIv503QSO
/TYU9nrUPOOzhUW+tWwD9YWZx28D4v7ldq/smCKYkXF0rbR+rfN6L2XiPAa9/KhHYW6C1KKnVCn3
YI4IYMzJIT/Tqd9s5vzHEjMEpqGieZPE6W0GUTAUmn+KCZnscVDL0MMLZJWCGIHMiDToqOyjcWHU
b54LMsoPgu/KNvh/WECScpnudV1FtHJ2cU76lbqmxP3dloPVlDHiiSEAdpiilCil8aW0GvFA7jyL
NmwpDNh4NE423pOVRf83eK2U5r+iHI4PZHJfGKSQhCAj817MX5H6m8PVBeFc23ClGdWnpwYP4EOU
1bhlUAwDQCBcGu2X4q1uqvWQJSMyfx2ZG1rfkzexAmXtWBMk6ZiHpsgwPLU63pKyfA26lNlG3NBs
szEGmxaiM9+3ux37BrXSuVZ+d+IpSLuDKC39dfDjE9SgiMxZURHaNGQQX7t6jYKLfrJ+BcLj8CQ8
LiOAu9HINROyv0FdYNkMWzfNcOcmZAhgBGse6ipvz4Mhwz9WihG1aZASbY2mPfZ1Vb7WDDhaOAw3
e0oQfQ3WlfipRyZT5nMcWeoZv0PmJQXyakV+xtA2t4JX4XpjflCWKu6WMz0mIuYcFzsPpqAa+R3+
a1zqisesyNqLZdaX5TvDQ7Sn6RWTGw9DlyWitRVO0e2gDZn95g3Zvp5k/o1XYVyHXSKuXTZ8VEMJ
OdnGXGE4lnf0fMd8cObD1E13TkIfPddtQgio+tZmxYcsSDJ1j/Zp3SKtwKhX95s4dMcHCw7PsYtm
c5MFYVUiFilGBtpmyN4z7Arr3aRZiSxXX3ulEX37pGRrYb1irt1+oLtyN0PTOHCXhHwOSAR03Mr/
FHMrgVZleceACJNzHri7EnwQo49x/AUqc+tP0fQRBB2KqCzKIVaSV1/qsoEbN6onlYNnbasp/jWI
eOOXnvtHS7D7QRfvBbjizAdZo7YsZNEHAkixy/2IlMBWDx7aEcOeM7wtwY+Vo8cMELkQmJFuvjhh
9ffb5adMOBmSOmwVZRNWT+7A4jyM9jsmnGlfhQLJyvxtVQ/vXW2guDP7fzZgN69dhEWvC7LbiBjg
7CeY8S1QZyfHxddM1zJfu7VgVhqP9E1o7+ruL9Db7ImzJHq2QwYBTEnGg9B973Ey9HkMIyECWlP/
XOwdR9j/1FX3jasevlUx4mnVhvyWCXZJcVBoq7yOmeOMacKwAbB/2SUvdjx86KkkrHZI/S+z8R8q
36z+EJvJaCYM4dbLA80f0iAa/GBO6bAsy4wWqZPOHnUBLslz3edwdvQl7Aj2mjeZGwHvbWsNXX+L
M+Mji8V0tKeGrMTJw5ySlK8lK3ue2C+d6/ZPOed8YZHvhi0DhP7oG0c+RLC9HV9uaz3NN23TKpT3
rnMuO/Ukq+zZqCy1TazpExMK2Q6+SV3TqPix0RpjU8PRO5Do3r3xO+9pbQ8rVXFi1IyKsblNuMQV
/a0xKCnRgH68wWv1V3azThvLfbeY8OfFcah040ZS+x6Du76r7BDkHTkbFq2kA22meO24vX0oukKf
r69yq6nU2UYmfRkrzJobU2EKxs4k4CcN1VYWpvdUj5hLGlm4pyy1mOk50jsp4vWOdI8mqDGENad6
9BEJnOdTpn1HhsaMLhmoXQkV2oysyL+a4bc99Mxge6u8WJqNF7TuDEDa7eugzWBwmTt3Sdt81rVR
P2WiLE/h3N90/dr58j8GWYp9oxzjuScbnVzo3HgsuHiuWE0zdr6F9TJN3ldSGhuNaKeVS17HdgpN
cTRMMH2Y0pN9M9GY82WlCBIgmj0hnfEolJ/tGYtwEdPFeIdUhr5CLD0iknV5sdtgWjk2icWItLfM
i8vHsrbqHcZPvC8//0GFh8ES5rObk47h4wf4auJkhxpZ2zs98Rq+nN8V3Xqq0tg66mlWnsuQOa4B
l8PqnOExmgbtaqhuv3znuF3IgDXBaoVhQrpTEa0Ybm0cL7Z+p5P8XTsGEG/++xDSYqKyG++rRxI7
rVK2YmsPo8NVKQYZVTW9NAPCC8OP7Y+geylAu9y5vT8iqGy0i6Xb+RkcwSwl0s8NhN6/h1ruPa39
wyQD7zYZIVScbC2AYZw1Od5lkZG8kB7lIYsao1WEb/I2pm1w46wcEX8bWODRbP0ZHFikSWRPB8ZU
yVOGF6pu/FMNNeMEJuSpsQSfwgbSaOqauK6KFAg8pVhD0tJ6CgF2AtycdmZUmaulmG7yVp3DzCTK
qwmeMkNDABPH922O7GFwg+bKEuVJclZ6yqpyfoXon7RLFbLBqvpt0r9AA8Xy1iX+tVFeTl3ROa91
FO1JECHmMDTKI0NjTEIVBqS44HeVUwUnHu4l1Ymdpah6NQdhgQoptkNYlR/z5PErjqpiYye9ux0b
QkKdnAECrya72GXfEfwZByetH9XeKYtfdHjJI4zNhz4leAZ2frIpG4CwrY+/ycHitVJucyrsqnkl
SOsUixwH53yadE2BfzWuhod0dL71kiAaSvj+AYl9frbZ2q/DyIg3QjZ7nIzzKw9fhDWgLkLH+iuc
d5TacHAxQ8AusdfSf7As3Ct113Xf/ox/IRlsS78oQx5kxPdTN8/vQw2T5dS+aIR8QZSPudQR5+FM
UqyJl4JoWaTJndNYT7bHlMWNtelmEmu96RFhH0QwhLuM2Qcj/OYr7xkCtXX+T3o0TNUML7/rIVCd
TDd+rPwy3gBxkgfH7/o1oZwoAFwnO9u5HPFjk5yq6Zk8NL5h8N7jOV9NWj+t4jlFzo7sTenJ7M0p
dFos9OsLlXLNd1XwrXOx0CORP5XkkdReo2/szg1usWmpPbbW7jzKWBBGKgjVkcxTzZZZltt95LIS
DG/z7Dx4xr4JFNewWLw7wut5wiGqb20jjbK5EJy6zeBO+qvK6op7M3GAdegp8yeDUoiXzZOyXoSC
T5sW4qFMUmPLU88IdWT5yqtEf+QErgfshkxGbZvCz67BUSMVz4uIAGUC4zfu1BGMHkThPgLGs+f6
gSyqNeuzVan6TJrliyPr8SgQ4O/ZcYREzpjZVi+ymtwtWZ9rf6jP1MpXzUWTFar+ZaizC+hH68je
pNgUNtCQKYmsM9ssrm7NR6Sq5H5onYrYTO2SRWZ69VMgKdpoRxc6X8A8Mj0i8gUjeq6aM/b4I9Bx
7Z4AF4O8Mk7ljG7YW02mQ1K0r0rsYiJcrgr25VWrJuOonAivIDflqYGcFsKNWWbjFXPzs4h17xlU
ioG8NHjr4prIl+qtG/YDrZNHMOg0gN3K3INWBrxhp1tf0ifxjIOKJCdMOW06qy72QmOrkzt7k3HF
p+Uy8U2k8+m4bfWYlKz2RCK636SPri0pxFM6ejMzBxuNiD+Ttgt2leMWByXU8KbQJSXFEKzz3CYh
XbObp9ThA8v44+AHoiG13BG0/nKrQu1SPPFu0JSqVXRGCUOoyrdq53LX+hwEvOFkCHGuEsx+iuMU
XDz7HAmffM1epsYL2qIgTwskdp4JyZpg2QAK0y4Z2+EN4wmuXfQUDJi84Y09C0LKsH5sbbKAyDR/
oIaAslDUwdaVZD85NDDm3oG4LId4sHjcwug2ARl3ta285+WQ0todzRpobz689TliqCoRyT4mxk8I
F3Zzr+mnELTIhSR6yEZ42xDkqfSQqUg/wTwwN3nelJ90qu6VFb5rjnagFu/YWrEUJC3lq9/62bX4
NEeWu6QVc0CXL3cN4xwEKZmGbKvL9iPED/6zY/qsJgY1AZVAV2krrlLGNSy1nI69Ta0e589akMqz
Trc2EUi3FQUN1kcSDdsGr2tZl2dTw1YXCx0NeW9bR4Vor1CGcRkbykxQ0xV7kzk8neqUzyR129Bn
D2RLqUvSBXfCxaNrthKRWc7AWUPU4nlos1VZAT2j8R00nGgpScl2GrO7Ji1pSxMzePRJNQgy8dlY
XvDaSg86INsRNKISQMbgFLtXivwCd0tW3BCYbDvP7O/I8NWluAn4Fi9OFOO11PtLZc7TwLwxbrWw
vWPlF+9GHRk3dCxnoLnV0QI9/OIVxqkYqoSBTCW28TgQe+kn8fcwnlSy730zfAb+3j+To0wZkv5m
jqUuGglFD1TAOfO9AL5HqNFeyKXE7JNUF69n8Ko3vYU2q2UEoStvXTRefEjlWK9YPLKDUkHNBoOD
iwt9pazhjDMoJ1KvTg7sgVBFDwPtM0mCjNfrznOk1E0Udv4VmJB8KhNBSi2eSmvK1l2byg+Qtwxw
POePxZjdLQJgNJbDLt4J9lXhJycyyIwLbSr9kjNquSDHU6e+1uDMV9uCttSH1yGsrVQUn8m4f1P0
hA9M8Gj3Ub7Tc76PQT8KIsmfQ2W2DxbZgE5eMKVnH5oDC/oiLRC9ncbMuDV0xG1MTY9ghmkZVbn1
qhOGsotHjfZ/6oC2cJELDEAmn/rcoFXvN7+h8r54JTIdoB8T5WtDljKtjR19vdoww7vG6Pyn3Csv
UZpvaVo5p4EA32SsoX84rHQrmh7s3nRh7cw5K33odEFN0Ly5jbRvy01RBBu9ILXt4JSSniFXzSwG
g8pllVzosqericzybjSdXzYtrbVstbe8moZT2Fb9fWyL4d5wyIQNsAAyuWkRETFNThwf3f+gZ69U
fFesStWmjltsdoFOhA/CywPTd4vOB5Fs8HRuAMEflG+KS49d61HRz8DRqL14MGmnxrF3WNOSnaVZ
xFO18RmBc/noOpxMBXHopgbTzAwyhiIjzUnCo+2Db0RE3YXS3GiZfDGnjJNvyu8rnClb2w5YY33j
xY3j6iBEyobBmDNzxvLAVAwxIozIrQwnccns4O8hDurgRFp2nrNOlV95rrnn5aDh+V7H+AJpuZBc
hBybNoKsnhD7Gw9eK9ODHoP/LUXm5quaOhQBRMyuffDtB+J6IrdWD8l8qAi210Cga15FXiJT1Y0B
y6vX0w+DNBe4u0a3dcfJOCl2K7S6rQQVp5aguSGM3MqTAtZCa2xBzDnreijNW1zjFMftpw6dRttw
7LV+34yDt63ppGLgKXwSByN/B/rmqXU9/0xL2z8H2NQ3TTJVW83F8z6ljbyLtWJ6apJniGDZRhix
v+/yvn5GGkIh3yhzrSnSDEnFvNljNIGMJ3TdyRBruH6TQ3KITkE5q2CKL0KhxGXsZgLRNLa3PubE
DPUXq2vVJUyRXqWVqR01QzwCRfeuA6Cd51FxvscYxX7qarLxJjKlWMUmNHCq/gyqbvoYXGpQJ7SS
3fItApE7V05oxGkRrEi/i07mYNi30oJGYBuTvS6c8t1qlHXf97/73mjvp0ZgZZCogVpasBdqSfiG
Hkk5/ZhRnQbVBj74Ad5p+JbYQ7dLe10/mnF7z4nGJN/Uuw289452RejtjfmjGhFazExnOvVd1WzD
bh5gx6F9HpbDcKXrQ0oQo1VJUodHsnLYntzU1K95H6tN3RevudnjFy9868OtpkM+We5D5WIckPIo
peX+toVAV9wmwyOxbnfsDoJDH+vIbWWavDAODK7xLCf3rfrk1OytfTuwHwvIRyQWrOm0RqecdlRN
BokXJmghrZIIuHFgxm8Wv+NqjpaMm2uW9KA1RNQdDRoqJ6/tVpZtBo/opgHpp5F9WL5F7NVtPKy5
95Nv3A1lgWatg12Y+pwrlqZfUDPLLZ1Sdw0yX79IvdMvGflbqzzhkmgQh/g0tB+5ZsaPptc0T5It
sibMj8LV9ZfY5a0QWvH3q+U2rfNJ2Mmtvac05JOYriDCBhfaKN3HNNLigmmIsMkgX3QgAWYlJEsG
XK0dZtSWEaIYP2mMPll9PTwR2drTRk8xALgIlts+r29OY8arJJus9dR0zovtI9YcpaveeUkMxuJE
frXKf6kF4UKc6vvImegv6uq+nbCfMGahbFehO62daPC/Z5esmXgotCORHTMdzZNeIN6hGxc+2w3a
aZOQOS/KhqulYzaL4mZ2DsjsiMkW+KJuhKd0l1l2f5dkXUFITxt+KSdBG1+6713ieDup3N+9R+fX
IFHiIk0EWORMaI+0kAHaTCRQIFx8Ewwnz8XEQ/RU40dXIU+QgSYeWD+R26fY+DLkRvQoGRWQ9Rg9
LQcN/MVKTIF3AudTbSYvmDZ96cVE13CIWwYcVWR9LR3cCJ2loQlB3Fv7x2SJPFbiXrF6HVJtaA8J
/Vfm6Z2/DV3GzJambSWTNuTVBi7IuEpQsxv5HiUWbqswZ6jbgTGpEO5Q4EH285Wn9nqi0X+yNWfv
Mvs6EPhXrdOaMV4VBZRATCYP/jcetOBB0eBaN5mf7xkHNFuWNGstHRrKIB2cuT1c2b35/zcogRwn
HfPk/52U8PanUf/jFddM/F+whL+/+ZeW4Hn/8BjJEYOkc2kxiLj/Fy3BN//hOox8AhYZF8/O/KO/
aQm2/g/X0g3d8yEpWL7rEaTQyFZF/+t/Wt4/mKByhuMw1FlV3OD/JS7BdIz/ssDbvuV6BNk6OJrx
K1rG7HX+D0so26c+KxIRHXvNAa1hyj85y/PaJFqk8Sh7e/zf26yU+gp9ypdq/fw4ancpl4hrtxsj
2z32ONuggu3jdsKAVEDBcuycuA9im0rX+4oTSDYDvmLpDlSDQgTrtCrDPQ1raEYivMTuuRwndzPq
JxOXMko8aGmU3Smgyumt/3Jtp9xObQU8cjr4bdlvgP4cgPCa6xr3w06ndurgzkxVdaQEl0fbBmrU
jey3zaL/8gQyfNvvsQ5DCDFC8Ckim+644KJdR4NGQXDLEeRRzQP+MvxVxGa7z0zjGCAE3BdhgZLe
qGg8de7WMJ/aKI83Vtp2O93uLvgzpvvBldo2H12WlwacVaMSkBIj8+lSlcF2QE4PQzPK9zYt0ZUU
mr7NYhJrS3N4SlvH31HkIsoBf11U+F7ar3qEhWUT2XFLAp3NmUnwT5mgXB969jzlBawDjpAYio6L
LZeVZWADnqlqI6qKdmQb70AgMvaPSnJ92YxGrP54m/zH3G/WDcppMIcq35hOc0FWsjIOeWk+g6Tq
7/RIe8Y/vB0VfbGof3DsGrquu6tcY+XWwNvYucr4beJCEGP4q3Roi2VwY29x6drgRffKL5vcsK4c
iSKmfYtNvWYT6B/nn1rZ7CCLvBUTy88+IWbYKYRYqzzoVrqB3DuuiTd3VbODIn62hsGA9oYTWiMv
PlXuqRdkmI9WdxKSnpWvdxez09+xa6Z302j6rKCGBEhG9G4FoTk2tZDeARDzIEUPieeg3MwM701o
uGqf2M2OKAlCaBsTvRcf8JVy8maNyto5t4wq37nM1aqYqas1HzghIdDqioj2qae0wn80mmKPjCxe
+8MvlYtnBrvlzvjf3J3JcqTamqVfJe3OuQZ7wwYGd+LgvRp39aEJJikU9H3P09eH8madU5WWg5rW
4LjpKBqFXMD+m7W+xegSoW16Kxqk/IEugXkT2RtYV9I27ssUCWQ9vpO2S9lpJG81yXf3zWqGipfx
gAeVbN6eJUo8Ods+h3dKnN8OBaVC5JBGN601YL+Lo91YGPuUiSHvZH1qhwp27uju5dzPfs2eHHwg
xW0f0rb0/avIGAnDSWMsGOFbwXsn5MT5p5HRWSGUDxrtOgir9u26uY/keBu0zd5oh9HHZGjRHZfb
DLHD1oijx7QliGNe3MHrWsTclU0yU043G7NY7Rh4Mb+jF4mbBwjE2r5khrHRq+V30uUF4iDx23Lq
uyCYd26Ba84wW5wkWZN59oDod0a8xrnXRW+jdQky1R3cKdb8YcHf0AX2IUIcFqdvSfLAajumJKmg
WYgY74N1ZzdJvYtZbzbza2FM3zMh0/toQBigpmNvNGJnG/V6yM07DlWk79NwmeeI7XlpFR6mqm7T
9NjNxv6ApqTeK+hnDJZ2rh5c2+E+EC1x2C7JIxYJtgW4fJkqyShNAD4z7dob2AsyE5ZrPnnvoqXU
D3r7wbTb8oz2Y5r63Ld1svFC/UNf1h9QuEQwVMydHTCzGiIeZUkbHjQHhKoVNl+90DOmPaaJCGY5
1sIVN9mIxEaXwcNUu8FzlGdIkx7zqC63XVx8IGpjqInA4tQWim+mjL4r8k4Md5T38dhCxZT2vQyD
4TRF4wuSRnRk5kugcO6pKdsMo3OM0whPkGRGWmHKQKOM9M9tQqZYqExhNFjbscJZ6ljfKvkTa+ol
W1Y76Axjw0rF99hDL8lhhc9qhk1h6YBichqb9iuM5XjHpCH1Spw8myGH1QvfxncxVRQqXIHCke/S
q2CbBweF8dVh5OvU5bKfiMnZULyFVybHBO3edtq8EqsrfrpNnO8Da/ZV15ArBWITiql+k9pIClN5
nkjWPUdA15vIfM4rPdnIqKpp5Y7Ep8enALm6Q7raVmpddcJFy3rL0HeRCHmPbTxecGxrnUk45tJh
3E9V5XhaUiCz5JREEi6uuUtkjVkV3AX5eGoRAfkGDBDLAtLhig17vW2IXY/3hmRZJBOILAwFB754
bLJm9jKX2R9pb+/KtYdD/gfm3lviACG0s/raztV0NAAZBAXM8Pk+0+/MTCmecDxeuqr3I5NFXoOw
3Ic2QEcXNnupKrIVXDhFcRZifAj0SwbkPbEk1078wllQe4Bq0r2thaw5Inlk81z71K4XmbbOpTRA
O7PmU6ZdvE1sKc/IBxEC2/Gxx9KNe6aj9VXVbYu2Smn3ZseMNVLDHZrj1Wumn8EXPcatJk/loKUX
DQTjRctA82mJImynPViJvTW6/nGx62fLdJ/SgAslTF+jEuDr5IyvrsFlaUy4rKp+PpY24rJayX0e
apTW0j3WcbUcSEHluVrvZtAr8VLfO2M0XFPnDHcDgKPd3LmrQ7hcHECaNr+vWdzdPGAYAU1xZUrT
nKCp/O5nGuEYY+iOW+29asaHvps1xIhc/7TMXl5xYVJzrMm8ApfvLE9YdwVF2pbr994aLWLW0srv
CzfyyxEHu1l9l5bZ78jY/K6hwHiqnh0fdDa7H7OB6zgakJMdNC4zERVt9At551PTOxi7TPMhpACJ
s2TY9K5LGR/MG/gtjkc2GtaY7qYlK4CxeXGOGw1MnJ56HArDrY0iW8SHgPGJn9fzRuXhwZry/F5v
HJarInyvmajuYkNj7jKQX14u0fNQBpY35+I9CuI9A3IOeECDLoNXtZKgRJ0/Gan9avXTjr/YUycC
D4KDRKHB7K8QB0Yo/W7BLnEoDWNAY/dhacv4Bgz8q4yMYt84BDALeVb12HID8Y7pEFU2UrjPBM75
NrOLG6FMlOXhaPjYojnGmPflGXWXUtlH0jGpy7ocz2vYb6yajbymDQ/53L1k/UC8XY0/vewC317q
4xy63U04MVJa7OGZDG+426jivBZnx22ZSP4We6luy8mkiUUEUH3qWBfuJFoHy4YgPMVTcgL+dMzj
6BoblXVOK+ujYhuyNZrlGmugCazQI9r7ba5cnoj1u2q0JySIsDOiAGdqSDJpMGktXOToFr33Gny9
XPHs9OyqEusaOMafPEfWYaoBgvDiHBvKJ68Z7eRYtRETKqZRZfCarhfqmmCLjaM4Uq1kaH4nSiSe
dTHrh13eMnzu2rHaOqFVQs8FtlzPE9dXcxsGdrZbYPqkFd7tMav2IwrDVHySCD54g6hIQhT6ZxuK
dxOj1rHV4vuMU/RsoEzw86VCHXRf6Dyii3GpttpcPAR1fW/YBCNaffKQLHd1SV6AyWC1UzElZWZW
+Hid2DMWZOgV2DQbaXbZMsZjHunrfeNhvpO7ptUfSjZVdx21jx1RorsAYfSR4bMl1od7YgLEXLuG
/sHSR9Ksy+ZqS+vGydcZ2EIi4UCLnIFP2IxBTTS6hgTTtRbyoSdEHDyR+u3SLs2v3KxfKXmp7VrG
GRJnn1dU7aUvZiLtDQ03eBkdK1PWT2nXOdARkv4WqgasdybV3N283yDUNhV/hpXqtDeH/pm15EBZ
jhYqJn59t3T5fGZ8GPumlJt0kuERjD/Y/UT0p0z7wzMmoSbH60q6uV0bJ4JAXhod6VFiU6Sa4m5A
juSZfM+wRkE3GlVznAc5+JNrT5vWwi/h8Fy1DXScoHOdXYtvaNNpdnqfBDpEkqqv32tizDcFw6nD
ApdoI7UQDFZem94QjC9mbO8Xu7id7QQDRpePb0GVfA0M3gPUN/fwpL972UoQG4rxdm5ddJqNG6vn
iYLSHt0uLOsAbWG4/hLXXxmY7VGN8Wcrh7PucI2C/ND8KBOfUXaj5RZfSivjXTTWr7M1f4s6fWDR
jgR43Q31k7hpYbVa+6IubgsDX0zZtqZvJQ1mGhYEth59kt8AjT+p3/O2OTqK9Mjl0iCdb/vqgy7q
qob5ZdTYMDN39QX+96x+77Sxw8XDQCRe3Id8CPdWYGKc7HBGJoDxwww+0IOq3AdrCj8cJ+Qdbhj1
gkcWOlju8CNg1uM2hmeZxg4sB3XceCtSoCkB5GF3WG0czknP7GOcR/FGDGrPsNNXLfv3IPp0jedp
WbYIkHbDVP1CW+AZyn027Qkd1Nad3Kdgdr+oPlma8AwxA93TkDGQsWSm+H9IfOJocfSM3qC4LB2P
Pzu4LKE4M6p9iZm6VixSsRZdGLmjbcjsBytZ/CxaWlol5JJRkqI0T0gDpt8Mh9P6VyVZfoUa5Q9K
now8JZw+QFCLdAJUeHRTjc0lWcRb0ZRE0eP+GQjeC3hCa8E2w8SrF+FdiSWInSPIcJ4LWDHXqZ2q
d1MorqVuvMBHPmSmsUbHw2djwFuWt4uGp5Kx6pNrytukQnxtYycLsm2rfvUVoqe0JFo68OxW86vG
3C5VFd+8NXGR7AypP2EhP/QJT2XjyHoCJmtikq9qvtdl9aS34pYwm7s+3QpNW7V623BK3y3Xot6r
rc8+d2+of4WXMk/cGGb/NdVqN1PipBCkK7SxKdxsD9q1o6ZNTWmnkuLOBgGSt9GXa03XLCC/lVGv
pwv7YjnKl9XwBF7Mq3OGBuuPpgBwYLn5Lm8ObkTzntOOivoxKfGCGCNa2gmshwAvweKUbZM4da7E
RlF5CCZfnaUfvYRn+8iJtL7n2ug8NaW5Z3r8FKAbHqsPcnzjQsybYFDrftv2SSS69GJ8CYfKA2ey
daEs8gjyGIM8U1a8ML3IKKPonrUIBwownTCJiWwdTOvxoVJRcy40owdNkkINytNLOmnxUY7UU0xc
brVUx/lotYz+lvbYDTw0qogKYKGPKnMBqkbzM10d0SCS2AMAJzE1Zu4Ocoiu6E+h7G7Z995PPRMA
Di5UgVV+q0btMS4FMfFxc9AC81J0bePTAVYsgbtpm87BuQgnaF4IOKBAbJuy/kZwRSWHTkxyDy14
UO/bemWsYRCEr7OJyNRmlt+yJEjcHh3KwuAdQaEWHERf0b7q0UdDWRdD3wiIW9/qhnMjw2rP5Ioy
LpT4OBOAEnfKuW1qygJ8xDTz8B5k/WkP8lMbj21DGZeMnBaIWBKPq+dunsn+mWjRUIbFh6UqPyvQ
RMfcrFhluAYarxw5jtteqrCOvE4rX5VKUK9UIDda/bNBgPSkx/eI58ONGxSEUnfWkxk6txx9l0GC
KVa6vQd0+KQG7b6X44toGcGULdMqvXJ3WizubQvUS18u70ZaA1aRkbnrnJm7rT9wXe4EW2ivyoGl
jOg/Yt1x7uLQOAOBinYO4rlmiaOThgN2CNLKK2tAwBnXnYUCGWGLeJcliVNt9WUOXeBNDWTyMrOO
Ureh8Egdm275UQZY8MbOzxb7JnVFeYdao3sq4vQYYHiKoqY7ExhDb6NHpxBnMHszCE6YRGw88BuV
hj67k3NhBO4eVCJ9uzH+zpO2AuyPviBacHJVPDYMRp3bPB1v5DgY2wklhrBoOUrgHNHgU24FyCy7
d7RUyLUobMas8UdTm4+WUZUkVnXnOWLAxuD/beU11Q2hAmMK5t1tW39ppHEwmvGuxD5GP8pwkhyq
io7iTz5wg/Z2TSdpDW+qS+kXxscs0/DKNw0mMBBBG9KwHL6iLc/gn9VOVNq1z0Th87tTVJw0frll
E1+DQENgJyaB0DpwptqbDHmsNwwtXQLFmZtw2I52lxExYB3mSZ0aBO6bOrfZvEJl61rGGzkw+Yep
/13KcfKhcjec3CPTKnlb9yYZYCgsfDTn21JA965wKnUVg8oMx/KYNBd7KvcGo9gNcPRpW2ss6uov
BMkDd3Dye5mU7aU0dESOGl92YH3ntlHsxixge+DYyXmo9MfGbQ+6BjDD7FlMsPYAd3oXOAj+AhcB
nznXlHhjRS049cgcdbVBHnOpMvMrbt3Ed5LhJi5JAjdIExTNeosSN9XYbC7KqtS8MNWOhUCoUmyX
weYvzkAFztldpjO+xK5+zUr51Gslw4EZYoYmpJ/b+qkbbEk3RrhCqGu3cM9koFW7WFe1p1CVt7pM
91Y+IB8nZ6p7KVu203qotpWbsJdOB88UEuJ3zmS0CMWpb7fR2Li/NfTaamEipZIwRbo0LHsGqodg
yA+BTd+Bsg4zUzMVpxAXUhWSqmkbORoIm+J36klXGFwgV8c6uMmMFrl6/dVoptgGXMpry3R1Mzxy
9voStpXAsIexTRntRbLBgZEA+yZNqC1KBJojeoP//KgJ16SCNdLIheF54kahI6TX8S2H2efPSx6x
ep1NoTC91VyAP5/s3Bg1qORWb3lmnlD94ElnYHVMJNa+sDfuGMhYu7Imao8lZOQzmiEsZDX6muuL
DEPsh90QYvzFO0s+ZOiy5nMamo3EOJhzDKElZjVbLcNhzPN5L9c8TjngXP75aOwoapz5mFUcYJmK
jn15zY06TvAeNmfS3mhFfr56tNrQkIT5qijRBjCTh0K5ft2ff8zPR4zECQz+Pz9HFepPCeHfrcUP
cchhuMCyCfwRPoonIuY+jKHFqVDi3y8R8TMem5VX+b9N3+Au3Nn7MXf/zSP+4/OOO86fApdRjR5u
dXiTokNi3J47D+MxmlPSThEKY0ElqmzNK/x56blrtqPQP/76lLBQEBB+tq+xyay5of/1e38sw3/9
b/IT57sG+/71C2PJAgOZYQkDgMfbX17q1U/8YyJ2G4ll+efDOCaCpMGimrjcBeAWEBYJWHvw9k5F
GxKLE4rUBwvyaGdBfluG1MODxmk6MsCu8+AMRk4/OlibMp0YCqM3DF8fcuk3XYOhJnegFh5LY83v
7FtszjQriasB2M9Tbc9JcM0LDv4R3s5DFjR3cUWNlHCWbiaBsp86J76xk9UyhgHNUyIlm2JQ34tA
5lIVw5GewLohU2PfdA6pe0yltOlRhHXn5VS3TCHZTJvOEyDDzDfIAiMVNH+ek3bcm/O4sbkoz4kp
v2LBwUKsDdKDOXkygqy60VZKl2EDhk3FCTH0eggggrPEiBg36C9m5rZnfYnAgs/QbYsCDmEdcN7I
5NAxGvIqOzwt0oUnMpF8uAyk6rg9fLs81Q8FmuZTGQy/ai1/1qdWbAltWMNw2Y1f6RMB0ViVfcxw
QqmxsT0ekpJ90F5Dar/XSoo4EX7S+2aXSjPinQqg5ITQGQpz9Jui+o0U7b7V7zBsHmpJqyLnPRbB
q8qtlxTN+iZt5Dcym8eGpjqrq3OWzdlRzoCg0NR7ZkZglBTPae3OGwQiBG0elQkRj5rMwlEyPbWz
Dar4aRAF8xY53ge9+eA21RGS+J0ez35Vly8M4+n3kTzQShbPs8kTdykX1GPDO/bey/plK8dgVcJa
2VaV7kdx8ruA6DUwwWcRN78Ftb7NA4l0VM8fLdN+NSGy8ssj6YX6G1ZYAgMWsD+NfOv4DqG7IK7E
ICt7gRx2ZoZdisemI1IqVvAHDHtjzu3r+t15JuOG21SpZe8u3Yc9hBdXozgvcUQy2j3hGORtuktC
DDysz2BuPlUB9c/C7ZFVGVERlf5cd9N+EKiEo7j/3Y4d5RV9LhNwzkpxrHRTg+j9JNCO4ujOO55n
zlHU8T4G08GzkVO+zn8UnN+paWZsTIbSL+YNYtnGAynDaWlNqPcAgEljfqoEASuhtZxbnJm3Rj8W
XoqO7l6bAX+7IxKnsoMrqEUNE4e91TOmR3FqeTJ1hkMdxepSMMUECEqsEruMrCyKLXrXHicx3wJy
vt361rEokuB5kTlK7f0uh57mi4AlhN1bb5oa/bBTjwZYeLaU5u0KcUyGTvMCwcw7MBj4BvVto2SM
wHDG3Y+prIkad6OV7a0xO6+wlrBZFNIvSvlrQEFLL8v3XDfDJhvmrxRe3QbsRSiacN+N+PlNzKDK
TBkgzIrCRiJJrNDpjTXxJcyFSXO0bgyGdbhJS/2UdcnnXDjsQtprrNo/dsogdEFHOedk8oUW9K/Y
RcCYsojQ+Sn6EjVuEcn3pXL48biOV5vuzeLWD0Evf4/50JBcw8y1bAmZ6Qo4HXyw/hKpkTUA0fa3
aHUyVswXFXOTBvHA7Vi+NLZxjyd83GH7HLeNieWhfqHJctHfC8cLCXP1zLFJjm4QgqSgpcyxPbJR
N7lIGf66o03nJjWmjfWWRAvwH+1A6UwiZP1L75fat8ABc53wI3Gas2WXr7pm3ZkxNBDGCMSGvLZD
fRTmeN8ZiLg7xVcWjumlcX/URss4DCp6SiICUB0FqDpEZM+1Yu7DEFNah3Gb93Wt3em2XLGfW5S4
hEfRvh+YZr9pkQx3gcNhfk5t46Zp1HtNCdZa2K9HwH9B5TzUrvoEKrPRuGwKiUylXK4VqDxRQnti
DAgYgYkfvwCbgEVwHbytF3wTLdse3otmhkdpaqepxSkW9eY1TW1fm5OPdggPLl4x/ml4ZxWzOHfU
L3PAJIZiQUB/nZ5RhjVekmoPeZrdVMOnFuICdIbuuFgI6evEREWGG8Q0WB6S9SWJElisPtyKyskg
Srl+ILVDquY75lRXeP9r0Oi16DUQIArOqrz/+bpzB5BQTzF5qi7bNTY42lbH64EqwVgouc1ViBgr
eBoUSFRE6bzrTQSn0eSydQ1b1ATzt+Z28FwI4p2YqWD1Z8hmiXqb9A+tzb006FB0naa4dYvgQRG5
Leex2efmh8scd6Ms64tMocs4s7Vt6ucERHnbRHAotTvpDqc44qk4uReHaZLsGBSFHUIltrAfbUYM
wWy/d47zx8k+deJsNuzOngq0DziufL3AHI90uAcfd+DhOjIUZsI66YdlbN4Z49IsOgltZLcveNDC
QPxIwvwBMcV941peVuEe6gbMT0NuL1tqkBuwhyfdNZ8s3Xyt4J6rnG+A2vIYI8n1Xf4tc4iaYV7F
nEgpKtYwG43xKTU51mYM35basg7Efs/IuM+q52SYoII96Fb3hf/raK162hHvHPcJB+0eDdo9FhJ4
i6xsTOJmVm64sTCXdKo13xYYMr5g2viZnViVEBelL4yYS3HrxPF21jFTLvq6vQoIxOtADs/b3p4z
ukR2KTrqLVxE+A1IT+10T8TxvYyaatMl5A51xW/4Oazezf4NWum27drPejbf8xqUT0ZZAPuyxq1i
2gTsDcV0pdYodvSPNgdAPHnZmH5Endy5bCc2jEtxIDefFj/PwJkENwOIgtLYOpmRktj0GCYaEtdS
xxDqC72uyU6f5H0WkM/HSYMNHv2mhxPuVEo/tvmJVkT2bIsx5kqwwNqQjPzGQN9HmASdsEZmrBmA
rmoUAQEHBWsxuVNdfavn7ItN3hjkBEnEhpf9rQh/tZra6XONup3KBwmfSRyrfWbyekExhhU+OiaT
+TEOKVz8+cmZjQ+GZoDsx2GvuWgaZF58rfd3UILpbzvckhOImVx0izeZ6snUbSy/A08fxRZulPON
ZbNpcxrkvkrYM4/S/hDanXXf9ikNqNC+sAmCotFe8DihiAcYoHLqFqsxX5EGHMwChrOujPkI5RRJ
IOW+3f0WivkUWcvNxtWM9Wi+LwbCtgYSJr2lOBlp96WZ/Ctazfhsm9DDC7Rynbl8CBlEyOOJxnKR
dRjHlD930IALxc+pKPodQFWLxuqip0l87tmUyHxdmy1sZEoWpGXw5MbqTY/YCwBnu53T4KXTh7Nq
nXRr1LD7+wjBaVF9z3XBI0Ms1yIhqC1Oc5ww6bmkHWKqsEYVEQViywRVk/0hIa9C57Z8e0pwXrVI
hcG2FLmxNdnwk5yL7SViDAK9W477UrNeMTCPx7qFuZIY7Cft+LUWy31PEbkPyF7YuCK9UgKhUZjt
N4Q3h2aBZEW51XiBjpuwlOy4e3A/OuJ+tOIzw9WhryceGep9YlxBZBbPFX64Jqry6KEGoL011uDv
EWofPooyat/EkhjbcZIIixEmtZDkhbNC1WWx4d3vTxgIuhPbGw9W2W+WQeeqpasoW+uOyDh7L53p
mUuBsLr6IqxxPCL7uWp28gzErGBuzVEL03+VPGLkncgrRB5W+xRrBlUz3zmPqGOBdiiYmfu0Ley0
intlA/KHIs/WEEyB1N5h2asPVXhcljHehEB09Fqynh9ZlxqdCcAqVRd3RhhSWvFtxtxqz85Zx7OS
PliV/MTvA3vROropWIS0uvYkMU9RKI+szDp94UfSkSUxcWAhsyX+NXRwMlcL+Q26tVmqBK0U07yq
z6kjIx0qwvTcMRYaRfHQkYpXD8CM2OG/dC2h5dJ6c6sv1dngvFtAyXCQH/J4eSgkY7qGneXchuND
kF6dEvguMxEYmiMFYnlWPcHr2aL9aeCoHud4BF++YKWCZHW0rP6PcCFrZsG8NxP92dTeM+Jhdbjg
YyGKsyxWMMAQ3yxGSCxhKCzKd7mNSSPFK/BiWlzW2EXYYKAnINYsd7Jip6lI7foqPIxtt0bh4flb
+ZOYUGAnGqCUTfxLIgV8tEg02D2WqUhyhvBTo7ZJjm1P9GjEEJXwPG8p3b2aTJhVhb13phfGM8wI
lWZjAB4+C8FaJq+Cx3Gy3wwxvTCOeO4LwQFXu81ey9XdVIBfaeffRsNENuspaRq2NrgMYi/vA2IS
tCOk7n6fAr+GIR5aPmcol2nWXhKFIzsiFcu302HXFdaxdpnVh07yseBtEX3+NmbIn4L+vY3cXdE1
7OWrgKADZ7xlIX6LQlz5OIPUld2sLYtvVSBKT0lO8rBtJP5I+4nd4tAu9r0Dm5LGeDBgvWGlU4u4
x5RPocWo0yL0vI33A1aTTTUZn+NMZkmaGX4eYj1CPrwvjefeNXOPNTHikywvdlLDtJzll8SKIqqz
4eoW4nGwf7cJce8uYEqq9c+q699U4gVVk99mVkJtw38LkqWVZgQxJ1igX4KIysUagyxMQDThISU2
j0BUZumtfqDr05j7bUcasWbC9pY/xzE8s3zFnJuNBPC7IO6OvKAv/tRFWm7dPsRMGatPE7vUJoVP
tB1i4yEy9e5IcDeP5lm99Z9OCaM6rdkmMWLsbVAk1pwx7ulouciRjwJa2nR8dqAgRlhY946jcPqS
S2/Vz3HQ1ns3Xx4VPrRTzP1LwZeBQBUVVOgJRmeT9WKLSmYvOvxcUYGqHpk5+63HJQyI+w3vrYbJ
uhHEH8oR8XEQwz2kD7bzUz/42QTwHULJ7C+mtXeLwQbTAaxG6TeJRrBfxHgFOWXh9WXTezFR9vBY
DixzsMvM44AE+yCqoV/TnlkgJgMKvYEdblhtYeb//lEf//8aRGco0yFs63/WV5+/i67/Sud//Acf
oHQ9/v7XP/79h/4trXaMfxI0ZwjLtZWlBDlv43fb/esfmuP+07JJkIJOYinTtCQRLf8WVkv3nwTT
ubjXdKmUMHQCcP5LWK3+abqOK11M/YbSDUv9vwirJQrtvyftmJyxBp2h5UrGRYYQ/1eymFSUl9iu
w9M44WnN6myD6NmgAZq0Y1kFt0BNTpa9NKfMNp/yavXCOEUERxTJSXZKtHE68qAZMF8lwY4IImYY
bjmx1UMtw3gpAumRm35X5bqXIf6J0uQx1TpKvImOEg0tz3p6m9HFMDzW4zcCyNjol4+//Ugu/xkc
9B9FnwNUZ2P3r38IU//v3yfvlKU7ulDCJNxvTRz6m3x8ai1yu4Wjjsw8DArUbmVuMUf/IYnpzHtj
Bw1O54a272p6g9KOz4X03xTkLYSwhRvG0F+KgHRSS6/2VWOtLitqL6ARLAEDZJeyP/Xs29dj0TP6
8rHQ9E8zys3Lz0uWMzBULglq2Cx3q6phEuMx1rC12AwXu4KSL1er6HBe0vGMAQ4FoNYfwA/V29me
YHIHYjy7bRrybzc/UolMsElnelq9eXIQH5/U+uLSZZ/yGdt5wWZifWm7UT/NaWkfF+3616ddxKjY
cMJimzDUbV2xHGQsiNlcX6K4w6hvuPiA+qwG/cnLsE7XZRBcp7jE6Wih59wYKgduEMhf+KBs8T2U
JMbOZoirtqGmCuf6DRQap3EETyzqec+KdSQeKl0/VetJQWN4F8MEI1QL5MFJ9tjgQitbvgwTlGdX
XrN0Sk/LanhjBvGgsgFcXZkHJ1PJitCDMkOvy/8une7+7eXncxq8udac7UOFdx7/cnuZ1t/VcvlR
nvQHMUVIaTNGk/TeKyt0JuXB4DcDBJ1BqK1zF44x9KsDdJ/1o3nByNe+poAidt0KK1RW0O1C+o42
W4u3hT5/RucHCwhqXsvt4I8Imza0fsxlyD0j76D+ECmGP85h3pEVDDhL46p3fGrRxY4Gvr9xld3Q
QgyI3NaXSpEVI8MyRtJDnmtfttMurfqXn0/9vIQheb9Dvmg715LXBXV8scl6xuw/L5Xzxyhzzgn2
jYys36uUMEhqOqyYLPj0yfZjDlnWB8saF4CblYMAf/ByjiUav6GW54YwFMDNJess8e4oJkUt3OOI
PnbWgNpRhLGziQ1GJRLeukbTX4GuOHYV803gFuWmYgBaLAlMz/M40/iE9kI8zeAga2ndF1cl+S4o
Ei5VgPtdvtDOJNjlC4CYOxCBT2GCIQ0dGNGMlx5s4qmJ14jYPN7XbohIGogoyYnjhnvjAJNKo16a
RoaRrIRp8DTXJyN73mtddoOtqvF6rSbjrJnHYxGAPOuN3RLQxeO9TVGjl81JNtxDkx7iOahF4ZUT
9X7FCL1yKfgjTa2VxSt/njF62IvTotgzNOwctxGcqUM3W/suskxgctyi+RAZWBnr+SQYiiEj25nu
BI+1Pad1Gfvks7w0cfehwOSc2O5NuPCONORe0dvDuR+jDEdZ/RjiiTuDXq9YZ+1glj7X+eL4SKeJ
cOjMZqNs0zdzZ2uFo7tRWfWLQBXcw7QRdo2KIlhBsJFG+EjIW8RV7JJzhIqV74/ZQafyHbxwekek
kSuOpV5fMveBB8fMPnipsLGXoNrXByUHZn0wc1I1awtF3JRfW7sH7KinjKZYy27z4qnJWgqnyLK9
rkQ5kWLC9zpCjj3WINpOVtk93f8M103Ioxs+R0wWTlNanFlx/3HDdKToPPVpgK9UDN/MIHbjQpgL
63Ws02O00zL3LbIxgxqGsdPD7EWujMuIve8yBxg+0dNu5hVs6UAgoaJRHx3EUuieeDKimpBq0HBP
K+nRqeUzRTvCSkfbd319V/Z4inIn+J7tRzMs3oOOh28Vgp/iMp+z4pTF4IOVk78Xuq5w6YXLKXRN
MkgLe/X7tFzCjWKcvfCvxLCR2GbH9dDnG5j9SAcjwZospN1WJPC14iWINfoHgGO2fGkNZsdDprU7
F8A2e/rsYQBfJgROj4VFKhIN1lBrEBaudSKK9QJdGKa8KNV9FyQnxqKejjXSPTNnU5Ygk/TXGpUf
zkjI9CGu6sXrrX6bEWnikbaJmJ9oB6TI3dHsubwK+ZBN5uRj0rzNI/kL/U+SDLs2rr7VHN2Zjmb4
YZvQ4U310TUK61ZZFQpdJk9t11c+2wB2hfwJOXf2nUHJv5Vx1vmoIxcGGWgGS5IvpDBI/plsexOk
ot7rs/s5JeXuf3F3JsttK2vWfZea4wb6ZlAT9p1ENZZkaYKQZQtI9H0CePpaCbuO7j1x/z+ialiD
w0NRtEyTApC5v73XFloa3s8RrgY90sNN4AxXplxnS0+JFaQBqahs68whVGvoOofWLA7NtJMdHUQJ
tAJCUSHaVAb4FjaIacRAmjCur8hprRrB8iUemh8efXdrKwIPqo1atc21pAO9NszHVHMP8JzwQ0kK
uXSAIkXcGwey5DfgklQOjHIcgietBfvaqtoRZkvA+WhmT9IJ6lUCalWIY8h10BN6n3NexkQMXpRk
twpNu3db9f3EvcW6dDKreU0QdaO5H2EY8f8KnHlLxaLj8nyjg4jlUS59QAncQiiEyOmYLXNizlue
n61lXbyS9L8J5cPIwaw4vpB5/PBOuuwX3ArMkNdvuywjoebbakCn7dSpbGd15XU03fypoHbaTF+o
BmS154IkEiYi6NA0d3OJcFGmJxoddNIJGCVIZklMBRzn/b2OhX+vYZY7M2dzOueZcne2CTbeCEfw
a2nYKXwgOsbWVQBNHNW9FaBSyo6PH54uG3VC77safJWt49qrJwJRhJXMlwwLSvwQEsy5ysh/RZBq
Nu2cw16kS62UO7pGv2dB1TFa05pt31o2rST+vCaX+D0xg2gb9tJgk+cad3SxmHd5zAy2RPgXub+v
Kgn1Ao0IJ8Bnpngfk2gvqa/vYH26K9Y0PeBivBuZQUij9Qr3mFQ51VqfWtrZ5x6jQ9KF+853MJv2
1rYo6I6ahY37qLWYsXWkCoWbBAfE03YFTK7eR1mLX0NjCdyHMJajqLt4Qc0lhNRRjjG9yi+kB258
kzdGJDUmjfboS1xAYyDXQMLl26Tf2HC5nmGgHf2xt/EOadgxMXUmDjwbt/LOHp4IoCg/Wx9Zs52L
75CQV2GFfgd8/6bLDHtVaC1GFuGXJz+1pm3gxaDZV01NGIiNc8kGGpG9XTXYD9kbTpfKC7HEC/CQ
PRvvXO3A6T7Jb7xkXbM1p6H9h6/26j5r96T9yYf+WLKVT9WePmBzb7PJJ8QFyVPt+welAFTGU7us
85AGMiSCUWkFWTD9ANIIyTsluIicUCMruMgLEPeus9Ib8kI31mnKGC4dg2sUFoeSpr9BqRSZ0is8
pVz4SBhkVgylaJAsoJEFkUND7PDdtCFUjf7RIYQwZHwbEUbMOP0+IZSg3L0T3pPrGBSMKhPreMmb
VKkrUd7ewcNE1FPKC52p5PyUGhNiC1LqTEmKgYUDio2ntBsTEaebfk5K04kKTHlK5RmU3pMg/JgI
QCNCUIEgRKabET0SUae0Ik+pRsH4TB3bni4e/2BN4V7EVF0mvULk8pvdHBmZBmuhlCjTQHGjKmVl
KZVKKr2Khb7gcOp2jtKypFK1RiVvIXNFfMq7QilfKRJYVAdbCoOqtYM4BmHlua6rW8+yt6FSz3Sl
o9kIarZS1kalsRmIbXHg/yr7d9maT1xv9pbS5FzEuQqRDoYIv69Kt2uVgsea89NTmh6K5dmSynbq
BjcBsp+W3s9KBWxZjpVKFywQCA2EwqTJoe3r+D9i52MuXquejKfAF9UojbFnYRo51UMMWlTL9Kec
LBBWtQIgLfqkjlBZI1iWLnZKV2mYhVIzmWRjAkbf7JXSiWNlUsonOJ8z1/3qPkxvDdQypZC6SKUS
yZRJsk4RGCpqhZwaKl3VQWA1ldLKDJjzsFJfYyXDKj22jo6j0mfnRalVmu2s1Nta6bgwtXom1BQU
elKSGxVH1MSAiRMsqdC36g0R6nIjIjggA40FZpTwVivlGOXuicZC+KNoyo1xJ1PW4w3/ZqexvD2d
lrdBgxHdLZ2zVpk/Z+I+oVKqIwfNeiQJGroi3ntKz47Ycit921JKd4Xk7SF9jwm/+yjhdc4ipon5
RyuVXFd6OYpwtg2y4M2md/CmZfAwS6TLEjZAll1hCD2beRStBkejNDFiBsr+BkS49qvXDpPFJLYC
R7HvCSUUVWesiYCP7Oy0hzikQXAkUMQQBmDD7GXVumnsbxhEeUs5F7okMdqwIjY0dhuvaANm3Xm/
1gr3CpJYwM5lTdy3za2Px2M99g2KlDDfowLHoGWY14I+HaJmVKhqzlPmWjckiD7CCIpyQtGFC/Rh
a2fQztL0IzEYVAzCeWVIxW9OnKcsrBjsGFi3Cta7erMWzgzklpL5CIhlXRG+Y4Be7tibrTT8oOB0
V3PEyjEyfDTC7jbDXzBpEwrz+Ikz6FWKVK4i03immoH8RXvqY/lRdRSjaNMhsGyxD6SDGZhANyY1
QKmhVIsSg3E8uIYPmtwuQR58lNBJLYwk5A5h+ZT9sZcq6qSm5Tj0Af5YZ69Pjkb5KbN2+qZprDl0
qjlFe7SijhV37jb7JisxUzpyy4D5TnN1oPE6tdtgRFexQ77MmF2ka1XSwfl9whdNUSDyf9PDJ21C
ko0iwX9tCqREfQDvEtDpiWg1rgn20V6j7Gw0OIptOtMj2sXdfhhHQplBc09H0FNhCR+fV4mXLn2o
GCtZLqN59iJ23phbfWd709swYmloE4+DXr5lvf8oGgNXUHqL5shryEivWNRIrTWX6iiL7I3FJWyk
DRGj4fesnQ+tzcYh84q13dSP/GCWTfi3toy0voOoUnw9UOtjM25ANE2rjhjzrutG91x2ryKTBU2w
08mYNDCgoIzZ6rKGji5u6nnbIpxokDWj2569HBZ4Yr5UR24qygPBbLuUHEI/YwCITs3ZHQQvV9kM
RwPNI8Ua8tjGCaphZbo+nWZjLxCtiQVEZAfc3NzCx3TWfdyzBgxxh/NffswonyF1wqA2Lqp01zmv
KIj8utLaSh0rjngWJFM/HwG1fi8pDWQwUJ6BBPnUnymbEFO6EUgRywjG9a1LHU8mwAfnHoe/eiPT
Clv/hcQ1b4bHbMqiT88xQxIEKU21jiKcID2uSIC+2TNwYCg+1CiU1QnXQ82PCD6zOH0EpV3F2S9a
lc41HoIVVs2QTKdz5+hBSTKJeJLrzO7KJP7H2v45KZmKOOETnWzTdgz8b2AWQENS2c7gIrzXai5k
Y5iuHbZFa47waz37P0ONAfH8EGBW7ROiSBN4mloWLi2/Ph6atA1XimSEdQzmbHfQzaFctwiPXBw/
sEyHm9K0sF95TGTb1GQvz3UiAjl2CF3et1AyWU6JKIZtGK7lZE/objU78mrECFjTUDT38LzsxPLW
EsTLPqTcu7KIwQZu9SPAMg0+VjyE6oiMhjbfBlVyBodv7SdazUhrcEFKnqvIfs4Yxe3HoCbBon2A
JOUa270JwEqkgA9lN9w0Dj6Z6YZzyNBrjw5QrRU1Ad+m6FqBZBjzjuzTEPA0iS85vG3GEMEOp27q
W28pFg3qiNNJfrK0IPBKzgaAlO+M8zqsYQCEI+SL1KerCMl/HZwbOe8mizeQVf7TaBS4M2fFjWX+
B4sGxzWfHWaVbNNxEp1DznSCnUAGkhYg7mRsZPjJumq4xaDwUHdhdMjSMD3lQbCptYaiAAI5QQl+
m9V8RvLtEBjzk1WPj2Errp1vY7lziXYTDHfhHmDCdB4crEp2bN8TY7Gc/pkQKj5CF1tYvhpZU3gj
fE8vfewII64HVv1xbj7kzSYNwQ8VOT1fYeSdA5D3zYzdHue7mYWvOGp2GmwxAXUOe8paxN0vzPTs
WnTSR1aOybc/BFp31dWxZhF5bYoXSHxEZUd2XEP3MZca5TJqOM2u/K7r22o7BN23pjCfQuNRc0lr
2aX22XbTjR/58CQ0DLb89oybLM+58jbjRzpXB2/2ovVA5shotPdRUxC3FkqWmVs/WLCtsUXkK4xz
3yG1HadeUPkz9jp2ZnHXUqeTuJ/mkN7CrUIrM6L32AruQnacoqyubmF/alr+WKp/M3GyJ7dMaPzh
RO7rYmV4hkmyyuUUndhAvrPyBCTvxgzIR8VyN9jdT8MesXt65W2l3wATN49WUh1TlqkAl/1w1xSB
sfN0OjDYB++ySsjdiGuX1deJHUhGTQjIg2HTTgIJMfHn08RKssYs7RjT1hQQfuK0046RFjwK9gpW
rXOVTp61EF44KFOI3bPBpiMkmJJP/XHEDr2qQOJFeqor09168HIXPwoN211Yr31s4qOJ8SBjyeyn
EUdp3vD9Ht5GNhuvJcEp8oVpvU+r4lR6eXwQJkmOUWf6CxwZYC4faDrLj7wj6QFRECCogxdHsjd3
c1L7uKZZvers6W6lXT+nO6Oi8dLoDHNHbdyz77Ci0QbdXY9VdlunQbG2tPlHVo0a/h0Q1mIobLgp
GTLGQOxW1PYumNOXNml8xuEPdZhZGxcP/OOonzgRudushTul1KdDXZZvhB2fgqYEATKVoMCQULR7
7Og3RoX9hQyn2MTdMF78uPlJFpU4qLCNfTnBXakB4d6ELPJZa83vI9G3Y5hk9q0984tQ+9NdPtvz
OZDRRqOX7IYiY0z/FJyYE9cQzqB5519jsDFo+h0WGqI0+5LSTSo/IrkOZ2M6kJvLx+5WzB1ammEp
UxAsgA5KhMST2afV3sg+rRgLQNDRGZFNCJUdS0v+3RaiLfbfvhoT1tPIzQE5Ulp/vpk0ljKZzNyd
oQkMiUNyN2lByA5k/CZjD8HBwPqLOk4wwR22nOOg5xb8uUpiCoVrs57doWLWGoxM9J3HwMwhqUb4
mJPkhHdyOrNK5vQ19fa+9ZofYEt/VsgyJ69wTl6V3WUFbo5hxvlbhbqz91xXbsPE+9E4eKg8P3yG
1HbrRf2PEe3nDM5hwk1ptbtRaqugBVsQmhi/Jih1+IPa5IbIwNoFcXBCiX9PCI2tgCgQN0EvurR+
/iuZnGwbWqhSBO6U0dR3sCRk95h87BuXygsb+XqXJka2559y6MasesCzScGhax3FUMtb6o+ew0IT
J7+iDTKp60ujHLY+Fs6NPTpAOkg8wmbTrzGBOeCAiJXABnVjZXUmvXlmjI8ZVM/KSgZnRVbsKmqv
2BdmEnDUeuMBUxjLfdpWbGn26ySxp4epvGpDjFlfr/p7UehbvTGPXCawhOrHuLCdY9F8NpEmL3x4
P2WdkLkrZ4YZ1HkR3L94+iDOnv/dYiayb1OW+B5k35u+dZ6kaZXXoLotwIbbbJx3AUgvnXEC3SjD
lkwBiLu4rehgon48J5SWdSda1jh/O+4FabbdWT7Q1Vavf3r99ICV9KGa4ptuxuDE1UP54eCTOfta
8olComSnPXZ7V/yquxzPgtk/sV2m/sz/HPAjZ2OC16wSNQtgsql6Kk8RTNct9v0ZPG7/YJfRHdKR
3HMqXDlQgR6LQQt3zux/CwNY5GZZyvtWil8ihQjMHgmbIZd4mZbPUsQIXhySBKPfwXv4ezUt3Ag5
OluhB9+FW34zuqK7hmPVAg/g8kfl5fcoZMehp/b9jJeCIUs8MAQzbSokxQt+d7GLppdopt0sQkSd
K++1NyzSyzTCBnh5rYxJvuwd64YVBGTdHDECB5so6vvEIpE1iFxdJ4YDRt3pCD3JI7CEfJloa+yQ
9ioO6drCb7ptzIlGSSO+GeV0cLAIbf2qrdeinNNt5oVQInK6qFNnV3UUqzWZvJXmzDFZ3zonzVZp
nLBu+BVkz2l63qXCBe/ZD63t4d9AAnfVbjJOR1LPlU3w1PPXedz+Irh5n8RJBecoIXOj2zdAUu3N
4M8fMMYBDfnxwQrLcxHU320Jpp+e7aTP3V2pYYGrrTY+2L1758iJeqbJJnptYOIAI6bh1WVVDpR8
RZh9hsa08mBD5Xr4GZZGTqN7fTB6e0KvS2/xJH6wuYr3CdQAzw3eYXEqjHJpIiX2myQSydFrfkG3
Seh3x4Grmxj2qS2giDO8a3LLvuh18ZCSN6NNwuLwTIarH/RvYHQpq5zAEWn+S50P72UsQWUz7d4E
CdNOs0x3Fu8WgSF8ogUBTWCkA3p5eU3ZNhPNCPd+7OobC6rUYGFBqJySNAVMAj688ZvnvKW0igpY
1DvGb/3JcGzqX2I8TUW98wII9JbuuIcoZyxttWT8x0iCA6iKDTSpx14Tz1UvD4FN9w7CItZaMotU
SHWQmZVuP2MEopnM3qUh43oaQtLNa4lU/RIPNn+67Sm2oN5O9Hl0S1si5b0gJxIgmatYulzpZb0N
yVbnhiTmAgTrGNe1sTGFfJBp5B6hO2cpznKgH660cmrEaYro9BiihqGZsFaBV0/BE+XD7WEUEBtq
HXsaUMO9CXvoxJXvg2XDvOl8mi1Nz7pP67DdCOTmlTBYgVQD5OTEyx9STbK4d4CnyRnoA2OxDPxQ
+jOyCwAMHR3lWefxvnjRnUfrJC2VqmA5cdiY3s+57V5nUZkkGki451wNAjHf2mwIOWn368H2vJPt
mR/0B6XwHvxyE5pm9JJ216b/DFmb34PmDG5bbd4Wql9rxvQwpTqWHLPn1+2+9MZHC2sR8R5kORlZ
7bXXKYGepmwrUg0TKuFfVvwXDdI27TddfFNX6cGlaEC3Zf3cQKs0oszcy8K4Fhlwf9O70EuFvB38
SuN36JLHXOdoquza2kZkwrzSPkSSNWBvSHs/mQU0Zx9/op/kcFCBKMU20LmuTHxaqFuFMTN2/Usy
V59F07NE7qBNNtZr4JTFT8vNTw7u6akpb5LYI3Nl9XtvNuo9ecNVXDXZec6NTaXB8Zwdj00R7L1B
QlYefaJxnC5yHDRrbdYVytVHkRYaNYTygVoKnBEY3yNnbNdTi09CWNEPb0owZQ+GCW1uvkm1Fhme
DlagzMPFcaOYypn80veg63w2Dow3xmYzRRrJv344G+m87yl9ufTj94a6CbqmiOd0mtiObgyXKQe4
mufoelXZg7Oz/e4sBy1mS+rxSRH7RDK2TzKf710Ju4BIOr41Xm/TvGc97jXCJUyFaEaJdAHhNysk
OCR7n9oJF7/JyO8ttb4BBoWJuBHbSiZkv5HLw4kLXkKfz3UMZw+NodvXNv2k7oHZ2kcC1WjrwWJb
J+RhTcH2g67yaB34JDhb+yhtJsH89TDpiuxBtPMdjQ3DtSfawNaYjzOp5x+MK28IbSe/Zo+8AmCr
Io62U8y/ggVO+wBo7KKTra0cB0JLiwkA6s/RhUZ+CzCIa988qi2jQT2OtdORim6U0ZxZW3d1XWqE
ZoNDOiWlI/g7Tc4VLdFrRAJSXtDT78wY6cQTGg0JtS8OQ1gdmLozNDZRtYuRBk+6uzdURb4GSXF1
4LltWjD0SZdcstFIHwnazmLMLsuNpiUQxr2QncVgbmLodUznBOV/RstUMiW1GaAQFKrKsSnZzIsc
Alvf+uV59sK1mXnDzqvcN3pdmN3Gs3UX6MScEuaKuAaYRLS1fu5G53sEyyjISHkTALtSR5K/5JSe
Nh3D90Jle6POwUeiJp0G8yroG/gAu5M1XRtGhKeAYqTVFMBOKhHw+cllgVfbhUFbf7P6ydu2VaBt
UOrynk6QFtELHMO+dmC2yaGkIZMOKdwn3sry0vEuNec10dyJLNl4df0M6HxLlWqAxQ+s+5FF3K+x
gNVaomPKvh+2VqDCHBWREN91yi1QHyKOEwuUBoXINuQZXwoptSLfR+aQ3Eaa/5DqOao1MUyWyQHC
XUegaHI73D0jqSOhJofE6NoqJbbgmseA1qjb5Ub3kq0QzpYiHYGx2CY/Z8X6HgQMW2JIGfjCkuYl
ZkXlTkOx10NUnDq2yCD4kDP01robMUFe4pECSQvJ1Rpi9qdhJ1e+NxOwsYILln5M8wUhtIHCKhLq
pcvaaeyYgEw0LxSFCarjGEyRalbNnqPacS5mTFEUk3aqIvXs3XcotMsz4peZH0EqmAJzY8rkhZbi
/ZSl+rYezAu9nQQhqvqoPSc23g2IGcMO3RnEVsvFneZ1DrJ5iPcZ2BmKDsK7aGTlrSBqjKGH+YFU
D0Gx2bpEfeo9Yvz88IlnmvZzZbGsrTT4wbihJ7fPqTn3T73L52OlwV64eU7W2buL2CM0pl9vwd/V
tNJkGrSs6tNKxU+v1v1drUPirjwoJRTXeygoNocAzID9zG9TaTo/MlCVZ5knqJjYzyAoAubCilJQ
nOKn7mshBOpSF9z0+Rw9Ep42kgKSXkJ1U5891UYrbzF/mUm5NbGeMglhR1f4R/b+XGU48TOGhd5A
wxUXEsTCEk86VXTrNk8OlcmH3rJbIHXHQE1g8173NNuYo7vr5uiuZ0CGfDe12r6tsQcWkKy5it02
0p3YbbbnaDbxZXNJ6HW6WJsYDaXqGptFHawG39yTLqIzvR95pURCzHw6MgZkWM3ygDIisWvKh0iE
1GQIYR/0oqf9aSpeXf+bZTAa0of0AkWCeU2BuoGuTuGTYxX5G3W37LbRgIJuemDLHx67hGmMgZt8
gqK3pqCpefB8CoyS9ojaEm2MRPKemc5JlgFSPOMI9sg961t9us4xodkkuyfdx05pjE8xdr495BkU
btlCUZrY9Lr4/fyRYhvDp4pRx96bda8ujOqD7rB+6IV2rR3ZrUKH8y4Fmmi3vrst7Sr+NriS4G41
39tjCxDFCnFhlgMxFadl6TYH57wX4UFJ3mOVkArt7J/BxN4+C4rDIEtjX9jNCbPadEoKg9huku3Y
wE+nQN0s92y9pzQCSgsuR31oSdUxMDVIKqdwxE7LzeLGwJpADCjTR4bQMR6jxkpyVChcSid2HAx8
RMmCNWY/hTuMLA8MTUA9xCr/fH95UjvWREQ1/4mXzsg34RM9BWOB9AmMIFZfLQ9FyNH1EMhDoqxt
dBg8xZlX7uyMGH3DOQMhPu0APLlkQoINJ+X2NKsbPIUYQBJHZx9mseOb+uGEwk3Jr7p5zgiUnnzl
Piu05JvXUF5A8mb+/VCgWCr/xy3QgHT/yW+7ee/e/5idb9/zX//5H+f3ggazfzVAL3/kjwE6sP/h
+IHn4b51KGkwDczMfyzQGHH/oTu2qbu+7TP1cqy/LNCwpXE/K360idn5tzv6ywIdQG0B30EXno/b
2vifWKAxVdv/aoLW+QvQunzLAHTtm/ji/9UcTG7Hz5KIQZERhoijmX7hSNbZJsuRo2SG6iFcAPuI
X1NfD2ehzLA285ds5Tl+dcKWE+PeZCjXuiI7Lo8thtnl3uKa/fqSUtj10DXOYfkm/kNaBQi3K1Ok
wZj7tNyz1L2mp5BpYIv618Nf31sey3C7sf7669sdSvu+stJz45kZU3y/5ooNdt1ZRrfiFW+xsePE
NIQ1KRPHyU9gNnFEqaCu38b8rJ4ENZ4Qqt3AQcWMyerq0AQ6vW25/g0y0ngwbG0jYy0+Z6xBt67r
fg745vbg52L70uTtgRZ2MA65w2JN3bShh0nUz14MyjiBIo8uO2fe7yOmuuV99EIiOh32OxYJ1cnM
9AqYGTd/+3KsrDfsBPq2ncerRxHkyonZfGVzf5O1bncyWnzBsEsYyRfjabnJHBuYr08Rr213FwRw
tv+BQ8O9mTSn5YYVK3vq5a6j99WBBqdtmUftJhxY2n29jOW1zOr1LfeWG15Ht2t1eU9HBpK74oF8
3SyPdWW9AXHYHQqaAg41ncWO4pgkDvzLMquPPu7hLN7aGuMYy/dxvuINaTFxc6NbcmOUyXCgh4Ki
0byKtnNHMRLLjscxEOOpHB3BLhLlrRnhknj1Scn0i/U4RMw2FxO/qokeZ0G9knK2+kF70SEHn0Ru
7aRHKc54jbSBVWqt6HxGMmyLnkmaVRKc14l500AznwTJJyMX3qpQ3dJ2BeKorIOCialgF2TQb1bV
xo+g9C/LOTosh+K03JBHQjb28Syoh0RZ+rhf4xsgTggKkSqIX25C8d/3ygkYoZE9hDOVrxMtkS5H
lZhjlZ02XP+IwMz5eueDAz0UmOMOQdJDHaNdEG8gHZjKoikr5pIpSeTN4kmO/aTBLRl8BjUV1yg7
GewOLNzV72dj86KifXmm3f4a29dwJA+vW4chsbGU6/29jXdmZ3ievjUG82O5MprMNLh6ez2D4U6e
II6rku8ZMEVFkDKvkgqeHZCR5brlTj7HUj0Aj1neBifF/KhX1cPf/u2FNHg/Qi/ed2GjEYgAm4SP
n5OAulnuLcemkxOD/32YIpSs9L5w0HLXuTUER1toPxvgqTstv7jtjAbX+cFatgFTypi5XVtDewkn
CPdzyEUt02QLIaimGbOPqYTvq2/YmOFODx51Fs3wBMpyonIxiKn1Y9iSikNTjrvRDEmIdSQKpBfO
JzfbI8u6R1OxdpbLuru0jpsRvDsfN576JWcMMKqBb4GHgG1ug1/PMgABxM2mHph2ejoQJkPiLbZN
bZ0VnCk69SUEKWM75dF7bo4dPrqqO5lNwFpljH5EE7+g5RDMW1RUdpPCP6SDcDetQypBG1os2Nm4
ZxhHZEHdCMv8c295DLvdgFMi+ViOfr9um1Ndp5wN6DLMt4NLMVtM38YmdBhRwkgAn2wR4AX/Pmz9
Brzn75eUYveuB1Is6hy0PASyulvZhH2x8r4TEZBkGtSexs+GE242m+WZwn2W2DsdmhMLPs7ld+H3
Xbv21mXvDoxTsR4ZafkWFMLaUt7YndIAFHhkHnvoNdkKqyC5GqzZ6Hx0xyXRcBtXnCGYtkysz1iR
Wv5dYFTkypZ3lpkZRKazFDgaJid6culJpqGD7AVOCSYBGx3aM+PD/z71FrF+Jiid/D4v+7HWrcOc
vZwHEvGgG5W2ZzR3r4GwkDEATbuqbkiFtBg9GY/CkEjXLAkYpCCxbfRZIBePjHrgaV4005WAy0VP
bqChOkfdsxKDlCXgHTbCUChLPg7G46zadM7Vy5eh2f+s9RLmcAxVb1J/1QI9cjzr15QiSpTkQ84y
1tMzSjIu/pMTEVcZE5VpWu4uN4x5OFWqG88kvhy6nDYblOH1CFpvFU8C57VthYqkUeKGQZCc9YxW
VKPPMeO71bbUSohqHT4bt4CAWkxEH8Yad06YE1MEc0GAIYyTU42nwcqDk444imNLd3d2mlM232/q
ziq3te/fF7Ih7oxol5e4uqykLY+eR0GNqa4Fy2OTW1Gtnumk6SXneQq6p71ByBcu0nhyWAsbyGB1
vA+DCtWPOIJws5uBvrKDlON86rUBYQx0+hBCs0raidi/5dDDkhpH3/QoVbUj+FHacE6w9p0DXGs1
FEQ2xcZYhTs3KjV9vXw+eaP/+aSWL2MWQnvLG082JYjdTEFV1D+MkzoT29QjgNLoa0JPq66zMjYV
m6zmEFhuGGPRCFYVz70iRgm17MnUAma5KdQ9v8rZkxEI8kKdzcDvb4A6wsDS5dmvZpTX3KvkxTQE
5y9GR6mJaNM2xkNS4mEbveEdpye+JmauVTa8iKh8n1oWb5Zs0rXUepxFk055JKgDXP55FRh7Q1o6
A27vJMJqG47yOXPY+Idun6xT+TKlWbt1+vDSaIwTqELY+oE6pDXOLzFED+aIL/ngwglnOBxrNGf7
8fTDySrkHQ4PDkZyCeKmCx0GfpBfe98298zZadsQwTNxlktHy8fBtawdpK3P1sQnPs3OsQ/N7Tig
JXeGmJ8bUuqYrXHXzwml8k397GJuW4vs2etGejOx51kTKBGRke6mvJP0rnfbpvpFF+WgOgfevBKO
EJTKLTn7ZIv/ltrQIj/QbTSg6yNGs2I8ZLWlEmldh5Ep25Rtqa4D7xXMOmaYtXPsSgXEIGN/GOko
vatj9ykvphN/sxfn1TUE4r9yOnX1Cbi0zAMtF8jfqsIK5GmY9lvCy+0GpyTKuZ1/E6YyEwrMKuM8
Gs8t1yR/0D9dm1lckGkfyqW0GzKSbg1D+3BGJSCtmKD+/DQG/i+wahhGRsa9h60bVfRjFwPhBzW1
COBjbnOIoWUJg3doOeiM6DxWDM3Z1tJhBy1Zz9/G1vo+TdK4H2LKdSsTWxazVhe76Xka32qnjME9
NuhKAl/NApr2vKvZWsXRlhNvbxC+YzA42R0zF89LMJjnEMGsOzcHSJ0KEFSmhVegz72jBVYLIove
oTWje2DkVdPykQwdzm0mYJrjwFDtoiezxvvHLwHBMrpWVp2fHAdImYVNmQyt25C1cK/EMO+xDRfg
jhjBwiva8xKg/+Gqa5B5NzmS18bWhje/77AoxPqzdPCkJ+6DdKr8YJf+a0p6g02MfVswSVwhnSIE
E1RLky2wRnnTu4hGJIy9asIxZfkdLsLgNcNirQW80uFbH92nrjjHKIRrznQMS+KGduYpfqLQB1wL
keyZ3CwmifKuswyaFVK4X7bk6SN608YR7ZvHfzLBkUP8zqlitI7Eg3sYVptqTi6dk7EkbauY8QG0
GWkxgTSH+0n13XkTkKiGgcnoBD/bqOFESPMx/Gwv3VOare81fQSsIw9j6F6HpAw4irF0Z7kNjITW
9w4syh4LL6n/ICXt6OwJA4KGCb1pE0foerJcJdDCZT48lrnzU9OwC1ObiHLv7ywS3FFQvkRj8SOK
mRfM0u/XNbLvqueDYQIa/2CsoxPm6F8N3c5+GJ37PtQMvNku73yj/94EBnsoz2FogFVwihw65RGb
pyrH68lCO8jH/FTVLnumSW3XhjFJdjaXDbZYThWGzNF5wtfN8qSvL4vlT5Zqabk8+Ldv/y8fy0Vz
E2gVcXO4sharo2ihM6orrkEHNrtl9fVyI/66t3wplX/997dd1ow7M/BumrBoTph1mtNyr3P16hjp
EZkE90bL2TMsDy83uXrW11O/HlvuuW7L6u3/+e2vH0Pr75+/bHpMB96brx8E6io6TowXl4e+nvhP
f8HXzxlSyk9Xs60MHctLW75VsnLehxlIKHL0W3j1L4m6xgm1jO/xxm3SxsbPvuy2lweXm6/nfD1W
Tmp3//X1357jDXC6Cq17zVy4n19P+9vPS5cNw9/+LFWMSGp/va6iZ4y2/v3Mf/vK+gBnduoX458n
LX808/WONsUElHeDd6eU3p3hR3JHVydRYfzi/3TjqgXX8lg9wU+QIYwtsay1hkrJKF/f//31v/+e
/ddPWZ6fNnHOcJBiWLKPIWtyXp3LpGfQIeovW2EKw1J5Xe7ONiXh3Vhra3ISrA1Vkmy593UjlLL5
9aVeq8Ss1xy+HlruFRowVrcd5XpRQb++u/z5f/cYR4ygxOOvH//1HD0I7quqnHc6zROnOB+4aYpf
Gka5bV9p/v7/tPLoo8j9/4THza/sXb43v/5Zevz9Z/4oj57zD52uOHQ9ov8WzXVQAf4oj3yLdBhX
WHdpuzPBMnyxF3wLTgMbNdvxdEIFX+wF/x+2bRgs1l3H/C/uziNJclxrs1vpDfAZNci2th64FiEz
Uk9oKSqptebq+wCeVYwOyxq86T+hAaB0pwBw7yc8y9St/ybwaIu3nnY+uAsDUzsd3z1prPcm7pgm
Q5TQodanIS2B2RETX4xBKud5F6DIAYEap92HKNtuEJXz4+qiYe02xvAfjQEB5hz75k3YMhl1jDzc
JiD954TMS4n4wG5ORX0FMZBtkGWIun3VduF1KKK97iFYWKVkTcfS7K5tjpYqnl19yyBCC2F3kwHu
HKSuWtftr7GH8xneQ/rOqKNvuu96x1a40nU3P0s8ROyiQ5tC7omYtIOQkrbT5V9pmS9Hu5VGffxE
bF9xvivaz0DXHoCYx6gtMj7PvtoaiMnA7o8wCbrdPLve1o/Ex9nSw30aBQ8eM/c90aMUZBKy30jl
VMxZgH8WzpHJqPNSJtkVTyGA/L3ToQUaLVdSgsdisY+ViMlEG06wnz1/4+XT2YMcRKihqw92mz6Z
YfgVbVPjxYuBlqXeXZDkzYU4jrHV5/d9SShIE+DHuwgtM8tbsHJPhEB7XYomhPqXBa0gD31gBJad
F5Rzqv1kp+kLGOUvcYWgyz2UJ+K6Hc4pjW38BasNiX1RPRiZCV8G+0DSEO2O/BW9TRt/BX8WhzAT
khT1sDInszhD79qDVMz9rjrkOTlstzvwDP1Kx7KEhYoqTpN0L1VYWRvX4N4fdLP7mJswSpepRfN8
CRmXYdrqhT8dXNkYh6MQZkTmMxnzZydFMtf302g39hEMUOwAD49Raj40KahLPUx/zTbwF3GBCYoo
PfoB9z1pfXAw74MAzLdAuXHbNvMVIB3JtqT+aUh/b6eeBVQ6F75Zkj9FnMi1GALForsnHEq21zSf
+YASCBZ3wdDfo7wOoX4qXoa4i7dxoHtbdCO204iNYJYWcGrC9px64bPp5XflTMof7foqf6rq9DLR
p6JtFqT7JOGmINnw1XeD81y5D+RYlzI9ZxZwoDllDA9HU5SAndD4E16RfURNbSuTat20rayIMA9s
oF0utFOvQ3aJEQqugke6m8fJAqgqmHqAfnrPFcN4cXBObntEvGBZH/JBIqVrwjC9HmL3nJ2sUHKL
JUy9R8V96MKSmRi8rwqQfDmOYJBrceorVM58qZ6CR9IuzBEuNCarQLIawpQAo76pYN7HSfie7CDU
qo6ZW6TnvxLvnY8wQjuSHCbt+Bigv9eFUiG9Ee797L30TTs+EtC/y3UXCE714mpz904LsoNPvKzA
NP4j9Pv9NMa/gEwEeV6cs9EBiLHALHG6+rF1/VMyv4AZbffALjp0x7z3xG1Fhr4dHADEEJqY2BoZ
bN0HKUbS984NUiwvLIh6Sc40UtS1D/jDho7BpyZthvhcfW8yYHLOg5VF3QXQ4oPgo3MAJgCkPV5g
CDKpw/Hw0zzSoYc6NkrSNtIk9juIBOQ8vomb7tIW1tYQTbML3BIkLBHM/ejWz/WcTXfWgqWJ2QHK
q7s53EdW0eyLuLKJrqAla6A2vAzZO6/27VMO4URH4RZqBQqUuJUvBzvSH8nd+wdclscaUeUAF8Ey
qgkvRsULTrhoS3f5L6wdjCN57OIwR4jUxxctJ5w8wnpITsNMZEEiwzUI4caTqDH28OfxYZifTSu5
doVB9teK3G2VBzsv0H8k8RDjPuF8BBv2EofQhgbTFlsiDe7Vhf53TabBOBdQaQYvDw9MbnvAq2V/
rcwlP4xcALKKDekos7mCYkj3nbb8HMBXYssFB3/6mBjMMF2DKengeEeoYt0J6sEzhvTT0TfKATsn
j35DNO7VJNN/rgA8iRwwGR9+05j6K5LmRLwyGdcGr3takCCxY2Tt0iBBpK+r0zsnQ3MxnKNz5g3H
Mh2dY+8BvBkQZNxKjNwOyAs+ziCoN7nV/jJFiwlTsCBfPNfaNc6I04aD+aQVjnMthriCgwCLI8rq
/BplPeJhCafTXJGcMHx6QFO7OGmgzKxp1q+ekTs7/gqMLAHHR7Wf3onC+uTj73q0bOFfCRFXJ3SP
7ssEzmhSzMi+Nba7Ix+O7Jy8ikYuVKlefoFcExdVycn8nXjQbldZgFm9ApmPCXPxLlfmBaQeUja3
Yh27Z6/76PglUhCu9b4EGbXT+ug0I7yERKj5PAFcuaA4jI2ndXGxnrioUgGv72JrRM26hNx0uQy/
codEOBx8WKLJ5yGjFQ4TEr/9Ah4EIyt9tp/Cwka51F/us04K9yNtT9IED7heTMdRW+7rSbc2/6PH
jcK1cAf+d80uSaNsvv0sX48bb/v8HjeqtLRteT5qOa6BfjHD0H8y1v5/6GR1YYHEAnSkv3JDNv6j
G8h16balk56Wo8P/9TpjbZgYIgvHsYSBntf//T8/pv8d/lX+lq9q39Rfy1lxGW8S1p5Aw8T3fYFA
imPjWvD/J6z1PKr0QOPRzeQcSMW0RznjUoFtVbq1qclVoiZaoyr/ed0k52ONmpnJo6zHU5urRSln
daac3yEw89SlvQ3vcsyeo0F0BxW3TdWctm1bQFHwpLaqUQV41aJS09nbRg3zMpQP5ARUbaVivOum
rw63brOuVqWJ4ABjyPHL0CP2uq58c9bRTqSUt5rq/rN4s83tylpN6BsYNTET07+vqzDaT7qcx2tM
6MFbDcdWhisKGYjQ1cR/VEEA1aoWQkUh1noqgw2quhBWMGR8Qe2tmiAMYiP5XpXXDded1y1vm8vT
vjrBn1a/aQsLIigtoRTELEGHEltZj6RKFiEYIWMxkQzVTCpAo4pqkcjGtYoCNfEbJH5+N/Yy+rP4
rbjdyvUuvrmpqlqo+++FEAYQF0LR2K3ALDc2+AmyhPUlsSG2lpOI0QoLJbJCTvbLHNOnxqiAw8kN
VZsq3fZTjzRWPNYB8taDek4RKWZntZrh2bW2IrDQct8MMDoCyTAuXu2riuZoP7m9GPlW/30OdShV
vR1UXiBeAZOhwRgjZ2XHJtZoqqgWMdnEc599U3jTOWzIz+UyI5jKRSGTl6pqC48op1RhiqXwlyiz
qDmpYjcjEh+iMoD9NtY9hFqYkoB7Uou+peNHhqAB8tvHJ+HNe9WOZN3vLfQ0OILg1oF9g0MIJCIh
8ek6N2udRBzAW7f4AhganIVcMDv+XbJU2k8u1AqAJZ+WuYL+IbfwwmRb+YV9ggHMyxRoMi3jwVE5
+o0AqyYDkxI3gkQuQfdXRSt+nlDJREFzqncotbE2knn/XBXpvUG71BO6r/mTG/rOoXb0e/XDgBpw
ClX00E/HITLPxy3UcHzbTWHmjxpcS3wDUUOxZ1/fr5cvDISKzVonpCSf3Tc2LapNmcmoUoojNLgX
fM3l3LqDKgZybbFhQ+vy78lzuzssc/us/gVm0vVFldTZdJDVp4nRWiIBGIx0SMEuSMVExVwzuhbk
RW2Z9w3jmqLjdGQ5Ulym8boUF2aTQpoDo5ObtAhS367LWIgSRQlPaElkFDc3LsqQ94Rp8pbYoXlS
TeoOqXZVwuyxAl8Bq5zMJVKrH6u2CA+3aiaveU4wNmqCkuG4DucrDsJzKJ8+8DAffQm8G+3lnNTl
cFwkgkKtUyXbMPemnWUn7nhDrhbtL1Xyp2oANaFS5mS79obV//S6EZ5cB5vvYqGOx4Mni6oOF/TF
8NLq4EhQoDYwxdmoYpBE9Fiy0WtRcsPC+S6TMTJDQgnSLoTZTBYA7Rq5CMG/QxDhkUbX6TP8OOS4
5EKV1iq+j9UeovMv1dT34RdvgIAZlT2PhJDIGuhRwcEKl/se8W3ci2iKws4EfAseJvU+VXYmFRX/
/rFeYRNCWeuTHkPqRT4KaOrfv/D2M62o5aljWAsn0TDPen4XIlV1WX+lqqrfW9kVALIBT1qvQfgl
I/eto8KCbQ+/XP1coUAUjlqqhrKutq4YTXSq+Iv6SfA9Nxnyv3pe1dNRooGwg30PgFoB1G5vsHyN
fZx3UPUyIOjLl1oubDt/ABriHEyJkIDc/3oRYj+9FQ7wFXVXSokmq/XhCVuF8oKWMrZMMl2rqgma
WeTNZR3ZUuxVlyHZ+zdImYp8y4Xu5Yjv1EgnZjF6WO5g+bvK7KqdkM+8OwXjJRep5B4N47aRMC7V
FhSzzFyiZdI7yVUtXBhDyDvosNQj1EWtxSGpKlEOkxTvUyXhhTykRdpM50a8GCOcC1F4KGzUC1KF
eQ4Uhn6vvQD7b8mrTPDk9Snfh7pEhKUSIaYe8Fsdnk+AYFrE6w2wwq0aXjV1+xt5I9VimT0a63lE
sK3GqSBchAF5SuJclflUh88M9lLkdLoypsfj71MPtyqt1a5xQTLoY7/3MIMTM5NLtQhD45MDKI2w
Bi+7Lj+daiEkemptU9VSgUpUUW2jVq9V1WYlYYSGlssMj0PZ9NApyBcOfSuq1lfHuRU9UENux3cP
BL92aNr6zpTeUdPMy2K2k3PW2+cSxfsdcxHUCI0UoQO0n1BbRelgLFBFw5yuvmRyKNnJgVRrFHw1
bNl4K6r1daQ9BjmQNBApZI9l1zLKTgbuKVepiqpRLSqFWJQLTfcQ9+Ljw6Dyn31UdXi2etBy656q
VVWhNnBMiBWERFsXWJiqqxzKeqQoAEJhxg4GQQxQwluy5VV6RqVT1ryLqr7Ku/z76ly+MLct1Uav
ki+qvqZoXq1+c7hkTSU5flKiYlhd1k1eXeVtw9spiDDBqUKAf9ukdDC4TtPptSOdnqoHpj3swqBr
b21qRS/XqpJaLB69k9pYldZ9VRUjmeiSoSsvt7JDqPy3IvFw+ABqY82W3a0q3lrX46ynokfUgeJk
0VatVedbT69K68avjrge680lvtll3Q5qIRHi+KRwbAqUrhZvgOpr1Zpz5Eqm0ZHEWoZNshtb8Z+q
ZDs5SDdnxjGLQZnex3Tvb8Cib6pqw39tK9HWBTNLlE1tB5+BA6riut/tLH9c3w9OgKlkTYBKXbHs
a9ZrV6VWfaRUcd1G/bQbrP/N5qrqGKEjUcp+NVonchNb9Q+ucMBRk/J/whjzg5a6LwokOeCPTrxD
DvKwUb2PoKYe8N8hLScHbUIN+VR9XdwaG6w6MVqsTTomOS5c11tyz9sh1UFUXa2+Nao6FtLT3sBX
bPSEBkAT06Zq1DUmso1/6aQQMBlg6VkHlNtrknBvo8S17OuKwL9taQ6DW9ntTfYyvkguhJjr9jTY
erLrjQYxFzVYk8O2Xo0lFWLYjCJ+v9cgZDUbegn0ER1hf9Htm6JwhLX1rWTHWE0w1T9Fsvdp5ejC
V6OqpCCc7lsm7OAsJHKpXQ2p65qrEd8UM02KlHC3QjiGshNXja7WajiqE4YthfEOQ5LmkOkwlZBI
wckRGtlxkIrLSna5t8vqHKMpoDCWiZy1qFI+tOckYczQ6H+LSSvUZ9sAuAM19x2YfH8Z5JRoXag2
lxHCDoXZmf+6JcYLfWqPXqJGR7EgtagheWnUyeel8Tzkq2R3jKwsozO5aBeAwCXOU3yCucfyn3Dk
uEr9MaqkFmpFVoUDGDhEIuIcV8nbwswiTAy8Q6C+jQo9myisvALQ34qqVS/iB/Ic/kHliBFI95lr
xPzesJlPbzdWQHu1m1qjSqAH0QpChoSsxasF5mevq2qtaotrXOk0f3J2RVEPN5loN7EL7m80blXb
ukKVJvlXoQKGUJoczav7q0rrQjEM1D1XbaoKZEzOB+QuKwFhWPrnaJl7qNxqtiDXqk3Uzmq7OBQP
HYwLeLp0uQpzzNiwuKxVTXWRkZrstbKjrQ3Z8a6bRjFBcMxb/O2rjTILqBJ+kBGwCXzxIPaeFA/H
E+BifRNhU9KWoLdAE7U7JhgRXrSi3A24x9+pRV+PeNH0Hhk8ZMRQcWPQoRZ9ThwKiL+3GySGX315
6kH6Pa3fsNzQp301EGGHbjhfMkT5RjSDb9BcBdJdq/0ikYtrXZVWIK+qoiOSnf5Hx1hNQ3jweP49
yHpfFt23AqH+1Rfh9z7/BFnt/0gCjyD9bZiWbpMd/zvIarjQggyD7LuNc4IMl/6dnbcJv+qEV3W0
1BzHdj1Cn7+DrLb9H4tssy9IzDuOy0P63wRZTct4k55n2IFfkwwA4+yNNIYnaUOvPAMqUohmEMzR
o0sQIDAa0jtpWZwKJDA3uaafl6IUhySzrnnvJftsiL96rQeQd3KNDdpzW6eOrr1eDIDmSG5hOOLJ
rGaF1pvpde/sqkExcrDhtQ8OzFUNalwHP6+vxcfWwZp2dB79CDN4plue/j6du+8Loo2lSLBCjaOZ
xJr1hczEj8IsjuAlu8csnfXnCApowUcf7VRvg8mnt2HMBYfInuDsY5Q54u5gpU/1snzUnPwTkNH4
WP4C6bYfZ0QEPTyX0MQoDrhYLUfUzPttGGTHkN3IHbtkUeLwc5aBEozF/HOypdMW8lZeYyMrDgFW
RysAxvN8CYdv06Jj7gRvvWduj1xok9wJU1xRmbFP/YKvSdbP4W4ZbfBLfvyz7j1SQFmJhj1698MO
q0X9CFrhWPL128ZI0eck7rdsMR3NCllLBDsvekRaJkJZdWMbgOI8frk99f0dajpV6LgHV8ti9A7w
iu1HZsuAOXeJOT9FYClRtnqsC9SRqtTZdXifoy3gv6DtUWyWRn/qhhKnFw252iWNiD1ULy3PwF4z
HCTF7eyz0aADXZsS5I/8nhVH2CH6aNBHMq4ZeAAEkxYmOyJW7gLgu+j1i+kjblrB0AATskeekmwS
RqaH2G36Y8g/gAQfesmT+Gpkwzt3se2DSUJ1W9jhjM0gCmX4DyBD6M2P9RiR+POyX0mK4e2Ue8y3
cB7rSG7OA8dY0uajqApyVCL3d1GGgmbpTCfLGfYTnuVnkq8oR2QlJFGnljd2etAs9EWTZdxNMbgz
OLXOoZg84xiL/MCbck8S+7sRJv0RwcSvxdIhix+FDIlmqWTwENVECUer+pZ34Aa0riCG0iYPtdGk
TJjxJZ+sOwtDaFwokedpEmjdWY0govnL16PqHOX9Zz3Olj3S4lLVztpPeJvvrMbsiBSH1849teUP
nENyGKvYDrlRWRxty5nvSNVEDGnMZx8XiV3UDMW7CPGkyEdNrm7Bx8fOyPVgJ53kBr2UgfD0tEmm
+B2KErobJfva/uHUxyLq+p3ePArE9Q+hgQwLKmBRzvstjB1SNQAMjGFL+jA9z175CWY2Xb+T7vKY
YXXjo4qCFMy3vAl+dnzAtvqC/Azy6ocYLD8BUDhYs/OXKKZ7S8evvUtGxr41KIIJ2b2dMaQFIjEG
sAMUCw4G8YzBr6qTVgPkIZ4dkoFtyBaiJPm5drzpLCpreWrGCteMotvB+mGsivp/E/vA1vGI2i9F
3u/67MRdI+HKrPWo1w2IFU//Sje8KxUrz0L2DeVA4fzkH8cxojONazo+dV2JHK3Hve2QSdBCpGsK
+zzxzDbhyQpcc4O0vHlN4/EbzpiHsu2nkyPRIYvb5luUR8tNH+fpNkPF75yY0efKjx70EuW1yBMD
2n48cnGKKy9aUNbOK2SS2GZQCN987trwoNvFdKz8fKv1wXjwNVwryuxziNMzNmCTBWMheKx1kPbJ
HrjDfJ4MZDZsXK/1oTuYtvYNK5d3aRZ9c4r4scgth3gxqJoxYEhah/Nz0s/3Eb5QewSpYV0nEnCi
oz4RoriBqT0gm9gDqG9sEO4PTo09b0mekdI9907WPEaJmV46yRYBGU1ssEB1hFGjTM7EMtuT+YQl
RwdFAT/Ur2uT2qJlYMQA/bbPbZ3c8VWd+QJiJQtDocTDnjJdGKaoEhyFp0Vzf1oMoID3G8eVq+PI
YJ6qqkXauDlGEPavblhG2GeCdP/c+o+GTRC0S3GvJ1jDu+CN4WOL9DjW1wMUEYTua0icCx9qqHcC
+pYptIcIwoIOBRxQDGgPRUvyOpOgiSqqRVtBrFj4G7ZqlKgWitCmhodrm9FNBkCxUcrnLuLZoBtF
U6XdRfJLmCzNOwvRNsARw4Es0fvSAy6BcOfD4iynqI2z02z3jwooqRaVdFm3w+jctzns3MZIL7Vz
5blCvt5xySiEn7oAc4oJJaPQmICYhPcejLizJXQGjE0V5qcm/U2Pih0DO88ufMF8uNC3ijLVSto4
pKgRFNeHPJtCGOE7L21npJTik2sSZke/5lvHLLxLrPoKjuYX8RZnr3nQphLRPq4oUwX51MUDk25s
9yytKG8DVSSD/MENTmIG9eKGC+SgCBvsfwa3yovoNsJVRQPhLclXYpJqYWyjNdkeV0ow5hPSu2Oa
i01lQ7hyVahMDcnVNMVK0/RiPwtnerHx2yQDc4lcAdnRxV4kMHRC1e5w5uX8qjNHPSCceI7HOj/o
mZRih3OQjy32bjZT7iFIIc6oJ0B5sXUqcC0DWepM62KdLqk2M+wR9UdtDipTl+ug3Yhj520ybZcK
wVcFo23iCuhUXP+1xhDWQMKbNnrG5gDn/N068Vy6ud3NcYNHNqKe89bGYgd+AAoe9uhO1THH0lLN
4GMZwlYLK0CyBAXNz0U6ZepxUIoBIbLY+1o3f5mzOWznsA/0IjgiyB9H36Ms+oGQkTdvazn7meQ8
yZNh2LWapwO8GrVmwriJCILcMldw/GVomC0J7Jh+b6HWoZN0sIcWrGQ726f1SEMx5DvXtCYoDpwH
kZnfZ7wd5nYKuUaVXp1G1fu8/+CNpHjebKcOc7uc9VTrNqqtDJy9jWRZeMwT8fXNyn+tqhVvjnm7
1Nvp1Ppbg/rPXv2MV0W1VeD1CyOQKZ3uMNQlOSN/5nroV5v/8Zf8ef0fN31zZFUVuQ0xxutRl2Bg
XiMyBxsyia5I404heRDjiJFYc1Irgtmo8JeV2+RhjIIrYj8RqWcWTv5B7yde+ch5EWSRDyG0cXJQ
HhniPxexYI+QfEmQGjNwUyMiMaKZDI8OACNhGQ3pIma/8iiqrhZGVAynJsBdwRiM5lRlXrfDpaTf
2Pjnwko52DYAxao1dZCdWPySegKQmOH6ozKPc4Fl/IagVrODp/EockItMk+rmCMqTauqU6zz5K51
1ajJJ1+V3uxSSub7QNpTk2kFtWhkiE+VzDSZdnbCOECRUNRB0Hvy560qAuQN5q06Pd4utKriq9bR
sz4XDgMSlW+bfd9C47X+4t5SqKC0+kTLzt0geQ2J52v7KTU/xEP0LTTxblIparXo5HuZMBjeOIGf
7M05+14AqvITOHD6AujLhg7W+v0pkl8MYzIvHSrVlVfhXVBiOyJfR6v7mY9aflYHXLPhSFkhgyzO
bjz+XIDM1HngbdTvCAiDBvWYHt7yc/j2ijP7rddnyh5zmJH7W/9FNL4Zn6vkeO4BgAscJDBVnp+R
0ufBwBC1WvPnKtvdWNlnjDqdvY4x04KOGlFMXZvq4+yJM7qm76YmOTIkQBQcEfo8gdQ8SRCM2deo
xsYGENZMIMBzoxalnXSYtQ7qEtR14UMwnTusO6wCiLJtPd82lOQkdT9Vtej7H4kF3nMqS/hMpYQA
qbP0Mr40yPNpa8YwvWlb5KcKgnIGNW2Egp+7xXZ2ugJimi7sk0pvq0TmKKOgPAu/qiiHvS3vqroT
rTr0P1W1AtTEX9kACY201c6JIEFCukYcQKUwPbQxENVEK4u/TN0t9VgDSLUwMANYSRpd/Rq1Ti0U
q2qtqrW3B/of4tWbqtp4/WPWfd8cCibjxNjjXr1y6llTF6OqNwzFWlelW+MSQ+nWSbrc7leo9e5J
X5wb9kKdlrkmb7IqTupVuxXV+62uhpHf3y/gDbexXnJYFd52Ypyo+f37NQMcaeDR9uo1IWyCg0mI
MTletdXRJ+R3Ktso0nFmYJhwKwbyax5vAxXG7+SHQT2pqrQu1rYZCcbDDCKhMtAolO+d+sXrAjlA
unxV99XoRBVvV1+hGeLAsyy7DHem6bGFWXlwJ5S5UFeDde3a3z11IagimQD7zurP9uWHS5XW/35t
E0AKtkWICMO6sTrlWl33VaX1Nq4r1uO92TcuPuA73vIN469RH85eQA1Cbpa6evP4x9Puquq3i18q
YsuxNiK9Lr/e6p6uzxaC0aGmFWf1jMXQKWZeJe5B1PcMZdRT++eiOsTtUzWVc3siz71TiACFRFDf
ElVVJdW2VtfE9n+1ndp4DH6MRlNgVPg3f3FQD+j6+gWefIxvD7Nq9TFGl0y0v3dQpdtWqvi2rna6
HfXVVm9P8HYvtB0waXDfG4uebNVnRnUjqqT2/VPbuolaa6pRoCquC3U/1qoqqf3+9aiVCr2vu6gN
35zqT21vjvrmTKH84ONT2uBZwRxdDu2JJFhDvRxvaA/ZGarS4lmYmSkwyJs1a9uS50wbVB3lA4pv
ESPrpq/WqCLyBMMGfC6fZPlEI+6OWsb6oryq34rqvXrVqupqe/We/d4TbNUUZ9s+XQxCegyO6x/Y
0rmmbj9lC1QmN8RWqaj8Y1cTfPPHD3iwWVu97fUPfE4QeZgq8UxcuMRFCy8GXEfOdm3p6KW785fC
LlBltbQPJtSWJ8gh9c4Mhpc0QbusbCZ/rydpdI4xutFd510xJSY/MCCo12bVHSoBmHuHXXLO7fxu
ETHhRuIk22iGfe8NeX0cBdE6EE1IJsk5+NsffPucYDuNDDuTqiWfdp4igKruVXW06+ItPufW5a69
8brln9pU160OezvDn7a5nWFMffRojroeMfXj1VQLT727ax0DYCYxSh5KNaq6gmjcGv+4/s3uMHPm
nZDgUo1EEVEb+X3LPVEkj2rLIa1bhAjr5xv0Q72Cfy4iFBRuHQx1jLhxEXYH89XOSOaMXU+3acOZ
GKMforjrtYobjex3YotTXHxO88w+xG1zImAnLqNuZVvmUZfB6+yPbRU/GY17503+g1UM32Ivqb56
qKGabY5HUe+8QyfhR2UGaDpItlvM0P+EDhAUm0VgmRcDP1kKLL16LB53Wqi1u7qFxAUTAap/0hHX
JM547LT+2nxFBBdUV8jIsNa8jlM8hSR/T8HYoeQ9lw2eDCg8jBHUUzgYJ4RX9a3hpFeDfvZEF/85
dQHqoo7q7DQt+Oj2/ZcwmjSwGLm5cyA4TMTZiPINRMEIhG9qT0bgA9RcfeHyYkyTRaRgfhiikCiF
i55noeNsHOAGg5Jitp8rSg5SHHY4LuhztijGtkG2L+zyp2b4j7YGQ2NBAtettF+5Ns14TyHgivbG
Js6cj5mLvqggMFdXpXiCYvgtmhEdEfigECbYt2XwCemCZy9Pdl4CJiFz+VcH8GzmdzRRu4d+BnXp
1/rBSZyDaAIsGvLiJxCuM5C7alNG03RgkowBYVo81aXuPzLv+yH8SLvopSAHCQNvMYlfG2Nmn9FZ
hrQl0Sw4wdfQu9vFldZbaGqGXoaHk5btmbYROW+jTY18A7YY9kVDZPCQT/hljWXK8JMkgg84ETOK
qMJzEXcdRNHSkLCFYTc7qyPiqRXWy1jW3tWZaxv3rGLX1O0HfwmsnRChv7c9/yWRArGp3sbPidN/
jqLkmOaT9r4ENQEGx3iPfI2/FaYPDIQpz7U3gvtiaYpDH7oyl431ahTr16JxUKoeDHyLRhvlsPrb
nCNKWS0pmsuT7aFemrd3AqXQo6sVX3rvoUBjBV1dMEOkJAiUG+JDPhvfmH0yq7Qz41C0qJkFTcDP
nQg6F4SZeg0LAGP47o4ZzE+7vOB+6t7V1oggepVu5dc/QgGVwEvHE1cgAYPPES6sd00fHiPb6M8d
DqAb60x2UdujSfDFnkK8kQmw1n1zyh/tDvuQzCVX4RvNl8Vqf+Y+lNrMcN/buPwtyHOKyoi+wzj9
nlTQEJshTS6FUyJeXKIcasbGQzcTKyffsrWb8erjpvgyZsadGJmEodx3KMfwbkJH+jTidjuhPAYu
swyPc/9XKOLiKR3Tn+DmkI71qn3SlCTnOowCG1wE3PHF7PXvi4trIV+KlAgC4hR0Q19SUuMbE4GY
fVPXn9Egt/cxWOuthjfI0KKOI7PbaR99W0DRb3ypsVOiRtEE9ufyYJZoqKRu+xW0bH9I5s/hKBBN
6cw7dzS/al7vo2EUE78d9jqaz9WPonai50TPmw3gnAlb2oZgE2aEg9U0d8Jruq3hjl9M4fKQECOe
Y2StfU38MAKMBgctTx+R+CKUaOGeTQ4ftXnxfg7tfGegFbyHSJttNUTo/ZYvhqnzzCao5Q4yl5hV
yNtWlf8zJ9SWTxguBPNyB+HuWdSoGAIB3gtxTpE7SY3skx/TG+KljWkNttON9uJhbUKkFD0Q4p4Q
yI4Il0AUzYD4xw90f+hAY4xci3PIfdzP9UuJpcUPyIBown8aC0TI4RzgLZwF2HfzR2oGAlLJgJgo
p9uF80fTGT75Y64dshk7K5OPPwPMp9zJr+PEh9TSlhL0IhYeng2C1UAhfNPblsVFOx8Hp9QvdfAJ
ubkdEiZ7K28/2gym0MURI0I25tVrtJQgSPBsBkjUNAFk6b5rd+NSXbFWIEgOzh7nbePeA/RvN9X0
YE9asIvhVUO4oF/KQ+gYiBHOd4xnNvXQ/LJL20WPTLKWY5jSlXccrDRnBm9vO3spzp2EIeVjX5xr
mxmha9o9CU3e8rA0/E1mziPG1ej01ON4H1RwTj2SzIeKpE3sV1AVenh2WC8QX0Hj6Rj1I/lsAruI
7oKQXIRNUnayu53nf6k6cqZmQyoINY9fWtj9CHH8RDDkeRgthHDKIeeFMg+SNL2NMAkq8N66txbz
A34ZEFXnNL32mnWx5m91W2kPmbnwuETZ/ahpKNTkCbQBQUDFGbDpSWw4cnws+TRsRA61dxhwvOia
9uqFAhVz4v2f+D5eXR+afKjzoBaYHfQWHyvTgK2LuvY7IvO7Li/jo84/tkstHw5hGn1NjPIh8UoM
hdpRuumUC+7o5r2pDU9Ll1wxYG528DW/M2NG0JhgrR/fkxQ34T8jVURaj0RoEN6brllt+9p7QNMq
RhQNK65+MMhWudOzEzvRscrQDrbL5QRa2L9ejIpc8MTreNW1D5nBvxsSpt/4gWtvrfiTDgF4n30L
ArL6OJZkhylhYA2F9BTPHwcdvNigPddZGl9w9n2eZutIYi7FE/NA8MjCAXC+81Hx3Naev29nmb2Z
+q9kt3lBcSTelHauneDGb53c+JDOUfccIn+8MfHC8KIRogv/EFalh8afkquhIxumBfumuhun1kd9
GXsJ9L7RY1v2plsAY56QIctLNI2ldq+OPB0Z5awwN0noPM2oqPMZt9IdPdTFhO2+HTPG44OT7gsT
T4eqy6d9gNHbbljilx4j7M2cu4yma0zuZ+zJoFW14d7UXAZpdY1p15NYsocUo46t+GrhzLSdrYHQ
llnvrWiZ9ro7ycAPbnsFriOIcmLgU0+ILvZxf3UGU99W6dXWPs9jKo6hNfLWZzAwhrj9soyAL4EE
vp9m7SlusbPD4G7EPaw0pXM3BjtS8MtzvqDchKFbdR21zIBGDTvfmvLsFA/jRxgnJ0MU9blLmglM
P1D2yDoHAmmS0ov6s+/OOzgODJjjSGwm7Snq8bRi3FRhdW8Z1fIusQ5EhrMIbwWUCB6EFkwPwVgf
/JTkExY/iJ/N34i04UvkRD+rYrmbLBHsydfyT8TGITqXIly4QcPjkuu7yoIkzoepjXGymTo6VKje
mzBtGGBWy4VeiUww3ugovs6bIG8/D6AvdqFTffHA6fm9QBoKvQHfj37lc/oFpAlQSOISeBZ178zZ
8g+RMzinKfS+48H53sHRdQ8gBvMz6FCHNpsYJhnOSyQ+5cx/SEejeNZklbvHlusud+6F9lWEUX3E
YeSSz9pVG5fxbpS5qhm/shbrZlT4GYrxNS2LNHoXD+1VlIs4CykUlqJ9Ec98lGuzznazIcj6jsPW
6CVZ5sm0rOQ8jv1Hb/Z+NWh5Qs5GfP//cXcezY0jaRr+L3vHBICEPeyFBJ1IUZStEi+IkqoE700C
+PX7JKtnuqd3YyP2uodSyZCES/OZ1yiu/BjP9yMwgKxFAdXxwEviNyljLDP9bAAtqV18Ew2E2WEv
9sz2YLoDLofpAPt7Qg+z8+0TyQU5QzFSXb6beFT73Kusrfa9lCaBeuVXRzOhmV54B3ZD6zlhdXC9
Ayv6a4G/gEOZ6qi3l2zS/W1eyM9lsL7CMkStAQhQkgIfKiyMnhHCggK0T5Fy3TZpFThK+Q7M/XyQ
YXjWu9FcRc3BVb3ChH7ngif3DknaNtBjTak36QnKcWoFYvETnbwM03TnEwcRVeW7pZvxaQ0jxr2P
FoWWIao1DSMmP/p+SgvrsVgCQC80QuO9r8Xv5dyeOztqz/hyASWJW+0hj4wtdI6tg3DjGVHOleHp
5TlLpq2FwoXZyWadzt61KEwahAJB4trxGka/9xojPzYTAUxh/ZQifVgZ1s4a+zwYxFRTjO1QqHDk
KS+XTURbMkgd821ujJ+4W+dBjdYkwhMoH9S2KNZ5ke5IG743FXJkA5iDXHc6VMCUkLpk+zQWMMxl
u8Ns20LmbTNx/nfmMrxKQAt3ZXoZdKEidHw5MRX5URbuyU0oAGEog9TlDMpiMOzxCNTbWY3RAYRz
d5Rmv5wxxn4GZPtpe7b8Xnn+twan01Un8p9JqjnoruKzSri7nwTjC+eoNrPNt7x1v3Uge2iQGps+
cjC6KdH4L0W51vpObvUJXBKmUXujxHyytwokCqQdFDmS9AtgpzTRXkuIvygUIyCPcAayL1TRS2P5
hqZ7s9GnfBt7PEvHThk5FUbR7YwB2zTEW4d4oJ3RV/AApq2r6m42Yogc4iwFbmaNyBFBm0ecfycU
OxHzl2YOYBajob0DaWPIp3LVOtg9JRaBjjkhlIT8pRe4baptxujRZL/Zaq6kD5Oz5WZgvgycqClv
AlYxcE41ocDb4cB2BiB5ajoPjRvMjobYzTaS6mfO7n/X4lAlsxr9m74GWY3ywSb3TpmOjVAy9Pa3
gnQpjWjlQ0Xy1nbb5usQCNsyoqvn6X2xF4mN8gptsanF3xnjlDFA+dlaEQc/9GngTDnJBytZnnV3
tjvb2FHmIWniHAbtIuEzxAukJYssefS6XYGxHSTFeT936WPh4FgZ+9OBSV1t0jDhVHr3Af2VcOtN
Qls7jr5263Z8TCEx2yHgrdiFa6i3oNN0304DsnMmHCNwaySs/lFpIwwFRHgbzvmbngqWeTYtGTva
DlN3uiOIIuNz8jTJ7s1LnmKrf0v7CnehCD5V5m3HMnUOPI026hBRTNeaH/HwLG8JMmxJemdA4qbH
fURUeo4Vm/8W1+jW0Pd+NMzIASguy51rNegMpVmAwDcYwcUwHsChA6cLCWaM1kRPCDMZN0YjoxvX
jTb7+Kdlv3AK/4A2sVOneEid4WpT5UJaM39tJ0k1bO73dh/t/AKVDw9SEHo03/Gp3Y6uf0r8bWSL
Icia3j5+NY2W3YVhxBW43pNJCrISEaKJVoThWRgJBD54pLUNv4xdOIq6+DxULqrbE5ZdFIbB4LUD
28DwupjD98KIzHPF3XtAYfusT6jYOFPlUgUpuw2g6HLrt+I59VQP1nGjwOhVDWJ+GJqq3XYGeqFJ
M9WrUhjRBnNmDJKM/v+37AKZqQeE9n+BBP9oZzjQP/8NE/z7TX8V7HJd9LV0S78pdv0LE+z6/7DQ
yxK+bbMJYob8L0iw8P/hgt4FkIwml5LzQq3hn7oL7j8QSgDZ69iu5eru/02w6++AYI6vO56ue+CP
fTZ362+A4FIfEA6NM0zFlkEGA+gq8j2IqHTks1krkMYxsyDLqTWhgEPBaZLhXZ6RpngNetKz89OP
i5NV9kw03HL+civ/EIn4qyiEwVXWVT5HVXn4+Z//gQqEEqXAgcQ2uUwPZPS/o5V7cGesgs68x5Lt
znSxGBcjgEK7RwGvB26AX/bbbOErX4w7o6CiWDui+z1i/02p4q8noZ7C308CqwdTYOUA/to0/6Zo
1tudPlJOmPZzj7SmPqJu1dSslnPNTXHDl5pKQRGJc9g6vz7Sqqw39oitpgbXg1PMQ9wyfeO5cknM
0h6bXS8p1rWeX/P+aml1SBGBc9aQhP/tyfG/nLj930/dcPDs84TlmdxMH9m3v6K9hwGp9nF2WY6E
S6YyfBtdFHwJEPd5GBXrdIKH4RVYXMapHkR6awfIMuMT8p4gJ4xYe36RE4Hl7V4v2UgMTPxhOtjl
cLx9ZldeIGTxSoP+ZTJjwII+OOExfOcmiX1a9Ee35DAk7o+9P8p9PdpkgE22i3RW54K8Z20q26wE
0bEVgG6XFKuYBiyaRDqrdrpA7Thbtl79ZFrCXIfwL7dgiAPEqCXrMvrdPlGR0FEyW3BfLLN7OG+b
UC/wIQzBuBjjvO08M2XvD2H/2cjbDvVzFGkX5NZrLFV4TV44PBkWyDwD9O0m5j5rufgcuPMKF9Or
W1crXLOawB2LHdBlkHELGFnbl3eIzDcB4tPcSfVqIIpsuhdQni6vGZJdSo0A13Ll6U4deW1k0bF2
xcaAeh3EneNB8v+OrWWyj+OGSmBotaglRV9+VBHAFyPhl0cabYYYLkrKYB5mP40a4CEFITg9WARp
vhjXPkV3mdDFL7Kj69SfuW7hrJ16GY4AEQLg9gNvn1d4nLOHmXg0ugV2xAt5iUOra5ukb+hf4MuM
VFjoz8yqSpxcEKHUfOtL48Skwh2qcV4KJNEH+osyN5iuq9EFIvYeLEpgKPvOu17WZPOSyKTGMhqy
O37utfnLcTWwwah1rbBLWc8h6eZtlmpIImvIOFFEvCBucI08+6WxSFk9V37rnPRql/GZxnyg+dkV
O8a1aISLXrv/gtA+1fnYXteuBYYYqP1MHjIrhYS5jXC2c+hXpMDLRPptsrPr7S/sjZiUSHygyUrm
hmfuD8V6WNAm67LFRH1iID0aSRIdDVcf2b1aVCQCxAffEMfcNOjqEXKM+8wqKxCTCHeTSG7dmmnd
wM13a0qmaf5qUkd2NDtexwMYZ8fzSVvaBFwJwqmm2a1cKA1SmxEzZvFoEy0mmWvOoWJKgGrCI4H0
ANw+OsOljm0LmhmSou1A0hbcriBKwJVW5fxsyQlDVZ+RmraECBjVXjL13JfR+pKI7VPZPYlUvsil
oFZpIFAK+R0Kh7OmQrwzapalVuuyJzKVOJyUs5B7KMkaUWdqt6UYdPy76gv+CialPzJhO7zHQoU7
7FllYGXNZqjUwBjdaIMp8oS2STGus7bKSZ2W93SktWTqZgmsgow88UnFJ14fbYZ5aXama9fbsPGm
wCf8GJf8LbUN+86U4sM0THyf5znbRkX12lISZOX4BdCy3mAFIA6plG/lbCPKr9mA2an4Cb2iDB26
XJ1g9CY+7oRlUrz2hcyREueNiHnvW40cq+l8HqkHA++2jFe6DR24MDMAPmG+7mV1QgwS2+WRocRj
duMITzO10TQ+SGAtNDEXebN073OwLWag5Z1aCAZxa0BzyZHcGN4Gg5XNS4G23Z5NPTA+Kj+/zose
BoifViLdNZ0Jcm1gksgELz2gBWhkYGm3MmrjHjeGj7Zgi8jy2dx4zJ1hrluWaqZz+jC6sl8TeOP/
kjG1b09k6FmY0R7fLJP2y57ip3ZijZhLlnaLs57ylGrp3jPqAdUDrq4McWswx57VjU+PZbYrEG+L
S54RAs1fVX0bpg7juOem1FVhYZAQTNXrIuOfFioMi8yuhmhqiA0ciCiFGY10/yDMDYFkssv15K3z
mgeRsr3chgl7g7mJZPS0mKgklAtTY+ygGfs/aDreVU30/TZEFslqRk/vq6uw0c1jRBaXCFVppXRI
BiA5QwggVz8n25JG9mUCwAcUyOYxpBM5uEldGLv6B9suK2pb9qaLMmM1qQeInSfni2KL/xBm47i2
SGoRgAt8tVdoxRz0BmV0odPyTpCfUmNfhLQPSiuvuAau09PJnJaedoa0vnX45LErhIfbwAwxA1on
6EtqoWpjxuUGUyD8EZfuo0d9H/cDZQoyPN9GkfBZVqxo+YGMz0PbehsqEcDRTR4npnji0GU2bnRL
cZpNyBlDE8MMqeDKDIvOUsLYhsQLjcCprmbuo7weZdt2xP+OR+erRmuhluiqxcO4gLOlz0gHQK/g
HPhbXaBCEjWfZewCjE/zdIXhQHiHnS1tRR4s3UTd555q6PqvC5TmYALQKOXI5M7wIbOHQpTXmm1V
dUJx9gxfRp2nYhcaHcZajOwNLMm6zW5Yq42DotO2z5eF1IV9J23SwNAWQPtlvU7S9KcFpwXf++a1
496GnsDCFj/2TWPzY29Gp4qtjxJLAEMFtILiSCa+G9x2bJy3SNv8+Fcad9sOD5mAWg+lC3yArNB+
Hbl6stjieosDtIlxP+lskzyT1VKYrPflmTh0oDQnCWKmbz0WgbT50E6cu+wrq4f32nLpi2g4U/an
uYJHZLC6LGn2VU4v2GU36KaGV21icM14N7BGn8ZqArFusSb7zq6I8HgdahYy5PwOpQ6Qi6glUPdM
6NGPMVG+9GxD1OozMkv4w+xCi04g3bTeJ1rysMNgIHB3YZOxJpnmzmW1AfLKzf0dghi0vEZVsKUB
yO8ZFj2ElLl2/I2bPtQi3AGz3sYx0zySzfPYL2++czcxobPIOous3CQ1jUBLdwlkgQivgdDuLScO
uq73ghYfj9UQolabt4DasvtWnBE4/ElSMjI7mSpD2Gc7cL/H2sKiaLCmb1GO+m2tllX4Vx2xD3en
reqrH7HaNYI3mmdqgFSH4oX1jHsBBAUZoRuQ1FBZPBl9VBBfCZtTSKe7GPOL9W3KmnhkR+Br133G
XIbCwyyGrxd5+kDRgoW0JxVRLDV73dvaLx9vEhqK0z5bGni0oQp11zpVNPojUOYjS3sDz/vlemyt
ts/4qRKtINj4It/Y2tB7gpYteC7N730Ll2EpVrobPXYxdD0i5XmHzgKFKauDWZC/1Fq+IE/JRZZV
tI+H+dCZrMqa7TpBBvugBwEPNI+wKGYBHWfajWkWPVSOXq5uerllV3wiwPqEbyxBGriIQLjc19T+
phFujGI5m8N7p9bbNDVgyZHVW9Mw7wb5lg3CWTXjV5gzdRYIAtTlKfp7rEmx2VMKgPwX5vGXp45f
jIBDM3fl6FIinVVgXplf07S81NpHPimpgxBgQHrbR7E3iGIdbS6GiJNdgaZiEFuxD2kt4l8pvZa0
0s1NMVjHOXGR+5l0WGaM1U6g7NtVhIiY/dyGnz9aON9qQVGNG2dpfuDRuWFSotPGTL/Fc9VUXG5h
UGK+59LArUYtxqnhvdxikNsinnZsrkaqP4aUalmN6B7pWXs1oxCAXP41DAAH2oIdzmCKiNJ7qYvk
MpXdNcXXwTF3ozudp/hVQBfFkjPB2obdGXVXajdd9nmLfV2nNzehxh4utCNCDhDNrKbasx7U6IPl
X3rNWamAO++yd5/0BugSIaSjo2w9JF+JkV3jEN0EsASPTWitJRaXlXVnzO0FzSNMfGb2P49MG89N
6nRZb9GYzq4UCP3VkmX7qAEPzH5EtOHRs3aN93BkCWjbEb4QrugFG6k1O8+5nz2WKfd6TPIrZslY
0LZrQaPegh+oS+RtE/8FjBdrZO8c+9m+3nbHRSNxNZ3hXMjkriEEJ6GAOpfaF/q416QjqqG89JMA
BX8MRjPCUi9mxCWra59kfPKj8UJXiP2ksIg/adt6VfpFlEgawr5nW+DOZy4IlVZeg0c6lQ+CgObU
ds4GOSSd4rz9wyx/DQmLxFI5xzI3L1j8admv29h3HQmrPkx8Wle8Ik8Ci1h5PQ5EMeXQPeMof4/q
EftLthC0JN9VvEAl4SX3SLoBPq5S4UBhVPfGk8t9opmTKpd9VP01a9gwb495iR+zYca0OI2WbWvH
l8jw9pqVnyRw36AZyis1fGqpZrpLRE0bNPGrbd196iGqu4nBYp1+qRSJDpFa0J4lNMHf41jtw42F
TevMaUGiDoqsuIzSO0njcaYkR3BIiDSbwy9CzavlOAMyIfQw7fyrFyPtrXHezBC/to6M8XyPaHyT
8t0l2vSEKRWm2P2p1ovkvqahpyGnT7aGea6zaHtNa96pAL/2uvcj9n3UiKtLjgcOIgSdQozkP0ub
omXKyN0+4NMuiUlekgWQQBbLcWcdNJX86SpLSSo6hqFcw5w1EQ+ZFl95fyCB4IdrB4Xt4BZUqhqA
0ZGuVzaUasuglaeSziraOphvEeYRENLvesvs8LtbzadB1GPgaYQWphO+OmyQIKs0PHbRs94uYFeg
SyS7xhIoWpkzlVbjNNQ+DNaQ4mxjaP6ebi+eUP7XiJvJKpN5kGZ2tvU/gCT2u3Bk1gxRuJ1GHSzi
UJ7YrE+RRyTWLfnBjGS58duFyW4D50pKLJErY/6BX5dHSBG+uO54aMbUXdFrVurq/TOTEf0WJX7y
W0hvglwcVJWGjFNZIPkG468KUixnuQ5lhSYQOZGXMo8rfTMWngHP0znf6Ch/frnJ9+k3doo06Q3U
UZUENzk0XUaAAFx7XyVlvLWa8VWoQ99OIjQJVvY3RsTtl9gooSzpGsnmJpgHT/8BQz5nqysf2JFA
7M61exoJwqXSfKMdDIo2cPuigzhPcnpbf/7q90t+gx5NBY69/ek3dUE3EzLgEOfEZiIE/NfH3L77
88V//uEGoPwbC+L21z9/9xeY5p+Yyz8/4X/63d8+NSlKKlVUav64PETuAS+NNzXHP49zO73OdcOg
7zMMlhQh4/YFrQvA9nNF1VADUnH78AymefHXm+L/rNBABNfRzHdQCGlpO1oGwbqw0o3RCmgkNxC7
GGHhHm/49dvPkes8DrXX4PQLpB8YormT2PY1fTlA7b8OPeqy3EuJRE5UQxIMp3Ue5w4COxY2bHRl
HXivqNjcfnn70jR5HNAX0DB9Q26GKhgmbWGGWm03uXdRnnp3t+9YTrH7AlyLOqext43u0td4PVYz
rFKtReM5piBzF84jDSsfFrRDhtm1zWdG6FuHJByHCCoQJCuyL7fYOEaBJ1ZOP0fq6Y55i3WjTipS
aLKg21HuK3/ch7FYdk4J4iWxaqAqvqXMtfyfw7xJZ3HXtnMTRKnXIblAhxoswcZ2Cmdjpck9VOq3
8uDbC1ZaepjtGgS15zBUMYhWb/Fusvr4bHcgieNSE+zRJv6xnmDSJwQQHVnnaL+k2fgI9sldGV15
1oAmrsvWp+lcbdzkFZzOHZwtbS1CbM9C6RVBh2H8XnjaFqnF+4xOK7p9WKe7zmcXZpdagNE08DFC
f2chpaGraWaYgg/YQCiTrge0Eh/FEMFaxlJCq4b9MpjPgweyR+YJitWNV26F8H6Zs/Xpla4F7U1z
qTsVP/2OFnPX9J9NsRuncdpMDW7fml3vqqS/2Olw7oC+swZOpwhwNG5gLLwNRP96sLwDbYL7spdA
5QC6lkJO9JR+QvUen7quExthhRrZnbtpYk7ZYUB4ubuvQiM/TLYU6z6lgZmL6mEqXFwfDCLAGRRr
0SYwwmsj2xcp2HCnK1c2wjfUdtwyMNv4aSoch6Als466rSBqORikyILiH3dpuZbeMyKgJrHA/N2M
QT+Vo6jpEyAn53XYWvgCdntkUfMtgM0WmrF3U+issjG2uAtiatW7HC96Rz8RoGeHWx9KgutqFPNh
zGmcKz1+qrcY/I1XAKMhFZgxkP6zCVAAmrWJQvwIFCWTp7oX3qavPfSIy2ZfCw+VCIcksw77n5wB
+QrI0F0m6qOdRUE5onTb4KhOahV7K23eWXp8lyGAHURx23MaKZTd7LBESf+S+mZ1zhb3hCVmGdZK
gLH6QT0O23TL24x6bx/8xg3EiJ7i0NWfpIagjc2rxda4y4jEygae1xBmNWkMNcS05VBNsqGcigtp
ZBxj3fPOGILcM4BU11FvuIXJ1tTHPTIngSvBV9gdwLXBNq6enSuytPWgyxD4qUYnrzMwJRTyzenj
C2WEVyf0doNgsXDi5lI5/n1huMrgolq3Xki8mjx0mpxftE7/IHGlpOIAmdWqb0Y8xKAEhkvdTdSy
EEbMrXpcA6nxDqXffOQy3RvSjzH+AzVACfWMtosyE0Q4pW/p1EeozY3ig9LQR7yk96MhjlruMBjK
s3MGQAa4KqJPYsiEzbjeeV14wkKedQYoejlpj12RITyCE2bXRQzbkKKNcS4nELO9Q7kqcuSyKnVU
NojL923jfpsnN38wbW+rqnOlA+2/qZpfhQ9dTuW8C5CwrKSKUICQCv0EuwPky4IldC6tAPrXDGI7
m/FLXxf3fjqlq3lQtUcsKOQ43s8ptsILC7dIMtT+/YWJmofYEHoHD2wWSERc9SROfAN6zt1oIWPJ
CcR2t8N4Qz+VeRrfm3I+pJOWHPoiu4BTr1k7jWEDvKc9PorRsn9Ls6TOuIWzdtF7n2IT2oCbfnbe
bMt+BSDshWQvVTdutKFe96Z8m2f/QiQXQLLHxtW2Zwyhd0vS/QiXe7tIX5rK2rHUvSRSrseF2h/I
cZfmHvpy5rd+pN7b2PveEQBiYKub01qM+LvZ0GWzKsK4QzTPdSFXNa2gcN73CaBmWgVpSI5Y0OuL
E3Nt1uOL5TnBYroXPSTFwSZy7dnTI1KMnwI72SSszjNqIt4AbY8ovgEQpbwjMphujZfvJPLcugV5
Mp6oTTT46vaFf8LU/sNStQyNCiOldTolGmgKUNDheenM+7qqX3rHuJaF+UBvy1l1/SEciw/gZXtb
DWm0XLYnMObxqUcZWutC+vcomYzFqa8rdst3Azz+5IJzq9sHzxL3cZO9QAgnpauq+3QMrNH8iKHM
Inja7kvdeJOR+eg6cJzBbdgCzZrasRt0eQjLuzg5T11zzNKIPsCwB8Vzp+550Vb7ZDG/G1N9wcXg
ZCbywXSoH9guhfalMu8q8KRJXjy6en5qI2I1dIDx+IvSDMQp6BcCcspUVroEXe4+CXIuHEMGmDyo
G8QTkOv2DYPnY0E9orSsN/Vo1Eclrtw3rGwelTGzvU+97xY+bmTs9QoBgffQcz6nxn3pAstHNWya
XFCYyXqY6veZOSSXBYHWVzuMP+zO2fteFIS5TccrTvBjB3C8OHe1hu2eMQRGpiSALHlPDX6FvdTW
owQ+TP1Bm67TPFaBoHSa4+cCPjMAv/6DesrT/DRHOTmjjkciFU8LJtQqV5DbxX/SCjoULEv9Ls8b
UtXjogFnwgdlO+esbIn72HkAlJborq8uHkWdvGsPdtpctXRYKCZpPzqlbpNSWbI85HNBcqQgBnEs
0uxde99P5klqWPqC064BNWdPiHj/oib2jVAFRGD92SZHL2UYlmxXsNS9w1wZGfozx6lA0yCfqIt2
x2VpcJA1AGz7mfc4U+Bw8bQiw5Z7ACRiU2YpvAzDvVgzKJ2BVJKiaHECBwmpzrLB6jZ7JYOhMZml
dexTz92U+Zm4Ogpm7K2xjgyvzdT8qtHxcfrORyc+cgLd2DSFZh/xB9mndclqUPaqywTSyJs+uqz5
cDp2/dJiEOoZLVabonJ9wnBpY1DlxrgVZrd7mjr5FY91scPNbt3ZZrgKy5o0yo7epcZYk6C6w5jw
ABvmjdTGKCg8ewn0oUeq2427FY/joLnpq5jJj5oCj9/JIr2IQRlraIysijZ/s0BCHx2DynGqPVHh
fnQ0AREZv0vbmajRmhlPHhSakRpPM0GSqrxkAfgHCsqkgzFW0fMAolbTcYrJoGmE6adhhG92hKZX
X4/vQymiLfUlnKLA9yoNnRjIipFcqmp5B0ImMUtlTwfNdbJksbM1dmzL2mloL4LxpMOWFt8Gn8Jp
JhzUoBIFlFI0pMG+B9fJmJfD+xzHW8S1aWpV4CQXgA/rEvAZ/snck7x51cb53kni10IHR2iiOTIv
QIl7ORxT095JB22R2XzIQuomrh7VtPAAw8fk0BZ+KL5PXSWw6XWtwMa+NLZ/kYX3alGTE9mHtRBf
E+s5LlWpuSAXzgpoL/DaZWjtLbPGHOLB6Ne2Z3w0C51X/s3gIojXobWYdODk1rHHZ53u+8qrAVv1
SNZulWNroyxvbIsyLIgwhMPU2zz2bvOPvyX4O1mE921OGT2l7+QV644BonMIh49Xn5ZgJdrUxg7Z
gXbEy+iPt5pxzWoEWES9BJGjbIKkxeFAbO7VRwy4a2VhuJ5d6Ed8HJG8+tEUZSCS12W5qM+NGry6
+V+9GFzbbgCkCBswYyXkrCZRvi0ZEm3Zi8LSVhTmqJ2hUQWczFzXsRPUfC/QT7p9r/7GvxqjeJ+R
g+QiJse8hiDVaIZNm1Kw0D8k9u/aSoj49n9Ne5esAjjOrtUYjHh6+bxfvaQ23K36Xk1Hn89JS/++
Hbu9qDBeO5rWA+vQ2qBiN/b6lzqxsp8zWpSUeRP5WIOdF2Lc9rzDAGDPj2PhU8IpmTi7Gns79Qp1
PHhSd8iABepc7a7JN0sRXkXi79XBa6BetwugcS0yBLP6h6kpA/Vx6rzUYTV1OUik3a6dz2iwIiLb
Uu8GGvnQ0sk2CiomvLSV4VrdHnV56hb+81J9zspEzDOibtYsJBNYpSU01hBU3rB+A8dltPG7jg7Y
7BaB+l69Bo95KicfOmmLBcBS56Vd9vvlSYToXRKuQz4u80OgxfBvqGNRoWhid6t+FfHnqvP26iV1
nwTLQIait+y0+af6KB38b2FwNhTd57b9kFV5UR+pXuNX53xBRQmyGudUVr/i8z9PKuKX6oRRijuo
Q3GIe0D0rNTLJu2M2+HUxzly2PMxAkktUpQnf9mjwk70kuKIXp2K9rte0cTyyvIymRQW22i561Gv
hTGQIpnVNsFo0umIRPLlEmwLZlUqNaCZmlPv4kjX2O7ny62BX/fpF9vtizYxXAu72S5x8RKlpn/U
C30/0DE3cfyOnVRnLFGL1kuGohf392kYInmVWl+1j87oRDd7qfRkW+L560i72dutATwkPTXRD+i4
ks3GfCRb+CjGqaDh7j7cYBBWw0AdizObJMUy1RSxmherAjEJ4agL2m7GyMPqSixdEO0t4oOIymdE
A17CBfap2RvkTVJSbsjvump8VP8Kv0HCQMHEFBSsAzRkpt2yRSLS7ehgsYkAMce9IByRBXQ/Nb9v
1q09o2TVInNrU6LWEyrfCxGbLYAbiNZ9xQ/8XZSut3YarBxJGHAGo1F4RSnjOYuIhxabIrtj0m1C
M4oK+0gapx/cqbQPs9qw2tRQKwpFY6cm9vQi/eVW7vYsqulalbiBFrRFgeIDj9NQjoUU7HIsWejH
JGI/a1ay98GuYhDO6icoCs/FfOkHNMXTvLqPkHlcOaplpvcgKLoy+7TapNtUEdmjKTn/8lflVTRr
Rf4OfmKjQ26m6WJQwG2NPYDceWcmerbWQ8Su6m9lbZQnaWX4xQH9bYW1XfCXYH/Htc0a9Oc6p6ZN
M+0aVsizLQ1ye6pJUUVhgl4Puc6tOUnsvC9dagc4X+drE1zfqg/FbgkRdvNztmFEZVaznHcCRTBY
w+NRh6NzqFv92PoUI2aZiLVUzUzbrE63En5+KCpO84a8qoCKrfQa13vmdTJ1VEpDatmGakNLA9xb
Xj1HIUHqbaB7bjwhEOpsWsNHdmkKh21BJjO7Y7IrO5p+ZVF3RFj0nQc15GvNhR4r8de0m5Mz2+Iw
azzVAaizzIgbNc/bl/Ys712iJdoq9oPuwhHU3pZw+ky8xYBPmG5vh24m8BdOpiUQ3Mp4PVpReQDW
Dv6rWQNnAEQyier8k1RQ5ZUuOEYmKzA3BQcry/t0SWTQRd6xSBgXUnfe8slrkdWmcDrk9nb0iVuW
5CGsqnmXzLzTTe21rRNRgQh7EQqZIVmj02TbT5pxQzLsSrt5KUpKzbFEpxuo852wzDyQ6FYOPNvk
mx1WHpxM/xkqDyJR6B/t5PRJxImCYDqbOzANx75bVuFkftcNmhOxzE/kgfZ6npZsC5z5IuLqk353
DCXR9Dcx8u1D2FyGLj4ZTvrl5ffwWTgGTF0ce6g6q7kQDoxtrZhewboM0BRYA4zMWZkjSYSh9yff
OOCFZ25QB+NKcHtxFKTvdztVNRRvKKmi4nwI8qB1J3A0xb1BvO/mQER6SXjUp0SDHUOJsk2MZzs0
FUIjy5G0ukYCvTy5Q212rdpFt6ZBm9OXI/y4ZgRM61AhF9RPulVdwEM/FSAIafbQuGECD7V57gfx
ZqckcKW2Q872mo3VaXSaDdvBVk8dej5yyLYh5PalUsSjCrHoy6QrBzpvDBakuddgnml2cxCJpFGJ
aWNeV9cut5/RSaUVplA8qu8uaZYhE0p1iAkMq4YOmZdvw0L/pfpnN2DOMrIOc9CjLcBNUCu+j+aQ
Pi05mhVngZecyD2oIqk8d4qov4nROzZpdjWN4iJqxgKuHO+ajMtVR1PbHFJ3m0uX+Txt0PPUAztk
w+8Xfzh1PRmoPn2Lo+49VmUgewTJk8R2u/IURgYQCooe1IhKrrCd6omcRMDLjiO27AhgpR8lPwGI
CZqqGDlGlMi0yGEiDGAinFbu5ZDj+dPk/qnQPDgn5snKxqeF1jelQwaIM3IRiXpIUI8JIzAHqJqq
Q7hKPNedr5S4Zxj3w7RyDJAeVWrncMGsB1HZV4gtn/XQfegpPWSxEAOUer9ORh6Bb5FfRGvDdX+3
GZsivotDxOLjYZQBmJ5+DZUrWo2ewmmpNtPQkj1Yg7d16UkVNOdgBbxlk79Lbe5c69LTdvuvMvVe
foOnZPejrL80+ZhUB9xwjlmucLGq5Zcnzv1iGmgtMcw7hfT8L8bOtLlx5UrTf2XCnwdu7EhEtP2B
C0iKWqi1JH1BqEoS9n3Hr+8ns9wzc32n3R2+ES6pShQJIDPPec+7ZLGHh5QBblKPEGq6FtJIVL7L
iR1WzjBwyPLZL0vyLYeCrqhfOnN6zAwfsIZ+Y1x4egGCSYKt3Xuem4cSSaKu2RSucnY2wBKpK/+1
ndbXaWYDwiOWT+/HbMJGHSHBSw//mlUtgwP/idBsuPD7TajVnrDgnf+RFdyaLDQ4sP0xrOFQLIMa
ijL5FSItkaQ7jyvk0GPRASPaWghoRqyrXOrpwEUqNabukh6l92x8Mwe75Co1CU9D1VYXTTIZvYiy
KPS9k/rKCWf5uOfvXBNc2NBemHHv3iwWHQ5BHWk+0L+NjCN9OcBrcL2iAX1YI67bv/7gzp/p5L8/
tuU5Bp/dlxfm18dDUkbd3/5i/G9oXISvpU1/pE075mwc82rc+B7kUY2jGYfkm6z+rpZZ7EyD4N9G
GAgwDMm5qFIWBJ0crADKlQr+3SJpPjFMgD2TpW+KkA+ceSnAcBQWzQjhRASDw9VTpygA2zaDUED8
pXUy4+JxbEMWAhTkUEu+ZdkUy+c0k3yg2eJ+/ObaS4JDiT3GJmyWC1XWG5kO2FGzwxWuSUuE6THh
Askxi8/1V5Osd62W2//NRbPwJf/T08IHNS3MyX2Gu/900YQnMg+lVHfUEgsCXB0+rcwoPVkSqVnu
3D72JmMxRaZU9AimLqfKBo6TRwsNy7VX+YTeONrzWGq3UWMGihyjaE3ryubhuViFGkl+znpElyPK
zW2sx/fApG+/2Wy29TyazHFXWiRJboim5Igd9H0/zhyq8QnD6SgGlJYr8F8/M96fnxnLYdNAhSFg
Mv5JgkBiX2b6SdQddb3D+TjfaSH5sl7MMVFoEfMtMq4UmV43UzBBkZwVSU+zuJVJIUngkk0eLuGd
U6/XVoNqvnKOq8tWV4ynroZiqQqGuVnuMeE5VPJQiezifRFcmdL3n8ochbdnALfAgWD/0c5hMTEj
8vHsloWrk8ZQ5mgr8ppERFxN95NH7mEkYFKlMwwPrO88vTySEaF4SOlky/CJ+oQkEW6hPNvs2PAP
TmKfKknEImaq3ho5YyAL+CihBSfIDPZn9q6HcI+i5TmDmrB66K7U6cq4qqYgzxr45Nxx1Lo7eNwA
YPYJkZO2+9d3BF+YP29g+OEjWrF04WO2r/+TLMRBRF/ny9Qe06pgh6RYPfQC90XThrNTTrfu6lqb
vvc4SpvhynUbEzvp+JszuR4gNpt99LxITl0teVZlU55jv7gRTuRutYof0pLyR4tJvV8yv/q9KXXG
ycbMpBubFHMB80Of1k8vIVleH4KpS55MP/8WGRtHoT0CfHCg4gOgWGUYF+vbrvJuUnt4XwvMYJcG
b1zdfWskj9MOwYZwj0/28ZLvC097Dvt43RT1MN353rzv1/6sNb0eyHB70ZYkChuTc3agu2aZhdsv
Y5KYl74ei5nojbHlO6VxCidzlxQkX4PVHa05xzSCAiGkiNFhk8Od3dUTcGOuF3u2NsQb1bvk4HuN
C9jJhieZYYrOZvUw0B3rU+74bU6NJIs0t82/cz8KesHe5NgcDYpJpf7epJCzWu1eH6PvsiBmLkWi
aXafqqCMivriakww23IgBECuDEncaj3naQ3ba9kXR3Xy6qXtya/CZ3bKd9ma0kVb20ViQ3Hev06+
8xrq9S5zBii9Y4h0xG8PwJDXBACA5GvUCCsh3dFavUliEBX/1tZwx4fD+G2P831TFGdTj12aRDj0
iUUVvvqfSxm9RG1+VEzVPv6oouGnZsrXiukhfHvrSZN2jCln2k1UnxlPyhozsdPJudcyOtGkwcXF
9Z4yDQavZHXJirPLO1OSQfItpPJrkccnETk4Zv/mtw2y7yhHFp1eDDJ8vjkmcEgFIIIXA3VIAp0d
M3bKdNDDkrdrdsUaMHuCe2/XT4MBn79BmyhkK0wlu+8gRgbdYN2LsHoN5S7krfxyvW9eksZ8VQs8
but455TzfZyOMADqCAFMY17qdA6vyHUxmKtIurazS0T7Q0TTxcEWhJYAXwJnSg8OPblAen3yC8o/
g7SLveHpD3NTPdRJdVmkbqJnlNzTHvsdh78eYvia2OGTBnhOIrqxbS0MFlTb3eP+usHhFaNtyntD
0h8rjR9M51OcTNdD9AHSr2nqsY3js2GgVDSZGeWWONeY7MCGt5Jzy0W21xqSRFm+Tpg0NAIhG0Y1
9pnJOLaDlXEeoKc5uPNMU5ZcUnM6LYuYjuRSAvR4hbuZ1jEMEKQBWQzZQ1WOnCcoVw9EL14cessT
WU9IsEOdAaBArb+sP51sMR8xO8isbLzWYrRgKyKW3nsWccN21OK15vUgTtJeRo+LXeuh7q37EkC2
T+ygjDsTqbE17unQxQ6vf0br+cHtiWWakRvvKn+WKGlPp2ozuOslsQeSZnn0OmeviEE9sh60pyl3
Yo/DTXgFq+zKyuomIHT8al0Td9fK8OyZFG0T1PwQj6REYchxKmTU9krmdizDt5HAXLTBQO1v435X
rNlhtVcdQtdrvTR4lzgyVNPpvmeT7zoy4LsyMe+HkmZdeV73jz8xNjQy6dNo6vdYx5kB9LVjreOt
FbvWkyvjxP3+ZZLx4uUKFWVaZOa4+mPPMGgg94JAsBm+IkHqJlnlUB7mYxOSCp3IIPN2/VZfdPI7
6k8o6hiCygD0TEahc44T52GJG0TR9dGWgemhjE4XZKgnMkwdL6V4Y5Gvjsu7w2iKyPWoq24G+p9j
RRp75HnpMZcB7YmMak9kaHsu49urkSB3YETnHI/mBRKdc1DvUr0LyyMCviQLvpKh8KGMh4cyx0hF
RsaHtKG4/VrOoRDjwYwIlsdfgfkOUfO5Cp2X8fM6OfSlrvc4HQOcGwwP95aMq+9gCJ5F8dKQY2/J
QPtMRtvXsggJjQo+3YwTPmKzezvq++PkiAN5sUw3qDsZtMwvfqoH+NjvZtP8tCbSNdPBbM9207fn
OTZ+NZDTg2KuhnNczwM+HwVKdZcw3nk0Tp5dMswBJUT1L2NhI8aG7MWPYSResmRMENnp0FlCREeF
ux1Keki8J87Tcu/0y23ZsVxi37iYGq0FiAn8Qa1Lj/NjVJIBKZKrlTcwrFEJMBQaBLPESKqN/Coa
lv6gFy5dciOjLR0ZaDqEuK+tDFEwVjAuKn8Ygn16SqsQ7jHKBTBCmX5KW5ghMrkS0kIYMqa3U68R
QeUl/cqaya/ELCFP4tsEhjjFChAozViyKSnNyo5sSskAzjqUKFXVw8zSym3bRcDqiPmVhKvqexDg
bPyOXPg6sNau1a5VSm0G9OrPPHaf7WJ9VtVFgdPxjjnZYcI9Yxv1OI1EsB0F4z6Y3Pm7WNimcL7e
6VLP4FQA7andg/LsFTU6n2eiYBBULU4VTG32c4mis6Jnl2bubj0KacZ1LYsR0drkarfwowL1LhVh
WkJEa1hcZjT4LtF4sXFr2NgJMFTZroPP+Kt7UnVSu3B8TFFxwE+S1IrQbwmqoDsDpjEAvPEJXu/l
8ak45IhfYPW37P18ihSU4oHgGyi3XfY+SWqwDu2cMr19WpviXfJhJfvctWCgI2xilDjvOiQBCSLI
sMJtSqLmU4TLIcTYLeEbsjaBmlPl1x2SepAOpDgZc7i62WZNfpWCK26Ggd9DSgGUXkhn2tDQWvEd
JZJZo1rfvCtu/xjTuXtJ4OVgBEU2HYxhelp73HlI7iRD3YpvsKUiHaMLlGZLEYTnFhlBq9OLjvDs
916Dsgwi5bdVR3BK8MPDWoT+tplXgUMYaec9yte0khpU3zzOWnPb6v5T5KzMKs0L3S3aEHd6cmDu
FnnyvTY5a5UR1KA9ZTOIg+uiHWiX91HAUOn1Bh+E5tLgBV0uLkIT56gaaE+yjYfOu4MtcTcVnRWM
HSyu3mtPuULTpB7Q105t2F70HPymiBYkES7oanXV+fVuza3HXAKatVTXaCl4DC5H5ykeKFqsa8eE
N0WnP3YoX/j/ZAKrxCYuJAJwxsqvyYImBEUz5ysrtDIGMqioovBrjDETUk/EGltgkZSRm9Ssbymi
MRGSSjXsmOu9N2JX5feHNGlfkaadIuYr6IqzaaenE0oi3nR3KgboKvZM9VRG1EUuggFrIGkQF4p3
nEPw1dF+qF8QOSGEHvYHq5yJQ3C6Jynasdkf2G2bH7L2VPhBaFOJNE60k/V517SPGaNrRDLUvgWg
TZrS1sdadZ20Wo1liveQL9Zto/U3iQcLOmxhOnet/6RHCaRa5reuz6Xz9RrhTHrrEOclDTLe9cF5
mhwCPaP5h26A6ZgeC6THamkTOZjhtAv/kEjJcqsv3ifgFnz+SYrA8IHnDrlfYsSde3QT/7qXUlQC
9fjlusVbs5nTqRZR4yUwdrgRY/SpRTcVmnPQ6mfdCr9rbcV7HP5khXxnN3sVNfm0XoiVkX1nSvQQ
mXVbe6zucuat7D5IXWZ8c7Top1FyDWWVyoG9dxfvfZ2a92O1+G96UXwbJmIBuW57I753RYH1ff2V
hdnJkABIAfKLrlc/ZUv7OYKcWvI9ztS/Nd4Ru9RfiX/XfJhDJBZvCuLxrta2PhWWCV3MtbHawQpU
Y+n4oS0dOaddPFqIG4fGPmBhTgbXnH4rRETAdIi0sNt6AIE7m6G7+rYWY900Go8iEx/SgBQMai/r
pXgc9vooQsm14gpItV8VvZeOjUJyyEZAvXMm1e+/97KIGz1V6bs/Zx8iir9KDHpAo2uU1EO5C72w
DGYjWGI6eUjibIcdugnc+2dsJRFrHepqoMGRmrtOg9I4NsSnIVqR/bhsSZyF9pqajF9CeloDf2ap
FloFqa9PrQ9szREMSoWH6o/qmFM7imvEM0Q2e6P/pIRTSoFhyIeqWfDAMaEmIadWAJzCrU1ZNXsd
opR+Qn2DoQK80gjJL4WfNIfc2FOZbS0WagYQeRxmA5l9Fv8eACh9jo7OcRPC/iJfECqt7Dpsk/Cw
Lpj0U4sX4k5W9tiR22if713/dlj7Q1GZ5caAe3JKOgMyliuY4iT5VbLEJUfL82C73AznnNrRybBN
Z2t1Xh6kLn5vNsR/RLra7bi6D31dhltHqsq0fgT1tn4tcpfN6EGnnlBfrYV4Tr+GnsytWUTl0Z6D
OobSqieut7etndlzF5UiVk8WTqLS3yOnnXOjI3+cRr/AVmar3oKdsuNOYfNmxzr6dBa3Ntt33Vxy
urIjpQXNYmOj2vcAaPWO4iCb7H0TLhdjMSBgoLoYVr88WbXubTBQZT21xpUSiE7R0XYGWqN+h9RT
K+/UgFM1uSbWQrXl4a2Lr5IP+t4W1ZvVa0FUrbfdxEJVqtvQY17pNPMQWD8Hf37ytQ6PNxuBWjKT
VpXqE5WJ+0lGmRX0mDXVJQTaBbe1oF5061SFP+0qBnvQTZS+xKBJm45l0JYb037JMSwi8mZEWCIR
H6KU0Px1orwGm77yfLQHM1soyUDfVabB//QyFh2Gk3l+SfFIywRVUyUlhkqzrJQn8dqc2NGefLt5
UyO3ZeGsw1XsbfWN61Rf70cZeQ0VHmDMzyRLodw1fvqmYCuUopyr8fDTC9e7Gd72VHlPfTO/2Hm5
9zL3aQrHm7ZyDkL2rwNQBawxNFvS1yGMtGpfSJWXHDe7DWJZ3rzqJzUdv4ZJwyUtrjIgn6SCcE4m
R8d5p06+tG4v3cD0mGlmIBWIanVl1hLYDeaKpQl1KXu2Iz4KDpB4wcGhwzAnl+Vd07M9qyVXyImM
GmrIQdEw/vRcowIB15tDvrzkNr17z8NlpRc8mT7LgXWpaXEwutwSv8DtQCLHwoPrqvvQPuSRLLLo
p5ZK91iu8u+RtNGSvedtXamJGlbtOtScRzXpVfcQqgWz+hTQuWWY39btafCYTXTeE4MmThZZI1U6
O9MgkMvBvz7Nc5FisRR/48P5Ndrjax9O98BhDBwy4hzjY+KyPGoADPU04M1a79W6UBiCxoCFkQ8v
CD55WHTvQdbMkDaznZpcqAFW73yEon9UWiIfafNGg9TorCkJqCJaABLXF0yXoTSEcVBSD4M98l5t
QMNNnmPauUgeRQYE1eQ4WugYmv4GMXuqAgWqzut1JB/IeqB3lrX0YOGnQA960try4gup7WXjNbDU
dTpqpoSwCLblBDFuRVqgPPEElE+k3PlF1mNWNe8KrGukXhBvCIl9yUrLoPRUVzmN7R8TdaeYAXyU
VNF49jBD5l3qzCU7jVMMx36qHSMczosdfctZXxLDT1mb23pMD+q1HDnVXWsmqWnbPNH4f5cakuhZ
864Ed36rhMWF3MfZ9YHtDnmXHBQGNMM6UXjzHBkQTplJyKkL/DN3q1PtMcGtgxTtYTP1ayBHmFDN
mHkJbkvRXpA3vxLCd1wb/xnpAxsCWAaMevOGNDkco1hDjWFMAZlOCFYw+YqqZS96FCbSo0ZK4rCQ
4vEX0UUJaYUU4Es1r6d95oAUm8n0D2hLKDPkyhRj/g5wpK/0wWqnGBhoG8u8zyiU5tSUF+NFjThW
AsdE7T4u8fPw5SxYzM02Z0/o3aLLeS9pqclUZFl0DHmbMv+2vPI9KaZLQnaOq0eGmn/bXtBYcI+V
flITHKpmzclZdOX1Is0ECi8rg3o+2OgBKpu+QT6si4x16yU6JcsWZmTJjnSGQKkKZT2XSCsEq0D+
KhWIijbiEJ6T2ymQccNQG/oUak3taHnV1kUVtC+Jl9yBdLLIWViMfa6c2b43I+ZluobjmY3Yeart
oxVV34owAMWemSkxh5NFlNt722oGjPLikqwDBUrkvqOFOcpLxk73qvtLINuZRGpr7a64xB7VsRx+
y10vrYc9bP+S5iiyNtOcf0oMchqoIZWCm/PjJcJLBycHnmuRIQ3W0frIOr0G+h3Qia6hc5pckWzV
R4jHGdibRPGmil144Y9qglHKZ3MW4ZPytciQWXNGwv7to2OFJwCW/sM2c8x3f6FdyllXSQWeLqL1
YSYfc9OYXG5lGEQbUpvoVaNOcyEDo2mxUZvTQuAHazQPS+42dLw0fwO3xa/Rx0qvTg0hMY+FKlZQ
Ql1KEltKEX/LKyp/W2y1dGRS0UEi1G9MurBNrExX3FCd7LoEQV6dMg8UzK/TmBLb1xafQ57cyMpp
zSjRqG2DPE1QFZc8O4xVXnQDGCZEI1oYE8Z/6w88uDFEAehwZSHhmLaBf8d6VntGJ3XpRIszMkY/
uUHHcg7bOQAW3/N2afQYpv+WxVPZzINH6yzAcg0cllq8+TbVvGLwb+8zJBV0u9IJGucLYCLGO1Lh
QNr2l87AQ8PGZGuObCTFN9RRwN3QOw2GD55CB2ZLwa3Tjzu4ZCkakGyFjTH+ctP0IB93tSdmacKv
G9JAzUNcHdV/7jFSogRTZaYeC6j8zi9RIYEYiuvUjrGIFGV4xUxzOzWau5MYuLIsEIkT0EfdKqsC
Q4ri4wWUt3IQSxXUkGr9xJaHgAOYl3TYwtq3a3Qtay/bYx5aR+vtPGUYVictLD7vmQT6Ghr3swIT
FI6hdQtmiaP5qMwx2nyBbZt1sD3RA40Z26jwY3poy7uK8+reinlyVg4b1xRR0D2tNkd3lqHMKsSA
XON7sTFAImR23jYOJq1MwDelth7nnmegLDnYdX80gio7DtLmpfCqG22w8SBxlw8xfSmVethk0Et8
rvkAViNoUh2cXWOUukKMHAUrui5/MvFShRjQ0xEBw9ekh7KIqhAYMmYfssKG4zrpGSqQgkooMfm1
cvque6CPI+XuPNUvPVuyRFaKCjzGqI8NnZHnQ/qDPPytGuh+7R4ta3gZp9nemtyfLMuTg/JYChmX
aExtJzJJ52mOac8h3040GJ6bfWV1dVpynRLQXTe2J6m+EqiHXfa2JMWHGbNFMJ0bt9Oqs9dB2TI9
yBkaIp2k2ds1RK4pd88JuehQ6uz7QjI+MKK9bVqTRC4zubUFHKyWuM9dIclTdUTx7rAqAWf3I0dL
tLg2MaOgbw0o6U73w52iXPSuoPN0omuXImXb+OzH4frlUdjCzUH1UpITgEMXdZK+Fq+FdAd3WlyA
Wo/Xm1NnxwqF2JW5e0Ueil24dEtEe9phtbi18/x1drCMZqbVGeNH2nfbIeEte+27ZTKQdaDkbuVJ
LmdiynkncRmANA4vqtnat2brewWgcKsbqpIfylwlyZobosMe5bnZwEEHuB/OOFQhI5ctfMp0yDNY
5l2U/6qGH2oLVftZmb4nRHturBoupf0j95NDmIAPuOPcbOa2vfGYvQa0+e9a7OyNor6Pm69RDB91
w1xdpNyz3KRkS2DVbWcPAaaVXXe2JCex0SirEIrxeoObH/jru+zuysg/ioToSIg6VukC8kSHZr02
x1jaA3TgNfCXA7v2z0RlHAoj+6lMOQqNHa6Q0DQaAhzpgSyjUDz5PRVYaFGBCbZziX55mAIoTse0
xleTSF5hHALuzRsFc9aMevAvFQd/9JKjMoZSTK8Jy86Ic0ARB+TwL3Mh0Yoo+4LyRGUUDuHGbrIv
ZSzkuJwofmWR62r9GFL7K+3yZ2lgJI9NvUoRaVTtp6g6vOarTzWug+1HaGz9YxXUQbju1Hi7SN8G
UE7JGRp72JYdk91YLr62r56QaJ7UANjwmNgB0Gxs37/gBXgXQvfDO5O34ERw3vvwUbZP80x5X2HI
xEgSMG/0pIMV1WEhKX6DXdy4mW9u11L7UuCw6Uo58TwCTw1bJiQQWR3uu9HBhCcRAI61NNcZI3gy
zOcQFQ0BgTl08vIhZTA6bp3R3RYdGVkM4h+GGPasvPo83PB6GEAWfX0NTIjjdP6NeuGoaj/Vu1Xa
bVKE+1Uw08zdxEEz4qH/aiE+Qsy2MGiCopscsLI/9Kn7g9xyZCdR+DOWlNrYaPd+ZzIipQ6xWvEg
6GmvkrH+0Rui2THe2fpufwvXDCK8tBKTXRqZN1mA3o8w8+RNYr5jkWMdoAF+Sni96p46G861am96
6TSmxqjDYH46Nqkgg/OZOzOKQmknITsbiY4mnIBlhx+DNXvIEmnZcv7ak/JZSQWxoYako7hbBv2G
WBioAhb9me00V7h1so2W3odcEGkBNc1EVyOraEWAyzoqLW9N3pq7FBfYfSE/aCwrgH64045uW5T4
CgtcQozuXvl3ZSvHdSICePOCDtDEu49x696FGt5VVsxaDrUA89vitwlkPSDcNN0niY6vlfdZau2H
dLSSPSODj2c0Lccmby7SU6RKnOsV0AMQmZpxtpme+o/Ylr6iIkSHyU7Odse+cilW/Ul5H+by7fva
9axr+r7J0BB30o0OJ5HiEFrQdLszIOaHQllIEXa2MQmKnd4+V+D8CE8TaICJtZOXcFmzmrc8PghJ
5qmqkDQaDxIMrZaVly+5rqbqikIpG0+1clfprid7MIU9gVGQeICvl138siR+Kq+yqNebohZXXs24
bnV/FVODTAaKrl58L9LzyLM/zWS+l7fHctwsiBlvst0zDHB5DrkbGiATM5sGO/mBe2o3D0j4ONAZ
48m/NinRZlQam0ZWVvIyq4pYwumqv549Fr1yK5L/esEdDrY4JbPqAHvsFVAeZ+dFbhTyBEdzlPU4
7w1zCkmixhJ6wakfBS9bobZ3iLY60DW8o0t+c7DBBrJyKbjxqeFKrLLUFhK+x+vyzp3Rq0mW5zrA
uG4b8aBOkhGWD3ZHOqU88/20phLhEX1zMSws1uLKDiM829iihpusHN7kXqPOfidcby2IR3t4ovYS
SCu2ATrOxoyS7xAfjI2jJ2ejxtswKevXvnpcLOdJOUjJote11vecaAYUeNJ+0Erw3idhGn/1+K3W
rM/63g4yu3J2bc0NlVWFOmw0gRp0WQIokSKUpapEL8zbDrOEjT2Op7ScTsik7qDov3STP29Q1z+V
00NcMElGEvHUmKbFIBGvdwobVd9qpa1ti3CTdM5z1TbTbzTOMAADHAdloxlZv1mQ//YHe9Tu7//O
17+qemnRTvf/9OXfD1/V7Ufx1f27/Kn/86/+/scv+aF/vOjuo//4wxf7sk/65X74apeHr27Ie/Xr
oq9K/sv/6V/+ry/1Kk9L/fW3v3x8oqXdJV3fJr/6/9dT2DB1HWve/9qImM/SRsnH/+dn/uFDLPS/
Cls3fOy5TMNG3Apravrq+r/9RRPOX13dt6nlPBc+FT3//zUixlL2P42H9b9ChbNd3IqFx/jY/Mt/
ftzLb8/e35eXj/+Pr//gquuZkqX1B3NfCJj8z9FdAzCZ4/qPbExk9SUcFZEfu6L+AmorNtTSYCbf
vuNezRozxMHPnmExXesW4UMx8S8CbP8qh7RJ47vx4nzcY2gI520Go8tD0EFhkgiGmrHmYfL2DHCI
out89Nm474hBuxUT3KyossjDEBZoJzQiy/a+VjB/3dX8c2qNScAcmvC61L7VtJEBEI/0xpjhnSAc
LoMWu04rS7GLLejuJ6cv9mu3xHuLvKjCfJ2MFE0LCrouRXbkVg7GWnBOhgwHdHx8brB2EkGrcbzx
k5zfKVzuKbTI2yrgZWTmZzkzrkpXa9dlx1gn3qLNzNuyst+NdqHrrBBpsmEGS6p/2Hl8CXOyE7qO
JG6/OC0r7pBZOoh9XYm7kbI2yVwP7mC5Z86MAJyG/ZCwV+7SOH4cixGLKkhVwq8aijnxy8cQ0cRB
kvFJWOz6jt0E52Nam9R5QJvM262fKW6m6zU7V+VKBPSEwzwGFJu1WDhXarsgl2IiayDC4QrezL3m
Ll+kTV+n6NMSxyK3KwrMcj0kzFQImCshdNXTyYKUz3/oru8zVz854MpNYTCjW8QF4dWLgGeLbUmD
4e7agiJjItb2TcJ8gxKugTwxtDHe7y5wRWFVjBVhx82m+CzGhOgB7dscMYDRripcTCwzPqAh+EXF
fszL8kcZMXCp3EM0OL8yL5oYQdR3Cx8LIdrFG/ofYWFf10yxKPGinZthu4OZSbttZlrgZLhftQUX
okI8TL39psEYsdvqYNnXFAqfNR1+1g8/hjDFW2WlFiJmzcXteW/51BSdfW0jA9439cycrj1oS/LV
50uAcMbmUcgeTKv+5MzmcEv22PzBW1nWY1UVV31JNzrPOaph08Tw1gexE4a/6/O4DcTYncYGmoCb
d49OaAAILL8s52vhUCO8Qvch26PojuhhspCrnmc9A3Kjv+lquz4tNksmnPKbGl+vwBxCI0D0AWPX
cfFEqpaHNE4L7HXD+GbQ05OdLcNj3gH6Z82RjaW4n5pzb86EuCbz0zxG+VFLFwY/WDUvTG1Pjh++
grxqW7E45mbugryJgQ5TzT4Lc74ZRxCMBB8+J+0iKKZpvrcicLsqSSCRxCbRQQOYMjezQap8wDHP
38O/Iz4npH4UQ3zCSnnBGX96l17DUbnP+objqkHLG7vVTZfp7yWmyHC/jGdUQAZpGi7AQXrVoH+/
TrXkuqp4dmfDXQ/GuL7F1Ez7eGyvy57zVXr1uJhnbHvbvqsyREEebDLSM4djGCbaPlTKYa+7Z5av
H41PjXHzCSzV2Rnm7MqScNxUcbj3lwzjs15+6Hq+iDJFp0v8BF1oc4wK+KGMUg9MlP3DZBjaTh86
uslY+kPBd0CeTlqPFXNp/PhnonV44c7N47wIUst0enHg3ysolfW9Z0Aaq2erw20Ogxq4uDDZwyZw
vddM841bpx4IG0kDLKWc69aJfnV9Nh7CynyZ2sSFD8WFjQcO7SYapDoMcyDLNuChdpMICgtwo6ik
QqtBdB2hyp3N+i0fPCcg6nA4k4Qxt0jq1/kXEoHkyZkpeowWSeWErd5skLZiz6h0kDIjHGKcNWmt
tXFXjc8TEZmiYXDmnYEKICitn6HXtvvGcEcksP5N2o8ePy29YdK8PU66vcWePGazdF962/IwP42C
ERcxpMZZMMPQeKAsPEWZP+/RvFEdT5CTOAvPHdgyIr+4uXNb49hF5bNFYnew+N7BAvk+Ew9M0j2q
Jp0HwV7Dh0TW8IY33+sNiemr5TOSm1vEe+jhJN9uo61l8dKX5QcMnpt0tqc7Q3CgCD/8VaQav78F
hi3b+IaQPi0tOygXa713HWzChWE8m136UrSaFXRlch54+PcdFkUHX5/gB+v1neAxMN2xPE1tvfUt
xzg6yYjCfyyhcjrCD8wFwtgc5cEQhn2gNTr2DwiKGIxcFoyB4kW3A3xZCX7xRUFO5fwWe0N1a3jR
y7j0VxNB2puorZYd8HC8dYD0yJnSHpwVrk8b6XeoOB5i0snp8brp1Ta79RaLvoeR5uFqJoX3YMQh
qiZvincooteT1SXrc6XpF9EU83nOwGKiGROk2l+ZsK2SojPOr3Ft3HCgdUeztZKrpb6UFXlTS2Yb
Rw1wCBoaV8SE+pOtYXcQY9ndxdWJQMpMwmP+ocRxhFTBj8EckhOg6J4oNIrxiUShuDRgMhJnQ0Sa
ZJR28V0YLbd40Kz73hmHXedUPzlr3B/EvT0v5lOOruCct0lJWpf/iDUPsW8wYbM1/zVaoX8VJ6GH
DMk/ruC3LsIVcxUxYz2sJnTvE4cmaZjpvqYxLF2jTm8nuq0r7OL7dTzElo+1va3hTNfZCOaXFVL6
3sJv4aEcU2S4uX8nUBrt6JXSg280xZXgMM7hpN6K1L6hiPav2KpNKpHlVmdUsRu0VnvSWdCAjf1b
6nkgN41eHtoqg1cmFosLG0Wcx8SD+bmn76M11rZeBmSOP627d+rS3xUuvkQDZrocWacldcybuSUI
s9IOIU/VqWXovR21PLmFu3gkl++E0oUyg+PEFJ57nhP8+9y3oooZA1T1m+7nwy2sm+F20ZsPgVjP
wJgPAxeU0uDZDosWM2Jz69oyNpLxByB2l26JK+1J3mMIX/k406x1kR+IinvPtJGNxK3kuZRrm1kM
LuJ1nKrIs4N85bok0q3slrquH/gM8Y+ofRni765/X7CUAljsxkPrNU+RZ/oPKRpd5gX7ufWKA0a+
eBvGJJ602coQesmhYCKOu5MjTqa1pxJLEKS+Vg2vc31BBXI7jClg/DJrRLtVN4YkzLYefMqs8j7i
SBoBxPIeZ3mNru8xafMzzAr0jqY7Y3zEo+nptbF36/yLcsi/6iOCT/UMwkrWcjHW1ODQXE0kCOW4
7/HB3VnkAwZ9z1JhpNG2PfK/2jnVVXKllxi/mjiyG95x7Mr41S5m4+AWCdYH40qNVbn4HYZYNSQO
lmPUleERvR7xb+FUB4NZY4lddr9SYUVHq3bqozk4wUTmTzJ5m2Zwppt8uhX/wd2Z7MbNrFv2XWrO
AzYRQXJQk0xmr0z1suwJYVky+y7Y8+nvos6pe+seoICqaQE/9KdkWZaUzODX7L02IdAXMyy8x/WS
qbNcPk4D4Hij2DW4cAJjVUyqcml2JEifWetzn+oTdQZ7zY15yJ8A1Ha7mOp2BUBdJ5dS357Cw1iz
Y+0t1zjMWZUAKHDRMbDs1GUasI55NN2ufShsXd135EIvVk/vvjgvntO/ZApFtZ5rZIxWA9Asdqej
lTtQRvx0lQ52/o40CbhnfG8HpSpn2/bK5RKoP7qoyi4TWuTVzOljOUf6xA56V5e2fe+rX0XckZWB
1/roFqQyxO30HlX13VzYP/GqkwWBM3ObDkBgsg4RkRl5zCK4SQ/9YtEPl2JX19wKJhNloDfdV0Vp
BmRw/Bpmf2vVBcLqJb2PsO8PFilmUvdEs5UnQqpORgGYIPGfMpKUVcU0NQaI3M/h1ahLFj/i2DRv
jeV/uIgX3LI/9LZ9AjD2EY4gDzoop8lP3+vvWW8eF+KB1Jv2JesGUNPyRBLFYYqcUyL96/cQyxSn
MFQYeYFITHAwAJdH31EXmXF1KCJ6B94BGWN6blE/kaGZrKuc9mAset8ZHbC45U1OLDyr1A5Mh2EM
+TKBtSxH4cgnpw0Zjrnuh+yXwIs64DP1M5/IhniI97Vdk2OsXrjTdpsk+SJEAEDp3P4IkTXqPu4w
eoYX9joHu2MsiZIO3mFvXWsC0Jq39ZPsOnvFrnac5urcpeNTI8I7r5BJUAqiVix9aW2YocRNy03S
cKd1/Es+q0ekVyCa3L+99HcRINptVu9rEjhBLWATx8uzRlQ2i4BnVD93VfRj1I+RXx+4Yl+6CEif
uTcsb7cs0QWKypcSD61DDvT6DzY45KyBvsNfLuTiXeTAkioV+VsjMhR13pmGGlV2ex1d7vHGHLFB
e9YzukMSbfYI4YD9I55DN0vQk+ugevLCXTFC9S0bc32BXEn6xJzPWmBOLi5y56ryaYiBE851ciSl
AFBudYqcCaiGWVnYKbB0dVjq7eRasGL9w+Q1AY4Nv85/G5gUd6XFIKl9H3V7h+RoshqsFsOrgaYh
e3JDy77VYBhnOf1BzHFagNW67o8wjvGrFi9lnzyVWfurFdPNoLpOiuUOW8lBTAj+2+rDmU2S4u2r
grM19viRVZxubHd+LifvRc2lw4jRfnej7KrWqBhij4vhGUvCrqfEoaDHQsyGZnTmLeiVHYvbFznk
x/i+1txcYa/tjcKZ1zEks7YSIBtZaJEBmDVdOfVJ7fFqSLs9WljDLh7akCultikPTWRhnQvBq538
++IsqSndigE1nd5FRHh2FSP40dgYT0O9viDth6a3zwodYcQR0VfZNSZSrkb+YDbRU1uAJK+76bnw
5hcPG6yL8FxlJBR3uL96eRvL7owt5d5s5nttuyT2Vcax85pb4wKypg1TSRIQF3LHaODHIF2GYrA/
RsloUTjnok1+oj56ROjmzlYRoEw/k5v8pIz+HbTKhUOIVNj2y3RwuRjl1VeI45fpxk96x47riB+E
lSFOQte5GbN3k6L5yqYXjc+8WcVvUHiiBVxwe9BEQVPfsXT1PmuiYBzHesCe+mqgqsF4EfiFf8Y5
v50xQFO77dNi1R9yT0Uu8aAn7xg5ML3KzAMUMf8ku/z7yCwJjsf+9LM1zCflxb8RbqqwOKay/1NF
yc5UznPBKHoeqw/TkQA5e2x67YtnH+IsvwdAtjddFj4t7VZRnDyRPJKFuTaMr3yvfy0ZPuJN+AWm
zvemXy4GJ+iCp4WlX9WpF52rzy7GELnY3utQiFfTaj9ZVH1E3Xwu4fZWoYm/xr8j6DRQ45/ILg5m
2tEwcLFEMv1ZpfVvXIW3MRa3onMQkMTvMnzBIgC93tQHPYjT1ERXUdWXehiN7TQixF8kL/u5aB8r
h/2NNf+1iU7duI35A6VyAmxrrYAJHXet967zXotsdWz5t4lioqzl++ig4AXBEtXDrc+cXZ3/7I30
d8lzEvrZM2Eau9Q372aBvy30y0Nv4I4z6dFl/8yBEW0ig4jvetpB8TmTHvugMr0tivjQOs3RJO8z
pbFwUmtj++FzmrIeEeQc2vOV6f41VtNO9g+Tz2B94VtcYOHQEtnGeiwe3aHZxRlWSpJfL4b45d4Y
NN6D8rG3DMfIA03GeDMnuMxwvdd4edY07098lPtmEPdJFgradoHncJJkqnBg5sPR8kqFbT97ajhd
i6KFa8V+bDamzyInAzLW6SHyfIKK1yAcpGpzqTndMuNFc9skt7W+zto+N6azryz3bam5qucVcJaY
e43NprLUrfPBLzWPmUSc09blzxZkE04DmrblYUFebWdQHWbzafQZOjnNPlH6hz9Vj42jGwZfJZ0p
2UlOrpEkzAmxXuN4jIwjE7mFjpiDg+mEmTIinGrodQRZ/rIq9WgRP1wCr0zy+6IrTsowDxahZeVg
3BcS4bvV7qyM1mhqAonYcKxeS1VfYKMAyU5JdI22aVu++/PykhbWs6gnVFrztV4MongBIWycJiX0
mtDctpK7eeoB61Po4UU6VLSBQh07DhOVhoGtKmCQJH9HbA3du6bo3mPnMIHBjCbxJJ3xQbvle1zc
o9dHqMsdl+7P9KczScFHjQ2kd96tvKdMFpeWa8Qx1b4h+jWNYSIN6QuGMS1IykyDYcLjyhB0SdaX
fdWiXMh2MHF+eSq6UgBTaY0Z3LmVvvooddjt1q9FLsZdzJSCbd607RLj0Vao8apPjUMCffR64bsI
aymceFZgwo5SfJl0tFHY/21tQkxbBwJ0tbP9+UdmjY8DP13PjcIqLzDpd9jjvyKC4zeEqcC2XX7o
prxODsGaC3pAZ3hQyuX3ZtQrzQf5b4zTepru1uer6aufgxrefLv7VbT5DR8BebL5AbenSOonu17D
HU1mamrW13L+BA73N8F51ZmEWEPmBifAetx3+qcwoxUWS5oEIIzHtUbcWinq/pLPnumilEDK2Dkh
4ULuczmGj5bdnb0UEjnct4UKq3ru9POCRrqbkRsRoWq7aNPtqT2SRpUfLSJRmWQjLGCpKWGS7sua
8aRmk77KFHGm7BmoAN6U/RW1kbnzSyR6NOjPqfjVSozGhaRgytforfkxX06uD/OpRZWRDcu7Hgg8
d6v6YEYRUtoSiY762dmQFidERrNTfGbtfJ76r6gp1wP8LR+UCJzcQJc6Q/p0fF4bFnPThrAtRHLN
RYfMFXqvtDaarj4gxTwQyr71iMKsbmC70A7Ximv5nEsa9GxqSGUbvLOQIxKGxLwydaaqQ6Y4Yld2
AWbuKrQ6VUp95Hje35yY3k3c2cfWX4Zdb4Tm3cJlpCwqI4Iw98KJ/YdOmMztfI46kDXA6mjh91kd
hRuCruC6YgbmVJtPdAAbiAQdqTN+jkrNatvnqbL1bsQrsJNtxFY2RN0cRy90BB9LjGq8abEv9wMj
c0yqaEpie+N4cXK11+gPqxEvqfKJumjAggvnQY3Iz4nN2viO8UY+geRpjF4WY3oAqfIWSiTCEq0T
ETW9EcRdI0BAZhOYzArDpG1RN7PkJEtnY7l+vFOW9lCst2+AqvwAcfYPm5XtHtj9SXPfwif5Lg2H
8odWL6GWw+MSGTuWp9JAv6frtAvsfg1BK/S+iAhO1S39lGcTsVTU38QV/9CQX8UocwZuNHU3UH2u
D/mrwXk0OK9V/oclw2893gR4nV64r7rGNVgmwJtcnkI0B6ZtGOyxWaxmB/IK1J3vwqxU6w4n8mnG
Szx+DA0y9vikrqNB/x3XcAbnoj8B47Cp32pxynISfdOiOTk56S4Re+6OSOC7dO5dno2+QvAN/yBM
w19ypDyNkhp1Y6vlIUbe1U9cSogT7E2FwIgaysXYPUV4MFRxwYP3TNTJVzqQiZn77d5XfHtaYdzN
1UOsp78FEq+N/EH6Ox1AhT3JeTWIiatiQhPIG39u1ytZa9YinZdwT7RIqMsrD9aLR+hWhP2hKs2F
CLh9nHGxaaBXq3oGlUgc0KnGU7Ebc/2AkvBlsqq3eCas5kEvWFLq8p5EvB0U3ZX1gweoDcefs+V9
LuKgMOioPG4w3ZA1uIgTKVtfvcmEFw0+6kB+gzKqNtlUvtWjRJct51Nvi0vdNR/c4q7mOE9bC7jI
RuixRZ6prxUin9H5Yx18WzwsXv1R2G3Qe0aDMJGDyYvSQxa2T/TXBR1U/ta76+iwthZAnn4QWc5n
XrMPyxHkgfdydpBJE8ArHhSZwg2I6j4IJKsdT0HBC7jw7dPE0kEYxmGc3BekXz9DfLVxgsO/zgAw
yJOKrNcwgTVqG9aJW7bccMXcRq+3NiwMjzYg3XCcPmmrWF31+W+FpzqrYHyOOXgkMyt/Wj7QFHIt
RtN6GtPk0xyJap+b5ygle07PYPYyaq1y+mNO8ph545uT0JS4Lg7p9tUcufv4+g+0bGcQ8YlsafQy
ZG4LXsmMpI1Nx8Buz9UYo4vlh91YHt0Fmr2z5K6YogfAHGd8gJw5t2n9JHW5ZQiyQXJ7Y8n1QzEt
3Cxq+opj/Zgw9Ru9J3YoQWPiTEeNv4JGn6Mpf7ELKKAhsq0UTEoPa6oL67uxM0FsGej1XMRHzKvL
nR0RPW4oTEcTqxCFk34pP8l1O2ZTdKZLClzCgbQ/YtVS9rUZ8t8R9T1UCvk4ZuNhGiAfm8iyTOs0
qfELCt1PGXbvpinvOwMcJQHSz1GyzVQKP+ELjCEnLHWj6Binu/LiFtbV8BWJoytlc8GSM/c3jWyS
H2Q+5nr6bQlIri1pszAo+6A2U1T3g/fcJjHhTvVvZ6LV8s2FOibnolsQGOjxGo3DjBp2VbFY0wGm
xpeR6PPMTlEv9g0PzGPSuT/9wX/FQHpYZI4CqyLN2hwpRjRKEqN48AyBGFV3bxE0AysdDs1rVEz3
qQtvztcxud85xomp+srLhvj68mEo511idWxl4Ra7HVoRpooOW4oEMoNq44Cg++H8/cbXGekO//mu
sb77bx/7t3f/7a99/41/foGkPWQz5pS28ChF1XOSVtbeXPgV6mYgD/M7YwJA4xmihmDFvDyVaQi0
a03xsNc334/+683/xcdAHkeohRiLuCMU/G4goHwmGjxAFkCofFnW5+/Aku833+/6rtud3OVVm/3Q
XdLIJtHcrPgCmCaiQMYFchrQ+cs28Rz6kvXbFVPhLbvvh+QWkN3x/XDprPtQeNM+9BIOZb+YAE6v
b4wErMA/H7VoX1Wojk6On9Ssm5MnYaZzjPBt/vPhdxbH9/v13K0Du3Dj1jrbUsJpwDiVPvfW+K83
3x/7fvf7D1zgNzzv//nH7frIzbOV0iNGyB9eBdhm/WBdvolp6NhoEtLyHcrSCZsbmzmiMCDU88w6
tTl/P/qvN98fK8iEwFf04dXDQ2iMn/h3gfHoKgAqlN15EeM410k+FtY3N8fNZgqAuNslI+4pQnf9
ec02WJBeccR5LbMqe/zK8LTSpfLGo+/J26q51NY8B75vANzlmHRkGeJD1xp1sEVsoVfeAzSYz1rM
R0ubHK7zcMtgxO1c6U5bRFs/J1kHVsRNkG4Zbbr8QWZmfh5oAtJFVje3mFNoJMNMjK5PpK86GXn2
13SbszN54uz343zzpuXJS8fsbIuwu8RVdDbn5kOncXMcCDCht96k7Vje2qbub51ofE5URWgAJz7D
eXKFhpPbDCFmJIt/hmQFXm48mVVRpPuIzSU1qcutyjPaWzUXgSpasqhz2zwZo/nojFZ7G6S+gklA
xl6pU20v1Yk6fENGQp5fTTiiEcnVt8F2iLbrIl79DhQdQ90vTv3XLbJkx1/pb8VqpSnFVSeJIt2y
eki6yTu5lhPeZStGu3aCEPK55TNG8Yi8be2uuJZkkoBccq49FE6X/6feFDItmPmtZj7j3xjmyei3
v8dJY8pyqvLeaJeSsNS/VS+xPOgFugPTxXQws12neFbIQqHENbsFi0BR3mLXLW6m8cJ2abrKJdJB
XOesVBi3AViY9sjtV8Wi7V5zJtJXZqSnKCmf7Gh1bRFqc7dS3s2/DiMCMJMIzhrwoKWNTpJJXgeR
HCc3Q8clwHZPyWgz77dq2s2YNA9rYiFc+vNdsn4n7J5wZ9uUN5ZJoGDoev1hUhHPClD4rV/DBSTg
LL8BMXrnfgfGHJI/BcjOXJ9ENkooTVioFOzk+KwYkgduFuXsvj/2zz/+/hNJxncw9Sv24rIkR0wd
yPPH4ofje5+9Wkh6aKhd0+pZ6IkRmr6FsTqnRvg6kTJlTL9V43yZffoyF9E1K2YUFc1lnKyXZA0r
7oT1Vjm41Qyf1Gd7ZHyzMJVtlifIMP2lyJ1AGOad7KgULYJjKhYwR8JdSOc5105y15bUeWmz72PC
khMHIjgcvE1iDnJbucMPUdnHAcBZkJt2DZe13flx7GxJ62CKYPhPTYTPvkpiga9lYINiDS8+9ypS
8h5HmFsMG+YHFIqQtmzcApA2pooSrJNvYzhevTkD4o6eUNF4mqp9sAqkM5Y+50dW25Qlk78LJT5M
wKmCIIP6vnCvHWvUwQkGH/OWzpLnOgmDvGdsNbhNh7UeVDvD7z9jQxHmFuavvq4PUL793Vg5Q2BY
F4xrPNmL81fS22EjE8VeRtNTmHDyz1PFpC+CY0/tYKmHcIjcrS+TvWFX02XMFm87FcN7r5wnsTwt
MZdNrKOHHhzQXeqj2chX9A3q5HqoLkaCtLA2bmbRTRyEgulKU22bwfgR1mxe7bhkt5sRkCWX32HI
yykb9JNnid2YPkl548RHo44bJnXL11mT8jg7d01jFbteqkfPik9Qmf8I62Ec0E4mUCSCyut+lSg+
MmAo+xmID7XAVwmo8aS7bI0PBwpZ96zUTNu+WNXeAeZ3hDkAw4M+b4+55x4YlcD3wK8hnw8T7Ewz
paJs7VPPImwqLbAJcHkBWQNbm8hYdGhynARssYMpWNbmso2T8VpFF5cqDs2gSUR4QfAyAwpw4kXz
5Ubig2wrSegfs8veYSaZ+s9zm0zHWKJAhhZmXcBBD7Fl/+glAxfZngvXjU5JPznBnBk/LOOGh4A9
LgoUoZvPvCGPphrOVR3/tXADwq8nk0rnD8Sw1QOevn6O0IoZibVBEQ87nAbaiLNtrrkDoyI+r6Vk
65gXUF4ZYwrct0r3KJYnJhHJ3P5OPcLjoxr7Rihpy3w25NGn16qSqPgSqRrND0Eva1AR44SNPXtH
l7zII91u+aTb+hXF1Mcg0q+0/3SEhMULSTdQS4SVkB6l4Je1Iu5tPPL7iY6ffcD06tXwb3KMaczO
um7/25Rlv28YL3dKLLu5IXSl66Z7K576HfGLadB848UyR97J37HhLHtJR8nTfV9HlvwZSuuriZd7
UOT2qVQk+KbENaDf7Tc69s3dMpq8tjtmhcqmbGboAR8vYqPZG5uiC0UQO+QnVLHAOxli8C4Wri4V
NY85refOsDW3XyC/mFnmHQ7wP/ZQHuCYLy/Gkp44keJzZJU3WQFLikzrOZbUzHZRAumoiNhy++YY
d6ubPy+/JiMb4bPMtMOcbIx01TWVSHSq8M70xE1ENco3P2cy1mrB7gztl4wJj7D1r342/YOq9SNj
Wf8IRfQ+YSmlZfyUZ2GyAfZg73wzemJnfWQy5EFOAs7YdrV5wjgHEmvui6NfU7h4Egh7lVfgVAk9
w6n0VzXLWzGWA19bnaWy73o4FW95fx+L9jOahpcG7QGFmg6GEUC2Ds1Dn4YPTFmIOowaps/djJ2/
EIeB2hgnh/UBsH+EO712C436qpgAg8twRwDQ3X4y/U+zQ5M59MZI/WP+CRuDH8GFEFUKIC4dGsci
ZzwR0lInqjH3TXnK+Mm2uvP1bvas8GJEX2XrIq/zMidgMWZfEu67+2xi35SRNnSFr+9d59wIrBFW
krmEYlcRInU0pYtbuXOMowkPHXtAg6ePGKOzi8VjW/Mkuu3VRph0TqOBlNchP8genY45atjgTfaR
Y3c4C1g4Gzw9bUAuWY6TTaU6cDu+ezDXKdKDqDiP1Q/E/Mnlnx9ZP7zotQsASe3wE5Zmj90McdgF
VwK3qqgm56nXzY9/vovm5KCFNR7ncBR7mmyWi2vxN0dsLFbC6PpIMUQ+krK3m1fWWJL7SDi/Hy6a
gXORY4LAGvRWLmTcfX/8+40LpG+flv0773VHc4zRaJj5pQW3d4nXR4lH69IVzmlmnspLEFx3vZSX
um2rIDE09rxwobXvQDlyqChQvT0Ibpcsr407Lb9IGoLhWAFy5HC/xCVubp6gu5qf/kLCdnlpjHDc
x9L48f2hLPaIPijycgueUmSnsS2SU2PInWptbFFRu7fBv8Af4w3ZfuZ2quVquuuPWKOMwNWK06tM
TaLliG7AGZ0G+QRPLhoIA5hJXOAZRw9oIMMq+YQ0JVy4g0p0yYe+uqAtIcqLI5DruviwIm1w68Jq
mHi3Xk8sFwvU9GD6RZCZWXtB7mgGvUYqUCRcPtJEiZdEU3LB+ZrwPaZ/aFu5HlCRXkgKwxU7sbhI
NWgaa2JgolzWU2KuL8wW6ktn9ig6avtgOU5FKeFnkJNIegqYLvhMHgEp2dNITH0X3XUp1VFfRFDY
MI1urTZaT5eIRcj3B11gwVxSDMETn8AK09U7r2y4Y8wxYYiC2c73Pwi+ym3kGV5KdRnWX0I0sTDo
2+TaRH5/0okZfH/vUICmy/ejLuHe2qcUUe2s78uQ/BM98Eqz9B9QDcvJZ+eb24mGd+OeusqE8d2M
l1is0OiaesZY+vuu4BtIzOndZgWP70LDymjx/JsDORn98KvBXEgYH+GhOqKcm231m1/0fhn7/Mpa
uw48b1+hE4oMiVLKY5qkpiiwwmhl64wTUgmAhpr4BfEonsKRWm/2mwOW/F/O0L6l+EF2BlCpokZy
OSxEVdpr6LWb/gtP+/+riwHjwUqb/j+7GK5JWX4Bt/lvPoZ//a3/5WPw/yE8h90QzDhXcXfAN/Av
H4Pv/sN2fEzXnrAcE/0Hjomy0l38P/+H8P/heEIoz3Q9xZTYg/P7L1+DcP4hiOm1feFYlrQdIf5f
jA1K8o/8774G04dL7plCEhXpWPzn/HdfgzlLNBgrcBIfve+ztlEEAc2fKLWW5cJme0F256WmsyXR
lnJwo0P4fK+1LPBM5gZB2V+1FcN2EkQpRG9d79oEFIC6G8Pfll2a2ZeyfexBFaSnY+lVPt4tEpVm
dJTsz9LnMnTh0LbYdd6TzkSt6462qY4U+Hl69NqE1MFJ8VU/7UzjOSjM1AvPLbgZ9lSe3QSkUzNU
WJge4tp3Rj+CMhApdaH7Htn+x0bxIuue+Gg9eh4SbD9EHYQ5gAo9HRGboIbP8o+8zgSmviSyXcZG
NS7eXK3KR6sH3beQ1dtnf2CgFMD3SFqqqGy9DhOAOS1yu7ByehO9nBnbYNDmhiNig9uf5aocKbpi
BBO3l9BHOU7y3MC+oDu12KIYh49LHlq/RdKN+YmTlQUbpnxUwIudK+tEFDMyKAoAWIYko5aoVtwS
sZFqWxS/8Zx+dIOF0HzywyzDBelqD0MicGzQgYXf5uRWCHzAEp2O8bOchzGFy2AM9cZHFuqAcBzc
c127xjkShiJHy2QB9J44mdO/umkTus+M693hUzIkfp36Lv602iTUh7oxWPpWWCGT/SQ719lG0mHp
yAYFdbvqqysREfBh3Dl77UtUJCQwue1uYNKdbo2JTEb4JsZwbimIe3D02sPGWph2tp1lbryKNO6G
/diyU3r0q2yyGNeOVLnRnNQm6bFDYvyFROox2u+EzzKtXZdwSep66W5Ii7jaNK1nAstMyINFppUr
egU3D4sZ5McA6kQu2viLOw8nu+kaHUg/n8gb1E+dwV8QsBBpDualwCtuELoT7wz8igm68K700duk
WfppyoYi2CgrBuQ1Brb86KGnWVim6pCNUY+T8DoBVXWOTVGjfaU46o0WiGeahHdhTD345osxrBmr
VWN3BpMe2mJbD01uoOxLWqeI0KgLSWAeAoBdNJDCmPlefDIR2WxbezaJb4zRzGnd7MqBdaEPdSOw
l6m/J0DhVchWgqfwbCj+LL3oHeVdzFnEYLxKTrElq0DklkWmZUfWp1PN+zX1k3ImdLnF41QFQ/iT
jsk+1BmRKYXZ+wecBVichCDoNEunfWHmwDZxIx0sTV6JtLBki2ESCNTGhiRYSmvkFYQ5uWJxz0vb
9HdjtUJ/i06BsQTJ0A9FTYJbZD37cRcfjDSxzqkTexfwlvIQml0fTB1GXRq5l6HvvAA/h3weDB7F
I+GMdm63B9eUAHRS9Yy+uUCGCPFqM/h1dY/A7Te6ueWTnLlpz8sMS8U4DveMqcNj2RN4V/TdFJTT
FD3MxRQGLAxYUFQ5QrG0zX6PgwjPc4fwkW3owF5YkBNbgDK4oqn1tymNC9l5PdpubXAbVUN2tKI4
QpNM6DrmihS0RpMfjJgwpM3cWvrO5pzd+17Ov9wIImh8290tdcpyyFHWq4poiVwfQaIjvPpp8BZ1
NYphuQAhjgIvXy28Cg8K8YTJRcUi3NdLXh7axXqeR5uV+UIpN08YQBO3+GjnwjwtY6EeClXQSawB
XciRxb2dwSvJ+zjde/5SvOJB0YdcdsllgY1ATkhpvkp+DNY+MrzmhVkcWF7kO77/8imtU7SvZmse
sskgzZmxyjkWVIPU1JZ5mxmdIqGf47euImOTGUW563u8cAM6JgaNKNGkVnDppAQk2I4rWwr4cHNS
zKff26lyd15eAVx2Pf9GA6T+MCxhFlTRxuQ0Cttq8IwL2lxJ/+vNQLM1E4hlcR+YGCePCI6bvSPR
LiQxrJPZMzkbRrjO37gpWRb9jnkqI0appdo1EjNNAcVt67WGfJyLApFRrNidKQKpZ5t4xIGbwj4k
PeSWJOZ4yruYSLB2DvedIDN+NFjRtr7Nzzh6NR2tNA8FIJXthKXsT6xsfW6dRQZxn/pMB6LhTCIW
K9a8YlQZF8ktWjNoS1vMB84rnwa0mQ+lruejdmR8UFM/EOE2ZKfBLeVx7meXa3W0b0ljDpfEkd3B
HS2HAYBsDvTg3jZaJjCGaV8AtPMXTDJuuLUWxFmVO6m9zzZqN9gIRbLCENuk4VZmgyS/x5KrV/qJ
3GnClbasTMWpa5W1jX0DHDRZaPs1/Z0jTNF+ATBkRqTQ1vO1cA5KBI8uLJSqxYXk1mF97KxRAY7T
S9Bl4N7MzBe70GU0VeWOvCJ6rlkZ2OUBSg0RSF6c7mIO5KvVSiKLM9M+5gXXOwN2PCTIWg9+SL8y
sgQggo1FqnSTduvPnN1+X+htajn9gTMfcVMb23vPosrHjVLuw2hEC5ii//Kx5BFZMvlb2c8c4x3U
nNAayGrJcLf07fITcw07CiMEhahHXAIhcXLQBxUyKrDfCfKqYKjniZYPiiB8tDgwJaEBaH4Uk8pB
H9Kx71FQj87eiBjndAmOuwk0RFAILqYacchJVMyYSZUiIaNDCmDRigXtWI1bygJSJTvHJfsFLX4T
MmexHGyadL5w8bJFngTxuLukqCvwhFG7o1y3mEmp/hwDPz+YC9kdfgzRO5tLCiffLd4lBdtRZEbH
Gna0EHUPLImHyVmvUDpdVCmXMM+srTvA4099BEYT6OitQxbQ3jOzccu+etyZ4fLXGfXATd2b71yd
PS+VJNUmi+Jt6gh9cuKx3MVTDox8liLQE7JKUJEV60+aDuK8OYwkhD8fRNmZK5j9bU9QwJDzzCF8
9DecwPO2J6AEhQcgFk19yorMbdADgnwXy7DsmcuQL9whXwlJIdszuXbJ94NLnhmNJoqAIm+wmf+6
oYEDs0WqE/WeOore5epYMC/KiRvzmDO5EyClNpVoLARlKuPnKNytHjwiy9MF0mjbzqhuzG5Xj0hv
hnB2d0B/mDg6jrooFDAHDy/dDlyDHUA1YVsVShjJ6HG2tgL65FD47jtoSMCQsM/Og/qVLKBnBVRZ
mM1OvO9NkxsvAgrcOGO2863SDhAbCHD5Gkh6lDbHqs1RyfZxz2q+pZW3hnEr16/phixhdE9+K9Fk
84nhW4cjQEVBkkl5aFFYcxYSD2X2iOUMfygCtP75pYev9OwJXp2RqmAWDRlGKmlEe4YZaOxKbMt1
yvo9UVx8suclXxmd2PWI7qFhWXEwGC1aWWlG+3kMf7SihzUWWfOK0gFbUM2wdGLLPDLTJqM3q0KA
bLX4SG2b8Gv0X9uQPOijDcni0K9TLuQ1TMZEtSJ9KxaHXhafkw7rb9WlBRvFPDyYk58/jZOUR9H0
LFWXpT6OWjB8bhc+B0/kB+g6+zpg1ztMo2KiNiOPE4ABr906uA5liYuK3exBuMNKEkxJb5jcsXxD
Ypj/rTicGCpqkQYes8HqOpUEg2NWM2sUSWak7HPbuuZZ+FzUJ/ICEkA8btaXL//B3Zk0uW1s2/q/
vPGDA00CCQzehH1XLFZJpW6CUFMCEj0SPX79/UD5WbJ8wyfu9MaJwCFpywJJMJF777W+FdVum+2G
tvEhxBO0doxTc06BPRrdfNbAg7rFc2qWuy4gOsLmmiTTO8SJM8RDWdEhDILwaNMUJ+/iR+7N/9bK
2oIaLP+tsj6Ww9+K6j//wJ9FdWD+YblS3rkA8peC2vvDEzZhURCLA2lTbf8sqJ0/XJz7vgQkQGQX
tfXPghpQgCcD12cZ+1Gj/08KanRq/6io6U8Kx6M0D0xbOs5vFfWUt3BhpfJPtZO+H8mnaDUgpAYq
f7c070kgf+fbk7owB75gNmxg2WN8kZP9GaCd2hqLDjGsSG1M5v5S+Z+wCGM637ArVS+KYO6uyr5P
U4eLYgq+jfJTix/tLIiz66beOMhU2W8dkyUdZsC5MvUFv6V57YaXUJvpMQdvvOsGNDmm6TxNBC9D
bcXAOBQnFSm19goDH12BbRCvDlJeH7cYNd4mJZUz0v4l0kAPdT8e3Sol2bgzANaFomU9cZBHUO1R
7KljkZLOmWXee6zw5mNpo6jInGxbJcDTXAkTwAuRu1XCeaoL75VCOVg3cf+q+H1t6c1eVNCOR+E3
L2DLiSvPmm7lhFjKRUkslUAE0A3tR+IfwQJ1S9sds4Q7hPuwsMaX1IBl4ggosl3+xQm8c9moA7LS
6WkMC/Node3R586+ZmA+g3S3k32I3wUpp0n+AzMkWsNHv64ygDLcrq3qcZjxOYkEsNeoNj0DPAcw
0VmjON/4g80tZXFF6tSBSndkLL8ZmXsyQTsEMWWvo+JtkFbEF8bTF8/I7Av8NnMrIcgxEy2uou+4
H+EsG3XxSegGQ6eC+haKfZPF+d4K3W81e9d1k3nNKawYngz2xOalxwyI6Nk7lumtbZCVM5octtb8
3JFNTtjpNvEmaBLsBPaZkmcn3tp2b64D2qXQsnp4mUJ8d5zi7IRDewboc0lGI7iw1dh579K2iPZz
MD5kIxPjOYu/iKHuN9pmVexTGw+gexVume8Kl+mdKl+JSyRRITJTJgw5qYZJ97Gg3Nqoecq3PZQt
qwDaaNvWecDqeWxklKGXRk7G1pKIQiA0KNkBXPawhUr69VLYA5Cv8JvlqeHgADhapxHO3lRN2Hst
tcjE5JNL6buGaYZQNnJJdff6T4UZk7Yu2oeUPJ1zyLTRocI+5kZ5dFHunmfbI/yOZboM35cTE7Im
evKSg9NjBot1eUq5wPaMhjdu5S/a05kePYpaww6POTYw8rOch74cenwY35naZw8xDn8MP7G51kZY
bhrSMCopNP3roYCnaI6bRJtnNoLdkfjiYul6vafGQC+WoqyMZe5dzPKrMTYavFj+MZpa5ut+hoRM
OzEk/LWN3vRKWOcF6DtdEFWHXHXTR8fPITex217T830cciH5aZOhTeuCaQWWYtrwvXiDqaV4yK0c
aIHnDQc6GACVwS25E4ht4bdyZ0UhUZZEVbdTA7y/rXejzL4UKE2pE9kjqCGL9kGSfmgBAIWyv0Yj
bZvpk8pUgOmbG3TsP+uBhQsFD/6tGrgOsWKIP4j7DrlqkuITfEF1GJJoXMW5s8kJH96aJSgqe/4u
8LX4aX6OFOLngFYgG+xXNPhHvLyUKGEVbkBpHMYk/8p5o51N5WIlhThWN0sL36EkKMvzzMSopCe/
KckPxf33cWRfgNrT2Db5Em83+9vRjF9yFu2VN+GEdLMSMXK7xNc21bR+1mwMcWp1TMTR9l6N56he
GKuFOtpV9iiaod91rve1j2MUtFYSUY3XBa4piFBT2tnHpkVa22YIx73kphuM/0GGc1gM0b5ovXqT
uwTDeoZ/SMSjF2jI8amFia+M0GeFKRMqcMtBTfu1zT9Us053NJPrdZ4geAS5xoRlvjQ2YMiMZOet
MX0j/ivdjFD5VnYU7VDEEn/g6U/eyPUj2IgvpTW45lm+z18JKMz2aYG5Xbc5cxpcEAr1caAcsh5U
8ZXi6AKUM72m0LfZeLYwHHp04mF3VMwKD2WPugS7XkAOhY3R1nYx4xqv5Ed4BOsuGt7R1JRMr6mk
uTeNiHcb5UTvuOeiula3WQdqY7aW3iQTomeYHPusyL8Iz3gxzPBsDQ3KLXdmqgw2rzX69zWjbcMM
1tpKwlOmsdQVgX2OsyZ6E+T9c90X7m4e8UQzVE+3fVc7O9IF5aLfezOFSzxGaSQb2eD4Ydjfv5sc
msZd0gJusKlChsnDfoDiDLO4QJMk22Lt2GiFRMOeO5IFychivoWpbrdBR2BK2HD5uODp50ROt9TK
Sy52zW8jmS8tAD1mujI4YfnKMUWjQ2ECB+U9yABu1HjFRYB6Pkbwi7nuAIbliJ8yx+Xtz5u6Qb5e
xHDYgyZpT307b7zehZLlVaR0e7m9gdgPs3LgnuCP1S6g0+5PQFSNvn6hT29hV23irexHJE8TbL7O
tLnCbaIc25nPTc/o6N2+zNCZTiy+IBYwaT6orrrkXiTO6H70mlCBi9fwM3ERND8OGR7kyLnOVTCc
bNqWTazSc6HyaGurQx9KWJdGa20xXkFfzG0CMIdiT5cNtnNVGhThAEmSweOOPLdrb5G3orICTIS2
2ajrs2yZtBPLvRoVgeW+lsEeQufeyAyFtdjiyk0qdIoxN2CVl+TFCC4EH6FGbPsPHe3Ug35jqMo4
xI6z9Bijt6GMF/r7XO+9sEKlFiPm0R2qqxhaoOtZFzdEnREnifsABlTw1e/qyhgXziAJqr2LxAVf
kkepu5xl/tgotgFBSsxDvY+izHiDLj46mi3mXsPwCKPFGnLpmmk/Aa7BIkY7th5rcIiDBRoVPevJ
z7Kke9OC/5FRZR+iWVrzus8YvEXR5OLXJrg4jAnO0YvqstP+N7udMGXbMD/QYt5fvT/CTlifJBkU
0DmKbdb0b0aqipPfTSPAY8Z6doBeurI9e+3GSbrOucxOXuV8Ssi5WCVFP66cyllpFrGDCcKEgex0
uh/mrLO2rgg+p0sGY+T2X405rFnDFmGqiaZ2a2dLipuqylPuziBjXGPjjVa1EXFEaCp9EbaiKTYs
26/2S01E3oNokbilkvtA6pI0acBFMSNj2lpt+6VlD47UtISctpzkWAyanyNQeCKRBI4cN16PdIBW
TvOic48OTkO739AvYdqmO8Jca+SyPqlAQXNJyina359FlX+x597YJQ4X4qS6mh4yj2xt/Pno/vR+
yAVbrkoFh9/0svenE6Lvo4qWhD51jv2xPJXBsxOaCcFdZIj0rCfEYVtEC6XJuki8CLkn/r2W/evO
EtXtfrqDdHzcoBFy7BBN8V1YvBycoU2YAv/13ItiuY1C7/04zX9KnvsqyopDuPzsR4U/UVPLcG/V
8Ol0ofeNUfMv9prX7g/BfKFjX7Ju7tebab23egtt8aKv7gm+mICz8DBzIY/VM56T+9d6Vxr/EB3/
Ij3G8HGbPdwzzLo+RrVXss/kcH/083DXDGubD0aQbeDRS4UfA1vIlj2C4p70bnc53J/qKX01qwZY
zl8vpSiawZF27LMWRfb9s3DvH8v9s2ps1Eu2Cnf2W0yT84lQaHEKZwEwdqanB+82Pt8PzfKo8b/X
HQI5yuqJ+5moVmlEjVIytDyN/Qj72fMOPwTpf8na7xJ2hhakaQfzSw5W9FTFsQEBeLnmFL9PeAHw
/rrmdD/4PRIBtImvmYlEak3UzLyPGwnepdGIbs0/D/7PRyQzYzOebbEdjfZji5DgdD8sdF9r63s1
4zdivYKuqVnVyUNNCGg4eaq7hlpHwEthV6/CRj8Hcph293/YLz92pwaF3NbI6EQ0N8i9M/pTJk29
zX2d8JYlQi9/2/2RBZQEHOryvG+jdwoADwIRvqP7d3H/ovoUPrxXMOAD34j0CoHzqfaCnVQWguHl
Kv3t+m0GYJdVk4CT+uvClgFVVh8c7a4u5vX9Qv6hxBdT3Rw0GwLkJHwg3Md//byCsUKxTkuGGFwb
uubyEdzf5f2RUPZ8+vkay3YB3CA+5lOPoE+T+WA638oMQ1M8FuKAr+HJoiKWwofBZTMPqBb/njmL
j9jSSJnsvW3bJrtpKl8MGADrZLHx2TPGjMBvX02+FR/f05gN0wedpiywPuESRQFWIdWBs9FQKx9+
Hoguo2dqKayl0wpwSLf1kKQgKzyYEpinrdznnnnPpgseanK17Ci8aY/azYi50YvuFCXIXQ3bO4pG
PJfgLWvGZSXJZZWY6RalbN6tnNjgANNnTzx88dWS1jvCA3pslGj6h0G9z813SZxO6HiqD1FffLAl
WAy6sRV/NLnqGINlKaA9aWDBdbIbxvyiIiwxDFhhD/fOe3AJCOPYvWNVb1B+YvM2ScNFoN4dhnBi
6yP7twnMi3Ok24fWGbDLZ/FLbTGBWDaqpqBxbKZKHi2T+ytI/GPnywKJDqKbabwFOanlzhIlmaqz
/8WgT7BlvMIIwx+e3Y7ctslfhr/iIdNfR/vJn5/xqapdSHTdqs5TsqXHLxQkOWA142p0EcJMQQ5I
JKjWfXi9ac6Y1gvl0sME6u7rN0nkPhbZDaLYt3BSdPunmAU0I4uzY7NiTOa4NjusCi5jklH2Bxcv
k09m61LqgWRaW74H4Llsb6nM2SdguF0Jus7hkD8gPO/Y9fUP5vgulBJ7RuQ9TGwyWg2qiS2kWjUI
2dkzM/6oXvyMe52DPcRM2Ff5qToiBMs3eIVF+rlx+7eN53/q+RDmGE5ZN+Amwq/3Rmfpyc/N5zpr
a7oLGOn1/DVFBLDuEySrydA8iRB9vufFvC9kj1Gm3i2i2LG3X5jaoo4LmHTl7qvWjib2o8YrFxO2
03S3vOq3cbmbBTmVQbLnB/+9UYgXgjaINwso1R7dSw25DqzUuuwQdFu1kluS6PkgzeY5x5C1mg52
MsN0bfF52OlzEkzOeky9h2xiXIGs+iLDe1jJqc2ncyq6XdojduvF+BUQyjXO9cus5ZIy/zEAggBB
CeBHyWjDXBA1Ve3fssUHb2ZXbFyLGRFtsNd9AB74zFmurCXKNbISf1/EFF7AInajg+d/YtRKp6TD
LkXlLkmwNPgaouE2ZhC7x3QL1I6QtZXTe3KnBnzoAieWK1yJIDm4qbH5ME/hSbo4EEPQIjrCrTE0
eIhQzq3xTXaIOyKILmPan21Vq30xGx81RBJSYUtuBceOoocEM4kByKO4rfvPpt2x+Bnd1rWDkT04
y4HX4b6SWXvrGh/kBL7YVCM/jtgro6E4e4X1lmQjQnFrnO8xLe6EdNy1o3umJFrCVKctp/N+OHfL
iMLHqjct2vhGtONaDyCi/R6mZFJ8z5iDrnuv+uALu0JOEGxLy3ptp6DZoJK+Vmyx0JQxhcwyCLod
RKp1xGRoEDH5Aup5SuMJBV2viD7YO1juVlUeBwczRUAokYkkQ21cTDu6xGYRr6LBTG5Vh98n0M6e
8d1zEIM1KZFdbyTDVZGNDNQm7zs7i2jrgN1DdHxDHG6dxvwdsu8n6uL5YgkYhkG+sES6704X1EzE
aEho5/PoanM/a/NjgYkMiI04L9oi4IgLUItE7875JjJsNzMQka0fLZkJ1XpE4akIVHXB0owhkx8x
k+sqEqgbyPTXlVkYtOWLF6WmW1PQjc1Tp9+bmClObGDfcddouKRoBE5kIUcDpZrEOtGZz4Cavnim
UzzYLkSEWRretc3cRxOPAIszPmCVuyvd9pgm+uiYxws1Imc0EfrfCc6EVOEx9msYEWwSqbJ17loM
PqsPDR3rC8vaRo18m26kGU+40w5nE6TXtDqYYfimZg06FUH9Pc6GxXjP7TPXrzFdlFU9fPfRS2+M
4uKbWYvzNntSMRjYtMcO4+bmpdXdo6izb9xiLsxPenzS3N5V+6Hr/Vdu6RDRx4nAaFecLDQDSfIt
dRmDD3M3XDyMtWPCnqwTcLQXyQ169KRBrZ1xS+OH1AAyS7E6SLLk0xKlWNATMk/CaukHN6snEsU1
WGXY1TKdMhl6oABeiEVYSjvtbqrJR4bkdawH6lmnbn71CszyXu6FQNMHSfTBysrk7Uc+lV9VG0MM
OEDEVncPJXBLSL2f9ChJSu67YV/m7sGcX7XPTz63gl1QEvDrWOgFfE6tbHtA0/TP10PTnQiL+Via
ALPmdoMvl8nqUDw6oHHJDUW7hTpo3jpjhDxeYf0WziPqJrXqa8kbxqtQmla2623vGVssOn0/TQ61
e3CcerjAwvwSo/8heZYbrsirVSHeFumsqBpSSbOUBS3qsNL1zrrTjLYU2Cw7H69T1IsHh6tazcN+
RmB6EQ5Wa2Oyu118SnNwEmOD+JhVYm1A1uWjgc85g31S7jZvG6g6HebgqlsJ13qOuPQza+dkcufK
4WvqpG/L7qEpwLv0TBJwzsTosDqbmgmaPzNSOnDQfAqfEXdoqNvU70drNk+0yYpVbwbV2nTdABWp
96SUfcNUhVVbvE/pb6+apWS8HySA/zotwoNVVG8FCxvOZYmeX7Y2HS+aQ1UXlVt6wWqfoBefVMrN
P/qO/qY6o+M293JJJAZ+tiyG48Fwsgduc+s07gICcF1vlY3Fm6T/otpzaNfutmVLhFkydNeh47zo
FpV1hRsLlsfnIOxLNHhKH6as/zhb4xf2TVsryj4x4CbeMPOfwqTcOD37Fq2eQKaE20YO38aY6Lpo
vBi5L7a5BH0cis8IHapTW1QehfJxNimvVItdXchnZNz9qm3ajeskXzB1fAH7x321hSA7CkrNjqvO
940HW/XJtgVnusYQFq35TliG0yKnQcDu3UBKYGUoAYyIxG8s8ksky7NT18la1znEdmfbWtgNvXLY
2RmurXmZipZD/k5bdrntJEarrHWOnkOMcOYS7DUW3in2xKO04nqbQ6zFhhh4m0aV1WObERaYQqai
GmByzjwe9GlaX2JG8qm5qLJk3OyU+7no+2JjEppcteEm4HvMK1QWnWeN28oMPg+owhMSO2uCTWwx
4/Ub0FcvDfPOQjBQX4eZpkWgy7fYFYAQGxO5ERahMy05LuQ5RVWLN4znZh21tJoovd5lDdgopr2L
VU4l4LOX5z8PqoLYaLus9AaAhnGyqn1sYWEFURBvQDI1J8PkP6juNZvP9Rar5KSXv6gYiydmIuOO
DQ9/w/LSz0M/DPMa4VGCpY2/NCHUtUHHqbuTmeAfzT/6tDLAGwXdyZcZRebU9aeiLQCXFT4a0ESR
Uy7LNKIjEEXDCU3dcMIkOVBjqstMkuD+/rrpfUyQ/BwRxuEt6TCY+B0bQbRbFnnGOH0RzgG2aJmM
3J/C0ArWRlmRNra0NtTS2ohNRIWHiu1MVKvkyLirAZePqEAu7RF3OdC5+fWQtabazPYMdWAp7MVi
AR5D59lqM3ZqCljZgAHJHcOBIDAOdVWMpxlcV6I84xAufvAkaQdaWxzuj36+VprDrR3wZ2hp0ZRf
KvAonHqC3a2AJIPl+c8XwciiNcqsAym6Cxm9hWLpVQfDpTiaxyrm7h4ukSwoYVYIpfnil05RXfhA
nuskodUG6RPNTrk1Ev6cB/DrVC2Z2/dHYnl6f7T8GzX+zgMqKLFpWrzzbXzzHQnYoO0I7XTulhUb
7lHiaQFozbBPuWfbp2p51Cd1dJRMPvvGt07wcMhjc0kS2qGBeby/RrY4/9ryT3GW4hbvPBqcRfeK
T2Hckj7PbgJZBA4dYsnT+sv9yf1l0RbtER47UtHCPN0P+q9Hvz1lw9ts08rB7riclYEpgUt2YzW8
YSjSzo/D/WWEiiE0iifkTG6+okxIgf8kpGfHPM2Wk72fccomAfC4YxGCwDmKabZO3nK4P70fPKJg
N7V+TivuxHnG14TV8f73/3ISy+l4vivhVy3ncf8nExeCCtkyxwOUMGJ2RK0fg36q1l1cRdRcqxKs
WB5RrMyyxrgUa+gSI4UXmSDMOEB94uV0dCWucx4gzitpacNRpV0bthfLdpP16Cef0zH7wh4ISgc4
q8nOvQ2S1lfXLV7KlqsEDdQ6Lol6mFOzY9IDzmJO+bjGojyzzaeWMBge9qrBHEyjYudM4txS0bRj
4e7Tnv+cNuLNd3MzUm/ucUUpNicYifgOeAX/h/VSWv2rkfEOID/g5k6AXE1SrpiUcuUiqY6WFGuE
J28MwyJ32yMm/K6E+N+q9XBc/A3/pvV4/5kJAuGZZfFrHMSff+xPxYdleX8EFtkpHkxox3UF6pE/
bRSWLf6QDlYun4vgp+Aj+MPkpgPjwUcRwpE8h//voHD/oMYDoulYthQCk8f/SPCBqOQXA4XAt+FB
q4f8gTgMi6RYgiO+fn7mHTX/7/9Y/5c6tkbc3XlPBGxC9NTpxDAwOraQSNCiodvNl5g7H9dyG1jp
3hvKc4EQjGYg04Km8utdoANct535sCAJfvkkbz/yKf4WXLGITX7GVtzPLghQw5gkZnh8QPhZfj27
iGTHTOKwfCLwlZ13SdslMAhu9w33qDLrqRThswsDblWUSbeZUPWzQFjWoYuYucvcV9s0onxFJQrx
1k0u4Uz8nDlJqmpriB+7UO1ymibljBzMIdL3P5z+31M3/jx9xzRNWrYsTIui59fT1xGZ67q0xBNq
hOqjnsvkWs9JvU7ptqyrGcAwIrXgFhMk4wwfJ7pRt9ayz7kn44sTU1uSanlCrF9cZUncJ/L61m+t
l6DSR1Ua/qbIQ/IB7FofQVM+3z10+DNXZZgnG6cy5SU3sqf/8J6Wj/zvX4m0hW2ZfuAHXIO/vyfb
UVERJJnzxIUO9rrB30FjH3zkENG2KcjeQ6F/gQNk7arU9w9hWRsn14qny4gUdK/8+sUfJwZpubML
ktoit+6trSCc20kqnr1M0w6izTkGUbv991NffjT/PHV+O4JfFL8q57erqSD6Gi9gYD8R0kPlZiTP
k7UfFoxBlquQvWwfnyErAxSY0geIRuMnmMdwPnaua/QHFP60JDRO4BG1MuIhQEw0fNR+iInN4y1g
uLAfDBLE1pNsgpWti/jRh8TUloOJZY4+hpTwNROVBqewJJ2ba4NVXsSEFPmE9DhWM27b3A62tZqB
MpAdvGOewXBxqEooJY8gpYheQb99mEPyPqowxD2NU6EDCXGsp+iKJy54uB9SBsgMYPeux45Tp+bD
NNbq6CpEtRbWd3QLYsUebfoUlMC2fFqzpH52D0RDIG5gh7xvzJDQvsQCEWW2/eP90ZD2tzRp6Uw5
RvPs2HZ5NVEHl1aw9xet8jCgpfXSt94scPOOqbU1LLboEyG8x7Ghp47s/BvsweCIvfKDXWATmcGX
PMVELbp5ow///n3b/92l6jnSXXxrlukI8+8/P3/w2aTK2H4y7O7SS8Sf9Fs1Y3OmfF0mjr60r1gj
/CO5Ay+xch2Cc32I1hElzmyHFjlm1b4LjLWV6vnCxPFpMJBwgLvAXTVvEAY8BG4RvP8Pp72c1u+/
MKJ6AiwELMn8/99PGx6iZAuvracZPyQLd/wcpd4jcJocaXKOK5twKr54ev2+9IsHEVMxGOmbJvhs
Iuk7eyaRX+zGD4MvnGND3ppB1tvWYdCBdp9Z9b+f7uIp/P10Hct3AM/jxsMI+Nuvqg+CIq1xOj3l
oV/fzKkhbiT9hPDmgpEfHS5GVVQ0/omBysWai/RiRcmLIuP8+O8n4vxdubistnTmApNxicnZuPef
/y+3MiTPWL1NvqWu6N/UqSUu+n0WJ96lVM4qpqv5Lu8/pmUh3qg5fYhsRPUtCrjH+0c5EUqM9yG7
asJHNjO1XrQ2zMQ+VjXePN1Y7kYlxgKrJCW8KA79mMsjZfFzT2jXtain0xDStYlCqwFQX5sXwyim
k5FkHxIc6z/2UH+L0/rbffG/uURwZWK8dC3pOv9YyWxhlAGcMvOpGdVX9NHJefBNGwomaRxUGc9L
VrFX+k+GUSeLJYBkTc95IPYEPJiCsQB7sNtPNJaOsbTPEHRMejHGiGquMDa1UUSrf/9uvH/eyO+C
V+4Z/E+69vLd/fLdgFozleH09pNucEDZuer3LNL7WXZfwUbJRx9N6qrOaMd0kg14BwrjnOtEHBvH
3hDodLNiHBeiHL+6fu9fLCJ7Nq5ffhImiXLcgGmV+U56jG0UIDMANJthERTj9x5ZKQczdjTaOJJY
mY3Fh65xTjEy201eNfFOmyAae0vmly6f8gvyIieISjgg4zOGDv9CSkuw9RPySoyRkiHtdwVK9Wvt
90fuCv5jMtKEMwv7VjSR+91AiF6oynoyOnlykG6fysR6YwWR85KP2PTod4iT25QQX/LxIfQc45TH
eiuWN2Vrp9/9++culrXit7VE2vwkTEu4lIv+b0tgksFu9afAegqCBQkm5/4ZuhiKMwlKwgNa/Iza
flgjGcku0zR3DKUnxGtTsO2NXB9yE6sWFtXT7KNHL4wrlii4wQJsXQLR6ZjUMZAFtDlV9NL1DX0s
MlGquqs2ntMRhkDE4qGYxJuoYEDbJ8ljahTeWzpK66ywz7ODEN4vMXzXcBDgMmCFHdIDaUjZG5iH
sPpbscvjrtiN3AfB6UgCUd2UqW1JGOO/f1IWm+1/fFKOQFttYioQrvnbJ2WM0CC8UFhPY1W8xy6n
ViQcfUghUBFbg6TS95bc1QG/f6hyyJXAzuKOFm0qRmDCITE3TjU9EKU+bf79zLzfty0e1ArhUziY
lmv61u9nlreRnZjp1DwNZIWekyFtbsTGMQNLX2Br+BctSZ80GB1g6tIby8NYhxTGRTNZ4XJaLt/K
SZkbTtpdES7jPGifjofqetjWYfAA6stYI+fI9sxdjJ1oU7VLG0LU2w4aZuEcok6Yz4PzfvC4LxoD
jZi58oCjyfazUWTD0QqXRGeMlplbIz1baK5ZhbpoDpgpMc0XyNLcZrn4HbxXZk86eK7IKwoXn4gK
4h3sG8j7IqWRDQNpx/gVlRsaNCzk0zVNP6MG6i7oiquMpZm9R8le3X6XQiDZ9T4pGX1FbFEQociJ
AxGtGxRhDETBzTjkom8kYOj/tP6i0vrtcqFcMvlBOcj4bazx/m8L2uyngazVFD1BfSmvuTH3sDRR
sSOmRUplXFy3/qZCPJNynvxjm6hT4BTx23Y29HFwGYfH8otP3/LqTthSAW3M8wY1FdtGyzxKzNDx
eminFsaTaGjzfEE9SG2T9LSdg8G8ogrfddh14E59bNvaek7D8aXtPZOZ7y0J0keTWcaGD8zcx4n+
qjpvz0iJga3vQpUZaP4TAGCcUiciniQB3kyUxoitfOfzk0Z1rDowy7ylntFSWCbRGlOIueGOk5w7
mqabMXtmEJQxCWaX1HvBwfPBaGN5o2UIjAjLVbE3dQVvgg7TukFOfXG8dITbtTyyu6cxFyfGrs42
UmF4sVSzNdMxfXTrYQuflDmyoeVeZsAuom5B6OKHBKFpHaLUfg5muM0EnXkdadoDcXN18t4apD4k
iD9GHTBvWwjoGiAcqJm52YOsWmW1VI9RjFkRhV6/l0mDn9414Qc2CaMhSN8bLvQa6RdORLOcmFyy
6b3W2YdJW9axK7D5zI0Zbb2R5hnd4EtQAbWCGtYE7Ac0BvGn0Cd120q6BDtpSWpcCO7JGfOvM4PG
A+1D3qcrrqPoLgZWwEcGaSA+HhlC1GgSyOTuHZrBo2RimZttuR0tn1Fb/5rYQ3Y2h+aa95m59/xw
3OhuQs1idE9i4Orh6832kB2/WfDX9jqejIeZsGw3NPtr0gfOrW+TTxg6Pxd+Ee+SNPOgu8MHoFY6
9r53Ezr8AChwvik69AKSzkZbXBCJYMZbNSU56F62c8uGkaUNN1YCucV6Zr7VbXksG3M+87Whl/PR
igWTdXBcJ1pnTXpVBoyVpELjYi4BPaSC3Cp+KuRDBO1DtaH+CfdBEV/8snv1rRInIAjkh8yaZm7g
TrOLmWtfEUU010wHmK87jUbMz88AyLe0M/Awh9xvg5oB+9ygdwir5qFT8E1NsJZPsvEAaeH07Ave
FlPD6dHPbMQkflztlIqLXenCZZFDrrEAdt6mD6nCovkoTQtcIl6rjB/YmMngYJn1NeCcQ7ZcZdSM
D5NDQmHnCpIW4TXrVc0OnAWZ4YGB3671+m4/aEbovKQf4zlqHgUN49XsoK+683h0Vi0iPFFtYmRi
o49CQ/CnLoYJegz2vA9eiPe/cJGbAL/gLMxb1rbmDZjrcEuOWIKBfLV8SAzxgDnkwJpzggiYNqno
WvXhqS2Fe8njBbYCWxFBxAGSovdoZT0e6hLBBZJIdx35c7X2pAPmRwdfJwQUWe98wolt7Jm0hYhh
W2RQkit/O44pci6ylzFstq+yTcZrsBwkc+lV7dMUoraT5zAO030/Zt8A/0W3ucXAgAHhVsIBMoh7
eVsWzYPWYfSgaOWuOkSCB8wL78jatt+goT7HxjRfFcM0eg8r5lvQSrlsv6h5/jaFhtyXcw7auw36
y1xZwBdZKS1Lj+fKfYkraqF0hpGGyxS93ixv971MlKjHZjTUlWC7KzKJ+BBVebhHjY88JSNVzu9r
sWYh8LZx05enQUIaRKRz68oRfA2dfERsb0SKGdj1gEE48wc3pv+a15LQsa4mbRjvzVvo4lUiVyxf
1iPrFFKqKjmgDQScFAO9kClBY15OsLLHqMrCAXiIe+MV+Y1z7HR4c0ryQZugEy+WZb8wox63I6Gt
iIRdFBeMHjXjzr8e3icssO6gkZ2oZtHLLTOW+xTl/tTGk36vc1GeYuJmVZ5399mJy8yHyfDIWv3j
uUmUZ6hIPQyW+Uq9iCTvh3hk8CeRh4wGH2u38Fx/HnRwMhXBWPIukxtZZbfSt7+Fi15OOOyLPBm2
m9SV00ktBxnNE8rMRSlh94fagpC/iIfjoe/3tp0ztERoi1Du84+XmTv9F3dntuSosm3ZX6kf4Bjg
tK/q25CizYx8wSKyoQendeDra8DedWOfY1XX7L7WiyykkKKRwPG11pxj4kJnDtAW3ameb3IRtKcO
DBwdEwyqWZXD17OCjUtJf4iHYcQ7Mk/QlptlLrfM0tos+unkqt5BtmQY6jfj1iz1caeK7DW0wleU
OjUSFNiKfoFqinAudKcjCE4RgdXGU0z+T8HJMtW9vgJT8GxGLNS5mTPGVnCAwT71uCf4J9O/b/7j
7qRQgE4aWFgXkfxWITVfkR72ZmqqYHOA0na5mWaR49ddwoosQsaStT/LG0mtrtDPIlBd7i5fhUqg
YF/uM4fY1QZRjsItbvVgPCfkIxxBTRCwkJH4pVjsNya0xZqQvE3npCRXOOWLYdEH7cMOzFk63vUY
yJnmtee6KrWtayCBda4oJxO0D7ZDTYtMJ/UcyB4octFy4uQZLAcUPOwN2NlELaiEVED/pSVveRdC
Gd6Cl/xQfrOfFHBu1sph1fWpswlIQ3MdDDaRRCkRoUZsRvKSmgy3iMLajyAyArBW6380X/vwyfKO
NZfTM6LCTdvsWCdqW6MjIpgbc2+vMDUn9cVjeHK0ywj3G9f+zDKqQ1x8FFq8Ux5ZCe0EWLOxQ/SM
ZX8xh2yp1TO87NozzPkU925LOzOU9iY3XFLKRXOmNXQoZqxzliuUkvEsd07nGy5fRz+sm/3yUDKr
m5fnLV8tj30996/X/j+//fUT7GgO3+m1CKXRv//OnJBM0LT/9WtkRWq8D8LrHz87XZ5jQhXfG8yW
5Tjykq8fLuddURBVv/ELmdN2+UbJ8jTB9Gn5RCZqveUnLN/5et3ypyx309kKkEKYBrGibeyaIWdW
DLsEVei59GzB2UeB5JXtryQJ9toggAJOCieYHzANd4K4Oy03k2kSdDIjmQiNYsEfjZ059u26MDzU
Bb5hrj07pbyEbnHWndTbpD5BSPTKaYZJ82fEVPcY65F9KohLxuZJbMyqsH3CwtroGUoSZ/Ly7eWm
ow5i5u2na7OSRCUXIgYfMb+aq6B9GpPkXCfJtF+etzy03Cx3cxuNrkaMYzP/kOVxO/P+/kpmRCH1
OiCFrxewk4fuSLW8xl/vHWzI4ImnYd9LUQnbJB7OwmvgbtkEUCSf7APJTSp4tjFXbWk/IVwP7XZa
L18WOXzidSO9mGVt/t5yoxxd6tsF+V3KOWmgErOYjyvAF5r86+6irXcxSaSrrwcXYf3X3a/XLc/+
urt8NYRNtiXcgdVHIUveIGGjibBQzVNLgBRnz/4StiremYu4f2GGf90UlcMw8ev+iPjsL6748th/
3F0ea5u4+MdTwjHykOj9F5n8//YStgP9yjVIEog6eh1/PTvPS//vLycBLwHIy//53U2ctnuQrUfm
9qzyZFP/g3/+9bSvX/qFQ/967D+et0zDvh77xz++fGd53de3yVLQtpO4+kLea9qnrfXXmzR0NDgl
ICn+VBlMTfuMaik/BaC08sPyzkgIXPlh0kFO5K59WD6zr090ueu3JgVYjsyct375enn466nLV8vH
G5d9ONFkmV/wl+0C4NW0FwlGKd1k368mX24bcKwVhXg3rz/1qMiJWY6AYTKT5vsinfeXpcOpqY6M
SlH4IEu3iyI/prP+BWPG3zf14rP5uh/YoUZSSGSvpAFo0p1sKgzWvuWHRvMV1QZLQV8iOGek0axs
rd7Fugcafp4+Lp9LzcZ3Z1bli6SqOy7WD3P+gKf2NYvb7fIG/sfbvzz2j49ILofpX+/615dBKjls
4q774XXhT1eLmWLZcXkeS/T3U+cBIqvc4rEbgvMAWJ7kD3t4KtMU5bCk4tK9HQ55bxcjscPYFaBS
m2eY1ozOcN0u2kq4EcCFCHor2UquEhOODCOI61CZ1Tf7rjmBuHjFY2DY4REO/TEEv47sOAxXXWR8
TkZjPVSljvilx+TZEmCm12c/tx7hL5oHGi2fMcnh9vhguWm2tViCueYxJWrgjpRm5WCii15giYEB
zkjJURVo8Mr7LFmssGgk+iqGz7zVYq71Q+z/qGoStgjrdtGFieCoj9o5wy93bhz9BxZaBzlhMh1a
z3iHEwrnF2FbZ+baugyJeE9hG9VdodaBHgy7QlHQa9b4EU/Dj0KDOI1CVqOJS/HEhMlkb4DPt27Q
5orUJbdclMPRN4afEwPgnco1H/xOE94B/8KuBARePybh+GY7pXscCyzYwNJ2OpA9PF/IsV0d3HcR
xk9ug8VO9skcUNduGQ4TcjGzgsVYQhXOlf1h9jTMhDGF+yaMj4qT4RaWdKtAbPe7CtYGOIBv9mjZ
XGIDfx3nYCp52x+KEeFIXBc/tUIvrr0cEi6NyYE+6J0FqTqj4iUnIM4eksTpj+R6PMJeyF+6nkAW
27I+B5BobzUWN2GTga25LkZJWCueOe47ZBrsXfrkGHjhVo0pl8JkDiUW9Az4PH5O5A2CDLNxWXId
DIZ0x3ToT17Sp0QM56z1psD2Be98dQKdFF3yziveIIesNfGCbdv7yEIgfKHZmQejDLO9i8y4HbpL
6rAo2EZT3c1m7GAWG/usMfxLRQi512pAFwgB3lZlf+tHKMiuMYxPiGIONpoVzbW7R7NFATMIiNFV
7qXnEK4Qh1pCoceFTvPch8kKwiP5GQHToRBiE2lf7WPbJemm6y3vkvXyDaKBAXwIYGwfELE90kPU
sbZv6gCDhdeP9nlQ2o/ukKXW4zik/gXoQLfS8wjIlPGpaRCItZ5xAlDFES01ajR8z/ZROPbev/c+
pEKPXOFYPvg0sbdB6TW/cj+MHxLfeGN+ww6WCn1nQBPi7C4fhooDa1TEAuR1cTbwBERSmJf8Y2Lk
/Nb6n6Ycn8a4CB6N2PohKmu4h0MAj3Ucr4zw8gfbJQ+BvUp/rDEdr8eyeauH2n42q/SamXVyaXQ8
BzU9qrCLcGpowGw7xRzJJ85xYrj+4mnZVukJMq08rQ9FU74p4ckj9ekRUYS+j8Vw6a2R+UXcHyVz
E6cs6nNvADc0zYS/jjcYCKalHbJxek1kVr8ggU4Cc7inYhc6YfPo5Qj2S4fl1c5oFTMVRcXMFgmg
ExELw76OUboytBlgwmfhKtJC/eJFRN+VGfODaiYX+wCNC1sQsI3jD0sxRCqkJ+d28r8NPcx5q5mQ
p5mg3/WJHuGow+0WgSXObLwAcudmcjAqsVZyzlwpQPvkyfdR8ZdT7Wsg0NrvWqncldlnwVVzi99j
S6yedHc8pdgJM+Do1jsCoYeue0J68Gxi1uLIJkAomKRg2jI7LdxPP5uIDZSwgKO0OY5wJnWq4odW
4ioaIxOHmBOfYIjmF8auP029fPGHhmza0duF0j2U9nRNcvkdJM8DifLDXg+YtfrDu96mxqZESrNN
/Bo5OeNHQ/zWk6My/PrD+I5rZ7pqkbat66N0OyIRABKAYjmWvfVDmZ1z6JL+qbWTP3aa1IchY24C
9FBmOUQjatmXhgk1SO2xxlr25AFV2/aD46wtcqGfQf894C/hAxAOhEGqVmIftFfD1A+ue0F+a75E
wtsMjAMudmVigPFwUuQaQHGsTcDkQ/1YRvWut8dvk1U1WygT7YPdFwnJb5W/9d1nkpnqS1i0NPqj
Abd07+1hPiuyJN1wn9CPmgG+xJCpC6YY7Wp3G6vt5DMafFpaxCFEnQLwFBvdJZ8+4R7Ujx7tus5U
z2zlHPK45H4xtYkmvQqRXTD6Rc9+6ER7I0ow+zU1zp9CRa+aCPpHV6cRNsHMHyene+zHn7Fp1Z9a
A7YAdWW8alMOWrqRZOEkCqOaC7Wr7kOSJWUqHyFWuGsvaxD6LZMSXM6HbnrsW0SdyyOBAMoM6+R3
mvjZwbG6dT6Wzh5N3sWzbO0wNeyhzCmONg1E8yt0/30s+T1W0ksgOIT9KltxXnR5Sms4TV5HcoLr
sIzIX8+TWxssCSI5Ew+/5mYobgPO7hMeN+JyBVnajnnucDedQXE3SLPHX47dPox4Y1ZART8wcLrH
sJiXbUKatmNhcX6zqWTrVfu7rB1o3Y+IHrr2MLGHuqPJ3Z+EXtrHwdPcrd5XmJx1S3vOUtyqUFWK
sVNv0k5OqU7KpRWAlGyysISJEO71MpnukZ9+iGgsr01f6OQPCJSgj5rLENDBEZiw0O8Zu1DKQ9es
yPaj351zDaMrinewLx31SmuFwxd4KbQasS5FaJ2wvM57JfVBc17fZwklPBp6/2olPuIh/IX+kA4P
tXoM5Tu/cjoq3oXdaEzfIySwq1GP5DrV+obJvcAOZdEyDXhn1uTpvLZlyvZCs2vgevjQjDT9FmZI
wj1swOg9zWZXE8izETqzXRnM4doNyfAYar5bVvbaK4sdLC1WP6iAH8agAeJoeEltsj/TkAhCpcLb
UNP9TBz+iEQTLslL2UGJ0dvTFqa5MlvSnQ+Gdwa0hm7PG4nQXb0L4m23sLF/hzWTuZI50+MwaGwr
2+ji+vchhJ9tFtlzGXIo9zF4tMZg+WcLw1ExTjdjEskJqDiDIre5TYbdbJ1weIupmukgT/FL4HTX
MMReUNkjclAy0b3AOojE/xVXQ7bXiQLftwiItonbPCARx6KBew+LjPtNt/6wq8sOvqlAN9oFh0sn
fzPMwQRp6r+EFtNI9rGA17bcppgrQWCZjzJzXyNQsh9R6GBuA0zH8QFaAGf8DEZ1CLQ3K23vI+sn
Ek/5xyY8cQnV3/CyfLpSbv24IcwLO/NqtCaNNlvQkScZ+Rfp5DfDcdnXox7Zxhn8qCal0qjZS18o
xTs/dR9hQbHzCrJDBwllnxre41QV9aGd2yX6BKnONGS5y7JK4ix1NlFodbSFcSVGuUIAkcACxSPq
vPvYLLwIL4KdOdVFGf1GqSE86y0KXGh2+qFNKx+Ju7h7BdEvdqH2gUsHI1PxmZHggVY2fRVreq/8
vDxXLAYN45iN0dGGK4VBYyRsg1PViSeynQlfsZ32UGkNu2UnzY4Mq3j1wMAuY7MfZQL/p29eECXQ
L7bg1Sev0p0JGTq4qdYlr23yvbsc/PGUmvr7kGdykxlcUDAtFMXQX9gqkBPChe8g3eFXZRu3ARSh
clirCQM7V6l/RwV6Q0/ubYw5jGFyie/Kmw2mMPdeJeW7NNIz0A3QSIZJCv1EUnTC9G3fKP4ctlUJ
moi2P0ZG/pSMWn/0PUg0g+b9YcMjzlpNiljtW9NxMNTR4dp2Mx2yXSrFrqL3Clq4pAU1DGAsrYtf
bT29kaF+GoaAbZPTTLu4rtLtzOP0yjm6Gk0ZrBrnoYgEho30hy1Hl7yI4MMq32OhD08O1K6sE+8l
0tKb68tvhZ8apxYj7taUmBATcl+ZAsLo04zuXKZKbqMYqV9UGPmVvIy94MKC3LLPH9BinaL5Z+bA
vdbkPVW+8QJb9SC0IGfSNnm45OFqk0dBOkezzcbOPkNJBd84op1DXEhajOzJALAGsuxLmJS5eoqi
gjcLZCwnLskl0hmJszHeSxVc2R41J084xMtAG9Nj1Ab1cO/Tixvm75WljLsZ+dilq0pu7LKcbgOf
xEoK/D8eVtdA4D0wWgEVrL2PrdcdUwKES+vZqTLrCsjCXg+hUZKP2j9mCaALooyvfpBBQkU1tcsM
eQp90D6u50Vwk5BnhnFGyLEGRJX1dU2/pGHIYddMg2xJsEovN/W8GU+14eGzF8xvOjw1i7wEsuna
03X3QY3NTwNOtsWA+gKy8qB7zXTsHCLGeBdI3IwnEDZRvFmOcWSyG6wo8qhi9QcZIhYZ8ocYvjDt
Z1izGkCBbeOZcqpb54rwUOw30wYZjs7mqExPOFJpN+bGE061t8jTLkxpSrhPPzSJUNOjCXlHEA2M
qkIZsdykiF2vVT5+U6nbHdj55ZcJN17uVdRnRZSvrQQlUuZBL7fG/EB5g+WVhIz0e1NbSCV9mPG4
BIOdhW5kqxQ1yDJ2Kk24uSogjSyo3v5uDWSagJKinUseHNILz+sx+KfXyZb+paAeWSUUzpuUiw3x
c94vJv7kRzrduWrSx4o8uXOYOESGJON5FFgPAt3WrpY/G4Aq4pyNQXuy1Pib+ro5aKP9aQ5Ftkm0
IjqoqMRCo1G42/Z3BnzeEXyljyBX/1VOEkbnVGg73bKbc9dBfea8ORAHlTIRgyzBVCXY6NjgyHjo
tgIs9ZZkgfBgYeheg1cDVeMTEEsL2DxWLXcjOVjoCEb9pLl+zNUtLYEIlv06YfCxpyImEJKTa03b
JjsXpQ5DKp/uTpaDaaGP3NX4oAqCh1eGT5wW+gTUV9umx57sggGwy1/6xP5oLNWlpRo7sg//xjHT
nBvx1NLVeExT/0GTdGlaXc+JCdOH+wjeqm0jbOkCdU8YWtaj7Wtn+gu4kZPiigVtV4S5ODhADlmj
vWg3SZ8tQoAz0aTzejITrQOE07CfR9a1C4u8hbkTf2voKV7JFyU1OmxbYt2GeJtFoIGiUU/X6DDV
Hn8F/yyqXzzK69EKOMVgJh+cxkHtVhNsp80Nkqxtfsm4D66DDO9m2N+iOPDfBuBTdBR048x1t10l
EudGTLWoIww8FZbBljSzQHMgFNwKN0MnZwNcCtLqIc/Kat+mAnT9KInJEAmMMeK3tdZ8ssbkd6mY
sYZNMZAta3cXP0/9g82gDK+88UdrdHF18ZpMXV3dlAJ05cTxaeIohffndYfCYXyezsNt0KfGg5aT
uFVGF8nICyEkfBnmQ8OpdH11j6bk5NCf0SJ1U43zKqV2dcRIpocLfACm4BFxx3htEx8CcR52Vxh7
Nxi5+tqZCxLYpclDPnXfpi7auUD8fimAWTkptvgbO/NVsST6rRO/9DXESqt3H6rGrH74eb+rrewn
eRQh9bj5XNlafEgDVBSmLwh1F13+2DnsSADM7AJNBlvIJg07c+nTrCjuyC/FMag5GzLwqmzGGkD7
DoQ/eg+Acv1kg5ZyLhlUF9eMPEmYiJTbX82hQhRVmlv4FsGhloFFL4vBuaqLmbM/Uq3Pm5LEMJJT
KKkRGF8yaZf1oYoQX04xYkcp1IuwwSAGjPkZGATmdkjwYrTpKRhwOJqBt7HMLtgnndExwcDCgFcs
Zn6nf/jsoOyq5j1O5fc+TbVTZ5vJkyEYhsitZ9WEFs+WBM+jeNEtGMi4nIpNH4afMMnwvyVPIcvF
A1SLP/kInUlQknspEJcm8vPt2CO4bDr8n94EEb6m1FszR9F2fRbDCWmIky5UcvHGmzZGc2I46RJO
ZEwg+1+1pPC3qRdrR0bwAjXTBKIgwCjnlczsG1CAp7Qd2abBpdu1ZWwwcLJ2nNEFQklO1JpZXqDd
TIDzBM9Z2zDRu7OeeoRpoW7K7mE7EDE3L7NqtCzMtJHcl331nGauhwj8KhjhH9B55wx8Ldygc39N
b2YoxHSrpT/exolyodayZDcVwbdR1nIbmpi7LIIdb0LduRrFYEfd70sLJnOVBbzKNA7puygzgxku
giBCzjjdJmtgiNjrmyZMu71W/45rG1QmmXp3vKm/7Nw5+1mgtk0Cqd7OlL12B/vZnlmrVWkjm6hG
dgel/9j7xKPDIKJmFcD+VSr/8G8/iip+zYvQ3DS0TNfCBtBVSJvNUU8XRc0SjijQf7QG3kMvTHVk
twD0cjFw7ESFczM7Hdq6tRsmUhIkIm6y3Yppp0VBdTCxg8ImZGcNpix7Mg3AbX385M82sjCMh63V
swFx9D7f6X5p7XCvPwyN252hERY6uLZgPNlS/O6QWFyM3N4MRoJX3Uc9EetY59DfqnWSa8TSpVzh
YnYqmyl2wYJ12Brx6rDB6NE4NtK+QgfPz0ka3FSh7zy3tLHuXs0p8i4ip4+UJ7hP7GT6lWpA7Uh7
4HiqJxgiMRGLRlf+XsTwweB94oBuvq3oVcFesj1YzfyTkMqn5uaoEQLPqz0M6s8kyvVIxYQ4zgKI
YHyy4Ypv7WTS96uH7Cq88t47Mc1GoPC7pESemnI2r+k2r3PVkeStvIsdGsUTfVuoMrFDKosXvbYJ
CA7GzagHYtsDpOq8W1LWhAbikehcK97WWWCS0QoJAQgRigdvYPRROxcCeAlpz9EkJVBB+05nsu0z
2/fD6GVkJIFUF33IbOdNIOoDLBDdodGNy5RJ6xogi4Z1pqzxecwiCZquDne0lez10npMQsLFtfZu
pgNdem2cid/J94pi+JI42lsfMH/x0Hyew1SClpvFi762MQXT00IZ4Un5TwAU3PNyk2kkQUVN/pS5
gUC5af2OqFERDqOeWymt+BgTcm+b8lKkzvANCg+602hbGBH2BrgkL9LynzNOhHPY+Fun8eezOqUZ
N2S0uNKovaGEa26m9ADrg1uhOaV7tF01TDaun/2p/B42rZy4kDXyKtJcPzNkaY8EebMhKaMWg7CP
mUO7VMBBX+MhSR/rT7Op9kVcpq9cnY1LMZKfXld7SzOTZx1l/TY3RkY2+C2vvlGvNQyZe0gGHiKO
etovvQWjfqJEIXNOyXg/xSgMI+YfulfHBx1Hvhadq57VPhXac9Fyz+zszYgj/jrm6VErYxfJfQ0A
yzB/xFXnbY285ozyyK6DzTCLW0iGZ1PrWsUANKqghxWZYAXMak3DJj6MCaBBOzICPN8SuRAJbesR
/su6J9wN5CaRJVpQPeuNGPbKiHZtJNynwh33okWrV3rGA1jlH+00K2h62TwVqUt3TZXITrvkLEvb
OyYFjUIjLlvS3aJ9OZj6LSrKN94CIKETW/BRGHcR8e8XTCghs+c5oY8JVN0CC7NgR7xHo1ufPDos
Ea5ZcgNBCWfap6Z6Z194ctq5ZV3sZPxGOiyRmoEC5QnGlcZqfA2KFDB+1rcXCFcAyYcuf6jTT78s
NrFn5h+AAvuVQL6C4ye8yrRV28IUyc42ElYjJy439oCJgzAB8d0m4ZhWx7e0zIBzNtqLkK18aELW
Ldcygn1VG5to8KfHeiBuJxj+FAzlt31EdUHLZ7w7UZDchjQhfaf4XoOJO5VYxpDm6choYlKE9aBo
r10hzW1vUz+YwBBUb18xHdlXx09/5mGVHUtv1G4M+5/9jNEH7br6gUhFDyIQycL1M9ccUtur3D03
5jZoSHjVcGkeev+JvneKNfdPNrblnplhT3w8pY6S6WWgM3KFTIASBxT2Pk3i6OKk4pZYZXkjRyt/
yJrXv+6QcrkBrsfsNUaw51iFe9YEglWtUNY2toiq5LJTvsSm4iAxwv4iWptQgW6UK1VP7mExXJhQ
c1dmQ0XJqKjcezryxsTxLlXPJdUMtfKixuRbp+jk6YZ+LxlYNVHnbLOhIuZNGjWdKPOwVIr8C6h+
E/DfTcvnm7Dee3aLwNZx90BPZn7kGFCj07wbkuFuh1ScYfBYR8Zw4y9gh+6Nu0wB5k2Dctii+d2X
fFhr9jTGBnWoeyXX9GPKAcgMHRKOKjScnVWn7+G8nhDrOqcTao9h0yfo08fhgI5R27CNJA5rrLYU
1Y9ZIdSVuQHQLTVEjDkYO8qGy76C7O9bElrlvGMl0OuAJCZZyY6LA80ugpbwX5AmAD+wb8qzrjk0
n7gOg9lGkwX9JQmac2V3/raRyOb6Hr8Z/xOaxLbfQ8pEIT0Yb31JWVapnzQw08NojdEOvpe3NmTt
ArlEzi/MVlykMs5k2SY36mRJKRADj4mAMxB7W2IWhapSt7bxQkO/R0xPj/UAyWN8sRIreQxZssJx
RNTijs+qsXmGHnvoygwCeObtWWxsSQS40FzAaJSQ6TmWYHuDukOXg4VmNCLzxSXTukXCm1sm9hpB
m5d4md+OSC1SwqEvF0quacSBUo2JHcKj6DrkBnWiZWHqvLMxL565q3cHnc9Nq2CbyNFh82ekmzoB
hmKWLv27/AwfKMNFC5h+wBgEAJEWIUOsUxlWyb2nn7F2Blq9TZu0J4ncgpmm8yC9FpAEBdeldsxv
gfNjCJ32jQ/rNVaeYl5RE68jOtQFzkDdqUfWLrLM116Un5ZZqYfA25skk1E/UwDJwGf/4eSkKWNI
Hup9AU353XS1rcrj59wkWwQsSnufyvxoAUIpQcKul8lcmnGqSwMyXQuVjuSHGHt+ZRoPppWc3fGl
sxCgj2Xms0Bm462MBgRajnq3PcE/6QcbsxQHjUrpklmfGnLcfdiFG4YSFZfNzt0wwQzXBIdF57aE
U6IZafCWz9GwEe6RwgCeVlST2sZ1TDckRMGcTVa4aUYh90VOC7YF1UXc2v0lRKx0ti1wRMkbWydi
ulLSnu20JnXLmQ5eIBiVaI44mkX+ilR6OPvWoM4jk6KhscWpU2l1rRGskIUzfboiLM66KfLz8lVp
y+JMMs5bWNVyFxDDTJAbN8tXwwSseNDgeSVZc3U1GtsORtvWRidQG/DOTBPZmBeHKKe78klhH2KS
zMdc9BGyxMTXV6Vb4FdIJ+MF1DH0Fhcbex161mooouFaM75f7GUF49XniVxPFdzIbHfeG+qVyDfe
5eB2TyKL5dlVZGe1Sq6ko7lnQQgu9hWagU05XU3o8I8i+YEs0X6Gkre3Rr9HYNYRk3UuJRmiRmma
67T9U8b594id/57xA11d1OtclCcX1Fx+YmTG/iuPyTAYvsMnZZmD4brxPUKAkXl/LPqIIRxpT6u4
uk4WQGuU0qjLVUEj04Ng60X9C2kF5kWLWClpQ310/CEJWr0Vaoo/RmtXK9vmNK51Z9artOfest5y
Y3hCnudviHH/mUCXgtivbUbTNk72BG448GDCt7h3fQvyVzyDUbz+XDMuOvtBfgGHlG6UxMZrley6
Rdth1/BLSLfiNcT3fmKb5Gxaptx0T7k6tED5Fp1sXxMFJUew+bNwudA8MkDjrF1nXU70Fj46kLu+
t2tyuiexEtp6BNlmuvKly7xqC0qfBRXk9xpVAFTMYmzXKTGpq4akKhrNBm1F1QbY0gE+NnnXM9or
bcBPToY+1T4mVzSQwato4J7ZrPZrqH5kyLgZvdFi/EAaXhEkDL1Xc660stj2m9qWSHATQKL7O6/Q
RXHd3JOEgn+jqVC9w/bPEnq6k00CbTGWMMeZLyokCAUclbbqD0Lp+kEjgjZuyn1fxreIhuwKZ0lz
aOCQNQ6xjl3i/lSHpqzhl6nuqTTrmxepelPbWrZRHf1PwBIO+UHkrkapb7DTNo1b1bfXxMK2nJff
c1pqc8qdy/oi5cqUJAOTqXuKXUQTo19U24OftfheHHfYEegyoOjLMyJkup9DYtCXhBUsRhdcJiOS
yk1h1VnQXqw2V9tWwt9jboFFsDQ3jucbVwqUxzog+F7a9Xso9AezbPJ7S2ykiFV4BTBzHzvooULP
AgLP8vE0h0gunBgdw4pO/TdrHtWDZrn6sZ6ap8VPAM7uBYlmeWwJhH6wrOQ5qcv+MBXOW0sWIqW1
O+JS0X7ZiitFHhHTro2+j91GYdNj6rR2MkNcirb9COuqPZMgMgtI7b+Mz/+/gkzmHL7/FmTyUBLe
+r/WHzUpgcW/xdf8/dK/YSau/S/LNh0siY7tmn/l1PwNM/GsfyHkcCxdN6w5pkZgZcT9MmfCCudf
OLINAddaFyYvw6n6N9FEiH/xVMPzTfJkdcO3xf+EaAIG5d8d6Qha8eQJzHn4/rFL0vX8d7Oxmw5V
XmdNcoh129o7g3y1vZFyP6GNLPGeJcKNHsME+X5ucBi2oTHTMsRT0cG7S2kznuyccbIqnCepIXmY
yC7YxROYQjXKaKU4lu59sKIW6e9OB8k1LJJnVCDwBWKVX5pOym+iplxMAVPq04+gow4rfFU9mFDY
zikmeMg7DRVObLiPlT8RO4Ba+NlNOyYfDldvA76VZ2rjrjXhgdhl7J+dvu12Bq4Udo2VvZMD/h+4
BcPP1tfIQzc0/nInO1sFU9sJeOS+N0b1Xa/rTdDEw3tMK1yrWnsrawj5Se6U38aRS0gVuf1RZPjm
6Lq+DiOsIAw48toRF/fa5B7jJIl+h066s3J0I3plm0scRLbP8ik/4zF5GKfHkVRQjGTVh+8ST80c
dW8wYN4tfY7EmaI9m0Tm5FtZtsaDEPE3suqHretEm2rKe9rOTIXS8dzgwUMpWbzpjKIzyc4i8aeX
0oEfp9l9vXEc67dGAgw+GeuoA5LaoCx0V8uGiqiOAvvPAZTY06LbcM1n5RIhGloEvehGs9Msll6q
kgRp4Jt+Th6hXxb3sBu+s5VWu3zIemYQCTKWuisP/j5VYb9r5gxGos4Ow9Abd2von4q6p2DukmHl
5BkzMv4F07loXoaIlZWoLbVi3dY6yODWI4sL0jwrcp284cMm1XUq7hpIaBIxjPIgrV+cR9UhJRTv
AHZev8VsXUn1ES9NqgXMNxocQFFzo8g114BeiVyVyNZq2xz27MkHPHmy3QGZ3Vs6cyTH1+vjUl6F
CWt3kdNU1pKqY16Ns0hjASetQvuDY+9Tavp4GMNKPOok6PaBOBJ37F8oQyQkLsmlOIghl+hOeMKt
iRc6rjLsiTGGwCDx963jFevFWShk4QHO5LqNzP9HPfeNGOgzrpyAHKZ9fIgKlFiL/Y8iXvfx3ucB
wl7Xf5oy17x6dDcQ+dhEo2UWTg9W+zTGnseRdfKINtqoZCSbIvjfjJ3HbuRM1GSfiECSTJLJbTmW
kVRSyWtDdKu76b1L8unnUB9mfmAwi9kI7VtSsdLEjTiRPtKXxPhVuU+YCskuxqikLls4cFnC4Hwa
ONVFQoNb03G8lrCc06hA7sROeTZoRzLkyrJexZaY3CSnkvmtnC3sGettAfpuEzCQ4zXFq5OGRAKs
grmQPbvjwRvqPQCDYfOCO2e46Db+TRaJHAp+1A2zeyB6ab6r8K/CfTRgGjAPmJfbBOaRKa336Imi
3Bbm+uWvI6jSZpCvicLt4In2TGfWgHbI1aQqYRJ05kqcXv0SyZS9cwdpH/1qDcZl5wRK5L0VqTcK
mqtLTldoR0x7M7oRO39lBl7blbi+lHPPe+fd6aOElcukIydfnhY8pifhOTzcSXopwzo+MOSO96g4
+c4ZQheDUFbvaDfxKIYel42Ycy53GCtPQrJMtFXt7qZcWw92whGUplsQmFQ+yaYBl1qlQBC3nX41
fCwJkvBwZaUmx5tWURKc0oZiw0pUCSKrv7yViDFXD8axZ8KzwUMwnsXifygf59CC6XaTOsWniS+0
cqEPNMpgrJ+SLxHegcADpqqiLx9cX+tbTUvyNvdq/DKYvzgJx/1WKtPbuiWRJWkUw7X3WutJZuJq
NX15VZP3tPzo+9USsYAjMDV+SCK08X6vfmdk91NUp2/RhIlZFbXal7sKbsFpxty1QZpOTogClIrQ
pbvPW2SWJEYvTCwjPaa18dtJq+mZi+i1yp2DjO3h3hVI8ylUI3LDdXXntvYTDqt3uk+8JzJWKHnX
mqd/H4tEPHQ+oLlSeRhy9TgEkb9YQLjoXUpG+nxbsiOy8X6RmPbf7HAOH2RrnqnuIqRZhxOmQQOV
NS00dkXDOszC8Q/ukh64UOtH5PLqK3WIKHq28ToLG7yGO7ziQegsnJewRhFtTAQSmov/pVBVDwYw
6M3PQM8pGzYPHDTHIpPzpVHZR56Yz4wBjIsK8SRmefbSzt+kTq9DbKnX1DA+inUYgCq8oysTACxC
CxW1gwX+km9tUXjr5LBpHyyiXtE88pNp/lpE+TW7/MmxKCicbBv/FAHY2VI7Qsdi0idHCtgBE4R+
++QbJ1vafzDS+W9NBL92EdEjxqvVyKfi53TOrO00JzctMvRdFN2yTI37IqbBCVrfzqz98SI7Kz4m
TfkRxtQVTRnW5DrDJEB/cRHoxUiDMayHg9umVuDG1hE+YcUdZLC3ZVfoAEO/f1X2iFqBZ9tr8QA5
oyPufIijG5ooVaAWl3gafFosemKi0oURV7t64ibDl/eYL76I++/M0WWEaVb6nKTm40JXzbaVrnOT
PEPRRHQZaN+5D2mRZYrnBOzUNf3Rhr+bGuufNc+/ioGL9GxeBP3sb3M+3TgY/VrKGFlrRkmXWfca
jX68DsOH7m4hfQKa6xdmhulcGdMHIqZhcgt0G1paO7/O7i1pXv7bSLw5PcWKyMWcegyWmcge2449
cRh6izNAb+6ytsE/Izn5+3nebhbrl9UI5wmflHkiJWXfWWB2D2nDTh1zMQUHUapj2w/UaZpx9QKy
dNn7KLf7wWptbjFze8xtlLIWCfdUFREZ4Ww+izBXR97ueNynbze/5eGCdUmHadCbCh8YvJ9blkN7
6Ef/Yjdcsshfnylmbc+Qs0j2i1vfM6Kqo4s0k3M7V9UJpdjeDJVxGXW4HJhCkFrp6u6p88OLzwJ0
V6H8rU2rWdC1HdaVMj67jYAFXHNH93J076XhVMAtbztMTw0C2+qW1bdIDM99ZzgvrdlDtnUF6baG
2VUf4QOo+rsi/cptmuQUbs5WODCF/bDfxz0u+ESl93qhi7P/cbmSpigDSjmHzahoF+V13uAnLL4m
iV/SEsu2niK1dTF+PSQ5z35V08Uaz1oceKXtvYo+lR91LI00i+3t3ohO05KCr1f+bqTU9zpiEYyp
vr6jpsw8hlPILbqlDVeqRpHxt5CQnerv0OrwUGnz4MZ9zgxWUoI3qfbRNoz3CbPwRTbPvWdUz2nw
c4zIROVuF/OWFqV5EA356IkG0o+x2Q8M/KjffjSd7NtLOXZIq9s1svbuFedCYA91G8QLCArP/yyd
mxHL6SpXhLGMqUpecA413VaYafdkWog/fe9dFED9hsvPnUCmkXl5ycf5HwiC+K6n2GpTRvQ4SS+B
JpP0VIMztb309AANSQjdxKTLrm/T/rHgqKURVpgnD4+cWYu7gu8iyXgNilpGOX1NWYaLlBQt9hHz
kHvuW2GRczKyRRwLvOBbzO7ORo+iv2SMeZENExDgwNpmNb/KDvAWzvQXz2Aq9DP8d9LpGq8FAWu1
WUmzLDRv3vM9n5FrGS/pcGbC3354Tc2/sMP12VxrWe7taHrywfkzDz6bQ0p7R0YKmgGxODsIoOsJ
u0ldhowT9vq2xbgauiP+NVm/waDbZINTn9RYsHfWyy0zcbsm8XxfYV/QkdaPOHe3A4Uyp05DDzPw
3gCQxBxrcAhvp4rwe5eJQ5yXf8qSLTc07OQuKxkdJTOzp7j35EOvRrpFtMu4fyYDCQKv4ZpheIdO
LQyVVotIl43v/+lv62GIz3ftuFb7sa+fO4yG6y3Aui5RvSWZ6t95GTmeIWe61Fr1s6dDusvMJD00
cf6UFTK95/fPOZzLnctYh/EOo9rEwR/E5AVBGlIqyPvVpOFN+i6luoBvCRwIOt59sBrFV1r1xaaF
ZXPXDGlzwtaMJ9FIsjsHFbfkToTpfcY24Tbz3sc4chw0sWh3zPagdvmvNOJfa1Pu8eP6EuyWewcV
jtlvNd1WIsZDi27z85vJqGI+rXqzkBENytCgiMwpbpFv8N5lOY5dGkmqCAMBozhc4xy2ae7DNJJY
Tc6p0j8Z9lrFii4pjBZbCCVjR13wVDaGTILYtpgQqvvSbyfCtA7VdGLcq1lhwhi+RosTlsM9YOM6
xEil/ucphKHOZ0/N++xbWoI3pF0Tp6xr3ioruKyUlElEsEN2ZIRJHVNrvmO7h3hoFOfcH09WBLI8
6XrroarNFHpeE4e4Iy0egdhqdnmUfqQZ2SVa6OiAWZcBXrp9l7+lOC2v3WI55JvoM0Fp2y4x5t6+
mqaj24JcsqzoAYmzfDHr8oMGpDOBRf8YcWDcEWaLqFbU8UVq/VwIdwyqXtApGdpr3SA7nebCInJi
GsWQvCxrmizJ2urgeO7qFqaq0XvGDgB2Eqv0tkY/ZAPHlAYDqg08wxgxoc/vPw7IsEd0ylcWhr8+
lq3FcGCyx3ORZff1XL8zfHB5/EBfUuiYXOpy/qS2kYDLmsNJq9A9qNWYPNHPCCck+xh8ZOjRdykE
HZbuMCr33rGM8uxMFW8UyJAHEhvRWWp66yzZnMzG+WMqmsxpgKWsPgIPA9LIOOoonNhXO5u27irj
RfrPWJCA39uGffGMrZDv+Gj+qzi/7EeKC/dxNH7PdNrQbutjECJm1XP53Mad5IsrGnUcVmODWOfY
CU6KzTRTtt02ntjVGY1VWcZor6IF8zBbCr9sq1Av6/IoTXoSEk94x6y2ONiZ7n3GtPie3nBcX5xW
ZBKKgymHCMCF801IiShgU+2tKbKCGUrY0Q18s4vW9jEKh1m3D6FsfrnO/I1RtOfeScxC+/f1mCXb
qixxa4b4h3TWHVv8r6iYtr6ZlnZ5DWcmECBTdmgdOVoyFG9rwU8Xjl/cXPkDOWiURfXvyhvdU205
/WNbPWJgCtjF+2vIfsTsnyhiU/N9QbQKBkBUC9OYBcsZ6A7eiw5e4INoCfmISNMq0C1/VbqYO90w
uQEfRlfCrO5yauhf3Mi17xJcUgEaLJE87qbsHuUtDtuTjR5/zXOcpCMN8XB9MiT/oju15YOuLHmH
9T4/kSbraPstDcokvE5tMP53e5Puyg1aK8ytMIUPSlsJJ3Wmh7NDTFP09YEY0q4v4vAtps13EDUN
SSkRGdPmtAOAxdn6y93iF0GS1dkDN4I+GPzc2lBnIPYqAQnTz6rdurYltua6BWoSVHehn766ba/v
4K7occ6Oy9w+Uhg9X0BtbxcGmS/uvCk6EHHeWiLBvSNI+1I99lrQlIAlK/XfMs2hS7jKPQ3QtDkT
FSyqsZnvaGlt3qsQ6TrEyTYkS9DgSdxXHe1dSQs0xOOaWZTxdDIW9WQWnQlT5mukXHkQU/UIjOlg
rnNT+DB0H7IdnOCZb9uBZgmcrUcYGPhzLBeEfo1I5UkDBsuUnGbzfuA6fJ9k00feG91boxYEg/J3
bxjJs8yTj595NEaVr58dK83XmrPS25t45Q/VYryOCDGL6bbPccb6Yrf2fWYtAjocA1wWOeu0el2j
+smO+vwttm1Q/95usn2+tnZm3s0EDx6idZ2EZPbYhVFAlVGJci/I3btVd0RrN18Wxj9cRMTRp654
3asffqbE2qCcfillcvLTqQ/s2GtOyRx4mvNeNJkzrVi9swHXoXC8W2hNZvTPXbz5kX7rIyy17oa5
+N6aMbgzv0wNYqc9dQsldsWD0jnalIQ9Xqb/UtmKe4eJq1PEDVNLQFApkCiCORYiRifiB3dPQ546
NRqgh5tuu7AJingyTrSEEx8gk7aNMp+ubcom78uqMo6NGp4raGb05GTiNMIbdCy7DMaYISdJqWrH
nDu5xxdnwYPPcsbTRLd8TWKW6OymkafamboPE9auNFE1wbMsV1no+Eh+iCN+h++qMvx7Uf1Rug80
8c1tu+InY+F/xgbfLYU+g8sFKSBid3vscFKIJaPtZeA2w8lmemy+lFxTx3bb7FrQMJK6qjvGLA4e
/niXduI9Hnv7KzI+wtCg6tR2zr7phidK3qNLqvIzX8x0dTt5QshtA5kqccwT1nl2cWOHGxsxphBP
RspwpU6YkJM2OaX5hJprq+y5HJrAX0oMyk6t92PIM1utYq09dTcnaREzFX10Kcw5ioQsouSyZLEQ
5RtmcQ0bHynF/bbseDqP5CSvUlaokdNLAvnoKqdThIZ+57MvW+YUHp1OF8TNmEnTGg/xxoUNPxYa
B5TCLIdwjopVevwn0L7Pa+Z9G02Z3hpRZBwBC5P4G+boUNLqu61HEhZW32HMq6F3/CgW4zLANZu8
IjCSSm6gWOKriQyMQi2FwTXVMoHHW33B1YMIFD9WxnyrbG7juSsfBj2Mb7PPSZn9+WGS6nt0Kv85
S03/GdfYNtJoE0o+Ti7tJqZJRhzJOWWC6J6MQYAtVDigYkwsPxHtKcreO+ycZ5bLhEFw4z+hj2wr
jR9wWnRBNo6+w4hpItZV+1hm085gQHCezTnaGDZV7gm5DjVZnxaqOY59dz/kffLuejUu2fatcb7H
cYENudBdOQrxz838FMkS+UNFnJwxGJ08N2vOVd08/Iy2ke7yJzg+zy5TUrxSkT7RTvbAUSci+Z/F
1LHHuBaxgdyFuQE+s4JxuDr+T6Nh+fQNMbElIIQWTBouHEmNGpTI0WzH+Yi9Il3LImj3/j3WRHOn
2mDPmc1HXVClqPDlKQPj8pJFQQJBjx0HVJDBkvzDeei1Nx/zlil2zn7kgnBsIm8K0sh7wB/anSn6
0gMcPXKfzGHzm8Hw3s58fTbXDxjgEqTBAgCetSKO+sTBVkdzRx+GX0ajDaCuLJMDbAQO94zuWhRX
osfPRpkK+kXiI1Y2LMYrVqIbxZUTiH0gf0qzQycxwA0GPaydURE8b/Yu2HpE8yHeEKC3NslqCVjc
4Uq3e3/SscImCknBxmqp7Yqek7XsROMvVHzb0G5xCXpt/Mi1YtfiFA/sQj6IyHcOInUfyCdlwbQ0
dNlZXHgxf24M2qj2P58nsdWFr5cEnp1jDRA4Iwy/evUGYh4Shxf8UkAxSh85UrO4VpaDL5RIbyTs
ePv907PprkWY6Ux7UjFnp2btBfn5EHFczyrmo3hSOURC/9zTbjvSaXNwxuy9amnHqqqEtSi6K35w
G2sHjO3k/7xqWPYDfCeuxcpDpyl7uv5gK5LXCybdfGuHzZrBUWVg9mz9zyX8+IGDWIsn6WEM4W3Q
SeKtH6KM/pwonq2dvRagCoMIAhIYyd6V1/HzAcm3x1NNlYvh4xSQTpUF4TDeZVYKuExb076Kp999
7LeHyMqecYEAlIqg88/zOpeQ1UkKtSVTAUsjGrkRmiavdJndyrnFPp6UkHgSsXEH94w6WB2obWrP
S1HczUrbAUddGq94eOd9xiWLlFCGxwW81sEo/d947v4ABA0YHb8saf43FERdGNIzvGGQwS7p8qys
6YTubNpRjD9avP00sFoUh+OKnL/gvY2APXacAvMAltxjp5V5mmsQ5srCIxUzy6aqcaBMW3fIbnBP
mvJV2Cs1RwjyGiSHz0qDWhzYAivn/gen4sq0OMguvFTTAMYOVCIeHCyfrKlvoxyt12ohzxDTvEUq
Lj55jTcQPa9Cginzq5/b9u5nRrJ0FRnlcv2/HmBMzuLBIIH3CYyJ6A+nD8fr6Is1nZcYzO1BGJ59
FuX8ZpGC3IukXyvpHMkYIwoyg8JVZ4jkx+wCsDMpMTZDHJxQBeGAlXRF14xPuMu4aitjUrZdAcfQ
dHSxpxgKhDM6/cqhm9YPc1fDXXPE7b/n0tI9K6i98sjdV5mMdJN6L4X/x+nf2iS+ERXA/jg0vzyf
Du629QcKeNyrKoSzXYbsnxbzjlzvTD6IrLrhC5dqTdjt6+ffdT2NcRnEOaiH9pHUr3WGNHyNgcwj
OPIau2XvrZvxFiYshyIeSsC0aIgHvB8795tjiu/asI6AuyWGvJtyeUNxxJGCQcWgZ1pZ9ZdYe5LK
8jJmHIDdZ909LsTKGEezFABBPCA3fBhl/d59q/ihMF1q4MM70ZGHG4f1Um29tqJ7xsNxhv22oWfo
VmN7Lyy9i9kStiFakDsMO2ESCW8K/zVr4z2ojNd4rSSiVmE/2Wl2dP4rQKoxmACSonotahqb0NXK
yFsLh2a3pHkOao8Z4GUrFhSyplkRqIFmyLx1AXFs1N3Ucx1sTMgzzlw9Ee0wt/TNUuzu4HHbcWEV
G8pcIVdGaHcAFaskuuE4Ro0o17wRcE8JZZsOpHFOnokMzhxfIghbbDuRDfYrtkdGx4svVklDwCUs
N1j5CmhC+k+6kn3KYx33O+B9SAYGYY4whlc72wU+EHmMW8cPIi5EpttPR3um75G0Lr1s/7t8WaTy
PDS1DhzyZEfPsKmBzw9u6kNmn9i36wZzOM/anyLGPWb9NA9jyuOSj/SFPkAHHZSjxffvsed/cCAG
aRs2V7Xy+IYf6pZ2zGPURiA11o6vPJw/mUxwxUhVsnXmiPfGCsNlhhKRhFthYAVBcb9uisMyi7sR
c6XmPImGN4ggsqvz4sThmWRwdNCexL+l9Ts1f+PBVvNbvf61nw5u1fDqdMYTJwSaNPLwKlh/fra7
nw/1urbLJMU16qjHRsQXDY9wb4VVt2klPMXOzgk5OSyxoc2BuIqByspoz1pHf/NicS+k/6tiQr1+
tk3I9z2OYCRg2L7iWsDQFHLoq4boQQj+CT8613K41v1C80vGGz2r5l+KuGyUMEfrafb+b5dey85/
fjTlv8aEEIPXERXSlfHBALPairJ40092iSsTnFldr54pDr41xxnkWbigVtkFedNua0kKu/Bu7Fcr
4q+5+VVKyXAewU8TA0MAkwripfDufW1q2mXHd8srfg0RJlLY/cvWyDn+FhaMVdO3f/vr6cTZ+zbL
s10yVFPS3xkcT2HBm+ocemN5amn1k5ZpB4M5vTkOewbLOR1P1LZjA8xaCmupzyrqRu5zRcGakwM/
zv2QrSufx21sjP45N61/jXRO0kHHxLoY/OzbCFj0b3a/bGG8yERj+OJJwdF3iSIX/qW8dfhwAq/z
Qsyp2YJaxhSBXNl16HIdhOlBC5fhZO0G0m7e5jGNeLzbh6zXFxtF6CJFvJ/tVt7stgCXV4csxa6+
45XsMQJML4ARr5xsn7itqR15mnZPgx59Ekn5zzHXakpa/3whyRwt+bvindQMNYDzcb4HUXnEIC8G
67R0s7ctJ5tXjrrmvRR/u6nh9FQB82GlC4NkRMybqPlsuQJuMtW1VxTRNky4snSUv2AN3fh5rc/T
AIQjp/LRW4U526sIobw0a56yjOMn1okQWREZA9AF5dBnszZZGc2og4w6UW2YSYJ3nlp7Z4vHqhCC
N7ARtHYTBk7W5cfIJEyCYie3lmEchsIRJ0LGxDk75IJCfSbg0E7C5BDjzdeRkcilTRRqAo6bIZmu
fYQJgINJ3g6/wrT8LXiJV4g1fbsmfEz8G/ZmGpuv0rW+jJT6rt65iJqeAZH+JjQ+3lX48akgMKaT
dlaWqEkNRMnNGihADIMIM9904sZjsktusKdC1qYND8c3s10/A/pAecW44+T85hPUOZrDH2Eax860
wpNd44VpSGT6pvOYpnzz6IdsA7PwaJVu0hePge0RRNORHJV5npy/YbWiNQGAOtwlt62Lr9Kv/oFa
zj987KJ1V5ysLs6+/KAhfbBNOUEeJ0kWbrGdv36NGzHtOjJU8wb1PrwkEBc3Lj0t9I7VJ7szK6g2
gr4fF4GMsCDUmNLaMQCFGeDD04VQoAllum88BFtyvvMmxm7J/QhjQEQJ3jqZD/3iSkFIdLT6GwQS
vnIqA+cs4YAHv31VnUX0y147HhmnfJOa8HeCn1AAQDQymoO8Vyy44YDUSJjsYETTGjk5UbG5Zsvh
0YfzFKE0Pbek6KFFLvMWJ0P3AHrgMfI6iolWWLL5B/neeVR4ILlK3fcLSdQxgnIwJch1lNFtGKld
TS7YJPUon4yigAWKHGRVE8OUmC4GgobiT9hOaBO2BvziU/LD8KsOQrqRQoQhVitOKQJe7XKvoF6E
vjfCuZsvWsP0ld68Mdq2A6qGa8uW2MYsWe2qNixpt3CXbe94/dGyvb/j/bLXCfpfW4QjcAxp4lJP
GZYvO70XDNBIhMsvq32xPbs9wWmD3qBTuc6vcP7g/tiLzi1gn0wfFVwmNyufMFeoA3C4loHyWgCs
jhm8b1QH+HCYvn2H3AVTGa7xA0PHfqa7k9SnkZXyosV6W8OhQzlR6uU0zInqwwOpUbiDv2EV9JqR
AUmSxtw6YGpXJBX3hmTY1GXFb39qZ+IzfGJk3otNM893VgmYJOmaBraK9UehBzfiYpDa2Udx9pLX
jQl3z9najcH9bsy6DYGpI0QXWHFyhx2s3cxuvE1TwqFl1KxhTjZpkeP7pwmX6NYuT4b5JHN8QFS5
7B1jWpkf5RbL81OBULCzk/G3B4lr6dtxi8y/q2uQa1dX2QWiKWMjdMctBZon0cYHJXV7rojmuMS7
j7iegXDm1iElyhmlUBFyCZZbZ3zvInO6kUr0tzFPBziuM4PRfNuEdQBb3QyAW50cLeotPstsF3nW
TBjb/Gb0a2/d2rN3XUo72QKcS6Q0a+sbN5z27CQLTZMW2Wm1fDUJ2SeKWXtEL/3hVveR37XMb+Tv
fLIbElGeOAwJ7/OiGj8x/xTrjA58R+5fGAQbQd4We8VfOeRK39pSD5z0NDak9V+ZXCEPDRnvRuJy
6qvcQwo6pbZRP7lF+ZjmvX9mfgO3I5z/VSJeS9Rd8pGUvnOF6Dg4djvbitl4MyKiVhRfs6mhVLqX
xwF7XpGPUKSUuRabN5uSp7Vu6mknjIpBM3OLXURtW4uQsqmnYh8Z0WdrUbtdLq91ESw8UXLiaD1Z
lnnAIV9vO4+9yCkEWq83CdoO/Dt8Y/aOmTiZIBhCY+l+lBA6tqobMLro56hIudw7VrzVJPi3olif
hs5jCg/szIHm1U49kFORvgyu+a4YH4EORF/BJgqungxO+prjQzxg0eCazvOBiczunuxYxRfGVPcE
Vk1abdzk4FvmBfTEe+xX4W7o6RaPNOXpkl6awomPq4rfdy7GmCGytynnf3oidovJxKiYSeJpSfsv
vqxH+jSuoUeC1zR5bBTg/hVGYxwa0gNFO8UPbT1/pg96kN92ztt1rsvXum+Y8o7+VwKj5xD7EPDj
fMYGZ64yZHHJKXHYlyQZKDaqcvqAubydI5vioObSM4pPLPZln1EY5/nkjfg0rAbbgvAfoXMKpz9P
5fpO1JyhWfsIqyURKlIjhrG/1O6r8rz+JNaT+//grf/7qcfFyZ1JoDhJXZ2NuckQOfLNVBTgCu1V
WPj5YP6fH/3//lqRMnfuuXgufi53sUK4DauxpBoV4oTQ3DNndyBA0qpnwZUwI62M26gPwv9TFvvz
o5/G2J8f/c+H/+vXfn76P6Wy/6+/JqXmspBAQeskOSY7adaQbxtfyWuofWSS1RYVKTqIzcvO6JBn
gCXsy7h9lZP8Q7anvSZpMu1Dl1ymbNSlJMFMGEWUB4kdeevyp+SIzbQnj8dZCQ9RfVbWiCA4M3Yd
etTCaUzvePICllhrZQ3gV/FjfZ3WLsW4kBCeZujmVs+kEpnDYVS7kUNyifj9OcZ3jI9lOyykfdrw
68vMiK7K/B9rpt5WgmVu6GZnT/dq4EAi2Vjmryi14bGFXbQryVTRJMoqaVM1zp0Q8d08V6H1qVg6
6ITeldr+Io/xOEchjR9c4dchtjFMv63aNS/AD3ZmzxDUpaA0n4mFZvG19VMbzdBesbU4iixXkQ7h
RAlU/G0o/onOL54n85N81V9yQ/FuEeFr1MBdy2wCjV1fn6GxgE/W+GqW1qJCVwVZPYBVmbjZT7r6
s8zpPWcXtkHRveGHRpdeWApmlT9wXCCbh/EyNr1sD8XuVgALGo0bLiJ7xxf1OrVuwC09WWM+LVml
5LtDoNikM/0q2h+Lo9Wql9KIbd5qBM/NgVJX7ss0uFPVPEzPuuDgQB0nJ57Cz/H0SMSWKLqoeLAD
ehCcs73mr8c1yigr9UKmfODMy41OF5paoszTOyh36qDb9iEfBuPc+N6wDQcy92H/p3F44/YN/2DV
0T9VrdGP+Qkq0Kbx+vZSkalkVr1h0RzaPZH0BBBUFhP384lG6eKJcrTn2Fcd43Vr3LUjqR7D1N7Z
JRqzUXPR7DvQ2aeUcUuWIKdOfh5krIJ8dmjpRTEHfgsDy/etk4r9/DKDJu+zYjrK9Y43VjX4spH8
TkQJzt6v+F6YUWFdpLe8c1FceVPmPvKn+FiHRE/qDM83xTA/X7/ZXm3XQ0LR4oFp+dlaZpebd/Hu
0eThaPsxnfC9xW+EZrOLEsC0Q8aL+PCdG7kRzADITz//kO8Q7uNrMiYk59g1Dj2awUjp7xHfxrwB
BwohxoP7086Kqg3DCgrtT9A7RpABsxPYjpgZWlGKCAEsA39v5w9pmZ6rYuD/HdH0540Xee7WAM/k
NQYPDudhPK7c/jP/wCHvs425C0qvw506waOvOb7lK6szuVeO+d5rh5y1H/7qavPOTt2gz73Ppcw/
dDviadQURk7hp00ZB1PsdHge7XgjFhGfh7jgVsPITNoSyzNNB90QfpjNIA6enSLuJ/NnVtczE3/0
qDGldDRMaaFQIhbPldP8JZ8G+CpLbwNGho1o3G065cGUyeRWxky2hiV/82Cu0wfLeZ3rA7xjCkJm
R6XXIkuPwgjjg1HJ+B6Uin/SJV0ffoHqMsm7SvvGEZQKE8cWWCtBBzze8dUcTK4zv1wrz+5KWmzw
F82Nd9NIORETxxpTx6Gb46d8vUVNXlWhTOFbUEwemDumOwZqLypH58jJWG27depQ1f7vlPQBbq6h
3Jsqn8/W+vj1DlK93/Ftj0pIMIyXL7FFiVUE628rOJFuQ84ZQVh2D0DumFvV6Xta1zZZPHoeSFM0
58Xr2cWKOVpY/SzWP9MttmmEDxjk1YQUvqdyBJbzmlmaUidi+WeXjcfpc/QTfbYHitV/Pvgr4x0e
aLSn2Ou+NKnKMJlEKAh+h7w5lTlQnbC3BGOE+mk0HVp7GWj8fBhqDCqOIA42qvBNQ5DakDug7Mah
R8se9Z9CVHAvfazOzbBcODJV2bqDZD1MmeilLDgokpwgj4xgfXYHgey0fliqEYmwZ7I4rKR200re
lpo/W3Qju5prDRfALFx62j9QuEvEVf4ODgAuVuua5grrn6/gaE2JfJOtJnTnMdBubGaeY3uv8Dd9
QgYiuI3RDJjxe7tOsCtF2Z+YMsjORnwaVS2oMcf97g3yvNKL3/ArFgtYL0zG/ZYmtInbBV1ycIY6
dk3NHECk1bZW1EAgx8WXxfg3o9dzk5AXt0vcq98z0i4Xs/2r6n0JkG+MtqDW2FXsj2lgUCwEZixn
Usk1k80d+nke4MgoOZcN9wWffeuX1S30nN+6s58jGl0/jaq6+N6k/xY2gLVHqOnxZ1sw014MJ2GC
U+NOVmm3Y2r3ZsW0wi7OBN8MBX8mMrCQaN/6Vp18WIP/aU9O+2fu3j2AamCgQNxIl9vS5Oxkaf8L
PcyoaRVBDmtVug9Hi7thiWHLJouyM+MoRvMO/9IghI+afoF4xgYYVUt5T00tpj7YwM/eagH3q1Z9
Qejr6+6xF87NbZKBoocoO3UKmnnRvKJRMbjK17RAsRxwxv1y0kepk/ilbE1k9ISSTIb6vDNY2bwm
/WXl1I87IW7KvrehHHVICE6EqSSrqmeoQAQfRIe/uBNcZ5vbhG1U+vb4rXoC2eTm25c6rs8pJ1tA
bDcK0fu70Fz2zWyWZ/p4Q7wCGLvmpgYSLygc1ryObuzVp0ihwVrzXx98bBmlQZVN8n9xdybLjStZ
tv2VZzlHGgCHoxnUhA3YS5RCoW4CU3Toe8DRfH0tMG5lxL2ZlWk1fWaZvGSIoiQQdPg5Z++1f5h1
dICOHu0p3m0/HjhQXi/kfe8axoGlsN9ZKCw+4fmizsXT9F2Ge2PWqv3MDndDgk1/CiOJY6Y3ro1E
qj02jBUd2z6bfbmDRVZfVCTma2/30Y78H1rAtNsurq0/dMilkS+3xSWsU6arCc1U1ehQiIiVfWvh
x/pxajrE1TOmuN3k1ITH9GWIuupSpEl1yZvY3roV3dWfD2nk7wA+QUlnrwIuc7i6XfQaTXi8cpcJ
T1+Zj4kbwMnzFrhVHVfbTKsXmwiEAWAq60CTDuvdmG7lCLAwDezuAJDw1XHm9BzK5ZhXdG6slCTV
OtU+y55oYvoAxbaLfhgOPnphT8+MgxQ16owe0kItLRkH9wHjJrasFfieFJFrNh/bSAZ3Cj2AyIZj
HE3p1f002CkSInIC1m7ZI5DwxgyUlLFtB+SYmDfYEpsWvaQK0wyQjRb/bOFu3YCQ73+fsCj/HKfK
ptSwJH5GE9ugCcnFXBIYf0sn7cGXxUCfk70NoximVWteVIdt1uy8Bw4X5PE0PpJ4AcWGvs3WBq7H
VZzJ/1xgSmErhZg9m+IMRUvyrPC9cp3PzGOcxnC2B0nkk2sTWjVU4g8rlMjAS5eNk23CqoU2ESfH
iS08ioHMfuoyMnNCrwf3BvTwVIJuppGgz1v6SdHerIK3G4yi9erkYPbinqgIqCf/uHHzot1nYf8U
GjVzLYt9kkIBR+q5PTNfayvADsZj73jBfziM1p8jNG+H0RXGcjQdV3Ao/5KJOEQYImYTKmA3ON8q
FRpvfZOoNfg5d4XpxqbDoeLX+bWaWjQ/TiagQo3iEbUj+NssKw+9lYlH5q8wOazZR7OAgcXKsb/Q
7P7EBxczTu886VOrEYnQrNCXhFdYLDZY3qzdlrb9NTMa0pCNOHogTpyYsCh6zxoCMdU4589GPBYb
q4SQzBINjc9ugzvH6EHPTfUJSei1M/HpWW196Jg7sz9rjWfXYn7+7083ge32t6jR23HyiKOVumlj
k3Wcxb/62+lWiD4oI3QB+96EVlDkamsH7a4aSv7cBOh/PsoE1hTWZaUjZY2Un3AO7AbRxwfaw3dB
4enniAmFM2UNVBh614ns6r0MpbfNmTeuv8kqD+/dbT3OE8Gz8d2oQ5gOUrSMcEvftCRRn7TBOqHh
+fd/Gz/3X/5xNn+gjVzYsP6So1pMuFgLNSN7h9FxQF5K+9QfShG/R1WLBTIsaz5KvBFMryxf1O24
qgjX+OLW8EVUySaYaLy9lchsS+wbyIg2USssU/rnxpPDxmlyWt2cVhBtS8QrTGzvQ6CHv91LZXTn
mKK7m8DBrzQz7b4qlkhbn4oXuwsa390h/hmPuHKNu5kkvE0Y6s5bUOWH3GIaV4wAibvkLTZV/Jnd
Tb/LcMDsLac3AVvBwEGLhBBzmGwk6toLXR/7E1aJdNUnsbVtqDnWJejZdc3cZA+I42AL8MiucTKj
a+Oa8wr8jPuJix45J0wIhjqDmejZ0R3FLAtCgJeySYgVaeviRbW2+q4YdgVW917204TGHSmoKR87
YKjfU0fWK0N21qeKXv6uyseCnO2Rd9nASJrXyPkcYm1f67G8N5pZfmdp3dP9DE62PWKoJXtz1fVu
+ARwO9v2hrTvsNnhuIDliOky5jpBDzLyuW43/qxhURl8SMLtG7Y3hOPtgc8u/t3B685mgsvFUlyO
hqZ6LRwi7jxECmixrGMSSQJsRDPtZIcUUyUmKXllJ7YZ24woKI23f38Win9eiaTjGNIRnglg1vjr
J4wBD2nTeHL3N6KsjnRZ0Nq8OOolU+Y1JpwMSWRjb2kmmqfMSCFGxGm4R0JPxe8OHSg2Zo6xbn7J
JX1ei9ndjkjqB1efJJPeaYK5jL3DbHEK9Iuqfu7cldO1OXB4epDkamwFJMl1F0RvCNsQbdAdXVv5
fNE7npm5g9znzCr/w5/956TgZWFBTYHrzRaWA0fa+MvCoslam3vTiaAqlfdxOpn35hSH4BCIPgxl
f8oLM98XYfFUmh4yeaX3T1Q099oAI2Nq2v7aWngslWMy/ZHhRQsye2lWCmQyeJYrhfo7zBXKwUUI
OY8fBu6/ldBwAIZJ8pkPUbXxmImBeLuzRXQ0S7mnHZ362Rgwn3ZqucnMXPq13EFNpeRlnPUfDgF/
8D+tP7a0LekBjDfoPhpLIvZviyuBBxWO4DraK7NS91MWuhdgsszLzFf44d3DHNoRAKj4q2Oh3bDi
6mWAE9g44ejbjk5DjhTNtyy975TxKZtSVMy5KZ5yJ7SAPmX0fePxJOtGvXjxW4BM4aoG9aUedX1v
1vBME83Sn0VCME1n80lrE/wqU3nfiQD5PmPsqMyeCwZv93PcvGjA8tcxzPFjqzX9J885BkEB5YSO
0KbOx2rf9+U1q/ThvmGEfAYB8+7qLeEmyPbaakIdLu3ndkrkfWda1j3r5WtmxfrGNg1O0y7uHtEP
iTOsgTuz7iWlYY49ZNAuPa6i9RxachsPM1w/RjWbbjIvN20Ja/ahzSj5lT4C4CPI+bGSxqPbk/fT
182jEJ17HhFEPeYUgxByURyjl9wxaz1pQG/o1xUx6CqJm2J2d/3snTq9ZlQw6DFLnvsgDfDsmt3p
66gLre2gIUjFphhWFgp0UCVnU7bEfKDF245Iy3z6H9+cydO3uKnTFRawYj30WXDNcuOejkO2SxRh
CZWLkrgtwgZWC8Z53cjrzeg6iO8MLfVjMy2uetzvkZwi34upy4OZZrc0wnQ1R0NyQtPdQsalaS4j
N9gatWHugK2yFDyzuWL/l9HR0yKMz+0XaVR0vmbymcNZvemOIOQwQoSCM5K9X4/BsSogKaiEuqGZ
ox91Zl7RbV4MJFv3A9jZjYXD1EWYs6opu65NBv/LdshaGScaLvFkpIzW4crnDmqLKdaf8JmXD1k0
xuvB5jujwGavPrvPKMVWwqHuQ2Fqk+4zMeCpAu3zv19ZDPPPede3pcUxHcs2XMuwbM/6yxY5MjQa
Q4owSaapwEWZHd0DeQzWKLrN1TRb3xRF9GNRJcFmMkiNq6AVHofIeFeFQ1TjSONOS+BKlJ43XlvN
jA69x2Utj7wn6bnxvgFZ4CtngEgo7Jeu0NdjNeUXWcr2vps0pHu1ImI9yro7L9DWnnRLCrzrGKUR
eddT/MCGFG+FYTrbuED1GzCcd3UzIdsT9FDeKb4vpJ0yOkXGVUikF5t83LUim2MzYJW+SCtnbF4a
BpPh8oOxOZ1qt7z0EWHBpG1pkIsM587Muprg6Zhs4gEY1mRg3c6n7iUfTOc6kLMrcJstPj0/j465
1rdfnak9xAQQIrS8muYX2hdqr5VMy0sAs2wi7hx2uFxJhmEPPAT9iZ1sBhbkLcFeLUpJWzKXCua9
sMNrVyRIbijBGM0BhM2AoN988BIulU1bj0iueZ/TsSHzZfCesdFe0qmGTmE9FDOaKzbe4hhJDztg
59R77PPAvUKPRBxs2CvCEsR9WrA1R5hEasCwNrSKzQZGryZDGTNgTTrZRaj7yNgXUduihEBcjd5F
PiU4b+h8uTkpymgxk7Sc954LgjpGDzKDrdhaIWY8VJJJmORfvRRhALyqldEE5sl08Creztj/b+k8
BtXAb5/JzUf38f++FyzR091H/v2//naJgYjzv6qK//bHFw7f/utvLOTL9/2B5nHdvxu6ZRgu138G
Ip7Np/gPNI9n/N22LMkHgAvm/zB55N8hNQoge5JXwbno/GLy6H83HBrYNOEZCrLyuP8XJg8j13/a
mkjpoXpx2ZsIz2Km+ufLcuzEtUyrNj1k0K/23tC995Z95+VkclnFGBxdg165pmaKn9TdJ3FxCEd8
bLKLMJybaAisCs8lvpW0Ed3J8+Z7LNPlwdaqjwzZ/jo0+u9jzsi2DOeSoWoK8jYcfqjSLM7tVLFY
0QJ0QkKQW4TlK4joE0KSyWn6LSKuO5G86kCnU9OkQzdSp+gU57shQijViR8NsZf+KLGOD3l2ktc+
nBgLV+17XgM/G/va8SfGUfTwcf18DSNE3Z1L5gLpG+smBmtCTZuSPZXh6eGjnCvcKH2V7uC10Npw
6RLcUAJJykBt1orCTwgd8Nh+3aWaTK+jxKdozYq82THGOprp09HIw69aY3hHK+/EE921xVUcvEUi
ie+8UlEBBWG86Qw9ZhQUTOfEgfnHMB1ZZwyRMF9E8MUizGmANWwx/dP/c0J9n45A65rY4Zer22iL
jXrvkqaCvTfrLmaaXyava9cwwi9TS/FZphUeNIwyWTR/cm1Edkvd/cnVv4yqPKioUN8Bg6/nNngb
aCCvc4+rB8VJv5sIl9jUw6aOYwboJYqjeGT1SG3zuQhczJ/GtPg+GRa1DS+0WCM1xGhloDAHSXVy
hwGqhcMbWologkmbloeZkZOctezsMdouG14YSZbYxmXzIeid3p49ddGdRJh6GmMGdxkACwuFb6Ux
yuAFk5yRg6t7ONaJxIaZliDrqjRvP2E/DTwsPK7gj6TwPVLZRSfHDUN/6OKvKpLJiSiQ5KQvm4nb
TUtR8dvD21dvz7t99V89vH0hsBIdra51vj3SbK4AuQKa2yRsB5nX/uln3F4POA1fud2dc8vz69B+
vH3z7eb2a7Bko1Cb+5datDlC6D+9yO01kWyg/+tqsbl91//6692+9/ZVKxXG1sU/vrp9x68v3B6G
SYi+83b3t9/v5zO1+VnahOWG+ApAYf3jib/dvT3x9mNmWlZaIKv1aAI6hmNC82O5aQ2zQ1fFOMHm
Cn7G1LPUNKiXsSaCevZk6otwZJYBBpcAlV832mQBKFqGSbZGtEiYWc3GW/5tHIDsiYCouOHt9vTb
v/buPKHtIzZZhdZRDu1Lo2fltsae3GxEUrf7SZ0jrb4wdVvgkZxKhp5r54Cd9vl2T0Q54S+BTssK
Efwpc9BDEtlBkjWuiK7W6eiW+Uo39nY+CwxZrgAoxY0nY/OMMD80RbVp++wFIruApsmXTNK09k6r
zoEDJ7PQJIfaNkNfLWM0JKbW+Xavy5D8tdP0SL0He4k3WOPEIrlVIr0hzyXQOYa//s2JmA71enMc
l2fgu/jaeBT6WSrYnAz2qcoL+xQNzMOMCLMjSSP6eR4jUW6Sym3OTLQLwoCCBMNG1YJEmDP68Ldn
3W6g/hk/Hwo3QhA1pK+mLUoWT4LCAyxVIl/Cir2pYCvR703XkxCQ+f+k14D+ECsYocAaXHxNA0p4
UeOeQGJDb9xJQZR2pObUaLTbGgXSVOaI3nq282Iux7ODEu48JRHo8Lx8yotpPJfLzZiYLVaTxtvK
5Rlmcx3UDByHlR4xZXQXXWNYG3TN8GHoaolNi8tDBI/ynCw3CvvxsV3QTujFmetpSOfBHRR0jbcq
xlBkx2l5EcW7DQTxPAOhGxB/Ny2CmaHQ5rNGhNlZD5r5jNQrPcxVcESX88e/z0NYr3TLTfzb05Ll
pL/d+1JbR+GxA6YEHDRySuKQ0bsg+vUMZq7vVtiw7wuLOXPVLRmgbuMbsYrWSjUZLl5+kxC4DRUy
ydndJ0Z8ONVy6zyNM0qAZRAPM5x4IS8V26JCciG0UO4qIZ9vJ1YjNGrlCB9s4wbZpbbK/DK37M5b
a2r820NLa1uflBMqQJ1dPPaqcpnL9qgdWya6UEbiJHzIwvzaYJzblo4L7SlFyZaG4JwFmTAHoC/o
IjXMnRhLjHtH5ruSMMCXGE7DXgDhNu3I2N8caqNkSr2KFlfBOBHPTs1YHKcAlFvYDMqfB+b8dScQ
Fd2cB0NLnvbt3s9//PX49o3JTcN0+/pfnn57aPL2+J7o728/2jGJpapAi9KB5cf/+obfXvrn3SLP
PgO4i3z6Xv/zm9x+3u3H42PiH5E6V+vQZmz92y/x2/MbEuPWZliE61A3ILFoddscbzdkf/5x7/bw
5rn6y7/dvtArC1icFWE73+FPB7Ac6DYyaedO4J/TpmzclgG18GR/ITT3C078eqPn9Rd7dt4NpAWX
HrHTBq4bRff8Ki0dJ12YHbLR5gNkwUq1PGlC4LV2qOrVnqBWZ1MhDE2VWa418Cxb4DaV30I2PuSV
8aJ5DV5ZNGbtTEm8TFwjI1xLp3oEXg87bnrsjIEZ0MBENtSiew0UW58CkJYLLaY0IL+pfKWFYJYw
rxjQv8qYVWJODnkmzzIO0EVihnGCcmMYxJq0A5s0tz7QEdvoFgF7bcfLlzZIDFoiW2aTr0PBlFaL
Egdw1jZvcv3i4HsBEN4+GdYqJRMkUmBsuC53e7sU02aw6nGbzu4dUmo/TRGKMlx+z6tcrfpYLt5U
F2FISkyHNPJN2c7xhiyN/tznXGpZCFc6mD1Awai1E/0AewDjk2q9Q8nt2nNmpKxlcEi7aNmiMDwO
CHuNYhGuTYKJN2Q5B2sRUkqVrjhEAG1X8DlH+hfUrOS60bJqGb3X3lhDKhheskVwFmSS+BThPGi8
D03cJvvAKcjDSUPi5WTLqCqKOAjYOSrVHlIELaAbWuRT33AtRn6uf7IhsW9CqyKkFgO6mbevZMcG
GzuwCOfCqp6ibjgGGdFMVZNmm1jTvCWL96kynXE9zknld7P9TvckPEV60/pI0ZipBfZ1kn1OPkTz
Xjw7Pf1HQix2g1a2a3gUr60dAEkYgbU5erM1x2qTdkt4iT2uBGiwlTsUw8YcCJAKx6Vji9nRbat3
U0eJ7F0cd7jSXwoQxXnZwSDXZh5S/EJphXUAA5zbvcxz8D3qPVgDbb0hxGJNy8g+eLPYc8TEpSnC
caXDKVfZpeN07GJPp1r3KBoyIk9L0DKZrBBl6c1nInrIyoFJVP5wrAapEE6g0xTx9OKjLALE7nq5
byQmEhAK56V7g8gguhCZij6KI4j+aE0EAinusQK92IC1ItPXMpni1YZ4Z7IzPdiCvmqUkhw+cC4h
MN1jngNK2HGCLjqJRlOfcqyyKjYQdNtsn2e6cihbeadwNpI5+tmLtH5LVLFEPg3TFIrjLs7olwue
qNNlWUUJmVw0jVF3huM5HWC8JzbRVpL/Amk2zPCzUTvPVtLwkQrCPWNtse8Hcx8BEzk6ILtl4VzC
qQAgrh8bk9TC0ijvnYnfUap9W8hwRdfJ8vMw6fe9GPYGWleBiUHPLHcjdOYFwfTsye6zLeKPcZl/
jFkK8tw2xS7r72phoW7pWFZknLIDcXGS2fS8N9Mkna2ueZ9RZTwnKYYXVWX0GYGF7bAO2AnHdi6I
6jOHnSyARQRQ1H2GihZxM/e2kcLNYs4Bz7sAEQN2Z7RUSXGU8LEMX4M+0w9DO74OdVlvGRrcEVDg
nvslVgnUoNRdfdtlHdrPgdm/jbLpY4yazC+I8Apw629ypK+rpGoF+dw5mhAPt14S6T7xBs8ygyRv
RsuMocIPYXocH6Y/CG8T0qogD/o6kafEX4QmQpn2smxxMmwQNuldu8IBhlCiJz7GqOKJjCd0SJ/m
DQmO5MxtMGitG8L8fGMRiHRD+BjYnnsq6TkR4LmYmjB3ImKjj2w4N4fWlZT2VTHStBo/MLAXtEld
gsJYQ7TEjNlIoRQzdLbyhVkdUeV5B1f/YQYOwT5O3mwmALkrCwmgX/QJhgroKRDkakKTdkWb5f7k
VAWg0pSlZwgRq1TfQnlOui8ugUora7TTTRGP71Ss48pRRrIuZtYql17dsrUL9nPl4TQJ8AckAlOp
k6zNhPRKXKa8aquLi9HjfPCIXu88uBxDOjxGs/NWKDJwYst1V8x4UszluIe7Onk1iqZD9pgdF53e
jFyD/bcVYV/oAMLkGeYVV2wl3npfaYs+94hpMPhE9xiR2DW3i+AUTKG7mkIiVGlh4J+g6ywSBn2R
fWSlGhgxvQmin5ssokzXsG1oDfN/6Hq9HrE0129NwUXJ6rofeCoxW3KgcdQoc4NimM+jOVzIlFEs
OfFTA+1py+bhKhQ6xljPvwYGV0BP6HTWIBLVRGfvh0KtS9fdOol8gDR1EKnAtz00u0n1GyaV8YqI
YOAOpOCtDNKbOAvOws3vyX94LIb0EuqP4dBf9A05PAxUSXUIm+5UZCwnukWGRvY8SN4Gm9gLb8SJ
noXPclbkuqDi36nisaLyrGUQs9skh6LCOxamLjNtw1oPToCavLDfobN26wXvlBgQXbzoq5mU5aa3
UHR5dXwKHJr+6HpjsHXrOiUbvLevbQvaHYopchoXafRkVP61IiN06zKRLVz9IS34+NGyHzZp0X7L
inCPtcfaoZ38CpVYf7S0726u9n0beo9jLfEWUg3ZI/JNYHiVVK9NwsbCna6DGbLzz8OPouf00lJ8
bHkE14gSp4TgYlakxJcxxhyzyTeMjL8PtfVmd/RNWETGxZ2XAujg6UFAOih9rSw0eRM1hx4pUa5c
GIuNrVh2K1l+dHDVkUP1oI6S6M2J5Yco4mAlRhpbpiieSCjA1oQJYv4WzdBiYXIi/7Xd19mujH0Z
adju5vuy5H2N8NgTba+DQxvfO6zliEmnZI8YuYvGx5jsZyMsvsI0Il4DGkrFqyIFhMLZ1VqKzo+R
BjN5sJTNnXKT+NBGat4AAXWwhEzznQoaco7S8r2gR1Po6SPioHdNVpC3uwoq1dTsuolsYxy5n92E
BvVty2WmyJ5Q/4WoGalOs6X2naVX+7HnooVFymW4fjHIC8IlsqAZYvueVH5tw+RgsOt7acD6gbLa
K2m4N+38gjqoWimbEmjU23XWVd490L0VkTvipAhMiUWKsGzA01c33rwbVeBt2iYAWDneT8MPKbrG
H3PAzUOHbtCda5gnefTS44PH+2eBYdGfp4gpoovTqEt65jilOIXiKIU+HN7TFLm0Zzcc5oaZguWe
zHEosObKHKtW/eotesFcOt+1rvwemiyb8Oe8VRXFcAPaEixXbhJ4F9yVHrjDKafVoaHOYUBB9Qk2
94DN3aqQIJDixjbChbLGhrc7Nw9JSy5RjOJ/A0YK4dkMfa8e2pVTu0QNV7N9qqvo817o5Xtlb8M5
A+k3gFKGSbHVc4/5S7OU7I7clbQ6VjmQPRhVZGOTGguvwwrvBxgDaQWQCVzsp7hHRJfrajXGoWRh
m5B6FjGGqURvz+zrytT4ErFp6ok2ZQLUSD+pHcbdFKX+KrbG+YK9BflD6h5jq6XvwJ8+JaRS9c5L
GhD9CLlPbXpYX9tUnI0s3eSulMdyRovOPCI+AJi/6Fr4uSgBDcjZxR/kZShBbTQtcvrUqTbmSlvr
W+k1bzTD0V6066TzrdT82tOZwd0+x4dOmM8Dkh8GeN7GgNyHV+w+MyyIxUbBVbc/eUnPRVELL11Y
IVtD1QC3kY21LK2tqOqz6Upwu4xIw9nbTCOjvqGcUIii01up+qrM6FH3LELuE5PL1dg96eHZNgqo
GC0q83bE6GMu0y9Tw3/r9Sh4sSOuiQjmmHgjhu/+pQ0wsHfD8lZQ4eC6uXNaOoFDldzbuY4RMmvB
Z8gro7uTzLuLgY6C/jh6VMS1Kye4R39o+nbnvkxjS/4eKRyVNzymlfVci54db+eBTNfSx8zARxlV
ODiyrRHD7UEyNYDdIRBDbdKk3pW2F9Da2E3j8BgnAbNNLbowhXVOc4/2Cth2zgDb3UHc9XXRFgfM
XYMP8J8Y3EYeakMld31fED814lVktUBdTjUnArFv6fJH/qDMVw8vK7THPNpWwrwbC0ykaDsFW+nQ
3Xqa+a2ySV+hCILaQPMfij1gJFmuyQluRl6OmMeTljI6yANI9QihnhW96xcb+eRxFO68BmJe0Fr/
hkG+R4JJSz50d52bPsbIbLdT47jbnIsDCNLvedUPZ0R9ZAL16z6pxo3u5BLtpUvx1WTxdgBEwLtY
5H5ZxOAXuSiCE2BXtLSwur1Ln3xL1WOvU/bEVm7JVW17HfDTch8saV42S0dQqxRHgbkkeN2HDjTg
hHQ0zmRMMePwZGJVbdzWXQdY5XGWaU8OruUNRkuK6RZEJL7quWd31B2GJN/P0XRyS2J7FdaGRS5G
+J/trLTW6tdT2xhU0KZkm0+LNHRnhwj2+WB14Y9AVxlpgg45Tky3RdHbaKfZblizd0QY3qwsmzVY
cS3cej2wp9rrkH6X3RMeYej2EUVPDlzolKvmwKyBMYWOmzIEyICuyCe/8smwAX95dfc4OjF0VQXK
E5QOvTgDFx2/q3LcYgMrDOwogI6+LXwHgIkvoZGsMFXqhqj2jlnUK0A809aJCfGehopLYIV4hNiE
tVoo2T1XyzrLdPQZ8rujm2AYhxBs+N7tFl17ZCV+1Mv3LitZPzJFiRFg73WcjymssrWbAYSHDrrv
m+nOo98MTDGx1lNJHJhFwDFHjNJG2Ay6h70a7ScMukire7iQVaebvmTpr/T8LVxMfUHhPofEYnGM
C7o1nsbAuKd41gv0vH216CSih8qYD+zfGB7pOoyi+h3l/dFon5sMSQCSw/IyxxqO1e41nYB7ho32
paFJYeijoO9d11sqEqcC0Ua49aOWYcOm+47SfqxoA04BbQjruzeHz1O7RH5GY8o4ySSuTQwfKDRy
P9KT57m+C5MuvDTY/q5xltbMuVW3LZrnQtA1QMq5IQYt8zur9mWmc/0YSSFM8wQ4Io6qnRryJxEG
/Xbs2JaaevHSCnrAi9l4TudvlIKzNPVtwdAIrcpDxDtGjzvhOn8VA1voTqcHMWID7j37waqTH+lo
3atcPTVkhW0dm5GH0VXzhk9lQsGltuKjDUbwYbWtLTygcDMLu1lbU/yUUZkdUKY+9jOJyM64Ixfw
0hDjvGP+hxtOp1aNn2ka5T7DyWe6oiUGmO6xWz6k9CM3iBVxnWfWcQCbfxoIlfgyK6yx02DFK2OY
GNOJwPMxhOPO1OJ1H1k7OMZ7dLCgmjUCabyOM9NjpLrTncEfEut5sEMkzLKlKovmH/Mg2m2HGC6o
4VnVX4NQQesbPrkKtm04fsNuPe6iSTs2bv0ajGG/LfCo4Avz6F8F3o+8J7OnquX7LDIDxDPSxjZr
MQ6QEs1p0SFDgMaH1bHCy43mv12ujsQMXnUGsyuv/pIBiGrc6kmQRenHAbrLHrNbAylO160n2P6c
Xi0KNmIZXmrUMn5iFdAcja2jh9TA8xfDKo3tWDeniIwldmyUimGDZCfQi21m2cl5imCWGFiICY+8
rzhF+FxjdMkG6JaVyF4bsmS3UWWINRfbdmWYdG3psZB2W3genNZKXyF1OIYOjK7GYWutb5LQ+gaF
6gmBzH2mmeiE0/GDvMhiZUxEQdli7SRdS7yfs9FCOBBa/km1GHui4VQL8U5SwBZTAByZGCiY0Fv9
YI/f2GMiy7KZNspenWYX4bHCjMLhpigftgrLUiolRVvcs32mC7bqMtUuU9HvM25kB/nZnYmJGvFq
S+eluJoeg+fI0jDVNpB9DFbsylXunSdKYy8T/vxMF9/SkKhYQIXfiOMgF6MmUd2RNkPGHku/xfZy
5bB4rkatVytce/FG6zT6kuQyN4vUlaDti25PzaFs2B+SH7erFmDTiD0uGfqjhzzpoEWF78ZkgiJW
4tSop89T18JXIb/Xnwhj6OI6OcIwwJZmMYMiY3QXkYC2Al+NYAwY3tnSLghumao0+b2VtOepoHnY
OAQ8OrSOj0LRfWkFnM6B7L1CMn+wmzuocawQjMd7jcRlbbhqBNvs+cTQNejSByIguGYOIEjw0mCD
zfErJ8awsoTX7UrDu3aZ/oayUa0BwvtKlR7Ogs9Z7GG0a5fyKHFHAr9ICDbULteLDyqry6wfzFlz
74fauxunCgT2qL13Fb0wRadgN7m5WAvS4zQ7Ctcj7uXtJEHLlZFu4CW5U8U3iNUEgA0LDQOOlSDx
WwHoU571Nbb7fBOVn0R2HXqYV02AKKsKwm5bEScC8s0K1iQEF2sQjpamPbpiP7QwExqUT2wC8w1N
IPrm+tWlW4pTCONkSjqwBrHrElv2k+M0O+l2/a5BwA3ae3aw3WX6HrERFTR5v7Q7VQ8fTlTGQ+FO
J5lkAJZGRx3ibLyYKOA2lUXrUcbQdfSKbrRii07qvIiLhzk1P5hNQeE5mOU0+qTJQixOY7rQg8Sd
rX9pIi98ZG3+4UQBTRSPQX+SmMrPKJQwBCHnc7JrnJdnvAertAuLc9GHxxZV8MGYwZOZQl2Z/EM1
A6e+Iu+SXUNg08jJaFQrcO9aCKNXH9VLVHPQ5i7lAKck2+JgsOmkR8/sRMTG5KRGv7uO6iwGNUNL
ddLeA/gcQWupV2eyd5quhmvcWtkaAoHmA8Kf1iAR43XQOP2udKP5OGgY8xgP9Duu4rQ/2/HD4Uxg
ILHv9EhxfgA8sSwICETOSjFAo5zKz/0yJ+q0ujjefGwyHxg8/np8u9csX/71b7dvcUPNRei9eN9u
j2/3/vKcmCn2epaxzkeBVyiQkZNSDXbO11zz028v8/On/suXdDOBZ39qzc3PJ/1023UVQ+hfP/zn
dzpJQdLjQFZFRfBNFBADDG+bDe/yJ/76/X6+TtHByfd0z//tZZuGUJtaj3d/feXb459PvP0lrSs/
oiFQ29tLR7SeOBT/+Cm/ftTtwN0eRvB6gReT2Hh7+OuIItwtdrEwTnGjfQ6UpNmAAn4dJ9V7ZjYa
iFa73CCuaWjeKWyomUblgv9RjCZcRyvlomsaQO4VRTF75gf0xra+cUfTg0+R7ABXgI8gPZ4dW/85
Y4VLOnNjGeFXSv4QmR8wg//m7jyWXNe27PorCvVRQXigoQ4svXeZHUZaeMI7fr0Gsl4oXr2SVKGu
GpfBk+ceJkkAG2uvNeeY3GJ7N9ZGlvkM6AAkMEi2lvBoYTiPNdX883kx23I+yuhZ1PiYdp8d7jsE
Jhk5H22ync2mkQl+B2sErkqazFp8jquujL+mEUY14lOK22JTyK+PpEY63JbqupcU30RLYlFi6Cps
QmErZwPr/QspnhwHvVN3TUywIdbQ7LGfySyosY5CQFYjzvqe0JpXgYWV1OyXudMClkjcsEBT1VUZ
m0t0z5kbyUpjR3j0mMVb8Ic2Q0ROsKZlDLrxUWMB+HxVfL05Iy650N1gNkAskusL0dIVRlfGNTon
LZblYcGNbS6Qt00jDQ6hNn7I9PLGXrij0xFgrg1rpDk20Q3se41ZagOlhXNS924Yyp5aj2/Ictg5
NN7DAAZggmRVhhpGQV8xMleKa5Zq33kvD05Xjt+wYRs2iAoLt5xDAgu4B4ptk7nd6x4G0jlPKW8L
VjKn62CY5zeIGKi1XmDzRFeSZmRBQQ4F7tc+3KcYm5ZRMUAn17JAd2T45azg9ZLV4xGJTjXSGVBk
mGQteAynI1naanVRxPqDPfIltPeyx3elK8m5f1BXaCAAGPa8vaBk00jTGUdVn6MTtOnnyE3NFZB4
eJgbSMnW+rVeSZiW1FNJi7McCFxH4YgK9UVuUSO45oB4QW3AuMbAPywNbfTs9TgUZAwxI3vlxKdq
154Y+sF4ajZG09JrRo+/ZcwEAtcyWwTlL/Nav4ol+egfGHz2AAvgJYft22yARquKKZiShlSaP80T
LJn/ysT0n0P2VE1SZXlK+aNUQtf3HwV94UMZgerQnAIzj66zE8ylnjBZiMR0n85Qd0TK46wWJdlt
2A6Yz4QPz4Dr6WctQfWCvKgrCT5oKtpgWNuVmAnmQQEdPYR6tks4EXK9PrEUBNY/ySb3MLSC/Pnf
SOrb5xFRw//jv4v/yaDEG8dojDnJUGWNvv9/fOOv6FlBRi6445CuvhA0HDRP2nkog5mctXFDaxC/
WhGl4U6Nw2g5ymb+X72HSe34729tEm3SklE1+h/8N0khDaq8//geojKKtSHMsHO1zbiDE7BIxDgE
VdxhSX3pwjxPewMaxckQSkqGdrbEaxQ+i/9nnwzvQ9EVU8HHhV1C+xdVNzi/kRhsPVi0BQiU0KiU
RQs9vp6xCPZ1fMfHlfs5nkTRCMqNkYjDPKLZ0hWwtzF5bhB9l9DgZat6Gv0mQDDD/Srlji6GPYJf
lmkUoeLmAQz7oahLo+nrTSGQY4WQX3IqgZn0E6eBm0fiBzEj3XzISz8xc3399xBNz5r0df+/nwL/
m3NXJ6ZDAUomGjP4M/8iRm1njRE2XRgsNJGokL4uJqZZMrpioHuFKtmh8qrWXdmzt+xeQMmLBcYq
5vvpi7IdFlQWdPNs1gOkVLNu8VCAo3ZBCC6oeJAb8QolnH39CZef7P298/9fVc0YQUX5n47Nf1I1
L74/wvyf9cz/+Bf/0DOLovhvMzgUHCpFnmmagpPyH3pmUdT/TZJlUVUkU+MK+l+iZsWcRM3mTDcI
m0S7LKKB/kfQqCL+m2lSR8wkGTXypJX7fxE16+K/nkez6SUQZzAdxehItum/eB0T8YGrRn9oW3GM
u3nyzJnxRVxM0kuCcxmltFEw+jbLv4ciaohoDMIjjUyAoiQBAxCbnv49xDV8nDqm4UeZUME25eE1
8YiH6eHvj4Ba2IpyQ5+i7qO5TDW1/HtoJyoYPMF//PHffyYAfKUNtXomAVPUZOLY/qUt/z2TiFdk
tEo7wGZKW9pIexjcgnJD2Dc9hSzOddHpuq3kt1epVVYo0A0pgypdoRVH9xLuH4o5kBZebgGfRL4Z
ZtxvDYXaRC94GWWi1Gpm0HuNkW1C+grPYWAcZmaxJzd0vNunBnLI1Bf1mHyaT/bBwDs7aLFKuxzp
Py+FThS9Uqr3KBbbZTXxbRVBZwMTlMVxDGQw4ZhBIa4ZVPPw1MGcR+UsX8gotEjDUCNHVSFJDsRc
sCmbnhLixVMpnRVLWRwc3NnV/O99CoWWL/+eRVGuLx6NV07+v78H8VWGqPai3dDV+TyqxnkAXWoJ
GrRMhgAn2YMOsNS5ZC4yUdfI9PqIkf2GdFpnTc0WrOgJi+9BEiAV5/sZFkqgnLIsKtGuZP+0vxB7
WbGFoTf+CX0lT0q2YFKW/T37exinihuySHyAQN16yQTb+nv4g2r9PfsDbf09kwxkoikob1PMeKXp
nf896NMf/34mvOAoD9kkRejSqZc1bXrwB3tBgkJsnp4IEZhCxxDPM+6I7fLAZAaPF3kSF0kls9Ye
vquZg1F/NBmG0jnwmg5viAd5lvAz7+EDwKRNbxvjR9PMS+FUSlN83JFnJk1S0tSvE0AAeZTGBg/f
He4WtoDaqqbfL24QMD3vya/ovKzqlm/CyI1VF60GVoIudHI4s/VrJw8npfjOVc9I5tW0EYfrObJj
RnxB8GRn9Xa5GnobRClSAHKZUOwuXp+zS1iAq7EV5O3HGb0oNLIw0JDI43OZLciaQRtHT2hCsSEY
RldLochZ+HS1n3hPV+1RWhK6dIUGswV46Xl6nuTY064aoBFIPbDfCIsh1kix24F6cJmCzZ+AfhNb
dl4OjD7xCcCbskqdcPotSJrim2qXr2/XnaODdiXvwQzcZo1Ik8Sl1NKdAAASnIqSxrKbSJuRAYFi
Rav8ADWphmxsF2+oJNyPZMEweSVsM2ynilW8tTmOVMiE9rOzyJaHNEiDe4ZsDfmzpSxryLWdP0b7
Am4prKcfBgF99UU2kA4sBF9cssjpU39BaE+aI+Ur324jkfOBW8qefUBHgQVepm69HUj7VZBqW4EE
7N9qj/KwokN2kW9ZZYvMINh+xdT2Tn1ApBAEdnEikGfRVS5tRNlAAeppXJugsecEitEyBhk8y5x+
5qYnbY32pLk9P/XL80oA5y7urSlgkYFd9WZGlg7GhgqaAtlGapszqSAChBWp+yIJ2Ewuhk+cCFPo
/Vg6WUMks2OckVrf2XnyYThtlQ/lZzhHqgXSclksmgWDow50peSgvgAhjyGLy+Hhx19ZiQmA/oeT
bSSZlWKuXJMVdEPq1faQ5KduXV6HvfRuZPPqzpQczjAnW7c2ii0Htf3V0qVCCz9Hle1yQqmpJ7Fl
TzkTVggKDM0O3quVGy1ou+dnbeJz2jr7AWi1lpi5otscFLhmv9CHYRRZEuA2V7eTpfZrfoVneVX/
KN+Mpz+ib/PAujPWrnYCI1RYKuTT14UdDZtOCdhivir2tewPKAFuD0CztrlkzNLDCQcRtXvO6efs
Rpqo3A6m8YdVf0gfGQVbOjc4HzJyO9zwu0S/V1mF840+VHa6DVkl2k1Zh8xkGPBsSJZ0JQJ+XTlx
UMk87qgZYjfd9IXNjArIoFOdJ/7qKkK7z97anBu/z5c3XmFePBtXbu61/Mba8RgtwHSD9s1kNdWP
aujypFrPwGB8jLSLlwiEuPWQ3nAe2KW+3OpNZOc8j78JXtRIXLCSeX4UkQLWbv3xOsee+Jn/mCyh
wJHgFXg9+1CWKBRh9/GCQh52PJeBH7jKovdAKEF8Vi/R24usUC9Hemb17x0uvkWxj5u5SODGw+dY
hky2H3QHFsX5sYRR80SDuhe+gJtyfHvB5dBz7T3PYAH5hVIElsca1u318VrgyQcMNhLGJXgGnwNR
f0Wb3xLwHEMnA3XGjY51R1ymZxRkZGIHght80Ieh+hQrN0QCAa0onicPVztweR+yTfwZMj75Co7N
Y6kC1mABkX8YUXp000O62MM97y5xSWKXb54EPLOCx8sgREayNAprXXivR3rag0f2SPUlnpr7g2jz
PysWWYiBE1zx3WY5ho7EKnAEISZXvDzzG/E6FnQnD/Ww02e/IaNU6AYInFhtM/cBeil1s/QHfRK7
eFm0pMNwpyFrhDYfWz+9TkR2SfUPo0HI+XY5OtLUrrA6+KqIwmPmHFq25zWUwLTQuyatx2KhY1MH
70EOLvl1plWbHBknfbyH3U3pHObUD/r8vwiWF3h/B++BTnZAHWAx4/S0ZfgVkB5jnQklOQTpPVE2
0hYQCHi+16Zf2I97BWLfirj1rWall6KvJRg8+Oq0dZzaSbYgYCNqScDxsNm/Zp6Uu2K4J5pBiBjl
b7re5+0htKpHiHoLMd8kjPF3vFmxXTQO5LTAupTPxZB7eNUER6kPOsA3kcT4N3MpL+Ojthrnylbe
vXaPi7HkjEbXthLueuOWLDGJSGyzXdx5CzXa/HqHxjkUvae8LerUSWNXpDUYbZ/SSTIddmMiLLNj
6vZnmveO7LHLRRRL0D0IrOgaNdtkWPfKhnQ//CVu4l3p/HAEyaILvxTYpxIh1pYM3Je+A+kpFeUX
4gEExC/ApkdYNlG9ejDp+myCmNgdW0BlQGidCvtpHsc+uA9aLlLp9/GZhKVW3aAX7xTHSDcImvn/
JTDz6eGZuHB2EgHFolUcWYgu00v1VrZDigMLEwnnovjJSWe6CHul9EXNhlYaazZHCQho/BMloGBQ
dlohM4TRx9BdYDitwW64aovdjPQ0h9x2RqqxvDKTK1NgCTYP3iTRir6UW7Ex3zLDeh74KXqmxypc
DcIWU3piG7eycHhLR2nFWGhcD77xqdxyZ7ZOjyNznWk5bX4F3am2gbnQPNRQrdP5GB19jBXvzUHw
u8PLDfaCuGwX9a5fyW/l/ICa5PlTvQ9bgJPGruA1Xi45h/OnT9MubJ243+CTu8/m0eNc0f8XbWPF
d4Q0D4injlH5hEaOmaZEuQoorl9ATeqSq7wvG6sK7BbFKPa2p1X5s0/zbXZr61uHN/DSJU53yDxU
N/VpXFEr8S58anZ19FvNn4VWukw3NKTig7JKD+Otv1UXvn9+WUTU80HQLJKZMrsbXDtf1Of+TFAh
Z2yBIM5rMDam2+dSv4qX1084MKgAgLF5Xaol24C+cBquQckNvtp98aEAaebWamm0emuHIJ/kYaHi
Co/tIjghhPjmxIGAfpk1QBhs9Qq+X0SWjQ9sEkjcjNcJV+mMd/Ihsp+5prwYDONmXnXHPvTV3J9I
0itd9kTYr4nH9G1d2ZykCJvGzno83+MDlN8SlVnrpnPAiHlLW/IIfqvtfA3yTObhMmo0T/4AV0Pr
SPxw63KXf3OfZlo7Zp58rXAy+HBEXcFvtm2z6ExbelzYVZW75jL7RCVI4rkXzTwGrSKl5wA7YEPo
JkHEWU91u++O1bGSNuRTdUc5981kkbyhF2CMaazKPdr1Fp/fKfniw9Nj64Ha2wSVIvU1o2W5R1bS
DC4sd2bVHbb1mSNEyxZqze5FujaFuuaiFXwelWaBjPOZYuNzOOEhihMrtU12jxvvqB1Jt4mQv+46
8pSfDkIqtk3mr0p5Liz5LIVCzLNfRSe9+Byyefs9JeIRowdMjFDGxYhRZqmKu37Bd47aQ1n3L7l2
ns1kgAmNJ+qtKR+HbZmxVNvYINaMDKSiXcRTPsPfgx4+zSUpaWwtq3e06d2U4QKGsG3/8ezvZ38P
AXjvJYkGVBj0fa20yetV0Wq23Dxip6oBPgxyUlLts11ehhNx+O9ZL8Ix/3uWkSuDRWj6m1SpYyKF
utVgksvu/v31gEyQqMv/079WigJantZTR6pzPTZQqQr3skK2ID2pFNU6LxwhZ5/ZTr9QMtgeRzJf
tRnVfiaOy2eXNnPlNTIzf1ZL81ly2/97KsOjw2yKHV/aayy3U8bNLfjJfyJpBbhmtmGLBjEosSG9
NMwVK5/88Lwjj5M5lYVFAggkZTO7lP7HWDxXFaD5RacvjcJ6fmqiZazZ8RDdJGxn7CQUa/amcqew
JX2dS14dO5D42GBuupmVT3pvz9R8XhTzdrshzcGWTtpJ3oyil8crgYQtHUkLNF43+3nexr3gNtSi
JrHd1PpuccPt8liHdrBp36Q3NkivFZ9+GxN9YAk2fhrLPGCRaD3lrd2U7+w6A/S3IJxRgUzaVUg8
FrP/7lbGjvYWLGd78V07NZ9M3oMfOA980cobo2pY9YnDsSfeJlVd0EzST/c9oQpJuDyqn4ajHkgs
oreXhEd1m7J7+3x6pIEwJ0XSs27WykiVZNe/gmQjwZmPP6EnviM46t/0g+JofHUovLfxN0UxO72e
SIO3+id/L0mamwSHdqj74oovr/yhuAz5Z1BG8PdQu0nX6oSFeZg4HXjeLCh6n4zP20Ptc0Rwk5Wb
zMVzlzqhx+EmSX7cj8xx5uqhWQYb5FPydhRpFblP3cL+gUZj9o32u0V8DdVo18TzYcVv02KWPAe0
7vj0+Ee81OtYOvX94RUPu8mdBgZTQ+gwQ6rR6r1gzVnJjOP5GTORQARxYyiOebK7Ce4Xjh3WsWj9
OOs2TKiFtngR9rF5eNXo1l60lOcgJxhYtn7zKXEIvnnVUoZwaj/nmPWxS5CSYQmnJkRjZydzfnAU
jiUuoY2CYAm1jXBk/yyv6KOIjALYE8Y7gDt0w9WXkzOmMziuNQKJ44wxOhIMBMTfxTy9VQ92+NRU
Fv8H8sOUG/mFcEHRUZbIEdzg8MRYWFLDlwQ20pKDskgTxuJHsJBlXwZyL9uMqhcSwot5e4l3DFnQ
vyzBtRNYssvfw1NSWhhcx2/dlg8MPxGAB5cJT9zbHBdsnkA/MWBZ4Y2A0dlei1zpGyE9YXgi5G3O
YMWqAKRSUp+kRTUfbhwNUh29YvegIfQmoXq9FKKbMX9kREgROI/eyXMw2QgguGsJMJMX4pHi/FAQ
nwRRG8Nh7qD+xKn+mJNWqar4h+cMPHnSEDwwWppyREMy3TgzEmugMx9a8M+nnDH/h75hO5AZv4Ni
y8JGrRg6WOYXxR/bU82n002zDIVEi6/IpZ3fl38dA3oEkc2G7NfI/G7NPpJMxf79tX50H9DUQ8Vm
Ogl2UBF9rbTRc7MZGmuv/VA/IQ6hKaLpQXcy9nTJfQSnZ3pWb97sOiwKMFW+BAFdnCMECzFTBfaT
WQzXOH2w2/MNdX/wIvfeKWbOq3SHT6LbCYMArUm/pbbr9+ksejd+6CIoNGA4McD+cRnSAOKAtwe6
AsKdzbf6yUkS3l8QHNEbvYNHVT/r8ZCl2zD2EN7H9/aHJS58Q7iB4SRPqdVW3b7ekoyoC053K6R5
XLFI8r5oTiy0Q685dLniff+OdJdWhsZcZMIc3xLid8mdL93ZD1ii+n0svJYvrd8g2WJWaaBEiGzj
t6b/lSJ2tLJ3Y4nxQ0HZRtsniJb9BnG4ozv1JwkdM071jUwOwBUDjx/vdEDigCdv2bt5HNVtRmIl
ub6inaaHNDk/WJluAS55tKWVH/SbepjaLCyhGqkAD+69NIeC9UPwpBO5amVsHXMWPTYONB3oE5T0
UNevG/KOZTd/nEan4XDCDTjQ1rIRmXF0q+/kMEUXyicd/DhCHHkuGx5Ub4g3JqEUmkVuxYVwm4NO
J21eEvB3yQ6Mt8tN0V/penEneqj70KRUcLnlVJ+I/bZ00KIVuiJ6aTNr3BQ7nID73ITmCibGhuFB
sZBb2lL2wGywHeXlDlFx5DiW/WK8TCtFbIcnjjyXnHBrN6lxiCCGsMIaXIyf3DXq0Y/RZ8uiPWJ7
SVb5Jdn0e/0d5q6JIcOZ/QwK0e52m6yEz1Z1EtmbhfMRjk9BSCaxrd4Ato4ywtw/qGJwnBTUi4tc
+Pn7vjkwijs7dCwCxhviH+BWPlla6op9NvGpuxp/mgiP2mbxMZn+U4Tkc4AGleSKbD7Rw5ckXMEk
yW3jh1ut0RNq5QvpXYtX3KFYRTmxon4D0Qq4SXPuj9JPw2E+cblpmo1wjZY4vbtYcCTJg/sKW4Bf
qCiE86AVJrmFFRIIvRVuIWWw99cQ4nJZW88P4D8Fk4A7qofsPr73G640FuwZvS54AJ0ViZs0vszU
VYp0b0FyNUltAdI955kv2KHyXQnyhWoB2SagohtOOZSXinCc/KtHmf0t753vWznV/ZzrQsvXU1rv
Sn5XB1d/OmnmFq9F2doJQ/oBTesORbrxHblsjz0oDiLBY5mriWcNAXA1H6Gp127V2rPeYQU5TZ+Z
laV06XVyOlqcYiF/mKufKXWKMh3wR7cJi3mg7+G4js0UQ4OYFSfYVBgJDxsVFdHLqeTi455OFIV2
itekB0gnNU61ticd2qpKF76xjC/j6Zlbll8Lz/EVcQrKCAOKoEmso93/iPUJV2Tdsbvczi7cFGkK
4gPqvvNDHSxyP/Yidc9BkW/KJTgEF/SNlP/bbtVhyrkNVo1Uxgrm5k6cer+O+BXvg1U92OBUsoTM
WVRz04mX+/RFHuiuLjCTBwgrnBK3/ofaCwFxw3DIRkZiwke3q534OXYujcnX58BXQTl3aM7wIozr
iBDDeQXO41CzkEzt6ITdYr6IC8frj/VFW2YfyXHmau9l7mghFEOr+mvot/1CvIH1/DWrOVIj0SN8
x5OfC2H4KvI59Nr5hNmne2ZnF26SL8WbnfhiydXh2q1/qMW72CYxGCVjVmyED27pyRI9xtLYFHcQ
XMEvXlVgAi/j0pBLEsswWXw6NgnH0H4s4QY/+ZEyNVaRTxOVl/9mW/b877rOxI1qTwJiUzglbK8L
oTzXjCuAAg+DJSvVk7Gtna0QJWi/ISuwaaW8jGrRI6VSq/g/LWkJCuKXVXeGXo5cuV2w4ixrTs9v
Bbul9aycgTPBKtbjodFdLMO8AEkchY2YHJrfi+FH/yM74zLel8dgztn6xZt8lF7drGmWFsWOg1wu
HwuF0s1Xk43Etv3duJZbxR1WkT85JQGcWjLCiQdNnfaX2zJREOlZulB6qauETckyXYs79bUnpYy/
ndmyQ3GOzJ5d1ZxMnJQBWe4M6lRmPMRVYKxBaYeR14gA59ds7bpP85OLc0p5vnGySN+Y3/j+rHrT
Xx/L546rt74MtxE9lBU6fH3f7+n5ta5O9YVFEUElxl3pHFEmuNJCeXt9mrdX7Y+XhLChd+5LqrLD
nRuOX9xoKP8fa/n9UTqhtjK+qE6E0H4+/SpehMeM8uGsHgoaOidkAQiRU063tXRGWpXe8Of9pOx7
luku2QyH2R1jcr5IXxY2cUIhwCoyO7Em2z86XczNFPuLwjU3wR4mRjgfXGVH4GHPria+Sp7scu2s
EUrOTe+5hwI0H479XfSNdcWSxGZpO5JAwrHe0RKfIpc9jkZlIWwBSEt1gQlf/CTMsjuxRtbTumGl
n2Jlj92c8j3AtDz1nA1SFdiNsfJRTRZuVfqc4Qp5U2vVN33aBP0ZMBOb6Vnj0tSXSeh7ecaUP0EI
9Wr0KgGen0/YUg7Y9tQCBFgZMoo01MiY8BGqkkHoSLuXbcxxTYzypWBhxSY7dRuWpH4K0jwVXQrE
wu2/xGW1bN77c1d7AHSl+2DDM6E1Zlgt1gU2hzt2fRSmx1y2xXeCXBb5hR3fioEA3hJLv5SsRJt0
W4QLpB30+bCFsNWo32Z0Wln0g3nOJrdxhI/HvL8PvzM+Xm4Jm/IuNF771VxBlpv9PD1gNyQCnCgR
9WqsZp80rrCVKDck76IfHodrX7lq49G6yL9jKiTeFd188rKKGfDYpfbyML5hYqART38oj1yMPm0I
NhLMuMULF4MtrYFKKqjQh3cVgdmavs94Gl9r2dV941TeAzpKjKAoxvURi59d0iY5Ksl7xydCjHOP
+pOqeCZIeU4devNrOulf8xqh1qE5ctjKh2VPhpmH1eKVF5Fuwyi3tDlgQeG7sfVf+crQ4xEA+PdV
RmziHK/DC7ugU3Na2Jh5S+NSt35ReyAqQrbBKam/c3g6Oklw6GZ9BfkagZl45hxsonQUvwoLEfo9
pT+mAAcD1Td9/1HlJLk1HEUk5w8qDYurgD386zju0m2jTU2pfG989dWc/5l9AfJhPXWTDat2ym6H
/d736JH74zFb3OMDWelkprqSVywzLh5KZW4kwUZ1Cy//aK/qZ7OOsbxmTvAxo5VcTctv8ptjD/ht
3oxhulEx69P8elmvwg0z1uBXPse+ea6XvQ0cyR7fld8B/0lkQ79gxxzioJirhseV1i2S40Mg8sBp
y2nG+Xosq9n+9dryiiFB8/fHZKW0GEiiz2KxjltfgBeXYAu0VWUNoY0hHdFHKfJxoOGjFU33rIv4
OXvZgDhF02doKQf+Q3f6zBEM/1XfFRK2XwzdbMZElTW0/jPwpamOYCZqEGeOjtEqjwpFOaYIZnR3
0jSYmmaBlw9OLbjcFurBMT4ojh9bSIYVINFFv6QgYF7Ixg+XsiV8Pd/QCWIUYrV8mgdVBaxwVefV
STS90aCAseKv8GlNtywnmWcfDd3zykpnTsI0ON0x4OhNmtJMP+dsXEpiWKgTYo8Uj9kmeJdYx6ju
XQkq5pyjRwWcHKIEjfz0Dl642g+Ai+l/kuyeedzO3HYT7mJ1U3cL3a24IerYz+zAZ8ne8nGpjOM7
1XJWrJ8DM6J8To1mfugXdPTPa/IdaC6nerbGSeQab3QCdGSvbL1oM2WHYR1sGZ9iC+tsosZN0+/O
7OEZKJpvVc+ZwYvfymTLJd3nfAJX+Om/jDducpIKpM6edXOTYuMdHy23b+5wGWSWnNq23yo/2YGM
mWGhf+XwGNwk9EZp8XisGzYHvnqXHc6JJ3dYriQCi5nqjF5EREHlPEePk3Zaqzn4lL1np6xw8FjM
y3RbF63mixsoaWvf4yU3XAEhYsJXmpE1cu3dASoyhBEmUy9qm7JHIOvGggULOWcfxpXGeQ0v9BJ5
9SkBzCK6CfwSkDXvWGjLfXHJSeAR5gwXmDiI0HUxMWNRivdjfzVJ6cipnVkoKDZ4K177mdDn8TXa
Ow5jQc51xa0344Z4QEuY0zriXKCyK5zuQl92BH1DwXTS96hH1Z205PaoXGWv8uobNK0C+SD+gYsk
goyjb7uevC8JbanObajFTsH1dUKy18rvEZJV3iBjCEZZc4M+eebqDSgjOxJIeOStaQvS0F+VC/FZ
Dt+1rebWy4RvKrarO5iiIr6U03sFywEYwYYHi6lzVPxuxAPLZ7b61tN0h5Yl5QYRri7sMcbGVzoX
LmOsO0Jd7SLuhUW2K8/pkZs6WH9tJTixL38zMEKmHVWWvGDgENmsxaeZsouX/U4DofGwyXG/zW4j
e18K70X59vTjpeS8XLo68gfN7uad/j9ZX4KNj0dagZRxH66waC7RiY+jOA+yJpgPL8JFhMCA5Vq1
w02wGzZPXyKXkqbSNKGLkKVzG8Ixe67OXJrDmZOMBU/CFXeS7wYL925A6LgwIVdJ6y5/A4QuX3Hr
NY3fD7hk4F8zk7V12AL0bn6e8qpKXDzwGbMybtF895Q7GSGu85D9VcPMxSMaRWV5gXefeHmyjI2F
XmzEwAl1pJp+qLut4r8GZhkeKrKMFPOEs98CscD8YZCALxMU45rJLS0oZfRVJ2zFDTcWGK2Mvvj2
9L95XKw6s8BKdObRlvxW/USn7JOEo+cPA+EDL88ZMx0EfJ6W3rPU2dGN4NyfasYpwi3d0tfxpcB0
dsTRxqeTu7/JEq2t0mIESARoR9fvzNHhM9bsPyjDbtKqdfSNtkMmZM9WxpHZIZEa+rcauxAymXfj
a6ShZAEo1Fbdx/iViFyDVvzLnGPRbKvBatDux37fX4N2K8quTJGWuM9DcCdFMqezq290f8ZsZEZt
i39f9V+tA3GZciNjZtewm7XGz+jGpuKR+VXooISoGZ647VLlOkXS82msCmJoD8UFxlnkCQtWh5mH
raDKSdGDJwbOyRJdLoPSKWVqYGUf/IjHkXnzl5HajY0s4pL+4IEtctoSjnTj93Uen52e1aa+zeby
hZGi4OQn4U07Dm9BPBcXkuo3tvRVU6J8tw53ChpxFyFYAMDwmS1e9NFnyahP1TLEn3sLTiwK2mwS
oqmKW7TTJmVrbPo5c4ZCw5Jvcf1PXkvR77+SfcPwTdi3M4szvrjIbwpDnug0+Z0vxufYWCrNn1V7
ZnjyKqfvE9Al5okzr9EcqsPsU1klO5PPWtk1A84/Pcpwfb1XPhwqRq01jQb6oieGzCp8IRf1m3TH
TXcK3zntghOG9cY2dox8SBbL1h8fbKsTOgzzwU+owX703mouJU0hO+QX8R6jk8KCd4ovrxPagCdV
LSs4drJ2AbUQyHX5SbqSZa5/U75Qc536OMpZONEuMBs9ZQ+HsTKDW3RTbvoznjQvPNSrqUIeuPEi
BLCQkFxoWK6abbbTtgLRXUy/cEO0q8irjsXBXKj7xCn3g698ygwMewtZyEqaq3uDFJx7dOPSDZeR
8zykWyimzXwcVrPIRfdCW56y8+CICywunS1B77NGfY4OjzYLjXkSThypmD5Ee2veu63Gp2V8+z21
bAMONVPKlxMSf2uNfM9s10PreVHm6VEL3LX6W4Yrri8NSB+9ugXH+ZteTBi4Qu23qoW8A6Ebpy/C
G7oODBH15Qs49kKDuGQl5RmvwSpj+eTWU645L4tlesmBxH5on/ysxQ72wxLBiSK+xchpqOxv1YaA
Zyq2iIrIKaV93+CbsSbrCQorQLW0RWEjBD6pt0Vp03YmnItTZHauDug+BUZu7KgzuuUfVO+FfO4o
kojllcCsAPK2Zl8lqW6oHnGv2rPWrq79CZYHrxM9p0mwsVJWD4TlH+05O8crzs/JsQhL8A9NnZya
jbBMzu0CFZX2N+Vn13iU1iFktgWVesHSx1vkjskGMZwbN0bYE9RnI77R1/0ZqKrWwfUJEBSTMRai
98e4MHflR7jg0nrRT72jCWFuQ/4fXO21wO0e+ZwLY+SBIhY93LW648PNepg6ZF66w71kukt3ahlc
UXQIa+1AV6ChAf/One6cJEvjgLDsgMz10LyVtxleFCtLveKDFXvi59qdzOkj77iDcKfRlqiGlBIZ
Go1wm0JTLMmQsscDVba+F/HDgXiiPK4O47k+qft+VflpsogUW6eyvVY+C8yOaEthZZ5TFO/bGQIS
7sy0P15fQuQHDqKYVQxrDPGah+aRNgtV70hqGEgH33RYCe6V7gzXKZrlGl/NC5vSBkcwN5tL8D+5
O48lx7ktO79Kh8Z9OuBNh6QBSRB0SaZ3E0SaSnh/YJ9eH1hXt/74byt6rkExyCSZxQRhzt57rW9R
BrH88sJNd3jNgptiiWUjjWw181MXkv6Kker0E7tr9zV5pGAAyGOGPiYay6tvm3PCmoOypiZVzys1
Vspe/i0/qFTj3k/O7jvB8iy1NS4Le4zskbKrKS5jaAbHojonys76sr5SKOJsKjbiybY3ZrpjjB6/
UlN1r8bEOMSzGFwpF5vFbr5Ob4dvRe7Kh2RXnOGhUsHZH+KWK12uX/LwrUbDorNz4fBMCBOfTnLY
ucV9nN0N+o7gwppRKwvTXzXzvxfWEMBvWWYsHApIxlv5FH6BPiHWJ0InQZnDEQRXotxB8a9JIkj9
rnkhH55anUtTTTtNRS27Yy8jW3i0mbvSvGLWBBENQdRNeZT+Onvnd00sq/g5pxbCgqyD/YYvGy7e
J5zstqULYB1Nax2NS0ENbsHIlxPyTCKcyd/s5Vyso+UCHD5MO/lr9LUj2aIlEcj5ynxsX1IkquEu
Kk9OAHB7ExGpreNAuYlRZoQrznyCsT4iPpuiba1+TQfyapbs7GUJS3VD3zIkVNHDT8E+VNwlNM2H
51FebPI9t6h6dB0ZKiGVK8bS25ATDhym6Z54RH081IggrIPWbVmR8IHz7FUNkIxWKyFYiPb7DnAj
FxWGEayttWXz15qXXqphn4tjP97J8j5OL1p+k1c7HFPquEZkOItnMeyH/raYDg7TLmaQwGoJIO1v
dPxa1sFwEIs9Tw7tmmLHsoR1GWuhJZaBr5dmCEt2lt2a58RbzpV8HcCbhvHkCj9AVDettWkX9EDm
IHKtslfj3r1FngTAKiUmm4F1uRMCLMqqqMBCfYTGvh1P5oiG45kTc2zt+yfrs7+9Dva7Zdr/Z85/
fajqnNWtXBW/tQDX10VOuHRHGvRwvAHiTApMuwkG3yRK4fqzKbCMrS3t2z7IAbBBn8s7GmNJy5FQ
CZpy1hzIQxziFb/eA7rWHQYSDPZ1c3IEFtnV9UfXJ7W5QLC5mP6uP1Pngqfd5R3Xx24DJqmuXV8a
6OohgJC3Mcbf6rBo7a8/a5Yn6hSp/fUGWHj9+96fJ66v+/0Wx+gwSIq4B9FnMN66vijPHJ0z3vKL
ri+VIYi3ONHSQ29mzSXs9yNoFqCzCFW6YKfzYVUrdvxmaMstZm1/QgOkJZJMSOISNlbhxU9pN900
4XRHII3chA7fWpmTAGgV8SXLog9Xz+91Q3xoSi+3RmYYa5fxRpxO+xhWUcPx2gWXkYAlH/ocJv/s
FV4PuKUkG7cZero07EeygMi5I+qRIo8Oggtcy8yQxYLuUza2UClpHJsyuUMnmunJWcTpa96Xw74n
ZneN42QhOXPdBADG4Krtxh2gQ6zZkDuUUjsasKM4lneTY3h8K/sEEkiDd37bqo7JPkhrdLjNJUwW
12T6gGPiG/wFDQF9W+FSnchkd5rpHVdIi+uUBQf5UPCFkKSJkIVRFjOyjNF3mqgt2r4OvalD1tgO
XAjTlmbzoIz7rIxeCXE6gLlcLUaSgPFA51bVTjEBD8ZJt2WDFGBLwwLJd43w0q2hI8WIvGZA5FhW
+5vQ0n7hM6M3ABAHru12npmXV9GgrLXZ/sYZ+VG49DOyGMZLuRiEbZQJo4P2paF9k6CmIIaOEkPH
B6yCsMdUqFQOEJ6hoGK95BFiOwSBU/HtjEXiDS2zt/ger7xsUYs1CxIzmcLNaMzDxqyXty9hxHH0
HDcw64ISJFsSaXeqwoXD1M3pRPxm4Rc5yc8K1MJDa36O084sBD4dzoHAYuINm9xrRyTuapzNXpx3
rwGYxn1FJnWC8iFoEKzbYzYQh2ceCM2qe0wPsUrPoSF+8Jzgde3kcq7Jio8YSsVaPSdVjUihdBAt
zJKKPLXfI9uWvhZYn24030xaRlPKUVEeK+Z2Ik0ImPMAmpXephZZ4zk3iQjDmL8j1oZFL4fa3tY7
r+zHcUeQK2ruyKUfzExRt8rnmj3RUweVPiSh25qGODLlZJY42U8zRM2xcqbLPNMTceKJE3TB8REM
0eKKhlCpZKxd7XdOgdWPkYffiQUGp8i4tqUqLSqNXVbSQ9Nq0Z9mZzrYs85RkrAaADXxBvIc8Skd
tFoyIGoMCwImUZor0hc+TOKQPK1JXu2YADUZoHW2qwclpSToRUFfuWeqqtA3DImOYF7kPnQG1BK9
Sgng4VSWVLl5Uan+teE2YEfaBD3NCC0EZVOFqHMz1N/FzyDS7qSCyFqRFLnB/M2KPM5j34KQdiDH
COl/OPrBTN5Ejei21Ax0hkqBej4jNWUdmFxQyz4DaG5aR4sN0Nd0DwnlCTdEMGKJIFACOhQS/7lJ
Tl3MQiVvWfUVVXo3hB9xOx4AozDLQWTAKTbcGaazngzGEHE6fOcZTu80Dl+jcgGh2Jm6KrXUn/S2
W4Man32tI3emdYDVjChVw76g+d/MwDDmLn1p5vnZIEuiYjQlmSGOKUHEasceHDXOKhM0sUoGnzGQ
tDydlDubYIkL9Bw/TscvxVbexpHvujTdCUx06iHL/mxLavtDEGl8tZN+cQxajsJ4LiCdsZpYJEAT
AxfYcOshL9Dgms09lD3jLaXdqOnMKm16wSHxhpkhFvDOWhstLjitIw8Qpt+zjlgjTHRHvY2AMcPL
n82eAekYYksIUInEU33nqnLldEl2LHXGxEnNykGquoKfHBhzIaYLlDqPgBPotU5A2dPoD1mXFYjf
6RnaIyHIKvb4Lagr7Dd2dCnUUDsrWvfaaN1TSTpI2WHIlqNCGW/Tn4igN51hOwO0ZGg/m8rKUPA/
l1Rz9lBV/F7Ob5oI7kUQMqcAo3hAi1hL8wgwF+2uy5DcPQWcIkvnVYFevAnyhAE+DgU1meSuJa5Y
WNmTOy52Bat7x6oa7BWb5fBgfWZW/muS0HfNccDSr9CDz73IsrUNPCuWjloebbC/qZeuRGoOCjjd
OAb1EowXn7gCy5/DDtkE+AA3cp/BFJO4mtGn4DBDKQcSyDGcmQjCcFH6rdsQfw8TZ4jY1p4crj5E
b1goLQnJ8fCsdPfT0D635f3yEQ+BHbFTRZbw9SkASaObC078OXb1aBsVpnrQYmY0TTENjHHQeKgu
nRFHcigCxJRbt2MxXTD46C3RIYFWCEyaxHqOwgAijHlJA1ajtmlAE2jmfadGlWe12V1OnPyuYMwz
OK1vG9pMeMWMsGEeSODOpwChfUaP0Z7MbZ6SDMpYg/MvYO5ko+bNpQjZ5e2k7TfT0qbGUI8ggu/U
VchJVHq0KwJGktXQXK7m3lmLid6XFigMIaT5kik0DXLnNEsxe0aNeqIcWhBszryrqp6w9xEnpRnC
Oy5YQro51r4kpMtfmUG36gOHVF6qsFTEMRM0ShiEJwOShdCha6gDidjazZ2uVsQuAhNmsUxhnxh0
PVqL2q/nCruyGTxFtjvhQMyYYYLpZX6IV6LvIc61lR8WSPiI/zlPcFnRtbpTzywWpB3qUGNNnAbf
TYNRJgWwDbXNBNzJoF0dMwBRCOSbSHshGl1fCfZvT9JQKxMy7jBOPrlZC6zQyRlykkNdA7960Irk
WdThTh05IYddO9CHpxiBe7bpQkwvRZvgW+Jikjf2S5ua2nNunCcdCq9hVztClXGVKfDiCSr5ZotT
sjvui+WYw+vUOV+wxB8AdMznvOvb4xDu9ZF5gGbFw9EEib+yXIr6PqcL1bjOyS3yDzMIiDxQmOKX
CUFhjn3Q5+5pYg9kZ2VZw+quGlofZyutVyaNSaAsWAe4EP0CRC2ZP+WW8ZrnDLIEIrbEDih8wQes
yHLIUKOp33pqPpcNQTYjEQPjMJ3gaiWbnvplY/Yy21Sq4Rcp0oWovZ9tex9bNSgqRA2aWvsObJx1
HuL50UPrXW+HmuoL9HA80sQSxbmCw2c1M4YxhgeQO7auUMWl4/NvpBk253JqziSiv02jE+0sYIXz
Zkpy486Qyi6c6CblGrDT2u69HuopixYm2wZ08XFsk30Qz8Aoh9s6K2O/0CM/iuleqbCf2Vo1NqS4
w6y4lECiybyItcCS8G7E7jkc1Glvd3RfGpATcKTdrVIxpM+iZFMYN5bIk7UVMl4Ft0T8g/pjDvLL
USQvC2+RQU9H1ndssOopyGdnX5/cURoPs0ZmGxkbFcH0x5nFiT8/R+SpbnGAkySmHqqYYY4RsNeq
MxyVyGSYUoPbsNEK2VpDFCJd+rHVauqc2yqECxlOWElbAJuOnNDW5tF6nm10V8PN6HKVGJj9tLUF
cGFCDTl0z7quJ/ssy28RIoxag+ESQX2t8lXHctQ9RTRegdt31du1vZ/s+miMRnhfJekm1OCtNUgV
CeaytkYt3223Gk656x4nl3LFNSu/H98L8wbW5KnFKuwJ22EENMXU0fZLpJoPMhtzEIiOZDMlqAlz
kMEUBI+wpD9jszd3OiCKbVvIe1X24Ql+F5P7KX0zU/ErlWxQcKcw3vt9ZFZvTY3EWADlz7WYuYZS
nuOghiVGwT1w5IJOb1aTlGyF2BQUJRmWJv1ByRXozP0lrOjtqX5NiPrWKcG7SlZOdTGf4Dt823Bp
cDl+BimdnYBoAI/F2LaQ1XTWbfWcR8IA9oFKYWuoFZLjiqZaR9XLyd+t70hWohMcl8QdL8repO72
rl1DktHRf2HYhBtNEyNk7dniEKnN6dkYc8yKTiwxH7eq55r1sVZyr2ydt1LjOjxkwk9VekdlkaIU
amm+TVDvGqwFjwpDsyFu3/IxadeRPqCbHFLbNxHmp0er1yihtf4IVZ4NEWmYTIqcexPaOSXUmw3o
5ZEELAIlY6QaDdihdf+lzDMEaFnwl97JGg/0gKUsUqfQs0zMoaT2IVOcQlJwAkq9WU8fgsiKN1nH
rJZvo1x3Zur1mdJ6as7EiCqafr6TQvFt+r0urFvVrul3tduUlC+BbmLMGQ85DCl0qlQkzPnscdGC
MzDsOZLd+7Y6QZWPpm7puKEV5OBB41TlGzca9nqp+VHQMFaeInlHT+FJQFyB2CrIUOELFGpDD2Ts
3gltTteW4Xis5sW6lcopmJjWKmaOCpJ244RY2rTuLKqhg2reDQoDsWR6htGzc5eMZzsCMZeHgg3G
wa45XjK8mCr0IghjyGrdxS/bPmPuHo9ahd7qYhQF4FpSAusMRqkVm5FP4sFd36tU3mRmrgKd4LC+
ds66Re81BMY7B8tiWWXnZF2KIKe9YT8Hshu6zHfdT6fpYM3L5KiK/jZZANvk6pD/QMEmhhYPe1+f
bSV5T/U09VuTLdTlnPzKApWgnd5r0M29XpdISya2r7J87wF6Ul0NjlrgZi+KFdBmFPKYyMWnmPdM
ICdCrIhZ9jNpMutTmLuMRNB1fJWGZLBhpk12A1sLwUolzk302Y3moZlkenSdlr3DMRjrNCEuHySt
zhJjN+kMrWfctoNu76PkvsyQMYSR/IoUNBUNzQHwaSgSmKuPhtwoNt7+YmDrVjRntiCtEg4vBt4E
sYaQhXBtTdPY7LgKYIBudHS66BGt2hpuohLYCZHaSysDj7eGKC7WoHlao45gddbg+Dbo6zpjLqi2
YazpqMmVABhUh8alQfgIDdnCVNX8EL++Mt1oIn80m9ktGgsRI+qjwTWDjREEw7lNo13fz1D7tPRY
OOj+xrk6AoZqN1UToB0MYs9Mgru0QXwtCGXWl/GOSUDOysjbZyuDuqcQSDC8zGGoHACCPPeGjpir
b23YcyiB+D6jnSFmVDEjI/fCzI/gbDFKSbTTJCfAFhZb3cTXMD3rmYUVdQkyTSqUVaTfrUL2+mEu
le1YRMGGKvgFaUalNNrXXD9EWgwGk7O+zReKwXTdxmeN0B/MA/FdibCj0lAYVlO9a4Fn1aoIHhSI
OKuZuTB/WKZmL5mlb/t5r7d4K4QeH1kW3tExmRFbDH6haD+cKMG51zW4NKq7ohtg9ur5BhSeWDVS
Z7ymgdcqnNKzYpeC1nEfiwlSeGKxo9oMCwdq+IvGyQZzlv01xzGaEITvXatQ7VjDGw4qyZfYNKfJ
5I+NUFTXVTFuRZ0w54DPdDdZnw5hEMRA0JOCt0smrT1o74pkmDIs06Pp1R6oXDKrfYfb164hBQXG
a1DiLcWCdVAkOo+siz6kQlMogRmQlMmGqF2WVeSreG1dv3LI0WAKluAexXhr9G5YqTrCU8UqNGTu
yqduDQ+kTYOSsM5pQ0AFTBTkfCoCsiH9juy4uJ2R6mslo7JyqWNNSjiVNRzAX4JOkWoPtEBGgsYI
7XUezIaByMDwaqL5FeqxerZLdVOa2KjaHqlmWo3Fw6wrn06lRp/UNt9mwCGtWo+Fa9LV1Ntvrm9v
uUXvxZQhq6xLWXfNjnamOZIZHdbxm6EY6LL23cAFNTYw87bEhXecGk45ChcwkaMDfS7W89o3QxYx
NqyGRgcSmwlGE0Z5sIfMWRdq/xloSUUWLKqrgNXJFDQBrut+Rwyluh0dTm/FpH5kgftUzAn+lex6
smL4FIzneMzeHLUd/BnQ26keDYd5lyAuPlZKBDn1Rz8Y/lJmrMvGnL3JMmZiNAlQSFi3QFgvtr0a
3HCiS44OcSOrsCpobjjqY+XW1Ib5SEozVK/U7F65eMV36SgJW3TcB8cOXS+YA1T/dfvkFCQZTLUB
cLzGllrqD8Y14E41mk0WVr4tFOGjUdUq7E+BQ/pHqtDjWSI8i1FpoI701kKsPDRlsQTcQcXL7M4P
BItQByenHhSchXIFPwKrJCUu8clT6vURZxRHGnthQIIWIRj7InF3OmuLQ1gaXzF4sQt0wdtZwdQ5
aPq4dXOqvdnB8ZJDBU8Ny7MScxvUyrafJDNLt5Bn/XNAeJJz4l9TEdZoe0HS2y1Th+BFLwrPmXVE
+j3zjCj5aKrSvnVoR1M1TCurt59dxHc5Vj88L8bkmZX4KYzOHyzHonITF7trvkMab17ZoJUYKn32
XZQYZDqE6xrQuLd07UslL7ehrS+ZTKG9G4Lp7IyjvgpsZqRmMLGQq1kc2AJFcSDQIEwaZwyV/lU4
Q6GLolGs7a6DTS2ek9Imgt2iSo6q4lWb5nynmQsQr1XWUOx2ht4tIkspyabBxy+IQyCrh2az3t42
wgHFEOb0OcLI3LbvneiOTTsxTZoHTB1WA6+g7cj2iES76VW8PMTmtCBKC2b7M+2IkSvcOlHdbJdo
iu3V2oK7G5UvqzPv9TY331yyOhMHBCRwtA9FirPWWCeutbcD3+xzFZiHUdGzdVS0KFZajsE8M7ZJ
8UrcmL0LGjgyAjVDQUYRRv4E6Xs+cPInLhmdIKZw6hGuz1b9lS0JarHqIC8uF5Lnf303mpq7QS6G
KtPMD6Nrlsnl+vKwtp2JQfVSRPTDtKHwLw6/X7S88s/DnMgKzEjL07/vXt/+Xz7/5+1gp/lcfx7b
DhPGwVfF8MN/GeGR0PnEy8313vVGlH1xaJYAmz8Pr/euP7s+++fFf/vZ3x5eXxdAm6n6L7KZvSnF
KuzmY34I0oq/Zlr+xN93rz+9Pp51QnoQkkP70NySGAY+yfWGvQvH7Z/HYg7+72Nj8dnio4lf7Xw2
d+lMqLdQQMMBpJsPWSpn/koh9/DsV1k1Obtg1KHlOExP8742D5EC8HyOAmfjOixprg9lPf/jiXR5
CaBmJg9C3/15w/Vl14eCppBvDRHxY/yi2DSMw6g5ONk6JTXwL8Ptub7u+sz1pswb/nOKzvsk1jFu
WwWGruSf75aaae5L7WsyNBPBsNvjbrXQCsRQxI4sHKBsLbQiu2aYH2Rci+uK6a+RyAeZMKDpm6lZ
W6UlD9cbbZQIIqKymdE3zihEoM7YpfweBVqLwjHpfiZqfEy5gBsNE7OobRkXgpRMgY3t4oXilCyg
qOK6gy8Prz/Lr6Dbzm6aXRPKDZlz2Buuz/Rhoc5eUBW/soGu/J/3ZW3EBXXqrEMA49BPr7/h+rur
cIHhEp985M+J/T//3+//5fprf7/m+tQomaSoQ4Er9J8fKv3nJ7u++vrEX373//PpP7+hcpLWdztS
6v75q/7yf5ZQj+O0OWYqC2CYWZz+nByQgukmmyh0HwYD4aKm4rOzJ3lKaT2Dk4Ke0TsFwzAR07r8
SA213tl1wFSgjPZ2OhV7K0qak4AfO7Qpc3xJ6lnUe4nM9iJEt1KXoLxArGwCQr/6RvmxjIjQ3ZpB
PPERdEFZuVBxmlTZkApIEqQnxsxSC6g83UIfIcDAIOrd1g+YfQhC77yWnLtt6j6yACvP6cApza0V
pLOK4oUyDTZV2NeYlRjW90WD8NOhFjFGoAYtDI8i/wU0WZCZgAaKtcCGcE1CrDvgCgYn5sIqH6XF
AIFILhelD1gXumQbFt3MuyV+xTgzwn09qg+aXVxY3hLMmSkIEchXyLgE73pLJRengMGjUpcpQYyc
ysHPVXa3mVpyMYuD7jyqDJY6JpgkOmA9WNTgWege+nKcNkGKaSsRaInNuZo5tIDi2GiV4X4A8l45
lWhuS2aLxH5GxGhDU3aR0Kjym6w08q9Imdlornoso6FDfhogRm/hyDsYQBTbfUmRVUrmIJswjHEQ
dSh6ipbmvfjoujTbkqr5qdjbNMtIoAIciA8qvW1riu3ErNBQR/h1yadgxhEHR8N8t039Q0s7zLMt
zTRip3amhXY8KhEGlJc+RW5oZ/ULLgMyOhw4J40Mw1Xt0CeFXUtKmdoSJZxyfhBGOe5rm9ohZAab
yrg52gNEYMxLvXysFdbFKpWpLGCYgCReMww+D6l6GkCboh/rEk865Y2Qer0lgesiNOOzqJe+LR9H
sAvTHNEE+PQOZGCBMSYNih87i49ZMGAcD2txExX00LicwRSKBdsk084hlBFd6Zt109IOqJHATFWo
rYtUfVWk/stKxa4IMVfw1hvaARww0XybC+uht5rxlt6jFrJYS00UYJZpE6UIj6amGXIQhjLhmkrT
PWjUwStccbSDh9TozTuZaT+mhos/zp5CFig46gt0u8Zb3yrgUuT8Eu1EqFImzFqyM9JF12vJL4aB
S+E3CBK/qPVkiYlP7zKvgvm71nN1ZrjCmlUvGGkjgSWjjQyz0dW8MrW/wr6JnkvaW0HgVptoiLf1
ALgtoK+7DYghUNJ4TzPzSauNYF+zhYSrC1qdpfmklvKU5S4aOIeTqJEP2OoMc9frkbOTVXBD4nZz
MAzY6H2ZH2gJ3CiYsMa2f6uz5l0hZ8DLK0SwOdDfUr1to5HSj+3dC683WQrq3fRNcJi4aWJ8AlpL
C09EKmoadFhpjAw8MYPXKEZUPRcKTJ2IaK0cDzCM3ZtyJiBS4fiAHiG+KNdQVCj7wsXgG3ZHA4Xd
gLGnbUAqcTrf6gM0vkqQUzkmef2ZW7QNWgiJG90Cvmegb1Np7SF+SdutPRvDQy4bVIYJQhm2LQJm
GYkza3oAfiqi2wkWuR2Ht3bHNTlkLGQYcbgddfXdSVwFNUyB/lJLnyYj7vw2pQxXI9s891HwJWmh
daoJEkND3jV2fK66I6tKVuADZx33bNBxdI99jyxmWrk9nSkzRDTVD8HWXFJHKlsOj105MLYcHslm
UNCWRr80vdPXNc2CrTTR/I6qBjfc5pcyJUbj0i1OxMF11w2e6ayF7V0QpuqJ/sJH1DZaG0gUo0uy
7djWfgGjkjE+SthxKo9FOEjQeahJEXL4sxCmNySYKqAB5SlKY6s1872mAxYyCQsFEEw07JKhAuWx
JyXbkXsZKpd6RhfGsOqpIxGGjsbd0LbzWnPofUyVir1QIXZ8cLqvBFIqjbbie0xAEoLQLlilKc9C
ITpV2g0eJBNSZi2nI9BhjG0dEYVJRwu/1Gnw6PaCASWSRqnHh1Fq6MGNmG6x2MxaNYOQN9eZGeY3
i8iMPdcu+/iUVjNJRnl+ok96EcpVgB4bXplYNWUHKQadRP8/jHN6mBq+aHduz0YYA6ep+oA2wvhm
p2hAsnG8pPTtDwNxLk3uYOMiNxvTcOnulTF9GxC82uP4llkM0xUruelIdkBUitXC0rAwKY2+Dk2k
8ETKnbomyQ71dhryu6xSOacW7kdVtDTzJRZfq3lOHSVGM1M9WAy1ijmGImpxZc6F/W0th6qlMcJJ
IbQPHED07FjtzeNnoNTnQZkqoDlLpgGOd1XBku3kWJDr6FF1W1NFquvWe3Q5eY0QAZYmv46YcAu4
HWNmbFDLz65PzA5svNo2HstWhkc3Ml8J2Am3SaN0B4LIEF4tN+qQYqYIiyfyHKNDlDfuYTLG10gA
qmgLfTqorPaQl3DTCDP0zBw5AZE95TGtC3Vfu/NGW7qHQav541IDKDZ1QU0d6bQlQTQL5PN6o/3z
3vXh74+4vKGNYwZzxCrxwXupsZwbl0/uDOqjSDMgP/YAVh9vObrIl3yUx6qYCp/l40zDaSKzyNEc
7jJIL1elVegbFcb7bmxcv4CJmDdveoj2XyV4masqS/rrjeGwK2jLzfVhJBw66BRsG0M23SEN3kOj
IyLt+qH0th1mT07tXbTs4anB9UAm6byyOFooLikiag10SbncXO/97We943LdtDAYNVpCc3KpnIQg
kJEjokN9mZrnsOso6Irlu/xz0y5rVPKbw7XCxHlt1Aw7d+rCY70iUknio2YpFH9sSRPvl5vENpEy
XR/HC5R1runGuJm+s8h3RFdv9xWKl6A85M19Lx11b9kQi4ja6A9zhpBXyDpbD8qwkKqAxR66CtdZ
U5o3kV1ygrA07TB1pX643msUoR2qwSppZtCKDRdGbA02n7UYCa/Lo+tnuN6zKHU3loGEK4pPlVmr
B9k66gEdex9Zwd6soZloKaLfsIowwRPOM+0j/Z6xSHko1CUjJnGAsrVv88A6j1ovXzM2qPkKSegJ
QoFlx271Q6Wp+qHVk4YEvxp7lYX6YOFwrxZ0MqxL8rCgBUC8yQJoChWC0opp3dQa2lrvqWWYY95W
wPl9NbfZnVxKXk/G4mdY6pjrzTVsQh0CxPSzTmOIL+N6Q3a1s2kyGiJN4xTHolexLwkuaFC9yFBK
xiRG4cwN/dV9KWfVH5mPHubl5rr9rw91WopZTjOHzR0C0Fu+A1Zu/7hxRxgqDlqB9ewKFLgZBZEW
6YhKB7/sULzULHjdBST8Zwe8PpwSPOXlNAebrnUedH14qyo8df28aCWTOSEmWhk/dezxnPft/TBW
x3/Pjb6NDCnGswaMcHb3NHeAbxK6aNCzBj6Z+iXBnx4JbzvlnRxQCoiENqGHvBqeo+c+1p/isTwy
mlIQqaLUXtaCMJcTFsRrHE32KXqa38CLfY8XJhbBU/SYo/XwCbJCZZ7/AFFcDsrRp+3JBLHCl8Qo
YFrphscQBLo1WdGoBOQrAQpuDIKE1EysZfCkmwHQ67ZTfKiOUb9T7ueL/Cp5OCEbXBEAX4I4Ygb4
pnH4qhuEOfKV/8piFof8i8zpe8xoDAlz3OAIb6xT/EmuLOLlihw39kDaT7tSHPFOSVI6MbuPPo4Q
zdhG5hdiGPC2FaDRR/XtDoCVF992jONW2IwRWjwKOqVii+08WUBTzmn6Cm+1E+o0wAUe/liIBETI
Wd8Vl7NsbT1Y3wQ9PYh3/RA80I9nrddix9Jh766C6MSagdOK9pa8TJfge8Qb/jLAwJY+QSDx3sDA
TxIWJ22LQnJr1BvBFAs5+Qn4LIkUMbavV/YDHPAz0wmmRqfsmHziuKzWReCpxjZscBTgiEVvgbEX
wEMnVnXMCGuNPA5Q1HDLSozzBpJ49+6E2sIfP8N6Zd7/ciWBEUjlTxM+b6fmYrgz6p1rP4jM/wuu
/fZf0xQ0B54768IlZeEaZaA4iqmwnDBtB2mqapp/izKo6nFIMl3FqKkcKoFkxUt/xLHcpZ/dIbyH
cpqhW9gqwW1sb6bcp61on5yb+Ys9hHUtGr1sYbtM1kbdNgHLpj2xKTgektCPnH1Q3MLsHCoYqhtd
+MLVmLGzbvA1JH+vEE1QBj7PP9D9tvk2f4PCcYMHdFc993fJff5YPUs6DmuSBn4lB4i1r9kHIZ+6
35+zA9d+dJgKOyzG+p3uE9+p+/YdJzO0BjtkM9ipkU/j29cxNk2+RhrAhqNjDeYNZels4I6Sz/YN
GOaRbvbJWhISt7+a/tt6zE/geKMfjAkYGuwfHFAEBZPFusXPt2aH+UQMqXzTt0b+OjwwWHis+dKx
2sAq5hmOangNAlk/UrI9htngZN6xy0rGj/eIzeoXJBbOudwSTbrFq0tvOGP7HZBEERfMInuXfaLV
34o7/RkK5pbI81/zp4WxW/fJyls4jdorIdbxqdsru8g3zvhCjXdiD7FPeVjv5R0YQATP+QsJiDOu
F5RNHnJnzJEcpzZugM/EW8f7wgTXShzkarosCIBHXVn/AkwW2x6rgw0hNJsdMEtgn0ywIwyEx24x
XhzxKYBT99R7hpVqxErnRIscuvhCb2C3RcZ3njasMjai3kFk2PMnhlv9Vv3O8329Gz8owfmoXMB9
81C/TUf3jbrSZ+W2ZW2+EziGNgto4fxmvqMkRCHqHUg39v6bPf9vOSK/d3xLU1TDsi3X1QwOjK+P
e3IHl9SRfwdk36Lo0oaz5vRnPEvRZjnHsHs92e6rtihMVzG0rndsMyibMBo94UhqF+L3olX+bz4M
QQj/chSqhoHiWSH3618CRcyEYK3G7Qei2OgV8k8qe3KiJzYRiDYcNlw/NvjsCFmnrgovlbyEDHCx
WT7hH4kv14/z/2tMhYsg9C/b+19SKjbx0l37kv9W/vwbQLwu/4w//hpa8fv9/8issK3/ID+LSAiD
fBcWsRrRFP/IrLDt/1DVJZdC0XXLVQ2Fc2VRNjL6X/9Dd4imMFzXccmFIQXA4ql/pFbwlKO4usaT
9Es0jaf+9//8Gv/z/3B3Zs2RIuma/itjc08f9sVs5ib2VRGSQgpJN5iUqWTfd379PI6qKrLV1W1z
bo9VGemA4xAIHPfvexckHv/ooKtv67/b34jT//6k8HTQYev01KpuaKYmfvnvjy0OxxERvl7e0JkC
Gpgl3i9j3OPBs5KJeyoJfaIekl4G3ad8GuTfqvYRX3pCCj9VCfEeGfcmLLQ84SvfnTu6yuBUFy8K
MNM6OP92m/+4+H+6WPvvrlYzTUXTuD2E8L4Z1GSGaea27XG1vbxTfLtCfDU/yxYgcDLPg5MfyOJi
bA2RycL8UX6wmMLk491gt1gNoEaYIHeqq5sxIU7aRQgiuMcgs1edZm4HHTWCDoYvBMuGiJlzsrTP
Kheye3zLXRws74q0ImiG1l+an0VzA0NfV2yjRlR2fNWzH6IOjmuIKQIR5nRApDdYjROqQtOHU9Ve
w/jpYAPeFptEFdFkkStrcQV23q1EU52BQYWN0Gz+A8jTXxdV6Ljjck3iAqcLLhj9yYi0AEgUFx7Q
nFcMgPDNBcF7VBMkyByozzIJF+WCctXBy691Th2tKg9YmS2fRB0/MZelQdSXQ9kt4lVitgaYcwZW
eOGGKB7jjWXXJz3qtypUT+A28wJQtDgaLOBGTtw3s0L3X7QRZCksWiCvSE0VHFuIGcWwBmSA8IZz
FM2p4R70JnlG7NxZjYLuvqB2VqN1Ik7b1fIvFd9SnIPmmn4yqr0Ow50jIvwEgTYAF+e6OHmhWKs/
f6o4XyXheuAoa4DFRdpuxC5d86d/+40hf1SImatFs5x+AO3oOcgM2I/i9ojfLk4ufoPOV69AwFuU
xS10RZl9lYjlZoswushc2qClz7rMZ7/00d6PYfyqHhroGvxZnVdDZThLuc3OoXrBFxEwJY8D3CvH
JSSKxRmrorLgoYBj2wzQaHAlxj+BKBPOGw0TFwyz92K7Swq5BcwXjm8B5xDtVlGLjCVURpoTTaiU
HcaDKZlvcVWmisLdH4faDJQKcspRx2cZPJdLWewrRLPLXOeX0RqBIEGLrx8hcKxwJgcUwN+Zql28
Mp1XRUOOyHQ3eLStWgeX2bDN3hPUWx38V/k6zpOCsXl+UHFzkDV/8d4CZSRm9tBL7sXxQAPGWv4W
VQlTS8Eb1s5uEj93uQk4hEQW2ay1h9lHNVjHooS3iEwOU3wsvdUjaYJmkdoNlH2UwmsYvKptXyKS
1xWijRIALXLyNjROufuR6h5Wx0xxTI8XRlJ8kg8aHCbEIANk7Lr6nrjmPDerJUhD7qB2ohPzvr7E
/61P32b5sPw/4ogfWS7CXn49ddC3tfVndveefFb/sdLxcXX5XuGfGqXb/+OyxBfrn1aWaR3UUIA/
y+Hhs2rirwvgiyFq/v/u/F+fUyuXIf/8v//7/WcSpH9+CH//+Gk6dmq/dev/8vV8qt/9vzngT4sn
Gb8m4OvwEU2+SZrOMOoviyf9HzJmTY6hMKhhYGP99bnU1X/ICl9Cm4AbFm6YL90+l5bwf5I1HCQt
JiXi+/vt8/ifP5f/OsHRHb6SGl9rjS+Q+d3oLiuywM8GeziaioQG+mSnhAcSNNZb0bQEf7ENmmL3
VfxeQY/XGjHVZkXCcEzmmTWeA99AN8HJ6nVqNWBGOue5zYxu1WQYzQwFqGxgrL4F8KlsUCcrpW4H
/FkI1Yy/+kwKILeOOKoMQ7Cu+ihcZaVkziUd5KTZo5KnlSp6l5Z3l4wwPsGnvPrS+OIroTUj/RNs
cl0IQnb9Wk0aZk94ac0dXanWcQECL2kilCKCjmnL9EvsxEmz01SUlAyB9amoJyMS2faYdYvWBYpE
3BL21rRrspr6uhW/NTPt+u0uTbWmjbKJN0tFYKYJ/VZeTmEyJSpMbGBFxMxt6Il03b8YYm3aNC0m
j6PJ9+jvtuldLZCp4hAskP4s6lM0bjpy2vXNNmnadjsNVr8cOK3/S/E/n31q6HYaL8iN7RCUPQ6T
OGzJQgB8KrVidSrddlQRxNnb6lTyDOGrNRVvh9yamQ6ZVn2YrHMZP2HyGjT9rbJimCOQDLHntxa/
tk6HG56wAZuK5GPbsfC/LvbbNd3ON7X17VTTqi8eCpKSJGz++j15rxMLndbBbpBWJFEAcnIgHptO
y2CK9ukhT+dUjEWUz0wKWONltp42fVVMxY5bla82ptpflcTu2+pvu6MJ0NDoxEi/ilOtb81Nq/9+
93SK7naV0HoQ4XCCDE0SfMzI14G4iMRPmWoWE1LC6aQcoifayF/rExxoqjRVn1bxfCPg8TBtnTbc
WhpNYbg7rcei+al0OzKdgBm3Y2wJGakmQdi69KXTRCKvlRQ5BXBoxe6rONHNE0VFm1ls7FOYqLnh
gJqX+JYbCjL+bWPpi06S2kWk3ycGGBclTaqdazfVLg2qgzWggmzV0rAZ0bbNxxRpQFukE76Kisg8
GNxNWLMi4fBVnLb6CBPpwhx9WpsW04FTvdvqb01OG6fdU8XbcdM2VwVxnYUpIg3eiFFQm2Qf7VBg
k4QN3igi53KKLSqTrGDmxvWbLTrxaaFNdnhEfYGtmmIr3DCk0Zm6ISbYo+vmBP1Ox+hvk47Isw3F
3agXl8yIh4U6wbUmKJRpHMqkInQuXNZs8bun0m0xbUtNDd13dUQBU9yPsdQgcCdFSMdealc9ZBA4
sxRz45eFtvb8rt+5HovYVBDzGZVLkPTMWWyvknduy/DKNO4r4BXzvKxrDLeIZgVdAdlLrCZlMSOn
gqxQi2LX0AOsCtWuZnZhI1kRkRwEeE+QPxfJE6uEzw/oF4pTgbxr82xo7bvG0GuVVF6BYkQDYLvC
Z8Bxar4QsuauegWXHqCrZt6gzFGMFf4LRbUzJOuPUmWX+sZC1RKwJPc6EJriJjy5QeRLYpEkqXIb
8PhUvG0MWvmkdf6IeAdv0LTwRUrjtjqVsFhWVhokslbkaqZF5JfwAMmNOVYMJdM3ZXkneacCNOHa
LE2iSXnHKzAkhGBMj9AHDuOLtGzOKsGTrwdRE3+52+M3laZt5O5RUWxReYlBdEkZYChbvAX5oPGb
SwfK4W19KhVq03MyB9NAW4sXktX2AI4t8ReGmYz4sM+ofFr3bXb1hctfhXzOPNWtGry0i8DUAIpy
1tgd+nTyqPe7r2JNOLep1K0/jtjEApf1SjRHvVw2Z57HCyhsMyLhojEtYNnowlrDbDDZqIXdRiWM
NwJhwZHVwo2jHzHmsLwVGpTCnIUXGYp8z4hmowz3VbgaHqFmaihNPPZvtr8W6pfIDyHZ8Yw38i9M
7j1tUQDMVdH4nUc/US6Izki45B6Ab9palPJmaF6WP7T8DlK1Xm0IkMn+sgUQt7RwWENAwgBUgkxS
irLMeOfJSNssC/1n475D8aDpsJxrDviiZdwvahFtQyNV9t8TDR41ppjIM+4bexN7ILZg2S7M7MUf
tsn4qaoYBnZYAe6CDrzAFgyoDEoO2z3YPDaqXPqTqUO03mravvWu1qeZbwfjyXBg/i5LZVOGx8x8
9lEfiw+uv7TRQBz2enRI/WMpb5EmtUuEMqDTz3V/PZIEaepFrq0rbifYm4oOR+eygqNS4NiyleCk
oyf8q89RjSAS10E07hcA72jRzU9+MktS8kFzqTkM9kMar7vmmkgVrgDnvP5ptutyZ+8tdKkQyG7X
RgDIb271mOhufcmY2/YGAACukl70QLa/0eeufOe1O9PeICjh2hvtvYOjlGZr0tB5tFWjQ1JtAY5l
8h3SW1WL++Ey1i6B9kxSNzkTPhwQm0BBk+DsL/gH8kv5bEvAcDfaLwLSCuO1k3JMqoUUb1yCEj6U
mVnm4IE7b59D3FOW3clD6PapPgao3AJVm0dA2jWwTtvB3PZEbf0t8Amj/KwtHIL2XobLME5tmwxN
u/Fgqx/hyJCablLoIWNdfw8jIDPXdrn2x12JoHezD4NdO/JegMkQQv5wor1nvToCWxv3ZP+43+jG
InQR8tvMGRhsDyIxsoxY4mD64O/QZPG0pckfsF1DSjF+8c7qBoicJRKwhUr8Y6f8ykqsqLY5sCJZ
3DDuE7wJQgc7nk7V2hT2NpSEoiySVtAeaax+y5q9QaQb47R0hVaCRGrGmachds5gn+YdAk2o4OIb
12MYlT8YEjmfixPvRnmDzFa1TTC8Q2ca2E22R0yiKxk6HKwOC74SgTfY2vjpjNEwW/ZvhJbLGRpy
WCKCpSJlQD6wbQ+I6Q7hql/zMz3i8AZeRvW2G/f4Mimf4ZspcamooFdr7IE69aFDP8lcyRcV6zHp
VU6PgXUKXiChgicw250Cs1GfJ68OSV5eBQ/XGpiSJBSDh5GA1YgeGW8t6Sw5INHlL8hgkQOzhnmM
uGK3V9FAgFekIK6zo0zeatCIcsxq6RCWH3WyjjDKCJVLY58gzpbhJsGGfZiTjCPy8gQu01hqd7gB
oJBE9D8jA4cQHhgTfdW9RvibWOBPiZJBlF0zLcpeCAhBeoUcqpkLuVjQSiWtQ/RY4gX3/I6HmdzN
nbZP1ilymUukioFd280MMSPMVQAHzHtrzpWQpwMO29ZPTJwIvuT75sXQXopmI/KFm+ZB/elqy6jc
cGnWOMtBicb2XZmvuSYXS5fkoJJf0mYOpiH5FTYqcgyas4/3MlE0nKXUxxQ7FhmZGBJP3aHtDqa8
8j+a4G50Fg1qd+8xf66CuNYgraEdtQhD4EiBGf1Tek2OkAdPOinienxA2ht6q4q3hQZIctEgYoVg
tKEskS5oi7UWH5UegsyxdPdkCZP8achWhb20EAaL74EQ9ACe7wNCwPpGgrCGhF28qc/ONeH+/8ie
rX2sb/qNviyF4D4G4N79uI9gKyjL/oo5gT2sZQJ9cBuRnuVdhrjzIgvV5mUAyb11NlXMt27uBnPH
X4DfkBgF8/YdcukCXLoZL/q4G4b7jklp9e7IhxpWUysUuBESyDHGRck1JCU6Jw2uZ4+Xxr8M485G
8gZ9nyBEJG1pmeu0efRCAAOvrfB0RUA98K9JRXy2Pqq4WJF4kllBy7GdQ4SO7QcsDuICt8SD2W9a
epZgl8uLoHjv8oMi7atozR0iv4dCBiSYoCdWJQRqoe6Brxspwyr8idR9ODv5L4G+p/Voz4TGB52A
Wj1ydBfE5tbdA2I7CtKk9ZLwFL6RKfPshYZZDWo0H4qFmr9frrEsuciQ8+YAC+ZIrqzIBpaLH/ha
5FcgeOYZVcatfq9FK0gaC8KDZ7Ncoqm+Qbwd8Ja15EmzlhH+Ez9zuoNn70IqT3607oj9ceVE9QCA
XHsHd8oNokVYD5ztn0Cmjt7xs7ySXDYQoJkpqLy5c0hLkHKfWJGWGDORVK4WPck1rFxmyDLPFYTR
jYcfs8982fwAN7rYggVUz9pdulGFXRHS4NGT3ok3Jr2GVxmPNBAVV+MB0iR+Pwn8oHzpXuCL8a8f
H6lKnhNpYrNeRGvsdlxkWpat+oTrhh2u62qOCpAhovwztClw8GQIhYcRcmLdEmmKGdw/H/TuW4XR
RrCEdifLxBQfmC6hdOfCoCxXmB3s9EU7F5LIBrJSqza9G3ca0Utl8eHMkKWFl7JEEl25krxfdG8u
3M/DsBR4kBk+MD/kZ9BXyPBV7wizLJNddm9sknv5ycMdC48S+IIJPlDhXYtMwhNGD1zVOri3XwlP
s0+5IolfZPPxw+Kql7jUwB7ws22G/eccVXmWbANzvAjuK0AyaLRy268ybxhhImZPT8pFxWLmUX2u
7lKUu9uzceiRzz5DZUb7n4d9hY+Jzk2b4yl1qO7ac7l1129AYcbDeCjuNCS75t4GqObB8ZdHXu8E
FWGkng/wh8oLwhTIRqxGBghD+kgNIDQzZjoHY+W/1lsDldT3YWnv3N1b9d4fkrt+IUwk1ow+Duou
PfgICq5wNZjjv7KMF84MwMIsPBLqnlFlkR0BAqzUeXiut6Y9zy/RXX6RXoKHftG8o9U5Cy/WTP5V
oL2co3qcL2CU1K/eFTQroPgL6nEm6HBsv3h6yMwLuMBHfaUn49HhDuO4BHSDASJAVk/04d15fCgP
uInm2+hO2hgL62BchKuOO0/XzhlYy8p6xUhSQvDuaJbz8ZUMwbzHhoweCj0j2LOvUEcwY+Hj8kq0
fb5GRnqFEMqex+E5vNSH7ld0Z+PsU0DJg0I3t17kXy/JXfAAnuOX/5r+REOEO0EfY+yNfXN00DMB
/I9LdHMEJ79q3uSn4N7M5qApeax4qYLZRf5McX+dy8g8P2Hz1c8uzgcqMPBiltG+uE9w1tCfytfh
jo6QDlJ/L1/DH7Bz77BU7h+jfbRXn8x5ey7u9adoSbYeb1P1yHI+LkhIzT6EUTQGE/g8L4gVGgfA
VFjn+i/iodtI154c3+RYQg9XvJHVa44Bsi3iSnDx2aQnPok7bM3gTj1Bft6O+3BVPY17jz6mvoJK
yo58naLP6bmvrwD2gcbzdeEtWvR7iMpkFzFGqLHymYxXcpwh0jnvc/BZj4v6yj5eJqL+JhZczFG4
NToUawy05tAkUHnqP8aP8BHXFlIEoKrxzoFgrg9rZFtqhLifpA8s8RBtmRurfot7Bm/L2dx5m37b
8wcZ7rArfwW9CmwCYZlZeukYkv9Aqwfw/rN0wrpjJQBGpECUDcAU+bnTXqK1vPW2wRZbYwRqihUS
0zvpqB1rTAisByR5GNpVaAH+hAGA+Fei8snsz9HVtpAlQXl2eJDX1mk8NMN9dCz3DCkMNJ4rvCIy
1NTRNjx/Bvcdt7pHohg3pkXHUHkXnoL78dpPHeDUSyAAT6dSkLN5yj6BKtGp4AXygXQP/+Nqk9F/
8Bn86I4mHcFzvU3xx1GYqr3Xp2LnfCQwCmE5PzjIIL9TKl/9F+PQnkwkY5A4PKA3VoFMnDclcMdZ
+2hd5afyFMGlHNdovDM+eFM+Cqw9ZkJABtWXT+C445UPYvsBRYnLk1LRGdOxMUTojtiiLVCLIk02
G3bD8qPdMMJjrvmg3dkL8mT0FWhyLssTfSmfybcxOXbDunqKT3R58ak7cl+jDRayS4kE9UxB6dzn
DWUINFfe5C0KMeYBMXpcKWZ6zkY0NhcY8tLdmGvnBOTsLtvAZTQu3rVc5bixQOnw6caevc2Hv8iX
xhrtVHfT35uHdoaU5Tw8cd19sVToJOV5v2I2dgWr5n1YP8fXGs7NT+XVONl8u3FauUuv+d7c1ntf
uBypKMxZSxgZfNLUM8NB4jA8tE/9RqN7LrfdvFxIe+URh6M1I1RaXp+xIXxgTIEto/j13q7dZ+sR
t5OWfmKDHvgcytgmXIWPsG3vjT0+fg8rcPvKVRVpO4zMFupTy5t5zzvrPhNb5A+of2poEgdL+Xl4
H97zM5LlD8ldfQB6eWf9cE7+xXpUTugZjVt3Z+K9aGMTTb7/9QMTxod+3/I6axvxnwn+DxNfSGnP
6jsG1vinILMUbxBFqtu59CLHG1wXsFpgPhvMXmz/yJdGfq7cAxomjIt35o5U85okZb5lvoCDmALO
Xzy16hP6gvGKfhrVw/7i7fQtSOY0XCEbMVqf8oD5h3cfmajPnkY8aS71xXEW3k6IlpS8sdmDc+Ui
Prw1A/xQJEynaGvLwMpULY25EfOjKexGgpBnSwB7p8XXtgqFV1tFjlnEn+wpOyBKighRTdu+olG2
gkZXF94zCyEIhRLBH4spEnVbnUre0AHV6mB9TVGo6XpsORZQ73zRWcpj1I09fh8dTKIu32p5B60C
sKeCJEnaBvtKemsJ5ihjuyKlQpZaDcgKZ97O5q0Wlx9I3QYqULaRZe+kEpNfl7HHBFgsmLqYsoRS
fwH4tBShvKkEGQzovIbjS0+svwpFVF8hAyoCQCBPp2JUY0Mz+mAbzbjKtqmPolJgE8G0nxDHTJaj
R6a+S9OHbCyQGEg1Jrwwz5Eu1opzqRMbDEwiDorY1Hd+u/N9pVqQzf9QapPoC0Ck0GdEncNEQ6UQ
8G9AIKKP4uOQmwyDxBUT1SIjIIcAU40oIJHs5iAZx+xO1TQ63EI6EaMFEV0izihxTRrSLEhPXPvW
AuQWDVgcOiKXYon0yFRsepOQRqBjLjWFdKcY7xTXnUrWlKzrimKfuF6yDjXC39NiEPk7VSCbb9ty
qQk2pe+tvHRoCakoHWY6hVHC5mMxrU4LOSdw1XbMwKY46LTIJQmx2qlouu593STtaorLfsVq1REc
rVoELDt00zZBHmPtIRD8E5Z/+KtkCM/Zadu0+LY61ZsOiyZYe5IObzCtCXRXn5Fcfcq9PSe3SgcQ
Nbyq4MtRyMv2Sg2e3Cnv4jrnd/UEKXeDI5e7QtEQ/s/Q2cL9p/HAtDQaPZFQYc1FFqcXSq5TKbKd
/Zj6EdiE/pwh4KAs3YIoY1I0VgvLrzk1pPNXrWQWOygm6L8SVSdGaj5bqt1sv9amHY4MQD3wiNn/
tnE67mt9KrY9QokWrnEjMVeDDl8tCSLXXkn8uDIE9P6rPG2eFim5yh0aCNjtiqrT6m1vAUWwL9p4
/W37Vysa4if4x/x1sNml93Zj1aussABvywE2K4NsHAOHLOgMiha2IUQ23V4Hpykcfl3h9SvprYp2
Rf+axfjyZo6+ve2bSp4AjNvjyG+YDtDMopKX065pUagSfzQ0IaFX5FhqTJWmg4heo1KgTGlEcb4e
RDp+UFNTt61f69MB06FTo6EV8Rmeirf2vmpOG2+H3475av579d7wkGgv28dvh0wn7KCJzLuSmPat
mVu971f22/rfXtnt1IURxWtV6FTcfuxvV//br/sqTke6t3v825m+ilOFrx/oNMwzzZio7e2a/+09
mX6MJSg0X7V/O/Ptd377MVOz/3IFt1OMb2OtP5Gme50IKBMfZRSc+2nxbdu31b+rQg6AuNa3ZpQp
aXWrPpVudaZms0KIF9zq3Hb/3bbvp5ma+NbsVx1LGx9q8m2rRiRt7CkX64VDti6q8ItaM7E8pr0T
0+a2ak0ZTvrnPzg49pRVnfZ/Faf6GbEm1Taa9d81MdWYFrdmvs5yu5p/e9ztSv5zM1O9W5Wpvdu2
XmTB/kfjbRXdlgFy/tefuJx/gQyhshekWVD9Dhv646A/YEO29Q8dLI4GmlY2f4PYOso/DNk0TDbb
3yC2YIbYxXZdMS2uQMCJ/oTYgtk1LcvmEFOdWvzvYIYMW/lGioDAxjjTMWTZ0WGDw2z6Z5BtYAZ6
GCuVjz/uU5U5znZwGagPFdJxL4NeojCZ6CrSPHAtYVESU5VBpdmFbK/0KPhp9vmvsagJWpAERnMU
SW7Pledd4JyHqiW3HJOSaZgotxKEwVxPyJNU3SwJGgynvX2uhMYz0xdb+eFpnfXYF8ZhlBgFIJU0
PnQVk6ssgQehKrAyjGZAs0z110kRM44ssMwtywGxpZHgmlYxkY5fuiwv4CVBA2rVQx9H8pL+aa10
4dUZHKRnbW9YxHEO28vQi6UnI1mAZjPQ/gAdstwwDlUYP9uDN+5lbWulqcrQf9PVTJlSlPJeOnMn
NZBYhjQtz2qSzgdDc7ByGLeJW8P36YCzhJoG3l+k4uNGxeSv0s51art4EuJr7iJ7agxtuvZwS4mc
sLzKPSr+WT8NWX15reUI8jSGBt0V+7/RCpc2+sV306I21S0ifMMykkuugbsRq91qaGBRRFC8cfkK
tWUSwj4hW4rLTSA96EjX3hmcryrzcW0o3T4viZAEAzRJZXSX5OQz5Kk9MjRIO2Mv1wC1JCI6pKOy
ifThs+yGLZDvbhlXYCfsOFubWX/ShaJSrPK5t6L+XMatNQs7ad63GRjOVoLgGmL6FCHXC3nW2Y3Q
oANmz6puLfO8uiSd8FHv8cRM0eMJYMmufBMPDq3L3N3onGD8qWWq4R+KAlKSQTXWDXMTZgmB+Hq0
+QtCIjPC5Br43smO/XaRefm+l4hqYR8adZV+L3W4qcFLE7x2VzubKhyH1LLfXMPvVqkm4V8Z5/vA
sQIinTC0kiBsdprT4Thp5jGuKVJ1jDIU6pD0W6Ro4td9QDKjqbHy7M34a8FPMwY/fmyDGP4xvNGq
zJC3yE+emr4iVbTIepcxv1qQQ7CZD3ZuvkkKO9jYAfpBmg9FKFUbsPMtfBmrkpllY05ZiVxfFBVH
T1YeLOJ9qj/WJ5swlqKpwTFCr7LyNAXFcY04lgR/3BrAzhXJVooi/BO1zP6IYCGZaXhIwJA+DKCy
CfkkHnQXQvkqWUEl/DSZBqeu8qH7GcKYLsw1CbH7E+Pgs1Qgswf/fViMMoZsNTIA88YM3IXco6lq
Ors0Ce4RWyJY3xAQbGvlh514OBYiziRHBsz+nly746BLKTUQXpyAYDwpQG/fV/NMz5R558YtWvNh
Ng/aMVqONcR3PSxX0QA0xVaiGnsN354XuIYNXoSQEjKDTrvryL+Po/rDKKNL1tQS1vMpR5fkIobc
voYtZKYic6O5r9tbO/RJwBQjzCAlBTIOSW3Is7PcERFJtQLZr8CZZxGc32yCf1vWGi1WpHWWBbq1
SpCs3D5AaDLh7x5JJ99EIiofuqc2SwlMMz+YSxU/0STuALdmYaqgZcBAfqha9qzC9yYUWG+gsDLk
0kWGS+qF70lR3UFDvdOIUhXxjhknzzZ2q11kMuPOtIQA+0fpv1q62a8+zURV5536M0UwDwuAmX6u
a8KaPZPyqCpeBnsMl7Hd4oQzRtkKQbec4Z1P3KlKYRkS4jFSfzyDJfpVeN0j/PcC8bBFUsBZLWB5
2m6/C7Smh6NNMrTR/I8YpUZuXvRRxsXWy4m2q3X3C5GOYCFH2Y86zmvgO6hKlyX4DnrNhYbWJoFG
BEfHIF03joU6WoIRdAahM/QV1Nncx8SLf7WtxlH6AOVXIQE5ZuU5Hce11BXn2Ln4NnFw3xivji6h
rBu7qFyrm4LnbaiaOzOvnoK4eEv74FzFLpLNpuTBVQa/lY8V+VW7eUsQAd3lmL3ZhjrA0iV408L1
BQVB7NYiw96nFrgHQFFpu6tJ1yYE5Jsy/5l++p13jv2436mDfGfWBi9yr+3DxD6qFqGQBMlcHVHR
0DfIsMfwCtScHL0lk0cybe2quvFbHJMttLzhZx6AtCCrN+TIQBSt9uJFuYoPXHDtZeXO9xtjrbzk
MsnHovTUBZYg/jwJkKsuAosIqVldgyzcu43bQchEMruQEfDUqvFxTNtfCNMWqDbPNaboAokMYhF1
RPVXNvqZUIawN3kdZien8qylGY+Q9n0SdvaLGpvhIbOQduFdd1a9D6wBydWT7NzZNf5IpoqUrjSk
yzYvf6L02ZP7D8tlzblmdbMMBFqtDez3IAiOrQIIQnGRgqZveZLK6lHt+LK6Yf2pG+XeLkNUYSxp
1TveyTN2bgE9Pk/puUPcMfYAezddWuIqptouvs/yHjlH9vF+5FGCv+rARQa/gsp41xubsF6gPxUq
KYWIxHfiEHmqkrYUDk2y/jB4hX5sfJJP7ZDtBil4pOuxK1qvzCLCmSJY1nG/T53xabAyPLMwWKoG
8+R09rshtc+mjKWDpn8C9iKgF0fLDgo9EimIiw64K2nSIo8GYqGqso1NUCaVprwxjMi2TXi1AhKQ
BYj6ZVoAchks9TVx2/yOyyMyog0Lx+LDgZbWwdKwIUG3DQk20Yd3zfCk82Is0NCuveQnr+q4lfyO
b7GOAyV/4gFaA6lea+2UHTFiTOwYLe2RgQJL16afnRZvnQIOaBMIlIIpv1Su8YAEDN7Suf6j6O/d
AiDBaALzbhJ4cwGjKK8y/H1jwYkfTeuQNyMYCxDZ/mkYdZIRnoybqUbXFSqfTcKnNDeVGSk6TfGX
eYDKkt5Yc79IPlQnPtWGdkQz9EOtjTeveu5bRGcDBWi4ukQAOwQBdnGjDZpRTy1eFcuGHEkK5iGt
ozkPOgyiFE+R5GiV4EK78n0UuJ2iPzux/qAU3hGq/k+1MLdVMezUGu7/ECJEnF+VAR6oySMmF+iK
FQShgmCVy6O/bmUNOAzjdJB/9kfa/Kp9jIuzCtBS0pUwheLsR+/uhugHooFrP0LOWvGslypF/sYz
fuJJgJO3a30GGEd3rXSsx5Z4bwhSJDacV2QYXFSGuGOoruRlbmw6Q/IQe0rPQwwUSHKttyDN96mG
JA8DhKOXGwiZRA6xrBLbKctRTz7InoqhHw8sAMeP0YlXaN/cW6X34bX1kxlKO1uMK+VC22HcrqE+
rvBYE4GE3gMBFYNDfhOSk1CpxlDV50olbTN68EzCdVXyV0HyIuURVsQNQp54h9ibrB0WSoEFPBjG
HiQNClCP6FRlZM3lp1oZwJwkdC19Il+aodwWtrmFeYO3Wn8dEyBMDE7djY2JDa6/Kro90NZH01Dm
Qe2sFScckc/rUtzpyNCgNo3ac0YeYbRlcG+Y17u+co1LCbXjFnNvR8dqrF3XuvrmRPUx9KQPy7cf
DAWDvFQhEw1MtPRGFM80fdvmZEuqzN6M0aMakfbUTOOilGk+78Iaqmp1VKsQ+lTMnx8dp02qp9sy
oqPTA2x0A8BGpsZ3MMnDblnJ8IHDylvzyICkTcVHRg4JhopAn18IfOVUNOzGWQj5bkTy2M0Uvfhj
z7QeFEBz7QZ3gan2tJh2qNx7LO9Fa7fFtOe2aqn+ylWGYPNt+2+nnypPF/atThSFe01tUgAXaa0s
p3p8YREXn4r0+1iw3E5VGArozc5nsO7ujKx5zKwoB6PHT5oWioia3lanEsozv29rSs3fFSSVXXeA
JW6/J9M5plr6P1f92qbvZMapTJNJOlQCqD6h1cekIVAfCC9EVwYfP22c6kwLQwQ5oQEn88q8ZP7o
zb8df1ttI/BXTY0eH3Bj4J+3PUpmAnrhDk1A8kmG0i+I2ytCYmPaBog1mncxksRRH7irCmmWXhMy
j76AEvtJTyR2KjaSd05x7UuaddH5B+lY6Xd8rUbjyHwiDJ/QCDdxTJu5S77UO3za+tfuXnsEY3HK
5gX+yntGLoCxnoBouWBgxisjUuDs2Q9kF5HinzOS3gUXBRwe7hP2AeuREGEOZkFzfDM/w5NzR0py
vDbHPrfu44t91vpx9gM6v4oH9XDAOSaZI0Alz1osUyHefPL+MlfBBlrF0O8N3HSwz0AMWpvgnSwx
qvNysiZnhn4Kma5kXf9IjTkIPNS3EK/J2jdM2NEL8Pm0LLSP6kjksyLXrl3pSgjBrchPoZxHqg7w
w57cs+JDjBTG6UhhSI+QBho+aUdQxfVKuej6zkenBHSgvjRhmCfe/Byf7DP+3iQWo3XdrGQFyC+T
WV8kUB88YtMPwrYZj0qUYQGoAvwY/a2qvoA66JFjgyfXS0eWII5ssKmfQLVGE+kOmmlJj4ukfEB2
knxqJW1Qt2DKiuUIprVg9uhHSa8j/qYBM8oY1jUy9CHAEvrFBYZw6R9Ccu/vZ3QMa3cxbgyyv/v4
MXmjg47PwUwBShEDfSjufcBNCO0KjskCcM1MZZA7A9Xx7qxeLOeEoyWITHdAuM7dxaukWTjmDoQc
PLtZpALvhdA7Z4oJpG8RvmOytymXw4t+ypc/mJh6B+dYd4vhhXSM9P+4Oqvl1tV1TV+RqsRwapFl
iO1wfKIKDTGzrr4fZfbuXdVVa2WOJI4t6acPXrijeHWK5J12e5tt+ZLvEmBluxmhBPpqquKQHkKG
sq8NdlN707mCCObHWzOZr0hXC7Z6DX/MYERRoN+ruJ6bAcAQX78mZz3Qf8ov/kuPFPgUuJCv5AVX
j/BHAEIPkN9hqobXyAUSTKt7ewAKsCvmVYyDDAyDne78ildAfLZ+5VSEOaIHAiCKimTUSe7hxzew
x6t5RWhx0yJ1ZzUIowMk1EzGNf1KEcnAscBDRjnf+RvSko66W70Azbj3gu2JmaM49+rhEj2+a2jv
oo9jHw0s8i7AmfKqcTQ6vHTJdlW4Q7jAxOLVngFHrb70CIAreUF04uFXeXxMxkCwf/vabb9qQEmQ
YEFYIQFpACh7eU6dAQmuI8hHUloW3m2O/fyjVZyCtVTaVHO6CYxDNpIcCb/Rrbwsbn+qEdHerfvs
ZUKv8piw4/jrkVb4yt3nwEQQ3gyql55i0h00xP/8lIKGFx3wpQNhtZSPQ8UK8BoldToeb3RYV6d5
4X3TS+M3v0BGmMt2v0dxsZwAr9Wv3YkMRbZeVZ86C7Uee/1msn2f09Pstc7oydoueRjO7QVJVlrb
yXIxz7PKHH9NQI8AVvB+1aDdY/mcW05CY9r9b6b8gg2y7JwcdWcsTvv2nfntHvmOZ2o+nN9lD6CU
Sykwn3YWDNXOwgOy+MIOqi5Vu205M5jMsiOeS9Fhe5jdbyDx6wkET4Y0THmpy3MYBQY1jkNUHMWD
9i0Aq7KzYL2BbA33UH1WfT83QfIQX8E3W4ZdnedddKdIgoTHG/oadNyze+JmB0CHyYE8p7oRMPHk
Kr82d2Nx8+gMGl9oyQIbOq9BHB+9SvfQkC4e7lV9lW/DvxKnseXSCt6AZyuQV1sv3NbiqVWW3Xx2
G/SJljyr15nau/wDBlaUXol0KWU1I2AA6pOrI9WSzUKudbq8J2gNlvo5/oCfKftzg/fDDHTsjo8T
zax/iXhJld0X0js6Ej+O8KA1XvYSOvNbMzhmwk9AFGhlQNuVSlS/iy8g6SqbNVH8Vn4rAH+10fD+
LbVgBduHnpS5S9xk15yZLLDJ3AicDVC75SV+H26TPxoXns56pH1sg21tv0wHUC+5kVzaiukhEMr7
M9OxOlDHj+osMUSdnb5nkEjwGUfTfgf43kXytJpxVzyxRoBilI/KHnPmF8mh46Gapx55wceUeo3k
bcgo4IJIVfvYjM0M/fQLAhDwJyfGk/LFYckR2NjzEcMCNgd8j6o7aFRs7SKXZ9D40S3hoPfmr4VI
FXlLyEUcf7hAbWO/YWU/6R0Bv8LRUfxRcPNjopxjDyzONvdqGDDDa+GP4TbsCSFeKj9SuMyf7zDb
8S695U+Yr18euUTxt33ihrebPrP1zGGQxHvWW5AiMhN03hQ560O/H3f//T+agvUL1A7IMABiM7Ba
Y4dDkZs9II9qh7fyCkryZQM/qntwXDyJEj5EZWMuN+t+/i0CDjd/V1QACHZ94AMAJBFIB6HauF1l
446CFU9mp4IvdwxD8cvJwDbyBhZKwkgSRQW0ei7Mc4638NDsRBcJiD3TKv0x/+mdp6HTC6fk6DGF
OtZK43NAeZyk3OAf1u0LMz2Y8670Jf8i68d2nlvfBvAFZAGoz6EelD7harRql+QQqBxEHhqyAMEO
fD3oje+AU8T1Dqk6A3Ae9lnRLrytQfKrDZgDdzVKWA+Qf8Ajv8bPFkJbzIGH7JnEG2Cj+MJC/Y0d
oI3RQTk299RpbDZP9gzEroF4fhnHCfhmtPOi4/CpH+qAZfAefYZ34YiZzhEuj0MBAFCCxxF7qLpr
05GP7/Kr/Bkd0R0C14+Gp+H+bUwOm5MzGx7GC/nrFUs9QGy7Rt6hKfPA4HQvGEzyCO0FyTF8ezky
gHI5z9s0bfyRqhHAeHPTpHbZHTfJ9F2P3tcnKsIrex0gYA8sfIoflm1e6yOCnjZJA+wtrNjC17W6
A4sm4NnkyYDoFVd1zI8q55eQoWft6OEJVJqseFKxN4Ynw/Tr6Ql5dtDdAPSA5jG0ehpoKlQQT3pE
OcD+9cFUCfujI/qIJmHabVlghzwEwnprh9coQ66AJt8N9/YSe6l1rfeGC7yTapYTeih3AsacHhUn
gSDlTrf5Ek6XqPnKQQt/N8IzuBt7/lHIJmXFOguoIooH1DiFZCNRXaWhRvyvcBHcB8ai28zlDbaJ
fxEMFeTK9r3xmZtMjiGokXBGtx/0e527YoBgMccVZaoZlBZzKTwhsQTwE+mr8lt+bhe713coUsqo
kJqbTG54Bss93lV0pVhA0YFtR9rnXnlJUajaK1/sbZwnBNKSUezY2lj+AyNX3ACyt5ZHuNK84IbT
zBTGAgJVFt6FnScGkXIYfhu7eQG8imFQzcbhEIISUNcjm8djpwJea7CvYN/WgAMRQbrf64Z9XwEc
bvg0R9L8sQPU7K7yC060RNaZC9gV/kV5A8mM0/LTWu9rT/1Vf4UauJv+O/mKSRjxUV9Y58Zb5vaB
CGA/oGIi44TJ9aw7qiu74lHCQ3Ky496lSNwirSH5WUsFGvSeM0c4ULBX2BU24uxirHhgvsi5IeBH
vCNjGEcvgkoQmlYlHChAOHDv1AsllTVHctcTHkFxR7NNs+JuvIcqHooPM4ollIB/cNT473mw96GV
OCApwzVDYyJXD3ja+UUg8Th2aVA/EbpQfhSnAMgm7b96RNOEsXRZ/kP2mh1SeHVofWOkxr00u2d1
2mvRCVUA2dbPy0F0x8HFIabKrvMR54R4G7EefE2OZv2voJ7SxC1K555AF4PlQVgkuyE+bjv6/ZzP
75uKyEN7XV5wdJ1kT6weRxgHWJBnDkUV8aVL9kIP5hTxNYK0QNHPSve0CK/h/GEmdhVtmwuEquLe
Qz5Jd289FWZC8BjNEltG1g8Fb8szLA/bJAKMxY+GCwHqCqMGNGeuXSg0GoeBU0AkxEgdALzNOdye
HlMJ7PCTkD3T1DkA8jSnQPvqOAmma+4teBhmG75RRrq4dqT9WO/b4qbHhxmL7/A5T3EbI4UDvzzT
dNtVCruZ/AeA7aqvTZpXzJHR9nLlOkgXwhnOx74+sNkBtPydcIymJNs66eJZht+oXoaZYl49x3gI
xoJXa1hv2GLtqjyaC03aCOdNg73NnqqdgtFZdoDsYxTHBrGR1JmHf+QJoPjMJ2oheDFRagT0Ro9O
wf5Io/gNrtERaz/PvNByF+GE7egMtdNwysi/bNNvb11wSCwtn3ZMVjjadx0/pkFp7CVPR9MtPS0L
FrgOKCOUPen0LLeo8fL4RDm6tMhbT9mGP+lELL4ewbs5OOqgpY85KCDNAlMGILf4lRBrMwDrF9Fg
skO/Mss4l5vsWmAgOzgbhBdkcHaM2QfVT9O4tog5iweObEm2a/VruqvUtr5qTBrIZX45leBQ/Mq4
blfuMuzFK+Q/ml8nPGvZvSKG6kDle/llsxFRM0+9SfE4pmkdw7tRATcSLwsvmtcXXmztwcyWb63k
FvFPCOfglyMJmcsqSOZnLpo9B1Cxgl4BtRCOIgIm9ro1vwGAHZ85Hjifdv2FdWMeFFrY3kXi10Hc
UA/3iDv6J7C07OgNbIboM/vsT/c6qHb3+kfZz2/fYHF1rEfs/mejGZGnkZQmnwkb03JmEN4MYhqm
6CtlgW7XXsll98m5uAGGhZNEu3wgvfsUnv7g92BmrU8485dZd9Nvwi50ODjGjNNz7dWCg55782IG
7df4xl6KWtLGt6LFTsWw9buR1IhuEl1kolS+lpfinB24oV3/pO234gHW5nDwCNFs6ysVPLYbMr3s
UF7Kej89zj8AtwlpEnmEibfHnkqjGMGsbtyiu8/MSig3lWfJ1D1Md0YcnZmJoNYL/cPtO0Ql1SAx
Txn93GvsNBOMjfIyP7G2+CQyd7/Z4MbVbfBZcFhsXXBHM9mzTuUTi5cVmXv0yqkXsKdDOBp28iY8
tI9tyGQA0U/QpJhlyy8i1z8F579D9GGEDpYp2ZbI2s0/SC43ljufUpA0XHuMCn4Q8CuAxxc3A3g0
EGsYUue/64nGS/oturBZgJaSOBLk1/U+v4TDpUw/VuPQyXCjyb3BoxfYxKUPFSUEwuKtYTq8QFi2
rbf0nZzc8CToZXv5lwKT8JW5YfFt1M5wk10iHTbI0sOgj3Eo5ytTq7+QqUpvhJe63X/gNQzFV/Eu
YsCIGz6A+QPuWSaVp8QrG1ckouXhJDSkbOmbwlECH010KVbT0c9DEhcsjkwPvCbbbHLXP7raY9VA
4pbRQT0TNGnW8+8fZ0h+mSePpH1UcJR18D/0JQfJ1iogzRAzV8kurX5Jin8IM73x4f3kIeoCAwLa
D7CQFOEpJFkjV3wWkBDbqgcYafbXyNgNj9NDHntyELbxjmhWVa74hYsfOrUP/QoBpvtlAkEm4h6Q
FYMgc+GEkdcAUYjP9gQhsX7Gv0/4DvEjU+wC4MLoogZ+HWniQEKm8tI40UkvvbfmG6O80/QcH8O3
9mXiwCTphPyFb5C5i282DOGn1nhDWBiFgs/5kGJdyKlTeE61OCMhhIOceOZw2DeIeH+G/8anyjph
oyDVe8pcWfIEg7DRHVZipT8nlmP0VO1P9fg+fXKe8TH3wodI1vQfb/W/oqf5Qb2JnE0V/tUdTVU7
u+dPz5WtRKfuRjQy3HWO68qW5SPiuvxlWe1BXFBm7IljqQ50v3BJYmQddxg8IOsg/ipH33okNj8W
LhkmfVFnoIYpf6D86TGQYvYQPSxTANVskY+wC9P1BFRE9kgmOJ7LJ2KB4o56z7NBN4yZCjVtS+gI
wrZ9epdQffa2Ysdv2kLkyZ3uvGQ+PxXlI8zNBNYLDY3uLK7Umt301MHxgqlmvNShO6lXXDbrN2q+
Nf6CbDzEoWZ3LF7N/jK3j4z6WaQBPByzkVu9WC2RQP5VcRDAQbXTqEZe91gYJ3F5p0JX6kiOn8IS
/f0v/kdFxgKCs/3nQQmPBUaCU/1iGbe5O0LngXmcXPGx3NfV/hk/HDP+gRs8Ckc+Y6Di74f/yguz
/pvaiKX68x4+oGm4beiwoZ3I8bf6CNzqfQjsnI0V15Nq3z0a4RE7DJiGIa5YH9TpCOFRJngj4iVb
omBZH2ALIT1Nu2fXvIQwQqDcvvVv/GeruO21N+uxAeNOxRlLKv1jEPYkXg/M+55gxR+RaHf7tz92
Ru0ShrFrXMg0zPJTnHDZnW2z5AacOUfjzuFjKF+TtbGYIXV2hL+J1240jj/OjDW98mZf0hd2m0yM
brhE5OsUdOUjRE8ogiSfb8IDx1DlsKlCh9Rp/BBE1a4c7QuqNr6cPSQZDiHevN8eyJ0r6iY2Uhph
GweHLJoTEXQYXqOYo/ztgMWZ7faJXL1+Kshq9PRh/uJpjW/EWmxriOriI73NPjY94tLwY3iJv0ld
iIup5bJBJh7bkrFHv4/E4viLS3X4kahPhJiwsBJ6Qh39xy92t/m9kPyR1+iYrR5Rvu7OiLGlTxQ1
WFoPRO150EVnDBkHGA2c0m8bY+9LooltKzWlmVDyMj8gtd/BfApnX4Sz+SYivksWdsyMjSeI5UWS
uUJy6RBNeeAhJ42dUitU0Qx3h/P0orrLoWl2xNUei0z56p/Akp0oeDRUawhAzQ+i+5y6sGRT/ScV
IqSQqFkRI+iMwWu08UwazgFgLMpeSi8DqCn4jN2/3PKIqDLdpuSOKcPkYnDZ+IQlICNS7I6pKv1O
2htEI5BWULiCd+GJmihbhp/FB0pKXBYDpPrj9BtRzvmncig2qAtXHgRCwqopxXV5Y4FlpEjZgSQp
/Fims/JWXjKXs+2DxyambyFxFvm3SYUGxQ5kTcSveWd+JPcsCtgauBqoR1+8E9sKRrvUpTjhpwHy
XjU/w6OB1ohzXnVSvlT5KLPB3eMnxGM3/pmbvYYpSYIbntMMzS+fN8u7J3YtmSdDbvGk7Men4pVO
sracGnt6hcR15/V1dIJb2H9hWmc9YfPKIqbL7oKzOzPBqTSZHD5VTUXR5YGwdxWEWJlLor6lI2A3
Jtcyd6lFS8kXs1etfSsWn1YbzVDy1+yZ11LYaQguMleGlMrmZ3kj+pWTC2eLjgX14sS4xkR8jcvf
TYNDgL6HkkgmMfGYWp+3ssoAdbRKe6M7Y+KL8lEJ/3rQMQsUTgAtB2rts34vLU+P0EgLiJw75Vho
bwJbP9cshMjF+Eu0z1t/Fpdt8iRQ76BMMmbEJiRXkPfgwUEcZxxUdB8vsHq4oljA2NThaM+fCExw
p1P+pJq5eq6Vd+YfisR8pp7O6DYUSJvt2XC/vfLCB7KT8TxqtpT5md8Wrd1pTim7VBP5NylX9QJp
VJWeUy1HymJPY71iecc/9fzDQx2mD/6cz9nSFTzTdjjWEmcpRx4rd8R94XUE2wciA7RXLkmiX08L
jF+vwGu2fo4xXjkLeeI8LxUXIMtLMYdA2Zr8CgqGY2DWOlDsIS+uGUVKlHdmJ++Jry/nHqr/lfjO
XecUG5vslbI/33D5VNb7LRzR+JVM3ZqdkpOPlFrCRp1upuaQokD/xJyHvhzGRMUtRPueBUtUBmMX
FwwumoIG4suseDreQFtqj1GHqMZdMbegzVmhw9VzjQzRxvIW7FBjh7sJ3RPK+H5zt5DR9NJviO3W
xwjTSvinUrY/m9EejinXT52EUuVgutukNV1demeu8C0lV1nb3vu/T+YTMKfiElTSapBuO+6MOUl6
Uiu7lok6ISuz3esCIgg9lMyfa3iqUNptDv7yCVkDHit/T2d8G9DI5o+49zRB18bjdpj0istVsYj4
DS9hOCaojLSGt9vmbmU8tDczG4dHxyPgGrET4/5XnI4jmzvnj7heJsE2SDiOorEJsg0jqB1mKCSN
8da+EZfuFCIYRf+Os4coiUKLbQ7Ocp7ufPD4RJdAIGPy+Fxuh/+t3RNvqFPm0R4YHurCGVmzqiIX
eGFVaGrAki+UY68FA10BDd4mTWDRAf/GIPJm28JIbBZqozlDQ7PuGYkw8h/TY2BZIHwGL2TYuUNu
c/PKdEbdb26RvIfQ2qzuWtwwHuFFsK7hWPNc8afXuWlrX9T2imYVXV3LkZ71/EjxRMgoJjwx5/nw
ENSzsKkyLMY17e1cdPDz5H4mphLx4N5YTwwDr4WsuM1FgCmUn3H0IzkF+krFnXCHuQqs82X6he8D
bpSnzFXwOoYBNSaGYaWkgGuBcY5BTCov/EEsnibrRL+O+cFQzoiYF36DOjBtQNOJcwJutN5Y6jQB
reO0rT6DtI+r4rKh9lP14aSv7X44Msn66/BIgxSljG0t4m30jL8IVY+6d+OGsAWUDvzVGYKtBafN
UeJPPHe4OtaxFrtEjvPgoeEuQqctJLTeg0eESNhOrOE29h+oMFkdXCTsdNQzkDZR9kx918nnnrdf
PbxhKjGgNW4pLoixTHIjzRO1N8aYy0SujLVndE98y+1uCK7aBsNBXB5KewMRAsGREGjoaHNtDxbj
HCA6skvyBMJxrYO/x78rXCo4pYLmLu7pL+oc/PeEAWwL/R5MJc8nKx1y4Qz6ER6tr0guMhMKe0HG
lmqwiCMW5uE+C67cuk52e1VfqeHxNDBmq7I9Sh3MQjAFBv5PyPJEftnt48Jj6HhQdK0VVPJXLwfw
yYNlB+L7VnO3RKp0a64bGi5LEXYLBC2VQGObHCzIbtPb9qjJ/XB/jCvTMqRvp271ySk/Wl/NLeSe
SJyYjMmBB0uaxyVx/xsgyABcZMe6G1LM30XVlpuCj0ywyi1eVgj4AB+YBCOlTHtkPGck8kGc+CpV
TrKyHZ0LuXRnC/ceSmq7YVx2k9XYPrunDae3wGR9ekz0dxajdYy/QakWj9t8RQeEJNVErwmv1TvZ
A5OMBJccWCVrq6bnDLL5fBLn0G0ElD6OjBzLzlQ9fdyeNKRYdjKqfPg1tT6hhdIBhXNq5lgZJJrf
QYiW3O2BI79MR8qytdeY3IG9HHgXHUbQU87ColiOo3ID0t88U2cDyWGZR0kogUZRIboZeeizDLb1
o9oNHhGyUwO/u2IoVA0nfsBQw/hssegeHTjJLMnpIXzliYryGWRXuul1OayAij1E3lndXtfgP+xb
82ub18qNsaTQKtIQpe3Z4JFAoR7Qi5B7rKyh8wBcUsllByopkwLnKlD8MeATmAf2YVm22P1J8XGg
B9+PpZ1lY5hcjHtN9QskTyKX7blSD0xD7gL/dhJogUCdBdqiX2brd9LdJg2s+KGPAIB7kcjicfvU
h0rBSgORaaZBNX0K3yBW2MbU3+YgWPvZfCwqt+OZEt5Y70Z7qzsHDOI2k/CpFm3MnzWCFLQpsG8+
tutRiR7o7CH4N8bHpXS08R0rwq3rRSkhduOEGMHO2wN7lUzJCVkmoMnoeYkoUVBGsGjT+HWzZ2Iy
FExZEP+UpMrEXx5YgUijM+n5MUukjF44jLAEZrbTxJvMI79ia99iDoTmbsIX35txwFtFyOhwC3XA
qHGSlyKn/UHIHnN6Zst2F7yyqu3tW91B2bsFGImxK2BrYzfDBiOSZt0LYD8/qIjw8UbnsPJ4500t
2kY7CJPLSmY20vRftg1kO7NzKmkBOwkA5RVOfekxbQbtxrIEnB52rw0bfefV40HmrfCoSjDp/GbC
0wMJlRtLt0/Y7BwmVJw+ztwQYAdWBe7Ia+Pooi/1B7glu3VkwMDADEdF20fTXlg8kdJ55NT4d9CI
wc5wPKrrnkIOj1sob8jZILPLJsVmxGKtr/kHc4YlxZWxE63jNti8iMnMZsTOwRAhHS7mAYPGzlMA
WkEEj4XMTSZO9wkghA2K807QAl6OQzV5M/EyPptg1lArli5sY0Nybk1wxsTmTiTahA18GJ/K2Uex
jG95hgRnrBYRUeHsSgdHsyjbb00GhpW/KiKIOWDGz5bEYQclJ53xU1dfMbCkn7nFe7wVIUjms4Xk
K9qxm7dYmlEdHpn9EcpGQ8CaoZ6WK5+PYAJoyRCJcffGN5v8ldooyTr56nZ8gzyh/AmyKEcPB5hB
34H6C0BaUEzmcG6pMIVE5K3dC5LpmTN+4HaHaePOEtk8/ojkf/x0pelnHubGMRfakm7RqOkpb88G
+0ftHtpGBiWMkvisTw8Ij+I1UvYGFGWKTUo6OkUGknOZxMSvdfWW1LNywAdVOVgNekJiCoiqVIsA
wto97aFRFP0iHzKBOSU2WSBOMY1uAVJLoreIzrXZdAhFYzxEA+T13STLrKRJEaEks4nPFoWzVpcm
7PiyS53ogietjEg3qS+TPuV2FHYGxIp5c2FWFfy/nmF2k0j9PykEY9V+2iL6nEIOmVrhdI7Xwh8M
NyWuiSITGjmg6d3UW3h8Imwwm0qFUh8Sy39KCqGuL16YmZe/H7WZUhDkiE9/vyuKbNnPVG7KjRZU
yjMCpZ3eH5Ar5ZEN4ymRwVRm/++LHK0AMf++72MDMKhc40bZsHBbFTZ5lMX/80XpfE2rOEoQuSTc
EB//9wWpnn6biz64fwqkf1/acUEp4H+///vXiNMFwp9F8KdCmvxZuf0nSCpWABqFqk4xf1yPQgOy
U8jaxZnVGTEKw2CNJOD9nT5U/+/VmgKI0LbJUKv/++ffLfz3h9tfg+zkN//7wzoLg7ElB+s7aj2t
ARLy75P/vqTbyGR/l/P3z78fanXzZol0EmckErDiQN9uUDnp6u3B/n2Ztm//v5/9/eLvZ/IQ75VU
R4nOmE6FkUteOUYNUJemdjePZCOOBHaA5rUV5Q7H69hwevobctRNjjhqmi3roMytE3KiuqvlRuV3
OK9PVGZWwGKauZW3UyoD5fwPL9GWzC/8wqEOM4GxOVSh1btTo9EYWcG0pZTQUmMEQDCW0aUUAMoo
6krqtxHp4o6aZ22mhOQdzCYDHD+uuLtsGTZ7yOla9xzIo6jZyK9vSn8LKVH+0M4bm9BUM6cbzXVv
zeZX0T21GgVBrZXKZ5FWSEK6LibF5OESnPqaXNMIoUiitvptkaVrI8JIVlSAr80U7vqZ8GQBc+hr
LSZzWMHppATU56rFU+IcEVeVI60ah8cOXGVN1crMMBqpiwHZLPQQJYUmXNs44TzQNTTJtSwNk4p8
og5Vq64Fuc8tZp50tOCGhGRNi0+n0xqnLJIQLsuan3kQOKAjwiCdaltU00xHIZtuPYcQ3EPDpquA
5GJKVijQlVnzukPcr+ChjqYzjdRHLVHx6glESCGRYRRV8lqJfQCePtEnGrQp+XNlGEkgrWCQKqrM
JgVCfcJaOkyH+1jx0NpmUqm8vioWuUM5E22izk8kNTtjAaNtvsMPxAPPGEH8K2jgxe/Ngt9aPMSR
bSBr7+cVBmdUgDQp0/azInB45QSPcUkDZqBYpYf0o1ZqO2KyTmDa0ghK01Cei0Z+kresCypEYFJC
BOoFg9YAeWRhX4cbdjsKhi/G00c1cMWCkAEKFMzT0M/ag8jZZQzxoZyjlcAesGcdZx9GTzQqal9W
ammnaOCAKzSIpnUSvUk6mSE4ZtQX5eU4xCMyoKjEHy1lhCiBe8ZoaJWTS1t4L1UhxjJlfoYONlXT
iJnZqKDuVd/WaQAhRaMXCsp6lAztvZEVwuJR8OshwS5yMrEX9XM5im5TeemwDHpLthKi5lqTYh6L
uQzSpOqDodZwjKmroya0Z8PQpn3W9Hc90iRvmhqwKixeuxGM2yAlnHvJkjh5ZCbbJCLPSYyRao7x
U9brtFsnuG2pqv40AuFchINurxOPCGNZ2mZiAGYouhKDU/GI8YAWTCBp03UpQCpNkPfS4SNLBLpA
a595qcT5u6g/RmRM+6mF2Aft40EZM/mgoDONlDbR/xJ+YkIEnSNDDWqMkJN9LhrDG1XJOrV1c4JP
0x/hreBILf1Tlg4CTU3hjCOAXgOApF47apqU+kI6yixXty+kBsGYx16HPNt1LbpzgCOg+QXmaIBi
kxeSpDrN7TbXuwMMKTx3Qu1HxIrbL5CNDaWck6DtXqa2vE96DqVtkPxVyR+2mQ5T1xJdTcjlkxEv
X2ZWJ5jAoPkbQ3mboKg0+CPMxN+qtRcUaT8l+OaKOlSb0gLr0a4TNpOcI1Y/oqoTQvaeyIo30CIw
EKOBAdtoRiAMxFuaXImeHBmHoh45WIxwcbIhbmxIw4EkCmswKeVyU+N4n9Ya2qlR8ZWH8tksAa/3
1fwiFeRxAzQ3faKzNnWUDeP2Q+0Q6DR74bgmwDRwF4cANq94p5ndyyLmc4DPxalhaCg5gv6OYste
BuVXm8hvYFxN1ASIiiQJkTT6u1OUkggl2nrRVOWttVD2sVDRCNpEISasKES1S09OCAlLrzG3Fdpx
DioJCaEqpouM0WIoKU6lQNMRG/1pgf96WCJ18pPQQupZLlE/J5DR8woJ51q5DU36HEpW47EZo02c
vugRusTIAZ2saFWOMv0sPUvk5x7F+b0CFKtr8cmbjDviNT84eGL6OyX/lrjYAVGPXyoHX6QpqMy7
kKzjyaqrM/I0uY9VWgJ7QERYFYiEGNLPMuv2JNY1fsdS/FrqI3kenYwll86SsLJtmuOEMrYRu1JR
vzJL7boRauy7e9LzEYNcwdIQN+0EuoCR9qQKrZuvmo5Sdf2bzuEp7WQFOG2B6FZN2FlNCfbhZLt5
RtulUWkDmZmkH4dwfO5TuQsiGDo0HrYSCdzhqE2Tc5I1nmoU/zpDgh8gfYeQ1CGBTlPQKUnmarr8
1hdoYcaqNvvTWOs4eoxBoy0ctaqse9pEemQgelmI+as0KmA0uuUmGBFNMWVc3cIsHKuqSoiPVn+S
ZxyzG7aWAf0abxLl4STXxRWb5o+56i+o3FMjyGYFZ+bxpCZ15PdJjPa+Pj2pVA0vqWHz8CpfkIsE
tcbIcAxdKyl1LkBcBARdQzkM5HnMSS2E9tBrEJI6naJC08v5M/Sfy7SgVTsi3JjqFm4gBSwIAvqm
xr9Vgyy5k5A2jVOh/CnTys1TzSV+Vz9DEe4zk/2xVCVK5YYZJIjS74sIWIceDydhsR4laMhR2Vq0
TMwSALcjVF26r8fuBacZtnb8KnaSTrK1RuZ3shJtVuYAVEanTtXKUaCLlDSz0tDw8XAXy8tmkkNp
BGrSxyBNq57anNmwZkRp8FWjAmWejmdYj3NW/oO4vxt4Fp/1+t60o2lHSYhY3sj96zBe1tVKzkuM
4FUBtmH4wAwaMOtCNiAflzU99k07n1qs0MAN/0SaTmAetf1rLDxOGnj0zOoabMXHn2RRQxQ8QVNW
yYCcgGmeo2j8jjoj9IVA0eo9plyozPYzZYC1QoqJkD6TimPcFupNy7pvqUdqXCbcaEyK4K25vich
QIwGljBOGizju9F1rhqtvatJI+1mCUczYc0epPm8KEl8GmpaqGaqeJNk0SA0SHJIwzEZJ+HNYsSV
qwoV2dj4aBMrmOThgwPnUTdlZCU3RYnan1inLnbA2qm28iNOAz1s863GJFZPM0YbQQoObslnblKG
4KtRoFdw2IOYpsB/1hu3bU5aIq8XA1WvM8IElPUXAhYqBGY8dq401xcFlbJTZtF6nSHiZDHuiFO6
on4rZ19mFaanNhxAB6WZr+saJddZQ+FhEqv9ZDix7JAjaUdpFpDoXqQ3Rc8u6zDpZylvX6Gtc06a
oDcxdDjIMlvOvFDcW0rrmukMJUIRoJpkBcdLhJtDcULwVLpRMevzAkPGvimQCSjPpdqlVMB7anV6
rbl51B3ScWxeO2CLXk1/HXWHR11vKV+oNUOWE9CNIl36RiopDbdqCXmveurTgXRYg3AHoyvA114O
MCO8dg1O6QM+llvwTeXM6MZnUtPa76BhAwfm28LMezfPtPuC4aUTq+1xgmRM0VK6t2pzKTZr+WFd
e3tbPHq24BYf8XA1Xd0wuYSkQuGV+rx4+FBo8LEJI7BBCPIBA3tE5Qgu1XtF7OsqhfhbtFjQzeKE
uC/u9sek2RsWi7SWI7YxhQke0q7Np0EKwrFAtrMq4LuxTZYTTAvFhCsbds+KmJvnZqSyW8nVvko2
GgKAz1LSpOMcrg+iOEp7GXGIPfm0Mq1bVAB0PYtEb1ZX4IwAwkioD1LWZrchsVI/HmiuZxstsqrw
Dln1RTmJYeZLxahTNcPNzdLmQJ+gH5nGQNKHGgLWM2PMeZVRk8LbRpVWhfDExwYCHWJ5iV5NbQRv
mpVwxyrpPXrPDSj4KUE9CrdrduosyinNVHLmyWL4f7g7j+XIebbJ3svs+QVBB3Kr8iWVSl5qbRhS
G3pPkASu/j/s9/cRs5jtbCrad0lFgsCTmSfvtSzWvADySeyXr7bNXCTwhHhoQ8KwHlubGy+pzG4Z
QpLyLiwIjzIHbID5oY1NDRu5uSXH+LvTMjtHpsmYnAyfiqoDY9UDI4dy3ptGnOMe53Ykh/rcM0ar
E75YO0yuo8uHOxjW57XBMPBpx51DGxuZxpth5ba/b+rhw7JoinYd8Et5m/enXmNH5xTByCnD9T8a
0IHkX4bx3nKm5BLa+dXxZuuF467Ls/On6YcO0tntFGRMbEK0RmU9NbWkBJiDglSomnbM47scUdFr
ec9haFsX7s+5SAN8zRmoQa+qkR0M/q3xY4qXN8YOPsenkFXOH44NDScEKOiMjBVYROh7p4LD/VmC
47vxqDkaUPqt3o4PRVdMZCL5OIk0HyxT1Tfj7K+nUHs668HFOJmgGSq2znWJM1S4pE/EXJ1kNboP
3jydJsYjUxJnl1RbWNujDvxyCK63y12zzX2btTMc2W4H1i+HZMFtKLKPJeOxaqfcjVwt3NBsYYkP
LQDWBGhsbK+DYBnVAazaNvFC/kD/o3Fndzfq/tOefaiIWcYt2raM/syHyOzXNEcqNBOyfBjNMfZ/
pP5Ya4NA3X2mWSeo+kgQKfGaDy32/7RD/UhhpJqmKu6XzH225Dwd7EhLdA9zE37PCfZrnbZYNayg
YvPQl7s+fSyNfjNGEyGLGACrprqvh+HVpPXRKpPkufTfh2n6ueQRJtqUo2TLmGPL24Xix+zWocxm
WCrSIThIRLPgVwjPU1hc0v7OFfZnb0AyVGDzJbSBm8gPQry309MQVdNjYc+/3ZkYSeiTCpmyyL8Z
ZFE8+1n5EcxvbdP4v4z3XGfFY7X03UnVBhkoX1bRGSVoiBi3Ft5l4YG0Yxr1Z+qi6ThGaHlwa2C4
1yY6QFCiwVfgaITf8mUZlAURzLtJkz2z8PDtRPHOgrU2N8Y4JWvW93bKfmZN+auVScdUF1qmiNVd
jZdy4qkqTfgrGmyxC1Y0SDaaty8ViuXeVtYuqvgmwa2AiObG+AB2fZk5D6KfjrKgVamex33NCr5R
YrmbpsQ9OYnLhj+9mIoS5miSSBetOS7QNTaL1sQOFOCIDByns85c1mDi3DPE0GPLQJyGmXQ2bKac
9krGF+mi495NO++jjqLfbmU1+1wN33XAJ+5kcXvQJri6pWAinVPBabErkpzt2pAoDeWZ3BR1R0Qf
w/jiQQKJyG3xqXP7rJ0Wi8TrUfiMCiZo4S63541V6Ph+itpfGTLlOFZ//JjOdBWQQe0xMLPSxJH9
ZVXYiURCUbou0ZEzxDgL0CJ1RN+1IAUVh3s9dM2p9xqWV4+jXDyl72oYPpbJmGvpP0QVSeNCUYAO
86PGuwhUybLYMQ/M0iP+DascHseiT/fpPKib/6/5bC5ncmoY/+98tresT7L6f5Yg//tf+nc+m/T/
xUSD8AsnjygM6UH+P/9R6xi6/4K15kkvkj698ZELCu4/WpCjf3m+74m1vzEIHGFH/x3RxrtyQ1sG
MnT+n1uQveB/1Xd7If+/KyX/Jm/Dhgr3PxFt4RQ0TaMTcRxN9whKDjB5Uec7KPEjoZExQTSNYATI
rqPNRt6OM4HASRwC4B9U46wgXJ1DvZ2F5g6U981Ep4mz4GlboO02bV8cGYXsonVUX7XW69BnO86t
r0Yo1mmFAyeCheyWxM1t6Gls/GKxPMmMEhUVwgoYngPn1YQDuOoar7QkFyuYYsv0vvhjTP/OkPEj
li1VFhGLt06Wz3l4yN56f6BhZWY9YKIqnfYzH5JvOlRJjXDYT9rgKXMC2ukHnMMB83/rpOHC9FtP
BvE+GVZ5Q8pJH+HubbLCkefZxp8IeQuJvg6uPI6d89B47pGNzhYoVUBVTrpwWvXCk/G4JQPJGpK0
BlaLNlurrv8wIPfJAQdAsCKATZEgna26r3wBmj8V+VNvv5XRLxeXs5tNlzyLXhfBprJa9YFy1Qf4
+J6yeALUsZJ6s/Wl8m+qVTuz/YUAatXiK1PULHsj/UqQD0CO27W2N06B/mPZJHiW6Bx4ktKovvY+
cmtO9ibPDqOJ8btkvH9YwwERI/fHP0DKv/BGq/Yvbq+Aq8DdW+HGynIZT67NWW392mreWpRgJQ9S
weLkJbdTttCd20WkyYHvnfrF4u8BmG0wUKQafTgRnypWDdU1qDjV4Lz5GW11AcrNOVv66LQER6hK
+NJKe50TMy7LS6Yz0csMCmBOGjBCFnI0Jv7ZKeadHWtMT+j7JeCFAStF7buHOqzv+pVS7IgaelUa
nkMCKZnByLJu1wgiFU+NEO6+SBAeraqa16ftxp695rTo9LboPRJXfSk4zlfPrcmHfSP097I48y5f
tZkIpSYJpgJWE9e2T0Aaawqmf3eFVfx96atFYagJyV6tTO1AD84259/nEVqMNA/y4ilgc0gNx2ht
W1vKH1kf/fDs6i7ufQv5HKLD+LMIMWWMBYnuHvLa4AEJrnrG5HXPKMjxyz9/+XJ/r5FsSO64nzO+
0c2vUlbvfWXHMAZ2ieoI3HQ+6PxG2qc5xpOz1tP9fYmt8kQ/43zwB7jFwyoyFdjJXCjzVdwgs2MO
z1MLH/4ULseoBfS2fmOsqrvkVf9a5CM2xoV9aeEPu3wKzDmuc3r5KtwZAJnKmyZLhtvGHh57BVbD
5MF9GOTBfiz8+67zqaSjjchq8wfZ9aRL/JSMEjiIMUkAHbrNfHa8bFeOpcGGGFEkzsAeKeua5vg2
WofU/tRi+9Iz5ebl3O/6wWqOUlkg2wev20yrBpRPobvv6dPruplUf5Dg6UH9+ed9Zv4zVIV5PzWg
g2ubT8htJiKBi7VL5/QrhPizH/hDQk4tLhPkuxmrrfllFxEAiPUlNkjK1FXO47iZlU3Ny7ip1yJA
V4b3LaPhg08JEcy/6rSwU2YHoI9ivVA6S5TbKh7gMpKWjOYe9pcFE86qv+YK1VBp8ZAwYKXBCcWw
r4dvaFCgiRoS9oMiqT+J7tEX3NoR2nDY6lPMKn/mweZiwPHUt1nXt9BKxdlUvn1WSfcHrzv+QUHM
0HLvGstDqwi5DztP3OvWT56l5VGHk/ApBFoD/1rYv0dDWN4XEcI2gOvlmBtpDtmcYVXLBvVMELfo
UnFl8hJs9WLE1gki6/r3hXia8uVtnXU/ea8l/kXDOSN2q/5cOZiZehUSDEvqjXLr+FEOINXqRbr7
fDDrT7OOqJj3NPTx3cgc/tWHkXmqKUyy0oxg36yC10Cl5T6772IoH2XpTPeQnjIqKtrxtESgDhhV
k4/VXvJItzOOdIe5bW8De2p045EfxRzkT2V2kCCsN6mbmEdl+cOp6oZfoiKJxPpebj3RVi9Mq1G7
+1a+5tYlKompOax6p0rbNj7ItsOTNv8MCjJRhRtS2ZBP5TOc7PvPwST+dxYDngr2temsxw4F4rZP
q7ckpu8vXUOqCyaPMA7oDcwLcvVZI+6XSl3yYHx2wzz5ZaqMtvXYYXuWMs30p4dWp69hmZUnsmlU
ORL4zclOUB2Mq0YMqP2N/K7aMjiOg6ICoq7CB+U+dumk4EbY5sMVKRmcyrq3p2y8zvZYHuY6lfgD
Oh5VdtNfJhcpxR18MpilI8hOipJvmA6vkc8q0PSIad6Kaprb0iMLkRevmcsc387qH002LSj9wbMj
MOg1VdW9xAgmN8UyBSxN1qaZOv1lGjS5qs/6a62TnzqYY/pTWw8f8hDcsnTS4PS/fzg3eXD790V0
+sWUlIz91y/9/cP1+pf//loarf/C35///R0vk78y4XwpF8egiCv/4JE1n5L8DXn/xpM/C+VSjQPD
k268FDZN5MtNU1nuBVTjtrOa4tk05iLGYbhaXXgWMPHeE5uI2d8O6DqY9b5DjMJxk/cPbkAgyaEP
keWE4dp/vjhJ5dzCHkIjFPW1UQ1h8kAAwmoVbjGmtNtxtJYnhsY6mNqnoOn1U+am8UEmignT+lNE
j2o7cFd3CycOu8df4Bc9LmRgDzIW2PeXajmOlCeQeVKPzLBoV51z+4gihk8/GHDQyX7T9kpiPeHd
NOFIbNwlbiRYFMLhRUea8NLIBDgoo2Frc1TZObaPZlAwfhnd8jisKYTRzz+Vx+9VotY0a6KMp4k6
pQSjtUkxHOU40wHIbcvYguDzWkJyXRp9V3cltIbIZYg8cByKivQt6MvuLinptHRST+7rHDv691wk
y+NisN+YafqFZvuSNsojHOAfXdTznc6weNnRb79cHAx01U9VB99MSSlt8/EeOYYMTNy2I020QF8k
O4K19UIeLe9KR8MzX9WHN1ToI9ltyJ7tsTbU4PXTmYdaCrWDBrZi0rt0vO+cWpM3MCA0OkWhS+dV
T5UbnqIm0SdL5hxC1Ztgn7MTNKmf/LS5+oNFOMqa4QegtwMiDcPHhvL0IXJOiY9Lihf8nIT7u1Y+
pzkJyXLaWzOtilL2CJ0TzsKeitAFXemaZewfvEln+4Q9HXrlofD4hmlWRfyT/Y9AVjS9Fl6yS7HY
cQGapxps4TLlRMZ79Er1oYd84lGt9nOPp5xfy0FI4M+xavzS1r5EVN8nBRy3ZGwJVY4ZExLKNlLG
hBvAgfU2rlhPa4Nky6eAGS5gqZnEV8eZe/fgyOV9mgkty6XxjpZy+qMyOKTKWd8XaYiYU1YBuKdy
pMVNtY8xILbbwKb13bHCW8Qj9OW+zX446XRyq6D8rDR5NGlBC8y69FJFLmZQyTI3LKu236X4yHt2
XMOihquw2WeFfEnbII1/0ZKLytRjmvQQ58A3Vvlpykfi/sZ9GCwXXSe0qu3isr2xo0EdTc4XHGQW
415fD9uiFumx52rqGh4d0mMS2v6uEp7uAoOI8DBPdpxcHrxEzYe57EfcXS6UF2TCC/pJu5Mar9AY
0hhjIgwDyaWsQR5oBu5usILBtGdfHfr2stJubvMQhrKrKmrdycbbAeZ95T1nM3w8lKDbnqbMKfJf
mhWryqiX60U3ZGjBGn92cqwe/YqLEoUmSNp9OeOOC5m73ahBXLEzSnUe8mLa0KqrbxLSEJOGg0j5
S6UL8lEBo+ShcYE2FNx3AYbInufbprG4qpo2+7Ym+n6i7l0o775T+gtS8WefqEMfgzJd+vraz67a
tmh3JqJCrJzcV767oGJI2fhO+2OJvWOxcHiE6msqz91IuaaCQvfiG2qE3eLbx5xYha+9D30ixOHo
YJpg2sFxLgmGPx4Q8RtEkl24jvPLmKFZrR2CxWw5HP/ABuCWcyBbH66+m9qGRpSlr8msMSJ0r2np
JZQZWq91OdE52imYU0UL2SZNuc3UD1e7ax3nRWb1zCZ1xlIBEHA/RWhwCwjoGasVp7jmHXtqYFHa
4c9Y0vV0p2oAOGLhb7WN+eFkD2m6EAksP7gWP70K4+JUuwlsn+HHmFJ16Qg8tnH+s1gKElCWfdtq
AkxxKoEVL+SDBQZRcADG0R5oN/HkazZkDqOaIFjmbVFi1VwvWi8tHgvrSYqu5a247Kr68i3ReHHK
tG639YLXva+cg6fb6CYJ81evGU5OCbaQE2JPfJNAAEh4jujWslMD8fhGOzzG+fhsssKK/f9N4QXo
GpML85UvdqzMnxIHSYFnhEodxrvLLmzvgpBZHyE21BYaQAegipxPvoGqfkv6l9qaFGjRwvzW2gZa
YCEPid2AU4JACyZchu4bzEm/Yfh9mmDAMrAQ2G/Ke4xUcpcs3i0DKYcmFhl1R+Eh/HsVXnLkAIUm
jFRU2+xf5UNT4K6a+tXAN87HcPbpOG+GT3x3j1IwurZNF+9FNKz62EbI4uhF526e6GYT4alJMDNF
ebMGeW/7tv2ZyGgbGMCPfTfVFyFvo9l822W1Go7YVtk5uYI5+0a5H05FCEK3ch9yW4vTXCXhzUQO
zVOsTaF07wJ+i4d/so2h4ZJJGH7HnT9fTQ9GQiQ/Z8ebPoIwQbOT9QVrymGO5zfJDnzjWUnKgRbS
aePyre1bhIi5Vd1nEeNUVZYsriOs0htExnAf8rXhskjIMHGixZjFlT2509Zp+xPNQQT7clIjcxK6
NN8490kh6WtmgGC56i3sxDmYTrJT1aftMrGsrD9W7uCWM1xxMIqTk++6N7NFVMIe6XrOwyXemxrA
qpZrTHwiGxkty6Frh4dISoyZTnk3ujiSnZKNUzPl6lJiCETZd7sXv0lPi7B4WtQayBt/x5uQZ4ph
AqWVtuOh9rp3ezD9j5wW9Z1e8DbEvnG3vjUQy4+BG1ZWsMJDFnW0CkPGsRovoevfRXX7GCX0mKsH
y8QRSYW5OwiJh2awK4KuUagRvbvTgPuqXqb6vm71U7CM7t6QjXBXUDIHjMdgBsvaVFj3gLpWEf7g
pARrls6htXMsTtBdYz24zT1tBk8MiRvOa83VzOWTsWHC5XNBBua+6sGtMQ70tikE9NshT6HlJOz6
J/MZO/a3coBr9wuGZYbN3yw3YoyxB9gwlNzhO5lFCYXpkk2orSnbjr1MfNiJw9wC3ewQ32PIG1GQ
ysPA9ZeXCah4u6xPNXsCGtijvTe/pzrm4xsSoCkmP7kzJWJj3XO51+C2+/hPnJk/uvCQtxHmb6J8
ecRwAziu4KEgMfp7mAdvZMYaYJsauE1vvcjuc2l5MPgm+UihGAcDHANQwEBziXE5zhe6q39bZdZD
XQyncWlQ/Wwxbj1Q5gJe8H3ktN9cERWIn4m92MVDSkIdFMWljthFcISCjGTG1xnW/Y1WZrxzyxbX
VbSdxxCGFe4FsCn9Wx6NT0FHxC/smHJV6IxMegDkBBCWSpw+nLzfdENT5mI6sVWZdvZTr4M72Y5b
M8pXdF4yMXFD2t1uyDRkzq1r5weedfXBtSI8edX8UdqfDTv/vdulw1F3tdp32hJHY9AxGXMhRZwU
/tQSspZTyPdwbl40CvgujoblfZ7BdxpmhnFGuZ3zSeeAv2lN+iqmLr3JhVUceynh8WQOSL+e9NxS
VVdZEWl2lhs+iBA2eXqss4+JreQlh8WjLR96FDGtoeTAG4f9nakQNwW7uqjVN1Xsql3nWgopMuZ/
cJ4s1sh91RGAjGOeR219TuLgrNNOMCRdaABcyGd4/E+t0gGl9A1YOOjQTfBrbquVbYtEAbkejvHi
bfOuor6K7xjSu5s4zOeo8K6YFR1Vg5HBX3CWTQZOWNxaTGfU0+jYn5o3t48nmF6enH9VQYpVuLL1
YzDKx2lg3eoWbDy9z0MsUOuwY6Z/S2DI1rd26iicp81Vq/4cI0/t++IUMMs8enV4ig0h3mB2Dgmz
NVBNpB58AtltThuImNV71JO182iGHUj1jIt8mUzz6ozqOcjlLmuHY1IEx6RCoUwmu3hoJ6t4yNkO
nn07ek5aiOGhpy4IqdO9z7LauIF1ZbYVtJeqHxvoWzxkbcyhMrUoBeBkd8uAv/6oLRYmnJNeMYQw
LLsHttfddk7dU2gl4t4q7JVLwLOKE3zhu85dpSKSUrH9wD3Mxhc/guFBg+2+ZXfRYMoOFozUPllc
YLYs58A/Z9sOtn57H9bzdeZQc8ODVbfI7WX3CP2etK7XfaifWWVPx9oEn37kZxzEYbLaqnzWazJz
Rhv2CoqGrdUNqxye5A3wLBEwFza7Ymb43mmKEMJV6K1ym2Codh57kWFuA8YfTUWIxj4dQouPB3Ut
jl4Kb1EMQpIbqM72fo4JFPVle2avTwKd1EaWR+kZ/H/hxauDGXtCl3qvSZQxMVCsGQUxKfx2jU2B
psXEs8ux27OT2zJkLJmmsNSl/nrQiIr+ojFzDcnjOK5re5aag70AMIycfis0JDj4AozhKNVeHTbp
+J23QmDhrvfNgrPXCFboRgzz/Rx9T/gLia7plwCSNR3nM/hNiEVe4fwuNdvYwjB+TK3gzc//qNz9
PZv+rpV4OZaStFGY1CSNWuw+wN1XZvaCO1rIRyygJw1RojIQCKLure65LEd3fJOtII7mA8gTLdXp
WeVeSVlguoh/FdJZDT2+dcK56m7xcH6pqmh2nf8kBOvoMMevoQmflrjXDM5t564Nl5MTzOSlxAS1
t29+GpVzbDBFcpxkKDAYjYDhcBzFbHeHyE53mVq+JhFgz4IV28qvBRfBZii/IqGPNERFN6XkeywZ
bm0n5YLayExLHYlwN65Lv2ljUeZcURnvEMLrp2tox9Bpkj1lfg9+6gC+K0Adqnjbz7iT4oQkGtcv
6ZhleiBa10BGCzWb6najIoCXup9xV7v3WjfyIEP12yreO1C3NKgQig/ce1NgE1KmwQGSAUBwH1uR
fohuM8SSAyW2g3DJrG1UBvyv/kMdjunHYvp5x6xE3WBnZhDNkf7Q16BpjJn3Y9be54v5ZTUQcGw9
/+IL8m9sV1mHtH9q4FJGj8Yk8+sUjXtEdSyNo3/vAwvQhU+C0OMQC7L6qahkuKs56XqsQxRrdnRK
FpAnXYpmu/7KNBYfz5g+iQxbR2dRde4upIN8eR5TpKUqz5GOoxJf8fAek9fxptUEqviADHuSLQIH
AdR2ZRUxf0/xnzexOVQBDhaKIRCqZcJhfwluKI/Yx02JvSjAJMwwh+BAQOK16+ejBQxRa6e7Tk36
MSNM7bLssykiC91KXsvYf+yEc2fZ7pOCbs3+vbz4CTKFcBjqqCp5iZafVZVkDBQddJe43IiSEyAW
0XHrRuTwWsH9VvM4slZyttt+FKnGnYxYyN6Vej41zNOuYTdMMKEnbW9GIkawr9xOtdtUzrCcsVKx
IwvircRUAYyEiE86NXsGJeGW015xF6f6YwjHS1MTB+0qOjUTkiIlWOYkowlWcOzylgWJqaS/MRiH
vcr6+UYI715R44ARHBvE6rGgixx3T8rhiYIagNDytWcEu8QIfQUJmT5UPDWX6IbSyq/1d7N5uXg9
7FMruuXgtbOg4ybiLeedY0C5adfegjkAPdXjLIHDMQ5vtiN2JrVemnGa78rWebGPA8lxXMgXgS9r
OxSAFrCWAboMnqiqWV7ikihtijEfNTHfdx0s37AC7JLAIm6TiSDeRFzPGgVR55w3KHV7MWrBcccW
2JHJto6xVXM019cpSL0bQkrAy7ONq8keBMzZlB/ux2V6XgSbpCTyKIGxoQsJOygP5bA2MxR5tGs9
NMKhYDLO5Hj92GxvJxjo7ximmIciURc518AKMqJxjvPsI+uQt+Cx1sQweNMhPSxMhE+rwboSoPqQ
YuoJxXEumqsti4hHCma9BPirEwMs4TPBzDTvwySt7tx6/po1eTjfYwgzhEtzmsLmZBSWRzfcuW4E
3ILOUCoi6uNQFtxngITDgnLMCABM8iMulncVU6rh5h4Z4XAE0t2fy1QBPJpvkzrEbxSR3JfMTNe7
FhvYWuu+2PUuz+PrWPtf9sDH4GeU7ayHBt3hQuvxb020kmh7Ck491fQ97TDgunq7ggfWfy2isEFN
LtjGvaLHiJ1cVY5LMYzL3x6+1L1nL79SkHkTRzUSb9GhTDgju+2kHqFWtIigx8bR8S4X5RFfyGZq
eoUXlA52YrurIxh8TWCjKupNXE/yyfb8Q8aOa5uqLOdPt9PWxiG1Mf54xR2QnZw4Y/MdEtVkfu4y
D+POf3bcdXSD5cgdx1tFknagK2w3LSn3idMCaK9J6uQN70w6VoFKZ57zmPRx0L0qA6nUJjzAkzc/
FBp40qBfo8p/zR1GhDofD4Eut5Nc/YcTWeZBfkWNkx6n71EHH3qu15py5Lk5E09llZOK0sxFoiz4
TsMS7m/WNTvVIEGVm8XyFgAti7stfbbsHacR2VSvw8JDNqeoY9eF5CDHZLCPKjKnMgt2NcocO63a
+F84l/SOTlDyI2VdM59dPMZfRGRqfO9rl1fslvVHQTanrfNfNcWR/ZygbASACCM2gQuPq4HZJ+G9
4tSwXXzT3WXo9fTppz4By8LGt3BiLxbx48nQGddcGGPfeQzXjyZ6rqPm0VXOcEcMAbsgX4CXNFBV
EpfDZ7QMHJIlPRmKy4ltFzNn2qG+egsATAP3xWf1OlkZ7XXunzzMvVv7Z835dIvvyT/5LU6IoKIY
KKtKiBQ5Wm3hmH2S+v0dzjS2MuJPhihHjZR6obyO8UEgP5QHj64KxIOwlHhgOidupoRhsKv8jyrx
zCZO2DQwMu93C7UF9Kn5H3YGzpPwpZ1w5E5rHlKz/6MS2Xwtncclugfp4rzznODrzsn3Zy5EIN8o
ZiqhQ84ftbTIoGp6Y3dT2kBqqObatAUzWDEoTksRCxm6Mg7f3H0bp89Ykd4xNqV5elGPWaAqIrYp
4eD4rsRwyGlhHdISwBvaB6q7gl3YEyfvON/dFH32LluYHWP12i/VdWQ+vK/x8tU8ZnZpn+DqCMZd
pvMLH0H3XIbhg441aLsyZXdaPukgvExd/WOUIcSBCCqC7wybsVjqXUDcz3ICAFgai8nYlhoqLlit
Ftm7iiWohv4n1X3Ug+gN2/CzP/gQU0TKJNVYj9RAsIVso9fe0AG8NC48Qmp+vKAEEtesJwNqaw81
dAAu72VH4Z7kmbotO+QatkLwJWKDZ60SR9uDazYiau0sm3VP+0ctK4hNacxm1fEZKivW1AlVbDPK
5nvigX82IQQLCz4EljuadJz6vWBdZKYdX90kB8xgp/rI1GDoq2OZdvXxbyC1CJhnBFHIxj4/icY6
p9F4pQ+PLhqDu093JJajuNoXcfBdpVN3KBwXWAf1Q3uPb7fbM25yOKhvjMT72aZBiiMnl/cRG6jQ
AAEqWihtOmw7MuzcgjryLnUObVJGgFamgJXApwejq37Ha285J+nF/tGn5oL5ccGc8kQd43Tby348
WaU49ihnBLANJjqXz9gtzSaJQu9Y4jvWDHDzqdk25CG2fm02U5D79+k4YVJgjsYjlQMcedaFy47q
LS5LXL67aVCcxkZ2LgYBTC/5EyEpzl1D/OoMX4JS1H8MNmWpWwCGpNeGbMIi6LFZQSOny112YJxX
Tb/OslPmkaeyc/GbkFixSzD+k+yncp0CJKhWwXyyWlgvVZ/ed6VFUpPQK7Rbu38pIwdynQVctKdN
hhfLOU8YBJIlLs52t2yLKe54gowggcouPfkRHYgeqV+jaPzB15xtl/TNy56lACKm2vjJVWW3/2vh
qDuyLvHgHP0Ql+fiOczkVzMFT4KrZxp/H4XFOcCofGDevYBzzS6MnhmujO0LIbXmPOlRHFN72PrM
LmVA6IsYAqb0YZztc+9rxujA+P++nTiQzCT56bbIn+eefmy0G29bST3e/GOnMqsfLJvGJ4bd3d5a
+54tp6fOaoqxn04k8jb0hlU4UUwMxchXjypuNYlUNjbkaLoOQoIdrbdmxacakBbYBCJiJL4G0pOa
sGRodVdPJfh07OxnG5JOmLk5AsunwS7NRjbQQ7eLIkqxpm6v0cADERznPGMwSe2ZKbgQh6p6UjyH
aYVeTSPNmiO2ZP3V2BWe+jCFujF50daEU04Vqf5hCAwi0cgXY5PErSrcGhvRJ95B+s1RpRWIFmN9
CiYQyCv1I55PfxuJUe64bS8Yu/Cgps4n1lr7jE7ESzdDe4U33qbNAKOIPUzkGEHHX8HGyw+3gfNU
2C2wII8iIcTCf146mGrccMuB1L0+z0X2EdT+cxrAmgiy21kz11YJDMlMQCSv0eeAEib80s7Nlmsf
pq9GfrlhMp3+uoFKmIOun+Ou9vxTIZw/iTVFPGbx6xZRjKW+JAONJ4nwf9t5u670qBvhfH6j42Lc
6dABdeRjy8IL8eY6woXoBWhDTsQ4mbuf4yIOMa6FW1PjKApdITbMpFavTKqD79JxvF1cYp5NNZfE
mMD5dMb2iyPue7iIZaMreeEBCGTYVvrclIk5h03u7buxe8IaNe+ySj5FHAd8TiTVPB4YzsdgCphq
al3eMnnuQDRx91kcbZ4pYH4zqddANbY+gmHBTpzF+InKr7/OIMnu4x8vk2aIevDy6JGDA5sn/eUX
q9tuNMWh8dSVPkqQz/a+VpRlZhwzGWIC42MvnCS0urRxDUa7mkG7o0ZHfG61gUTtcycoHtHIW4Lw
HKPM1vf7fe/iGllvcrHCB2YnHXatnd5aXvzg8m/v/l6Wf11Nf18MLuagjK/Jgq9wtB5lh3GTibiN
/bKr9k6o30oRTXs2He+z9OCSYdvfaz+NuQMb/hNlH+aBNh/1b9ydWY/cyLad/4pxn02DU0SQBs5L
zpmVWZOqVFK9ECWpRDI4B2f+en+sc2H4XNgXMPzmBlroVreyMplkROy91/pW5K8DmyvLNsKj9d2a
ChJss94pNp6yO3+Ok52t6Y2DeFh3h/ln4njtBas1L0E+VFcHXFq1YhDGqHkQC+UKkZk/0FPcIqnT
k8eaJIfiGdtecUDIDNggTyw+3xB/huXIPmcwO88eQ+dRFodB0lTT7oq0W+9u7V+ylQOACbmmpo79
kztT7EuGP6MPT13E0bFBSlPNXgEihlLJ4rrbEWjiJkE5B3eKDCnTT39okLPvi5IRIxv61wMYeywJ
ljsyybRoVqcx8KhhXeTc7FvvYJdlfN1m972Dt7udJ5zfafw8ZAxUwyEHCtAcVAtcOKxbHje/Sgqw
WNSo/18rqDkH+giO/88K6ttHWn7+S7z1P//Ev8unJYHUDFx9diH6LmhfUSePn233j3+zlPPfbOKz
ncAh61CGwkNZ/e/yaV8hn8blFKjQRqvq2sRStyS2Jv/4N9/7b7bAG26rVbrhu6H6v0m4diTi6Cqf
46o8//nHvwmUlgpsBy8UBjQ/aJT+q3i6U9q2uonYyR6K20q1QrJCyK4N8vm3czHv/Yt1Jg1Eb/CQ
x/8U0/+e/nv8SSrv10/5L2VfPFZp2bX/+DeHD/gffnjgSKTjThjyaYTzH354VYqqkXa4oByj1KUq
7O7y8b4AQ9IdSblizw/kpzP+v/5Y8a+fufcjMWBWXE7mB2eohPGAddz3OWZB6Ot3oj5gh/lfbon/
zSdFCP+fftD1W/j98YxWb70s/zXjtB6haFhO8HH65YnUrrRl+91g8O/09//8Z/lq1d3/649DCRT4
BA+6CDscx/0P17XNUaLGQ2NOcTdGF2RSCAO9h6lDqO6VQXNLW/R3HhKpjQxjnFxepm9hAW45UbAx
Kze7qQK/mrZwY3DnojuYC8xRTQ133hSkRAVez0nT7g+Lst8iNThgJxz7QB+GU7z/B+fNZuKLx9Oo
ylMZZ97OeEV3pK+9ibIm2id6fIhoj+wKPd58Sbgysmb42FNb7ugIHgb+2rX2GbebffYr97mP0Tku
iBKmCUWNWQSoNlncR7iVL1FFO883b0g30fym06sX1BhOZvVtoinx7danDKbcOuU0tdj7SCEeiMlE
QDnonKT5YCXkzvM+khkrXlXOr8KWAE+Qqfm5uLRyoNjxWnpJkKOFuJTAJEa3++1V4b0b4aQjLPlT
oHJM6+ado+jrONfU5e3NEuPb7I5qqzqu7KKZDrV0DDMHFcNoUeu3E81dMexz+Yt+KrvKTIduGZh3
B/0Iyl1TdtT4wWIK5gRuYZlah3nGml5UCnT6FOCuqk5N9tsp3U/P4s+NHt+Ei1KNsGU+ckzvIMAy
h4H0qcLEXY9YFk1PliqX7WQ1RKtZF1llRKl0i9z1FKcFDPsydegUVune96v3VcSu8aWj1vvMluk1
kQy0Ye6mZnqdx5SQGZxEA77QTaaWT88rXmMyg4v2o2+bnPopYI7AfGrbg4vPdLFXY/0ekfZgKcAr
JRAtTw6voi4+MWPvoe/ku/V1Cm96tWfxMFePsgkx9LboS9D/pTWnLrS/m0Amz7FguarNtB7D+F9w
ffl0MxZ82FtV5OOut2pQdRLyS+4hKSharlpQY/aV9t/W5TOeie/MNkVFaAm9KCheKyoQZnZmPUbu
CDpMp3/bjE9QtJwrEqu7ZnjYsK8xI3Bz80ODlUGM3v4JqwCwUKJQpGTZpcj4v9Gef1IPofch0yZy
KfxCQviAjNTotngjDRqV7VIuUOuGGHKmdm95qE4NybzbpOE9q7Z8Ch3z7C/cJrnjXCsdxtvBwo7o
2QzYcis5d7m9L13HP4wN90+TdSOsM7j+MxFNEZLOhOBqbhn+AAXw1xcdMmGdm+gjCINHXiveVh1r
PIYVDmnmWFu+zU/vdk4yktPqPmEy/eftWwIT2ERN9dvRzNjofz/FM4kJQwyZq/OD58zQZ59yPl1k
OfWmWiCVe4IZuZLZeb1vprl8yYrxnjEevNy8e3ca7IKtRae9qgXdTfr7FhiKzeDCtp9olJSi/8yt
tZZP6GT1BYiU5U65iiRuGwBKjc1jyMxjWk7Ose3bW1B3r1Zp8Gn3XL6vO89GkMS6C0Y7rt9dl8cw
T5viSAN1n5ooprXHY4KZgBvmaNPGDgcbR9vMM9v4rmY0Q1fZrfcZlvtN0DEjZkIlOHfjb3Y6gp31
fYZNZPF5Up31F5xVjEB71njfrDIH5jGKa0zH+h19FnHvoDeZ5pNjEM6gxZix8TjP2+E7nhgSaMSo
VklADf6b1irrJ1I9UtZwrp/X2ymorGE3uyxm8cqjq9PX3PtuGpJn7aBGU1TIJ1FZB2a9xyEBkzdX
8/eurvHd2TziSbSgfWHJ/1qOoPzNrZNRi3S3XhCI0dN6ZgS+plU3G1vyQ3Tsf3YtC9VAN3mXByz+
yGpKN3oOai6F5kv1F/fTINfbeGF4Wjz5nHjzUfLGuonfXBuMqZ8+mWE89qZ8tVxY/waoDd1U8/Xn
p4VplareQnd8bYb51YQFCJvowUafsbVTMjdiPb0y0znEKv3WL82eRRVu9eh/uhXvsx/XNcYQ8JmK
14YwmLiGGmO8z0rPr67gbmQtO9uT98Th+smxi6cibP6Gi0Ix56KiX59jn290mbhcLQRZFD39xg4Y
OYtmzUhS85H+Pt6I9tbbXAokyYwAAfEnXFZ8NIoeMGuQWmOAOc1vxCqcj2EWbFL2n62Zp5vJLXbN
kCmFa9zPVFmsnTp9ybuHAVTx0n2fsxN6cuDHIR8NxRuaRAsUYmje10syN2wxiK30JuZpKrKcPKRh
+fqAjpXjwweH9HXDi7p7b1p9KUOFG3ShbOfOmx320RSemmq7n+zIcP1cCKeaLzyMaOPbbfGk/PbG
1v6ObeAHQcEr6xGp4Opcn9nGe4A5TphGx5A02F3nevve5L8WR5IPsa5qSABo0Tkr5sQQV5wvHWFe
Ywqsng7+OGZPwWjmEzUrHb86gqOj2ic9lyBGQmJiAiOPTiIgCJFf7CSkYuG9fjIlDwUOvEdqkPs+
gjvJdHmzphHn686XdPnNQwnrW1W/R5X1jT36jq8QTPFAbbTi1oPxFRN0cfCFS3qDZj7RTeHfLi6P
hWEHSAq73jklstGAj9AlabVLaE4iSBNbiyf2EqQlop6OwQHBuuDV7D2rLLSnuiDiPqUsS+cIn+qd
GV+WmDDZVdPmrvBOic6HVOgfBs8EawcRRokg0kgN+3XWzSSMFAYGAiSECV6KTfVPKwiAL/xHrZnD
pd10zfi76kgnn6PuVLuD+zYCHAckckSUBo8VER9Ejf5Oy4a7FKlnWbhID1b/Xk+UcJpiGKIHLhW3
clMBnbQnVDyABFu6+2UCvb0yS38eAGtUeOiR9E1PCQNA1lj/Y4poV2c5XhaE2zQdmEzQ4OBDJWXA
5cypaHWYraIUAnxpxBLqlv/CU0BsEsJDuOJxtUl6sivmhKQjWgAa74GHmin2CXHhHQ1jd9ZN6cEK
HSVc1adeRr/8GS1w1lnvVoc4MrFmrsY84KAju6pBO1eMxOi46IKA15oQQh+9ZLIuoGmV1nRQmgMc
H4WoSDPOpBQtwcnyzdVdmgdvlOUdvIPvMaS/wzABAfYAZ9U+45DBPgWY1g6IndF7pjQYFQNz2SJn
bRycC84i0tMQjL8XhQJJeyh0BxIMB4EYvRtegg4CfOBaO3YHcLWJTeoJZvfZY0834BD2S/uH1W68
k8N0jb3F2XfTipQY+xcNmmObiuijatiA/vkm0IfTjRcnfyY4gyScKX13ijCFV4YGwPfykeeDSj2p
yOzy0hC6ehoftGW/WTG4ibSrTwx47dNSdzmEuJr8NMIgXN2ZY0URStiX/wLO5dlLFGV9N8QX4/ol
iFZkrV4YlbgmOP7UgwcMfwrufUC/ZepdDHuvbiJaepqxIMyrqVK/osCHzG6h0q0RrizTn0HxUJFp
Xt9SnZ9ZgDkUdBGN9A71QxLX9qlzq2cEbpySmvZ3y6NJfMCftOCGSIbkt+9maDIXBUc0t9Ft0B4N
OfGS7NVFK5g0E9OfBdjHfkIFzUGrYt1eCLlcl1wm3avmmTf/dUexUKQKZFogoltaSb0Lp0OkMKDT
1cljoqLHGqxVv1LSGDWcuBLgiWXhbBKHRowG9HCdrOgxF3/inC+7lZXeixKJa7bke7/nTmtRGk3M
HukTRg39x/RX1mGZmIqUCkRjwQkl1n908BuKW042wephLztoOY006CFbdnqnJRHRtbEaWZtVELzP
qb4Y9DTqCOLkoygwEWOCXwIzPBbpzDIgEC/SGwIBwsijhSfhjd3fybARj1OGp5PWpuOC76WfyVm4
IAbAAw5c1zE7+sxIIRj1Dq1DSekjDqWNYdV1m22Hg29nMNRsnepepRnJHQnc7jRCxQ9a77m2SUTQ
0L6zqk+OWKsh8uK/27hY9A8MLYYtPO4wyVgVi0HT3/VwfWW/khK4bEM3X7kY3PCz0bv37yX8hp6C
dauaPDwa4XaEN7Pp+4oMKfdviTqanjxH27rShFG6fK/Sb2E2yOYsxWqasLVmltm/YbJ+VjWRz04F
z1hEyTkOSN7L3ah7Msm8TncBaCl9b8X9X2FgDYkaGEc161eYMgjnXXBbnFHvRZmD0sBKlK7wU8cd
mruWo0XnHCwbaNY0ZRrAhkHeUSPP1W1PsUGecCJ7LI92dpBz2h5jFR08M6248+BHlzliZ3yyQmr1
7NYYczOraI+5t8jNiA7GT2pOzchIG9NyiJ1rRhKa4EeR3jwRfYtwWQjx3GYV/N0IP0M5EC5IC9Gu
SJNEEI7RixTXSomdWDoCMPTySy3EGTkMZcZw8BlZMn5MZs1qM8C9fMMY2X1MefhNenN35mSF0n5C
G8tVkzsdrjycUVw5CAPdm3iuwzFEnYewO6VlkPTjjFjWMCTyAjQZtvsiXP/BQiXvm3zeKcY+fR7f
6zEcz2SL76Jcjseinn4FQoQsijxnTmvjoaV9TEIRZEuuLrc7xK1Ka8T0TAjAbxVUdL7BrC8nqri2
u07d+rhp5EASRcRSDOgzZlSpVJvcnmGGRjU2h1EJi/yV9U7LfXh3wj56YDb42YcxoWI0q7p8ZLUE
1yY4UCKT7KcBUg5n/aRB0cVXlVRQAKVzKgMbOLei99DSbyhJpRlgZ1oMbjqMhicmTXfVWN865mmb
UM5HN1pFxjVwZX8xOMYQpU42mG/vZ4l5xjhDdhmKHDNB8j7qfZb+xup88TnV0CFvPipU8qwkziVz
fBgB0bV3C0YqRIoOjaJHUjyh/P/M5vkMLQ1+gcGJkCDVZ/1f471s7yTb8qdNN3tblQ5T/voJk8hH
HZPYxTkbCLyNr4DErnJA6CA55mxaGT53CTSlB6cC7csE9I89IvQp65xeQelASEibw5Ip5jT9FMIF
fO4FlWzUwfdyq+yX9ogTtksfco1fw0unq1yigz5ly3yKov0QBD5TGs+5Riq4M6V9HMR3a1LlcZEi
OUROce8GtMDSmfszYoJZlKnYrwYOxHoHXBifRVs/o9L7psroe6kBi6MMpWRPSrmJcxZVRR6uLaxd
kfjmnIrqjZGkiwBDVocI1CT9KFSMMEnCFS6eBctdvRDMFvMOuLrXyXhPberfPEx6jCkr4nlq59Dn
3kTkL+8ml8HJF/41RKF7qmJ9syI6KfArGf5juaqtnHcZzxbCLZRYs+UffSoUWuTFocCoY5f0TyZI
bdFEogCuAB+SdvGIf5uVmW7Sfq4p77qBpMeeg/0GhnN4RHLM7H547Dy8La1kEe9t+V1ySDo4JaAc
g75f+b28A6dxTh8tO4CZjVIEbWv/Vyay2emjKonsLmsul9vGnJFUH+zyJYix8esjxRFkxMaJLnlE
NBLj8bzIGKGDv9rSfYZ9kIaHtb7LRGP2c/Pm0sHYgvtCeMbypjUUextetJ/wCZr6vlc8jslMaGWu
Of7MvnWpbPc5H9sfqoTCs4qItkOBW06ZkAUFuo2XyiPQq+WQCH/XO0grx7addzOyTAY4a7qC3+68
JIM5Ng23qZsIU0kTBvC0BEkQnsfDDEgITCeBFR7/VuW199Zrde2bEdYVJO+jzzD4rsqmvdR41Twb
Ifcg9LOKreJcueLJazzvjnwfxAAs9ZmtLjbkBWvSLc8cEoMESQwTETq/HnxO8Hcx1kx7anfz4v1K
WvMytvWDq4Ane5FhEjjPdzk2zIOr8NXVIryNxWLO/ZifoQc+5A0wuYmICT9uxmNdsLtir96agTFt
0Nyx4FDYr3u17MN8O1Km6YSqKQzZsEWbcNSNsKVmyk5249K8VVC7ix4gepCwsk8LJbxj+mHrSkiP
SkWPOFB3xdiS1gds91DjYTFQsSvUaw/TOL5FmqQH6UKGyGeGrKHFYVl55tyMX+uifh3WNw/MI7pI
TIGtqWLMPNglB7eACOXTam3WjKXFI40m2hpp/tSF9TPPuM/abMovS8aukItwP64X0BXm7LQcK5wq
ONSo/+Ns9ndjiFSoxFG8HVh7nQSaV1uGoNNaCwkd1xTfRbsXAbL/gETXyb/ks7mTonhKLLqGLchS
DjoVJ5Zsp+m0cWXKA5ohHp9sAqwInK0KW4+RqiXBSc7rdJzx83p/db2XHm0fD41TNDlUbIVUB9Lf
3P6WTKUZ5LrfQ8SCaV7u2zhFfW1iSqOfEvbGlTFxPk/HyZgz5g/70o00H6FC8aw4+d9SSibKie4P
QMuJ4O7JTmkd7nlu7umOju8f0Tc0BXPembH8W+5ZD4M2BzlN17J0EF5DZ330a4sMOVLVUAe6dv0R
GntAd2jyE1uRc4nfpfUXzACYWKCBaBEQJCRVEh6FjgGkDgwVSGnE1HjMYR3cHGQyVcs9x0fhlNWP
T6lXXi2fAiJcHJIuwuxPObG+zyFMufK1WqZ9oepoOwhEXo1qCPedOLEx44aiKyYUjBgPW1VcRZjQ
nhPcf4El74VqYGG7JeaaEi1+6o1i29kJSuAIjZsyCPCNpBMUVusCFENpK1GSrK9sd8FLG8AzxQO7
y9zs9ziiEgnn4inFTd+C6aOLcpMW3psE5OS6i6YW5h2mq3gMF2dT9CJEYr82ARd649XYPIAyhBo+
SpwdY0UYJbmDsWEcEDnsEg6mthBgGvg1+TBaNKA7+5wjri2G4sX6gzAaA2ZHIDh4INQ+CIxxI3W1
B/3F8g9iSA5NXZ97v/loxHk2pKIlDSV5K6JfMkKyr4N7DldEdJr9EgpEgKmDd1EGb97k3Umsi4MC
tVZ2ztWStLFJby9anveRTxFU5iPDH01HkOWU3ijZsPvKDH9Cl5Zy6oAzzhJiH0i0IXR83lfPk7x6
crZo8cP26ETBERGf/6Yz0erVvMY1GQpB77xYNdScoEVbtBYZJLTvbJE8xWVyFqZy6AyAxbAz7y1C
Q+03zUfgzgxteuuJE+pH7aIh7ec3HQdX5gRPLfByd7QuNTJPxskISbOZkBlCGyXqOCA51QeNwbd0
8l4Wy38ZQVqm3UgaC/ifzAvxwdYac6dTfADp+uZb5U/f8BuZZe6wLtu7WTCwtsJ6j0X1Oa8TkpLY
LLNFWPt5AkQyOz+6piOxPA2vBfcCvpbqt2fhhepQJG6Nxy/z98Jx3psZt1vnu3ummlSJGQgcVbGS
94AxmgYcYWkU0mfWBZNSA8MeBrN9AizELtIQHRNgrdnEU3IbwmjvUNbmzId2Ra4Q//rPlfTDbxCj
NjG+curEdFtGDbD5NsiOhhycTjBmkdqQrda5cLvPM48keWUR5D3bBBicCrWttR6fQEeclJreXU0M
Xeo9tPSX0MQE/raW0yOFpKJ/fioB0OxSV96yFmbD3Ko3aMQ/bIl82i04OiXJql0sEYuNA3u0IQhS
r2Fjcc+hE7OvzNhmEtnrzVeRl8d0EXyUpZ2tD4mV/jLZPN23gmU/tTAMF/HKFKf2W+am3XVK1biY
q2/O4AWwZOnozfGkkc7P9dl16wb7RBc+jcXRLj7HIfyFJfrRcnnMcVv/BAyHgQl51BC8WGbi5yGM
2OQh+eMiRlPKwWihM50H2zHlrvf0TE95LWw77yQiHIw4sO5zD+C+Kp7Q2/MVahbIKSGfIiOnLOw5
ligHg5QTP5ump4E6wF2Ya0I1+C9NQ4sIA1oOa/2pLbXZWY16nHRZXUcmDk/SPuM5+l6MeINaY0vw
R+mb7pv4As6mPWSzd7AqJCsVs7qNbeSrAJl/yv1H2gIp1nFJKCpnFzQuBEHWLhbh7HlQQ3Mvg/5c
YeE4Lm2sj75z1MFi3bLKe0nm6Q+GZWZDNP3vOOyZOwGgyJqKEJkHI5iIar6fEKeKtmLTjfkiXNT+
X9csUBVi7MG8GPFaWGl89nwRn6y3Bgmm09EqMOiSavpXzXpO/doLY4sX0O4zCgB2g0nex4ItO+iz
e7x2fNk0Vfe5uDVeAPpTlCQt1eoFQDjZ2BOx3CIMD2lERPCCBSSw+fK+FnoUC4QkjtFTJ+rVC5X+
+rp1yS+lxLdzkuCyZj2BJrT9Rutv7pCR5HukooFusR3oT0U23KegzBvY04wDI1Rs9fDuT+o+GGwa
CutzTr3y1zN8767+ZVKIbnlT/+3xFQcRLxu2id7qukLgOicENHA3DHn4Eq7vsVqPW0227LqA1kVT
rSci+oi4shBYlhUzsZlG6Kq2r1fyqvBPU1rxkjW7WaKJVALreeidQG5TR7gXV4cf0GGsSxr5+zoP
5pPOOAFohS8X9+m6EGmYEj79jnyInmAeeDQWL6paaNCtKns+Y5qj3qE7nGztYB8u7MoL3KO1WUnJ
bv3VwzhfnDlFJ10iC1SKZ9ArSKrCZi5d6g13GZEPIcMNG8onai9OjraFhcj+ixvLIVsjVJdBXZxO
/lnaJLx4bWyT9u57uFW66f7rn/oWcSk3qsNAnzjWMErBnq7I2ZyjQIp9GlbVMJ58DxbVyOl4W3sB
oXpz/Sq6LDs72UlNT67FM6u7QkBhwEFbTnN1mQNW69h5Ayl5x7wyvziDxZOc0KZwQ9t5qG182MQp
ECVKkGCiY6oe9scT8OtH8kUwy4dF+tDZ+Wfus8tM0vS0FNAJRm7+o9Ee3pvw6OX+zypLpqcFyDKO
jseEzswhXtDF24oxqRswtQFR7/fRuxgsxbjfC7Z18T6PcU8rGz2xVrcSk+LShxtLdhqhL/EjzYIF
Lk6btzKL6EZRTFkXmwCOXeLoHzPvnGey13fCUNvVcbhLM4pWNu1rJegsuA1a3r6p4S5V8vfIAF5g
HN8iNahwisSIu3X+U1WYKdcNbREPXm1sNjz0YQnmij1jsHLjpPPfvhvudIfZEF3E40AdsUr/fpZl
c6T1/yeq0xv+XmeXe2jZ3ATbQ4GmcpPGRB6pOHoDcWO9Q81WgJWpgKBsoAODl4MeTU47C3uHT7+3
7hQifo9Wi68xZs+MVne+TmGYKfHuwte+2BkJVwC5E/gozYMDt6ousZzPxdCemzq7L+rGPQI+7TmQ
oFFFbXZ0ouHDGsvyhTwUjOpZfqSv9VpiFcBAQVoeJ9bt5GW490Pmn6mHFhHMMl/PcK+yWZ+EFyO6
j2kOBeEEgR7n7r4f92XtI2OmPKsHX2ysKHlxfADFbHxYhsvZP0f8XZnynun4JZI2abtKh4hog9vs
oCIi8PAj73o6eHkOb4+7cZdz85JnBFO4UgOJtUTqzX6ZXb1s/usyENn1aOEvuNuyI/jIH2XCsDN0
J5pDTPkPyXQYIow5bhOeCYuJjlJ0nI5c9zhpi5tvWfBHSYgtTkzYqrZ6G7UJjpc6XrUTDoGZikbp
XI7fsEZgCxRsoRxsiHxh1hcQ1/Os/H3SNxLibvg4ujQ65TJRhAfyVFpeduj08JD5o3OpF3jZdFz3
JbkUp5R6KG6wSzm5eqhV7FB2kLVz+fqlYhe/eE4J2gilwf/8R9fmBnNanxTwuvbloSnb+3/+UeaH
/Kev/7fpzOL9+HqF1MaH7RLVsqyVRVpeOn9IN4bvkX48L6sLtN2ejl7Bm0BxKW8vJV6jh3yETOKU
sXekssH2PbghCpQFWT5PwNarnXkzJXV4ciDvW3irJh0/hImxPp7lArKmbcMVls3NUrq/SOH6zJ7m
2MKu1eXFgYzfh7od77IkXB75DOnFroFGkh6ggpSoDHsIH2wXfDLs7f0cu+lTmTI9zvuEANn+E3Lp
QofMVwjbMub7/LxvDhs6UMZvpGx7WR5erdE/l6IDmlvXP9FIdnQSxp+aJM1iioabLZPhOAZ+gToA
rXweerfY+N1hzvkOvXR5neqxx0FO69TrUwLki+kY4j7ZFXVB8VKI4dZg5kTRMhGiTq3ncmQqNJD3
0LszIPo5WWfPBcwA8iqq18lFmLHq8Rd0X6zNGOCdon/rqugqs5rYUxSoiLQfpYG4MsoRzUlLwk0J
LL6HOrXv8kGglYXclDiZf/bQ/W2FPa0VFtmXkIszVf2ltcghXeRvUAR2RaoOuC9rvt4LtBw6pc2m
cvSdXaxPuo88L/Sm9LkEKDGMSm0SOod7J27DC1P8c2MzXR7Jwu5MSOkDlV0XBSN3G3G+nNmFQ6Rg
I3yggwLZcN8vnKBigOKe7RZHwhPM2kYLjy1jNboPon9FpUMg+jIfktStzzQA04fEDk8EoXVUpJfK
mj/nMsjeEFRsgtK5DElMnGiL9iNNmDY3JRm9s6CXVw7dsJeh2x8yvJkb1FobzIfNXd8mjL6gVO1l
hKW8t3j+8YD8WRJPHeokeK7rkc5EzRSXMJJHX68ypCERaIonccgLA6DAlcUubce/rh4h1eDGCJnd
qaX6qz3xXYzzb4JhkBWl/lUoccfsDZCnTTPS8Zq1s/SGLA/PUV++cBOLe392CKwyuTl10PW+ycfA
SvEUrHh0lyDfwnY0BpGF5JIqwjXojOpcFpIBNqL9nOnWxaBH5VEZ1C0K8ekKldM0oyA/ma4I7jTt
IiBnVngZhig8N16bXECPS0J/cugCofTgXcKYKKPQJS4XI++Uud5NR3VwyLxB3FcRE3adYILxo3v0
UO7euNp+VE5EqGvjlaeFaQ8KFwMIoGrjZ4c+5E44YnimAwsOwBLWs4dhdkDiT+RgMX3rfEbrxupS
suzWWCPT2C992MxgIFXximTHbBtVcQBOCPwJGZSfAeAppqM9VooyMt9HyphtoTPzPYSrtRUircET
cjad7L783jUMkepJkpsSBESzj8yFbVPnW9qX+nu7vqgLuwLAQYNozsni7xH2pW3HIfV1KhER5DoM
XlmYaMi3tXpFXlVtHRTsj1EWYtyqXDrcyKMCgyLx6191srj3Iqrs/ZT+6HOJI2Fkth6FwAXaxnpM
9BriILH0R7E/3IMrw9xf1t61T5hjrr/fNSQPgS4ZmFMpcWud7s5odXJ6GXzvsuAVHPcqI/uVT2O6
67N1vGA5GSkw8U+9dALfCIkSfoz9B0C5w1XS04HYGrNve0AvwcAXYU0VlAGd/mZeOR9SYwRtakgB
TcVs1NjOfHM5l9AYyTzg/8WHNS9X23aqRxL5xuNS34+Yco5I8tXjwju2tLyWsb6E5GU8F4LlmAlw
Qe81ZD0bSnRRvP8oM+ouG13w6y0TQb9GKeGXYhXsEBFQJYYGuLU3aSLRBajhJvyB6cmI7wLRjrcr
DZiOmBgVUy3Hph2Z1ojs0aRkYBgSG6ZV8xUtLPLDwDx58vJrVMGb6cC6Norc3SzlZMdxik2gey/t
ajkxZGv3xUygb6RpuGX37rpqx3lNSkJBxEVfFtRHRjAbXetapiTbETkoizuLSDm018awNUDpYeon
j0uMEAshWI1AgMDYIPHCPSpKUj2rlgN7Ti4RLr7l6gkpb5rDJkVTeAgwQN85/ujDB4vUg6o0oJTh
rjUGb2YUVMQXpe6ZBWE6cfuBvy0erGFqELEuB8AzNM/VDIZmxpLgq4VTWp6IUy8lNf1U7jDFOiQ7
D1QOmsGir19b6TSP8TwBcKcpxrK9HL2qmS+UQm6ckgIwLM8xbYSratC2lJjRbi002a1nEjgIdnhB
ErctK1hBUZKzlMRYEvtGgU+lJ8CHxPKadMujWhzsQAs5EU523wbyMI+9f83TgXMeFtOLT04EfDxc
r6sDc4ittS5zH5gKIlT1vDdL159zbl4ThMzcWfODrBmWT8LxbtbCipsQSIDdMctPmJVpWlb0anuj
CfZoaQpovMAEyz0gtJgUy3Foy+LC3h/tZ5mUW3se3qqJ+chsEyqT9qVhvuOPd35E6eGqh87viQdM
GNj0tVtcrGSwWfX764S87BzMw7jRQdVcOZndx0tEbgD3G6P1DAheUr1Q1jmojeSdmcLpgsPX0Lsf
2mPt48aYOyiGaCIuQpEzNc4o8ar4p2XjQw9oGR9haz/OU8HWYBz/xB76A2fRzyrxgrX5A4XHgCWy
iOtdEyXKJsiPUebhD4sQV3UyvvRBweZZm6fWowIeVmZA0cMJscrE2y0TtlU3sq+cbGZuxuGqVHcY
p9zcTa18+CocuZIbU0gYE81yUnkR0y5AQTCII5pU+WRJEnybnsCsns9zyF11Ewo5bl5itM9s6ujG
dlGGW/E9IKH62sId3VseIXQFbF9UHiFdQsR4YMjQjQ9af/fiKL9kS0k0kyvvQtldZy26k6/1o6jw
gJV5LLde4/dnlY7UQl1MfEFc9c7dMjAfrNfN/+v3vn4Z1v8a/Q/Kzmu5cW27ov/id1Qhh1cwgVGi
SImUXlCKyDnj6z0gu8rnsOWW/XC7+rZON0FgY4e15hxztJClaeVAsTqZyNnY/JxSh6OjGSLohRw6
k16GS9UtkrXSD+I2mH7w/Ts5pc2fWgCsir4mB3tvlkv12NaTpW+caG+2vgkI36V5fWxBVdjKGbPQ
GlfzfXo1X9p3ayfRLvQvkrAEAUlhN5mrTxwX1GPBQFAX3dEc9u6rEpKqcMS/bqElJHWSssoASYds
SVt69tplvgod0cGBu9Df+YO77KTzV5HRg7IleDZ5ko9BdRifDZzaERHaM5AiIBspXz8au2A57gVx
KThPmKyykCK3Pd7BorPOtAjFN2MtH0IoKafoTTeWagbM0xZXYCzJ4vnIzxGFtmJv5HetP9eP3pOa
OFUBfGbPhADDhkhreHtIrKSKPAdbkeeNt4xDuyFRnmqiTdmaYWaZsIM4McTLcEfuC1IY+aF4y0S7
cZJ4bxrkhL3z1RHnLZXHqMbISKC43X0Ua4QlNa3IV9gZ/YGErxze6wbCUHROTuy61XQ9SAsRuSJz
xxEPSbNOn8In4QUpAaUkbA+LbNVoC+VJxZYH7sBW+tnof9Z75RE/IEPVgRqjGo5HM9FutwXYuyWg
ifClfU1aWzn6c/OeLzfM1HfC2C55v2mv/rl5knC4zZDa7omEAXcynFjVkBCtOHFKC+Qi7YEY0XxG
ogq92vRRzOaoSYRzKMBktPt2AYrErQ/jHSmsIfg3+jk0fChX2rE2g79VbcZT52B/yZY0e4RwQXdr
C5+OZzNs0l3yJN1p53RyaB8b2QG95u5VmHV2C2eEPsRJPBpneYC6tAqFNegHtpfXZoM3YKQ2HM6E
XbI19xSOOUiew3XcTyPA48QxON6Fhl27TD/LffEsHPtNjEJ/lazHhbp9RDi5AGLKl7ngTERQQzX5
vWLL+4rt/iAepA9IJAiRSfGYR3cEP9Yv2CEuTMCJss7yhRSs8O+jxKhZVA/W2kd8Xc0gDiW2qKzD
R1OcNZxk+41BkZlXdd6ci2V64ByOlmAgQmTjP8WTrhpaElggOjzzaifb4cY79Y/CKjzAmlhDSEnv
tWCtgy705hfpKN+7a/amwOfTS01yyGe5TWZMgxXFEmqrS09l3bGrZ/K9r+XWpQx4aZbqXHgIbFyQ
/I3agbWJmsQ/9K/xptwb9/nqtQdMtFNW+QJVbjE35/0lesEQcjKOaFyyq2pn1KJhv0bLAJqtOau/
wi+gMYgn8JYjQjyIyn3tSFuKPt0LU5nyRp9vEtSjAF9R/Y6R5R0UbgxKTSc9WW9Efxcv2aMwo2WS
r9RzvTU75A6O9Fa9iNGCRqu1EPbFWpyMurY162fmtVibJ0z+AL3tbF6umrvkNDl6kOKOwLeiUwxt
50ytKKx5pJSDxLO6lN+ra/jq0qZaGCvtOGKav5B3aZ44J45fIE3hEic78aQcraNPjH1lu/id58KB
O8RhPdxEpl29Ceq8XrHdIPJr1ukbf5Pd6dduaby4u3LrrVIn/6qWvjsL32DCDFD8ki2wWTaeqL9I
mxFtN3Po020b4yEmksgOlqRgxI/U7a8iOMq7EK4fmyacNk7CBIR5BjXQlyfuVfS6BOXR9flAxzkM
GGAOHdIaZQYPqzzjWShYaxg0MnIwG8Yo0keS7DAAu8qaO2/nT/6rYOA1mlXvnFj7Bdg41Ik0Y2He
LipHuvdRH0NvnpPzuAtKHjaDKZWAN8yUSftgm3f5kUgtM5uDZUmDrdCtDGBVFXiUmb6oNu6jms9U
qGblA4LIfrwXTjJ9x4fwET23QCkYyDCA64W0H4D62lhEqYrPmHXfvYO5z8M5DJVFvRNO/b21G+8E
mqjsGPbWztP27mdnzsKdsOSUiA9DObMiAvFMr9rZuDeevRNLwrOxVj6EXeXw/oUc6ikYJPjRZr5T
PoGgAZKBUnQm3lkLzAwz/1n/8rbIxD2ar7b8LFHo7wgFslt6pI50sDw7WNHItTaVh05hhgBYVMhE
WZinMpmXX6K3EDbhi8gjfZDW0l3RvIa75OIytNmDo1fubPJ7ghkymWzO/8lqyB2T+NkpmA/FbqWu
K4JR18mwDL+s+kkgu2qukYBQE/XEtUy2kbmnwf3Ar8WPmudkXQH/x0hc2gbjfC3sacGish7mCmIZ
GiDOePTTlUjY68Kb190M9APS7KMy2PKyfrL2krjKt5ggNcMuVv1OXxESe5buhGu0gNdFW/U++PT2
YTY3P0Qc58yp94Nko11o5kayQifMJkh9Tx1w5GiS+YrFY1sT7jCT01m/RebrL7JD+mxd2aNLuwJQ
uzGjDSi8UudHjgv7+RB1tnwfqXbpwuER7frNEtHpITDely7Twlw46ievPer9ZtzG82pFQD0GoFWx
9+z2Lb3I5+Ga0EZ5o/Tjb8xtekjURfXsP+XDonrnlQNXWW+VN+GBu7skLc6fc8MMGAnsDopZUM2D
c+Q7lnUMO5uQPpk2Wk1Zk6fEO20rFzHYANDt11q0A9LikLyLSONaOySgWibef1v/cEGe9HMSGMQt
fARj337VouNS+yJCJFmlTxWCwVn7KDyTJYcLDsBdcmduA4V+0yIdHuJtnG5dBygKsoGd76hvqnVs
7hAmZv0wI1373V0rwsyCNP0QalDDltWjgAODJDMXA42dcPO2GBQHiGW0n53uTmt2ur/CjUEo8FfG
2A5sTbONPT157diw3AtABucIibWn8tghk39L0VwuSPTs74Wlh6QGZa2BMtlWswUvZrrKV6aT1E5J
LhWh4/dJvgYw7oszGlbIH5ptXJMHaw/pRn7gvzcEO8Vt0C6Gh77dGtFy0lYSKIhnkmhKf6mkS1Pb
cGYP9CM7hTB71NU9EeKVeeYgKTR7Nmz5Z/lQW6RAOi7b0BfCOKQjExTyJzl4pCiYPlR3wV2Kp3LT
FQvv1FzAu0U0XjTmKIxDc2NtsnHJ30WDnIiZ96Td9Qo+lSWnYpQBoCWzQxFtKM6xnUOFFBy8V/NF
3jNJxJ/hsX0xqN057UJ5yXbF2t802/pZfcjB4dARRlN6UjLfJhcHDxTASxzk+aIwHOulTlYmiqJk
C0x4SO9SY44F0Ic7deeNp+wjf8mBLOLeRPNgsjX/9DTC0mxiVqVVon7iLRuueBexYcXQS1CAalgY
gYfa9dK4KwmU3lAmPaeg6LbViW6newHMAJPmK9vpp+wKaNR1zLPH9muTPuFBnSnQg/Dm7XNtnvOw
sI7os4KXlafEYDsWEB1QoMziR/Zxdfrq+XZGaXTfU9e7cJ2YQzEPsHxtoikF1TYf6Li5+UVrj8J9
csIpA8yJ7Tjd6xCp6Btiz/GTha3AGLH12ErYprsVL+hWThWnjo1Aeii99oPpVAimqSuOM+1IZhHd
tqdh6bJHfWPgC4BVNuxbMfzMKZinL0ExLz+bXQXndIFhBOXzgCD/iYQQYeM67FvmyTHaKuUcLNgm
XhKiuzd3OV4wk13wzNj7d+wcvBfemZj4hA3BcKgaa9HOTwTg5OFy8ttGKNgXpXWGAouaTtI22sEg
2nNLXZ06heq4OPjyJbxHOp75ifYvVFgmLHZU4RxjSbqNSEZ/ciW41h/Pwkvev4jZEexjcaXq7Alr
iMysPiskCgip2Z715blXi5X50OQLF9LDkWjmgL0PXIIPHgarasQ2ngPNWraFfXLuH4mRb18sY15u
VN+myv4xaLZ2xtBCd1JS5+N9SctvCZvZ4TG6Dy6Soo71buuz8ZOXFIJN2QEgwsSCcnypbpKjt0Jk
azJ/buJ1vMteW9P2tvHZOwBNJgKquMCpCz8pBDyob/RnOIiyYQX3xeS3Q7HskcDL0Aju0wcuW7oX
X8SjcqaYwcfijuKM8IzXp0WRjJx9m815uMI2fqF2x0Eh/qzcLQKSqct+JjIFyI+wQVFVH8wLht23
8Kt0gPGZayht7+7OxKzpcuZjj2xne+sBLyN1vXzXkUo10+bVwv8g7ZXjtkgWoo1K5lpuQvBHNuOl
uVIqYL1urpQ+gH2UGFvm8ty7Ux+E52QpvovDEtpnxat6HzEfIvzkltevkH/U9/KLVYvI8nqcAXrp
1n47Vxbuu7utLl65DRHzrqE0zo1Ngs3Nnxet3ZhrcVk8WzozEW8oN/sLCb1APOMGH4iBVmLu9ktt
ZR3LY/2ImPMCFi7D/4jwk3cVRehy2Pmv7KrDL2Y/CFQTK/BtoMDn2Z9tjspyybYJfTarfH1pjr6y
iz+0K6PzIXglxNex3HkfzAmfPEj4Cz/oLSC6sMYnnwLmAqTMjNn4RdiJDqRjZWENdjCf8py3tE7m
/p5hRbptuAbzggX+XjpNk80kEuMMZ6yl+3w6xBKtma6o53mH4VG6XkGUTxjpKdDTxnPOwli8xGjZ
Z/1SPTBweEj+Ud76n9hfzQfgk8FXeG7fWQSEk7RMn9PzkKxIntaP7qpfGyfmKF4K44Ou207ZDZsQ
o/Az9C4iVccT/1j/TKh9M65VUi5h6YUzf82O2P1EOc5xHe1t+Ak+JWFnRJIJVqs99ioy2Q6eZ/fY
LfYhHphzdshekaNbu6m+KdD1WbgP3snnfbLdS/zJGG6vbKFh1xQz8RiQbz2XmXKwnNm0u6oLGc7P
1YXp0X8QtxgJ7otld+HsCkFrJy2N7To6igvjWvK2FQhKsyWTJ5Ol9sze+rF96Ry6MZf8EYGaMB/Q
kW6AY2G3u3JgdwO7gmMLq2ReLUVafjT7nqwNo+mtPBYCZZlZhCgsnXdn8zr0W2veHtz3rr8QfiYk
K02EdcPZ0kbV7xiHiNI/rw0OHw5xJOFKtvg8vUD9oei2+Ze71GRnJGmdHUCzFEn/XPEfZittOxzy
O2ZBNIfWZuBiyxXAr02/4g6IO2VR0RB8xGPs2xH1oPQJAn5GXYiFkubWYdo+4yV8S9mW+Yt+IX4U
5iqqFkzgF0IN0km4YOeOsc9fqyt2CpmDp3QUHgNt5mk1hOOW9BgDEXRnxQBwaM1svn8X9USTAPWx
5tUohnPQY8UM8T6GphcP0A2RYFE3UmgIpGCLV9YXo23w/ecRIixCNQuGihVtK6mFzlSyjuN5cudB
iGFKGeOrECvEY9ca31uvgHyJWspvPTPa4Dik4xfiLgnYe6FSRiHaNfeRGBKakXI9ft5idR54Gbrp
lxDZDeRVYtJT+PjI4KqdKvVsl/rsv3/pzXLfqLm+ioga2fQdYONaZUMJGbfYWJ/WZ1ZZ7c4SGhP8
aZZRhEWfsCCdkZPK9y/6+EhAk7eiuUARE4FxvqjLgO2Db14QWZaOn7MxR/eIBZHCs4r3FCUHJdqB
TDQtPEPV9qhYdLkHqDaSsD6Xh06VP+RIJLUu5DCnm0eX77sJCtp/EF7nWcGZyxU4f1u4uwtv+FRy
d+/W7pRiBp1Qba6hLle8KiL+Yx5Eo8oOeuXEhnjL8tgfjaohWg6rBZUZGmdu/qRWl2GKZJh+H5g9
CNSg+hDC8GzF+ansq4eapHbmSHUGt/CVYHFKqMNlyAVlVauiQ2V9KQ3GfTR4Ti7IB4WDp9W6D6mk
ngyXw5EhA2bUB04speLIsXt0ae4sutp8yptRI1gQNZDbj4/dKN/xONjAZKpLnSj/gDDk20ZLWIfY
v5uyJmws18fRRyCdUu6qtK/WDS4r5pk4XhMRzKTVO504+IdSwHSCGWMgnq5ZtSKk3kCdupiVsTdj
q9+2KZtMq6UYWIAJloRRXVmWTLIWKRlkpLg2UYv93JNc/KOXsdG+1A7ho+Dy1kVTOHzMdqERCczz
1ENY+JyGJfO/IEb/O7nmj8xRE/GSoemWijuTD70BuuiQY9NWMEunU+FDZBaYgpb1AprpukqI006K
VamGm5wcMhAVw+N//A9h6P+Ck/n+dEsizlGnQ6Te8F2MXuuJhjJKR4y6LxfGvVh5lA5CqhjCJFCC
5km1S8Qr/ffPlcAO3YBlZMRUimGZGs0tVZ7AM//g2IiVnvdyL5V0WhLXLnGKlfoqMLp7CIFTzQQ1
fVLuseHtdQs9J+1kTraZsiZhbfPLpUzf8V/gIu6BJBskUZBvzxXdPAGyW8QBeWjpuCJYhLAQwEII
n35mooq8I7Qipz85AWEYvj3ds/ZRcwvygSdArjf8MhyMH65FltCiKqaqydbttWiBK8lCFtArL4i9
T0MW+AkrAHnx1ceL5gqm+suTUH4agDIWDwOLiair+s2TiOjYjXkulI6eUu4zuuTRUDR0kuy0ALch
3uT2G1L9kucuwBjCmXCiFj1be+QAuExi8j0BXAPJs0WstNBZ2eurGn/JjZbYbnFcleWTiQYkH1Cm
ggNFddLQAi8gR3AgQhy2CMz6+PeH+tMzlRXFwCJrTtSrm3ENbzFnVfIqx0xYCHXwMLZedL+8PN+D
9HbkKDLvjibC3zIM+d+DuMfpPNQw95221M6waY5tYmw74iy9mjcmpwQLN/o45i04BovfdOa6D7U9
/g8ykbr4qPuMqLjK77udq5o7nv0qN9VPq56YJflLXJT7cQCgkevFSqzce7Hxv7IyKZd/v1nyH/Qs
3gBF1jVZtEzJktRpiPzjZbQ0FT62rHAcsNiaekYGrUBH40SrZUh4pmMZJE5iKOse2pM4lZXN5Xfa
ktQhcIwgjOj9p2fJn2ZUPlYTc0EB0GuPnXfvJmb5yzvy49yhqDTuJuaYrH///B+Xq1SWnhkBl8vI
mjUSVBsMV7Nxwk5JSfsY0VKfPP0vvbYNFWqXHgI4ajJ2bIr1b9fy09tDnLIpqijqEYbeDAEPYYkk
mEPpRBrdE6OIhvlEGxl8akIFcQCexvtUt7TYPdoYnZ98/P3Z/fj6EqktqyKcN52BePPs8Jv81xjs
ERTNS0mmyNwGiESHR7MJQ1KMM7ua3jx8WQR5TZQYpZVPoUldacLJ9NjksLH3n+BMedKI/Wc18Nba
iCi4evs8zmH3xJyyrRp7/3BuffcNTsQWGyUF05BwQChL9YSh+vsXk36+s6ZOlIQiq+Yf8xIaVAaQ
WDoV4X8NJXZdwRWIam3Zg5qpQ7TEo2TBwubUBPnl75/+J/dMBgYvT8QzEeCecrMmqCS1NWrCmjBM
nB6B0kQ30k1tu3AlecZjqKUUSLr6l+/806ylihCTVPg+kOxucHJR36TtQGqvM/Y8SwQ3L7qZvfz9
m/32GTffLNBqGZ8oAxaR337UAXmayS+T749jkpdBUizeC5rct2PSCmG1yDUvxZSz09ECGJhFLAI9
aHGnx/4bE0SMsVY0e/wyR0xNNOPRD8fxLnaLbVC2+1bEH2rK0rwbYrpUBhUDf/BfArI26goFcKsw
khthePRz1uZhAkZ5xkMeuG8TcMx0UWn8/cZJ06v879leEUXNVEzmHgvJ/s2aomp5owjAghwPcbpd
s4zbapwsZERQszDhNSP77RF3Ny0HcDeeUNA1ydn65lY6//ulEHn/55UYpsVmVZMl43bSKXRDNIdc
KZwi/RI8mu2+TP3aqOHR6sOxL2sXuHs495Xt3z/3z90JqkkTYZ2hm7Jift+hf0y8lifVYxnFBQFQ
kMpl3smKm000YosfjUm3dH/bD00j/uae8/1MzcA4rynq7e7YqoJgHAb4xawF8CNQZrOVveZl+PT3
b/bj56iyKPGAmc3V6Zv/45vpnOEUqzQyx6R2M7rySoDTGxTuL3tN889tryIZ//icm80WNGXdRTiS
OSApasEiUwpn26IidL1HFiBlKn3FhzjIwPCHPfN2/qyG5NKFZ74+tYa2IRLVmjRXSkJ4pr6QFF9c
huyE4E8nXHE6mPwM8kGHgq1QAdw0HjUj1eqx3+diuoIfSqyFJqLohe7TWCaiCtc7ecmUbOFyzA+J
ay0qbzm2yywhn6JT6dBJrZHB8weZHxJ/5WfjOz5zYd1xoMQz2SGPpJefN++tSYKnEfkeB2L8YgBF
XjtjzvGUVpvX1+jVzGfJQCkB9hECet3V82yNDEk642PckIfx3CW6iHAVuo7Wq0cv979EmHjziIxs
UohNapijZCxLDV7/Ug7Hew7NxcqlwppZNMBbHbtNGCEeMEGBB+N49oK7v48U6YeFiQ2loTEZACVW
tNvdUhyPgsIxLXPCBCCA7HenNk6PSiefzNJ6oxpB2OIQHbHzXKwkvK8sXwXS1GH132WBthlS9YR5
/QrwmOyT/HEU4hdJB7MtK3VpZ7G8Ggefwk6hzwPReypbkv6AizczTImr3hU/ygp/tREdsbXRpVL9
p6yldUrm6kyx3uKuO2m1dRjr5iRHlFxbd6mGcK6FxDqUhb9QsRHWKn8hhLGukHZDeIuXhsdEVnd4
SY5y3Z6wzHnlRzika0WRPgZPWrmCcYAHE9lKSWB0Kq3yntZjwG13XbpYQUDWQbIoyhFxBZ4FQgrF
D1ntonllNMC3pY/vv9fquyoj+N5FbkEgtiAj56tja0P0rKPRFmxK8bUildftmdMk9arI6RqfxSYO
0v3oy/eept55EWwIv3wUxmyP2wXmju8/+l0EMj8fdzVMetn1hIc6rfZqY3xYGmEoqlle4GIT5dJa
eLfSe6xx2QNnUMaUi+HqlxHyw0LB7kGSKD5pqDKNm8nETaCWyuWAOhoMWeaVw6aGXDrTLeqQCcEq
QWJ9BFNQttiUyFlEHntU9TRBXaVzfrmWaTm/mUAV2VDBTViwPKzbIwpVlrbt8iRzwIEgT99EghBM
RrVkYaKXa3TCuBDeizMh74jCqt+lTDxVJcoa3zfVRdbmdBMJbiOAsP9lEZP+PHUonNBEXZclEyrm
7dxeekMrkFKTEkRnUA8WchOpLI0XxOXe1u3LZ9JYoBMa8pSuDWfLF7p104juL4vaBEe+vUXwbVnP
TFPjf7dnxXqIzM4dGvCyJlH2frLC/5cIi29uCKYOuw/7YZvGiBOVbE12NUEsk+dcbcmtC+IQR6P+
riXbGDsBZfn+Ht7fuM9cAfkTxhJZjWayhXLWJb1u1MnNbGO+S1CTfJLB1lKzcek2OrG/VMx/efh/
bqEVzkcKSAaN2oYs3+zDqoj8jghPFYTW5lDLFq338hUGFUz38lx06TluBqQ/yggsJnv9+4f/uYNW
p9VUMkBCk2Sh3ewzozbH3SSF2FFM2k34leb9MJyp1i0Dvdh1cvIwCoiH/v6hP4wpdu3grg2DjZEi
6jffOK+yrPHaJnayCMknWsI8ql5HvQH6Ed5pLjrpFI9c/5qExhEV9cffP/57C/jvt00VFb62LKmS
rmu3GzMviPNUjYvYGbVapbdIkJKpk/KGQYrS6l0Y68cWcwDtbdITUgG0RUd1omhVuxfNS9ko52b6
sRlEhAri5c97k4pJ9joMZFnswfhtyCriDSl/e1p/ThNcOIcONu2axuVPU9o/9j+FRt1abxIuHNO9
r+AGHs2PEBM+CMpfTgc/DQyFoh9h2jI7Ie3mo3ykwlNIVeREEVwDA4eHZ6wSjYwtdN5YxjhR1tbl
7w/mzw0zXw9iugLkfJpsbrddag5Yk9AslED881b+mg3SGSTDXMylx+9bHrnJQpWNX8bjn9tKVeRI
rojTZp0PvnkJtIoiRu0Stiw0zWaIW0dVo7uAWKu/fz3pp3uqiZS7FBKVua03RxO2XX0Q8G87Xqod
9ZYzfMaLRsGNpTJ7LgRlF6nyMhQJBoEtoFbMsqWC06oZ1gGiQCBVGhy40bgI7m8j64ftEveAQDWJ
tVAkR+fmlewFuU/DENtviQ9oDPyTovXMAe6uDojkap8lN0TkE8KIkn4batq00t6+j9PUZ2hAwlhp
bj6bBaS2oBxFjqUBl1Ax+lEBgbUgGhnzetata5huNgZNcA2QSIgpZ5UmUVpOvDsfE7zdte5ICEyw
/wbemhJGQPJOZoqE97hPIog1rAQeoRapSsFMkksilxEjKnmTLt0qfYhVTOT9RJD5ho7VuYqBHjcJ
PrF4crSdv1kGAtGFWge86Ps/B4hnwU4C+oSJnFIrOLiue6krbVMSh4NCR5xM8d7SN4mnhH0MkiN4
o66H8q0H7idkrQOIy5rJUvEK4HmZT8eAXwbc9JL+cWNNayrNSKal3g44Yj792FeZ6IZOeHFD9HK+
ttCHTVKiRisAorgakTEpJBJMUx+4cxZKXt3//SJ+fLmIHDAsyZIJ87yZSBK1YPPgZbGDpxNJFV9b
jKSzadS/HNp+qDcygi2dcy+Tuk6t79+TI243Jc2LNHY6haYT2kSzAdnBPF0V7YYt1BnmAXpwnk2t
aEe/kXel2+46c/ztQv7cqUwVeok2kUnxk7v/7wsZQxEbMWhWR6rgXjT8Mu/LVeW9Rslw1SYrZ1XF
b2WhkbtCKpj59v+/4dwFlQVdNYnYvZlFeQ10Mj6YzYbI/Zjud4m+LCndXyZr+c9DMkUwZkb6DJTv
5du3tq+iVBozZgw9osVgwfm34zxGnWWQOEM0ns6cFSq1E7S6ZXc1oxzyvN2iMZFLKOIRhgdODiTT
seWd2neBal0SmDky8dD2lH9bSQicfp+Gf5ptiKFQOeFbP5RlTL00Qfi1EcrOZiN09UbI81duJSm0
8m4Qf531f7xPsgLrDuyF+UfnJuYmGTrVL2fo7wSpAYkcEQ5E2RQkpImyJg7emvhNBfzSCeCqOnak
OlleKQKYvw8MY3oDbqcDHhRNXlVSCCe5WeesRgbw5BWRg8kYlw6gfxPwAwTKAmplgPYLk1RWV/c+
uwm2BEfLrFai+WyY6jlBW5N99h7WlSBpnYrtUsgCCWqaxOSRX1pLQtnea3vNcvdDLZ/NnmJGzmAQ
lfxVraMnwoJOCZGCVi/uckD1doVyUi2fS1NbFB7h3dgoXylVU4K0zqNUPCjQmnKL/EFZ/wwymu2+
mSiLTNZ3eIwfWgUETG6UW79RwFuISzr8c9cwAJ7qlzTgmMuwF1Gc9iJYS3nnMxzsSAtg7bx8/97Q
k8X3Xc4LKip+9haKv62q6o/P3qDCyvyHt+92a1+61VRSSFjZinKTAlsyo3bT0eScTy9E2XXog0i7
06Sm5ADzpnOnQ0s6h2X6GnrlO+nq61FUz0LALrPumLCLsjjB4rgf1bJjW2rNotJ/D98kC+RI4yNK
0Id7HF5OBossmjhTRqxPEUv6R8vgMnOtmrUKusdpLlYMfiRCwAcvlePWaXESZN5DXdHPMoRfloGf
NhiSqHKMxOBtTce4f8+K5DX3IcGgHHFryZb69IHAuI0YLiSveMzK4VXM0eq48dEiqerv417+YQmS
mAynTTPNWuV2vy9LvNUq9m1ndKUPcG1XYP9PhuQvCis9hflLIymO4gyf+mQs0xDu+FcxM3aZq7ya
bX1KC4B6Zk7XL58qVauqR0Ahu+lyCpOzRas++WW8/uWafxg51LQknf0++7E/jt0ttNW+9DJCpUIU
bUa6LhrqO0l3KqN0PeZE7XXGUvFxaKHSHFIuDh2J3YnNKa5RRxg+1hn/LjbG97BXr4kpfoyw4ELz
UUqG16gSfzlT/fh4JYm2JL0YznS3q68qWGFQmlXmYKc7FHpXIhp68up8K4rB0WOzlcb9YggJaDa1
X3OFfthY89lT5VmWNIu5+t9jiymvqyu1YGwRnjKTGc1Sr+54a1ZaNteE8ISzfuOP4kceix/UqZcQ
21ZEcR40uTlhzbej2kTGDHxaEdP935/kT4ddLo7jjMIejJPbzaybuKUKcJ4nOdbZFdzYchi1a6gx
XXq+YXM+3YkptSVvSuj0rI3ae0+/XMEP5yqejGgpps4By7zdBuaGGtQJKeBOMbSn6fl0uuV4FRDz
+qpa7UkUo6cs0Xd9ZB4C/GToPLJQuYbV+FEb3lFI1esUUE+a2wZP8S9v5w/LsaSgqrEUlTXpj+58
C98yHalDo4RuOFdnn5pWnOOKARR4xdFs0t+awT8NFoWYLVmTZCQltxMRI8PNiIVPHaoDy9JDDQ/P
xIa8Sjimfwr9gT/sf3mdp2d8s/LSrxc1RaEDrcrWNEP94+Cej11fEuqWTo7lC8mLyKx1EiT2xHb9
Vvg2fnra//ysm/FmCWEUqupUKLPgY1UByZ+hBKmLE44UvBY9yYGBiaxRVVa+WBzGPDMw4Zhbc7B4
afU5lvXzRPRNVIMA38Eu82EtZuoFUH1CJ590EnBL8bjKpSYAwyOuKyE/Y4n1QegrNcVaKBJbY5s3
5fmbfIxEM6H9CJsv/1RTyRkU9oVaC3YlHNeVL62L1FikWXs3BB+ebCysKkVJZ2xMPNiUXOQ+c+ps
WImFtc3L9kC088IQhlU5VgehK84RAJ9GwGqKATRu90k7rJUGl1rRfIVhfW4rrtJLD30KwYQczpMW
0ymRLSKNMkzas8AAYRP3o52/mWs/4niWqRbMF1e8EmXzHFW6U4IsEwZlmAHStvp5KxKSo0CkWRb4
0b4JlxZfZamiksSNp250NEFG6BXLpEcpLSavOdIsKosVOVj1dvSGGBZqyjqiFyT5ZIxA8AIrVRll
oEhesOENxglKq2UVeh3CzbqDTQcoqhtCAiKa6KFJ2CQqdMYnfH7MPzFR95ElwkogR7Y3/BVkISTj
VLBtQhiuboHOOrSUVUoskCnkRzB6eHQY9aOZHkGdz5Wc/Zgh9usqZSnUoMZF+IVbsoOs6NPCHmQE
1dl0za1mlp9tkB29Mj0KVY2WwkXzpGJpz94rU7rIMb7FNMqewn4Ny9A2dHC3NA4uBnAk4om3FpBi
y3d8jX8rcvcioVYN4ADF15a1sJ6GRK8XR2swtqY+YCLlIqd5AEj6Cn3rSongHrr+rguaa2Z4/Txt
htXfp8sf3x/JMCQmBwXZys2BVS+qgmRwJiS5cuelzozsd/dDTuIFKiF10BfNaG35ir/Mgz9tUqh/
cHpFTIFW6eZjNX+AoeINuMho/0iidUijhHp++stM9ONypLHDpMNJyRnwzb+nIhVxEPB6K3UIWXWa
rsETBQk+wa1LNSVDTgd00z9apbwPiMUppN93Cj/N+Cyqhs49pgp7e3C08qRI8k6jo4CHIy5QnDbo
3ztB3/HHB4QCHPpM2/XGByb/hR+geAWJuBNLAMkmxceGQJ66Lu8jmUgtU9+6iUwHSwOW7BJE00HO
tBMp5RWsXMeL04/Mqx8a39vAFd9aQwtMgbSpVitxKKRU8z2CQgi9XyddMx8y/aw0YOCi/yTtzJYb
x7Is+ytp8Y4szINZZT4QAMGZIqn5BSaXS5jnGV/fC4roighP74gy6xd3URQJEri499xz9lmb6bKb
lhphKthyDa00nJZOJ3F6U/J5k88Y7oSGLVnGKQtFhPzf5SZBmNPTgI+vF3610bUqL7VZoGFXaRoQ
2/ltuZoFZDD6v8bEMWP9ka1UkulAGybwWfGlhrcEuZdI5NUXBoQLS8UuZN5Q4Og5UhCRqOnjo0mQ
ildBDE6BLFSTGa0jx31AlgGMowRCOPUjD8sPXAgQqLdp+UEjFWBSETb32IPlRxgxBNiPZq16X44D
3sJo/o2yDcA7WHRoS3AoqD0avb5rRJoo0zpYdSM9tn38OCcl9I1sEYnT8xn5HGDBCv71Pfiz9VJX
2KJb6N0Yqss9+of1MhIbLcuTPod+SI1JfsA6fT8NopdI2NX8fx3qxy1aX8IbLkA+bkIDkmIOXzgn
xw4m0R5a4W++1k+jZJ19FboU5Ghs5/78vcRKLotKrfleyaYJcdPD0zUci/USt8fS9CIF2IvRyQ5u
+G++5s+iHrI0pKQItdiH/RAi6zWygjxlehkp+0JAzzJaXtr2ZITWXiq5vjz+6xP78yNqZPIXY9P/
yDYAp0bdAsdwU8c1DWD1PVSZN8mfnoq0/mhZQ6A6uX99yK+p48c4a9HHkutErWz8KP6ZmxKqPw4K
m3hMQ1vF5LBH40izpYXRqFiv5la/NbCZ8IIb0ptp3lcJFMd6Ikaoh6XUV9Bj3l7w+t43NLvSZ5q1
RKTR7FkY9K40oYA6gfOIkWn7BNEbiS6fprh5q5eGbs/17AV+2dqGyf020JWG1wC57X0PR9fhXtlH
EXwpireNLfm3OqUxroUJl1nKpsjkh9Gq7vD/nVY+mVgEzU7YhtCELSFxZPwTyM0OdB0v3edVAzQJ
ASAmYYXN7jO34fi/xCbUCQ043l+f1Z+OWsasQimI0jQa1D+P2mH08UoLrWwzVOVHOj1a0EYSf96C
rzvhfd12Tky/4/x3icyfDSB4QCQySeiq/7EzaHphCktZzzYQqj/imctnzc3blLZv2aLBwJ39Avfn
/q+/7M9WfypPKN7F5Z+v6PoPM49o1QmCZMiHCUtIAa7GttBpLUt/XWi72JTOaVHdL/HJXx/3ZzPe
H4774/45ntW0LzQxo7F59MyUMRabzWmQpae66E9/fSzrJxlqXIh1RGJsS5kVfkiVt4OJoQemTBsl
j6/j2A9OhGw9IBsr12mLjUv5qWHmRvVp9iYxpJfdhJlB3lDiQvt+Y6y0ZqME39MC+pGuj+c4UC6w
KsfMB3CqpIj8BOl7oNOL1ajA8nztJUYj6coysrwR270GxmAYA87R5oe2A2kyJzfmRti9kKfWYb4l
pqUtmm6Thm5tnNuevppLdDMWsX2i7c46JQXdSJXAfkMCf71i50XCuCDWF/J7bDYaWkLIO/uShyU2
Hndtg5sexpBIqdxcG176WR0wgWPbI7Wah9zr5OsBJOcB+CWeJizBLYyJxA5kGMKJMl7UNNwtcXNV
K08mEfHYMDawVHCDcHxSgxkbrPY+LroTdg+layTCfkw0dwA/GwnhpzDXk6uF7Q6P2fak1SFuUTS/
4tD7N0vMz24aazGgpvDA3fqjqDNNywbdZUlevWR3VShPPTiKVlSftFLbU/B9arEo+5uZXv7Z4LXQ
ZNANYVAq/nE8sb8M8C1kgtBT4yQDvEd268uO1NgVJNxocYeSlhJcE1kb3Y+xNMz80xjF8SaIs1vd
UdYsZcq+Ga4dcvyZ++UzenvMrfp5QUske1i88BI6gOpgs9y0pwVY0qBB/PV98ZNOAZUeC3QeMtMN
ucof7otAmFI0lSnMIx87+Vyiw10k4z3W0knN+Fb4b5WriKY+YYK/ngghZnuWhTB7KsiQBzQiClbr
9R2zcJvfcNVDv0Wrk4drAZ248Nux9Egfe2Xt6wrw+BLiZStgQJGKizW0iO9r1Iebv/5S/+n4DfoR
0YC0BFMm6Z9lxPxhRrP0ycxaWUk3oxy7FUl1UGrmfVtgZVHL41qy/NIpMtDhmSzdh/AV2MPntPcG
eIO0eeJFCdsAqJVmaP7NPPQzIQaibUpHS5Rg/EdiNhi1ufR7JtvSDA9dlL4JaXUJCxqjNZVG5BaP
kxqOd6ON98Afz+HYHjVKX6veZ+fZNsbjsM7C/KNNuFBQ6pG5ZR8TbgXGwFt0ubnHtAa1jyp8/s05
FX8yg6KNQCqAwI3Czo9VTTH2A520UYY+u8ZIKaHfr5uYNnxxh/MzGhHO7jgX0XYId9YAeqCIk/lo
ibAbhvC7OFXymQIa1e0UYpDiL/6cXYXqTZregpnbZUq/4Q+Zu0PenqGjwj3BWdEqyXHkOneLFvWC
E8NVxbeTm22COq6Z0ZXJCkBlXhibNLFU3HZz9lKmsitkHHKUkLzwUvmCmxLuAKgB6UtJUPT9wjX1
P+hTvD41lRKiNbQEV6xKlKeCcjW16ClHhrRSOlVaDSWxkimYh8R6NwamYD3uvgea6Pga0UzebxCy
OZX+CrH0I/CD3RjAfgpizQmU4rKsJ73xgA3m6xIUtqny1NT1vdR132VqfdTNn/pIlqj+88aK2N6H
xPzD0G+tsqVAHu6h1vdOEA2fR19UTharQaDGiUe2kJb0usIyxTIu2CGzfYQIyBTbw/wq282cLtzR
SXzNi+n9b8bCz4YCgjRFRLTCpvbHqtpEMSFtWiXbjHGRgoVUVuB9r1nQjB77Oc5PZF16VcDEc5m/
6LNJMulvlCU/CVpoTzTRmWvLiv5jghe766rKlgDNKrh8Q1o+6gaI4d6qODfISTfWVLkzfaSrCNby
393FP5n9SZVQ0yGNS4T4Y/Y9p8beDVmUb5IOE8kyjzdqAcPMAHTvKBXtVQXNSAdTu2ncA+vMD4GH
Nhu/LPB9DlvTk/P45HeVvFWmxQKwt4AQ4sslatu+G/0jtEwHw6T7yMQ4lNjCI6ohJqzrX1ex//pT
k2fz7//m8XtRYrwahO0PD//tfRSnt+yj+e/lVf/zV//+80Ne9NubOm/t258euDlymOnSfdTT9aPp
0vbrcMFHsfzl//bJf3x8vcv9VH7865e375w5IMJ0K7+3v/z21Pb7v35h3jEJxP/rj0f47enlK/zr
l23+PXrLyUL9+nZ/eM3HW9P+6xeaEP9pUJMmGWQtHSC04P3yj+Hj16fMfy6CQBVxoEnf59dTeVG3
4b9+UaV/GtRYRBHxnqTq9FP98o+m6JanFOOfBk/QD0mhm8FomL/830939+su7dfzzfn47fE/8i67
K6K8bXg1mzaWpj9t59hzsF3VLTR6X5vXPy9dncweeQ6RsAOXntXOS9lb080UZWeMIDAQA5KEjbVx
QoUf4QU2IqEnUtUmKbukaiw7yohpW4qoMRSjRXud6zvwrVCrdJh79RsxIdSYRP6mG+XkkJu+1EQG
uz4hTU4BbU15dkkHm+1+0SvipEbFOc6KAMJZKB4aIXLnQqBFMm+abTs+tx10JDEhM94pPemKYBeZ
SI2SrPJXaNCJUbPiYKU5XoRTf+hJra7FgjoHDW9UzXUZh9Ac8EkVf5tkWvkFdQS6N7K/BKFvl213
FeqlB1clD4OmwvEzTSJHZSFnwfvAlztab0Ifax3jtRDGcD1lEuKkOt1XdH3xJ5VXBIOHeyyalF4q
jsgu6xoITKzm31lVX+I0sw2MksGjl5/9E7uytQZqdN8VMXZPamI5WBHAncsMb2IqsXWBnDEYY07x
qAO5krTNgMVzag1wQTQWlaLMtmL/FnbWR0LzeCUbhyxNvD6XzmKAgL7SZ7zUh+pRq3KnLJMN91N4
xJu+Palxd6g7CtJRFN5lNXZ9cgE1RQ3bc6jqtFgkeoVnn3gTblkoBeuoUeGuZ1Sx27zbmaHkTnJu
nSx/FC9LIaA9o7sNnoYRnAwNiImDIve9IwjcDeR6lKoFJGNFoBqAl2SzcZ2iElOvTNXPVXpJ4qWn
g1lIT9IBn20juGvS1thmrXAVFEhwVZF81yu0ov2Mf5+lAXSNhSGgUTq7Fj0YkFCSgCNFMXSgyofe
YygXHLvw4tBj0enL9N0vrHQXG6Wn5wAqpGGQncYQmk1kgoHIfRczBeUShmnHpYN6Ek1Bvu91PnRe
kYh8LMZCh9k1XVsF1w+lGJqtb0io2fTyII01JRXMvQSlou4EElXWMCmexCE45Uzrboeq2m1F/TYk
RfkEkWRqSE6mQecQHmChINJv3KOGs/MWvtUc0sNpwEk1VXhAuOXgVBI9JmVxa2ZYsf4YDFu5Ab6R
Go2NiETf0Bku21KSV2v4GEigaZjGj2YXZipFm3A+6dqrMajjfcdKYflAS+dAnrYxaCizE7CKkgW0
U8CtsqI6s/YRV+WlSQq1qm20BgepSNb0NwPXydLBGcQsPJA+fItm/alrsOET4GsaVvdKhvQcT4qP
bJd1EM31VTAD7UDAaQw4DyVxCBcxTul964Fp9PgPBFG8HRZn3rmXPUk1sPBtg28CqKCkwYfGmrN3
IUlO6HAnLx/rjcz1dmUyzRj+TLRa1xomJex+6LZecqamJFG1kWLdHScV45dhWjom9bspF8NNoRba
qgfju6ZNbYAVDZatfY6nak/UEG5SXFw7c37P4bw7UacfwTTjIzWW5XoI2kundR+JGFh4dLbqYnDl
GBq+877RQUcj35zqhnqtjgqnS8VCYNXn6E1mBcRUe5Dl5hRIIoCpCfg4WWRUpmsxw+bT8E2HJiL8
LEomIOyHTFcy5w0pq6OgyGCh9TJkL9btJOQVq1IqBIhRcMa64UDv1rQd83ETB3QnC4EO9zQntM+N
ye7ZYK3AP6FFUo5qytSOBQJ2NHHo9JJyFUvjRfM7fxVk2X4QnlLA3OusS54EVcZpKgp7exqmHGis
ehGsil2CMgXPCR3s1liCgW2JmEO9uMct4DlEkOTmUl86s9yb3lhXb0Eln/ooHNyeIhXtecam6bEY
DTHJrIfoA3eEAcOKfEkemvdZL9CXI7TAMCEVBlE2AMymW3rurmOUzbQsY3Ur1e1AjA/gt8srJxlj
eJZ05FvmZyBFPrF391C2mXrRog8TjzJPBy9D+aNyY2HUvBhMyJxlq2bWn60yPhZiehVG8dqK1XfV
BA0W9RnQs4G+85QlL5q6doeQTBKbtSmJ5S4oaaxG8dC7pklpN+y8ACzD0mzmlOJpaKLy3EnGQx5K
ALkl4L1zGQq45r7kohphWShgiGIJ8Lzmt7GKS2+Wwg9lLsZDbHxKc7AQU7e5gIWrqSvbCfehPJa6
i6GkaJHms+LH81X1mUPlxHe7sZM5C/EEIY8UYdVEhRcN2vmrX10zgA2IKe3XMzoRt4GeHKjkokfj
FgzQ5ARRPKPCRqGpgd2jq539PkKOUJyrQ2POb3SgQl8rE0JbcThZpbYNSirOWjmW12yMFp166qkq
s4Hui9Q+gWPWVX4ZZJDyWSOyH7SgeeU1MqhGLD9o9xQPdSIz+0dQ6WW9e9OxutxNGs0AmRwfKx88
q2/Knad12LinANji1m/W1CsmsrdWgTft8G1WtBPYG+FR0QHKqNa3nqKk21am5hmxXK61bLGxKPI7
QdN3tGsVO1KK35O++xZPUH0aNaZS3ebTnkkJgInCOp6FWJdqtymm1iz4YumoHUtFN0uDM7XVvZgQ
4giZ3ruaMrulFEGpCvHwlfP5HiiO4HZteldmrIXC1OhruRB92Cn3OK8shjRMZ205xseaOkqsC/p2
rDMsjVE92PRgYC0Qt5kzSp8y2VXPLPWjAcQx6AzdmSR2j3NbrpKMBbraYC45bRIFh7m81Im+UMB5
MWEiqhYcDNPWPJPKnm1pem7qIHNa6FMxxjBHDV5uRvy0nwwRGD3u2vLcqycs1aet0ctvPm2NbGs7
4xj0aNPURpA8zUgsW1Tb71KgjYcqw/pASylYkAI6gq+qrJKkev19NLpiXUgLR7F6bUt0BknDMhIg
PHFbwE1Fm94i1FEOs6EpsSMshewpjKjCGz0U7Ckt12GPnd0ojszZJX6LsjB/ixoawiRS3SSAdVZ3
+nelSH2UWwmYXBkRv617q34s70Rf8AqTch4+9SzypaSuTWpjqxi3+C4A7InvwHs4QKKVifRWKfCj
mOY/p8RcbENLym5AFumVk4hX2yy9CF2LaSk+IysrCUj8pykILmQ4VgQerF2aQCXmNQntZiHQSdD1
4jkdq3VaKOaKJQKOsBYNGEDAtO1EwE0CMUgxx4+mUonnODuGgnWLkqXoHgGZ0qXJVasBHGizz7Cw
27VT1GOf1TvZiLzTmh5nJvoR9vloFcPaTDHOliSghEIsr+siFtZmQRRojNW2rdnLtWzciqw8Jar4
GkZlsZuI8qF1IlmM8e+Z9n6oAVuF8ZwY+U02sGMfczNClVi3xc6Y/GJHq1wpumWZU7HJwNoJkMH0
tIbN1Pn3kRreRz7VzKmveycNkgA8l1oXLu7VC20x6nZ4dXY7rdDbHe7u9W+Pv35JjC1tk/qqDBZ4
9Fo1yx2ck3LHa2M3MPi+0F0UmIzqiGhyGDHAWZ7Oo1Zca50I01Ytd6wi1e7rp589/Nnvxh7ur5VE
BixdXgvcCrx5Bsz4//kuX3/nV5I82/rYkYPrBLxtlqN//aNhT4Y9zf88bonhndCEn/yHZ/7w49df
fr1noMOarCgEO7+/WsAvaBUEhYxvHcHUr+/7v/2WUhCy8yoH3eYWeKUtVnJ/P9qv3+DrrRIELODB
Yfj+/jTGXvqK/hvTbtSE666xp2oLbCG/hkKtgGL9eqJYRsDXT01aZU7gs5z9/kRdM92gN4HDo0LQ
lNolgy/NDCkoZyAMSXYWu69//DjfFwTzIAW5qstU94d/vn5nKWDsg5y8YpbHs9fSqianZr7rhCrf
JekIJJzeQGJ0hFCQG7E4TrP0geJJbYcZI7RtsM2ysjGDmqZlv/70w+8glWzEGEu1ySBuwWhMw5HU
ynfqhPRg0EoIjX3AgF/uHVlLYBmJX81AuUzXZ1bYfYTTilwEvf11nN//mZYjFoP022G/nih0a40W
VPNwZc939J7kO9wmhbU/JAcShPnu99/3/WihB0AwvdhPdUbJjjvjmF8vskL9GpJgXAOjscDlBBVE
569nFKNzFLmHT7R84HI5118//fBQniYYveqeEY2/cIR5J5+A9FnkCRW95Ykc17uvn0xu2V8fApND
GLVUi/RmqqgbGfyjlhXu1Tz89XeMOweVlpds76b1vCPlsLqL4bZmqPvV9ZNorbx0IMgKrxhvrJMD
6pDjE2zYVbCd1qAFHc3rISUbm6GzY219N++ehrVHpWFFy+eEESRoxcNiEDtv/ZvXg706wNDzqOG6
2gW9xvqAB4DdOYC7p5U37xpHX9Xuy3KwA5NzVazuktp5gkt7GO1k+wQP98kU1vp5eucXncMB05V/
00hzFN+lzBWSGze2lx2e/Fubkj5ABdXZC8Z1F22Jgi98NskjBLh4vDdj+7MBsFs50o6alNNCQEFC
4OBKVFo30ECUiIFvKDbfbniOqqOanzkt+Iw3812hvXN6pkR0Z2pY2jMmVuPrOJ1za3DnCKasvKsa
F2lsMa3FxeQGqi+ozHM13+nGlkL6OG/pEiHIOXFs/5i22IYQqaNXo2N2JWELpiA8PqQ0XACS/AR3
SM7CSB1A9aLkmJAiMy85dKbHxwDvWINDR56y1lkUtvHA15ppFVCAIAAncPmBh5a6prpFFztUfrRv
LU2B54XwPaDvsTE85CIQEujWEVxg965oLLhrskCyvpFee9/lt5CIymExDKiT29DSc63AkN9F6drI
TwT/y8Ew0sQNhJalZ5CQzB9JZ3P0onEFWv4XuwEw9krqiOeZde3YBa6FhuhAuNHZ+US7KPMTvsGN
a97MM2B+85z6d6xYLv+pT9RCPeY7+QKHREO4lDpz6yWP02RHj8oZemtp+zYoG/WaH2XJ7o/hTuCb
0iO/Gu7ZYUrYEZnfILZ2G41zbXrhN/EOvwFOWP9RYej4ytnJpkf/yqy4suRTGr517rwO77H+hS/4
bdPci2t36UU6FNuoPraCa2UfaA5kYZvZyjWxUwBCxxjP0ix5xKgTUSymRUfxCrzfiRzwvJ/+O8Gi
xvWa7VN5DOV9e8of0vIgbD8BeUHYfOm3I0BfeWNAqdhqzBj4jhv2yIjuQfpVeHBmioLIDp7pTvkc
P7HHpep+iN8YAp0mrEVjq0qzE7vdrT9l30tcnB+leGu2XqbYsM25TvGjXl4sLJCS8l7KPLSCTf7C
yxdJNdj/wVHPv1pHcNUl9tiZO46vQuoguWI8csk6+wkrzHePJ7tnciWvUrzp0YexWbGhdDKQUgRf
nxaMZ3turpBks/zMseOJAemkn1z+EgYf9w08MOmilkcGV0AVxXCWgcaVNW/5fAwf+XK8JTdEyIU1
mms7uRWUduwNYGQLawb+PB9z7Jppy+BNcc6iMV3FSiaBU/4p9OzluzdGclNvAe5YwiEMjgzK1EC+
aWs4OUhON2FokO8xyEu/zlKeYM/wUJX3VvneKd/DyvasBQCBlyZSVVAdNCmvecsIaGL9DWKFyhto
5k2p15l86Anue0jngCSkYcKD7E3x73oQOtzyWUWXV2UzV1T5iwixKy3u5PJo3mZpV9HhIXBFBvi2
3N8SipY43vbsxUPJ4y3C4vsT7rbFY9O4QU0g5nDvkQvUEOE48Ojw1zS2EMWpVL2b0mpaJ/W2m++s
V/PMFQbkxnnt7TdM5M7t6hSFV82b3rmDkQowPXGbMC2AZwLLaGwymIWq+6Zc8O6AP2QzlSe4bDF7
8hOXw/D6Hf4szMHMsS8MJY7hSbvunXl1ZFM0ubxo3uWfGg9cPsohfyTPRBMb0RiUUiQ41lsZ2vJN
+KhJ1L1yqwAVm97FdemWq6beUOBLi9O0Vm/6GQT319QUdYttABO9smMQ8knG3fTc4jjCOSDvRhbD
m9XnjsbgwPXP03rASvGemTM6cOEAA3C2jO6Bj6DyxxpmTy5YjmdzXE9rcMjTO7MPU+nIvdY58LiT
rb+RdpK3rBxq4PRuZINSz9z8kcmyc9jco3BmfwaWg+9geGZ00M/4G8w7Rr3woLYeBKPXgsVdWPc7
LhZpHPmsS44auNnWMohLV1n8+qLehOPH6LviO6euc/gU9DZzJ3E7Lm8fP5FJYdpFbDn73Pk2zzJV
fx1eoahu2MUBaeab8YoX3Up4MC5YVTybK+sVDABLl8pH4wSFb8M7P3iDgyEMq0gSIddctysI/GsW
dswcvlZC1WF2kHbCQw93fsXYUPI7mmSw64gNh8VsvsxcUYYWnxXXSDs7sLFnONQrk8uhcLoIJZPt
8pVt8f2NkcdyYdhYNO6qA+uXeeYq4W5KPpSVuFnPdnIwaLTcQv/VvCfjlW3YAbmAHQ4Of86koHji
WTgKDwg0mTSn1VP8ONrvS/v3bcSzz+E0aUfOOD/y/flaDH6WUOyluU+1femG4AhW0oXlRdMdrXhM
H+Ubl7E4sDz7N+PYuoxohTnKs2KmLM6VcWT105BrszTxtvEbgHaZ62fL2HRMG444eyxlWDjAlPYG
izHDYGFPyiuZKsmzIgtaNc8vvJgYJWNIY93CVBlskcFGBy48k0/6yDQo7bjzqJcc+GbMAc8s7trx
hW+hvPJt6L5mDeXM4vniNsKaQxmvL3VziFhQX/mHjCfmLYET3DPssy3Ub+PSCQzoEuc0LpCCP9Zb
ru0b1sktXA+HWZLBSs2HD2CgUcVg21EuzP+8alwGqT6uGWbpJx+LxZ9DsBWfMQzclP5d885t7WN4
w5w9b1myp4SwweXQ1rF3Ber2TisceOWkb0bztoxSSOOSJzPQD4oIynZL0ngkWEDCf5d+kos3ifaC
q4EI2Jvm8Ub+ICTx2j2wbqIHMavXWsCYTBvuFjr0IbpDBtMMXofuYtuvsCHF/aLbLjl9Rn1rOarM
laR1w86MGseco3AFvwIUhlOs4QpsNQeSHz25krBp+LsaD6Ne36dhtJkVtvDbdkF5OhWev80dbRut
fl9SPkhlWM+SrR3fzBub9FWprZga6MzCClPCRWgYT4HxcDdVz3nm0ZwavWLlOotkA5B0KasENw2w
1Enbbg0wHcvJxwFjCdHW0XB7wsdGqdaETaXLsmr2e/kmS3hsnZmi4Iethvdxh5WTFS1JgBK8SvzC
ckpvDJBqJA5xv6pZ1cbK9XG0P5bFowZXdldyESmI0P7mr/P8ZI1AXZZhYBbHsl5yw/ZD0OB1ZZ7C
ej1Nd0TmIhTt4hgyXImI1T0ECRpHv+BHxCCYHB61wlWyfZh90PclPLK0QgtkR7k0G7gK92ngUPoh
plkG2AFOHAe/vTNmWc6Jsxm7lPstZ7ir1XXzglcVYP1WQ4nmpcChn6duK2J0wIXuuk0MClFdswbm
+R4JTcvDy2iepC+DF0hHuuJ6nsck19ZX4aGu14y04pn5ihEwirBbV+K47qxjRjgUOFF5VEHau4lX
DEiFv6aVyZ5JgMlbioLsMIhWRmD3ZuQpoiuI90O/5wOz42BseSFqGvY7LK/EbitQOOZ9jgMYWwMC
4I7lE4eftAZ5tEqJUwiEBxYoWzmO00bGy/jQvI/NZ5ZT/LtQ3QN2Nl9b+k7upVecAVzV8OBMQVkP
6z3qNpPQmAlZ3SmwFHyy7KkId4eMdOurG+ObVUts+MOXSoa784ZEHdeDNLJuabzT2sfE44UBW1RA
TNcZl0KSutvsFaPx0dipmhPXbojVaGtndpTuZ4AdF8EltnQ1BteGwLZ2GYAtUvcsOogEJMqxeVmQ
rXjRmDZRa3vVN5QsUh2Viw0o94SP1Tu3HHh4buLYWFFdzmwA8DH3I2UGAjnsnfItmS8wnU/kmyby
8QEQ1VX13n6yTBl7K3dxtBKOTCaLew/mGsmxiJ1A2KT0FB2HI8lHip3NRYwgob5S3K12VFqonoRr
kQQioUu2QO1XYu+CqgjtqXZ1SmID6Vp9OwmrblgJsMkp1J5M5U4EGrJiCI3cyrTWd99NzGruKgwc
gdhjkMYvwjuoNnn3OFDpRr+KpxHDpqYl5yhUNLvuJnbejwDVtdMEC0NxVGb+ZhWNzyOmh3Jr08DU
uY31oevMQi+dZkuYzBU7zF1gG7SxDUFDpFGhu7Th2RLfKKjzVfTIQ4EYED3rjlG4urhObPP+atl4
gJ2+AhM8etgc4aDGjWNcLc3LPoKH6Y4FD/toM9qrGAmQ2YWmnQQbYDAQyHaZgG1ofogVwhBPsKfv
AUn6a6c6yT5nGVzlT0K3tjD2uvc3bLpB+HehUjiFnu7E2MCFrR0o9ly0a0NiGKZf5WUtd1KLcLR6
xR+bpHEPALMFF52FqKsW/yurtrWrf0FlqnxPFTt79F9VgSkDTJy5im/BkfyudrWwyKZ/rKSwti0r
b6AYeZMwcuodpjEJDzTr2mIxQ5ddwrCk/S2m++2Vy6z228gz5QP2Fv5t3DH/MBQwPSFUBYSrbCrj
gFy0ptBe76f+Eml3wXAPm1/FhCWcvDB8UfgAZHTxnFqB2lgpOFSaB6mx8WN/RzzZXfKX4bVK2co7
rMDMkvtxxf71gHWMj5lBc2BVxqaqb1f1N/6nZfgsP7R3FGIamssx7UJm0Z+tHlmr7auL6xayyyDG
ei6Tnah1F+dkhAdvzBio02NxpYOqIkXbgFNwcSQ5lFvdm3acuwFxuv86r8eDdgiZ3bA0CyRmwt7J
CQ/eTO8YbOb7xE1AP1gYyQWckX6LkXGgv6JecCoI1MZuE2PKOLHfw9HmrRHMO9Hgniq3EPFfrbW0
Zs5kMXerx8DEwFN/IMniyqSGxaOqscPYyYzap7Zf+7htUGkncUcd1VqL+Dqyv9qEa4kYxXd0YVWn
xyghuY8rMAG9dRb2+ynbUsbQL8EeZPCD3G2q2Em8JHZobwzPzKbqS3Ic95jiKJsscWmlc7KrhXA9
PIRMZw5yMGGvnSWHjDezApy+zXgocmqdb8oKwEGf2/Vzvs0p/jj+CzRpnLtUr4A8iQmmeui22PFV
dzf6lp3wYJwFUgor41y4xV6cVuMt2nSCGxKFyofsc2R7d65GZ7yP3HStD3YwP+svwWv30IqOGO5i
p3pQOeMbPnFjx1g8o0fAdg6PxmP5JF3p0i6OU3Iq5H2BIVBz40LTU8jsscpsjBLzCGLhCgezukCJ
QbDlFccB1wfmRCCUzPmnsl3JW8NtnuMnZlHxhQpZ4EmcZWUbIemq91hzoOepepwYXsvoHncX7mLp
Wqm0260kYzWrW1P6JOqCu0+MINbbOLJzou4Mo1uyoeLqha0T0SERAkx4YtGsQPRRj7ZASXj5v9Cw
0yQocuKD6ea72Q2wAdvWdp0wZ+7DEX76TuCzYDenK2znVzOGXXZ3GJ4NJAjEtOZTdojgXpl2F9Fz
+rSo2XB5TO0e4yO3FPYUs9hVUdKh1GYiDFpN2HtdVNOZjrK1mLQVuE3AEMzdsd3m3QZOeG14g8Td
Gj8QbrJDn54T2cG3jFAf4bh1N0sXUv3iNl/27ChJ8BVx2Kex/pPNEI7T+o1RgBkSYW/mUbaZ4lcg
0alNr9wp3AzfKf2xa8pXiUHdZBU8pJgc3Qy3fbL0HRKLVfTY0dmbb9QjPL+XZfYOHiBGMF+tx+fk
M3rqvmGAWJB+d6R3jeyJY9HognGO7dMJ3ByS6bX5TEu4uSgmmMetI2a3WYVnTfCpYwWCXRYpuhXe
LxWizBUFKLk5kA6QSaPAXFilW8pM6INIH6AAIkJglkfRUaJofS5vYWI33kAFY2NuCfJvc7Vr7Owa
MTLiNc2mqEihWpSIcfbon0gOWafwrA40CWzSJ5A/zWCbGpjdlf89ziU32cIBOjRA1WxOI56X4y56
wQOdTJGy7F7Cx17yOtnRZju+4lBG0/FkVS/lIynV9za+EGkJWJLdda2DvYSFwxQY2BF3ETzEmTqS
ndUDRcQHcjucpCfzpRNWXuWxvT9wSyrr/tY+6S9A7leUxNe0BtisStqI7v0u+T/cnddy40i2rl/o
oANI+Ft6I5Hy7gYhqaSE9yaBpz8f2L2nuqt7z8Tc7otiUGLRQUDmWv/6TQd7jWhlOvcvjgBd4Hd2
ErP+nWNqXZl3inri0UU43V8n74K+V64nTpFiYWyQMi+Des2QoGC8/Fx+lB/Fp39tH2o6e3CNM3QB
2AJmdZ9yQXdqiepvTanyFaN4RrUd3fgn88jZEe1IEvK2pMKVtxJ84dAedOMb16+P6LF8LtdzVXYO
HlAFy/YsK0IzsVYgCjP4qhqLq2VeDNiS0miTi0ePqKuvFl33ctpJAsMyd42eW1uTRkWLPv9ZaBm3
/Ue7IKidy4dXDRm6HRXRZQouAqaky37HSiJvKW+v/VNVLR7KTXFK3JcJGG2jk+6V9wvIG/d3/km+
Ma8K58jHV/0ejO3pnQGQM6+2T+EzJVTMX5m3dcmvffRuSH4tqAEkORmL/tk94QwBLn42WckhXwN+
LuKNoI/fZtf2s/ohAH7fzLviMdhjj+U+Rwf1wJn4VcU3fY6hV/xkyYN792BpfLdPIhQfjYV7CmA3
NEvtlBy0U8eOzKkQ3KRkZq2qLXLTYinfMiiLizNhi71YC/1lOjpL50BxBrqRiNt2CHYJhmf+g1to
V60mb+Q8T5GZove/3B3MeRZUj9SQeG5t5FBg3N32CTMj5j5jpxGWZGOikw1MgC6/86voWMLj2ZL7
kx/CccoZjc6sLlEDScbTgB7jX49k872fP1qyh/egP7R6nmFIy3Tu8vzLzeW/tlbMK42JHcK2rFgH
/vr8RNTGXg6HSGewgw1N9fuNnH+8/C4oB0r00LPf8U4CNqcddrvwT//1l2deXsMumBX9fLWiDopN
mjT3sKMh/9XhmkHtLqgYD11uZDW/x+WuzcCeeKv5Ic9NGlSvyCK3jQqPP/97/6+P+fN3Pkbhf7zE
5ZeX/5Mh09qx1Wx+/r/L73/++Pu9EInw8pdHEis0YciwNf18wDNb3uTyczFQl+Fj568uL/Gnt798
bRihkl555LIihdUTXNNZ6ZM0ObBzVjOGi8f0pi/JXqvJaor7CudeN9ww2de3wqyuZcbMi6gnZHvm
g5Fo1KNEExoowkvav8S09lrf2iuMFRa1Q4Bzy9buhN5dJLUPL2mvG0sQwdducZ757FodGE3z4dWa
z4jLh6XJyAKZ1iw3AP8ZNcxV4fLmS93HJyGKvW2fGQaIcW9t+t7Y6TW0giRwfawHoMmGyTNiaLV0
GnvfjjUcPP2hvHB9kh4bQEs9oq1lFSzi+2GYjllAeaZXa0z5V7GxE7G/Vha1ZZXcxNmLlNQpoBwD
zRum4nutUZSKcQYqN0dLo7Mrw+gcNtkGNTJrlylvpneETge3I93Yjsniy+rHMtLedWfChiDZBPJj
6E1mQTl9MwuOL85TjQIajgpRm4Ut1k7XXrudAQA6AeoE7puCLrpUXn4D1UziO1HaNEewI+kAmL6y
i9j+q5SQ9UoLQKcYeu06TE9D4H6NrRKrpBQ/YJJc69J9kQkUVtFNW5V8GsZBDulnPpAfPeQTRUDY
wF/tvsPc+2CMnB873ey3hT7hCBFFm1LbTRXURNumnUYStA7a/NklNM5ojUNdjQfIJPssY84yBVcq
EndN3d+MoyCzt4YdlR/GhIlQTXy53m6yNlnWg0MtxnJPABEHXTx2/rb3HhxrDld0xbqzpy0q6KME
82ztNw7TRwPpz/DTsyHiD/S56KzRT02GXAtrOZSgHhnHzCTaooy7j0YijFITRhc6e3wNyYUjNjru
Vesa9UKr7fAYTmg9WsPi18zq/Mp0VqW6rWRpfU6IrurAvstawnHLGhzU70BTzRSeUf5lSGw6wg5d
RlOs8PdFvlC5W4UIamF39FTWPKemsIxjbdyHVfyjIJVTuPpKZsMjeiUWvdYmxL5HKNwn8ZWCDzQr
lVaNVpeLTE/LU9TorxPCtlUlPA0lMv1kJp5UZxSERk1viTOxpAgDrkxTr6ABaCu4ga/0+kyf5NJI
YV5GdbzBOeeLM2ltGO1TMHjvuFOcA6bSkwtVY9LVIwrOY59G69qpYO72OMkZ+vXoyns3zA+ZYbYg
VsAfeJ/fqac6A9BJ/V7sY2aZpWiJK4usR7Pz1KKyxXv1qZv+d5Vk/T4pOFwKE4TQHY/Y6QSbAdfk
lT+ObF59cGyRIS20Sk3r0D4YoXaa9GADw5fEYs4wP26/cCgT5Dk292npPMImryFiwr4dK3k99fY7
xpDQeQvqaCZiU+ZXa414saU7Fj/iMVuPOAGeE73wlsl0gvx8NiriV4169DeWDL7x4Y6vhu7FNljm
Kl0d7NSZvfaZboej4cFG9/Nlmn3XbrBs/YFd3PNwNW8oMnIK8v7baqZ72M5oRiVtYRBEivCq+Og4
zXPU0V1kYiDWG0YvE2uGHalXJevyKTUye9va06nUtKeQa5Oja79Ejl+SXQYiE+l7T47MKh0sJLr4
bRyMZ/RVE9ttK7e6RscchTbihJHQtgSf96AZ9mbjXNuecXQigcXrqOMqkVKpEs1TfPV1+SNomfPY
DCCzg4mR1aqyIgJ9Xbl0RYA/uNusBfb2TAnEXBIycQnG6OB73VsxMf20SSNYaKw9uzoNQMxUdBOm
1ZtdNo9VPpw45qepFruKglZ1MVNTTX+WHqAXLjDBUN1kE97TZXkTWbj3azkbQ+1OhN9l0beliABW
+FKYDuKIIrwRlplADU5B5PVkiZsdVu8wTJea3cPocnSkfQlpun36qRXEGgRT+205wFtVWu2llXwk
LN7L1gw/vHqK91CD1dENaPlZv9MKfX6ZWJARocK57T3ePt9tJMYbo+XsnyRsdZLHgCDYBaE9FJvM
I2QnSrt4HTfVS6LKYYmm8WzeINWbtBIGS/ZlZ0IsfzgW44IqfE3bD/KeuNR1MRAQSzqkkU1riPoH
kd1qQX2SqmpOsKtnVimAulEQnCwCYsmGlGlNmz3hlv6B/UNJ9MY86pqxOosglCxNl0ORa2zPwyMy
rIbq1D9D+8T/BOJcydyzHCGwi7WWlgdNue4W1yXGwIlG5CGIedkCgnhwexVRZ2bO7AsqLkGJwfCs
qzm71PL2dRFgv6NEA6faftZrnYpdzzlruxYgpE4e9El8FnMeedMd0B4rCVhb2lRPBCXi+5HAIBhx
JDNjkPSW7jMEEVsXWQzfKEj7fW4VxnJolqZ50LorElQZN+mMGWTgwzVR6Y6YtuBaAjn6GaRP1xw/
/RR0Sm+AjLIMiBYzUEbSp6wrglXYdz6fljlJnquRSscAaC/zuw4F8aa39AkPOSAAj+zJABcpI1Jq
FQXoCWtC6SPIYeumKz+NxPldMvt/VQmG4d6c7fO/K8HO+Mv9WQb2xxP+Rwam/3Zxi9XnuAwDqRUC
x/+RgVm/eYYr8JJ1Zltoc5a5/pSB+awmjo+P0GwjZJs/ZWDeb0QYoBzDdtgxZv+P/0YGZvFCfxGB
ubMnN8pGbDRxD77ozf6sXw4GTfYh/k/7nJhtBCDjOfDxoukZjGSZtD/MbsTI9MPrjbvSL+ipfStZ
9Y33UvlejoQJxUg7yGBdA7aS0smojMcvjl2J19+kRQamjcXFoXBdAAquMduvb0vDYanpQVGMIWOX
DdjFzYyE9Sj091N8KloBiyY1kOLqr0mih2s39xggPOSIG8cp3GUGVN2pEeAFnfgPNid/s97lkMwm
3TZHBf20M/9Z/nxI/M6rA7ZWaz9pFM1SRCS7p9opLcGoCk1DRSQEc0GqFzWZJ12GOzL/3jTDYWyC
S2o98k3b0qcq9zGTjOXVRVncxD5LdeFsPLxCoTU4L6PrlP/Jf4rP+ssf1EON7iEdtB0d9wnM0P/6
6YNQUA10UcWcOXhBHAeTx8xuM8XekLV+wfTUOOcDHq5uuxxLZleVWw17q/ZIB8HMwMCzjwRo5jbD
kFa09xTcsFO6Nlk7CoQ7dpE4NRHIRPXRlyXsGMHgFWMrQj5A/Bo7PZoptV8GsRMa4m1kVFBctPor
sxMGqUF7rNIoXZeFAnKXz6TiXCcDrJxQeS+il4/4JNFBRMZeR0qx6J29kcTR0fFuZIiGpym7bhP5
yeN0leJKTqCH2GdaAGXKo9rVmnVvoWw34fYn2P/ok/VRh1O1CJ3+c4RfWnnWMpvdzIfw7GlGvW6k
BlFkFsU6LSLpEI8AADYvBoqTKeyyUGS71HKeq3mKajRIvIoE0bH2VFats+yF9tl27CCh29pnSqid
K9yR3Re4ow1C0MFOv6oGzpYh7JlOw7sZLechF6R81yojZI4XwRQWfKOzbq0s/5RBiH3e0CNvyFME
BcZ7Mj6onhEWG/e7F+4NjxohqNqbCHMNSy9BiWrUPEnWHBPiXWUav06Ts/aRsyCUtiwYvCObV9Zc
V9ZkbvRw9tmZxNbN83d8272lY2c6bWqFT1z9Uto1f8shmjnTSkETYSAP2NrW4THzp2mZtXm+smMH
14nUM88CXTGT0ZUZGFdYVHS3iXZPdFiyS2uBlNGbifZikfbqgInWB9kfCzucpkUL4y+M8nfcRRQv
SThSoPf4vRYTIBl6rrEcX4kwrHsgzLTKn8rReqvb5sNNUfUg6HE9EiH6Nv/RxNGtCOkHjCg61wn7
YtT1z05VvuLGip8mU0h35hdpINNet6J0PpYTSfBKt17cKFqrQlxXOvO6IhbbaMRdhUabWZMht25p
ZJw/c7ZT4c30BLDZsMKTlqqtxUwRZnEo2quwqPGYQNOihn2T1J+uuDX9/tD52WNjBOla6updM3Bg
7rpDginFBLpaePgSFxMjBfghSgKbeaP7FhIwuKK42WPNhZ9BgURKt569xH1Ik+hgadNVTJondlYM
0rEr03eY7S+7DJpdVNzFTvOO6+ZrmPZbSxLay5WE0Vb31nqY0JDki0c2vkberjGMjrIzMBY6wLwL
59bNnYeJugbO6Efjed8Bn6VOx0Nume9agxxRgEutXMr6Rvk3UW+/xPw9jTg8J0F0TKp4iyDhUYH4
VL28cW37M7D5Arn1bo1DvaXoWQV5cOfF5XXsw2/QZQz5yCYUoF63VkaslmCqKucibcr6bSaNr5wr
D0oyAVa9lT52ybhxdADD2CGs2NaZGomJFGqT8S4tIMGObnHntunGSFDGTG1KQqEz0uyn5rnInVUB
Zswr346udxOp5DZ2xhOKuF3p+qhIPLjHNuxScjdYrv014s7TGNEHObKwlmYh9g28kbgOG4r+D2Fn
V1oe3vtjWy+dUT1iiMVwIbCR6g76ze/vm4BHBk6xgWC+kxNky8RFVGjdjg1ocs2lVGfRPoAAYMb6
2gBNmiz52lcEyU29+kozcOAqAMDXTHBw4yYojdv5gdh3mS5TtCn/Q7REyDvpqhnwQ4gCKkbPe/OU
eSW9Y5Ds3cafUbP+ZdqPOoNIKj9mAMG2SCdF6aovw6prGC4xltNJBS9EgOjZqS+dU7XpnJC2xDZ2
cdTtsTwjqKd1GC4jBDas4YyH0z5vjWfTXlsxCofEdU+EuT1Lvz4mkf3SpixhHp6zK+ddd/NoVUXq
aopykHS/XuedXKKH8lZu3uAd0nnI+Vr3ASiEDgy22TDSlgy+5yxdtrelXUQQdc0nM0LDkxrDWuVi
2OB1e07L+ikgaMhxsceXuftkNBh2Js2PMHIr7D7MH2bDmKUFtsi5UwcRI3ya88tDzCDuSsu/ysGU
xtKDyhiab8QKIN9Lc2ZnchX6U8oSojGQzQpkMEyunWSiOJ76b2V2tw4tg5LZh6Mr/aDqeNhFjnPl
D+ghZKQwgDf7ciNG+yxbmAZjlu2LtHtQGlwAqY+sL+w9o8F3ToxPtLb9wgyKlZv0Ht6G9muiGnMV
B+K91ILnOuyu8TBh5GMW+UZJfWsi8aHzuM7cqFgIYcNSqEcNtTq0T3+0rgFFtsPo3cfgJZrn4k8N
J7zL/HD1FpfRO3G26w6h3btNIRK34aZG2LoILEa7ZdTmoI3uyfIY606A7FXZOjeTxxfUTYlAq2Rl
GRLk1lhEWpEzg1XQeyKgea800YYKejov88trJ4/0Y9vIH5OnPxDgAUelA4yaT3itaejbMJrp9GJF
6kS6GpziK9JL1F7Yt8Glb9bZGG8l0aatZLCdtSa8cvuhlZG86oO9q1LITJl7oyNwh68+/JiiGYcR
41aM4jGsG9QeGr5VhsBlxXUfBocdVHoH0fYnYpuxPDs4hW0yW+LTsm7RJ78Db0xbm1PimtDz+HoI
uueJkETWYkRnmrgaWus+VfbKbZP2dT50bRBLFnA8VGz7RVbdj0njIgaNfhlcKB9aTq9suc/SyO4z
F3pQ1xrrpjBe3BrpIq7RzKHSH5i66CuM4xdtdFF/VXi4ajdD179ZbIgo+MlfCfJHJx8ZMyHPWlQV
ylo5rQYzPYVOte9G504Twzku62kRJQ+Un3SP6iEI0S7aFsPCYPL39H4Nz0L9bT9evh3b49IamXum
Y7rHGo+wTDjOiX+PceYXjg+c88p9Kt3otucbOlazHhJr5wUnZ6zOml/zwWeLLyi+QepDB/eijfL9
9KbrPyb8Thcy6Zpt3WxJpDHXTkngtQ0Q02aji5mDA/t4yG7NwkFxBA9zFOsqLx+HdnydKrfDRsLY
KRwalmYKFoGivljmA5AMNh4HVUzIpSMt3mkOlY9fE+7iWPXGm6K1VWa4SfhQBl1Bp18wP61y0axK
AeG0DkExMqiiXV8SBZQ+GK3XI+Wlg0ks89NrY+M4ZAr4bBq2U5Q9Cg2kUmlRugot7yFO4O/mE/Pn
tmuXQQIHBSlCHuXYMcTbrpBc/sawpy7pdlj4fUUS/mQ+YTvlxRx4jAWhhYgJvLmpoXKUEc6EAB5q
7PQ7GnQ2QhndVhnzUPAceD5EU7Jgdc2yhNeQNnslG2+lpZhWBDMlwwMyU8KY1jrgHtp8fV+5zOIt
u12NvTYtcsl4Nw2yazer7kMCS1b1hMFAH4bHLp1F/zaXB2gZzKfJgZsQhOkOsIe5iDlG2apoZg7X
gHarn290DzHRzx8v94zROdbOEBFiwYODBiVLy9FoXx78/QnmTVpP2B7P8r6fL3G5N+qEa7q9dnMR
qmEM56/GikGuwDdbTs5e61xjQoYVVoewLGK09xCHtPmEudyI+T0vL3T5sVTihoClfoMqOj+ovoZj
drmb6AH9RYBkwPNe1TzDy0PSTfGogwwQo8YoQYizGtIR8v1qG6nc2ru4gCxo4OSB7ePetXBnjcfg
wbJx8rq8/Pwyl3uXt5CYbxEqPf8ynQVsnmUAUwPsIQpNqmw3OmCgRgZhV1UDhFzp7nt3gNoj4aaD
MWFtp+vHYGY5ARNNp9ifOybTLrdA2jsvsqYjp0x4rjUjPCvcNzbayNy6qpp8nZYQn6TRxCfCEtK1
GnBEKaXvc1VO94NiU1BBK+5cKYnFjrtwQwVDNZfCCkEWbq8spyhXhmbZt7YwIkC4BFcTq8KdA80u
0JphrudwjKwYNdL8vIq6fciXTRLrzFg15onFG/VIsbekH11FYf3UEjVPlZivq5TINyND0tKa042W
UTyQtr0OJ+BlzSiJBDZ4fxB9eTX09iv4wicGn/AJMqrUpg4QA27SJi33UcYcwNJKC2lcfPBHhgy2
PUGhb1gf8pKtoiX3hOGMnb5NbEheDBU2LfsaL0HWWcvrzXUl69vMsuqjMGp3bQz1vWUIdT1MNFN6
NjabFju6owPUETq1PBsqolfP7T09vrUnPTS+bX0sEBgiYXbu5h99ezUlmn8oLDawRsvyY25QicWV
bB7lyJwe9S/VpauxUIR9+uLi80/exezSHqtNEfXyYZjyb7Ni/R4a2KWqbvf+EJiHsR9emQ6orTu4
0zWnCDwr0eY041LuHNFTY2IePziaewTU9e34bmxLwJM0fwGFod0rEY9ZTn+TJNjfJZ38sIt23Jf4
u6RYlx+ToE/WyoGlivd3fGqDNjppJuh9IFW96oQDFFyND5qjGaskJ4DbTsWdjcPRg9SanLFlly0L
MSukGueGpA5z6SXl1C/6mIo1jyHblfNNr8MyGux+GfpGsranVjxGrnOTlEO2izp13ZCJcuP7wWmI
jXTHZLY5SjU8pm6KOpmp7DS5Nx500C6+q8l/wfXZ2YUSvwJak7txREUe1/C0h9JiNIDASc+SfjMQ
7bcPlUTW4Eixzn12Vb16CahGVmxi5r6xY7LSe5KBs7o8lbOnDMFA1t5JFbxrE/Zfou+0poNk66ct
tiAI74YHowF4mCzn2ilCeSbqtFngr1NsVY8FkZXnmzALfkARKO8MpWPE0ePgw2SWsZvNATOm175W
yS5qtxhPFPsuT45mj4e/zZmL/ybiafMxi/pDGNrm3h1Us2Gu9BxMRnKHq9HKYL5zHEpaUJ14YhJ5
cFqbMPToMjggoDIQaY0EDnweDCdbgZd4jrqNRgM+hg1ZorISewcsPauzSnvVNoJgNy3UjoF1bHsP
jVddyqXsuq8Ye6BzpzwSR82nnpwYRoP1thzGGmM5CHiVzLBYKFZTN5l7I2w2ZR+SxztOFEdWIMAh
ojczKvq7SiJ+aJNDneXyNh7LE7HFaGLyNqcBYTI8pSsz146lN/LtzIwovulp0iGQYH6Ub6M4PYCW
Ar20rgJQWMhibI+k6HZHDGPzGqOPDKHfRIpA4Flq64wNxo+dWW5DQgiOoTaeqafjDapnb49lwJR0
/lnXS6z98lRDfj6egmQShzq1YM1lwt9Gre+cbGdglanzcavr6LQ6J3+0teGl7Zn11c9VrUUP+G+s
EGV1N0EI9U5RMGa6fadLSM2TTK11biHKhoCWuFTnbV3gWOEQ/puZjSBsOshWjfJ+yCwbt9PQVUeV
TvjITJgcMPABK92U0gNac6zH0c/aXW/3tEcgcCqN/V2po2TAfQlPjcdaxNdujzRUQmeBrEk0X3nM
ihKuc4rSuWj0WzDLhddwciI8GUy6gsr3D+58c7kXoZyp2JK1SnNpjea78PBpgQN2x1A7yD7Gv77P
drGPQivQwZK0Wvn2MtVy6J9EQy0zrdQOaVh95xocuUbXxCEGL4aj73frKBkDCGVdYR5+vxuVygRR
IHo3Q6uZD3pwFmlqQjoaW+oPrrWujTckZU8HiwgDxFNxtk5tdzyEjYXUDz8bOgzI9/OvLjdj4zPq
BepI2mKAAxiJ6dC7AqnB5W5SVNFeh7ajZ7Z+GOebyz1hq4k+sB3++Llljr/SZ13/hZRjzZL4y72c
PpwKf6bkOORy0e/kv9N4ukh6y0LFUD+62SjA6ZG3x46/0gtUwJffBZfS5efDDnv/WjbJG8u8s7QT
2HM/H7y8wOXml9/9/FHX4wy5Xx2LZS3pQX8+pXKpZ2XOKOfn/748Sn4fT/nTXaMEsrVDpkY/n/2n
/3T5JemPuP80FdKdX77B5eFf3oIwHljgMoTuOR+IEEeXRSuUu/z5Br88459e5ed/MVBFZzCLNuVc
LbIQwt+eDSKCi1eE5mAb0cwGEpeHq9lUQlz8JeIa2gw5Kc5sRXG5cWdnCsBT9cfPWGe0B9WQJpUE
KePwcaR5czLMWhyy5JkYavdpDq/CR/fPFLmg0A0+fSCftV2Mhb7mFMfaYD4VWknY8SKo8ZT3RHrv
t9MhC1S11cwsHI9pUwMKzBYJFypZjDeHQv5U98OPMMPVA1MnRwbXncDrInPRBvfQ88MRemtCoMGC
s2gRpdTpdv9oJegl66S8x9L8OyzKs4+MWZr+TWHId6dAAGH0yQkk9rvuVk0f3VS4kOBEErnE7ER7
2u6XHifdBaMCJqzmB+EpagZ8Woi92nsH0dnBaA12WkkssvpMsoxMzZIBYKh11tKVOADX7XhtFtp3
4FAA+8Z9PliPcYI8uhrLdSe8m8sEIQ8iEN50+DQHTEgxMlw6onyurS9PgeTaXn/O9H4nEGHpIEB6
PcSrMGxJqtGW4Tx7DpNjpsmtMKAbzt9ZY1yBZlcY3tG144ACMeTdkItR/8Wd2qiusJdS5vdakh8H
5S9b3J2glixy2zoLu3uKAMNCwPS0eupH+w4uW7IocNFrI+1H41n6ym+is6jUvWdMj0nRK4KKcpJg
fWR+dbMrtfqQUrslSZAcyjaQSFzHu3I22+6Db5fI3FUy2w2HAw1ygDSscczrSqJUj5yWujM1IUIE
CAqsKVwMBt2Anz4qE+5zNUwb71hTbOEF5MH6BYfwq8lcuqxJqLMo/2HBoWR4HJNx+Ba0pgzSEs98
G7VhU6lgb3TBqbKHnd/7120OeR1rQsrzk+7FD5bh6wu38O9dhbbiurItDOX6a5ySsIwYV3771g8N
yqdBQ2dVXSW9AQdUWk9l/FSK+FkFIYLuoDNxJSIko2swIRiwdgNEuPOECPCnggNrQgz3G3/ds5Bs
zdh0l2NnRtBWHHvD2TMsBgFHkWk102aGSWhY/GVXMoTITNI94ImpnWlwFXqesbEKCnk5NzJOwbC6
yn7UeLMvcRIrlrifp8QJhrPDUZY0wWKKOYDlkIM/jfSCdOrkF/nL8c7XIiR4k/cDz7yz5cJtEIoZ
fTD7lxTBragDqAp5gqckFSwhCuPatYPHqHC3ud480ZTt6SWcRdbzt7N0H6WEZd9EJl+4VDaklXo6
FmH6VUSbJEzui9T/9gbIcH1RHnxCTIgLxmEg8MUbQR4ObkpqNSWICi0Q1aUgN2BynQrZhqVWLvi9
mMMZACUzFyAojZhINMgsdVXhrKgKwqBLvNuYPymrg7A9VcfB5bj5MnkZfX3fKdjHNqjpxCEoc81e
qfwtZZPbEC6M9t/JaFoOpW2c5n/4gEdLjO1sAE5zjaQw3mh2/cAJz0rjhJxas0lV0nmrugCyq1JQ
hnpicyxQ21s1Gm+lw1+NYixnQnhhxHisIuyJmd44CmtrecoYFbCbuS4VgrwyBzhifr7SR02sU8nO
nQ5oLdrXBrjn2BRJuJk8c+Tb1mpVJMhfpmZY117yUgOPIBes7aVJ/GKQusg0rPScNBNwk/aSKZcB
1cB15bgAds6bKPyAz8uBNGISrCY7O9GtMNUK7nsL8rztf9bgIfw1jDdvK2sl1kEWIE5VXy1zSBII
7iK/WLsDQrXAkY/zQJppV7Vo2hDZI9yaeqiitZOhq3WTsUda4+H2F1DSG8mkYAHByRuHeG96YbTK
MxQKfjt//daNVl5FpV6jCla+u02JvtyEFv2gwiPLpT9ZNrZ+02oaHGun+hRV2GxjgRi3IueLQVqd
okSQwmLmZ333Ht1wZR/tXjurGbBv5ysy7/Z5WkhIipGzzNEDhr72KcL4KkmLz3rG00UPBwyeaXG8
JvBqafc+GWWmFm1dZ+erttwHAj0/V1AN7KwZxlMfAd1gSPUaqG+ljeUyyc1VU9SnwWC8qwF9Y6U9
6UCnuvMNPwjArWR0ACKzbAkDCW3S3uic6mVGM4MzjVcgmQwzggjAYBddZL9GBlPjOPk0U5Gu7XQC
EYxLzJrkcDvV3mfCGlpq9qObGMds4moQhjhrWa/WnWHhI4snNtc3KtuGz5QWHHTNjJZB7pzjBH2q
k0PC8lS74mrn6DukTVNBxNXlT2E9MFjD7sOvMxaqkRMi0LFf8LU7j8sSXi+GY21PXkAe+Ftl+gnK
5F2K20CKrKuSTHZwylBsopJrQFVPSUpEhT+txmkQixrSv1mK665DB6BKd510Jx3DIhhBI/z7Dkvy
kYUvpkiqJooDkcr/42Qa3Z4ZKP87meb6vWneP8Ou+Wrb5i+smt+f+QerxvF/g83mQX6xXJgOgriv
P0g1rvmbrTuO6dquCRNnpsf8i1QjfsNJ3IUV4TkwOy7UiD+8lbFdFqZHdA85ko5PmKDz35Bq/h7B
Zbj4lZMKYFvYRP4aAuabo6MlsC6hXg8nMCI4mlQFYUnQnIc/aOThl/ing/QPbs7/9I5C1y1sAB3o
3+YvlJU0t4jJUUa5G9ZNYPaotctH4VxBrGBTDujT//3b/d2T3HB5I3J3yQS1LG9OW/t8v4tyidO0
8f9kqwVTXSblzkg3VlrkS80dn8opeXeq6em/fisoA8IixGA2Ofw1c6h3U8MvaurUsUm+kzT5DrTo
OzLXXiI//v07zR/6L3bYnE4m7uYw0TkH/vZXayEmAiKqckc4GIoVD3lME0J1SBTuGP/+rf4hTZ0c
OsO3SMDBx9sw5gP85wNY6pnFtlruzKQWZAbrT14Fcus5CLFxcHMqnRXJ2xt1S/U6VgDl7smUuMyL
/xSg+je6EN/aEQJ/ebhmv/uN//mTuH3madB3yx1BSBudzEBQ0DsClZ4MbXxSpbprLPcrQIj9H47A
P5xCeJoSJe+Sme379i9HAFJEYbpGwSmkJftYb/fCxTOzGO6qVt3VHWLkXF7F+fQUexh8F1r0XjPk
Ac74/9ydx27kyramX6XRcx4Eg2SQbOBOlN7IpUqqKk2ILCN67/n0/UXWufdsh73R054kVCpJyaSJ
WOtfv+H5scFaJ099SlT6D/lEtxP/x5sA0pQDxU5HlPzx0UUN3sssKqp9Z7cA+Bnls8u7sb+n2A13
P3px3zc130ggZwoFl7bMniHuM1/vhxePocm89FvwR5zj/2cV/IsH/C8vE17yLE94wLO8/P6GWfqk
n2McH/dGXzf7apDluukHsilGHnCbJwI2lyu7r1iw/FOwufnnCAZukd+8t/7/39ysHgkdg9Fn1X5y
rMdRUF30IQyJcDIgXU9vk/A5Fcm0H5X6FsevRQMJ+u8//V/eLL85gj8sb2OaR5jqcQRLJBkRudMb
XLQr9vDZCk/pj79/MyluAXi/vwuQQ3ke9yUW/iC6f7g5CTohBAGD9X0pmNTW7omW+2MUVEKzGOhd
aqRnBYEa8Supxs7dHAH0Z954cRpr3/nIw3oxnzx+Z87mk48J353FtGAa/W3VircqjPGpHB5C0V9s
q7+UCV4W5WcSSz78OLkqs7XABqa3Jdv6RXmuwl0PWrFaSv6O/vleIQNGIyPHclfO1ss8w5EoMbFs
vXNYLCemCniJpPyQ04EKWP1DscDrgp7KveKsymDAhoEHahrGi22rwyDVKjIhWJhwJCILzYDwi3s3
inMYECb6vvk6tkx1antlhNYxKKdD6XOMhSCULS2eAGpJYIxo6XM0SgiZdN0a7tEXbNtkeetqsbfb
H2kPFcYVJ0xtmf76WzzvMUgZh430k4/cyT5Kson0/SR9bmGTuM67uHi2nPa7p5difWZEOspVJIGe
AWvdSX43wEExc4gwiIl32JXfY9YS3I18LnNS+3EaPmVdv3Gcdt1wPm+LR6emU9R0aBWbiunYnF9N
3pO8ixpcfH4bfVIAxnm+mLHHxe6vo8GH85aeDEikpAMOvIHLfTAyEFqViDXvcpfLUk4FJI/y2Acs
YPr0MxP+wAkfY33jk9OhizZKpBJ5iyYq+iD2+V5aLpXhjB9FgltvMFTffWBle+KjGiNLj7MICvOB
aeDPCWYFUMr4Fo3sE3KhWPdZFyv/WEfmY4VLvCZvpNgpL89ADdywy5vvDRffX/Y5UXpROvD7unF/
TmnE7lQVXjHarYk+qNdF/KMeJqiE2VW/RbGMl2jUN1rcb/X7xXP93sJz8I3sai3i5OgzRfHzMFXq
wU3FmzHCWyMDKC3Tq5nk18FlrGJNb5TfIz50d14ZMuiH7j835iXxcCMTHfdU6DAbC/vnlMSHO99q
c1Qg3J822VCbrDwPBcwu0sROtsow8KO8WDiiVRF12xq52KqtkysTeWPF7viowuGnp4O3pMXFarDE
39VI63/m5sZ8ctwOgQrZFDxX59vRuymfbzKHi953kxrz9/gqkUgvdX0dsQ8fZ/vsd25GojMtPPRw
5rLiTd/Ko96cLaEejB6F1BKAkJtcm5g9dmfXOIUHw5vVJBUmcmV7SJP51WRkcbYnjq0nS4MX/FvS
DxU01bYW2BXK0sJ8zEoeb7dj7YQfiX5wl5z7ADPtL5YMn92ukNptHiGtXkqw8f0Y1fTmZzwr5Z7l
Fh/EEf879inTYC2m64QpsMxbIBDIqn507QbqCABMHk7ynOeZNAFqwtuyNeitPurlapy4harQxjM8
U9CC5jdTXyhoveI78pohdp/FgvFL7/aXVZ9GgGEVanPB0tc1EOiq9NVt0qtR2/s67t6d+DjMPAMD
t4sZpleCkQEfBQObni3LHymBJw+7grE2rN3tB3zM1WskQb07vHn6g3YGhzUpDp0mi7/CuwTsQ2sw
tIfWq42VN5+muTtXC/xGIHDXxnWzmU6iiY01JMd70XNu/MXod6PYOwg4p8aV64KY1u1Iat6dQR70
1mmme8/py/U8yTeV6aeLoTh/CElmx0TYqXjSyX7NV42Jbwf9oo8ANliXNbaSwf3iEHOQGpyYyvMw
iiOJoLRHLFq1IDMaj5ZVH9yOVZTJLNtkCWvRELytEsYnnq14h0/4djYM3Co7SLozKjYvQg2MxO4l
GpgkGVPlM+dPXqeQ6YZT2EBziKRgSgk87nmusohzBUf7TegYptsNeSteVJ986O2AScCHE6o9vflJ
sMR1YIeAFeJHHQgC2XEnEebzGPinuU+22TiUsBcxoPl1iebuM2RWhHvh8XbzE45drr2j1RvenRFz
QxVJcTWJn9uYWQmkPafbmTSrlcNtHU2MWsu5/9kHgw+Wrl7qwp8PY5BAR7IKnIdQOWUzWbdYTrdb
K2xea2ShOwxBtl6dnzsftXVTm99UT65GsKQ4ivgpvsAdrC6V1HItNP/RCg3CTkAF5okhmSONjecC
Z8fVIlcV2SnkLKIlH3l8HILlUPTAggkzC1LHUq4r+A9yXvbJYuKfL1o8vUz4gBjsH+KiQGLbYfKR
uxHyGB7CRpX3+LHjeDdQtnvzz9rrHmTPujWzZ94Fw08lIDnkNSdpSHETyIDQkP5VW8vhzQYW8zqx
IPzGmMumENtu167MeIYGlFqF/dY2/eM0cbt0eQP44strGs3eOhUxJD9Y2rLx8H/KuOyua175RSJC
23hXuOPetkOYrromsuX03U8cmiQ/gVZjaI9zq8O6QAtHwW4ZBNFfRCN+RDkpvL2uZYM+wm7o5yTg
ZDNpKws+VGKXl6JTb8XEIxAF/ctSjM9Sr+WOQo3o4JWG/AKHAuuLW3TIe/US5PTA+Anmi1EV8CzL
VczeVrXO2+R6P7FQJ6XDE6/QGwRuA2jprKUSEP598uVHvuKqoOj38KGnPdhC6DrSaHZryw7lCqN2
mBo9LFfJKDssPnWqijduQESqSvJmY7MvYvWhyv0SnluUNzzhFAY9z/K6qCfn3BeEpOAOA/HrpagV
J6ps7+XifZ/z8dl0vfFbwnQvSnHyCGf1Hm564W7bzhiJnrTPw2BVe5rveJ2M8RevHQSs+GQ8Gx5x
tXEWkF6R4DQ97Oqgiu/DGjaAj0HzqpNwsUiFm5lMlN9j0sLYashVK4iBi803n6AQNcMnlVP2GrOV
rkW8daelPsw1fD9fZDtRL9jzVAtz5UlH2+cePMCG+BYV1zNyvXlTpurQRNa9aCWTGrQe7vutJ7e5
7Uckal3v7rwWWx68DhCoWucCkdxd48gnZ2qKNcEcj6nCJ9oxvH0VVahQ4fBEGR5v8ey9mfFcHrq0
WteQm1dh3j8Jc+CHYdrmsg1Pdl6farvX3GE9WurmAfYFkH1Sdz+MUT2QBE4Whey2sRWDslX5yfHt
mocivfj4cTv5mzeGULZ1ydBM7KipaA1Ee8zpolJt8mDw1iZlnuN+7ya2DwFBcNvBCUDl/thY5jlw
SSiKDbzBCRISHvXWMNlfbAMi3ByykhthSqGFZfCqtjoefcXzP/v2fshTDIlK7IMs3tCvHZ8xmIPL
KWE920GSSDXGXrFKcPpMsIX0CcKDwOTt3DnGRhQEP2xSse6ZQdPzYcPTJMLZR/B/R3eu8WFqj+Uc
9uxIeMzN7bDz/OYxHZlLOyW6vqLDtAgKB9bYM4a4w/CVCM8ONQbDpWzAVMHyMMTz4nTnEx7repVY
u27U7MchYeROmFU7VoCoTbwbewe3tSBYNeww6y4K5rWqhE1UDuGsIZWfaQTfhpa5oc9JXdn63VXX
IbQF6XZU9GE1LtkZQ7a77XQwjWky7XjVqRaexQRHRpOzdiE4AcuZvwuK4iJrW+6WPMISiwF571tr
9N7EwBi4TE4yuveZbVhB+JoxjdnOQ/stq8l7mUPcv4iUfy+zzt9Y2ZdaodoUjLtSs6Uo6uJQU3fv
PCwV4dXFW7o3tQ3i4R6mx6vvoZUkZgNJT4zZHtLVtZDUBkvv7b1Je0MXlOkm0srC5CaAJULxbsph
N/T+yaF9uPN8860gTgXRBWW6QZnsxBq8r7Kr3jB/oUsd4TMlzqfUP0nJ7cOzbt8hxxgcSc4F9Cel
i4LUhfhkLsapNGr2d0mdpWAwalmbGHFmSFCzYTRL2ZpGFonTcB3M9nPWzeywdDPJ0FXbJsex0lft
CreRnWFOHKnFBRoNCKPMWW7nZLG8T2VRPrEmfUZo9XArdbuENhNqGJKrOHmTHsVbGnYX864p5c9u
5nMjT7361U5XymUg33T0lS0h+6hCDLtYMD+Jja8omqlBaZqmgLB08lbwt3T2vuRDpw0WTVpcNEQJ
fmFZ8Eg4Ez58Bd+qxtJb53W/lZR2TUGhgbxrbdYejh1ri8nCOfI2KI+CLY4guFEyThpsHLItqgti
d1g2AmODQooHF3K+YdabzOAyktlDoayxll6fhciD7cRM+xVV+belFG9O0hjYQuDXY3P+R/hNeU6f
Zig/OdZcMRIa4MrSkZB6yMktsyd3QHztOi+5px4YFn5UWh+WdJvBqx/KQD9izvLmsE9Dfa/XZVK1
zDTrF0e3IfBRPlWg+YzIM+QlXkusVEswzVCcDdfOtyFzoU0QF19n+8GR9JcuHpVpQK9HuxJ6tKaW
PrOGnmD+Kqm64tlNWOcKmi/Yrqgl22DlL2youi1Vnf8uu70BMxzujvnrDg17BtiNv5zggKy9KsDg
Kuda68PuGcreQQhYDSbdwiBIUbBI+Rlx5SNbNVsx+BXM+tyXOMNiqmKnNvPhYuX+CEnd3IfWSEQH
2TgNxXEPY11X9jRo2zyOP+AvTpukHy4pBOpVnoWY5JQw4FAEOO1wWqR8u12DPs4RsmBWG/X6GPS6
WpS6t9D9sYjmz7aarz16ZISh8bzxAh8jHwsNwK1LtrSbpms8CIdSSwnAagQYV3PIuLn0QUjMI3zd
2hYqv9fFFOeJQlw3q1WynHpGRomPnqBEryTlWdU8ExCXn2ujOLsujIy0Q6RmQURdjsSd50y2+An9
pzX+4YTDt7F8tRU5If2c4e6pHgorevKB9NDe7svee6+IebmrzOlsLhS7sxtf8eGp77BthVn8+Qa/
3Q7e1HtOZXO/yhygImGTMmP50aliPZb8ppGicx18LGh9oftdcthabvg0Vg9BDpZiTicvN58nU0sq
rOneStgxDefRGJhk5/gksWD0BcHN+JoKVht3QvkfW5ji6rbNqGl0vKw9U2hQBNPr9R6VVf1yQ5Pr
kJWucd4NTwGeSdrL1J5Pel+W2nlzKX42A8+0buoHAvX00I3qsvTPNqZ+neqiVRdAB6xJKKPEwNKR
Tpg7mN8IrXiT4zqHq8TtqV00Okaa8Y+q6xyGq7QRuCeeql8P2tYjE6Jv31Ny9VBe8DCiQh1+NPVw
0UuJvqrR0u8RZlwnDPUT83tCYmPYKtzys4JlxnicLXnPmH5eL0i5mLiph6Hl6Qmn6eK4n9I+YrC5
XQpQlUZJVDbWgaRaLD/1ORmC52mZvuiPqQyNKbMoIm55cDzATNfg2mvgsm+lNlfRG8mr5OmA28BK
Y9uwZnN2rttsACMhDNA6RsZBYBElaS5vtdF+TFV2qf1yu4zT2o94/HGVorknb32qsULVA4zEnMO7
Bt1yIgC9huLLrBLIHxl9hwZ8nDD6mG1QDTVy1FFrHBj17EyKRFff2reXuNHgFJJO7ENqEUNxnaO9
ytTDhB4JXIQBEwMLRLvTk6uyGc8PcK7oU+bg2hBID0royI0XxjTgnZ8jL+AGN+dtCSGPsj766HvT
pDIDZ09BPTBh+oV4WH5+LZr+YYDXPYCdKEf31tyVcsp3raF2cQs4N93gs2SHsUSK7VRwP+IJO7es
6j4nh1H3Wn/EqRm/AR5u6mbcZD1Uwd6k8MvNXPMt72/PAx62XEIULWVMQzUbHuYt6gdEYnqhWntr
pt02nNah430mAnvvdQu3+O3xa91PVjDQG+pWO8C4c7KyownGOJT0bDOiy5XkhtbtPfv9UOOqRyYR
1sOIokbaIsXYvRn7SzZOu7nCxse4DfdNG+EaBkmVrqgdUNhbpxVqqCybWBkKjOG6LoeurfdHBi53
N4w0N9h1Y0C3wjmPBu1RErEaqJDqrSBDeqhCwKmIC+JAFrirF8lCCnIHnYwKp9rTnhokUY0lyGC0
q/uBHtTvfDhr8Uuran+HWM6Kim2TZsbapEEW5EBHimoS9o9xF7QPMuFv1yyvQ/LahSXK/pYlJnOy
H0UzmA+33rNAMYxvVLSGwca5cfNXyF/nMUHCMAc9Jr5dbkJTcq+umVMxPISW/WBP+ccNpTEMPnQD
jbKuFLW/8PC7g5TjRGxtBdDkbbOjVEw3NZZPsUNr7DvSx/mH8nR2f7iRhxGshuRyTbGIEu+nhzB5
3eT4y1UR+Q0aEKsq0OjG4txBzQZ2okZGT/iE1ZS71UvJrPveymeGRIDOZyJTP/oJXoYHpacERYit
6COpnvKZLSRZQJSW8ku7dI+YzABDlilNVOawoLK9WSHmsDR5p1vPXGDrs7rtbamijO5chTUffl4a
rF40NCW1G1xhpS4V4yMowx3DamK7237dhCgdWgoS6WCIZff5tcEuxZu3keH197dnuTUkPWq1PN6q
udsHpfSa15VjszbT5IHM5r6+6BYqO2UbuwFq73No1pfWq775DBghmdybs/gaOJTbFUMAdCDvblx5
awuhC5ADViz63KDgIs2yPpRFiL0md/2UXuoUJ0rDy3gqa2zaivmrEVCrIPp6WPzn0Q1NLgCKfUvr
zjolUdDD3Md6dwjws4mL/Jjw0Y72dBBeRVPQzD8QORAlWVRb2vMdEiMWNyQbq9rPvyCZJ08x3+KA
Nkwet5ZTZNu8gAJZf68yQ20j5xHd68EQ6LdDD3IZ6tFd0LXn1g6rQ5G6BhSjZFg7c3YaZSzvJzH0
L7PIX2H/YxoMvQy/Facy/O3iTNhVoFBxge9WsTCqu36usIcsjeatXbbL5BzLAEFVuVj12bSy5DEo
bcgn2bqfZL8VQ/0wkEd7Z2ToOFM5eFvVe9amCvForuus3WYmZUPST49tbImzLLDtGqJlKzwmc1UQ
DHhQjp+a3sLyC0riSLlNe3Qt4DGtAw+zJmJVc1S3bWW8dyXyXDMMk/1Sef6mEunnvE7t3agTj81g
lDvbKZ6K0QtNXB7FRdV9ty1goB/zFmZrql+cxcEzf0hgD2HgfXsJTL7qv5bFYOJqhHXxrxendI9d
MlP+C98A6CgsdzvM1TN8F3W8vRA4ro4OTw6aE7y0woo/nxWPWUxcBtqyDZxEPoyJFrmJwItVxEpj
1mEHQshqF6SYUqmSBM02y77fmOF9Lr4WFQOFLInNTR7Bt7wlaN1e4jT46mM6tcE4zzmib/rty+17
Ccz4TVSn3+KyIGSknA+cTfvY5aN9vH31h39aETxGmDvHuKyLk2330wb7KJDUIhHH/7xUIwxv06+S
zVAHQDj1FLeHpGgoDKqNg9JlbxkpHmBRjS/XHX5QcB3PaWi95GPkbUe/307WNG1EFJ/xQJPH20sf
pdaxafVzBeC/+c9/JAFvlKUgGqZhkRaiX4D7cTDRX/VpijHDor90R41NCknyQR3XT74BwbGsxKVN
TXEp6yTcpgXQYBSoQ1QU7jmV8aulmprsWUTpoxHneyMTITZA+Gt2IXZUonoRqjnz39ODMvHbslLy
a3yyZQEii3ilPJy8PJ2B7JiGfI4jUqpVglqSpNZi3ZlOu7WpCFh0cIZm+OvhZ3f7J0B7/TTyHrd/
TaNjbkD4jfXoF96u7zmcEK+oy0J09GW2kdJ6JTjF7XsubVjn9+rJhtyGCdnzUj8Ais1bd4m/oqrK
HuP1RGuoLCCgAXR/sVOyd/V5bnuMI+5uXzpF9MOc0Ppg0YXAAGzuePtq0FfhN98TCsej0P7ijQuB
Jih716N0vxrC7RCtpvXJLtzwlGvSXjwdB/1y+2oaoheAswVVFTu422KChur+I2HQvkkZGx5v37q9
iNT/9z+rpiN/KKtgjxF/eJDMGSSY5NGJ3jnA53TgLpdlh/Q7sx/mZ78LBqZNvHjz/J3tSPMcoTLO
kgiC5sUxUGY35bzHDmgj9VPs6qezgxC66+2EtM425PZDHY1x2BbE/Uw+O9+RoaT+d8Smmx7cvsHN
1wIOtxoc12OWmnVU6/q02cydGR4b/Yi3cYO8HZ71aoyFebDj5zxOeuLalYdTv15tMr3QlAGps2hq
EKET87gK0yBCXos0VtBT7rJJPkResmGUKPdBt63c1MP3vj3xs4qCDqOVVP8pJRxnm+TeY4/+/JRm
SD3jhYDdYTEERUTxnQzJ/jjv7F5wCDbxkqU+mFCm1Bi3LzGRHLSkOdkARSAEDGJMJRdhH29f3V4C
u/n3P2OnknD+PHbO/jC71bzLihrJlbJ5E7xZfn11+54TviKkWw6gx/hPBBPweBRr88cqRmsfeN1G
Gg46O7N9n01Oa+yyRc/DEz6XX9DDwD5HRxdVDYFOYfcqEQMdHWw15xkXT25mgIcxPAcxUvTewoSz
C6pz5TuAdCo82LQ8RQbtO67EN9RNu8Q9tYnYR+X07tfV2+J0n9OJitGcrf1IXUrnK5PjLCnhyXp9
dZKR+Rymhqwk0aMowDBawwD3sN+FhKs4DO2PmqK8a7J+l4Wy2nxYFQ67JuER4+g5h2iWWPy50Miw
7fAUPtBlCpndd3EZd/JvrfK+0Zhg1IAGDteMb1MdXGebvAPytooQhUa5OMxDpm1oRAf9AbB521GX
oa2mGbIQY1HrJTPFbQ/PnCrZ/dSR3wPIssJXYBuzIDcJIoSg9lem5RKrxmrXqPc4s742C3+kWaIP
b2KbG3uc5yKgRtPJP4dVWDLT8D5JP/xmud03i0yttn6OU1zzspAKDnEuNlN58wWZ8nmxjktNupOQ
zHtV3mwhsNLMzh3G7mX8hVXoHsupBu0e4ym3roil6Z9kXeXYvPTzHrnSHYphe2MN+GaMMdKnpYxx
Epd4EjxPSIs3VLPNeVEg4IyiPhI5TL9QHtvoseMXJ/0xIt0IZMmnwcVfFEIiFXV2m9cFPqaRSblH
Hf5siuHQu7RPN0Qv8cMPDQVNt4ZKgLAgqV11MjgaQ4ptvDO+NT7+No6o7hLoFqJDNGBZK4dGBzE7
sEBSA5C4zVNajxtLpVfMQF4sikWwQ3pmL+9WMYowbwAXcG4QElSCHlgIy6arrD3jbm/X/vHv+Ta2
DX/od2wbX9AVQGvC5kxapv0HflG7YC3Yt8BXVunsi5lepTKx/DKJIpyYkbhV/o1KD++XOmM7y8En
NNTkM1DrManwo8TZtFTdABSxNjilM7idSu2sg3lRZo2HUNLOUvJoWLh9QLzFlNmhuewD+m1tXzvM
H8riJugTakLh7uMS0fEI2lMmyty29VflySuKAIPAew0dZJDZ8VUKSR/Je+OsoLH8/UkxNaHrTycF
Dqnp2shW5e2k/YZ05Ybo3ZGrZPsmN9966ERNSsuqDymevHvTPS3jHsuV9TRB4f/795Z/8d6mgBRo
oxrBYEz8wUKstQcnB+rP9pWeeMPzB4Ektjp6wwL0wZAOqQXzRcEWmSfzzXMl0uXxqLswxqKXwMcF
rrHFHXUEI+XuviHjfLKBfP7+KNWfSGG+MIXr+J4nfMtiaPh7WlrRoHqwyZndWx5HGXU0iF7bjncs
wzSTs4bXCjNdYYbmY7cGrwrKWD2mH5rMEcdcxRxhF4wMD0E2GtZeXi3dy3kZ7E+3LK5Jk18zoELu
ia0tKcrCJHpH9k9xi1UnrXwodN+u4cCuth/qL4lWsyA//jdPgzbhg0EwGS3oJ+VAIy/TjHgXNtxw
mU6pPkrcvOSqHRjFTU12T7g9ukss43NnuMx59DMuxsevvsouumED57mqZrxkTUt03/RZapAxRkHu
FNS30RVfjGHXWDMmJdEvlvn36f+EP8u/YB+a1p/IsZxsx5SWo1xXqD8RVqspLg0P6AObmxT/f2Fv
4KjS/Wq+SaNXMtxemTTm1QGMBl1JMefrBHOkBxMXaqWFz4EHouy5MZVxRiJv0cU6L8bYZXrnnkfw
nCXP3PwYheAnjT9c7IABcGWW56X18+0glo98MQYWt67cqhr/bQ02oz+krAkjMmWuYWtAhDPBq2Mu
nR4oFjEgWaItBht6FAFH5c7KqbokgKiVyH3lgr4BM5QNcJtiC90k3dMYMZhKzRHT7xLp/kJHzEz7
mktcBuIFj5yZlafBdxrbaapC/f9Rxstt3tobP7NkrLZgDobZVZuk6L6jy9FwfZ5LKgWLtK14F4ni
2kttFmuJnYfsxDYEgYHhIFbIqvRoJA63YyFeKfTAq0B8bKC5VDZnA5ALDgOf2vG7yw1rr4zywXbT
Q1QZP0vJ7VMUobkuA+erOVDuBfbCYCSlwRLwytqQ9BrGvbgijTuih/H2Tepqy7gERUdSHaqrtJIZ
a3sIpWnmvDn8JxOCY1iO3+wRlZgiyMju763KPVSaJKBiRg2Nr/ZWY7yHOc+5PlTcZsvoJ4quS4/I
7nFWmXdnEskQD/30ZgUOZA10HunYIbcr29e/XxrMv9hRTAd3TIESwPEdrQH4LWM17OGY2Eab7i39
kfVu4PI9ajj/h9GdCtKIVIQ9H4wcfJRKPbzTA7NSM+lszWGou+wf+Lt/Znz7ls8m4fAcYSqJbdbv
DwlX6VFVsRnvMyf8WuXJE+XzQUPf2UgUUjMfAs04K8fhTVOvci+7BqL+bHnOP5ybv1jcLR++tUQi
YUOJ/CP1vMciL1BFGe+7aKpg3vBUoUFLcKGA2YJ+zpffG1q1YXG+q4b5SwjlvNX4htL8MfgUq5aM
g3UeeJ9EH3+SdoRXNnXsCpH3PzBxfetPmyBGwJZmyPsmztJ/5OFSYNuMwcdoP6VoQdGgE1GCXnvA
jc4LpB5m09YvmXI3DpftpPX/MhiPrsBcTvKLANTnOY3HTR97pNUtWAhJjUbFiKM9i6Q3cFbSgFuI
eWXvv921jCQ3YsxpHovSwKHUbw9jOr1iRoVR1QIrVuZNCMRhExDr+G/YacZSXGSDHDUjS0xj4qER
s/s0y16mFu5bPXLJEWAt+1w5Hc6IddGjDoqjLY8FgqYkfFW53KLde1DEPtz7+GTFM3MLdKI4sVTq
mDQ8NlZdFYhiTfz9feNzU7XoTaHvcgeLL3MGWdcgtgvM8UYVLcDUPN/4FDHAFewRkYxu1nTwbYoX
P4IbFVr5jDGBcfCF84Ql24dTin6nrH2QZM2+bD0AbTTu21o1aJaXmoy+qrpk2ndDpaxWOcb5+yaO
f3ZjXP6qPv6/tQc24R/8ZnlaX7vr//rJ7tXND9f853/97/v4O4v1tfidmOnXL/23RbD8l21K3/2P
EfD/qJl88S9bcPc7NgoJFFAKXcB/WwR7/zI9X0gfk2AlQFg4iv+omVCZC8vVWhZWHdf5f1EzmfpN
fluLIjqgS7AtV9lo4mxh6UrsN7VoPRkT0RmteTIC86Vr6vI+WAYAVMvZlqP/bcLX4Cj6MqLSIayi
lPHy2NRzdPIXBgz6X3jye8c885/nrLGf8yj/UpfLeLr9y5kyMHAzyrdmFX63c/ETx65nfHbtcwQm
tVrMCpNBGvqjHNWmZ4p7ClOFFWxNfW9owvns5Obeqov6Mk3D1ypL1clVA/EKbfgoKfpfg4TpEO4r
7VHiHXrAMOKRc/0EsWu6FLh1bJUKmIz4AnfOps+x3kfN4EA0f7QlA8JA7MBTwmfTuSkuyNCInRbu
3jJSkHX1PudJ3FoRPm7Uw8VLnSYRcxNPbm5uUpBxGFe5lv28sF5izKSehkAaL3niUHBi1jGBb5xi
x+Cg6++qDMcXLM1xIEuyfp2gBy1rOb+HWJis/J6lxU1wBrFz1VCUTqdORkTZgcyQUyWGlzys9tAS
fLKXdD5qlOaHADewPZeP8ZRFS+3NQ4epTOusbEw8z6AojxVj3qbAJcjsDJLoaN8rOyx+zmbvnvux
9V88vHV7ieXNMDDnuLk/4Rmp1qNmxcYDNPcwboez6tSLElGwk/h6UnebxWNBLGjq5or8hpl1JfbO
KAm0BRdQvAOoXvLjDwQGD0bYPDEvLxbTQByR2DihGBYa6shgthCqJ7VwWSInfEZ/nWJ8OFyWQLgX
ZyQkRcnuAfb1tDEsiAMGbnzPMGR3g5Mk91FnvOMYnWy6Do+7YPYY19VvYd6VJ3PA0Ras8zLW/rhy
3LK7m4fUO02p68DFo60ZvBADLmluvAQ/ansW5lPrT+MK/hUUsALT1Nni3q7Gf+iI/1gs4KnJc+ax
JDAuuJlQ//6B89oefnJDLOeoKAaHgCYCDtzZ6iaMH/r4vhV9dHCs+KWLQvNQxO1XO0habOoSaAch
jIzfLFh/Uf4jr9WP+G/aUY7IFqbuRVE0Kp+V4PdHhAkeSBEmdyc/jMZDlubJ1mHSssqqkQovtw/o
0HOeyZYgql6956YwnoPKOTWDeVf7VoO5NHzLoDZJ8My9pzrzQfzyIHwf7fGs6Lxzm3AOl+t211pJ
+Mn/Dio2r23Dn09Dz/zMRLh3Z+NGv8NlityQlvRXRpyroeM3sMu9ZwROrrM/wxDlF0NVDWuM0HA1
kPgOWpD67myXfq9z+uWRVJZ7nKz2WIG4h3qAXVhUjyZGz6dogNIgzA5hURNOD7Y4YD2ZfzMoh9Yi
MNydMqJ7zB2ST5gvnWczcslPcL2VJwYw4dS0Drap7lPDDO8pT0mhqeDW9lXU3ecNxNPZeB/pjy9e
Y22cRrylMrHPpdUelTTsp6UJdlGACypAnrf1/WHdYRrwCb/WMkWIkEziYIbjZcKxYU+Tgm1uktkH
O5oOpkFk7jB+5IHV7YBOX81G8XDHZArWljGsWz8igRS9Tu9iPcWo6aySBPpd/jXPu3CDqRturpnf
rZn0EhXVIhBiKIx/WP/ZVQCac5ei0htxDcv97GB0mIC6FcB/1EVrI2+XzbzkJ7tFAuSFUAeb1Bqe
C5e4uP9L2Zn1xo2kWfQXEWCQEVxeM5n7otRm2XohbMvmvu/89XOY/TBd8qCMQQOCy10lpTLJYMT9
7j3XyA+8pGIfTvCQmOsy9oWGp+Bpn8cZdLvPjI/oXEWRL0BQQ/QftjvQghxjmGjDeS1EIDdGtlC1
Nfscqrg4sSPcO3bTkGtxYJ+o5CCWASvjhm9sJPWdZiEhp4Fl7SSDW69tZ22toBN6JdM/vGjcI7Wi
q0fHrNP401sP025FVgFgryR2yImrwMzqZswfaP+YmHikLhb8lnk7pwMpT8j5L/xOD7PtP0skbaDU
2BMbYV3TmeRF2o20/ErkiA5HvO06OlvtFoHQldHW8HFrCuNLX014a7g71gB67a1d62uLwcEauEF7
CnV9Xzhgz5RvM82PE6oJ8VM4aQb2z3dJeSl418LVVq3zCsVMHlJ3Arpr+t+VS+VsQOy/LkW44xBr
Ab151jpOxmloVxfJMQ8SbPKkaCO18DfmbuHu3LEvyUXUgkoVp9+NstoUZfPStGJ8cmzGGRpPAL/R
psuE4J7LEbCZZN48lurZHIV8IPNYCrhgjUkoqzIAA4ED2yWR/8Ku/kuhAMJrZr5DNY02VVwU54m0
qyBW31TjLZW4UqYkv5bY+zzf0N2Nn0dfDIFe11sltwOpPy+Op3Fjh6gMzUSeqSRBUyxZjLDJAFn2
EcRXg72Aw0a5daj7APsRwspkURhr9RzUbGwx6RAYSh/Zk1BXLui7c6OKmeY0uhunKV6DfvohSyrM
JT1VMVLqqsVhs1scNyODsl0l03fEdEjRy8pDov891J1i04faojDXX/rcfW3ABaxEOZOZyDXpDcv7
UNTqpONt9BJ6kOIU/LryX+zuKypHvFbi1uqayxZoxEPQQa8bTVwurtVuYpwteFKicwHcEJFBo0Oe
5qUyYnJk/sxmo2DPkHldNWylEr+HKONaxHahmvAjwuaxcZebMff9G1jDvcjBoZo96gPHj/V9jaPt
hZtBsslobPNcjn17mlqOqCMu/Uyo6iiH+r0AO7HXsrVVEjSo9fa9zIrKqx36pOcqp6e3N3bJhDTq
ThDs4uXONeTEVMKaN+VAdMwfKIrInhTegG2nN/aK6fu1HXIq1Jc7MoPlEE5hcbXt+lg2bKhqJOp9
j9momIvysa/9dSDn+lwChudoPlUYwgMKk6v2V4ahibaTbivsTtv7BrC5Wjg3PHbuzXEmjH3B0Kzk
QKFZb3ZniHMVrw0i7nLEqxgsTGALHd9MnqxJO8lyak5pwBa2iEJaAimAtDF9rSpqBtZsm1/81LT2
OR4GjIv2Gd0AS4vh2TEs9TzIjYs/YWohW8U4JdSYazkx/ZiE5vJkUNups38PA/df2CazJ51IP/W5
+ctaBv8JhoiNFJSnWW5gb9XAv8GuxF/H0NSPKWS4tdkFH4mb5I/ghwSqRfFN92V8rM3usbATVA0W
k2udKuMUdUDCiFuJM6eHQypHit50rKkNulYe4ItdrH9FfiVUEh8a5gVmlh6b1PA3g5yKUyvJUTGq
+q7N3bSVFnmVbraDmx24lwkrxUFPrea8zGDQhVseRg95SL9M2BjUsurkdyC6AkzEFEob+EQCSJTX
AXj+BTiDXDfB8L1rpeHh9KauoW2NjQqwI0ZOe6Z5xt06/RATc0qGtd5Pw7bBAOJlTrg0vUNMIhXC
76ZxM0qtUge7rsF0x8h5uc/sU4uHR60AgnX/pyHRmrW0y2jHo4ZBNo/Y59QI92qe9X2lCDCABFz1
WTCuuMYSdAXWchGMhxhp7hGdTOmwth3Hf8tKHOVTj4+9HfUHXcc7N8d4mGblkGll1Nvj8t/UdPtg
ryIhAXz3darfS0Y5m2JZYKNlqe2CmMH6rKjv4VYC5zR9NbM5PBuOT4dsKbZDQ1VEEDc0gFYdj/ia
yEgYPrWt8ytJeW4nhiZeGuwcHcjrc8qWln1L/SEoGmS+AvfHFC+8nHifJ9EvwNQtx351MJOQT3C0
6GQNqtemFHj1JC1oEjTsbqhwNYPNKU4Rlpor1sUvydDRroS6jW6Crdu9tpV2WGKWVE/9jnQyMGEI
JpFrFdGSgVcYYsJMeBjM4ifjcWz2TrVD195o3GTchB4vdMQ4wps7xSTM7FyD24RKOAksl/Sys+zu
5YykkY3kNeowtQ/Kzb5BqYXhGlmPc1jlTyXcHiAvHQyrjNaJpSA3Uu74FOmwIgUiydVMEfoTzcLj
H9RbRoHmKxmgjVsPHryf9kbwBeeRFUfbcPGF3L90uf5RxNQxGQsT066D6RRSRZv02SnuAB5OfIe1
MTOEa6t6rY3SX+wIvbsfiRPt2galpbVUcf7PAbKO7PkJU1MUKcJKHc9lqHsZrj7iwxG7QY+RbIM2
ZMrF+z7uw5lKenCpdLD77UNaY+Qrh7b10Klh4JRUgWeT1e7RxX/5Pgh+re8H/lXMTlYQygOZf+YG
oNvdqCu/3a9KKDXTrR/Cc6KrB7esytvC7aS6QUGjV+OPkBPSOm5hZhe1bmBiYeddyqlkUF+9GZzu
GP7HjGgbVR6diDaqPrfkd14ZL68tUaTY03udlWS7uJ+we6YTWCcTxW1Z+lsHInHQLXMXIyEiPlgc
Q0svHAef55ZZnIrchHmZl9Sxh8Vypc97V8t++LrbXLEpdrbFCubQWZBUGzNha85k5AlyUYy7IaXm
0P05doZ+lHX0C0/lD464klloZe+Fwbmhd5xNXDLgHOsYojz5ia0bmsn7MMfrdAKEFxi6zUOOW5m/
t3Z1SxDD8juBfQ9bTqWQ6gLjYPa9OPed8UNM7HIC6a7NCZh4R3MIgXRMTznmVg/ifQVMWxI+0Nlb
qQUFVVgWInIP4qgKnUdf2gFPHsKTDaC/s3onHjpch1w8IUofNYEDLvXzYKvD+UhVUXyh6wDMVK4T
LK5tkxQgYYB0Yz4WreXsp4xSygJ3BQYOhtka2AxZrxbAMuo82w+eFebxpy1G/Zr2QehJt7K83GJt
p83yEOlsrmFdfasyp35OWuO5dSYcOlVKb8tgn03erA0HfIOUe0Bt2+KCsoOYIbqUv/lUomNVQobO
CjMk8XSQsxi2Rceg1mia4qDC7LGr4i9+VFhro8f5HdMWiVJJ/7QULAAuXUF+0phn1eH8b6R9otRn
urb7Ps+dSzpAPStC1wSXozVnhP1L0fnJiRf23R9n+1H5RkaIbxlFGkq/6Oy5t0nF3jqQt7ZI3FUE
HnujKm5vM4vkF3a5z+m06m2jPox5e2UPkJwdNZAJbR4mYYY4DZPppiPkCBsmKREVqtioe1tzbXL+
Ty8qq8vToIBBZS6F85VUF6rXmv/s5nLDxwwWB5fUt/Wtsjg5EDxrVy17902mm4C2oJOedRJnQ0zp
4P0LcPoaE/mDHxLbheSJ2bgt1o5d6Hsr51AbG8NHYnAnEZgGZcDealSh9jTkXXEaGPjtmkV2i8pF
+JrdlL0C4o1bo2ez4TkQgOhPdSEBmjlJwTplhadopDfp/qdKZJ7fR+nRlS39nViKsWYXFTR6LixT
iIeIFuAn9Mn8gUEXJzQWgjU1LdPK4O+IGnTfTT9ObtwryW3EGeGZHYdHWia2jKnLhwpH1dk3Wrp+
ejGyF9XCFNChTE45dsV17cTNWuizD3NXuOuBnLPDFj3+OVuxLHHlZU8IoGIvpk5sjHapcB3WUYWx
V+b+N79rSQKHy52VQ1mVXewcO8UxorercS1rQ3sZkvyNnW6HL2nhzoKYJeRKEbRb+BtgAdMDHYP1
EmCK8BdV2SlBewhM/K9aAaksNRMqnt16xE8sTk5oZA/DInppo3ntRxorutwKdlEXRC8B5o4jgVhs
oZEevrBKz+epCD7gLEX2s17Z9nNYMZ7TRI45b1L1urZbY8djPH4spmQdGWZ/0ouUk0rN2jjF3mKc
o0QSV3KkoGWXVl/scPAZt86BZseJHd+dG+9BB5AfGAvtkCT0ti+/dGwmFJ5j3Jtq40LiSlzu10or
xIHTMHluo7yVJH5XdxGyNKzkNCNleKCaP3yrh+8pnHRP0czD7G8oYhxunL5WwZw0RxFTdhUNzsR+
2Y49xEC2wY1+CavX2a7nc40acKk168mHpLCulFjJQtO3onLlubq07a94DotzNLAs2cAeEPcMHrx1
Fu9qtl6UNkb2qVB+DfHh0Ck3uMBhAIGaJWfboJg4cRJ/PXZj6VGSSYQ74FdayglXbsEn1TjNC1lj
xg9j0u6beqZ8piGdnPrDhUkWpRZGFV21hmxYinn7Yupx6engAjzQFqD6Ity4c+8/ZYyEaIGQ9T5l
QedpC5ognCkfghZ+aoaU0oeIY1LaC20HF5M2SDc7pWPrI7vCdBsY/p7uX2RhtBCdh2fVG0DZBx2r
fTZ2+/sGxAEnOgc17OdmxDQpWn74LA5MaYN1k+spNN6C9cJAiYmFh3XlV+nmT6MN+hHG3ZoV9Tt8
aciLaOMbgyfU1m0d8oTBvkH0WMke4rmm0H7g79hc3T11zKaqmONcyY01MCKq17qEWUSf3WueXSA/
MkEXMfTGXIiL0shXjpq955Fh4MZnBa2SxrktLUrsd53HziZR7QI8ObvwTJUTmaeqLh/qUBWnsWq+
mqXg/naHy30KfA+KKgnEWRUvPgDA+0GyaDLOjR3hDgdBp2k43GpZgaERrH2Q8Os3E0oqzQ7fo2b+
VRD627rNmzbi+YQedTDN6OIHerWdCHmAoQSWGsc0tcyFZtER2IX7uTjeM653JoQ59odS081zofWP
bR5GFxXkX8MIhmpqu9/VcsTL0jUVGOJlzHtSSlHGRCGm3tf3fJ7yx/zUqAFNIeasLisDvcnnos0C
a82RFzGPUc2WhQYLOMs4MKqW/HPE1N1WRrXjHGdsHezs3gBtvGOn/Brjx8P9GAI6NfWXQOF8bcqc
KXwJW/j++bN1g5iqzS4u/fJNo0JkB+aFo1Dax1t85uybzS/4QdqHKUuvPSro2bUdTveBcZ5TxgvT
FMlNmTbmZcqdregGudPcXHKoQMisE4VmQrgW7wDpsaVKgpHtkEBS4n00D+wEx1uTc6NrdYmJ32q9
zJp+D4ZVXRpWpqZziq1A6SR8gOEu1Ad1zODdSCeL92hJEH0HFsK6s1kq6V7o6rz2NJUT4XB6SvJ8
hMoyMl+sgePMWNoULGlhCHPermjlMAjLhDuOCQOJdjxoKonrfTTx4qYCGzRlao2f8y4EqJjsdKLj
xhR6cBh686uT6PO1ltZTniU1el7wRYUKSLnhEjzWUPda/M+gh/yPhNQA5+HFW5/V+xHzzxqg8rjy
c2SuFWK7tk5im+euhbzkoAz/tnNRnbU00J47hjtWgT/9LqZ0fvWVscdTOSb9Zu7Tfo/hbAV8gGiR
lcfH7AsBRXkIeJdWZs3WSlrFh0ltDUXf/bYzOV3kmmYfVdVmngjBruFZXVRQXJ6Bj5usELepoqnJ
yhy2/5HEUtvMK9tCtrEk+g76ewdgImy8DiDuRrPekwHvc1Ow7mBqzh/7odoGpTqy85Lb1I/7jd5n
AzFxpKAY1vEGWzkOtu9h2w/vbqteClaOOWcQFfsXk9g/mJfAI+xANjapXI6ZovzmGEvBs5sPmxxK
lNf3AZsp46UtaWgKZBudRlplEXpm+iOy8CvVbVqECnpX7k2ua1tW1dVso6fG4qDtztmtaDnmugVM
7DDy3S+961zrZObs4BP/7+tBO3VFQ1HjcjTtTNZwO2a35cS4+4x0IAPP/CsI3uKosfY2BPcVZQAo
3jMwGKLU0b6Xpn8ExXV2WL7QuKzwGVeMszIrk3y6H5Qry+zC52aSBeUa8GCVKMuTvXzB03vBQd+S
a2TTEhrjo1002tZNMYkbXDqtcAh+O7QRb+/VKzUH3hOFPptFEyCp5VrJQfGPmmtkZ7pGs3NOYySY
Y5taAComBWiVa1G52y5kqW5bTOEiCb3G/A2Kz9zndv8OC8VBzZCcnip73gytMa1SmmNOyKQ3f5B0
3CRldW6w7+hTGRzn2HrXtaDaFUUZox6M/mMzRG88/38UVes+J6xczEsq25PsKPfJLBtYSmP6wnB/
rZE+Ws9xvshHrrErmZsCjOWF1nZvvoVz+zNpOHyzKxJHI7YCTxJB3o1JN2zcMV9lDrTirBUNz3Er
28h6qrx4LLKXWc+OleFkh1YjhteOHfNfnxFrUhbqlS3Qvif+shn63t/MKT09cVejzxjRke9srjvX
mV8ah01/7DI2INq1x5Tk3No4e6/LYRs6uvFSyY/G0bHYBbZ+m+Pq3sC2rYwow19hFms5oIKZc/tq
qdzfmnWJ2CEG8ySM4lWniGDjmjMTzc53yJDOX9PKajam+mqC0+CROlCBAwpuI4aRDPTEBsXts13G
MPCo45eJ0TVNAwhH0TKOZEp7nl15Cyze6jTVxzecor/pmuA4iOp2dvpxq7OUfs1L4ymI0W6SvAw3
88CDhY9I20Vl1Nx6XO3IB2fuDnGJI/zCvt8mW4hA1WGOnG6VLsCVPHSexsAFh93rwRZXdbmNR/yo
cRx+1dqlXg7DoCfSFPtjY2rHPrVrxDhWSbdlh0k1m7Md/ar8VmJ/BFA3D3CM+X95ZjIX1dfImPnZ
0orEKxg+rsuZ84TsVgMA54cu45AWd8WuUtMNakx/wOxtXHpMjrE1DTfuw2jHrQ6xiuAA7NDu1Q+/
V9qEt0hQp+M7iCaciXDJo7BepJrQqV328l0eEogi6v+mio8pDGJmbQUiuC8H1ogqpO4krHj2Z+Np
pPIB6ILzyPENEZYR4FxPZF6zWV5yq4ViBP4aM6/G3UiPoDfW2XnCTcTIBr9PNMdsSKq6eRjg3p91
8dtwQRfdS41idvhu0r3Qi1M/O8MbNtkbbbqMNllGvClyfvZpi/odzc4Ky1H7PJLCPCHm3LRp/hi6
vH0KzA0CvkvdaIVve6a5shfxb8JFlldX5vfc0F+swKI2XneTrTdKfIqTq1XrKZgAKo/mA0CfLS2K
Ol0owUOsumdp9IeYw8eGmDZufC5zy9I+/GDpxtAEWOqOowRk+G2hNZeWsy3vZbMV2h5/nE3zAbdP
qIsT55uIt42UR0H8zMmzZgc2qPb7RzuJWywAoAlo/fgQugiYPayXUYol5mErcmf0gKW/txpbc4bv
znqMJ276qGd8oKUZmniHmw8jbVq+a2VkcMuwdZE01JeKbt2hOtPQ41/C0HIv9z8FgXZOmoF+P4vm
AvqLTFoCBuvrEDjkL1AJlOkzEqvCgNE+X+5/un/R5kY/9oa2z8c6uAZ5hjusDT8q0yT+2qRVeC39
4dAU/YRBZfk7SlTC69D00E4kzwmmrdj/LEsQHLFL8IjswK/3L1jRgm2HH+c/f+fPk9jWLRMSW44x
Pc9OfGXrPx+CILuRYY+v//v39z8JHVbN3Nd0UNlbgE3IKV3pxEdlFWdJXcZlKKpfPMhZYit7WvaQ
ybrVcs2L+1Hf8v0psuw7/MwIwh7FzT0aS6IfSXm+G9S8YP9KqrWOJbzXElpznLzwjLmqN2JB++nR
NG/ACxPBwgL3nCBNnqmA8ITuPlFsGKwnGcV7gxXBb9H70OJvGe/smpbCTeOk1yhHITPBqw+cvFZl
Eb3CvvxN694XE/8dJ/8jenLLUGLi8Fwh5bSTids4Qn6v5UlQY4ehrCXh1R7tImM8PXzk+TfL6r8L
hn9dUIv9UO0MQWgytd9SoRirUSJUL7V5E2IxZzt2bVZXr8I8eGqYoybKpiHAreL1jHK2EpzibGos
C8z7k+YS9FXhukj079CpmlX43okfNvMiTlLyWAyjvckrnalNH8BLi5OraYB7lz1kpLxLAZfGKsNn
YojV2O+lLMYHWRP3kNa3WaRHumJJ44kMS4VjP6ZWyoi3rK+KyjqOrRgogaugrUk/Yxztagffp6u6
W5ToUHWPPpI4pTxLuUfaXbX9iCH7jT43G98K+4OYTSMxL3S8Nj3bId8QD8O3nLCIPuUNy2614aGx
RjpWgGf4nnq6nAqbfaJNlJkWP9JeweZSYD76OW89zbcAFG14Hcozly4oewIp8yMZXQqoi3DZSBcQ
wIQlaEFIkG22TK3YD2cUDhtg5Q3meRxyzI958EEeyBmzunp2qfaO5uhjFOTRlvui1sM1RBvKAUr7
5wwMlBREku5CB0d6CW0x8x+ZHVeYlQ1i6MlYba3aPxkmxL0ucDeNdKY19puJGLh6cRgTuXaLxEOO
dG2H6pebQAi1mZo2wSLoUVqEdhx5UOP2WWBOnunnO4ssOeT9ptjoXXvk334eehJXIHFPRkzFaZM3
Necu+RySDl4Jq9E3ZUy1qgEJaVT1m1Eku1EN0Zpnxy9l63u27XRe6lAI2+TACo8YH27xuvIJ5AKO
21zh7VTVNpvV1sFrSiOf/ejaAxOFgHBUD7Ez6ANqeu85RPPW1aiP0s8puArbja5ajFfRL3thuTTA
ohhWQuccY69zm8BrfZ3suV3vDJU/EGpcm9ZoMaWnxrtN9HeGkt94X6PywRw1LnAcy+sCcNlGbxnQ
d9qGqTXPmAIZpWzkEnNiV6/x+fhYIjYdZdajkTSHsG32nDlzpmyKIUyJaJ/0tHXlA097cizDFN8a
iKA8/5RYl3REeShoPHCMBTdrNvWzZbBtbvptHku4OVHB3FA2Xt6ATJwzjEnwOeshqBnQW/QOjDwq
Ars6Q6Ui8Q9wjvB0tNLJNFQ0VuKp20TYmzaxQ+udljwWTizXPvAFWrqJXUSMdaZOkyyEObOyHH3L
FeaVcSgJPEGT+2KiXg2u/qNNE4JrFVv7pE4ZCBMh08oPfLrmOisR7Wcw7xRsvhausU8ztJQafqTH
wP2Z+BClV9uskD/peGK6Mn3H2fQ9YUVb2aoKViGGGkgI1nbw9fdqQvJBwVhVo/kF7Fi4sl+yTpBW
wAcPdmlv2+2lyBjV+hZCHERXMkaFp5b9phxUe4isngAom3jdGZJdX77XWF7WQwsgqZqb52mIKKzP
cVIWMBZVxIdq6dZWNsmBg91bHCc/RAj/QbEY5/W0caMh3OmO+zKNp8r0vxmsRB4okhG6inzSkevp
kNx00uHkGyVfCYWEoKeMn2URfFngirFLUipORjbqxfyeudkvu2/KXVnAoHUOQVl/y6wu8CA1MWqY
z0UNYwZxCDGC3o4ua9W21/qbaGChxJofQWPRf2R+3HqpZG5exgWQPesDd8B7UPTDwWqd3/3s/gJP
QDtaqm2H2tH/kgS6W9b/aU6zbZP/3dNKJoGgf5rTqiIznTgt6YxMyE5OzltplaQXcqxX4RCYOwNE
BrKEIVn7/U2SkqdLtAuda51HupfaWNgOmCWtcBewO/p375z4hOY3aCiwlVKOYWHytaX7iV0t/Tm0
Q2YJR6Jl5qFe5C/LjVpa/uQGiR49P3UvrtlFi6IFmsEJ7e0crTOLwawm2JcNs88RJRPntsOJakxP
f3mBn/De9xdo2bw8QgEshfona18PYa9r3IDWO455AVkYdhM5/vQ5gqvJC4dDM9Bu4TNxvBNGU2tN
jK+4/vvL+MNjzNtk6zqpTszGEMU/fYaCBKAWYD084qZhSDEnMCEpb8/Ue2Gx6UyXD7MEXekXafoX
e+Pyrf95+ZAgc/hkHFOnq/Uzir4KXLvEHQwgYRlJN4wL4yhyNmogejMvTNXAwkVPzfxfg3bLZ//p
JwvF+smVq1tSfY6wCaeIC5rmFCOoqHrA9kX1mOa5fiP2VF3vpmGBzjbjSz47v0Hc1p5DreZ9t5eR
+lsSd9lIY9hEauBc5yNU/Lk7pXHdX5QqvmcWm3i8Dn+zp34Og3HF8E45umMbpuSS+ewHn+jMbKkP
kmBga/QVbT4Oi0xTMHTwElP2N1OsmRTUewx6EsDG2jfmFJwrI3Ra6actrsR4MIozUMYTHaktputm
2pNueizbsj118Ae6Gv+ebWo75saYyOePbHDA+DYxAwdGE6sMw8WZ3DleOdtaI0VTH9jExo7R9IWN
t3j5/16djrI4kDm6TXM0vo9/rjBFLiudd9o6dujGq4YbGNJOtan67mtjshOMagRgYcdvtZXo23//
2X9ab/nZtlAuZxJlYAn+589OfWPA/d5YRwEyKZ8pCMWkSYjE9j17kU3//af9uVw5ynaFo5RFSuiP
6JTVmkaFW9I6Rob2ayjKVzze/8l4JSIDceX/+vefZyzLy6d7ANinqRNl4rJCE/jnr0dDcoXyUahj
4vv2hl5vSLP1TjSUV1IRhtixjAiiAtk/0J7Kss6xedHg7BcOIuAyHq0APx/MoHy6m0az0qUkiYJR
byAxVCi5TViw5jZQD0FTHdlDu39ZPow/F1DHUixfvGHS5E+fPiAYZv40pJY8hrFmA3pHvo+b+iY6
JziOtkvDnNC+mgzCLJeXi6GqW7nZiMa22BEHB4dICX3Hp+UolZPLOMO6QMv+YkRl8DLnr76q5t2/
v+l/LraOa9D3IXjbed5/fs9dA8TDXCrjiNSAwK+Ydiinyvc4AA/CL4SXL9USSOFBpp/+/UeL/2PN
40q2LRMBmoqNz89DG/GWn50ZxztptMrnaSUcnDs9kAphMs336366iNYpiau3zLoWT2096uMKj1//
l6v9c8x6WcoIyEiHyh9FVtBcXu1/RVt6PYL451rimFr0atzdQ/Pi+blx/YW7uXzlVL7UQxffNVsr
/nJn3/Nr/7z2XVI6CkOdzcDmz2VlAVzqeagfS13/hiZY4hwxp6/K2WVm+jRHjKBNRXdZ5i8jHD2G
FJwuQf3QercjABupJn7Uwt7PtCI+9OYR5R68R13S9b6wOYAlbSMGlw+jFDeI79GOPutj4HbiBIak
P9J9t+qMXt+1Kqe8M2TkVuKpvQZRsKH3q1kRGFHbDEwbnlsL7DkFeF4ss6fepLG1cvMTQ4kl/qkm
A7gcK9hekkgDJ0cg1wqhvdHgTRq6FjzLRP4e68ETtOVmC8hAHgbh74MFECiFF9nBeA5iw9oNSy40
KDWgTP30Pg7mXoO+O2hZ8lQvdFA2teemp0sRPybDzoYTVdxRgCqd3jnndvrcBsmta0LB6SwXf7lc
jD8vXqLNHFmpyzE4QNwXs/+6XHLwZdGk+eoYDNI5zYna4TT4EYeN89i3+skJsGEkE54BMOxE0FW7
8NFpDvbVQZ9rhsuIrEGFr9jo0h1wWnQCvIwMS8r60FXqFRIFeI1uNv7ywtWfdzzdVqyypFBdx3Q+
JymDtMe2wh7weLeJKjwmszb97oJA/ciy+t3R6NWlWPeSzLNP9CllJp13t9aVEKVKHqdYaOBbMsjD
+XD2YTajPpu4B+sRrLhmHpKAvKQVfwmYVm16pnw7MspEjkpmDQ1jLeF+NWPgRCuhZRKgGJN8C5v6
UYzl7b6zorLUPWe3MadttHRHOgSNCA2Z2TJ0afNx1JiFpPXPmtjnyRtTKiBgtHb7CgWvHpZO+XfH
LAmlZJHp4cPi92N3b/IOP9DQCpiZNNi+aPF5KWP49pcl7VNMlUUERoIiHceCyk18j9z+11WhV004
9w6PsNTZu4g918Zuqw12NvJF7hJSb4lbisU1mhSyALJli/UYYopIXMpd6uQvq/vn+LNBsRLvvhRE
iFjb5OfXU0UNg8t6mqGYq+FgN1gqaGkcC72+RhIloX1M2rxY2yW+R+hQ23DGqZ7bDN6AKjfnLhKh
95e36I8bh5dEqskkkO3ytPy8gXJmA0824uHRCCMTmykIQvQKn7YBQAgCecbAXmdb+nRB759oZCca
r/fGCT6G+ZcyIfHHfn95LXiNhW4um1e1vNb/+rgy0jlwd/XpqAKxIHSoaW/aahcxBoQrw4fmGwbW
V+aeXmtpwrM7Xps2lA9BkgIgq7Ibc32f/6aTXsVpl8NkFJ/mcX7/y5v259OJKiprOZQQbuKA8Plo
BvA2Gq3SHo5aDVCS7KR+yAL9jDsWvCRjxz0CLBxEPP8Pvu/uNXdXFdzabpSFZy16MmdCKIOtXsOg
rg/QB7tVXTvZOZ2GS7gdMfo+ldWYLZnvK7ze8pkVIjsxsSRwNJQbo2MZpqqz9CaZ1Ju5cL/5efuL
GqRs6R3yaXukfRcrbu56YY4hXMUScXExVtMGDbLBUTgLrWZn4tSXja0OqjLhF0+ZvWmNqqExIyhO
KkTaxpm2hVlr77oGZGov7HyPWGBiD7KA+VFJ6tELMD1wT+eoksMRbdTH3khrRgEb7zSajIXvX8p2
arf9VMjd/QBSMNDD/Wq255m0JOkQOiNnuIJev8k623gVE9v5OAleoTt8SxuOuEGUbjTZigMJzt+1
jh+kN2cHpEJ9CUJQsFZHn/x9EY0RDU+60z/TCf9NL2ayEdpmwGl1joT21BjQ9ANKKTNbBpegfGPg
H5M5oIPdAg51P0lHfv17zHGwxy6VTCVPgnU+B+Iq0ohnXObvG6nGv+w5/rz4leCkT97YVSb4lOW0
8V8Xf5STkMHN1dDMbnJagxi37KHLYeOQAd4CMmcuMv3/734luO0p4GVIYf+BamkD3Wj7MayPTgLn
QyvkJe169xRreQq00Iq82TF3bQsbZHFlZYR5/uNXUJ3lnP/9pjI+HXCACLDVMngSEgZT+h/3VE70
Q1S1koymtZfKdvIzNxGPYIVgi+13R3xDHqzQv2iym7wlrzGTrj+ATXS/xIm2DeuBUZkzXKIo/8FG
BOHYoKsAo+OoZeydXEb5c/hoMv7zCpzZ9Hb9D3dn1ts2217rv7LRc36b8wC0+4CiRImSZXmI7eSE
cN4knOfhIfnr90X67ec0LVD0tAhAUJInKeQz3Pda14IwlXX7aprU/26kt/8sL+m8F1MzTY33AimB
Fex//P/UczqVOqLtIJ4a4melWAmWNe6+ABxGmPD6GMsiaa/rISvzXVfPyUlY4RKkxBZQ+l5P7RDJ
k5vbRX6YNekFpvQSbIeEVTwS94mFZ0vg8Pq8QZQV3aeKlUFDALo6ZTQU+h56E1L0QW40wrMxUNwP
M3yLhWZKampBYqRwVuJ6+uepjDJFgtxFmEOlBWlsz3vD7H4Rty0Bblwm5vdu2BGZFRowDMlBhuqL
bCnXiqNuZMdUqulrp3oY5Mi1Q+Lgl2KCvN+vpzNmIRoSQbketjNSv9lQyqXMEXcyi1VNfiiNHrNM
mz5BG8YtHRJaxl40P06m7qu2jMxmip+agUmLUQzFXPNc9AVCY4lZIFYX34q/xEVk+FaDnY1eAnpx
ySReuY2fN2fmh/0KvSCWO7IJjAk/0DDTlqlzvblBIFfAn4RaAfpQh6DXtwQTadi0IFJUBI+H0Ewn
tCQqzY3HVBmV5zIm7R0ty56Qa1oFOQ1WZdbbs4MnyM8ZpXdzYdsXqyDZRRjA93UIOus4Oov6pqfg
1eoIIF+u9/Gxxyi2/ZX0wO9Keu8nyHEk51ql8dQDlfScjKuB7QudeSRCnknYzEXSquGSIn5ic1Ej
uVdhy7Q9taa+HG9h2MjPaSQ7foR2uNWd8AnP/y5ruIdkqdGYl7pa8mKoOaj99LsIFO19kyKYrcAX
7wCkmKfNrsO0JbmRoHUltSNiCtK7MOlhl8etdeQajOCCxYhXNan046llv9CxnXaMqDp03V94Z48g
m5VnoQP2zppIwgNKSX6ujIJESWVVOxkXI0N5BnQv9iE8pj7OLZIyevZPTgMCLAvNZwRj6j5FXeNX
BX7IDIZ9bycS/Z/ohRrRPVYrylCKfrTzWDmphX6M2OyjUV/UPXzpYE7EjtZHVjbKW1kYL3pZvNld
hLB0iPGV4oo/qUN7kAhMO2qRgpUP2qopY/GvY1x97ai+Ipxl7Vzm+l60enLs4r3gl6ZDO934M93e
xB7/UaGUM2SHdgsgFJU6RrLHzZg6r7LcqXGeVfRdNGGoZRos/S7lNNxXCiyjUiLawRbIqwgzfEUJ
2/ijzWW0uYtDFLY3HWz2TkrM5K82fpejxfSdTsl9EaPvm+UcUDpEa2ytbNdxGXC9LurDgjLmWaAR
h2+fx4iTeJg3wx1GHoXRVjbRjVBdsAZ4xAu0+1vSsurXRkBbxDmkx66RL44hlUdtxPcMRgrNHoa/
vQ7DHxd2qD2iF+DXLy2YzNzyZDiXKTELO920czdl5t3ZGS3P6qTPZv0EmSHa1W0z0DzR85220GEt
81V/hPWWsBRCzLCcIiDIj3pUOYiGonXqnSPEtjISyDa+UCyJwTMyCnUyNwTRztKh1bLO61GNeCMN
rDtTBfML7u/sAOq941IY+QM0FHo4C87Cn7Of5BhFZ7R99UVOklWZguEkR1h5ccg5VER/odSb7ylA
OrvGSrUDQWLWLpeq6GSPHatMM2qeWdfuKrvUH1gxYVlxuruyH5Sro0kpnohHjDuFixmKMabrgBmP
vUNBRZ/EmfcfQ7WBjSXb0y01yvmGgirmCgDnLKzmYOixfZOiTrmvuZkatrO7CDFmkOCDXwu4Ihgb
6ZKCCgwjmmSD/FbVEzW5UjxnqhMyU86z19cRwe22/ZRlfzEx0GHtNBtSL7sedpJNpGLbRMyr+z0m
izEcEULdnEnpiHoxlIPczOC+4zIPpjw6F1MAu8fCWtK/g55p/aTQol1UZ6C1kSWdq8p+BMkKuNd5
j4fo5OCTCTIHEdyM+P2Q0NZ2zVyBZNiOKyL6y9Bpuwm31TlBTX4cxzqgy5ieJYMprnWMEA9Ija7R
0llW1gwpj1IWHWpg3+TUOvdVTxbU1MqtH2bpg15S6utrbvyqLnVPkvGkDSjMT+Dq5VM0F1+Y8hmo
0Kjyaa9pRk43YEhC37ZjTexgQZpGL6cZ7EcDAWjgtbZualqjItLt7lzjwU1cOKtSQwgv1aurk2q/
ssj0Zo0UFnQBuKSNydgnqKbKiH43wtnqPBcsl5vQM0v9W9jMqgsNQT30tsG6Oc/uUd3z35ASJNRB
eqADLHB+SX6UYxTALbZcaUlSaAN15BEG6hxibMt7XDGFHy4NXgkH5Gkr36mDrF3ZtqBVg09zL1oN
Jz+yVrRJAPOJq6z8qW89chTsCwK6YV8ZVXxAuiUT7sZH3+cEDjTZdDK0Bs/5+qNpCic7ZaW1IN2B
cGZNTxuIzWIItRmDnho1SiG9DRPiiZtuaMZTw1BZkB9zW+aq9MXYi93SmhhOxgyLTzjYJCHKyp5P
EiCtZeClJIkAy0hygT2HKm8BCCg7L2Z2JaPH+mrC2+hgTOLXqnQ3ncT4hEptt2l/qyyhzRIb74Vl
oipM8/jkSP2+CSX9rij1ed+O7Y0t5Q81aY42bMqTIns6Syk2RtMP5By4D4vuARwXeQ2VYhz1Abpp
Fl1Vatz3ajeTIVOHXh7lF7WTnaPaFvJu0ZDagpgkly0Sis8SbT8ki3nsME+4FqVLanHsOmJymsyZ
MkPfjXDwZPNUZA38t0Z/2toyQ69lJ1NqiTtLy2+ajIKjH80LKYBnfRVbT5EGzCa7VKnentRsoJ0c
Rhitx15HmCemo8ZvUYpanIFi+UkUKxdjNM+Lnf9o+tS5hsiCNAo8fr+0t2bSMt5GOBMzuwxBooRe
vJzL2amv6MuQFOu1dKLzDORFbsHs8XEkQBooBUEQmNPHiszPOwP7hDIr9qVpTc8mkAjcnnjfnOVw
l1y7KeJ9u3QX0vdsgk0hyDg98cdrM6SvNckdxsxrGkXxJqSt+wmaLgsOR93Tz0fTKguSOevYswvl
oaY6kg5/ycahkbIHvQ2J/UNT4sYhqEBDxnCvl1jvzRrru1gtjDhE8Qm3Go26+DvS4ulY99oNRWvp
zWlbIwIYwoBNHjp5rNE7pbFbaL9D7Seq8Z6EmnZnLN1qVEpPqpy/hZPQD/RDFTcu8NxbeH0SuezP
rWU+OXm9y/RUCsI1DNSs2IFmtXgqtU4+D3rk0USdd/2slxSLu6OC7Vdlaf5Ibe+5mFX5nC/oVUSY
nYC3GrS3x3EPWCy+Iic5iAV7M4AS66IMPcYTMSYB9UeFCD1GX8qCBRtm42ZKyQvDeBsIikf3ZP1y
A5rVSbNjBpA+uw6L4dxTOjETBJQJHUEElrT9mm78RvWvfjAfNsBJlFnTbVuHIpo+5I4WX1jvawzj
SLqlpm/3Enc+fLcF0rQVoSkcuDgXQvP0fjgh8ui8SLPHB8kRJxlf810/SB1KeAPKkGESpBdb96ms
t75UEOQULgjvYBYgVOmS79aYLadJDDhWneKxVTImtEJ6kmGr+anWOQz3MCAXQ2AGT8KTMzX1Y0nQ
nqYQm8jMGR3Dmt81jdnrqHVPTUH2tCLCR6pF6KHqTL0fMVlTHgIwM6cdYr7MLo5dxq4FbxPWvHE5
J5283KsD4AHivqRvs5bf40QaTMn6FcZAjdFWvbMflrxW7S9JS3e0WaiC9plyarOS9Y3OtZGvpioc
YF2N82g0O3HR8Icezcb+Dh1AxTl2bnq6ZEs4F0FWNfVeNxwN4wZ0pw8RcAecAPEo7VTMRS4ITRHA
8fnSGOo+dmqiqcCcn5LYnmgFDA+2VljvghvMWbAFDXlXBhHiyMd6zQ1kNDklkY39eBpSDOrhOmew
1ZqKOEj1N7ORWA+WHZLkuqsVr0eyFnR1k5ziYr5FzVIddH0J38wYtc1kuqJKx1s0Ev9hpJ12tRZm
5Rbp95zE6i3U9HvHgEanCC2/EK8OtSN3nkGnnhPkfXdDo1O/mNsHo6u7h3FEETnWCxhz9g/bdSsE
KkXRwnDpBpS/g6VNj5NolWs6aM4Ls4+zN2b08Bh9DnMNkGBEH+u11tB6jphPi8Q+jx32i+4I/SwV
MgZLWS19/mdeyU406NGttM0UTr+DOrRsi+hhRcrUAGrdOZt0AE3a9FT0QAtENpLVg7GbsqH9lNtf
w8UAgKI4TwL8ygdXhNu63XULyT5bu2BQsT1xtWFerELaiCXglk5fyaJZ61I4Q3NVTqdC7pknWx1E
zQhteo2irQbWA3lD1JSdZ4vvrFxbQlr1C1PNDB9CRYBUl78oZTh7uipwaNuCzCl1Il9BwRURToZ2
SBHp3RG7ckDMk50Lmk2n3uov6hQ3wUSTxTbaGz8O8W86I2HOstrvHaQak9xLfjvPvV+F8lNJD+A8
U5DeyltLF/9VjvRwHZyvbjGE6QWLNUOzaj7Tgn8W5XxtJVxdOiu4uexSHI/gmKUuRqHe4vVUfBIO
OoJqYCJ0qQHNFw9O0+XdPlxdTVj1u/u6GTu/jBx8VopNCEQ/+vir7YNK8ctLhu5d7QcNJNm40E1A
ueOO0TqGlbP0RUa+HBnsDMxZ9nJbvdIsm77mBhaU+VDkucnSlkiJUCBvj2oCvvSyu4q+zwJwyUHR
59XZJq0i6hvottGEo0OnC1Zp9MM2RFKPfnaPbIs0s4xwEkpQV5g4h9Lo2gctZSEZpu33OXZmltro
sgiLBUxZ4P1U6buYyUQCMg2G8xj1WlAkBgWzygCQX9nJxSgI21qiu6mJxQETgOO2tEqQgIM5MWmy
GjGfYQnzeUfdArvZJE6D1ZrHJJyuEYLL46Sqv6x2Nu4K2b7MNr6ITseT0sypOMbIMj1Z0r7pKI73
JjsKNk3jshv5/I5W+yJshgZVY1ofhHjcQFCsjWRufMdVILNtmAmk5so1nBN3bOL2TjKGZ7KxAPX0
LYBO2yR1qiG9aoyUnCCoQyiq6SKMKbDZQwQ1CLABZd0exW8GVctsz1aq3ivC7h7Zn3N5rgbZIrmO
dhHYmaPf48s9V0M+IbrVoxv1+zWDt9lbUSR7vYWscpbi5tI2NUmibXOvkAP3OhzQlLu1HLX3HUJ0
+KY7a1w6YhSMczTG/M+DhziERvVNtHzhZj00BEjUaSjvM6xCnhKhvmxwVbiZ3b80g/Y8YkPGZjQD
O9F3VhqCCYNBtGPk/15IMR60XG3uBL8TlLbxIlXON9YqbqPbuY+tlmUuRQ0/b0sMNHl613Rgz9dd
ZlvOH4XSvDa1UwkvuVNovS4Gc5e8Vi1J9Lw2asyCd8ifQu2nAowLezihsfZiHAmSU1/t8B2K4vdo
wjOjWyLcxyoRWbnCtn9SNXuPzVLxwq6PDjjbjhHumGzRur0+wo6JnfgO5+APwNBYNygMuKbSGESj
4QhCMI1bTX3ONEpiijKYPxaiJ79JixbdVXHJbsdWnh2ixrvI/KqNxnivJvmpla38nDbFY9Sy8dI1
He5LOD0QyS6hwJIIsiWPYtcltX1KevXcDdG874RmvI9KYuyl2TiZWandsxe9cMlXZjedUKOonkRK
j7ut4CpGVyWhe5GgOuYtOV5uAmG0xhJNSR/5i2z9ihXqUbgyMXoPyALEzL1K4NIutti/VoJhx+m0
t45r3Y2juT9pyzjhrJLKvSPPe4aJ5JD04qzOtEBHpbl+gCBXARnwp8lLQ5mcZI2qxJTquWcZVN5D
AgjHcUBnXFbYWQiQkYv0ySHZErIOwkHUvr7dEA6M/q3eaVJImnoSmhhm0jtcY2TghUsJegeL0LJM
Py0TON8ipw4VwSlevYLrgN79qNOkPcISwXo+Lt8lHy4Pjh/nKtRBBKZQxW7S4tHb8F1QBWAnTcj2
I7WvA6FSrN1EkzSKs8CkeOlmBkAXI5p83WqpwrKts8u683XBstvJ2U4xBZkjet4SY7nbj9lejaoy
GPvsfejN5I6lPDn3psbcxbrpFFf9g+gd7aR1FlPKLG9FUyp563NyO1+UQok8zSjHQyTGr0Jv+4Po
85KMMEICwa+3e8cWbPSm1aLSC4Q2cScftxl/6CFJVNV4aNltNRq+MK5JbKhA7aa8EG9mp54SHdez
JV8x0crGROYUSXoMEeDFsGoAN51uSDwt12rplMrtfhpUAgYZZEni7M6LLD8sdqZcRQsghNhBHNtC
cO+wEbXXzU7eh99bATXBbgeu5gbIhm10lSs7Ig100F+7xTb9fG0mynjz2EYJ5PRV49M/0U419iB3
gZhxDBeMVUrYfOM1zC/qsO+TRLl0ormqYjJP0owBnFr6zQmq+x3EFpNqEcGmAqfLKc3kzuuUmqBK
s3uqc7V7zNtUPxV6TylRKm7t1RSG/mBk0aW1q79kO7f39ag3vo04gUKFPRyo+CrPDVPVqaTrUbXV
LTdguYkEN1/IhIDB/ISkeX5McvAWhLmt+o3kLn3MG3KWzCFXPIaPm2XO4AJEE+3UlCF6iWfzwkp0
nO+pIXtaC8MjhXb6gGaVJl1jzuQTio67MZvvNVxuGIcJ3cMHqT1INoOtrnb2MQQyQ5wnjkb2ygat
iPXKbaDCYPUdfOCnALqMMqIR3um7iikXH7YgqGlSLRKIB+Y1SaVc7STmVzH/sGPcWRJ5XteUdO6r
DFc+dMpvg0HRZM6fu0JVv6jjgtsU/SNYj/qsGuMP9vyxh2mqoGexxPfMVp5OetqlA1Ry0HBtu5S1
YSpE+mNrGPuFgfOpYjCaYzswWDSR46N/r8n4e0Fv8GYrNZksTvvToN4ZZV/s0tYuwyDHdzoDsoKm
7KIOtA9syi1Ho1x+wmSOsTaQPIeKW38Jw6/siJ4LKkaPVQSUOomz+37IZToZyXxY4hiDqUhA+0fg
WUvK6VIazk9tLXP79LOBx7sZSLoUJJ8t1KRiM+oe8Hi9qCyB7rT6IqmJ7CsEdxCmE2cD3aDmJTOG
jrTwtvlqr1aEUNTTfdNU8oNQyjf8dPVtrrpf5QCNTBVp7mdCsl6XWV0JdYt0rWa8H5lY9IPK1uvY
DQ7J9ZrUXaPpNkBBqnwrDz3NStdwmQxXuwgZqwhOyjAmNdmlRT0dhMlCAZDEqAWLDH4eZLLE3+kU
uhyykGO1fBLp9BpW0nSIQeheyFk8a2tpxJzHkdU2m7miaucrOrr5qjKUedI0UdUd5i/ZEOm3ceYH
uzp/WtMIVrt5TxN6aManGMvm0Rxlbo714VyHw5PsnHQzl+9zwsYrq1K+RLHYW6pcfG3prvg5mIpD
Wyn9F6spTiz8vdHE7e7uQ7zKXI8QakBFSu9KPX8V8D9eYgcbuO3YewJijbzPLsWCjMwpjJPVQ59i
F2+b/ZkoXuDD/G4cIKQ10JJO8TuArxvMvf/Iv58/b6NLeN4u4x/z9R6tpQ+36kyOz81+zl/NH1SD
1dolWEOQS1ZCcqFt5PWsIBIv2cFQN/YOozB0gPkI3ri9CPs+EU/o2GtYxa2HatbXvf3+ur9+veIs
c99JAtgRPrWf9urBCJpTcktu44v9pv0Ce8OqtzYBC1LO2eER5WH62PT7waD1sc+Kg/19ol11lE/5
eb6Jm/rcfYXITjMywxNF/Ea7o3AdEtNeEdx5GIRPLR/3KkoQHCTyNZ6LmYjA+Dke6kMHEA23FI3K
obbrIyDE0Q/TQceK3zoEMczSyRblFdtddbWH+Kuoiokb1dzTt9a+ZywEXJazEmjQzDpGZXXJs1G8
VzUwgGGSqrsZyd1tEPLLEpWHToz5KycpyqQqYo2Z5K9UkndGiwQhM+IGb7muv2qjScUsZbmZlmcN
w0fJH/H0ClzexWMzH2698HBkBrcMcFX4dLMe8FU2tTA9o5ubYDs0et0EDbjPj4dWnFJHrHH9pGra
BhbUtiBsujbYHm5nWcelMRTFRaGdFtD5ukjxpaBye2jUqQqc2qzol3P2x8OW7shxMUYvJRMwqAoL
kkccNRwV+mWHKbcft1eW0DR2idFSIVaKMghT7WLRIDxsL4bVWAbNGFXB+hcIoUq/PV+XFkU4PDil
UIpgO0RpWHBzc/h8bjsDa7MO+8zZOa5lZf2dXcl8HS5hs+y2P91IavaV9HR3kVJjwxnqIOyiyp97
YlXOcq0OfgXebTGMv3961yXlx+/547m0AeCktHm7o0/6ZSmb+NBaKkamLk56jwkNIpTUlAE7n5LM
uhzOTLr46BhVhh41xiFEo1rN5d8P23OR1eaU9KqztH7q24F+LLXTxMk4TuYE7kZCIqHJjPrkU0PZ
avsqyNZfJGjvf2gH/7cC+TUquWg+/u//+9ePeJv/BOR/nasiKaPfefx/f8/fPH7Ar/+QDQ0+Bop/
1nMaknXxs+v/7V8kRVF4CWavtsrZUL9+4viNf2BeQc/MP1nHTIKq7N9x/PI/SNywEPjZmiwjO1H/
Jzj+PwQ8+C4Myi/aKuFBN+xs5ozfBDzKonZZ6zTiqjVvMVVv6o6NdCgn19BvKD5++2RuH1Lk/1MO
4DaSsu/+7V82K8dvCuX/9Nv+kAs1kSbX7ADENbybfzH5mS/VxBbEDR8MTHREjb1W2Tm60/zqOUGw
/Vbvk5/Qsk76AU15C+FsF1/Ei3KZPOskuyT8iZhwun0PFvS/E5ab8h8iV9lWbJv/N1XTUDjxn/eH
lWBW6ExDQ1burE6mfkrdOCjXgyO0KXd1yeoCQEfWjhofHu/y2eqW6SSR3gcboyEvtFdEu5bBGRkj
B2vn1GKwVw3Fa/SSygb0/fN2GJUlJQQHcyClt0CKxATaaRG7Iq2r3fZcGaJwVMy59poUR2UGjRfr
SzMSG1bUH+PCNjjYXcxYWS4jfm4Spl3wjGWQyFXM3W5kVbA9BikK4Wh9WMvjrbTB/WaRWgXmeutX
6zBG9E4TfB4GWC94mFPzEC1UwTHAg9TgULSh4tdGdPx8Cmk2a+jFgiLAh0TXbx3/5XVUGqyazIBh
qNlzT6AMk/VXGpZQj2UDF2MJGUeJnaM5sh23JyhOosPRiTmOc4WChw3QHJ7ioVonJH3U60BKKRxu
Z856tj3s2guqc/W0zV2FFnfAGNbJazts05gySbUHCBkG2DZ5gWsLrFIf8t8eV/DL9/kUvjY5UBW8
3/6oZD3vue8DmKt3csIksj0FEBxCOBoxcx/ayVcb/W4Q9RnpZWmzN9dH21Pb4fOh0qRvBktVl4ZF
RewT799YD2kPOWS3vfPtf8Vuo4u1Iq8+3+V2Fo4atNntVLazGk9x+vT5DtVMav5+21YvKBvI2vCj
jmlzbPOzPdVcpJ9vfjtT9BxYACKVWRogSspg5LezpKlGf9SXkz01aBgsCkrra3kSRnQPoOuo+IXN
1XzC9rYJ6Lfzqx2VCo89VC8fD7V1Pp/9bX76nKm2qwN7lHoUAGS257en+B9HJQbwE7/+Okd9LBXC
nPhnhQQG3M8j0pAI7hEmMMPVScLxKLyB1dCGCeahsDiNSsjORG2i7lkTWPExTPjKrB3Q7OVorbPl
dtmiYv37ch6X4aEw6Cj9dr3WqcVVu/1RpALY4IPbu+2vqf65evlcB3wua8IO3BGqMwNNCBdNaDNU
FBVXzvZwO0zrC58P//iSXKdhSGVB8vSKlZU8c4VGRdajNyet1zdJCsID2Abbq8t69sfDMqRZ7yBT
8/R0NLwuxwGvaSHhE9u3wOGwIHwNb58/fjvrWZ4ch3z8+CqICtx105zuWp3PS4DDCOb1sJ1tz831
xPBdtpQ6sjEGZLB+4aIMyCTYFu0/Xv7tK3v5pzRKxSld1zIZyU/Bdjbpad2+badzVCoL+hte3w7s
8d9jpox9F0nEbXy+sH03cqx/f/Lzp21fI9GQdfPSXiFYfPLZPz9+E343t536CP9FnBrmWQLN6OcE
kbEOUTBQnSNbRcp761sj6evv97u9aRUNke9E8vnjVd1cGO/ieR31Pl6P6YMkrfZazQBWTBam4Uyc
1PpDPr52+6rtcaWof//k7eH2wvbcx4/77XtKiX4jnrCz0qqWr8nSYUrXm+y/+jGfz6lCs5ed2vY/
rK6qPY18z3hdrtqCzr+SW+/bo3R9Sl6v1zxe2CusD4XC0nw7+zz8+RxlQMZqQkN8iU+jkCTUgNvX
lISRgsAv9//l927f9vlKtX3f5+Pt7M9f9R//JLqGMWpcnx7PuIM6/Iu83no/rtOsFit7a0JxKZXy
mx5SwU3XaW47iHXWayjrWDk9qdofwUrgzu/dDJ/0vFuSdnTlfl7lbsQDbwccVo9aSqCrts5DnwfZ
Quvz+XA7Q+r2kzJyvZ/X3yPXFa7BDvpkuk5zpegLopMpirooTlpvWC/u7aCuE/Tnw9+eW2e9NoNj
lFX5eoVboUxSAh9yKTrFG+aGBpuxHFMBRZy23cnO2SBlbf+Nj2Ncs2YvqYnvJjEtSKTMLXIxMqaP
TzQxsiz7+J3juhmxtjuo0aEzTRmJEPYEvSwx+HjaNtvPBjzkMknIKe6RaYXrfDkWAC0/TmOFgWk7
tH1srLWcxbNndmpiDo/1+Nf22RgIK6tjVdYL2uYrQcEVowifkrnOd5nV3afOgm6p64x9IQwCMrXm
PCS5O0/2O14Ykgut6OhkeHqd0iP7KaK6+SVOuXm7dYWF2KkNHGtA4jLWdNKrsTlsz62Xg6bqZJ5O
a5JxBxHxJNSLIJeIcqkFjSXMHkzFeelZ685zRC9fnKu1pz92hekbUXxq/hmprkgaUmh9oHdsZkiO
YIxnlX2t0Qij3X1uCNQ5pLTKR4FzVGGBUylW6xl0HdqwtB4Qw9Q7tZ/Azqx7we2wDrYB1s2/H368
QIQAQYklmsl1W7odPq6A7TQx4fHamRhJKwbUrVrS1YrxF8odbm6kOxcRCvB4KkzvfulIHBLRfT+B
VCUCgPUyRUf6dta9ueSTX8sGxVVK4L+6ibRIdV2qbQdlXa8ZTvL3w1IbFX8xbb+s9B/1pNyoVoxB
ZktjsJ01ILRchU6gF1fchAXvgDLqwv/Mb49JHmsCqirr0xlV9I/XbIaO0WB/+vnU9hUfP6MYwBfh
jiaukj01m+91bqGJVeMtszV24OspqeVUExNSqCx9YEUkg8jmm9aX6oz3sX3RdjatM9d29vnC9nUf
37JMyQ8QnN2KlqkDq2lokLQkF9TUIUFXDbghabyi3eGUi11xlaWkVraEfbA9Z0k6L9f0LWaFttH6
ZduLcST+PqsQAO6g/jPUDhSZ8C7vWxHap3IwblNo6geuFKZ0NT7lCJR8YUaUIj+e69ufkR2RQliz
Mt+eIqRM8mSNamG/ftfnC58PBdJL19FplmKhQ5UJ9pzeBHZK1/IR211zPyKlBnodggV7L17Ln7ZS
3AkvrJgd/c4zn/Mr245H8kMdNXa9sSBFFoGFjwqKEzU8Nya3hDe3j8hH2gSmlQsuMI2CeXwh/3ak
ZRZnPgX/DElI9qKn90rqF92ukM5Veo9Mule5Z3wLTjKGFSnk/r7AwWqmyzBdYL2EDjlV556KFb1l
4yGi5eZ4UXIihiybq92a38j7OphBeQHGtDBj7/q/oE2S6PELFlXb+0O8s6RvLbwT3v9TTxIA8jd5
vqcRW2SvWOY0bAde/MVEovpdIUUg3Y3q8xDvcanrSAldnAqaClbrYBJ3rfkIjMyC8h4JZYcMxax+
T1U+/dICvZG/53fyoXYv4BeoSabXCcmNS0N+twRaAMT823zpvPQX5dJ3ujQIKjzpZjAS0QX55viI
LE7qD+UBoOYpe5O9+qXxbG8C6OnG99pxPOL9dJObRUPBNW9sOltXPtlecacc6+8JG8v+ijYVy28G
vCc5hCh7CFO9aJCZiDNhhd17WCpD7zs23PvyZBwWYI07fZ89SNfo5/wjfql/VZfmAhiZ+LZ98VYa
rsk2+0tfehRvn7s33ftJeMD5NHxD14SGxF98JJYP3HNk990CDXaNT7Vo1vdytCcRlhw2kFOaXxZ7
s3nrkaLFj4ImFnyf9mDSUzrADXBzCIjwoR1rZz6hMNb7nfxDrx6gE81fEeBL8t7UvGX2MF3CqhcD
+kL+04iId0m/YF1PtDg88AVdpkILs/3Wni8wlXhb5cnclU8mvf5xrUOfFAHa6lVbjhVN2XnPCLlw
cXwZDkt4iY/Og+qVd9Fh+tY7u+6HinvYRdmROcco8erJm58AY2AegxRN7IkITymZVuYjFebyXavP
8nL4CoE1VR/K7FhXV3GQ/6olIkL39L/X5sAK+3fn79YP8tBHQafonNH4k88hS2Gx0+4VxO0v6FbP
xjPRwtIZo4VXvRo/YuZBAHMdV9IlfERmYH2lszxDMAG26kna+qKOHuU4fpufnfqi6kf5wtrrIf+m
/AQIRWVC/g72KA/Gd0h0sP4UAIz+6JeZRwJgdMpZo5h0OIFpuQksCrKlX0u/J+2MevuL+X18KG72
W3OakHC4NTKk8sLtL40noHKU5RHcEHP+A7jnzzWEQ9mXJDtVpHsf8lWU5fMX8uNzwaZ/p9xpgfaA
xgC5i1McyWVJfsp34l36K7+Rw7Fjk/asvhFL89zARwLXO+xwsezCa/bavFZn+YHqQHSI98MZ+Q6R
M0fidoFsnvTry/xoPElH7Zb+JDDYinaEzBCw9ispPTOYDtW+6V0GmvZL748P6lE/y6cMZPkLddPx
nd0xpitvcvW99IYayzqEHs4jb3hGdcVYqOCM4bvdEbw22rMY++uJi156GL8VJ7RsWClTEyO5K18i
jzH1VccZ5UZPVejx1qt94Y4gm9j9gpp1sVUcywfnK7DaF6Qf3nLMvhU+UoN6l9j3GvpV1IE7Bk0v
CoA6C8+EZ+VWF243kCRX7UiegvHKdYgGwyXock9JYg3pg0DnL9c03tnTwfCnh78ww1/YeR7LI2xr
H06ffetpc4B+GkHdOhAu3WIF1btE5zzxmZ768+TCO1KrHeG8c3REDR0hKZe9lNv65rw1cDwnt4p2
DeoC00UH9v+5O5PluJEsi34R0jA6gG0AgZg4T6K4gYkShXme8fV9HFIms7Or2qy2tYFFBGcGAPf3
3r3nlvquubGZDXsO5+EhpL1ziPaZ1xzSr9N11T5Te5HjFPEd3cD6oo1exblXeMYVDJxTcxUGxVm8
mPzOBzKujriAbu3Csy9ERNdHgzXFM1nV8QQEZegN6f5juQWZ+s28y55xRBzi91LzrBs5bfc+lz+n
RLkl91yUA9w2ijHvjzSPziqSgkNshDeaw8amlxUOOYg0nWRthMCIEXwnhn2iO68iRRKCphr9ws6o
a3zfdMDOo/yS7VEkC5Lt0WQZPbYS+WEgYgm2kXy8ZGaXHhL5OflW3fz7rwaIzC6m0ylKeiv1q0F4
WV91FwfJSAV8YDcxljsPfx3SVh3OpFKOpPjyaPtA14HIrFQS5xsiQNyphciwrkGcZfqpo3PlTAr0
nNXkTrk9nFV6j+SxNL4tmFnvu5gNJ2jZCnj2OJ/j2iY+oyjjlPsuPYh0ex7afMg2ch9F3nIUrct2
WgX4eXYdWkXbox6sE22fv563NB0PSayi10CTUuct8Q9yVqPKA3EnbHrlo8/XNHecDkU7oHsHza1x
8ouFN5jyhEq3KXFP46kCnh/dRkJVz46dswcRpXZK47bD6Mteejv0mXXT4MMFRUd34fOA+4R36a/X
9CnmvzSqt1uXbZb1yPaorR1uuZ8vmoKAQRu45B6QX30W+uCp5moet3ZwL1uC2yPEt9IDq2NRwYCs
Ce0xVxEFOS6tKTAoqElqlgmA8A2GB00LTIP78fCCdGo6TckUKNbsHj4bSKpTDsgfMQcgIx6KXSKt
kcVKJ8boW5mqTdpLrLPzHMbEny1Sa7en6sTECr/8vTuSCBdBNgUlixOTJIKnunWagBnAfGYOMJ9d
bTYORuIco1W+461pfSmWmvlvPlcg8WW/Dr/biCDIqX1HjtS2Udvn4fO1cVSXkx5ebUMzbWwx5JlD
tWDzbp7UjtEjVY9BUO1xlI24rUUnQ4k9C8+Mh5KM1kgnWy2/msefzWRdH98sy+bGisUXYz1mz3KB
57Q0wOJE805uBBrLaejjoOqML2PnaFRuHJA67Up1Ii+yBRO3tVW3N3g7fD51+irhj6QwVNmTb2+v
Jkt7ZbE1CqOGwKZ6AQ614HHmFNymoNtBdpOtuuXFKCLGxkV2bDRElisrSZ+7rcO6zUJ/PXdU6Hjb
HOW/doZmqDqjrX8/Q3v6KMuPrvv4+F9TtF9f9WeqtfaHsDC0mL/nZL8naCRa41UmS1rHy2w4HP8a
oRniD+EAsXIgVgBngIz21wjNMP9g5gZgidGb5cjZ238yQmMs9I8pmgzXherjmszsmCP9H2SgvbSG
ApWvPMWajVBOltJb03gyjf7Uq6ASqYyR7NbYcAA3ehjjsU7LF7ePbIdfk6PPodGsUCZ/fnj7wPZa
iSEFKUiOa8fud9sIupPjbjWK6Mltz389dAwcOMSwHkrB1ZebIc0jpt62vPF+zroHjJYZmy3UyLhq
b7dLX+s6hZu/vAtMYeXSj5UPt6E6HpKCq8Oo9V1lKXInnwzneFJOjSmQXs1Rhps7e7FydmJNQQVq
SWXyeiFydD9zf4c7ZudsvkMgeLNe0pAui4vWLA37bYSkCbe2lHlokMXRN23u2YvM9XOrIUnsM/u7
cmuY6ldyzOKbRYeFHOM+ydD+H2OILl4xmF1Q1/ltz2RrMuNsD5ui8hYtlLq71sedTe0dEc80EsuI
Vfug6lFytMyWyI85ufQgZN1pCH0oSq91a1yWmRIZzpjMpFmv7ShPLoox3M85phuTZCrzMBPHhubo
OYvHOCjYmA7TbNKFQIhUmPC+UXVN/Yq8Gwxtgr+1KGebpktxv3RJ5nU2mkFTqdFpuo9OpNFDWllh
Vs15LaH21Ij+9xbyBryx7tWCBIj2tAOIe6nSfcLS71WDy0qHR4D1X6ZSH9JKXZ8VKq0+/ZrThS2l
mN3MOwTEqgZOb9QCdx0m33ZNL40lAtVBMDLY05UeWY8FF+BRTdjUOsltFg5mYKNd3UVIEHIt70DO
uuUOs8212dXz0TS1nwCnSQbDt3du8vrOQKJ1D8/eYhXYL1i8ibHATw1LKHCKiUCgRQcNo2mDVyvr
AxLfNohJeVMWB2B97l6i3kbK0zK+GYz5q0SW0f9MtGDWZOJOKN4n+V3Ecp2l82sZNv2xTthd0+h+
S0I9CYhSIE+BHtP62OVV4S/6fKeWNZUzqZA0twkCMGPze9Sj/hsNG2+ZzWkTpmgzk1I/LEV7gN6f
e70OH8/MDq10nCvq9MCIBWhlQ0zL1EgvCjphvKjBHAPeF0QMHaMRp2IvmNUQmmO102kVE0W6mK8S
JhF+eO/q2clyRr90UIOJ1nrUk/E9H8j6XNbqvu8hzmrrjEJY5/rR6CS0+nKKSbjTMnWvhXWDSldH
EZV0D2U7DYTDAx7GTAVqwmKb3XEh9kci2ojbQxEJnsfy0DJqFyXKnloV53CiaNSpR1RBPxIdW0CR
FdZRVOqV1keImUw13s3JuJD7W71zdpSkx06EVyeCGFzAz36Jan9HsqxuwEbmLPaTpH0drSG6mPlh
05Xg6tuFWQm/G6nz0BO3qeEm3lXVjDJV2sN1uAi6k+1hcx6S1T3mKHUVBlwHoeZuwAl0j0Buh9r6
FZa73JRgBF3kL9bQe/QGI+phYUQd6tKnQiOqxA7rQAsSS/Vpg7+JDkZvCd525wKf3RnBdG0Y9gfq
yv4oMBPwdsBSNnWz8tus+5Jzmh1tY+wQ7a7coeg1Mje4kC/DrKkgRtq9BvPG20PnYezppFmA+NSq
PsTM1XyGCOnBbdnz2pP2o1lOUdG+ZtFgeVptpEduIIfc5NKI6SQ1cXkr5A+pmgK5FuI+lN+9HzJF
hl/lGSQK3w2q+UMiACqci0My381j0t8sEPy8sW0ZtLqP4exGL2BviFhckvm4auWp5RxTh0UEa45n
JtaVBo9TtBxGpGurlFO4metPo/pdz3hWqNG3SPGY1aEUzxI/bEsPRMfoh/HDEoXKQY/zWwyKBEgI
gA2kBUZdzdkYG9g3STtzTfFizCrXQQKyYo4ifDlOqRPhx/g7GgpPKe0osEu7IoaigdWrO3QqKNKT
ZgovJEKN5WTTiSahYZycD5P0zWDEanrEzhl5NSyLMXvLRXlCILsrnbZ4tcyfStH0oJ1JM+vz5BRW
CXlu9U+nKnUIj5DPW204RlP+NEMN3s1K29LZoFLHUivuLGLb0hJ9cqaEp1UGGDAEb6IVybPx4i42
wvSMph/BAaVflTg6OavHgK5gBOmChLflZNsIzugkKuHggeuiILeQ0uuOMp3Yila7QitGOpXva41P
NDN66xISsyP0N3xjb0abGrREpHJ1MEgcz2IFw1z5PrvTt3kJ6kJmeivzbTHKGlMF6Rs33cVwb4lX
lE6lLD/ZeoigE4spibWsMvjDwyI+WJZOWmpfYuc3VqZd+RIiF42PCK0Jg42Iw4FmQuPHMnch+P59
gYuEADkx0CVkVDJfOo1L0piJqGrj9H6ZkTd3L20xRoFC8x5cbj+i31gO5NXNZ4CRBRWje2QWhgei
AaFotIT0IlesspjJB2vRqhPKmav0djMY/6RB/bQwwzPOMXJCTxfbS9WBevQLmo0jiuzreqBT6CzL
gUnEF0eVnsJmgPlMzWslmMhcgcPdalvIweAaSxaVqKNrm61PSHH7IBMphgzUsqvWNCAKDfMh0hKG
xit9NQzC3KdvEijkAYbwl5ay6rCo4gamwdgx+FA69TZJ29jrx2bdGxXXRFfiyBWmeFAU6+ham74b
9hTbl3O1AEYFzZSI5UbCTLhyXlGxL+emrmdoazGzJyry7ZCxkci61EGJ+1BbBJOZWeNb8cT2YbRm
7gO4edIGzkczVaeCuf25kgfSbd+INk591XGuQ623942K2HzN8vuY/oPnxO7bGBc4mjKAJZFlUAWr
M/c6s6FpV1hPKjp+TMbLV/hRKbHLrq84MuO7Vgt9HznltzpJ6RfIyeaY0UDY9UXxoBJjFZBHj/5W
RKekto4YoNHuVE0Quj8QQDd7SyNgNiHnw5snh17tXB4nRXnnnt8FZIzcRv1oBRGhY0CBTBB8k0t3
TJisWS5q+7ZxMLcv8BZzIkT0ZDmkVndfYn3Hfpaf4PRuEyhV3r9T2LC7Vooq9JL5XdO1D4acQJEr
hgCkGMeeIY9t+JPB1jozHkRqRb5ClACLBGIgNUaMUvIzO5g8eOYkiUjhyjsIa7pNsCjQvNDgB7OJ
RVrzZKQaTck2uZ5kRWobOiH1XXqORGwF04zE3qim80KmEDycvmEUl+tHLLBeLys/dEIU0khRS7KZ
T0byuMQvUYsmVh1GhhLy1xHM2jlP4pPtFkmQj2Gz05rZj+Hs0LpBTi10nVo2hsutaOwJXT0PlL5+
Sje5y8JOOkDxe726mXUqBn3ivkc+gty7R3Uc71Sygwgp1j5A6/aomAWDSlFC+WhkWJMWold1rV2f
jI2vJp3NnHMAH7mJc8DxnovwjRSz53Rls9yZBQ6Y5gWe7kPRG+1xitUXYJVASqPdGDOqRZcQMm+m
CZHZZk/m17BfR0ruvhWvjmwxoImd/NglaajNo/VckRKzJ/DircB6fFjzEr08TSKbfVQP+Ib4vDdE
7EXqYCzgfhGr1Q1Zqcqh0kkUbYznmcZz1mRPSaPoDHQZNQLaIDogFd/cBLrIasUhfSfeeXUhNDeZ
0AlWXE5alL+ssEj5xeH9F+4r+8A4cPX0iqRPpjWVGuT6+DFmobKnMRRGhE0uavyzn9FVDDCjavWp
RsV1wge5nE1ZRJgVfC7RkQHn1LhpSUVlNwqVpnQrQonLJ8scon2psgdTa/ItyplhSmM1B6sYmaip
zVGRyrIwrzqPTV/tEdO3nAr3gWRv+1zLwxR9zwENnFYi5AO9KV8McObFTl019xATy5hASPKUKG49
p7Eg31G4mVNsBHZef2VHgQOz4GZjm35PAsiuqSGXtsVKe3UunxtutgHDk7gmzRUg+CNBzvmhGuzx
ojj0+1cHKt1wtLHpnLuk/8bu4SVvqoTLqruQhe25Q4ruMgtUkvbO8EtVCZhsfGLG4H5iLdJYyI6d
Ncz70h7wDRe5flayyj7Z1ZdEEfM+517+66I2p+Jeb3Q4bPi4dqk8C/WWUaZAdnCYc3sB41JpWEzf
bDnXD2t604WqtMT65Vdon7l1CAU5oatXu2hraTkppvOef1HY0z91iVI6tmASigGpHJXVdRJOpOTd
FVY+kI7AtyN15KlaIhH0aR9fhmIVp36VW75UPYciLQI3tl8icPLY8uBJzLJTaDVAKtb03JQ4IBJ+
9lCbIFCgLUSEle6qzn1pEJbtIg1B3HaaL7FaEqDUZXtXfLUT/S0G5uCNS31FOMxFGMawN9r1kkcW
GyHm8knN4D5dV+vcqmypbYtZWD1dNVk+nmLzrShdElWqYvQb52cxDMp5O6hqzA4M6Nj9VKyco7J2
hTX0+5DXw8tYdXMwKdbvlxqBlhcnXr3fDqGw212ZwzwHP7pt0vfQQe5ZSIlrRRRzNrADYHhovlnG
6hIIngBFV9DrsiyBICyB/SbCHM5ABByapaI6TrQkRAF2Mc7RrOQK2tT+S8LN6BySSHgmf9f69Yho
aBjcDXdr1qESp0JHIEQJRQSRU8WeJAavxcQcaJOJYqalrIRt5paAtVSBFGUlh9qW1MNRfuzzsL2W
p0xqIgU5kCs/hSCH8CzS9KHUBKydpcrORnKvm8XCTwyX7ybNFW8ZHOucVhkLKFCPm0aJmCzIBnPl
QkTvG71A3YZ+zGzJA0fy8TrJnu8ibToTaTgeLikUynVoEH5Gr6DIHMIhSDjnZHace0qx5kwLivhz
eQjlKklMYwSSgYbudgBctx7LQfeNjrg7y8F7MkuG3nZQ1nuwZOK0LWufL+s9pAquoUWi+VR5WIea
HFuTwacD/2RJzG8hvKBAg/Z+WW1OKow6zX7lHD1GRXVa12y6lGIsqmAAKQzUJsduL/LALUcC2BQI
TYxs3FlldcEVYMSFebcdCkV9h7D3aPVwYHtXe27ImmDhDBG9ueAJCImuWouRFxbPQ9uxynUJihWN
5LjysLAgiKw+aqEamMl6yofn+imuHNPbJESbuGhwI1vaP1i/5c1TYScA+izDKqx2QWgMeH0AHeP1
57LNRgFrsB16ksrSp+0l1rDlfNfkzE22w7IMTEsm5oE5SFjUQ/QGNq1YL5tvChZaF9lR5rhdYCwy
JUIbOH2J3gpSREaZvOLakdtcRMy3snXB5WHRWzKRItr28pm+NcsgdT4TnBKBBKCHvB02oZgjmqDq
m9zDVMktOr7jH0K7fNOQSQlzx7YaVRf6Ge54MF6EDkTA27RRm1RqO+hz55MRS7WnopTAaNoWO4vK
D6Exfy9y09+Pci3NA8KGXrYdasV21C5i7TDPWnmcy+YoNO0HEJn4UCfFqRgFkFdRuxcdfAteVho9
kEO9UNMpk5cyPdYRq/o454LdiTsc+fMoZofDQLLUToQx77tyN2vAl8dQYl+o8zD4io9xmbXLYjoX
xyGGuAylRpJufF49xBFkSW0az3x3InHDDBECEozVpuuX6LTtjVBjYFI1t2nDzxobso54u+4iPQr3
YyhQCS9TeF2XRJHleCTZrep+vFeyZN86eCOdfk+MKWwGJGSRk3PmMYaj7J98t2bpjaO7wbDvUtAg
+yFjWtvo+slO7YcsSn/SjMgOvN/ZPAd1jB8X4g0qhHp8zlIi6cwm2i/OgBUJPduu5S3YtcqS7ZOl
1PdOpy1Bmz7nifExLDA14O5VuymCcSfRlTiaMzejQu+QF7ckCug0hUhqGQMom8KzuxniCRGYmnFE
ip3u6AqNBEeGzKSloBlyONegs5R+DWYVsXxT+HaXubveSIbAQAE9yfBpknuG1X4vM/fUu/lVwWyJ
VjR/vrt+sSb7nJKgBH7nFmEuvRXSIfy6ixsAUn5Nc87nJ7MoARM79UTY7qp1ZdSiZQd4xY+zhq+A
TUe6T4Euep0R7UCBIDcAj4DCJtVuq4VJCORSXCvJlcE/R2jmLBsJU0AbehdlbnMt6HHlSvoxq/Ti
JhexCX1c3AbFWzK51lEvwgWqYO6v/XqjdcplQTa+a3rlkQbtI3Qs+ua19jp2tOsWAt/K6ZtKVYQN
Te0eijV5jVjNHnAsTbTWU7qefUGjkGU8yaNHNnCpcd0vTMujJH7sVgztZsidCh+WB5HsSejRtc1e
Zuz6+HqWb3TDAOvKRmtSRcz3hf7dbpw1sPuXUnIG8sJ+pmX/Ypmdto8HtA52n19PNiWsK1NpaRPe
NBHUmQG3sm+lGs770AZygBinDLXrPI3ocsgExIEg2nb+AkzGRri5AOXLwdEvLlNTEqGrsb1qkHAT
iTcdMwMEMEOQOhg0om5x1h5zSzwgaW3QJxgh0ptpv2riWtBC6TqVdndRo8lDC1QWeSjNfQOi/t2q
tyT70e1WYWb7izDhTZEZSTANUgQrGz1V66GR0KIvQMD7uvGhuP0PQ49vdIzPjOSrnA3N1yi+A5UX
npYIvaHuAF81MrSGMem+oYWU1BKLx8/GZ4+ISutwqBYTltx2bfhnwWqCb+Io7ZvVmj/n7yXTHfII
ymtlUa2rIoq/lOl3KoyYpksvSQ2c3X3uq0Jnq43hNzGM3erSbTDRQxdd/dSR7KnY62NjqQ77XKCl
kVmiJH2rhp4rbRKht4rXVJsmyjoj6DvCO4E1o8fNBcJA4SPbXYJxopQzY/LasMljt6c8bhv+lCKF
p/RapWQ/p5nxbPb6e2KQKtZMKgrwtXopyYv3NFw96GjiCyyOKuhnmD0ZXaBy0Z5IPG/aJYhCrrl6
MJ/CxIWdYI/wVrKnzBxMz03BfkBeIq3ZdYI4XWJuFOW3SEPlVltYMuN29Qw63gwnH2wK2imF5QKt
IRBlXmGpec5M2vpJfVzLavQdW3lQ1bB/jE0dPbr7tcxALPLLwVbjlt7F4kYPk59RiuptIdhqh8wR
xm+a0usvWY1imCFphJqicwoGwbB+yG2Iz11OL3ivZ8ppQJgbuIzl98KoEqJKrBYNuCvZm3CEIMW8
d0p3sMLQr7UuCpCa1+izNXOPsJKh+niILeU7F7sftypvY0leXazqFEUx7DL91iguo8aV1qTPDfvq
nSDi/FCpNJm7SHuBn5AcqHVOq1NfRaV1MuHx0HjJKjwT7VXmrv1hyom6XW47NPk4K4WnGtANRQs5
NGPyrGWPTW381NuVxAuASIo9fZ0AFO1CFBenosmv4yeCirkbXsj7pXPfkL1mI16lMK6b6xBtb6fk
byqMGCIX+i80f/G0G/ptSlPnlFbKpbFQ6ZjA/D0DlFKe97dkOVak360FNs+KZK59bcHurE1d8bnq
2zYWcIhKYz+XoORxuAdj7n7vUap48VqL6yhdT6O8oDpq+5CAdURxO7up2cZZ5AZmrBOdoEVXsl4S
TRAh6IIL2SyACMxMtfeOcHzifwjME/SKCWQdcvuNrtT3piqRBeG5A+Fj4yV5SiqbNn5us/dDpBgZ
3xNG76gu1RMhof46Fyeh0tuHXrt3fqAnLZFf59IdS74GpT7SzwKBV6xiUdfTb0xGGhgmROLRdbV8
U0kfW0KRd5A/HkYsJTvikFwPsJXh9+tS7oHAZ6BuYXOCXHky7epMrEQaOM08+3PM5CiGOVl0EhmS
xtxUbTLlrQXiruOt9PvPUWsHuU26LfCrM2F+kPXn4phH2muTW5yaOtmCzahdJwymprz8Zn5Prdy4
0evxqzK0SMOsyjxZaEjXyRZ7RsmCHFGCImEuC/Ac3U/uMbbX4M70ynm8EBJCQ5x7xkEb6ZjF67B3
Cve9orVAzNa8T6eWKt25YQYnAk22fKrRRNePzs6MD5tg4POwGao3/cA/Xvt8+ktYoEE89pqy07BC
o20peyP67fP7Zfmj+ms8Wu810BaiCXesbL8tgH/7fBIwmFtiOa63L98+528Pt8/cDpUsAoXO5bFZ
kB1juNVWbWX6ws/eDtvXfj799Uv8siDKz/nbt/7Hp//6eUCl1X2kEYo6h1ITufmPZRX+S7ljpUyk
tx+tiVg7wicYdkWkP5vPs9ufUg0hsvZN0VcaBNKU4E5SpPTPh2WDaKlxACf1AzpWWWFs3rftkDri
T1ccQ15X22+vElaI9G17CKw3PRfAD8PRPFWgeaUb4m8f377f34yEufxp2ydtB6Gnf36nXy+aK1tC
gfGiZun8/LzPX+vX9/p8/q8+51+9Ziq9A4ry8Gnan+jswCZcjF++/ljHub/ZBS1p898eba99Pt1e
277B9ujzk//xtf94un1eMVQT2y3eC1z5/ubK3OQzEX8tLZe/rJr/fNHYRDWfH9+MnsnnF23Ptw8L
+AbR4Jwm2altB85ExoM8DCt7+f1w+9B2sBKfjoRy+vzyf/yI7amhIgL8r9bp6Bou8P9Pp3ONpgDO
X/J3mc7vL/pTpuP+oboEsNm6sIQU/fyp07H+sG0Xei/k5b8UOqb6BwWnJlTddoiKxFv6qdARfxAd
qas2n4DP/T9U6Oj6FlLzd+e5C+iaca1FBJ1hE6sjFTx/87m3mkiboYniM6A+zzGj+1or+8Om89uk
c0uWk76UMcWSurrtwG0Grp7KMHfJ6tOo/dikNdvBgWUFmEiKPNUWkpdKxZIljPnNGGU8u6tj6lRv
vRrGzOPK9kpjnBMbxYfo0FkmoFexBe8SGgvBUtBpbdmo8+XpVThH9G51aC2DdguolT4kmO4rpsl0
obA3lPRk98hZyFKjKsNpkh1qWafJgk3I0o0eirVrZDkHoh7zVMN+gEKv3Uo+Wfxl2V5QCzayKFRn
DO1USwPVYkXVGJbhe1cLASU4vKLv18nyUshCU8iSs5LFpy7LUGcrSGVpqssilbzqcT8rFPJ95BrH
+DS2DCEmWdpKd7muJO7OUDMvkeVvLgvhkYpYozKeqZA1WSqjxSm9uVY/DP0JftGCL4SyupMFdidL
bV0W3ausyipZiOdU5CuVOQMuxnih1e4dfQlk8gii1QPBZj+FrOpleU+P2E9kwd9T+ed0ABw6Ab2W
zlQSeD6BsXgmY1dNH8YDUbedbCOg89kjfZDNBeZyl0a2G4RsPEyyBRHLZkTa2He2Ymu7su8RCGTd
basI4mIB5+4ARrMrk42NjA7HKlsdiWx6JHQ/iorshWH91unU/tMH3uTwRNwwMnMUAWBHc7y6qkWv
JH+0cLvUDktGVXZsYPoh3rkR++DMreb9aoNsc9oUEXWPdTFRpvkUK/l5ne+JpYmPeZ3jbbTNJ7do
2QJhojFH57poa+XEv+Zik8xyYZL4wVYUrYZs39DYNDzFUu6SUa5yGsorehIqf12bkzFutx3AcaYH
1PJjegxNYm+iGm4mEJoFXfmS7LNWu19XEhGqVI+fHIXQdHibni5jeppc7XdF3yu3qs4/M8uik6WO
X+fBIowbER8zFoyKmsD/svj61FG+mHiWIyWvDiPBGTQSyx9Jfr/EuctvgIdnncyBEth6HiuX3163
zmpKwmkFCM8f5/6k6JrXG0b7IKIUxZfOHK/nOnPwXJ0Ky1pAz/be4CC7CLXijcAK9HiQkIuzSZtn
p43ZlamtOjatp2gtv2rlQDGYJNB8knANuuohQoYBiqA7ukYJXFGB+0MimpTHHNIY+qEVZ8ahsH0Q
crx7sQIHVx1j342rcKcstN3j4TImtDySvCbvnIunaVHKLZ1yQLM2todhje4Y0ge6JQK67atXsFvc
9aXJFa7H6oEEoGNt63RZKFvZEBNDAK0QNC2Y+bzwxoE0Dd0A1pTH2bWuJbf4Xqs99WFiTDfF8tzj
iDygY0W44dB8UaJHg0+/Tp30hi7OV3t08BDRTdYU+6qiATwXnMhF4Y6XWrfeVQDDyYocRjA8966S
eky9hMeUyqpL7tFzMnXDbsjaOIhglYfaAAGV1E0JqmJngM+nxMmCACo/hDjbd4V1t4zrejt23asy
xl9SM6OFYVbLfu2a6tSGTkBz1q+t6r3Fb4HwM0f24uz1CDdPVIoBbZJKrQxkEeRpkag7M8Ru1PXF
z5j5/ODWP8JsCW90Z+XexGiTXpcV79qZwNd6WWNfV+nJhYuJ/AX09E56tOBGeybFit/XoNtze7ru
FeSCa0rSfK5d1lXcGklYHypBZZsN3btZkOpYue5H0pivA2EkJ70kEjPR61taDnAsZoon3EA1KG1c
aaaZ+iW3Nhr24hSnpEAsy/JtYZtGmhoyldHujmpREdKexNdGZFymMTJYiearKiHLtMFYHDhZwSwN
qBkDqrtW37dGeExB2R7qnklqR+wEoMXlBlVlv77YMwarsANj76zOj4mBZkXnqEMfeYXH/q6xo+aY
VpDYx+R7ineeFO94IAceQmK8fEEGQSG9YOuwnJkHcJpNa/3WJi3XS4tLuSNF8VBjM97Vembt2iSn
ZaVOP5e5qvZaZl5PnbtQB8LBTefGG0vYLeXcNieWlnvVfGyqyvphTy8iyV97O8sep4RBtmuxapKi
EXm5On30bjHel+n4AJPQgVo+L7vScC/dSvMRGfBb0oIMy67TMjyrwGVmVDrtXKz+EGpnDYVqX+c1
O/jI9W0NiCfSIwgq4/i9sL5ERRQ9qnF5rLqOu0pxsxDceFBXdpSzy1i8ux/ACO4F7gVUEbgA52hZ
d+47qsOdhp4IC8U0HmhMPapVkd3occyNucmOfT3bUkhJc5xGO6NYxEVV86aAMN4b1KIeXPwwUMc6
8yBNGftYzM8iXl8Ts2YekCS+NtFZ4fzA3E0gQqX2X3tBcscqaEz2mj2hjUphtVYBLOqSi190O0sj
fEaLu4LBf9cTe5+8GraeXiyh/LAc+mmZhdUIhdLqm449epbbABZdFMZaETnsE/AGa8LlxUDlrtKm
4sSQju4HtnNY0wwjUsSTAnWYyDqSP8013dtjSrOLPtWhoL+cNzjskAeEB9baW0ppTLQtwQDAaM6q
np+UwZj8OcKyVtv01xKrOzZtBHqTZlxgV0im1fHVwFJTLghEVQPE3pwxiqoy4zuWFR8F5Y3SMY51
dIjttZbDLOd+Dt/rZA/Kg3AQAHMaeRYYrrbjMk465Tudd8OclCdXTW8jA9j32vU3JOnm/dqfmXIu
QAvo2HbL+prVXLymDrwrijB/Mbp/ZdWxgnJpQ392WMxsC5Vjq66MoVf00wbTHW6b0W0VJbuuxpRM
lgRJe7MlIxqoznNMgUrZIXmrT+3cvQGWx+K/2Mm5tbSPpGefAXOVJKomPVg01kBta4inHPVkRcW6
t4qKVhg4V882Ne0OQDqVlJU/z6gug9XOsMroanjTTuW6710n8myJL4Qnl/lw1GA/vCqa8cpvuXgd
fnvaXwpyQviQe9s9mAy+DwPVr2ir0qttNWbwZ6VnLi9aCipqGqtayWvHiGWxWvtdUXAHAxxpFiGw
VYBERy4kBVpaxo500rP7qtbPUitHUrkbZIUGoAbWausKcSjh73WEVnSjoR0pSchbSPSLOoe5P1nm
j9Zxq6PokHpa7FgG64nzU99XE3ORRagZ3b3irIyF4xXToJ1YvDkzjN4n0KPfQzAs2ZqR9KPGF9cg
C7kYmCO1CkPaDMywVI2aPVFqc4vjr8zgf0SzH5WjtUsnE01eRuaTidh1ViJrz2Su2yf8P4FL7kA0
cuvMbZfBZHdr1ObbrHOuJORlrS7N4SKz3kon70lF6ManXiXTQB9YHrenzUh4LIFEBYu8ygriunfp
wOZ0saxTz8XhDyksxDSvHtXWLIPCTtarSZX379wlPcasxwOs4Ii7YPXQMPDp9Yw5HyLDlyLqzoQ6
WnurobvGdgTaq1pepz0bdsuKO29p/Ka5R8PMxKy0Y7LjVrxulCmdaFLkDfadRo3h0UxMGDmx80u5
cxd1EnISVi/Y1cX1GiY0Y9cvtYJiqNIUBL6TH2EcdLrq6ED53dvComWbZjJ3mt0w+PqrVc/e53TF
qRqnGVbiqfBzV7+Y/8PdmWy3jWzb9lfeuH2cAQTqxu2wLkRStS13MGTJRl0DgeLr30Q4TyrfGff+
wOsgSTptkSKA2LH3WnMZnQPvvbr5kWy3hp872GqntdlnOw+F0sWJxXxr67twdGryPMw9HW32H+gy
2XO03wAXUFXn0Br9mKJAL5+wBQVbIyJ0pBuKM8lczt2QzuMWrNneImfMJ+tYeOIRsO1bG/tHEblv
U1lGix7TRNRjm6tSMJAfuI2Ohk8SLVlJkkCP2Ywj3ukFdnxKOg0fxKNta4czp1nbbufwB8qa6YSR
iTkmTV1v/t54VrJvBcuqABDPrfGDdAjrITPyc5OjGKBeOpodEZlNVTgny64O4Slq3WAfhfLDRjBw
MVjY10uKQzJZwRNjwM/Mb+FZ2CjwY+1Rhk33GtlOjrXus9VGfQdQGq88CQfMgCBE48cf61Xav/mI
kG5sZcjeiS9ujeVY0q+mdkWR09CQrufvkm/tfWI6UY9p8TvcokS48J1Pa0c3+r1fzzeyIbimI69e
CSnELhtnshX9XT9sOZVAg+rYSbNGhAiR40PloYbiC4cVHnofwkGeOWiCSZCzzL1l+xJWbXKwq01o
cJFGRcNcaeI8mn3auf1dEcInJamCdcD1aNUY057gokfGoeWiGrLe88TelglsEnIeP0UCu14aXNpV
XVPhomSec65k9sDbcEiv40QAdBjfmk5kz6ChuUEvLI7K0Bqc6uByNREcibKzt02hUyvze1kLru7N
rFe4iuGV71N3besT6H9neOrjiCUSO8KeAfxdkELhb2k/r6eSlv4wv5kVWcO66O+kJcUuFh31LEDg
rCyWwqqFBc6EzWZNZqgEdgyu0oOQ5rAu9Ow1dxfMBJv70RLOrrGnDj2VPI6ycnaxZY970v6GreOI
b4x7022EceaoZYvoyfggGyvjOs1/J2m9ixAhXgwpb4LNNlVmSnQNQIsjwVjPfmo458ZaZi0pa/xo
uoAU2u6uEAPFGLOONXQoSssyvFRV+6tyNGdbRt3WztynmMkk3TwtQydBDtFU0QHwCyYgNX5jki9e
GzeMtz73gd1IHP3O0Omse4zHO5C1svbLdVcAB8NqscVBhc82/tY4ZAMSE4yhQBdPUQddAaYXvDGk
hDNDhGiJd4xdiPoh742vTULXMV7akaBv2CpmE571gKCiDhvJnq4xg5hok0luJpXf2/tepI/WZJ2F
NdW7IW6hmzCgWTvBFAHzKvCSpygSp54Qu5Q2clwa9VpLJ1a+TgA1Kl5EGf+aBf9cbk5sjwmXyMbs
J5XvuxDExHRBdxcOnNtFydWm5z4C36ayroy+sFUGB2dynVVB8Va7pHHpLh+hCLGSV7X+jckD4yN0
a4jC1nbd3DQPo3kKqyjw8Hwa/b1Sh9a6hme8LF30R4talEx27I9KN7ocqnwV9CBGPKeVWJse6gb5
sL+EcqoDKkTjVC4H9ZSbN7hfMWRrpsDLX+YQZYPFctREV8dxkj3WDIbhmX/P7Bqx/PLT2uUtqENl
QrGDufb1JvQO2IcN7nurVEnyb8XS//S0xbNTFlp7dJc3qPRKrfte6ph31RP1MnCaESpD80tvDIQO
rs7We5opnJY3qx6ZMr4BvNfQxgbog9RrGsxCTns4BstvhVhMFEfLIzMprLUh0B1ZfeKdnK6X1CIQ
nnFN3yuxpNthRZrIHD70TbGtufGcyuWgHvkLtk89avia1P/RUQCIrWiCeOMMFt6sRRWmxGBmG/Yr
qRO5pvUkTawJKOxP5vL3xhGcTMfXZAW+fmhkiM0A7dw8RH8dRmVh/XpRsqJwliD/Z697rzUpHW3d
hdy0PPKXw9drBdU6spRk7YzBcOqIEfpzyDQc/qkXP6Pvp93mGo9Koa3E1TJCi14tpmFF+vk6KOYP
RTbAHB8ksKeHLfo2B2wGyhy/01BtKQFxtgjaXGp0TuiKbMMGEWeRI3ih8Or/PNVSjGZ+T8iUEq8k
uUMwEFfi0XDeiIIaMH6HRAtE8Z2SWculba9e98o0RGUco0MqyZNYl6SKUwEvCi6lrleCLl9LkTzP
+ZuRXBSlKx3trMUGhsBdc72EWIwBaG5YdaevQyZGCHDOBApiLB7U6/z85ERwSaLPBK98CTirQo/o
4jEKmCajInrUPZk202Iivnq0DA68hb8PxfJDWwJNUKgvL96bi9JZCSiVlLJe3kU/ZQgE1HP0Qpig
MrdZB035zLScWtXC56SNAJVdbpPuoo7Q2SYVBY5+LxzLXdS9+kNFue4DZ4gM64ccF5hFOtAXmZ0P
UdOddRPzOKTaJZDt0WvcCJQOqIaZaM6VraXzeijrdi3t4M1zywfExHupo9vvE+OpNv1vU14MW8JR
CAqAJV4n9wCcyLUz6u4SdRhKcsf5TLQnPJk1Bk7c7Y7tvU52eGeSNrHrqdaJRRj8XT595qTJ7D2u
Y7ALUDFEds00y94lCEMOyLLSTcGm4UDKrtg43klD8LUtzew19JBJEEDpp1m+63qfVNocRYnVZE9l
RbBXmHe/Kel68rupSrX0NU4Zp4NpwIu/l9nEQNnmFMSJSsYIqJW5BMaFRLy/JSX/rKfhQ5jD8kJU
WbHGe5Hukoac9WxYkG+kJfbmJyIKgmEJ2Moc8lESob1ZOudFuYi0O7T1ZjAGGznU5gpg77uWvba5
O2/sxsHSk7HhEpgCe4c853JgHO0n9slLGkDcqA4ubtEc8Vq8oq28yKacEKayPbP4ZKusrfv7FkpR
q5kvNSzxsqdYJtXrG1mfzyhi570HBr6hV7Y3tACllwQ/TWRN+Sb9vFuZLnPuU14032KEzid69/Q2
NDRthvHWm6yqGKfdbVmM4hgOrwmC2mc6WStUWQjSkKv42bBsO7MHXCXuhuyVHcmGybqGDrB1jR57
n0e5V9OA6px3BjbZT0f2b4U7YkR1o5/d7OKTmzEF4pMn7CnsMTAOxU9+4d9Elmy9DD9tJyDJEOEY
SvEpc/kUD5hV0QeEYXA/By5on56+p2/Y+86nAUJbYoFSx/sGK2iaW5CdGG9QyZQLd8e5FcMh0EfE
MDLQ92bpgmMkH2TdhA2OuzH8RRwm1CEKcmYLS3dNPsy1Nh8Mka7numdnp1eMsNEvTVZSI7r1X9gh
kOU+ssXsqBHi9ge9gh/DmFib0F4Qw3QYGYWwlERxeT8VSDrSihgQ02MaMkUvsgGE0roNjSr6q1iJ
onNu3DePs+CDpyR7U4K/zabX7ZxqMtiQShqh9cYZy8WfmBImKSTJ1BcuLc4u27omE7Dj0LbfLBxi
SIMfy5wkpNEcX3Ujt3ah7H4EWp9tNFvP2NtzmrUJxKo4ofBZHAtR8QbUIWYfbm/KMLJ2SafTtmHH
2HrJsSmg6xTTnCEiWoZQefBMUALGTaTHO8NNEgSO0YWLa7WMMjK37/CjTtla5u7RNLNql2HbWLk5
QW3WfQV2fmO6QGlobUULBPek19576GErXTjsbM/tWyUqAFxJAEydVt/kaMTWQsOyPLIIKxzTAMka
NHkg7TLjAW0wAJb0B41tFO5hSaJ4daw8Izxzb90WZUe2Mh+26cDmj2ztIoKjsTiMGNhluEdvgwVS
NM8RgxW2Jp+axn+DxcEoR80md67etLrp7LxM+7CtfEaFpP9uBox982i8lvEAFET4KRRIFIFk8jFV
k3QKgrTfupbv7PJghIMj6T/73Iapp8lDoNG9Ivmnuo0awNHpVEXOy5B24l5Hxb5tS8487Lv2sSxb
7Mya846S5KUgkSV1ybpMazPfhV59qG0Lm0EK/R5J6aGfubGLLEy2RehtzZDlNB64g/eR3HnddEd6
+5UbFhD+mM2NIEEYfdHWYXN5jbJXW8Y2JuP6VcxJcNJMuat9WJetEc+vg/RKMjlxO06zfSQljXgM
kxat2FUEBBwyI76zYv81rWLCD4Ar7GHu4qwMQZBO8UWmiIoayk8rQ8wVTT9DrZ33hCqlq0w6zxSe
3/TI1GhjjXvyq4dTGTVb2XUSJWJIyH3TbnX/W09A9truMgRE4/BKPCbdZPfEAJ7NSEUgmzu5pI0a
23nS9wSeo9NjHsOGz8Z9G5bvZSa/1UwOwA4Cmnble1wOpKA0xmM7kirTCQ2LXYCErQyHO6n3tzbP
ftEMtCQ6qkVSgj4NNUlAH7ctA1JsltfUH6hDvPA580V/Qsb5K33NZIfAbzipQ11TnPbcdL0ca689
Fbh0HOs6EBiCnOQxR++4D0Go1cMpk02/d0oqA3UIdPx36tEUdGSHRkYcQBQ2NtW49Yj9iSvBaKXX
5HkKrHDvMZjwjJkcdXhqMT1JxnRWsGH8Wa8CRn4hSIKTaxGAmwXpJc9YeHy/ukUjy7ifGB7+wAHm
MeHwx1TXgS8jkDth2am5vVZik5XUryySMCYWFLHjgkBJ2vKoXq/nTOyx2rOp9x5q2vfbuWc8GaeP
Q9A5O93M/RN8DQprSTCSHZ9IOqBTmMNX9RllHd2FA+S0EEOzDtpsoZW4ZnUdPKqe5WeTsNfzbPQ5
phWcW+w81+GkELpO5xPrjHXdd5jNIIUHZB7CznWWg3qkDnCz2VKph8UCX0ImF+npuYhpDI2paTAf
Nn6hsaxOk8e1TbA9GiiDIDi6ZZ+hjval0xwYLljPT+opWz2QYlp3aCbyntR35JKz+ufbIq5t2FsJ
MtzRBconfAgfTZKir3TJMA7AOPhs/uB38aOssaB3jp9+5teRhMODnsfa3rSc/JAE8E0nHDZfB7PA
a9OKmFaueqj+ZEIqh/1CP6RplJ+jLiQSr4ivRVS9qUyGSYc5sU5j4u7wU+/+8VrntJcFJs+Fys7P
mUFwj0IyUOXsVsop9Yh5dHfsi9chcUx4TyOpfzLkSkhX2qJnsBbbpTooggnoKLBrRNBsfDOnN7NY
NL84ReqpnYxiZWDg3LRDG5+F1PZJQZ8aj625MunnnVCBFuRinFC80sszIWCIqsY5xEknT6RxgC9z
G86xpdRXBzfu/Z0I3SteanHqYu9XuVB/WNaPLqP53owowynhUAwG63Ipw6EduWxbRtoGC2CWgR0Y
JwX86SsX4oYzOX8QP4rzow6+p2cHI2QLWxDYs+L3mm/nWPttLbaML4XQF1neXJBApss5aneRtwN3
fk1N+J9/1CJ9vSWcpjpspmh2deKx4Jp34Nu+uPG+jbtsCunjqi9C6dqyeULN0Taus/EYX9P56AaG
+JTkVTmyojaFfa5N49wxAqJBmY/aHsU6RtBkpp/qV4fI7Zi8hRWQ9n6yDoqBlcPBDXy/+IuBpdR/
gxLQtW1gYaMZHjpvZpyzCN7zoKTxa3W8WWkdPPAjw7KNqTTb3UoMT4otYyqpCxSNteW7f/GhvoJW
FB3Gwie1hzJ97JZNnsRruwlMHWbnbHGjNBe1iK8g7VbPDqSdmQxFDJ48SVPY7H86YnpMSKrBWssu
VAHaSbRGLqaej6Gk59nE/C5k2Z/drI6PFW0FJcEZCcj6C3yjuOx/x8iotx7V33E2NUdFrykzmsNr
U3SEOvAVSmUvVvCKOiOmrvZ3IT+k1CfzGDkH9a9PRMD89a+r53oa//nZjKr+QseLduFXfT2X0iQA
1poftD79EYXm3hkib9/KidNMLGcXZwiIqWjWDsG43FyW1xrLgV3IFGKjPrHlLjhb9XuA7vF9tgxv
k0DnVHT66A4btXlyCV46dS3mnSE1/1yb6i3KiYgt4tCY0y3b8ib3fgZT+YLhj4ZOPYV7om1u6hnR
mZ9yxK+qEggCxocAUoJ2rUBY6q2qS0U9VYd5MS4NfdRvpE/PXb3zEe/AzjTFHV6qa2gheq35dhPX
Xr4VROyVuUtjNoFy6I8yzwn7M7nkcxLa6aB/ZwXTICjm2b5Kmwct22V19WT2Hl6YtL8akN8gOmKV
YE+zGem1rDq/uchYv6eCoBnJnUtk+AIamQmmrUSNmw7t69qIuAa1kyj5raLr/ajoa65KP3/0KvE9
6Zw3J0OQWxk+kObUgr1GlJdr23cZbsx9lcD31PUOzFd5JjzwDcQa8w5bf9TwexATjyoH+7a+avMf
oS/mdS9Fjmo5XhfRkjNMZ1GaXrqvY+uln85mHVzKjO2ksIcN8JUrPOofZZtxn7Uu/ZAXBD+VH7Tj
20dJrxIGGzPraHrMAv3QUY95IRAMqsKjW2sgET0dcEPmQA/p7z3SP1fug+EG47ay0onFPb6NGZVx
XHXF1gPHago2xhSpFCrdcKya8oMrcgbgTVEmYjJZhd6O7CGwu3st8gemBcV5qm2ClM3iOBV1/7PU
7203sD6iAD4L+xNW+ZIaVWIe9wb9NbS0m0/jYpsYKeHwQ/fb8Knr60g+jHVrrttS83fqYqTpTAQn
FoOxaHQQx95e3UX8RhCbrR6mYyiO8FSQIXBfmzrjZmR4XP2o8E9j7urH/78lmpbtgDj731FqN0jQ
ZfH/CDT//JV/pxEZzr8sB7O2CfLGFqb1jzQiYf3LdmzbcXXDYcazANMWEF/03/9lOf8SCDpJ+DaF
cG3T5z2gBFV/ZCxxRBa5Rp5judYSo/PvrKS/EoHa/3j+f/6REGT4Dm+AzFQQQsXx87//y4ZKYvIW
bEHuh4lLXik5/6HUTFu2PkPvx/dF8EOFpqjQHSebx3U7TIcpC3dB2b9GXFSn2ffwKTXpiwe9O9QZ
d3oxu6gvSqF6pFCFS0jY6JC+k43mvRKgq0NjpucOGtu/b1cLk37sKndHSMxF3SLVoVwc7nOeiE1X
kgoq2ciiXC23XUTjKMmYajvj7CFIj9xdm8Larto8PfSmPAcm5oJMC+7rPut2HRHh6GrIyMEq4gTu
veNvmnCY7umXxg9kvR+Dzroao+fdiTa/2OinjoRb/4yd6EQUs3YOrQEZAE2WXW14eNBVMUAXFszC
Uhao5d8R42uFVGhTlwiUZFHt7cwmdpoSWYvQWSKx+qSf9cFGDTxu5k3bsiq5YSydWssbDeRRSDeb
gOhilCfnajn4kkLRzN6HPGzoGEEibiz4QSGfRoPDtpQHqkZQV7l6qh4ZYBLGtEv5ynDKFhhGDx2J
BLIOw3OK+mIz95CLColNdMFbqM+ARsA5TDNO+9Sj+FUfjrE4pCuQi6CDuhj5TPY8mMldEumMgicB
DgtpzEo0qXtii2xvel3cGM2jXbN26RL9YiC5YzAp6Ji0EfoUWqAtIj+kLABSGe6TIRB3Dr5+j1qV
kBX2lh0Vrd07Ak+M25xhBomNC5mCL5nc7zx093TmjaPp//NX/x/fxNe3g8IJvnDT/zatYq9XxCPg
UqDXsoRXNMuIQB3G0ULKSngn2tMJnu5AlJCTIAVc3MrOMpRQj74OCggosjLYW5O9M/nxJ3VQH+g/
nsYsBKdmDqx1I+BNR5Q97COWIubPw3kU90OW4lQ2xJvaASiQ4deG4ItrODOzPMCO+iOBVkWX+s6/
DupkUE/naURDaDOn+roY3bmgzRotPBb1ojo7hsT+buaxuVUheepX93X4es2MWATS5A/L9R81tDKM
fG1zsnkINl61UKaXDYFSen9hXRUFFEIJlV2bRjFGpChm4V3KMFQffPnKxP31PEt3ztQ9WG07zFtv
wddGTDdmbGXvyIL6UydLiwG9N8KVx9lvsnE/2ctBPVUH4VNTWGFFb8J+SwyyVo1gX0mA4YwJzI2H
Ro5EB4+9oMoG8pqGhzUK2n0xdmdUq988dL99KYCAx/iUCZV7nph67wa6zwjClzcFM4FiFeEbF5t6
wVhYj+pg/v1IPfXb0oBfpu/BamJoVz72oGXTzwyZBQJrNNO5tAsJXM4ZR2k6+cPASGY+Nwdd0yZo
LUO8Q2/wPc5hMcRaFJ2s+YXfLFokqkB5CkwOcsEXT1zwuyCyv1ckf58bZMleQttLvcV6QfdGeN8p
XUQOzZbbmPoDGSd5/d3VfZqGQ+0YV2NInqepm7miQfqk80PrI+4pB6va9rK9JvP4s2tIhzY1jKvM
6eMQPPey0q2FCD7hGGXHmYoPrhMm2qB5yjy0OGHav+pWfUCmSz+38N/zCsH8DLCEzrffZKc41+8G
+py7oub/qOMOZG6JnnBIUMhP2aXy3GIZerwhBNgYY/pGY8Y/miPUxjZHGThW7NTEciqM481sUOga
vf4WoOLflkYuIHn2V9gi4a5MvBT8ERPjWMbtPuTTIaivLHpjTrh0sm9pVNxl1Zxzi5B06XBrzi5n
U5hf0LEw4K3mc2wT8pBa8XHqxAXo0JMXYRAb7ACPXY54aUB3tJ161jc0nPQcwUMkjCurhTtBzdme
/XR6HZsIyHwCMROaxWdqWuYKR/SHpofWaa4Md2t6mcfuGg9ELR8CT4u2wpcv8Vyj/kqmm5Z43TGc
BrmLR4RPFRTOtaNFN9NMzLPb2kTSEmW/QnoSghBhKJ07YC5RD9m0nBNhAdhAdq8RfM3cuEZ5MbY1
YMYUVh4Wgq2N+HUTDijtErG1LWpj04KI2sQB+HOkbYRYEhRDS3SdJZ7BPbw04TKRig5+xQR5l/6a
jFnfh/703GfTjRnN8JwtrMHZ1HZdabrbsezMnU7LDcWZ3OC/7w8iATZY055Dk5fddwxhVnzx41kU
qYbcJOIvh5/RlDlXesug4gPyoYsgfxmrjrm2mxg7o7R+lAlUsmHWToUJezNyuvB+yqqz2Xn6bqYx
oGmNdmWQpK/CwWvXfY4yTTKfeBqSpt0BHJqYhpHw4vVILGieb3Kctawiev0zA3gGEI33FS9qKhEN
Yo0Z5ttAaGJ/Ln29Ws2FOJbkset6/JmGKHuHPCBfwtUu7F8wRRNAIFnPD93IBSSL6K2FTbdhQupu
JFPpIw0ntlcE44nU0S68mU8XvtdKCkPbGpT51vxpFOa9mwcPReVe0ozfqaNjhPHbN5wgKxCGF1Jv
T5bLdZuKGvdcEl4HM0J/nrkHikvoOylXZxRFkAJRJbe5Yb/gdUAZjWxe2CH2haJ6SUHwIOg59Q1J
A46lwY7Tk51ImOgMEVqn3opewbl84D1lOdGhNJODqV2RbvXg6mgvO1yTBhzbCPf2ForsglHs733U
BVvps/Mx5PARLnkvaRYkh5n91LqjI2B8G1pdbBDCvY0ObFwsT0jbXro4m5EMWr/TxrUfiua5maK7
yg8ZooVdemwYPW+oS9EmEBjvWLj2WxP0ZWCnMN0AFwGTvBep/8QbvY/jsGccONSXxGQmMoXHNnd+
JZP5fa5CwZBTvzP1ABaNLsEjmRX529a1N6gtpUMUQZczCWhgJ13ygLmEB7FWN+vfVckS0aCK3JUZ
M8vEgB9kmoRn5kx1m8b9OdrBLdF8pGZ6DTwJPW8pMSPDpLjr+vFqgqtF+Zs+CBy7jU6eQCu7Zwtu
YRvdcGI354hM7MYlQCq0y5FxtGT6abQzpwqjiMZjFsWtnwQpD/VzjemAgUz7jWYMkv5bXKZ0XR1c
TmjfDcSf2R4CkXbxbPPdtn+YUxycm6BmnA3cE0UY9k08OSy16f3gUsroVggkksq7aH/KZdDlztr7
jNY26ovvURhTic9ES2cI/og+/4agDccRbiTUcnjTI3BDfaWftTHFrUF/a0t64mcx08riF4FULLlV
NtPpSmvuCdxkwLqO3MS+ZA4atLliOdJifM+EdSGZGLGzZCFoojFmKlOxuWbFPk/GsOX21F9ZS0Fd
9vfA2IEFBLG2EcUiqZ6Y0i86uVyPy4MbJ2xzdLlNEQAEi1syYidOL2WpR9Rz9ShM+RP1dFgiQiaN
kmzZvqgDtSnQob+fsiTSDWyL19FiVibzIiHpm4gXfUiKTbLYc9VBpaT9x9OyH+1jiFVMUO+ZrCab
ep6eMNbQ40hA6zI9i89u73qbqmb6ppA4lQwzdknofwlVIHcBls5YZC8mjbWd5rfTtk6pvGqjanZ9
Fn0o+UX8N0RLkbTodVEBe5RBiFyCTb54aV2LmATRxhAUF5deoZqvy8GwieWLkZQo/F4xyfc01CY6
H/kxHqTcq5fhy69DV8hDjrjCLOuJscI8ndhjTISkArayTbxQCjvkeeJzyuZ266lYUAM64lHqp37B
B30duqUqF2HuLts6lKvsgdShWprkeVV4jDHwLyj5jaIZdpY9oVZbgIl+Fkzoot2bAkPlqtOpHioR
zhc3ylDp1DsltGGoGOtrsRT53Lvob+kUhv3A2Lucr1MLuza2jCfbLF+DLJUHVhFEx6NOWIasL7MF
NdcKA5R83r1GJuIR2Zt2S9z4s49MWlUDjv+pJUXOq2CYBV0yXr3lEETdrznDbZPZ7nTSBqLsjIb9
0Rz1/oDoDnYfpIgfcUH5ZDgf8GerrTWBu8tj117byynC4LwmwDB3bgax7kFBvVBEzntfWjZsk4AG
ehxeC1pwTJlNsUo1yGCOM4AnbMT7yJbLHTBc3bE0VE+g06EmNt+MLgmfHUxmq66K7Q27cfJn7MJ+
ARNEh1EQj2LJ3xOGiktnIOtrs4pwkmW/qBMKt7VskJK+azQ3CCbNbXDgc4562e+bxD5z5nncV7ll
OiRRcFWWRCPGDshJS4vGi/CnBQF+IVD7yhfhH0qgAveW8ctsm/Rq1cekQGM9RJWzMYsEJgZL/Kqe
nXyXty4Cc38CjV7FE6CIaAD1EqxlirWpLcfxIe8xpYixvsghZ//PCQMoDo52VWNg691xS1xlDtQ5
b45j422Cwmqu0O/aa1+OsM9jyXo+xskF16S304fmlz3RNPDDYO+uu3ruLl1LBtI4Wfdt7JVnM2Pm
wKx23uYtb902lwY/t+DQ51ymvl+jdJjPgAOOrfT058kllgvZnzg6ZftZiznbJRA3Dhr+FUxbpPig
q8LNJLnKjel+8N3vrmcBiRmN47TQrQfbfkiAYGBbGt8B9v3Qism876ZaXgtI3IVbaBeb5Iy934Op
BtC3Ly3dAiym9w+mDr1kssdNTtWyp3y4SqPIzoUtqecAMejEQCO8LGhbIt8yUu5UCdQ1jOFGfcvX
oePGty7u7uypR2QhtLPek2ZijfkHNkFnO/kZwArwJ1jEsnBd9Nn4AKiuONCSpZuSb9k1T3fuKIjL
ZCIrScBmDmgYxyb7jjKU7QkzqlVmj4B+evRJ/YDMKWqTdtPxieCqtC4nF0r+KPJ85tO8m5gKvuA2
s29nLF96GvBJG+IXUzasgqbDAQvZt9JhI4uY685ZVeCCHqxQf6zp0hz4ZxEuMhlllQfYpTUuEX0p
wijCUo0Ur6+IW2QhQXDnBaNJZJt1co32IdVH0tqAdt6pR2xRBKqERN84TlPsIROSIE2Zyr4Hw9Uw
wf0Ffa9FIekv2SOz8HCDRiM5S1JQN1qZhGsWI8Smk9xZiNcvflIjsnXcAQvvFpAD2iEkhSvh+Ccr
r52nNO2jRyMcV9/q1N77XfmReZm+T5c9jhYmt96/jd2woLHlC8BU/VEv3vqO6wvN/q6WuX6VThls
ubum66L5iQ+GqavTdLvC112AOfl8HNoc7YTsqcmIer21WZjfvCpKr1n7E1cF2GpIp8eoc8Pnag5P
WlZ7x7rhn8iS8nMw7jLpASksIndN3LPcZWFTXnXL3icYrldRU3dnZufvAHjMO/zYM6DMxtokhs23
miFloNfRH+xS+2TyOO16oMZ4HZ3XtCnlwbaSp54BxtWI7PLYW8azutG2c/uIAks/YjsZrkaSs72f
IGMustoOFg9+sulk6ZBY5z6aN51n3FvoqHDHiJ1Ztvl9ZOpXVqM35AQNcM7xwfV84xJjYI46wg/6
inG63eUDOHW6EES0aKspG6ud6/ov3GiyozGJI1vgj8pusssU+iMiJZeAvaxz98fZL+pt4lbeBp3F
SSww6sxrK6oVz+WbjXFBl99Ti81uIzsgAsK4xSkyjiSV5oauMbYtQLc7DNI5/teh2VSiuTH46h+X
bioChj5xPzpn2Hets+WaapFUMOAfyng5h5GOFT+tQde5HOQBFL1xGo2flBiYC4upPGD6X+VJVIDc
9+JN0eOXKNIaYGU87ou6PPiZ+yuhbH+BsrPta3aRkaY5F8Nm+p3Xh6mY3ol5tteBw6XkAK9bWy0a
qa4SwQvCCt8+JrGTXZmF2g+U18QlNai24mFJfNERiKEI+N3OzLcKBwFZ44H1ZZSzBFcxWwkwWG57
o3iuYaZN86RBcx5SdrTC23W5Y23HOG7XLeYl7HxU84gr0eAODfT6RlxVKQana14VNp6Cvmxfu8yD
Kt+USLttNIPcp62ux1xQ9i6thnAA0BcS5aqXdzKMwzt7GM8pis5TQLHedfSt7QD9jzPbl1nYxkkE
Gnnyc76HtPoxNlDHCLB/RBz9iqK6O5uYffyk75CLYxTNZ3ztYOCOHnKu517vYRoP79YwR2cAI9yf
JkK+mI/mNzlXGyNkuuXnSySg8Kg5SQjVjRTNin8u9LK5GO21kqVL4Ytck2iE6Sk03T387OEgghYn
te+SkthCnicFL7pmNrW3a83pjqitz5rhW2MAiuqr/HejY/lfeXDV7aZ6jNMq39qL/zBGAU2g7aJw
w9uO4w3vkJVEF2ARNBx8/a6PZ5hp6M+PM+UP1kyfXasg1k78lrM+kryO2o8d44JHFL+RMtI2ARE8
zFgSJw3VLgJF1oySoNmORkePl5cpXDxCZGBk1ZDyaWJ2eWl0fbzhIrg51nuXJP03ROmsbHPWrDqv
/fDSjDxR7pJXrYvoRBW2fQYVvDN1S6Ls1yds+QXTX8NC/po2hIJXDe3P1ngsWOjCOvfvQhzTU+YT
KF3bMb4bDm5Q1uec8IRWWlhrWGf0C5sj1sMxK4klJLWo7DPtLsSHv0qI4jjkxnCoiIHf4XUvns1G
bFILuK9TjRfLx5aeFtV3vfaau3JIImbwDbIwZMu9k0OsoG12yObgPQ+r6mXiQoylx00WiOijVg97
eHvhUxIAEAclD0KW+QcEazagrVfubRxGsd/1myHHK5+xtd0SVmDjs9ATDC/NyMjCClfpIM3DgIz2
HDUwt1jmtU3QmeISLz+lpXMLQWBmIS0p5j00f2kOR7HpbOPZjMMIySUETY9hDduHuj/FyWPpFP62
4IciQ2gF1n4q1P/L3XlkR45k6XorvQHUgRZT106nlhGc4AQZDGitsfr3mXlmgsmOrNc1rQmOGZTD
IUzc+wsUIa7dAF+52jrVSe1D2UtTZCTSO03BqQuLNQX3lNbaDIHCFKjz6ACYYq/dSemOEcr8ITY8
VwQm9oPpKYe+0puTMeTtzmwgWPbgs0gFOdqxtYt33WJQpPUuqEbF8q9tj5BEWmnBgVHRzhgC7sjc
AHiZXULHel8ercJlvlbU9YYYZL9xBgWB51zJ9/JGA4dbG5o2XSuVD87GV08ObCaN6VlPTzTn0Q7M
qwvQI7tETb2+08CFDuTFD9FgEep6VUwP7TC3eFTJgh+swFBAwHmrfgIvUWTD9z6dNVpZCK7+aBJR
zLpZ3zFWJkDaJN/MakRPIJuNSx+VgH01ZW9tlsCKnTwH1X81JR6Zkzkx8svIZnDhE17dmGMdn9Dv
3ml4FhD6JmN5TJwS0qtK0gmbWPrk4OS2fnqFvjCSTElx3artzuCf7UuA81llBfc+sc2rHBG5aPgW
5dFw6SYtgC7fqACvtvYFtE0maYVyj/+rc5ILt0Yq31Nq/GANM7uxyjLZIVNNcx4whKwyt95Hg+Nc
6ZGdX/G33S5SbszY/m5ZnXf0Ra114u8A6uoTk3r0KkbagsGwXzJHya+rDmFzhK7vy2CsT3HU9gAG
9HbrJOTp4b3d52Ixeg1Uuu7e65mp5mNc31Tmc+l43cm0Chxv4lq/VNCVBLpcWMSi4uo0R1p8LLxk
2OSpdqujK/GgziHv+jTHm2icjb1mavoKeUlvHTalA9MaP8NINXelRcKyn+toH7mMXT3arnXV+fFF
ks03Y8P3i1PLm9lX0UHnoV7nAayoDMynh9ISsBBN46zd+zBa5l3Ma+jRJT/0PhpWqXqtoN99zZz3
OKsOkzob4k0/MzhPj2ZhNTdYvSJvVzrqKm+6GwKE1WkIoon4tplAQmXYiKrCOp28DubYplIMOgOm
pqu0hDSQWPWxzGiEMxyFrjwwXjERp1u35SUyelzKoZtC4qmuHEKHkTUAbiyNx8HST2VduXslxjMY
JU6AIhXSA0hFI4MzwY50gv4iJRzYJB7CtV4RHbMsJ06DCc4ACXgFxx3I7GSuSGACcafxBIBFiqeF
fbjVCmT6LBtxhjzz+K57+xeAtw81tqu9l7tvIYDWoemz66JNcVmKm25d+VW3ter5ujbgn84eBMCQ
4PSqJD+8n8ax3ZspXX3MtGk3ZMhFoD9R7iKl3LuVA8oZxavnzKovO8U2joZDvnmeHBjGmYZHXjqE
Jytt71W3K9d90XKtI8P00u0eS99zLwngPgYafUnqo62HGLG3tTvI8pBtmqo82pNlHJlz83J0zN4m
q9tnFrFdba5q+rVMYfbo3rUj4anBSqCYKAr0qcZi1NMRUaq05sMIxuKUVw4cR6s4RMhKGyqdTNM1
L7ldfFchS679afjRdYxs3THeyv/RuZW1N2bnZQhzXuAoSA+D1j2Fbt9tQ8TvSbvdzP6zPZrBrleq
mSYQpZzQI3PrkHi6KFrzsUxOaD+N30yLfmeoTcgsVifst8nlC9G7L3m/ZV3gd49hlec7orkEezMR
SwI2g1cGYn8YQVXAl8317PbhmuRTvlG8LqUliFem0gOL1AR3FAF/MAiyHgPFImmFuLmw9Zi8gSCr
3froN4QM301zvIhR5t1GZtSvXDW4C1C7XrUhgqMyb9+KND5jqOGg1SF2EhHQBDX7kRluR1hWOXj1
TVwDVQiEwJ0E6WGbhFylYGIh8zRcBDqW5BUayqtYwAjlIkzja79FK1MhVHPRTGa/NUde7ows1slP
gGgypLnjY6lXvV09W/OgM2eJQiGSAfgpTjXgilmQbVTPJYxha2V5mvhCnDCZjimwPoLQc7GOhaKc
IwTxvJmeV5+xiCYO+qTFCgZgEOlh39H9+RWQ2yjEooEpiH/W55N/xxOHSsE8WZULxdDjHZqTT1/y
0L7BKClhNmIJ5pv857JUlPn4qSo3OOWEcKtBJonpIaNgSaQTJfevktwgcZeFrj/ObXUdVsJ/oATC
S8OebidhOTFI34kcV7vUUKxNL81UxMIS7hMzai5YkgJfdYWJjQS2lkKFXC5kddYZjMbQWFZmNl72
bjKdmmBWGQdwM8QVzSKmSTxfEuYkSCGhdSaqTtKYbAUD3tiomfch392U6jcEZZRtKIKmisoC2Wri
pYxBkBx0rOcO2OquJrN8kQnymywlohTmqbVr2vhGriKRiG6U84x9RHchgbRy0ZYoFQ0oCp9FIyVS
JoCylRWQZDOlxD/Yrt56l6BZbgdg+9tJv1gWcPouO10D5okGEvy5PmJeJSLCJAeRVTTi5KD0NmFE
IpnRaN5iGKjt/rtxXYatA4T6Z1zXtQBi/c/mR1K0P/6G7jof+Ae6y7NBcBmeJbTuDMsybe8vBT5N
Nf+lmrbrqbrlMvtXP6G7EO1T0eFgM3ArlEsRx/sT3WX9yzM01XA4zJUaff8RussxnL+hu0zXc0zD
sQ2dK7RcUzOQ/Pusw2d6btnYo6NfGmdgr8S6kkAyMO4zcJRXHX2vCwi6BOWe8blLXa6Eekz2SMmR
IRG2l3hv5mjxoeufmdoRQyWYHWnt+2s4ksaKlCnBTeTUCOY6AgJRJ9GIb59yI5tcuRgGV80OkdF7
R/JQEkcS1E2VH+R7L+uW7p+MsQr3HSJBx4rxAmzQ+7xHOWIOs+e0cF/DybgnuKQe8v56LMn341y4
tSfNOvpk7pV8ZDjH/Nmuyie++8cMg9rLAWEdZdC3XsLXbSMzuMNcUds4eDYBoXDvhig+mT6JWtTk
CmhnkPW8Cec4nt529M1DC5ZjE0yExIuMPiXMq3dBiSMm49yWhv2tcpN7WBh3k9q+pFblbHQLGyMD
al7vog/kkD3eKxH5FNvyL5GSxeIo8n7ZhFhxPlyNFtoLgO8J75SMu7p4g7DgFb6XyhanrRf4ijdI
vNxpRvRqlXa6IZYs8r5AFfz0MKv3Nsa9O7d7JaPKRNjUheAPiuKogqDYQyQ6bF5GC9AIBKYJDD5m
NnQTyYCiU0NufpdFpbfHEWXGDL5naJ3fFwqEYL8gTya6YAB9YZu/lgF3dXQCJJVtPFENbT6FUf0d
5sqjP1UPWsVIsXGevFB7blynIrEeHzxUTTwAGF4SQzOv7nQFdFmDCKPZI5lfnoahJoobVD+rFu06
uJg/XXM1FpjoMcXdCo+6dhjeh4G5uyHnQe0uSPZg6xArS/FjsGA0R7tRKZnDR+PGQ409cWz0SkyA
toK01OcW8A+z+qUTGIV6AOY47FAnCO48Ryehqn2gvAAQvHzMerQdWwTEV2Fo/ULHl5SKfYpbWECd
gy0hyhHAQPjTSmxtvFTjXjodL14doqpf0U+DJNvVOngGB4nwKiXeMnhvpYXOfj3g45Z/G6DzkN2E
7qXxPoAoLB60l0TnVoHNYvaHG5Xa+5fGiEUj71OpFodCde8CDcpTqqLPThrgNkqP+aDcJMjwIsMA
Fdu+0VF2Xhuo+KxMODADRmpgraafszZepzYZ2IBOqHNVhOwSMt2dxZFadlcjdL+q1OQZDckXI/eu
2w4zuE5F5C2CwTdkgmNa6j/NVr1V4H20Gs5XCWj60kVdxIBsZ7pobI+ORiKrfLIG+ydhs3qTZDq0
Ux8NFGjFrmrOKOHER28Gk+MSWKITr9C5j5AWGtZVZTurrjFvcxwmkS70r620OmRB8lJ5OXqZyaE2
kPeAJYCKZXRVu+3jkBDVS70MGXPeZEJnhOzs9LlsA4we4FCDpWGqgVJXGR/qBzh4PGSELgjmw8+x
rqy5ArICqmI1WAHDbOM0p+op7NYkf27UXFfXbgJJMy2nX/zA9ywyb5UQBmJSR28MJ44q+Qm/qR9w
MnqjjALVYB9c2I+rMeZ6jySGkp3BPAmE/H0IlbnbD32Bu4D4P4zieVC6O/CRJuNaJ06/tlClyyZG
gUke3zQaxqVB9StuFTJDZOrqx7ZW770AxbJW45vuY+O2C6/SmrFPlDZ3thE9DybziAbf26rtjoMC
bBWJhFs9n+6dDm9Mw+H1il+ByceCPf+rcVvQrG3CaFEZT3aqPnigyYXwZ7Vx2uFDta59b8L+ziWg
H334GjjVMh3uCeWHXGT7qBVGtzInPdl4cw5FlFCyO9OlhJ3/0If9e2MU92rZv44lF2nM+TXEQlwl
FW/PP4fMRZrKy49DPORbp8t+KGP9hAzAptfNp4KJAOAWd012pdJylAFTFYLNAHt0+oVbyuMwVHsz
in+NQX6Kx3mn6CVQk4DeBK0Jm+kYFvIIzqVdu9IwM4urcqsXRGkiSEkW5otd/qRyet114q3qa8BO
DPWQgooChLuH7eW9I1/7S+/C29i13ueJsNwYupwkYnaOGeHWymn/5jl3ESMzr9E7PQVpfkhi88WP
1A/H1y+KwmS4OJvMqkzn0tdhyI/DCbVkso/ZfAs44TSC4DeZ/3NNSNpmRN309AcZSlUN7lUfYGjW
XhrGcUyyW3S/Cu4ZkjqkFrZ1B/4Ph1a91fZpmt+lffqB6ObVbGPwC3L4h4tvqEA43vYVauXi64Jr
szOEZKwWhh+zNYPrJdUJL5JpN2EhUqYbQ3m1MVPEn9PDmlBg4fCqSBIILYxXrt3cf0dAMF83GiiL
fH5r9eB5HKP7wIVG3zNubrvKIJEA56ZxVNyCWxc/SLisijsdR9TVUEjrj4CQLkcluZ1ChhMD8mYO
jXyu+JuQdIRqzfda1mF/GveHwq/W+PlyXoQM1XwkINsme1h0h3IAU2g5LyO4ubV42z291PaN6yNd
gKs2gr7fgwHj0qAx3jKjvuthwAdRvPeyb3moHpxp/PDGdqsQw0oH4wn84UM+asHKGbvvMdpt+9ll
mkNgs+sITRVKcw/NJRRNw7H1DlqDQ+k4FndGod+bhOJdryUDB+UKcQiC0PathmrJWmcnN3/0oDg1
ZULQHn61HcXP5cyLqALFK+3s1ChqhwlZSXuHbp1SONW+IKdI4B+tu9zivemFaJ1PNKubMbRw0+qb
NWRo4FisL1XeXJy1/EuGFKhOqPRuvCGGWZPBSQ92aYJhNi96mwsuo/mJSM6pBr3JE/8eaX10jGf7
Z5joexvFHCwhlTd4B8ifWTdWHHpgioyrFl/XVVOlr/Dh1H1RxnsXjbA+AeSmouWzG4IqRTIs1wFC
6puuw7OtjPJHu+QTt7Pqh2HGjznZWsjC1QegpgRPgScjUb1tXML2ztP0smwZD/m4N4yq8VT0fK5h
6T47xcYq3aeoF441jv+SJHYIcKz+TrL4ZrKBigdFfG9nPlb3tbpVCAmNDhy9enqxW/cCZIZPEA7F
ImVAtiEb34yyRLMwUK9L420uEBAa0kdYM5B5vmfXvQk2K9Cwtq5TWsTMbB5dxELXaaa+KAp6IkbP
m+CrhEQaDlEL9wXtAVAtmrNSe0KftJgEHEZSRt3Q42yWrTOjf9Dc8t3ybg1PfR0s92cTIvYHovky
aVx95Znx1RRmG70onjBBhlEfqrdwn5h2om/oGiEqzOTogAyZGyUZgcUjdqiHh85Mj50aMT5Kgu+p
kbzFVfCjSubr0IjvCZVdky6+AnGHv0OmnoxGW7VNtqnnghdR12Ko8+PzlJMizubqYXaNVxzFT4VF
NlVL0wekZi4Ljf+IRxKUUmWXxcPtUAQvoMymbZ4Q9KoM2l20J2n+NkpuPiqI464UUms4LTV4k4/f
LKFDl7Xlrc/Amr+CkvJEyngz4JPshUg2Wshpjdne0w9WmvzEoLxdYWUJsodOy53eYxRA1IBQWe3k
6NQJXGhjnRiRK2aGA6tV7MR3jtXCY9Q47dptwVr6YXSlEjkFJ2Mh59rfFQZRj7ihgUPD+J54P7/d
BvyAlc+rpPd/BGb4aJONx5PQNzC6yunOmuIlIbq8s6t3RKDvEYcktJuGP0Z3+OaE/c+paz90wCmM
tN8ibPJWpcq9Cv34vlMQC0677KL2+n1vtjG2a929pkPjtzAQqf0T+u2+oKO+YufqMu6odxGqZwWQ
jzg+YEb0TY+zk19Vv3AN5qK19HXQibloJBBGBvSzntxpHaEnt3bfw5YUk5oPV5qaEOztHeJD9htC
6Gsfc8jtnIgOb1zTjxed6uK4XSM9YWdH11awXVcruv/uwSzcNyP2keLFGoMGF9nWlY4kxSpRTcb/
XeOsJnd8p8G5x5UEl++7oQS7EKCj1sZbHzu+LdGLRLA07ojWeWvDK+pDiHKHFT+NZv44BQHdP+rA
Vrom1SIySliGhyp5HCU2TwwIdjUmLqvKGo+RO5sASXVE9JybwVdvdBIlGziVx7YiH0amGsZ3tusR
fauK4UGvh1DYnoA01Deu6r2bwXTfGKl1qLvqdhq0Z7V0v/tlfKnEUEp8lQ/M7d2NnSOK2ti8vEMG
X1E/9hHfVJvYP8nv3SWKu69HnMmTOboMc1qoynvWNR+wOFoeW/RRAYE55k1NsDhptefECbe2a+0r
vwflN0A6d7IT+U/ELa2VnYpRrQnq147pAKNhZSnRVdeg0BwZY7c2ivFgTLRRnteSuP7uDxpE8Qx4
cRAi2PeoqDY0HTQrgL27OCtml8YA3tPHCMsww2cXgQ/Ub66BVKwCXIvbIv3odAgGVY/M3Avpq48o
9H8G8/CNANVbF9rwBhlvoyLA/PvWLJ1fVVKCJndHIrvlfgxLf90wQgo9wO2a9R7r+VFD+7iObkaN
/hJFtb1beESf/L1mdPBfGSyMGdixbpjQCbTzeBUU+EJV5UUb2xbe1ExqPbWq17OT/sgqQekKR9j8
Y/g9rG/MBKvXoKSbRzTtso2Se31GM9Sbwo/YNXdd8GjR7+n29r0TXKXRjBycvMj/CoieXCQyzCCL
sWC12zau1LKaZdU+LHnXxzmbEHUph3XgT/OhEyHfXjAgvOAmjKrh2OJ/TKCs/CmPQ9FGSI1VwYbk
MyEMubIQP5/7HtIxiIJ+Wjciw7AHzRWC4+5gGYsLc0XQowelN+FpmoIf0+sfCJ7jgCsWA18aqRPk
1nM7xrOnGhCdmCsgK1PoNltFkEoCLyKkEKrBaz9g0eI1IYx1UMxoNSXNQy/UBezEvRm6fgTDLoMx
KEUcrQHvJBGgwd4Vcc4QBcvmr3+bi/9lWU2wAb2RwWHmDshSKVltsuhlY3Zhhbp/MHhpPUFR8SwT
3pCEmMp6oQT5JlFg+2JnlEtut/xbaaOY8/ZTUe7tkJae+WohvJyLc9pvbdyBBYSEB9o0I+LYYlj3
AhfqfOfOd4kczKqw0mkjb6m8K4mghzWtRtRF3Gb5TOS9liW57vw6yLpcgJxPGeuHhwpXlBb0i3zw
kSTwy1uzvA1ySz0OzD7Rl9rIWyEvUu8B7zAULnRG24Q7Jqt6a5GZc4UtlzyJmSNYsVVMY5d5vsVb
Rwgkh46Bg2UuiCstRHsaWJyExSKLbWc/B/MuCCoeq8ocCH5LAwmF0E7xv3740zXIopMi0q/poX7e
8/z0ImGCC2tRx7ROCKsIeHFXK0LV19iM92maROebOxLuw+dp+Wpc3fEn/Lb//kGdb14VXhfR3lVm
rDpD8vzb2A1flQ446nKH+UQuMBvBalQ8UHnXCrW/zWqoKPJasOK+Se1Z3ZWqhc1mk/GhD0gKnncV
35U8Up7xH9ch/Q3Kku5mI9+EHs9N/iIqruK69dGGyeDrK/kyyNdH7GALSjxGbOTbg+kg3+CxswbQ
Rxayikj3O4SlfFd8af/4u5jnHP0QmKSXAyaSv728e3N85TJ0Y2hY2PXx/CaJuy/fJFld1hVIcYoW
ydJnZ+s7eHSETnrrBAotjNxfLpav9dMrei7K7TNh0IMn4iDiZp8PaUNrrzy3TY7htgi55lXQ7PWg
Pi5fuPx78hC5TlYD8RaqfU9iAguW0Ilw56NFMOXLLvdYjv/6Csq6fGqydD5G1s/FL9tl9cu682tb
VjaKaXJTkTGKslDOCUpMDHB/RzBsWqs90BH5P3XPQqJLx5sZI4cYBo5rNcyGZIsqFNds5yaf2zsU
kQlXQuVNGQbi8dEOyV2OsMFQdycJ4SfWeJdnJ8yaUdD3dJTIi0StD4aiAqbHq1eZyNjIReEVZHG0
2lbXsu6kro4wKn6PG6dwWkZjvrZ2cxKViV2xRe7/+2LuwmQaXP0hgUt2TO1HMIEAuMTCjwZ6AVn3
dRvXOVnsdED4EVzBwRiHYAc/JsDeld2DgI7CJjsJNANrCPH5yAWmJn+UvqxDxIxbLDefi3K7K1/7
3+76dfty5mh0ioOJbsB4aY31vFsO/3S6c9ERl/Np7fmnP62Qxy6nXk71Zd2XKnTy19yv3WBvYCL8
ZeNyzvPP6eLlWM4sS3Od49URtU+y9unmfNnv06Uup2kJga0GWOIbubf8eYRYDkh5fifJB37yzO1d
igjW4LueAentkBKUQiIy/SKFfuRCrpMluUFWmzHZdb6q7ElIR4yfQL1fVILhIBdndZQggc6EOm+w
JWhONyKZvVIV5lMd9L69JlDFIFS2+5LxLReefAEC0XwipVTvCkO7k5kZKxvo72VeXKWD21oNkxqy
hjRrCJsxFnMM4rS0FO5QxRdg7ET5TIxvkz44mBhWMF8mI5Q3Yahuz4lM0R+p0KSKKLcPUvgkNX04
+RImIOtqnpdn1MDk1a8ZuYPtwgiWJUYS+yGcayKVUYBE/hztAqY26Qo9aXMFzBvGppCTdQVpu/yr
9GVdXasOs1Aw+JjPoEol+CVyMQhC+nldrOIeDC5JFYx4sUOPasg+rBhLiucpWd2yJNOpy7po0HkH
LLAh0xTnx6ZGBI0hF/DSEcH6P3R1ZN2u9We/AFQt02sy24bcKDdEPuEl+zaVdYJwNgQ7mXirxOBO
luST/rIOUh/+El31fhbyOGfgzmX5oPucmFrremv5OOUjlk9PLmzZFZ3rcnw5M/TK2+ogk3GfnAU/
ORsmUfXRR8JiVOA+zoCM5YnKlXFeEJtlrNopKndgDoUhOa28FHsyJbuqF0QrWQ8mdN8qnBGtBou8
tG+L4VQWaGdN9vf/qyUfEZiDEjXaXubpZXJeLtqcMEDjGMl2WTdViIHFAdFlD21rVCHI3c/Rm4FH
xpEYpLUFTfQNCXG+QfmcAvmIZLGjCfH1INxpTcO7vjwJ+WCWpxOCmMXmdJowteVbWxaOaJyW6vmj
BKC4TabkQz4G+YB+96g68XyGQkfLnnCXfD4llg9mmdno4PGlnR+R/PLcuMdsGa3QVRM6Fd8wEfXJ
mQ6Jn6OOIyEkYnR+tADqGoxCSSYk5btPJmEr4S4SFQL+GSCJrJ+LOMaDOg6ZP8tbqIr7eL7foiSr
UIGYO+K0Kr+WKMYQtkncF9lAyi/Gm0ZwnLJ4/paE9rFdED9DphU7dmBfOO8WOHeLliFUsPDEHNVn
VqQnOKsP27OGmNwqJZL8fFS29lw+y3epMkugRGKxVGVJrrMUhcQDAwj5poUCSaMI+t5/OSJCggP+
DSLiY/ifq48xei/+joeQh/2pdqMawkfQtgD4qLZtCtDDH46EmgrqwTJQ7VQJneJXuOAhDEccpJoO
RzkeXL8FD2Fo/zJ0T7NdQ/OQINdM9z/BQ7geeIy/id14gC4AQsDjsvBGskz173CICgnleQjy+BLG
wRpiICLxRtnBbkrHy09+pKE0IbW9htieo8ESz3j1ItRFq9B6N7NQQcENVDY6J7g6kysQCwMc+oWv
u8iOZNNrpiH+YZQAbuBy8GHJYu56PdB1sbbz8/q8XVYThzCIknikbEUrLxU+SqO6rbIOYo+YQcvF
ub2RxdJz8mOU/QRR9Ieoh1T2kC2LLMlFlxkBBoZKuPLFoEzqe8jWppDzflkkg4UkTIYy8LlXEA3M
0gbJ9kZu8DTwkyKIsvTqsvlZFhY88H1nWqcFACixf1IRBJC8spuj5lKuKn1rJBjqRigaCJk22O8s
bQnr64viPtVIZfmyd/jUUTidPhyT8R4XtZJ7KjoK+anLhazGAgepoSpYK243nDB/ZKzeOJiu08iN
JwcuRhrCExEu2XPZ/2yzibQ23kj2nMOe9TJgEt1NHRPqnxocCml+Vo4Csbam0Yf52T/iFrLX/Fo9
aG722IVg6suwvkaZ3sJ7ptqqZRzchvDGW4xq8qQ+oZdQnwjr4aunaT98DCEdQ4m2JGL6nZFADEIy
PGNOPac0lmgboQkqewb5bEC3PqVA5Pz5KtfNZ/n8gpnBT9KYbt3emsVgb7AyZOo3dLG/8rFhWBeq
/dFiYri1haYmQD+ENUXJ+6u0rDPKASDmUpf7LNXlOLlO9dAYIUEPyn/qysOy3//nNF83y9MGemjx
yMWVnbcnp3qmLV5+05IXt9SX3/vP19UlYpJJjoCwPFYushopmaW6rOvB4+8Vy9vhGS7XLrflfAuW
+pfNsjrmMXmbDrklWQ0HlO1r6O+piABF4vuSi/yvaiJjfEtdbq7zGO1EeYzcct5pOdJkSDy1cPDA
McLn+M1pv6xbfh7bA2YNXzbL6rLPcjUMBMniAmZEKZlrlxt+t99yPpTJvV2deJfLquXQZd3y35Z1
SaPf1LYNWVveE6YcT+CAgh3s3uJCKViUTUHGr9OYEtW6gk/j16LuCjzbFNzEnabtdLtq1K2q4RSB
FDaSH+Icy9m+VOW5EkeMxuUWj48NPVbx45MfgwDz0/Pv/e44ue58sDyPvJDzGZa6LMk9v6wrMmTj
k1otjsOAYUXpv5pbtAoJptsMTiIvHcGuiHqUIn4GSPjvRWtiGE6uimb066ayOwBvh+3HbO0cUJry
wYN+hQbjEnWqZZfwaadARkplAEZGaZZdZbWzTW03Jda1ZM9LpwrJqJcLpK9poTUUuHbz1NzJdQvL
3pICnktdHrxUl9MMYsolq6FKhpJEM+E7cXeyvxt7WOQl1pULPOHThraxNhF45lWnobhMC/158bt1
BMPI3wUrGbmT8UtZktFbWUqkeqzcEmjjoTR7LFshKzBwxjEU9WPX3WmIB3/d+XycXKvI17qdXZjc
aXiQdh1y0fV4ImVlAEZGDNZt0bnJRSQGqLIkN2ioZRCJKl7UeuyPqhI2F3KhYw8FHECMtS0v+DaK
W2U0yP2UjaEguwxLeXSbaAVIFJQayhMI9dD8SVOPZSHXhQV+o0AitqZQE14sZqB+a/sc1wtp6ZEI
Dw5ZIvkCbK0oj1PnWqiVsiBhNO3tzr4I1WxQ136v17vAnO9rv4B0HRdoBQklNPl80e9kwufPvDBy
ZSffHSiP2QW61WmACINvoJaZQI1b+5gqANATt0jeGN90D6aWO3t/BuvgdZ55IUuhVf9RmuyOiVVX
wCzMhPCHlIbQZ6GzzAiQ0MRYlxd6WCCda6pgLsk5HvSxAe1uzsODlOjADRl7zRJhY8uqjXmLlBwa
4RmiLigctHgxwypp5si7SJGD2UaugnQwaB0UkGf4kApiJGJUh5oZs8VEjOZkXWZrzitlXW6RC/gM
7FnqqS6yhIixyvqy/dNO8iSynqYK5rVQx86nnBkZgoSEfjwrxoOLpyQAyXaeSWDSnBhiXiUXY4R/
azkQyMoOthZYR11slwtDTNFlqZEqbbIuD1r2aeXU/svuyz61XcEsnVUfp4c/9TpmGdiSdd4yRGul
gMdvt8NSV1dFgQXql33k3v+HdXKX86/IQ4i4/kSeocZV9M/LkaXlr/Yj5DwTn/C1/FPybi1/90tV
/lESYtZ814oOaVloohNaqoHoQXzR9Witj3DgaPPCiq6lkL3ZsqMsjUDX8O7965hl8/m0EWkgwMh/
/qBc6TQiXPjlZ+U+/7jOJl4AOtnY2WpQoOYIdUcuWkSZCViJ+qeirOeK9sdOXzc3ltAf/uftn870
dddP9XPx07nxqeKrU0iQyVP/r+1y1zkqUMzQfn76jd8Xf/9Ly0Unk/Y4eSXaVl/+/LLLp1PInb7W
5cpPh5+3f7ocA8RUQ+geSwT90yL9q5oVyPBXynSQeyzrlwMcU0WSYU5fl1W+2eoXupXCpJFFuaVL
Xe38EwW2QxdZtJ8YucKUYjESakX9nQWwRSAPsihXys0pnBT4LX/tKUshxGlkKSDlxMtmu/OEPLPY
89PpoEY1iGqUJQo6oii3n39J1uN6fpxLD5OUrvM01ED+PFyWPp1zuSR5drmZx32vaHB8NQTatz3x
VPmtLF+ErJqBreWH83dho52EFJD4ouReagZw3o/I39GdElCTma9QjoDQTMmgH/25cPM2JAPYqWtn
rPBn8j2NuGGBm4NcKP1M+kcWszmxCKuJTd5H3WHTMKLJRKcmvhlTDM9GMWZbqtm4ixFzdUUCVRCJ
QBa+MtghgjDBNXKb7gPplJ8+HXmKoM+YFAFwoIcgI1ZddD2ApFV2ippJ27UYVYWT6W3l3DrhNIV3
8loDERXx7+T0fVnIKf0c1SFmD3QzSpdjYorEX50EDHAFhcg26Mzt1gGAG4PUV0Evm/YTWqUEtMcT
FlxgVBmE8e5oEBe2rt3hLmht4jq5WeauMhQhZ7HZiClFZUMp9wZIcf/dcTbdFSyhfxdne6t/NMnf
WUfng/5kHVn/MjToi4AvLBv95q+sIzyjbMNxURKVobQ/NaVFaA5UuQphyTZd01iibITBvmhG/1sN
ad35GlZzTejhUKCI0RlYJgmR688sI2iJijr5IcAjkG+IM0K9ra/ko5dhJ1laFv/5OvlSnbNW//40
tRniCUZmCIUYzcjinfytQmaa5ZEgPRFQdCJzKjNM7tM7X1hypcKcy8GlC7UF2MdD/RgOz4Vb6DBL
B2wZhLWXi8dXBmCMc4GgFfZfIE9fhLiis4tLZsgmTFsFqzAkSC1gVIbd9XsBO5uNntyVVz76bvit
FIZjNc5jLQ5kLU5kWYMlGVBXY1ULm7JBGJb5OJelcf/s4mSWCkszL8Z1qhU2ZyW2MzpCw7vQByNT
FkIczFfg/KMOFGTPDm5pgOONlSkM1IAvr0thqWapjMETXNYyYbeWCeM1Yl6rqTN+ajiyZWBWc34H
500dVr6wbWNAcOUJI7dEWLr5LuZuqrB5a6MZ5hSzCoQocVDWmGI1O0dYw8XCJK4t82c9Dg6NbXVH
ckK/BjPE12vIHxI17kHHYjYHsj3bIfAXChu6UvjR8aC2jnuRCKO6wsCybhTmdRqpnFVpKZiAD/l1
LizuPLzuAJim+3z66QsTvN7FDs8UxngzDnkOTnlewMitsN2KbuExx0uvDTx1bWIucDVFKFoNRXpb
h4JZ1u5mYcUHWfWlj7WH2S6snWmW+8bJ7mbAg32BjZ8pDP1g5osAIBg/T9r9MQMa8f9DU/doCENA
4trvfVRN22HkPYhojGNhH+gPGAmm9jM+S8WuEBaDporZYCdsB0OEPGIYXoqDeU2uXRNQvGxSAXI3
Z7Q6S7IjU7VOULkZS1SnVO9Hb2MSl5ehvsNbgsmI4Dmr70XfC0HBH4oTNruUXg3dNAhOdVJdun2a
bQiewoFIANl3aCq3UVHelJlnbxBFV3ilwwrcnnmDAYp9kVkYfRgZHt6tcewisFD94BbbwC6e88LB
lRMTmV3X9wOO98iCZih9VvBvqooszWzdj4iCrQIo5ExrzZVhTXwCY00uts7WyFM1vG1oMXYC1p/Z
6IyoengNKXoCdqwcNDvu1lxquNEq5y2tszcUQzYQtnomls593KYfqgqkLrSw0intrW1NhHjMH7mD
aDM9vLXt9enSG6wjxk0/4370twby0WCikJMsUOhN3TstGVZ6kL4m4FZVbXwDjfY9HKv6gEU3sPU2
/3/cnddy41q2ZX+lfwA34M0rDL0R5aUXhJSS4L3H1/cAsqry1Lm3q6Nf+4VBKpWSSIJ777XWnGN+
mJiXnaZVbUFRnkxa1E438F4JckVcbHsUrM9RKh+W9dUm6MHiTcNK3OdnyMzjDt+UY/pyD3RNFbf5
6JfH1o9+YDDdszx6sxXE2wJOOMwMC5u93jpDiFx+8NROeZTz8hFUsU9LlS7lUiH+vjEEgjvUlyib
OjeO5Lu41m8JHhoX2S6moYb0LQlP10GXt7EvRHdG0i8YFPKBdBF0hUUYCQzhsVgYtvGYuHVuahAE
YJ0mj7CVfsV8ulRh3rAAKJp0LxSdrXSI15nEHCumHHP0os3kVsxtAyihGtApNukxzdLajQ7BLHdY
PCiXxHiYTvGSrMKKMge9ekZyfxkjn0tDruBIqU7QjncVtTzhIo2xMxbcgpE8TUKJAckoFTeytHNg
mJ9EfYBL03ajmcQ70UeDHOvmfRHBswhSGQoNwAOtm0GIK1e8fqYd9zoxzwlUfZAufMRmwp6jfsiv
fgWjuXVLsSKrUo7fVIu2UalAphOmyRbxPsbtpDkIvDBJmkSDmTgspPm7zLQdsYvDthmN3JNV9b30
yULozvVE1n2tuCX5Vi5I+dQJMw2DOP2lGpgRBjpHRpWJ607LLkod3Uuci6rJhIHc1RoSfOGzU03i
rkvGmbJKL4Y0q8iFnBa5pWkRwOD6vRDAyMBhyeEtBL8ErkaYdC9Em43GFCdVKG7kOWxdpVMVmNH+
ZvlojXM3nFJNn7wk/pIzce9rKuh5PCiSnuMdKYTvauhfWZD4aowVqZNORVh8lcVwZTM41YHJGTZk
0Q3V9GaJKWrf4mTFU4Fp8SeSOeHmWf0dErtnt/7AVtn+TP5EGmsSPsZtU+76rnILCV1jq7c/8diO
jmCagNMM9RRp5WuuSV5iEAmHbr2DfCdxlceoY0F2/cxtptg5AnMgttB3256mGIQx3FpotAArdal2
FQ1BvyicyZ1pDItzqEqfwyjf19N0wqbU7cN+yk+9vwF5C/lATp+lFkhenij9ts1JxI6j6c7086dK
zAXbj8HuaHFla7MOT8dH9q5j6pwG/0w0hd3AMDT9gfQrjZDKdkSyl31bUQ4CvRI4O8hkO89gumCI
eqDf3lCZiVu/Vj78yndUiiGop91PaaHVJgPuVLT6fIIqdJuyZ1MOQPch/VPnCghBCiFz0n8w/xgb
JqB22cu962OYdFrNuOdHbiuQiQs0Ob6LRHyOkhyckqESTn0XHsXSWsA5oYXsZgQuJW/5Zpz/VTUB
8LnHp4oxCydmz6gQlAtaWJHPE7wy2HRR0V+6yWrcUpK+q94iKVwuIYOVr/B9IqeP8x9GlQSAiNW2
5UjnzBqYQfwTu75pJhdO9XCcosgRa2yrag0aOZFr05GEzIUDmbpm1fSOzsIWZNExCojJjBLadhrQ
/yXSVkn6O86Rja2NYUS4OTwdZREHN9GARmX8wJeGXL9ojE2vDN8gA6XC2DV5YrnFLLzBnY62Y2N0
cJ5M3W5TgPR9bVk8GaV1q1EtnDSpPqV0OeKZ7c4HhHeiTYXuz7xOrTw4M4F6bocX1NAFye0y9MGq
xTSF5NudgjFlAnm0QOLguSbYlE0VKvcU4wdd/Gy8frETm9V317FgKEphop83yEYSysnOJimEDKhw
oVQAilVFiLetkQFFxdsp0ae0u4W6LZIaSGRR9m1MSnJCAsFatBOH6AuhNuhSeeJ8lQ17g9boZkgx
60BVm06DAafO1IISJwEZHHg5PBji2naYF8pxYHhxnOBX4fdapICh/ADNJ+JmxWmXp26rYrvVRvEm
NEppq1XYbmoYyNs+Du9zpEYnDZ8vRgcODKrenbkGOIOk+2oWE7CXQE7KvP8ymuRrjsXPpjYe/HBM
nRKiFMq37r0KZ9NbG8B1zNB1Yn/3NG16EsiK3ul5Np5rX3m05qF0i2KSnFJiCNt/qaPlCS0+KBb1
BqMnN9C88ZTJAz06ADdK90tuA+1qkUSXkYG11UvhMcvM8kZybuRrewjXxGPmdb4JLPNcFVEBuo2N
fA7K3lXMXOTtDkCbg1fUY7FyqsbAHFxFwjGlG0wuOzSqXBy2mkFW/DSEmVPPnOmDWegfyTy9Qv+6
QIwLdpKiQj9MVYsuuyOLPmnRWNBZENvoEhdgRWYCp5w1XV0XMjQypcSHt4A8nYScbBQ9VJw4x8Ej
0XI8wdDrCUSrvkUrqY5NrFTH9R4j7quiidJeFsBRFwbIudEgJXFYfE1BMbwIU4a9O5lOqtZpl9Dg
g62RkjDFE75ftk07hk+6jcVegAscX8YsUQiIXI7thiWAKeMoJxfQjIXAP08STMG4L7UNeXV2TJNi
x0ZxqrFVHSEmR7vGn29T3Pu7MfENexANxgGtYidkIhLCYdynfQmZKlKTvR9X4nNmKnexpDqjNBEb
jkTKk2MDAUIF1ExUjqCL4nPlm+eMhaSTilNTzOIdnAcwaiDciVB+awm9s0XV93fQuB+rZjaPWVk9
aFbpzmJu7OTsvhHN+W5GAuhVc1ZtzDyDLGAV+TZCdULCuA/OyZyJnteFB6YPkeNTWWxyqCioLKWX
VvZ6Tm6wM7Phgi2zIOP4FEBvBzzE4XRNh//LFGmZNv3tawAE4S5z4vBpB5Pl0LMtBp0PJuNPXDyx
x25WsJ6VJZScNTNeTHMwen8e4xtH9AREXrFklIx9NqFLz4Of3xnp89IRWm+KLJgWC6J8DCrlI2qV
zgGfRMtOWOg+lpUtdwlDPfx+3FYfQcmQYh0Z/Z4Wqey1yDZCt/7baAmzt9AHHabCMeyPLOTaTkNE
bYwZqe7pEuSSrVLN9W5PEg9z1+ZldRisdoY/N+ucZH04CcKtUrG3dQ2pq12QB2Dbl9nk8uPWG5GF
nQLEgH77zy/9/gV1hUG5D4nUWAbN60/zVznpevfPFy012hHMMm3/DCc5a2FlWAeTcI7nfSCdsj9G
h7+4eVaLADz0cTNBJVnHJxQeAqHiDU15SCVMnhlsWZ2PazIUZkrUXhKdNWaenHjqjTVnvvCRpBtL
MF+44KHWG2F5OvopqXDReKD2WfFEa5Ms8ztreavWe2OmzJIXCYRmjwETbJr460RqvffbJqGOxmvH
Cu6tcPIVUVqgUip25M/gYyKrdB2ZhTiOD8mqN14fr6RyziczgnbFGRdJ64pMX++R2tXtNKNzu0XT
2iw36720bkmxkce3flHE+qLbtll4+AOHX+9FyG+5QMd8giJJGMF6tQWcdSSISDx73qTlQiwXhhsi
y3Uwt47oOksby91A2GAYSwgUF4T+erPK8ctFoTcgjIASnG9/K/RnnL8WZSiMgSdtlQOtM5YVrU+6
1T+GVsCrAdkq3ReJZu0GRssNckjAGXZRQMZiwSTi991VEbkQvxIrAxi6dEOtVey6DrPXx+vN+nAW
fCIu69zKT11GGb5al8S5O1HE+Zv1whEoGUBkZq9hiD3EXkH36xNan8t43xVScqjWadm0Spr+DJHw
0+XrSLRa5MmGYDSHmql+vTPVBd0s32sq+GR7jQdem8jp0klO+KC4dREDhVnG9+vN2rJe702r9OfP
4/WL4vpFWs8DZjpq5H/9Px3L9uytj1sYc/XrevfP/54bJds34vdYjjy3Sl20y+tdFVcUq3jH2WT5
YtyTupjVEev8n+/sG+a543Kz3lu/sR/Zh+neIIBdUoDluPNKjWze9ZG4tPzXe5ZSv1Zdu5Ds+K46
odXmiQGmpmEuNdI/8ggGZy9jteFDtH6Pttz720Oa/VtLZ1UZTIpU0qH/+eMVpQG6q5bJ79d2fVn/
JDGvr/ewZDKv99abv31LWMzarl9QO6t+mzYTl2GBz9oTghpJOw1PymyolkXI4jlK1UD/DCrpbzGf
oXVcmb9FwhPwVCPWYUHcFZPW71f1nr9aDVe9nrnepY1buXPFntAWN2F9N1dB3l/urkows6aSjsJ+
C82NRj5bOLcgRtRdgnl9Vdsqem96pSC+rAaDP3/++jBaRvDrvfUmLKs3INEK4UL/JyCUP5AQbnbC
9o/meb2Xs36Ovbw4+6Qa6pHY/X7C6z9qTT3ahI3mIFyXfBXsiatemA9QuPiFoamNZF3h84fshzn3
Hwy1eLm3PhyDmgo0W3KH24WQIfX7Pzw4Eo911iYVldsgCRc5tP9+ES7X5JpovV6TGv23jTSod3+5
vte7LYF0OJR101kflkqYbFNJOv7l+9YrW2xhz2uCsvnLxb9+z5/fQdKGiP2+RAcIL34B8PF5yscl
Sxlazu8/cP0vjb6EwmFhKwEUkmcVr+qQNR99TUUPl33wbw/XfyCa2XD+/x6kKKIF7ew/DVKG/7Uj
PqwBP/X975rl9X/+Y5piiP9FWIUpLWplWfuXXtmQ/4tPwwJ3k3VFNySTcck/JynMX/Beaxb7EHMY
UqT/8Nvk/0JWDO5NUQx0xrKo/L9MVjTl3+XKqgkPniwEUwXLZDK54W/461xFFfQxqExj3lnY+pJI
p60WEofnCU/VKd0RWA8PuDJQHRME4XaP7Yf6K3hsn9XCznN3srZknqAUM4SXtjx2uLYJWsq3FCBa
DT1gZ8VuJoB7tcOnpCX6bk+MdbqFSLHJP5iSKIoHLiIDzfIkfVVHeDp7wntj+y/vyT8SSf8tgXSR
XP8lf/T3c7QYimkaH3Dd+huhrvblSZJJRdiJs/GMYO8+RI9dLXXEoP7qSHAEfTqwfERvWiTd/+df
Du7uf/jtKu+UgRbcQJ/+t99eZP5YxRA1d+aTNRzFn+IeY3roiO/tJvthl8t9u/sxHtT7wnfVI62L
5EHYmGfrwTSc+QpXSL1JoNVPrKMf2WXeJ7eEZJFLRArJrSudxosu0wcws4mDxYMRb4EGF7vxV/Ec
npQ7cVua34Gm6/BL5ufkmw1bv1PfyMjEFFjYdAG1c7uGztn0gSmxn7KnvnEEZa/RpTc8w3KV2ZZK
B0IbDSWY7M0pOwEQ+oJGoOxawzaBGhvgQ2zTrR+qC2gG6dhszQOwqffiSRLt8Ff8yNPZjC/5D5LX
e6TF0dnf6R15YXb/EZi74dRd6dajV/uedpnbufPkRfDVSvtHPjIhaWGqxsJehDz7OQ9MN2zBzT7p
245wS/b1O9CFTPbqJ5MkJ6RAsscKHTwu4YtPfrNN49t0NwPvPwdEoJqPxS35DmCbUEqdi0dtO99D
EMlfsuERIk4Ru7wcwWl6zT/0DQAwnzbwT0wr7azreybLSeBRmgcUl+ZmwPJP7jEkPAPOHLS/1x5G
D5Akzlip5OXiTRU3sM+MW/0+HPXP4s6/tsVFfqDgZhoHWgKEUNg61j0s1wuKgEuAg2YX3OnHvnAm
V8dbrjjlR3qoTNgtdngrXOUn9oINXfEMDDe96k84GUm/CanJdZfEg1e5IWf+Lnpsw7N5JHrcgKVB
yeq1Xn6ct+qGkTykaNIOyN56k778cwkr8Dy/YnmF4n71nfQ9PMtnheyOfVOCX3FmiURCm1g5YtZO
MLryeEv778WCzQ4wGLX7d30j33q8kNCjXsU3ufe0+2Bv1IygbJrwGNsHybEee14JyB8tlKYTQyx5
F390+9rJrvI9ieDmU/CpX7rm2Ap29OI/mTc68FzaoI9bt9NsWMaX7DrsEcNlysm4NWgYUq/c5Z/D
Ji+deFft0lfLZT2xdlDW4rN1Zz3PFUT8rVE6o9c6GZ8OO/3uLyqv5lGOH2EhVtdir4MfY7iHnJoD
gG0kh+FVXt40tXFptcs2YS2p137oO/LGKhvaKaRnrxGcYmPdtAM8mPAMZpGwNG3YL4JGW/9VO5xA
5J2+gTy274FWzLyQtjRsAfLs/HKnGnbt1Jcsc2gsn5PYkVTWQFqLk+j0PUW/0+luH3BataWv9Cn0
0p3yBng93co2xLQ7ZBL6dgFG7eOn9n1yd9MufEI5wsCWWji4Gq0btLb26H80PwIRs4B+zn2/n144
bnt0l6xb59sj2L3tVO/FyB63Y0A30javSvdk3fpz+xYeYh1y0XQvvohuRtfeFu+laz38XxZntr9/
X5tNSdYWiKgkSWxzGp6dv+4/cjqbAP2Y4DRB6+Z0SOXMeDGjxv3Py/B/W4SXX6NZ6AqQD5iy/jdX
Tl0LUweGrdpp0vC4/ArsYfspGL9pm9OXz1oa7hVb/L/OAv/DviNDrvvvz06VRcxARKKY+JLYxv/6
7JSgUnWI8M2OtvXLEnrnaWMe70qOm8AEwaGRLGPTN9/45TN4dxQF5gfj6dz19cbpmUjs1XJ6LHy/
382wANyUwc2mIxASvKp4SrrxOgZCjSyZKElEt9oCpFI9c4kiIduo3MxzMdhJ1VzakSUjnVPXKlTi
stIYN7tSndRhMl0lNg6JvvGrpnmWy05jlkrqWy92lpPmBSM6c75vSWiCMsZGD+tAVnqwPcUTI4Tu
IdAa+Wyl+bHCIutmycJUAm+8t1p8OEaOHixgI/PF8s3q8Z1oV7J7DJLHfnVQfioymWgRg/rALi8U
2aao8PdlibRVxHlvdPm80RO64vRet4Lud4gXaqe0hAjkZcpnI+/vIuBfpDewLAgkmOZWs6lqSTgU
IshDM7Re5JJ0h9pa0kvq6Ker2+Qir6yiQnxIdF89Rz360XzWYd3IABkLQigZ9e20qr7hBE5gQiJr
jZhNkEWm8EeaP/JjKPmsqXkICBS+BZmnLTCxQIKAK8zqViVrALx3vhFkuOpKLBpkdBln5u65i4Sa
jQ/AD5Bb5MuC+jlYo3qxWk9dZo8+A7hd38voLVqt2TPp8MYhvlMK4Zcl85fl2vyoyR8Bf69dmNlX
Xaj+DlQr+9ksX2OyekKBEVZb6NpGjvTnLgLEpzJxH3xYpKnOIaGHTSTV6mzPuv6gzcGDWNZIK6SL
aIbgCbQ7afyqRu2efA9lC/PoZdTLZ8jZH+G1E8PMa8bmfgxzoj+CR7J8vmJzrOyZCxgSIVym5mW5
rxJYNUSmN0dCvNEysHnjTG6rKPAUE3VHNumQW6DzZ52MOVV2VTnrvCyOiXUlPzQstSd04WeM3h3p
ZbzTJrhDJN0gz1VhVxMxFPd0U8G80cvvhue8zBzRHAq6BUR5C+P3xKUuCukj/Jwvn5C7YcohIRKQ
YIvJVkgAAFI2URl2+h3wZHJ82BnaC5kN9gTlJ+XVSeezNDGEJd21Gx7ovTgtzScTGGXZpa7KACGH
rLe8ZyJZpmP6bRFjb6hAlwgrH3LDI+zZac1qp97pBOZleAt6A6FHUTllUsHdhQQq+fYwMn6G7lFH
ztpHlt61XnAMohgTDl659h2HH/P4MPeaq4z9kwnbzVLCvWmIGHKXAfeMLBy8Lkc0Air1Y2bU+lEJ
AnUbZdl1CgH+2oFvyB7R8mwadUeWh9CZsC6My6zQ9JiGvdYu0R+lhoUtl6q9rOcIQ7Nu1xBfxiBI
GjtCAGpG92TOqUUQIHaIa6fQiG0Kmlk6lKx89DDNxjXBJ++mvj9IsFbtBIWQQzPaMyUxOkxFtDEa
QT6sN/okwxePas5sMnTDbdWad0AIcycXNIA9ePNQSCulN4Rk3I/qkBwM/SNOFmHK+qXIfMl7BKdF
lKXH9StaaCW/7/XyLz4R8ZFEX4YlRCQ4WYXhOKhxloVtyvI5EtZ4CDv5uwpAxchyH3l3EWEVtnid
74mU4bjIEaDcmW5zLm4WfbptbxAVAUNLfpp38ltceo1bn9PzeJY+UgzaxyZxdMu17mYGII2TvE0P
fPar0wik8afeSh7DSvBaF/PNLm6haYtvArO7a/jRnNTNeO5E278Un9mRI7sIp8SWX3mP9Ffz2DyE
O4LIVbC/rPNX0iEMhC6ak0lutmSULQIE+H114xgX8Q7tlcTxFBmGfuA428OSInLT2Es30+WAD8ig
fpMaZzJOTLT4b1gyDYehlPZp3plfhKZ9R/0beWRJ7KpkIHT8x/6nIhbjeTjJHfM+W4D6l3DqgU7m
phdwzs/FIwf54M60x2djC/TlGm2N2jHYxHIOGspP+j7H29wxP+f3eLaNbdV4hcxJm0kYx2a8hW57
bHdSRamy6Y/yeCgQKED3EQHRxReatbW21aXjkHgBs/QB3cZG4XQ1eEpDSMSeGd3Ep609Wr4jnmtC
6cmTRtKP8aiyS9RHdIZAjiK58Qb9TpOckad3q1ibjpk3YKXYhAJuFRYE9hOnzh3C7UlfDUoveEnb
bQkl0jYvJKFBplD2xFnXr3K5VSQ0Y04xQfElIdDB/qpdAUxFe24wUiK6t0lD0ExolLbuDq+8xgmf
r2nbknKl7GReD/00dhtGxcxpsx5sgN2i7PKiG/klOafLb1h+Sn2sPwtkBJ/8mAbUV2KPLONXSz8A
rqUK0fP7od+P1ptwYQmzLpp20N8EhtU7LotMIGYdNQzJEA/GRf0iH5NBKyVZi0ijD2FPODNnRvPR
uBCJ2cQXMzrqX5on3OZn/0r91LzVGVX7ffs4kvSV2ME7R9/X/FTu+y9qshzx2reyiS76OSP6E4ir
3b4MTxGhjrpjXfjYJF5b7EyiwnOneCo39UNIqcWo+Y1PAORUirXYRQRASpsFLZIL/KkKPNXVLsmT
xlF1dmXpqMfA0zzfrV9gEJIQB76SoFiqn+4sx0sZxxFK8ABjGqKNwgnUsw3ktHrCNksrkKfJj+77
u0J6LQqikAigJSAL15ZHI5UX0aCQvCS1o52kyjOO/sGkAjWpa3inNvyMKnF5g3JX9J+75DmYt5nu
6LTtuqPwqeYedFoJQqCjWVsodNXFuk6ZJ84w0c/jvofDSeDEhitXtdFQVlt8uslmPNB0PxO7uMz7
vybLiV9F65SeyNKitiU8FNOcmO+Lz7qyEeEXdsjZBHjsK9cV82RyiHtUV7AqdzJrRveJln+XN1Tm
4S4fbWJ7k9d02+oOhwEKMExZzxHU5yuRVJkjDG4CehMNGZRvwJSmA7vBoGbQveEEihKt33y2uGoo
UekLeOl7LVC4OCMyphsVObKx5LHfcsqzHkF9dC8Ejyjj1nSUfeNIr5ght8i4tzRz3jIRHZKt7dNz
tFGecvoKnnE6kqw2PwyZh1ZLtKu79EY989Zu4j1aD/WcsIwFbunipDW+wsgOdtlF5ef2r+rWfOc5
3Kh0zXwXHkBgzlAJedZoEPFL7QtEeFcsmBPhigz/io148e+xrbZOR1WH9MSlLG/vm6vwVh01MKR2
+2reEHe+h/vmCJjQ45hw80fPIl2RVbt/gABqbhnS+HtrY33KXvbMFtreLSqZ07gpLsGl/kUs7IQK
55wAWbwyEwNSpz6Vn52rnRfNwKNyiZ6SI9wa+RAoSPQ9nyiVCe3CLk0A0+5L8U6/qWfjoXhGLsYB
k6D7PEDBiuRyV39RGqCwOtZ76ZVhznylpLuww9AKoUaMPlviweG8Aunhw2q4RuekqpNlbukfeN3R
Zr5WR2K1S8ipr5LiKYzVr+ZFI9NQ2hjClqF7KOwIXOd98sMNz6VIboTkFepejh2KVOAefrfJz7RV
BjQPxYmqUvpqqk9OFRZyrPak3sBI2oppA2e/yVvrQQpdzIOQawNsGQmgeAcnemcTHCejKLPHU7SL
OBFYl+oCg1RUL5XuIOs0f/raRUVA+t3L/Cu7rMuc6gWH7J3uysDQ9p2JPsciy5vusi0JQLcgOijS
J4GBsXkLhnMEAdcdsPMxk2RK2B7NEtCXfmbx7yZGgkd/eOyIvgmEH5QzW9PwiviO9cdCqpdaj8mh
f5i88Jf0gvaRimA4p290IJRX6UoDpCdU55ru5011k8h84Tx3C97Zl1gMFOXD6jeoWa7FfYTe6BfJ
AfDhXwB5mpYL3ctarPjkxFx4csibJPZhXfLSp7F8AiU/686SmsreUmzYVCRWu7f4fTFGXGXOpbfx
1fcfkCkT89fuFa7YWHa12oXA2tn+O/nrCSgkySs/q6fivfBP6nMZ3cd3Znm0mLTv4rfl4Ik46mNE
xswUI3IReieH+Doru5mN4kXalRt12zlTBgHPqXbiFrQgeQznCK1eva0ID/o2NbfNyYEHGY8S0+7e
zAdxvvgPeF88/637hk9ccgp4BIsOhUeBzY/z8SJ62ZOBneWuuKHOvC9PKAyTD4Tu1Y+y6Yh58IKf
6ZB9yMotiwCDOsPMy96T1cAlbcP0x3N+s5zprhe3WrRvD5E3vRN6WT2xqqOyzPmp9MYuuPofMBSy
iyg781mnTUn6wZWG0oeyEb95ICFgCvbI1eHkq+PWR4dSeSnBE49MwfKjdl/SLAk3YXrLvpWZU6yX
fWuGnSe32ToSZINTJt8oxgUYb3/X63ufbXES31XaLan62c8ixYloq8HrrDPRT9igyE1uEGTTwaKw
Ra1rVwNc2w5VEEegimCGCGUYqtAGogKwB9lWzxMF+mueO/65Vn6a+heBUfUdz4kIYmg4/j745gyT
X5F3RzcQjT5ZvpwSiEvw6prYC6d8Y/bJG6d+g1VmCK1B8ufSfwLayXUcPvYntFW/hncUrAkZJ5/V
N1Uj+ryidvyfRmfWxNGamvlAL1l7Ic6XPUvMHWlrHObz5GanbJtxunQH3R4u5HG/1aWXq1uEd1Lv
okTu7eoSeYiAcAupX+KeI2K0RZkdHNVztaPhx/JSecElfcv38TZE7/rZgXairflYoZsjmdhmp7ia
2+pimkdxO3733+aFq1IInOxxPofn/Jf1GFzbc0ZUyKe1j57rU89V4NvV8zhtpvxHmu8mxMeE66Ei
jveAl6J6M/4yzG3JmMKilLEDkwtdaNwxwsbWm4HsqOOEkFlWeZ1HkgcPM1VsSHIvcXapdBzXf5DQ
9vdZCzGtmWqvTdltmbhKx/Vm/b713vrfjAGBaJ4kJDUXnXS0xght0vrPhTGXB3+6S4MWwUIc3hpR
cgNtVNCQiXYUss60VaO6pljLHiILCO4ksG2zEkpvPGac5U3H0OJrEI58sDP0j0R0Rq5mJLfICo+o
OPjbUFC6QKzFTU98yG42RMv280p1yWEge6FPMvpHMouHXmwQUXCiIo0Qvb/oNcbiTKlFmlGWRp/T
DwOvjds3KYGLXnXN8CChF44yeNmVTIddtDhwtwy23MqPRyrh+qFpFAKFffNDRuTLsRqE+qQQklAH
blCnskv+a+0NKUkso+xnGyUaw+co2miVqiKiJ98jCtra6RW/3qARRR+AVsktqqK9rzgdASx3LQsi
cD0GFGujSrnWDEe1Y18vk5lGijkcwzi9CT4BC70o+eewUd50dUZdzvoQd0m4zyc6maoQ3yNMPpil
cTTYnFC6H3tFdKU5bTk/ckIeCv+WRvARlKQ5tID1+2KkfI5Z/5pZ22B0WHluslHsk+BIfX3XlmLq
yippKZOcQQGLMiqRiUNF1gKdHKynMAOkEaO2DHvz0BjByS/HVz3JAUQPAnOyVr/z44+0qxG7WNK3
WhJervXm6PVgy7aivygUhG0MnP1NNSlW/KS30JOVApj1tkbnPN7PwS3Lc+01614boRCdUWzf8o4Y
RmlwI/J9K+1HEsoaElf63Icp+2pFOshQWz9VbhylBp2lIPh0TiAH+ehMPZSuHohwgdJ3fhFaE77b
CBewEsOfGeCgVFMNmeSIh0Mf7nx6eVU3P1UGhvkuFhqnEuDyB/rAhCEYXqbll8ky1SmiRdkivXEc
U0zvs+XpKEVVyRLI2pNFUGLyTixpT0eKtZ0TxLZJjiq2lo/d/II2+QWUzwWFt9dbqGDrvnhpW4qx
9f9msfYjmvtEKlmsB+p3+mmRgQ1oTAlo0cUK7af42Irqaz4m2AY8BPSCyvG+YteZZuuZVTm0OzPg
LzB+SX7zUmjDIcwoiMucI6pStE95JaRsPuQIGYP1WY+uFPmfqs7ROOoxuBQcmMuMCYKKUkJ9I8Hn
te6goye4E5s2GpYYq1PRd5sA5wopDoxQ4ioyvChNt5gdg/19qC1qayB/mP/Ja5AiiplGtOXKuFmT
AYBsoGwyas7T4ltSDp/xyE5DfAbeW/pBWbtHrYnuq8sZ9PRYzeMnKATolRSWlFSkWg6btHDDCEVa
pkxeNcntziTEA/pFpB96iQ2AJPVuhLVkkMVAXRq3PQI1QbyR5bNpGqt1hGjhFH1okBHoPhmJZ7bt
XiYtAHQmjotUthBh9/QthAD+G+DDpyhigsgS6SlTZdnkoLiiwrwt6MqraeW3aCCepZqWNtlkguMn
Hklq762hQVAuDk8ZwHsbIQaVDNEDttwwtvBbJx4KxsmiEezKiRasLmxKieAMXlquTjnf1SpHWkAN
CH+T7gVaIeeRlFkMa3h2sqpnxaREk/L4zWgtxlexP13UPHPiwHzsh/g0E0rpyyqhEjnhFAW19Nij
vIPvNrlxMsnXkjmgIBb9Rrdw5KWG4iQWuHT08g8IuGkppNYHNCPDLsLsaQTiEPW8V9i5ahKy2tlR
k+pS0mZoWx/zg+oqffcClQ6TEDxWAO9x7JUTgzVypiAzHsxGfg9HDrJl+ybqx0AqL8w1dqWBlcFs
G1JHGNxnjSuiyya09lxMEJ8IODs794Wp7bOqeiD1kTQzRNkD2URRKw77rK6/yvRgTeJHEMAhoyuP
cyuaYxK0UppNRvqWCJsmYfpba2QCLUIpZgkceChxprcPfbImRyNkNmqwDOU9fVJFkE9tR1ekFpZa
1RzuIzPn4BFHN7EOHC3Vsp1SMfYdC4y9hfUQ1NDH044AKgKtd00zk6LYH/y4Fo9F/b+5O4/lyJVs
y/5K25ujGlq09XsDhlbUZCZzAiMzmdDSAXcAX98L4L1FVlqZdb9pT2AhQUYE4HA/Z++1NewVen4/
yO5F1rgqmoKQ5ciEO+oyJypKohg07XUgX3SMrZtIliekEzdqCCJ+jR48RcpSkiAsX0OhncNSW9kO
d0m5bvch1orYY01cYuxgHkVIVxUUT9WgeKimrNYqeUKb/aR7w1pUcgVT3tjhU8pprSqqv9LcCUaz
K9cHvNVJ69qYzOdcju4OzTKU4PzokAfxOjnJCfeKdkh14w4z0Fxwrp/UkLOIdruHwaKCGyrvruc4
BdLLAG8GO8sW2drvgQ0P9Fojm2WV9JydAPebNRbu8npvWdouqSn0wSIniccoD1Zen6SfPGh8/ueE
4nlWZd9hBsVciWNmi1zIjNIihZe434MtdUThGmwGq6CEnFqMU62dbOOahb0nWhaYoctlH/7IIU1Z
d0zJbN1Mky0WUlLw0JbK1PfWrookP0mwjieycyz6Ovj1WQAnBMUb7vhqZ0G6UrD8V1WdHSbd2BeV
f7DTrt/4mqFdxX2WURx3oaQNa4ViY03C6iqbTLESRGGs3HACEs66zEDEsgpT7Xa0u+Lg1DbaRZ9g
jb6otk3lIUtX5m/VSMq4uVipR4nfDfu4i00qZemAyUqYOEJ6GW8mu0Tv2j2Iwqeu2bVkQPv73Euo
QbTOnSq45NYTCeBDcJ3xFWEF8M61G2rrOuJiQ9Mqz5OHZhScMcL5Zg41brCseMlC/Um18bhzXIdG
XfDN0yMKfbD0cbKRGROI4iAj97uN4nQlUm3tkCBFkwbnhmFj0+lzta0M8zvCYSIeXGoC/lyzdsz8
ftK0U1xPD21GB4KB3bE3Rs1pXNjq0S8JVYh841df9O3FTgGhliNRzihgtzLs7iNxqHLvzTUTfS0w
Y0bF+Jsk7ngLfZNwCL6hyrY3/UB9DahSRMk5NlcovFfNwFntNT+9BnOS4XJIxALlMox6d53BR8ia
lSlLY1WaxlOo9xHWIRYKNuqIKuzlKk+TB2Lb+y0NGqD/PqqghlZ2JpFATNskD4P1QEdjVNQ1oo54
bouZAQPbxdPJDeyDu5BwxFU3EqiXlPJGWlvNxwNpxr21A7dsHwVp78fl1h93h7waDyTiAOHJ3hI6
QxvDaqAH+fHXzfKY347BJiEQYfGBL5tGcgYwYBmbombWFhrmi95XFnG05U+n0sU2yAJzLeeokYVI
6sSSCt8chBsZLGRnhOJ6wCGBqIqaZs7Kbea/yiiqDiRTU+MHXZQ1+V+bfqzvtMLytnB43KNIR/y0
plN5YIMs92NTluhPupfAGDzsSn9vEuQFNt6pw6eYccmHdZC7bj1Hvy+UT1XMcspbPVTmTvZOds6b
zN4t3e7/+XP4X9F79Ve7+8O0/7OqxzaJ4u6Pu/+1e6+uX4t38b/nd/3zVf/1r3d50187Xb92r/9y
Z1OigBzv+vd2vH8Xfd79zQyYX/n/+uT/eF/28jjW7//5H6+/Cgpmieja5Gf3rwo9w/i/avuO7614
H//N2/4W9ln/CHT4cIFtW5YDWvSLuM9B3MfjPt1LmB488be0D96oa3ieb85yBM+aSQZ/RbNa/j8C
9qbDGTN129AN978j7TNMb4YifBW+BXP0q+MbM/HUsxkZ/1V+QBJaWVi90+7FMKwYkbQLLltOh4Cu
VNq2UJ8jJmhla3UbXH6PWuuGBCAUBacUmpssbB6joLvvo0Zfp12anUuh6lWimA9itcMT6gtq14Qg
bgXxqFd+7/4guTCEOa9ft9XgbI1xso6h4x4MXWSHJnDpm3yHjd2eAlGNVxXODzZ4U41OFlvE/sXa
Muc+RmKNDw2hJulb61cpWh+TAZI6fVlM6ly12bPJqpBwnaA55UKGa2akNQONBrRAaRSz8voWqEp3
jUH90a8pXzhS7Fg2igMOX5ws+jOiTMLzsiBZxcP4OykxMWIdb9Cfm6gz4PjZx86mgdT0SMiiobiR
SRA+9qX9U1Ppj4Ycoh2RmfK2IZ0INEN16HJGUc24mpB3H72MUVs3k3R1aYvqqjKt9JK2WrIWekuX
FE8S/ibkDmMVIWCzy8d0MrxtY2fFxmFmGNoNCSFkbO/aSD2NfUu+jNrhGC13pmLPRLMqZnUc+WNC
4mFV6Udcvd+jmmI1l+zH1qW0H3uPVZPiF1TJuWDEPtIY0co4wd3WbovepttCZPyqrqaObnr46Bg0
FjWF4LDsHbgLZCFoLbKKGCedxHmxgc1Gz1NS0c2jUnIpNX/YCYk8ulWu+jHdd8rmRsM0XXRdv/K5
/Fapuuq8odh6NTvPw+yUzwasoC93lkW2UFfdV3rC91ZIayVa2W1kxKWj0OnPz+9QrqdtsJ3jhk/R
iAUpjxVDJdaII267btzrJl9HGyA4FQOqEGlH66l91rWBH4VrCtE768U+OQT2fuqn5zIGAedMAGWw
kQAk8tqHDgOwSsKLMXnu2c86InyNakvspFqPDmIAy2CdnWXqaGa4iZG07EbJ1yuLJ9Mb7oO2dbfp
WFO4z6DzBbOLyug2k+LUqDnoMLecsRAlGwu72dT4SNlIoJ+ezYFDrbXzHcfwsAXDFq5CNB+Tf+yK
FG/01BwssOzpEPi7iGSrLWsnuvNMuj1KPiY+U6r97cpVlnYzJtn3crqpEMKecB0OK6/LsTJPA2oM
1vgDU90swPfUqIRjXqo31/1ep4Z86LVv4MeZQEl7Otq9xo/qUmJoU//M2iTHYBR/75mhHC01TSyc
I/RILNk2hVnhtjGr58bLtrjtMTUlqtwPFT+B25TOgUDfB2Tp3dlH+EOHGmYhU/k7k6ZF0Rpy5xbd
XdX25i40Q4mMU6RXXtFNF4Jk/KvY1dcItmocz3SZrGFlJFm2q8LK2gU0C1TNwQMVQkoc4KYx7dui
Ps+2mlhSH8sJtaXC1yYbaAnrugr22H7XSMJ+GJ1z10If2STExTLbiM78K94quqUe2K9qvxQPPiEs
3thin/QIiQ/7kbBjflJWU/27WzFRSX1WncrhZXh8nW2muSig6S1NLMnyKGeePJDwF+YxEsuENLxB
0FIxJIpou74bPES3kMUD4jnzt0SyDCnG9FcVof+zo+YxE6gwQocS1KTz86atopA85cQ3YvcnhWDQ
mECupGb0e/t35COnCBW/sx9M+3EwjpNHYd/B7nMeu1k26sWsWj35kOcET+ZWTSBna1vkkfjPmqs4
RH1jusvKjVLae6ZnT4Ay/LWhyYNV0CiOBUhTmIdRU737Vbmvw9I5mTqV8Dh506BMkfKX7ykqmgdX
GCwfquytFZAJiRNRMrHW+OklB7QhV07NCdSa2U3VgcS245DzdCgQTPX+FpPciYzZYuPOLyIKlqJQ
OecVYdj3mzzYZY6xZuXI2l6l9ibFHH5V/jAtlgURE8CrYWRJgKLs0Z+1YsoaUcdwKJTVRjuQp0U1
DzsEIX9Nf8mM4NovWJIrFaJuqOpw25deQmaEgqFSCTTRSfSeamBI+nlQTX5FsbxQSJDQuXW5xiG+
ET6m0xL6NlVwHNVisHedJIU1i3qGLVL+WMJE15mOdMctHWfrJv7vxGMt7Fam3E2l+yJq3T03hjC3
eUH3crBCHYpFw0qvIFyhIJtydHPjHCYAcHpL5tvC7Jpbc6Q/UkIxidr6DvVYfeNJLTmXebSLRWFR
GhIdIbne3dDr8qB48uxHzbEw2uyuFTUSI64qWqWRaRtp4Z3sxuvASmmDekm2LRP/F+6YY6SZ2HW7
eIAJYP6ezNQ5k6sHG8ekEmkmjbg0gsLglDE0dZye4KJZlSSJtWn8/iSq4UWfQ76zyZkPg30Rd1Qg
6W8UsiTCeb5u9bRRglRc25Q+KFjyurFhrGM6qyEIiCv3OnaJcCNaFjlM/MbVXq7SeXdDIR+G9lXq
NF5kRn3FlwPdZZ041L4djJVXJffB1M26lEs/Ru2OqRkfOImfREMYXgGIBH8YzMzlZJzQUsu6A0em
ws1QoeJz/GhTZ/a0t+WAkhpHgzsYL7kZBTs3D669kP5C0D6bQiNsO0B0ho9/VbUMNZjIsHMmc49l
uO4xbwKaCX/Cp9evECZSL1Q+En8laELZHinlDtwJL9X3lMbuO420QKt/8AZvZ7uQODuVILoJnNfJ
9Ekgpq9SdjNEyVcsWHvIRL5Ng58cFFJzCRNaNyVJ874wfnNhtg1jhJM7augp++siNfYjYYUUeGgQ
G0X7YlkdBwajbRbWZ2Fk4xa8N9noo/FWhNm3Cjv8OWRaOF/KSOPqjibCGa1mguQARFkPXM094jsR
MJq70nLDoxFjAlEdMh9whpSL6DGmLyLRcRintJQhTz0GtrhG9RpvFf7JFUHEw2pRcE0V5bO8tr/V
GqsXpVUORkjHOQz+TUst+1IZDtZZ86jH8UowyDE3oULBwLCJA7Pf5PXBMNeujbAzpnfDtTBZpS7V
oLp2qzMwE37QXg0r3UW5hPZYHbgoIp7Gt3/TCjOkeDUG96z8f5II+eDWobw1nHTbitS/L8qHqkOL
wzJZ0PpL1ElRzgp6YPxcmwuujfcoZ/mKMoJ6aZZYu6jbJnoaoB33ktvabnp6zRMjarTy7bZemy59
59a3Aky71q80LKeHrDqPg9Af+uFI0pR8XDaQnJ5GzIzXyhPy0QaXtOKCK/ch+bcbVzfJc5tC7Bwt
qvUkRpXksqfOrss7TeNCXyGiRPRpMAYmfBFNaR3CunMweehctJ3wkUtidY3pXd9GEiYTJWbvUY9M
75DZRD75aUYnbeq8gwUMEEjJ9OIOTrAxylHbCNIR75krk2NWOI+6M6JCyLKtXhoCbdz8UBBjBlB6
eRqpODhxZz9mESeHaCpCP+OSgoNqSAWlaorhuKejHHfDEwl/lA/ycBaI8hHiwf7pjESwxYof18QG
UDc/BUz1tTmY5aXUa4S2tZugKzKPrQOVx5vQ1xyTCZuGOyDAUHoGcgMRtGzoieuIJCti8/jdrs6N
H/v3hjEpwBPyKc/pfVRWO5IAYmxp8d2NXnbj9VRntEmDgNbiKY0MIGMAb1aT6h4xca2CWSDtDom3
arODWwZEmPSEoU99DVWnTJ7zaGzRedBvhSwT77nEJVtkygYoFOOb0unMxqrZ0SejpNxXtH7CfKNZ
c6FLmvvO3LUTiv4II2PaU/QPTiV5bgNXrYMRlE/qSiM0iKpgVMd7p3dRHvANGUwX9iWV/msWHHcl
ZabCIK62CaSOiKlA/IJL1aafnda9t40TQi9Tm/ofXIXHYqCTpxK4QlMH+9Epoi1m4ZEQKOONIBS0
3HaH88MSFSoK+9Rz3nTAaK7QHtfbkqaJzzcCZYfCTPo96elrt1WPK6ju6PImunY14HMch75bg24i
hW2Qv9Ifwp2KO+YiSEs4mP2sPTvWo+sE4uTR2Vx38wxFavW5Nb3Hsgiam2bCth07b0zOkUhPgNbc
oT9mgXoTWW3dMdyc2oYE58xUFsFlqBQCI2rPrKYGAFXMe0xrLzUT9wcKvMDLfhcxwuHB5RRwm+xB
T82d6Yy4ZFEK+QFltsjy3x2Xc0NnNVmIAbRJgxBUo8xfqDvyDYv9YHLq0lJKYjjX9vfIsbHLJGJH
mFy17gRinWicgDHpEJ7L9AGd7He/5hcpiJjeSKA9lj/rwWR0KaeB6aLMH8JKnrU2/OG7sF6SQTxI
YsjW+Fh/RVx3IQT6qw6yJ54AhKENC9SspqpE2BzS3zjO9on0fow1EhqJ0P9A5XDaODZGIq3r10Fe
qJVPAC2yPFYReu7rZwL8aj5dRG8Fy/Q5mSQIPc07CH+bR5F1D4BgvgyiN1M+c9ko+V1H1dYUk9w1
SUiGJf2jOv7lecrZdTnCOsLrhn3q2nLv8R8j6uTSHWYx3Kuu1K9WQ84yzUY9TknL26iAaB/wB0/Z
7A2QWXsYJvQWCeG9p3ZIeQqUjclF4pFAoV2IX2E9O0j2oSzWqg6QtkT12TWK7kZV9otvWuSex+a1
TYNmD8L0hrgPzEuiu1CORHfrjt7anulDXeBhIZrcG/TtCQdK9cr04GfmoVPC3xYHGK2HaiJArD7p
nniMMpp1TOEIr1+kHlnfrSLH4JS3tWendGCkcHKhGmC4IOOXK36BkcRusRKkjYG+0GCQFPS9tQh1
cFkn2c7I0Lm7BgSY1KPWOZnmBao3YJz2zfX67mTH/cVq/GOSYtApTTe+Ls0epatdNIcgYXzom8k/
9AqmCqUlMFkhU2q/0WBVMMvLugteikvM9ejAERlyhBqXUPPowRvuoTdIJSkNQGxwhDhH++AJ4CY2
cEd7L9P6bdKG7MAA7K5Mzth1LJmFKaLTV30Kp7cI9Een+em3tKXCqS/39JIo1mMT1Gr+OfLVdpVw
aSv1sENYyNgTXbZowg5WGgGYWuSkjrLMbRZzKY96Zo12aFun0ha3kdkbq6bNX0gDBSZZrbS2qrZu
tDb9+7EX7t7WvWqTtyii63iAT4YGEMofDrpJkENrM8+eInDDclM3iAJGccozhnJmYYZOmTCKAU2v
AbZBbqIF6+WCrjIh4cxTiNeuhHGhDGvcXYtxoNfaPnPl+i1hr11R4L1rLKzfKdYwyqvVOox6SlSK
OtWACFFUgbXpVIGGVrcfihZJjmczJZ/02FiZw7c81nUgkMPOMKigtR3dSH16t03UvYmb/ABncyq1
MtgxHXkljEysHIsL+11ahZgA8Mv6Jdol4NkTElefUWOyf0rW4X3atxvLrQURWW+2AXTChAC/7jWm
aD4yhY0lku3UMTVk6bcB7UKmdX8ze3W6tiLdbiA4fEEY2QIvneHcTgP6LeCamBGb9DkRrGV6pgZX
fZmhI8wo5lfeD5Qk7Ut2U9rgA8MKcVLuznxLjaBwylIi+gG7KFoFzPNRL1drQyHvCqzp1iuxZ0pE
A1gYGKFNl8UBuWLooul3pJSzCHoJNuXg2FtWlGhIJyZNltBpFmnaJsrTtwkM5wxDQg1XpafS7YJV
ATplrq9RRqvDx9EBRYXg4tuyiksb5LuadR1yMSMHF6yhg1Ld5ntelhK+CNkrM8a4eepafdgOlRds
VDQc4+lOmZRtQBRqK4GZaITMWAganVEK4I/ZRLuzMfDX87y/TieOoiY8sTxztmHH6QsT1ZpraDqR
yVcFpZrCK+t9pefIWLn0b0SjDHqOrjyIzn5LNcnyXulHO2aNXJpVgeD24OUPmuF8h0+FnNpjSVw2
uBJccx3NpcpRtghTAT/sp8J9CLoM6ISiGRvljbGP7OZx9L3o1KfFbTiCmcvjWYkpZmJnHd7kLJwu
shrLXRRGP1Xex8dQ5A92P+aYIdO7zsWHS3MbNBPSrY6F94YqCR6UgaJLkMXjPUTFbz28TGteauSi
PgnoiKfKRS07Vo3a9kZ/DMN6hhYinLbr4SEB2EVf56dIAZ5EI4hT33BO/583HnSLbsA/jYRza+Ov
lsXcO/nP/7h+l6+//pXNbC1v+TsBzbD/oWPZ91xWjLarB1T9/05AM6nw/91nMIEx+5ZLDwJCDSam
T4SA5fCU4/Kob5um7/w3+wyOTePka59Bn/sZHjXlwAJManp/mjiZ7w+ybGvrEtMETmXrbMDIofwh
oxteK63gRFOgfBGE1zEIYwRJXRY757ZRHjG37VNYQb+VTgQ+TQt3ZWfi1Uqvai4DwB6NadW1lG0q
Js4U2IdXI8bvDExr0/fCWKnZyaYTaSW1aZ/3RrmtBu+pLcJxE6TUGwOjvKWB6OwMH+5LJC505plb
OB6F4npkzZOk6Byno7Bif9+m3YPVDw14UPuRaiCN/j6EAd+ymtOVBH9nEohCIMXRqJ1qa/SDeIa7
/+hY/XOb69U3K1A0v4frwA/FIegVmmY5r0RBxKKrbG5ij2n06LT5BrvgT09Duh2GlI0S5RknhCbH
XO+LW40ymGfECndh7596t2Gwm3VtNsmpWdGuS1P/1s9QaGNC5ZvvqzCqX6pKgHAcL1Mdx2slGy4L
JRI3wgdRQSJtGHTKferFIQ0LIaQrQJspKuyTcR9EUl0t73CjjtqKCxrY9EHiwJVBwRznxcoTQKW7
AUd6m8p5ZnfrTEm96yqqVtYWq9/OKHLQfo3Nl13/7nvj2FaY9+ghQl9NSrTlZbgN7F+uhmtN+NjM
Y8vF0xOE1wndfeNEhg+SDb0rNmV2Q6JZjwxlHIAmqt+eUC+DUzR7LUQynCYePEcEbf3greE0IpNN
58prmYvDFNpbJ0Pk5QDrW3mzO85BssGK0kYZj6G10jvvCrh8KbKNiZ7tSK863SXMWa+sTo/X6WT1
LECM27pV2cUa23Tjt8HFzUf9SkMlsskjVoIY3MLbKNWSS54x556/m2pKtUeAyXWOC3QibXqbK8l5
4I/9LqpKcK6emee3daOfQgfdvPeAlTDaR6KCXdz/dloZXhqjeisRjeyEXsqtmQIBzv1YHcNa/xbZ
IkC8qmy+nvA06UF1qBVmOI2VhJSoTiyB2qGI2pPFlK6alPUtw0+VRB45zw4WOkSoOSiQUwo5Cs2s
Pa0NGzuXnURPgaskazmLw7bT63VY6DBuBkFp0Sw2ZBLLCzVEeiR9sIsTUnKklg1raiv5npn5wVW4
rULR+rf813vfpTcfqdzZjHMrJ8/Kb1WSirNfVSU0g0crj/uXpi8f6CE9scaS60rmzj5gzbOehtMg
VXRqESkyEW2B7CUha0ja6c9uksCqiFrtVbOSi6GEWud6AOvAYAzx8UcbmkYpw6LzmADWDScNJQVT
AnMmYxYmoXw1IGtMdKmzy8MYI17hn2Nsp/t5uCohRlvtJopgf+q5cel0v39v+ro6e3p4nnNutsBk
HRRpYXwSOt/BSJwPDtOuuiSaj4IorF5Mpw7h5yXDRg0CjZPImmPogzJ0R4RdzK7zmzDIxB57dXhI
aju/WMxTmWVJn2W/kMxTNNAJQpjMvaueOAMsE2GLlVSTLBN1A91RK4NwnRaKmWYYPnednT4ifFlV
je+upAkuKytcH/Mz+CSsmbd8zm5EVOCbmBwSaU7Y7opzDMf3Y4O87FI64UGgVWxKfnLNpVlk0OG9
ofHyDtbLecjoEa+XnlQ9ylNfUlxzMJA1uvuDdQS2nKg4MfYj0bLDdqWh4lwbcxzHsrHmW32MFgfN
ETeX+8staoisKkIfBOHH8+McFLLcX57/vPvxyuVBrw3Y0/LUl5vLUwOlGhouxu2yi+Uly+N/7LEH
a3S0MvMJkfKcn7MkpH2JYPu4uYSnLZFsnzFqf2SpfUlwI/MKsfLn7j7f8/nY8u7lCS/HTRP2uPsQ
1uEcWx789/+BtuT3LC/4kvn25ebH25a/8nHTCtITpzswPEqhxz93vdxf/pPl6T8/68f9Pz7n8p6B
UK3V4GG+/9zv5+to3D6MTkRt/zPKbnnbxwf8/Oifb1lu/fny5cEvn27Zx5f/9PPtH+/8svvlK6AT
iaLy8z+sa4lXBqkr0uF/pvgtO7GXxL5l/1/+ieWp5cHlVh3Yhzp32h1D4EvkSJNaIl/qx6sGGzUj
1XRI9tnazTpiuFozdC5phRIKj7QNfADVUDPUdwWdo6M3h7OkdS7w75U+h8vy6OdTHfyxHdqy4x+P
L3eX4L1lD5/PfuxFLDlKX/aIlP0qrWfeWQPzVembdAbeJdKn773c1BpS3z7uj4mGIZr2z/rLgyW6
8kNWfft4yfLE8r4QHQCeXHUTZknAOKC5cBaLADsfiWcM/RRucz84NZleH4HjEZs632rtGWTXWzhF
uzxdm8Uxq6ZrpBTD7vMUrZehoDavzQ5TONDWE7wGLlcZZwdz4PIw60yEkO+eeGckR7FSjj9yrSZg
koSSks4nm3FOqV02Lgj8f3v383XL2/g1EBNjOa89r98PQ30ahPAgblDZ04e3Mg7abbtkrAcTXF3b
Ui8hy64KdDQRCKL9EipGwY3UyBm02QxUgFyW+qPaWUxxjv6s80Jh6R4DLxWrcKA+0keROi4bMd/y
q4yFflHM8fZVxBfTE3zj5fKoz7eWu3U3GTvpVweN0uVp2agqC1ZEmtOIknN7hCtweRK5W1E34Cdd
eKbLxkP1barQ28sZ9bYgTpdNT4ZtbTgKh2k9w5JCAhzdwb1tlUhOozWZq1EbmtVQ06XKQ22f0xrT
nKk82HYwkww0h46eW2VrOTHZ7CzUodSOraPnCeuowSVBepLq64UhmrYmhAZFlc2VzQuaxQttO+yw
8/eWDveFYaPUq+Pc3FiZjeqx6UJwxG540PGej5NxDDRoA0QGeLYiLhfFFf7IGcQ581CXW8qFf4/W
Y7+gYwcTi1hu6PDTWbcci6g3uWIBH1huBS7gPdYEF1lb8rj8BhzZTbdHswDDPDfG1fL9e/OPoDrf
ODT5/cIHZU1eA9acM5fC3NrrjYDpM/8PoyDKLPPmgDI131zu5xOq8Zhp3gIANecwVgc2cbGHaDqt
6JxGq25GZwbFUHzZRGPs05oo7GullRg1HcAVdG85vh1aisTrmSME+zhY2f9MmFsOwCVm7o/Hxg5a
RTxEpATOo2Hg4bvXou2XtL0FH/rlvuvFiCcyFNNlMoe0LWTdj48zf9AFo7t85KDGlokgK/xg6S4f
bzngiiXD8uN3mA85PzzYsacfFnTu8oGXW5+b5TGqGeZG+db3hYIaz9mMrB/Lo7YAK/05z355kCxF
Ijs60ayXD70cQsutz83yHSx3uZowXSVV1ZmBkwsFN5oTGZfN590x119UFOHqGPVbLBrOtFoiQT9u
WhDEr6TvzEUmWIsLBDedybjL5o+70M23RGKHO+pCLYOZ+roZ5yzN5bHI9Jsdh8XRVxYNmUyZ752O
t6y0Qtzt8yaORb0ZQn4v0TTh3rYp3Aio/0lmbxaW7PL9feKJ/8hOxeBwFGZrzEEN7q53XEjggPi0
yTLXI5j3k9u75tVQpzX9GZNCEZVtgYEE62/Lv2VzSjuVgShCnyUXgkXglRGZWJy0EfW/0Q5HU5u7
SbQcdPPGDz17bUrPJXfYNhFWAY8nuDI/DVZ6jpKUbnaXbCJR5xujpTX/wcbN/GiimMiADrJpv3ye
j1NB09cSHwGNWnQNqokoannDVRuN2n45OoiuwEYf549LhsnHLz1HmnweDFTj0qP9UNI0XlGY1df4
50jKzl8HAw1v0KJm8eaNxmJQazrANTPvtVuuaoFKjnlNBzAIji5T632ix1sZ9899HWhbnGwRFmcL
1beM0SOYhnMGczrsqFOmp84uAY6J+q7JADPZk0etN8m1K8exq/XY9P261fUc6AIjiPSqciMmM9vH
erI3anGwUrAj/SwRIk6GVDWbIc4OZ/Lqct8I6ZRTisvWASxq0qF0uUL22awCn2m0Pk+wlyw7z4Ss
mPfaswWWuDTldV7AP/FEcOunLf75tn1U7o5GcbT62LuNppLrbQg6YP670P6tVaOfkaSvIw8KQYFg
1Og6ZjoUwQuB/RyXa30UilzT2JizFzrjXBu6PhHowGPLs7guUJ2K7jHuMQVPU/QUhnm4TbuoIuDt
jSbKeDRFZJzwc3oJuxtKVHZJI6EywyKLipmMmCMn1LNJbJZ/DFKxIIPCPFcBrXzqAqAWPNDkv2PB
TuNGfjdENG585E1hpMyt9PEuDAGojHmkXDalps2sXP3dFpyL/iyBoBUPlj3Ztx95ewuad8EjL6Re
zHjdkexd9+DJG88f0k0aA5grGVA2ZZsTXbW8gLP3kLmvnmz7bZeSWCP1cC27xJ8jZtTHZ4trKDL6
AHGhcbmOiHkDxIYNRZZ13jPMjNO3aqQHQY4qi+0JQocH0s5zs+cudiEkZ0T4Wl4yXlKasWur9ujs
cXVYvp1iydzGcmFfTVpFlVyRAcliszgut3w/8ehN//PBYH5GE+Op0PR4tzxuzqPscutzs7zM/Xzv
cn/Za5aU8Y54j9Py4i+vW24inM42juv+/njv8liRqkNS6jTDnJ+ZTiusyvMGFiWeVWLltbVw0oey
oE4dTEZ2P7bhtE/VfdoGUMhM6BcIuSihaePWCjGqRPpw5YzBW6SK5wmX1GbKcfz1g6RGPyHGnyYq
19CrvkXoTQsfO6OVQ0LAaoKajv5GYyEdpuF+gh7e/gwHgf28Dn5A7PRx31FTCmXjrWzkD+RzUJPU
9Gw4KjnBsDQBBaS7wbfsH3heKeRHKrzx4qi9hIaGFSJLxlevTc7TULlPJrWvuS3a45R25I9MOy3P
KyuHxmmo/EhYQPjQGP0TqdvDqx2LeJUUoXdNF1ZclwIf31xyeY3N6r5EQ3mOcnAgtUicQzcpgqnm
J/EHAmrKXgUWpm0/ufUhjbzyqY2n62WvfGsc6gm96iAhk8ehLny1PNH52kuc2sWDqlvz6NhhtilG
0Ak6IY63FdQX/C/TS2OQIIO3tN83ApIoopjD8iHGTuFCF4l1rkVj3LL64YRgvn7ruy3D/IjZLdTb
8M6bEuzSQzxSXeO/nagpTIGbfS+0dtp5Q2fsDDoS3x1Elst/1Y/IsuLUNU/KI1nLyXy4isu3gy8B
VVNi3cpoNM6lNUYfuxw9uGKDYz6PJUkn1VjBxRedeinoJS/vjAn5BcFvYeHAMv1A2NqP5XEaNIiy
onC4MccCeqfbKUzh/BBGXF37uU6fSI8Jfx3aYmtobvTqgNScf2C74XBKWgEYVOn9Y5JN98sOVQ2C
TTp+dx2PtXtNuHD88QM6fvlk6sSoNcSFIavpsyPCIxy+81eii1MQm+rHhIoBoj96YWyNzhPZn+dl
r9P/4e5MlhxHsuj6KzKthTZ3zFhow3lmzJGRG1jkUJhnx/j1OkBWK6urZd17bZgEE0SAIAi4v3fv
uaGD0G0+xVrf9u/Labe80azEd6rR+pMpxugcumTYLLufA7tQOJTfogLERkara6xK8xg6hfcYBxRY
vdHIv+eteTLjUH8f3KmCGkg6VBDXw2MwAKha1iBf4WjZWvxFi8wYYXRdnUouSI+NNvvpRVZ8j9BB
+lY0fmmj3NuGBskd4VwdlYV98AxOtGU7JIztBjMNPxht6VuQuO5Jen7zMCqX0ua8HSsqtnGvdR8p
XP6t5lgZ44c8fKhrDN/LGgG60UB0/kfjOeU2KbP+zMRA3ikToyiYP0894BgrRvU1GHW+btRMZwcl
zF2QevRrG7Yze2Qt9+tUgbfFuRBf8oI6dBqiWVj+Soudjk5r8+k2Foy01FSXjGi/m+XTl1z+ysA1
ACv6J2raYYMy17g0dljeMMzhwZo/itcdbPR3l2UFUbbNxsGjclXK8a7cIvxfazn9qoxH51vXAo7w
bKe5Ji4y6MmWMSX8Jv2e/rlDBVgVKGjGlaZ/cU35W5uk7uU36pq/9qcS7rpFRnnzkZFcogjdR2WY
6bdMOy/7I6fSWOfc2m6oRMSl9UOx8adU/+zM92UFut/juhaVeVNw7y5mk8HlCpS4FS1fTwdogdI9
QJq5iip6JZ6cICy5t03NIZvy7mlyYSh30q5+NMQo0hw2PysjI4Qdi+mt4vyEISfcbRdH2pumgqdf
W/PC59ItrDdfS5EWE4KJc1Mzb5xMxMmFrv8Jmnq1rJoYCi9DG1VPaN1QlaGeOhhFYT0VsxJ3WSUv
hnVOcfbTdDBIQ9mrb7o0+3NiNRDnu7J6F2mFJoaPwa/npRW1eqO0QmghP4kTwooQPYlnMvLJm28G
kjZUH/UPg0ntyla29ijHUT8weNL2YAvjZyegJJ0zyv+RcVYKr9MIS8ZKHmxSrQFi6AzmWQUY+KOM
nxdkgNtyeGzdfUPIGr3Rfq92Q4B0W8d/ch8aDWKOWc4jo/dlzan1zVXbSfk4+J136Ec1G0zr84BP
5bl36PAuq41BukW+OX7V4rLZdK2yrqRdhNDFBD0y3wm/TG1yXT4LRokvomuNVyfUut2Uu4CohBB3
6aCNjSjbfJcdEhI+dcVMDvnGVD92TZ8ciQAAXZYE1nPU0RBfVvHtYOfSrvrqk0G6cXWvvzq6Vlx8
U+ZbK2rUF7QJ52VVKnWfETrAlcrIQnX8NNtLsodmFZ37iCRsXIWlAYs7q7e6V2sfSWv4G9whzYVY
t/BmxQkC2CxV3zL3cWwz6/ugpdwUPUe7G5nQiYA0wx0aqva97sfrsi3Ux39ocRC/0F9wCNprBzBd
3LqdABM2e22Rp+kdhtGXXzxr6raTHQ7neMqDe9aATvi1jXmnlsU28LSbKziZ5HxpWt42v39ZzQj+
Pw8cNqRNd/k/tbT7//HBFOJvTrr5Tf900sl/uJbUXSi5kgTZxTD3Z1Pb8f7h2AJ0vumZkn9mgv4/
e9w0sqXlWkKAzzdc24Gt/qeXzhT/MD0PU5404O96szXvn2bCf/Ey/vY2/gtCnj37a4fbdC3bMB0L
lx/mPNzCf3PSyc6ukENh3RxFkN474guffKI1Y5TkPUEum0n6RJlx7WgD/w/LpuSzjEX/ctD+3Kt/
2Yu/+/nmvXA9KThMHIslMOCvOOGuERoWIizeeepVu9Lynzsvu07dKG8WgXM7fC/X2kZRF87EDYl8
xiJFcSjDfWjh5mcMW/8XfLP+t9b/fGBMgYrAEY5J///vFsNaM3SndKHV6cgPmYZoaiNapi0obH9k
KhYP6cCQsWgUhq/gm2kRSkstwt5IV4duqj35OXpAZrzt3rAsmO/pPBn0JmYIYk46Q7O/L41qVvir
YDsHpm4Kpz5ofXPodelTZhxe/8tBnonTfzVN8olwTXK2uZxQrjT/lohQaaLBYVbnR+FN4mw4g8Tz
AnG2jOAx0hM46H4d7Ztk0Jmym3sEfSvsNnahygtxwy9R4ej3XHfffV142/+yb5zq/7ZvnOiGOSfA
Et3wtywB1ShcQa6THZlvPPk9YElDpEck3uM+ELSLGw/d0GhUQL9akk0snfJEXx0ZLwxrw0+me6bd
A4He6r/s17+dmLbkR8hembaHVuXvApAYw12p4zwkJ/JYqdxZGwJRkKWBGy5lflEWaX2h8rYTpI29
HvRvDNyKDZlnZFdbk7xmVGv/8y5Z/0b8xtts4OsiQ4PvUnfnXf7++RTlQfO//6f8X/BDxMSYvjsY
sex3FibCs12DZoRmA646qp9T/8ooO3gE5RC/5NLejkRFrifTjmDrdwNY33K45WaBUrzDa9ENqXka
jQCq1CS4zSAkZNp2nYwUVjBgibWVmC82RqyL3SHqas1dLmNyG4Z7vFgbZpPDVOoT6l5sL+5gEBE3
fivo/q5dzRt2TVEw6HK6VU0dyDKKj3B2bmAgI0sgluRtYaXoSeUuinq8EXTjjthW40rfCjwzm8EB
vu2Ysztk9onYXh0xv0Lu3uc92FHsJP/58OomIqG/nYuOJSWv87sn6IiQ2n89wKizXRyqqj3o2Ppt
PStuVD3PVe55yMmM+hhX8EKSCo/s4JPUm5vTeUry/CEO8weNmSBjKg0IBTi8s9fVP+vMgeFVcYDG
9kcfQojF2+WfE3/yz6HvfC8rIjmjaPQ4vnT1bLPf2I5WfvjU7sLQhVU+6A0uQd05ofZ4SFz9xRvD
7hg2jrhpNQ/Ls8QLgpOy24fOAxRnhCTfNpoM78tDGno3RLLFsSd6aUtv4+w0+RNfY3tL1TAcGmXJ
lw7ZxGPo36H/tA+5yuSe+pR8mRqQuE0d3r0Y9gwhRtqWk2faNAFmhoIARYXQpBRWvZYSfgTlxmpH
aA+RKHlMR2VKrsork6tufRtbHXLAIIOrjoJ0N01teuQGtxF4o3b8uMlE1WtqhmNjXsBubOJLIlGU
2NDOb6pKmXZBsMj0ABhU/D5qTXvg1tagXZjGc1538sacnCrueMOK/uBalbbpyhrrn557lz6sauwi
cAdSMcCjKEp55MaOMl/As+rNsThLd6Znh1FzaRmkx2oaT1poDmSLo3nJWuOAj/ETNsirWxbuafmO
bFKY1lVoSJApjdoZhviA1gw9ukrT1dBb1iXGQc1s4QYigcgELXXmeLSjVznRo6PIZ4RTdAllEj36
WgdCJvbCVSEqIpBxLmhaJZ+x8jFh9l2CmAdzJ3U7uFgln7Fy85E2CmeLjuuMeuJ40Z0YuQNyyUfP
juIjPhBUuqX6Gqkgv6AgmHNt2mbdOiayR2s4jQ4EW2PkLh9rQbZ1OxMuxpDGF5wU8aUZhXHw+/CW
TA4KJ6lCAjkll1l3eIr7nP6FJaP7IMJgF3dQxKcWC2lu1yloWuSxMALFgw/VKIri6FiN7edQV+ND
iyPmoVPZGynv56lVsBrlYDDDr7R7BLd5WTJM8YKDgIMsC7izyCsRBXsnK52OjFed+/KAZiY6ei7V
rGVx8nL3138kFp9DdT0g5Pk1EuxmNV4Jb04vpsuysuEJ8HJubm69DE5y5lBvLoMmeERPFjym2SxF
t6FkLItjxcW0NsLhigIe4zprmLSFg3UvEddhQQA8FO51VE/P4LxwliYEVnCB0Z6WBxFbp5C41JuY
1wiZWBxSV/krAxBIY9gPywMkNpq85vh9Wcpqd7rx8ZgZS67NDQ2DLgrT5+VhoEjgTk6+G7lorxpk
2P5Ki4VcOcAZ6xTIwTRU5YOX9rAfB089BwhtuMFOF60kEKs1vDcZCYd6KeQ7o+g2sgjeyjxzaDA6
46G1YrUq7KbFZwwTGimSRngJvJ920pFK+FX54eIcjewffZREr2rkJKaTsjZT643QB9DWRQaW26TN
RnY5DD19+J4WrfdQu+i09K9uZoCaXJmYkN/gA51Nm7ZCSJiZHZPzlWMMGxXdVFB9m7j1CEz34+PA
72KrAV7H/ZYeYSxV26ZXFvNP69LWWJUiFBz7xEQVHjhTvx5dIMIky4/7lJrrLuipp3a4Fo6ijP7Q
ubTtaPGZXLkQVKc914laR2Yk99j30PiCN8nqwX+kM/RVGW24M7n4HjLYqHndureCyN2N5oO4FF22
F2UM4m/UX2NlM9kjNvjBDmF+if7FHzTYw4HnwhgO/ROujJycCy/c+m5wTRFR/DqaMPm14wT3WVq6
ccSs2a+i+N1qW/UglA1BDeDbcn2aUtd4ocO1qpsvrtDKR+5UNxIx+zOWbHiW7vDs2AgWW+s8MA/Z
TymvMnS3t7UxlKe+H76ajTntzKi5tTpKq7bnImGTNY79CB1CSaXJjKdD6LrVQRqU9tjAR5BOzzay
j0sUNMjZc6PYJ1AiKfZ7W+FFGvSFdQjVfu2FMjvz/T24AeZCFTgPTgnNKiFTFhBboqEbcQ5WWmBf
lZR0GArvcz/PV6brz3JAY9xNGZlLA5HXMJxzOiya/Ca0vGa8SvZhjB6gz9viHHcGmMVIUQcw5FmF
bn8xg60h8+km2+6cF7H2PuEc96DI93o4AoBLk4MRlbdptukyIUv3TpVHO1MLT1M/EjHUvUcFRWSC
ol+EkcDxE7M6bNyYLd4XTkftLWgDl25zsffazgGfEEwPbvVYW7FEax6Rj1AOJX8eHZpQ+PHibjq7
A266cKQHOpBNeReZi1KC8IUIBlrgh/0xqTKLBFxKA+VMdRvx9F/CeRyQEbug6LHagWmdpmZurQR5
XHwX6Ck2Aj/lwWjLa5XqxU14P8OeVr/vw/MlKeaYWPXPCJ4itR7bOGrKu8vWcOivT7Rg7cyajQc9
NG5jeIIfKc+5Y3I7djGJ0a6Dca+G+oEqHm7k3DY/caCWH5ETvhGIaZ0MlBjrnnSGTZtSALOlYRzN
FoMKLbvarsu92yAldKMuOYrKvlV05spopqmDRNEaUB+J/SDjrAANQfxEWQBOweZFjQrkQxzH4Pz9
+rjsPHW05rFsvWsRlNpJVBFhVRg+16qNxNXLEuwPmdyF3kvXVTWXgS7CuT1w93dNTITYdauZCaMg
4Jl8slGr1Z1SMCRxM6LyGg7uxsOHBMe2W1ctcV+eUd3TuqsPQwMEEJFm0ZUdRfeftZUX175w+83k
13+UE2inPuAGHlvlOgNlIeOKTDPiYg9pQf2dm1q+NfnyUGc31PWDvFqFiePAceFS2PrDO9U6Yx2O
fIQEHs0mwbt+1GPOpnkbCsn0OieqYs8ZdERdRIF5ig3mt4GCs4HtqE+s7YCWec11xdv1qU0rs0Jp
XWqXtFMp0m8Lq2jjbDlN9I1S4Lzsn6kZoZhUWz1ynKOuAG/USMNTc3RPbdkCVIncWSqMq7DDS9h4
sGXaHtsNUQJBWSO26jdOERovdQsLBxBvBu7v3Z/6cgcE7EVv4RJEk79pe9A17A4oRi+voW+58Ws7
ij9q6IUrf3TipxqTUduMxmeHpn09ScTEEqXpmpodHGnVlecU6+ELDD2wri2xAlLFN7txGJsaWXzQ
woFG7bzY0uMA6s43bnfuGS22dussyIRtlh0Tzdt2VW9f3Tzsz6Vtdat0tP0rw1QdrXKSfZGh/wDs
pvtpOM2R2sPVrUsAnohR1nWW22cdvyQgn7bdik4H1i/5gfBK1Pf22dWxrVQTXLM4jSCOLv9TLu9q
yzMqViCsMw81zaP+UrdBuWkFhOs8UwSlOWOAc41pklnrLGr+D0/qeFX7UuwiK/taMyE7d0EUXJZn
y4MD/QOtgkOqSlAgPaqEqZ29mPgCvTPRovOOBkLLUAHxHSbvD0fpEcqF8aZZsXGyNVv/9ZBjIaCx
XyHxwl8MBh+5KcikeGOJIr27U/QhgOqAfLzJQYNrXT0MqW0/aESKw4wtn0SqW4eKCs5K68byaXmt
tQZaD3Xn7pvS0BhKazDw0Tc/FUlI+1ZVD8sShDF5sl0c8cticLByvOWcxvmmsrNoa7tWueWUMR4T
WzcexwThfJISHBNOI4B1qi3HysAiONhyuFGiv2Diqp6JDsacaTyhmQpOxVhlKEnYnbqW1cX1klcJ
dPAilXt0zR6bpCDvhuKxfFKJFE+hLel/soO+8sxd0QtmYHqwpTTVr/R2/vm4+Rbn4YHpRnFxuf6u
Lc/C6adpd9l44jROQsxyAsBEy7JTAkZwQNJtXFiGMROksza67lrP0nHdUEQ7mVrwZLRuvZ8MzEX4
/fpTx8AOP/90Wh6I3G6zvyyHI8lGLvlCW53jzC1ztH9GshlprR4wZdH9q6zHtERJ5/AjOjMuBwdM
NkuWld6Gd8Tnuam2H5rqpvsT2XqR9UUTMINTR+SkH/ZHvPjxFk1dum2DjBiU9Etd2N98TCFnjXBl
4cU2W4suHSwjvtjgUfTxzZuiW40JwVb6CyO8QyxbQB/s6ihNtp1hE6ABfFHcBUhA01bxOHyt0pD8
Cj1+x0+4kpMw1vgbXuycqVdtHA3GaJ1vm2v0ZRE/Qe87vrdPZ3IOvdu9gnZq191E6oI9bew8Arz9
EpbEF3YqLva0qJgBuuDie4h+sukPsakeGZy8h/MdJjX7PbAblO0V4KSDLmNAWQiBwockt5EyQasU
SDXQcCNU9HuQeukYXDRzPEIrwCCNVLERn0X7xDjf3/owEVcTHVRctY48xiAF1lY3HDoTb0OKu+KQ
2vymKhmdIwF+fBbbm5rT7mwr+RySqVxhZ3rXC1sdcxApPiN0IMP2kVIbFriU2AyZn5z5crk8ZNbG
rkP7IGPvZzPxOeO22ePbPEpXiS32qEebFvZKkQ2iF1CktLx0YTOIXd/hs0kMDaBjTBqhrT1pBs3Z
osLoQzz1t8EDdF/N5Z2MxN7EfRM6QgTfphVdNQONanjBhHljlS4iiIbcOkEPMB0qMvmHz6Eue580
DRLDNppkIKCS6jP5MOIyeygF6WRBBRhrriDn5aR+cOG4cxkKV6Whe3dXg/2Y0+M5GFnxR28NJsxL
S9/JwbPeAtu4eRWUpUh5VEBtecrT0GR+FRqvtldCG47SU4RB/GJCWV6HHiBbvSKiqCod6DHz6Cuv
v0Z5Ub7zlVy11H+rqw5WfV192i2Cm9Supn3TW9CcuhRzUgjS3uIawqQ9OQOgGiBSGhTMHCO8aam3
wSRc3xTo1F2jtLeOy08eMWuPxzkZuuT25folmc3SADVf++FBpRrmSQGy5daWUbFvnLJ8jCIqhtAP
sjaxV6btOEzKbXiFclyVhZ9durSEg9u+CqnERfQGujVTIU3LKw6ijrarUvW5BKm1sdK6WkuYPUfP
Ul9zCkcrXOynQh9CBL2S65cl7kYqnYeQAnWu2ciiiHsGf1uiAl1PgWOe49QjBEvkXyvGUntglY9i
IibT1yPiGsgTcGUoV2nnAYHqwZalL7hgnIMWxd2GKjWxklX07JjJRpt898K3hiXcop7kkxu8dRNK
yjHcYgedxtlM+PUfnSGpkIcQ3LjcN2DxvHqjZRwZKFyQB5Pa0rD3qRk/unbvvxYxPrdyfMPR05MX
ovcrtMIVheq6QOQR5xvZJ49SI+czH5DYSnxQskRyqvdkija+v245p+GAV/euaG6JlpXrMOb/k5Ex
bSR8n2lRdeibSl9jT3NX1CZ6lQCEwVm0CcrBOMmZhWlnTrHznel1UUtalK7/FE42MkJw3uDRjlT5
FaQpcZPipci9nZb0JtFTjUtuGJaxU1gypyxRD6bVN3dKv+EUdWHw+/AVOt1yT8syGjaCj6LwuEhc
F6F1Pautl8Vfslc5zVrVWeb1//pvf7ZD/F67d8gJHPsQE1a+lyVBhJ394SRVu26I4bO34P922Zgn
h67KvEM9rzDDOycUJNxNRohzdbpRoVOdlocuRhs//giZgxswjxisXfy0jY6pRqCofUc2WO3aqHvM
Qe/AwXVPYBnTdVpmn2MG6VszGpfTvtVOZPg1mdcy09TcrZPM0Tt22O8CDNNPfgV0y/EnRCh98Ojs
ayCsz5HTvdbYQPe/daBD4K2GGlj6KKeNQRZz7zy3NW0Vr3PfxZAVLx4pai+TM2eFwljv+iO+BlJP
DXdEsBJVG8shICEpMO7BLufQpCc6vOIQKPIu+gZHIofmOJm+RkVbZfAUBy07uYYOZS4wnwcuXGWZ
IN6dfvBlO1yyNeuIL5yQFz1WeJHHL3qvvFsfTsY+BQrJRBEw/sTduG4KZoCjuekKl7JuSmWlTYPi
bsXNdXaQnXGO7T3O5I0mco+1YBwYA257Ot26OyVf7Ay4pJ9TbPCjJt809MsuSZrfDESKbyUBATuH
McIxVUH36BGJPLcf1PchAXQ+KRKFlPnsOGGx5yeQH/wwzN+K3D/neax90owv16Yru9uQhemNWzQT
JSAwJYPxz6CkxtOSdUvT/6MLwkfbj5yfsEaQAMJ45xpzT32ju+QB+OpajIfKbOxvWU5wjqmgjjiC
QjoCqCdvoKHTtRR5mVCDog4AZ+paD8EhA08Fb2YCI8alY4QLwL1FgaymMFkgxd6LathT4mhOTQ5P
T5FteAsqAlIoJsiNZrfaxam1YDM2HhETUfqHUTUHJpT2ESsfZl0nvyeyky8U204BBQXGKN54tpjB
jUYRPtfKJ6+RJTDAJHZlyrkp3ZArkgFIZDRb6Cxj/hIyR1jHLbPgoCbTJXa7Ym8KBRFijGHzFNrj
EFzH2CINswaCKTSyct1mPFpf8wFeJ0lNchjAkltCP5cGTgzHk+axj2HfIft2rn2dXd04jy5w1VPa
g8OZ7iSuiG68djJuH/XM/kwgVJI/kW0KKr4PsSCqVw+5Sclh1l22T23DzbgJhAvEYfrRVFl3AEWB
LJ7iKsqAMN/ZggZuDTgsroFHOEPUXOHE9wilW2YJRJz0CagfMHEfYagYove1vC1lKc8y9rSN7Ccp
UL+YcHKKgluYcr/YJRZQHA4GoYcTWKay3LU6fHofa9UqCaa3aKzygz72z3xb4yyMYA6UdBP0tZbs
P5cgN89p9X0SiGknOcG4RKQk9xEBkVAdBkVBPIhRv3sKmlNHG6kaRXvuUoUEsbKIbf5w2uyeW039
GE7gsnOsvlctA6dpckur+2bYW+PH6PU3L/dQGCaE6HF4T2OUfyGjtz8DtznHemzf8rF/D0A8PLSV
f3FCOCVGbxOTOtCySUb77pXk0iQ69qgpaO4IETm16NiYfQuVoqjCs4rap8lOqKRbPzCdwhUlhakP
NAbbMQFZjZHPM3VFZVJzGR9n27Y3nL1tW8Fm6NV30Y/hedIsYKrdUByQAtUq2mfF0F4RAOvASamk
adO1r1xrj4MXFGFZkmk/Vw6aDFWTrwhz9QJoHE6fH7sEQH3kAlAYEw6HaZq3KHOdj/qVFILM8tV9
1Lv6NHbJczDo0Q1Amn5OlMQAa4otcmuLkIayALOylpjjT56OlF2bCeojE8+Qgl7ftmI/NUz/KRWX
71ztGYWLGEt0nH9V03GMolNrmNHN1ug1M0gioBXJJDmKASMhh87TQ9hwOTRqpV2gyLJRPXjoLYoB
Qz1dXdMngQ5oByhuZokBXYm1PXH8GNjaZ0SP7bktvNceGfS+0mufKPccARDR4Fx4eBOUMHKRWq+j
oxLr58GPf3ZGau/IHyFvtn2C8dB+6UbxpVXcYZ0cIFMo+YrN1JT7sp5Ckn5AtYf058eM1piMbWNf
4JOBxyU6xKf0gEmY9WNlXqagdI7eULyZMg4vVqPPUFPdg+jmG1A7m4CTUEseXTaxidxhgkof+3vU
ye0UAI3Ey8z8/9woTG6WN9rngjGjrygcJZ2u9sxwq6tFZuxpwN+TY1+4RqH9JjKzha9lvNGqwPBG
AmsD84uhhaxp+OpuQ31J5+zTXVJkvbEnSxcQ35a7g6ZomiQUTnzMV9x6T2irp1NpJt3ejMaLZEBx
MeaHSOeKXActGWOMCEtBchViPHx2Ns3mMpIvKIyJ30MTidXuTCU1O5OKIRHLa3+kPmDepvXLFwNS
112DdWq5HwtlrYHI/DJR9Fd98hGJTl0dnBcXq0VO3JNSA7vVP3FEgAUzT1Rjad2qaqKfB+2JcIAs
O2epmZ1DeCfrvMaTWMkqPw8afLWcgEItZsgXihkKatkQhfQg+mnHFfLh0DJPNqAoUpzfsqCgcyBj
f207CRxDmxs75VadpzghplOUlMQzUrJY2Q0XjMUa8ssv4jU4BruAop8Tj+YaaWl3jKkL1X3l1wc0
kdXG76yB0LlBByTJ/WXSfXTZpir7W2i5chenNOK7XL3qBkTJHHDnSEebFlOaG/01ACrjcUlOGude
V3VzV/PDctlJ+QWjQ0kOznCnaclYvVJufnPmNrU5yOZqofYNrPDgxlzh4QCl9M9kcg/nZ04EEbVg
0p2r3j5AcKM36nWbrk55zc+vdtE1FzNO9y7D2HMNKG9bTkl6DAE2J10Y0mV1mIF6xiv+AG6TphBb
zfRj7tyBfe0VAB6gQddkUCevybOz1xNMVIkU2J8PptXwpE0xNmv2pH1/hg4uMeFm3nMro2uuavHh
GwRJh72d436QD23DxD/LWiLoOZDEqFX53qwLMHYi/dpLPYQR453L3Mrnrrnz5uUYJjJcbMIIXmol
KdgN4zmwWmznsYMq2HC/E5JU73Gs9lst1M8hfaMPsDMbpNH2qmZIepNl4F/NIQ4YDndbkwLKqWOo
J51Cfkv6ajdFGd0DBqG5S/Uva7Wa3qZOZWffGTpq66rxXmKQPF6o1ghdo8uQUk/oIPtJWUN9E8Wd
Ev02SfSSXA/x0wra71aRFwffa8aXkvI0pYWXqDSiQ68oLi3nw3JmABzemww5tiVcMgynmX9MAwBx
nNyc8U3yatYVyXyUM/ZNbtaPZHxsYE0CXzZgVFaUyuhDfe1CwlEl940Vzfj6EsTyhQa42KR4c9Cw
zujuib+R0u5ct1HzRK6WeawAWs/UtGTVgT9/yz3rp9ZMvJSmBNhNiujgllFrPukTQT9chI2CrlIE
wHdvDep7jyzlmtWNADBdYRbK6WzWsa5hE3Os69Q4b2FRqJccIswVU+VbUj3a9P+f7cSKXrxaUqHO
IwmY2UMm4In6ZPZlKSgL8HRZNmaL0/IM/mV9WhbD0URmFUXwKy3FLSGKvaOx+DuTFhPv8pDn/Tsk
2XQzIMEwZyNd65R07kUq/vk0oa19RHpJsRkP7PxgzVMxb552Lc9EO3vkC0UBnJ88AXyzXQtLHd4V
GqE4eX89J38IWlJtxBYShfTozxaVfHasLA/e4kKxq7NUlTg2RvsjUVm1jRe/YT9bDZVG8t3yTCaF
zTXcfo8XU2Y3mzJ/PR3mp9HsZawcrkZhY5EglOPCgfpcYibmYVn8/WDNlshqtkRGs+l02cCywV+b
+r+v1aa3mZygOGRMwKZ1mqT+1hr6t2W1ZHlt2UAiCnyiyy78bYNJiTgLMeNbRY30VNg9RlstDnFT
L8vzQxBq+FQQZWzyDl+1m+Jwa2YfLb274rQ8+73ohxoD1UAxVmKN368vh/9vr/1e/L0eVBHMZ7+3
nAZWSu0gbxna8wWGv7/FZVlbTNlRE5w4+QWNy8g8+WYN1gYzr7FWVoYgw0v2fe96lA6flxU085un
N+VxcIYSD8Ri9Jy360w5Z8fyJ5D24pKd/2d5JkO32YpYff/90vI6nI4/12g8FzMj6Wy/N7es8Wub
xUDhzyzRzy1RGVTwFCRWm8ys+dnysPxHGzEDx4ZurqPyGdvMeCQDngpuhxPL0/hZpWQtnRgXrfQA
EsryNYfL6fb7ayUqrpt/VMsvaZj9o8tDNz8z7ZEwzCkKt1rQD6eqzHFVUp6nqMfi74fltSycmBlq
VM0TBYFRpVmxXT7I78gScPYAcpJ6QC6C1YTwL6RO6AWIj8ln3mkNjNzfgtAzknrn2MR0jRHlPk9g
mcucPZBTFFvui+a2NUwVex9n0D78zt7B+iNoI3yVef5kJJRg+2E70spfUTrHZxVIZAfjngGafnah
rUUyIYeXGd6K1uFrGun3TI/dnT4mP1yP+Q6N8Fe74A9mau4s4krT8uLdHY1jlzcmdJow2OPTuQLT
Y6pUIdQLwI5RBX3TK+uu9Di4BGawI2qIYnPkX/zEDk8OO7giuHhsvlGLo1dOY3SFAAxCHN8MG0ST
sQIKOWIKofo/VibVTeINUvBGJSPto28bV9/EnGq012HuDbeKOAU7vgvHO5vE/Kyp1nWqokfawiNv
2nczrR+omO0hWUoRSGjELk6cdwXkbV0o79gEyXeu1hgtej5PEO1jzUWvVY3fp4nuPWEZJzI6tu7o
obUvrVe9dz41QchkFq8HBzyxos8yeo6GyZR+gd8kE8h4OjihzmSB23hEomto4Q+LWoKwNF9sW1y0
18CPvlYRVva+BT8r9eEIhJfg2AD6KHNL33+IXPqJANn2YU4Gh1PCsPc2uOPaNd0cCjIEiuxw/h5N
hQsIPQr5A4VUSB1cePL2ShocuYaZ2MkHiKUFQLvpK4Q7HPz0zz35Udh73WOaZWQM8cva35HS8Rip
/8PdeTU3jqRZ9BehA0j4V3ojypdUVS8IqQy89/j1ezLV3ayumZjded2HZtBIbIpFApn3u/fc24JC
sm2ZwwP3e6DRrGs2HUx79rRZ6yUbll8MAukltUxjH2C2Aa5Zg7u3UCWFiC9+Yz7NnfDXgUPDBN6I
RySqC397u6rmGEcx5MudS+3G1PjGKrEBmFZO8cK386fRbboFnTQh9ikX+Ecr5MNlGOIQLBYzDDPa
L0Ms+wD1dzYQEOuOwmg2fLaTDetD+EEIXBOkv+p17uhfrcr4Pa7GeYUneoNDMtiCMIUilRuPs2t/
J6K1oTiwSjXyxx3vcd8QegoEUQewNMG+mayDJbHHugQg6xKF3EVAkYXEI08SlMwqGdK2hCc3EqOc
gKUEnt9ZzxOM5VzCloFY4gaQAOZFoZhhMi8SzqzuAhi4aiS4WZcIZ3sC5txCdRYS70xhpHt0JfI5
kfDnRWKgQwmE1nq4uKaERDNXxNAJN3qSAGlfoqSBtPEFJTWMeABo2pLI6YC/oIWY8WBJHHVELKmU
gGpthu6LhrPsfImvriXI2mSMhjIB3HqSmGuK3D5xohie1UU3naaJHC4V07FEZCewsmsJzYamPj67
EqSdwGDTkuVHFsc9iZkxvo9NzVuN9IhWgeBYlfkHV7IuglaLH8PIPUWWeVMymPVIXZ7rxWZG0PWU
ZbmPZme6j5MR7+ZsGe71XjzVRfMt0nOfh2a0apJkd47VNWzUjfHoGZC/uqDBbFMa1D3mVN/mfrMv
rZa6N3Z2Q1l0Z4zfb6x30l2CjIjuN8UsF63xxk1e8iqhSbwYm23QTnwKxmeMHt1KDJROGp7P0qli
WZjpl9rxrIstZutSCOyKJC8TmHgzrRd9AneT4hdkf3dNOZNxYxnWQz1A1ySTOFECzOe61F5N4q8X
s/NuJnxXByKw8SbPJeIe2XTTkAvDrZ5HlJx3P+ZMPOGsiJ465Pko6PJPzniel9YHWexwXElfc2Me
bwJ/ri6JBgJcum7qBlUypnEmXJrD4PC//8/OYkNGKf7hv/dwXbkmjGVhwDX/PWqxDCLxY9esDqnh
pQcgatW2ywNthWfwk4dp8WnK2wa68ryzpbljcrr4f3kJ4l/SHp7ncUDVIWqBSNRNaX3+xTvuB1HX
EwCvDrmG3SnoxZ1LbddGGymO40T2JROszzEEVDvicNGtRc+gL3JjrcEYW7fE3nDGhdFZmk31waA7
yAufO4bLR7ar+q10gSo16j+/cUIarn974zxZHuU4+PAtXO//fNWkGTIzKSfeOL9ztplteMdwCG4N
c8H2XmbW3gYgs5kG4zg4c7Rn25R+WcyDYVGORiNp0Fr+2wRQzYveHaG/lIg5iD/2DwwqNjk0KlXQ
iYN7uClgUSnz/Ag9/aM/7Nd0i8zx/Mvrl8VXjuc7/BnKcP7Luz63CZkZwyk51BUs3S0osnHX8kfY
DUO2WT/iyijWWJ5IrmXu58GJOTxYBOH9bluK0tri7b8ZvXc7TZoDKdrPvlRA6qT6wjfvPpmqak/H
NaVXeQS0OrFuQRL1a/WP8P+2Bc3GKfLLx+xfYKT3P4qinbPhrYjf/pHe+vjFv9Jb1h8OzWVEZqyP
uBUfvT/TW57+h234hsHDwkH+Nois/JXeEn9wl8SQMicAHWr7f6e3TDJfCOakujyDpItFeuO/SW8R
jP79s+XKijbXIKfgGgYH0X9+NzIw9kteMXeZsuppTMZlG+TJkzXP5ZrSi6p1/F2oGXdFxkpE6A6B
f2G1u9zTZe0KeEJ2io+VgAaMvXWh6GpP20izdWIslbkT0vU74ep2UKtuSrd9GNnPbHOtqzaY6JqN
x3A+uskHhyaaIIf01POfGbJUx144jVOJbfy1CMIEzW7RVowt5HOlNDOa2i0ZgO5k3daZHdyX70mD
h69J4ara+HyX0Y8OcRQ6W4uIDy3JlGG2NYMGikc9tj/0cdHa+uoz615lmt2fcArHyG9Ocu7b7lMS
PcYJfsTZH/ZRlwwH1gFfkIKbvdG167kNf46tw8JV7hnmep3NlX9jleAoUsGMRsuyU7ag/Co3bT7Q
rFs7JsbACSyzXgQSulEgxyc4foLemDeLRIuTFEqPrmje6QX5GQU4WUtT++S4Q71dEn1Y9TNSBMvM
I5EgC8yWuJAWDWj+YkQfW+Sjzcs4daDOLZI40UDBCjWmLAdpDe0t1ztOqYjWrt/Xx0Xo47bx0/h2
jjilJ8BcSme4xKHVnQ3nnWVgemMO1sXUTPfCsTOnrAY7d8Psct9kdEpQH0K/40TFldmKreUEw9ql
r2Y9V3Sq+t2QsG4F/25JEDyglVdL2Gw4JlSkUk754ipqAXFifF9gyaPIn4dmXA5+5R0iknKeTSeC
1n0LoNA3Ekc/waXvJaAeXz5TNgdoPVL2ACGquywSaA/04c6WiHs3Zv3vQ72foN+7EoMP//VmkmB8
JLSNL1H5moTmj9DzTYnRDyRQv4Wsn0gtcJaw/RHqfibx+wG7l0nG59mRudtWQvpnaP27QoL7NYnw
FxLmj7bOUFgC/nNPkKWV0H9P4v/r6HuD0tbIWoCcUvq94eY7u9B+0DHZrtOJNTg7agAL1ApQBBbJ
moGEvoFGUDxQyAqCYJyqnS5rj/gVYDayqoCIMHR7WV/g0GNAIH/ZjhPVBgvx9U1C20Enaw90WYCQ
4XRhbYvbc+n0zxP6FChM4cFwqC+6W38fZZVCMrVPvixXCNvga66NN7lePC2RwSeuiC+WF1qsJFnZ
yooGXeh0wQ/mZ6b8T+2ityjjFDr0NDs0AWelJqtIGs3OpXyLF+zsgyyDmMXTLMshwmJksuztdKM+
9I6gPmLOwz1d8s8hRVseFnSq/0Y2CrROGIlAJU2fZllHkXd6u8bZ9DOHxYPa1+HrC/DcVgEFoyA8
Za0FTIkCfI9BlL/luDUX7ZkXiyFwWt7jZDyRJgE+wgFpmwn3vXYpKZQlGqZPJyCDg7ZB63dk0Ybj
5925Sz/5NHCMrNUtWcnRkcR+SL8CfP3O+ZYXMfXdZqbFg0IBDTQKxR6kb2U/CWUfi6z9CGQBSGh7
a8ypshaklwUhA2Jq7ljngOHvKu8mZsTU5wE/st6B6S8no452xTTU+9HFsx0EXbazhf9cMHCA5xdT
OJVS36Fb8YgLizpoxiNxbVBoEsMlX7Jhp5eyyS0cbqspyg+4/rBJWO5+XOJDy54znPfTStCZkonW
P5a0qFT+OaVTJcJdpOkcH2x/b3lCHBoZxwuSfIuj/rONmr8ZM5PuFYz7tW6+lhmtlt3M3LIf5ugw
mii7eH8Q1Kb0ZYiBx0DKo/i5SMbt0B4Z4LprTM3tCyHCNQbM5w4mKQ3llMkbC4eLJY/OcJkZpJg5
U0XrwR3YZZfjjP5QETNM5k9VRt9TTOTp8fOSYQ5Ig37ZErOZhw50j2tDf083eIWwB5hgdDz9ZCaZ
flPgQ7NMsgtpcrvMpGZ6Zu2X1IlhONjf0GMp0utNUBE56Kjc/ab59kHIbagmN6SD3JrCpIdoJber
znjS2L0u7GItdrO63Nb2zK62mPkAQC0Ye9n7LnITDO/jtdti/yJa4xYbNJBkY7JrpjPaOzKkYi+t
y011x+5ak9vsqgJUX3oWtMH+qEXMRO1k4QjTbUz26DV79VRu2ungM1Ym1tYFa/PO8AJj1ds6DkZ2
+wG7flHOfBSUEIAiYKIMwK2hi1yKBZqUDViI7AcpJJAH3VTQ7TZLz4ZhXuszq/OypvCgQoUopRyR
dLcd6kSNSmFJucKUwkXl7Et0jFoKGpOUNuCYYxFA7aAxfT5FgpJHVuKrEUVEl9JILkUSCL5s2tBN
FimgQGfiVCxFlQBTGBJLLMWW0Cn3dcrCwwnISxnLsRARE5TqYSK3VeJtXM2yPZuavK+DEnM0IJ5S
3oml0MNAKVthHMSbY97mfnFgpLGsIfJDnZZCkS8lI38cv3lDnawbby+S4C2cXdxkiEwmalNoIzvp
6E8pOlQqBalOSlMaGpWBVtWhWY2+S7ALEau2X2M0LTvKjU3fvLQelSdpd29YWACGZUbKau+05IaD
AmNlVDLUxruAF9hhmFlb/UWTcpqGrlZLgS2WUpuLclRI8Q0EyYpzm5TjEOZYbeyZAh/j4Wg3NTwY
baT0Ey0Pr6EU9jQp8YkGL11VsxxB/eulDAh+9Q4iyUs6M5pjUn0JOz5cHdphKUXEhNjpmqn2MSzL
10YKjQ1HN8LkLsWc7SdfipEmqqSYag/Vxbyr0CsXKVwmUsLEPojSiagZdvOeDzf+OuTOuqr4d2dY
yagU3nf2WKCMFiikGkppKiVTH+009BFRM++ZOjcUVtTVAJUVMxf1dhGfPgsFloK1irVVJYXZXEq0
vRRrA1RbHfU29DA5Uv9Fj0YpJyDqgjgX3mcp/aZKBR7Rg/ugZlIiFeNGCsjXC3Wfg3/24z4+ACw5
nYGCOznayf6+8GwgrY3OVxYy5KwGJXKkESslW93my4n2jM6dS8E7kNL3IkXwXsrhgRTGk+opl0L5
ICXzQjDabKWWri5SKa2ra+oBWwrv6g/5QDsqop9CPSq+I6Wtx9aCRaju95To//eF+om2r7/ZCUts
9RPqrutzfDzn9ekMmivbczWnALHq9wVnwakcnsJY948oEOm+0tLbKCzoJqHv3TqpH3CXGac72Mpf
0Juemkao51UozoAaFqz2sPwUg1CRB8kwM8lSV9Wd14vf7lPP8Nt9GNZA65nN4bf7rze9IKZFIVno
1UVC3URyEESxaA1lV86FUsZElZoYqdvgLF4yOU668kivyFS6CphAqduZmkupf2aHWVUuh1aFuk+X
oyxUASxjcngmPxPq2m9P2MjBmKKGmnKKdr3Q1ShNXqj7Yjloa+TI7d8SUz/gqWHgvAo5uvtA1Mpx
nrqWqhlfJsd9hA2/K7ujn0XGZhlpVU2cwp3Xs23nABuzY2i0DBDdhNaZj3+2MKzliFH9E6r3PpE9
k6UNyVcv4EhSiMZ4TBlH1bVfnKLdBcqUfhSLBbFRn4AbflwNJUY083Cs1MTYG7d7VV8jdeGSMF7W
lfxGFXKq6sn5qkGV3ZoCMwavEtQ4yxGsuqmuAWVgYDskzKbVbZ8gJjtROIaF6xzMqvyiAXnE8AKa
auKemaz5PXeviWE19COeioZDiejmr20d7NN5mR4NTApzkz56sb23m+BzEzQZGQisLTVL6V2KW2JX
uUGyjbvTWFjVc1Ga2Jm9/KEwZUI9hNUQlTOny95M5fGSzZwTz1v4B6w8BHNBy2YKHPUs0GovSw7t
4nxjUEFJK9W7ZpqS+Vhc82QnAKAYRGz82PTWUCKSozGxighTDbIzpsnWadPz2JvRyhiC/FaIkjOk
s7B2AdaDHx5zauDOq8kOqzvdpnpAugP7afgyCJlPrLJugwGhJWokzE0dzunJGYuffMOf8YRXx8Zn
X6ZpcXToQW9Sfc30JhuZNXTtfdfqHMAcJzzOGqIrtR1rn7PCKgqH+FaYrAiNpsE+HjllfkiFzP8l
bDVh7xUfnETC6znmsIZTi7qqUIjq2m8/o+5TEMTrz1GY9aVpvGrdmD5YPmbdWe04Kf3nXF0Gr6fL
RNwHkjq+SFi9IS/UzY8LtiVrP6M+uOmt6pSwnWHoDPTwGOl7pwLXzEnIJzzEN1Ab/HsaQJDO5HO0
I59jda2RHM+0WaajM91fHyNxWkus3rhS99UyMKtjuFK/2Mvfvj7F9WbR4o0Wc5xv2lhwKkuDKDvM
dI8oPGVF4y33ScDo9SKTRM/RGTEGwbOy7MLc4KlrTopoOmcEA9mCGh/3XR9Q19SFoxoBwDlWexAA
H/hT9UCYzm+iTZRFr/m4v2ora22wzltV8v1S70tSuYzlAutcEfbmE+1YNxnBW4ZI/BOofwfiHjyg
/l3DvPTntbqqSJmgUF5JdzIWkGhpdTFLW7yIiL0PzeKtQVSR+Mv504j3idOYVBDEWDgpT8S/80lc
77ME+V8xCvqnSwtOJczoUyFPvz71eRkA1uZcu06c4L16KNFjj9oC9zJmEYkP48O7gNL8YWUY8pyQ
tzYeQokttpxqRgwWJDencNvw1VixycGeoV7Vog6IhCX+NHI0I0DfsqAcRf3fJ2e2mUGYsBcwuCWg
zo7e8HWW1tixn/c4TsRejdqFEzc7y/Meru6BJknD7qxuTxlNe5S7klBIpjCm+MvOAXuH0CSYqk5H
L/2hvBzqAonXyg/wKIuTDjCyPYfJTMZYzz6sHsrv0XZpsmpc3m5DfsKuRhCS+hyq6FjjDPDhFOnT
hno7khWrX37qb/eIuk/9v66Okn93n9dGPOP1Ga4/c71PPY26eb24vrzrfQlAyFUQopm1TIuC6zOr
H3bzESPEx2u//k5ENwxUCLG93vXxI5pwUU3sDvOixJsTDhxO1RDi6GzSOyE9O+Xsxtue5R1bfL7K
mnTpIF5F5UG5e9Sd5TJ9GruOWD8W8cMiG0cWKgzKsIw3VoPx+8PRoxw+6kN7vZhc77YJYrFrlqTS
t+NDAhv+5LnA1AnR4eBb3HKzFDlGtKLUsKrL83CVUIyB+5vXo16E3gxPo3CKnefN9Ima+cHR3PZE
pZq78XBqsi0w4hN/Avbf7mTmdXzEtJa4aw2X4FHZN+LZuGc6R3Eap+xVZ6RwfOVzcBZfwLQvdrdv
jOxUZdGwj7v8ZyN9pf+/5wEWDK//NA+4S7O3qMz/OQv4+KU/ZwG+9QfDecO1/xL1r7MAQzcpHnMQ
mFyhC8haPPTnLMB05SOu4ToeWDPLdRi5/UlyM80/oEvZtucIi4mA7Xr/zSxAGDpjhV/nTNxhur7w
fYOXYZj/QlFrhtQryMjWJy12z1kJznycsUO6cFNpBnoZcW5V06KtK2ypxLufUmYU65Laj03EkkZF
lDHRORQgWNl6mvlU1RhF9MSyjn6gkcO3gHFbFisyjGzbXhyjsYjPvbmvdBsX9xBY67Hp3qcajPbS
llSkwvQnOQUC2Tj4ROx2ULbIQJm5f2q9cNjA0abhvXRclvf2C3BZAtgtRwROOM5paCdXnnqcXy40
a41VHfO+xLe4PvkM+bhgWUwDn7xajxB+0jwk7KilL342i1M1c35SF2FbiRM5PWzRzGlX6maa5wSW
cP2y3vjrh9UD6iKWv6GuXZ8AbbJdUai7NSYGG3kDonvEy+blyLR6llNhxYVu9JQHLYFzYD+3dWaB
f77lVPpxrYM1nhISn5cUMCvFxkfUMArhl+yMH1aHXeJrD0Rl3F0Z3FjeYmyGFknGM8PifL1IDKYE
rKookkrR+tiuDvZmwHi6EraozhgOb+pgWLbtbe5A9q1bkeyLtIxXSZPfi9H7RnQDVjttaVt2e4Qh
cgoVYkJtMqntz+5DMNJ8AYXLYx8iKzjKApNsKI9S2pfeY4NsDtluYJdAQGBaDqWT38DEZVGJILFB
pBaIFsK4TCNgGypcA9620NHJniQHPZrTowZNwSV9i1rQGxH95j+xjheXgZXfhldzGdsCUoV1bhKz
vwnmHkFLwMRGs48nQAUF87dLrXHTIMOzMe3SvFSNvRBQB0QeZ8PTXDKoSv0ZznDvbxu71ZBf7OhC
7oFPZ7cQvc98gHsWORMIOLdWJFfIQNL25hgOJJXTAYZOA0fGqknXW5TwePCOViIfb8AyWXjkYeWM
Uwvso7Rv4C07e9dbXtRjIGZ499C4cqxEK/UDTsLGiRaCvcGffpnxhV0M+aq7FsKGJmZ6qqOdeoyY
nHlxYqmmUugX6csnB3jxvpPB0DktlpuG5vmb0Yl5P+xs7wvtGzmvcLfMtXEasc+TN+gvTi/dmq2E
7ScJbVnsR/5x39h8aaL0Fj6U9HRG+VkTvn4Al7ETJPRPjV8ib/A/Z1Emr6o7rxf4FrZabrN51J0O
6Vmu4y3+z0lHukreEvKcl2LTYQTk0rXCqh5nV7Ctm4fFDj8xTiMvQqvCmSoIwpzNCf+sYBbv3Gd4
ziDtzYR9M22XooibqT+depsItd81NDLUsSAVWVjG0Zvu00h0J5woYjt4+Velm4yySqT0KfhULRtK
Y/q4KiOZDSZaEL9Vtqy/ZR6nb6snji/kxZi9WTb/cp5vdh96T64MlANW0zSbDkrp8Zs6wWJF9wAL
hmbLIQGNSwp7cSVpDY4RrvQSpFZTpxSV06/enFLBUiFzkm/pNAxbbM5/tmzM0i+ZyJvqvskb9kma
2fvW0DDpBZ4NEss55J0TH6rBX7ZW1dakJf03s/Gz3VV8WvLwzYgbAzyIfCd70h4gnLU1+3+W14SH
Y3MaD3ju6o2ATIjxzmqALrCAn/hg4w+PxFrv4LmZYSkYUMkmGKVzKImj09l8OejIMidCi59+6hJW
LoQXdrodHuKC/vfej3a5RlnZkHSfzGXmaOx5006UxbMjWzTioe5oh6KlXA+MESuVTklE2fPP2Jn+
ZowdaBqzCR65XRCTIZYNzFPsWPtemIN/jO210Rf2QbO1lRJJHLV4VFdBldAJIi/UNQJSmNdiqoNK
WQCgmjfUB0DpKOoaUMLHTu+rndLXYunKdWysH2ulg9Fiz8krC2BQBwlJMhepI046xgcNRQ5WYfW0
FzfTJuzM+SQG8U24rr4lvWLtzKV9YD0YcCZqzUPfo/9+sdsfoUFzVZ2HM30RGmdRdy1svqmFT43L
ZFDCFHnOTzAsqNjyJ7OSeRZzz/Ljp1MnmzdBUDJRTPqtmyf0to8iPthmt2vmI32S3jHO4cmvOBzi
upw14tnWq8gex3oajr/97ermoHaFREoucxt5H29Dmwxr6oiXjyoS9c4oTcmenJtMzO9jYTCckEKj
NZBlsysaOEuUnpPI8c4lNTwO2Teayg9oarMSnpm9NQJ6U1BDaYXy4p+W28mly8jRjF3bFf3JI4Qw
2iX4BKGRSQA/t+39xNgEhsZ0zLF6XMuUaBBITkg1nXR9VzFTxuzPKkAfoiedyP2uz2UnczISyJpo
vNLtYUNciDdcXrDo5wDGPo+0oZ1hEJPhwuoYDaCHpDiWM/MDwxzAbuBcUGHIU3LZVSlT19R97dI/
6GHT7dTh7dq8c72pdLQ81vpVGLrNJipDzq09ziX57Q9J+KMTyKvqAqgMXRaBazPj6m5AOnurSjeA
3UllW110BsQH0QYndQzKFw7pUQdXgY6OVSvIVFXOsiWG8/VDv5PHW/Vafru50LSyh/60c6Qg7vpr
I+i8Y5BWSDJDPeO38LLX1rZIpnejflIXrZZZmzbnHSl16F8G6di96OyfOeuv7RRp0RnCHZudamLg
9qwFTqpDueGTyQgD19LAd+lDy1R7Pstpcogwcbdm8pOfxqDWjpW9SobI2Ikx/JLVAHX4RfKK466l
UXRZ12ZKvq9N90omFXLv+9G/pK5C8f618kvdZ+QHoD0wqf5+TN2tfh8lpDq6w1dTbhOhqNuHMeBY
J28pZVNNDq43P64h0B3NkUN7DXR4q+4DWVByxJLvYwX3YDgnNUHgAtyayV9cCOYUBKj0Gyb5C3k2
/zhUmrcP3XymUKH4EecDbV+aaeCJL8m7+v6DUp5V+dSHGi3zGx8FVVc1+foz/+4+t53GdamFKdYW
9OzrBTU3zcGo4aT+ff9vv68euBZh9VOtrTXNZCYnv3ogLuLxTl2tG4dYnzcJuWBXLm5r02PwqQM9
O0xmyWHx71Po9aa6NixYL1bqYXVbnWavN3NqXXNmbifQYwAkDX3aqlOOqu9qhpnNs7pNE0V1sC06
1/MWmSiSspG68HQMtny4eg+qwbgGoNHfqIvJZTs+c0aW8i4jWqOaVmBUPc7Icsuu+ueCpQzaA8iy
YC/1vL4+WLLQ0Kng7qzVVRAXnArRzmgs+u2hX34q7hM6CSfZeaN+qsCwXlbHhVT+slUZn1ZKq9fI
T5/r7Z+PVKmzNGf1ELsWQEbq6iK/KIbSZ9XV2Zz4ul6fRbQ2Bi93GrJzWNKcVCqF1VCK7ceT/3rP
9SlV9Eg9o7pvaoV37LEr/J1IUo+pm5Hqa/vlqvq/f7wQ9cvqdly7Hn3TapSnXsP1qfSEAlrhUxt4
dt2ZA4T8oevzX1/Fx8u+Pnx99v/DfWV+TtwaXWXHRoiq5JnG5RQrMclMZ4O1ozKXA7PtZ2amExCR
UWwmo761En3ZdIBMacQoXpLYo7HXr15SpCUWswtujUa39kbg3rfpVH1mK/yTJfpb52JpWSKS3QRS
YZUIftworRAwLeUocRt9mmys7X2SBif6pldW1FPvENjmpm2deZvFfrfrSLuZZcyZhjEBKZOmg2M2
PC8jnLm+1l+dku7vzgAOPrhnphVUgcTNKhEF9Vnyz7QmdgFj3+7oiuQE4+46XC3bmvUpNo2k4bvQ
tZukLUA4NlW2r4ruR+BEMV/fMVhH+vBF4OHeOs5nL8Fx5lZJCvKGxq2m2cF5/mpqWb0adgPJcxba
HmYFRzOPLnWPOV8XMLjpKdJ437LWOhPcg3Aex18iHDy3UfR9nN8zP9gnVAPB3KSMISyi127QIR6Y
0dGq2ZBSZ3EKTXNvdtUdeUsgdSGAgjbsvzsBg2fdt/ciQJFg+EUpGTu3vuleNdf5bkPqdKSAkc+c
W/lVTDTzYzoFOzPd2Q2t0W0FAgHPIOkX850mjQcfaeJlyN8xnG17llx3c5+95Q1r3ZqgmRnr9/XM
CKaMCUFwrVlnY8GOwyJ1GjpfF58MhFX47bFMM+pBMsx5iUkRC7vsveTZrnJHy6kSoz48s0h9et2b
vrRUmjThCySl5JxqabFGOOk2FdvHbWEMe9rOndUEinGC6bPDTQe70/TeEj7pJ4rdef0WeAQ9ip+X
yfgUuAINUWiqvueUkxQrbMfYT11wIioBGwFmzWEMjSdvbKy9mZXHKK+tx9jynqhGvR3BjjKWTBF0
jfCub5N9V0/QDIW29RE2NsQ5sn3s+HttrKttmONci5OAiX9LarWt1w3TLll9hg8q5gAn59frhcnY
IWZthV9mk5QJKU8LGsei3/lxox+RwpuT7iZYxOf5zif3fsy17LaqyZ+3fF4N2t7WFj6Uoa6Bz2bt
1hpnPpz9YhJfxx7W++O9gHRigTI+tV33LuRu0tPdiTjBq2Z5HFaHcp2ZJFwTy0Ngx+RWFJ198RZY
DdmA2in8NDlbYjD3QK8eqRZLZn2nZUZAfD79XJv2u93aj5an65+rtnytOETBcwEH5dW9vobJ1uzF
Mg4XXb/ErYUXdPIYogigXvNA6Rs+woDYxC1IVwC2RH1T48Ep+/Z+Ln7qS/xUzi0zJeExWI049j27
N7Xup4+NhF6GE0xfXfu+GMZLEQe7LIoww/nEzBMPvnXodPs0w5LAJDReF0P7nWGTvQks0gsuZJP6
3CetRRSYatPaqdsVffEWp/9sXDlWwNcNZiiqFss8bztqgGbyIYBhTanDGPQ/WOTSlzABV4K4QkJ1
aLf01+7j3tXXOYzl3IumXWknt3WAEcgJ069lqs/rwJ82LZahtVly5HNrFqFAzslUAXpMo+A1D7CB
NU5C3WB2iEb9qXK14JR16Y7YoL/tauucYll80CbLxIIypjsi99+B5eCG4BiFe4nONMqvDpU1sYvu
2lu8Z/fhYDq73tkD4Hwee8YgvlN0G0/o3/HPnu3ZFMyR4rcF9pPlRfo6EGTeWz5fu8IfLoFoXszG
Jmimz9CSB95o8TIMGU2TsDnJ67kH7MbS5Gpb1RsyBX/ToPPuGOkXenxx2pfPRuQWq7ZMv/clnYLl
EmX7BL7nigRO/kQj+Y6h6obIRX8P2Zv8Ca7iMnukt4K2HEZu4H+7bNuBAtvRZsQooCKXZyzVNp7e
+nD8OsmKw2X81EGzQb8CFdtm5DGB3s1yNCdSLFrRmbZaihec96HYdbik1rGbnPzBMbc1vZelO8J7
0X+OUaVvRmP4SY3GIY0GENS+O+ygWpzdGBMeUiaAXPkGFV6U7jJ4dxF06JWXWsFWM3J/3adVQRis
oEyV9dFm6uP3atx6WUkQuR/wR/UMXgARrEK2nh6nqgzIUX/JTNqPTB9mQRVjctUL4/vM1BKy1mfL
qsnmlxbW73Z4x5kNzwgvbyugFMZkJWV4dyO+Dq6kcVWpe0CHUkkTSpZuwzbeBjST8NkAWDK7a6dr
iKPkIFkWLfpikRzPg9upoqcqGst4D1H6i2WmWEVnb9eM9rknT3JrFNGl0eH6hb5F133m3aI3ezv4
/hNbNL/Y9MjDq3im1zIDqwhPdut31H+6Mc1KCZ2FUQJnkUTodnCg18Nk7FfjAEIqHlPwe3QftGjs
pOXfLGHpBOrkEi17oZ2OeKEmfojyPrSRoaxyHsF5zxwKX5xUnNu3Kko+wbp5Y4xDdBZz+hovZXpk
u3o7B1QCLmF0Zw7GxYqMYm9Xd3lh3HtL020KP6l3gzZtF19mHbvQOM4WB+MoAMY1mJ+gwOAujTgv
IyA8WhpMlIADZBpX+kMVFv2+KRITmUd7xPO+bPMeX/qAL4JUKHyhEojjlOAzjXzgLjgJSN2uhBvL
D8RygxH4nuAcYjX/ZDk42TmcOTrgBdwarnvWijA6lmVlH6wm2wXJ2g+y9I6VX7cOXfdTxWi3p/bM
jYH2lYP1bhVYI6rmVFpxvI47mg6htABESzziijmTQ0MvDnEXfDOi6bmnV4+gHLzpLMDIxnkMQLsP
5MSvWcEO4tGw8WSEGEXhmwrN7GiQcCFHt0m4gcqysYbiPSvHcmfXzQgVDlil3w74lb03rGkxIipL
QNNv76irzSmQJb4JngfSE87CMvzBngMV3wp7/7XRike/CoeVAS0FSbi612OcJuV+LNzsJJKY5ZNO
SQo1HLuqHx/Z5XKi5lvXGBpHOJtw34w3Z7JCirGM+Zk24qdSYNsfY2M7kmTINQoviKVcIrkNWfJH
2K/ZJtUh4nqUSM5m9QDD3Thr3bCqCgiwDJJhUlb9Wsf6Jfshqwd/aNCaKYdcQhOrPmy7NXnLM5J4
hGeI1a3LTlH7DJ4Snh17r3UKT2Rdpt4Otam4D2NA+3MMibr0v3I4wtjNYn5XdQZUm34ybocmPTe6
fvJ9zuCxEU6caYtp22cxE5hx60rIXynmx0rCqlxTJ6ul4aBFA48hS1Q4ZVEmD5aT4IPtDyJE+iry
8jy36U/XXgAick7a6H3xrUys77HGWitze1pqWVphTtWnu3Eat+n4XLAk3IuyAm6X9cdq1KM1ZY0L
sUz6vUfD1x8Ak9xEaS3uFs8+OhT7ehmwC5ZJGvTOlAKHgHOfDS3QgkhT8LQrisdHmrIrssx6G8O5
ijdJbDXH0WiSvek02brLqnjvYtnJTIsywtjZYUjXOXe84y+tyHFxVI5F6xGnDm6SUnpxgugnvK2E
4uuc8yvLyOCANeDRdJ5ggRnPQWMAixrbne/hqDXTjV3XX9oB4bzvxIslWNz7rvmQh/ZrZVKHFusP
hke7HunVbjsZCxCp1sf2VS6PpSDeN+Um1C/e8TnSOhSfUF8lFSy26Tz04PyBYCEmT4+9M+prrRyB
Nk6n/+HuTHZbZ9Ys+yqFnPOCXbAZ1ESiesuS5d4Twi2DfRvsnj4Xf2QCVQnkIKc5+XGBe46PJZLB
iP3tvbarZLLGK3ztGHSuO338FoVHs6U3xGvyu/zBUAMo0swvNDlxLggptrZo3bBDnHKD1n6oiMkc
GLsucCuCQxNzMTzUOa0oNFDzthm67IkypxEyR/5jFfiu89x1OI95GJJiTSeLayLb/Zoy77a1CMeg
SxXVyz4wrKUH3WU6mMqy2ht4Q9cJeM1NhtOCU469uPdBT+WUCPIvZ6Ug+d2SvB6si654aY12uqni
OQnS2ICME6sP/FLR2lIxhbQpfqUuUSx43obeZgpCGvXpjN1TqnxYyKjq9YzGYDRgmeZNAwUSe+34
ORVQAnPTf+1zWJy6q9MzUWNcnWHDJFC+ubMhzWS0u3uYwBgxIekjAOVAItJGWz4ldcACa3G1c3t9
N7R5fyxPfRx/CXjc+NctHN/mC7muv2bmrUTaeetE/a9NnUSeLheQOlSuGcc2IlFZ3kzbwS+fvZr3
x5T7r+kMycrtf1VOAFtGhzKyd2zrP8NUTofIZ7Nc+M5Nb4uz1ManNMHzT9HVsRNqV5RiIrq7Fame
rwR86FU52pClrREoO4GMMKyJ8n+aM/b0Chr5Zq5MyG6Q7V8i0jKg30oDUDOJH8epx1Nn3zMaojKG
qpyVnPNnPcXMPy+pMyu3gimbAJeWKEFCO8H+61iFfeQavVMvM50D95xSzDTsV6TdiL5P4UAZg72d
JKiMbPqTCqxxOyM8RvRMQwN6ZpX4AcwDsyq3dkYf1TwYlId1Pqt2KGD5z2N019N4N/uRFyRM1ldR
x2jBh/rja/WLQxnndulF8W48PYOoUk4puPonj4FeFv/oswSinYv3ErzzNMN2ANYU+PGX2whEP+7J
1l0s84yrIVHi4SxmEFkGYmLblH9yrpdyn2lP8vjLKDoTGGVyCMPlF9D7Ym/IBvB1sU5r7U1FoyI+
4t6zR3gl3/3YmP3VKrQHj/oVP+Eq5QmB/yQfvi2AO3XH+4mDfK2wb4GefY5cQgZ0C2ytKPWOcoKL
4WiSE7KMrr5ZwtXJJfs+CAVrBSN8Q/NawQ7cRmFmVZsMcz0WHkqpT8DfZPeuxoIvJOQVCYyIimPR
rceI2Q1JOnOlT6VaxaQp71IUhlgsBiV3+ITI+O4pDWS+A5izauUqG5KXyaD513iPctj/XSvAdk68
nTugJL3R3hseiDjqp8zROZuQYzCy8Va2wfJhp5gZ959Qn1KiEX62z1q9vu+zEWu+eo4nEZ6bAQ+r
w3vYNL9KhVk/Vb3aahzj+V/DbarcLbhdfdOn6Z/fMJ/Wah0zZhFtASZEG+lm7DWtYeIT4ebJOwMl
keBappXlVonbWGrPavjzJaq3YzwPAsJq5nkfmnh2XYe3nEWvKBVbe+JeNNB3DLoXG6gb8e83WULK
hWY5Wbn3otIB85YRhb9Tzx9ip1onNjsHkjBjWcUL0pp+5s5d5157lRpDQbJkLA/J1QdKEBFEMaIQ
phW/AiErVj5+Z2l55aZmZm6wHW18/bycUVcUTq2M0Kh5IPlIoz6+KoWn3dHBkWmmuQYbwfYbZuaq
8q5xB/JbG7JA+VG1MWb/GV/uX7cwm9nvijy+9EVprDiphFzjto5f5OB7gRl76zTO2J1rb1Ys/ZXC
OXl242+wlVd4buJQz429ytl39rOFp7K2znAsn9sJGvLoFEXQkwozXvIQDzpHARZjkGBGJ781uPjb
Ot2PnO7XXV498dI8W9X84EbcnvnGWq6TkcKNHHqLz5jxBfa12bCPXrjQksifG5ubiLxgr0NDGIz3
EhYyCdUxAKldJU5C9Yv7KBGgV7AKUoHFIAsLgEryih43rMSQXl3B+BSbRd0OT86UPFEaehvH+CGK
pwNA4PuuzSEx34vUfC/5CGGPu6z+BvZOdYN2bcXM7aXdjTE2r2ImC8bBdKa2kweXDW1kXKw0+jRD
63k2FTmhWe1UUv8l0gXCzSmhz8kZCu3ZA+FcCf3cK9JETUxxbRnycUXtfNhz/2BytazQ3oxsB6X9
6M3zUw3SbG+8Y4W0MjaInErXbtLn2y7njmnsgsijIN00+5tYbz5m1/1w8hoJwTjrRv6nWv/DUuqr
KL6GNiRMyIAj12HDhN1DrdXr3Cn+TH7ZbK7+Ipk+ZqJ8guE0r1Es8UoXLhykdKkWVO8FG+zVHLMk
QYsBwNSVn1lC/LCBmQTa3bMzhILxYE905ZjVoxDJCXDYq2u0FMPmWzkyKi698AGGIspy3/ylXvrg
Ry+DrS5mq90R9z0oPfuudKZKjaudMk1tsYwsHSrS3jZwj9ei9avANOpXLb5Wc/yedu1vHt1bbYOV
iSAXX493xie6KpW8hLjPa806u734E0beriN7EatM677vKURihoaKxE5bQnNw42PYvVp2u5fRWzNG
2iHvpgctXEgzOg60+DbHu//VPjzLsBcuxn/fqPpYqk7+n/VnU2Zx8f+58f7jr/5nMt/7l+BH4adj
fRL/dKf+ZzDf+peFl86xMcMRRvP+n2C+Jf5l6gQZuTqWY+OcoVsRh0En/++/Wea/yDQT+aPj0cDi
Z/+PgvmmZf4XMx4kOaEL3Xb5oY4FPOC/FKuq2EyLJonLfUPBJ2OE3r2La/UEldZDTHxtgAPeEFhR
WPGDBNI26IqbTj2axkoJx9td3NwvsRmTG0A3C5HTAn/m/V5qBoC7aAxsGQKJmu6npoJXovvfSZJR
zjHTaeeMGvlxsP2UrzGMH5yRcvF7L8+SRz/VN/qC6JvCzAvy0dK2BlDyANrIRkypteuQXAIRUV2R
NV60tZEskdRQ7XU3j1aEuZI9rX8+Y3h/y+uSohRBJ6tdM9c2gLzyi66wm5Ybn7jWoQzjozeOY9As
/HmrifxdUcWbdLJ9gEMRNo/BuW8RZtq2yh5dIyMvhua3r9N5H2t9GdSxUZ10ii2seiA6z6t9Z8rx
2ZceOhYLx50mdmr04lM1mg5lV0P7rlnjyCbL2kVJApU9i2nd7hZ7HPfLkp/4aVIK5YoST0dfmsay
KgkqqUjkGo4gDh+3b1kZ3029Jl+6rNjTVIHTLa6tnV+DTuKuYiztGpDfrK+GHcjaa+viYEQHNzbE
E14fe1PGNeFH9qdFLvO7iIOeQprEHcXrINxA9J0+ZwT23HqmVMQ/WVppbJJwuFnMy+jXtZGCYZSy
5Kyi3o3pT89vYYcBJtVa+4JjKj+0fsRGRuK4DCNXPwmlnVJnyiDodpB8e3/csH1+7nELbC011QEo
NnGXVRQxScnxHUU4bBsMy+yjOZkM22YhRkLCeqWyob7TG/dlLFHiLZGqAOSReyMdGWS9BlWiVpC2
APitqcJKNtOA7cNBh2JNp+2cbQY8GAvhIbqxTlrbOkvWXg2muM6Lq84h+GQ5MMDZFqccTJ35NC21
GISLHxrXQiBv2SX7iy2bF2ylgcKmbKXjCMVuO+sTJ5grvH1pCu1ESyOL8dAPVUk+ApXjXm3e/tDg
3qvcqD4nJP+7LOyLB61fxs9626/ZOTuvMmb2n0xiX1TUoJQuWFQEjw0zvoj73sGqV0/nXLq8rvsn
jgHVSY75zSvMTay6RxpZ5+PUgF2WgHAqw7nzKQM4xtpAO45rYZqssEyYeXSgUmSv7Lq5i0cUBauz
rYOcKQ3Jaqr1PAAcUPUaLCmqPXXa/AAKK93Pflqf5p+ENoKjG+stN1D+yDEUWEY8PZRR+JPTbxCY
Lj4Yi0z6MjQrtrL2Q/b/ACaNGHW9HlC3bXMM6Psb9pqBTmSGJ0P7cCf/qaYL45KGnBlqseNCyYEO
vCnx7jSfjWZpYJH0eN2TnEmf4QuvNWpo74irXPQlAudZ6jKaY3YpdtE9G91T6YzJabQ8jRkeu2k7
MY8K7hNHKHgJbFCHLWCHYzhWapf2idy0o9lchnnElldvfauQT435goLD7hYdt9CN+B7jjLFOfI4d
huYuGaEnliD3OgwKp61FlKII23VckhR18sm5W2ZgOaVagJ9IXAH9he5Xc3Ty0pK5mlPfE8Jw74DW
hTvabOkGjDPY++CyYCOoW17VwzGJHRl4w1Ssh0hZGyRGDqSVH/P9mB8GAJY19hR/p0v10zrpNsKs
sdMiSuUSC99fZze/rpqyzcgQaOlAkpsh8fJrwDjJOw2N9pwlobmNrZQsNXC1oHBQD8oJSjyh2+ss
k2kzj3LxBHp/tk9liSUB9xkFFROaY+9Kqk4VrI+l4yapQ+i03njhq2UgN+W3uviFwKyeG/aLHNCZ
h5GA1wH5beyCrRfDu9EbYAvRJwZINd9oIdu/QehjwCRkXFLeAZPbLHCn37Aq2KPV7kiWWM7brq1f
E2EwSO8bJ8BnFfhF8UY6p6aoDVmeLeVz4eqcixZsSStCekyxUTOU/J69+qjIjgdaMXznRpSvzbQ7
qCahEW5CYSqzbGMZVLfmmbEzoOisFDPndVzjzzC6iJ3wBFORRF4q9ZdqYt5aAmekZIy5QYRVcsuv
vh992MJe6t7ZNpWiniEhOcyHsXF0KK4IbsXCsWX+Q8w9GnKWeaZks40Pp9Ve7Th6nuC54GHzrcPk
w6eYhi8x5iMIA4+2AafND9Zcv5vR/OXJLHxoGnJkdn9r0f+nVDx4YBzQSA3Cf10PXd1JRDAt9ZFU
zD00Ejl7nHg0G3A4gZqpzE0BsoRUSPSF62+NNFqycYC18LVClu5QQ22/3cxZTs04hWS9mC+dmxTr
qCr0vVckXzOWWeRMFILZ3misdLtSJxHv1hMGdVHc5wxbOBflM9bJBfwAoYNMCdquKBKxgRRDRmSm
Ks61p72f2gxRrAY5wZF7s4thKRZxsaHW9RNJBRMBUcZ5TsVCzhABIAruEm6wrDZZYN0FPlFdHSfB
w5trMGEXQ0Q0E5O0fyZaJs5zIimBszBrGtS0557xVLR7vaR5zR2qW95Hr2U9fxdWGG2YMDBImLDz
l6K91Cv8vtYBGu8/gQNDNe+ek9b7OqMoBkN1H4SC+kS3dZ2d7875o2F2hzTUGIKyfi+CIalCPoCF
7k0JrrNJCi1+w2oOJSXcQ8ZIN6Zr6Fv6pMOjoCngNe05IMXjQ1sY8q03gYwIZIwqUeLJC7VnliXU
JtlxAIl+pE3PqZOm7b0bK8yz7GAYv5T6PiUyG6Sdyh5he5TIy0xpap01TweZtk5kG76RLvswJ5og
DFgJUM3vnMi0P3sd8WlwhxDAgHHv1bF+kkxPgXN27qeQ3ltYhZ8YsIeDbuf2U6GwPJQRo0aJHPjU
u81rbxO2YLTfEyeqo5tw/GHVSOgh80QbaheTmMAjlGKdHm923vdnq6dj25y1au9EzNtC+csJjsOt
0ySPGCbUrmecSR7BEpdk4PsQduls/caUe6uW1JMO9h8UIJbG7A6P9S99tnQluNWBaQzserQEZg/R
bpDphBDAuL1hFnrUOO+7k6LLubileTOsaC87+sQhn/7BOgjf6r/Hkrocp77FHm4uJPn2gMy3gcZD
/SjK89TGSJ1EpLcOVTF3+G+jk1cnn3HkOkyjPMVFEUHZGNS8jLF8cpLrss/qc7hXGdgCVxa0Mub1
M+/erdNE6cGtYwWUU9xU1ZKHOIRl4314IRJXi97xCNzI2kjkh3PMdpW1Gvd/htBnxyHCbSTXdldS
sFVYdLYsN07aeMkmLeEoaG6ObFtYf0k7UEHQ2fi3C/3qUWE/t6/2IJofS/nvoVnFbzqoqDWFerzg
EjtIZzFsLdBTTlS+jCRIqUCq8KpQCrGBnQrkTszyPbwWVnwO3WH8jaryJG05v0+t9QhN+6v1i/KG
YZqRoDqzHrGCeBaDWrumUtuLLwa35WpUQ7dzhjcxILLlgl1pufYr8s9G8xsuWTEX6e/i9fZplrnG
3ObPArR0onJaQatcMJgE6hlNOy1TvxQZlhrqVUb3DSpnGF8dO8ijWHvxlH1kH4ch3qv0Sxlq8sDk
/6fy0jRoB2PalxRi1mW7qSuNvC+lY+9p35zDml8/wVG9X1qzxth+CT2voxPF/BuWsS37HsYLijYE
K06LLccEJgkUzTqmOhVtjwi5KIVQVV/+MaBy9ED/KeFHieXv/PMXB7tRUDRzJj05f5Yd+mPF+CKY
S+CinLGSbD4RoH4p9NJd2/34Q6yF+AlTJtZA6MCDF744ZDtWbDz6o4oQxP/5D+szEeXqAVaDHpTZ
nBxlfGBUAiI4ce5Lo+93bMDO8J6iDUR8vAaLafKf/wyLo5nOoneDKhHUHoPRhC7A3/g2TUMN42c8
lmnk0AffmznzPBSpYormQHfpRueZxyJNYKcIaC2wQHkkrwbxoq3q6nutJQpsiLFYyxRTXGzSYEXd
0SlyaQMXEsYsziiC7UvgwiTHSGOSKjY03i3bZueLQavGlJgEIvW18aoPu6ca0GnQejFnOooFIzOD
h4SDLOgm+VAL14FgqWD75Le5dm9lj2cd9GLap3fdj+z9iPNDcsmFEusuHmDeGkyD4eQfKF6y70ac
meBud2nn+IeosuXZ0ELASmmyn4WXXEBFUlspE8xKibuCuemf+zl7KWVZw2Oy41s6ZDujBsmqAMO0
Mk1uBpSSStS/PjLgo5aEWGGIzm6yglY6olOY++f+XRs0pKG50MmbeG+FyRC37BYgnqCTkUeyTVp5
TBhYd4PVPc4JlclMB94Tqlqmppd7vcjeVOa+24mz6yrjzh3klxRUMEPQf9Was7RHuhrQw2BL4bNP
eGn14XxR3fTepf4WGtdKHzKgrqhNQeSER29Z2aQ+LSOBAweTU1okZIjvs1isQialFAAHttCn3cCp
uJF9vy/Ane2VZu7ayQtRs5k6I7my3eUMSK6auKuqq3UmnWWMql9sh4RdKO76fLCPlqo/+2RWzGbF
TWvBufg6GVcR5ukpli/p4DEPs648u9dCpa+hVVFn3OFQHfV72yGYy8b+nx9EvtbY11W6pwvjaLcV
L47KMrBygERy51czys1TWPIcy8bjWNh34XooK4xDy+2n0nzgFIR8ABHpFPq+eaCOkqeUmPeUW/us
zsgDDn62S1Pt0g8j6PWCeOIEPsNd0uiRyWdiajqvjMzsgxhcekCD3ONSGxcrUgtJvlRkUncX9A3H
kY01IIsP+SUGXEP8ulxNl2pMjANsJe2o6ig6EXAPaVL+0RiVrhvfpZRCUWk2ofN6I16TOGUOTN9Z
t/rn8+eaoTj1LI4lTxxtqxYADGZx9CVJScHPqyo8a3YEb15fMj7Tsqb5ani05/w9c7qLqbDJq2GY
glJjH8Ve5smooTQQFiFtA3xmBQHom91Qw74e240txU43xfMwhpCweu1WhOvEUDcDuu8mpWFl1bs5
rK3sXp+xIEZzlax5vb7owFJhGMkz9sWf3AOl6PWFTQPsTtPZKzNwxuqSQWJ27ZQclxp3dg8gSEf4
dYdYBqAPf4fivQXa9Giav87sv+S0d2/NFH9DX0cMWiwU3skzd5m85BODCWKwuGC08qCyNgjlaGDc
7b4MOooKyZZpNt1dZ3rXJDI+lBG0haJfTenvHRrgsfTI4i2Jkk6pZE9AZw7biGYPS0Hm+vRRJFai
7nZdO1FyTVJr1Uz1uI7M30qr/fO9mnz/w0Qpw2NXqxxRGGUs8qKT0y6G8JbpS212WN8mnVFWZBPu
gQ6WWsOlGyX9l8CWtiL0dmOcUzrJVn/dNW200TPG031L9NzeMBVZYf7GrCSMn2HM8J03yxkAZYT7
0jmFWoQPazGUlJZRXwb+VCLKZ73qks1SJ0Uf+By0JAmxE/bjOsPABS0WG5DbMvT0rCENemWqAK0/
XqVlaa21mEJSnxNwzW29bzIot3NGtWl96Mbyt+asi5mGeJbbe2stGy/Vs3S73TAi2cvmxdeYi2Uy
u7aLhaONP0xJZkoXGdYz2tlF7j7LjgWtRAqZzXue6y0lUcd8zH+rjtvBtOqTTScq7ZYDA2QabfIw
DUYTIia2/ZVdFZ86lq26dh5rPYH8Bc8kDS0SBDYzFmEr5ueUp1q85XyrhUpCHjDnGOc6YqN189ll
6FeOJXsWC6si54/Y/vES+YNuCCD8ccStukktiwvUvKVO+g5t47ftDnbDlTPqamu7aidC8YCJBpm1
zz6pyzn3I/yAAs5YFtI9KbWD24X7SC9+vKY+jOVYbLJOHEErrfVEUubNTnmV606/7jv9YFNQcMeh
6qQn2pXyzhVqzyVqljlQ9ejJiv7Uzt8m7G/YHN14Rrqoeiji/tcx6SlsDQe6GKZRhy8HiaJJqhsC
0zE2ta84tCgHzextlSZHemOxkrDMY+7aw75vjToHNI+0atnWtekcDMgjK25vS3atr7PffM+D/QtA
6Tm3HQw/4ybxhpeW+LFfjN9xmGK0baazFltf2lg/zkAx+yT+6XXj5tJ7qfuA3dLivc8MXNcl+pFI
ccbhlB61CiToMP4YXUl2ouPx4TpwULm3TWRTjgkHP3boRY6MZ8sRh6lKD1FMgHkpUaq697IWTwOn
gKFMthmLeVam+7a3cZ+BdZPaDvdHIN0S1VXsIR5oFhcUK0laGcka0uePR78d6ihueDJgyDbZC6Eb
fsewvbmcQnTSy6vO02qGRS1w/+oLGfgqD3b+UzLH1JrmbDUDL1Y9JUo3TDxU9nQuu/qrM+E4iols
HBx1aGovQHgYwRlMp1L2ZZ2O7llmv5N9KLSQOzxbTjdevp/sHWaVnyYc3u2e7GtisH8sC/xqVXGp
YaFq1hUzHOiKl4LPXgKV87mnIkaUAMtDEpDkrbmwaUgzFHnKZTjZMaxjloVxocV1SEEsmUw7kyu8
li2oe/bWUmiPheQUFCb2S2o9p0zyfYH+UfLXZzToriBQFzXjHx1eHKNS/7mhxHiVezPGfAhygmql
g5Xo6wRPGhdU/rWFdd8JjAk1qrby1MYEDR5YYPnPdfk7oYM5BT5VS1q7Qnna3lG3eqYLCDeIROPA
dJ1OWCKWK6JurU83W+b14aHz5TlMW8mpPNtmc1hstDi+YEFmY4qYU9RxtY01ll4Q5Q7BnmHX9Lp1
MGTfYCcav4B9fRRg85pYniinYSIYIqoYMFO9qTkSTFAnOr8yuberut/1tFlyVqR6IsempTXIUnbF
U6cpnMF6QrbC543ntQgljWTOGk8KqSosp7ulUsLMakxaeY0mC+2Trl77AAaaMoRcsfHEw6IVyacj
o+Ew6vg1cj/GzlTzcIxM/T2XpLsZC+duTHcWDYxY6jUE8xyB3z3mscceSOFi68VzZPAtD/d0C3wW
2TeZfOvZk0wIGsIfZqgnJ6bfBjBdASyojAq8ucDXKODGPdQ3xPpN9hgGuqRlb2TBTqvoE2vbmkwT
EwW83be7Q0Sb77qOe07qkbaRFHzC5akgrjXqXlxm9a1X+NToK6cpkvXZFpLcnTaVwUDuZKLlYaVp
t7licN66SBK668uNxJaRAuBksDNANypx90CO2PFetPfmqLTA7tI28MXiVguLF1zK1yaKnio/EysJ
NjjtGtSnwb70LFq+QekDOYOrXtu4qhn9mp6Mz/Rb476NMip0enHDqtkcJmlzbEn7r0ZGTx2uuZXd
Rqw7EbpqaTYbvW0fvazzWA18N8CSURcrDpOHDtcxU2yeq4QOr1WFUA+nhafT80HTtrbOXsSS/tUu
2q0w2K1NmII67oO7xp/xeHbmPu3Iqpue91ckfr4uWKuc2Sg2fe3sZV2S4Etem0mrrjYN3QaN7FlX
RIvhsd3oOcZuMgmxr2N/Mpu1W7np0UQTYQeSfatSAzVkPkepWx+WMlkSRjm+tGj+aEXucF9jcepl
s82z+plEaLuloSJbiwlTfzFUgZaHn5WaAR9Te7bqLR/b54QjCofxKu05b9f9C2q/Cgb1m7TTcbRy
zPV90JolblDNeafF4jID5nbKCpumRSSkn9+KNoVv5xePo8svpT94LpECGGzseEn92R+mOzx6BRKG
bxD9qASCQoTNQCvmesupoiYllNMJGthq4KuO8Es0k07HebxN7CLbG2O7N1zFg69pK7ub4H+GUNIe
QySdGD8dHDsOcDrRfbrVmZK7j60VAonm2R0xIiBjApJOKIjlGfdbc+CsmTAMSxEUmEPcpoYWaojQ
+JR02C78YdDZf/n0I6bm7OqhiQ+RsR9QppsZbwwfJEJk73IaOqq8+WiGjjs2exdsd51xvAM2vkb/
XVca4GXhuDGrcn9Nl7OBhVdlys5d/uqMTA7xCrLn0utfiL0cU3JOKchd1i7VaWkdh1emixtwh0Fj
ukfNV38zX0kv7F9vzOBBVPyUIdrn3Hux9WmF7cZM8x8opGPkP4BeHtfGAsn2hztTd5i+ht0m752H
RmDOaNO1H6Ub14nOddx+tG66acr2hV2evY2Vd69G96w5SRARBPKxfmZPvereKhEel5/ViPRclPaJ
Heuus95qv1kzseCwNR4N3q2xPezAMJ6i/FK7xZtvTtdBd26+aoHe7gBlv5mme8eVhNEVmBTsiCQM
WnjbdszqY8FAMHYmSySWNxU0pdhkLFJNt5xP9Jl+ppmjTjXh2GGpjHPiStNMQ0rxNiJ0dGBsR7e/
y53qZA3lc2Y/8a0FPKUH7CgbxTykGf2LGNRluV6KRFGSJxf+yXuIfXrpPIRd+zFUqFpzghuG+ADC
ERH+JUenhftwGPZg2ZOVmTW8WnLejDbaemVRpz5O9QPG4dfaA+rVtLwBzJvpeCuNYpjEma8OmfzG
KreMs98TYVFFktQPrf9QGM59PclD401bh1gIvZO0f9fiJabnBpDfMVTFuW4UbqpUI3pIxs8HGJWg
VGn4alalxEqcZcnLqI0/TBVxb7bduuqiq6XSG5xUmGcUJ450v9sZc4NWs8H0hPaq6u1LbUZ0w8uf
MmPgKuvKQyZ7QXuWrIQNNjITRyEVJBfnPrQ/ELZO2URTLfDLDfjFve5Hu2Iw9yWnZCo2B5ZHW10j
Z9x03COaMZ1j29jFiTyoRD6ZCRtvzdrOoGLTtqLKUcMUSu8pXD2vopasGpkqkdj3wohCLvUYIgIv
uGCW3d1oE7FhUbwzy3iTx8XjcuN3WvJZZqgevNPK/n7Ado5lK8Ds+gaF5NRo/n2Wik3bec8M2t+G
lJSZGE+csFmuav3VGDyBL++PkmmYkXn7MPHIrwwH4nrZD/TSGsWJrcdd3dsHU292eWuQ3QqfTNSH
iv1LmZv3YxwTMao+GV+/t6O3N5KO2bhJuePwXdgFIQsqAbQ5aNi4UAF29DrtazbaH5Xbz5PpPYNF
4dSVOT9F5zxNsNU1zTw4Xf3CHPNjZq+owg9dhLQZt39pDUaXRtpUpA/MnA9DPq/TiUEr/gq/oIaL
TGBZPzlSBQyptrGffZk6c2DHeiyixUVJRWSIog+zXKWfjabfmqx9pwF1qxXVHfbfN7Ma3ocOs2QE
N6InSEMA7DozgqXgGnnTxA6a8gLKsXnBXpIuhQxue/Cc6Nm0jGvJNbE872cJkdSDXMuWBiAcukzS
QNCsaiOnZOSJ+dJvOHn3dWTet1n6kdEhGbnJPpPRXTyP9x6+fksrzrMFsceqfuMemlPan4Sm3iwe
KgdWrjMZeRAzM031h6yN37FPH7PGRM/jgKtYTHjAXoUm7mBxBOToVpVbr2AS3UvX31s9wxS9Gy7W
XF0Gszl2s3Wv5RTUa7wvvejYhumdMoYnxKXHhnfKamYiUhr4LycoCSW3NqunoF4WE+8xxOWuKs5P
t0IM2oqACjyRtaO6Ezk+Tl9Ns8mgSbsXMZnYSMkYctCe5Hq5WUIzv4bR1QibrSR/tIrRr1hnIL65
LdmAsEC0wo0Y5taEe6Lalk1DAOli99ne74onAGKb3iJTWApr1RGv6vTqkgGMVu6jlQwHgm2YE1D4
I/NNTIW1y0ckIHd6dJ1FjRngL4vmMvdUxEzmFbfyF1Xx+4jCC5nPdyFT1HZe/OHtR67iW5k/+VKC
g3bd18n7oPToMIrxu9QqJimGiWUxvYVrb6HiGfXnoLZ9094Nbfsm7endxRCcp/6L9HjkCnuV2W33
PZkUC6CCMxYB/VUyxTTZTllNeRg7M4i1aJ+6bs5ojMkGvhgMlKeBmtk4ZxidludEzrswZY/EirFx
LC7TgB3SHR13hefG3Cij2NZss9aF/WhoUxT0rvHMdOvs42rHHXDkjLOnIO7F7nnshznip88nHfmB
XMS+MBpuP4QnYV/Z8/5O/P+h4W18f9qOxsWp86cya3aR9TDO8SvJ1kdHCFygbNV1hVxOeoSyN/aQ
W02TCNSkF51/5+7MmuO2tiz9Vyr6HW4MB1NE1X3IeWYySaUoviBSlIh5PJh/fX2gfG+JtK/U3Y/t
CNuiLTFBDAf77L3WtzTxOn0uIeD3quHugzI4Qh4wYZsg1Zk+MBXaA2LwcIHk9dD7zcUNCAGV3ClB
+ElP9VXd5ld7DhT9aGoApLwei4GEzpeYDuZu5s/Tb+rT8nNj+2z3wu+6DGr05dZjrhf3TbCCFoZn
M8mzBwdJiWjGRZy6X0GD4MsxzIs6jrzJCelkAzfz8ojOMB5xaY3XSUQamXJVKOTCos61BE0RCE8x
U/mixihFg1nGyhFnPuR00iDwv2wqu72D9U2bUGy9Tt4Nin0cfGPrY3uORmMrntqGJvbw2KJq78MB
O2BzJ8Iv/tTK7PLvUed8pdtK2jszUKS3lk9oAxJiS9/4XvLdE87RC7CHDVa5dVR5A5R2Ibdm2TXB
1sno4DTGnA+Avi+TxTCyRAK1X9PCmzeD/QxgUV2YTMiTJN9pccephNC9HHlrze3MVhY2Y9V5VGPH
JwR9xgQqm+MMpLZN9S/TkunL/gl9azZn+oOlTN5ZDmF9bqSSC5tvXByuHqqJo0k2Aukx7S5T/j+n
J9rWFLr171WblyD/9v0/tjK5Zd/epSn9+IP/1Gxqf2gTH9EySEfSHVCC/0pTsrU/HFcI1QWmb7F1
/hc/UaDLRDgoHMvRLKZNU7jWn5JNwbdjvsGDxuvD/L9hJ1r232SzOYYqDI6B4zJswpx+DkYriTiv
UtfNN2A0sxku2WeiECz1cXBqfa16+RkRcr0cjIo+YAYUsXN7HF9ZBINZ01aMfU7RvPHTs1O2j04+
7kPdfHJIZ2b7cXDkZIvWuEnjGw3So52rq04RMyc6Bmm+lVMcYXhPxsapA0w0N7t+3WoV5RPwuZIg
5TUB7Zewt8h1L+6ZSK1SAocYVdLYx9W18VNGQip4strJQf8ZRBEgn2Qe26jXhiZq5YDe6htm6orY
xUYy4KGk/6Ia6azVzNe6VPeZgssbjXpCh0ZhUOlmLAwlAc9E5SDUxmWBOA0vuh69RgN1tSPtE8Up
e/heO8dJsqmF/a3FHlG5U1qB7Kg+pdi4RnrUwTvEulgYSremGn6sBZ/NXJs8oO/dMFwUghsQj3wf
zIVtkAHjmVPthK4lVHjdEfgBPO8Ye/nel5xNu1cWWdbed2pyDOvkmGdi05B7PzPJoyjVrdIN57Cy
TwpCilAd97mrnl1PvQaKuTGy4Yx4cdaBb021a0XRQBm7lOS7hlZyrOrwVUPr6irhZ08SEOc0j3pg
PjUxSViUFnJp587JNnrexvHRiqObZqJe7Pgx44zVs70EqrfV/a0b12DSmhWOvSOY3LNA1htZ3dqt
4h1D3l0VATAbo2OIBNAk+bzQAFbgh8eeAt5vEWIa0ZNubdbxDlf2qaPrl9vWUznIla0MZ3W0jvXw
WU3IbHFF8MqYFj2/le97+oGepe092jMdfYkhomRR8OjAQtM2DZ+cSw8VZa+RPlfgqTCeCLy9MYc6
+N3SdbRzEZibop6GnBKrj79Tq/g4XWHN666NpNMwxl+Bxb+afvBa1v1lOo2FMl5RYR1tMTKlWlex
+jKoDa5e+oFqvx4mZKSjkRcZb8u4mWNFvbgZ1RAARgrcAgUwDQ1puLte6879yIRyCHepMYs185SP
5kkPOINFv9cCsfH9gVFk8ur4tPBV3A1hbxCnEx8NE0Mi9+RYon1T1bkwEeJT4ziFfnScZR/3FNfD
pSvEU4BDfOy0uVHExwr5yNtnUFZPyZhnIuYnnwZB0KX/6kmHrN2Mhlef3Gy131tCLml5UT7T0mip
Trj/6uHcTsE2avhkNtFrFUsWiXqV4tBX6RmA+tgZPOcInDZeDqOnGq6TcSElXbKPxjOKtmPc4XSM
uFeV6iHOl23Ur6uyvYikeayU9MiME0nO1z4Yr+7YXDoDAVB/0bkklZXcZPvFRdlVd+PVLsfrdAUb
ddgrSYxvPL1NJ2a6HzW/u9hhRyt9vKJgW7S4bdpu0m2TNcEArTcJB7bFxtS5NEo5njupnmu9W+eM
8/p06xsV369auPw8MVMpQstmXWc+yV4uQeVQjTlfXVqYAWuCJ5qHRgnYvYfHOO7307ElPmtZ19aP
odbDOSXUNMqO0aRNb4Jxb5nNYvSmcB/GcqlMXnshlmH4hER+qYX9I5E0q+lmQlu9gvt4RXe10NNr
zZkyWvupL2j1Y4a8UqxIxX3wC0mzI9opUbXK0Qvl2Xi2q/4cmP1jqtJIyZZF2p+VZrjaUbdG1MIq
k4c3x1c+I064P8jePIlKfQkAU4Q0l1vdZ2ujWifD7l9c0/vEjgGjYPRKu3CvN9q85GZW2KnVAxhp
mANLv1DOXpcfjLxdWB07FCYn5RhPlrSTMCH9lOoZBzRwPn5pwvEb98ZXK4rv1Tza1ZWxKfXkmJZv
mHxiuQNuCc60RRJd9SyN6q5pxr1b1I9Skl+M6j/y+j05Dsfpb/rtqxwGsMHtRU2NFEPbl2whpdef
+wkYKJrHUucRi0Sx9gLcrDZ2fRarUPJYjUAW0V8mU2b847RgC3L+fOQaLm+2OhqvWpTe6rL8pHtX
XKWPhoeZNhT9ix58lyGCjd46TY/ktCaorn0KIq4dD5HUecY0DV1ki7qiaQomABlvGlc8lY254Z1I
X1OtL5bgmWehoq15xstzq/mMJGN1c5tjQG+SdpzFo5beIrfj+QgOVUDyenxMdfv09sRpPZQLpo6e
Ip5rRQEA4U3O8+COABecj9GEDhsmgxXte7RV0a5XcOcBnsQZ7Xtz1STvIipvmJVb2L3aS+SToVBS
7DMnLA7G5KrUO2uHVNI/4KJNluEwqEtsjUZsTyji+lMSjsMmagk9CUqJbTp+Svv+7ObxsB9AVdWa
hLBE8KjhOTVpNwovvQzxMe/ZWkF+2LtwZkhPStTHvgvanRZBoA8p23/86u2/DWOI7CNFU2tb92HA
aPoNy/g/QS9vXzLe/TP3RUwsf4RRUz7HWwBB/xZFYPvoBwekwEZ9wPrt7Uh7JhdeSbw5DPWQkrga
td3bP7oJLJtGol55o/lZc8iLGBo0Jk626vMEUT2pNX7tdTsHMMI2Ze/fJG25GtTwqtlagBYIlEgw
soQ06gYJFdlXynLM2kU7xstMKJT+pFczaMiVJ0e+WhWJQ7AgB0R70VAvkM7Y5WKw+S+1flCKoKPH
CoKqbGhuFUNe//hHw0Z0z8GxGbJRaQZVv6IoYpwHjCoAZpAowZkeaL6k/ro6MyYVt9F0N6j8zGUZ
OLcqY6dYNq2zC7PmmdileaagWgfTN0P/xBbR6nkbJ+KKcgaiU9Flc4incB1MTIu1WaO95cYeI/0l
UeJdm5knR6DXmGgsyAM3eTE8ga6HTs9jHlUsHjwC2YAM3R0vfjWQ7AdM1qPQgRHxJWGocKdGSxSd
QJzk0mH56/XSQ39sP9mKdTLT7lGvhsdY5KfEIuQMecJohrdQbJSOtiHxIj8V9ecfkbs/J9lqfy2T
XR1XlSWcN2D5xyTbMOI2jOjHgWWOX8sYHkLymNndo+f0J6zxozLsS+qo3i6Xv/nkvyYXQzZn92CY
QhVwDT7YqVzRNZk12Bm5UdoZ/gW5hIm1TRYWnADiN5BVyHlPnibmEdqycvWbj2e38zNaXTjgfgGB
2ByBqrvYK97vDzrb7okILnLE0hTxrDXoVVZKWZDVcIm17mIZ4U3mqC7uQxPwt2BVo7BF2v/D7vdv
s4Q1HGp/PRAHOwtFmzv9+/2B+KSCBo70ss108c2+vSDlx+O4RxV3NxQUBkl9sWEWOaXJDprM+qS5
kEoGeIy3D6rGwRXQesWysD//+hRNe7S/HplLZ9u2md3aYjryn1KOixgydzQ42YaRQcZSs2d0fK9I
Rrh911GEmoS5xs3Xt9u7kNTnyYBqQXv05Rne1E11+xcjYAF4Kw8dczz7a91SPsNovta8ugB4zS0m
O1Nth/GDeMl+PZUgCJ7XMTjPgAdgqtJV6AFO0l/SINo5qXoekaFXXIuOsSaAAVz37SVCva2Jp8RR
VyUvP88Bd9AM68qRl3LoNghAgKFglobEErTApKwK3RUyVQMvQepfFZ98uVFlHCROYJ3mtlGdHQRX
XpG+lm7Dt4/wNzKWpEoktvetH48PXmWil7D/w/8VIylsH4MKt/evr8Lf3R7YInWG55pq6vqH+xSb
kJvmusg2gS4JslfPBOPu0uTrW2XdX7W62v76AzXj7647Y/Fp1+4InpEP193tNIe9KU+mbw17icUw
gjMbGdco7y6SF9/KEfFt6FnUxokd0rSPbHd3pUh3zIL2SWtutfEhkNk2yyE6tRfXxfqtZ3eGPd0M
eBUxfg1ng3Zu5eh3Ut+HtTPOrIwRcsOro8sOI+thQyk2fV+kxiu4J2ZrbQQF6LQrQMKG+A6lot7v
iSmfD/Z4bdlVpVhD3AgKf/psSZqYTbdmf78G33pEsrMKJc6PjjIFC5xrEXjYazHOq2ITDjopXswg
thF2jIUooMqTAqsXcAqZrVWOd6Sz2UxiqBetbiaK9qMOXC9t/Lss7q+d7T2GYUNvlMIDG+uTnlAd
VznJ5saXiu0o1tjbVLTWRUfrLjmlg/xcNcNLq1OOZSFb9uBSVltEYGbjb8m6ATEVHeF0HANHPOk5
/rZ2x5Dr0CsRzMoCuI65cPxmRcDvTUu8na0vauMM4WgT4IMjIGrf1s6T1WrnabtHxbIflgqPq2n/
2Cfl1kZvRpbdYFdm90hsTtPPAe/85Fr+qTPyOXPeha21+85RXzxHnGyNNsGv77SPhtppCRa2w0RX
dWzddD7c2qPNjASYFQZJtm/Tlq7nsmtX2ys+Tz9yZhWb7Der7d+t+qZKyYmK2MbHOv3/n5a0Cg+S
jWCIxTZmQybZmOa/f6X+zSNrW5AzyAbRdFefskN+/pAwmBjxKpwrgfwSa5akiZOMjxWyktKHhk4r
6D5Wy8s4Uhs4EtQP5Isgfp2qbJQL+wg2WWhguTPxIOi0IxT9FLPtaXXxZLMQ2lmyiwL+DOxCGUVf
HYuPKdv46FDRCei600Icp/218cHjRSzVVRWTcTAuiyE9SstFEtBcDK5/48U33R32dV3v84zDZF9m
G+M1cMUpLgQYYEpyWDKmfRm7fmOy0ZkO0qQOgQt7Ggy62TQtCDVuneITuBiKRdRL8PuN6Oh2DTMO
88lP+71jRcesMo6B7i8ZvqH4sU41ahHGMUR3VAduj/3o3zkerQ9Jv0DHnjKjuzfr2/yz1jAz8pDu
NT2ll6qHryavC2VgTxLGyP+QZeBiQoi2cxID0orYTB+nTiOaNjKfMguTtqyWcWk/qZlKFHZ9mdRN
Csfied3jtIIL9mu/vrkxXf719ckt5mIXp7wQwvzQgcz0AsnmkMJ+SXh9Zmk7z8uoAsTCvqmyhUVc
mLrPofPMtYBrpPQhuCAw5r3yoOMJWAB+OFVs81q2ho2wTo1wYGdeTcKoSnbo09atbc8y7S+B4h+k
ox9KJ/riTnmxGXpJouxIFWRAFN8ijByMkDmlXdZssbsAuY1eM7OZNTprXkkLoOXJpxqdioqmgiHl
madpVS3H9gWc8gTN2ode94Jw+AYs5wbx/SgKPmlwdoowKT76tUZzge6dp/QX12kvWoMXx+xXaf48
bVJtVJCV0q/NsV4VNEek0awxqlymrphV9NcyUM9s8PoOKSHNsqka8+J24bOZA6h0yuqVrzU75vm4
zbqXAbHqVASZcmpZEH8N384y+Nuz103eXS2Tn7jxeSQM776gRVc7X2MTPl5R14tfX+i/WcUo3Ka/
NMOls/3hMnd+aSd1B+Knc7KFRMcjCpu+ZtfhTqXBUPdnYTFS939zf+kmaUcfyzOH8pk3tKbpIM0/
LJ+lMMBliibb1IF5TavkOL3nHDwISbPsVC5Gkh69bnIfsleJMNoZYlNR8GC/XE8dTp0HxZB4IUaE
BA0tK4rsmLZmpTJ0oRYjed6ikSLyajbVSw6NUpvgPbobWew8ta5cdWW0m5aMLjw2irKWLT6JkB+d
/VCCadVLhxdCMk8BWYeC5l7EcK8skqOZqtdp3Y246aKMFmKGmA96bgPZOUqPg4vcJO4uPkUP9cRk
LJxiwuyMqxkJTE+od2qULyDTIP1f+mTYpzbrxvQM+0Z8m35mY1Svo6ZeoxHxI4IlGX9V7OQ42b4a
/mwcIu6yq6WO36knanIqdOxe3dfc9pKd6wgKvUxONWA503uiHzhFpTpPU4fCb9VZHaBINMSpGNPX
qR3itOA8qcyRqLrrNu2PaGsXGoSvJALknB4tQdUxjONLqi4Nj5UoVuZWhta7P5EMzd6Qsm40s9uo
MlPohjs/8FDlC9BSQanNRtgMku0uISK7QRUzDHrHIqETG9kIhOIbA7TT1LXW6NdN3aah9FckRC6n
Jhx7r5fph8aO96jH2rlUQkC+dNMi3ASc1JBno2vNk+8N5+nrQh/2Krwn2kVVEx4z2skttKZAYjGe
AJhhjHPXwztTJ2Izrb5TZw1g6aOo2zsNRuC0iR2aR2foXrQ8QpcMwqdRH5TdtOpCBzuqXnTUGR2Q
aHMTYXTUsobNZnATgqNSTFZouq9pS0SqFxHx6e/J23qaOm0pKr+KpzdTzSde4fso4fVBdVkED1Fp
HaaCSUuGK4rrpwhlYQ7JTovHlzbgVUc10WbpTmmxb7n0EV3ycKwRgiUpb+hu6LXVdUJ7sVwSI0t1
uyuKgVwmbniGHlMZGfIa7jvOJ6uXoCsgMoTkvAUTgE8uInh6iAx8O1SvYpOJmh2keWpli9nvRQXg
AaqT7HG6rxEv1aInIF2W1c7tU0YQtBek3V6TkQlPAPCsLVn8R5SwJV1nluOpTzgW3vdfr1qaYf/d
8mGbJrxsi0VE/VDlJ4MB8VOYJCzYwwsuu0uBKdXwPtHnouHRMAefNqNOkx5oYzKjQTHKgzT1nqcb
SwYu8VWYjQGw0SLOu+SCwudt2X77Brb+tYwocKvwlSDKlwhFN9/vxMsbYIm7UC2EPkkXVwf6Qd1S
3scKkUpqjsk6VGBytrxzMgTPuDFQWfXNgFe1SEH7NefUZpOOfxRbQ0HJ7Ixo4MInbeoiWSOPSW+l
6Gz18lZUbrDwI+TuYEgeq5xeaJ3T21SNopudMponcwQ6s16H8glM1KXLjWTo6qJPadtXFcULeOD0
dVpfAibkOTblrlARRVsnS9T7pc7iNK05D76intQSRVwV3FSHKqTtrobaX/pIbGp0JIG2a3NEb7zD
k7BmHSbLzMIc01HqTe/dJjkS5Lqanj9puw+a8dAy10gi9Tx9t6lMwgPF1jjcxXdKZS9zZgLTXRHb
4jR9E5d+f0V7eeoMKIwTYr3fTTsNAe5Ciwksy4cXEI1LRJ3XFCcezafVBi3/xc2biwrExlYX2tCt
W+LZJ4m4X8pXCASPBnqw6YGu7X+W/v/7XdtD/uM/+fqFHliFIqT+8OU/1t/z0y39Lv9z+lP/+l3/
eP8lf+jPb7q41bd3Xywz0kWG++Z7NVy+yyap3z7O/55Pv/P/9H/+x/e37/I4FN//63/dviFYW9AV
r8KX+uept2FZUxX/78fln0P5kmfkPfzNn/pzVu5YfwAOYh9vstVh1/PTrNzV/3AYhuv0xo0pUdCk
B5QRBgnFSNh/qA6vcYL7IHzYtsFh/HNarv8hoBgCz7eErjouR/jPM3D+0fn7ccY5I39+/a4T+L6c
YEiOrts0VIB/fLtpov9+10I6YQA3J7D2bxRX26v7OxYyU8uqjYk7lLZrG5xADxAEz9OAi7mfZ+TE
h4Bg1zgajj+dvr87nKl6+XHU22/82G+HY+uW6sJJUh0EOe8PhzxyvdCL1KQHoMMzKYJiRROWkTTB
ytnNLTzm6k5K2dwiHUPB+pvG6Puq7s+Px+WoUtehlPvYdnERiko6pwjfeu9L7rTNgwn0x6pltu9o
+yw7q04XbVEfpAlo+Dc/+3SqP/zs3CrcK6CrQIxCrnq3gayCLvCbWBN7vJPmLfeGeG0NBoZcyC5R
FeqPSuTvxxTHmD3y1oq+WWmCziUiNUOKem3IsJr5AdjctJPj5jcH97479HZmuFdN7jcHpYb9sWPc
lXEL674S+wTg0BLhwRczwZpVgpdn1BcqAALRQ/nCXyigZhdKmK6Txod13OoPSa4MW2bRZdc7q18f
11s38sNJ42nQXN206CaTzPn+pDGzkKndh2JPg0+sSVGHb19DUM8891WNY/+TUCH9IrBfRKPoFpI+
FRnWqbnjQQzXmJgioVMPt8CSS+Y6Q21jnIT412FLusOtiHpjqmKrByOHJzHYYhJBhdq+s/pvVlBZ
903+xSqlPbE4NgyMykUQ+vmzVbuflEgXFyUuzjxk8dEFJa/WkXZvqVio6DLtGpdlzvdw8MBs8nIs
e6F0IPlE9hfF0j+rQPcOvz5b2vvN6XQVLZXHylIdgkxtoX94+0da4DWJT5h0mCNe8T0pyOGF7xJz
Gmcy8ULydssIKo+Ffzmr2ARifPh/PZApg9XQeNJ5oD7sYvzIUBMY7GJvOsSxNWpwhENoXEY2eIVe
P+B4X5vFILElim1dp1u8Yf3jr0/G+37Nj3OBHkmYEJLZRn3cqKOdqBQkomLfAnRW9I2ws3FOzbEV
LuaSMMIOX/xuefvraovD1dLZOPJvXgkf7la1jYRd63CEDdXc9KjrF4rUH3LfOedeqqwiF63LBJXW
a9Su8WgfVQESoNSMa1WZv3l09L+uN5ZqgEnRKQS5EB8bvo5ngINTNGOPue2Qx51xMNz66BDZhcnT
Rbo+vJi2Ei5In4IaHXZEs7fZEcDauJVjFuIxK7QjQkvM+YNp0rFliOpaCfSzzNzmA66tsiLHx6nz
Q0o7dBXnLN4aPFUet+Y3TcUPmL4fV5NyFiwgi6fQP97ZHjt0j+wyse/EkO8zSue7qvINqs8gXfeR
ylDNdQ6IJ5V5aSZim0iTOLvBejYoxS9yHGdUed2saCBROKMNV78jVwYJabttOmPfmrpySvAJeypO
RivVmEWTWbNE1mqvEtuA3WLFGE4K7GuRK6vfLL/vq/Y/f7pJ1eZOt+tfxlZx4lp9Smtub8RmucHM
iYBa5XBp7MAPaCe2cL789ePx1sF4v7JavI0IetVsyhD94/PRF06VV3Zp7EPTZQyDaOdchNVZK0p6
f2YFcZWMkTX5PM7+7R+OPhfWt7hkx/WbI3n/7uFFPwkKsaoJKhT7r09qERBnWZaFsqu9WMFCpz6I
BHIA/hngy32IgbmLyBN00PmkPohPXUrehKADIQXJZu0m/sL3K/+B0J7qNy9t8/2KOh0byG9bpVTk
kaYpMz1kP7WWi3gUuoUYclfiNLOUxF5qZh3N4zY1eVG4sAmbCIGu4xwh+ss9c4RFkXrO3fRe8btE
X+rU4TO/NZR9Z4Zwu3viIFuIeJpb7mPPdNdVzm2cZabNVhT5M1UZG3XpLonYgQQ/mALRg7fvtcY8
9PCVjqRKgCAKrXIz1I5LVoVH1iH0Ix+cWyZNZCkFcOTIUdd9oJKT40PvJzM2XKdxvyqrnN2p6gL1
G0N9EUX5UiPucSP8Qj13m1DL8991tLQ3Ueb/3Gkmpa/NO5wHF8WmYVH9vT+HmcOWCcq92Pk+cjNp
Wp8mKvcqD+FbWFl6B2EfCnTZEMuhkJs7cuzzHGzVnAoNW4Q3hXlGEe+RUsWiGzpkrqs5PC1k+xiM
FNRfJFLswrqLVpRdzyncxTGKiY7A1fKWu7QbIsIwXTQYfaeG6yTGTyewtCywF87jGANYhvhzjS8d
10RERJjfooxEYgp7xh9gSSCBHtHs/BkPH6XZQOjcFHb0FhffRwmpYS7TXLaXvGSKCSTjjYTwjBgX
lKRtl11h5GjiDIh/YeXu6Lp7TTecMgx5sJzSPdmK2bzWrXpFecAt1MX7uuyN+Tg4G9aN8N6qDWVd
GoATw+xzUsQYwYPskjsmajk12ExlUZW0zwOhj0MSyIeASdasDVR96ZZKPy8sy7uLTXQ5wALPNWvo
XafQzsKXHSwttei21P/rEgTWIZUODjDTt7F4J8PMHqR7qH38WLlLuoA02YYKpFh0qxMxt3uyaFRi
MHYGozlaD0+2CtIh9BtCG9v+JnkJPyTJc5RFTwx4k1HD4oc9fGG3YX+QogO11Kmf89b3t41m3hrg
XEvspcSq4Hqd5URQraWdZNjOVMwfQEd36MTQkQlCbLZme0K9bh0lpsGxJ+QRq+48qV37ofNHCGgE
4ZZOXa9ddOu7YRw+RVnYHfrI2OimGmCRtr5nBPmuaHuUy8SWAJ5zVFlCw2FtB1i8WgDnjELDjZHI
4DnOhjvB4Bz5TnuxaX/KzqCQr5vLGzPHg1NDUxsrdTkRXuM8eBRMJ+4D/Cdzx6fwSNMKqINV098o
CfrNkldpSf+itN6rp+resjPjdNkGiUtsWE0xaya0QfxrXLhEr7DWhISynGoasEx9HOepK4jYQKBX
Rp299wJkYhSqzTyGOLXUkhY6zTBUj/DUJ8grbjyPkHcUs04arM086E+Kac2NNDRpROHis7itt5qL
Y6y2FW3pFCe9HDNaNSYqnSAzEEU21DMa18ZwCdkK9MzhUUq6Rek3xY87vMrUZZ163Kkuv9JK75Wk
MbnPx/yb6/MOduFnnzsnP7GS6bDsRxeDx6S6luqwcxsLloj8qvBofPKMLwStXdw41A8j3Jm5wU56
XQQi2ndZe1QaMsHLocSK6q99iP/nmt5LRFAKywcuTdf6HoKfAvUBYl8qgTZ34zbfpj4jCkD32Aqj
YGWNkX8/ICITBhbYCtr0RvrJzZPRjAXDPbVClMimO1J6osreerp3g/vIXA26uiLa7ug3mrrwcsOZ
q1xVvEhN+Oib3GFZuCN6gral91DpIXdF09jf6oM5tgGhH1KdFRjL5wJBwp3M0Ihb5IAl9EjnVvnK
oF45Jqa8yaQu7yZZQtqMXyFfdDvED3Jpxka+jsPqKVS3SVLanxkYPkNwW8jcDO6gLuCjIkcIyoIb
Y00iaLOzyduRfCCs2HSOkDxcjyUNgLhJGD9Vw1pVuFpqSo9sIi/NsWZEh7xUrhXb4bXZ2VA5EgnZ
zc1fUkqKWUzjONW04oyYRG5bJz6keegxeiD4Uh+zB7UPvJUFsbFVxucAm9QSiDhZHTTrt5j9wCu0
zxXZHk0q124mbXJNZpVfz6Juzim1DiFC6EF6x8jt5b3hrjLPwatZtw2K4QqgVYfKqpI121DAwAib
Nn5t+4+NZgBQSNJPlYj6g6LF3rUU4ruv9sPMGYeYbTRH0maNcZ8UWDFTq3OvjRuj6/dYkSKyRhdZ
oIJ+xB4Hi4UYvCqBT+SVn3sqNEKE/GpTNU1/SFv3kRiFkOcN616vibspqKEXqbMoe4nEMDOHR//Q
qy3VNURb8gTUU5i78TMBF9geI39FIpEyS3tzKyURu21NE9+DclAK0gCkdI7KeGQ2AUdo2iVm7IxX
ek2YW1RVgPE1J8zXIGvseaePxLoqDyMOchy9oty6rE73ZHbUOSE/WuqYE7n3nNUVp0zP2lWahnjz
I/lIc4zQynRKIIjdZy+18ks6gsGK6qhbWl2Ho13vDYSHWstojyxhhcXJGGPeELr8Pg5AfbIOAlzm
Yf1X2A0xEweZO6UrsWdYBNjSlrkV99wk+r3PeHhuQUqcuTqQMNoN5hLbAPqmLHkkgCM5GBKUc6Vs
3LxsFuRDoiFvxoLdYtGfpYOoRBB9BaHRPBCy+MmtNDHzFLxkoJXMdd8UbOPjKS4KljzgZNYUC+N/
Tw7Drldt404nFm0WMyPRy859KuXw1CZhtelTbFa6W35RSspsn3wuKGeptVT9OF1kpeptsJbTHJs2
F47o5Lch0vFBw/zdxzn20aana1SK7BUnOXZ3xTQOZWDf19jX7hyp4cKuC4aljXNo27q6pw4nA8l1
ScH2zFVSVMGecM5y4WtVvlMIQbF7IIwB+xdjWJoqQYtWHijJLDMCyahOXcJrtLbwUdhdGvVCuEq7
DpmIrfq4mJPZh3O6xiTfVlG0rCMc0VYHvC3oc3b/gv6NhnuaebKyM/u+2IetTh7m2HY71mGVPMmV
aw82+/G2W1g5HGnNte4QSJXzNo9CdMhBvR3QM+31NqG/XX0rdWN4Dv2pANMhmw3KsYeqDd65OcG0
AaOixe6yat1TVBo0+sYiX/eZQZZdTctLp5fKy19nmIbrehEPLIs+KF4E+Gm/bNMcIarUq4mbASrC
SL1VajBZGhIaDrOyVMzl2ydGZUCAmjWRlswvia91h8hzSYbk5lqMemQegrElqIso0YMgvC8ltgQ5
OPi/ABiM11jxsX+LRrUkAorKUYn9UFa8GQn4Gt3vdu28BpiVt9IRz21mfSuKiO2uUJeZF9ULUqu+
xooXsiVJwScq7ZnoB1yKZM4HgQ58fZrMetV4UI32hGKBjYqov+iKiwJxrwzc3yCwvwtTezZcoL+G
bsHq6aO1NtnEPUF7vQuWok2fGnw/G7w9LNPwPQAUXWDg9ivPMUnOzYJny9pPzbA+MIK1DU+TXcpr
nxFWAYPwq2M3n00JSBO6gBX27qLIU58izlyNXejPqlE+9DyyS2lnIcOQZ+kUMe4ZWKADNiG/7Ott
4voeivRsUQ1NOvfgM4my8oATyaOiOz1QvVXWMDN2HtuOYUzVG1dIvzNsxN6qq4dnUCzWKgz6rWMC
HEtMTNx+m9/UdLg1WoSZRHsxl62GFi9Qk4d26PxFwVgYSozYpNUVsDL02RiUX2hKY16Z3/TEzOYy
rpJlpIGoaGBh9VyMHPUPIBGcwHmhZzMy6E9DC8+zK+uCwjg2EUpJAmwihctSjnM87WIe+Nl9q5bk
NQ7Nf3N3JtuNKlu3fpX7AuxBXXQlVLq201l1GFltaggICIqnv1/gPOl9zj1/4+/eDgNhS7YkCCLW
mvObB4s8usQxrDgUhPgupG6AGcr6vKS13N12M/hrAH1Aoqa0j5uKvKLaj1sJ4KUyXRlPeXtPEBp9
QXUMbLCd/Ty8jIJmIVBedSGyMSf7y6WpKy2Z7typekwHVR3VOp8tf2HeqwCJ+ql3yDzBYmeQ58Uu
uckmGD6URzQWGcMsg7VrWkh3hx+eYLQ5ia3cMg4s+lpQjcxlgZoVUU5e8frQlffgi7+MpfkVzH14
BCfo7wFrA8FpHoygP40JuX90/tOYlRoOc0lcpoS5GroWQZL5L1a8ZxIAh0Pv4rJXvfuRG8Mjc1Gc
6D4abRywRYrwjnnnFLtG8BTibTjZ0j2Cde6ItuyeqwY+i9M03aEMsyMz9B3t0kvdYm4bMQdRsT+D
f8NdxhLDacsTw+Yn2E3gljVuyaHDPqSGhaXGfjEzRotapyGuQXvjQhTa1075wqoCw5BsDwE6mT3/
6KlJsXVDwEfoKsiFkw5aZJkiKRqDGmMzzCrv1zR73DMcMzjKpTgtc/AhB5SGqCjjRlCACKozJ/bT
9Na0nO7oDDQoVahI8KmTp1qU93k4PQsmwSeH8YY1ZfRDGQyVqqdMT9sHbgDqldD4MWtup/JenAnS
hTklr1Pv/HQEdEhnpHBek+PZgwWKO9zFUXlIkI2SNtQyc2y5/cjBhxE+fneax7XC/zdFhheXwSE1
fFhBRK2WntPGtcLu0rbfKwOoG8QbeS7tn6WasP60yttVK1kyRnewlkbetjRqp8H6omyv3/sD1jIm
gnuyk89gr1tk7QIjcTVnn9bT0Mn7MPHUPpmiFC6XfLJtXtNI4Arwj1xAHrRAWH1kWQpdNy+3EuDp
iv6+9nFdhMFTozIZ+yCXNOsEnPMXr8fcD7B4fljUOSlsi8xCQrkLpdngAZ8xp27I51/e2yqtDz0O
Y0Ka6JG6tXvFton7yvqef21nKGDuPH+r8oxbPSKdOrS5u4xOtPP2zSCZ53t1sTex0iC0Dlhxpc+u
jy1fILzbJQsmdpn6t0XP3bW2POJ8g0+OBW+lO6m0t842aPbAV996tAk2YMmoZHoyXPUtzAYbHqcE
a0snJ/Av750TWN7bvB9XWKAIGoyxvLpTdiaNAzyt+NtKGZ6RujHJjVgOe+F+gPSYcpeDUpDty8h/
NIYFUWwF8pvy9Dnw13QP8el5IoAcrZm6pQQ6vZAGR3xHDinBjqgSAT/vD17YQIgCNn6wzOrsWFYJ
8BUTdhK5X6l4mtc+cUgjt8MkztQI8ScNA0pYs3kcjcaIqyUpwYsFyxFepH2a2+6Xh8/wzvfbW8Uw
DHeGiXYcBUdT9T5O9NY/hAQV3fM6Bc4J9qq5Ke4zjLXOkq2EbPzruBygohnrYjHqtDkrKjPcWTbX
xfZw27Ao0c18nzsuXADsuQiedrNUw0lVXXYvYASgzWnVcu2S6TLoY5obAB1iyH5mJHecW0Lk8F8a
4AGleQ26jMwDvfH+7EEvIMchRak0p+GrM/mf3cpRZ2wiFJ0qOUWXLDVu6fnwMJi621Joom+5F5FF
nwAvG4mElfhaHVsxChAvFZRPGMAsE4m8bQKojbButFbE/MqqeEZiu07HSMCU9fkKrfSQ1+KnhPdO
jG8x7GWinsIJ5h/rn6AFoyXg9bSabQB7zSJak/u36QdX3pJCHzN65QLwSN7BezpmaijiiuYhA2ft
xoFv/PSQWq5uJsnyoz7mcZspPVQPRfow4hQ+uW125GUfKMqk+3xlNRdZUbXb0aUtj3mByLJXywfZ
Od+WXPqgq4q/EY9VSJ47LiBdY8wcZv9dRugfVeo9JVEK6X3QX6S7Zs+hpW6l7WSPIxgyK8/uJhee
TE5F1JG+utUjJQZihzt3yrSWSFsseJNHQUSaF/S6btyusoY5GYU3xE8M2LA74hnH5kGu+Xov0qo9
cZOaTzlBobukyI1nb7Qwwk12zCLavkhz9m6qev25AFF5oXtxB1YnuwVEYSCHIPRsXpLowR93jSf7
J7MMonPP1GK31lbwYnncTLCqqNjIyvoGyNeD9Dxu1mk1nYt6qc9lucBomgZUQ1g6dovgEs06TLe5
VcChBH9ohC4j9IovTmb5ieyS9tGkVIYct90TDiRvkwKquj19gplJdIlverdYol78rnsgHq68bXst
HAr8u0nk2TG0+Zeb1A5P3Denk989NqYMQMVByveyZ5KRu8OU5OknJev7UFjZ91YcB8J7drmfB7Ho
PCc27EEduFq+ABavzuROaDsxKarBUvXQhF6BuTK8E55+p3P/Sgtq0sx9IB3z/qUqLpXttjde1v7A
jyEfXFJ2zitKYEqB3F1tb/4aqeDjatuYvXoLo9yaZSdR2+owz+m1nZwrE9XyhJ8d5Fjk+jdz0xwD
FrelG6V3OL/t1Qm4Gqf0QEsSFZvwsQhLK9nTEZxIqOiXZ8H0fkjH7qZNW2TjtYmHuMJ+GJTGbdg1
L9FSHiOE5sfQ5/6PzKu+bWvqJylRN8McpZ96gPxGaONBacNndHT9LYKLV6vyrBtrBsboU6O7itV4
NZesfbYc58JyO4zbznL32+LTbrv0Mij/jkpR+jhKArnrJmGgdtLuVFM/vBOmMu8qt7DuAJu1O/qx
KPqkuRKAqw9uvzM1nroLX0j3xuLty6fMNbOXaSolcEWf+vvCFGAP92K3NPXwpCIQgdwKKyJC8MDE
Y+t6t8DXnUPtE8IX1W6jdmqmE+CME9WRJj0FEGeEAcC5oIyxEnLZNgDwOpY/52nyP0SJE527vl7i
AMEnRLP1JKYu2oU2PXD+S/pa9mSSqsfyuUrsfeaV0F1k9kwEzmdz/lyQRR87kPP2gDlupWkqvgNi
q7EwGWC1kyx2iP3LGbBM1qGHHntyztXIf8sgZ9cItRJmdmFOkg954HWb/cwduKDBEmN+uaOdj7k2
95pj7Ubx2MMyGXGOzkul0xOzH46fEYtsGIuOftmPmR+dQ6mFZPboX8z0o1Djct02XEfPq1v8cI2Q
kTScyZwzKbWsITX6cerFddsjeIUavijwQDbUDXbFkLY3Jov+OCLzgwsW7hEVbj6VKqSkmcFuuKrK
2DMbuwKVym+U0k051v3okD1ggSTuWjtvUha9oBn8tWoKFhjUT0KHCAWuDZOh2UyN+Rhl1qV2MqjI
UVVdZM8ixF78l2Xyf8g0wDzpb+Or9WHqZu+kIEhM/UI4MMP1Yfbmh7xIqUkpwsMlH7OjCkC7qJ5Q
0/axdCZW/yMqSEcyx3NwVmXjr5rgl0vgyhtjBWTqM1WP/dq7lCXV6C5t//b60rhh9D9ThRM7ZyRv
pAxPJB6q3eI7aLVxyVxDEb2KNcif8iDZhV76a3Q7/9ou/MezZxQHNTA6siTbmeQ83FlwZHaiBo5R
YOpGsA6mu24T58wqNq3wZXaMnDuRJ0A7uhnNK/JmCk0lZrCaySGliJ0JxMhRhn0zVcbL3Ju6ArIL
jNQ/RAHFfZACKX2y6MEsKVBFVf9VsZa8FDmFdatiiEJnSdOMAFpAM+MMpGKVJpjKqubzBqu6TGWH
qIUy2GJDMYd16C74+x0LJMUsT1T5T6nvPgtaWjDmkS4bJCno5EdvyKPDWCDULVw/O9UGfQxPkOPD
nMQEULi3AuTFieF8yfEmnqCC3g1uX180xoHmbXLKRHWipRDus5oIbHv+QWnOYLVGSc9nGkp9EaIQ
sJG1+2lSJKqrgBJup0s+s2ZWim9BaWf32fy0Zot7Xkvz0UrFcEI5I2kTh/d5TXBVa2dJPBrjzmin
cd+2PW1sqzgIjNYHiiFqR3Yjkbom2cX+yHsLEUiiwN41wv+F02s8ktv8RNRNxMKn2BOiinfO64+g
jjjRMQF4yRfSs6dDZ0UkNNUKPxVRGLuWcWm/CnJ65iAG1IeVwYVS5JQ2IR+ifVJlkhwt8V1SDD9j
BDy3GUlYtY8YXFUxQWQ/e9/45aVOdVAJlG8mfl9z9Dy4RJlcuxWttC5gHZRnwdXsBEEWVHkzq34x
7TA9wOD/MtX+GhdKu5x7qgSTRNdQMuyf+oY+zVAH58okeqpxPiZp+iXqSVoXzgK6CsUqgbG5FbcR
eFCC05sMLHJVJjRTnQQEXkfQWIPDmdw0mhOOfR8sxcchc+h4lP1z0Y8/1nngVPx7IuYJeEAEbHYS
N0kjAkaKY6iF5GRSrObntc8p4eddx8uTCicAEq6RymHr+XGQgu9nAU9eB8R4XeKgIx1PxP8UfVeD
nUuZpud7vzBPdIS541U6Rsdabi1KFEdkZK/ERoAdlWB+/V7EOTOrHUYMuiqiI9m49ru4rPynFTPG
Yiqf8SC0ry1ZQouPzTqyHTBfUk5g0FwGC0ef3sbfXrGYcd931cFfXO9EcZqSB5QCN4F15iw6Ubn7
iUSMyyOUP81E2vE8oCodCiJvAS4cS4si0MR6PAqYgK+KQoYZHlG3vhp1+xSt4SkiM/csh8m8dkJ1
hy2EXpk3hZ5IUvzCWpDn9EipatOImwFmphZEcZbwNwT4OGjnYO1h4XaigjmpH0FYtqoiZlj1CD/p
3KuXA3pzu/VLkA7DKxGB3oOfqYdRAySgcp0jbyo/VPuQxmqf9P7tVDEmJIYoTsjZi+NkMonHoodj
jrmdTZ7WcawvCC3FrexOTeS9NiGBCxVJ5+ESnLGIBQ+CaOWIOv1xhWRwNCsWFrXN8smS1UO+qpsa
NsFLTcsQasnwYU2NhGiYJgQWRhwjV/3kkIGGVBtoW8BESdSko5cUQKnfszqqhc252B1a6dPO17pf
+gacf6P1Cil9Pkhoqw05AIZy0xdvzX+NBkJiFs2NNrTee2M4nRaI8AdQXT+aVbHEKKQ8O0b4DckW
4DbhmB+J00rI/IC3QFz2WUCDGEuywmpnfmyYcF0zSA+uG31qdbMjsdOvztx+qqee6KkAaiqz0h82
QR8HIkUUKMOaltG6ytNQBM0BxTZsFN96JCLBPDVBPcfMAIdzLoi4VIcqK/NjE7lYo1N3XzciIsCw
Ic49b01awXSJSG/oP3gpvoxg/AFNqDwNiXXntX546+TqXKImufShQOftYOTNWudkW9V0cDzu0PSQ
QlTuImA2IVJE/aw18L1U+2ZMnf1khhAK+9HCtex8px897GkPPoWMxScnJCFx8cnlMGWP/rABV1D4
y31dGREJSsAreqqXuUfCkprdp9SqT77DIrTGh0UlPvZyRrfRZfKzJDWzLbcj5DjqQIku1mnMo+ex
1zDSFJdNOof+AWHqXnb1HUL69LQsOAaCDhsBmUVgzEfakvTDrQwcY5Ry08W8ERyd3P6SKL65DHFE
Zc8CnUF5MRk59yEo15iCbukN1WVVnO2AFqAYUIVkDk1FMJaFPCedkV2dQ1txO6efWcxd9lGMHZR1
piItnZu9iS6VROiSekGgFm41vnPxmhRItdnjlF2RR0Xggm6irLgpg+HSqP5zH9TNSeneoGtO4d5L
ir+XfCFCbHK+z8TWn8dwxeC4sEInxiMecNZ2aVfd9nCCd+EMgS+A+nsxjNJ4SbpTWHpxn8Nepxxd
P0Bh7/fNr8AgQGkWLgGCgI6RqLg7EsVOpe/ZZ9EeG76lB4PUasvpuXmjntmDycEDEuR0zyaKrVNE
9prYDVJiPfdJ5mmzgWmhBEZrGgP6CgutWcfyWvrJ2WnD8VJg9wkMlkWpTUscn9+8pzbOAgEc+jEn
b61PA/dg9wTHhRSMHxFRfTBRpe3a3L6vJtc4hgMzuAJSxIlkjYP/GYIPse7MVW5d+uvGXHxhlR1y
d43MY9J7f5PrRP5oiGTQys/kIaV0QHJ92wCpL6Lpyg2UcPXh5LIsffAk7CLDkrd23/f7yk+R0I7i
Vvn9neoS4kbb5cZVbXXfrVBX5WoFVA4wfg9oyeFDzwBx1EzCVCozbl4L3FjVvQYLl0poVK/CHMUx
Sybq5XgIV5nZcYsuI/YIxLsf+eTQ0wxXN+BPCwkcfY3CNU6WlKZaPpLYJ84pqB0nAjbud4a1pyDR
03pg7Vr0Ja5GF55plCK70qp5KOV0UBZgMQXwQ4BZAcxjz2TSCfvpEI7dLaqFATrJ+mj4jTw4rML2
ti0QNgSDZlK79X0vrOWkFtI7epsYmKEgqZ08zASP5Mdi70sgvEFrgDcmceUYzChIMkWQwdg5R9ul
7L7M2mMHKeQIpv85RSr4Ukf2TdnzuXVWAWHFjPZiHkktVJ9yPj5yrL11JyCpFGl0M83Rq7cW360R
VCE6AW69xT832zH17z/YjhmV2XFHwAQZmqVxcAXNaDm0pJ3b7bWA/oIvWO9uB7dNF4TFXkoycMa+
ARCLRDPpZH8t7AIw/2oNAE/14/eDgWH2107bm5lps7v9pkw4z7KBJnsdBKy/J0aLXVL2C917nl03
K+lA3CZLs+V/2P5ytv07265ZN/UF7wE3EOJI3zcdhO7qHweDhXlo7hc/wLd01463d10987kHY3N0
vdY7GbY8bT97/wWzw0c32CLcS1oyb/+tla4SGKh+i9sm03vBqG5Vl4NvljBta3tmoz/2icu/Ihbh
HKxJS1aq+dKVTn309KOoRLvn+5RC9aPt0BSClZap++LWBDaWXgrHjWTbS06FdaAIv9anFmr1WSW0
Wbs6/eav3s/t6aX+ZkgR6k9W80G6DtWTmckxEa7BftNQ/n/rvCFeHL32/+y8eeGyzv5P/K1sh2//
Zr55e+Jv803k/+XiodG2BcfzXOwBf0CVlun+BREgRPpM8Bp9U4Sb/zLfeH8hNTVDADnoTenCoNL+
h/km9Gw/8J3IQsLNs/5X5pvg3/0uHrJWVOAmWnCfhZiJ1PbfpY+RKZsh4bZ6UxisH0SWiAMTRsK7
8KgSLFxeqCvRNJHyM5bUZW8uybWY5ee1Nh6pygco6sxlX0z9zlUgwmxFlRFpDMNR5cKITqfHdIxZ
WDO2uuKa9CFJGibgIVSIsQEz4Nhm6SGzCuKQIm/ZjRQw6f0+Sx/UM/OxlMRKgksalpXNqevCR0vT
V00oSxentyCHI/NDBPDF7IMXoJuv5GPdMw7A6yPKqHLB8NbcRBqo28mMQaK59UoLnkYW3JWat2La
5TPtyO9OQSdjBZWMVLMz5TM6RHi2XR4cxJjRjvdaInaqAzMW79YiMUEClQ5rfLLKaP7OqupkujOO
hmMj1GGV4+M4I6+zK5qic0j1tv17yvjlvMq5f7vu6zgxhx7Lj0aghbUO79lLkONNkuBssmPKkcy5
KLV/rJYLpQoPb9nZz12Fw8/3XliJMKUV2mk/RnHYG18HT30QXfNtiJXCHUSf8GIhw9nbToIDtF0P
xty/Uq7Hkj0B/6eI742KW0rOAJz6d0YQDDtr/mgW6k6hbdkZWIe9mrdb8ilI0iAArKlH8lTbvbCJ
UKAIfC7Ni1+I54HYpXAliN4ay9u18OZ9OCXVzrDzbyDt1c5YcmJlwhK+/GOZeg+k+b24Y3r0dSG5
HPGgjnnexxMhhzZlKVrujF0FsLWkJHA49+bvfV3eGhlos66q8iN0qyp/Fv4P5GxUo6vpOvAhLKKd
n5eZhPVFlYfoe1jmN4bozb0Ykw/evD7CadvbzM9PU64uHq4cZm1dcLHcEloLTaneAjmaVdnr6Ezh
OeuHuxJZz40I1Ic2hGyYVePZWr3yqAKM5p6UR8mXSRkSGdNSWJ/qaqYJ62BgTZGa+fAWjjTphDs/
yYz8CqRt9w4VM8iIoJAz1XyuQ/G5zNDrN+ZHNyg/iVJU9LtctcMu8bFsmh+LgnqHWb4ujyHT/13n
rvbO8gNCg+ejGNqXdvKf1zq8tJmbU+2crn1qxtKvRyKRkkffIwaruaculVP99J7pRM/QBc/eGgG0
ZgVBRWtFTIqKd9YQy8EBfvlnI/2crkfDW6xD+tHwZlmGV9PymRA8iJ5k8IXDr7Hknl8y48MpThD7
0tWvQvAV2cqnMp7urdX90umAkSFTuGqDrIlFBZBCOU/VoIBwmgaIV6KZOtRAcbOoOOoBj3oDQWfw
MsjkJCAdxM36tvd+zMCcziqlqsIGEhWb0S3btz3WltwTGYzRuoWff/+QhEbOnpqKBp27P/vGKry4
HnsKudvP/vFyNStfV5hw2eAcXGfa0GdOzLdHZc/HRHuzWGLH1pjcOSGEi/54QPtmiPYuMO5rOOY/
0LIQojZi0EWzSXQsomfCW2m65wmcuELT5CPsuFehG7YpJZq3vckRjyymyGD6c2j7jaK37/M5D47v
vw8r//czF+4l8epRoqRU015tXVQWDjW6NUD2lNv0K7djpv7B9ivbpkkT75JSC9RPen/m9ls54Axm
bi35HGDUrtuxt1cattfbDqi8eE4jBaSh5+z2VPsiR7KoyiZ3P0y1gZuNYj6AW7SMQWVLhpvQ+TK1
r8k6Wruoy8NT1wbdo6Xh4zSw3BtyhU9jNyChVe0HmnL93Whn9tm3mntfT3fGgfJsT7z4BUpbA9ab
/Nz12wyJKyfCxV6RzZO7cnRq7fruivu1TsgBXdSHmgbxoVHoFZJgNYgtrkLWq3Z3ttP2Veo4d/yk
4ADFiCxNBIcqp02TDSj8yBUh1iJE7XlN1s80dokXML6sDkKs1ejX0zwXw31L3aik7UzDRn7rpBWc
DTgR53ppv7szmvqBTu85Y8HzmkfJvvaD8kyiso9WJqwvRph+6ZbxV5ON8tnXjGhbwUsi3S8wsEOv
zZhf17aBmjMb2DMGXfMsD/WSPdcFMlZD+kz8M79AHmV+VgNQ/DLtQvCq3HClNcbZz1HMPQDcp56z
6zjBCNy1SyevVkP46tKMHQ3GoYwpf3MZC0qpaZ1eXNbWJ99OCA3hEis8Lqyslx10If04VPvCUdFl
nkKzPm/xuNuGIuSDUsRLMptA2JibQbkb0DmQneXqBBMFsMCVkqswCJR1qYqrP0c6xSJ0mus65n7s
zbR+e3tur9smEZybRaRPxvfHizDtkwC0hnDQXvf2TP9k28BsCZUgB4/JtU/tj1VHtvMNo7kIPXMn
E6y79n/2tmPvD4NVfDQaImrNgNdACyTIj+XuTutrOuTMFSDq0GTIDcvebz91Bd3V3IaIWVOKwsSO
Fl80S36pxqq7bhsPfzVpz/oxKBXBXN775PsqPCz52F09ZgW2q1C1dyniIL0hn4sv5s9DED2o2dJA
7WtwSyxjjFFe33YzC9H99tiYXHUoSvHD3RYZPvERBZ8nZyQfQ5U00F6rJVjO04qmQ69I2mVC51oo
ujr6e11rPTjSWWPsFLV/6vzouH3LLGtjPmFxVsvaXN+/5dHomqvUm21v+0G1lL+8xaRUS34NTVbr
92Y7Ed4fbntrN4LyEDO1CP29Y3T5vcn1w+2YqANmLxQ80yOl4dftu3etNf99GljMG5CRG/IzAYso
dQNTXMz8u6TjwEI3IQA7bQjq2z5H/ZGtejMETnkY6ZFy5f7r2PZ5p4W0Tt5MFUWvLt83hslH/P5w
29uOrf6Xri0GrIUT0WTbZ7qdbtseueQ+acBhuN/Ot/fN+zn4fiKCBbuYXFgnZZhaGF+FD2XTUpbf
Vn56g1WX78VQNAa3g6htBONT92vSy+y37+7tGt0WuttuDonpbJeYv/58cUFqULP5b9+hM0bM4IOR
KFS+NLVds29X7tu+V4gfgW5Jbl/M+1e0fW3/cSxoIrXvgHTv369WPxft1d++u+1q3n5iG1lyAL70
0arMf128veQT2B5LtO7cfVRAf4pZCEYUkqm3S2a7lDLH/n19vR+zUoqi0iZVMW17MOtUdMdm7wUS
ZLA10X/uDYYD/bO3X9DH2hQCv/LGICaGS15NI5PX4M/efxwz+g5vOXP3HZDPVd8bh/wYVOhTQWr3
N1GOcHobOBQrnW0POQbd4aj/un2Flh5Qtm9we1i7CWPa9ljkjY8P3Hi7BLdLspVZZh6wozFSemV4
GEuVnnsrZDh9G2fvI01B2vYdP3Do5BSUY/Ul6SOk3lHKzw7bxemTRvP7ScKxnpD4ALPWX3QDSg0j
pb5at00Scs/H60vtohyRBaHJa8iGdHn29k3/4zFAc3CFlcnEs5kprrx9w/prFnrgNreDtRoMsrdp
MPwZnj3tSNsebnvbZhu3t2NJi7a46aLz+3BZJSsR49vI+bbL639pojTD4Ih6E6lqTeYbb8ZfSoKN
w+0tzM6s39j2Mzvt18P2G7PF/Oi87W4/Yh72+7nbw9Q2ibCEE/pdCZFl35OhrE+pfksKw/F123vf
/LdjjWEwir7/Dvw5Ppr/9hIza5UD2Qt/by9Tbc9LUhPkkJOf/vG0//bc/zhWZnTNV+lwOur/dfup
WQXfggm8zfaoxUHoy1aQ2zr8tCZ9O2rA1FxdxCtvGyW5O70fmwp9sdmmcTSpRJ7mqbqpjbFGQKq/
i+1p6ZKzuz1le/J28D9eZnv4j+dEC/Xbwrlt9JvPeueTldmkF+m//fZyb7+rBEQFOivmDWaZ8rT9
fNv4+v99+6mi8WrWnCiGKxgmpJZPCMs0V+5uHUp4XyxUqVsMRMoqyYrSPsk8A8VMme+06msUJrm4
ztvNXTgFow6EHnD+L62eG7wX8tLM559Jk/pzb7reIdFXxJINyTEUE6FgaQtgzSafts6T5nYxkn7H
INNc6cn+3mwPwcEz8m4HSYO0GC5IH6T/SY1022zD9rYrBodTKFyGJ+h+8M2c8WeNTvWwlSdNPX5s
VbvtobvdEYrmNQzQKC8s8GJXjzzKTGlmMFvd3st26L08mRaWDymsOg2RN2Mm05OBrRIJTqU8QNzO
iK3gFpjquQVtuUjHrbOLHx8O99ws+yzMGfsyPUtZ9E1025NDnV1HTkQ9gHqV+cUDZQZXzWMg1ptt
z/JoKuVyPA966J31r257ve+SZ5Ss51EPzrke2svJ5hS09Ii9PZ7ciqISpFV38Mz2nOvpVKCnU0iY
XEbJ5POg1om6pZ4srnq4edszvfSqFbu1g/RnK7uCvv5dgO14Yzg+xrui85DZ2jokiwtIv/Ft44+k
qDUJ7RChJxUkBfG+TT2haFnLE4KSGStK3qRGuM0ybsqMY0YF8LRWU2oePH01Lkb62HktLohtKLXq
hnptw3ga6d1ksDktXNLlcB5eVs+rryb1rGW/7Y5Af66NbS7IXArcncy5J30v3/b4jrgvvB800SXH
Y9+hb9Rv4n1Th0VwWmUA0Oxfx7eK8ZAScTpIWt4Cw9oRF9LT9mpKTym2vfdNqk9SWPOfxjoND9sL
Vdu9a9sFC8AH72Jncnrl0TpgMXaTqHQ8ZyTxeXoOvm0wHXGqecixigo3RmnwBW8/MFpiMcOh+/ZW
89dnWxjV4+8egNe47GaDM/LlOt9sZd80dbowGdAn37YhngUWb92kf1Ps6xAd2yYvjWh0JSP40olm
vkbpNF9NEKIs9v88JkBwOpcijN/t2292bqsjLvjN1J3T2z+EXvMDY4C6knimriDryHHSD/+fY0VP
5XxC7T/dKrtpHzoawfdj0qO+BApXmRSKcPrAaUmOa42PYPCNFxWuxTU3k+CY2b6/D6O2QcdJ9i+Q
P029X/NDb4bro1U/LyZGQjdCay26FyHX8KaY2w+rmyRniXZ1Nzj+F9tastupy/Z9u8JsHq32tqLd
nYR3TLcLYmRMB6c+LOKC7A3SiQ4E3g6HHE1hFTqPEdXcj2HulpdSYZuWKnimxaqrMHTElRlcJ6y7
u7lQyblPVkx8NBVw9MLMn2hkODQe8c1paY93zHE1Yhs17saA5ccii+7sB0SjGpNDDvgsif6S1X2T
ICmh29Cc3IUz2u/88TKM4zlKoX2nnQchMFhvi3w0KAUvnxAe0AMPpgUH6ORg15zbI0JH64JG8IHK
VnfTFw55h3pvLLtf0qnV0eskcQvZNsmtnX1pzODZqHOiB9JxyiNJTI0HwbbRKjcjIUEbPEd+X1U1
hU9W40eERjjJ0dg6bnsuSCk8N31/v6qAoDI5fXDGPCSXg7QkKAzFzm3M6YQ4t34gA22f2b0ug6Qy
9goMPH0wHxcnHW/tUBNhxahix0U0Idqc/GWtSCbSBikq6ekZtRkXiROlwidPGB+qyBlOYYDsZaCQ
WjtEOeaYMyIbsdOSncaKzEXS3OQuGbI6dubo4CbqZ2vtkFta+5BovLhLnA8e8aJ3iUC+73rL62za
2aErQPDOY+hd8TuHh2Icv7a6lzY2wBB6KutLYX73JUXcRv0kEdmiaWhS4Y/O65yve8cf7xr4T8Ae
dSKSY1IJrornzrf6k9Npnqp0MDQhbniiz7nrJ2RAq9nYMTRqWvvcKfYlSAk1pLbGd9K8b1Ma7Yt3
8gz74Bo2DE4vxd1vLs6xrNv1Nl3Scecz9T86pEFcxGov+3pOd5jFfpKMOADBdkpdkDaKX2jbM+Jg
qHGaVqOj8lDHB3V75zhGQamJP0xPl6iKxcruwZoszGUDj2J0G8bDSDMDI/yvwdPzTQcXUckCc0e6
cTyWED56O+VuPuBNojGO/HsYzinhtTAzothpKztOcuvgdBIGBifovpHhQ2LWNxFBD3gch7NZiRq5
Y/ddwIHYtxi74v+vm26Ws3XB/uem2/nb9C3P/9lu+/2U3+02y3M17I6OluPC83jvtfnmX7bru7o3
B2vcdICo/O612fZfJJMGdkTcgOv6hMn96bVZ4V8RlLvQtLFXgbqNrP9dr02zld4pI24UgrJxEXHb
0K8gyoSaMvMPUovpRxUtEm0QE4VxrhaaCkbVLgASLMiwpfGp0ipsokA0pMV9DVfdnY765VrWAr6r
ReKSxPZHQWc6uLlpkWvqQlw063goaeCZJipQH6PuCadcsp8HEEFiGC7TyPyw6bz0eQqN5tYp5Ydc
hEdzyM+BOxjXpdR5LQmYBANP1xAZgi4wadGjlRrnRJnEsUx4/KzZ/xpGxMFXtCz3VST+L3Nn1tvG
kbXhvxLMfRO9LxffAJ9IcRGpXZbt3BCypPS+7/3r5ylSzoi042TSBkIgMGJbLpLF6lNneRcG/nar
Lf1KzkSHzFpqCcoSTlMON6RgSI0Ihi4qDtjV2vVtDvB9OsiVOq9bqJBVGXAl1YA+S/MD/FDItuV9
nnZL3WQCOUiVsXZhYHe1uxwCbeBCsMQMAb4kMiUKBJw5Z6mYyrgqwZO0Qqh9COR6OibxJTrNJWog
Up+Brgwy9J6ztl60kvmlMvqPNmJnV61r3ap6kV03VWHz8MMRzMMY+1/ARyj9AxgNHP2MAl+olwQz
Pbeqj3C8f8uJ2Gdm6MTzTjMltHKj7NyvzWkOeCkENL9UnRqkuVImyy7Avbxp6ytDdy/jbtusAoxn
lMjUL9K0+y3Fde+6raVPOMzdlHQx7+Cu9KDYwG0kfjGvLBy8PfAGl01BlFEz+kRBIjNJ1Ft0WuTn
oMKgpIBGicVkkM1cmeiTD8ND3lnuFPO1ZJGJ3nosjNbfDbq/o5FoCmnpo4MsuPc8HLIMzcoWkkTv
DnI86MxRtqV5nyDVFiJWh+9UDUQJydJzeHjblaFkGBL5IImjAPPiBIwtaFsb1sEFuXZ53TjUo1Kq
WHhaMZQLG+XWSjpjVg6NdpODvXPcByUFn4q6jHthZc2tH8rNYsAG5Tzq6rmqJIiW18pVpIQZrV1j
6kgV7ea+m7ptbi3sAmKxkltIhEnZsGlQrOApw7ypLK9SKE0QwTtMsGrwqlX0bGXhkwUy7GOJIJ8z
WI8oWRt3XgbUaWh/VcksZ03JUXVcIP6lll4HSn9X6naFLmwKb8Ft1YcCNgSjXDk/Q5HCuf/xhmOi
frzjOhIABCG0D2Uk3b+xRLFBAW9Bet5bOSYSHiKB6LP2523jaZca/quQ9T8mrudeRxuI9s066CVc
GZpfK1mSZqGfdbOctANxseLZqJOCaQzC4ZoSo4OLyzjKrZc+I615YKsBzAJ+cXPXnyrC7rjMWoWR
P4SoAkYGIH7tRgnSVe2VFNTdFzdBtjjKmo9Yv9pkR/5N7kF9k33Lmw12/FiA2Grdzv+gZqmyZpeS
jaRqC7tGBDlCDgGySndj2NtHV++YVeUIk5iZ0k7DpG2YlQ1MF63scyuXmyjKkgVKI9JCtzdlJkys
kVA8z50umEL++ezLpX1jtvqFY9rxEmmCF/jsm7ZQlaVFcOuRp1zEMLinOaj/x95tN6CEZ4iCW+eV
LqHdrSGjYoNa9hgATbUAgqzupg7ZWzytWznEkjfVzqLY00HwKLjNIqsrnKWV3uC6r4yFp7ar2Lem
CmOmeZHBNS0D55OFlH46+Fh8adtNpn+Iy9S/N3QocBUgsKhEzQn18IWXendoDNrTQXBJQfY66Lu5
8jJ2cN2F1l5WSbGBaAVaK5Ku4KtCxQsGY52ZygczGa6RQs3nchl2s77LSaRKH36fZ+Nv7DOWdjwL
3Z6hX8tDoU5VH4xpluVLMAX6FZx/q+jxnfNsbpKGR3pokKHOfRmYAVWjZWYzu3UR8AcAgMxEO23w
0JvnQAshmjJxc5UMVIehG/cAR5Y7tgsZ72XTGPGCB/0FYTqVXKlBolN1fMyaw+fEA9EbY9hN6TOL
qkq+5FxNbQNfFIZ4G3oGMy+Qs3VNMFEzkMEtvmbzHofULQjMeV4O4XXX32oeWlFbaCZTCnUofcZw
XvdGtjAdK7vc/WIlmAXkdI56PhmmWiHeHrGRoB9XXcIn6mdDa/+qqb47l+sihAJgLnkIQrxA45nT
G0C7tphVJ63aLQNZc9ATcMFyl8a0VV1toQ8Q6mm9cD2F7gb5VC5sO0Ppp3yuUVP9Ew0+tDYOwoAh
y7bqIF+haUj+a6rqCHXHd4FXdZvt1m0s6S6ICtRMPAWuKw3TM8cKnBnAxtXgoOQZMvzrGczNCoui
Z6innmT5Kx4WPI2AvaxJ2g2KYx6vOGkeXZg+U4XrfdW43cvgysa9H18wI8mEkExpbBFDYHiVSOZC
KkAsxhndEOaSU4jnFY552acOM8dZPnT1qjU4yZgaIdKA4NnGcSP/3LQW3rVcWdY5vdgpX7mySX2Y
mGlZVuexSv2na8mriXnkGvVZ+8xD2R9thG2zhsBnMkag6eQmiJZ0OfbnSHfp3pb1Owa0hoyDwHYK
7PcL6m3uMpZ1LLOQFK1hp4HdtC9ohaqXeUPsR/rCnxqa0W+otWDsV9QWPQ/WRssUUHIyyqMBsl/c
PZG+qAAxz+quiudAIoIzLZGMdd7Lj03s/dpk/hdTcp0FzO8pCiHuOsZYJWtc5bw2emNdWvD1K3MA
Ip7boOUNFfI10khFOUyDLMiQf8Jly3RUkOwNpGd/CznDVyr9sk2ok+weKYHY6cnLDFTofZevt+oC
9E66KCAAhIsSHLMHhWOJHFR4CZpYnRVphAW124Yb26VMQzx3kWM8KzneXLcMaSprUnkHu6jeRLn5
oCXTLTDvjYI8Voq8+aYeLPdm98uya+rffnx5meJQ/jdbEIdWI3m2hOorysK2dYQwa3OllNyh2N7h
G+nMnAaw6dbMnDUWBOUSJc3HrIiXkjR0d43xHAxOjzPXXJHUdKr5Q/6EKutCSqLwXJKRHWvUrpz5
aqrOPeTGN1jWIsU83Ek0GC46+ikL3PFuJSPqP9tJWdFOkb07RonJ1HcQldIrECd5GZ8bttpMM6MA
um8XtCVFUZynxDLNKjDChMq5UV0EHFBg2i54G18ASynrygiH864czqtSw//lNtla9gb8R4l8eW2d
SZUu3xlbcMKVw5dmFvKjA9tpsAZl2WpDNSUTNDf05SHnVDcBg5dZuo2shWWUs5wWx/zHG68fqVaK
jddFbYPeq4wR9c7I4120SFBCKhTPte4ic6jOuwBDyzwjen6iTbC9STpnANrhuTM0+pBAoX6XvHWK
rMYmM+gH9boU3MUp/nSGdJ5XUT/v/dCk8M0e5a1srJvclaaFjnaOVGVn3Csg0m3sB5IC3D/mumuF
zGC1TV3w2ISMKV6c1jLFVW6WGk22xgcgfFBk4zoK7c9F4tG3bTwPZ2g66WZoo0Iol/cVAsH0CiKM
JXw8mXW62j/eI+Ruvj2duqVbiqLiRwhQ+iiktnHhF9DFjTtyRG7MIFSvfeW2HOT6osBtccFrfjJV
odYErfVCroeOciVgxtko+gq/CJ+Wn5EswrJGlcXoIJ1tY9JanVlhZmXY5YWOAphbWaPFOQhIVw0f
JS4Ewthc2ZnfXISVf2nlwce0lvVlWm68uNnIFpyAMoOS2dIpYhyCpbMZOwtwuV96LzYQfuiHBwt1
iaLTnBWMmPVglz4aTvFMgbd1VsjBMEc0L5mpNvwVxQ76K7q2JA0+5CXJLxGZ7qlwnFS/yCu4PTEm
CNjetfWqT3qMucOrwPW9T5Ji4Lvif2ykutj4NcS2OvQuQae6s7r39AdZgaOmhYO5hqOpnZFIEEiQ
0fTBh/gx9ZUKlspr2nahdnMdKtUUdIw0dbLAPqty45Mp5C5bap3zDibyWWF7jFfT0l3Cl1NmQYIN
dbpSEY04cx1TWkokTTeK3sJJg8A0k6BVX0JDnaqe5yMvZ27SGjMCf5DnUkWnMq9y82pIt9Ys8GUP
grX/qdZKwkbZCRGXL2rXVU92qE594QSXG1sb6UQNNLts3Wwb7aVBU66jDVj122iWxBDPlBqG1+4G
0r3khllIvknl/Apq0HWEf911kUugobwoPdfV2ZBE5ZVutKtcluCkOso0tVKFgf40NSQfuqcl0XKD
KJwU7qMWCsFWeCe3fu5dFKYHm7CXP8aVrXxoO2cVRkU5A53SU3XCR+hV2ICNEF+oJDtZB7Z1U2Uf
YjUOrnP0UFIUBmiNOojll0Qel/aU2mjrskvO4ryp163uQwqK2lcLl6sZehnuHG1dJCsAHD5o/oXn
44ibI806z0oG8LvfIoiwsOLgGX50uuo7sjgeKcpegF2NjTSfHbLteqRuyJZAqrTVvUZ/bu71SAFZ
FTjCvnPlSzbX/hPtZYLZ8VOMoxvlqGIbxq5hc1SRAkKM6zJs8jvDJDnoYieYZYz1L0o6KldcSncD
4nxnRpHo1xD07yGhGuB7S3AULVIq/ZaGuQIF5hyVmutOM4q1FujA/rc3Upzc0qBNHjD5NdVquJXV
wFv6aJfQbPDUDwAi9alvIzloN3KyACvzUAW2sZBL7u1dnNUKMAY+Eh4rb9vzTbh1e22H2xdUeu7k
SHMeXDeZp3zNV5BQkUcDuos0K8Qn7kz7HHJqNlUbG9uprSHP6M4I6qwSzcu2BLEl0XLfKhniMp6J
eKW0rXA3seaF1Nuwqm37apunLvzpHMFUM094YTe5NmoULnof+AVql2eQo+rPVjasgiAcHkwlh+Hm
ynSFOxWJmuy2SSpoKlLqfUDJJV+GPq8bQf15iLf3piN+Wh6QVYMVu3Jo6a9giqF+tiW6yZZ72yix
fInc2TCLZQ3hM9M/a+2CzoehfSxN+sse4lEbMyfPbzwdOn4vfGpr6zlO3eTOrVFgQ7PCXVsaInO4
piY0mZkMk864gY6OQe9Ys0zQgAxSprtKYQRMD2FROl115hvcXNjvrrSQgg61MLJ5X8rnUdQsEpK9
s9iKt2iIpg4+Y9AxPTmgw+6BCK0qKbkqu5C+Ris9+k3aoKYGF7DoIVlZZk2ZQdKRprjHJeqDLHv5
2hAKRtst4jrbNDDOa9Ob+chwIOLRmmdN7bjzbeKjW9uaBUcnz6tzG+GbJbJlKIq5wUcvcBlOdbI2
i2qE3mCswauKHGrYcrtp4PEBJfaZp4XPrREp9yBHEahPNffCz5Ly2mQMbuFPPAUtHj8j98iNi7xE
WkKGqXgiXaWNVmEq+JLOdr3VYyEM5V+kIC0+RIrxhYaNcpmL31W5s2YeeZfnkXYR0czENLsKz11F
15Fme4xRN7gu5VK72XqC+lmE0dwuZZynZbDIjeeEdzb0JWDnlN96+Nu2aL+YuW3eBo+qJjGNBQo4
7zCR09JbX3rxUXWbVkUhFLyZYLlWoi36xrBnipzaH/QhgqOYVpDcA0RWAMgbU66BR6lE0QxN7nIT
upo52yYyUvDcv125E56N/YeoV7Mpqn3ByjWSD5mb1otaYIoz+aHRClKeVPM/2w10aFjwg5tuBtew
51UKQkIL7HUfq8XcqnpczOF6uornX8n4udy2brUCiWXOXV1KCK9Z/xhuOXYkRx5svE/4lXB4wiZB
iEZJpj1RfBMDhkKc7HPWxdYU5w9rKTT/mNSnNxZaMGimddFNphf3dYUnVOTk0jw1nOgSbn9z5sCY
OGv8jpwMfcoLtw4+Jr5qnNvkUNOaOekiTloIom4Dh0BVvE9IxqDf2TbWTWBk9ByKF/oUKsJHGUMI
34dID2IEFcXIXAANgKbtK4zqKvsBpqmh3ZGtrKQEmShb9z4E20o6h4MaoeC2xM42oA2GJzHoCtJA
6qezWtK3y1iCkqoUaM1pgdLcKdk8lo0UeHnpzSK46sNZXGxvOigHUESSCIXbpprVura9YByLTpoB
gMpSUKPB5kYl6rTNrMpRkUqj6FK1+26hwRGP4wiSp0ibe+OpQpZyRfF+PyAyNO17tJUTqQce7c8i
B8RxHTxHuLNDbLbljQp/dpBgGoIk9xAcKKeu2W83UpvDFGmwp4R+zmxT10lmZcVeDor22WLOqpTl
Z0SS1KUc993KUUgSwDKZEGmt9koJ8l8HmsXnMsJvZw0Sa8wQHDbNQcc0BGAg1+1VlHUlvSbttyh3
4bV2Sv8RB9Brt4DDDMyEmIYe6F2IP7njPCrMQD/Z9M5nVWTIQETqcmmSu+9vyn+ahfXOKgldkkN3
pN/NgIQ90g2E/eoBpPXf+aGvRKfvL/TXHJXIDxjwHEyYdu9pZ+f0oyWiJ95y/YJbk2ZNqGOBEzFZ
VnUxU/rXL1GauG9/jZCsMzFxFqH0Elbf2PjsXvDdHv3RLvz4A35rNvXtOj/6BK+7TRcuR5phizc9
ahcwiNIpmuil6oyyVF0lJTvYBVWeIKgPZsGCnY2+PmU/L3hCu8BUT6NkHrULmjPBcYGpIlJkJkaH
354Fc2JC/FNky8T0RtD1TmwXFCiI1MTjdsGaGKql0pZUNeyNsbU/PAu2MaEBRBfC4KyIR4LJ6Gmd
BUyARh8FfUJDFpMQjU8KWFSmk3DwQCjKxDR1E7szzcFmV97HoRN6IBROwjHn9X8Njro8UURz2tof
hB3h9f0u2M5EoQdImgPn1MH0h7DxjxyF57RGUhwHP9dPD9zzCOl/7XE4WuHdBeFgkGcQDGD24gNk
CKuy93vggCvACMsGBwAoQOZI/EN78Ie+gwoNMY7vqKCg6xON9iotSLATOvkP2/p+FxRFJzQ6uiAe
A1GV9ZO7IGBoj42MpjZRLOS+aUwwMSfIHAcFQ5tY9Lj3VyQz9X0UOqGgQBYjOOHjjgJBQaPxz5Qa
OROgOUSZ90fB4iRYpiP2mxka9cjJ7QLZ3tjnQVMn5ACkjDAD8QvEYPJwE2xzYuuyRhNL12QuCoEB
+Eci4x9HBUeYT406CRr4LJwtVRIl8gVTEy5p708CjqScDk4JYrombd3TyxREEjP2KOgqlyBukQYW
owqwNOEZ+X4XLGUiNsBRSZ93d+TJPQ80+PfHEwvdN+fb/zVT0LgFHQBxqkVs5KoUmLz3m8DsZ2Lo
wvkNJ1bSS3F/nNbzQKo7Ol3im7Y0ToFhE/945o+qKIugoaHvohM/Fbihp/c82Ex3xwYFZ8KsUmFA
KfRHDL7yw5NgGRP6YoinCB87KG4n9zQoQDL2eezffxxUm6RRBWz6+1d9uAk2kdFSVRVDddw22IeT
Sxo1jY7I2KNgcAlqtFbe9U7eBwUuSdIHmUKFMgoY7wlmCojp7CPV3z8LpApCGIg0AJywsOU+igq2
hqqQjg+nwmVKA+oEUwUKm9FZozoBkm3yCem7CvEkTvz7s+CwC+QSprNrP51kXMAbfWwFoRsTDTw7
B/4tLzwKjqYzAd3BHux7CjvU+2ldk7QV7LHRkT4bkv8kzmRF2OiRSB+eBeKCiqM0nun0s06ygDAp
AscGR64IPjtTe0Y5/N9xGUVfgdqCxBo2A3fJzk/5xI6Co9pjk2dNniBvR//d4oPKsDaOSwhlQmLt
yEC4VMsQ5eSp5Y00nt+64X//itC1iUlQJHkmd4QEIxAR74OjKCEsCxMULomdgtzJZc8qt/jYK0LU
EIZqkBbRXNCIg0fB0TLprvDgcYeKPTrBJ0JlWjS2kqLTZlMp0miiYvxO/kz7nRqDxNHhnhAt15NL
oJEKFzXwqNYCu8Ag5m3YtO+kvX8gaDxbHAFyCYYU9FyFEuNpBUfRFBl7T+oiP0Zq0nrXWn6/C44+
4Rql/WTb1m5Gsb+TTqnfSDgbuwuEBb5qh8SZJjuW7eK7PtgFUUthcU0rjuhxklcEnaHRu0DvgM9O
QiBKavHQv98DngdRWAAQRoiOntbpDSHEexudPctMqUVbgY+owgAVQ7eDXWCPCAiKY9FWwF799Oaz
dEnV0aGRWT3UVtImEJK7K+BwF+hu02HBpdSRmcZAOznB2GgJYu64C8KawJxBjZcvGuIi+rnHu8Aj
oRuyLdN8PckigrOgjC4i6KoynzVUBm+iEX8cGy0GtLZBriCTqouMah+GTumGUOmVjj0LpMeUSUwm
LdmiWjieyznOxFZEW89WOQ/UGKd3T8IBG31D6BNuR41DQDrkfDuHQBN4osj0MEwGUm/TyxPLmaj3
xz4RTGPAK/A102in9fi99jOcO9FmOtlsgcg9uqwmLtBgd8iKVHnXXjiMjg4YHyhcKpclP3eScUFn
pjY2LmicBZtsSTDVgO6JWcP7fAFnLFBt6M3RztmlTScHWlBJ6saeBUA8hAOmDPRYYJyzEYe7YFkT
tCxAONKe3R+GU6ulGKkJQOK4fAF9fj6jTDPtu1kTszkYjcRFrggavSfYeVXpk47OHRWajjYXpcZp
AKJxDGai0YQeAS3qfY/+BKdzGnX12DpCIy5wP/BB6SeJIeRRRWmLJwbgH8NQUUud6C7s0/oRTUfy
BVJQAW6DVEqBfRQXRB1BzWYwt+Lv8LQ4udYrENXxQE9OvElrmdCgqTr542FwJHXUyCNAgsrswymO
7DXe/tieowA+0zpg3oAAzPfQGwLtatFhIWZgdHSCXXjN0EYHR6gAdKv+i2s7Thcse0JGRbcfrYY9
tO3kLkpQ2WPDAu02U6ee1GXwz7tu0+ETQXA0ab9Tb+7A3yd4UWrILYydRYgywgGVQA8JNgD9dh6x
g9RR5rCA+KLgYiQhcF1//Sz8her7d5rN1POjlx3Bxn8td7SWPXHkT3/gK/vk2wXeWCWCOiLQ0Qc/
+NBnr/ul9/wS8ft/H0AId5yPd3/5lQOye523f/72Ab996YPX+vqpvv7h0n8tnopnhI521Ja3t3n1
FMPS+f/o6ctT/HSgFbcDcf73nfzfvw7e57t08U8WLsOjdcWUf/S6hY+Jw+HCO1bC+IXDp6R8Kr++
RfE10vGgVBq78vQp8n9Li8Q/eNd7itXotdMoLZ5e0q/vUrzrPepw/MpJ8vpc+c91dbD4Ds03dvHZ
a4RGYfH6fuU9RG70yn5ZFf5z9Uv62y9TiLnxl8Ntd4grX19VPFV/73TP2XX/5eD7fEO3jX3/i9e0
cA/fMjW0wEqNXfmPVSF3YeHvb8bq5ck7OIBvvIixb1h4FiSpf/hE7sk3o5dOXvynoyiyx9+MXjlt
D4/FHuI1dtn1t7FpD5UZvTAL1M9h//V87cLenuw2dmlURPzym23eY1vGrn355CcH0YN57c+4Xi6f
ij56Sl7eb8cbBGP8Wy7Lp2cYya84+Ryuv8PKj17ff0bi4emQpbXHTYxfmrugPLJwfBvEj1+7LH3+
w/TsYFP2o92fsXpaF8dLi3HN6KXTpDqKIUBoxPxt7MpXr1+Kp6PsCYac6COMX7p5Ory36EQIfu/4
hdtflk9xVnr+4bXO+gLG9TPWv3gtytf+61q7PHtPu/oZi1++dv7zwTVGL0/Mjn7G4p/TIvy60tv7
Fk340Uuj3On9Mn1CuM4/vM3eZqA/5wW+tW99G7ePXf7a8w93fI9lGL1sGJGRHFY1wCTE8Gf00sWr
e0yE3c1Txi5885okZR81T0dlwtugYuzyd1768vrLqvzmbtv3vscuf7+z+f3eQXxrK/+cF/j2IIrl
acyMXf6B3X8ty9eDlOKNqTF+7e6wqnzrro5d90P15H395CKmvPUrxy77+FrE3GwHK+/HRKNX9qls
jo73W3tx7NIfn7h3Erc6fDTfBDxGL/5aVr88fu/N77uCo9f3y+cU2Z6DzO0N6zl67T6N2ZiDb3Pf
xfvxyt/rNP0uS/Jt/+mr6Mr3/tlhc038xHP0+lT8+z8AAAD//w==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Sheet2!$AQ$5:$AQ$53</cx:f>
        <cx:nf>Sheet2!$AQ$4</cx:nf>
        <cx:lvl ptCount="49" name="state">
          <cx:pt idx="0"/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Sheet2!$AR$5:$AR$53</cx:f>
        <cx:nf>Sheet2!$AR$4</cx:nf>
        <cx:lvl ptCount="49" formatCode="General" name="production">
          <cx:pt idx="3">2072</cx:pt>
          <cx:pt idx="4">3128</cx:pt>
          <cx:pt idx="5">2356</cx:pt>
          <cx:pt idx="6">10</cx:pt>
          <cx:pt idx="7">11</cx:pt>
          <cx:pt idx="10">3024</cx:pt>
          <cx:pt idx="11">3567</cx:pt>
          <cx:pt idx="12">967</cx:pt>
          <cx:pt idx="13">891</cx:pt>
          <cx:pt idx="14">1764</cx:pt>
          <cx:pt idx="15">285</cx:pt>
          <cx:pt idx="17">8</cx:pt>
          <cx:pt idx="18">140</cx:pt>
          <cx:pt idx="19">22</cx:pt>
          <cx:pt idx="20">1705</cx:pt>
          <cx:pt idx="21">2850</cx:pt>
          <cx:pt idx="22">670</cx:pt>
          <cx:pt idx="24">3080</cx:pt>
          <cx:pt idx="25">22</cx:pt>
          <cx:pt idx="26">2451</cx:pt>
          <cx:pt idx="27">3201</cx:pt>
          <cx:pt idx="28">6</cx:pt>
          <cx:pt idx="29">32</cx:pt>
          <cx:pt idx="30">483</cx:pt>
          <cx:pt idx="31">1011</cx:pt>
          <cx:pt idx="32">483</cx:pt>
          <cx:pt idx="33">1120</cx:pt>
          <cx:pt idx="34">564</cx:pt>
          <cx:pt idx="35">1645</cx:pt>
          <cx:pt idx="36">736</cx:pt>
          <cx:pt idx="37">2</cx:pt>
          <cx:pt idx="39">3576</cx:pt>
          <cx:pt idx="40">45</cx:pt>
          <cx:pt idx="41">340</cx:pt>
          <cx:pt idx="42">2064</cx:pt>
          <cx:pt idx="43">112</cx:pt>
          <cx:pt idx="44">18</cx:pt>
          <cx:pt idx="45">1700</cx:pt>
          <cx:pt idx="46">2769</cx:pt>
          <cx:pt idx="47">33</cx:pt>
          <cx:pt idx="48">1250</cx:pt>
        </cx:lvl>
      </cx:numDim>
    </cx:data>
  </cx:chartData>
  <cx:chart>
    <cx:plotArea>
      <cx:plotAreaRegion>
        <cx:series layoutId="regionMap" uniqueId="{6BAA4EA4-8736-4C7B-AEB8-03D2890AE072}">
          <cx:tx>
            <cx:txData>
              <cx:f>Sheet2!$AR$4</cx:f>
              <cx:v>production</cx:v>
            </cx:txData>
          </cx:tx>
          <cx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chemeClr val="bg1"/>
            </cx:minColor>
            <cx:midColor>
              <a:schemeClr val="accent5">
                <a:lumMod val="75000"/>
              </a:schemeClr>
            </cx:midColor>
            <cx:maxColor>
              <a:schemeClr val="accent5">
                <a:lumMod val="50000"/>
              </a:schemeClr>
            </cx:maxColor>
          </cx:valueColors>
          <cx:valueColorPositions count="3"/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Sheet2!$AT$5:$AT$53</cx:f>
        <cx:nf>Sheet2!$AT$4</cx:nf>
        <cx:lvl ptCount="49" name="state">
          <cx:pt idx="0"/>
          <cx:pt idx="1">AL</cx:pt>
          <cx:pt idx="2">AR</cx:pt>
          <cx:pt idx="3">AZ</cx:pt>
          <cx:pt idx="4">CA</cx:pt>
          <cx:pt idx="5">CO</cx:pt>
          <cx:pt idx="6">CT</cx:pt>
          <cx:pt idx="7">DE</cx:pt>
          <cx:pt idx="8">FL</cx:pt>
          <cx:pt idx="9">GA</cx:pt>
          <cx:pt idx="10">IA</cx:pt>
          <cx:pt idx="11">ID</cx:pt>
          <cx:pt idx="12">IL</cx:pt>
          <cx:pt idx="13">IN</cx:pt>
          <cx:pt idx="14">KS</cx:pt>
          <cx:pt idx="15">KY</cx:pt>
          <cx:pt idx="16">LA</cx:pt>
          <cx:pt idx="17">MA</cx:pt>
          <cx:pt idx="18">MD</cx:pt>
          <cx:pt idx="19">ME</cx:pt>
          <cx:pt idx="20">MI</cx:pt>
          <cx:pt idx="21">MN</cx:pt>
          <cx:pt idx="22">MO</cx:pt>
          <cx:pt idx="23">MS</cx:pt>
          <cx:pt idx="24">MT</cx:pt>
          <cx:pt idx="25">NC</cx:pt>
          <cx:pt idx="26">ND</cx:pt>
          <cx:pt idx="27">NE</cx:pt>
          <cx:pt idx="28">NH</cx:pt>
          <cx:pt idx="29">NJ</cx:pt>
          <cx:pt idx="30">NM</cx:pt>
          <cx:pt idx="31">NV</cx:pt>
          <cx:pt idx="32">NY</cx:pt>
          <cx:pt idx="33">OH</cx:pt>
          <cx:pt idx="34">OK</cx:pt>
          <cx:pt idx="35">OR</cx:pt>
          <cx:pt idx="36">PA</cx:pt>
          <cx:pt idx="37">RI</cx:pt>
          <cx:pt idx="38">SC</cx:pt>
          <cx:pt idx="39">SD</cx:pt>
          <cx:pt idx="40">TN</cx:pt>
          <cx:pt idx="41">TX</cx:pt>
          <cx:pt idx="42">UT</cx:pt>
          <cx:pt idx="43">VA</cx:pt>
          <cx:pt idx="44">VT</cx:pt>
          <cx:pt idx="45">WA</cx:pt>
          <cx:pt idx="46">WI</cx:pt>
          <cx:pt idx="47">WV</cx:pt>
          <cx:pt idx="48">WY</cx:pt>
        </cx:lvl>
      </cx:strDim>
      <cx:numDim type="colorVal">
        <cx:f>Sheet2!$AU$5:$AU$53</cx:f>
        <cx:nf>Sheet2!$AU$4</cx:nf>
        <cx:lvl ptCount="49" formatCode="0" name="% change">
          <cx:pt idx="3">5.1243023845763576</cx:pt>
          <cx:pt idx="4">-1.2626262626262625</cx:pt>
          <cx:pt idx="5">-5.6845476381104882</cx:pt>
          <cx:pt idx="6">-9.0909090909090917</cx:pt>
          <cx:pt idx="7">37.5</cx:pt>
          <cx:pt idx="10">10.526315789473685</cx:pt>
          <cx:pt idx="11">-7.4468085106382977</cx:pt>
          <cx:pt idx="12">-0.82051282051282048</cx:pt>
          <cx:pt idx="13">0.33783783783783783</cx:pt>
          <cx:pt idx="14">14.769030579050098</cx:pt>
          <cx:pt idx="15">-5</cx:pt>
          <cx:pt idx="17">60</cx:pt>
          <cx:pt idx="18">-20.454545454545453</cx:pt>
          <cx:pt idx="19">10</cx:pt>
          <cx:pt idx="20">19.23076923076923</cx:pt>
          <cx:pt idx="21">11.764705882352942</cx:pt>
          <cx:pt idx="22">-10.904255319148936</cx:pt>
          <cx:pt idx="24">-4.4961240310077519</cx:pt>
          <cx:pt idx="25">-4.3478260869565215</cx:pt>
          <cx:pt idx="26">33.715220949263504</cx:pt>
          <cx:pt idx="27">-8.0964685615848406</cx:pt>
          <cx:pt idx="28">-33.333333333333336</cx:pt>
          <cx:pt idx="29">-11.111111111111111</cx:pt>
          <cx:pt idx="30">-35.600000000000001</cx:pt>
          <cx:pt idx="31">2.1212121212121211</cx:pt>
          <cx:pt idx="32">-3.3999999999999999</cx:pt>
          <cx:pt idx="33">13.590263691683569</cx:pt>
          <cx:pt idx="34">-27.692307692307693</cx:pt>
          <cx:pt idx="35">13.292011019283747</cx:pt>
          <cx:pt idx="36">-12.066905615292711</cx:pt>
          <cx:pt idx="37">0</cx:pt>
          <cx:pt idx="39">2.7586206896551726</cx:pt>
          <cx:pt idx="40">-11.764705882352942</cx:pt>
          <cx:pt idx="41">-22.727272727272727</cx:pt>
          <cx:pt idx="42">-0.76923076923076927</cx:pt>
          <cx:pt idx="43">24.444444444444443</cx:pt>
          <cx:pt idx="44">-25</cx:pt>
          <cx:pt idx="45">8.695652173913043</cx:pt>
          <cx:pt idx="46">-8.6138613861386144</cx:pt>
          <cx:pt idx="47">65</cx:pt>
          <cx:pt idx="48">-2.0376175548589344</cx:pt>
        </cx:lvl>
      </cx:numDim>
    </cx:data>
  </cx:chartData>
  <cx:chart>
    <cx:plotArea>
      <cx:plotAreaRegion>
        <cx:series layoutId="regionMap" uniqueId="{45CF3711-7BED-4598-BBD9-8C106B4B32EC}">
          <cx:tx>
            <cx:txData>
              <cx:f>Sheet2!$AU$4</cx:f>
              <cx:v>% change</cx:v>
            </cx:txData>
          </cx:tx>
          <cx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rgbClr val="000000"/>
                    </a:solidFill>
                  </a:defRPr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Calibri"/>
                </a:endParaRPr>
              </a:p>
            </cx:txPr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1H1ZU+Q4s+hf6ejna0ayJMs6ceZEfK6NohZoaBqaF0cNMLa879uvv2kVRVW5GeY0l4gb9SKkVKbL
UlrKVeK/H5v/egyeN9mXJgyi/L8emz+/ukWR/Ncff+SP7nO4yc9C+ZjFefx3cfYYh3/Ef/8tH5//
eMo2tYycP3SE6R+P7iYrnpuv//Pf8DTnOV7Gj5tCxtG38jlrr5/zMijyd/re7PqyeQplNJZ5kcnH
Av/59T/Lr1+eo0IW7fc2ef7z61H/1y9/DJ/yyy9+CeClivIJaIl+xg2DIZ2YiHCMBP36JYgj56Vb
M40zkyKCBKYEGQZFxu6315sQ6P8TbP7ahJsd8K0XUq+zeXrKnvMcxqL+HhAevf12cI9xGRX9fDkw
dX9+vY1k8fz05abYFM/51y8yj0dbhFHcD+H2Ro35j+MZ/5//HgBgFgaQA6YMp+zfun7lycN7U/Cb
PKFnuiCIC8INXUcckWOeYIzPgBWGYJwITg0kdr/9wpNMdnH0EZ7sCIc8gcGdIE9uxrt5eeuz/D2e
UHpGiYGpYIJjgwsD5vxwnWCEznSCGDJM6OO6MVgnN3FZuF/GGz8uPsCYY+oBd/phniJ3Rp/HHULO
BCImo4QjjDk2zWPumOjM7FeTSTBi1DA52/32dsVs53e0yeJAfmThDOmHHIKhniCHrv6zm6VPWD89
BwyGMeLcNJHJBuuH8zOTAF902M+YqSOCd7+95dDVcxTlbVBtIvmB9XNMPeBOP8wT5M5/rncz9P/O
HUKBO0LomGKuE4Pog/UjdNj9TNNghoENfaslbDWQncTxN1G+yd97o39QA7Id5YAr/fBOkCt3P9+b
g9+UOfoZMIVxmHbTQIRhkCnHMoefMYaZjgnCOqgDoCcccuWujUFxdHbAtz6Tt5nySjjgST+4E+TJ
6BP3McLPdJhzhHTQmSmFBTPgCRZnBoZ9jGBBCBMEVtIhT0abQP4dZx/axQ5pB5zph3iCnBlPdrPz
1sf5e6uFiDOETKwz0MKAAdwccIazM2qAdDF14A/+RQUYPwebepM9v/dCb6+WPeWAKf3oTpAp8/V7
c/DbTBFYgGlpwHIwKZiax8sFzEvdxFwIgnvbUh/oZfPoSW4+opC9Eg5Y0o/tBFkyuvxElpggVUBV
1rnJDEpZr2kdSxV2xigsH0IxA32MgEfgaAeLgzjbPMU76Fsr9+2FMnqlHHClH94JcmX9ybIejBdY
KSYhCL21exkYGYKaJoMtTgz9MOvn+svPOPN/nyt7ygFX+uGdIFfmn+gdo+gMYwKWI+Fc6ML4xa4U
Z5iZ3OAcIQz6F9Z387/Vi+cB2JOx/IBevKcccKUf3glyZfR9NzNv7Re/J1QoPgPPF0Mw9Qb4JUFs
HO9gHHyasIwQxcTEJihhv+xgUfT8WMjHsnjvpf5pEzsgHvCmH+QJ8mb6iStGN8+o0Jm5n/xj3phg
SXJdB5OFU/AGcCx2LNiumCkIF/m02QHf+lje5ssr4YAn/eBOkCfri/em4DfXC+xi4FvhJpiRYJiA
JX/ME07PDA4rCVGEesky1MJ6CXHxnOXP7Xvv9DZbDmkHnOmHeIKcmYGptdWH3vo4f48zEH0xaC/w
QbKAcsyGO5lJziioaAzsFSHA2BxK/dlznDkfcYi9Eg540g/uBHky/0SeUP0MgZkI842wycBbDDvU
oX4sgCfglulVMZ3qvxqS87j+wPa1pRpwox/WCXJjDe7uT1shYIyAAsZ0ioElMN3DvQs0MJMRLpBu
kt5tPNDA1nEGcZePe/aH9AMO9UM9QQ7Nx5/HIYiMEROiL2BQYp1CIBm0rcP1gjGIF9DBMLgATA5a
Gd/99ouO/LRxP2BMzrdkA370AztBftx95v7FzyjGvbECoqPfogbaMdYReI0NiFByk0IhBvy42+Qu
eI2LONrx6S0597a0P6QdcKYf4glyZnHz3iz8prQH3RjEvM4EuOyhNtTDhAkrCUEEhusClGi11x16
XhYfjLHs6AYc6Yd2ihwBt8SnSRcIoMBsExAbWwsf1sLh3mUycE9CEgYEjSnt3fmwtx1xBBrlo/8B
vXjxSjnkCgzvBLmy/rGbmbd2i99cJ+KMgGsSQ9BLgNB4I8ZigERhFGLJhmGAG2CQa7F+rjYfMSF3
dAOO9EM7QY6sPlHGE/AZg9sR7HawIpWadbxOuHEGiRc6BhMGE2Obf3G4TlabrA020dN738jbEmVP
OeBKP7wT5MryEyU9QWcCcvf6lAqdQ+oRH+jGAp+ZDAsE+RQ6f8NnvIxLmX8svnJAOuBLP8AT5Mvq
E/kCFiTsSWCWYPBRUjDwQWocShUO/ktIpBA6KGHKaTyIeq02eb55dMv8uSjyjyyZI/IBf/qBniB/
1ufvTcTvyRdKzgyw7CEABrKj368GGnLPH84ZBMk45hwCYMC/w92s92mdb8IE9OSPxIsH5AP+9AM9
Qf6sINa9naP/d/lP2RmBrBbzNekYH68fQ5yBpQ/+l23yKxlm8602Mnp+73X+SdQosgE/+oGdID/W
n8kPWA+gJYN5zxEHgdLnGR3uZ0KcmZCTDKFLHQKY29jl8Xr5K9vk/ub3WbJ+3lEOuNIP7wS5spq/
Nwe/uYtBzh4IEMzBVDTeyHcB2wWCZBBnEbBU+tAk2/321u+yko+udDYfsPL3lAOu9MM7Ra58YsIL
Nc4IBX8lNxCFvJdfvcf0DNxgcNLCNLlK7Ye97XCtrCSEF/MPJYkfkA75cppZLz9AVfksmQJ5ewz2
r9cQWC8zDvcwbp4ZwC/I3NfFNgq2++3tavkhIdDyoay9PeWAK/3wTnG1fG4uEqhfkBcOc6+CKUML
po8WQ744nE56M+tlJfM8LjO549Vbusc/CPtXygFXVqeZi7T6TD8l5E+A9xE8kX0WZS83DleKCQmu
4D6m4DFDRn+aQuxmfydX8hwmVybJB9nySjzkzGn6K1ffd/Pz1tf5mzKfnyFCqInhFJLapkB6HPIG
MvMhoMxACwMD8418ylUcFR/Kp3wlHPIEBneCe9h69Xk8gbMTEAYmsGAgiC9+tfYha+8MIzhEacD5
SbNXxXa/vV0vvTm4em7k4weCYIe0A870QzxFzox3s/Mpq4VSAyJhkNuiJv6X1YIgJVxQkPgQnAQW
gvQ51MW2sd+Pntk7ph5yB4Z5Atx5/xUPdbMjzN89gywgo4KBn58yoevgNhskiUNcTED+CyTu73Xq
Qz4Nzgf/82u9rQoMyI9GchqHjy+vdx/uJywaOEoJR72wDsdc4JSecq4ciRgVPjYh9RICyb38H4SP
L7Nn5yOh4x3dYKH0QztFjnymuxJ2KTjhBcsCQQRme9z7kCOQUskh4I8Fh0Mtos8i230NWwFz6coP
iJYt1ZAbp+mcvAO/xOGucDSq39ysIN0FQpMvqRPbk8RHzBDgdYFjRnAMGY6Dw2mjgUy5k/ljHOXy
A26XA9KjAfz5tR/fCS6SH5+pGVPI2mM6gsyJN2U95IQb4C0zBbgoBaReDH3GP56zEJTj976Tt6XH
K+GAJ/3gTpAnl4v3puD3rBUCuXsgtAXY78CYPuPl2FoR4JNB4MOEvWt75BviMIdy/dIPIDXsI5eL
7CkHXOmHd4Jcuf7MDQxDFpIJzny4C4FD0vdQ24LoF4WLFCAyprJffzkoee3CrStf5vnH4vnH1APu
9MM8Qe58/0T/MawZ2J3gePHB+eEj+dL7l0GwgKuSwcUwv3j1v8M9CXDPzvPzbim9pRG+vZMdkA74
0g/wBPlyB4k7nyX2IQPGoJCETBHczKMcY8d7GdwwYkAoGZKUVZ7YL/Ll7jkvvuxdwf/8Wm/zZkA+
4E8/0BPkz/f7T+QP7FoGZLmACkB0CnHKY/ZAiJLAMQu4VAnBWYtfE/m+Pzcfub3ihWzAjn5cJ8iO
209Ux+AwPgEHMaSzCrO36385ZNxfYcXBrw8SiKlDR7tPYWuz3BYbdwf53+9gW6oBN/ph/f/gxj9f
NvZ6H9t4U2wm6iK3g/vG3u9V2wNcLDcgPdrnjka7m8X5059f4cKKA2unf8SRvjVwhGz3qFe6501e
/PlVM4wzAYIH/M8qRbnXo2vY2/78CnnL4MahEM0BPbw/LCu+fon60xd/fgWVgoCjQF0soyRW3t+G
BSTg2CE6ZBQICM2B/arz14vzruKgBT/C62S8tL9EZXgVy6jI4eo6DKNJtnj9W/bGFvgkIGWU6HCc
DbIRwPZKHjfXkM0O6Pj/BNjLIlz77Dkl8YpFiNw2aaCPE7cTM1wZ+m1NU30cdpmYqV5kanjbq2cR
2fYGgf/S+xatepRCfosWi410YnfsVEm6UIUZBGli7duiadMF74sBzHO6ZIeo5UsjKppzh3bZcl8E
iThsShpqi9g/F6kgd04ShEtiCGek9c20jdCkrl0+042U3um8ePKjor50ms7CrjuJeeZN/a5uH1iS
jqICi7vKaaZMeEVhW4h3dBzYnb1o29ReqJqRCHsR2Y6RWfu2b2NyUVWe5bfImVBut1aREc8Zm3WH
F02AeToFswAvVNs1ykstttFfiS+989aj0dLr3HgZ9IVrN3wUoISOBh2qqQpDZvHST3wtt1Q1ORdO
7S9VX9A02sRxG2/iOG01bUhnrr08q6ZOYptrt691TdNYmWDxOMGzOCf5D4FS7aoIYn/ma25sNUkV
r6u+sDUfCp62Fkui2iqK2ikTi4ZGOE5SR8xIUayxU3RrJ9HoDYYD4BO9sp1p1mTsxnWSeuUk+W0a
hvYYuYhV177v5ReNOwLnTX5doqC4hnFU55GUcgtTHf1asYT0nLlqGp3uXL9HpB4UsOqcZHE8rxsS
pxaTZbuoTf+wULBE581Bh4JVNLl94blJ1q1XnVNcB5cZke6NbWtsllMDjzJquDdN3mKrqvNm7Ol1
MUv9gizABVJeJLyuzk2cyjVrPGMSmV18rTcmGTHNd+/8gEdW3YhqkUQpGsd6E4y8Ovd+qFrwWstr
TW5h+xonun7uBa4xwUEmR5hHbCZcu3RHql1HFZs5oXDOK9yW46pzU0vLa/eGN3503mVVeu40yLxO
8iqzKi30ntymnhSpGz4UdovHLtXkihW6vXSIT8d20drTuKTMChPbwRbo6MyCjz6eJoEer93WjdeI
Z/G67YuU18xqRJZMVUdmti6GdQM9mlswy0yTR142q9QOHnQvrN1RIlLtom9GUVW5o5h32gUp4wdY
njCg12YW0exb3s0x6cJFxwqSWtSneOFFge+MC7hdcELqLtsCt/1ejv8yktA95yGTk9jVjFFZaZ45
Y9qjVoTNyuc2WYeNGJkeD7ofVVAHFkqlY0aW6RSBhVnSWg7z2yvRsWZbRHQMFPIQ4jSmFadZN7Mp
oDZBM2qo3s4C7shvsR3rlt5m4aOsnfPGK5s7lmdrHqUzv99HVAG7nr1g/T6imqHaTPZtYOCl3UXS
4hn2lkWFw5WbUT4GcdPdOzZaGrluPLmyu6Edk3ehKeoJYra3jLssXEkhXlCrqFt6NIzvDkThG9IF
4kED6SKQ0CFOYVAVUNJRL30OpAvHoSxdwzWffUMGcyl8L7B0IZMLLTHii8LXoa2qw/YQ9aD9S3VI
m7edP9KKhk4o6dBtmTrXKWuby1BK7zauR3aYhyM7bu1J0LNZFdjoKOxhob+MgmILD/XYJZbqNXuK
RsvsicLbk71S7OFM7xxiKYp//400ylZpVEc3rZn5Vl7F9TepZ9nSNlxvzIwi2Th+deE0xPkRCk3O
qWmHUyczk021KKTjb/Iwzqdwm655bgR+/kPTwnno+VbdFTeN00VXmlGw69AtV07Ly/uWMfe8gzD4
BPOivI+qNLTCLHcvQ5Y755nD8QhnOLRE1roPlZ23oxChZllFZnsT+ukV7+G52bgTFHb2PJUsuutK
NFLwUnh82haePrND333AxWXdNvzebiPtvCozOlFgp6LzwkvkrSPMYlHQzh/btSMfiO6N/+XrM8EX
dqTbCEhEhh0PDo0R0HDgUzz++jqPmDlEmOWTh33iyxGILg/53QNFnTGqWx10hsQm12VngiiP2wcU
CGOkOUW+7PKWXLuOdtfCgp3iOvbGbWD7y4wgfxkm2UtNwTQzvPKjzjkfwBVuUxpNbim8fbdnpFcZ
yWDG33icgqHcmyVu+Y0zGk+asqyXqAjZ0s9MbxLGnXNfGN4l7xc3s9lVCnkNdwpVd+kLatXpB6gx
D/hTrJErLwnxnWG38QQn2B1nbuFQ19Ko1iXRlVnWc1iS09qjnmP1NRRQ37Gc0n2pHfcO8bRGThs/
BopjvNjM8YWelXRkRgIttbY7LESC5x4xsvkAvsf17QQtVdNg8bJoQvtc+m1bWnuUPa2CsTi61Oug
OVekqlPBh2ShQNear9fjJvandhe030F4eiNs4uzeaAtpycKs/3KSYtX5jutYnl9YUmqltEKZWAUT
2TWWYTbSWHSLvca71F2k3762OuGQWynTW70KvUvct/o+1dJBUu0x/1d0Xf8Lr0/Z/54Dv6Bar337
3+v79q3XN2NRwOd+IkvLw9JdmYlDRw3T43HIqbNSMFXbF77qcAI6MnDzgvcWstvY9vn7K5mDJ+Jw
IYPt1GfwgH3S3ybcGz3HC7lxpaa7GdGepIduii4zv5nc81a5b1cjtaJBJXgsI2J+A9VHrtJXuAnw
/BVedbIexane9irEY8OlOMBXcOLwx8DeyExciyLoSgsWN17ar1/tttbDUJenE08a1BJujgCx/6hV
tyrU16ZqChHSLahlEApPVMDtw01sR6O0c9FYi0EpTgM/saJKRIu0V4rDmKCZi4gcqyaKzOBbgb1t
K+4xiO0klmzCeCHZQ1cEI9Nu2SJIi/yy1utkVEg/fEyZO/Jso3kIQU2e7DEM9mSzi7wyjTknxLcK
bICStW8n5F+0gT6mOuRib+xClBxCTpDPO+BiUrYxhz3IfNKcADPNYjjVJ8owjPEsKHXtu2r4/nnN
Eu17Io34RrabKuQLO/eclWFkoBW+NhMbwQt7tb3tFZJn34TTjhHIG9al+pLQwDnPE6QvWV8jPUzV
FGzfGye2NtvjqVot62scdXJZcwE2CNWbaZFm+aXfOS+F6ohL0YBRuIMplA6E7Eh1JCxomJX1dHBt
3MtjFLZCFH4rrPdXivHrSuFgHMIZdkia6o+w9Tw4ULgcVkkNNS55YlHhjHIp8bJ8LYxcwpeq2kVB
QTtMnAkpZH6xB6URMCaQFZl0ktG1Jn269vPA8oibr2hb0rXeFwouPRpMRIvpaNChehsRgGWry0lR
Cq2Yx53kwRrFlTeWenifNhLPWczyy7wp80vS13p4TI32fIvre9S/pKW/qGil33Z6LK44l4usTsgt
8Vvzqu9LkXnQl/ctSuvvcRy0k1jX0nleJ95C1by6fakFr7V9777m1Nxb+Hqezd7nDbi2f1kAJmRT
95c1I7j8AS5LOWaOy1078FqUPflF1OV0whMxzdxWWwVmepVoTTVXrS2IY7uzsqhsxw7cJTEKtu0e
W/V7vmwvap7N28jUViR0WTVrRXzwGNWhcCWkpo6LuC4sO8m8kRd32k+mR9dxkmHHAgdJW3D465Cr
Ro/Sh9pOnFFQROgGuV0ziWLNXqUJ8ua6jNK5abhk5YPQnODay25IGHmjNnedh/6Jrs9R/0RqO/61
SdxsRrWEWEWdho9wk9Isber2XlahPek0Xl/gwLCvFEaQGfU68DzPKtTn2n+eDS3Rkqtvtk7bxGLE
Cabla88eMdbLYEycKhpFNcm/iSa2grRxb2gq3Bu9LvWxFGY+VbBXjKJJ/TFu7Ou0tx9Z50ZT3bbl
OO+bCiYDHk5TAbofVxan89qOwFL7phAVTBOeN+6wl39THftnhcpwjXRq4VwrLmjqTtLCjNal04A9
3Ne4HsbrhEVsgVNnMoArDNXZUyrUPRHrKbOe8vWxCkPBFZoum+1jFWhAfvzYXMT/IrPNXz52pkNi
JyRE9ZnPcP3iYLcvDIm81o9suAogGsOtZkZslV0KFjoCMx1OgoYL1UyZjS2Wed047sAmtFT3ANEz
Xc5HW3SF1PTPUJh7dPVI1VSPNBN2GegknEqvaNeSkkS3Cjso18lCQbqatGtfgXni2VOnRo0VgFDX
rX0/eG1Li/PAn3VYtutt98tTMHiRrCwL2SR2JklmlgV4TMpsib04DceqqopcC+xF6ExUA9U0Wx4g
79HavseFRIyFFkwgURwep0Dbql1KEECc2FM7D+JVHkXtNAGd3eLge1spmCoYeBYaS1XNmi8T1GZz
wy3cF9ge0RXFyxMUTCRMwNVjr/8m5S3jnw6MfzheLRAF8wvsf9ihIK5xvN05ovOYSArtLz/3JwX4
LoilZWY6xnHZjJWM2MsSsxLN2nxQABklgKpkShuSdOx33Qu+ginKTnbNunqEnaR/ai+lts86fv72
R6XH/+bwEfhNmH8L+6Li1y6i6dVWZ+gVBzDB9xDHDP2rxFvSUh81wJdvfhGwG6FVzjinMZ05tmA3
UWd4CyPVU0v1NrhhNz0BtWEfUCDwuAJB3VlBnkczpdtowi/HsGbic9V0wrQc6wGOz1HvTHftXa/y
vO97ledd9aIeeUCLfRTdxmEdzruk+dtu9fDKRW60LTSneuoSH88VSHWWZlDNPT37O8R5dBUgvRs3
QicwEkj3KaceccZVrzl6Ve6PWr1ll2mLygXPWTJhue085FwbZbZL7rvOHjtOGs/spnTHIFzcmyol
7g32m4lwCu1SgRrZxKDIJu64Zh7IuLLWJ6Ioo6mryWrEcCwuUzgYdsn7WsIcxwJvSjDfdzS+oKtU
60YKbQ9XDymLqDroAF9hZxGkgbIhbdotqiwF74YP2pyXxFdIMx6Lljf3bRVHU45ZOzOSpL23y/jS
KM362nfdf9kIOcRwjtRe8IohShFc3dgfBCXGwAdW1raZobRr/moy8PQjK2q0yDJow1agp32LWWgn
I17Qv0nlikXnoeoG3Lb5uc/DeqSaqqiS70bUpdeqoUv4buAUkD1VTRdHbOV47JtqlXZU3VTS/tsP
0nKhV1qyBt8q3fq52labxHWtLZQPa+urCkzhTt0q8Ed7PKK8WKK0J6lgYy24UEpYKEBT9pMAjZXe
FR83RSvCccGTKYS92IoE8Y1y7qsi8cMrp8qStWrZwIJJAP98ZLKNBniZscePcUtGFSioF9RryFjV
QqMxv6dttqx7P42C09anF6Kwze+FmQzhpEagDnkyG9UYOfa/aXKsj4qBygjRNRU1g9zR/lp0uIOw
z4uj4N883trMVM+LNjfiv/K2NseRbWfzIizXXtP6rdVEbrNy4qxZqVrsR/ncyPI12HM5u1DIfTOs
ba+1BLkOUMBXIpbheSKEe1FodbjiXmdMeBQ2NyBZhJVJGW542Cz8MslBwQpMi1e+/sTb1rMixNY6
+ARX4MSPwMNlthBXAo0k7ZBpWkbQRlcR9y3Bu1kZ2rrlVrovn3X4D1LjqHXDUdeLnn1huDJfmn2x
h1VRYiHcOBZcw4QnAtS74jqujHlkZ+eh3pA74rnxuE0om7NAI3eFYS5tXSTXZdDW115hL2AL9H8k
/JLzzl/Cq/hLVVOF2WVtbnlVsYjzAJ8rWCYqiBDpDpptzWYIPH0Pktye7Q1tZZvvm8qwVnb3K64C
KQxDSyY2q4p5njjtYl90VdIuwiA8D8NCPyfESVJr37ttcxcCVobdzZlX08vOqMdlFKYr0rcUqACp
s0BFs1It2GNe4FWM5LT1UD3awxQKxHAecNnmsxp8vNlfHkHRpC4aY04iA8yvpHV+hiQiI/Bdtou4
DaM7nHlbeGzb8bx1PW8Cnjn3J4lz8EXBxRmXNIyMb5gWt0YPhxuYIVopGnsWaTyCIFLrdrVlpw1u
F1VTGzcRieVtEU+V44nmWDWU/4i6ptv3qEbQoznVAZojp6kn3Mn72gLkZv+ypGBvhH8CBRkOoDnA
sZ/jJdWQOkpE1JG/QhfWC2QLm0tVaGbnTdM2KKw9jLpFW1k6OMK3OFEQoCWsPPZKpXAHTYXPUBtZ
QQhD4mlx42pde+FVAhyjfdEyNKIUNJE9yJA5stpUj85TPaZbNJcY/tRAuTlSMFL7eMxSkU4hs6MZ
JU0eznGTiu+poaGJQRKI6PbNpKPZuV+YLpgd0PTaCOKBcVJYqlnCIY/LCtGVavluF3932JZQQUKj
Orc9j185Qj56KIwWoQFO55I2tqVCYG1vgAxgqIf5x3h7mMYgcr2NtQ3oSmK2C1brvtVpzs/SD/0f
eVVpE6y7IFJax14ZHarGAfPRT9Q5c4RL4+kY1ecgfWiPytKqGsumqWdm5nKIvFTu2uyLFIE7FyF3
5MrAXRssDZGlelW7Nps1GHt0rmV6gCwFExVz15nmFyPittHkgC7VdD4LTMgDSF03uCRd8dDBecAf
ngFqGg3BOaaaWVLTGffdaKKauR7ICTFre7ZFDmx3pAdVtlBNR0vvOXPLS8PJ8A/Xz0eQJvVc2iUE
ExlhNy1L5Sox8L2SYgoEsbkF2LfykseCLx2fXtM2hjinMshw2CErweBL2ltqe7NM9eopOJQG9ppm
o3jeYGleiM6G3acoW+8ilXTuNii0PN2EkHubL0hfOHAFCwQModbFfgy7nRjvQaqm0BSGaqoCFTxf
2DbOZxB1l5bnlOZMtzmZxLGU90Yct5bs2m7l1479Q7SXLq/kPbKZvejsKBqppi5COoYj/uFcNeMi
WlQRtq+9zPtp58bGxy0fO4bdXAhIYL4t3GCRBVX7oOCyh8NNmW/COfjUL6RGOkuFQxtD+BPVVDFR
FQ1VHfuw6R5WdsV50qG5liOyspEbT0H4IQh6Q3NfiNemjVhosZTKmep1wPfRbrGzVPdWnZzbSUpW
nvDSidPQaEI6Yq4aMMMtp67Tn+A46EbSNexFBZ7J26S0YbHL9Cf1NTrz9KCY5h1KfqY6XUmQ7Dcm
dcWWvOvRBuRhqY0VHFQlOmHSW8rU1A7SH0iceJYXcnKh0h9AE8CXeYeBD5A00Ua8GLEOtESzdPxL
Xt7KxuamBVY5GAcQbBw3UssmlQcBLAWDC5oggsFvRRkfoUXs3q/B8rHcRBPfaHvdgXMvHmERaWNf
J3LKSOneIJHafWfa5z7YlQGHxt+1J1nvMThUuuDijv4fBcLtdXDVHVwIOfBt8lCL0iqqkofEptUo
BP1rgSoZZRaRGMpt3bAZW1Q8QSPdNeiIqa4tguraFhlLZl4tAwuCn+msCqNg64iG+4vSmQnf5kSZ
XHZsJLNYy4OJMsiMKn7p9aow/iZgqar8BZXPoGplXt5mvJTzPXyfClHvOhW+yonYowlU33pdfh3r
kdVFvrz1vWbCq7C713EAa0qGGri4svZe1F1jCfDxrn1Rb9G0jlersNH0kVJ4QLtAU5thuY2PKdhe
ExpENPbIA3Vq0Nw/GeSU3EYx9g/Vm2pZEM+8FE2xVnHJUNbfsObXdzRj6YR6QbEUmi+WmtO6E03z
wvucZGu4a63dlMpBDNerOtc2yFILJ0V6SRnovrWOLkBqt/ckZ+F53mYQL+ibCk2HVKZlgqvIiu02
Bbd2E17tv2WnDW+rpEEX24+ZGElzTkKwcRWKKor+w3eN+LasY3Sxh+9x1TO3i0Zj8fZ5XtzKUd65
2QiMVP8aPNF43ORMTBLBvGtV6KF86ELaLlTLrrF5Zfv3qqFoXG7rc1KIHJJlgOat5zSRj/5FxaJD
DUs34PoBDteokP7edPjvQccaFoFIvINFEjxI6VtGlZZXmGj5tV/o/kWS+6kFcabiWsESnuORnwbl
TDVVR0f4kKrR8Hkbi0K7YUZlRd3IbEToW7TcV8AbHn4jyNEnoD+AE5eTIl+owg5ZOo0Z2nSali8i
hzeJBVcq5QvUFwpFNWlUAJ2q7okPaNRzmjb7+f5+A5dl/LLfEDjmDIds4dxH78UcGHl+4+eh7cbJ
Q+Hq4QW4Md1VQIWzavI2HPlgq41ZzqJ8rIBvdauOImE/85wmC2WXF+KyNJzq+v9S9mVLkvJIs0+E
GftyC7nvtVf1DdbVCyAhIUBCwNP/jqqnq6e/OTN2bjCFlqyszESK8HAPjEG7rl+5eVxujWmNyjnb
+Xj/gQlQav9om6g4DV0c7CYnqLJ8HAO9IokqVl4rmpXupnDXEvVSIVJcN1UJvtM8J9fA104EuNV7
iblPDqYvXNAVMllIXebt1ljz5KuFmggqmB4EDoym6f2U54l/F5fz2rwp5gKosWlYrg24kDeqvEPe
PwubQj+YGZ1fI9/F62ZvzBaPFD3oBRczpuPVftrSSm9rf+Yn4Y8rCefyEoppusytBCzrlLZeF8qS
WRkrHq7MUG/ZXxIR+7spKeasKIpy10x8WBXj6NyXUT+sZmBh9wWdhtW4tMjS1+Sxe7ZMlBNRJ4FL
UYF5UJe3oHSRZVou/ZKOM/2IkW/Gmit7jbR/coxDGt1ma3gzO23fFPNmEBbbOp0ujkqScF/y/E7W
Y382DD/pcrovky5HbhcnoLlYLL+jNOrPxvqcYRiCZtXv1zAzqmKcUg8bZPp5jJizwXX68izz7391
GzMa3PIMZM8YnyeMOU7MWK6+f54tptX656GPu/CynO0iJvQEonl5QJgN7hAJ9Nl2GnCL4noEPFpW
+FAD8qxKf0iZbJuvLZO3pPbzn6F8H/gUgjTiiHUDwuX3XjpfeJjwt4KGRcaRHzoIF/iDa3nReXJJ
dCaRjM5V0Dd77tC7mHJvXpVLnxng8UNYwmUebGvBK8aCZHxwi+0nkjnyetMkwxm/gru4KP1vvxt1
QT56yL8ay5B0oqtVDvQY2nV8tspezanugMSqwOoQuaEzcUB4XbUyFxuuo+quIkFwEPZYpaWSdp31
flCsLJsmG+NLYbPu7sh0ra1424Lzd/o8LiJ8Ghu4xyz7OCmG/l6WsbWOHLBSdUXrR8x/dXJfvasq
ZOngIDcW+El/iGzhrdsOKbeI9amZ0SinWsmuo2emVHQJc19gH47cvRU38FHiJDgKBPrHbrkY8/PS
tfZWe3W5/+xSIdVbb8IzrJ+drldb5AfWwCrLi4vk7W1E4v8WWyREBDpH2yHyrTxtYjJsyja0MzPs
LxOrsSQI1ArkfVuyjas6Sb3BS7ak7uaDwzg/1VQ6G+V0+PGgLHTWB3n00kbBt3EO+A9BvTRKwHpM
52LaWW03vlML1BNX9flqQg4hjYeme2isMkWxg/Cu7uP2oSGqWtuK0o0Z9CoZXXMr2ZhB01U43Eol
8Nu9MS271segCICHaCoFYK36qSZefZ5bwVciAH150/Y2W1cM2aOyRi4KYmSknEzTdJoLXYY/Wnii
ZZMKjlzV5xxjYrsNt7E/Wgeal26Ujn5XHcqKvI7NmFzzliXXYWm1bmVlNhXT2gxo2oy7vCusFMFe
lNG8wrYSj9Or6yLROEYvYnDzYzGKPuNAxFrmk/l55raNH65L7s2lsJ5U3uY3Cxj9vQz4eHSm7svn
uNf58VqL0V2ZPtfuv8bNSOBXReDjbeupQmKpEF9lwMJVErrNqdJ2dHGcSWf4pbBv/2GGKGxno4X/
6iGavS8AF3uIyZ6MRYLiD2sZg2OGDP0ys3Gs9ae1jE1hSH8wYN7HulHkpkAx/Ljf2ho5khHA8Ud0
Y3javB+OuQ9+Yy7YZZKO9RzEfdZ18/CYW/1wbzsczwRrrGefB+Op9Won1cssInS0JW0p1ma0JmW/
KnsBMrYA48K8tNvU9c2R6o9YatBDs+1y8usdkMJjW1lQkvY09k7j7N4rFs01vpmqXg8hMuOOjvt7
c0F6+TKKJljLvL8GhufT9UgolpVErmOhD3101lPQbAcXmee8IDjCQguhrEv5TXgDB3PY0ldS7k3P
Z/fn1NIJ2M0M1MwZl6l2ZCXbQUBKsqsa210jpdCnIOPWP3pw8Zwm/xGxuEJCRcqnoE6gcHDUfBqF
4xwjKx1VBp/aWn1wn+rqkITz8GQXUXcYiviPfn/0yLmZm3dWMO8eh09m117yaICpJs6zpNLi3lgk
j16dIc8/YCwXmHE2qLY5mMGhkMkKect6a8zKC+WWVJG7Mq8WTt10iFwrSoM47zeD0xAgwAlS63kX
nGwfiagOD5pPdS7Ld9x7d4NDiyffwwEmXOZt7Kppz9OSEAT4sO07q/oe1R5LsQWrh3wurK0qp2kH
0tZwX8+xSs0UQgFOgTTzpdYWvpGhBNfPZcP/ShkYckfzR8rAjbCxLhWPULQFTLa/ve++s/tSM0+/
uQNnG1Y4JPWWA9JZLqYlyhrnVGXL+66KyN70VcspqdsAA8gD9NvI8khqOhWt4jODWuxEhwghUFMg
GA2d61+twa3dj77xd+v/f552u40Minlr8pQBCMFp6QNYM2GxMQuf0KNJTBqT+iP5wzSjn5M/18pm
iNO/Jn+aRd/hD9VWntmjE53ipmmu8UR3bGF3mAvwei9jeKzwFgBs+VDPCb+GkZf5rt2+d3SyUnCU
5R10Gu5OUASRZexTOLqel5JxCL/TPO0RO3wPqbJSVo/kIBzsMaHoRRqPNX8tJuxhVjk6W2PyMXq0
mojfcRfJOLDzLngSD3ut6qbflZaC1MCYZJ7TUOfTWZNhevb4D8Jm/qprzo+eHy9xEl4aSoNq1cR2
fzCjk29lSck7EEbtEf4x3oF5MZtVxca8gw/TTx6beOB3KuHtfT8EF1aUwToISLVXINatujEKkNIQ
+a0iC0eWttU7Qq23Km68B88m3j6snHLTB6T7EkfvlozK978W5sp5+e/RFOoO/RVNAaJaxKZ4UhoK
G+ABXn9Fn7OHbcBKQvYcjjhcn1GSwt/0JQmnTVGv1KDyoxV6+bEc2ruyKPytsUw/MmtRl37aUNMA
eQcNbKe1z/ZTSBC0lH7DsshVThrlc7/3hmC8b9tQ3JpQZUVXT/emizfjsBksLlfGNAO+mzyEnQJh
cFkUQZxz6sv5yVjmMuaOgLgLqMoAyu+auNAtRXMfbRuVz+uRgCoJr6nMOlvWpwBkhJexAishZtMT
mHTFviURycphCORCh5ozF4+SXZmb+OOWN7dyJZut73fHQtluGmCf3ZJk7q8+kl4fF0F9N/XroP5j
oFymmBXRssJM5iJ8d7w8hH5GQB83FArJqYS2R/m71ZkRYyPRG8cZih98G0UCwvcy0Rrti7TD21+B
rTE/+6opncFiO5meBvvr+TMGlm7RIsuW+2kZ8/IABYj1XJD8iw8k4WosJa+138RPzM3ZnR2VV6Sd
rGdXlePRtv0q6wJlPUOkVG1DQK29Bjv1HgIcfo/In9z1+EJKagcPFsGlLXWTJoK0R9PHRLJtJJu2
ORHD0cotdbSaaTgmtRuL9NM2rc858TLbmIhjLiVAZndwxt1HVFIiGj+UuXgyNApDnDAtv1RtOjYJ
mOaTQPRSAEr+nBc0UID1Fplx3jn+1amCIAs7uATeYpqLLYvgyn1xtzB6D1MXVFEqB5qfuyFP/5pG
WjmlH+o4e879I+278moufOzoJZ5uxgAaCNgZyPJzo9x5z2fN/NSMRNWSfPIdwLbL0gQ/pmMsyRk7
Drkf+yitG13fjCVCypC/qJbdiNybC6uR4pqhr8J5+a8+X5RwTkWcMTqUZ95N3/t88J5oKGJjiYp4
T8Sa/7CQc/uweua6T5Tmf4wNEEWtAL2yVSHC+RCUxD6YltTj/NEyfdBheqmtaxD0Vd0eoiAWB69x
cqTbIsXr9KPt+NApMlLzNELOex+307QfmapPbpxDj2dN+UVpNq8tpDrvGyaqlc9L+cSDNkpzjbzF
OFQ/CAKkbwF38HMeJRQAFUn9oYIX3XddGtGCFZB3qBNrrfg9LPufeSjjV540SeoLhz01UImt8hhi
pP++of5DuYtHIMY2oiFsqthMMfwXvYqGecl120dPpczt1By9Wqg2qzWpDwa+Hi0oVYVt1wdz9JpR
VvW/Rm2n/jX6udaMusG4V24j7v7TevNyZkHpgmEcdJ07HXk7gtciS57+pQgIFSj3iO4GN/1AZWKS
6JPvVn2GAFA/iS7vsiIJ9ZOPKFSB7GpZ7tX3K/Eyx9V8GKNmycjCBPRlr+PCm7BJwgyLCFT6Vrbn
WTrNSxA0WTu19VYFMlkXsgx30P6022Bwwyc1B/cmspnkXKYxCM8PRAfBri/sdltIEj1Zg3dfQSq1
K4LS33lje7D7hr8FFqj5UEo7Z9/j7rHEQ1zXSRMOz6wPnw3K/Xsq6/mvqdGQOx9T42R8abSwVlBM
Rmc/hix55dTQTpFGHWVSwqdTUxGfXaRgz57U8bvL5vsQN+W77bU/onIM3zzBVJqwfH6Bag2SyDAc
nsYIIgyWuOqhJnxatQpRt23JYR23pX/l3Bo2IAaXl7wT9nZUvjyF2o92rjUmBzxujh08qxn3kdb2
MW7bZjeFEAMmVVNt1SiiiyCBtQ7jab65oAUjBajVPSdNvSJVLB/7zkVw6nL9jI3LSxUbndcqsmqw
JrT1JZrnV/wn3Tc4AOdobqMfgWYbXzXloUDSZtdq/DuDz+vr1EztHRft+0g8580pfHvVF057oD2E
kE6tU9PPRhltO3DbNmMR2W9lEezKOi4ftbqOuLn3czKRnYBUGkqpvsqQ1KLf/FalZUvVj6mNi1SF
SjxVeV1s3MDyjrLlxTkuArau7bZ4oTp81smsfliUbJQK/E3YEHc3ASHPGo+qe9bk3sZT9nCMwGbF
hliIjepK8dAzgu2y9Nh70M4bR3TySJuqziIq4iMS/9HHxZh4IE0PHyQoV2YAT/jVXWqaNiNomkkf
zWRZ7smZH2n1x8uYyXEldRbZTb13raRfjdruLrlduQcVcndTgLX4CMIjx4Hj8x9e+abncv7GcTBn
Y8ftO7ed+c4ifrzzrcK9WWWMW6+N2ve+6DKzhsfxT+XazZNgPt0o/PSOgQdltuXwCBTecgS+2tk4
Fgk7YDd8qIz3sVy8xUsx/Z2aH8D8/NX12Y+s5IOxdO5CFFFX/cdr/D/7zIuYvzAO9SvzQBMIqzhY
QSxUPKqh7S+SxTfXIuWj6QoDeeiRTL7aS1ecdAwCysremkESxAx0MqDbxkzcCQBTuPUjm/RZPw5r
yOsuXj3Laygt+SDL6ljUFLiMM9S71gm89bDANJBOk3Rwk/7aep56cFXxxzQ1gWnJkhePRtNOAHdi
iQaL123j7jQG4K6ZizEZnfD9BQFfAQ/xbrnTFDdSHSDNBQBnuiwdfPHsRP7qm0Pc6KABtGszCi9D
oGrXf0uvInD+dwc9hmAExUVcpFZxc+LRFH8RcFqPs7kh3H1C/hPZhQ32WnHQc7wNASTdtctBPifJ
FrLNX9Yy9mktY2amXI718d9m/nOdmdkvr/n7L/xeV1Gr2+qOz2k+5MgP5EojX5Cc7H4AZzIOp4vp
MZcJZKmtRWqUIvj3gT6sEQUY5DOOmb1KOn4oaQAlw5Jyww3eXIIu3xnLXPy+CrbYKLrMCUpNwUCM
VTYk8bQtuZPN4C1BA6iSazRV+aHyyF3FSXI1XaZlVcg/qGK2cGL8awBwTbfhrJguJOnXPpvdW7F4
rRNrxSqkVgvaCQ8eSofYR/gPNJ2Y+94BuHysnPjHLN3yqXMGvZl47hycnAYXPHKvBGO46Pei0cka
8ArUWzK4jwQTD1TwLWVh8xJyTU6BAthlzBF8Rexagdx0Ixcv0+xWmeUcwkaoi1VztgLI4oJ/34S4
zXXQXIpuPTs9KKO9Ze3hSsj1wCCC3U7z/DVwG51OdJBrQK3xkxLuvYdk6zc2ICcwNpCEgBoU7moP
mfT/MANwXbOSueNuIeRxNrOQQOldxs6IgcWaCZs94yz7DqFI/sN135RU/a2Gstjf5VFXIHQSAXKB
dXDTdeMcCJCSNUQXwastrE05BuybY9W/ZuDd24dFdLaOQuRjeuH3WckoXPCF8guMWGV1h1jZFSC5
gHNaWbE+flDk8lIVp2oaT6NdtAUggiqVVg89aE8CVO7Q7s/C8S/ATel7B11wOoAK+xKLlmdwSunj
NFTOKsc/c6urRG44qOPnoGTTbpSgskzVUB7zMWh2TdzEZ+Bn9YbgUQp3+MZQlMFDQnkqWNhv4IPP
Z6+doI1wG29f2Nb0SkecAWJMAALn3XmE/iA1/X7ezyuvHDFt2bjGdvxjmk3bIJXLDmZNHK8mg1/T
KIXEmyY/cbTTFx8fIYoodG8Fyh2s6zAuT5K03aV2aJ4VEOi9O6g8Utjht8q2m2yWNAEzKnEPvewq
vFm3faENu7CQht9YXf/glu4eo7YV/8v1Xcp//8kEwVaVOJ6/FEFE1XYfcjeM/6FykyN1olo10xPY
Osl95z/HnsLGi3IZh2BIoBioafvGKiLS0JLqOujWuxtdB6U10E9nuh4mvSqhw8g8MdK9CUSMWfXB
n6YZDRt5bCtxl8xxfcqdSm/KbhT3dUe7bATa8eax+a4yvNwk3osgan/2ofjqTXX8YkHimTHtsD2y
GT/x6DL7aNk9shFKTF/KiN/3qBj00C39Jcj4q8L3pi/DqSV5c9U2sGQT0Td0tjd6borMxPsGF0DG
ZjxXrgj2YR35chs0Nk/bwCPbqB7gWUI4juRbzLtf6HCknRXY0sMpIryAg2SP+mTsvGj0qRgDBZh9
JH8PmCmhCLHETJRJN65ZPD5JP7wZJqHhHkLlXp+WLguigbtSRDVKTMR6BfGlfY4j2a7xLEQEQ7Yt
UAKkGr/LCspVtwh+RnF7T/LYekVBgSCjpHNuM8Tq2P8dYHG/l1c5OGNmOT65j+VhUPg/u2q4n72p
uCo/17uoGvm1h6wgbYqQv3ZdJTd4VinbWl3PX8sofFO5r29VO1cPCWSzpntKeLxD8QSU+FkW8QnR
n+92+ckvbflSNTvfy9lr0ojwiLRnlxlztKYH6G+uZCkIxLv8EpGgfSy0rI/a8YaV6S94cQWprn30
5LTiyeykdi02vpRwweHJn0Ae//Py2WdHUq/9pvNSM+VzwJhgiuo1NEvRiut+Wo0uq++SlidruBs2
Dspq2FaEtaeinZo9hVt4YEjFHz3coDuPKIUaIczZ2MUQg748s/XEyHhf10meiZj3T1Q2eTo6jnq1
y56mjEzeVzdfkpqi+dGJfjPRPC/TOdjGAbioqTflqaJFVaR2g6xCHslvqqgevGHm5OcAdsDepIDG
HiyTXNE7e0kPNXF1yLG/3ZkxpCg+xrxFFP97zCSZ/rkuoV25GjR3P9QDiV+FIJUm5c4wMKGN9Q6N
KCHOWjTSsoisja9rAaorfpHqIbGLPdz44ieUivsyb6o3YCEONoqRXuqk9g42SttsGHGjh7hDWrZC
aZYfJMxw90ffO6e109nl1n3szM1Wwhk4jAXKJRUt/M3Wrae3pi2OVVLLc29TbxsByUsBfBY/QTll
3Pd+WkK+NciWvkSKilUbq/nqRWLazZ4r9l6u/A216vKISinVpi575+h1TnW2ZVuvQfqiL56un1EH
QP0AbWOjqF9+nSjqdohwKm8QRmCnaXm5K7rBu4tKWiIsdoP3SH+Bywy5Qc09fa6MTCEchT4uCTe9
6BXMACguv1q+M42ob9DMqT0F4W3Q8q0Tyfg6xNO0ibgPrHEhYknHX9nKSh6nWrcn6JqqzJZ+9aoa
Aroafh47YyZzd1Z9oe+7XMo73dAHd5mVNF69Y3JCUZrFBHgH5NMqv/FAqwvyCfgoBMRInySpuZoi
pE4rYPm/yVaTGlYWSk5dTVfEo2rX1eUWuQLvWNMRgosiSra+6LEz2LW16h2lHmk4hqndDfqLLMQd
wa+jSIW1ppQ2ZcqJOE7eULzL2YGwv6j8J3u+fDgGFv2Gjfo5l773IqQz7xTj5dqYSTKozLJwp32M
4t/SvAhRJ/S/+enhP86+0PMAELtg8OM5pf9QeDt6hkQ6bK1HnXAHZB3Py6Z2Hq62ZvTQ6y7fQC7Z
POYN3BLfZdF3AV5gIXETf86doGvcT/QCtwDTK8EfRVvWqWi88HM6s1GRyrx0DYHr4WPu8tLBoibp
c+lmH0JtPitQ6uv6KIH4/uikcxhVQ7/IfvCzShJ+82nn7hrEHbuiccitgGo0C62m+MKgyC7glJtF
g44oUFAQD2YQAdxlJxABqx6jgqTukm4uUfDqkWpkM5cdxIz9tiY6/z22rANtI/ofZWXAAfvb+4Di
xEMNAzvEY31RWuUvXhjgm9wHnTB69JCrXFE1UfFSB3kKzhTdgvnUH2NbQ5tpmp0CuU0ul48R7k9J
Zjp13YPXNk9xVrAATNJwPhvihuF3mNZfJI+/TK2DCdUjZOjvIJZCbSA1DHDAh/gBhYzhdMaDOjpW
G50kDYd1j9IaTyhVUqRLFPSDiROKMQTfzSJmVVgUEbWxPcT8ZlFPC9yWZew9RbWAq19fXVeU35XW
69jtcZe0RZOFE9gdUPd9jWQ4vyaO7DNoWYJ7e6KQxdIqPEviWzvoD+09tWl5DpD/3viztg5J6T+X
OQC1GqyREyC65Ah+KNlYbNaPHJo4nJV6+pGD3ix9/EBAMAOBYSBPmibBukq6X4sAhFcfixC2tr8X
TSb13aFUV1e71ccisvylJWz6+Eu5a+lHOw+RIgGjZTv4CVtzEDur51kWX1F+2zlpj5LDLEgCZxco
Y5/Dl+3Hsdj5CwbZenaTBu2UfGCQKC+VLvHmk6iDlbbB37QsJ3wVw89+4blLJcdNBzxlFwckWrpb
jzS3wqevLGI5yqNBq9v37gvKGOYX02UuxkxYvQHwTk5/9fu962aK6W7Np3uqvOlYLgUQkQGBmHhp
fV5MHy0GsaP8hB0qHhC32Q+cLoTjOg9OziJBjULwad2Yhyd3CN0nMzopOzh1yUPRjf3eZdR7oXOy
QZIufLDHqLzrSv1QLyKwxu+TncNouLJm11tbCvWAGtHxnQb+vjJ3rRNPfJdMsfowzSgLxT53pm0g
5M9gCc1GEPU3gHFCdMG0iHNuQWi8z5vv3hRZpz6ZorNxcEtnU0V2e/7wed04lDPQeXdYAZyGO0NR
3U3bBNXT+hLsarhqiDKLFcoVlCdBSvYQzOTP/hlR38gD9rDMDxRL3nz3VE9g+DMJjS1V5do376hi
Yg/XP15pb7B34RzgC2DlnDIp47OkZfNkyWJt4syJK7FnwIczTV31MI2l2IrYIxuTKMwp81JG/eRE
8ZG9cHITtjM9g071+MHqAHnJW82eZW/gG0cHlivrHA8S4SWR7Wsg6a1YsM6BiEPIePCm6UhAFE+q
a5tX+T6x+n5bFYl/X/PaTWOQL75Ld+PT/ieH1uGNN/cAgxuICP/VsKy/e/4c4mAvkPTPObyV0ZsN
cZ9JOYDMseSIIsCty8+J90gZuZVTbMzoAJlk20zvcZTyCbF6jq8zg5RAXuoqoicVNBVqr/XRm2Ld
uq+l8401yk4Th853NZwkMNvCeFNXOnlicng0MzpWIWCt6icp6narYl7tnVq192oB38wM1DfeimCY
zgJ72kou9Ua65aJtiGnskjmr2CknxPUhQWcUelmtIvLExuriuXV7M4dPAwsLxM38jJexT0t6xR/W
73V5jh/ifz/9Ezv65/m/kLeR+XGQqPtnLSQvsHqrsMfpcU4OneVota8YSDZJ4g+roSHh0QgjTKtQ
OQIgHxqnFelzC+SoId8ojrI/EKdAhw9s4tj6Y4zsuf1II5qsQ2xV28mXZBPmHKjwwpU1rFmy1LiR
DeoTtRCsVShqdAyxsz7jSavPPKbu1Vh2MaYeJ4+0AmrjhDw/YN/uVgWPgjcorr9HYH7diaS3LnQe
xpRBYXaZEqsFBjHelXLoIf5T3/Gg0OStA7IG7sIwvRBPVVnV1Tc6FfrSEKjQqzhuLl0S5Tvi6H7f
ITpliCHXk2qHh9G151NdqS/O7A4PU8vdjMih2IQJsgoCZ933JOxTD5/djjrE2rW5fJ861IFjPhP4
PApvpZ2k++rgbueuiF78yc+3kAPzbdgKdVeG4lyDm/pWM29l8kq2RF2iSTflLSLtnbZKsh/HKjzm
HFoUc8HxCcpd06Lc2qITWnRVw0/t4rxFhqZqk9eyyVFo07O7YxxN8oqUGI5SVU1rLxjbTUdz/9ph
d8p03sabWINRkEK1japNikb3cW5fPfC6vjogzKSNaHiaR0Ig4Jk2jR2/lAEf3uO4atJWd/2azIps
w852MuwA+iUJwyrt/HL4VkAO3xWtLlPlPQ7cT34Gg3WHoHgnkZ1fTREUCxN1MykdmWpWxlvqy+TY
jP24C2PrkM8NXzsTVOx1P6Q26MIvM1fjZgDRa9PkChE4l1dXgJDWg0X3rqi+xUi2/kDKCZhNlGRF
XsYblAuShxq0GKP2w4R/yQL5NA/g4densSjJnbm0re0cLQpO2tJFLavLKhYHaxE0zllHEwj1WryO
sbi1IRePoJk+Ol1SX1FEyX5qLOe5KZzo4hLRn6egu4HZDo46IwQh3A9iK36yq+I+ga57X0Ss8iHE
bvyTBQA6Wc9lyN50CNRYKLvbGNOawmssEB6G7qAvKpRjWlicv/kWqVadrcqjm6gzeIcxCL2oImYU
NGWCVouaTVSUxZZN+le/GaQAMQHXLFOMjWpjX6yo4ashn56QGeHXtiZP8E76yzQS3Emzdg5a98Oz
HWOnBteZbQGSfMe5q+9YPHjncYx2Qe2XVYaCWgD0fHCql0F7yvXdMEbRQcz0HTlGzNCokLBPKtQl
+7ArVMRNJ6gm03zkw1oAWX6GG6PW4JLjWFvM0AuTDI8pV3uO+sybKhFTpmVvofxL6PHjRzPyFcIk
eFxxppdeWuCAil0rK/VF6DI58H66tRMJrjGTW0SfazxA+HujHXh4RL5rPxhus2Qic5u423TV29yB
uUoQ6UyK9D+1/6DjSD/1tExObT5DO9zW0AlQBVUEwZaOEn75ztYVSwVu5xuzlLjxpRX5zo1h0z+a
LjM4ND3bau0VmTFBbmIXy+neKVLCTR8Fjx21h73uwy4zZlQVM5A3+pX8H21Xttw4DiS/iBG8j1eR
uiVLst3t7n5h9Mn7AkiC4NdvsugxPZrp2ZnY2BcEgSqAsixRQFVmllLaz9AWFo9FV/n51KsrMDaT
qO/Wgzoop3FqgCZ7vcozo9/2sf11GVrcFl8PjGKkNnD3t5mOzY+Apf5qwto9DA1P924XeqCEDsUu
MbXoLJKEb2NmZA9IJcqNURvNZXSZs/YKSHsIEV09/DLvqqIqjtAjbg8xvv67LqnckwGl1I0u1fEy
NG21DgH+eOzGDNLTplCf6/zGmAXUgTsWN+hap7veZGyfRl57kUmXIO6Vs896WJ7VBt/0LAe2QCv5
l5R1hg+kXnE1kHbdAUil7vq6y/ym0kG3QxR1r9lYTVjK9JMhGt91DO2rjYOFrjL7p1sXTxr2ED5H
VPAqDGUNcZH6lwlSWYxn4eeoxysUcVZdrTLpdky2Dy6+SttMd8V2sICVUR0XsQU71l9Ui3/T7SL9
VdpnoDQhsIAv89VG7vmzExu13/Qaf4TcS7dp8rY6uQM7eilygmGk8CsoM51fcmQCmmrw44rlP9UY
xyyvxJ7Eds1yA3phdRxHwzrrwJEEsSe0T6aQZ8RAXCQqPQ2P7A1X7eZrElvjWrhqc0CY0nksufgJ
sgAelMja40TM7VvBu/RoJBGU/IpePhTedHyxrG+pVkfgGbRyp8Vtt7UjbJEgWXTrwPn67gEmt9LK
Qj7KwhSATDN1w8q+e0F4AgkSeCTTxtltquKmC14BB8B3qhPle2f07L02ptUJ/8tsK9XWvnhm4wWJ
mOSqhtTbST2Rp7IGvnxIvPDZMk1+ddhwyMBMFYZYGQ3SvdHQ5ucEAnxbZJDbNYG7IryXgS2SZk/Q
rw7C5kCKuC1ErQD94p276qBp+qyqffmohhVCpq11tFif+4bZi33XadF6dLXyM5gFP5F1Ga6NB65C
ZcQ/kumZa2Xequ6V2k90xGGlp9r7Punlduiz8jHShYd4Zce/2x6DmGen/VSQsmjUxPnQqOa41rTs
sytZHVSl4V2LqQHBXqz0FB/U0FZ0ZYVAkBaMzKnXcci8Kzl6nm1u3dT0VssYlN1A2LDwYJlWIbfc
GuyrO689L5bb2jYCqqEX44tUonjtVnV5ViIEAMEPxP65N/KTl3pfnMzwzomB83XMn0bDSHx91CFY
64HlzsKDg+IS5xqMC3+EvjagJxDF93Ku78s+l5d6apJdKYtyg8NxsqtxUghMu9NfIHf61WDD8Av5
uRFIZWxUcNpmSl6seOtVa4HYNx6XeTQelBwPalOxbgOeIztVKmmQN7b2wU4jZxdmSgmRxhLfVy3/
BMxMHowux4ZLreVpDIEeKVAKfpPaxgA9oKzauKp0TlXTdT2UlLonq3KKHY0tjcbdP1y4qyOu5gD+
hd0IFAk5f3G54KvSMZOPPUTdg76wjGvmxTiiAgsBduA2NUZg3oGwB74HQpBCb8RqTNqzYAaOgIhQ
PRXIM61Ayh72NKYVhr3qxxakYsW9pkbi/EQuClUQ/DaM3MfIwC450dWvqqLIA5Cn48FUQJ1YhdBO
TuQUmmgUgY1g9knhSf5ZqDHoj4ADTcBlFwHw+ACOYw8BNMP2s8FlaxuMTCtOkJCMiuSk1kO5T8YS
34daVYLGGXWk9rzwUTriMbKjM7jRUQxxIAUBlqzbhhqrboingZKsNCWIWS1o4zZ2TaDUsg92JdPz
gLgGQiEt+5DVlfvgZeYzPj/28yhBTwEd/A+GuDOpxSzcpganuKDpkQAmgjgZ0oaHD239nTp2HKvr
yhFZ4DhsvGaQxloZWjsAam+M13kMah9bPXeBvZhcyIDTAjRSFGjAYKQWaearVokN8CSgNnhOc+q6
/PUqN+psDdlICzJfgrfIw8JnvsSTCJ+rXO03kMyHLqIFyUlFBbW70LzwTA0+Bt6+A3XIgLbI2WI2
fgCK9NY2SoavPx6L2ME6N20cII6Cd2ZvMcu50VjrVgc94+OuSl0dAlOgKnW5jSz8ADU4tYSmSiMf
kHUyrqqUlm+EcXSL8aq30pH5TsHRstGjEfQqOYUQLkCwBr2lmviZBnLTq3WQS1Lzcw+W2jnuf0ij
QqK1k/XGcxG4rZPMOfCQYy82XWkZ5HPmQepT0zoPyPLKTd8l7RphU6QoalD7hJJ/DrM4+4JiApMi
itJ+xPNe89s0jJ6ARUnWZsrCi63iQ5FkX3G4QgK+YwDvdxZ+WqYuNcLTgaq1PEQHQNSCSR8c+1CK
QBG5fjX4Y2JyMPVUG9IrId5gSCJAOVn1WL4PbV2ADawpiV+PiAeYmZUHyagYN2qaGBw37La6jRap
r2Os7TokbPRmP+TMnP2Epj0goWefssryNnU64cQdzTy0CSItHjSsn7XY5o+Ci5UKEdxn0+nXXqYq
t2mjHnZcezGAWD0hQBDOXasuCj+VIt0Uep0yaO2iAkYN+f8tJJhy5GKr726YVqgcIMQB37UEJ2Zz
uFlQ0vCll49bywvdY8aUj3FaZY8ClD+zY/w5kpI9V0Aj1UarPdSRwp49Q1h+D41qPGHRRRWWcKv1
CM2EbfhgVQBVgYsUPpSp/UMbx/QlKlK2T9QYGSEvyl5scK/XpuDJjqxgREC7MzZroFdgRZkJqNxm
ytNUQvsRvx+AsWB4cHoQ8eLKXtk4aB4dZQRgsLeMnWXwPICKiA0KUMYh2AT0GIjN9ocCoQTUr3DV
AHF9WKWqbesKP+9K5lgIscTQ7wRMdE1zda+PtrVWd+t5bgfQGX7tEeebnLHD45tqBDKerFmP2J8p
x2buAqaFHyw5qBtyLkWO/OZgQs5wuq8aZeWadQiMzXOHIQwcJLS35Gz0rR6w2A1na27zDvoWRbOb
5yYCibceKSH6E7IxVnxkWLMtivHsLMfrLz2k7zdFMtYnNzsCfZI8K9zvNVU8K5rTPxds+AhakHeu
zHLYNT3YiIoxiEvXQoIu6T0w0ZXEnsda7WszQk9tHuohVvBgItkcqjV0blOcmAE0jw+ucMWF1ihZ
kkPzpEy2bjn4hVMKbPESJwB8Oj9GEZjMoHF9LxGc+lrXsb4CysO6FKGV7pLBPbTtWFw7K/vQqVn0
AoKtfkBdCyhee0P0wrK23SDWLjdkBXiA+8gRegeyViZ7KnjVX6PENT52X3lTRDs9rtSgFhaDYojN
Ag4i5panSHKipgVkkLwa1UHWqeX8cZlPl6ZWNLr/zuHdpVlo9SaTCB9E1mMIVuFHG3/ek2cCxjt4
0UcDn7ZbmFcH6imWMC9pJB+pl44lJFBL8Z16DH80+MhJg3RrE38cGbSD3AE5Olo1bUdjEwKZEqS2
YlxkqL42prJ3FBFdlmFs+OtDHkYfyGkZz81OW8cSmeI7QxWl6qoJwRZYnMkF8QicdaBjJt5uF/Y4
MFpM0z6A4L1JRCs/u6MdBmMLULPUSvWs6gh3ATsduNB6AaGbxX4yVUGhBnWVXq9yw3Lx9S7xG+6g
/glZtbervCq89dCDUHJnIGeyik6J3llB9kH5FVtwRCUQe51X5dxd5XwEcK8DSxYBFjmWB8iFvTYp
tgqHfGroajEsfovhzu9fuCzLjwDEZytaf5lH3cVnudO/cLlbapn721f527str2BxuVueRxMw7858
d6dlmeXF3C2zuPy39+O3y/zznWgavUqtl82mi5PH5U+g8aX721v81mUx3L0R/32p5c+4W2p5w/7T
3e5ewX+a+8/vy2+X+udXCr0Cht2hUflQvMDWLpm+htT8Q/+dCakozCpz93XW3O/MrJpXmfvzhHfT
/vYONEhLvZ/1+1e03HXxUZF3HteL5f1K/9f74zCDo7cwU+zOlzvOq873We77fvT/et/5ju//Erp7
Cw6E1Yh+s9x1eVV3Y0v3/oX+dgoZ3r30ZQmy5NO//G6MDP9i7F+4/PelgKnvAokKPyszlfyhG2Jn
zYCI96kb9xMH3iw5kDuwAqNl+WrjhoHi8krf5hxF/TjzsKOczOQ4yAiYOIBXTmBds4NeoWZTQOao
X5tm7p2B+QWDjob60cuPjYddYK3X+laXhhOYSCr54P35SDMAejmVa5uLuVFdNyrpBs4eJD3p0hrG
TPGXQm+68zpxGVpKwYWhkULlGCWdw4QrexOSz35ZFNkWOSnEo9SiegQqc2c2ZfsA9aDyUUH05WR5
7ZVs5NXgm7vxbDYEoIWXj+SmZyglFiPYciAXPVSxRSqxNcWq5JDXFTBcZgqw4HQTMvzLu+tuf3Us
PUQQ9W/u7ElICenht6g0EIErXXEegcSSKxtiFmfqo9hk7A+592peDOabi20qcKkGuFTidRrNpYb8
vLdVrCaLN5UJ8q5Wg9FisBRZALqkBlFCiJQu/XdOmeuegb6U23dzgDz9w/3dKMQVc9cfDFVApg8a
/ij9Zj/0WuI80FWO2hV9X3bnu3FsiJIA+1N8hu4mDG186rMI8gN/rEEe1NQ43kLWyO63yxhdxbnT
70CD/Hk3TovU3D2yerQPZKQhJxebQpVi3wBvD8wk8oQo5GThLXL80mbePE5GGqerpQG8zj5SdyQB
PLp0kUwJWfo6l6ZxMwmDxGAtap4VwwYQgN5P0lH3VtDX49dVoyFIgqJGCj61gFAjbGcPm9Sr2quI
1PbKtNo5OL37TEPLOPSknq2idXHWgCs1BeDIG9uMel9OM2lsvgettAzSfVwnkvN9yKDW46eiYnxL
NF26grDR7ZWve0fdhQifV69m23xNnF1i70IWFmiHNvCgyxkjh3tQW8PIoWveFPygNIqN61BR2Z+u
W81gqk/uYcv64dhqur2KeF8EPDVeudOZ0nkuohtgRy+NUXOIdSKaT0PvXO6Z12SPUhd07HeuhhIK
mk5EbMgXrBLo/KNwGmLWpgGiNM9d+xhPoAhUiFS/FBXkbqZKGotHbGsaRINF4ev7O9BPVgB8vqFB
Z6oWCv6rhQBIUL1hgyDScyztCJmjKQKIb8pjgiwqhCshi0cNBNkL1JVr+1k0ryY96cmvRTZs9gPU
Qqwh48GhhVbz26RQsElalgYxpN5jH0jBEnCQIg1E6LFbLSS70Zg2jXUgdaPkEGK0G+qT+W6dQU0v
vAujfW9zcepVqz95AhniFfVTqNAfXf2h6qqhDGYDgk/AAwxO9y1GcRsk7vUe+stRHSwrdGX6utbd
WDytF+oPd8O2mihbRR9u3VuV0He/K69VRFk4+oghaO9+YeafHaQAj7MP9d/NnH9kRJiofgTQkw+G
H/RxFWRMizx5EeCFbcup2Bw1+duVpKJyS5/MvcjmGXfj1MUJut8C+f+Ji84dVwh8gjXlgcRcmIly
Xpoy5K9dM2pXHWAiJzLS+Dy3BxvHj0Y2rpdpiKqHQV83mj+r3ZogHIIGJaBuZxpJAhCw1qwVh382
ZFdEh7Z0xKlMSxxME97s0zFv9pmRu+qjsBA7UAe39MmHTY4ZURWkB2R0h6wb4pAPNOTGeuVjMyog
D8I1tfA93YZe8eCMO/zMaReQWfULXRWoA6qPSXdexnWUbjsVugUxHrh6KkC1K22ora2Dlw2KHwaX
BmE9/CVAfQeJAhHr2ZyYHqQq3+5G3ny65VApSMngbssLiFnJTz0357u9Gy/zBugY1MUTo74f86TZ
Ik6tPnldAaFKJbR/6CjnEXeF+Oa2pfAZSP3X8M03MZzxzlc4nxhukzfQU440pAA6DrWv3OMIJ5XR
zoAAkZjNjZ0gIgmkw+tYBWJVNTSosDPNmCfTOiKegnpN7K74ZGEQ5tICWtEe4h253E+Z1ga1NoHq
O2aQtbKaINcdZ7AvwKyXa5dDaBj/OvuHHYMnomXN19hOoeth8fzSsAy1f1HMcGOB5/JMviTX8mdf
tR8tpGkAfVB0pqwcDT9JxBngqHoAMkyG7gQjVg0IhZGV2AZkdVwAHchKc6sOeUjVM0yP+SHW8U3k
yVdsqieFeD0i8A3wU0uXrM1UiYqsRYWqMswEoIlrUPn1upUZ5vwCoRIweKarxbCMxZMVCA5ta6dg
K5AfNQJqzLMB3I0fIzJ8oxBIoi4T6BZ3K9EtJNROoAiNhcl5uXc+vSigr/i5AazJcMx6bUvA8RJ7
SD+DB4VyMOrnCG8AkoUJpIZFp31uLA0gq1o+yUqAn6dkOTLhkfbZKVUHyU81PEf5qKIAIj6w03Ra
tWxLth8Q7/13q4aDDm0MRUF9H2we95Zwra0W9mBmA5+1giBWf0r0JHqJ63EfNYj2t246PldN5Q+T
0hf4c9WD3qFsVDR5gbSIvbONGjNk9TK9wZ+CJclKS4KVJ05kTUz13ZKlLJEoxhpuW/1ASiFHhsGr
gKB3ukcVguP7zo3tDYpd2R+VMXmg3+HFIwfwc18njrWJuQXRZRNap2LFRqvZ0j55TBPjaDqlf7dX
BqkSO/BRVY2jlb5aX8fIknD2ziIH/Pys5q06Ej47o+JP2VS+0chzqOiY/NCqQhEPb10kRaMzNWPp
7EGOrs+2gnp2WKjacc1NHqnxAPCoM2DxqAdtC/3cmO3R6E0UgClkMWyLTvR4yGLCiO//o1PkrT/V
39pW0FZDkZhWPdRt55zJReqheLDdcbtM0O0x2+EJClY9TQCV2fJbyKfPPvN9x+xSV1U8L2JAr/AS
SyQ+6VU4gOGjbHtorciXGqCm8wDYJrExp+VHxa39AVURnpQ8UFPUUak6Lp5kxHQ/ESh8S2MDELcn
oKJ+eJOAKQ01lQmpoEI9O9OQADp9kzEbu8ipW+PQ92hYn8hG7mYKHqlXgLLTqqF5kEX4Gdoh4uhF
kTjKcAAKnS6pweNdUVDX4s3h3qt5s5APdcOqjZoV9SGcm6x1a+znNRefokpl6C+zaV2LydfXMS9B
/bpwnlXBou2di81V/KJG3ofYYqik0nnmwe2VBNjBUcUlNUuf7ORJZgdSWa+e1LcXz9lErkhISF+L
oDNCTrQGXS23RG0CxfD/9m7kiTNqDBk9IBNVnQ8XB4p5QTpo2Zq6vRdjrDeGS++OzkpAg2JzZwhF
/iNGvmV/P14Nh7gutCMrWW6jnAoWGdwnXdbiIdKjFuCkwtl4OFneIGrPViEbxZ661GSd+6iafXqi
XpOm2q2zhqBEAaFLNfU8M4puIGYuUxqocJy7ztqFko+J73UtVAa84qsG+nfiQ+NlxFdEh3odTZ9u
PJix2PCkAE6pYT7gPeLGHDV+AhEAuMrwiRojtVsgiKzwkE9jLgdQdRwVFHeZusjWd5cy0g+N6b1O
0HtAGCwUEqQhUNGKtTP20EGd/IG9LU995fxa/EENBLzLRnW7yaHpG+lHfSx31B3bugMYzU586ipu
bjyW9cciy1/vBlWkBuFL29kbeZsBdVMZCNq4U90yiGOm+MvSKIDEenWmsaSyACJe+ubeAFEOWv1w
CKdJ5EVdaozEToGjqaLgzrB0UbvF3MSWDYzgR0NzUSdHGhFKpbhINg3QsbcAfAxawccNsvCQrneT
+KYm7iqVdfEXK801UZKHfHPDjZ5oPsj99/PJI4ba6uyx3OHt/mRc1gAoGOK0AKF7kPrfWDE0vDKG
EnorG+Sds6u0azAzIggJWOI7a9PokE4Y6xV5d3bi+DI2his1LWRAz3XIIWvfymtpg+RRpGGxpdcE
zWSUZLDYae65SKNxxRpWGb0db1Z6dcXfWHOExN7N7aa5YnrrSjWzdshVR2A45aDeZDU7AC4IbSkA
YB+H2M+TKeE/jVRq6h3sofxFptmJhd06b9xkvcyJRJWvZB+9rkMGqPP+P66z3Hv4319P14+qb1hQ
KGtyyzhVXN/2qW7t29DAfivve+MkGyyDrVdunHLbSA8DKMAoC2mcaEiQdfYh9waknLXWeuCSTFPI
k9amrjKgekTQRBB8arNGrmmQzPMdyX0ACWkN8hVbJW6SvT6lawmcz6o2DblDTYw1qt8lpo+ghnlI
msICdBvP/DbCTx5KTKDv0fOd7IjlSHddN227e93XhEOyR5RPecAXJLq4Xe5uhqo1IN77x5g6GVD/
Dswcps/jJZR3UCx5ckEF80+9btV7mk9DNEHDxyfAJwWyKNN8Moi+cE+2LpVNWgzgc4j6BKxEcxo1
qz79XZcM5CIh02yzEdTa/92XVsqT6KtjQxGN2U+1Yig+XZkArcxX5TRW5wqK/71Z/9kP9WAVoIIR
zHTz9Z02FnV1wHiVMgFgdtrH0RA1LO6jd2W4c0AL8tCAbFsRnTUnAvkM+WXTLIBxHkwDAOb0yZiG
w6LLDhJnaZ+6VgPqPTSSFACYx+pF1xCERxQIgqOTM3b08xoj9jTX1ImfIpCVXtBk+Nqa2MegwoVd
oN7btqqdRx7aqCa5dEEO2fcRBE22CvdmawSxsltqm9YJmtfDdYRMiiWN7ggRNHkNTTQ8USDr3CR6
4PQ1Hl5Damen0X2dQLOocY18nko9mj9YWbp2AKUJarfJEevs5LbSEuNWg2i17mrEyUzLQkm9aSxU
zNavK5vPLmSQWGAFZbbyUOvyZxdZ2gGhYeMGUdODmsbqWetaN/GrFwmu2K2dTLJrlbNmD7vWcLwE
hbQLecgU/dfsaYKsBXS6Wfl0z+XF5BHEq1PAYmpg2I80nrde6zco8bGdl1peDJnpBaZOPr+QZbnq
RfMyZ1+megTBBBzsjOk86SZKvwPUH7wtBUf61TKoyRG4Wzovkjsw3/CECvvssyyxGJaxZRlU+0lX
I76nqHU/fEQI7QWESuW5raS1rTqz3rUFy5+h5PdNB/Dx+58dhgQFL1iEsAxJAUkVPBkDQl4kBqjG
thHYTfG+a05dciYrOS9dst7NrWzA01tgrH3RWca5yIAHGkL3E/CtWniINOh/g8QDlS9WKxJhmtQ8
I7ZrnMmbD22QMUMcq/ZXXlnmIYbE0xFMUvyrGgV1KsEMrRhExDCKOubDESEhssrJha6oYRwkqdly
37eT1jjY/XeUNLPBi578aDnqI4jUgQrdHFIZQX88yvoCNGg0xqjFym5oELAf8Tvi91ZTur/y3CyO
QAPXCH0mRXHkQET5mRNqPk3ibu6tk65LsLcqHcU8o1YzWOtCggE4VUifulCNkhcvDjsUIfderZba
s9sIrfszCHgvOHVWn7oiHVdalYQvXQc4ktZX8iVsEmvltbx8CR2UHayqyENZAK6sFAuc3c4Aowlp
A++goTrtzNM20zScuxpJPUCt5l13sRKv7t/OzfMo8R2BI3k7sT+NDvAYgyUa9gqec7YntROkz4Bi
l8gZHkXUrGlsAORyDGbzNKXoK23NphVMELrWnqaztcuUegf5FHedgbb7Wc/SjxwUg5vaN/pFFE2+
ovGy6M2gUAEj9yZQL+jP2Jppn8KxaQ94AzhKbxTZZ7Db+IpHXvgALOD4WCvtjcYjvWg2eWhaCIzh
JglvN50JOFELnc2X5IsRp8MPMUbQ38dj7dbX7bhDOY9mp5pF9IjjIDD0dmn/SL7oLfRPyBPyZvJm
p5CFed1ZQ28SzCfUdAwgYZGDA/VWfp4GQTXI11I6+RloPOdSNoriK5GFX7O3q6hEqJTGkrerxTpf
pUN17kqIYyWRfYuxe93js2g8UAMSu/lgpSGqNqJy4OrOQF2Zhre6Ltw9+S4eEC5HJMwC5rTPo0eI
+5VPGsvTdagC9l9xEMdSpa59q3fy7+2Q+qMphy8RqoutR5a99+BTiuQfPUgnKk8Tv0hiVBONFBA+
SkhtbqFuU+BbpKjxJaQ6y7HnBJYKTbC5iHJMhxNnqbkcgd+gJNbRg2ZoF3iTgaxe7uJLk7OzVGoG
Ush0pnk3bVobOeDhyNm5nUrt6j0Cvkbj1Y8SwMS9cBV9M4y18hERrNnDAOlnVUgID9kpKFEl8sPa
VL0HVcC/IvWsHaGs2z5CR1E+oJLOzijxsn21ktXGkroIyJcaQ82/QsJOO1Kv6ZIRnMp+h+pA/IrD
pd+PDGnJEMXcqFBuyxGHqwxER0beyg+OXgZEgYY8Ko7DqA8SEMvZ1R1t5dq2egZB0c9jrVeeklDK
NWTkKxtMGcjiUhPbqnpQrKkB1rzAUwSXwNaaOigF3bcCz0ZkCiYLuU+c9t9dlhGKQDLQYcF7beRw
S6bnNcS+LORwcgvHehAXyp9j2JabpaTnCNwtqvs1qBUonR2N31f9JJcyNYZjLmNzNUKFIyBHMixL
0VWU8W36ttSdW+ZeFE8reLKF5IqeBm1hBW1rl1erznHQNLN0y/Q2D7ie4KSp5iDOdyrqjJrsm6gL
b6P36ghtfdSnptrVNNZ6/egPysBvZPjtmDrNBcMP1NTFh6bkjAu/k4MWUOJxEYie05bv8pgxyvFs
QiE+UNZyNs/a0X+9ntObpoGSdLPmdFd19qavug9uEkD8cmXpQ34Wsu/jdaaA6umUf+lmE8u4FIjQ
5X27pd6baztxkdnUvI3TitSjcfJ486dxc6r48+ZPtyRX74vdQICpnlSrqanq0F7zno2rZYyuJv3M
s155kLElH8uFLiH4+q/zWleAFESeImtQG0pkzrpqsvc+y4othNe2yEb9QPUt+9A01sP8flAXqleg
ReMNWP4iZNlmNxpySwdZgLepc5csd2OI+H4NI9asNF2oa97iyUbqAjU3fgBQ318iQIuBYdVWpEHA
o6Y4mSZ0QsmLJjlRD/WFScr8r5Nanp1fUyVaoqHSt1mC7lZnEkWRUJ55ldX2cKZ+hHovm14ilUhj
yuTz3hGs6zWeVs48m8yICWvILCL+Buy1AeGh9KeJzNteKaVxpWZseydwBI/WyxgDvQ4pRDVaFaVq
4liMUu1iqoRFDaLV0FtliHmXQwgFx6kSVmxnBopRfyGHd8Ndr20gZ1v4NLasgZgccE/cceY1yGCX
mnfWI2w1p1t1b/cDCijfjKMp7g3Yc3xH6rXfL4s3Hr4Gtdnhw+fpOygoQRJmKtoKUUN2M/QKPGvH
vPASVehRHJLdJgcaIgdqUuf9ELlOEwFWtuaJf15rWf7Pa8mq/eQlqXZw9Xjl2BZ/pCbVKlS818Lu
tVBLW0EUSR89c9+pefvY94V37Yt4ilGhOIqIUF81VOE99xG4Qi6+1F69HdBxrhWOMvfey/1ohjqt
T2PSHLzrgPWp19XaS1LEL0OWOLdBYLvXZEa8py5Rd7zROYKFxs/E4SlSL7ql2pE65BRDmR5cRvM5
mXg/NA7vcJv1QE0xC2Qwv0MtuEDj+ObQDPIBA/n1VstS060cBHFRdhsvRmur+BYy8PymNVQwr04C
tym8KbOlhuUmUmOALIDTv8ZF/8DGXB5piJoaqk5bFMXWIeYIN0QeoSWfwk+1AB7IFKc5NIOZOqgk
jLLbOzpKZPQTR5fUQMMxDFpN01Z0TKExOpbQ1TK2zLgbowVMZP1Wqlt16xgEUECGoBf2TjQMZFFn
z9T8OMuJge76KhhWSba2LB0SmT2q5W0U8Cc3bEqQjlldbEAzyDbNlE1drDLSvw8aEDRI6SU+eErO
+g4mT12y1kg5ztYFJk9wemRp43nunWFearJmIz7JKNaH6BZYRCjS83GsodQValD0d3vN+hh2+hdU
GCovZOxafQWRPP25KZj3KPV4S8NxgcpyhgAPd9AT++NQqXxfqnUWkNWKuLKOvBR5tOkGIWofzzeY
lxycuxsgmfjuBonL3Q2kTIF6Bc2lPVlx5qOLsAt1CwuAPqnpfp71Bwh4uqculEnArST51oDIMerQ
P0VlM3Mj9MqGqEWVfRgUdiMHACgdiF1ExmWZiXp38bdGwyHYC81P+VhYGxR3wcfKgmp9PhTQh5kw
K/0EdlkaGitReAXytuV2GfcSJjYNgJKIc6Ha1d1U6ioEppzmgqeLAkhvC8vHNMGHyeoiVq+6qT4F
NXbVIVBFlywFBKudmsVMY3KM4mAUCASR4X6JeZ2aIVGMKHRg6Mw+LY3oen7oa0CX3sYjoJFOxgCh
veCPS1AO+5G/86naZNhmrfetj4bqAVrJ+pkpG+pAGhplnm1sx+fxptjSOI3QVTvNERnXz9jbLMMR
KiRC0w5J1j8t+m69ZfxPi0ao8NSXPHEdXwdzajpT0AHECl17OwzZFxpamrvzB4jCn1DFCnjaaSbw
ZfomSQdEi6fu4utMqzVx8mU+AZF1Ps/0jQgAaHKPqVE0COmU7InnIPCpyggyStE40BFunGdpg5kO
wZpfqMnmftDw/EQMTwtPY8rYUTcAhET9IuMJ77lYxUqr/lDaCxWumuZYjf46J9SU8MSjBKW5s0qu
NSF9WVQ4FSOi/aXF83nVQ8TlwngPOQ81wukrLsYv3IH2A/QipZ9zaDk6QlYBMirpBdDjYW+7Utnq
Dq9uruY1OPmAh2V4kFuexMNkIq5Dz/VPd5O0lilQWzWrW8uge+BK3dmbwpMFqk5gAwl+EHM2mVUa
HzM2POTSzb9nRgYmJXZvj9DXZOCYwiNWVOMjE/0Dxc/+zuNtjd96gMTm+iVYwIHbZR+gS1FcCejQ
rVVktz5akjMQwOJnAlRUsWofBmhszTCHojYA9UQ1jI0xQL2qg97utjbK3q8qE9W2JyREWibzojS/
DWhRCbQkLUoYChA7nXnRTpPdOkXREkCLsU1RHXGN1KY8obYBTiCotjV3qUg96cZqGELsBAor03aH
xqchlqrliZZ4W4eGUKHSd1JFw9sM+X4boEcQryDyEZ1GW88ufKoM18Vx+b2LgZhqPe+LHNUwyHHQ
mj2sVu1XMUA6HpB2G5unIFC9xVMhB8AvVZ1rMKAumqT46TJoQQcbdRsVHF1oNpI2zUqH5sP0gxzZ
QTWMCK/JorgUNbREqa5516QDAFV/NTBbwVnif1j7suY6eaXrX0QViPl2z7OHbceJb6gkT4KYBwFC
/PpvqXG8nTw559RX9d5QqLulbSfbIHWvXks7YmTU5hnZEOJbrB1xWjsnZoOH+DwiVVVUwhTXt/yO
tP1iM6JATQJuq2hQ5tcue4H0ZfEdmT5zmYRquljAN53QwA6KsLeAckjWbW4Az2ekwVZ1/cY1O//o
qcj1V0iXZJsSRIpAGUFjntyJwfxjgt8H9EMQYMzRerfPGZrY6TcDzHptA/3/0o9g+rjZwY2zdvKM
v/wl3tN2loQVkI0CXGQV6D3yrMVfqc5J0tgM4naBsrELhTbkLsLaGheOV3TQQG3sF4HKS9shCYnk
wIW3fb0glk3wrIDSygDfIQ0dz/nvkxrLATivVGckqSrQ3+qLAZ5KwAuhn9FNv2zakUKmDIowErAn
01srsBvXVtCcUqHUA9eXcnTXoq7A7q5HdAHg30kENp3aEha9edejVkwjUDqCjwPIPmj8xsebKR3b
4igH8wuZ6OL1YbUPTNbNM0XS8n3Zuj8g0dMfwf0JGaN+zAaoXVb9EkToLmpMska+XRvJQ5F0N4fT
2ImLH2VumsDLZOMJRyZr3UyDXBDW0pLovsG+HB4aUwzd0QUsaeAtyE43M+h7AeCs+/5tQisgsd1M
5l3GfEgZGV3o45lsMPzL9W20Vk0crNLMVk9i4MijuuEDM4Hl4mMN9lDPMo7knKRpoqESQuvkDUD/
tIMKc7Qkb4BXzdlT/ld0FqsnF1zQV8gBVG3b9suqNe4aCW4xiqxcdGc3qjT3tA5r8acjXKnW5GWi
lwcL/a5gw8RPBBxHep+y+kDLUgSQkCDsM5pHGiUliChx5GxOtBpyVj1I7BsFGi0PApoO9PBca8Ax
bOLsOUIzKwoeCWiiIK25k/gi723Q6J7RlY1HcxvXTw3IMRamhDJbhX+0CAmfGHJBYmXG6bjr4xKA
C51TxXHaWiYJb8CKh2HBKm4vgGbIzngpga+ldtBsYzj+Ku1Sa5lHxW+B3IcIQNQUG7NsIGurS3CG
LsFFujSXIwcUDmN3IRM5PQECGzN05IYiyOH1IHKi+WS7LWK5PTC6RX8huykMCUkaaGahX986tX1T
7moePUST4YD6iyit4oKByMoCR+oUpd8LvMtBrqI9XIS4hRZMtvEghrsgI7ibEU63cyioK8t136Ms
Bb3lVRi+8KpTd7cUgDIctAVEibGjxAE5EuGMUHYW7QoPWPueHDkTqHlX1gsIMvKDX1UlHnwh2zpF
H17qDroGhZtAUCGapqXZ+ulLJ4Nq4U9F9LUJmouUSMgvxum1xoEP/6pVhw6SofmROcUnV2bla2/g
vxb9y+oZ54FixctcPPRDhYSA41rngI/TTsV+f2jMUEJmlv3rk6vR+fjJrv5kg9eXWlXIs1T5K4r2
Hz956LNPaV2Yy7R0hrspKTcgMQMb9+QYW6dSxldb4nse9hkDGXYbrEHxH57Q8z8cUEe3trZMzfsM
hGZLXzT1Z1f0Lxq0jfk/QW2ESueUfTUsw3yJBz9bMfzR38d5ZGzRv50ekiwV57FLp7UbTtWTzyMQ
RnPH+gYhjbcfw8KPYURx/K23kQT848dQU/ivHyNxguq3H6PFxuZsY5+87Ef8PTcS8hUoQhRPoIKt
HuwOjxU9ckITF2D5Sl+VFzJhtyVWobD7LQ1pOp+AVaJhZ4/zdPR1+2Kpp6IxAD3mIEX2JydZDTZ3
r1FlFQ84agGY0LlX6Am41yHWSRiIIB3J1saxRv1qriuQHF+BMCoevOhtOiTBUE9MXGQTnN489Z3z
dhH6LgP83TMGoEv1yEuGCbmV3EbiVHtAzgPVHsvcm2CpXJGug2Mhu4ASyHQCGyw09czvZIa6KKRi
dBTp1FBUOSl1qhvzAfuWaJnUNfgwlXTa06AZVOjCumHA/hhk0AnoH/c3B6QREG2+R6uxXVddtINc
Z7+0kT/bU/Euz8B9BYaJAGSowFmTF5zX4Z4KfwWboC8bgF7Wi6L1DByYJOeLKJLBtkqs1l6RgLml
jdBUCLakVE7q53RHXgYWt0WnvU0H7EwvO8iIgyTsbuL2EyOWWj1SnvlEFLbk06ObT0ea75G/z4Ni
7hxZ262NRjLAwiLpqnXWgUOJtoDzbpCMY1JDJ0RvFqlUTpc52ulsdPmiNH+7hMpQa1Vj9yu5t0sd
wwZIIVGvAHat6jzMXlTS1mj1g524abMkBJNFk8/2QGmGsSBSr9p+i7eY8wPbN4lnGHIvo2Zsp0uX
MXSLyD5Bug22mzfWcYXfTQA70GmxzAt+iS28uLpOotNC+ePnMIzi1WgX7EDVHb+6nyYlXv6Ikn6q
a4uHHCf4BwP/ab3toXARJL6zCkqOAqcWZpW2GB8ahf9SKmsMDGc2Kq+NtuE/5I5pX8GyszbwvoFm
itufjBznNVKqYbmF7RzjaCLSOjaQfSkBTefiSN4udw8KtBWP0Hh3aA0yD5AWPfECa9CSNvJgwCNl
xaLgVQYFq55fa9U0oN8BUKmxE36tQNwPspZgOY1gn1029gBNwyjyN43jvXkzHKtpKpn+Nl9HkNNH
g93ahSYNegdav6v1ryJmAnO/cpoTfhWou+tSuOny9kTeSQ/Ji+o4gjn4zW9e+muiIffZx7l/C6aV
8VTLTvJYJv64LL3QeDJi9a87NbI3m3y/+yPOSCFOPop23Ioys498DEC6o7+0wEE8qnpUV3fo7GPd
qxyqhvhytqD7tnF6+WCnL3P0K16m4AKdhkp65rr2fCSIQGJynARnR8U6bwWNc3tBtpvjb0PkEliz
oHk3t11O3qrjkHz+w2Hp9XO8cVddYEPiy7D4HV2KKn9C/6oPxOMvE92B1y1cglM+X1ekl0nGOhWg
TfECUKD9Hp1wgN1z79vNbKs4uX1C4Vdvn+C7wG5p1rhwyWKer2nGLdgzimssi71hgGUT3UvpoinG
dNNB5RNacgHbd5PZXExd6TV4ER7NHhADXenFm1Y8CuScILPQQLdVR5CjEM7eQg/ZPAntxf1KQNxM
WVN0gRxptzDysP7S1ShHuqzgxyIa6hfokc32VkGlCIJEzrrJ2uZLjb2qZVXVo11GYCsqFJDG2j7o
6eiAim/TG0iuXmOv/wSRi2oF7b3sKk2kW+iObFLblLbR3f9NnFEhvVCa4JoeR24tQ3sC3b5+ornb
aVDdZ4dxdVQmMMtkzfLCWo4ST5Sa29CvWPcTSLBDiPAYIMjbtCK1tiR0Mfn2xbUq8zErxuw+Eewf
MlNUkATmtnQc9VlHmaG/tQvgYSrDuWKvWR4tFw8B1OPdK9kqzlcjmhwfbNd2rymEmlc+UNdbiqAJ
jkK6UwvAXsmmJwwe2FvnPEDA4gQgvmwN1m7+Arh0u4+Glq25Tn35sLud+9Fe4Vj0quP/ZpdTDvXZ
JlrwkfeXrJTBJmNDta5KXjyDxtDeQZcyXPKoK54lb9G07Mf+wggxTKcISYka9JgUbNng8xkKeSFn
VqfTYwYSshhbJwmdrVURV+yJ9TJ5kH4nd0PmBSbScF53qPGyzBfSiqO9Y28tV4jhH3IYFeiujgUb
u8McDtk+6M1AhAroqQYsLFM9Xpyk6l+6lTc68sU0RAfBqTFf0DCue80waUAGVnuhSlpDXAGtLDQs
RiiYxa68ojIdPgS9dyYz/nXBUBQD5F5nLZYMoIJWQAhmR17fUq+Ro7pNluN8d3vdIjuSq0WCDAm0
AD68hulte3v5RuNaN/V+CCAfJwUWOCfIvMzvaprIkINOQIZ0csDujjOkJTeDrrIV/dg9JlO06Xoe
35GpNwPoHfP2H/KR6TbpZvt9UjdOzdHq5T8U//87KemBFgPbA360XgTIk/rjXZjGgHrUQtrNN9XG
RyPFbvNaRl31VGbRT0vvuhq/TRYBNpNn0Ana89D7fUjeWzAyVuJ8G8oMHWdWHjer0NhHju4sHu1g
uscopj7j4a8j2y/Lhcy95hGQELZ0C84eAmapDWSl2xOI4IaDFBDLCf1A3CG/bK8MACaepwZCGqpq
2m9Bw/fCAt52UQHODX4CCIUW9jco7/DPHvPZMkO5bV5yMDTto1++LSknAJZ66b4tiZbyU4zvbtIJ
+dmo2ABqRtwp9OAtoHMgP5cCn0l3Utv+GlfZE2hiQxCWLseu4BvSBouQVjl7PiguGhAnr2nY9i2E
wqHISUphpBlWF8w/v9tJWsxDAgMv4yzFXvAclJANXuDGifD+WUCqY7756PovMSYAP4dhSuxN3Nv9
ik9+tE/CUH32IWfdy6r+JKwqPedgiF6M0PX4TGFJkhl7cARDZ9PxFzUbwl2asWjL0ay4QmOys05k
jf/rOp/6lV3l0P2gseqcHrQijrMeISoEXVBvWtumvwWW6Z/IVfGeeOsBuuru6O7dfjORfXKtOZ4o
7snkasDICDveqvGe7GQi5/+0/7E+vuMffp7f16efMyREx/vakrmbEF1tG8vwHHwhf10GENkq1t/1
ZQbe90YGKF2U6bfW9qNsDWw78j9tD5IRPWGOsacUQi+pD1WYFE/pfy91s7wvN09PQenrjQUUwrUa
glO5+lsk6mVoBfmGbKSd0IP59CJzc2EPDLzYeJXaTmztURo1Z9yYDHJn4YqgP/tgmX9OGvvtBZzW
b2EzjEyHhV3Vn8Ea4j1nv8KmbvzXar+H0fQqivFf7OHbb084GEOB6a6rXWjS243/kIjEeQDaU6J/
GF/0yjzlHZgtKFI4drfzPDsAVyLDoUTHt1MCqkPeguuWYpTheotWAE3HUGOZY/QngH3Z/fAJ5moO
z2U0nUAbcU/RtOwY4rllz8UhU4yH0QdqxYmMYpdDB/OTWaMkEflRfKYhqP62bdElVwOKdNdC2Sul
e1yz3GboehLVgobTZNk7kDGbszcfOYAwY1nuyEtLcghunGmol1Q5OPloyRL0Onkfd2c3jkCLYoRI
VvAlo7yJvoi2AEwccnAnyqX0cT1BEy+JNzS0Mi6PzIRm0dDw8ilG3ejq5HMqhQLaBpTPt+lCNOYy
9Pu11dlQKYzT8GFs0KrGtFpoLQfQTvgdgMb9APaHf0fIoDu2I171f0QAOYW0uC55/GUNH+f31ZjY
0IfHnqVgayBxkFLxbAfXSdPuD6mxISL92Tb7QaoPkv2mBQusWxrW1m0cVCUYWE1RB2tOPg1RMpmH
hLAhTA2X7my6YWreJxFah6LeTTSi0PeJDO0IJx6jlTpl1V2fZ0fID/pXQIP9q8/YJ7RxtWeQxPqQ
LG+CNfLb45qcnW+EZ4WUVaedZCrL/FL5OQMrLWZniZuu0VLfbmh6YAoLJ9H22zxbT4KUxhbw/uSe
TGYwYFMF4uct/QTjEPRHDj3gBXlpDYYaXGmy4YFMsjbQQST9bEc/AtS1m4PLPBMAkF8/EUh/oPpl
PJKlMwuoPk3fojQZ9pSAEyDI3U5NX88JPJnY3QUv2gdy0pcM1ViIvqf8gb5gPOvQ9vH7dFHU9Yp7
DPTNZRbsE7wHgN0N9l3YFE8uS8unAvske8zGu7ix8R13mbN0GRc7cgIhPe1sECUsacL7dDyvCpC4
Kn8deFV6se0rgSYYXkIrQHonsO+A7z5rUFRu5Zh8Aw3uV6+Hvg+IRsJ9waHG6Oe59YqJ5KeJqjaC
lZsCNFOuDDNle1dD8C2jUTuUxS0NvRAPqAu7i6hu800A1gIJGaTPfZbYYDvNUcHItZKUlnLRdiBr
2Qf77/GoGZ5Z2PJ+j9blERDWDEgFnfn7IwdY+0m9tBMUNG6OD8nCljKBvgSrZpngGT4MFbg0ZPQA
Fa/owbNQZcH2ONwOkLF9AEcAcv4eWr9kEJ4ogkWpdT/2XyfluukyD7mn6cN/RL700qWr2YFbvSTF
0hq0pNu00OzTn9AMDMnbHurd0YCmN32yw3PJg4xf3O1p2DJzxcEK+5zg5IFty7/D6FUxuFDQDovu
r2GNXo2AzO9h+hwzr0Z2+lCjd8TtQ2m1fgCj8pBJACcgTLbtpiw7QhcsPxaW4WwVUAh3XFaAsVdW
cO0jpK4b5lZfWMK/JFzWP5oUeneZP/KFPQIC3fLqRx82X5TByy9FU6aQxsn8q2L4Y64Nnt9BoOLt
Uxpr/PgpnpOka9TBWtAfvza2+cYaA6VpeQRmizhiPpihDTnTyvzNRpM0BUcQW5DYCIN1jtzbFSIx
1cFFyQbCPK5zJVssPnfSGR6lhddB6EJ2uJ3AhXWLh/QVII3CxC61tdqH+fIydBNESyvn3lWjd7D1
ZtUDdmNjZSpFGXsSdyi2j0C7/m6cxePJaOvIdO0cRhEE/1SZeTLBcnK78T1rtoS/bn6LqdJQfUq6
5pX2yLRbpo2yGiA2LyJzT3YZBnfcDoB9yKcvfQzZgVt6l9LA2u4wiJ07XryhzgMlP9UxlCogFWGt
EtQZITmXThc7EuaSAtzwU9Y1zpKXaFZvRZwvxWTGmylxnYsBxO18sULGT6Fw1kMRIb1FDgqRkFta
lvgj25BtQP/fynSTGMJ0vbgbJOhCOjcbN1Up8O/XVAYSkEIdsGlUn8Ge60Oi0jUOvR4ytmnC0X+p
QV5zdAOo93GtHW0Vk7/sBSj8J98owYRV/6iVbbzqmyCr324s8ONmAoIgroXqYmnl1qcm6LoV74Vz
Jy1oC2RtUhxQMACjQzSF65pBFSG1onKZ1yDfibU8Xanv+gBobwB5MDYtFP3S0bTW/zmGAumSpmA7
4Tr6thjd8eJrWXYhjlv2iY6cQ8Wne2ZMJ5Ihy1Km7rWPTpjkaxm+Lfpw+u77b/PAhwKW+9F5bSHL
sADxEb9yOwo2KgDGRoLG8MzSMFn3jbA+VUb/tahGqJkn4MHDru476J7txagnGezXJIBvxzMaelIw
axrmp2kc50mQVZ0ntRUSWoCbGNGQHZPGNZb5JNMlck7ZMY5GkLSTp4tS9XZLrikzkUBxi+lgjyig
lbqtsjLQCJ5YEF6HFlhyCiMwaBiFaB8NJ62XVS34qyrkne+i12sxyK+DCLofaJn6yQM3+OTnNniY
g9G5y3wzg+6T4Af8y9bnTNlsLZzAv7JUvCRRvJ10/YguslIhsDUcfeM0zm2UizN3PFhUgfoQ8+7m
AVcHGnUmFOc7FU5bggRVI3TKhxYZvRkhpOFDoGT5u014YKAgUWoKprjxfS6hjmg9ivuP67kt9uhB
1p3Av4H2FNM3VrcMy+CYT2BJB+ZGJ2lKB6DAyvVAVabR0fpCkyJoO61vtikNL5bx2uDYfUiCsMYp
2TRG/BvGq3k4ysK7U7JI0bmbhEgXgDgp0RdygMkuWthuybcforFbXrUqH863YNfXxN5Zff0QBiH3
ZD26RQsu8BcQxIRnUdWuveiQD9iHdvRSMxZdlMC5ZQX4/cazwUA2h6DnalqkSWTg6aKKFfBEEDW4
PZ9Gltcgs17Tg6kju6N651LmXbGSOpg8UY4K3MIUAAimYg7+4+FHqxfMtkC2iLZ0zXboaXrEmJXo
y6Rbk4gPby4ySit1gOoDNkNPIQ28D3F8sCq+okA3sdAeZNe+vWeOnG3zCraqdy1k2hy+KOoCchOW
5dwn2dTs3KTL96XtqrsJQpDQiEubLyPkHn0jNn4Estl5FfNfO78YlzSp8NJmJ3MLzCNhr+5sLDlP
KkzvTE8Ep+x2yBF586QIuLb7MFVrBoW+RaE7FTzdqUCXemyWSFqFZ9uRFnA1+mgPrg0O+iu0HoCQ
8S0OpyYwl4i6Ad4cKZ/F+2SzSuQW+miQN0Y55w6Y4fGuyGRzZh4U6gUrPIjvgALFTFp1qELzgUae
NtEdeEvyXe/p9gQ9lRYhR2nE2casAb/zo7Z8WyXM827FemRSEyuIknXp4KA5ZgyEhLePQm0JPw0Q
NDtabVTpLkpTcREgVVgHgUzW9BdV6T8rMymvUHJjJxq1Udidy6YH7x98dAkbU649IC7WaRW+2dC5
+hBVRjD/LaKrtjzXk31H8fSnCPJ4sY65bNa3hWQk7m3IFp9pHSSHQb+h/BRJJlCq1Jr/ysqSn0Km
/r07QLxbRGCtJ7vwXH9ptRY7tnE5PrOUbzsVWF9yaUHJumzVlsIylNBzCwf7dhrY4T8tOzGjXngS
NFy0bBHJ8mATLLA1enuHrsFoXbhTtyEWMhqmyK1/GHI9JMoys22i9c0bSSQlzPJnjNfC8wBNoYPI
8FvS0OHIlldegEYE7U1dzRHJa+AS9dBMgT0UmqafhigZJOes7rJ5GCtpnuPa+DGvhIrHJY3LrzSK
hetehs785E/T9NyVorszoCNGPm7Z/L7Nwwv5RiAX71tlgzMAnwhGjeYBG6xdBIKV58SYDGCK1IZ8
xcCsRw+EgTSvd/v2qrpkSb56ipMnr/hZ45u3lSmw7n1UDldZlBloufLh6GlyJ8CG7V3KnBpaOuCL
mkPQTdPYrvtAo7TMGTCAibWh4WABw11m4YVGNKnEBn2BBMFwpCEt6Qf9g5+lT0rTnuRDmz0aOmtb
1tzZYoMxQO6G1/sRvfsXCkFRhl+gQbG/TegKYW7RCAAEhV6ELn2RiHmRuGiGvQ3o8gIMEyFK2bW3
SJsQaObacYwFM1wOkS0Rrpx+iu7rvIru0S2Z7xLIGy1MimkY2uzKur+Qly4UrA5lGHv3c1DW4uHS
4jswr5uFYEoy3Sze3SbdPqvUH2OloLANs9JdoeEKGJIwNtnRxT/O+16gkAnQ2jT+8PYfE5Wvex9J
8Lozt2mfDzsP3ULXmLv/8HQqvpdmiMqBXz0XoEv7W0DW+s+hquo5AC/eYVcrHLr0CjkOS48+eGQW
iQdN+9KK67OfG/YLE5spKpKXuhmby5jEwGlrc19Kvs0AHN+gGGW/3Ca9DbFbT5HJmqbqOL8ZRxbi
byThFdr7II/04dJHALzxQUHlF45Wv1vpDjLv/gUHnsQewxVZQsawz8mqahvlJdTwXCeErGsu1q5g
6bMosBVMurj7p0KuymCO81OgjFX7Kv3idkhq5MBn46Td43iI7ffBqls02+npEcRu5ulTYLbPKHkM
6zTHbr/VWAhP4yNE6+B16fcXGvkm2BSmLhNLS1nAd2hvH8g3bxyjXb5xKyCm9NT3+WEwlhszBINp
Agpr5ALQCD/oHpXcBq0K/kCuqNsH4IrCWWDwmfnayyfyR+B2WzE7nI40MdcTO2pumcanJk/Uwddt
FU0XlBdX39Ew9iL8nUbDyZqgtQ0WDvAzNpU8URhFTEZcbbseZLF7gI/6ZeAWDSqeyph7A6I8rRaJ
Zcp7awjqC7AvBtCsKJ16sq7w/ay1OOmvGXachQ8gBASHee5890UgjvRy6tskvEAGbdtxvOmXLYuH
DZj02tVtq6cneDLvjmSSoOnbmIENkDTSoyL1xtcor/cg3jF+WK51gnDp9EWAWWDpo9//DrxZxs7t
zWGH9lKgNvUk30XfYmo2+2nk1d0UOeUiUyU/57orNUsAj5aQBJpH73ZXuKVYFbI4lDa4FG8kM4CF
QtfH6H2wq5rlgRw5vl7rKndQ42cRlFx7U50bMKS99D9rafUvMRtjcOSCFS1sQvtFgP9rk1py3FAQ
WFvf5jCvcV6s706c72RTJg99Y/MrK2wA43MT9FVtmlxzUbUnPHG+kHPivD6Dovpcjl5+slWWr6CM
C4FFPQx7vAEXdEuXyEjxCNMeNWbw+BDu1EI93pqMg/sNkLj8wVF+c8mBH110Q2h+5u1orKqGlXsa
ZqhYQB1TPmeWPoIBZ7vgYIb5HKXNCGyFGex9HqRHdJ16S2yHFn0mxKepiPnZNFQIAl3AACAk262M
KogPlR7qMKHDzLjhZ+QroYkWtyiGAYW1ApUNP9DwPczSqwEsBm40AhVM7Td0doBhq66+hh5y6jpj
npqtBNKqDy5jWFYndMR5q/cIlCTQApBKufR0RNSBUp4ioElUfY2btzUowoDiHLiIwJGMB5L52KGY
tp4a9ICMVWM9opXeesxFuGmRpbyjiCJJbSAOwnGB7BR4dv3UmxZ42qg9BTs2erKFaoG5wlSa0eo1
kY5s104lp2JZe8ZmHNwvDJpa+wx0TItOM8O4U1QfaQiRGvvZ7cXbMB5VsknQqrwaG+Ht6hKCYXRW
9/Bb70QlkxUd5MlLQzqt34KdTkZHJHXSBVW1OqcDVXBaDpukDQyAlIv+IBw7OJpAbc3VsSwCJdeI
CitNIDuVzlo1JlsFDNC80m3Cn2siUwRVwlXGse1hOYBuvBiy+zDDG22c/IcmKmEChuA4suD1ZhpS
D5IITiGXcZf36dLnhVilRpdt5nEdT5qzPLH389iK8PJtqvJCS1SFl92rscf5UE8G3m5eP0eLLUjq
xkOeHItYZifsdt4uU5AC7PPnmFf1cCzaI9lpRheFNmhUTaKasS++BptPQwTBYB+9lHZksAXZXO3A
f3+1LAGKWt9oQOgOaXSUUYG040lxnVzlPo0CMBmV3PXCcJ/IYhvTHvQR/b3QpsE2m0Va9/6RIkpU
JFatgBJaa7QedlRolRQNOKRoKoeU7AHNWOGChmiJtS7/45N8u+nvE0BcWlThwz530Sk9NcWx05dk
tDHuFS+AGZqKI92Ru3L6EeTE9gjexvc5MYWTnyLrqQafz5+35DfaoVlDSivZOnmcrUg3fF/o7rAa
35MVa0157gHAP7t5nq1yk9nH0at+iCjrT5bs3y5x6vQnsnkB+PVcJz+Sc9IRPdgakEd7DyHPiA46
UDqDV60wHm5lqmnw+dFUzRfx3lnuoMxAJipT0cXoQFGpo2hEoTRx4t08ca5o/Vrrtvzva5H9/RNv
a7Ffn0grs7K0j+jFxuMTD6MmQ+ctIXiD9yGOO+w57fBYuXmxnfg4JC8K4jxn7dlxDXkemYj2eLUd
OpYCsUO2+TYAQGWfWtaBbHQpvRr9zPqCNgOQlL7wDicI8HYJXz0bgN8HqfFSd031rbSDlwBfhG+g
gp5vgCedb35zmdHof4JUxkG7Sz3zfyzxfx4DCTB0eYG/e+32rntqRs9ZENFDwXO+aaFTO7ND2D6U
XeradC8dfuVPLHhKJma//G1SFLB2Zof496Qxre2X2HaSkyzRfNkXxnhPly7xc2hlLm+WCYm4ey/R
G/KMa9FXU7NZlrW1tRKcUT1pqQ9T835pRE0VzUsOFrg6zFEnJfQn6JzefRNxa5tFIIIlm4MK5aLt
/BLUoGW9HtBTv498kX9SxrQtGwZQq7abdhbe7DKu3uw+GNv2DfB1n9wKZ8h3+y3+d3vVoH+Nqldz
4UtXr0B5CU1mNRfLGtDWnvqwfbrVz/KBNdvBDcblrX4mUcJEFjYJNreiWO/EX/LYGY9kmu18WUXo
KKOa22RE2Ynb9dPto3s8cLZNw9XytkwbDR+XJoey8nlpWsgElfN977HlZKFDUHgTEoM5ICmXvPa8
pdGKAn0AY3SZPXhCqT36Wp4LbaO4lkVQUASCZEsrzHNpgfdVJNh90NCkF32/YHs6r3Qz3dZskmyL
941/JCdwYI+pm/enAW38q7HwsePWG5l554EXX60clGa1KQDP9K7KFai69JC2K24Zo9Ymo+xINi8A
wQFA4XfknMP0uh5K4ZubrWQ/b8saKvi4LE0KDSSzUikynKOwDaJlBzBak5Mu3fuykcBRQdXYVY2d
4e7rDjs72s8EMXAQNKT9DA29YJBoREJp4jYkL3rZ8PeSnYIYp54BHcTbaJy+hh2ORLFvDicQimOP
R2NfG+mOLklUQiI2a7c0NQLLOl4begqNbytEFQj+7aF9/MM+r/zhQ1QeJgs/KOUGKY5hP/rxlTmD
+epDiDWM3OR70afDsh3T4ALB3+4EGg+0E6oq/Go1ZwpwoUq8rHxwyjdjXZ9L6IisyOFtbWhMfYOy
c7PyGpmcQx4XFz4Be4DSVvLdY09DbU1fbTSlr6BjW+ptc7RFiRi5BwHhTrxz1WthOmKRZHZ8X5ae
cyEHjgDordAOAy12s6M2wL8cMfRRjM3BtzioFV0NgRqFfCSb7Fyg7NSgHhtkBjd2bMi7KOfszmrN
B6E3tSlKSTSSncE3BhjzoQgMkcfY99kBWZU9NbXcGl1oCHVn9wDy89lJ8WSni0Jp6eAm3u5Pu14W
7NDGobK63Yd4bacPyCaDH9GQMzv/mI7uXdSPTTn/eLd+GwoDJLI8TnW+vS3LgKk/p4FcNoYYz56H
gs4ITP7dEOF1jUaz5FFkIWC/FRQbxjYsl5Zj1S++aNHGJ9v8NQiAApCy/B5mIE8qvf5n75SrLCt8
6Ic+ohiU4pSSi2Ud2tFPlM4A486zb2PyD3r0mmen79Wa49F4asyyOlqorm6mwMGmEuQDi7gIuu82
i5fGlBc/wcH9qXeV8xIaI5L7yLxfPMM095WD1n0fZ7KHtAyGpexM61U5w156Vv7T9KdDr8LmFaBN
CHSB/dDvxYLLYbqarEy3kdNkh8YX2Z0T8HhlhYN8BZJ+q+os/2Eq/rnPU/VpkKPC6dMqT6HVOyf8
ZVdrf/CrF79HOlCH2t20T/yAH5s2cZd1nPagwHbFMQms6doJ6wqeDvcVGs1Qc4qc7gT9sPoRNG3f
yI5fBlmZoZHnErR1D63gAFInwcoI0VwHAsz4YhRlcm4sjsO+bQ/fWnftpUn5HeAayGTpACY8tUUP
JV+nLCvv0fxS3lcRGryQcKiRr3f/H2VftiQ3riz5K9fO89AGJLGQ1+bOQ+57VdYiqfRCK6la3HeC
29ePM1jdWVLr9LGRyWhEIIDMykySQES4e3pvQnvNWRQp3vGY3JEJGC4DmenOtYNFb+Q732iiTTcV
feCrNq6Wk4QLhI27gz099+YOD2iB0cvvqRVILz+nVnC+DUpyPPWHIASJ518TZUgYr3AxRRuDSkSw
oH6fmHxUYNaL1Km+E9nbOPFxFrEejk26yMRE+TYTv81H8qHDh3bR++OxRq2rNp0DJGwWQoLFI0/s
y1yzMEIaA8GBaEM1Dn5m1WcAND5RJ5lkYJ4tu333r1HhjjSZL45G5Ygl0VHwvPqSh9x8sBA0O/3G
3pbZR3tkNV9EUr/7lygAWhJ7BX43X1wvsh56H2iqOZKVeW39zu+KJMhJSXCDUk0CQdVS8C80VQPu
CY/f44PJn1tIMu0aQLg3zWCbX0bceH2tgm94hIE+pY6N06DFeAeVagdEGQAkTyOR082f+2lknSMw
5MtiHkkOwgMIjEbaqKi40xFEx9WfI+k1mUKJIo0UgcO+1Cg+Iges9IC98NepX/EHVIhHG3wZ7qmL
Q/ANQ7x6Z9d2gbxAYEMtXDPoUdugV7Wt+DukizZDoUYfmMRgDY4u83vEgSxExWz0SYysW7lWZ93l
nW9s27FtDrJshhPy7BAfV3n5UOI2D3hem71gGfHkxSjuXQQPo67AGFaoYlIV4S+1wbLl797bqO2/
vTe/YB/eW2gYENmdsF8E3Qr6Ol3WdtAcZnDW1ETVfHMg2FdtGQ/AkdT7oovjboHIKijkKFznVKpc
2yEYA2ajRNp27fSBsUAaO8OutVGbHmJmy6D38KmTsc5DPKN9cRonFa9+OmSaqU3tQ+xcFf3W7lV2
MFAScu6k7s90Rgcd5WAo86Rc3TrK0vsW1sxbpJXqN3bk23tHFcGDM0yQtgFUv6g8OQHiWXwmj4Hb
FvKb9jPQP90Seuz+ocetxL6l9T/E+OdTchrhRCkAFYVi0/UBtv1goxsQ3BXKAQbFS9blVFZc23Wz
MBtUBrYoC3qSAiXSPB6/kJvHQHMqigIRuBZ7jTBsmkszubU+sHzT8N+59bjytxlKESFjpfRzlaZb
QLmR18OVt7FEMG7TqdklxTKCbsjnOCvZIbYkZMeNkb0w0f8xRK5zj0Rzfwc2bSDWJ3/bdOWy1gqZ
q2naVGdb8h8i9T5tjrjxbkyBbAe1Nhh2Nw5qxpbILoZ72tpSs2BRtJ83vlMvEBvhhyZimeE+Khky
0SXQpQ4VrvqhaBem2Yq1m7nsJKjaFQ+JVm4Az7h/f0Wo0xz9BnGaZLSaE0AmoJdIQVR9gkCnZ238
AqDyXPXdhvrpYKjwNZKFte0zSwPDgkOY+e05r8scUP5EgEHGkf2CjGFev/vYUutlUdfI/k7e1KGV
34P/EkoLcYHkLbTW9Vl3HooJoS+1bHJINHYxqvmRuscpVl7NBoxvzcJBaLJfkLGaeujMQaXMPi/V
3c1emBaoP+Zeba/MAoWGPVYGAo/xY00XGi6h4NzEHNccnQbOY2EnERTOEDenA3JUSYeQ7p/tBvxC
GXj9yfJhJLXHODShWb6kuW5jICSEUPx0sFJlr3mfyOQCerBmw8AFfilMzz4z/WxO5V50IDOdjUFn
L2U0ZOsQKxWFPYjnnEY/XZJLTLbBzSro9wR8fZuhCtkzdicBaPocnS0MqJId3OlAZ34smgxMChJG
7OfcNVmbseIo3528hOJQOq+HHfmQiYv8z9E05a1NPtTM81Tw5a1HmipfmRKCklWHhFGXhe+HCNHI
Cnh5tJPeKUE45P8x2xLqIXdRqXzTpsYPikB+CFLGYQiVnwDk6Q2q2U/YO36MZv4S3KTBjvCfjdD4
hCpo+2wZ4Afs7GCAUvwQncshycC9pI0rQGjWsmwCCzGexF+AMTJ76/14jSLFDLUfIYRrhBf8oaPy
W+7L5ks1IG9vyIA9YMHjgHuyZvge83iPh1YLFpwKaH4VryUerrgeRIbPIuqG03xq2No4mBXWVFlc
Akk09dBBdqjMGkCL12M32IQWQHugw3hB4eUVYp3VozMW7glgwWpJdkODfDGvgvIu9uzx3hU91i/T
gABcAcgY5eLIgS9+cnLI6XYse/bzsVr0YOQ70WHojPTEpsPNRk3d6XopEmuTjygI77L6XEs/f3ZR
BftQO96SWVWAupZVJbPkWfRN/ozIK8obC/1Ajn6eXFAl5dxRq4qqtz4rh3kS6NWBVjUJcB1Oc+bT
hhY3om5PzWQU4wq1QHxLzcYpkB5EgHtDzSH0auzGKmdlTy8KrtBwj+yGvaReZOKNQ5mD3oJ6HdmG
56bBCpV6WW9VdwgZXKkTS9dwUYiB7VLDsEewLccVABnVocHiAKGkNPbO+G15ZzozuuIL+LK7nWXm
YlxYpdciAD+ACd5MsTFMocw8ndHBhyrAwQtxuDV/53cbRiPIhYbdmv//U91e8pepfnkHt9f4xY86
VN3pfWs+egFElg2ohOQLOr0dQPwhVrld9AsIJSTHW4cKQUlf5umfQ6h963amGW9NOvv1BZIGGUlT
geXwn6cJyr/eGL0KvZPZeHtVMsqq5PlCcvM66hB7t+lN3IZQc3ahUxpSFNFnKG+We8MO8/sG0pAC
qaBTNjF20qEYBKpADK9YDpb9buvoLIo3BkSNzsN0BaA2WtebSsfASvw1lkbkEarlemWdb/aRAbs9
JrgT0aveOgbQ63Syiy+ZE2BlroNWruMidJfzK/41MaJUAG6Dw7uj1050hl1yaUareSoaHOiXRHXB
3TxVos1iHYRGObu4hnuxQUK0BcOEPkjN9GE+U0n7fvYbG7n0DlcJLmyMo0P219nNJqdpbrNSx81W
giV0GXFc8aB3cx+KVoGbKgCTOjU9EbsP2oKEdhdbd8HkUUJebRc0ol1SZ8kd9yFHvCUtO3aeB3Ua
SoEA8SDyhRLRTNfZnWPbF9CklG/FKC6GZMUb1+oSKJxksDheVJ9UmICbyWXeXlX9MxWkUxm6P9Wi
IxIw228m8iB7Wo53QJkv2IANQSKiexDo8WsURuqCG9KaWnQwRrA5J3bz1g5+jExfg4q8wi3rpSM9
sBio1D9WCZ/286V8af46iyPz3UZnbcLlSxAMyYLlqXqZe/0tM93HWOv4KoSIr+C9lqe6GY9kgjhE
fG1QiH/n4V4G1bzeX5Jb214DkDHdkxcdmqrexXbenanVh1F8rbL8c64yMGlMM5Opr8FZIQ3L399s
bW5XSydi8ZZcqCPRKUAXOUA8ZKM5gxJyon7D49XtVX2l7W3cg4H6Np9vJ9ZemT3qtUwHbzjKR+fI
ZXOlYfQnoS6ihFJp8WF2swQNbzS/hdufEGNH2YH963IzZV5137sqON3emVZeuDBBkwhMKj4w8q1l
5S0MQ6oPf1VpeSgjtUBXRS50cEdwgNRmbc5/FU2qWheie2mql7eXZU3m7IwSdeu3v7StWuPAnO7L
7YNDgBS8/zrZ395dnwn3LvdfaK75O3T7Yoq6Dndzcyz4AQwb3QSm6fbKgkiCkaf9a1Q3T1aSxk8R
JBsPijFU6E526NnZRt5cRqzDUfzp1JsGVEZ7Jy34swbRHTkxaZnLRrLqHNrCWBkiTxcaAnyPbW9+
6pohO3dTSxbuuEGtCJiTS9d8rGRf3TsgvWqc2HwkU2uC2stP/fBItr71i10a5mw5DxCW/9ibG09r
E0ycKNHDurqN9jQ5OHHjA6Ii5oKaNMDFj8WQZn8lUzsilJj0bbWlyYE2SU+Rnf1BnfR2jdA8IoXr
382v3tgdqs1CuabJHBV3F8aLC/nTwY2i1zxW5olaPZaHW09ZLehE8AeNRu9fUamyok4y5ZDIXPDK
6w/UjMfC3qkQwTpyobfQARnHxkcyGAoaL245sh29AdB6sIOve2wlsafqws8stNvryJW+L8buzetc
9wuk3Yc1FAGHnd+jGWhjBdIt1GhGrnsqqhQKfEBQfwFPIQclbtocizZE6Zp1nc0tFPh0WYIvBDGa
5fuOGxRqu7lO71abHyP1cWyzYvGhUM+OaoiJm/aDgbdd+N5nyl/7LPuma50/FUiy7XQNiR9Ead2n
yYFS21gDfuP1VwNBzm+RQAFk3PEfsZ3cNclgveioGaAHamVXaYft1imt/uCVMkacImZgDeT9UzxA
GTeDQOf3aTg0SvmPEMNVimAwfqLexrMT/DQSBkjChCMPHQPMFmYM8FkS9J+gUQEuZ9hvbt2EPk9c
hTQiAmqzmwT2ntyAjnifbZjcbrOF0XePiA4geTyA5hvwDmORDm+pClBd6lqfITtcoijRTHd138Sf
ypafVGEG34DnSZYFyqMvWlnsnJsDUmv2EH77a2SXQIyCRubSR9m2bbOVEUVIEPlZ8onOMl/G81n3
G9vv/HxmMtw3i+RDns2Q9nAEM9juQ1ZvzrGJ4dEQo9xTem3uVciSrYVRAmbyV46OnGmWpKx3ZO+j
ZJGNSOxeirYothL0A5+ttJj5rGTimOvYdqo9qpAgzpvkM58V1tKwRw0ItC3X+DT5O4iTAaWGMgUx
5OBRtorOWk+188tAuuDBLoP437S7ZaQXXqi9oxtDdgSlMnF+SUeBhIvZragDecL8EkJD0F5FY79C
DZV3vLl5gwg2g5+oZc+B5uxQqHHUads+BZ2VrcFS1m/m5ggiNi4rvCVLtU+6M0cQuCYn6qRDp0AY
BlDXlVo0Wx+b77Nxs3ufzbcNf9PqrEHEy7HiBXFmQX7o1DlmdaFWzZJ6F7lptaQmHRDkBTGnX194
6aJgc/KoQSC25JOUCNl+M8fsMQ34eY7fvYpdQvu1aME9GQy8eDRi80jcDB7USXcxsFbrfroooNEX
TrHo7q6EaPcj78Yjg/jrGjdHdQxqP1g2zshPdZzbnxjo0mfaOp3lB7BQFisfVXNfyM1LSn4ymb91
rLwFqF5+oyumriFcUSJmcW0Ya46N3zor5sfhN52e89J2v7YxaFfHZgwPLE2yx2kg9VdxDg0dC+VC
dhjLfZxgHllb8s1HwCcImu4bsqXdsuVucB87pgkx1xEso3Y+QkQ5fvcVUGTRkGPMViaSpy0YesH9
wdmqpzMbW9Uu0w7CBTibe6czO3gVTQ8VdwcwoekAUkztb2sU9G5Fw5GU1bgTNVhGgN9fjVsX95lr
qZBan/jS5i8jaIZVLRF0pe8yCdroCmW5SYPrXrhMfE3AtQsxxe6rNfZsqeOog5ae3+0a2Ro7hkzn
XQdI+BJ5ufGl7PsTcWi7Gdg7w7z7ysoEcpDAXxhdlD5lgN4Duo0zvyogG4pb8pMR6XfbrZfOMsbq
dZdVYAbiuFECopEe6C17MklOsqxe53c8/SmyANkXeaSB3kGxIHp20+KU54b7FIHw6YA7ynQVdsPX
yZ4wPC2sIOAHqUCV8rN9RCJjkZt1ucPtrz9jwd+fRyE76EPzfBtbRbgoWR8NC+pRQTgumlIE27wb
oGtmQAfBcaeg1tS82VScDDvUtlXXdjrUINZH9gI2alLHzZbXqt6UntUuqcqN6t2wB74qLr091bfd
7IaKxi1D7fAiIZrWm7KVa1dX5NbqdaZx9/AN07rLYmGsw+nMl8P7Gdl+14vCUtDnoFZyG+HXc3CQ
OtjUoyqeqyp7sxFlfAvLeoNAXPfVTL14hfqp4aIdB5E9M683WaLk0spGY+E5qXlyiBGBAsXUFojI
YZ3jH8hEBzVFkekMaQpouRYjhGhRvLqJlAZaeQLcUREX2UAAAP0bW54RyMkv7nT7zbT1Yo0N20Vc
4JZcGH2858zAU6KMoYHe1j6HmI4ZvXm4KhxLitfCDaKVKUR6cWPmHIMxr9e9zjSw3sCLQ83zjdfp
jyFvmycnCJut5+Xp3k8FlNKmychjtKG4HtbiFaH9aOWpMVsp5gw7UAhSjTod3Cwr154S1pqaHcB7
D/LdgdtiK9MU5eJD8zhmHqD9cZjukdMAwBAKD1cog7zbSnU2vGifBXL9O80Kz8ajduocp1S8ygK2
QsliZzwiuoZPoQv9YkXY/xipqx1yvRYeYVB5ApFidQ0QjJlt1KQOVLc3O3tpKBAgtLy1ngEDbw/c
KiZuagfhwwrSELemBIEiPlf7HNk+KqQd6S7jiWEcUq2fZF35j0o0yakdYm9JjN7yT7vO7eSU25M8
EyLwa3D5JhAlLBa4bM1v4NvQqPm3knul5QCuF3wRiQjbR+ZUIByabrVD8O7bBmA0ti0dPAQmyKu1
h0QW9objV86gzNPr4TPkYt7tVIgBjszZTv5jFnlr3xiBMWiaeMe7MNggyYG8njPivohcOdhtAAqJ
k2RnxmnzhTyCJuTbCOJ8Cyy20uVMPd8YrN/+tk3E88iXASUjHHdnSVDDBbKG+hl9pLr62KReRPy7
PX3+Zdj9rfeXsTfndpqqdAy9Hf3x0A1IukIKvTz2iABsssq0HzOUhEHmOBvfcu+u6DvvD3ssf9jC
cZ51YmJn6ffeCVXg1TxGp4WxzgYgleh6YwOvtpER5Ig9TWsgPS14uumQuKO9ZOz1hpm+4aoLkEns
0xLiPhzI606mNQSKB/2OxL75QZMBa/M2feasZviddhW4aVJ7kwgUF4dxWZwBgs/WKHsqP1XK/E7Q
RkN+x20rfruNYeEYrAxPvGiJL5NQa6gwLje3plv35QbyyMEmUb5/EgOgV6L/TNXved5Cmi7whovD
ne5kaWxkwtIzX+t4drD7R9abC2QLSlSI4JLIscJEWJgXJ5KhSaemmJrUa7fAdlIv9orWM/X+bmws
A2Qu0gwEqkZ2wTIB60oI0Fpl7xxLzbDUnOxdJUEYMDQvpXZy+4eOlfMAPdoVGG799Br4E4BBhycw
dQv+PQOGeAVaDX5nFFD9GwwVP/tJXq2hJDWeAflKDrKI5XYscvvejgqxbIUMXlore0iTnP8AsB/1
ja5+C8o/h6tAo3yjjS0Q+eNZAX4EF6EYNz2JpvVQPdB/osuf7BbP5FYV1aw+5A5Weg9s9zHLIIx0
EyRKi6DZCh2ADHeEINGtwyw4BD+MezDYgImqQNU+giuLUoTdkZrNkL83CXqIp8PH3uHnJvVGDPCw
fzs2H1GjU2bpCtS2J1GrbO9OCyxUI0KRzSnT4ExtOkwuXj5m+yhW4cnE4pP4DCLd/eGJPLiXXc8f
2BhfiAzBzjp7i7LRaENeQzr+AZSef4+17exFZmuw4dUn8JpWrn/NBf6K2SurC7nRTm2vEaFEgXBf
sc+hDW44XNfeNQtq8HHj5n8GRgY5KK8NEHTp7POIUnGII9b2Q5PXzTI3s/5L5NqvraviP6yywfAp
DyWSElslFr9JF0KrvS8YBNl8XNN+DW6UbkCapDXDs2car4nh8XlB2cZmesqj4JWWabRBcIByXTh2
Gx9oseZy/AYBhi/WxOZFvF6695KzUeFRMTF/kb3pNaAdk513zvLmSnbIdCZ4MLjlAoS94xagmfSz
grx4ZjrBt9QDDFqBi+0SJUF3cQCgRqlBE3yLIA0gGLg3LBV6259HxmY43mep/TnDyuYMCqbsjFVv
dsYOJNqJ3vjk2GF4tKNw41tp+ZgkUXsvY4WClg7KoD1iLsvKY2xHvUYrmpPvO1/nXjbItxrgjyMW
R9i1SG5A8hIRMvKlA4jrNqLLjDtqhaUrV//6r//9f//P9/6//T/ye5SR+nn2X5lO7/Mwa+r/+Zdk
//qvYjbv3/7nX9x1bEcIDg4L4YJ9REoH/d9fH5AEh7f5v4IGfGNQI7IeeZ3Xj421ggBB+hZlng9s
ml8idOvyne1OrApA0j808QAYrtbqDalzpM+z762xmvexfhfERyBWtjGtsDoh2h1KzURykWOQbh3i
lYNcKl8EQxluZ5XBOGx+agNHfAlQCHNbZkSxiFbIxqQQCAEzER382PtoI+cyTVYMv/ED5IlRPTsd
RJb2Z3s69FFTbXLc9MDI9GdvUukvINNPd6JlWLGLVFaoR3La2YXGkjNNADUFtvjnj55bf//opeQS
vywhkIOW/OePHvR4udHVSj42XTjskAT2UTVljuuUG+VLFSNpMi0nuhE46NLh1T15SGCeANVmKBP7
vVeVecYhDZwP83Rsotmwew2xYuMgRB28JGFlrSI77s4KkpjHsgBPxoDc1KcRpM/4eOXb5Ar+adR4
T67Mg9KInwwnuszMarjTQWQfOLdwzwWkQf2H36Vr//rhcIaoLz4djtIQKaT4+cPpnLh0UDqfPc6L
dFkI4PJz/gkZivwKRdn2Cqj+M90OwzozNnTLo+bkhXKt7DoU0Cq2AvcVMWC9liLNwJqGG1OQ1RBr
EKL5YunqrKY1Ih6KD1nE8s/CKCAZVHRwHXJ+rNV9YOTVPQrtN0jYi8d8YtMvwW0LuoPYO5INlGHx
tinA/0i9NKAK+42YePkRNYNqbRVy4PbsdIngVLQfVQbWfi8D5LH3wJlhd3G1rD2gCIPmEdr14vEX
X27e19LaO1Du+GVpTwpzlhbuYeok+bmx9YFO6hD0wPKXnUwe/lF1bvrUTAdECotKRCAAQyMNZbto
AT08pG6RPVnarDaGOeZr6qXRXZfMo3OQ997N8UZeWGxt8Sb+QC7fNmq6K5vNhjpKiwX/4RfB3Z9+
EYIxx8R/AcVsBRiysqfL6cOdCncWawCVjP8o8IiCfBzrL50JemXCGYblJ9OtrVdahHGj7U++8PqL
EbhYohkVpCCj+EyqsrNKLInHzvKwdFq5RVEsmkntLUQRILR3ygjiMnF5pEHUQc1/a5sn81nsbeva
QZXNYDvJTnWjeWTcMY90xvvYLhdZOKDaCokituNOtL91/81nNvBKb//Dvefn2/70YYIASnImHdcC
EZ0rf/4w46BiZpIy70H19YBUbOouTOAX7q3QcFH0nZrrNnGzl5yJNa11yaOqAqD0Ot6B4RbEs0gj
Fg6wx22xq5FnmO6z1XR3/XAAyOjcaoi3wYHM0PhA0MkMEE7zx2xZxSboXS2WXk03DhcUbKEOlhrv
HcjOhIgSgNbd4DpbRkUBLhvPTa4SdS7//Km46m8/MZsrJpRpgXKXcfuXTwUrKu5nTSIfGORyz/Yk
mAFqkxglbJPKLXGi+jKKVn1xDeWYrD5QL+cQNCC6ZLKBPw/AWAdU8kSt7KkBdXC9bFZ1FRng4k7r
JZUC5gL0HJBC9o9iqhiM/K3Shfp886olqtMUg3RjN4WGCi8CKUZo+Dtq6snWOUAoBYP9Nxv5FVOo
aXae/Mg21A6W2tx4qSZ674XyR/6I2zB0RSw/AlOXLPfUE5bQ2PIqyHBR7wdvl9c1BHK5ewq0Nf0E
hq/4ORWbyKrHXSZQqDLZWd5L3CMQVARrCnb8IOx3UIwvnEVbu/2jNQFICgCRkbrFTmlqTX3dAAWl
pEFYDhJhgZ+B3rkzvT3EvYuLbkLQzI+Nd3RS9SXJdPNAphyPrlWCHMaGmtRhJoBQMfP1n38jlvjb
peNCb8M1IS7gCo5d+NT/4T40uAyPu8EuH4LAnKLO2eeorsJvWYeiQ6+X7B6ZnxDleSgABr9e8K0A
Iwby+95LgbTSBrqpYMlQMnz6eaRbtQwbmOHkpkYIjCu4WGQXVYhJga6Wmk44roNCj49toMAq4meb
cFLEK3IjP4MmFqWmUxM7jGbnqInlZmqmFchHS0f0O2oCaPQ+JTUhhbwOUWq2dmz8ygkRFHpWvQ5H
2XyAXgMtjpVRVc3AIQSqxn3CAXWbodciBZEElMDMGXoNtbn8zrPFB+h14ff1Wnepnl+CXmcAMAd1
31asXixL6au0XP8uboF/7QHiebG1BaVwxtITKhTUk+mXey8ozBewijQb3FO9LblFEfjPC+S6usZB
vVOLHQTZJW9eb9Pa/ogI8DScpi107iMUX5xqzUfUjUK6cSjb4Amc6xz1OYjWVareDzUyAoAVqCXY
L8I3LJ+yRTqW3nPcjtbKM/rkLkNt6E7nrbWnmUSDDOBtpo6l/oNb9AAnQyer9fqlBdE4BKeBTXam
A9lF1QzrWth6acrx3UYd5NdjlM2YPc/hhFuIWNV3jo8ISsZ1+hUE8AdShmyi5ij60X1BEaNcRmoI
gJ+AfKpqKnPXhwjYm5Zt4x046VcnrA+1lz0DzBDfMdwOrwM2RtC8gMC1yNsn5Ll8yNn5+VOejjVk
Aop2S01ZJnpftygcpyZEmO37umabSNv5FRF2c5WzRD1YZZ7csVJtzaFXD2TqQ69ZeZY3buzJZvGy
hnLH7O51SXaximxPwVqIBoHdMJF7ChgFlCGbbE2vUBvdMgDCsVhyQN32YmTmNawEgnp5vbe9qvzR
WvGrHY0OMK+1t8Q2nd+Xpl1veVIbqAcaQdcAFOemCHX+8Lt5knjfp0W5RcCiXZctJPGysHgoJjQK
yiChkjwBUTIjh2hjnWS4pGCjg4BwAPnKEXcpJyyRk++HL06er8YhH56jGAANp5Qmci3YsWN1ywHQ
yPEgncgNRVKsACzqD13VVMjAdW0Xn+soL5e1ydwr+EmDre0UIRRn8uEUW4jOoyRRPUoLiQKZB843
YKrWSerzH752j22DjAwNRzmAe+V+EG5R0DRu/vlOaP/6tMSqgTOb4cEgTdPEPeXnGyHCUGVj9UYL
wXgTIdbOQ3qJIAOgm7p3A23uQBWGiAjZWmhHBU37NDayhOANWPKlKsxr1GZYD3Rl+j3HrxLFZfzz
zQM1/D4S1V64UxPFCvGsaJCsYv/TumsiVdGTgC2dQcIRwrhLv67TeR1ho/p4qfkQX3TQWPfUwZAB
uf/nj8H8dV06fQyCYd0w/ZOSdtgfngeq71Hn7TB9ea9pV+6EJMUlz6B8DBIvhAFsawRf5u2iT3x7
xXu7/PVmQCOKBEX+dPUHBfjskCmLlv/8lrn5yzpHmY7pOPjmHNw8+N92nkCamhAaDKPLvKAfPVWB
Cd0PvyImnExBebDtxNvS9dj2TzM94ysTpVR/N/vgbZzNzNbhV0ht3LzrqFErEZYZOJrWFOZMlRs+
WwJcLnmyHoIaxMFIeayy2AweDL98P4MQAl91GjCPzDf5apjObn4ZJPL+w3ac9g+3SIjAMx3bYI6N
hS1dztD++efcDWMfVqOId4MHqJdY2hBlaUdIbSssNBFAUg/d2EFQdwKcdDq+R9Fb9enm4Rl8RH7I
6hed70G10QKUIex7SDkFIJhO8MwBCjQPHgVLy0M39VKTDj4SwYPs/VPAGbSq/hqfdSIGTtg0v7Hu
+M+/AWuKLvz85+LidRRYQrilFDBZP/+5gFqkAzJZ/m7GcNnFco7IILbvni0/Q+ISHCrVdIhHvwYP
OOztkAHTBoLqRSzB4ujrFsR8TCFs7Vv2dgCXc4D9AqC7H9q3fsKEOdV/+DXjS7KnaMCHP0YwC3+J
69oWIjzccX6NYjGo+uYqDOptomN+0JALX6JSCBVsnfC/hKkLCjwUnjuqAlKS9+GC7KgAUhtwMSIB
HWbBF5flCcSOhLyYyDk8p8iLkluWi+zoBwi7UDMXoKWuo46B1DHEarlvigMyZt9QbBX9SIsLFo14
ImW+jYyU57xMVMNLRAb1A/eSZpOysjw1SasOSCJ326bi4z2w2f4Kt3Lr8zRP23jhj3F8n8cywPQo
kUwsiovpB3iAgEGyvaDQ/uz4cX6wcHWbU3hIg4HK1+fReK7Au3EhLzJTc9DluAP6+ZXsZKJOOgxt
6a1MLPuX8yuQsZ6mrM2+Xegs87dk+/Bijmq2eojq4wdb2mbpqWHlSnQl9CZpCL2UAPhrayVV+tFG
Poao8kkDrUXA4u/vGlLU2BM6zN1ipVXufQYWxATIMag4msBnOkm2AtrPEqeosBCuj00PNHnaaI/U
zp3cXza+GWJ1O6wTr5ZQVRvjYQkCZTxRZJM+Kh2o88i9O8kDtCaTTjxzUTdMQCtEpMjf+Pxo8PTH
zaMT7AdIsBVu7TzGehEjkYhT+0ZBZpnmcKeJQJwO0gItzuTBkzLeITaOAPTUSTY75muEroL7+ZVS
d9ikwzCu5jlCrHijMbpT1TasYzDFTeOs2snWpmuq9TxD7pVXG/qWt0mVOYYrAD2LLc3Kx8K7hIl/
cAQT+RJwQChSFN6wS9j8Oo3v8ROkWz6TO83TI62/aECkeaCmFzh8Qu2grnN6C3QoffBpJNI60Sjf
8Y1dVeA7oXdFNtsCHAG57gv5hzwEOYdnBiv6bIbe+2rndXhywA2He0y7sQLOH0D0yB/sEVRY0JNw
140UQbbsjXgBxZb0Si6oMbABYYMaaWhZ+dqKeLN1W7AJ18lr0iXJph95uOeGVXxKRg8LEJW8ogKy
Xskmt45QHe0fjLb9ZpZe/Iq6KCwlssa8OL4b32F1KhfUkcn+R1sq4xp6eXwa6yZZ0QsgMn50pnLG
vB0uoOoDjX2Pr4JeJPGe8sK1wb7aJ9uk6NxtzY3iC6S3lwOrvI2V1ICWukjjGM2xi0rkHjSCgUvc
XaK9GSsGjDU+MkQe2aLoQ1YuPdzEPNPPrtRryrBdSez8t9QMDBf1TBBenaeq8BsuEaO5OK5mjxDE
CDeehUAeNcvs/1F2XktuI1u6fiJEwJtb0LNIlne6QUhqCQnv7dOfD8naTZ2ejh0zNwikBYosIhNr
/aZW76E07q992xF+NlYBxTZojJ9yNqd0lB0mu9aKt3DtWVdG8ykz7mTbtSaHCZGBeLveqqu0+ZF3
FqxWljs3Ut6vEBGBNtSwaBKP/brnJSYak6zbyfvoCtU8GWb+dc+D7d4DJ86v97z8O2zRNig28qqp
BYJ9dhwy6csFloO8b+LNw/W+/ts9y0Fjo/yPew6TGsF+8m73bT5uByWxdl3tHUpyc3DQuhJgh9Kz
tZCnU9rVwFbJiZSRY+092eIqBWzFPMXW7dqzhdQRW26Ia9uCC1nmGEBUb4PIfU8MgZG0rFORFxUn
eXqtLXtd9YHaBbmSrEXEAmAkz3FTweeoUXljC5I+w7tMn6sMR8rBe5QdAA0YGxUq1UYWSzXRnxgs
O8ohOIC560EM+VbWNS7J4i5aYYU6HYo+XX0NY95GtOByugrdbb1Pn9XQau8nzd7demTV1PFndsVe
ztXNrXfmE8n7VVWWd7KfHFqHI3Zs6tgcZF0+qsNpMuPPuZq7g2tU6ZrIbrwz29E6qkmencOxZqc+
roO8PLhJgb2Vmmd+Ksrpl5i3ae40v6d0/skbtP7mFiQX4jrIwYQjfDc3Ji+Wehs+jgE6MnmvZ990
zSVXzCAAs7zptPr32DIQ4m/n7EleeZwK6xjHo31AGnBXujbyQvrs3LWx+GUMekWaVEHc0natc8Sq
sTXLUINNh2X2lFTeSg3APCjNpjIR5khBWXx3Q/WChPaS/iRq4458yDFAARHpxV9KF/6scHb9sEc1
WZnDFDw36FOusWFQoX3MX9eGxV8e/3HdqAvdR/gQ0OaEGN5ACUNw1kAU/H/Xw6IbPl/RlFtvKlEw
R/18W6MBsg5SLHTyXmPDPfXad4h5ftDrzafXQLUXqMbtVWIZb55pH6tsmbX2tJU7Y3RkjL12n0cJ
uRw5klhkIKrpOfC08uhgJr2RA7J8N+ux+w1qSYpBztAcgOm7L7NnP8j22Y6J6WrVcBEl4XnYjfid
L1fKvBChL9N54WfXHkZVJNtKr4NvQb29DjTcfqN3c3HUVCJcmPx9XG8E1Kyv5HxwCS8EZ538zapY
JgS4dCyiLn+bXTHtdajg26ztus+knHzZQTHg5+Hdl90hvlQ9eS7mU/JSjQV5u2HX8BCCgTjZKGCu
ZYNiNVuPp+Z75xrmzkWqdCeSUXkvTL755ZpI3FXrWbgpKVwQP3gkV9ePq8BY3QfvEj7ZCg41wWIi
LEfUMYgfAkmf7WyHu3Eu6z0uJNPbXOCzsnzQSYauAgKY2dmeFQ8IXqz7M0vSK8mq12rCwSMCT7Av
wgTbsGvim+y3hXYC8Syb1OUiBCMbtNB5VkbMOZfVtFZi66lcDm7K3q4yYmUjl8/I62lwfwp7bK4L
aplF865A92clB8lePejdie3kWZbssfNw3RhYhotC37HN1Y4wqHwHVMxrairKYxKWd1rQh++jU/Dh
QPa8xiLrWgPmpGbjRrbaWZiuFVJ3Bxl8BEn6Oy1d9SJLy4w6KIrXfJkReTqE1YlfWhXX/Q9ZPBX4
TUIKOYE9dU+d1bM77atR3w9Od68vDXDdIJH90ayM5Z6Hvn2YyxgPO3BZ7imw9P+cTsLGZWce/wq1
b4MZIvbd9RlBMM9IVsIR7cpljdxVhmomK+wYd3rvGpcGvsnTXKvibGTq/VfnXCHhN3bZ+lrWiRfC
0KxanG6WyZocH1I1fkwjL30iNU7AX3i/OjulTe/cbKO3Df9m8kKNWfzsylbbgERXN+CdDZS47Pg9
DRV7kylegbENxWpAkj0QSXmSxdHQ92DQ2EUVgfWcz+WmmPLkPRQ1mYzF1IuNdPKOW4K7q9XgqzVO
x2SNYtN0kK296nw3C1Hfy6FKuJkNFcZCWpUPBF9e5XWy3KyO8qayZX4o4/9+U7I1I/oob0pB4ZPN
QlLtgmlWTxLlecV7LsWcBLgf8CZzFQuQXa4yAn8gQ0MlIMC+dHKkmMBtomsnOWe0dLKybF5Xbbjh
lX4FLCl+Bgcyvxqg3ZMWdrAsqUPBFg01dllyNeNgzGpyLaXldDLCYniQbUHr3aPX5d7Lkh6qzxXS
ktcSqMr3bnS0i2zLw+yHJqzoqhqu4jBPbsQcztdLqHXq89sITlIbHIHV2s+9CUDIcnNBV6BZoKXu
nWzNWed9LTPJ08hW/N/5TaUgbbtQfbUdL11l6rm16+RAaqx4mW0n3iWKqq1lMUzV9uzWwYej2hH/
xfiUhhNqY7JRbblUYTTeMW+U4mVM+mKbx4ToZesQGNmpmXiiXce26KS46YvsmuVIlROoZ+O+XFR0
Q7/B8SEl+85EHgoMR9D/aT00l9TAWiBNMm1Nfr25WBU+v4ByOI0FGIsJx4bttbISHk1Voz3EWW8e
CD1MWMItc6gAQTIj+6gHcRhnMOqII+bPmjdklyoSF1XRlAKw6MwLm2ZgJ7S0WlHT3gUTiLMgq4pn
WYfR1Tcr0wFiLVWRN2Aav7wITXKCSYO1oBcNT1/GjxrQqUBg7iiLcoRebkXSq0+yRhPs9SYrTbay
TUzJ8EAY5Npd9hhGDK+7kkiSLLqEPRHu759mZ/yGVE57ktWtAqyRf9D+KIthU5kwjaALyKI8DLX+
YrRpepZX8mboFRGrF5QlblQeVGuN98aaf5T0YTBHdWOoXb/hSVNt87Zw1nJgX2jK0/Dr+tc2lTev
J8jmwPKYZY4N/T5J450upvxZdrdyErO6Outft++GJu9A1ruX4De1gi8KHz9c4eyEsrdjGA+JsyCz
Ffd4q5JnyehsQfKNZ1m6VmG4QdpwHHcQar+Go/NvAB2f+hVKBwdRjs4mNeE5TKBgH/rYza6HoHEX
w4Xg6HUFMjNZg9zdOOZf/QyvG7adg7GfJ8poPSShdiaf3Z5BAmbrZEzFz+Agw8y3dtXs/2u7HM/S
nPHylxZbslzOuiJFdNe1cPOlO/qtKEV0bkWoQ8jPLJ2hKdKZ7ffrrVWObYBlrmtPHQ8uGaz7xtB+
y5Sw7Qok2ura3smUMLu284QRwVPLLlT2CmLndRrQKw6zwdtePZR07bXvovbRM73qMTXSN4mEKePQ
3Tpl6W07lk5Ssv5kQ6uEZFzsbjpbqVJnJ8FrS5JEogQF9J8uUmMrGUW1Rgpn3ExDkUy+4+UP6B7G
BwmQutZJmJQ9ts36au6G5zcAkXJEAd1WXT40hJTFbALZzSHOoPtnvMpWLMYwOMbXIU2GcDuGxOlK
ZUBNU9ML9SwSb6ORHXswlsOE+sVDmJU/Jr1OjrIk691O/xoq6+RBtZVxPfHSdm8ZaB1HiFPfTU7T
v1hJ12zaSjTbYSmaiuYc7DiMVrK1MGPvvqrNo2yUVWXfrz1D1R5lCb8c5HmnrLjDg/3P2VRtG4W1
/YhTdvukJOdOz4dHbbE/HzJS6F7Qqr5sk3V2qGBjFQ0EhJb+ss5Lzm3d6ac+zi63gfY0qr4s/mOg
kVukxRkEH2wgTDF/XUkOiLM82Be666aXnH0CogsaIazQ2StKrt/lwWD/jzN2+FvNCUB/tUSPiKQR
pVhYCMADhqq3TrLUjYp1hzHGd1mSByD/0yrG6XxnZANC3b0bPvXEU5fBcpogapXl1x2t+yZBdXuZ
sRWWdRoGRTzZApBUmuMBOb/p8k+KkbVem8J2kUDl45OHuK7vUsNQzrI0DfBox0F7k6XaGfpTXbjz
LiVzdopCgaPkckj+PrMir9u1SfUpe6Ra9dVDFqc0XVlmGWNLaLZI0EICmrGs9T3Usi9DlXr36tKQ
LQ2FCZgVQVho+sXg3UM2/hoB2/X3XOrQdaz00C8QBUObzUcT9ctZb56yBabg8GjfNyVhFNlB1g2L
GJACFvY6qCkU89Hxtrlztq1xZSd6BFg6Ny/yMHgjNmx46G57DJV4oadBuAvQeVpaTPiLo0FITfaT
rYALX3pc2fZSWSv3bCxRbPdOCmt5Ghr7vmyQ5aVVCcKfYD7h3wu8hHJv0J9vZ6EyiXW51CkhrWbi
/dl66zcW1gmzmx9iGKpPgrOkQ/j6L+Rd9aeKbKSsr/GgJ2zWlHt1jKpPwWtSNpb2W9+x4UGCk1fu
pf42PMel5q4Gmv3Q6ijWzPg4vfMigQD6clYvdfJM1slW2W/oa/HPVtcbvsYWdVCvvEHoO2U2IMm1
ApEklPiPAFA2supWL88Kuw3PnWs2O89K5hczDc4KJh1/LSdAJgd5gin8tcapcfK9WpEHfBNd3Imj
UmsPacA7RCS/OXnaeDNmPe40ECDhO7WXg2wwZl0cvf+McPlLL1cqkINxCxgPY17rxdjuBrfSXvgq
ld2QhvlaFtMGpLFF2MaXxWZMeE1jpxDWkd6tDEXfDkMcgx1iqAfC0a/45d0praG9yInruCKwuhSF
zcReTqw9IMKLTvDkPiAwtimFPl68hRyUjFiEqla47mE9kcoOWtN4RzEMScMkK1eal5rvip0TrVXy
Cp5bZbzXZfM5WUb6EBL/fPmXQYo2qeu80O1zjq22osQJe6V1GIK65BezjuTJMK9Zsey9bdjWNlP0
fDeB8SY+zuIri0Zj8ma1LL6y2OKnupozUT1OU2oe9dRTVshATR8qokmrvrOyEyGX/h1MWm7imSB7
idJUoJt544fnItqL4FN2MnpF9pKD/62XocAFyTVbEA1J+ndTOcsZyrb7uqws/uOy9GrSodhWyqCt
yR9ml9shNtCDK9XzrSbTWMd9MFmrurbKk2zAXSS/QH7vTirCvh95xm+ZdeYVlzB7n02VtU3IfH70
dbNOF8xS7GBiEJate4pRgr0feyzPr2AmRgZ1nLymVfs1Uguy60jZIf17ZKVnxnWkRDthMfk4Fe0+
wqvie5PvRgSrftc4UfpV2duvFiodm6IfonNdKcldrYz61rPs4plIC7ktpzd/dnPny1FJMX12Yo7e
W4Lxa1Bl4iJMUquaRfwOEmzyFDeBWIVZWv2IBheVBzJnScCKqpTNxxx5FZotjbhHLrI/uHXxyaY/
W1ejSSwK4yX0nib3GxtOMLVd9HsxOklgvX3mmeasgsKKHrQ20Peum9j7wtBIEoG/x6Z3GD9Nu8DG
hrVVU4LPjgWh0yzvElRa8dJDIViVeITsNa8oXlRSVdA9vXlVmqJ8GaZBvW9xS+R3V7zIHtbo7sN5
Sh9klV17zSp2XXGQ/eewt3ZVpqVr2UoQv70gj/YoLyWrXDGusdrpHmWpFYYH3wgfEzl3FNXK1sZT
GWlYbsYOjQIQbPlN9h2LrL5kkQXjO1IMzHSi7IXQ1aVP8+KbEYGRNpH0OdauC7Z2htTRaMW3KZhQ
8+xM/inw8vgo1R+yu6KBTRpdNvayiC6DU7TDZ2F01R5nvWYrq/ExXbdmnMGlyPRDoYtqIyftFetY
8GN8sfMWSp5hHsCQJU9JYeLbYwLubpwef6qiD1gKK9ZqoslPZQvKSEw9JK98SFZ2WHd7VLwUEqRL
+X85+DrVcrV/nUALcQGN2wL1lUWxoYXZj57Fa6whRtZppeXL+lwb53UZDsa1W52Pf3Rr3fTPbjab
pYPKPvk8RdISnCTiX1HSen7jaPgltLP5ruK8m6MH/aaqnri37Ur48/IQZX/Q7zy4GRtZtCuLPDyB
gpMsBsZrH9rtmzBq8zJmYUIak8l624JM3CFxGPe+Tc7/J2z2tarnBCcANt3Fmud9Mw3c5LBOVJ8Q
a+m3Y9Iqd4FXdXeQu92tEZXKYzwh+CbgeH+z+u6iy/FzggzUENV/lTkWFaPTDii04j1cBl5+ccqp
OyBjPe3joGnvs0lBVRgrkjcSRL+yuBe/Q3Vv6Qb3UWn6q5u6I240/PaUhWQWx5W2gxnQHVsx49ba
59YmQvvzRV0eFLy9jz8Uu0HLmpgYfpH9PjHUYD8pdbhuG914zaPW3ZcVQQhZnICU7RMlia9FTE6N
ve41ybU4hPxKM6zP1moRm6+pOpItN/Kc9ZVia8UjRbu4dnZIV+8rjBSvrXYdtnuHiNB1rCgc9nmp
wGpwGVvaZE+aScP+cbkr6D0ZtnFKf23NLIiknauiQrm0el4Z7UNNma6tqRcou7DX1GvrnMbBjhQ7
ZIxl5tohEYIluHFttTScni0dwXE5lYhUY6e26KjKImubtpu7BtmCZWw+DvNOtwJMU5brar0+7rBv
g6o1NYfGLdt9MOWveA+Now/LsjnLA1/v11ls3DvNPJ7+2UN2E1BefRJ56U4WmxKT4VxYmCYt9pGZ
qbtnb27BGZXBPYuv4SCOYkfbKkT8VFbKfvIQFvEPJwJZKkuy0VbQn+yyYRsv429d45RYVBqTC7vV
ybNWV1/0HEvT29wNzqx3rrCOTRSw4sluQQzntkIrZy0n1jIePn4EezyDZX13u1hQYD9SKcVDwgv5
H9eHwtEgcpTHG9n3djFHTw6W25SnW30XKtkR7eo3eeXb3FGuuysCY9p1Duc5cDSooovdijwoEU4r
wsMle1pYZf+pTlNhtb4s61hl/H1qkUpDvwXJAUPJ1ioAi9P1VHZty1TxRYsfn2z5L9O1abTTg5DU
wnLJaZnHDjveimTZnBQXiRFP32ixy94MHVxv0LxDFfJfLou2lTi8N4nirFpe+Fbj4SbrtdE1DlWt
so0FfPWhNVDB7Aa4Myhn8zUjGiDrk8wbD7MYIQfKybHlIUcCrpAYCBtajVSAPJRt7J3q5SCLbWtV
WzWAKC7rhqoiSU2Ov/RVXTWJTMXOOXZa55ykzbrzjPmORdgkNrY02IHTbwh8sa4kOfts2VG2aBG2
jUtvsYy91cszL9C+hsnidWwdWkezQHP1R5U2u2nSlROQhtQ1s7M8TGaEYNVykGeyLiJhtAYHXa/+
0YDUOATEZazsHCv9blLL4viPetlDDiVNHmxrtsvXK/7bxeRYrfZ+EEBcInOEftMhmLbqYo84LQdw
XV+HUhooptBKDnaobmpZvPUZjFBdqZ4y7PTGiX1LsyIMpevw4JRZuhtEmL5FQfIoKSVzE8T8W7R/
9vAAo//3HoFStetpbpGH9VAQ9bqW4FUb5idddTamgdfurcpJY8QRbuXbiFpPur1RVGfoMdlJ1l87
O5PqrPsMRzur69oHtOZhtpg4dozETjzSfbWzx5aq8KvJah+ulWXe7AD0LUKu1BXLoanTaMM7trqW
01wbNAf/mAQ17VldbJwWb6dRmdRVmgbd6lYXu8JxruVCejfdmjQNOVVfjpSVf7TLctOghfGP6f61
47jcgWyRBzmjrblfdbcivzoWdtnHzSscYbYJBLS1R8Zl9MtwKs8jboxkdopKvavgpqiGoChbuqDR
u3XY1nAr+Za3stKu7cUUZDLidVKjfWoMzVMVqTxL9Mg5uF5CuGSok0fd/ZBtsgbEabx3iDyubnW2
hY9HlMOm0xKrfhJgBZ6KJ9ldHlLDY9uuus71GrLOFGqMaIho9nrhDnstU8HAZFl6JhiXnhtiH3uB
CkQVFNrA/67LUbbIPmA5W/DYPTrOS2/ZAHdS2xa9gWRYlurHwkr65iXIMPy1KqzwPDd8zqxo/NQy
MOu1lbXkoStM6dIQgETeTMepglTPxjF8QEgTg0YFBmbCq7M/ZOb0F0T7FSSUIfTTbgBrZHhglkwE
BdKoe1ECkni9USPd4SC9raZJfFCWfRfcpWJjjNP4UjaAySMbZX3NTQ7XmTA6JbgSIPjY8fNLs/wS
zBkiqm15Z1g6eVxnSkuyQ/8pyzN5aKKm2JuNgdhTGJ7tvw+E1uC+jzzWssjVd6rbfMrGW/0/+s5j
JRZs27/OcRsqErc/4sm3kXPf6uXZrW4u3egUIZu93ME/rnSrkzeTzEgvu7gQ/t3Vzc1oV9k5Qluh
1ZwRhsWo3gmN7ehmzaaOZ/D72aPnQORUitZ9KXP9ocR+6V4lkfrSdNrsz06b3vVD5r3MQdesibs4
fAa0ms1gbw22/xt9KXqLl+6sAMGRM8V9reEbI77LRgupoKeAnwt77lOdWCU2bCE/dbzXOQaLnC0Z
KLAMsixPkUkfjiBaF97H6L1mAT7f6ThcZAkq53OWq8P9tSRMAlvu+HAt2c4+mwv1UZa8hAiJjW5A
bjjv4M+hDQ/tfC8POkDYTR4YKhAF6vLK/GqoQVRiueK6m1a1OhuG/9KCqIof8oTa32ao0Am4j0Ox
y9MIM/q/Z4Yc721yA/SlhwkndKfM3KA9Zj+0gG4ezMKJ95PpwCzrS6Aly8EgKnLOsJ7XA95G2JVS
1xnhzqjnke0pJdk3jkzdr+0Iujr2Pg8dpkmxMp7UaBrWGZGtH6jwVJr9o0Zpb60mmX4ylNK5TD1p
NdlQwTbHt1P97AcLDufc/oKQ5e6mpi2OGWYNiADeTmPg2UfSus28ikO9OLaajXfXqAQHLB2IOUOo
tK26fBE9MHBW+PpAcK98ydjg7GqssNeyNYNceK6H7I1gdNquumH23S5qnsolqYrKzOxbDi6Ofehh
CgBDCluRLlePjRbM10OSD38WfyiznSH0q4R3RIXgpSxnwVyIP4qy4R916dKvdHMsaOUQbW43PFus
fQ0caBSCjMeUiY0j1BpWbBQ/alYNE6Zqqh9Nb794o2q8JN1o7hPHDLZp2QfvCjSCESjNj2pGcjTv
p/YSq5lxHsl2rqp6zO/HSKjNLgxhouWgvNDDGIKD1iR4RTZ68KAvB96aqsuwENliwv0bMLBs0psB
1xgaZTeW6F+Er+OjnEMehB0BAg+30FLBpQlzxtscKUPTmL4ZZYnSJol0XKG6eBf1IMKD3hKXGB2H
S1EJNF+bwCYSQfHWIJZiZrZAnwxMmG4Nim1VZwXgplPlKOfmjfNhhAFay6J27myIxe9D98NeqgM8
oA7dEhwkS1D5IJjDvQbXFQWsQcEd1VZOkIfNzRBmJH6WBlknWy2N11zE2ukDHLZaoUHoK9ns3Hst
CHHXMaMf6pQ+NVWlvJRAu/bNbOrbtMqVj9xSVrLDhMP2uqsS8yRHBjlQHWm9gs3IU6ap5He/rCBa
K2W1S4z72Lb0eyKSwzbMFBxE/q6TZ3UsqtUSzthO3tTDIeTNqJ9Gl39MxsqDVaf6xSteZMEoeED4
GaC/w1g4fzn11CUb9t3pxoTBt76NqpbxoVH2fjMFzk42yFsJwD5g4RMiMr+4YjtQ8ZWuEW8Tnu/3
famFPgl9As71PO2cqnE2spsbkCKwTY91d2n9P4+y+qh67TBfUgy9f0CcqH+AjYDUh4FPMpmk062+
i3ISxfPs8jpIN9mQpKp6IsR6kINkPX8vog/tsIS4HOOebDcR9sG131VL/ZCiOrG3Q3fA+aWEDfL9
mlu+OY1ir3sPfJ0RivbQ4Bi1B5ll3Ftl8zWaT/QD9PBvI+x+MV14vur8SQVAZ5GmERYuTlGAoedN
GlA2tP14n6eJutZTDTBw454nDVU1qUgV9/ouVCP3LEuyfqmSvbxZBLtr4lfPCwB/pi2ey0kPHpXs
CZAwlJflMGPJtI6rMdrKInDRxUa5mnZVPCNs6XanRmune2vOELIk676CUjUfZGPkjNMWF+Z8I1vx
ux3vshwfHtlaZyh6TeC4ZKOsgmkB1Nac7mXJCogxBM0p4PUm19eL33S62Gn0AErXKYD0lSze/Kqv
RjeyPC59mkppV9LTWnXcEW60Nj27LrKduoKRKVve+VmB1cPLxPg6LSVZper6GzKx6Vn2b/iX3WET
z6qz9HCBET32wiSAz2QeZApENkCK6djo6NEFeyy2gCNPnzJ9nFSb3aMZnclLqWtuaHhE1k5nY+vz
3Hwc674EXKknqymb8NtTelwCuo+wtbyH5GjzsHl04Han00S2Nc2cnUl0fes6nr01i/SjjEsFkL6t
rATpyT3p2ANCwNGjF/Bw1+AofnMJdJstCs2abhpoXJjjRZ4pFnCjqkTAUbf5WmNlyLBvLxfRY29F
/IlVmlAskTOW5EENcDtuAnPtFjpR3GRBku+d8XHylh2Rh7RvyPWRwJiKo6HX8+pVj2B5I59x5Pc/
+sDYfhZI7D2VqhEeQjf79Prwu4hDbxdEmrdPAoXYFq/DrJIR/0XzqxVN6c5e0AxuMx7iuuRvRT/H
jbApNi1/Qk7qoYSJuBXIHiQB6PNKe+kM7Zun6a6vgghbm11AtFNx/NogQaROAH+GsFv1A78eogQ5
nlMttl1ohqgPnqcif06e0NdnAQGIRMQG0LMD8bQcmzWZjs0wdKzLahrfjcAWfVG0545wfEjE/q/E
ypGYrYx2ExZatS1bJfMHE4CpnvYrdCUBOkWfmt3N39uq2+FfeGhm694oa/XOa8C2sjj1Gy+qc1+L
pt9B973OUV/m3fcXUth8Fs0nKoO72Mvf+wwwiV52UHGLJx20mj/UmMvrynuYJyurrlhWqhb7MWF+
T/MPdL+2Bp9M7mGaNzrNL5Vtwtoy32ADVEcgx7ydYPbim3FPyEBRhpU+5ykAK+ubHukzgG/2lF5U
iBUdPiGTbsqcBXbKMJuqyuQS2SCr55C8nZXgUTAW3Q606HdlyPOXLvhdIaG7g4T2qhAdZZ8wX8qR
AFIWLYJTY8riMTtrVdMv4DH5S+YKVSbCC0Akh19pHNYXbTIwQ0tfur7XXg3n2IOgXCmBeNHghawL
lA3WI88AIp7mAXvxizmPx0KoOHEl2WVo8XzSoMhs5oQvg0Rvv4vAkx6j8OBV7cbRMU8MihqLHHN4
7LSoZvPZVrvIRnSw77sHoB9rs54GUMjmUStcxVejKANp1z07c0HCcirmdRfk9VHEw6HuwOYitURq
Fvi60qn7YYBjVpg5wFdwXcjWk+2PHCxUStJEbYdbXI8rQxTYF9cB5oxrjugqe9d2EdqZkbqyQUAK
pBf28wyPwcQCyNeCXDvyWu6uhk5h6x7UB2LYvlm1EygO9Rh7An54VUX6ppqq5tglCKffy9MK3lvq
/9E26yoVeWH3u0btDkVJoAt0JKPkLJpsvk4Q4hEUB7qfjfOwg+yRw3Y2ax+r9xEdjbk5Ci/St1an
3qt6WR0Bks/8wiIXuxTej9fNBMik06dfrFU2NJnZe2zEoibPzsBn9QuPto64Qh6ugtLBgyp1/3rC
z+kzdnmBm5wq8nP9h247zyLofJ2c3iGEq7px4v5n2fD1CG9+KE0bAd8S7WYy8EW+iGT33n2dJhH6
wRiv2uIlj+Zqk3YAkevuV+agWQJQ10E2tSw3sxK5930dHLLZVZ4DBH6DKbrTjO41t9pii3LJZ5un
ysYJGr48hB1R/+nPqi16UvgkqrWmeG6i/ltYmy1KhpG9S2wSKuXQbYO+zlfcb3KXZePOi/hAshLN
Fj2z+nNV8GFpqXjJBvL6esWrSyB2SZxtZwLKe1s0pywrkPZJitehVFdi8YbBpxKbKDzTyGgm27YI
TnWJqkTCj1HV+ocy0D4i3SFU09R3Ku8bq27u+w3MReuo6IogZp+Yh1QgclG31W+hFYWPJ7Wh1r9R
6Yn90YyxJm9SDFPDxzY3tD0KvXXYWWsUkAuneVZT8VaZauR7xsirr5tdIscOt7UxoC8cgk2tveyg
a2wSEjf5aGtv9rvEnVZOcyrb1HftyfaFl2P4npXutiDdc+mALNZh015yqyOaixwJYmrwsFqhoknZ
dK/E9GNf9NaHUYQwsgg53QvV2w8pmiducyyU6ZfnoH9leZ/WkGH/aQyHnMyTHwnSxSzO42qygPMV
uueuCEOPe968UrJrqNmkWXUXDy3PYHc0t5hn6H63OH0aqfYGoXsEu1qfzMn11nHZ452RQE4VQ3wn
D72w4juyo3dpVttQh+0MGG//7CYQLIgs+Zmt+F1b/44N680app+13pIDi8wTYOy7EhaiMxFHNG23
WqOD8N5gNrpx8vQFWXHrMrLc+22d1vsybLKHbAKHp0Tdo+hm3+yydJOxqVvrELMQxYpx+NIGsLSZ
veo0nJUrXRgIArnJvs7c8IQtTYDajxHdzV5mHQJ2akcRJdoxHgwYmlE+3xVxMuxzRJBPQMONnSbE
dO6jLGQzC60VeEy17QeMEck1aZsyTpyHrA2jTVifqw5ajylskqkYQKKdwZY4r/A5jBD/XS0oyFWb
qOTNTSDxlhDWi2142AXOonptmn2v2PgN5LH72pK0X9WO1aG2H6Ex3AEDMiYsmZDIV9/nijcnreqL
D6UiJ+ol7XgoLdNaQ3lt/JbH5cdowfSJ4LV8QCtuASeDfQCniutfJ4wPFjCcFaFqfYx21+HhK1S8
NS38M4iLfIQIovg81ocP4um8sCVV/6F5Qe9noKQ+PAspJGt264+w4BGBjmH1AYVsRFQbibdQMY4Y
DuqX/8fWmTW3qmNt+BdRxTzcgmc7dmwn2WefG2pPBzGDmPn13wPp7nR1fTcqS2Di2CAtrfUO6E96
JCSccLN2EzHr10KBRTTGf81tWgXwkkww3VG7q82RRdY0T7HNnjiMzP7aIuJ6bfhfz6MrdwDO2Cuz
AG0qL4dqmTnWC7E2GSXvVZml8tamfGWDGfQ2nxKJoRQp73FAIxlRmC4yliwoaj5Ao4D9Rjjo2aOp
BTaQ8Z2qKg3GKc0Pt88oMaMNAse/fFLTmXY9eiIbkEJ2gBuW4feakd1qa3D8SaTGNiUF7BtWv9fL
1MOTPBl2c3Xt03o6dE0SXmf+FyWxL2AW37M4FK8kUjsfTSqWLKmoN6TQUfQr5lfbnFiwSzkFJBJA
16HcTWGKnazaJ10AmaHdGYsJalckAYz49GYPXXn0ZpxWkXbEg6Wa/y67Ep+Rct7XuPJtp8r7ABy8
6eSQQHzh+Q9nEL9T7Qr+FRtsCIbD7Qxa27G3YRpHfpiRaG0kOjiCl7skgTIkQjS+tCF7tZX0qi9T
d5SRuLLzTm46tEMVdNhYuAXEBxICaLGGVtB5ueOreUkhkuWhTUL7MVQeSXUr3zWdUflDSVKj9CJ3
k2IA5zdUlrdNXNmbyZX9CaEO+yURWsJNN4NbaEiXaSYTakEIfXPK5FIYNSBd4zIhTbftrSk5w+2o
9wT+Fp/shm5afdBQzBBKE55bHlXEoapfpjN3GLEJ69AjRRPHCSnkydG2bRuW+zISWWAm742t1a/R
NOo+GbW/mb2pMA9iOhWW30995cdNpNzsqumuoz0qfkG5/qURgwjQbOYfV71TjPVGUZLmSVv5SrYb
cEMH8KeUKFAWFgbajqahTI/mpY8oratq6RV6445bYry2DdVGbBS9UxS6OKbm7gtC7vs+UjK/d9Wb
SUJna9jT5Gutcmq98l0I27kUrfJHjvxQo6UZL2ZVF9tmSn83Bvgdiag4zjmvZSeTS9YPo68kk+OP
uAy0rPuoQrCsqHZ+wsg73E4h7kGihyndhSGma0h3CEf5Y47mcDZD4FtjFQdxN1pBI7hPukrPT4ro
oYAaJEansTy6U48ziFvWFzTHrqpkS2UAFTGwRNSx3AAsS0QmcvssRw9Hl5HgSZN9s4dku41HBcpa
LeZDbmUN0MrqrW3Ku6ICeENgu9k7TfNdE5keGFIzecIyHj7PvM3dCEtujo5uhGvRkhPt+jjdIgdN
BB9p00Zl91F5sTjBUVKpXs1/N40BVo6wYMNDAYcCn/VgHkfchzrvexYWpt86PbkOZJrGDG3oxr5R
Kh2vIyBDNIuaXeZGHw5iNdvR03EzFdl2HiObzXDPF9T3YmdHoboVTvaBIdC4qUmZbZFcVbdZDJqw
VCKEVvTqUozoYTUhS1Rum4bvIAm3U5LeCdo8aQMRxntycNkpRXrXVnX7TIx/weyyRcY8eTU0TdlX
PEh+OL1mADiGPBH3hv1sZFFoNlzqJgJeSVs37FhVqRPps7OrjGjc55WtbRIANr5wkZNNbpEYLcKb
pg9yEJIby0nvsSfOtuXKbYtELnXrXN310PEOs6N6MH4ROWEOh0rTp/muQ/h97uwSOa8ELwb01Hfh
pG4bx5U+dOVsF3oWM0kooi0qT981dHe2ddcMTy0nLZTDvql1Hasvz8Oz1ED4qw6TcYP545OfyiXH
4v4g/ZnthILTxWRsnAyMTERSDrS+I3E0kQja6WEOzGcUHzH5GXiugQI2EFB7K4OekGJXWyiY1yhB
gA4v20edQeEyKAR61PzlCII+G83JV4mkzQ5rMOafn8gsDGeRZHclrOegV7XwRTTGd9ukDj/31Snp
UnEsJqZrUwHOVVLNqJyzwy4T6ukZ792NhgtdUNcaikhlCHUuBKeUNqdWLwB5jRmajlHthwis7lWF
PUtfW/KzsWZQEGaZY41kW/fQS+cdHE3MMFIIqd2ssFMf8wQggFcfsbzsTuMg+tP66quJbLM75QnQ
KTg1rNQO6Xbw7fupyNw9P251MjK1Otnku3btXF4nxH5PSCLNpyRn0+bBSwrWq7ktxYAuG/c1BUZk
aM5kL1yfVP9VaJ48pXXxId2cBEphDvIwxzlbZA9Ws5tNyBJ302kwOrTMnQYvXFvLc9+yUGfRC/PY
K4shXrUfp7k4sYoUbILGcGt15Ycdgwpo+6jk+qRaGnx2c7MMlLiM2Uu54WltCF+JQ+P0apF234WK
Kk9zJ9HLGqy9ZDo8STUFuxgTlvq1LN+StP3VtEX3+V2tr9avKZ4ttM+ncHZRfunEPlzcKNd9xvrK
XbqLNR+/90ZWxciHprHHcDjZ0TukpoqJbqsh9c/ugqqs5yQfRhEVWtCodXps25mC+7zRhvSuKV6C
mz3/GMU3CxlKlCCI4JsmDAMmqeUD1Le+bK6pwnSBhG4Qp1OY+7Eahvs5qw9DUyOsUOCKmMTHoYWX
qBCsAYMdjdP6CRDzoC7szO+U7Sr8Kgx3DtaXjRZXbH9Dw49bQJRIhUD/fisLj63VYJKvwZDqBNBB
Pwk45kHlwGOrf7pz9pO8i8s3G6Ih1+uWy+6YPh5Y2KDG4rj+VpU+lie5NGt3bUzEPLjNl5/y/zsc
YkT/X2cPjtfspkGQXCz2WjUEmC1/Z3PSBY2JKtzWVkwERor00Ne5R1GHE6IK/+/STRBLn3zpSfCZ
wqmB3NH0IP5202+BpwQVwFFT2kuYdfExU3Lk3G8dNoG7Lu7vRVhdUuaBEyrZOKRV+Q/k5CIS5Q00
rQ6P2Vm/NWjDkw5X3K2TSsUHGE05IUrmR1jnBXP3nO+0Ibo7VMXC/Inv+rtUXWPfL2kC1bLy0xgh
Eymlfp40rG32EBGcZyd5hr3eBS+Zl2/eSoPEfqCIIFL2w1Ep7ZRHx52uYkKQzXKUhqiJPKOHeEPd
Z6dQFehytwphFWSsM1/NES0YxfJnqs6+MgLScg3dT73IfKJ4VFRVevLK+Tc/Nv40gFaP5lDgrakn
7SamRKYPrXcdxGzsSSpXsMaChC3ExpJNeVNzSI0926hAZFXid1lU3qyEijNCVoj2F3uI9vOGKozH
WQg+GyPKtnjc6O6c/gXqX57DIjEDLJGLTaPM9SVFOMPQSuWjYprdOaN0jxm+RHe8M6lJW3P7a0zF
3plbvOdb8+k4otzzCBSHkDz6R1mEKCYkyo8uNKsAedoexKjIrorKvqfx+m2VxeJHVMXvZJICHLjN
730k7giiOn9yQT6NdUEvFPuWhYQvRZTUvlSxbTMb+yeZeZdcAHOUo7bdgWTJg9IgHJeuhmhFtmRT
Rk161FGc3zi5OR9QMZ33M6WDDShNYzMrbbMlfNyU1ZDs1XrJd3hkpAoyra3o7CtAf+wKRf8o4JMY
SRl/D5XKhglOMUF/ppVaLuSVeKsa9vxoBvV722h/FUNbo04OYZJqP3UYvFoSN/HQARqKDZrL6V0k
aQ65NZ2YpLbtlGfnOq+Gs7Vk7yagvoMh64PXS+Ud6+ut8AxSqjD2NmGXbccoid5BCv4UGE29mFJX
3gzVUrDPUIet2+UgG60y3mVydL9L8tfSc8HWN+F0JvEZbTITOaWeCvIBRf6Ni5L7j8YbjMBJHe3G
DsA4yipu9g3cs2dstrDeqYT/kcgHW17yW2JITDytGXevzKrFe8Q8eEYv7kYdktpQRPErq/4gKxBT
I40rf5a29wRtHO6i2IEwXM94bM3pfCPF8HvS2+M8ifY5NK177xC2iAvwzBhNyz1K4ExHa/0748Oe
1pp3Si0t87/6n4fXM9fBtb826+lf7/4a+38vsR6253Cd5xErU44RmU/YH4up8efLcsDueO2vr9b1
po9VTlr7//Xy6/jX6evY2vzP2HqddWzS2mJjqNXos7fL0H4riopFdXmpOoQwpFP/PWr0JgHBcjxT
gOxu8WP7V//zrZ+tmCgDKpayi1JRn9amWpbZwSwRH1v7ZjP9u496NVFkn1zKSY8elqbyOLi5EQAi
ih7rWJXbzO6JOezXsbVR4aar8RBePodyO32NmMa+3tTi3Hg0UfP/HFsPFM0sqe8sWsfLxT/HEqXx
Na1Xj19j7DgDxOyNW2lm2jZ2q2hvVUiNl0ptXdXKVK9h7sUsfWP7Q7raRw4Q+amryniaQ5FvbQyI
7uU0s32KJh+Jt/J7DOJin2AAeaAwAmsZdiImextN9/pNLzNyKWHxYpd9czGTbO+yxp5x8iREmtPs
CHNsn7LlPxdItu4Rd3kvZOZcoR+qW4VtF9NKZL8M7ZgQ4asv6dieEEPJz7j3Cix1AHKDopq3hqfZ
mJ7k6MeV8w/hIDvJF+09Sei/FK1Uv6O3VmzEYBdbddZeKTd3bDE7ZBrLdAwa1A33piyp9KgIMmk6
RDlC703a9+p77QwARtt0YVOQScrwh8KCKjL+SqrfRtM17JQBNHaR9TEPZrXJ4c49shiRgmosf5LL
n87rkIz07upl+XHtrQ1E4WjXQP3erOevY22nv3tWLy9rr4/LmQrT+NK2kwdOrRWbMk+HRyHCAhps
PGyVaBge61hcEuwCjrquPQ9XznNc53+QofnXCfOIVDVZSTAoyzXWJtf/iQdL3NfLeNUcH1WsC/2v
E/oOuwdTkdlxHat5bi+tEl69hhr+VG7QS4xetTlXMfFMp53jRkt6gml7HYus+J4XVFDXIavsQd1m
5a91Xl+H4mGeArXS9P3aTaamfExkxT+vUGCBrQNUWjGvK8gVOOhrUiXOIWmYX5Fs+Tfo9vOUZiY+
18JvX+P/ex4p/gI4pKHv1ut9ndhr8XOkGsfOJh8CFJzKFyQDzaMxLvo5dTz669ja9KVavrRLEyUK
cE59mhfNJ6g5/znwdbKWzs6h0tXXr6H11ZSF5cvXmJvkf1RPEv3I2PNd2SQvpU7JWGDW+/nqa8xW
WkAE0jutZyhUmD5PK6I6Oyg6YJhWR3U8qUzMUNS8fY9IBG1DYobd2tVEmeOG0MG7dqzmXYThAvJZ
coXLyfEg8kMiBKDqpTuIrsIxGJwJUk3svYT9bngZ+LbSJMO8dE2K6ge9AbnfDp39PhZyOAiFiG09
mo1NemhlNW0iE65839rOKZQEJXZKdk5VNIFIWma/OX3BFswTH2vPyrX0udQJ1l7shvabYVqoJLX5
fR0qu4hoIq/my9oFMWUGeDh+r9F52Ohj7b1Zca8gCRYrW8vz3DeN0OigFgR1a7dE6gX9NYKc9WSD
6eIVBsN5PRiC6Hj7pnNb98EwGTxXVfWqLhdNW8Ld1vOKy3oitsTEdFOHMxLGhf46NrDybEWDCpXH
/t6Lqx4SDUveuC5s69rk6k5IunMp47Q9dJHAsPX54GTNTjh9BvYzivcFaiFv0XCvKpnvPAVj6GxY
dC8H+0mSwKL4q3XbElTWu5L2ZKcy9VsXpazuU5G/W9o4Eeczy2EakxGLG855jqE7oyOavffKSLHF
Cz+Qg8aCY0T82evM/dqrq0G+OcaR2THe2nhZOqCCTo6ue9C3UqSoi1C8NyOZrKymJAWNRj9oReQE
gprAkuVzgh6kyzbOzG5HGmvJjbmE8/lz6owiMPU8Onj6BvFR99Ve/GDWRs8OhqncjEJ+63QFKx63
nm58aGQ4ypF8dcbeRTGgRSYUj4PIrqAa6mgIoppV/miL/jUMa/UNJ8MVceNL0wufOXmttCZWV5Wa
72fSQBctzfpKLDGGXZovURFln0PaGMYnxegfSZP9qmzXODTYWFyFhT7cRIh7zuv8L2Lv5pdrims/
5tofbDZ2qddYbJZuzTT7BOQFNey2BS5hpb6HuPK3aMFfi0L6Ed4Y72bSHGOAvL+0HGE45TXDxuSh
2+UZZd5iV2rkaQslKbbukFQUveNvBH31vnchMojWE+jTp+2r2ZeSRIAd/5LihxrN9t5rtAWdX7ib
SSVHWCSixDjbJWmrgoy1Z/0+J0PxNnTJwi7MxGntZjV6o4AmLjDv7dewm6hDdUMNV8MYX2NpLvyy
pNmBCk4OTY1GiKUUB+yeMHHIbHkg6Se35kIrZ2duPAj9+fMzNUgKFBtAUNtEodBPUSvzE72NSd7Y
vqnfcR18RDMzkMFUu4tCvcTtuwD1pWjVu+60aNbmxd1it/bez652bxt9tx5D+tQ7d3ho+6P9u2Ny
fjeF4z3zCnl+LDLee8uYcNHGhHk5NiIER64ZV9Olp6K3+Kh7MvdLr6dY/Chw4l176AFXj8ZLdyKs
rPe2rDHbLfL9eqzzLPXuhPLw2avM+t4O89FUUxVZC/2Q1tl8zZemVYfznLQ66Rp6Vdf0u95VbLSM
dPs66prDnnfKfTI6aAasg8ZyJLFYY6YpP+e6tK/qoHE0nNp5a8Zxj2Dt0l8PrQ0FTGye+uva+bxU
XjcWRdWSNGo+iMPQ56QlG4FhmmtJAWEI5bC1Wy5/gCKAzbsX2DNVC+BEdMdW5+zZVedjJ6a3z+56
RJNVf4qt9Jpn/V9mmZTHnIzXte/rfzUoYDpbfOXq4H8ODKo3vuh8lK9zW8PRDL8ZtdoHQI60yHKV
uCUZNOoJggFmGN2M1B13oodMqWVqdONJgiRg9/N0WTyM1rH1PBdroNvadWvzFcYdWYbl/V/jc90g
XyRtBV3GSBLKhdpGTKGAcUpTJG0BwBiK5ZBVFJGXsdhk9kQIKALOYbdvuVW8V2EtrmvP86ZwgVbi
SL4cHNpE2SuDnbCRLro31S70FxvfDxAjLaAXzqiBpbI5fq4dIakxoVc/X9au1gLlgIyX7dduNRXJ
MRw8kMPLO5HxzG/zEH/+4XXItqYglln0WHtWPpBiHdBEWbsx3u9b21wS0cvbhW1VJ7gYtr92M92x
XiUU3LW3fr420g+ZncvX9bPnC85rtBIFP83lcy/AoknXqu3arTCX59YscLtZP5udI4OUIAS19Nar
xWH/mlWkeCksU1qztEINlLqRJ5tiAYnkqWauNsvmoNpUhiLMP9+dsZz8JIqcHwCIz5JXeNLxPDXW
/A95i4+JTOj3qoMuQlFePPH5ZqknNPTx6KyuIDiyQ1Xa4ak1ZnEOQyU+UIcsDiUinjc9Tz4y5Nl+
t5PzMCf82h23+l3kpY3lcjqetApTYzcBfUPuJ/59pBDfkMFnY6BFbnLNxiIBiRNFZ0qk+2Sc3+y5
MHzkOIFvVJn90s5dOft5rXF786T2WX5bG8W2sxvZUCSywx8OCo9Bn8JAd4eaelpU9wCugJ7DoVPR
2OxgsXjteAYsPx9lU//ENlM5Wlo+vVldzW03vmr4wX/gu/armN2AAj3K3VW4E7b4U3d5eouTGN3a
zFF20PTVj8pKNILWdqe5uv0u7D0lseybMc/DzlDiZOsq2TlSvF+E6+rJlPEfMy5/dqMwKe/UzkED
MUqVzcU4C6GxUSYZCkyQHzxhpH8PFImyyXKBItUUKx0e7LQevY0uKC/VAAEeZbknI59Q8sP0vC0S
zF9QJ6ZKoH2r58g7WB6VT4Dv2bYWyGOaDmClASx80/ThxfrbhfV9HQrtYajNCSJ67VOFinZqSUbM
Qu6SxMtIvlclNpeOcRvHv3UcT4x72druYco75A9HAMoyIM+oHDSFuhqcpnoHd15HHiQ0Tr+AeqjX
jAzYBn0le1PYxeIjOx9ZHpHYtKPvde7K56yzaDOk3xwK94C7HUHGlEYxR3EZveTXVGC6OA5o52K1
+M8MDaZqdQ83wKgJrF60d4q32t6qLXGKrIKsfFy5m6hQjQ+Qnz8HK6n+MVHBpBb0J+66GvK3IFlf
VohDDG3nq4jUHXHuGx5qqcWvNSiVtbc2tdVqO4jzJMeWM9YmrHSQLqN3DiGrPJBR0YD9JQewEdsE
L4Zbr5nqc6K0uvV0at1r10JI8ZonaMEvB3vQhc/BgIw92v1lHTJgH+yd2K43jZtqT683WlCeAIiW
3jqkGRaCb22WntY3LKvP0WBlJnaJD6UWLmqfVfecQiCtZlzd1x6eVNE2c0MsdJaDIzsb6tXtae15
utY9YyUDIeAgSb+O6XiEHHuvsGHR8Ia1ISjZ8WhgL7q8IXKVaZvWqQoagTOIqpPXTqf6sBxUlmYc
SPwpkAaO6xmkuodTWKIC9XXJyM1OiK+mn585j4cyiL3pOSWkOyZL059NiDVaIcUpywUrXdkm/9it
ja40sdPDEfYjG35XeOK+kdMMJsMasSYpjLdqrH6JFKGJ9RgpWjVAnNI7gBg132wNP0Ol94btem5h
6NGpxqYmWI8OKpUe7NetfWi+st5XgGHklJ88QQQBFS1+rA3iKOW2TsNym/5nTJ/i3I9qD/FuW48f
UzSC8go9tL/NfSZi4+mWnfFMZ4VJH0zLce0mitcdtRl4yHqKNtjGkwVscvL48/yioYw8otJ6sJe3
15HcAXcPEUSH21YrnfNYmzRpmO2aYTw6UeI8WrTRr2OiQDPXAaCVZgQ7Gkea/XoyGUFxR0uOPU3Y
FgGo32bLFzRuATb/63qy+6fMlXALsx9gFLYpD7h0OhZ3TffZXcdaU26kxnq29jAxLfdzDcDus6uH
vGvO9yHAjds6NBoz5bwuUbH1qKPnOjbN4UkreDDWnmyV/tBasuQM/uja9PZ0qwCHvHwOwYLE0Wrw
fMMp4lfH5TFv0c6yJ930qe1SKTaG6LE2nir2amnM17U3hm5zjaW7L/UsToO5WbLAsnb89WgZs8pn
lk7qrEmT3deY4aV/PFVl0eur5q7FsMr+OHiLjo36WBvuIxQ8eqrVX2OhObzLWB0vKPqojz4Kk4vU
7L++TkjZp6C80TT7rzEXu7J2/Lxo0w8IViAjFFijPV30OHltRy+/sgbmV0ropx4SxGntYZRpq/76
0svEQ2vN9vhfY+vbrKb8Kdsw2mhVnQPyKZz72riSLKEDIQCGOmOVqgDSpRYjh00KR/Upk7B6hmlF
es1L4v06lscFucoEiLkoyiqY6lD1uffD43qyaeDRWqJSbJjAfyoVO6yMaXYbdbF8yrl6tCQKX9B7
lc8yReTWFEoYqNBB8XoYzk5n9nwBHBTApzYUUkFKabZ8qpNMbk3iHteD6xA+YxrJ+8Y7atNQXSdz
PNtS9Pyeg/HemEN18kbZgQqaovxFRtW2qLaKOlSbpnHkRrOiGeBR2OxMxXBe+hSKRtKH6WI/tsXH
7VtjhCV8+P4SVv2L1UcotgtqUvASfoZdsrMEggepxU6nJALwKq0+jLH9e3YLEGzyqPYRzAlFgOlW
e33TEoMEDdFH4eEvpOf+DEo4GGMFImnIar5W+8DHwK43waCrynACMfGuSSfeRywIJLhVIOmAlPte
P6szWnOtphgUF2Anuco+G/UP9l1MNqAXNpWhXvMuO2JGrVzqroIe2w/uMe8hwBnGe9IMCds/l30y
aM+8F+5zzi3tNFHRJt/Rkkw0Sj8vphbOlK+OOOmiTkz5dsINwKv61G9n1kg2wy9qf9dE470uInwT
JAZ7qk14j5FxMZtE3SkYo/hl/DHP8xsVoU3catWutFv33Oe4wZAI4OVXMw0owNtGfUa07BsIixEX
urbfVY7Ax1XXw2tf/OYy4oTciuGj+zwEjmlQuS0V7ZITq+bWqN6NjCsPdT6fLQRnIwFIJFewXEx1
OHlTemi0QZ5kF8ot9pHDpnGc6JK5ct6orf4tGvEPADHVbaMZioY6V3cL+Me91s13JYnrQ45a4wWZ
RHAlrCnbrHHaS1WWZEn0Af7WHAZRPfUXgASHTiLI2Mo0KGS19/LROxbGVG8y4ga2VqbwDdy0Atl3
B6teEIFRp23NwU53AIR/ItX0YzETPZhUyQO+rT4ADtcFqLORweO+sRsFuF7atmeNFp0E4FpoSbBj
7wxWe8OGbaP+rFN9gldnyvMA0OCoLAkPo7mvEbW2hNWEKNxGHXWQTCDMUqRIRsRDq77r+Y/eVq5Z
Bs8XcZQgS+6gl/+ZXaM+UX9TWQlTieaaeprKWnuYMDxMbnvKvbYcUvA3Th0YhYgvXVFHp2gkwsg1
nt9J4MuTdRVye8Ny91Y5KSunR5PCid8x6iXATMmh2rWUe2FPP11TdS+jm7YBqcBWkAr9BDvgrUZt
yXaOUS9whIgg02gFpmWlXDIl3yACFMGQxL+bvMIlOzYPrOV9CmIFeSu54wv9R2ZYxIyk4ak+YMrR
1tYriRHdT0CXbcKkeXpuA8fMbXB/U43yKCTzYKKYwTz0TVB15ARk8YqmqXrp41i7tEvjmBhWOpAw
s8IXehRuzQ6kntB0diiK0zH3Ws02SlM3AJS1i8vot0LlASWGGEUhUhm/emuoPlpkzVm0D12BjZ3j
wmnSI2og6gg91SM8fokagDzznR1JG1D3rCvziq157uMG8J4lquDPO9YCod5MkItvo0eCXerdRFU4
eiCswvLZ1iCUQrUDh28mlxHkpY9tFlEFm8IuVeHwmC3J6zmLdra3qM/W/e/IDXMEygzgja6eAWIw
C4CH4V7MWDXqEOb9ToPK1P4ZIA3GwH63jQecT9oOWWfHN4tWDRCaLrdq2YFQ7hQMWDRVQT4SvZgo
CiksVO5zqqfHKOzmQqoxD+ZuQhQtb2+wlx9kmhvfQk/+6E06KFA9tI6O7Z6UsPdOShq6J2vB6dRJ
96NxvUsVM82ajcI0ltX1YUZhCQvVvweAqPu66/7G+8CAE2xHW6VKp5cBr6KLQ/K4XAjEUaY/M8c9
g3+YiLLHkG9w+Htk1052IwK+lCRb3ehCvykhUeRJTaKijUyqbpV1qN269K3UbvdA10tAcZ4F6IbF
YAeZ+eQUFKX0Es0tpGOfldW5ZHlKbZMmyb6aWnPfy9r7K/Pe4DJ1ahv+mm25gfPOWuotEBnlV2z0
QWHl0UkfI/wRa7XZsFP3Dj3As70FDhTcCSUpJWTz1kG4d6ySpIdqbogZX7zRGl6zAY0ihx5iMum2
NaO3Ilfs81dTD6Xz2bWJ/I+2hCKGzdfVCokdvcECx+jmAD1rz9uFUegFwkN9TWPqC9gy+7oa8SiG
pnGeZULZlOjjd1bo2yJKp5M6I9+EUNRdS6I/1uIQBVXngm7xejOyO2MhXppFPMcsRu2imrK9D307
XdtkmbnpeVXU3mVMqFvLbF9FjiqCzOFnBBN2VFr2H12fEXlY8Uea6egcmuWrZYz2bixi9t9LE7ov
s9fBQ2u1ZNt098xp0pNge3DKQifeGCUEANjY8dmyzbseGbA3vJE7CrvHAcQV+b1kOyjyPmNQSWKP
zVm3CJxp+WHFgNlLRRqqMLBE01q8rkBg/qdROupFPdqmpYddhiGQ1AorkBpj7rWkWfBrcJA9XwoB
yqxv9RBbVwy34EhgBurBsY560FhTNEzsOEPeS2rkgqD0kRu1PDfm9KqKeYTaEdqbEVWaYFq6yBRM
QW/yY5mZC9DMERm8kg7pyVkDXeSZ5RlExmGYYKQAV7p2ZndXWvyfCjNJNzommnOwYubEQuC3wJ9t
nWEq4BTM7nXMNI1QsMtvHqW5U9LUHzNwo3e8NkAblj/EEGfvaoFLjNf+dsuQm3vNEjhLqkDOOjud
jBvK8VztZW0mljAAVp6yCdez0QDHXq1aWwWwZwhSYJKFeVovg2vlWyyj4pgnFVP22DkbDLuBh1BS
AARXzkGJYlrslDbPhR2YTHkvgwalVwIUwH9t2KUNfw/JkfAlIcF6SGfxIZCCQ3x0N2Ett3GcEYL7
gjcCoL1JNX5d9H8zJch6+Q/7mvbcDvlejpJlElRg6mBpraaQhFp4nFIeHfG9LCrjGxLyKHKODz2N
rEM2KI+ZJMBCb1X3tbkYDyR/q51xSLxRUK3feMnsHUVsXRNKaUGmI6vUqgXCfwaIcfvsmvp00bLk
bVTZpYo6QkZRQBleTJrqEF2btOHvAQX6+FSAiHLZ7WwK3mC5KvtTOCKb/ukGR3sC23WRxlYmNgIm
87S24OqLrG82ZWZ7r7AAnJs6vc0g+F4NwAh2ETW7Okm/VQQGyFfGQCsriqlrd870nJivygFoKso+
7VxB/GRkwF+sTRF1RlBXZX+AHVG+daZsDiNskWDt6qnTgDeWFn6hSvNCuMz/03b2Rq+i35OtTPsy
yeYzwh+v/QzY23Tt9BYh5XKLGk1SGUYK0+mdbGtJu95X0MCNCHaGkiIxl/PxFqbG/zF2XkuSIlu6
fiLM0OI2dETqyix5g1VXd6G15unnY9F7k5On+9jcuLkCIsBxXPzCHZAKdkI2GYtg58xjdmQW/WSw
zkEvfsiypy4ELPYzt98wLWuv2YKZKRdcXQjC4mo6T9GCG62NSb0CjAgXJKkEkx59URTDP8b/zZJ8
qZ4tr119KwPuq9dCp9tlRUooQM9GBzmt1VVw8E8TjpAXK3yLG5AC/uvYBOkpgM5rtwbcomF8Ragc
dUM871ZdDcEICW4oM5kwuLGDkvciuCEFnZ9Ckhz/mNwmuIHLsuYjg1V+iUTljbYquGQXiSYzK0iw
sPh7Q12A9nVbHQWhUjlPC6SQsWx2K3rg1kGD14O/SxRtWUcgNwCLdWRX5buj5IdEDXDI/dPsB1DM
y41rljNKbMMn2lqizkeBKkrmOGdTdpGakdNyZ5BFDP4+vl1OIrW0UJ12tpOlB/mVCVrTbMAifLa4
+p2DRj2Lwojj7SG5D1cwnL+65fmNZuRcctSoZQ9YgkTuv0RjpshsaWF8J8ksq85hqej4zyy/KQf3
GeCdcZFLys/AeTmMqgFxkr46emX5pxyXjgEc8+Uxrk9YMgUvlfvsulgLaXTLG0u9OyO1gicToI8V
+yutAdotO9TjlI5HVa9/Ch5YggEYdVfDr2M9FcmRrBpszIgqJ6WPd5ujbHqvOK9QDX70MBePXhPy
RG0kRE9t0rzKs7cT92lg3ec01wbdujVE6O0xdGd7q7ilDtO/NkSzbXtoYId1INRNcJDHJU9DYiUe
n8lOotIKrFD32Vfudl7R5zd8HT3QZxJdAogItA3lXOH1Tt8yJDNABGDOWA1jBPouKkc7OFKARHaN
/LZG57QHDWVHF7ne2DSsUTeHuE2+zqN+kzu33iWopbvCSqeD3Gu5K0lbMP9vNcRXFgyAPBM5QmKS
tzYHSUtgpDiGNF0IRBPRx6H7JA9+bZpya7bWICU1K5+7Cgz7QW6F/Ei9r7k/bVDoe1bQGeVa1R/t
YhuC3OV6f83c6WeAV8YpYzRAq3vVqryFaRue8hmic6tPn/Sl65DPdhbbznkOZpDA2PHtVOicKOE2
6AlZSV78Pxd+9xskiu0VZHc91Nea69NDTQaH0t7QD9IFyPe9Q278YgPIGj+lcHnXm7vCKd69Ne9A
FR/voME2XhHBmpybkxHm2nyM3fCH0mXqcbvDdII33XGhdG+di9o/Z5hYnuS39H71lNqzekKjsZ/3
TRbet4OuAPNY+qHltZYjJfaveV5XzggHhMlBWkIfpyeGMExdloagj0g7mXCst+azVLCrmQqmvh+Q
YLtICx47a7hMucW0pDrmzoDxkbuAK//1unaRXv0QrLCXG8AVFkDK1vbm+MHVFwCjUdj1Im9D97Z0
y9KSJLnlFaz+LD2Spc/O0XeqAcxK+uwECn2k1Jdge1vfNdE1KuVz5Q0XrzH30hLWQ7AVOCtf2oYN
AukLmbA3ZxS6r9sbvrVlyZNksLRCte9PDSC9c+hEJykzpbFLje34j01Q0vLUJLYeI+k1+qFckh/y
1mZbVrb9d9eDrRwb/Kl5DeDK7VLgMUUKyK23QTgvHw7dg2ga6ExUJ/2EDwX79IwL5IkPto4xqPOU
z+2Lw9iA+eG9zorFrBZ4bCcvOaCUoe7urAWrOo/lSz643ck0Z4YSja4e1KBg7aZHYGbHBu9JeAdT
vthFmvNQH4KofHIwL94evFxVkuvrtKUlc2smHw4phrS99NgPSmOUoF66a4npCfQlM4bzJHdfTlKA
Z5zArNDseh9a/V7eEljt5Er0Xe7gGt9yCxElmbdMuAYfIdV9t4VLEXLDulhJr6yDQw2JF3zDmOif
ox64OzImR7nHEshjj5fhCUK5zJGn9I980m9ebGQndR7vErNEoMzrLtLJaPTaLZzdEvXcQ1gE6xfA
aP+ElJ9d5YTy5CVGT98ubBg7Gv6cB+8Zszh3xSz7if3q43l2yqVFbJ2BqqnOleO236e3o3boJ4j3
210sM4eeNFk+M5mbWQffgi4kpBJ4Ad/AJRuMxD3kR6UKe2tQTgx0UUbNOq46ZjLYAq9bnSfXuU4A
c9jPPUOPRKM4svcZjmHr6GqdRUVaULDnpmtrJwyX+rE2EuMk55ff5dvReG31p9nI25NqGi/yVLdH
K7G8637FxhTtxqJA6R8K+d8TtK3jUOTbL+l1YMf0tMSRhukDGP+jltk57Pw2Hx4QZDcvQNOqm7B2
hqirbrSF32WYZevzlSex9THbg+ED/VcKPdOcvPpgQZBGFsMxcDgpeAlcevADCoHHklsmT0aadaCy
9mgBD/YLfEP+25lLha1H357k2qCX/n67CVupxKTK//9UjNVG2EsPW1cvP0aS61h8S0tszZwjbD8Y
0CLMIANdpbMvKh6LUkUuuw65JIrDJq/aGmVf+29Y/fqhlN/5bpSxHlvm7h5YwD0bgthj8KGX8Sub
Iyxdy2syF8jB7IPJ/IHWCuvJYZ9ciiYM1aNUX6P+8gWNAIN0QbqO46SlyohuC7a8ac7YctBQitSA
iS2DMPk7W7CiJCX9biy7/vpyHmHiPIwFum498QZ4+slml2reo9dbsAn1hys/xKxvuqurVxmWyaBO
YhKsp16GhZJkIwjN6wACyFZZqmxJiW3B9hi3vO0aH46N8s8dQh30YfSZ0nF2AAHyi6TlzeOOJ0zj
l/L1x8+lVuwiZVDfDSPlEa4tb/4ZQLS/SnONUNIFNL08g7DrkNyQlvLPUTl67aoA5TQXt0wPH6kg
AUyRbQr3gRMiBA8p3Qq2OaAUSLDVk+Tg/xq0Or+uv35pySvZY3tn1vHM2pgl19Pzjv2T/753Eltr
SfRjWg5az/qu1scLfDxK0djYaO03bUZqVvqVbfQgx/5T3lZFStdxtkS3QJ7HlpSYHPevZ303nZHa
UvHDpf4p78NZP1wpWDp8jObqLoTRt7zieDizV1HN61xVXngJWEqBnAmNiMn7ssy2BVvenOEJCv2O
OlVrEF0rSXcrJ9+qviuRqG8GIITYgl9btLws8p5sL8v2Uv1r3naYvHdS75/y/q+n8ud8IfcXMWi/
8eDi0MawdhkLy4drC9aZ7JZ+t1bxT9U/5K3zieW06xXkPB/qrFcYEu9eU4bfaueFe+kaZA4qse0b
LX3IlpTYNiDbKn/I+5CUen6PYED/S6uRREgKGyIfLyd77wxvpQmvUcmV9MxSNtPqrMpOule8bt07
YCpo41tamRcauaSl52csFLCiZGWWuy4d+YHVznvpHlj9R5K1QRn4b7ra2mnYKmsI0rsU5QwJE/G3
wz91t1tTcGTSv9XZmsGW96G5SFJKx6BJWbJwYXoN6mweOkdP573MfxMABiwXJeNb0A7RaX3j5aZs
wdqtbmm5Xf+alILt1ZVkwELK3923pD+cQfLmLAE7oSW8Rltnvw6s13J5PtuRDV4lTN6yq8XCiLGs
kLybOW7V5FgJZGCwJSX2oZ50olveuz8uJR8OGbxKOc7GA6jA5xoqBa4BUoOVckMDybF8uEoc8dpX
6br8LMmyi9yZMunz7DKrzq7JHOsiL/v2RNd3/91i5ruhwlZVYvJ4o6JnRW+ttC5y5Q6iJ0YcIZOi
o5U9zF7JdgxqLtr0KK/ouk4pLWCc9bj5Ji/y36tatRocsc5m66RhczDPs2uCRDAscUhrEtQNu5W7
Le1bgYL+WWjtykV32JktDMjokLeVD0vXgrOp+3fC2bbYAIhUtGvkrspzqTOoTHpVvJUxPBPhk+vL
A55bRHfadT3zw+2Xm/ruEa1T1/Wuy5xFoutrHrE5OXvmdJS7LJfdAvkBW1Ju7Ie8dVYnJR/JnFtN
Kd7+kh6G+t7GWm+HjSFWcUHuf+mKeDwbCAEedRizJKGeIUBaXPGZpNTS2TszHGR6llLPA+apJwne
TXXwGmnZWVvOoSZ19lAGdbuTWnOXjRdlLs2D2meA9Iah2DURr7oEXuaae9sD4KmBKbpPE/ekRqGV
H5EMwnCZmf2RVUlQw5NzbfSgeYKTxV4zorEQzzMH96JYvU/98W1BtH8KkIH9BP+mPqAaN6LKQVLy
MgSPsoTtiXpEBSK2q/RT7DkoC5rdwxSjheAAWzjp7O2fPcufn9Oq+QXf8dKbWvllzE1ctVL/R14y
JK/xgb/5gQpSPGveem+2fnqs1rOz6wdsOGgt6jjDsAuauv5az2B6mZKXn3U1tfco6gCvipDtUovF
FsBkKXnOrQr9JlU9VEgEowxVguPGiLF6HJcSlpIwExhwFAgT7dwUdvk4T0n1KDEJsqJw0D3Lc4SF
WYS3ijg4lBXyQ/40fDfZPDu36iLll6mVgR0JShyHZQF45/rM3OIiRvVahfBp+BiJqigYHtqsABPk
tQPz4aZwbyA12F7zWGxvUf2a+il6HpYAokv07KvJD2Q1latklRkm3eguospVIHxmWOzWOMFzgxr2
s8pO6HOqaNp+GseAGQQFse0BrUpt7mWOpSgesrtpGLpHLem8p3kJ6gzYnk3bgl1Nja0g1LN0r5UO
rmgDuzPmhNncOOrowvh/TUk0P64p0Bwo/zq0ue34KrK8J1Rmon0Vtjt0T42jo1nmYZqaHI03wPSF
oZk32wHqDKxVO+i2nrQ7rOCRwcABvPTC8r6CanffLMGWpH2ek4I11AFpIxtuWqnf8tlMjb1mGtpN
gmIK/pNZ9JWynzxY7l6YstiMqMFb7wMYde2x/54M+TeDrXRw4dD9ebdM+MwgE0ErFBUqMf38F9ud
X8M80b9PTQJaAUGct2DMgF2jg/U0a+wlW1Ni3VVu3t/0Pm4vaRoXjzwCDcp/q35qRoXGlaXmg2r0
bzWqQQ9ulDwNdtVAfVXqT3HPxpGD2ONRklLAVuhn5NfzYz3ueow7dtNSPdZSTPlisFzLcexgk+Uo
0G7pMw7vDrbyH046m3dyqroxtUfHCy+Qw3DqzJBFO/HBqQ7bL2iD5HcYzsl63tqY26ema4+5iqzN
3sdiuQ+yV4wKZxbti4a5sm3eQbRoPsE97x9ZOr5KCqPd9hOmdZChshGxpqWG5DlG+fGgxH1TXfS4
cA0EqA3thxWLJarAoLtHP62/rweWlcsUtRMpcFCyuCKDmYBm41boptKeEdvU9pKU25Ol6vKpcsCE
LffHHkeALtUy0IvP9vh7/Ttpkvtnu6jhnC33D9VpEHnZ5OFPT5sZBxPlFIlKUAUzDPctLa1tbJGQ
fJcpxVLSQe44DE8AZ0DgBcMOXBeWCmVFp6TX3+o6CC+9PQRovIfVj7I8SXk8hPUp1VFtqmbFYcFa
cXELZz3w2gRRcN8twZCge+Ia/vldQd+n2Ml8CXw7PkJhiO/KMcPDcAkkJnkms2wsG2wU1WItavAb
/JeKcshaezu6GzEH/L8ckroD+ApVO388TdsViNy+jI+lymrg/sOvk9pykako9eY+bRceBduOptXC
gEWR8iFaghyBiQdJTr6PYmHkD5DX1ZjF9aW4VFEu322VJIaD3h0fvo59ZA6OXVZVwrLy8MSYFOXm
fLGA4qMsJaUfDpWkXLhFdfTiIAS+HipXe3dEppvHrgSg8bFg+VVTGUN2fJkL+1uKPSnIpdlN79qp
Su/cMQJwoqG82WXsM6rsVhyTItRe1TIc7l29/iMPNfV1sAv1VQ/rx44O9pG9aZguiA7y9esN9L+c
utXvbKAlX9yMU7GZUz6kqBl8iSrlK3zk4EkKzTJ48IvYfpYykMLHFELdp3ypOdZfkkEz3zQ/Kj5r
yVWq8M3JXtWmgX75GNbpdN8HWvowLgHifvqwM5OaqN3MO/ps0HhLUupANGUjx3f/UpMB91KXtUuY
S+mXzKvR0daMdi9Jo2+Gi4Fr6qE0LRTxd7bV9Z+wsUK6yBr1YwSh8kvTY4ugwtc7L/zKL0DByoOd
+eZlxDLzubTHNyA03Xer/Dm7jfvVUtz2lpUR0km23n1vZoAUqmPlz4jooKUb9r8Dx26/A9nSD3OM
i7jd+G8a4DM0bNsBvCexOGyPM9aw8IX/kwUt8u/CD3m65YCKzeb7cvDqI35tJQpzTvGWKZZ9a9Ju
QnO7L950GNOfsH7fSaECjO0NBMZXmLzqg2TZfsP+gjuUZ0mOqElcNW9K9pKsY9d8ntmlk5ScsRvU
BxWtNx1G9F0wzeASCis07mq0YqBF1z4qbHb+wKJ73B3A4iHribTssfIH5yYlfet7R1MbLNodbiez
T8+DYEz0pVerfg/HJ7pJ0olUG5hC1N9J0saICB9I3b+X5KxMP12++Y+Smvrsmf46fzZi8D3+GFzC
aFBe0qxVHyIfGnHoY1c15NUzQJ8jshP9S+m1n5O4Ve8AKwwvut7yqsSoyleJey8VJB9dxFOp1Nmj
ZElgonIU2RAY6k7HcLXAPTazgxepHkNHe87Nl6YpTm7nVhgW1kdkzMs7e3KKu6iDLLeIBZd3ikrQ
dJWLzKw6HWKvR3TcjpqnUHOwAp+sNxTC0u+qVXlHdDPLiyTh6ACp14svpTkiSWn0YAmWalo/+Ts0
/UDV5CPuymoLULxKv4Oizs7Q8Z2Tzt7Hd9sy7nJXsV7NMHMeysQCYLFUayf1rwm05JVPm/bAsE7D
jYiYuwSzlvp7VvAa8Lv/yduqSMxS2r+qXtfO/3S83gKA6ez4qR7n5nFUKuDShYv0Haguky/RX7nq
fzbHwf7SOCP6QLle3GehYaNsXKUg4ob5a1+5L1J1NNL7OjK8b3WTqwe3jq2HtPQwYKlr1FLQhf0M
HemXgvjVMS72LrChe7XkpXLH+GenARCzDLd58swuuCm2k5yjNFRfUVWpd3J6Z/6mll7zq2PfCBiR
GaPDOBkX1mxLVHdL68Wz0RzndXcQttTyXZLVBcq4aFTdl/Sp93YZHnpfj2814uR/F6x1pLjccuGR
AH5Gxv+gzoEaH6Q8BPd4L2eLHZdMu4JOWDnmdU1Kse5pyXji1Y7WmoGmv1hmYp1Ve4C7vZ3Ccsw7
G3j5zQkt5ZhqhY4t1eBcLPC+V7xumnvNMJ2TnWTT84SPy6Fv1eYzb6MK9Md1fjB2fkGbR/ndeG/u
kDAkHQvr9PJqt4X5C04iYpEm/Tytj5c2SxxIKsF8rKuqfoz1tr6YRjXcIre1cPf1S2wJOgd9LMCq
dHwwM/USWSy/97/Hwfg5iUzlLwWk5XqhLNeQiiusP6d0+BkqivNNs5sMtWNtfg1ttMEZogRPUKjd
c7aIiquKn971aWydWQ5In1yoQGCcG4v1Mzoy25/D73TAPyAfKn/qAT7IoJMYYTMITwLX/CtDGVnv
+rcAa46m/dR3YJbRKW7evJY5YddX2hO4jQ54Dg5L8K6cA4trvn/RdQMPqtFZJA3UFLc4rcvuJOY4
NVuASCA8dAmyLvjXfNKcwXvLU++bNsXKg9l7HvcA+d46TOubJDsD5bnciburHvcIU2mMy65dCdSt
aFzvcwAhfVcNofrQV6X/Oarn77oV6I+SmhcEuKNbT1LV05y7SLP8Z0mFfXBu0zL9ZBa6/9mf2Uss
rOa1NBzns38e/cz5HvOpPLej2p6ddgh+FPq5Hmr7RwkiC8ucqr4MwVB8w+Zu31uR+4l55D0mD8Vj
7SuI5weQN7o+1HZr3lIQFew446y7MFnGM2JHEy8RwmtGZPwldocWYmqhE3SftwqNURuHyu6s04Cl
4GO3BDSM6dDgjXyQpBSwYVs8NjNuW1hW3wF24spBV4FuwHB0x9pd8WgsgY0U752rGA+5U82fWAX4
1pXR9GOKFqBHC58DHSgk91L9WzwP04+xjqz9uORHS/7/ru8iubTV912f8wBP2zeBi+Dbf86/5f/b
+f93fbmuXg0wtz3zaOZWvB+YsL+Uw1S/6I6pn+0lD7mM+kUKcia/a55UQSiyeSmXvA/H8uVEzkrx
zrHON1ECa2FbelWjnmgZ2d95KvbRXm6etmpSOMaet6tr+AZB+aRkrQVhEs7XqNVDcHR41w89OjaH
bNSKJwlGk+dV9F/0ndZURz1M1PuggohHJyUJFNrV+3YJJGkbCqT7NZ1Vh57pGlqP/ymV/C0pR0ge
2nZ3eQSgbctaz7SlUzq9eXSfSm7Xzx77DxTJvO8JfCYaVZlfPR8uqT46nya7934aCNCxWugNT5br
YjiaoLdSpGrE7itsYojH16ZUTobuzV9RZBjOHWcVwdMv0LKuco0wA87XV631gBO29+h3Ghtdy7kx
r3jSuWufwY1YuA4Yxklv2vGm1yGa3YvhjjjqrOY6VlhAzmXyJQUS9Gh1H11AVjDRe+dqpmaJuE7r
v2ROorwgEN0d9IuHjVgyz2i6GGjHIELumDuGIPBi4rE+K1XWn5n8IYtv/K7M9gcSI8PXKMYJPuna
/ilqeu2ixm129cfUfAwDHU8MpZy/pGH6G9Bh9puDQ+zgb4ppoo6F9e8LfjJnY+yCx6pompdiCQyV
4WFYIJe4VDD0hYrUANmw2vJRS+HFI5msHgev6B6lvlTD4OmIaeSEARriNMniyQ5kHi/ZPnkJEOvA
V61JnxEdwiDCwhjN6NTxhA9a/WgFXXKuoNY8JBmkCmM053vHBVkMO96+c7IhuhZIGd95ZmRdWfYo
bt40D7esGserokblXWYUGPv4fXSfND4ST4Pj3iflhNdrzSJJ1CX+KW5bFQcGtT65XjFCdEV0GQGo
/pn9ifKYxk734qP2hG4w2EF6HNBAVd+/zh1WP5g7j2+RhTxyZ+76LmRRKijUzw170PtwVI0vo+ui
5Y3u6Ve8Z/pdFU3jg48PFRLUeXqopjBCCQv9OL5NED78dP4jadyjjx/ZN3avG3RtooVrP0evYEl/
R7Y6/6Ekxh8s/EIvtwIWygNXP2UtH2d/MM/9cgY3xr8DHFiJxcPIhMqeEOkEYvJHAS5R78yfHlgD
poDZcIc26vhcY6S+qPHPiK7VD541dUgh8wYwMyovWaMhJIN43/gYo9bCoHy85KYSvfmK5zw6Gmxa
MYIPzR7KneUPlz4dpm+mzdxJ04I3t+BN0aa8QDZAHb9FAACPQTn0FzlKj5NrbQzaLXe04cBaYnGD
ERQzVV2QwZaHIYff7tYsc0IQUapI7F2mvZRI5seSrfqYiT4hF9jOI3lV5cJDYwNvn+EY+GiVLVaO
rdJ96TCwvI2+miFfwS3J0Ntm3XKA6bEkUbTzjlNb4HO5JHVzgrRkWsVVkn5aazvYifEOkwdIcrbD
pGAJ9DzE76k0p/Ju9JIKBwtiEmx1JCZ5OI1Tu9GBKA05aKz/w3EzglElBPX/dW5Jvru0g4/AlZHQ
7l3edohcf4zK+Zal35opDN/oc/1dETvWVffhVvS58ap6jn82hlDZzzmP2fGK+Nmuiouk5CDT8F7b
LvMeLEu5IF00P3pdA6Wwzduv/ehUO2Nwgp9toLxBKPL+NDXtlLt0B+iA7wMt1yMqIMrbZfFvFjOe
UAeJ/6iiOuaz07TfFrv7fWJ15QPr3HcqIu4PEAWqh1yrwhNypvMuMdXqYSuQUgZYf9czseQpWmev
dl+AyODcvJxBDpGKW7K3R2fnDDV7lv+9yIdTK2MCX0j3v6RgVBHMXC6ynUCS6aBe2PyKbwd3UJz7
bgwwIMI6FMcXpQ+hkOjOs4mS43NqL72vVoAwMEN3zYPpi6VS6l4clgoeHBXjklhF6n9NLnk4dQ8P
0RJIHhBM7YgvGrsgS+lWIPUkr6rV7GQOuAJIsrWN/BghC3Po4onl/ar+I4K44BVq/V0LJuhvfTl9
cUom7fXU+K/5nPcHoGL9i97FqGE6Y/bkGoiqxIi4PUxWP1wKULUoOEZg9rGtulqphybI0osPjho9
5qlanTLmus8qWrusGLB6nVq1wsJ6kX3m14V71rzdr4mNAoo1m+YPPEW/+U1q/yot/6aykBmghAOv
KakThtKfi7K1ke9jkYENje73OHn3fp4Xv4wm/qmYrFLTWwKgBzVkWT1uWCZSCxaSntmcDZ/9emjQ
NGcCIaWjE5Z3YQYVUEpzLDzv/X5udlIap2GG5yWaclI6tXb6WCvmj2Q5Ezse+VNaV69SFpsua04I
LTEmj57KVlUeY5yEiAfWHD1JTAI1C77PulpdtyyJ4YYaHmJ8fNajtlLVyZxzzEbUTvKcJkRu0m3g
nSIOut/qbddRh+yhMQv75s86decYVyqYSK9j4pVsEflsnmipdue5nXanwqOCsx5p53RGKkYKJBhd
VIP2ylKnVpSpOm3HaL7yq5xLlO3+e5p3VSwnhkMmJ9/O1mPTse+dqTys55ViP425xLuas60oe+yw
zINhexDBltMrQw1FEAbruwOlYL2k/MAwU/2TZ5pf1jxDfsF28clLaIK+06nXJmwP//ifttp/n1f7
MwvQbVh/w3IXJPbuxy4/bv1NUrJetCuzpxhhV6jiZ6t11btiqSYVfLNmmUeiUiLBJLdfoqbbId0w
/OGxI/SgdMOJ0QZ2amPz0CRRta8xsAgiqGZBk/+0imZCQw9MY69e7dCfz47X/QUsdzqkCCuq0a9e
T7CONG38KDz0wbyhu4Zp+2ed+d6JMdOdi4RpVOnRQbOnRcrW+2UrWGTH3U6p6cgRmjWRw3c91hgb
3K3cOvnCPPMCCe+z2fTerue1Q9djeqv9CnBx91kLRk4GzQ9F7OSxV5t7J4Z/WYF6YkHnmLK6VZj6
z7AY7hV2PacCS8QJCYZy2fArFDYdEvi+F3jETFO95C5StJe6TZRnNWbKW+Jn9Fz5dyZjEezllqxh
7KFJpcnDmqdh4rKbiyG7bkcFrOQdshrJJXxTlWcpgIP2s51hXFVtD5Vzfm2q1yY1h+eBgVDr1Gih
50zJhxnICOJlMT8k+KyUmKzgkIPtQdU5KDu0426Eamp64A2t9LHXRhzAlmBK/Zd6gMefFXdOMFig
/gkKVov3cMzGk16gNSZ5OQoM5xmXNRZM/5PXzQwkkDTVzxUueoVr+U/ZEiBH4ZVO9dzayDWlLbo4
I2OY53kJotQoL+7kTDtJ0oMYzzFqFBCGmjVry29s82tktcZNslyl0tElG2fsQpviKHkSGLqvs02E
ZqNUeVeAYp4xNeuFJdvSC/Z3pyK/yoUlzw+Hne21xqGdanaslx8phVGi5neWjQDhkmWxrP7oOMph
CML4pSiPBYTg51bTohf2zH+PUeVfB814QIg8vR8xq3qWwJ3R+kfWyjpteenU55i4ocyfqEqsQGn0
DTyvu1tiJdYzi/3WemwX2ce58HE/CtsGFy2XSZuf4jE0W6V7XtM4JFWnukjNPThfysPS0u+WwXPc
uE+zx+ignyv2iqrOfPa8RHmyortgSRhR/HcwWvX3jlXL22Smy7QQvg/ufwAztnpjgspROtP1yokc
tbDxroieMbzrHstiOqwtai6jAKxxu0MVuXkq6ix4MVkke9Hj4rX0g/FOqknAkEzfYQtUXiQpdTVU
1g9WBXJcjpI8GBUplITkgTncuPfUwHtOc8N7Rpd7vhlG9yPwa1RClnzdyXqcpOKdH7sw/6UaCphX
du7DB6nByO9ZjTTjLpppf8UUtRcl8OxnyKLOMw5i1VELXbwMxtl5lgKtRdxTLdmckaQUIJhiPlYp
A0acNxSUY8OWrWTD2PcR/W/SW/db3ZC1U8zMGuec6lV8cicQE8hZhi8lbIgD9izJ0XBQRts7beWf
DM9AORz9lheknqMXs23ghhoJ6wcj66GukWIqtHiZSMDYZcYtCzdPfR4ZbZQBdngKZiH+otTnIzz8
d2xJoq/3NW/x8sNbwwN/t1ir+JhD3ySGXXPG/vWtXVhC3QJhlJgEgwAll4BJLcBJyUS6tjt7Ojve
Y4zgSzG9hSvwasF5qwy762+qPrPM0jKLXYgPW8AYGaqDpDNhPfRm9tVciEfdwqSpl5+ANxHMI1v4
R1aFsBtqkCwKoLt7k0Cv2nHG4Khe9Df+G9VT71eU6GhgNDmyj1Lc9zMMUYnGyM4g+Z/EbHMgnM+m
HSp76x1zJyxIEnRGYtdmC1Hu4lqM2MvdsipzRvsEuwMYZtAXzKMyGQoUu+6vqTP/9FGLSIvqPGL/
dbC01wBfx1vR9d8cbutdhB3YqdXMH+FkesdxQdUmnKbw7uhxsqP83+1uS0yeAHtY4dEMuFcKLml3
aqcf6iQwLy1GbTfbKMqrzSQhqeJ6p6jdeTDtzyn/2rJGGPqQOlSeME1AqxmTuwjSz4p1iGtIzAsp
LV8Q187ysCSWIdpwrJAF4bvba7cGZYugstnoMkqU+JJ0vH93Y6Aoc99sr0FC0dH2ipL5rPez4FaF
1i8zC5WjYd0XQz3emtAe1sAwo/Hm68udy6YfmaZXNyi/1c3LK0THJZq7Xq8dJSrWqxKTIHH8CrST
hxrGgp0vFjuW0qgg6DDo+MeGVXpOfo0yhAAWjujyNyWQP7wlu8xAWUbDN9NfOEzzglGU21EI51Si
7cyCV54502F7MtJOt6TEPG3A3goCL513gU4ggbHA/rbA6szw3JnWXbJg76UdSBAtyYEtjtMcNfeS
VfoW5g6By2hEbA16cTSwlZ7n2xfFp1RratxHjRwO2MIaW6NOpw/XBJEvSPLc00UfojKxMZBAknGE
CrEWKb9rhpTDHcaQ7W5unB5XFCUe7xy3OBjYdLXFOO2CDGvdEH/qg+pWzGJ01T+z9vOnl45vWrkI
6zIewTe2wHAOKv3E1vlRz3p4o8lDVlThDo0yNkrnMry3wcI8BH63Z7+92Q1T9phpfCJyr7IOHiqr
d2rV7ukySrbQWVksq+6K3MAytZ3VF9j3+mUecBCyXTxpna9t3eYnk00YUOxdjxdLE5yiFiNKM98p
fcb+CDDBAx9cOo34ydQ1ez9pk3L0lRZbmF4/of2PPN382TDTa16WrN9hSRQ15vdqqPAsnNIT8kvR
0YLoV7TdfRjU6o6PI8zksCgODYSMsLtH+BU8ScyWrqKy9RrELKrApdojyhadhmrxiG4NULgsUbA5
vZ9LfcDf2G0OJRIVjctaYz/+bhxujNt7WKVw/Nx798GUxPsIgy0/j1V0TbEojTSWq3sV4VsjRh0f
08yq/x37MLJVkFT7cbbcs4/WjVK2l1YPuQno0EWmzZ02Q7jizWCCixm+eO6ydIkRJOOx5k+HT/fS
t2ga2jGOfc2Ts6FMEIEV8P7doJwZUcx79h9/MHgOj+4Ef79U7ARtImA67szY04Sb4yKPBnyTPx7k
3nRJ3JcRCaQLO57qPWBa3DNcHBjUnAddwtKFM98FCAa7gavitdX9D1fntRwpsG3bLyICk7jXgnJS
GXn3Qsg13ieQ8PVnoH3O3RH3paMllaqkEmSunGuuMQXMKaaeEu2fjMiW6dR5vYLMzJHnIll+bb4Y
VD0bZcshW3OjS20O320JHcnkFg2MaSSsaZ7oNyYuiTl6JkIE0VOd9yTgOsyJMcEdFsgJlmAofMn1
InDkihSBtbxRpnyN2C9CKK8bcpnJBy1p4Xi8ltP6KUyIZQxw5cwQvezz0Gq7Mu6j+xni+tJ6X01B
ql6sx5/zqO2kx0FwMsZwLQBHx0pu8crtbD/50eCwbmpFNrGhlje/RbBAgDS0X5eIRLhGVnq0DJQ8
P9PvIS54gTUXYZSMT7Ph7QjCxT6SYMXShE63lROSln/nrTHsllYN4ZwUzU7zXhKtqjZ2VkbbrqjQ
Z8ZqZztafVoSnnCSKIOpYVxjlUnQlPNx0D85+SeBP7vjduge+5yo1o68LvT8reM374YcwbMASPIs
Qo/l+IIj1wJ2lCUBKZ7lhmrQCBb4qxufwNSNnFW5ydzkYAtN34wgu5xMvAASawUmSTBfBfVRq4dV
RvqKBzFUN4aDYcU2X5tfY3/8jOK2A+pU/2TL22LmwNeK5Btzbhn25jMRis8jfkm6LtBSp1sfZOra
25Bq8EK0NjUPLpIZJmAnMv8h34Awcd6zyb7UiqZ94Z+EycNKYzpbOtU/a3q2HUkdlk1/ipaBANlq
3hPP65AuWyWH+YvkbPTqp7waPoyBQHldzncio/IflhXXWyMEEo1Oo0+wQldAJgc8w4ANY66JoKsH
gGDZ58ibtOkaQoE1Szs2iiIrEUYbyD3vvR4WLoI/kQK3VrPrSju6J9tQbmntZIFq3WdHlaFVDSwE
Ghjaongj474IDZ+Gd9/JdNP35St+UYYcJWdolafkJeHedDqChNecWJzRattrxQsw/3vQad6mfx0d
CHRtmjN3Px291PyptfynTM3vvrUIC+wg8+ucoVC499U0zDuvpFmQGnjZvQIfUTLHbwYqqCqB/U1z
/ahn7aVdhapqXhuxv1bvEr0w8QMnWGX7UWzg3nVbpTnruHNzHZNsk9YOaslq1G1jdawNNoUSj5AD
vA/WC6umEweZcezK9OpixNg0RX0p8/pfabnHtnU++5SDlxJ3iVeUodCLA0YV9KBIktcyRczVe9ON
JM0sBlUdtjjQt4OVQeSZxjx0NNLoTU3OG82uVBhZ2rcH2SiJRozoqbUVhEqZ0nX2s+qeiHmjDV2K
PSrA3l5QMpPquVL6TpDqvfMSB/8wnpXU5jLT6jdfr7ObMYgTb2WIPYxWAm28eJkXWYTwZ56Sbvmu
lfNq1vP96ARm6bQ7J1bnBTRn7kCe68mfNBznXIOx9uoezmBt0lET/TGPImzazn5KtdBLybp/n9Pm
w4+LJ6cZTsrB06hPL4ksDj0enFxxTWSy34FkA00znhLAgRjaAKN1hR3mDSdwrQutjvsTqrxdHNq+
nhBxZ5hx8KGBBpBdEdsfs1QfZFOXG7fQnnsPkI1Mzfe+zL8ncHpWq96ZL/vFtosv1tovY3ocRPk0
M0YeFHr90AzAy1M4TGOOo5r341EQIravaQPg+bPQjvplTwMSmFp/jIfhnkwjMgQ99PFJur+96EFT
sMOSsU3UeyVA/gJQ3mhiIvJSr8A2FSdTVvc5aJ6NsUz2Vvj+Xjn+8b3sAfRBGzrWypbw9nPM8jP2
iIQcTdLYbwnFqC/MDWPhc8Gmm9yRTYSygyos7W+9lKdcn94GfiiOfq8pJgxIn8WL32m3rHyPmMua
zTC4vPXxxSCZvrbNvcymg6qjXX/op2rX87awSHDyp3eoNvT2Uur/CRSw21xSVKqDJE9N7wkWU/4p
r2F9DlZOP6XaTSl37+RFv0VBhHKOP61S3aszyJPpy7vBKwLyHO4bGX/YJedGRsiIbpiKd5eZevik
9RjQmiHlQRD9uXBt0BEAG19RNnTGREWjtp6lYzAe9oJzxtHntFyXF6JHO+qAVEer4nYZXh2JqLwU
ntrA4bkWmeo3rQsRUBcYjqwyfqqd4reRqtuUspjC1h9IjGTosEv046j7D65FETknkLOreLy1eqrs
Zog+Bsl9twzmzgHm7fbj2UK9g5yShyDuHK2gG9pGoETxToHcfYVBiNEpRkKz0A670eJNdnkbiTxZ
WNCNMhxM12fg3/M2YzaVYfnYlzCixlzTd6YFs6Hv0gcC4GUE254Njkry3v/R1TCcDEBknMbsgxfJ
J03MYDf94UNISOOzluJ7GT663t/FI0jRPiWj2M/9sEAi6GhwFBjjw0rXuHkowlqRBW2MIjDoeoli
nR/KZfSOhEy+uinwHnbwYWx+DEltPE/cnjV8nSw9Ca0mYW6CoZhxubTpg8HyEzKdhKuJ/J4lbU9x
Wv8jZDTZCGOgrWQ9R71HUEn1ZUCu85aOKQmDRLAo9cjnrM5D3N46FIuxrC6jT9OQfBFQV2cGiF6o
tV88mhaBHa9ZEab6nm1OALk3qovns9U4c5h7w5owyG7uECCV9XBU29fcbLk7psDpFv1qj6WiGC/y
jfCowZwC30ac/hvRs+WtXa+ELFvBe1PTs11PW8O0FYUVoRmpC9vBGe60STXHVMvvrJiCnEzayrSr
vYUy1bbLREGbjHuGtK3eKUMEoWcnib/gW8FOzfHsJUbLHcBFo/1D9PtM6/wYOZYiGVjSrbyUDRgz
EPdiU+C2PSx23IU9REx/yoJssc/d4ONNHX5t7Yao5VNKMGuFCA3wEe9d3mwZZbzLRiF2etW+A1m4
GaoF4nO9Ipo/WkFwtfINhvXr5LkRLpUQHigPkWDT6jF1Z52CmcSCXnl7TEs20ZDuFGQOwz3OzFSI
/ZkNICDHaSaz3TF3wpqfTN05tRl3YMI7nAtCJehK/tpuNIaFhDhcbhPD2aeO+ljUDc6Z5wJH6oZc
kHZbGrxPRIlfmMTANrJwXneYVZLzKsHbrxpkvtXbFkAPeTP7W83YOQQebXxbexS12I0AbtdFqt7A
QWUUasZAvV/pcqR/5CxsmnULOvB9TKwv09HmXWSOwJIZIYVoyPG0KMDbURHaPld/rTE7QGFCbGLC
/Ao1vkwTGEm59c9yZLVxFHK/DTWJdRMJ0QYvaOr3qaebUOXcMCfldKP5XCWubX4iuPySodzcjjld
a5PG/UxUUW4aDwD7yhCrDAOUlhHqeW2v37BN0YhD06Sx7+V7YcOlNZQ6uMboUQdkTQBqroeeIt8y
owVHLW+1lKut7sSmL5rnrKgYR3JuAGOGS039PEmfVF9Eio1TJPuJxHGoncvFwcLeiJ/Z8L+bcslC
jGwNl+lw71bTu9tP35BED8s8B45pfNQqtaElTyB6Gb6IVGfDJ5mqgD6I3ojHMXfvh95jLCMrz6M3
0EBpdRrZ/ntmSxLtS+spkg+D0EF1wxAlQYzEHd2NQpVU58IWJ2E43LqxJM+JPkanu9eGU8dYV1OY
pPodgSPP5kgqpj9UuziZH5LIHvECuvc0VAhwySKYzcub5z94joZJxFxZfKVUgZQZBTYFJvi6OMzM
Opyh2BJzvhm7gX5Dstea6lwVz2DzfJqd0YFrMuiaxNqqzOAkNho81EyrrWY6VuDd9DHATkQ/vAtk
g/sDnpPK3U6t/qYVBa2WwdxHCuaeigjDK8Cgte4QxKP8Tlqs97Z1pL7oq4ICY3I3NlUlp6/pqudH
Kmkb6nBBSlXqB0Y9OrwMeQiFrwUR3tyqtYzA87Kf2U3eEvqU8zyUgTbCBsx8cz6682st0mIbmftC
0JCumENlBjXeOuTA1GJ4y6t4Vag5+UcZfzXf6QI2BHolnYHSSl6dts8YIp2d/Fkpdm+bVO9dM1Fy
jI6kTdjTHk4IifZdH4byTxORkZEnzUXGyc4iSGTnz+q2yc2vQmNgN8kgv6+8oVZ+40h6piFe7zQ8
KpuWO37ray5nQ59baZr6SzXvfCjA84zcjp+rDaM8hs5WMxbYMolQ0NXKemb/iggtJE1/6qg46a4G
1DxrSBaKbFpPaX9IAGxsMC25m642fyYL7FTxbDhutY9r48M1tIO7KPQTHzeP1fzUNahTeN0/8GY+
qainXWsmlwXkMGTfPA9Ig4VCsFy7hAjXO8Vuyq3IwGH1iSUG6/f4j3zLS+QTsZyyRhkEnZej++Ib
6nbugJHAmSNL3uquYyc+K/5YIFHu09w399oauZw086mwdajvaTXs0pRzmk7t3zTTC/coNhBM9ety
6Gy7eN7zfXTBhxjwbXIkVug5N0wtJAFr/8IgabSZ2gj30I+vXlvPekXbfnLLgWoTY6q94DgjuprR
idsi9zmmskRFFgUv9yYmW7TetsNe86475kdr4KUq8Uwg2D7UvHmbarLutSJHMhTW20jf0oinMST9
Z+Wp+PEpscVTvDgHo6BAFzGhfKxOVACQ9jjDeibs1nawMBpDEkawuvOT+L75ZeGN6PxMTFaqZLwv
BCc1p2OeJpuIRRH6W9IR1DCbNXlQ0xMA0mKHh+suc8cTbQUG/bTiIopYhhwCT9NKbp2tR+MzrrxP
d+hfep0LM7dfyL54NJ0qFDE5hUQAQwEnSHa+6TvuFsa6cIgfekt/G6T9pbkjujJOt94iuy7TEWMy
9n93SS0mJsZjO1zyFg44CwA2uBXebLxH6+HV0+LTAqkQpPYpN50F4a7/blq1a13tpSCSeOMm1hRM
NYW3buNmiLhaqGKGqvYZFRf6xhbFTR3Jr0owQpEMC1BK7E/d8OgW4tYqnT4wtYGaqsJ+rwOoVpmm
hWLN5x18Y8soOFH0Wf2dlMkBcMVNlyY7Pbd/Eq9Dp+roApKkSpRiujfn5pI7BIp2bXFsRiJTB73Z
4gr/zI0eu6hJQredbrOcxnMm8b9FFeBge8uPcDskVzetMAlPp0oz4Ds5RrJh6DGarIdIMkIRRf+W
SnsyiRJSTp08afkHzMTKXsxAi3XcWJN5mWGPhZY0vt1BHk0/fawnOutMAP7IaH2zk+JjNsbXvGKu
mrQF6Fc1v3M6XeZ8OtcZ9rwo/qSE+CRYNdm49bizm/ljaNa5PJ2NXCt9HIFLDXvcxG1Hbb4qlWpP
Fy8JrRlpVk9NAuBN1ITkw7dJpMj76lQWxCnV9kPpTYIOuva+xNNJb0FI+9XZZAkXrreXde0F5QTk
rpLbdErf0qITwb/Wbr5tq/iKmgavpVnfl9AapVuyuDgdaUu2BI93u1TTNiI/HpcTs9pGc8uc0aOp
jZjTmfxlyuIwT2AJE7JBs0xH1BuqkasRz/kirFCnpwqDK2YWpJoCPZCLykhKTPPdEru3TFB+OqL9
KJblOsL5oq3mnLlDXp0cWps2hH5V48H04r3ZZYE7DRiONdKisuXC8NIN1Npl39rW1gZvwP5jkEdZ
BJ7J3TUu+ngg0wGKPjZw5Q1A1vmlGst/UC7ijYuesrGo6LiKq7NVvAwiDwlQvesS+ZaMtMDXS3CZ
iZjCWKLvYocLhfmJy1JEexTxt8iVF5TbawQon1MCc2hFa2xJIbotRPkoE/O9VI7goJdQ1jJP5flQ
noRkY6zSxz+rQKwjyiAeNwdOY4+Ear81Mvvm9PvEFKg8gs0nU3mJQuZe3uzm1DXRO+UBfoyEEiVC
qD9pNHI6g7CVYbbzrVeaB1xGyHrZbFEytDH5kNqpdhvtwlnzVZVou8vg7sjLrsLadibO9MrflQso
mkUU+aHqzlWt0SDgCbZern1z7t3MzEKINPIOatGYmyxBVhKSFSsvvhnTiUMj5AR6+1rQZDaxxbO9
n/vSuNEKOlgtkwh0IlwOal6iM55h7OfZb4+Mx6WbbiaDSRlW+aDNPdB4N+/3fx/+53Ng6DPuy76I
QpcRDkD8jcleJQkbd8uaLIM1/Um9eSIFxk2AheOqOWj9+Vi7jKQz5PThoCMbAv+paw3agd9ntxgU
qoOIUPqA2HO0eVmKrt+PVOjdxB42dgiQqXwkX/hzkMU62cXus2jTURijv3ejfy6ZncFcGJ/4yNhr
euxumS5ico6Ld20AqFpblPbOZPxGlcdNQ4VdRtGXlYkhQCLyQrABwreAOOsVv5PDsuS1N+m0lmyJ
dpu4ePgi9zvxze+xx749swhHQ3SExAwgHcVK+uarnwP9tnfNrJ3b9eXStQNjOdinJsj3vvcCPw/s
YUWyxFIF45ydFt15KJtrk4lxkxXTYxXTfS4879g1AknTveYm0+Su99MpG4h/3N7NdnGfra0DXyuR
DVV3K/R4CvrO4o7wSYFnquyGfIwqbONW0cOXIcX1xG1tHatREKhjc3o7WHEigE3g7NAdiASG28BE
zS0XQmPcbTO7uXbZ+KbKNWhRZeM+ssp/U7r0ZwlpI0be1m1Oylbss8HOFv0By9r6if6Wzu7Zj/+Z
vUVPtiMPzePA2aRexfKYPZbTS2Sl0IU8zmhJbMUbRqw3SsJyULUKPD/j7Oza04ae6j5LdeM191mt
YcdyukViUSX5UEZ6KwbUF2cUF87YT45evvalV2y1TqQYLeI3GCOMsHvmnmkmPcDowTK4mg5dYodQ
DhGphmCVPbejybC6yd/YXLuti0YwpJ3ne4JM+S7z1qIXttM953Nhkr+ckCqjkeYKCBVG3Om4T1Jx
htPIXfKqwgtyxzGYaBqfjAIgoG6BfBnrBlsVgpXd/ORZC/ulmg7FjM5sFLZ/NMVRlnLYzDGNqX5B
fHLd/HNA5GO3qbVNhemhL+rkGGfjWkCb7zYjLhvUyhjcieru9LKksWLaX/Xaeoo+WhSWwMg1ald5
6tEsscl2NzGjgQPFyH3kcFVWNWLnoDN3Ml5G5usCPCrN1q9sKOkzbQ9nTawZWhS/dBkm+mVcMJAR
8n2XQKmgvNuoLh/uWzLTw554oxXIf4suf47tNigGdBsFUcOYkDWppZpjNrYQP9gRklZEQTuk+llO
+q6kptzMLpPT6UJiudCvfiOsvdCHdgch8ri0mbtx8mqbmAS2LDGbQxyL/nZCb889DO5Zrl6cCpOp
Lp/pmvH3rxasPyiyUdpnN0WNrM65FU5t5hC9Mu5gMUCRaKv0JF36p22HaN9YSmMoFh5k4ZfbRVps
xlP/BqJnW9lr/VkzGreMRztnJS3S+qVyFuvgmjVuZlHPN6Jfe0IddhriN/DwuXlHXVuQJ87sxlYk
XBbaJBjA7hECudE4Zjn2S1l0ZeAaVRSAXKnwcjL12mQBkW0VAKj1lrwWipfIZ25hq+jsQAix5im0
J1tkr9LhvY0M6RyyNMfAxG3PmM9L5/AbtzYvyTwRSkzssKzRknG88dX2bYzFeXkC9alu4/peR0Lh
iqo2EX+VbZL34L77juMer200846gkZGuM1WWS69n63hNHWTxeBAc3IkXLolYHUS1p1lswYjZ+eO5
TghvYVb2U3eEfCjNaDtm86s1MXU5uuNzHzHriQ2o21cE0bBEy6tKFx6k/ROkBCHrxF+N5Qyh6w03
MT1UhEPfBIwSz8jmTvMDv5m3aM7uRn3QCJ/2mIAZPWI3KgYT2gY/rYlCZxI2MpCwWXEl2xG4NW4k
pv6bs5gly42qzCOgknqhrLC55kRj/KjY/tTNf6NafkDPEG4BKNxu75be0SHjROjQ0SfwLb5bmM5O
L5igoGUIvaZnyATdQ5vGy0SP2SHFJ0vGbZ9o734nvO1gdASupXl9pvPnbovFIx1P0NOh7RXoBpUO
5xyGe6lYOdfuAfuIACZGHrJtHzMrmm+cSKe3wdFHVFhy3LhWOw0WPD7kR6kV+q7z7mBcUBjq88uo
jMPS66jCqnuWIx0RZ5KBGVd9oCbfoFAsFn76+Jz08r1waJFZ/8wxvfM47XMIZlccR4XViOPAoGhA
J75GzX7omBu/xuSRaDVh1oQ7hVOv/XT1+G7F5HoV0Tkf8FaK4WfyEPSbDAked+WTRBQg782H+1s5
iB/W8xhxPMygN2wZ0PnU1um1xJ1vlUt0QZll95pooOfbM5fc0tSbGitKaIyc+dyVid831a9uTV9y
1KlYnOlgsPbsV+j2VBdfeDdIr4R+Sr+Xk7Hpdg/8RhlXVZIhv9jFPgGBi9kwzLXsUOoEOneRddf2
fnZT91zbVhvGvMmbufGxB9IEN1rf3iZymi6Nt7Vwz4aeEqRtDJ/zXF/ZYTOqYGsjGsbnurrCB9Ls
5mwd2JWcOwhtwyC/ND8ZQ1YcFbJHU/ejIGmRXpPaTvkfwkkR18O1cpjM1b7R2qcPLT7QfdVBO4nL
2NNmW1T17borm0VwNOp6jHUjfxVDX/axv/TXdP3HRn0rcdLe/H3KKVqijFAemtzht+3XCJpIHUrs
j3hyTdZSgtU9zYfi341z2LSsw1FjPGVDmnEd6K89eInQME03iK2D5zh2KBb/NU4TwZQbmnbdl9O2
izjIlBNzENmmU3V7bFX/NLrNsjczK92OXXFRWMboHdOds7qi3XPzEGzsDTkcYUWvlk4cJRxrLFP6
YCpQh7dW1w+XsfEeioo3tFqKTdkY3UX6siHDe+ex6XsNTBZJewPq2LWLZkR+ZEaZqK9pMKCIu7Tl
s8F4sRychU3/0bSQXJjoohQqt37nXks6YmGziD6gaN1GjA6OtFhh5qxBG9Nv1s1h5IyS+MKbvBvU
DvA3zsXo4i/xOXY4q3As2+VmkwSTlqPHGNONQf4ARY76ZckFHuV6d4bV3bdDjgzjxC/FTP9TsC/F
EKQ7bf6nyA/OIsu4pLY1hrIq451WkIzQGt4/18ajWcoXJcdoI8AgB+6sB24/sz5by49Q3qGziMnO
/rkOF+hSFt+tYrZWdyW1n0aIUTXHt5PVPHc5ZgrJxWX2T8xx3PodDp84SrZR2kHxGMyN64vvdeKE
Qhw6Se+bVhCZ7snEeV3Qf9mOsXP0sfzcMKj4bKwx43Gj0W2veQNc8dMXDFsyR1Qjvu5U5AG1yYon
36FPbbpkFMECuXHq+TpadA9sEb0ndzhQWFWCaFq2g4l1f+zO85AXe2wZx3mMrsSFMPqCFpEbCquO
y3PG8/xaVvZvt6izEMOVKhVscXKbRzyCq1PDENTvcjFwda/VGX2Uq5MlgnK2L1FOrENry6OhyEEv
1aM2L8Z5wAtk4gPe1emh7ChxpW/9mrk1bCqnf9VquaBz5WwGvG8mk5ktpqfOS24lvTQ0t09TSHky
CIvNEm/eaVL6Yb/UgS8Srpb0voDMEMSs9XW3B6t0xDPJVp7rJvP9zUfhECcWKYvEae03tofPXORf
sksWrn5zP7X8XURKeCF56ztn6T9iCxEyy9Zx+owOmkXGk1l7cSBAlKEw0LG1eZvHbtxhfGKFvclk
9szf/8H96prOD2P0AmRaRP/e1zfaxLHKjn9Vrx560/1tCvnqzf0jXYgoMDMNTr5LcJYPUaqNOA4I
Y3Xv0EfVSA12BJZsIg+8zVAuLUd+na6zG1m3gNK+jGjygrbCJ7Z2syrJeD4ntSIkduc4Kgf4w81s
zXuXO6iK633Jwh052ps1pP+Am1Uoz63a1zq2Nsbfk+63cvtXcqZQo6v62oqdEbFzsqZDV/YPpRih
H1dfZu7hTVfbwUux1OmiIZeBudNmjZ/RZgx2kfHjmr80NL1tsvhnhSUtrAzQCFiv01bH0+snN8pe
jE2WJuem1kittMqTw7RaXrXlXs62vsU2Z1NdTMFQOXtjUjG0saYlgqV9MHliCGvc/rm46TiUxkx0
ku6YMHjtt5IVfj832W9Styt0Sh6tSuP3JpVTOKg4lLccwtYMtHl6MZbEv0XZCFRP9rhnp8ZWudVT
0nR31kAQBJhqfow0nEq8rh5qOfPe9tnJOQq1tMuDdNYJrrLyE0y9e+zfQP9UQ8dK0cRQhDvhnNq3
Umu2U3OVi27cVuW4myotDtucoqzpD3VlULeiCadVyl9PVVsvWc5pyQIUJW211Rt5E3sEt8c6sQs4
jgxf67d+oTGuPL4Vqtt2Y08JIOM7zaDon6r6J6ah12aEUfqxlobabH46sr0KXR5Kv5i30qDeLWTu
oAdZDAsVEFmi6U7G1lcjbmOLVZOcQJd22D8fj0MtbMbcR/+XjJRPxC/Rei90UPaKGDhmWm4tDqVJ
TBmhYvPKwMo1mfRrOg24PYxjExflzkAecErnTpn+auWhHG1aghRnvK5NZ772Kn3CYUk5CofKliOD
GpVzqRbrMbKyB8GasvPcYZ93y95vjJuInZxh0WCoaZARTbnNMtRIEjuztNuYrbJCbJR85MUUOw2+
mL5ENWeWO62T/TwaO1dKqhLERp/Mgk2jFSehup8oG3/ynl5FtmyM9qFoh4GbhpG/qH4zE+cnVfbv
MNbw+s3Q0otmD/yeftkMWKHl1O4kX0iyNOybqkM8065WvTwltvuSueqgm9axTShVNWmewO8w7iHw
6AxsiHbvDZvTP0No21Zv2DBAQ4y+2NktO6w+fXUV2MD8S1iCHLb8iKh777gocYWsX5fID7t5EftE
Gs8+Oaxt678nw+qIT5OTNmGkwGhHCkSpTnZJ7mltInCX3rMOxW2I6ivAoxHn1fjYjmgxMmYYtnad
M4NjBNpFzUPJIMPGX+ZTNfhhutikKPEQOiYnC04KbVZvZ3vdg2WXn11PVpmmu7D2MaTp45MvkJct
n7EC23ucpEHBZocsuXSgYSRgwxXPOQGdjJuAF7Ot7rPSh1DDpdqSGqpS8+oYLpmhcAMzNPehiQ7r
lkdf4HWpcnsjkorZdEZ9ota+b63+YnfKC+g1cuwmtG6jtdZdMTj9tsLTM3k4H5W8NQe6wTHtlE77
huRA1CPa6mbqIEjiSzVd/rQT/fKiMDiXukckeNbG1GjY15b9YAwvpY4EBhVpnUjfawx2975DUUKh
ODGtsrYB4UmlYCf0eEYcoPqN+o/WM3ZDJ06D68JDaUiGzFmzAVq4NYLmIM9TI+TZqNPhjACx0Nab
tAP2kWnTa406lr1oHjKh5Q8cq9f//32i7pl/hFPEtulEsCCjJDaCztb7/f9+mQdqatwSa9he/z6F
HYA+hC3e//sk2RRnrOOe2tpL3zygw7QP2MUeGx14x9+nLOJdL62vH/7zgPVRBQGmO37aJPzvEyGk
M6U/mdrx73GYrdW9aomvX5/17x9mSw4JA5W0rfnJ/j7XO70McNjZYFz+73NF6gUGUJ/r3yNgd824
XTIEbTufrkKN//sPZ7t7T1TTzf/3eUFtAEpnoqH1f483WgeKhTjRJzUv//10QbTaJcZh9Pekf58v
6pnoqcS+4yyya8w2usvI9HxqI4xTdTPJm78PHb/O1wy4ZZuqbHjyu7i4NVu0xCqeBnYO6d2TgRAU
jN/IoHLVedJZfP++de78Pogx6x3/PswKP9sz2CDC/zxxHE0nsgoRzdaX7Qqoc7nxn4f+vZTnN690
XcT575WmlMjGJfJiBAkePg1teeA4rQV/H6ZMnp4n33wuW42fQ9evVmv0j3/PY/CdSBlde/p7IrvC
1NdWfrT7+6rM7GDG08tUTVHf//1jF223yztuLVBZSRIMTg3rYir74O/LOJrre14wPXRkMLOKr48p
0yXBdUVT67/Pk/ez4jxQ7REpzJ2UVnpFYk929aSKO1rwq3Ogae5B1LlhHafjQw5SM+yhKjzOXesE
EdM3T9ReXRBPTvEiUd+47+zpNVng2bmF7b5Vyq42hTbUH6JrfgmVZVyyq169MSu/VVMxNphZP9WC
kb3w6n9SUVGU9FTocNTBqDcsHIt+Fykqmk13Qq3CkltCoRFOhv2AaGLKnZFHL/U+oRfySyPi1pJL
+1N07r2Lw/8rnbJ3r0q6T50zAdVb77+b9G43eVbMu7SJiUbxjfaeMHm4moXLErQGLv99Ls4bRioX
jeJnbNv7vy8YseGySETN9u/Dvy90KeJQFhca5Q5P9Z/HNbHaOljMwr8P5foEtWt621F5EPX+32uQ
9Vxjn6aPZk9tnQRL5+o7zTKgEK+P+Xt+n57gXrX2+J8f9e8LVR8N+6qnp/X3kL/nV5qOz39M6PfX
LX42JtIPy5gTF0kL9EpaUHkYWjsjErRJztxm2lZqKnsEYpAGnWHLj7LQLqbd/A9jZ9YcJ9Kt67/S
4evD3pCMuWP3d1HzoJJKs+0bQrZk5nnm158H5LZsdZ/2iVAQBSQUhRgy11rv83YeOeLr0XH9b0Vi
PlHgLR87SzhYINfIZjs7Jqoii6OSZvrRFp2zYfDacv8ngry43n7s3PajmYFy8c016gH+QWM0Xqd2
bn3qLZEtPa8bb6QWZBtpJeB2kqo9UN3vbHFtdq+wNa1WehGpD1QUhgCT/HOhRjfpKMSlnieAFnSr
IzVBLrCJ/OKSC4dEkZdFlxFDp60Oa+EURUa8bQooKXFKgiuJuuEUmXq91VOqClKD5H9jaMlJawax
hWzjnTQprC03in0RRQgBMh643GWHlKKTbY60f6eboX9Nb4QunWZbX734AFfCeq4Zhy+q2htu5qaB
OSpEZf5q2rfVu6Y6MucbFY/vbVubPH2b6JbqqfAC77Nt58I2hbZMOGNeRsBz2xZ556877EJXeamS
9XO760RUOCuH7rgWwdhdzxPsZe2lDk5iM89qUzutRYnr6bm5zXm0YdwdEsuG6uPtRVD0r9v5IUFl
R7jlgST484ibH6AqIv3U+p/rXIK9QafEaNDZZbioUGPZIQZGl3CtQxVeUbTTr+dlXea41/TuqdGH
uElOiHbzMrvTV90Anmme63w3uQRRtpvn5h2hT5O7EPc8ypnZxzwxDdPFuJl76G0Z9ZwlqVxL7Jsf
7ch/rARou6t5US6dFKRbuctKLNT7OK5XquioriCAUm+U0OB/hx2kv0aNiB5TGSNiWaK6snktUAgw
LSQ2GS1f56uiBMBHHPe15TwLOJ9Q0zR528W8IjO9+soipQ5z2gED01VXmjuouzlwnyoxB8GF+f9Y
6JmWulM0QvzzhnPDeTKvQIdKOnjaeBxzyscjae29aQBa+KV+2RL/ufKSgrIWqIGfiRpWJHnM7Cxy
QBXmiB4na0g46nb6kopMXgcewhtZEE+flye2vAX3od7KqbtbFMhiFL+hfZodsxwqlDngNu0OabGe
lzc+I6KuyR/J4tjAiXrsVUNSl4mJ5azmd8qxsrmaFvPHesC5NO1bUOamcpwXlWHE2nn+9eO89G19
KxGuxYny7d3yefbdMlM42j4ponXnEEPF92o4+mL4PlHV6jpo+K2jQb144tvmRy1EfKDmUf6ZpN2z
aeTWk2KnD7Wm1XvD0o2to4X+WiY61A8Y8A9GppE+Q+GRCofnqafBZSrj4BHHS0yNeWBSlaGsK304
OlC23CHUV1SF8/xL+8uhKJKXIQfq2VTio2dWKhWkmcOIvVMO3eNOaC1YUZXU/ULtdG/nJilD6xpp
lyOSp1xqn/AnV24AZmfHVIAZDOyRgoS+2RRJHj+2Kkm0QYm1jYKE67PlLtlBsm4e29LLD1pRxhsV
gdg+a7zkwRmGPcHI9Enr9AzVk+seE78Nb1zD+zZ/3Sgc/oNFn13ZWdJeuh5Zhn7aYDoOKijJaYXU
BqaWZ2zBSX4JQZKe5ome9s2pMBrKa00HxIHCKL2gQPKki8DoF3MbtJzTR8q00cAZx++zP3YxN0/y
/DFJ4mz3tutYpyzYUNp63RRIA/p+3MNtkZfzXBohQLNbsPfzbFhSxUJ56r5zqkubhGC9r4iAUB2m
BsusUMrHoSWvGqZG8ckeyVsHfVw9ZXHySJlH9xWL5lNDf/Slai0kWamHg302LjIHmcBCYSA/haOl
h74l6amQcTxjktsn6MRrdMoTXC6zCwhzQssXAdbS23n2bUUUKwk+yNRZtoS7r4IHpcVGXAdIfeFY
fiE3VU6Jb9db1d7Xm8M8N0/mJubUbp4tJnWR0XnEy2r7OuhVZZ866LoSVOqM0lsgCgLx1SqYVs9t
SsVVl3FMTLQ0TdrwWv3KkF45vG4itHhZCs+8em3M/+lSw1nCLE37GsEQO/nxHa/bd25ScmXxHRUl
Bcc+r7vNsqYO+8aLkvTGnYYcgVpSq/NjmVM19SoiBEbpDkg4lCviXKqOc1GIsLxAy/LImNi8U5FV
wRuzznllg5QNqSe3uRAv5pUmVPsVdSD5Ts2pE6xbPd+mNvWuca1794Gb2eu8BY4gwh4dFfJOzHNa
pG59Yt2NMVU2MvOUlw35NfclbemS6mVt3iXsa02BbHTRm7q/ysMYARGVArdEM9c9+zrrpm7ejqVL
4NQWjDAR2TE2B+quG3W4mNfaOpnOobbdC9LzAEaDIL7MK6u8tKlYI4VeBl8KOzmUaWg+lHpuo6nw
wIGMSfCYKwQQpgb2r1uSS60Iqjv+F+pFXre0eGIt86ESZ3JLRNztIr7rYhRKADyD69B14UZpdUaK
JLa33WCJY8g7gnKYpCGjHWYXPN/q7ZCo9qXB+VnbUaRfZzH2d4Gq2Hf9hCyCx7soCsPZVo07Dotk
8mBo7EE7keqMCVxC3ZoWpVTwn/Jp8tquLo0Mbwvl+xbzmnoYcEjuDBcLQsTt5LjXVCQ2N5be+Le5
BbMiAPS2nmfnCQ0M22pu6NlPKiDAQ28N5mU00AzCgURAur0rGwNn2tY7Wmlcnjq/S9ZREtcPIgi/
zv9qTf8WmJ3/HHKtEkwfMLqYtnFAFR2NaZvYJqZQhkb1MOpT+qBzX4z0dZtUxtpCOMn3bQqLupQo
To9IquRRqwd5JOVJfqsTJCSKMPU2Ee+GEjdsVqXzqvcf6QTrK6UJNnFfJA0mBQY6Plx1FxW/Hsoz
PuqDB4RhYaoO03Ra8Dap4wADYKpe70aEtOumx3G9Cnr9IktFtA7MUHlEJH/VcRU+m0F7NqpOf0S3
kJIWr/7W1E2aq7nravj9OZfB96bv9mqMKh7rWRERRnwSZarfq26Z33ntTzNB+6S1lnhdo8mf1rzf
Jpd5t61KlyKUsWhxFq/Unncsin8Soqqxnj9GGkCAYJrkMoQw6VypcLuOZTSN1+aPKQxaBU/VX5fO
85Dhy8OoE7KWg3JITe+IZMTYxqSKD2TllcO8HOE7wdN5oZb0DlzkqTVJP5ku5laNpTXmbm5QzUvn
j/OkcExyZXYTLnLIGd/bz2sGzfvcyNI/Djznzx63xi7uCcxpSZGe3VRLz/MneqEPNcnUw9vy3vW0
naOTuJ83/bUt1abf29awexcwDhqww453micmoE+uo8RY20UCu6Ru0H7PH9/aVAPpjvdt5tWWagJr
aTGWCSgz9O4U4O/HNK1V4tPTR6FQ8TV/mieVx7uL8iR/8basFc5QnN7mI2uMNmECx2zeGIkjpKZ3
+yFcSZKmqiweVw45sp/2QcfJXqZDr1Jfk6PVAtfXyuAMyCA9e6qfnot4sNGIu/pKDiL5ecWubgH4
vS3Ndd1ekWnVV/OG8wS0cnquduXUcl5QddSHWXQ5tug0EpxmHkfSjSfMEIrFPIuUKdtWOqSleVYY
SEYVtJoX82xgBStekOIul0Kco8S4mxd3AezW2sBDLhzS4bHSSPUyhLD381rFVK9w0hyvMco2bqt0
fN21jI3m2IVNDk+Jjch4DGu4QoxHp8PSYmiCmanolx2+So/CxZnk70drTEdLN8zfkEnqH9+Odt5l
xNEmFYDmApX+diahJ7wuNnXmURc9wdJf6egTT/1ttqh8lGiSEpp57bxi7GOe7PN8rKafYi1Od/Pc
kBRHHpVIfGJtLUP6usgCg+AM261fVcSz131lD5Qy+cnSBVRwmdEVwjrJNUk/lOCz5tavG9q6T+10
4Uy+HsHZVKrgTL2Zx9Ciu47wv7gAIH9slN55VAVfP8ge1ZGU56KN7qtpcSrR2ZQR6fS6iZzHvtbD
JYH44GJeW1shnhhD9OBpVE/XBhY7fac4jyWisU1ahv1m3kqIjnBkE4aXUonlwxhezF/pKK16AemV
DOD0VW4YksgtU2U7zw7R8GnEdxaGVZXfVZ67nr9S1uTGtBHn66aNxYOBaiwKnFMd62Q8VBVxMUZW
J5yy7VNXmOReQs1yqQs1bochNsAN/VjdK9QwvG0yjuPAQxTEvsmrVTdRnfjtrec37S1GS4QOY4pD
XY9ZkDcYyHTD01sLrXHvu1CPT3N7XE+qrd4itJxny2mHUxZ32te8TVcm5hKmiNxK3dzWzVBe9Sl6
ezoAlNqXCnerCiSz0S3v2b9u/DZ7xsMpoU7Qm7wGDNS2Y+0g9O/Ce9OqvkhdSZ8jV1D+YhUfdWEW
6xoy4QXRSOuUj1qBB5K0P4dKsZqbFg55PtGpzs0Y4w03qAFvErPsbsZctov5+yxEinFrFU9uTqmi
UvR0xpTIPFaIKtdZYDmPFA6c5qZ1KD61jooGUVgaB0VEZ/4NmdsVS5tx1F+/IWIM9fobsoQ+1fwb
SlRD90FafKF8t924RWRsYjUadxQHJCsB2ON+nm3LKF0JXxX3Rl19XztKT/9pVo1EsSNplGxQO5Mn
0ZXwQcUnfaUOanlJMXy3L7So2oFNhiOqBPHKhpv3cRjaR0qgjW9OdaxiZXypCx4TQMhDBOVsPUq3
vKyIZ2YNwIVOT5+6pPC38LIS8Hdxl18QmcMyavr0brYB8ozNsFEvGQfQuii6AXUENtBunViXsaav
3V4JLkgbOcuYuOt6Xl44gloghM7phW5m66zusIzwGrbQZYDxi+yd1x10e902cNXSJns921YvDINa
0GmuCD2qeLJyeF3Zlr62LssWIsG0Ym4yr5WtyI4kEKDohySoIIFt4tIzTwbxzZM1TeZZP+6s44i5
5Dw3L59baAn5I5I+NmTqNET6Pm3bZXgc+Way8XG9Wc4AdpSu9zmg/9vAo2Cy0qizmEHo9ljdW9KJ
bkmn+6/L89heNpqoPkPbQG3ePkMb5x1G+cu1lxvuzgMdtHX8OL2NOpIctaK2z3qnLgFAN08q1KYV
GEftEnQqDmhNHGz6QqkeSlW798qoA6mDUdaQykczxEMl1OzoosmLDg8QfYDaP3hnxhiIsVPvGll5
d6GL2ro2p4khqFs0s+shDKyJKNacKME8ov+j1rI0onIvRroVb+2bqgo2as2QbV42b9b6VOEPQZNs
59l5hRqUL2DrzcNbM5tKKrvKkivEm9Z1XLjVldMqy7cGkGXomoXD17fdVLpdbOsRUd+80byiaYJ+
FcW+i+SCHc3LtDrtMbsOkv0822autUmDnGoIFW8c6ZmPDkO6YycpAphnq2Hw15Bq1N08a0fZfU26
64yYyr1Fob6p6sZ8zAcPAZu80frQOJG6AMHvqd8ow1K3YZkzpJmXzZMgSKsLNFfIlmmrjpm+cccy
39dt+olaYKTn0hUrTXXCm25IzbMhvjTEFhDOYFexB2OG5HVamZVZdKMagbpSyQ6t52WvK9z8kz4I
7TjPgVI0zzL9MjeflwSmpu7ptP68nzDOVKoiamVd2m2LkLSuPnloqF73weCCcu1i/IT4xVmWksx0
SOpfmx5AAbzX27c5132dm59VPZSLt3XtL3M/tpsfcj9aztuRc+puRUeuenoA/mj5+n3Tugm48w/b
yd6j+tHr9l43RCeUjdHJjNybJhnaHTiW6PS2fP70uqzoSZh1VDbQ/G1xWvKkX8zz1dh+jT0K8/Fn
OLmJmZ3mT/OkKgaYKiJuMBD7a4WrqUH/07xhB7tM9ZJD2OFD+bqbtz20lTKstXBi9037nyfzvugU
tIsPf/z3f/73a/8/3kt2zuLBy9I/UCueM3ha1Z8fLO3DH/nr4v3znx9sqhulJQ1H6KqKiNTULNZ/
fboJUo/W2v9J1dp3wz6XX9VQmNbn3u3RK0xDr3ZVFrV6b1LXfT8gQOPzPFgjLib7K2FFKMUpvfjk
Tl1mf+pGJ1OHGpnZnST0d4jmvnYq2pYXDOW1c5N54iSFs0xL6n2LhRJ0ko4KJgHxxgsj47IcTf11
kozapcGj9UBumHMNLcm4pCo/3yqa1yze2s0ryLlhoJkFIJPzgKCome6K1OlOZpr0p/mT/uPT1AJy
Sko3jrpTn6HJyRXavg6a7DoPKKV1jeGnOZmqe9OXw+bfz7wp359529Aty3CkqTu20B3n1zMfmAN1
fF5gP5fYuJ4skWSXXaPGl7hbTJ9Rb1fkN6YlxdoccCajbKMHHTJNvi8OSwk2sKjck0Jyc5UYqgnw
pq+uZWCXIBRY1ruWSTmp2vqo+v6az5vyaxGXDe4z/kNBuf5VQDb8QRUPcVQ39zqiqZuIWu55qdPU
4UlzkRjOs7FGUqXXFeD50zYm2oO1F1cl4v3GfKDWIl6Odhof57VpFv20/z7/af+Kru67pkRo6Wq4
nrpuDayjak9En//9REv9byfa0lSuc9twNCRfhvHriW6c1KHD6qUvREQ6eDGcv/kMe4nkpJqgLBD2
Qcubz/Hb6i4Di1ql6eG1nV81KIXhiB58YywvCOugh4244BJraDDNnBa2zlQ/PH90XWP6aIvvrXLT
emkL+l2Fl8s9zCp93Tr1+FTXi6EiHj5iELNRE9Hsm8Rw7kxXO8/rE0Y5RMxFjpLTtS5L8MbLqnXG
J7eK7npizHc8A97tMKb84EaVOoWGyz6GWzqa/bm1bf+i6fLTPAckcDh/X96e8XmGwNfmqbtodciP
lLnoK9d4a8KmtZG+bioUo1yN9E92WUiVhw86BIR90N+obnE39JqGwVtLLMmpp9/iKR9tez00pvpJ
hf6/o1jIep21huAyRcN6qzuYBAWZmWCYytb/tNdp81KHhTBfGv/9y+Ovmh+HX7N8KAPPr9/N/ud0
u7n732mLHy1+bf+f3fpm/a8Nti/Z5VPyUr1v9MtO+drvh7V6qp9+mVmndVAP181LOdy8VE1c//X8
nlr+/67842Xey92Qv/z54QlwFvFVXFmDr/WH76um5z25Zofb48cbYvqG76unn/Dnh4usCargKX36
h61enqr6zw+K4/yXQy5USkNHUWeZlvjwR/cyr5LGf+HeIPiTmqqxxvzwRwr7zP/zg67/l0oal3cM
zERbCml/+KNCpsMqwQ55BWGNIAS+rrrUPvx1Br6/wV7/Z//8RtNUvv+nV5pJZ103hG5opm1qBgSO
d/d7MJRdQ7ih3KdmW60Cn968Uw53BUGkaIBraQlLwec1wsem7Jdmn3QbPAjyJUJoFeHAyY/EZrB5
NEgrunA0c9imxamnU3ddusm9FsZIEzptlRmOQnlmXa3q2qE8Ii/0BWWG+0SDlGmAdWqy5mCJ8lNs
YGVflYIQPkK4VVPiWFM+OleVX0RbuwQqUTEWyrOPFC+POLghzUkpqAxbRS57cxKJufbFKKmz7GG+
OXlSraIC+pzTgFtDlL6g9hxX0eSJqoRmZxnlXVlU9aKcGJ6ZWstlazg5SVyBtNCkiq50VtRpNi81
Wa594+W72A+QGDf6IqZjSqDN5sGVxk95wg7KfDj0BXiuoUAsOPRFf9Qc+LVQUKXTXeF6sFO1TF32
jKPXQdvtQqt/rpxPvoaOHfz4VErN6IbUjL6JMsomkwDEU6ch6/NIeEmg65tEmwJ0gYgAwjjjjjK3
Ndglss2O8Zk0pf6bF4L29wvEMCw8ublKuOZ0812fJxwcgnVtjn2RLu/UGqDGPIkdCqWJHuQLb2jk
coybK5WEz8KIVfgK9veT+dPd9Q/9r187AdO1ahhSV3UDEJZj09v+9d0kFE3toVfk+04p9QUhvk9w
QwzqDJTm7InkXpHpS2DEvzsD0y3w1uubv9bWhWbzQjSlJvR3Z2AkGD0CyI33FaNttYjIsNxr7ugh
gi5hqooS5HAYrMJJO5WXIFgVwGJbl8o4foa1L7Lx4d/Pg/i1H/p6RLyiVQ1xMM8ClSfHz/3QkNrQ
LkmreG9Qe0A6VcFYTNYwJbp622eZDoiYqnHLiC0QKdGxS5Fbwbk4+OGIxlgHYud18qWlJ7u0rFHb
yizezruyIJj3uhAwNcLbfz9ofTqo96fR5IXlGJpjWPb7LpzHHRCkSchBgzrfBNWwq0OHsmtsrBZl
aAEJss1gpXfFJ3ookLo87sPABYlmQOxbl+K5QAu1BayCwFHJrrFWBRNX3McYdRc9OZzMX7kiksu4
CL/AKSO2KKqImBxwml4ZvsgGxZI5nQgRPNPvI4wC9Qrui7gRTkF2O5Z3v/nF04Xx7hdL2+SX2rrK
q9p4d732kYfLR6QG+7Qm2KLExqIsgmTrdfegywWwDwetK6V0qiAQqZHqAdGsuQvsMlCDYmyzQRK6
KNs2IWULp1eFTIRNw4pC2o6CennXFlawDN3Lxo3atZXzEJA5NmuY0j/JXGuIexTRwYw0FVBF81TA
2ETzA74pU1PMUuxlQALdaN3f3S+8nN79bFNFPG8bqi2Z2u/uF1IF9pAgat7XpbwjsNJxykHNuPEX
paFcrviWDtkqFaAYSEpC5M1MqvXXduWNG6pOPAAbx7qaKgI107j8zb/kn46NiJqgksJxDEOov945
ZSFjvS6tcF8MO+I99mGMs4+ZU/JKqKy7XLEnIRhjgOl1AMvXXFi5QQkrmlmQ7u2ya9eYEHGbN+Jz
ZftfjBEsfO1Z11yW1appGauh0g1xPy2/oemE8yHuRjkczJTaFPNckJ/cKYRO11lYJivAmGf4g8ZK
8TDK0PLkEITB58BwrdO//2zt748wU7UtTZNwKaVtqe/e8pEXdoFn5eF+hBW+MuOQ5ORI2SYCiCUQ
mGsITCvYwGho9aN0mRnpH1LB79+EiZHs0oB0228O6d17xZAmhyHp+tCVIWTyfqAxOXdTGCeDPU67
Ux5gvFJ9y9iWSbpPceXb+4Dld16rHoV0zBX2GfirdcqygtjwmyOZbsOfbtP5SEyMjIh826rxt1F9
mNSWUuL0xjCWUl7EZD7VC1BTkMyFHfInnkPR4HuHUfhLL1dXWebnuzrJe5D8sbXUa/s+pnRvDdyG
shVhrjNL/OYY9em6/NsxwoSTFm8+nibT2fwp8tBYDBotSGWoss1LWWsS/H4EZz97UOBqf0Yyiits
crSxttjl/he7HUFadUK9NIMEZKCB5L+C5oP035Thba/h4V2CEg2d5CyUGG5WILxlJklrO2PSHkOh
3DeNXyyzQVQnsuXt5J27Uuz8t2f/3WthOvuadHinA1wSlvr+jmwHDQ8asw72qjFgZwUd1oelfgwc
x1vV4MQWOo4oKYrrRa1Bu8+Q9a9dfUgOaG7BMtvdoUt3dhQqv7ln3oUczOnAxBTwsXRHpy/uvLtn
UBy22ejawb4L4XpQQ7eowizkXT/cmSqQwj6Efozo/cZBPzmdQKjBTDcGFiqiSeiEerzYbIjaVe+i
AIBRkOGhujfEgDoaoSA2Z3gGdzH59Qmx2Vreqg0cPG0VaxfEQXOn9ypGyGOoPEEW2iPQrMDD1s99
ZABgHzU4kEZz0RlTxaaZYESR+ZshC7pFnUXYAQkf9h50/wvfqZ/dNhmPUdNcUqqgXaUt/8c62oH3
qZ+cMTz14sCpJlngxzuJSqiRntwqESnZOqOwdqbuuxzI9b/fevY/PARMLmYJWE3yGrfePY7prqK/
RGS5w6gM09gWtjFZ9AUG4toibkzrrCfttSupq3NcUNn47MUbimPzjaVhYqNRwQMogNBi1Jv7aRhu
+kl4HhyK/MBd7NFCv2S6Ab7X8B7dWFY77mdn6cnSXAm6mYtOgsRyauAsWNLJDaWXV3lbGp9y9w6A
X8XI6SKD6LwpR/mRQh5rFeJMDnLHdZGIgpokkUi3Q0BIx9STvtP0fOiPeB8jcum+dZWNR0qH5tEz
bGyMVaoAOuSDgnv5ya+GK+LtBAsdxgs6Ehivkt6ujnRgLYoPpt0t/Z1e1DvNoQYutxSQ5bH8DFBE
XKdIWTlickJlthkVeMYGyEknN+Xy3/9B2rv3JTeBo3L9q4zc6Kta7/9BFFjUGXmpYK8EdbOs0+oq
clOC+X0jwZkO25BiDEopKcBxqMRS+/QO3mi0wKDg2od5vY5tcYqULF7qkVEt0qqq1785wnedrPkI
eY/T3xAO0/eDgkARXESkpl/7wkXX3iau560zlXe7Azug4zYDWD5sOhcJVlzS//GK7PMQ0E22B7ia
We7tjBGTGXtkAPaboyNe8O657ai27QC5N5F9SefdBT44lVlRNM5VVgpji6RdLr2m+4wjaASlM/eW
WGwPR8WoBwqNgokHDZA2FIvXl55feKt/PyD9dUT/66vE0XXVVgmlqjqH9q5XGpNQEW2B41avx2Jl
Yr16A6bBW2kOVJ5U+ciqTe0HKUDbwN8m+YtEFPSkZ5+0sAN8CTbja+NMXVU/2XUjWmQje6E70xxd
uyPO4lrxxg/0MzYBlI37BVo4Hotkg7krWm3Eeyd+8FDZHVq/XrdR751xlGJIxV295195Qm3wnOVZ
eLJCyCpVPZ5dgb905bXuAf5PsPE9z1mOkkJ9i5o9uKY+dYNI/6KsbKl4oBdMrcRBD+1zQw8DyhnH
2ZaALAznKzUTok0Rs2NHo/eSsLd3bGJ2Fcqs2pgGgKdQ9W6kNZIk93n5498Xo/lLAoTnbrdEvYjt
a1t949+NKDJsMekdnGe9zNN1HJf8KMzoagc5XIr4ZqfqKvxwxzwi29FWtm+Ed8IBVuv5Jz3tbjA3
dzd2549AgIEyWgygeck52oWV1+Ya+ygYRXa8IRdo7CX6yWBreehtwWIceaF+VoCMXeuUzJMh8ZCq
DZCGQNIc4ily4ZGg22oZtGlN6Y9BjCa9CxL6swlUtLE1PiWAuunrUT4j7VWO5vA09gQ2E4cyjIK3
7w6aKW+sBoCOROROytq1Po5iGxmUTfotQf9EfBvGSNw0cfhkj0NHHGhQtk4FzrrHqKEhuoVCRTdW
H3kI4iSiyJMWYpHc1e4lABKkVGmLd1nf8Z90KE6n6GSnuzD0St+t17ktu3WPFGkJjdw/5wLjZ91I
d64wtC2jG0Degrt6pD57jx4JrSs1tis/syknUa3VkMPN6noF7AFFJ4XaV3CirE9EkWPgMWl2GAIc
ka0ObTz1rJvU7qILOv3kFYn1L5IQ4AXD5mRjNREGn+akZ1UyMuct17KfZvXeKrvnDpLR1lMs6KWU
tNGDHkggZ/kVwYuTYVaol+3qqE/OnnLo7o2xQLE53dPW2KwwX6ACgJjHuiW1sYpz62jIirBQV1mr
EhsqaodOKj6Rp8hCuirCaNNYqbLSYFMvUSQwLs6THjdZ41robb2xUwhQUQPLe6TWYIVDHjRMN/EO
fQJAppm+wrIvbDKV12qhHX18I9xarF873WWK+5NsxlWhJZArLJs6t1TbMsQR+yzOk5WLGahH2RUB
DpM+Ig42pDr1Ht5Z5GyIuTySl7DXVYUNAf5jVKDEUNhgn9U73XnIWiyySg1oA4AFbeNmanuCzQwZ
w+WG9MU9Xib9g6hAiRkVKgEqp1zkD2hP+9YDjWBV28j1XOp+UJvljrWJdUSUUX/bpoNFtcFFjqHG
TirmuLV64wo4sXdSk6+t2gFhMlwAORH22fZ00EElr7TYdpY+9omLytbogjFK3kT66C/RbFHi4htI
6Pstxe7epRi+gohboSLQTlE7wnAOM+iYBqXrwFLNCzUF2JE3mofRMQw88Hp+FoYXba8ba1XhVS5V
f1dX1GeklnqBfdrJhYSzxjJXvVawBdGmH04xSLeFgFyujbDpH8AiRWvk1hMG9YL+o7Lzk7S8glkI
McYL3Ee/Hh+UUZUU1EoNWwJQNyiL942ASAYGRX/IbWDPSua3R5ATasnbMPAx9OS22uSVmV5YOiYb
ABaNx1R41krXQ6pqBXyDTKnUT4VrQHmIrHM1ZaoZunOeMJ0lOFftggjpsKbBH9B652vWwQxJPYOC
vLBWlwR9bkpPk7eWYhDqGEJxRIL1Ga6Dt6WnVtOVvBwA5NLRYOhfjB+NkkdP0YDPjjVCE+5L0hI1
YNT4jHKu2hSm3uz1SsF4fCw5hYm8biO4wY5NASTDbEY4qbcjwaqt0oHaFZ8aNNu/S7q+vKIOtV4Z
AZigrKZIHcCm7QIzQWOqdeUXW/boblQt38cNz6EWNMclYZKPGh2ZxKyrQ+eDYEhIzMWB2I5xcU1O
M1pkpa6sdGn2POsrTGzDqjrEXY91QLPVy+4pzYwHeGLpKQpzsWqR0W1yA3Qf3rI5kfHLea+U3+H4
Dj1ijflHiSGw7m8M7bPRlzyrOjNd+rG6FQO4+DZV89NYib2uJ8YKHtgCUHNyyIU8zI7vakuluKNh
YpD7xzEM4bwMToaBKyaMGhzFmoKxMrHCDdl30CESEO6ghT3kbOuG/I925RMOtxungYcJpLUbgY0E
eqnuNZmpO89rK5TrGAl3MNscC2RQbMVT9TXsB4KubmbgEZQWAyU7JajznD40osO4eaoTgjeMWPRF
6USXYLAbwPb8g4NEXXYJBCliUCX0AxsVXIwerk5DDAjNi9SywovOTyZ/mU5sXN1gN5HPW42XYJFk
+q3/jW6kdgQYtJZqUe5DJcPUOnEuqnaXarq9MwpMbrhi97EvPo7SxjIEA8Rl5B+A0mAZmNAF1CXv
6FxmVBHrTb2TaXTMnTvpM3qQQ31IlEoDe8LrVlUtDDtCQAQMQe11m7diqSdNeVStdGkFJU5VvgDU
POT6TqO4jgynrW3k6NxHvXy2kWid4LBgiEmQqwlzQH+4BXiROxzHjhQw4pO1GqH5bwEKM47BexKb
kavYmAr7umqZtN+qWg3P0ajcxAaJRsiCynpAa7kCWbzM7RYabmWKRdKPkE/DcQ+zONva5HAWZFMg
PCSw/zS1y7GOKB8AzX7uFBCfVu8Brfy/XJ3ZkqPIlkW/CDNmh1eBZinm+QXLyMhknnFw+PpeqG53
X6uHklVGKiMUErgfP2fvtWkRw8L0Iuc5XwcerONH7gJwlj6VodNFrzDuOyPUKiEOvcVzzdhm9ltu
PS99TiVtRm45DKIsyfUcE6UweAvm52bv5sMvPSU3jZ1YzeU91Hq8+65O26nbkcba7shmdelCMyDp
3Tc8qPWWobxDzyx6FGBp85L8HXdA/RUpYFuzindyaO4sqLrgnbp412HLzWznmZI6NFN3ukjUNHFa
ert5XCRtmOJ73kaV/G7iTkD4pi/eW5+xQGpFQv3Bs/OXjtYI6Dj5IScbyDrbwHEq8DuPA9nPjlUB
VZwhE2sRZZuZnzu9Qbi7CMifSxPoS9ayvFU++Ea5CktT52CZOJyEsUVMRGrAKoZ6n1YJJ5rBNGwK
tmbS416AwsJawCQRyzS0LfiJRm5bgRIlPoR2/mkmS9G+dX8Mu3nLpg5unOqhSWsZLDHKiUgOuxk1
beHpn2li7Vris7YrnjRLodrSYW3Ae9Zk+qiL7iti1Sftwx5qPu75F2d7MrNab5/0HLcLdfSQm2yS
PC9CWRGyFVn9a8IBjrJCALHzduMIH4asg2/DxV/somub2eRowCSEt9Oyy9x9hv8m6NtktXD4p8oH
bkiqSbqgZsYBdA8x0V+wf2lYmYUo0yAXcGl1mTuBKonZjfzNMOKGytZcknwBQgdNbNywe91b8R6t
fTR3GB84OEkMwcXaDPIbkiRkc20x3QVDXl86rfhtVvMZWvfsEixXzWK96Il7o3ID4N4NbNew75Lo
O/eKJ1eUGF+6gzs2rwP9BoTPNDngq0GZru66nDy+qtQPfszC59OWIcSV22Vqs9/5YIblVNGbkK8J
4hlQyrYRWoR/9LHmH908NsIvZHfVY+n5h4SlIHTzmqVv7Qbqoznuoa48Nx2UsRmx9ZURILdEq7Rw
XroviiO27NFBpp74r6S7sHUaFVpmMjb79YFgk+rkVdEMoa2iVFn/ePuL21Nuf/znYc3/RMC8bmu3
/8UFvh0859fteW45sY/dnggE53+fc/vz3OrpugqtESrV6Z8nGr7u73ylX/7543/9qPVbT7kXAz9L
ooiUNIS/9QTyixTOf39nc2hM0JD/9W0xUIU04qt/Xsntdf7Xa/rnh/3Xd4l9k7D4rNjVQAKX4PYy
gI3DU42zGHgtr+X2z//1+v7rW/7rOf964/791vzzfdZvG8vq1e9pRs0Q1xyO6/agl0en78d7psKH
MUMdMAn1yy/kgVpV7pUWA5mFVXTSOuA880hnf9HJaXJY0XYZsU9BbIzTAyon6HTl9FEmErdzSgYZ
aREQ14994+hBOaDmhi6GWuBtGgD7D/lKd4J4SyQHURKGGt8BtfpXURZhq0/RmpFcsbXZpLeUhJxU
mPA3hjUC/ss7SiuN8OooOfVeU11qZu+uaC6uV5YPln9UrpdvK4sjGAcQEgQTMHmuqf/tEz9+yvTv
biJU10QnD/2ZbKbIt9XOO5K/RkGill9dWuBPxM09QenUG7Vx0zpo6faFlsdqSgIBMRjZdCyMet50
k37OOuuxm9c5RFSToKUuQ4KUPkUjWo+LCECccZRCELN3RbdPbPcl4lohrBn+HHk8294ek72nPUhT
tiG/dVhZJMFODfZsnwxzB7tuvO04sQUx4dhBqyGpaSPetD7SmG5KEFJ2gUT+OaXVHXaL+O2N0gwG
ywf3DKrKncCk0SwX5k9BzWZavBtDMu3QaQNVggzOyG24IpywAmFqKcAn2UHzSql7xiisS+2uVK1/
r3lHcIZX+hq/dGPc12B84pyQprLnHJRMgLDF8ApZk2g5nzyvjnfP8udPIlMeHKZJ+y4jBGooYQJO
A8q0qeu2EURberT5Y2OR+Cpiki1UND/A5Xb4lWJc1/VuxPI4VQ6BmRFBW531TrZIsQKKkxOpUDWv
lna6lfXAws3y3qunXdzeCT1KL/ZsEYDAVb9Rtdfuo9JWp7jPQ7XMGf/WP0I4K2B1qCiwZkIazHIO
vEVLD0tZ75KqZZLj2gRjFwQw0XuIjIng664JFnfujp6k5ZEwyZyx+4gqczcl+uKQrN6Vy0zA2a1e
dDVMftps9CGh7lHoLHF6aIz0J1dVtSt16wdzNwyOeTIOIGe9u8TKA2PkFaMzga8hQIXNsnngV+uJ
bwJazFyZVAudhgY5ZQUCFy2auJYxpAeZ48iDTMiPnwgW8s0w0iTvTNsejVSdK8K6Qq+Ns2ehfmy9
12E10EIZVJmHpay3c+1+jSOUhk58Z8tztyyks5EQN6ZWf51hdIxpt13IdtrY5vLLsakkq3S6L6ro
hWjgH6ZIdieWIBHzMXe0U5QMvMiyiA6j8LQgIe1k08RAJv3Iscil8ck7yusPRTrY3rOAAQ2VG9E1
au+tzJRr5whPdJ5fIqPeJh0TAZi6bMSdz8rVdmcTC/02W749ndZZRXZviYihM/MKCKt4N/u+XKVv
fPq6/dL3+eM6HpjlpNi13XRnpf1L3scXx/nWrSSia0rg/YKuJSnjJBBWBaNxJmIT/wzZAfF43xVE
DRZmCRRRb4xD2zpflRQsGnYMhdOJCapL0YyYUym3VjN8GPkKNDTUXoKV1NH4UjI/m1gV078SZ16g
lHsapd9vXWH85QJEBqkKaojMfjPEtIuo8/cRbi+gk4K4FcuUJEfOh8gyuQCRoiQEIFUWDX6OySDg
ZoP2nFmU2+KbGkMNcXomlP20uJgaUwCKah0+x2b35FcZhGk5vxUOxNY8ffP1NYCnak69jqU2zYxr
LdR+XMyTaft0UW3ozHP6QmZRFzBTjENAKmueh13uOyyh09atIbQhU1oIFYPAopGVuJXl+JLRtrDa
7G+peY+r/nIzRLYKlsXepk8EcrY7HILcI3PxWOYESDmmvmVYYAnjZ7As8h6AQJZx++7PJRD0GDWA
nMqXBu/oPiszL9QmeuB+RLSAWprdJDSIYfVCPWMVm86mmWDAGDL4Mfnc1w8o1uKrpt+levYGWZjp
hDX9ipBNgDgz8mCWM6PrJX5DgfzHbGe44GvraVlcxMeUFH1hiidrSHbCCnRF+JXTCuvScwcknfbd
Iz6GTf2hdRUHFlJRruMwkMHrvAlDnvT2a9ZBkltmNLL4zce41x70Nm1hQuinZWVWUIa3QSSYnSVR
J/daRahqrNJzq5efLoUe2msTxh55tD2JnCFu/pdlAdEbWXCGuUNzbDl8OARhpSRpJP7EebZkToq2
/KBnY+gWA3FZMvqVkP25ya1hPMhijZhwviQN3B0WMkYfYk9T9GMkfulM6s0fV/FcaQEOqjkkppEf
9A2IzGWiL+ylXJmJ78xbnDmQ8AziHEpi9aqVrwQpcTfJHiKBgL3TVgHK1jqkzG893Kh5ms8kwCwT
DPM63kbt8GS6K/rYLl56udNcAqEsVk+OqulquOqORYZzoUvWI17fm6ehHl4gPGAulDmZoY2zhgCM
+j61qfjZqk5678NjSGfOgx2BoVklQjwxxcEZ4r+RWI4IVcSeUoRlGbb7duk7DhFY9QKdbuJm7VDh
Li93fs3GqSeQCLLyUMfjsangMJM1y8LpwpsLqxwhnpOnrxGNzKAygdKZqXow7fmlggRw7K102kEu
vNos35M7BhomwkDE1knrE7K0VX3AtTBsnRL0Yj4mIU5GZtj+inzCghZl0CVXMoRP5q0N/IsooZI3
lnRJSWw4qchmutWNmLQXhw4IzYqOMQwsbjld2vhPlRZ2CPPJ22Zmk6LGzZ8ySTKcBD8eCgUh0Kp+
6IsXbUKeumE0J1KO0vc4j98lgR00CXqKIwMWk2KMDmU0WhxqoK7YO5G/3BfApltXE2duoh+njj3m
IkTDzxUo4NYy77SpBIUbtywNI5ASA7zwKV5K+8Bph0Zd33yVvVJbsyaR0neyu1a4xw4C+oZqftr1
Qq+ObmvtvOwwNGN2Cjm4gYgGMnD2zew6J6WPSW9+AqGEeg5SStftSfoeOc4kbBJfZopXpNymBHMQ
VCfXHAFGQoOPqcHCDFs09lvrT09z3b+1CePsNnHfZaPMnbbck5SxJggNVz2hJLHL4YqE76zH1oMG
sbElMmMzDcm9y+0fMHC/g19ScrO3Ueit/c6+f4+ku2ZDiNBWUFVZScAWcx7jGjHIOFPLFqS05Ghd
jSeD4D41vDAnyAKo0SUoiuxpMR6GDpe3baB4agc4cfYchcSm1RvZiMOiAbfQpL0d1QpDg9pIKd7e
RXqTXJ1yepLGSO+zph/J5N3Q7tXgP2PRHU5VmskTrVua0hXo5G3W0E3554sSO1XbIQ4yRc1gqVDT
ptS0hi22sV5jkxmVjDUNqnlGtMeEa28grC6Udl1zgOUwf3ATsa0XXz/dHkSsKeR3lE7ZMP3z4MKR
DBOx0vilLk9ifejN+iQW3Tr0lYbtXcoPlH7RpqmEeZoKjWJxaIxwmPr0PLmvoC6ZE2jF8ok6d5tb
UhwMvH+nRnUo0Kz6Emk6AOn1QdP9//wf2xW8XBpCwe1rAB0d1WanHELIaUgErcz1/6JhYohqTDEZ
sYZztNf8eiCv7Wm6/Yb//2dLliKcY/ggcSkseXYkZPSxGSw6P0N9chemgFXK+QFG4pAh8PDidzMv
oi0toTlrouPtZ1ZEG/J3//fjU7pvPdl4B0zu04mWdVZu/GrpdnIhLVGq6dR/MmjuTsn697cnKYXi
TWGC3ywWuRmQUjQvQL5BLETlBG7D+QNEDQT5lXoApq5iV6Qb0Y1wTjUgiAA3q6BqQUZXBFEElT4S
Y19RVnAFjA29RR5APBen5c5bf6kS4kaxWchySJsoPfqRmPe0gw7//OV6fueDZFCovheoA8zAHOhe
LQwVfs+S34Rh96Naz5+3h4ytIlS0rTZmRzYIDsD2BKQ+RO17l7klGtRmyEKqOGMzxuAX1PoAbR3J
DONyDNjZEpbDbJ5Sgno2OKzNTwCZA7nS+QEtt3MSefyrdckIseBLxMNAHPCcE92yPtDPDg0pKJWn
FvZtEXl0NIb//OXt/4r1j52HCdCFYIwam6FnogEPttbemhjVG9GNjHLIfjbWDo6ZgFmQr7VrzbTS
hk/2uE9WwN8V+FAXU3UyQnJh2o9cACYoLu+/cc2XSRV8LDxY2/qbXcDooq9Bl1d/AwsDl8s0H0xl
vRum8eaMKQTGiMiG0n2K0nE3LwpgAmYRauI/dUzd/BU78qMtGYdapA4xRqjuhTY9osB868dpg1zn
VblUIGL8pY8+P9uAn6y138K2fyG+fFSdy2Gz0RUhEEjFvIqYypw1aaJlbppWebYGBOyUZuDAekZ9
JSUjqxIENzFf8mThULd+6f8fevpRDB1kcqwICLp9vRBtu9cyzuzr3/3rqWmxXny3b3n7a10OYtsp
+/1fzxv9EX397Yu35y294+301r7WOfGJyHGrQzxD0mbUQNbXdIUQTKvdTz8ihnghTLOgJELoVVAB
bETpDyRv6qGnncss8s4dnuutW+hXFZUukNXqEcL/fdS5G0QWpJu1FtTXmA+knLBEj9ETKaaMcRyN
vCefM6zO6kYmB9MlRhtj2jI2HhrxzC1n6H9hCg/3DQz1Sk1bp+5gBGbRxRUne8J77eVJOPuws6yS
bJJ2prjBPZWdXJWdVV+qO2f1ynZr746kd+YYzfDdIvPc10g+W7M80EgwD1rdvnDsF9R07d5xyKt2
BsB9aJRDLCPL1pXGM9ZCdYAVRNFNZKPwqDFmtuu9hZ+6w9uVtP2DWsBZ94QdJZF57JxEhEC4un3m
qUPCkYVSEcV1YgsiZTqds/5g/BVCcY/ac9jnTJIyK/sgUIoWjb1sBXv+PL3rhjeeiCL4ZaTFsDNd
93dfeFfh9o+kfT24Q/xjYzc864kWxvEFOuH4OuUQdvPeOWaeFUw6xe/c7wfHG48cZ1/LziM0rmZQ
RzzMT917b61pxbt2HQT0tbjj7nhN/QS9gREPYIe8nTck31k/fbDa8yvWR9syOUskyYvtqwfhIHJi
3r8UioDnnPtsmBoCDFoos2KReyRff7QfzlnTJfPcF8ONpy0iVBHinXjBcTKcHHteCFAoyPmJxd+m
nqJ9v1wjQkKANlsn5pilr6EL7qKdky/PNoeV0jGNvVG+W679W1SEZzv0BQPmavN21UIPTGOV4PVY
UbpqqRpivBkiyTFq9mlXPtDqpcrlcG4lW+LFD7KXl0ot9c7RKpYIewxsPX2A+/kF+uJhislGQAzg
FBwoJzvxwyiK4Q35La1rMlsgkmr2etLcAk7H7ebeLxbDqxwlienAYBWmeokNhsDwcn40awHb2Gpn
EEEIk+RVlerTzilXE2t6yGvxSGbOnTY4T/o0vifF+FElyVU46pDRs3cywpuyufzyBPqzhdBQS+O2
sKca+BB8OOpJ3CHxo1skv6m1CMaskiNcpAsLPe5298ft64t0pz/KsP9IRvIs0L9UgaCtd7DppvJh
qcouMIZ+CLAHXEQ5f5e997dBaN4gJPC7TufuNB6s/gcNzPdouF/myyD7jPYOC+XS1r9n3eXdT/6Q
7EvzLHKmIFbZXVJan/mytgJMZhb9+Db7puJMlCEWAObf4ZTEPU+8Upt8cl2Sz6hDB6Tgvptj/W2A
yxZm6ITpw+u7dv0+6EU6inpi+2YFZd3rng0P1wNMElRn8N2cqNc3aHVWGSDcdFcPfL0ymd3iFyjM
5WIJiyE9Lzzv9SbU7eklawcwZkvFqL89J3L4HECqMPp/T70830q2VaLgaPaNkX/ulBnkxJYPmnOf
KKvdGxXBkhqkfIWG3KgmP5wMdWeNLl0waOtESuxHkMKuYrDB4fo+iU129ftmtQ3ZLckYVujGzmWY
6V0RWRJ0pkPUc5QcdVLRXGZStNbs35OODAfIQjh7RhKa4BzCRZcvXo/LvZ82az6SahifYHXfVBqt
X5w8rFZcgJlBAcsvdtA678BduuqEj9nUP0pL+xX5HqnC6ESZbwbz+DDHLD1lQwaAG8okOmlyuJd5
dKpj51CbdL4mc1uX0xsNJkvofxE/Q0BnQiDyJ7I5nsdheW8mQgl9oyD5r7x0BQMQjY9ndNA/GjSw
DDx4HOAK69HKsaiIwf82oHMH6SiTIJmsXZ/qKGqcMWiqtN+TrIvKtUdK8itGS7fxx+hrmfRxa/A6
cI1PifbgRGCE9QVBDfNKaX3TmjgvDj4lO2p+DwM5QvR1sqaH8jr/aSQyNNCLzK6Es9eG/i1J3Vem
FjTRJB3klNyVoW7ZMw3vUU9j6LWfkR6pgFPWnV5q18xYfnup/6ZiRqFMChHEwd2ANw7n603r2G1r
v/kdJxmtQNJUNQxBu9GLAB3Q2F/zeTe23X8wTIJ0nnnNAasCNq9xRNdm6lQPaj6a5vgTDZxfcrk8
dK5OZkZS6iGyGZrl1V+dtiib6/gY41RmuSPhO2t3HJNflv43FnFqs5zMDHMYzsYYcREh6Afl+Vx2
BsaxFlFbnRQSKwMlcDn+mmOBodTv3uOK9Dm31/37mG7qhlnyt8FQ4ID7Kd2mZV0eE9YSW2MQgTCh
DDWcbuGi8X5mESn1s0ELdDGhoS30WXUBrn5M9Dt/ldHrTURag3PnKRdw3/xsjTlKvRp5hYEaz4mG
jDmFu+W3RPeztpckaN+IoubcLj1v8YRXREbTnpDg9mBxEAOcR8pGYcUGeUHI12uX8yWmfYPxc/83
N0i285E9pTmhDYlpNqFAy7hZOqRV+P+HUzp49k55DVH1hv8SwfJ7HrKcFordjyQqe6Q4S7i6zpCn
Z8LXHlvmeRcfgNTFTVvAjB5Vo9E69cUo/SaMDfPqm8V3PIrlEuGjOCpmYpMv2otcH7w6HbbK4OPF
u+eezNV3MqviXCta5MSfVufU4oAI8ZjOEmrJU1dIf7faMOeiNA70z4iRQT13e/CgEmlmGZat4+9z
R8yntLfQBNHWj90JBqJkEzVsWSJH6OmPsZXc3R6MGeWe5qM0t5cHj8G9u/Gn1ZWI6HNjDP4FYjNa
EVfhLMxI2x1R/ZptbV8Um2EAIRsKU63mQMlef6ZWHZ/FsUn05dkDo4WBwyFaTtbkcA9Mv8Zy6l4G
AywtrgiqxCwz917GJReDoH206tdY1uLh9gc3Nuadsc7wa63ejLYz2dwGSApsE0V33pMolSwJ+6pL
NdPoxHcDWfN3LjjtSzJWf3p7SPeW2bmXYsFZZXTpwWVCF7htvxARg/iHXJg7XyhkczLSwIFjiyhW
j78tJnu7TOawN02Oe0NGaN80djalpcZwvRz4bvjS7aVmyj/r9FwG/055+8lq5me+S2hmw2FmU78n
UNEI7dGokeGNKnAnl++5j9LUuMQzW1xv5ogZTa3hQ1akftjkwmkJJNVZ6odotI6aj8UooZwoMiM7
SzWyYZGp57dPwwLyIU8NgDj0zDHRMcRYtCt8TBl6CbW7K1HeIY+Bstxwu4shOsATX7hI2xnB6HZo
2ZnSnn9s6StXfaz2jUsjXmvoK/b94IXTiPoC8QAmSvsUpQgqe6unViTFq7Af6jE7GjT+qKAIc9TM
N0/n7HEz9MrGTgM97oMJh3swWRJ/HhvolhySrQHd+4j94BqrVlyTTBEMP3T3xF1dlr4EYye6z3zU
fnx7WqMny42MV3lLXXAgKHkj0OtwdI3yc1FhPqYILDdkdR0Yv3/b83y3jNVzXY05M09FoHgfe8Ap
OAjWbJsVppZUkPTbxenWKwHOF6P9N4+m7jDQzUPipO5EFp3X/xaH3TcTUxC1fvueIBJjrJmA3T57
EVS5OZ3vvYkY15H13yIgRs3JJwkAT3WvbZQRRwhZchRec8FnRJliMzsjuYyl2gbZESKACgAGLcyN
pR2OXvxdZD2CWvAJm3Sul2uW/i4qxz9y2KeB6vbAg7q52dsVMkwSddNAc51rXrWciDss2bFPE6zL
TzRee7Ra2bD2msEyRDozMvd9zSUksGb6aCPKj0TKQxVzYFum7OJnfbkdS/s8K7lapn2F4ZjAIvBz
hzi3YqqZITlYipN1VpLcDoxgZ7ZTdLLcgrtSL4YnyzAPmf0T5X5CDY7iWjFaPUdZ8iCdUTtGzKQB
cJLHTmbPsUqMc58pLyQgCgFWMZbbkh7heo3rWwk0g/ZI3p5nuGVtxYYxK++YyKY76pivMsdm2DMu
j3DtHpK2dA+VTxIL8470UjmNtgHEeM9++Kqr5pNbSD8mGlpPb+n8ozBiYu3o5Jlm/WYyhdq7kvTx
LJtO0kmfUBWvbhN1mcEHuTIlUBpL1aavpjcIJ5vFJYGOdOKdcmnOusSPJfUwgmxnQrIsX+3YSdqK
zqXXsQ/YDScqE0YBgBURYaXMTlxfKb285sHplkC1EvOPaHCfV/ZRLkhp4seqGWFFSufsrQFmiJaZ
SjjvBYoIyxk9HCYAc3n6t7EY2q7KPXroTCS2qWrCyB++b9b42ztWVsR65ul9gjEpgn6SLq+Nc9CJ
idg0njj3vLUh4Biy5ACRbsj7ijc5lRUKc9yfKEToA9Ok8Ozs0vvO4yhJLb55gG9mP30ibNTlAg8i
B8iNcJzl4KDov2vsp9uzuqFDoenjaQVTgNi7ogYZkx4FVAL2DDJ8ymEaIYLpkYXt+ntsGFQFmQfY
uAdr1hIxZ1fZVejMTWCq7ZvcMwIfcdy19nuLfwteYGh3N2umHmvf8Vy+cNZnZrYkB2Yv59zIKTZx
09T5dzLF+sFwaQb3i7HNnfQbzN16sACne/PaG6O9myYGuFWJhCniDmhS1FXuMlT7ZMvqQDLHihLA
AI5JE5meZhOnVHxZpDAECbLRbQ1kljpw4LPBPBeLz4JmXMAJ8yWz+ZaFtTLh2+hYkCwQoos6lRit
Nj0OWOmimU2LF7uFSxzlWI3pmRzsBpKIRcVVwEdilIVaErDrtvcjQDPrMwWwyH+W1NxpS/JRos9s
jF7iYWalY4aEfI3TrpyLcPK1v9Y4+qTDVWUwLkxocgzUHdYQdFbBgsRIa80f1tPVwpY/GA29OHOC
Emd4/AzA/2GSIIWYzDpMs/GSOtYvYbAe5RBY6oSKWm+w6Zqs8wnzY+SM3AvOPWGyK9jfeWq5SGZe
lddrQFbwlDfZ/DlIzmJuw9RHS/mw7UbfJnNGYaShMuv7cH1nGEYCivUo7npAdoFC4UGDcy8QF1pl
4YXSSL5v+8nSwqGNK6BjD6Pp/E4ajg6Nzz+5te86C00QT1XUkqoaP5KFz86oie6rwV2HFSKUlI/v
zszubcOq9m6jynPmZ8ahw0AAFlvtyoRDLtwnjqnFpL26yaBOk2EfWl2/W3q3v3ZrIFHNzL1kZnoU
eaWOaw3sFlP7UFhrZMBsf8p4sh9GykhdmR2GP3KALXN8yId1wrOEzNqqcJpUdqik+9nHXXG+PWij
/AKNG59mrXG2RPZdADXqUUBnbgwNDiHnahHvyaQhn4WDdAXOmh6iBSc46+gTw/Zxv5j6U+MM7o61
xDlbEg5lSXLGonpw2r1zaL32C5yyGcAYfUwkl+gwa9vJZZNcLyp9xTok0v7QBMPEbFjfP9prJ2fG
mWZHp8WmCcpveVH+kWGPv1/P/LMaxAaBk34cSCRvC39Pk5/wNPR9ATq/sJj07jjnOJ5usltDjlZg
mNARJJ8ehQE5bJQJ03pSM4Gfb3sGMEPN6I8bMT7WevoBQ4/SR+BmoH4E1trcCRVjKVvCDndPXwrU
pl3KtTRpdzWVDBIHiqbCzZ/twamQ4fzBYeeFroUA2+C0vhFoh3htzUxQZEsGlEtYjtdxDKJcIqqN
UKz2raMyDkgQhaG4LkS0V2rgCpZPgifbcVRogIut76VaT6NScPZP0/uh5e4XzCWY3VPcwkJUKYdb
qzqWgqk/nbVxK8p7YrIWbGhze9ChRFApohchUXrPFJh6z2c1lv34bmgYriPKMhsuDKU+I+OhCYai
O+F6QW1LdM3qymRTcj+0CW2abeCZJ7phe3vBzaKWTUy1pU/x60IhGFK6stfDQDHKgiDtPNolXAII
U4w/0PkU1CsWiBoU9igRS3ggpi6xopGJq46OAvdqqjvYE6uMngELlmmw1OTIfYZhlFQ9DB2Shpmp
ONY5Y7y0SU6dSMiR9F+GvvguK64mhLSIvQ0tNOfVdu6Nz7ExvM1cVniUIKn85xLUO4beGZ7v2JYv
RjjmrFj5zPpY7bqqvYMSzf7oHVMj+cBF34fVhBENKgRlCU+qBwFanbQCgi/8gN7aHx0DO90yL9Q7
lvzorlxm1mR3utK6ngMBDiZIUX46MSIT9AH9Zm17Bx5WF6N84hx/p8UYBIWBYG5dr8Z+NyKKQLPP
+tzPHPhynm53lHwYRGhVmtk3pO/rraWOjcTalJzikUnUtOCymRg39yLWPiVL+7KLmpVykZcPjZDX
lEVmo5XfgyFbbMT8No1O2Bp5aK29HMqoJ5mI9jkZl3yO/6yJcjppZK7t/Cn7LhhaBa2FWaYgosIc
LdjoCCicyQ9I7+5Db77nTJLctUyhCLKV8/s4Ji1ukTrekbZErCmeQ32CxF1b8k9KQ+fQKkd/8Gr9
j1LPsV+bXzQqUDxXy3JJbTc7ONZC4BRm9VCjQVXrOtzWtj6mjimvlhqP5cjhzzds8zpS45TFgs66
nqM9hD3ukwhCSoV8E20/lzNoTnfTimJNsCrCtINe62nVt1MZADwK7sf1CukM+Xvw51fTrK4wBe6m
GhxI1I0ZksjoqHf2kd43hxxJIjkN5XBarx5Hb1mkqBL1dSVQfs42y6JiFZrFLcUdRxbW1yLnkyjw
Obt2/r6uh9wnqA4IM0jS70REL3XePpLM9zHMyU9RuIdkIvMKLxsZgp4TIJoZ+UjFc0t5bU10CC0A
sGEPOhNmHDdRq/hBfU1jb3FWK2TZ3MeE9mL15fJuKDvw3Q6bZab5prMi+0WXhoU43DbsiLOtbp4x
zZHBFDtFmDHwgE46ns3O+25075jbPu5A85gYpLk2Q/M76gmuNbi4dOm8KI85uU3EexRCY543VcsS
PSMCXio2X2/k0rYZpLD5Zd8uZmpywP3Deu+aWQ8Xm5cD6fhFDSx3nQ4qXNOGO6lTK8q1nFBWtLNb
3MpefR8BsQ/0Crd0T6vbie07ENH95vbKuxGXdubO962nPcuRVEciwvmVHc6D/p25eoNJw0UBKbBv
Dj6LXILXSom7Nufyv4GobrdLnPkbDBJXDe00vUU+X3D9oQQOHTgNy1KEOB7Dxpu7fpn7QW3GziIw
hdWyxl8bloA/asMP5tm+09qCd8EWHQuYHv1N7aXar1/XZ6RWlK5eWIxIhZAMdVHLJ2kzMZ2v9hTJ
8Paz1uf2LHDgkTZ13MDMWY87jdDNAIBhtZHpFUfU2qVn00kqUu2J8EJDRTukAlY8uCy2jeSi8PA0
FS7h4lRL68Gr+DZL69TlHvaxlZOVpdWhEHQUo3gV2Ln82oufzdu5PDsefCpge9R+2nIlIua303BS
iUr254QWtEgaH/i+7m6pfN5GP9pqHYc7rn7SHLEM3Ky53hAxQDfXTiE5q1FOGGbPUbwsKBGE5wOT
TVyGOxgytMl6bk0n3SBvW3Npu7VdQRCLxlFg3Ta5OGo86csei4a2XVrcZzmujar9qvnktlnuv/YY
a4xUe0z7/+HuPJYkN7Zs+y9vDpoDcIcYvElokVpXTWClEsKhNfD1vRBV75HMy0va7Vn3gGmZJKsi
IwC4Hz9n77UBKMVkk3MC6TgyQt4Kain2ZkX0d9A0j3LoXtrllEWG3Lnt7QkHBdu0JxiXR8Ndgrd7
k87x18HioSebYt/5Myc2TVlb4eLAgFQfQiT+aCxnJCWzT8t4uR+HCx+p6CW/7ftl7cZLR6PBRME+
Foe+zSfqRi7ZaNuPXlUmN+4kf6TZVzBm4xtjUDG5V7joEOKnaHpxMh9tHU+nyqw17mfpb5SblGtk
Dfo2ofdAZk9JE8ZxQRdlZO+YhffIOGedD5G14a/YYRRGHoT7zuQJOsok3Q7++Ky7Kdr4tUaEMzWM
+EUbr2keDhskPVsxmFAsZ1Ysy52ePBtNFA8/bo2e0Urlz4e+ae5Mfsdz4iJkm1R9JMi52tXTbUPH
a0a35CXBi5+b9bHEloMOx9n3Ia7BuYSnATPCjGON1dSvd63dsceGFECYG4q1F4HLH6v2DuwRppZJ
pw+mjfKmYPnGSNMj6rO65LrhBL+2aeLlhsjvRk6LDzMCzg49yU+kz3+EJfwfBBV0XR/D/b9nCrIO
5T++tfG3rv0jVfDnH/sFFXTN33juoH8xxXGYuS7Mtl9QQdf+zbUUp2ac/dJ02Uz/P1RQWr8JBXPB
deBWuK69EHd+QQWl+A04gaM8WynXtLz/DCrouR+ZLuz6tm8J2GSmq8S/MF2UNTm+U8T9oeakG7UM
zmncX8kFCxfNbJ2qbd9a413X9oMn2HwIx223eTdSVybUQblHWyFGTLDuvfy1LOStaL0nr/f0KcyJ
luyr97FLAYiybbiGcxMX6bCC35MKhFFuwj4wdURdwTDhxz4YV2kh9/lCM0Q1TazLzJybRZSJxY0Z
GfeXk2Rpu1+aUT9DY6TrZGNTCpFDGDVa5TuxVdDcNuAaaPq79NlNfsk6y64GxMe2+SUx83I9FRqU
9HMATgVpo7z3p4cepBjmCfq1+VM9R+9R7dw4KvnaDf5t40TXQx1cjW1+Ws7Z2lxqPtQ/q65jZln2
9dsclU+o6h5AmH1qUihzYtyiMgBdG7gvkgF15+r3Ht7/2lHlG+fG9yJsbdT7fMyuY907pTrXCtNe
zuekF4ZV6NZvstiWcbSzM/rTQbNNhvymBWYuTLn34G31fvKW9igFzYFJ50xeWph/p1ABAE/hLfjY
goYKxF745wEW3GVPCduMs1Wq0ZZO15Y2WIYdrqrUeO3kSkdZtUZzQqujpyTG0n4QMqefgNAmcrzt
UsPI0fkcuO23n+XcAi9KE2NdDNkZjYqiPcLC7VzuFKOpyOf+bDrzJgHjsMMfikp3DFFAUlj3Wt7P
bjqvS9s6LH9xIhEsXa520BjfZfka4utblUDAthWpEUm3hP8s+3ZYpPdNiK186b1gEMVXCJseUvtR
DRUd8nHV4E1HVTvcdLlfMYSH2rp01u3S4cLP4TPFJ9jqpT73i/y9sWd/myb5oYhDyFXcOvyzp4xS
RH03JlIF97Vuvf7sp+E3TpWcfSm6Epf80xivkV3Q9sPwEqFSbQTlDWAbMsdgZ65Md7ozevObVX/D
XGg8WA0BkCkH9LBDO0mAVrXwclRwQs6kd7ULPhvd3+DVaIUbftdBucc+cI8MAnCNLkWT748MSno2
bJyVs3jHWoroa7Lvs55nphb+UzWGr/Gc3uiY60udlgk6hnFNpUNHs2rzGOV4kFJncmKsct4m+P2E
ptoUkNRspd/GPliXaII3Tm49+G1br0J0Dh0JvBTyFiPltcfMFQTfD8gPUZw9lJa9NfNpn0rxzrR2
XM3W8uBVGs0Xop5MqZtx0u+Xgt6y+FRQkr+q4RDRrIbFy5MgXk24m9yj1ICmkeO3uJIDt4gLGWid
ZVyrkO7oah7CNxMxzM8jtaiWYqKp34bEMVdIu0IKucsJxOChW3tiX5XZVWBzO8T2k+tTA+HyPITm
jDj9q67IoPKytVXxWXf8FiiOKTGYSg87OcdP8TzuTG3eeVFUrj2Xh6bu8UtFF9FIdqwko6Eoo3dj
u3oLOhCblpd8tU1qYtZGDxti8IaWZDp0XEJXuk8WzYqlfsI8GuR0xGKfs9CoIT2wnoIpikkNGRDX
D+nWd5s3V/O6xKSDXu3AmJBJBWrqhpMLEpryLi9ZgRB90JBneLcqdfYVzT9W27Y6ZiULS44CjNkx
zo5GbcsQK6cl8ENAkNjVqfnQeQyjkrDqDsT1lWv8GwkZ4pwUfGt5ZglKWE2xe0OCBcFpdf3FKvx3
a0wZkDTpBrzrCCMfiqMmk7WQxplu4rhvQ/sOvdypjnA52BVvyI9emoblSLuFhUzKJjc+QfOwtLSq
hgav38odKYQ5m4G+tpdDncq86zA4ExKIPDy2H4HtwBUBmenN9CVNXdCW1u92kQXIFnMcVJG6uQBG
GUU2a9h/OLTz3F1Fk/fMiepQIMFYE7VZwZiAocYppFiJrGvosVCtiowZrBt22zASOVGyLT1Y/Bi9
mQv6GV6xRhR5ZxLuJ+1bI+NSGEF+ZZXBN22Rk2iaehOVyfcuTx/tgaul1dvQolOdXT3virL29xDz
v5bEEgFTUk89m+/asSMevdRDOId0zJbLEYq1JGyse/yzySb02wc3jR5pgnwfu/G5dlDneW3LYuGE
d67+frnLR459OmL6Q2OudfaDHOiJNxMkSpeoRBtNeoa+i8Ck+ljZ+NguG9bl/ACehStqNAGuVOIC
A58TbaLir2TY3I5T+8Xt8vcIC0wyd5+KitvANNPvwuBZJAscHhIjmkxiLoh7eUS8QxcelAcD5ehM
JG2Fni/Yq1HtK1b7KeiOwBKnVWA5N/PgXg+EdwSJYAVedL14UbddrLYUR+xTMw0gp31BD0JiZDrd
o84CjpJXn+JudrFXsRnRQGEpZzS/cpfzzNzXNZtTemM0nGUvPT43yb6IQb/WJeHYOM3ikX2SeXcp
xA8lI44vwfi5DSyGK1jwKJS/EBfcr/vySg2f8Amnm7rmjBeYRMPWI+K7wWGx8bVz9DGfrd22zXdE
ARzCjCiKGts/ND4WKdpj265k8Rlc46np54WlENK76CwmNQjru3HczcsC6YxIUfuGnVjYIsUDcq6Y
h2Jcg9q2NLOGjpYdB6ZwP0l3lZr46LmuqWg523Mmv2yHPDw0Oqk40qX6SuKSyZ6572NOzUZoPM1T
+zbqWWPp7+Q6r1lslbwX8AdjU0Q7AJ8zIrZr1dJO0wllg6HKR2PgvUT+td1ANNVFCpqnEjkpLaT+
GhGBMxonl3XtNsxRXcu8mWbxdrlzfLvglAGM3TOmU5QbztYd0QV0bHE7mTt6q2dZr2qDoL0+eI1x
f6RSoS1mwm9rbiQJlngEvDZGwZ01D9GmTdDMRSLAXF5G2CdxvsX5D28wkbMrp4T6FnyBV622tMSA
BwR0ZpfTzEtWUCpp0EOdo0kjRZ5V0PFwcFjsWlM+8JHnB2SZ7bm1xl9fqqlozzg5QVBNdU7JtHXG
3j/RNd17iPPRJcB6rhx2ibDdNA1Gc4rj4VTj0yNhOX1NxbiJEG7zVz4gI/0SuirZYQSyMoZDs4kd
ky8/fxbNnG7yHiOlVc7BKSrS2ySRIyMB8eh5XXMqJ7s5mXnWIDreoaxPtrgekX/LujtdTAWkN3RI
9vnx8qVbvgt2U9gA4pZfBxPxt2u4zcmp2oIm68CQBcbhWWferXQmtQPF0p58r/ah9zISM+wGu0nt
7Yx253iDdZhBvYyNvDFJyNuLePF/6SDaSFkluC91x7yALM9Gtug6L74KXEEttKL0WdU+KuTLf6g0
t1yL8oDKO2xPc2syJulIpOmX6xmGPEnBfITqg8Op1ucov0G0LrZwbSzaXBhGXKe9KrsIiHiKTqzO
8DEGbXplFJZAq2A7Jw970smX9hb36nhwyIep8/wxUD+cMQ8em9mmAPP7b+Qa9gtMpL9iKh05NzRm
sAUs6nlehYHR59ILoY4FBIeHPfwR/AzbquaG8RoyFom0M4BELd9q16LEcVISo/gpLmlCdZ07r8w5
ebyYFZLFhHD5LnXRt7oh8AW3PCdFDNPccj/lBvSoipt1DZn6zUU0gC/etJGPa/vkCLoMq99/RkhD
8lAefb8YAAhWcbPVz2+lluvJ1dSOAa9j1KV1AkKAhDON/HOGi2RDmaNZ7+B6FJl1VRW9cSapszyF
QGouP1lDzHHKDxl8ELZSom9IjfPlS7P8zz9/HMoXm0SanUN7fstBhQlG1g7n1m/NrTXAWxCu058z
0XM2dCkCND7ZKyeIXET9Sq6mOqRtLxQgdV+dqyx3fn4X4J/dyJZG1uXfXf6XrgpOeTOfmATL7eXf
2MsfcnKiGtwaMTnKpWvTVtfBkPQ/Sn7ZchSoUOoAr68Szs0QoDLp/a4/D9XgXJNAdZXMVOGzHB5j
TCM3babO+WAtti0UIiRXmU9Gk/sbC3TL/vKjmqMbO2Mg4g7UZuUgrKcUo+hVs5gQhj6FemJm5S71
F7xpbA+fyzncu6Or77Wy9LrW46esc7OXsvOZBeYUCDpXlOdORGebTztynac/9BfufpL//phqY35k
y3JaJ3bWsx2Hm8XDHvtntmzqw3iSRd3BtG3yPSDb5ayKpIVBQ+49dTVVjS04lvSIVmTM7vXfeX1p
esJykOTa4gMj0UeXNvlt2R0ad3xWc3VTuxSTHCDtWH+n2LcwUq06JzohM9z//Wt/RP9e3rrrkNAg
TVgWH/GMFP+GjEHIHdKJc+JyYKSXyhCbMVEop/UsxUFEzS8q5P/WlpWthMU98e97Vi8/6qzI/9Sv
+vVnfm9Y4W6wfccWpuUAngRo/3vDSlKS8pBL07nEYPzesFK/0ePixpA0tBAX0WX6f/0qiy6XDzZY
KuWZAi7jfxKC8YEgavl0xSDQ8gtKptnyIxzbM/tujgtPHULH/+Z1LDzx/WzifucwY6/+8MH8xcNm
02Qr/0jf9ByTtA1HgjyGd2t/xJUiPcF1gQnpAIBL7yyvs2hRjTR/KzveVui/xfcG02ynt5WYrv3c
e6uM8ZhmaGziPvuckURdpAUxZ+i+NxwNNnoEOih1yA6Yx8+xJ55KCiL68zbUR+VvSlRcm65u6JFr
D5m6660ozq9woR6GRlhbg8d62xv13d+/UfcjOXZ5o6jrvQXva8IJWD6IPxCr2eFSpHEe1tNQHi7z
Izvx9IbyvEFRudYmpnwVW9+kSN/T2AYpW98Juj1Yt/ISM2q7C4PsEInsPZPZVZr2A66fALljrbbE
LZF/gxQXTywevAJ9U52Zr7qLihOEyi6VR6Jdjr1DE3oOyd4DAnfthvqaXjxHNFoLXYGz2BIF2vXk
JUaPeUrnCKNilNOLKCMsbDKNNmTwILZ1SWlSnAWBFXnpeqD5CnB46TSG7dtUUTGDDTxEnvmc4+am
q0Cyqucnh8RDsubbZIEObvxuJtMhL4e7nmSEVdTYemOtgG38qNLqTovwHVUq40EdPzKc3VgDTSje
lgdkS3NmQpAU+P2XvgItn6E5+YcV2P2XZZBr5SInMJUvFE/oByQss9PSzloGf8hQaDBVwVNi688+
w5w+HwU+PDbQOu86VEiJ2vSc/IGtDpvZUYfGAF0Ml2pvptEiJPQQLkXMU1xnSwr9AugaTmWUO1tV
eW9j46RrS1oOQKSJU0lCBi0bZ12iV8cJEu686d58RWwInzmM30lZJEYwlgykkCDjO+S+r3pC9obB
36JJ+ZpGMErsunoj/vIK86mHGkMlGy8Gh6H0ObPKl24ga63gxkP/i5YAdZOpPzO+uQvIHtipU9EP
x8lyNpaZ3iSBcdtZ7ZVymZpnJ1sw1217fBX8DyNtu/hd5rh+I8+/F+YgEApytoqS5NZHmODK9Gls
9LuHPJML9ZD53DH/8Ez9xdrhuY5vet4SJmR92CgbaXfd5A7+IUaXtqkFZEYvRKNjQuVprcdW6re/
f8F/wT8vDzGDNFtJ8hIAGH+4MVRvNllp8or2aJ9Lx7mbQaSu5fIwOHn3Wsb5jW1o1E9e96Yn7uC4
4ArTmsE3k3tHMqbelxNfFR767tPf/25/dc/6gimHxWJq/UvVYnFoJpo99Q8uOcRNEe1d+oZrdrKG
7iDmtG6RyORz9g/X4C9eVtILt5Xr2QjC5Idr4JPBtUjEvEOm0vdReU+CTsDKK5L3pgIGF456rxvv
6e/fqymWv/bDtqEs/jWlPtvUv+xRCRYDf+DBPVykWnF4Gw4jxeCQXl3m4m6J2Uiil1nL56Bxn3QC
tvgiOyjw6TDHO5M8RyeObYnHLsNJUNBcYZEJhJ72MX9NapLw5LvhimBQanIBP6NESUUrMSMrIka1
MMWveW3c59I55Zh7ODyE6UY70Pt43W1KL5/RvLNLSkYltbhz7GLYYFfsEP9mR99BQBDa51yQglZ8
DidcSW5OoK8dQfh1Z1oWBedAx6u/tbCFSj0Auxtusa4EqJtHzNSV+7mlo4jjgTVYu5pYJ8rCwCfx
RXqSgRBHBPJfNkncMkjJGIRqDEIlhSP+8mlZeDAqXkmOQ4VYprtwRlYlvhnHg5UxYh+x0+nJ7ovn
zlz+X7bWlT9ND8jp03WFC5l5vv8kQx48AFjpSlX2mzMxIkADu1YTPbehQmho+TvhRfpQIyHBoo8/
R4YInOrsn8DiFKgfbwmCf4CFKNdyoW/6atmA/7DBBlYA1HmuxwN4NM719i7J+9tumue9wYhm3fv3
noAGHJnltQ1WeRW17vU8wLBNq5BMPQbVPcpXz6Y3koP/81DQekO3SrOk22UJG9Eik1XYhYYuQ/ch
OugLlvncJUwvrExXa5yiLOibFsrGJpK9z5y/AwWrvsVuWuEjI6y2yay18oZwk6UAjgoXqjUmJGYj
HjtIGO2ibHoHZXRyLbpfUvlfC1wW0fDgF0yr496ERdHgpNCyvi5mQiyMRq2DYHoaS7g6rFnbgtsJ
RlVczo+2iK5SlT94FW0zZ6QFj1FIrUrTevO7lNgy6e5URiMXcw2hLYmxUfjxOURTYqH3OrZAU9GR
Tjsjz2Gy9carQ89ipN++9zL7uZmLT0HRKcYD6pWZ/KJpih+TxEDtF64rBxFdQvSYl2p67BwVq7k7
QjmMN33r3vO6DdAa/xB2NWYHWrVVNDzaSXmAaLf1BNIUB0YtzFxMHXxCbspHJV/aIW1QkfcPGADe
pyou9hlN0LxEhG6WfrLBXJwdEeDfR+D7oaO1aDi0udM+/fd0tvizePvGwGJ3mkdUDc4mZUy5Fobi
04NkAAHVp59K8VXq40jrZa34s2sLXCSlmYfMJFslLVxxqlNzJ81gA2kFt6cZofaNqlMXOv0txrZ4
188QEnRSb6rELo6jyzgqr7gl4rLAp1XLeDckNiE6dkZPGzwuEmXrXOdKHMtlc7Zj3B1phLpaltFG
m9nbpHBxjlX0MofpY6Kqc5yUxwRzBpI5DB1JHB2yrjqkZNW0wcI0UqDiuBmmXGI+w3aYKAYhGVQu
ARIk8PARcsq8p1nB9MdAf9ig7SnN+jnjcWVCZN9HtFqPfaPPZgOyK6cLtuAb2UqcPb6aF1WpG4f0
r23DzJhlyN7ngt2lGitWQdpNexExxVLTRhXxc67Hc2KS1zEUgtZqWj6PVuWSBp42W3/kQJ115t7N
rPogNXtppDHQ+waIrGhYGSGaSi+fWFGmCNLj7N4WcXmeI/t26rttaRhfsmK8p2hF5gkhIbbpR9Qj
rEoz6D/1Vv4QCq5/VgtxVrSSGhd4WU+FqqhWClVmO5Dpj3bAyjwT3IttOD80MWOdJL5PvJznyRse
oC7Dq+0gZkjDusI4F2EV4aluzeQwQUFdV6vxE/Y7HL8aAja5tgCCEsDHCUt0tq+qggjKAvUXxBDs
p7DYigA75JjaX6AIBFH3vWK1OdYDz7E/NvtGwYSvqsfcU8f73eBH1/QvmVIYaP3GeuckLcqq6EVn
/Y/Khb7di+DAynbTjOfOqT61VffkN9ZnLU+6mk8VuB+mvgVjoslFzFXn+JTd4TVVCrZSQNHd7pWu
buaRVPI5RwKW9BBDJ1SxZZQ912nvwrryvyDBwmIOaDz18Vwib2bWkjk0gvt+l7LU57A0btsa9tzU
R9YWti9jgNEEmi31jsbcxk2RKcB8GxDDD2Mx34AtQu5gpZ+SnE8nki+lGLKrrI6LleGUWFOH4dW3
2E2g1un7kkS7g1swPvPN6l6GjrErOB0AN8Li1WKTnLAt2WCbXABOkeUwNpe0HPk7n/GJIVC2+4cK
P1MieZjLwvIxXbRIHCA1tOWttsGG5F6/SQbSPBgtb6sGUHQzu88u55sjlnC5KkdCkea5QTaaLaxT
ryMwJUq3JllBBAMkX4L4qW78dj1MLJqRfU9yt+DQ1a0ce99iJ9qbUfLkYmAak9o5aR9cEsbY9lAW
UJxbLQiAq0BBMs5Ef2wT6+chQhyG59KfsOVYXU4ia3ci4jEeAAlriAPxyLVCC/zViD/zlDfA0ocE
eLP/0jX+/WiyV4e+fm7Kei9Hk8svRLi6F3WGSKDJ9kiX3a0dkUEWlVWN0qIjSlZcCeZbiDQXDEBH
/36230pffvLwt5RZR4HHvolJ+ayc/FTa4TcbwDeT+0wS0ZZVwGippp7bMgNCkJbJplTDyQqaV2H4
30iPODjlsHBfjRft4LpzzQJF2rqvtsWoD52Qb309PWUsL6sp9W4Td8xXrUsUT+9v9MAxUqcnnKTv
uCjFCs0fv2hfvBIGzezEYXSQRzeFHb0F4Vtj4ZdbWFyL6Dix/b1ZjiPwHJxby58dpphQAra3BnUC
FlQAKD6lwQCdfB2p9VwB0nDD4TVyBosZC1O0PjFoHbjSO9Td/Gx0ECCHPsKPlaYwaZJVLlhzW/2u
ekLr0IBAWpvM12KOQrikamtVEkuQBHnAGkcvQgD39rzzWPvv4/Jis1fwqIXpS1QiCqiQSUxV+Iwy
zh2JbSBx5FNrYKYL3DcrNBXUuPskFg9Q7uut4bbkPxnoyRmpUrciyPmkC2NvsucOU5Lsnd4bt6pM
sRz45o8oAXXUTV/y1rkbBmwOmDiso1GOb60bgiANTn3e7/zciNaFMp6nyZTHEa3kNJT9aqTgwdE4
S4i9aHA7V97p8my1OQg7kDwGJ9dG7kiPFnthRM1yAKx/flEzAnNZZP2mdRRRRssY17bHtaenbA2x
iL7OmC0RgD7gSR7E0wjJ43T57vcv4dKgyJiZbETXI5txAxy2HiO9PCViQ3nlyU5FyaSG+hvW1A1k
hPkUVe3MHCFO1n46m8tn2Z281nL3XUq6gQoPpG2fQy/zkIK2NxFaP9bO/KX2sniX1zB94sBi5xiW
XCs3wmOfmPvOtq7h016LHFXtYOGOa63rxIq4Q7NnbnG2XYnEmkS8CD8n1YjCP1sZQDOxjZxnELMY
UJbkUv2jq+O7YUbjwJ7zQ5nptRsRKM7ZAx30XRCM15RJpDG7cDiK5hn57GOFGRv25o96INDEkhvT
s754nfNZnhh4veneb1ddVvyw0vDOWign8CXXBcK6dQLwkSrjuu8c9vXuGfHYD2oodGRLmSIhTIiZ
rY9mGE4nyN4eKOZJs5i2vMpMasq29LPPnPsI8hNoxQeMrtvehRFbOGa28Mx4XFFZHXsj7U9lub9g
m35Sha0x2KqueHGohBgDhQUf8tEE0nIOMx5RIy5iDBpecLp8yQF5nUSsb6i7g92FzjV3LGPpoKDw
ldWpFtqf0c3W6OXr4inR7bempVa5XN3Ld5d7JQaAsImngDrbDrsIGGuWk/4ZZPTQ+Q7JCOavyoFL
GIEqRCzgMLnbYPD7ihjHRMweHeNafAoTuj9Dn78EXrDPl4bGIpVYFPIcmICIA1D0ScGw2vDZt7t4
j+zvNHdCHeKR3S0XJPWaXXjyiA6GGogWN+5beA6+Pi7KWJoFKMcrSre1tFuQY7naKmv+LqfheOlh
kg/qYRpY+2GzhOIypYdFspvr7o1TG+WRgMDizNdEGlIPqh2RPyOeJo4nFwZRm7z3koacUsaPsUc4
fhnEt5axUuVIf38maExSYpIqBAXTDXgQp8naVs67Xrb1pfV3OSQGcONLp2T2kbUHr5ALcgCRwtzz
d5uQ1aE3tEdGtNgLlpeLA/vZNKet78FTXFp4lzaXkSGiEunnimgzHCHw6kSafGsC/S5B3LltenQW
FUJS30QCa8IQLrwPIaJt3IqHxCLWAQUixrPp1ujRm/vQs/ZOZII3ZD2EjYCbOzaJLSFDs0Nf07fm
vDEdP9o41l3QMlsDBUQHLS6/oPZ+VDWWGfQA69rWB5fIBmLZsVH01jGlRX5lxVdph/8uC+AygYlf
wy8aDqjGnPZLU3CCWu4YQPfOhiHoxnJma5tFu96ke1CTi7hVakRuNaE+EtgjLpcSwweikFykx1Hx
jHdLW3EoIp+3Nd4T7vg9cOgI5MN0LpnqLtIFb+Uk0AG9cu9OfNxKFC9mNzdrWTGpgd12rqUVbNKW
XXuo5bawKZroueebrHZRLhr8Ugxz73CiFM25Ixh7e7k8EStNHMUtcW3J55YLsYUf/GIJtrKEzuCg
ilusgflCFBkWWvDDLMH7BTMmXqXtG8MGC6JonMQV1TSBXw8GbqTV6NOVWEQ3bkIXg2hqNCbxPVHU
aCUW+cfCx85M0a8wSfPGRwjfMK7mmfohAjO2NEJ0zc0z2yECGjqOzB8EPiDvKU0QTibLf+PUVnFD
HT0FW4uXsqPlSL10YtyMtO1afktLpHl+UMLxFT9iCK65fIx61JpT5JNcxEcaJ9WwtbFa0qicQp5R
lcc/XaqApqhtCwqfPgL/s/RxjVkvPBAGxj3xBK1+zMbxJsFSue0LznJZLL1VJ8gQS+eZjLvMvE7R
wuU0G1aKjQI54bK5tVzXS3M7pxlHZ3s4tgM+EU2Hx3CyfFvoziLzLKNeGJKtNdIYLsAKHMw2bWk6
adpGmTp27VCdiin5HEq6MKZBlg5NiTopTmkmHwKPCB/a92zHkXuuBjPCYlFg7Ou9nZ8tDkGgHAc/
eIyaJt5jr+KhJROe4xfCsWwDDEzv0oGTwuyPRzOejrWh3sjTfOdUUG6rPDi1of46ANY96g7TTurN
75l4bpcbWKHfXxu+/gxFE2nJAkPKeRFN38ysxT1c8n1m050TCW0lnKl4HztaFtx49C/AXOrzZSaT
Gsk77RUu8+A9xalFQpa6bwJuWwqoJiUgwi07yp0OB8Jyj80yHzZjYu/MRTUX9zVRTl113zQQ4KMC
6eHMSguY3GapRBudwbeeEAl1pnW2LGlsaNiLrNpbVuyvxx7gmWjoqxkljk2m/iLi0vlF8y0Iguul
ixvoq7aaHqI+fBUEmq1HxzI2qV+u/R7cEmIIFvjeOzqYqzYTzzPvsPlRlbpeT3F0Vma5KKZs85BI
GqR+MhyMCxMtmk36D4zashDRTO2XAYywB+2MX+qqP7HFbgIJIXsKr/wBtJHgQUEvQJU4cswhaCzY
W61xG/qHrIiPRXWohVVtxmKn5bAPy7I4Mil4jWV7L5rhUNCRwoAarmhit0zdqmJv5hHX48WBP4FE
PRSbwflUm9BxwnR6dmaYmZn7pfeMbzWJD+ShoBq0qOAq++iYlIXE9dKKUva65nxTWslrmUZ6HU/j
Z1cBjWh6fezt9EpnJueaHPWNn+L16J3mJvAtGLvWU1VjhpvjG1GlN/YU33f4XrdpFpMeirQnSOuD
X4vwXBXOV7NL39qQw2LsIefs8SEmKfcj9NdNIGaiRGL1tsSS74amujF8We1p2SZn4gR9mL7sdS30
R27U4jxOlClOex9L+pmruDtMczZtLWX/CGaLCGMRVPMWSzDULWBfp8uXUFQgZX7/uQZumVYFHsSm
AAWI+2VvG+FDzW9wwmeKu1KyhvSjMZ3xJK9YS4hvY12CJCfgnkYkuK4mpxany88Y+m8RRS7Io0U/
m9n5VcBAdsaRyKzORZ3uDaR94xLOB7F3BpRrE5i2E7F5NnfE8m2pIGtdvrt8AXTLxJS9e5su6MvL
l6BLI864qPfaRSvz+3+Yo/iKnv+4JSd5Z+Hn3CWh/Rh2dnwF3acaKjgGhkZwKmmLYM5lPknLlKNx
c0Rz4qmz8Hmhgl17FeSJOP3+RfkIXmyopNuoqGC+yPp0GQ38b9USmKZY9CX/XkuwS4s6/v7lj96X
X3/ml5bAE7+xUHgImRRNTQtRwC8lgef+hhnG4ZwP5VP49uJKyYu6jf7v/7HN33DEsBszM3OQCyyu
mF9SAkv+pnDRMNoSDiM1xAn/iZTA+jjeR+KAD1eaioyGi9rhz015ljIxe2XRHZRO201FY+fWwLF5
bsrqth17MmHSKNrHmaGvyLY31x2EpXVRMbYo72Q5R2eLjF6jZdfzSo75LpXaFevEukpDtM1d3hx5
LnFXVZzHRV7t/Qh38x8+77+QKPBZ/HHUhNhDeniKSCzC2OMwzvrzW6gqHKA9nbG94FKtmw5tvwGN
xuDpAZuPk3UG/UI34rtLmtM/vLb5Yc7188UJ9GbAJCWX5MOL13bSm2amiL+oop3XF/sqBaJKaM42
tcjDIA7gllqc/isOv8AGev737/0vXx+Rim/TOvccaX/Irp/NUZcTVs995jV3thwwwQ0m7Rbaohmc
ZvRZxyoeNmyoDfg3+lD/8Pof7p/L+0c7IyS3t2XDEfvzhz9yPtKp4sNXqo3WaLEfwnrBGk3KXAkZ
cZyz23DjevG3+iJGwIS6ylAkI3nMqMnsEijJ3/9Kf/0bIdFZHi4TRveff6MWHW1ASEO7BxHgELRB
JZubsrr6+1cxP1jGeOOEFpiMsjzpYI91P7wM/Ca76auABJ2Z5hg5djiORocAAlJXNbTTkwjzABYH
2mCrN6ERG8OdW9fjGk6udVUCp9ino+P8F2Vnttw2skXZL0IEhsTUjyQBztQ82C8IWZYwz1MCX98L
rIi+VbLDjn64vBTlEkmQSOQ5Z++1jwm70v8/kdj1pTFyV3U0SHwlF9/cvwdtZj3oRqSRR9PWP+0g
xJWhRO8CQ+Q0BY+xoN1JLVH95Zvw62GH/Ke7SBwdTWisWv990iBCSe1AP9wmmPrWBRE460p1S+/P
h/13Rx29hes65AEL01h+/68Zouq0OlVPylsL8UDNDm+jIW4Tsh4cpz8/1ZfB+fUo/vupvnzAllCR
AZhZv3UmbCqE7m7CPvlZJSksU5saZ8K5FEfTX1LcjS8ypOvTOgxITYMhKV9gLj7/fodTlCJGHjmh
dXsJSVG6Yufm6rGL7dyfK0zPgwtBaerPVTU+drZIvKkediwNAD8UpswD2R/emChbAFP6Ls3w0Ye9
TswO666zNOPotZ1qk3KWhJKBqLb4swmNZQarn4OJQrFoFg2ENTM2uW0ckqDC1ARHwoTiROct7O60
XvkuajPe/fl4X5eqf0kGlnduqCjrNBqANiKJL19b1EeWDpq722Z6l/qajO+MDnN0FPKulGi46+jF
woPA4z24j23GTDsR0+1YDPZGSoIirOIha4nmoIVNCr2trSrSgjbGlMACinEDDXxZ9IFytm1mhsFm
eXHsGRkXZmboL9qCgoRARLZ8+05kmQIrYoR194r/LgFl2p8U9st/fsvoFvg0f3nPXLuWxcrkf1/e
c+IiWZhNpjsI+ImD6WeEvMmHLFGutuPTTJ23zHsVODqm3BUTh0NhsOq2F+zVfjUnyiksfxYp/6+q
3/TYKjdNpX2jYNQ8EI24j0zNt3qyHQxYO6GR2Y9uT/Ks+iNRHAjLsmMQb3OdVGoSpXRWs27IJ0Ck
7HvVLj/mbkuPUuF3Isnv5ODcuWX11PUnDUKNKKaaDoZ9pnmp7QuaYswQ5xCiRQRmBvv2YeyHOwQI
T7gGSZhssLgToVSKB1U1nxwze2gS09y5lsIAuuiZqzgBbuNDlsIGaYRi+7NdGZuSEhxzWvxMPeMw
YHfAH81O+GQkMYbS4aZZpkjxQoSYxvep0qu1UhWTp4VAqGbkAXZ60J1buP5WTgBa1T8K1WT6o3RI
UghDaQXstOqJGQtIUME+vRyyg1BrImXnjjRHs9HxgSr3Wmm7MG/eo8Z8L+3m1hSPVok5Eqzld12z
Hum1v9o5jWWFkjzXiDsOFrpQ5/BHmqF/ssJlcGU2MeL0CoEy3ABGAN1NFk1/+Vb9unBRh7NrZSkW
LsnHX1YQ2YZmb46cR73ofIQlW2dIlTUhUY+BpGmKzwsqUFH8Zf3/7bMibGVkgMKDC8F/1y234dvh
zimXXfW5NUYKw+yzb6yLnJUnlJwvqWu9/uXs+XXv5Zi4020NZa1riV/kZaELCTRDytcIuvYktrC2
JQ8NkFyveYNhNBO6elQ76qrKnG///OS/nrgIzPRle+66qmF8VYuGEASTcSh5u3b5WjW6n0y6shdz
qvhVR13X7WzlpzLiXvjz82rGLysGTywsh32ugRbz66cLcVbBjsBxFr19cTnDCMfK4bmFk9xjRaAz
qltrphgdvoj50rJ4rowie7OGZ/Av2t9eza9XfV6NozG5MG0NI/+XTx0776xZldtupWQXpC7LRljB
yg2ZNaAa4cwcW+3CRH9An17epAEd0AyKVh6Nj+RMFlsTo9Wfj5D+u4+G/bCG0hrhtvZV8cYoH+8q
rZitbujOOssUr0K0DQlpeK7C6XNoIS+2S+4uKvuQ6172khvl/WQH6qnNtG/Mw8PVDpvPIcLRRYGv
wfa0YM/wuW46NXzUEv3cxSo+YBQT26XZ2gX5uV788iJggJfyp//8lq7bmv9eJhAzIvimIjQQvX7d
04ZCUcjbNNotKFx3W2y6sL9odpB7xdBzUcYTuibasV4PhkAAkzGjnVtRrzJzOfFzqrVWtd70ma2L
NSDsSdvNWFXdxnJbdKm5sbFHYhRU8PwEdgfGvhfIBPWSWFUrmpcpAUuYe3Jxqe1MGMB8lPuQSL6N
zLJdyDEqYyTEf37LX9Vi7AZ4yy56MfjmguVsUZP9a6cXaA30H0QB2yElHSOKdhG8DjtSph2u79PQ
1WTKR2IPZS4j1bkgkif6TGI0UhEb/qEXyo7tOQ7TQFobCsBxxbGZMUxOOhzr8jWHdblKlmK2W2Ax
2Q/FGZ+aKHMOGVhp4siW/Y9lbPIKXZZu0mI09Qo5xZAenHAMvSpoMRHG0xtsWLyfCL7W2QK1hIn9
MMKv//PRuO76fvkC/OtofDnPGKWM6PLgCYf9kmiWTc1anzUisex83ICizD3WhWoN5h/Zy8AEVW/1
tW2bT0PS3fz5tZi/W+nZgHORZhXSfhHKO9Mgxsns262b28N2FM50FHr60geuZ9XaBI5xsFFBM+Mh
yZ0FIdNuclmmN7ZLsLNYiLhacwKGyiEl6otSdTraLnPVZlbmVb7scZICPr1If4DmCjCIl2+d1g97
NxTVKqgtOEejeOTPPjZOn2wgmWZrpgaEKuJz9XIn/syKDqGJjdQlM8liyK3XHGoM0w+8lMYcyC0Q
BvbvUFh1lih0s7TUVcf1pUvLMFZfDBG8aXb5BLmIa3vlMu+qX/oOQExN4y2uDRhq4U+HEMd/mmPv
8v+EH+VvWhm/ljf0iVDrYrjAikBL479felN3MLghIt86In0LAwg5ykwntJzZ0//5U/zNImmx4RYu
hTJ/9auto81SC5oAPs8qLD6Tirh1u9qxdN46BJqvIiY6iGkgThfi8c9P/JstL+8RZIvuCoGB62vh
TLJpX5G2wPLM+LQfElgBjhT7tGvfdcMGnOAEG1uHwmQVqQUvi/5yPlHJB+zrkeaW6KocokSY3s6V
tNZT1NDJjNEyMNb680v9zRfdUpFrLwpmnS7c8vt/LUHkLNY6Xu12W0S4Vcb6SArDG2L/WwlTMY/j
z9aGpPfn57xuWr6c6XT8dBdIDq056+sV1R2UVsYxZxcunwsW6Q1r/wYmBuYF+xQ6QYfasa18xTV2
dBnu9cDZ6y2gCnKSg5VRiltpNB181G7wmwXSOsfTY6zhX1T+tgVaCuBfXymXTqg+tvgFmhP3HbjL
gTVpdK4sbxs9dUokgaWmMaCu5PPPR+a331hKJGA/tNvo9P3307DcJA1zBLxboziPqDiE4Fn1wrqw
OAPd4vuL8EpmG+VvX9hfK/KrNQgb/PKBoM3+7xMjHw5L8s3bbT53L+Mk7jSb6hDDZ7qOZHNDubLW
QupPZqYKfnrgZInZbtDjUocHDEod4tlAmQ8IrdPDPKPn/POB+U0rihdoUzyqnMxkOHxZNRCyYeJk
frXVFfHGqgLqFFWdT6LymbrxI0LEAKbe8S3QnI49PVSCZHYxY/lsdHy8SfZpTBzCP78q8bvPix0y
nxTVLca3L6+qC4cAPq0KBqgPExRrU7RXoNOAD042cmLz2nYuUpc4VP1wUMMNG0dUCTQR+8TJb6d8
WwBuezCk/OjBATz0gFuioG0vYXGEdj8faye6zKw0Jzjo/YZBXrGN2WheCq4LsHLPnaNBP3Cx9M8V
l4liYAsXqxOpDZY7vLT1GbD1DKaaDs++7bo38mRfZ5Iz9wq6jGe9Dn/OdeylgxZt0auRCa1xWTOa
uTqV1aat2QP8+YD95niBtLIsFmObvbT25fuNkSmezMKq4Zqh7Z8JnOmBhKKVI2gEGfdjHPV3ltJ8
JhAn//zM2hdl/rLXgs4lbOwpmuo4X5vY2H1p9zd2DZwBjGOi9mIXKwGzyoC8YgfN0H5skIeRkXDI
AvqbhlGbh2gy/v9rKmopU6jWMo345cpQAXTpKoc5IHi6m0bkw6pOVdWLR4i2dqS9SVDWl6ksTonQ
/2ZV+k0jnWOAd0hQxNj08r+c5fochAm4iHrb2eg4+zDaImL5AQovXJJqdS9G2roO53mfDKFfRXX0
l7P4N6uMq9LyE5h7NWG6Xz5+dkpF50YmQ9B+zteA9YxgjSMPh1LCLJw58d/eMaXQb2pJ9pQqXlIX
dxDr+H9XNgfNZR/OGs855FgZ9CtXB7mhpGlD6lfzkBVM2jVZu4+K6ZDL1Ac/wXFER1sG9TaUgXub
KG8MECOvX/RRI6El63Q0wtvFldZqcLTDslfWHVYnAKGG8uQEGOSmhiRKtU1PClh86DjETahB9aBH
2Us7DUxi2yZ566TrG1ML5CrLCdozSpMroErZW0jk6l01YrnMw12+pOilQvwYrMj0Rl0Sr05NdA61
5Q/hAHhLbWWbkDeEOumebo7ySMwOvZnRfI7dNNnT/grOQZyFKyCKhPOoQ3M3Y1VZ9aNxx2Cjfupg
7Tg9npvBenGM537Wko+Bvn6zSE77+NGmgrgrR1NZ+GiLlaeg5naiwL1PbHcCgjoR0hTfzrB8n9tC
i9HVGu5r0CaET9g4ABDtiRv0qc/sZHoyO8L5InWk8FXPvLhzv1MEpedKk8nJmWGHcYUsnuWUPKpE
wpJwNJNnpHXTt4h9Wz518k2UZsbagbWoI+0cYVA2wg/ty4cktt91cube1VS7g1n3rctjkP26iM+T
Df2zl93PampHyNojgTpOXvZeXsXQmQXz9xghFXGP2dxsYrQ/qI9yacHAQYCbGehlgf2cGLm9dErS
A0nmp+tDdjQ7hASLfGOodnzhyh5furLsDhNtkutDmlOZh87Rt9lCUkiWm8Xx9M+962NBKjft0AQo
qZl0p4Z5ovVona73/nczosnwqpGenGNiGoDdxGVPL2PoCVN8DgUZJWM41V4IdPUYSXD0Kxf+J1SE
5ru0SqqXOUBEGiI7vd6b8zzzsgwVcjqE8w36HOJjybQsg/rm+giTv+kmRvBETma6I//k1BWBefu/
m7ro1+Qb6Rc7X3jIbSqh+lGct1NBpq9eiSeZGtGus/Pt2BGT042BAD5DSXVwh/p54hPwI9sGIa6Z
wYNwSl+bCu1Ficry2EbUMuRdrdSqUu67SlPuZVnfDZkN9z0plFvwnuvZjbttIBVjY4YmLP4orQ9I
isL19cecLf55AsvSt3LfDEpOQoidjrdsE5pxypRVlxC0hlvJVpOj3kbBXZ25aNwVme2Hqg7WKDJL
P1Gt5E4QunJHg2nw5BTPm3mCRlZZQ3Q01Hg4okYjPNSw3edsSrJtVVa21xV68IxiTlkXogOoNDvb
1pIzjG08GmQFz+dCCeZnPc0PCiyEu1xtmuf8e7Y8KIAd78mW52RArVRTvjyFgTs9WMTXN9Cvn+qp
qUkqDAt65EZCinnPiI6SmFzf2Li53mPrOlJrrGynjX1t7NgjJZPRwLuebd+u0+9XVortdNYhjzKL
7zfwLUKuLmCiiVjQumZrEm2W816elh7lSk8dmFtmOOBrM7QHNS8woQ23fVlhoZl522SBuU8D1mKw
iw501ZQnHuIeWbo2Vmdl0uejrFofRbzWjEBt6dTfdQOs/VCK16Efj+CcCrDYunEpW74npe7IDcDH
7tyOiD2tKvoZ4VxZ6SI06UGohFGEJhkqcHuoqLv8Yc77u4lIq29ErBdeC8ptr0ilfTXlM5jNHOyJ
8IxKoXFcJMM2yGvnWx8dauCY35n/Sl82c4d/OkxfTYtB+/K4ZbDLzSpcKYNkWTUcpM+WgFWuNzrY
twgaVzMnz8UUf2chyb6Tas8/Tx8Ik29uHS21nqPEN8I4f5b92N8ZTnyOpudK1NojoJ7yxsklyUtN
8GTCgb8knfJ+/SkTcXwu2qxYgOX6ZiwUPg16r3dcZLC5W8EDvqngYcJhTF9oFseMESjJAgjojKLv
iM52812la9OTG1iC/JvKYN5WTk+QCCDZ2eoPOcocaEzSPvQy0s6uiO+bdmgfuuVGk/QPCM7R12GI
hbUcTNrOhTsexoKY8nr5Mem75CEmzcEa1e9u3gzb2pH2jmSRV2kUUHJHi3NRT/mOCFRbWKh+tB98
0ONuUEYiW0ZH3AaWTT1ubkhMMC+M5fJVIVNn69QdY4qRQAAWPOtkKg4KVuKTNzIOp5uQFKWb670B
ji54Ojxys5L4E3CD2wYd5a3Mq+jGyp7dOgz9fDDhnANiP6qDoR3J7wYtVpNYYCmWfkAtjqt0AfS6
U24fDfpraRUBGLbLY6jhKBBVrnrgTshLmZJ1n5oFxgK9vcMeiUlOCvtY6051zC3Bt9Seo5vrxa4U
/DZKRgp9lGCX6w3plM8EPuNHaJvwJNzac/AQ70UQvM1xdyThIveS+qNUhncr0Ljm0GfjDRzR8+2R
STU+FTU5Liiqkc+FR02FtQSPHcNHmR+g+GMHSUjOFTEACXdrGNXPOE3v0zSAfJhNfjjHH8rUYO2X
K5OkEK9oBa+Cfd+AYae0HaLiwO8NAekzUfvSIaoM9OYn6SOC6zgFzFp24hsIsntVIeKE9tcd2/lN
IZGk2CmWhGkwUYyyh1RycXL67kWfutt5XKbK1Q1I++Wqy2QpEChJwCjZ6YujBzsxm++6Hm1xNG+l
fkATy7KmfOJnvky683PuMMuQOQj2DJBTbzsj2ChtjQ2kWjMKBd4dloNn95DvCTg+UAwlB62cn/vJ
uq3JK4LDWe3TZt4bU3ZHGgkxXyQKVuNeJrilEqn5RjFv25icqwFORWhtzIyRoz19UHHeVYtjerIb
sc4rQQcynwwOG1tWk7dVAd4HcH8cugE8UvWUpvUSS2TeJwIidt8KxOhDwK7ApF8bEBfYxs67g2Vv
FccI3eesuyvc4B7Lck1y36Rt24SdiULIAE1Gez3SjatL5yZLiPeb57FbQ4vfd21xyA1rYDap3MRS
vsWz5ZvlrG3UZuINEZRaVGT8pezTHAdDJL6dmdrTbeef0Rhj+kNSDvtKW3NNIuxAgVjQNDDCJqUG
JKomGxQh5bqujFu1UQhZMLNkPWgJiMlXvXcuU4vwZzD5qqZ5VnkY31qvjurLaCuFr0qt8RlVIapW
hhSAq34xFeqIosGP2g66e5wslgRhfyhAHIgkMj6VArCHY+K/TMHOpwRMqS3BZb2GpDqwgKTrCllV
RRfu0gBaJI1/FYImHsAhVnpvsRJW+A3saMCmE0UQAg2oT2Sw6lr81C0iaLMwD3QCP1EHlmFBdFOf
fzhJ8knmUboiAqkmPErDtDU0fgrWxBND+2wNxvdaqxAYNGTN3oubWGEYHbrAUsdRbiTp7KtYxwDh
VEjCse6Sr9MdXccv05YA07HPzkMQ+rNuvaHiCFddbYJ9tUyoGf3AZVezNrhDnFU9dScDLgBuF/lq
aoqytUfS/wjD3SAEdVdaPR6Rn0q/Gux9rsfNNiCu2wjVeQ/a4L3gAphUSFS7qbkZkgyDT0zScVFX
8piOkyTYlnvEd26a0O0x0nLpkY0g+Cms4GwZ5THGBXigz4gauDpmjlCQgkRHt6hhxqt244EvLTal
Ss/YwVE+5GFzdPqwQWXQhvD7TVrw1wf7xKiPVReeDEl+IrOb+qgpYOjGSq036pIqplPfYFgcK33b
q/3ZXp6wFlP1D0kt16TJWeqsStnQGC+Ju7++9iiXBXk3yTujgfiYhDI+EmZDnBzheZuhGTBDBEiE
AYu2R3MJg6/zRfbRYOAYYudSpsSphw1hRkH+YwirwoM4s2R79uWxXw5CmjBccAtg7Uqg9MfItKdd
OeFbZtieS30kSDykl8M1c6UsKlKnsYqVgZd847hodCtkI7iCVEIS9PZ4vWEu6Nut7u7Qq3uyzeN9
05kCiVqeFessYv5fN4STx6by0uBl8Nvlp+tDlOCnuLATb25gLC/SVOwwxdGR83fiHIla6xGW0Ygi
2MWyasy7MzCYZDnKdUt+l7aEVvLyMIkGnPPwn8mc5sKPbPzYLcFGMGCyozZG29mMul1a9K/OEJQ+
P5EmtNyUs93Bc9SeiwxKvNqYNmkQPJ5ki7H0enc0E482nb2riyk8TmkKEHS550bzjvRKqiDiv1pB
2GdcDVu7qcGgkLX7ElWt9P/5UYlcYjZVyDXCMImFjqjyHCQRCsLo682kmPFRli9ZGeb/POx02BoK
Cyv7OFdZ4XfCaKk1AgSA+KEPTZ3+0ChMPYYZzsHoh4x1fLgYKYzlyG7Pdbx1QGQyQ1NHJp5c18D3
9vhUDGWn8YmvsIimO40KDvodDpw5UzZAm5xzRsfqnMkqXSWuCpVSqXROcuKBy9Zu/DD6mB0tONLk
a7wsbZp1U2CHr1XfDEyKa8MhPQpn2JhimRLMHpSaWjVL1fexV8Y1ZgpiYlX356R3vnQi6aUEtI1j
V6wbV4vmdavU2MJyut7UI9ydY4FthpO4OFjXR91QcfDJk1N4uD56dbeZtZZ4RkCrQpk0D2F3tLs+
bkSFxkmx/NeqBRcYwcnyR6831z9/vaeOBnRhN8VFsvz2n+f55/b6n5YK/qa8VwibuL6E67+qri/3
evefnxsbeM+YED7w/16bvL7466//eSVYjl5wluEwXl7S//5hFESWJ6V4KcEwsOdefpsqQI1MyWU6
rLrDlUl5vZfp0Cn/9+P13vWxL/8OKQdgjL54uj5+vRnDZjE3LX/g+rMdtqZfy+jm+tAcZ7MHYO3H
1b5nObjZctcWm+uP/7uZEwrpcsZ+urrevTr+CGI3N05mHEqNvXhUg8dwYUFvmrI+DaoizmgorU01
m61PGk6+lTkMh0piS1KXWaDEBIZ7tvuUidatJQ5brIXWOxeiaqWyOG/TJtobeTFvIBobtx28Iz8L
Cnm2HCrxiiF3ntOcwf+tbUXV4dtGYKWn4wcgU3U7R1h0LGemf0+qL9PeWP0B14DEQlod1NkPuf2N
HVu0aVjIwTjOkEFyAy+sYO2x0uyjld2lMfU7BCvIPmWcbYIoeCnp2GOWnxVfne3vrn1raqpfyvpH
IMPsQLpW7wGUpfoPuqcsoaTroTQngxVvF5NI1MzWVnXNh6JDXFTM9Y7S6naeDD92sR61YRCsRpon
htadMphUa4e0G1wuwBCX0LOUXAFjZAgcl+6G5NyGUA6C0/Os/hE/jEONpwLTXGUY7J/CW6OUt3pS
fnbC9PJcCVdcPz+GQQu2UUfhQR7MZmjFIZlrqoqEKYJEYUFhR7OIHgsdsYYdUkdRqpB4Dd7qlBvV
N9nf9GpxT5LguG1CB5gwYRG3YM1/DEUSeTALflZh/6jg1/F6dSSKpJBHsj3e8sRXMMfxyS6yxF5s
9CZqvLzut3ZZYAVu0CbE7I1IMVd2vf5hFYG2i4anCPnWfQhKFvtlcAJT4B61aT8NJWokQz25bld5
YEPiddxjZlXrvIDyRvKtgVus+lmKkNgCSmBfI2drlZolNqhYs1aDOthbN2xwkqXqKsOOttYgHeht
g/1V1dKLojThrg3mDzSO6cUWGGhF40AykqAazGG8MxCexXn1omRVe7QxWTDr6NntiLo8ZzHZ2oNQ
8TPFO1pPzwov4WjS+oBWAd6eXADpzSITfkkM7K7Vqzeq22HDDKfchrY+3JCPrPZs+QqFsXzVd+G6
ILN2MzDeRJBeM1HMbQrCktqdFljuNXQH+EX8SEEDU4kxETH0ZnsMhjt0TC47E/YGSA2OVmM9DToG
1nTCxZIhcVE3SZ8r+xlB/Rq6gdjnVlGd8J5xJcor9sFkehoB+u6ZTiKqqOibnQBdzWYj3hhJ05w6
+kNk9sCAysmzwwqDOn2Et6ZV2cH5AcekuamDbRI0cDBM/dKHdBiWzMVdqpYXVUP9MZj4stsokutk
GnLfMlt3i/bV3USp+D4Sl7zGWUZEe8x+v2eAS1mxnrX4xZCISyEKmARTUThFJZvUJiwgKNWZryhZ
S/cjJn+7HOHFTQCry6q/NfWswXpMT4Y+177vIQJi0OJbkzneVAB7zhwMcDpj4VQVbO0t8ExBycKc
qW+LBqxSIHYoHB3qOjr62fxZMEpWyvibUlaf/SgFwAhIR+zkrS3AvDcrn0kkMN2c04j/3sWV6Cla
9B7FgS8Ls/bYcsODiF2Sikcg6JkRg/UhYHVlLulu9P1O6JxId0KwzaVTkHrVyGnXlOW8TTqicgJ9
/Ens73THCogQZuj7VVPLnmRgclGncYDsOufWXqGa01B848qKbkKrLo/awAbMUPVnQcKAn+Nr2Zda
j6F8VkAnDsGx7pMRhHsSPXTS+BmY5xLqScIcRxkwnrGPSG5nIq3OUWms89lkb9bknNrLWTQa9biv
pXZjhw1FnDtgOrTtrWVMyDLZKJ/r5WYkT0mYB7vobOJrXbFV6oZI2Co9/3OjszZ2hvsZ1AB2qBKE
p7ojoz8iFfljdh2dygKZCs7GNRgSz2YESHMQELw5pv2xRTh/pKCUG91hfpGHAaELRgHvJ2elWnaT
+tZswj1RR6ABiZnfVErhQBAYvcK2d4T7KX4T1/tuyR+XxZvQoEdXRhUzJgcT8dwOheVniLBobYFv
ipzID8uGRHid1VqZEhpD7rgTav9GDHO0t4OBv5UTSEgaEdcV3eNRz6mweVY99HxnAb+r+LGJZE/L
VRHFvhWH7fuYD++6KtdgcblqqCDFGllo7BOnj1I39hN27CmdLHqhREQ3SnVC5bwd2MHeaqDhE2qZ
VY90c6X3hCRwDXrFyyZ8cgpe5i45RwFDjXDMky2zHIWvG0YPSAfQopg7o7xqpsc2YJWFkASLQITf
aDaaaza3aHf0YqXIWWea4zbHAnNlo2+LTmeN6jkzXf6mwfJ4U3P4puiGberoVz1AFNxQwCRTzfbb
5ImWN+YjF++4cePOZH4lYNZoqcfA/KrxMi5WYRWRhTfmS421kBDcTMEi3MvbqD12E8EQeufcpOwA
wwxKR2NU73Hq8qWDSneWafua1gmAAJovftkPvknXzGOfDI2kRBhH5rXj16l2jgRVSAkBfyzH9Ggz
TPcyFu1NGAqiMxs8oZHUvYlO/dpE/XxD5orXGsO9Nofo55I64hLL7mHADe9N37B05PcDA6RNQnAB
gY8FuWC0vPxSIGBzOv8k0YjvhzD9OWphtTYAt644JxjwZMaPLHP1rRgJ4zPode20Zg68zh5Jcmmb
PX2ZaW8uzPG2sfHbV8FeyecZVZT8oZiucSQezyUv1SVgEU0laiydYZvENQnsubvQClBPKUAlDeD8
bS2oYWEo3WhuKYFY9mVyewesG94N49VdaCYL7VtTCbOwpL7DudXcGsE92Xb5Q5WFmywJ9Vs0CsUD
2vjUd4qu22j9t6YPqkczSfqzjOJvnG71Ywca/ojOBHZP8KkPSf4aQ6Q9qpUCY3r5EWVcvuksPT3A
wpP7KKPHUNuYSuWofSoxsehV5zWkh4M4sV/zCTgNIkC6JDa16lTKGwdPHvaGjpqAVpIZJMmO5Mhx
Y2vjfGNwmFdmIvJ9VrCFnPhDW1fJ/KmOvptY9bPEGe4qKwovzEwvnaxyvND9jhaUhhwt++xM4H5G
34S+yNXPtLtJEPGf6vEHDYkW+hQ2rS5DWhkVLugT0PFXI3oSk9artT1nl4p9Q4HvnTDMGlHAbHNE
Pcy22HaSFo3neRgZklC8FGEQ767ZPgHbFGJ3ESHr73AuPXMaYMhmoeaJOKDADbrvEH0vlp6XFzgm
0CfyTu7Ndt6TTOLLGLMSGaa+UkXW7ZCYWzEZ1p6h7W7oxnu4st1lSghpD3Rt8KsSkFaYc3UNiHhB
uxdt4WW7p6xmDzsWr40ewYWgeYmqEtNzpf+wO9XYu4lxlsZCzJaGZ40QQ9SpHw4QvXoyf67prOKU
y/ADax0NUZtUwjSZSR0sxm0GkXHfRXHhhxmW8bm3ehBAEITh7GX0E6TYGaVPjFa0Yo6S3AC6IsBP
M+/i2DSJxM5tAkUTcrgLOiIKIzCEJpNnxcJYq2Pb72bA+3ukPPs5WlABToasipVibCzfoFUFLk2t
9k1qTisrmJ6jWiO/GMfCKteXzAiZQ9mCCAWxIK4etCz3WouWcom6ZVtZgHMYVMXgnnLWLdrjK71u
gd0xeNPUds+KJJF+WAONjyG6d4hpVpFVt6b7oYlgwJtNZ7g1iESfQOuFY1JtdKrsNfgBdgsOl1E1
J8dQF/1ZS5XJBzgH+pdy+ThTsCJ3Jc5AmvF3nRbrHprO93AMhjN8YpBX0W0oMYtkPQlKDNpzNhc2
HZWK6o6KlpQRxNqGrIvTOMGr15mRJiRE2pGJjzqOt4gwUZxbch+kpCzVrT35ZI4S3pTeJkltX5oa
3p9G3pgKVzBplBdNMpWxwSNNdeArhnyf2CueipLCk+baibi/2QOMXG75YIJdI16C0gw8JQ6U79b4
M7AL60VL3qspDzzXlNNJONj5m4KEQSTMXNTT6BwVOGA0UTzlhWzPQZdq98P4WKU6BghkCecIvvMl
71hJaOVvUwQnd3nU0x7KYus8ZBcIs/pd6KCadvIQPAxpl3ewxYLPiYjHi0KqizaYiFfhUACJUvj+
VrQXBhPqvZ3PuImWm1aEHaFWs71i2+heXPWOsdcpn9Rd2JRwN+f5sYq65MSIYrpvAE0rs0Kt0YMa
rk3xWrezc3e9oW23S1L9oyoNhndqZiNCJTiNvTtmoHB6nINEnrkeDPdiUA+RHn0faRPTtR6Y0BDb
QfKc257nPsipC5RmgxqIw2oUd6WRamtyekdawz0z9jkz1mWG9tmpRmfPjqGiKxc0hJNsetN30S56
ojAmz7bUwu/J+ToZUQsZzZmPBY1iL9ZVQt1Uep6qMjDOMRk31yZctSkY71J0IyNDSmCuzgnvqDy4
IeLtuBo/YnzrzIxm4dVVIQ8mBWsZw8Ig+BdbbR4SSxXpoa9BPhm14//l7syWI8WybftFpNFu4PF6
37u6kCLiBYtO9LDp2Xz9HRB5UllpVfdavZ4XzFsJyXHYa60550izUD7PqOYKtRSmpYvK8H9YRbSr
HYL7zNhh/R6QFtRqQXiJvQIukxXD26rmDqgiGE9+ZvjOWcSGBjYmCXD0uFV3q1TtmvlIsjOzoAPy
l9TrSDEMMpzvaFG1oxNJbz8a8Qm9QX1eNlo9kM048o+RZZw/5gSUE4psvPR8409J30Cd7vT+pGLv
SxGEvzTMm0DYSYimajoipipJWrPIGZmDxKc0zzdworpNWZtMjqGvHPM2hDSfV4AXJjIkHTnEtP/p
3Ck10nuN5hk/yBjH2bVJ0OzJKyEEJPY+T810zTpS6ICC1OfRjSVDkeLzws5uIj/eRprxXRFovlEq
G04tNfE+Mbxqk4j80STI6Zb38XgPgvJMvJi5Ubnl7ArOQvtiSMFDCQJIjCp6Uw04OKslK9LSEPAF
XsJSKBlgFtGRuDvhN998r9zeevPLAV2fyL6UGv7Q0R6TL/TV5TrgEBtscaSwFpy9MfwNEcl+rWXV
RK4OL7mREKjKksLJ430nWkGOdAB7tHPpDuzTtid+xTReCjhlpN2a5BG5MH6c1hO7OG27Y5JCa2t9
vbp1Zz13f5Fij3izCojtdtSLLXKbwBZC8wjQPgczuC0voD7KtqXu8NAJdAjekNq0wFI0ETKunX4S
1S53JcNxqkeylsxGVftSa9fMJxC+YwZpw1LugoREjIkkzWygKkqJf8BC4hr0tUAO068A5lR3xSaN
jW9VQFInMfE4PQ52O2NwJTmZgV8epE32X17ChJHoTPdZAC+1kHIzSkTvqdwMXsj0E7a8Xdrvg37E
P0KAD0FSQWw9aIbRn4JKO5R6tk0zGlfmSP9HBN21zrUvYz7+CE16IXkXdsRPq3ElJ9s4lpq6T73r
X6WWQlctwbujpgKPil2SLqqxKywz3nK9n7+6JKmOeb2zxs9JabJMcU9VS0Coa1ebWlQVl3qSlmxC
Xg8Wy6lYDURPFOOhtXDIi8BEcklLhrUE+jo5rEmpqXd5mRC5m0SfieilU0uPnyIVPY9UlHKjd8vq
SZ2kTnh1oNxz6OwMo0E7Dtxks3DqTcdvD5ofm6u2LCyw2zMohWvUqXTan/TD9b1nVbDhrWjYDgzZ
srT8xphM7FVo0dbSsNawCtqGZkQSitDPuUMKxwjR5KmiuaRG5rUd7oWz1rekKRXtU5WSW9mlIXKI
TrOf2+Kba9oZOTzM+9pcGZsqks6hm+t6jcZaD0vloLD3kqiGa8GhFY7nNqGNXrFyzN23SPM92ouy
2Fc6zPtKEm6UB6O742xIqlw44muoqU30yrr3hXHCfgcE3NYH1rKIxGvsNSuMUPY6ihrrYqPKOeZD
/uC7bXkpioTOT1PXN9dlzSna8cJJmPiwIPXvWUwfJKa3RvYSIZhN+8IKquZgtRDLRM2RlPFkYwMW
YPgZgtKs/f2k58gpxpVXle4GSFwNLmt6MZiUzR0p92SYGUzvbo4C9fjHDVJR/gso621gvFTp1J44
w51sJVJMN8O3bjABLiWltm4s2nvR1g78aGtWLN/C0vgeZW3GlKP42VC070dZBGut/FWkTXRBYuft
XCf5ORCDi0AmzA4JlnvHG8qNiYtwZ3vBd3js9yBZ+rY0spXJnKyJMP92HNU+6OkjITsEBvnMX/KS
POOwldq5cRIWslgLiQotbM6z+S/mvBRZOcuXYEq4bvc0izwtobEgx6vVfqWHsU5YiLy5w1G1tXtK
jZZYQyfh0/EqpqJRDg/C00/+ZH2r3UTfxXoEtEyKFiE/sCHiO49VkXQU6JxKWEc+FsG74dblo247
CjWEV2+Boid7Qa4t1/NxRc/Rp6BGoOpjGwkJOUIk6R/TjFhKIO3nsFWPsoDbV1fykuEsWCeinLHU
1MNegwxrcECslawH4oxmkErtH4FBi8ZOWz7lAZagO/Qr4RBAR3yhdXI87XuGkVjH00qVTsYRtRVp
mRZ/nj16Av9I1RLLZtegnmPv7qvoACsynw22QECqwNq7DFvSSJzCnMy4QRnl0dNEBnvPwbRuf9GV
5kGIA7tnxEMMRPJW0mSBVJSOmvYYGjDBB9PnCDAbvshZ/Wa5wXDC2Ffu5aSLdcn4abQFA32rkqhI
JOd9u/XPy4aUwp+S3hq9v7ja0byIj8xkHshwsy9RbX1nTan/yGr70Qn06BapytsZUXx1e4K/KtK+
t7SE+l0RUP/gOOMDboKMWlMc6LfEb4lfgvzrxlVGEyyR83isDV9a5KwsmLLkZBYgNNMmO4V6WB+L
0Xm0CnfcmxUnLdKHGO+tuWREYb/K0Hn8aFmudbX3RsYSi/MBdtyY2uk698FOKmV9StyChOkGTGWT
vkhaQnvGZSg8equ65V39wqJKERCaIyUoslewxLRXWuvY+4DcMYJvAzelTJMRRL94sCHT0jBVHgb7
ipgwYjOjU03oE12hgNqwcjCYNymlwIQLwwiTU0WgwQW82G4Wsm+LMfQem6gkaWyU+k4p/6uLcA0s
VIhxfMR7gHWrW2dle6jM0iLhKXRWPrVYm9B+S4lFoNEwGLvaoqaZSv3qTwbXQVfu85BZjEo1qHcU
ulfhk/Fb+pQ6+Mv5jIOnWxZkpPr7HUlkFd/yRpp0aKIiuOb6eNBH2z9lrKWPfYbLXEjSwFwzu0VA
Uw9juGM/qMu15EmVboHeRkU3H8tglOCfMEMj25OdS7PHHpvjJG1KZe2aQCNcO7qdbCxjkse2aIcd
HGFj48Hwww7S09IUnzO+Kw+5oWqWCtGxQEF1z6V2y1XdHwH2NTc/DIk+kFF2ncn1EZDHk5ODFgSP
SBACWrgovUWtDXs+A4eTBpKPp2/NfV1knK0KnfTZ+cTv9VSTriaJ829N88i14xaTxL7XK/kA1P5O
aBVkSbvfEODWn/kwXQ6hlhO5lPpBpt2VrnxFPlgtngPBcCKqzeeyYI1CICIJ/CmToT42vheJLB5i
tyFaryJ1mEbLGisQu4S/Y1tUufWq94e2/9XK1n6pLL198JL2pWjQT1EPk3dohdmrk0W/SiH6XyXA
GOEofzXV6GEdjVI4ntSl14R1bMwxvXqmvSfrTn7hMkj6N1EMW0gO0amzAF77QEZusPrCXRCWOelw
3SY0quyoMUoPYvOlif2nKJ84iHSqc1Vaco1BWiFZzK0bWdsBFWnr3PuZJxsRRFDSyrtX80bpRMyn
TT0+EKpo0h/Q7U8TqnFAFq/45Py5xiVWY8gelLTGQzPK91xCGvAStwIboSMostX4MPhGeKt1PWfc
8FQEVL60btyzQ59z42FmoH0PWtPUi2irhZ27obR2jlVTx5gA8LZNREpONVraZAZXtrScSxtmYGMO
Gj7eMP1qOMYdd7K2x7YZkQeGyI3T/VfXmECLamV7jIn6gt5Wp9vJTAUOqqg52HidntN8epcc37HX
Fy+231mHijp6BRbnMum9fh9GTj+Jm6JZneBjAjgrr3k9C1tsr2O0OgVnEv6ZskzxBUNjejONS1gz
3AZglCMg8R/bLCzvgygJ6+056nAMNWdPBPq1t4vmZjbZUa/KZ8vRaD/jzDl6dc2CpnXWJnnHK8MP
rU+j8p9o9ren3gPHiEVgpQBSPaMRfrUHD5J6WqVngAbZo9nwhS8tP964FsGFim7e1U9Kmn8mBt0x
MvMLM1pqLNkfch90Qpe05mM5LqZgZ1N1mbiMImxunQ54j3PGpulKc5vNVxHQLeNWhDHKO7RNAwMs
J5tK+oJd+xSS+fzoR6dG7DFbZT9S2lNrMerNQ9M/lC2h6kTPahSeqfEZYSIGbqMGDsmY4Y16sR+u
gbS9L1bSAkwQXBQN2j+sDl2mS2EIlSLsvhVjgnRRSPuUG81XKgL9bNZcE/zY2urYwd1BlecWPTmf
CienlOC+h2G0XkqPtZ5tRHRI5o3HgIrIje4x4fr9gA3i0SCPXZARcrKTBhUR2cPnHrDKuq3wGzXO
sKJkHThq2YQt9bY2DcMh67p936fGsfKd5ClAGEcW+NblvAgjt5/OggbGQYmQxPwiPw0atkDpW+Fr
HdN2DfMmuPCpFzgYKxrQdlp8zQIWIoR1xI950Zn7hunoK7NtZHqPdPaEnd7NHMFd3p6k58rXvJur
Z9IF6v6gYRu62qH+KWCg+V5aFZdA13kQHZ0+wh75qYFn3ZgKPaYDiyHyZBVR4lGwKbv8Vk59zPqJ
Eh2Qs37V6fWDeuieWwTK/F+L+C2qaO9UHn6xQdU7G8w4Fa2xdliE9nkvrzLN6k2OKpM5FCwKI3GC
hzoX38BrlvtI9M+mFt5r8GKvXVqM+0A0FG2gSla1nT06inBx5vQlk+AhoU+SBYciI/iHJOD+ccBd
MuA7+CxqGp9pGj8auA0ZlJhk+qcCl0dwnGPsRWOKn7BbUhFsAV25t2WTOIZ7s0Nbv5LGtAk34MPG
z5ld1WeRccAbaaF/bmuwCX0eeWdrQN7XNZG7z7Q+vwJbRbvtON2niIObZm/6ipgq2dM+pKSaQvco
m9BY+YMvvytGRCo29EuUEH0gQVieTGvqKOQE+s6GUb2VWz88pEKfIF6brAYcEDquV6OpGMYnpUR5
1qAcjLSDnuIAbrwsECr4S7+qQGNaADhjdkP7StRNfvHUu+tq47ixLJSdhMoYaxLuun3Vzq6DOLGA
MgKDjs3eOjVBb32qwP7+visk1zvS4hQEcJIRddC+m6wY86MaFGaBPPyqCFH8lMknX/rla28G4dNg
DWgukuTRHyKyO61kL6Pgha6OujSWH51zw3cfIY5Fr8Yyi+hGeeoDMAD4Pl+ibLq0sHBop6TqJS3p
tGEyO9cZIgzKHOs8uFiiQr+uPk8BIyzMBfKEN7Pf1zU9Bx81G8ECnb9LO0poBxF2McvLJ6ce900+
ePhLsuLmKHyQhcUkVyE13/YEC+6Y7qKodJpy5tW/02rw9pWpo2AwB+vIipyvBIsNwtwZ8AdK4zTD
SnettyOJzD61LGtrdRUs+NeyHHrWd5px8A27vfcTJa9MQ/MVxu5r23ndEzv2rura30zIQ7ZdGg2H
Ahnaqm7T4ILsmzhe4TNgJef6nqIo9lI4ZV1w7kMWvHnTvfNx0iAMm4YDqbN2RZ7Ol2LDeqDStR8o
KzssP84515xx245lurXflJOnL1Wo1S+s38KVrmXR3pGsj4aCGnuY2unmjDTKWuW+dZbefUJiS4nr
5uqR0Y5xm4Jy06VucsXC4TCBVF9r0RrXZaP1BsMePJD0L3iMMdmhrvx+78XTmc8qO6HWM54C5xR3
Xfoom8A6B/nIOc2grBGu9TIZz62vmW/Gj6zpbt7oh68RsPM7iSJvo/DlJnPcEn9bNNxBHQ733Jsu
OGAD/0TkTWKvJvoGu0KxRJ0wvjImLvRdU9XNkmhw1lPiUxOradfgac2Hzs6+JT7ayzGR1hs6qQiR
3XPbU5EkwgjJ7+/ra9QUd9futTsFAyKgqKfHMyX12Qi1UyP55AlNeROT0R3s3iVC0e2/UFkYR4xj
ULBEFh7G0ch3/ohnBoBIsfXRgdI4SW0xUqpG7tYMg2pT4p3DbVa/RnTFoT4U3zLbjD5N3YNoo3yL
8X/YTk33q5ftk5KGtxntcriSVHEio9khPC78FPqVfu7y1l45Sps2XCe8/WCCwFpcr/9rg0h1Hfvm
f84h/T/Zt+/f8n/NIV3e8j8xpPYfpMfgrfVZK5sGUZkfQaTeH7ZrYOInxgcjOd3njyBShyBSd05Z
wlsuBD7Rv4JILf0P0yQ1kIRF5Cw6uTT/TRDpPz3INj/Gw76ODZNYntmI+69e1MSQpt1YxLa0eevv
sDYlTML8M7UoDVC6/nTCDk2FOyVsIBjgU2ZM1Qfpf2mFXnbDJYsVvhusU/OfYaKTgXYB8px2qHCp
ATcxvTNKju9uo//0i5Zs3YRos0ZqnOQ81kg6XI4IC+rhbx/dv8kB+aelf96NJe3FNi2fhBVndu7+
LXrCQzUCxJvBl17btLQJu9sqQzOPWsCwwyUluvzMxf5BxP5nsmA0ErTbtTRIPcUipu0bq+9vQ1xU
/x+LOkEksw35b6EP7JhLUKyBng3Vj4WQ7V93DGEE3V+3Dg5uj6Ei17tybyfV3SgjxH4uXiLUqZC7
ogjl8YR10lWjgc7BJLqlanBP9j0APioPsQ8ALfSy9C/GmGG7c/fpGHiXxiymA7onIBqmfVF/bTKJ
lC1CobORNCVIVS4hJvrReMekr04xp9WgyiX1LOQGbErlNVQaYs5S/6VVnjjRwgmfYIh0a/QkezUb
BVnHakdUgu8+yjpaB42+roJk27TNwa2ya2AwziDUF6BVnbZXPW9+9iPp6RMCRf5sME/J9OyVNcNL
9SMI27XVJOWO4sINaRsM7d5zySoB4HkO06PhUcb1wDlFbs0t3pub/PTJV7STITpnaUbTDvjJyqpQ
2xXm8BKEfbLzuk5sG58pWr5OaFpeMh1ciuHTEHRcEh89fLLIteDPFRvRN7TklMdY292UQXb0IuOA
yqJdp1yZKz0/ahJZvBX5v9r5A5kDDYb4LXeE2o9tl2+mOc9cIOlMZ23ngMiTKKp2EyP7HGb9Z4UQ
FHwlQeau2OZ+9e4W00OJZLRCOprMGtKxrx6T5wJhKYo37IGz1jSZRadl197TRq0mGYOCmR1MMEDX
jiXbtQujHqzIvtFAlImOmHvNtnfWLHAN6oNbIOwn4fXZAAW+N43k2HdRgtkKbYGMAJflwycSiiDe
zhpabURNK5HVCuS1gftgILYNXVS35J2jv0WI68+KXIzU2KUs/bFFrOsi2jVm9S6GgGRVL4reWdur
zyrfwv1iyOd41v76swo40b+HParg1CHPdiJyHrUwLSUdJ+dAZGPKxRhFcTNri4tZZZzMemMX1Ug+
K5C7WYvszapke9YnZwiVjVmxPM7a5QQRs2LBtVazrrlUw3smTHud0tGB/jcjboWYa9EqB1vLPNmK
QyRCtnRY2tcXJ8VJF1doqeWsqvZneXVnOZtIQOHRHDaEKSLDXm7qsyz7Y5O3EXUvnA3y/nkCZMN3
Neu78dVTaiH5pjZydoy46NHPD/WLNHy5v2xahOPGrCD/eMlyK51fvLzj44nlsY+7y616Vq4nKCW7
WcteLLJ25JBv4ax0Xx6DEIkSf37WnhXxNtJ4c5Hrt7MIf/gtnZ+fXl5ozMp6SiAwj/PTy6ZcJPjL
TQ4ZHAP8S+t1Mav1l5/7+8Hf2+VVBAN4q2lW+y93ISb9+ZOWu9OfDoH5d/5tT9TsJoCwu20b1Go4
WJPt8vKPP8JbLAm/f8/yqFp2fvnx5HixY8vNatldTiHFOsH0YAtM/5CFf3UWkaeNxuGphcb3IUUU
adp8eUKHXlYdVmcE4t6uT4IHMAw0f/WA7kG9qccaY8fYk/zb/My7ex+o5FUI6oUcMCrxqY9Ynl9t
q3tvx+EkMzpovoMyF6oHlFTV5QeLOfKqsUb9qHFiX8E7medv9SHQwycbm+jWiaES9G7ylIDSSIR1
D1IdMWjVPpqhhyy36L6iTcOHyDBNNLW9weVCNRBKsQemfosKFTCT+ko2yXWU0BXbhPxTzt9E6/ny
V9uTO1CIGlJHPMxSDVSNToIqUTeefaSN+7KXN20MIphdiI1xS7ygb9oHWvMDGcoWZ4i5pX6mM+FQ
OLhh9VhMLarHoBk3MrJJdrCkj4UB1b/uAv6LlQw3sy3eNY0jtjoE/oPeoKHw9W2ZwVZLRwhjsfJQ
meQmp1+yARzjV8X390vV3UWE2TwmoWbX/kzxIl9ELCR1RJFsEEN1266dL1o+Fb+w8VEwu/Wartvh
WcK2uct95a7I4FebtBw/YaPncoapeNdrkN24wDVj5Dy4U3gYTBVsTJuZf9z9rIf8lz1N33u9/uRo
dfGk9S5GARS5fsqljqBTeaetkOOOa9y13kHTtd9Z74GzIRKtbBEH4RaGG5v23xpSrFduPRfVboyQ
QXAd1WvzHFFdGj78g4ZvWO2kaAghxfaTwZU0N1a5SFDH9pBdg27TZA+eznCa+DgIhTJ6j8v+lFcG
fMfqJ3kPA312byurO6aSzzED+w3ZI4hdK6hhLnaIIbbeBD2vPjbPpEEhr8mq8aCV2rNBx3ff2zl+
B/TuhSG+m3n1S4y0lGVcVVsFZwS6CVn2pTwbgtgeD02NDclw0mgZTbBtHBMWOjRiudaTYOXrHAFm
Ze0a1zrSvDkox0ToqJA4lAd90u0NB/ZdmJHaUZ+lG1uEQFBJYjBNpM49CAb6dHhfUu2hZDVz7Mdf
OMVooQagjRAx7eBIfY1LfdrYMDpWYfSYxfkPvuLH3hGPcUrsrysdiJX5JnWLT0Fb0F0u6xfh3Moe
CZiz9cb2KQ86qHC1+a3uGaIDfd+iJmf27kWfrZj4XJ2KWi+mcevLezLBYqr68myZXKAQGac+jIxe
M7NLXIcP+qx8dKanXlhPKu8/D8HMzvHG8RwFiHcpydemeGDld0yR5a+nscS8RqNAhCO0DNJyRUVU
hTZZ77i9OLZM7GhWz9Uy97e9lHsv17+OFZkDkS9/2EWKbtElTTfvPNoRMVcxmPGDj8jY73FydvuC
IY4l72PS2FyhEMR2o781wg5N3BEg1wlQ1YPnVg+NgIo2ajaU4/TLGAxXsqRf65RTkw8GqNdOdK4l
Z231MLvfV6HyHoO62TpGTw+0Dzk8IpvTZAbKTvOf3IDGcQD/cR2F3XZ0HS7CQHJR95kH6fZvid47
a+yNlNm4XPsI+2ha7doCRXkFZUMg7HFDhP4oTyLUZ4zQ0Ylq+qXIrM04wV2spydzgrHpmQhww0B+
lRbmys42XhOgKKvBtl7c6ezFpNahyrzqevaiEvHLG/VvalynWvAJ4syJXMkbrR6g7eUzokGwxwmN
XN/7WQz5Wynh6ujxAeNwV+K+zd1oY4V+doPiiYKXqJEcRqmwgH9gzl+eWR77/bSRCdZSQtExlC8V
F5lD1pufl1cFMq+RlzMYpYXb3DQWMXtaRzM0zgOcFBgaKSx5gSjYVxdzpF0R5Yp2krNlCJFvcVJA
3xN+ThCIAGpSEzVamhMYgMpHiVoF2CfSGpmQ/u4emB+pixVW7pae+VNtB8dcNi7zc9O9Dgg4CT80
cEeiBse/Za7FxCUt0JmwG9pL7Lr8hfOe2Ho7bQVGVs6qLv++XieE1sLCXE9Y0btZ+Bm/YyIp7hh7
2Yw1Y8i+/zZEdY8BzM/44JXcpN4YXDtXWVdYMikmqytib/7qNr/60vwF0hzSnjZ+1cilzsxgRYkU
XJJ29I65Xj5AHRf7orCvhZNuKvRTNy9P461uyXdNo/HlWuOJxs6dQajFRa+1bgbTFZST2fW7TruV
t5THWd1qlhi2B6e+2oNB4NmoPzrE0BxJkckvUjH99bSG9wIQI5mEdmSOUyrMogDJOwND1UBz86o+
wFfTH1VNjGseg2sdxZnWo39sK9nd0mYobmh5hiJIsWdEFRhMLGFleCL8Erd2MqQnej1PQM3VjVG+
fTLciiF9+h4J9pGpK/gDfk3OkUWCeXkbnPRK5tK8BHfeqoLzvtNA6AZvVLbuF7pakA/qkaQKofqb
WevHPtUPXJcUptOCED0jYASOTdR2mLpME9KTwNe25IkqmutldUY6cCxab7hl84Ym5q/BA2GZ098v
xPSaEVCxcg7JwHCFTlO7td1UAQYK2ptnxd/9cMR1G3jpBfkElGUkvAHkPg+/m+N/F/GGw2I4LZt+
vqWVrjLWy80GZw6RCvOjVth5XKSo6GBJyxlvuNxKIlGSMf3X/eVBW9bMYJeb0fI8hfyfr/+3Dzbw
zVNrwsLRlWigIv7bAk3ZabkFlLj+z3eXl9TzO5ZbH+9d3vZxd7n18aM8hN24t1EfLr9o+QGcvx2t
9Y6BBnxUwwF2Wm59bP7jY15hdywa/837Kk78JNPjOaKv/fsVy8tcM6lQ4s7vWDZ5lTe/b/3+WR+/
KgY2+ucrbfrtQW8fK6Cdupv8fv3fng/tzjegGvBDU0/0f+7Rcn/5eV3Xfa09sIkslWBulvPvTFGn
mtvlZkaaSBaan7KJGQzhn/dIK7IZEZe9CSfft2Vo3AetgT6cqmZtUuIdk5A+LIku/apwiS5lhthu
Sap8iJLwMR4RvtWkb/C/AeYgGN3WdplfiT+sSRPKm13lBdnVy5t6B4a1Yc7E3R6dwTXWyPPSImfc
DXJAfdpYr4mOGH6yKKWJtUXdgHyFfBnRHYA7GUcPe+bFzerVpNfP+LaHyE4OXV9nlySKs4uM6miN
KHfXGhFW9KHpGbXqoHt9osInR9UXAvLLVahjeFH+wQXLelH96ROF+AQSWpsuyy2vNlkklD5X2vkJ
Y96gDDuRDpUQuxD/+TJS5aaLJRiYpQaSPxR4lWRPJudLjFXwmsTES0yKmqBJYQhLK9h44Oy3CJnX
tUXwTJ8h2m3njUHvoklC55hUKOMiVKKb7IZy6WpSqZzCorLOZviQcWHjf8QPpJzn8jKV44Wz6Xhx
wvylMh0Uq/Mr6lAbLqkGUEAxvwBTR9NccwkLc72MDsMYv7pmLa+T52Ws3QhTxtv/I0LyvAs6uWr8
pjp4kY0ZTndm5d8hqKgMJxgOq9LHrSzG+FtQgXMjOOszOqB4H3olpObM04lu5daysQaFCdUhBcXM
ijksNIaBu9IsPoJ+Ss1ys7wKjRxe/i7P8JH4zhmTqjgTd37AgwTLwHB/+JTzF9chmLEI26023+vm
I4X6gj6lLZDe/PVY5NJaGaGb98OTLFj1JhMpNMuBtdxC4xruEgeeWWeYioVjeyGOSRwWBbs/tNYe
UPrb5NsmeLH1mDoGyMX/UbiLQVoXrz2Qns2ijxkLPdthG+rldESpfJKqRCYJFH3lOprLUssLLqae
a5flVoYhmAIsZp6Qy2ucX9w2bg5x52howR2tIICteps681SLYUIDOCj45n16gb6ZXiy3hdq+922C
apZHQyJ8NjMWEkWgl1zcv165vHzZuN45EUAgfEJHOpW22IZyf2MrrsTx/BFFuY2IZv4ftvNBv2yM
Li7Xk2FIrq2SQtBJoNsPf260OARwutz/fVPTEjVX7QXGiel1eaKb31ImHbz2v71wubn8tOX55a6r
kw9opRYMxfk9H098/NblsY+7fltZG7tjyfvx2McvlVaTn1T3ZiUegRh1FKd/23UZCkoAGxvdx/59
/MaP3auWPc96OmekzoDdnv/4gQPOt5PZNs+9j9/9j937x93lxf/YjeW9y+tQxf7IuupaQ/7dkzpI
qpKFL8shMSztMIUAbN7kNWYxGxzmQ0nDGcuT9blEynhLapOATjo/RMvZ8Tr1IufqR+lucJvpFpQM
ofXxB6k9co25mW9D7XSbwsmMU5mZ5oXm40PoTOLAqj5S7XQPkzfSZEnjjKytWaekMI321oMGwUmK
StcuPXxBfDvtkH6sJKh5ri2jrx4ptGXmrrypwXw4jNPJxg+xz1vJEWySOtB5X4JC6VcBHTGirtnT
3aActUasHGBxjuwErMeG5aDjJ95OMx5CANPXKSi+5rry3vrom2yjnaxnmyyQhbqvD1rdPxY959m2
hTCmKJ7glOPESIv0SwQCnapoGi52RSNp6Kwfnd38wFpjH+dOx7bHD7xqx+TW2v2XJvAeckcXO83G
IkduTGK8Uac550xl24nPaMv5PNgGxDesSMwnPJHIKa2L/OfA0c11mSjORJCFy2isAHiGZ9b9iOCE
3E1BQ+nk29+dOfS90ocjfOb0ySxThw46/ABiWDCD6uR8yqG5jzUPFSVSOot+j2FjIcPpRVhDo38f
quZrq2NWshWFxWQThSA/T4kTPiPD2JM8LnYcJNdh4PJfYjfuKzMmX2W8a31w62FMrvgq2yeS6AmZ
pwTTVl0r6kfdxyiYYp3oeq04BFkwnB2SDQaIeK1oGE0SAkN862X01LQpS5NEx7zD9Pc1CYR3GXol
X1o/PrW0L49lzxC3Kxjt0/yaNZFkRBmyFHe7o1wqcyJj7Gba9dhin4wk3EGCwfRTCrR/g3ENdLzv
Mof4CNhgkwXIM6p4+GUWoSI1HYk562x1GNuh29I7w4XlTxN5fSYEzwBvOklj2pEFSbkNIm2bUhJv
9VxvESNrxi6yexwwatIeJdrGzhu6o8AEt0H7XuA+lOYBau075Lb0rtulv/I4oui0WTT58N6psEMj
3Q+7KCPBp8uG71R9BIUJzFq4pQjy8Y6pIdrfY7n/vbPaGTry/5zVNuk/RrXzO/4c1Rqm/4fvmpxM
PBcilphnob+ZkYZr/mHbuqFj2yeXxZ+5kH8iI13jD8tmZmm7YHgX1ORfk1qHpxxwaTMwxiWo3bL/
m0ktQ75/mQHO+4OZBhOzMDzd1j3rH1HFHqO/PO90+9fUtO94qcJLBCf41ndZtvFrY/oWg4JF7J78
JAAVm0tkWI910iRHw3X7fVmXKPGgaIcR+dtdl9O0cpzyua775rFDXRR4mXxeNiiymfJlOZFToZLP
YSXta+cAc8JnLVGQ+CQHpxirfr9Y89SpQ5i7mqYwW3syk8xJek6dFB1NVl4/Nq7sy6sXtXhTEXkA
lB+qfPPx9HJrec1yq+9d7ULP4uPhObq0dvNuZ7Oe3DR4QD9nrnFzqrr7ZaTjWRld90VhuN/0oyNu
WZhmp1S3uKT9X8LOq7ltJVujvwhViA3gPpJiJkUqWvILyrY8yDnj19+F5hnT1pyZU+XqQgdAshjQ
2Pvb64PT+GSq3bQoIXas7In630zNq1Oqe+UJvGix9XLv5TYkx2VzGyux061LyyW9wkmApepj3z4o
Ri48hOwwza5gs9gfDrLLOy3BlTf9j3FHJyLV5wXRGlipsNDm5trPB3h9C3mh0EHEl/Tt1pbrretZ
fDFh+WW0RIprpGx5XT/4PVpFc1QC6DJmyv4Y37FFEHfoQEe0cP9x6IVpCkBSSXZYhtkxMXqnP/Fd
NJzk0QSZYlw4wCVhh8UrOdGUub/JqOtaq5ESLKq4Kt/DmejldR0FJK7vvCHw91O3eMdW3N8M6K1s
tx3uqcvliWi0i3dNC12QeyYq1Kg1XzUdtnhflO+DLrKtbVA7IZf1ofoAENp4BFzS/3Z66Xcm6UPw
4IXdWuDkFCoBHae8XLteGJv3wlPAqHmi24hMVfSF6ZzJt3DraYuOd0Sp3JWE8M62lrtna25IuIOI
1pAF/xpH8ePtbd1/kEOyaafJPZsJzJcwRfkrxwLXnyD3Dem6zqL+CDKmh6Nkdccp7RJSory/Pk3I
JbexOkzJOwd1virsyD6gwECHVZdfZK+dzAbb4Hnicz9QEqZ41rUPCd4LRC1M4+62MqvS+f7Y6X+d
KWcor1x5pY8IoAmbR9moWN9VtmLfo/psHttCaw5VFj6UZGM+OmJfI1nWb8AztEVSuP7LCG8JAAPO
LmjXJp63tPTgRT2cvNAfNlSMtgcfNED/EjStV608NKP3Qa3ykFeO2har9vBybZIsJlQ7V039GpqP
FIdqUnBy7uo2EXZuePnQhyH469x5YRrV3irKEnhgqOsWZVM6q0hzn3EH4X82N6bO69yKwCTS8O+x
0JuObqQYp5TYKrHOpD2qjnI9yQsjf0dCKUPcjPLBbacMH+6N7IQRhlbX8euhLEgd3cJZ+ZXx14wU
TEQ6TokLM8CHagT4vqhqClec0U/VRWmeopbvvTYpg3tylME9MlbGPcfkAZ1Sn811XUvV7HU+RfRi
pNp+7KgwVRpTfayrZHykxGs+vja9Xmz8erSXJTSM6xiGPMTlveqITbD2OPhpdmzs+O12UoOHHrUL
f1wU8t+8Ove7M4k0g5cxyC4OoZRJ1duTN9G7DsVtvaa0tFvKbqLV2YUCjfS29jZujVm9ThUFAgOf
6X06YX9L5YN36iPdxbvDSn84OOwoyfRdbQSY0Tal0mBMWGD9dVf45wVWRKYJduVv+4G/EwCpn2+y
ruoaujY7LAnLNPTPN9mcdEfe4ET+U7h2u234ix8Ho9KOFDZ2Ym0nltiUafOi6BqRqtTEdK0JJ4qe
5r8ijpF346BbZ7/lhaJInbDymJkQfpiUY4Gv8ZSBDGQ/9aF10tJol5pV7OyyKPqeQDOEtFpRQeV/
i3XeoUlXDuwXs7XsyaYHfiHa9PnaKcKjGkzhpQl65dlqEBvgOtAe5SSq2n6JoLfaya5KsrEW7Cxt
KNTnJLGUvTGNmLQlKiGGpLz4lJR/aGr4hs+r9pKLED0oebL1qCExCjqxLPpIvYSRaW8quEd7r+60
k0lh5YqyAtQIWVEsgnqIN2MStoCqQIPofdYsgq4zH2FpmI+2o1FUldrebgR0S5di/3Tyj7Inlzl1
Ut4lBT96RIpOvee8bNdqYUyEw0gvObHnDYlSSi5wZn2xbPUsKr/77vmxBmfBnS5TWU2H1vWJbOF+
9d2DAau1Ky2t7bspQfb80MTi/n+/aXBZ/LQzwyMOezjbtBzMRDHK+bQzsyN9SPMab6qe/N1dgnLp
kWDi9GD48DN0oE5lR5Xg1JQX4Ywg8r26WRnRkD6rRdoc7QyNce9HwwEhEu+AyfQOfJ8oB/aiZIpT
hSLWHMLTbUIeyTG5TnY/jd3O/TTxd4tvY+wwwZcO9i4J9WxVhKZ1KsxY2eH6523mSpJLirCLWj7F
fBvt9slFv/6vilRbURv+D6gEWkVu0rCOfRBTp2jXxp6iX4fE29wP2CKkC3sevR7KUdFYeOjg8HVd
Pi+U4yQbhkUMqf3YRyKiYA1UR+GlxRmMSXKXxrg5OHlzpnbR+xkqGc5NZbFLXZEuNbdX4YK1E468
XY0mKqXbzLXf8pDg+zkqRLyX6+TQSB3EykojbnOkhrk1WN+HMnaPjcFnbcrTYFXnnbHClip+8GMa
tZhLgXJ2BUSW4wejU+IHwCEpJio2dVzzmFxnAtjcpg411LIrm54y1H0bjW+3IVwS0pM9GTtg8FTH
43Gx5adECK5i4yUmZ47pgzjIxjTKfuUluNDBZbWvY7dZOVaHLdnTv5sGRIRkTA+Uu9sp8qjR/Zpq
49r4NlHdcRSu/9NMBu1+cFrr1U7cpQ8u/hl8Uv8UwFlIIwsUlKrkx7m+ZKk1gfZd2ObW8x39iz2l
PHt3frLr/UB94ubyQy7QkX0VllU/uRakLvRf6rpQDJizrbMxi1777mIGszRI951F7BRH7j6k7+eJ
ZOODrPIn6vQRuFNe6k3+KR6z4DQKCi/vSCTs+lr379kaB0+l11zCPFBPJSi6Jw3owTayISPJSdl0
SnUZK009yd5tBTlmTp/P+nUNuULPMu96jSbyzUWvp/qq9MopWzix5+yvh1GuOXvFcBj97XCANj7C
UKZyZlVarfLqdZg78hhHDI2E4qtqGAQlHO4GclZUkChtR3kK4kx57NN2Y82rOgiUm3/62vrzW8tW
udFZ5mwpaGmu+A/rWKzDh1CJk+xnrLuUS+mk8Xs4Ft8LALodViOkYu+1kGr3Red3pFtt/cVpc3Pf
YHuMYyN2OSHipDsP7RJFvNzxnBgJHCjuZB92GcWhUdOPmAnHiBjirP8HUaxUJt8ksSa/vmFIq11L
wyqQ/8Wfkli4IwDyxeB9KH10gvCe486CsixxjLfaKNpd1vsOQWnDfIsIMaGALXmg4IH5ucxTcMSF
+WaQotxCsoRkPne9Nv/AUgVklkONs01c63o2ldtrEyvMjbw2EqKHWj2ZYYuK62s4TDXpWbiSaHXG
ghorDq/9xv7rKLZKUh0WFi+HBv7NKh/xjcvzPOrOgUtdqRWIRdRa/BJmuyOc0wGw62LnECa2fW2i
oe5JxM/9PoITMuGhsOhS/B7k3c/0/FXYNM4bpWb1etDhcbl5UT3xGfqQCyo+3QtbVZzHaUrsnZdX
8boe3Pqd6tiliezuW10Tso0HvuKIg+oUW6rqOqsLY6V24vcusAAwdYYCk9X0TxStBSd5JJug4HGT
fFi7/jQRTlCT//e7Vzr9fnr5eeY1VO488KXdz07AmuHDKR4i8dHVALDvLRBWfieq05CqZxQB46Ph
NjSACkEqkVwDTDE+yolEaVaRLsbrMr/uvV3gkycUPVwvTd2h2ERw8RApsfcA2BYlcJu+dgSe4XP2
3sOoFfHG8l3y1AlMUPQ/PeJUMTNc5jPkwsn3qTcR1kGeIcfFwp2vKgcy33TkVWVPniGvmmqBvrxd
JRgrRL4WVcRyHUWg+xKSN+Qaa68BNTGX18O5L49kA+/Q2veC/f9CHrbRBDfbQOoZx9n6f78KmnRK
//NlIPAFDVX6WSKa/+RlpYdZEhehpX9QVFstQ6+Mz2mVPLpOSLUORbJn2XSjFp8j6GnLvHCKtRyT
a+VR1dh49mluB0SQM24TQ9k3OxRyb5/GxwFqZdE/fRqO55+u+9GxyQHG3y4jl9VKhHAzMZTrT5dj
18bo4lXdNmAKf/2+f52BJh4NCh+dPyey2o9PPs83t/HbD1NA9DuZphzkpBwPSTkjt6ioYs/Kjq1/
QNOgfoF3M/c/H8oFntBY8Pnwt7WBkZcaGeVPF5v7jVIod6JQ3Lu2GtB5kQk9ySM7XeqEwk9W1D6F
g/9k+JVzLHNwugSk87UVNFT56nNRgZwRhCGPsjsSn1oDOEJgBL0LA6egf6l1jdxk7T8SgRru7dym
7ECZ1PckdeulRpXqcfKd7Bn50EGO8zAdrfvGKbZpEGrvOkkwvaPIkijVrtAq7Dbns//mqlpWTv9Q
cKJLc70/37iuRsWLIywdu3a+z/68fUR5rsV9p6cfBD14hYUHiKVtdecU99W68QA2yl4e6QF8OR1P
KiKuIKrmJb/N9NF28JLyOtSMKr4GJrZ/bEFNQLW/Fg+T717X1EWcHkdywU3gtRu153tLj9tNqKGL
16beeaBEhv2PTb2knbkPcihrsnqPRQ7iqcxxHvS5KSYBridSILzMXbkuBtsI60G0GznWJ/4h5X6M
4iCzDpnWWwd5dGvkmAjAcfEV7S/khK2XqBk+rbl1f5tGAD8C++FhNvTMz9f/rz/udikYfDXmG3d/
txR5hL1P+BsdJnVQjlAhFErjOQrD+rWLLQX6zR/jw9y9jSEfrMAGm/PWhDjy7fxP6/B3LgBoCwsD
jT8ukOclZFh5wdrP2juH3xYo6K9BeUVBiGzrEkcLWss8eFiIHQhRkaEGk13HVb1WGsblpDPEYbVI
jdC6rrudQfTtwfPUcXMbup0mrxmYm9B7IrqrHh1+l5WqNP1ro1vvxhz6jrHabogzfBMdhnsEEcqN
R5TyQmHGqhJO+dUZHSofxoonjLa0j0FtA1o3PfHuEqiRj/0iCQpUL2ryhL9EvLXLqNkCCb/rk9I7
64Cvirn6Gyqxfy6S5h33p/I18uPi2JbA0GV3dvkAJAaF8Lo2pZy8aieAEfPivtop9hE9XDmjHvqL
MUTVblTFtCksBWFqTkgbnzv7Q3XfIwehd1KS6vSUcHp0ysnZdRFWgFVszHf0dnosTAhkeC8oWzlm
RfV0AfN2PUEOEexv11mARanvR+jp5it5vvHgFnlwkitIq/MfJMSFM13ZLzG6JUo8Vugcr994A6BR
VIJEgUat5FGeb0rZyNnbN+NtIubeYunEpW9DvbzI7Qv19pNuY3K19uvy3hbbz/kWjukl9/HGRewr
7+vX/jwzamiifM073YZut3/tb3YDct1tc/Dpcrdz+ROQFJd9E1OOf9gsGH/6nbJjtwzhWJpFxaNq
s3f/9JWrUPNqk6Q3fviGAt08TxzKxuNuG6dOsbj23TAILnVp1hTVNvn2OuiUTnEapmplNyMVIqiH
g8ukTgJ8HrEReQqQSW9ZkZTGAQ34aAlU8i5jR35nKCI6yzHZiMQVG8xn8EybJ6y5AeXubzpn8mCc
/e/tkbQA/uMmgz2nJeZ/cL/ILH6qrjSwEKN6P65/mKCrdRFCfyo8fd2W0c+hcidcOcq6OF4PffcL
xCt7z71B/eEr3nPOfetVCwx15Q2We6hdbEPY0ptIMXKsSeMSQ9BWE4BtRHeaBsN9Fqm+xlvFecu0
LNt2tinQ/QTuW2O23wqvFhfsS5IH3/XfCes//O//65wD/a1EcX51Hc1ycUJmO6hq4nPkVKN4Rx+A
qfwQ0YDim+Q03gMeSKVAXGRPpfBzkxG5WCZUjmHZIXJIUry0cjbtRbVP9FlrjavFGgw0nqYz6GSA
VHqQR4XRnzt1IhA1j5PxFBV6fw5lYyEjF9Oo7ns8F0lKCG9fKl11aOJG3XR505yDcGCTQRTi2cGs
adm6BWKBKoNWDxOfn2uF/tEH430kkqoc5JEcm0wd+rztIdtm8tMyubaNO0ilclqp5muFYXfvj2H5
wrbTQuYGNneKSuW1GVOgd6aHcefcNQ3ti6K41ln2sMUqh6l5daF4Xtpyeqjx9/mnEtfPaWReJ5c3
JBsild28rn0OVnoKONgCfPj3EIEP1H0F76cue5CNB2KMBE104dd0CeuEqXoK1WwLmDN7oPone6ha
Pz3HFsVKCpbyy8bzxSWkzCHsQmwk2m9Wr3hneS1tvqpjtqQSUNPffoYV8po6bDHl9eQ43LsXSkLv
mlifHlpcKXj5PffQepaGfKuZYKsI/TGJUnASfdd/6xttm4J2+ZeT9JssEc43vaeoBnC//zRGU7Pu
tMyjXN9uVh02YhSP5Pe3dJA5zY4Xhhb/niKqxCMl18ZRpojQALYYT5d/exIG7Cr2C5xgzyfI6yrO
0J7mn9IEiZYsCxjvv/0ERHUXuKgQHcqcmhKcNE5VWN2Hsdo8yiE+FCOGZUZMbQ4rtM7N14RR/CG/
K0dbHE2vArRX5JfeCN2HwXCeej5Vb5VAy9IO3O8zrxVvZdCeus6NngacM89V72RYWDDepUNI/Z6T
7DJvxEA2TnDfUPAypaZvLZpeOd2aQBV/dSE6v3hxR4z9KYDocSCO/Veje6ZxSFrLLReeX5u7xEru
5JhcMlLTeQjqQNsAFUWFi7vzF/1HNWNIVaxGTmmpkrieu4pSDJDGRrEWFYVHFVuCRd9lIJuu5+R+
aT5qfiA2eC2U6MlLc5nw3/hRi9OkFupXXAAWvVC6Y1e1+ZMYCW+oUfa1HC2KVEPF3Nt9M74gftim
5Fy+GmRfVooRp7sc35G3CBmCXJ8GwO2nqEDkO5/uWov55PfM4DuUQG57BSD8GP7P/5n/XY6J2vrP
d0I+dbYl74FgARzt88OH5fdFBRwu/+7UPMMZhSPO2tyUE8YaTapizjl3+7bAh6VS9W3lcJ+4rQuo
5ToglTqWvdEgpUJL3NqDtvHH1v3S4YkQAd0ATpHWd73q4OuYe+PeGLOdr+jVJbMEN6RM7PCHri9y
qDHxkuysWoM1+e8xOYE2jw9w0p08KgAvZQVFu0pzdJ+qzsNgaiC7IF3QH7QAXy+LwrE5e9AffL9A
rSeq8d+HclSIGkzFbwvkYVGQ84migRouzmzm5rp6PtutKoyBvFgcOpP6MVPBsdoEU7+tYQBuCQGr
jz6wEBx6bLAcEfzrqM6Do2w8Fh7HIispQjKzu9uYPHLm2f86RnFxfPDE822VXEqObFw6KtXUAQg7
UpCtjfKuhAJnJjZ1RmBVd9b8PObND2+iaNa1pyFRmYdGKtPPwP/vjLknh6jWhlWaTlTroHq/6HbP
bZ8HUSOvx/eygv5h+mjH20KM70EYILn2ymcviU3SfoB65TJeGGuROXF4T1GJ8dhV5qMcRw3Tr6rR
9neyq/NMh+j43QLwWuftAj5XfIgsxO/A9oLnZm5AK1Io3jxdR4IUKGUCVScQlQU/hjLIwGoO+tBW
vAQ0islrkyBD3U+aqJ7qwFf3VaShA59ngwklXKGOxU5h43A3Rn54j0yl2tcDePEmi1sqtVR3wSO6
h7YQi57G9H4KUX4hJV196euewtD5pDJQ6qXwQUMnfohTJrJQHg3loT2bkVwbhfQ9zg30DcpPNkVE
+RYxbES6uoWxc1+5W99sYnVT+Fm9cJR0K3M7OK2XpA9Q+MnED/bB/Q4BzN5BlfOFTQS45MkFSxA4
0xMh3HucPrR338tQZDbKcGdOTrSnltq+zGRLYNWAquceGAv7Io8oyFwirxT3ThKSlXCGdayO3rSQ
37lOOILr08N3+b1LCY7714Tsp9OAFw4Ay0/fz6FlPAK4tBYpBeTco2CxByCeH+w8QsVe6YCUXBK9
TZwG72YuPuxYLX4M+bjvnNSjALB/UCDZLFtqJfk1EGfKxilFekRTuVJtHGOuE0jZvfs8097CySCZ
LSeU1tXvi7LbuJmrHr1xonFS7Si7DkblLdoG+lUt6m1pF5frunnoOiv7fDxQ48+NXMdb7CIvNdTJ
OaxAOMDGN5cT9YBPstHY6CP7ehQ5GSgvKpPZybfayDk/D3Kc2rsX2Wu9rHsqq+g7mEN1ic8FgCnH
8s6yccsI9h8ylNVtrBWxcu49dw0gTRxv43Zsz0+t3U9+knLW1ZJnTr7L0yX0b20tB+ViNcOcqIqy
+9iG+YcQJHnDaX7bWCm5L4LKl7aNvsvhKDQhJ6dNS9UJqzre6Ig4g/AMktp5dhvlTo43jp3vyaLH
dwBlkrcYJ+Ql9lTgLUE1TReRa19zpcBKpeCLIAPTdymyFEmZ5lbfvJg0PPId/wHtE7IFo4cLNKAc
BWxGuZWnNMA6aGKd6k+Ksf/dH5QJGXcPR6mbx1I57UfFTAXVm4NW2MmuxWppVUZKdrFd4Bh1pYQf
GETZA5hUcrzQPLywPWPeLMisttzD4sR+hXT9IFeix36Netd5sSguWyvgQvduoH66lu/AVo1FcQEk
rh36hOq3tTw0h9goF/JwMMNNUbT+Tp0dkkT3A9axTZWI6HbUfZcvZYoXmkj6cNvx0PiieiEcLO4g
a7at1Us+Ovwhg1pbyVk37bnvo6K+k7PQ0eJdLTCBkd065SvN1AYFPzLODTo1O7Yd+xTZzXjB7MQU
j/5E/ayZdcFPFxPW1utxO1E9gjWOYyNTzvxlqDnZ01TXCk4nmsd7vsv3ihNQT64t9XYJX86+L8ci
WPVurj+bWaMtGrsYv9UNTKbKUL7GurkjJeY/izpwLhM+ADyRRfUyV+J32HbpSVei4DnH9n1ltaa/
zDMzw7AGsElucYcZ06NsNPJ91yPZbTU7PfZzc1uieJClNCsj+IW/wVrLopWKvPMgGyLfzcEMIlJd
UN5JaKUOAL7KbEGM98FZNrmLwWiXNd9uQ/JoUiq042GubZU0hXFiGuPXVHfPCHHi58YOy4Mc9+fx
SFXOSjw+DV0Fqw3Jzl3lxx6OAEF+T0A5hwrMkUpV4X3SjX/NjnNXjslZN0EK01Mp9YZxfbHUR9W6
N8RQnwB1ukulqMvvXaUsJ9wC3hFYV+taTztqZ0r9qTD8b/rEDhi56DZwm+oedXZ1L4904n13PGSL
JbEyXifFYVrOOAK2LpQVPMvmU24T8uQRhM/CsMdsIyfk2PUKlh4+2WzRNqZeH11uYyh04Z70BTnr
0qFUeu5Co6QKdu56hOoXQimOfTXMBqnVeGiKHoMHzY4vU9H1RKBx/LB5XAbuMrSXurGju1gLrSul
L3Oskphkai2qGdp36yoU+6y9kbBe+s1zct7EZWo8U9wavnfGjJiEDPdgNmB+h7IxD3mi1gcgsOCL
HbV4QK6Bz1gpCICHQb7hk5ucO9d8zcJM3RlzTw6FmZ9gvN1GS9FG1TqzSIXzZ2E6DWLcx7X5D1uV
J6cQwaPWd9OmEba6RtLcvgdpgpyMMiIt7OxjoSb5EgxB997YCWXrbTicQl1MT41untzUad91TMhx
1tERj8yno99ZgAuPHkqopzJxT4DC2ctkvWxs6Qc0p/HlRC4z/Lc1JiUB1K6UKw2Y4JNuRusu6Zov
CZ/PQ4rcaumZQfMlMno4eIECE2Se5bXDc6/s7aOcVbEgy4zUeTab0rtkJbq+iLKUXIWBRCLdu5CW
jU65IH899+SQbLLsfRxgfJgIBS+T4mIgnrgXNc7Cu1JP851X1vWrnlozVKeyD7KL7+i3Zuyte9nL
PH2rqmX0KHuOsoIC2D6pqQiXFPndYWIkjvXYi+Oco+sW5Xwo+7IJ+8FbgMJLVreFcuJTt7VzA21Y
8dv1bhf5tPbvrtmU5EBxqw7YhyTWGbM1/JWqsKGe3VFiXL4y4ItmhO95/GWElPzRUFhhmKB5FgTT
zmWYKO+1a1WYbhv+Yz+/W7teHQ9jUhB5z4Fba6Mab72BOPeAWeXBKkjHV3yLfMU/60ypYvEsx2dn
xut4puGmwT7pUe++NWkYXPDKE/A1hup7Y81QqcF/tbyazXrGM1gNKOsVuvFBLgCqPn/7m8M5BDJ0
FFNb8Pnw6+94qCwGtGlfU0WYqypy8r0WJP2jwBPlem0nij58PS2eBr82ZtONZF3zHn+fwHvLaxuY
NS+HZipIRpr2fQFjepnNv1WfmNsgB/tEahN+RYQWXArCZSP131IqLo9uE5/WferKxWUYxEtHDBRr
zQLz2wU+Xe/2M3Q29CjzpuIOO4d4beUjvGYsxt+dak25ffy1FgYS2GRmh2tO/JUgz7Lz7JFYqDGh
4YAtIpeleXN0CaI8eyIJ95mhqIsQh/HD0NvVIZyttm/dbh6LHbxkF3Ja9q8Lf51yGyty0D55XHl3
f7c4aKpwW1khorI8X4QxdmroA7Xnto5+BIWVncy5V40OHpS9NW2xvTHmSkwX6knepFC+Z80xfx4c
rETo/RZywqiW8iIRXINMjkvkLarDL9cI0u2Eaz9SfDzTWaxOhYpPjRXslU5dkuFrAVnoGDrLo3lM
AQz3LxPYNiII92gAFzwSjXBJnNG9NZRUm4dG+3kb+bRqMgdKDpukR+ZGqV2V14/xrI0b0RIh52va
vexqjWKyucS41O2z7Fngm43uSnmPesL7JSzBJYV52knRcK6hgDl7T8pqDzVcfIyD/WrAKn7NfGGt
zKrWD1Fqq6c2LFVQNhgo9kWq7HU7RaHtQSHJDKGchQlMUzaDiQN3z1PLRkDnusixRumbswqad141
AkizQeFV/Zqg3b4GE4zTZwWNR41/anC2Ajf5VxcGP0PVIbulxDwVBNOEzaI6gtHr083k9MUj0kR4
oNygvydDwgpOYo90wStGvKk1/Hk3s8ZzC8VtZ1CsqIWY52AbeRcoU/O97NZS8RyWcAuHtAzvxazq
0yjLGfMpfzCVBGsYM9O/N5NyDgC3vmhNaG4s1WT/GmvVC94Zj3Umiq/QUl6w/Mgfqa/NHlXbYaNQ
GslGduWEUtVbyvQ7AGusUOyU7D2JwMb4wtMyuget+NDi+kuVehS72DVAMwANe3WKpzOPhli6YlP0
w8wPzhSXH2lXkqR2tfgh8ZRyx69eb1wS5s/YZoUUWrKkHoGaN1r/TimHANJoe8fJ1SnK43Z31wKs
fbe6dCt/LgFx3qjsUR8Lq4Kvl3n9PeVrfzU58q5DCnv1Nu6CoiSYFKHwL3lsWt4W39aMPemCfNQ8
HGAwmoOHvYmGMnhlq6diXx2k22vXqR1s7vlPyO6kRTPiK5n2smvFFJECrHYPBNOCV6tB31BqcXWS
s2HjvRGQtu/5Kg1feQy+xxa7vVwvRKLdT/34UZ4ILW/h9U360AKSud63U1JYfYxJk7xpy7G2j8ia
VuJ0G5LjiOT6kmhyg+8UD3wRlQxVG2yQa37Tmg75aDkm5S5Pph8Ih6dtq9bpOS/5oJSQt1+h3EWL
OK4xbifJrI85opXSgKdOJPlrmFnZUp3K9tGDkLg2FaS2wuuzAw6eUEy0rHkgqq4uVQSneJIAUwBM
jJanRGtduFb0KBu3BRmPEur+2gtr4rRC2Ykpia8LHMWaNkYE2Bqvm4VP7bhixcNJNp7eAGGSh6P7
1mG4M0EZf809Ozj0NUVlZjy5r6E+giDNbFj6c9ftPXvJ2wvDqblbGclHkZnOvTzVSrpFqxIuI/BR
PBqJdV0knEI/gvyZQN1wTu4LMBJp5s+Ig5VnsjWZerM69vnoauuxsMvVwLfTwohqR+OpMKyPagSR
4k5O5W6uLeR6Q74EKeTcOz9J9aVkAmut0+0jI32Qvdzym/Of46rejxZ7P/jBeoLR17zWCPT6ugzN
an3+dQ05LocGjJqOhKpecjVdyYchsliAM1py6Laehl+GKbmOQ0HUVyLPq507j/+5Xo53OA8/Y7O8
UYThHdqZ/SyP9BR5OUZr4PVjguUDwN9tXk58Mf3adOI4aRynvjzIIcfGO1y+ZStv35Dh25VFqVSk
V/ov/3V7Jyf0xvpZ1FrAvuiP/eRtK9jGvUbsmXrpWrwRNME0J8XFwgO+t7LnbhD2Z+KjbISSSD/5
NakeOW7ELm/sauK2porsuWOfX/G84esGEKc0pMgNJywlVZX3WFe+Vl6H1Qt0ovvQrXgQmMeFw0aO
R/OCgJbbrQAAiX2vut6etx6B7l91G7Vm41Qdjw1Wuwhd2W8oF08veZfTk7UfRaRW66nXhzs5Rom8
vpqiFvPgslshRtEvAAGtpyixizsL7PiGP6/1RNBcxUIBYpJf4F4ll/w6YUDOyaNyhEQTB43nAVu6
SYfUr8+9uOI7MU+j50jBnaKu7X0nJsJ2WTN496mdepQZpZfB0vM9Ood9liQN2G+syqeiOeEqh8nG
3Ojzg1ds2W9eD4JFDkXzA1owN4Kg1nK2hyJBQwpPmTxlMSn+6N5leavtDW84XbsyfmjGgCQKICKy
V006X6gO1s3kCTdsgrwn2SDp/GIMoqSswPWephgLVTbvOPvO3dZji2IWylczbmzs0otize5qvMi1
eei6y2hqlevVgBISd7Yji1rSUnky9E5/mn4MvYrPuoJNw0KYYbenWBvvRJggOzN6zdDn/Ev1ZnKm
1bz5AbxB/Cw/RFhjhB2lM7s+bkhimAKv86h+qDKzetBgH8ihLOt4Hp9XQKmw7+WkXDYPOZ62p7aj
2PIEiISOcmDnaOOUUt2FWvikVmq+ZUMDPlyfhR5y+rqy1KYJCpJRL387Uy6yfP8j7ltlORBWe6xq
4yE1zfFtUnnUJ3zUrWWXeoGvCV9eULCm6yqtIabmNMjOQx4U54Y9DW/GqUM4/Gss87NgR4a0pIyx
wSNDTaZFB0Azwu+CGyGWFN4ggoPsymbK/Yy0UgJNAOBefl2oJUoQrOV8jAYH4635dHlmgwWgWmyb
WpTbJOjqR78MqL817e4DaRQHevddTVTEAJVRn4E993tf4/bk9QJpYad8JTXRfeiRzrO49gA6St3j
QdT6m7azSKGHZPudrAqoXDXZUHVwJIxe7WFGZMZLRwVDmljqxcpU42WgF889OddTcSPn1HnlPFdg
D3Kd+8/z5Jw2a6B/nWdCOYRMFwfLOi7wZhkyMmqj1+5QmfcbbgPFE1Yo9SKf5UwCdK9JTDASzapN
Q/N7jy5qMbapflGmKj/0cZlD3SPAV7I3KybjO36AvOSYOpPLDeN7ZKZ4RswTGkxkofHEVPV8aKo6
MPah1fAGxeJxIa+dRP158JXwNdAIm+i9lv8/Z+e13DjPdOsrYhVzOFUOlmXZlsOcsCaSBHMOV/8/
hOYdvd/sb/+1ax8YRTQaULBEAd2r19ppECQ+AGKK2fSa1kGUqXWok+731WDnO1/pEQfL0xn4M7vc
R+XVfVpoFir1ZL54ZLu+GErD/ggcfdwWcTxsBy/xPwb4KMPMTL/yM9WsdS2NDza351fepiebGx8s
jD4ys2LqXn1Ya2B9aNWNNyrdqyLigch5nS3laKfW1CMSjkCZC22l0q2XfWvEzxblta/UyRMIVs3p
eF8JyhB1k88L4w9PvlEdKz9uH1LPM5aQOqP6Jru1wz9/bjrXNiBHnC9vjvMV+lNvGp+krbTfm3IK
LqDtKLUvqjdu+/Wvao45UNnwgy1vt+giL3ktbNSvrbAtkLqJ1KMZCbEslOExrpzh0s3yB/BtsyUC
KCBNsrGGcqmHdXuWPSLYw+U2KieEFTuEDgaJ+xqVx+0bUs7DfY3IdMejF1Zv0pRyK3nUih6Q0FwK
DEDdOXZzuXAzN/cunNLvkdpAlSQriuUAuH6oUM25elj2ZVPHfkyxEqqg8wJ/r/qvvoiC51I3XQrS
rXQ3M5OvNEdR30wdGAZyDt0Wum7trdPKEujNYB3KSUv24xxcD3SQSmEW5ZskC9NrCLEGDDC2BpVy
llxFVup7O6wQqejV5NpZcfiALCI69bIbUqWke/lV9koF9K5XVs0SvSj0PgRyuPLq3iiRS4pE9gW5
LPfmidZPeRQNUnpR0WprW2lffQ8G1BQe0WtUi/pQDZB9yq6wrQS+8MxalGo6XPMQKgbfhM9UjjqD
4j50Q5Kgy2z11z5yrROUEt+zuZcR7ngUYnyTY02ZoEcdFU9yIgLKxtMYwEw+eyZmZF1KR9nIsbwo
HPCLMA3MYyg8Kkhd/pRDgxnGV427USCicSniHZSg5qv0y8Z2ISoiovKxkQlakWZ3V2GLhqoB8cjV
70foRklVUi2QXxEMeYdjsH6UYy4aqgtdDDFU4QzyNU+RLKvEQY4qkNSuTHbUO9nNO+IE2TCoG1No
5P0L95ghlXYq/rOBVbBTe+1BmhG6LYhQI4BxcxMagVcoHFZtEOn1SvrAN4APoiLTLtHhirl15UQ5
LmeLFhFHPzShwSrgZyjsXj2wHSDmxE82kB4rMR6MFrZ5hWT6qvENj3/VbOwRWAZ3Kp3cCCS1OhFc
7PXpdG+mIVBPukBTFITfXpt7clDa45H4NxXiXrXtJ2TDpTHTqGJf3J2In0frumrnDY3yqytAt5Hy
Banba/EqH+zkQTZhADC8u2EfZeu2TXobSsvsORqdmY/jj4+8hPMK6i7e7BzCf5guR1g1I5RsSlPU
b1HJrzt6mgHxGLqVXj5PsSqeZA9mvNVkdOMLuxeOGvlDHJRQNVTlLDpEgjyaFGO+Y5mXsIzHzRil
wUp4Ar00tjrZyujyfBObfOaWKRQ/8NeRN7v1tco7h7OwSmrq5kWu4xb8gGfG0zSvl4uoQTnHB3LO
Q0gTBVfTYYybX9J0s08JnCWhWS/lk5C2zs0p6+0gjkVGBSpgD71Ecz5FxVNQn4OJalHTN06IW9Xn
am6kXYGCItRU4yRdzbLvrQXv1M12d5Oz/vhKe+qO5YOm87lvYYb+4vsQGmi5+jFETrMbWq/ZCGr7
pD3w7enDraZmZ6klXD1mGS3YqISwPwloJcvS3LZp1z2PEI4/oxEQuo15kRZ2KPqOOCfqgZPnJ0uR
Qa2puFa9VwKnezYB8T1pnP9vowCCKD6K0NeWk8M0/tkBJV7ZcKq9tUO5H7JUvxhtElNYiFoVh7QX
LY3ca/hVGuvIbV+qziH5woRsIFyR281Rjtns988ekg5yLCBce9J1VLPQ59Sf3c56C6bqh+7n3aso
A/ulsDe10kAqxXJXxfOVkzmP2QlU126MwqR07Vxj2kJWUnOzYDSdfO/hzzr6WMt1RMx+tY8oHUaK
+WzMJ6NyPi0VmfGiid44yV6gNsSCYEtfw0htvniRXz3O/nIwn/0RPf/bn/gtssfzoG9MCO+O5tlJ
Q0BLiY9qqju4B7tA5LjoC/OZHynzGboCmJVGL983VWg9ZxryQWMRoZnGoHQLtcFETIFw/H2W1b/k
FKtd5By9MNotulMWEr//TBq06tn1dXGSc3x48g7u/MDm7PHXA8tuIMRDXEVX2+60c2VV9UqNQ/8N
upRfXmVMP0M05hQDBSaUoi8ozEyfTQQB2TAZgI/4mdmUlTUd49wnsKZwCMpBSF4iB5X13nGtN79I
d0HWQf8wpC/13FRBT82JAkImg279BR0KdAIj60H2pIdT1pCke2azl7O8Dg36avS+OaZj5Sybc2SO
yxakFtK7VAMXCz1GPbNzB32fOt0ZRATy2JVsI98LTpr6KT1uJkov40fZL8kygYxTj9psknZ74nCS
iXJYqWjFnXMDWjORxOXnVBvVqlS18VDXhv/eV69uqhefEzz8u75rWgi04pIYZEJRTDzV3EIVFEe8
oniGTbN4hnVXXYRTWCCpR9eAouyZYkkBbfYz5Xz5s08QFnRH3i3kmPQqIHqgMKM8WX1nnI25sTKr
W/ZWIzbSVmuxcYZMwjg7oXPh4KIf7qbSaM3HSLvoNfuChZxeABXnC49SZRpTUvNjsmPIyedGcT1C
XfIy70ouczOAm5fT0fLuVA/tb3fyvRY70H+6sGzvBzKze9MX37lv/EQSi4znMM0comHENzjvXij4
hW0Z2dSvme1sUSxSflmdt1ECFVUK257l/1LrZQxjbz0pjv0gjFo7RPApzbDq4ALlwgEWOHBa1soY
aucTQkoUe4U1bLW5q5C8gyXJencN39kLCPPWeUySPQ+hpEgm39hZiYJIfZBdddewnvQhE68T2VVp
ruNQHJUwQ0569goMRPXSLjX/10lGEcOqNlWgtwhOF1r4zQ4tfVU0jcG3YQzOQTaz9hnFB+fKT1MF
VdPB6f9clv6DNFcadQljBZF5Cwf+RxbbCLQPvU2CGbZSMjG32YOuE0Z00vYpcdPDQDLmk1AMDB7g
hDZJMQafaI09+T2YPIXb6JkwfgmlDnbYblCqHfQ5uBmEn+W06YVVfIRQ67PRmJA3yqGQh/VIW4O3
fFB9AigdJ8ZTp+mIQc7Z7aonBDR2hjiBnI1f+Xk5yjR3FYXdZnIbayuT49S3LXuyPG8NqPfjWFTB
SroZVP9Q91ZlZxMmjwvqgB9y2TKP4cbXA6BM86O0SAb75WedwEfl2I2AMBRrN/n8RT2xz7rmjjoh
QjCn2KdCiVYW6IB9PX6zOhVKTs0YX0QcGruC3CTSjLob7jJqnmClJY8Qt0hcq01oUtbQdM1j01HC
MIj+SHBVQ97gZsujUxPM6qZ4WGbXbdgPx3vFHpVjVeTwaPWp9xqVo3K2vORB9mLDnF5nzpN5yO36
9pjnaTOHLagmokTvIa/I00ct9Yu+Zqp8uvLwI3W970VnKT98KARJVkAK2rDRcftq/A7PCFo/UW+9
wR0TzQCjEmju0K37aKheJmUYodIqoZyYux2VyU+eGkIZqzWEtw3QmhkFC+vQ8P3HQne7lwBoFTfy
52jo6fRpCQ81JAdyTAmL4RSaJUWaDIZ1jEes/YBAM36IKSnY8LgktWID+amO88VUpua5aFXtBgLT
h/JXpo4p/AEk1Rw2uCsJDtO6YZNx6H/XqrrYGaYF5m0w7M8qJ+Ra11/5Fg9rCM2DNbfWX7ofjtTF
ID4Nl0NlrGpj5A4cR2yCBucgG8o3AGTKSxy5zEfbOZRz8/f4v1zv842m7X7Pl0Y5/TZcNcQLyky/
uC1xo6FAIsNRgYU4aj4TE7gl3BIAtcNz5CnhVz3I9EXZmd4rgoEmB89YPRMe17YeFbMwsFX1URE1
FK+qnRyq1PIvUE5129AL2TEPjX+Rtp5qiCWfZWPTZSqB4aTjc5jAv5MVU7ltgTx/jBUSozAsPVWU
MLxkqbGF5bnktNpOELLbIJG57yGhMxAkAsXQPvh63bsnGD8RDAj7lYU2DEFaBLMbQBI7NdTReSCR
8hz2fIcK9k1XI9ZQHoJAltyaX71PxTAsdBued2vuKp4CXXUeXaH8AWLaOc/S3GQDgvNFGq589grv
/MYjU+Ib3U6OQmX8i7Jc71EOSpPsNnl/NKn4vw5DP+28PnbXZt9qn0TETm3nWy96pgUnJ6xf48F1
UFbuxAxy4MGRhdq0OZIR+twFY4dUo5+h0zF3KUxQDopPJhyCq+iKVEbwqIXE9RXrM8vDd9Uarde6
zvQNWLF8XfMGvBr+jKR1YMvuasV6dUlOPJqFuCY9tN867J4bpTIeWstpX1D57F4yCGoA+Ir4OM4g
Udikgv2UqOijzKPSD4bVZcUG8CJ7/ajDB5ECuXRL7wJIGMHPrLGfQqAAfG7r4bvWlhwvsvSLb4pw
zd6e7Y3uqo9tYcGxOnsUsMopufjeELVa1i75eH8C1eFUjr6aPGib6tZZ9Mr0aJfRAzIY2YcjtBC0
WNweLMNPP3rTXfb8DF1bx0YrrgjJIfBGfHRQi6/ZiepboxqrRRgQH4H0K1igDGn/yLsQdQc+5pFO
mZtjGtDuguw8DAU/M3z/rVc00oOFURbFxUxCsUsNmLq9XvvdqEn5bMHJsb/bG5CXiTk0+zFDYdvg
M/apTPm5BeP8y09jhHPU5HsWEdGzK8BOVF3Gm67lnKgOan+0Jx5Y1VP7uSnQY9AhbvnmFPpG6Nb4
ywj8w0g05kut59VSHQPvwbIEfMJx1SIa3VdvkZGJA9Q8KAXMXVR67S2YFbJ0c1dHBnsdpj76V5Go
3kjc5itHc9zdOI/aOgEj2ywJ7syjbIaoW274TygEJ94mMK95WcQXuVLRUoOQ1/0rMJ3xdTRgYp7n
6IYO0exMC9sOw1cAXe0v392balP/JBmMymGsFVebcpp1PZrZKdUI7lthmm1H4rwXFbjkcgyt/Gvs
Vjtq9JpfaWntewItX0QYoHAVVdMl1iOKuhWEVFDRHU+mGucQfLT61ZhTtS7Fqj/tdsn+r/nFLeBH
asfqG4LVDmACL+cTR008FNw+OmXsiCwPBLAunI0FJfsM4+8OSvYKaFSL9qXTVEfYampiWqMjSJEg
8nGUjRy6d23kQteqC2/Zv+ZkCVUVWukpO34+8sdqbmowJys0QLoVTJX5I/ElIGxyWKuRibqPRJzp
2LHjI0eparl6nCSaYZ+7/BbfGiuHJ97tm03ZJ+BV54G+9AFmZLX+CWGWv29lF6lfFxZCAKuzi2pN
JvSYfkfyBWlsMuIV0hbz5Rho8+WU1dvc7xDTmEeQ3YiOXeeX4UZe/ss/dM8jAZaLZ9abiOjI+6Qa
2YmcIpCyuRs1Qb0zDG4Omt8F72qLLBJBk2knR/mlLhdT3vYnOUpSHeYuRX2xxrJ8mZccGk15k0tG
LRTSsiuX7Ml+rWQ3YHtzW1J2YYfYWmbp7PgOqoe6IVqF1jNpgFSFEfqPTV4hUzwdrL4a0tuINP7l
899sbFh2tdecyPCYkAlcmyKlINzo3Kc2cBD2oZYrsXN41v/YzWHQF2kCZkJ6cL51n5IZldgQiSVD
9c9UveKt0e2uX0i/4WAaJGW5P8dbaMLdUzVfaa74fSVtHJV+j/7l999GASW4t/XyJDj5sLnGse4c
moF6QpiIqJB1PdM0l/LSNCd2HfLy5iB9Sebpi9Dt6ttUaavkfHn5r0mkS5xDoVnNagydlEIBpdpF
HUDdNEGzaUqDgJoNjW1lBUynzDySj38GRmTGHimfX0q3u92L4ZjlfgHcnlC1u5DDjamfQBX3x7uf
IvToUEfjx2BZzr7xPXXj1OpwQBdnOHSWmUGVNvcnN0FqU819c30fN9HqTjlf4yqNN/9bXzcDHVwg
IFBYnxZCPWduNn0Ncrtaq0nWHMIo6l90rfmQdh8hRGsch1qnNJ9tXqIHwSWtNeUpc2FQ48PerKra
Vth2hEa9I/UInXkwQDo7ofx9BGV585ZT2Fx657h4lR1yf8zqLWXjkeI6SZtsjARsMRBe7ioq8jmd
W8/B07lKdtHXmUmQJ/b4ZmXKoetjSlOD8eobaXMpVL28JEX8ZhbF+AFnAuyEmzIs1GtzrXynu0rZ
8eaqw8J9lYrkv69tA+LJNJjOlGm7S2Hn+qY3Cp3zFURRQJZ+VgY893qUDK9RBUIzVDk9RcIfXtnq
BruWHfhKjip1npzqyfsmB5PS0NgiHcElJO0ymqqNZgRnY+xANJqld5JN2pLkRoN7bLad4gkUueb+
fVxeOSWq6GaiH9o2Vttto6DYVWREVz1RdEerI1ax8H2lRSGIvjM38uovm5volNITmWQjZkAhopvg
fVyEsxDzC86wjv9uLAe64EFMyJL85wAFA/Bcla66uA8Q3wvOUKeLE5+X5V92uaYf5i8jXB172Rts
vSerRiB5rg2SNT6T1ud7y8yp1fqn7EfaLQ5plKLdC4nw2Rv43U23K5fqofty0ibX/OMrTX+trocB
WnRlvTOHKVaoZoasw/JbxPlSUVCJ0I6k6fo833duPF/Sl1cZTKkLI4ke9LDg7uP4xiMUXuYjQpgB
HELjSuuU4tEefYiItSjTVkIRGaD7edRk/9B33qKe+KCAVebVVWP0Pup8jDKzS9eym/kWckgCRBq4
YfFuaAKWeaBNcjC2nvmWOFd8/CcSjE+lpkTvYBm9g91BZyidgqGsuF2VOugG1udrnSzBQ9ZH6TyE
/qkiHX1xUUy7Ui0Koo016tSqoKW1o9uT0k3OcsqXG/ShyD7L2I6fJKSBPUp9wUIFT/J0RzqAQf/L
kmufArWPJ8DC9Q0v8X9f5/Y4tfVxX6MfKBajXPnQZiOYAgLN4bFS/dFeAqAHGjY3VDY2q2xKuE9k
RUu5otKKh5SC1Qd51UjjNKF4FusoNNyc5HhU681v/5uXnBCnZNShOgOa+9cicvg2SThh/NAeck5E
x9hr623Xeq8EeJVjaA4ohMnLqM8CKqwwjnwhuWlQ1ADaz+nA2FHoyOcg8omGCF85RkRHFjnSX96P
xvXFag4jomwzJx1lJvK/JyXlEICA8ig9UVLcNH2FIquHqldJgWqpz2jSivP5jYbt1v8zXKvoGjz+
6Q4RPNULyc2mwX9Ur5J4WPalFR8HTTTB9s7k1hjj7QGERZbl8U/3tgIMRgN0OWlPUefUX7RP27KM
i2wQ22hPArWoMQm5e3Vhrewjp0r537XGJasT8xKXARUjiq/OGg2/bR73YBQKHRKv81JyIEfuejHq
ZBjvNlW1P7x4ao5yJWnnvrqqwY9TRsRMQ8vFk+IgHTivLU2Va2akZ9tnOUc4FNx2jb6POGNRvF8M
D0bD/arzvY4daikWGYQdLQ/cC1q1skh2zQ6jH6yUQgyHYJ5YSCd56QckHjXh1uv7Rqyad3H37v/D
hu1/d6njukG4Fer7oePgM4FvCNqgOvvAmWEbnhu7fwpGazi0/MxbANOwlbnzRgTW3MueE1fVOTO0
8ux45Y/BKkFV/zFJj1FH2LCF0RcxTqiI465QTrCsRgg2duN7MlFOObR+8zz0qb1OCsU/eU2n7UwE
oA46BM4PtTsFWyNvqifFtPqVSKP0iqYch+bOct+SduiOSquCjyJB4gLTpAnSAXG98qhlkfeg+wGD
bWf+HpQeuj6KB1MPFyoHYzWxxFM+JxZFJJxHpMbWsicbhbvAITGaH90YxGKJpFG/LbyypmLBt1e1
nZiHOqDYPIhCZWuOk/vaoe25EZl+bCwwhaS0n7zo0bGsGPpHmphf40sDdW/qOohpz72bPfAOnAWV
BxIQ01xrV3/x7cg6SA81SZKLC/nygtS1tTOdQA2WFGgASaircHtfXU0hAu0zEud3W14nynoyknQl
l5ELtmU7ovaOlIn0s+ZnNiDwuS/CMF/cnoKnGuwNbO0VeZMxWNowU5zCptven3NrG0j3ED79z1fX
DyMEMimg+flpS3d42G+v7m768wrvz0CYLikREdi720NmHDcAqrB9uD+mcBwYeDIycPdH7SLFX1MK
9/sVygWrKPv9Cm/vVhS6UP3Or+62tm4F7Hd4ddJbri9fYQ1x2v1J9vMrTJvb/+/2tvQFReDx8PvV
ydmqYx2UwAUVNb8RcnaeZl+EXlmH+/IOaUe0ihSxAoZXvoA7mutd1eJUoEL9TKrspdYd75PiGzj2
MjSQM80v33OkrQtbSR9z3TPX3oSUQOPkZ25M1kumE5ELJ5+7TBST9UxM/UHRjK9yUDYlYAzD8sab
f9VRNN8QAN3IfGgvwvbBLeIfd39PI37Ibz4bTlddtYbCXq+cadrTYVjVwtWewyDXn2G+enCHRjmJ
uTeWDrLUgrdWDko324eynt12CA8mLn4TQkfhQnk8ryEbvSmGddo5qHD9sflxvfFspz7fHmUUNTF/
X1/Ih5FujRmhCmIX6UF2B22sHwE333py1tBAZ1TaJXSkf55vqPegDzT3SZoEhA87yCRyBGN5btIG
Z/ivXE3qo+wljQhPjl7fxqQJbnfioEMcku37Z5LxGQdde3tLAPsXW1WkwPiNL4N3Mvwse6wVjQLW
MYjO8spKUkqn+qrYya5jJTC5lzoIhMhsxOovby9Wh31FteN9AekhGx4B7anfj3A323EhKMb/5xHu
A0nZ/n6UnCIU+OPZD6kdHMlqmK6BMhPaZtOx0S1lFoAL4j3becisJ284knV2SbdX5aPnIZUwqGFz
MUAXrMjn2K9K6AbLzsiGD6vuURQfjPGbyJtT5Xb+Lw+tOi0LB/aEHVlltmbBInF19idq+N0xtZ+N
EygfYeq5MIQhP69T17NK4Ve9ULrE0dQw1Eeerra1w845Okrn7r3MrfaDwifXyB0pw8LOS/O/8+Ua
H4BqFS3C6nOrseVvjC7dy5HB8OaKo4xc8kLv0vHhZnUMbzHwQ7AGUZHxL2j4L2fLqG6I9ytasmk1
tifLMpvT2doli2vzuYR/aBvVxT6qtIiYqRecVQ88CPhiBQLKLlnGetqcptpWn4VaX6XdDWJjJaaq
OXB316ipNFZZ4Sif4Fm1jaf7Nolkpg/9KddbSHd7M9zz1dDW0swJ8diXg/oqLtYUupSB2QkiU55H
neWGbSJBSDK+yRG5quRY10VDjfJ8OemwVriWdui1ADHZMFxFblespzFLr55N+qwdEEdwHTu5Fgqy
CnYOvkN2u5aSK5Grv2RvQkcUhnTvJGfC+WI9w5K+hBuZ3+K5cbMdyJLmVXb6uNjC3N5c5NxUTFcz
iNRH2eOVwETsh+JBuiY9IMCWUP2e8IHymnL+3PNVKNSFWdQRsXoaY9CiJYrFBvLv0W/blFLPBcN1
DVDYIuwnHcWg/zM8OyIDVxz8MQdv/MdeWHOgoZsVhafpLUZtBVh1mbx3yqhD/88vv+waBTFPQ5jB
IQCk9c4e4E21SvFEufr01lor6aRlXnI2io7PMSu4KKDuU1tjJzBPSVyLdL7igxKYR0eNm2PvTO5J
jk7kv8EhBdcRdNXFMprHqknSd1Nzo+PURBXheCbl3ZRvbDAWGznJKlQFlG/E4QGFlSPs/f4mmCsm
ZSOkLo8XocODYvRvowGWkOgoVDBILVcvgrDWGLf6pY2NCrblKF7nvMMbOdiPrn8mz3jrSVPV9sEy
S0a+QvN0j5T2UWssMl5DQQISItSr0gaCYwIrEQj29oLiAhDMvzSr/gazA7CfaC4TN53iKTZLa2v7
01wzN0B7qPCT7bV2/dLopreA2rv4WjuUT2lzGl1rEYsCuvTd9stiEae5ei1Cm1SLqesEsk1v18MQ
tfeUacaTFNEaLtn8WicczfhQ9t+Jr61uK5VZvC/6zvwam1Qq2BSGv7QNUa8G6faToeZk7uIh2EWq
459Dx8hXrhan75Gt/Egdx/qZDJfbOoheXRSkVj5bq28AX3XKxYP1YeVPEypNQ3KdkLV6jdCDeO1q
lKBiJ3uWJlGb04KqDZDV82DZpuUmJ5y+lqPcG+OHzuyBiM6jBXzKr83xvhb5uDmqFTcPctzx0nTd
OnzIlM/Ma7vXsUtXJQTO72hpacAvImMhu0ZhORs7bEuou5v6nZMYUk7xQPnE7Gyk/obER/ei+Wn1
TGnVzTzYaXjM8hkdPXslOd85ykeG7ai21rFXGiQSLaU/zfwUK7UO+6VpT8NJ2mQDFGE4JXMzicZe
IemEyzyjh7oXqdt5RPZ1FYrW+7C0yVHo4EBPoY+q1olYtv3kP9Z24JyaHNHp0Zjcr4TgDsHgT2/F
hIBD7tfllprM6CMwJ7QlEverQkHzKtMn8yHqNPGUkb6hrFd3vmZifNcQnwjIbCxCP+vBNfbR071x
Gv9Us9E5UsxYuovY9eL9pNjhQrokkfPbOYhgXTbV7BTblDYtbEJ1i9Jqar7/ss/pYlOmvD2RlY1P
NYRmh6kHyiOrA9D7+15NMCvJyoGGHpCeEDYnqgpGL/qu2m30KKsD5rFm9vz/mCdXMa1h72pVdFYn
SgWUmkS8b8Xec2j13rNbAx9x7Yu0jCpBH2hympUckzbbbTaDh3ym7CVWHO/qHuayEBG4bGn79RM0
vcNJzIvlvu5uJlSkIt2yn0M0VqDQTDmYGI2NLuTkXhIHmAtj0lLblrL2qWdfJXkNa6OIxdqgAOSk
gcp2q0oshYirNy3Pfl9JG2VW7cs4FEswFNEXr/9l2Hn14RR2tncocFtLsx9ER89pTZK93K2QjoHK
IO2jL2JSv1Oy313CuM0fR2N0FtK/zgyoInKnf/QMNb34uvlT2i2v8NkHlDa0NXzPPLectZejL9xb
G7gz03YvrDT4ECbJ+dmu9EqyTaBg28ouz8768+z63h3W+fwsYJg5lq3z+9l1bKWWve5vaqhURNnn
P0tHOxORzZHARDzTjgf15DdeeSxzyB77PoqvUwdEgThN/pNq8GXcDOa5NfR01ZqGD9VlgAjIfHVv
0lYZtzYyu57d/tsufU3VfAtMN7x2nXnUElv/8IcSHrIsDk+l1lIer/r5Wk99533Qk7MfudoPYeTP
oOLSdyPgZfVVrhyFMfUn2CmoHDXD+hOs/D5g7/1D84svSHOZV7Ras41bEHw3okZ97IMpmkkz/S+x
EqylK3RIKDp5Rf2aU/296VDBPaiUsp9hjxqWujbyJR7NDvLx0QfVNpnO3hDejgNGvJzJgt4ndDcX
/TQmX6wi+laktf+NSMJjDkHHz1Kf1iq3/XDhdSdIT3KxaG3ob6gYWVD6sTHztPrpheoTYmrtN6OL
fk5daO0U2+s3KsojL6gst3nxAl1E/tJVJQfQ0dc20tZNZnWmcGyX5X1+84CuMFh6iUkYA4W5MY+e
w0x45yKyQDHPV1Ti16s2yaN140Insg5hGOM/4B0rnaQ0P6+cG60yfr6NNj51ScJtonXsQF5Eurtl
nX+m3Gy8q7cpcv1Qy7W1GKJmk7idshBKopx9t9eRfgUoFwd59bUTb+CPnW9J1fpLyMa1E/8w+2RC
tLys5oF2/J5Sh/xV2L1YBxXnAHsEolKoPfRqsXC+TWZBRUYbfhR93G0iV6h7pbBQ7BAhklGzx9DZ
rwY1mNcoM4Md/KAu4D27urap9iIdoCRKF5D6ATmr62qrK5HOW0C+CCgm8Lr6wwGTvVOStNhUCME4
bRy+wfiv7xPT69fuoFpf7LFdRU42vvvVYO5clMQ30l6p35ohSj5b5Ny2LfCjreZF9pckTa0vhktE
YUhUZ1u2ffI5Jt/kWEyN84ZjtbFDsmV6H416Je2axUFV1CmCvhBjvhFQ3smHIL7jrCIl2hp2oiwr
K0TqjLPEUV4Vc/dukwNmWP0fLr3pmdRTtObqr7kDSPsDPPYoWkLxJ5tKgFMuo8L4ly1L+/zMkxBb
MgVoEf1xTuYB9AlceLatH3/Z9YaS2zBoTn/Z/SDPTi2I/y62x2VN1fKy7/v3zKqrSzlXLrpw+Bz/
mKh6ry+I09xMZNkqgkhUxSoca0Nz1FYFinqXILeMdWMOEJ50nrcpDLM4eZz0dlTFDke14f9JWtzf
B7ZXHNM87HY1LJ8ny4dRp4kLMhgKKn4xXMhPoajhBPCr4CXVOhhiBZtRoauPwADyc2Ub6sbWOn+R
ZZbPwfr2XqjjDo4ETqa2nZ2lTV75iWcdqAx6lD3DQ5d+AdSpPNUkpKKkz843m6hSJARTNUFLelRf
KAYPDs1UAWD1zbHkrBcuAUD3FzlqJU25ciLkQWXXiN3+AdH0b3mVqi811fePkC0+JIGvvDW6iMjo
WvFOdk1T6xdZIfzbaNRPW9OL/Weyp8Fro7cr6eVO7F8qk328SrUiwC+4ZkZrIk/Y++IhrMzmLTKr
ZTwa0DE7RAons2vXsts28Q9q48cnN+3iS8bZ02oSQKKeaawLu2zgvWRSilpVTsZkp+bouzq2VT9X
LlFgM4lOrYr4YdxY0anjx1+OySbom2rd6mG1tm1tSgBCt0+mZavbAATJPov89CwbzSzjlVra/8Pa
eS3JjSvd+okYQW9uy9uuaq+eG4Y0atF7z6f/P6IksXfHaJs45wZBJBJgqVVFApkr10LQTsvSmy2o
x4RqJc9HBdQEzjg5C5u4ooKz3MkNCc7Z5kq+u4LtRVmAPMzHdRv35EYmDp7EaZJDSFHTNqZ/ZR50
dm3T8IBynh1Vc38E8YEXhv0eFu4Ptenll6SURmBJlX+ps8rewQgfwLVo6nedQv1uruXFixLmAfmN
on0Hy2tomvNDK8On8CktZZ031GDemjqxYKhrk/siypA0/Vd7Ow1+shHbQHGlWcSG/6MwvEq9c8Az
U5Ihj2sdYME5GzUFbGT4DsH5AKvLMBzF1dxYhpJslaihihp5N2dqfPYhVD1Ol6FWPrUqGeJZ6E3Y
VYk6fWG7Of/2E6Ozc18qxTqWdXcnUY22RWx1AG1kBq+qIklwB8rGPqy84NWPkq+B6VQXXtzBqz5l
wePqxXOtntBw8iimjEWlHkgZdkvhFHOCBflFtQdRWN4pA6+NsaOyyOgt7dkMdWWVREN1iRU13ily
kYBf0MxTEcbxxkct/cGiSGzZUU7y1o3WA0H2CcjP9ouk1cKlkj1w2Yb4ulYuKXesH/SKN0hSKPJJ
gav2kNqStxsLebzkaG6vBoRMX7qOU3L+hWdOctKNnBRAWHULAlxytALeGp+8qUzKaSiFXIi+aIDk
hSAcmhGNxujXiFhDuAuf2xzRVyUYW7v2baj05N6fqK+VvstOfVpAxYYpnEwgEIxz2NVbYRJNp6vN
hVjBQsyZ7eJKnTixbzY8bq6/14cabHtbUE6I0yVRdbH9NDsJf3kMpI1rjBVALM3ZGgS2jmMRFoc6
6xxC8I1/tisNSXag4Fd48e0VB5fhMRuMmoSxVkzv3BxxJs1b2Q11Z3qkK0cYWyAxSCa2EKWso40w
hkpqF7dL24Oh2SWaNhzlQQWCpnCezrymemy7GCS47hKsTuRkKzcdxIh9ru+HpCz26RSZDGFk3IxO
GV9zSYSyVe9Jl7NkacpV8QUdYR+eUEKLLcSkVHOmbJWHrTsdohYAC9dtV0A15mbW1rKHhTEBPtpC
Cg4cwNF7m7qW37gL6iWkUxgn7ctvt8YCXWj3VMxkvvbTza1MF9Ey3BxWE3axmjm5gWv56MYuxAQn
MManqK7LrRTbJPejQX0MTOTqfZ7gZu0bxdJVKQpoYSQ4lE6sPlpmioi7Z1DJPznbiNs8ppT2TK56
nmRLBazbTrgqch0fGgm4tujqVo3gpVOou84iJQRtkPyY+DBrGo4RveQep55mVM0vdchmmP9+5Ws0
QiXh18p3KW3Zc8UQbROrWNiEucKFV245ZiC6Cp5mXUVJcS9Jlb6sGkrNy7CFo6lJCB2SBPhKEfk5
8xviFqG988rM/kF+7tntw+ItT4x8aUmF/qCBktvU8KiezTDS9s2QaDskGNo7sSJUPymkXC6s2W3v
fy0zdqe8u6bY8W3FIgG9M62ot06+HCaSQh1Y1F6ccf7pFPTJRkasOPgJoe3R2PkUKYaZ3qco7AzJ
OoF/CJZuScuT+6DOs+eiKZ6zTlPvBrdNn/mUGeBGg4jMNDhKGVR3tlYexKjVVCH8nUa7E6NkPQrY
nVwTfU7mEoY1NhWx7r5q7sDQFODftfjNDuSTMamumBbHE891vqS6OdGNBs2dE1YAM1vF5XheUxAW
Fe2i0qz6fdy4npS/l3HcAxCBEkvOuzdKO5yTK5U/m7qphnWcxdri08CnrllWnLYojhT2McjgDnGQ
EExG3Tn5NWFoyNc5tIYGJ/wi6L+zI4OQue9+wHz4gqC4/8VJ4Ammrqi7hHFv7Crqcqh1sfNLQkJ4
Bc22uTX1wVnyeuPPPjUNBQZHU7Hhkes15MWFMUMVFWHpISIzbbi8v8ZgEeiefuqqyn1yvW76oag1
wox0k9Yp12VjIHkxOaMSYG5HTYduY+r6jQOPM2LIt6Ws3GnufKl5FlNHTsUPEB4trcnVrJtuydYn
2MScJ6iL9MZolcccPDNN6rXXJuHxU604N/T+Akhyj/JDAOmAscqjoXuXc+UxJcv41W3NaqFapvOC
gtmwRHM3eZQbOVhDPH10EgueQH+AszUcs30PEgfmE0XKlnXZHthq2ODZGVUsPd5Khh2vsshNH5Op
GcgskGm4FxbZ9U6ONe5lhs6+bzpnVcmMEd1uyqdl001WQIQ6eSXGy4GIcNbCV1w17jkkLr8s9N5e
pL78FFlUX5lQMmwH0k8b003LpWAWEsRB4VQAW2f5JB0PrFUeK/RVYvXF0vnn2ZF6ET2ZEDrI6yc0
VaurAufwoczScuWllvE2tNl3KzGS+9yppDvooUl6Gx2/I3QepmjkPdnk6lviN98N/mZvvFwatC+B
BYRaEyxhbL6iNt/dZRQxrQPbBknsWEhmKl21Lz3KrV34JgfUghAYkscTv5a/lJEHJDogKN7Vrbcx
HRCW8L0F3x3+Y7RSUnaREko7AoDfhhJi80SHgLyAD/1nLQsMkamaW6/6oLtbpE7SrVnkzb1v5ufY
HVRkyDSO/mXyt1zD7ELQ2b9aYXHfSX647/vAPELiDSPk1Bjxxcu/ZoVfewuvo140C9ofnbqRNXnb
B4Xzxc/cbl1rcnm0OUBcPD7iMmzYZGkwOGxQ3dYv5dh4y45YJNVCRQhTtONHi7qJLMo+5YumNONX
ZZJYhTwlXbhWnvONGjaZbL/6cO1+s+0AFHNHwRkvlHBrljCjuLLRvTomcK1S99u/PWPYll5B4q7R
ntpUd6jSk+49M93VOmQLgwXpyBCpy7pGZLpLfHsbwUl+zPqq35m2dHDHLF0rg3Mc46pdyAQ9CMQ0
/aYNNHOTuc0X30prFN7tYFGlQ/ANXqarbRTWe86PBypnNGChQd84Ul0foH49ONQ33+EwiZlToXCX
DuDSI2AgveeH96KBoEw5ShGs9JMpkiRoxRLbWJPbUc6dNShnucu/9HZ+LcyUaHxWPlE+Hl8gdpaf
M0mBwEux7tQwr86DUV67EChPnoThMXDeQ7lJTzKkE07YD3vPgl0FeH+mn6Q7t6FS0TeTtw5UxhZs
OtRMU1cazMsU2Xow1ba7a8yawnUJUJsuhcGqlBv/qDrNWakbG876CXE4ARN9hyu2CN+j3AcjNUBf
IOyioRgLPL1wEX3Hr/5i05/Coj0896gpXYo4fK6VrLoj0MovaezI8HVV+yLbabigyCLZlkH73SYT
co9MsHbue4vSRt0Pluw2shNX92IQ0vjuHl0E4Mpj9I2wPh6dYgx7J4jyxa0fqFa/GCo1BlSXtuu8
t4uXQgubNTKY+VZ0Tc3k9eMo8Mt6I/VvTj4su5oyUKJsWnq8XVqcWo+uTqXfcgJVHCNPfyAVLC39
DtlF3zmk1XAthtC42Amo1q5e6472nXNdsZDD+lunG+11rBPSThk0n2XwNpb8DkNJXQ5NWP3o9MfO
tmD5iXznVJBmWsBC1a76iOKZJkSKPJAad4c0HgEnfs7XBCbPazpdkYa+JmpcUMSJSQy2GYVSXcez
UnRlVU/uJKX8FoHqyVA6eyojueUdBC2U6FqBN54Hm2AZ77knMJ/dQ9JkS8ogzKc8k5NFAEyAxHn/
UU1unLpxpPHW9c2v/yQmJzzEgMPrYa8N3P23Zp0FU/YQxD8KN7cPfQH3o92gb0PVTbILdCqsqM+k
MrmEm4wj97DRcq24jHZpUWwpN8RwvKtTF9kuY6t+TG3ycj4//x3vEJJzGVQKEB6OF0iZs7UbBPJD
M0YWKkOd/JTH92XJBnSS671v2zDctTqK8KHn1JchmJIvTly+qW56lgt+6VHco7YOnIkol7Y0LSTX
tcbQd407yjuw0iiZZ2q8Vgyr2CsmqwHunl4ZXUFmmn0pBctrVS7NdztPHpUBmaAqk2Vka6R1Z4T5
D055dz7Pwjev5RN2fpRB0RQ0u3Ko72x+SttItbttb9jDVbZsbwUHtPoqk6BUzST8kZpnMllAx/kx
X82+tt4sH57TolWqBxJMzaaI6wysSwk2mjAWe67qmlV6s0wrK/pWZP3Sz8r4XfZLRBDSIH42gQZu
WthNjuOowdJigOX1nU4hpz+c1Vq3n2zHUXhkb4hyFV8D36C805aLg6t3FnjC7l3xIh6UtgUU36hM
gPBNeISKOFwTuRnuEsfMF61hfAuV3HuiFHHYKRCnbiE9dZ45o0MVmXp/Q2MBgDBNhoch0TvKfkp5
U6Zt8wov6kF4BGYNYrwgPqd2VbZt+monW168hxPC3CvkH078X0ak/mrzAvWEswog8l83PUH3QQ2G
U0rYd9EHjvtk6DrhoLI/TNiTToMhuOhBC/Z1fA4A6lFRU9br0kCm2uNvuTJR/NzzcpFemnD0F3Zr
k/6eRqvGRnHG0J9kGaZREg9simpepCWQCk1vu33TEL0ebSV9c2LrvQNpei2cUL9mmv8dsfaUAmhn
kYOjXlLHB8OCI5t7RKSGbd9G6YOnTpHrrKn+NiHPSoJGeeeU817IgfVcQP20VpTozR7KfEXe07km
UwNmGSZVckc715RUCX6PSlmNJZgl3y2dq3B0HBNofkgSe7blUm8S/eXBMq0i3GLiSlf7tvZtsdhE
XKe59G1HsFny/LWd5elZ8ioECMYY4qdWi0+gLv6yAEyeA81YZ371CAV1sFRH9TRWzlFPiONajq2c
c0Tdl+PgKyujrvudE1fqHh2S4ZJPTbBLB0IuoAyCXe45wUo3G/XVHODTL/v+B8Vwo99xYofW6rkk
3r6oaidbdxAk8biMvfFABmHp65KBUFSu7eQBEFtcmAqxGs/auZGULvnK83tV4i++o0IDYyMCo8n5
cBopVl0mGuno0NT6VWdEROjlwaKkrmnaRVQ3j5AFJTthmxuqwn65VLbarTur0xbsRs46qYJXu+oI
w1h68DKxUa7axNCukeM7G5/ibDcxtmSkxhMFRunOM1C86dQCxp+gPnelljzCqMC+GpU9sFd6vxc2
JQH6ArsscFDJvnIUsN4VlTDUOMmR2Q+exi4ZtYmvsiQNB1/PxgN4bP46LhmMgKL+UwP2iI1g9EWq
SDt0FOGuWwiYd0nR2/cygqaypbYcelCap+6VWGnAGccPmmXsJcEJzHC6D0YCFjYwj1VhjepK8x0X
cpfuwSMa7hgmKfwxlMxzDULRpV7tXsq87J699FTtjGzEaLJr8kDvPpsIASBu6LPJi+vyGZUvguiR
/sT3xwSjs4ThPb3azaSk3DxbFCNfiXwmt6YgL70qYAhbD5OXGAiLyr2r879FB2lXeU3CNFpZVjle
YZhyFppS92RZtPF6s8mGuVVjWwf/iosY4LSgXwwgkpMl78JoKRsIuNdSU556xypOTRP/vIqhWoCh
GxpGSK8BKQuf2yVPIr5XsdxuYt6E59JAz1iSjXybKI5LVSUNXwNn39QW8ft0PBulyQsgCe/rQor4
+fNYZAdroW0LQzfCJpSQlIZ1L2y1nRForKAtDW2VY1LlkqQjqgvqbzvKabrKiuGugQ7oKsNssNRc
37v3+dRbQnMx2cIO1nxvvNqAiU786KpOWcErqPOadvWjk6vJtg71t9Zvo7PfficIXt7FzZBvHNuF
LSZAgahyId0UV3AqQ5MjLuemtu76oh8InSI/0puyidCEBV+1FL+5sKL8ZSBvsTB0qX7hea8s69D1
Hgu7RKktLN2LKfOlCCJIe4LoaDaoEauNwatl6oqmg9SDKkgn67OFGFJ74tZpt5K6WL1q1UMgyJlk
M0aehz/wjbtJJhy3pyqM9MVIQQinXnUK9SHgJgiWRFP4CtsC32w2iidrNwKnsm6QX+1V+IUmCifh
16FrBV+0eYoyeATy0ItXjaXohzqgXt8BzPWk+Gb1wHF6IfdJ9gTz4xqYpHQ/bdTdplJetdgpTmUS
uLeukSfJMhy6cAOBCxoradtLa+RapW0MTPeh0rO/KZ0AI5Z23YHfWrDoyFTdG1kEXs6Jx63huACu
SunFR9vqoRuSpd6U1ZM3DOVTltjXHDLhu9yTyidH64xlOwwNT1i6tq24W1IU4cqt3Tsjy7tzmw/u
XYq8PPyc4auXhOU+kP2cwg0vejUjYpPEIYOdGI2oowYjT6pMjLoSwlVpJD3Kti4/8P7YCXNvtekp
9jOQTRw0AUiOPuQNZDANrYpX1EOYz0YcQeCtwh1ORZX5nFTEvgGaySt76hqDrGzzjNe7FFnGc0KV
EpBQJV6LuarTelsYvpv1bW4Dcpi3vQbDL87s8KpNNroePGksFbV9AGk79V+iqyJSuYaZX94I57QD
k65DO3oblb0oJXTj59vb3L53VxD+yFvhrFFMsSp9272NxmbVrCzK7HfCWQ46QE/tlIYV9x19aanX
dbQFN7ozLKe9tN5gbZJgzE92dMyI0D2h9tUqcvc0VdI8JWX/Qn7OOWcwC+xgeIBdX+u7S1PHe0ra
naOlSbCxCFutfC1GKrNuplbrojsdpIIr52oAdWmqH8mOHOzO7i7CPy2DeMX5OUCwHXUTK+3Y4gXk
ieUwRsGO3EWi9H+nudF+zXNfRRhdMy7UpYe7AN6omnTYtTGi50ZGKsx0UvVATL1dhk7vvZaEjjca
PAcbMapUyH7URewcxGimA+mrsvbqBbb20nytisTbqX4GaXlH2C5MzHJVSUW5Bc3Me8v2xuHgIFNh
rEPD+nUZT5e6khTq8oPDh0s9UfJNNFV7ecYD4rbei8k/j6LlYSVBA/Si8W27d2OEiKaeZHT6JfSG
B9ELxzS7K0DniR4YK+OkodCzCCZ69bGE5Mnue/jOp1UR6NQ2E7vWKjQl7TK48s9Gl/aWRMnhbGbD
nx9iFzDl5DTbYx3ORX8IzOWngcwL5UXhJsN2dhYuxCM465hwzf++ndtyYDRKRXlGmGBDfffwZo+m
uxprpzsNSiqfZZVwV6MCHAw5I/sDZBPBpCMkmmKSFRJXsWZMPBgIw44WikLCpvy+irMpydwiT/tp
QDiLUVh7Ef2YVhbT0Pz14FGAyGI9AqK+rVoRWwb2RFKqWYBkXkXDmB6yKvjZUBuYHoh8pwdxNQ/M
fvPAJ7//wmVeHrgZhPdi/Xme6M4+853+C5dPS81z//gp/3i3+RPMLp+Wrzzp18f/453mZWaXT8vM
Lv/b3+OPy/z7O4lp4u+htAP6jn7wIEzzx5i7f7zFH13mgU9/8v99qfmf8Wmpf/qkn1z+6W6fbP8f
P+kfl/r3n9T2/JLdoZYh2juwtQumn6Fo/k3/w1BU+cxKyRHeZt36jR5lH/u3CR+m/eMdhFEsdVvl
P/nPd50/tdyhQrOeRz6u9J/W+0/35zDD0bvTQ3bn8x1vq37+O3y0/r/e93bHj/8Scfd6GK9G0bWb
+V87f6pPtrn7+YP+cYoY+PDR5yXESDz9l3+yiYH/wvZfuPzvS9lOCXVuqX0dJCM4NlI7MSQCNjvG
vxsxEg1DcVC1qzALi7iqxITZ13TL8CiGSxJIeydGlk3rvIdMa/SlVxnUVtWGdJ8FMQRqdf/EKRgi
26kX51QStuBbpnExZwx080D2/YcYF3YXnqjNWMKIJWyiqXrYMkwdEFgN2f4JuugLpB7xpbCleN/Z
DoLPHXW+thndGhgq43OewkA6eWlRhJKcGA0sCTibJ59uNjGsRvp7C4CKyFkDtYxYKvd76pxzVV7f
HF1YJVeVEdjwJBvUl2QjEjuc7MFhIqa68SO0XG34bgzq57viohM0IG8fUt0zdYfAKi6FEhcXRWm0
racXQNfF7Farhp1bgGz4MNvqHYDJafMGuSAriomVmSNLZNT381piab/TKoKa3vG2XpAUzSlMY2h5
f91SuKV9159VNhY3N33kiGapO0cue4qY0QvyJgH7m1g99MiUqH8Qrm9k6q/Godsa/L8dAeV6J7+a
tOyF4L0wiunzcAFOxJEc/ZB0DagKOy8oOk1h+sisfV5Y/q3jKIEDGmay58BxIbgieHWbIYzzNMka
oyVJj3r9Yc7NsxrKdRcn6fHzxFEZ/H0TSvef1hJdIzPPRLqNvVIZaNXHCK2NcufdBU3i3YkrwF4e
uq2lt3WBzJLXZnQeEH6dM0bnkcrSyXWeeVtIax9sO4qJmwb6QTQjobMDysj6QVwhmDbsEylZiMHk
t5vourrupRScMCOjOBqxWWnROjLwMtTGfIjHmkK9ayVJuRPWFjG5NZhabSkGbqOTu7jqRpmQt+qd
hO/sQcbJ3Eg5lB7gNX76zqOR4j8iMqQSsP2XQW3M9J2u2l9nuwmeUIVPK83I8rjyVozMN3PQMARV
10FhMn3q35/r1k0p1aPU0F6LD2FYnspfpExg2LLdg2iMLEOx/tbO1i4ysWbUhBAtnHwTkC0IXw8o
341xJ31YQC9yAgZxF0u3BW+TPixY9nC9SjA0rFSY0Y/61IRh3hxFV1zNzScbdXrQxnIQW84D/9MC
87TbPdTe2WRQ26UcfMr+lHBERAFZTa6+7KfX0Eg5XYUISogB4m0RGtSI1E7ilPDS2gdKAcZ0Ifpg
T38aLcN/QmhB3gg76DHnMM+YfUshbCmWEXNnn0/d3OupxnDq/ShHb1KTksnIDZjc9DB6DACo7W2L
oIHMN+y1aLWd8KCAy+HM7fhXa4KxpxnVdbkZl0CqLCj8JzhJO8FJmgFQTz7mJqnH6VIY62lEXM0+
YkrVb6we+abZVZj/qRsIiMq8UiyPd25bD/ejY1z1OumeCg7ch1xXy/VQxulXTzdIKQGwInQ2QPI2
paDkyP1SGABXowL6tbCu3YVUD3sBNhYoZNHUle0uDcNJ1rNNwJZTqurWCfitpRi4wZNdxw23ms1X
/wPo2avbaA/z4rebY0MVdxXAmIvAlXtwCsc5cHLV04W4FA1c7AYQggpN+5u1pEy7L1Rjo82ekJ26
yHBOPuSNkImdGjHdLuoAgCVhgdysehhDUwjV5dGrkc0Jqrsyh/dZXIkmHxKqbVMdVIdb/RyIfl/F
HiAHmJz1rXCWNQ056MiHE7W2qkufxi+h61iQD8dATqUYNazftpBU1kUM+NPVn+xJn77Ev9eI2ifC
lvmpdvLoDPd/dG5Ka1U5hD4h9fppEoNj0Y3gSSol30NCe5JHe+gWwqfqQFCT90QZPnUi6gOntZK2
roKtuIwb490O1Gz7wSZuFf7I4QU/iWuJkGnfawlEd7pzSKamNxUYKee+uEInGF0Ss9p9tkutc/gn
W2/47kFC9AlN98nntqqwir6YI5p2oPRkKUaKYpB3ZJVbw1Suuu7nLzXxZl8GyG7Gvv5M1KM2m/zF
81IZBfUOXL+cvShIyF+MznwUM8Lcjs9lzqYx14nWmg0PGp2S66Of+u5RXCVd/tfg2eZG9LqhcI9e
BSSZl/svl/D31WzrgJmihuOiPjGNzgO3yWIdseKn29VU66zSOpk48f9l3uz8c24go0JhBRvZD7Jt
MerevSSXsNAXTvyF6N2b0evKD8S1HUMn9Wt74WNsRfWb00akdMLWf/BDm2emEUpHszbj46d1Gki/
jn5XwnfDl/ikyJW176Sc+BO0A4sa8ZxTgLzEcG5gBdy0IdBLsAhm+RpGkrOOYetaWATKSZgm0Rre
sebUTA3Juo/NbBMuiqyso9KW9rNdTJi7wk3Y0lwzd2PkoNX2L0sa+fjxDvN8LSQdUSfJ1TUMCqFi
xB0sWMm3ohvLeXLnJPEdANsoXzYpahaej9qWr9XwfPUocCla0C8g1epInP9Lk6HXi96rAbf3QgyF
nQKPtbjMvQQV2IKw2gejW2TmWutCUG5O1WwCJVKmkgP/UTSNDoEEWvf3oucVEODMHt3k1uERWOMv
D3ZN4B8V5L2VIq1WpB29cylIkoo6ZtvuZv1aGKHO9M+DIESKJydh/LPPPGf2qSbaJTEQhpq3k8Hq
wSCUa89whUSukj+3FUp0vzq/RgqpkDYp1VEUw0zPPc3L1iFUDkvxGJyfitkAM64/Dcy223N0GtAH
l0D69FgVzbzUPDBPm5eanTMEm4jXJinP9Xp8pNa/X9hk3A9jhF6MmlgeuVZKimLLbYplBVeJ36gP
/TQIMYa9bBSQ2cK3l0zjGFST3m2mtQVpleBol2pwEaNBzv9ImkBjLroWmfk73esnISH5sRzWLfUx
FUg6IAuT3LmdaSu3Mf19itDFKbFg4eJMlEcrcQmx+FAt7AxkJ2Wo5aYe0r5aFJr80/U2Pk8VV10w
cTAMnFVElyg71Uw9ILxIyh5sqo3v3FpTngaSnkstsvQ9qCnlyS8tG7Z7z0VxOocqTNa7pTllXw0k
X/eGVvxdjLLNcXWygWn0AIE15X6c8rCi0T1F3wd1/bfoNVPOVvgGlO78o++05jxdXIl1lUwq97B0
xcc+6grq19lPKfwdLnoJYEbYWoVqzdpxne1YZNJdTp3ueqhb1OZ6L1/2VaIcRtHEFQCnbJITXAjD
h6FpPIPr4+Al7c8r4fLBW4uCL2kmlzvQO+VBlSGW/K02KCQHRTcLsiNpEf8oTLVQJawSUmemnE4U
/L/0CYVzaVI5J/Uq0GMkCz/M6JX8aJiWd7wtIEbmVcYUuuvV748xtBWJ8tGLl0aQv5NKzR/JQBWP
khT/Ra6/PelTT5GNfgdkEimrySMv1OIxC5oV1OfjVfgrxYgQcU+JlBiUDLO6V2tC99N0Mcl1YwXA
EVrftxvYcXJOUoPafi3Plx2hkoUZOdlROIMiGPfqQKWQuD8KEfJ+sElLQlxttdprU5Xa2ZKAx4qu
5UGqPNZU5Yhu4VjVQtYj65x6kvz6c07bKtpZSuAZdwtHe53nsIkNr6qK2p8Pp2Vgxd8SMDiXbGpI
YSoXX02MdT+pl842MZDoGToJESo/oisa4eLrwWMPOvEwm8QVNaO9SXBmXofcoX1wUyh/f9/u5qlS
a+72DljX6SOIprd0GNRTf9u5Un00OHvmsA2o9VHty53ZecPOVuoaelpMsWpqVK2IvrgU1tscMd2s
SCICxS2qtT+Cf27q7B8mZDI1n1Eg7ZSGI4Ro4tZzQV1N/UqW1JuRcpefw7PjJ9s4zWjMxvk5WQzr
WqxuFXD5n5c2YsdO0Pb8l2VzSl922gB/I7wg8SpCceaL0jgdb1odkU7Ty74o9jOkyNYLRGfluQqR
DLT6OP2SukO+tj3KyzliQ/Rcygsrk5WVMyHzkYJOj8aE3BRXwjYCRAdWPI2IJvt9JbrQpDHsGDG0
PN304s26vcye+QQvdXNV/KS9qorhrroOxZvZZsqFd65ydytMHUWXsMxOlK7aYPd7YRRNCDHE1gTQ
MfFcN9e5MR/D2s2uoDMtjooGRZxZVToA7rlhEZryOTFAs1Fiugqh19zlZKtfmoq/UBUaSA5PSszU
/1Jd7Tb1UZ+6XQ2ClQph9yRGTdv/2g3OcCemgoC9JKVaXMWYrefbRjfjBzEWSPUCBE78pDiK89wh
PwzDi2NKTwFMeVcAm9Uxc0GkTr0EaoPbVePEiBAobbUXA73hlVentJsdTFrsRybneaDxpb2s6A2C
F7gJX3Bs3qbxAKbMvmJ1ROSKyPdvs29jfgkcQ9KUteR57sbpfHgIYi+7iEY2kIYaawR0RRdB458D
VV5BTSPL3mZ2TqdRJCe6lR/lUM/9XiXqlezi+aqz7pocgaDfA2KG0RG1CyULMiZd2pgwbe+5j7lP
FVRjJnJKeZLaQ5YLrWBBazn352GECyG8FP2hrotdpVO87EfjNiP/D8uT115dTeX7Nl1p0TlEA/BC
TvmnJXSzbor68B8kHKaBNq9LKhgAkxItXrtSTJ1+6MATCAHtvnNq6zpMDVW5qACXRMdiJbCufmJY
V0NxrW3dR9ZitumKpJyocDoKk5gqfKGxWdSp6oNRZDUxqHhecLvNbJtv47RUHLdw0xwd32r3FGZT
nB7n46vJlnuV6A3xyKlrw0ZF2b5+37dS9Rjp1taT1RGsSesdYxCmy0B0dStax41X7cRoUPRfQ3dK
1YPOeS749govuFUgvudAiGgFSxeVkm6g5Qi2ojuGBShKxXfOoquUID6l9DXV/OaON1V8m4Q+C8zD
MDWshVeuGdKiLMHzi25qQdipIritF3xtzTxDaQE6oH2VW+mWh672SLKBJzlEAt8DE/ptCPG/wRHY
Ly2kvi+ffHV4AtBiwTeNUXln+7iieNdZ1fKoHdupEVeiCZCiOlqF7xZwoDMiAbdatFpUQ7hJNyqr
B82pw9cuqp3wKU+b+jWXm3elCTa2VRT3eSerT5SlA48sK3aKga899aA9Vp7RuVsxGuic91Et0QBg
4Dyg/H2MXGBS0eRcEkO8UgJ+EINiflj8HduchoTFz8M3r5RguJ68pRxi/xFiedkw5FXMT+1BNBRf
yYb/0Blt/kAx50gsSYbscnSjeGnHHFdTXYcY9bd/3WZbzTeMO9VS390EQbK+U+JLl/GkZDsJOz5o
xEszNWKgT1Nz7/XJc20Wv0zThDS183Nphsubf2N6h9Afz42gKJ3I58XV3NT/YBsS4z/5zdPCkO9/
JtX9So+9CKy0C+POoFMxPNWcqpWvwhhEI67anDzJQvQ/DYMFDXZ+4J6E/baCmPLJb7Z98Mnh6tjw
e3hX5EJlk8GNP9xpniKuPn+aVCc21LOtW/zRUaw4ry38NF8y1gVPFZi60QhYdjas0nxro3xjTNzS
og+1SQB4GEDjbOv6/yPtPLbc1qE1/URciwTzVFkqhcqu8oSryoE5Zz59f4R8LPvcc7sH7QEWsREk
qyQS2PiDjofRH/V5YCuDcsytqBw7OhRFrzwAHDSfujr7puRmf5Q1Uq5iw97MXHV8b54wDtmFcT4c
s9bRcMmBqTFakcDfNBMXGZNFl5mIXDoiX8tqoUxgd8tu2pOz5fvfVsEraOgQhprW4hWYZxvDHdtT
HNcuPJXQPyiz8iuTkrgGIBRMlQ8G3Q8u8soUPG1yrUUd+e8GXMbIHnvmFxm3pjRChmLuoiU/656D
JDlHmjsB4hCD4DanWDjIwg29Tiz7ViMHBt63BGOSu7RJ8jt7iB5Cw0y30e+QjJdWFRSLf18OMNqJ
8kFfR8v2Pzr9nk3G/vcpC8/9Z/am8LeAnJy11rvZqU7CDqEFmAYFHJNFaHXBjwyYJySin/xl3nS0
sb5MWt6sPM1JLnmOkiDifmI3WqV2sVijrayuLZZQ910OH5rpGBjAszdVAJXIru1h9UdQXspC9wGo
d43uAdcCsw22W0zHW/OIxH27aD0+JnyTP24NIfKweKzheamm+SNPW27HyJHKGkwJ467Op3dZk0Vf
GPOXpq/Woh7zRxlTQ4Rgqsnhx03IwzSbo9pwLduMOYT8idhOit4ub7E0bZzF2AFWv000xJ+ehnf5
dVboYAdoctFCziFjmYu2rJcM0UbGWByFy1KEzQ6dkUtejFh8YLP02LnWcEI38xTNNWjy5eOICv8G
0bRpJauyIIf/A6B8RHaSbkltuhePE285SIYa2NZblA26ZYUwNDzhYQRJ5mHNOBTikoCON4opPDdz
TcZFYBl3rB0OsuaokwFKUYzl1sZyayGD16JWxcUTWIXpLUpzMhb0qn42xmhRp1W0tlylPIeFyeks
0ry7xNb0M/9vB8Czrb10FgcoamcE38dCW6aIoUDm7oxDZoT5R1BCXHVQpULsSFHW8VTaRwOFkoNb
q8bWJily38GHXCHBon4x8/CTE67qpx1tcdTwN9xnqq0Ne+6+dYW1zEufmNW27iJnbX5sG/cgWy0l
RvE+GfmK4zVq7VSwkPsEi5uVLirrCG3+B5IKAQQKDUvvOXQrbjELjfZdrrbwzekh48owFh1a1v8M
g7v5/zPdf72qjM3vkH2XWPsg5av5+LKZi3Y+eZUFZKNVBOD3eAvJHr4YtU0rVP6gc18Zk+NlFSLo
I3h3cy9rt3lhyWRogWxz6FKHFlj5bLOcPpddAlnU/oqUvXupOWEb66zc5UINz1nfwP41deuBbBDO
U66HuBI+pAtsMcyvg9k+9THfYGWol2bPGSe7/LurvuofUqvycnRTsa5KA6rMrKwqdJNCXs2F7DLN
6qztnLUOp/TnJIrxwh0Nmesh6D4hqxxKaJVffMSNtvDLu10ZehE2NuqnyXdslzk28ju5nb8OEJC2
rjONa1mth6ZbY9SUbWXVm/popZp6tJdVV8ziVxhd3I3cKl99lKygGyG9VaqqcsL/GVxzhvxaqTri
ZdCyX9VqzrfKqhu7HlJk3a9WWU3vC2M9+uqPbppclF8tFdehxADr22Qx6OieHYyl4VjCf2aVKp16
kjVZpEE6C1mIH1GvZ+l6sPfCItFP2kCHDqPq16t5sQ4xpuw5BIJoJhsMrByurfzUDChKc++kMsW6
ED3as7+b3dLUi5Wc8TotzNrFmHnKusEqZtklXX4w4xSfQOxiVxP480/VRIRBuF+VqTfXkxaEh7Zy
sic91j8x8Uy3he+D02n9/CQLxxuaY+9cZGWsy7Jd3Rp1xdeWZoXF0tCW/Q5Bw1cvKyETupVYuMJW
zs1sGMJpgH/JEtSWTE3/I16UmW8segfxybBpyRvQTY5CgbbbTx1OlxxfRO+tQKPSMp2Ppvd50MUF
OvEdvIy2bzo0I3L3A5mgD63oqidDH+MDSyVtjcRz/xGzPE5098MgU8dJbaGChRXaozE5P+Q49gE8
vqGdPAwwHjmPaA2eu6F5lSRThydDs7SvMErx7gQispdbR1mkbIUCu+AxNe8mZRGW0D7VpsQgPLMd
lIaLyT4VrrWSm1Anmu3aMn+peY16qeNIveS1916FvraXNVnIxij2Fj3cuNMtrgthHNtCn0qsKtXa
fbUmfTpZXjguOhVTwQmRubUrBmcrq6livuDqvMSNFU+MWbbG0KKAT00ER3kVT0FaL+Sl7ztxvbg1
qU7DpqXSQIYz5I+Ovy6x/VsYjeWi5jgNx2gufLIw2arS+zc7t9qtbMB9y8P6JMy/WEYG47Cogpq/
dQ96SF4Gs+xONJtazA+c47WYlXyu9WunliM3Da8vBLFmzLRERdfouWlsPwMbj1F0qRVSxfi5TmLX
eJ3+UgOX56ke6bsmFeJF7bxfrUjfRYexxxmOdYKzgEvnf052vK0iw/iJwv6+jlqSfIg0sH309lZt
5/cykZ+IclqofhbcyaqvBcG6VJEmc2L7pR4m/JHi6avlOcUmaQaSj65dvc3xvBTjVyizyLLyFeZ4
Z1mCkDrk6hC+GU6MmLFbP7cjKpBp2P2QYSftg22hDwsz3Vns0Q4od6PUPF8Zf1dHZehn+0Kar5fX
7gFwK6PkwXkb8695rr017AWyxW1O37UfbHgQ2yqz+6Pi5z2G91hZmb12afEyNzDzJSZbY3Xoj7LI
q+xZGXx7G9eR5Z1kDGkQMDSiqBZyBCCTkPT0PGuZTfFO4/ynwPwVr284SUXSb+LfZC7+gPa0kK1m
GL3ntdrupkYTsBrmEWHQcBJUWCEsvd8dJQsMSR/raDYfbGPjGGnLjgVNwSKkajjE2CpVbG0K9MxQ
uxaauvL95mdRkMpXkhKfQHgvMCv+MXvn/4rte9v/apAG8NfYrJDxrwYnsyG/3qaRvaVL/NU4/u/5
/2uaW+xqH/97RGairMJvl3cTzu8mnO2hZe/bezUD8egbmb7QlLpckWPI73EYy+7t+Qp8AQQm6yIj
spgCXOSq3rL/6Oomzch+aHcd8nuGoRxTbmNeu5Yj5dSGo3bnkVyWDBlpF+B4YRqkkcMg2kyR6bsL
jefqqXD6tSarclxaJDnHmaqxUX1o49D8uvYYggi9vTP56vB9bW74U7e9NbhN293VJB2vb8NQZxMw
ZYWRs/2QknZqXRKlwiydh6R2jRO4l4NsU+dQ3tsIdegjq6O5Khuaou3Xlea6KxGxDl+yg/MWNe2z
G7R97cMf9WIh3nOUs3BXaB9ws7m1g/1r9qi6nGwn3jlha54bM094vqYcgWq1CkQHZYNzNBnmWV45
fqXv/aZ5uvaTQ/w++Z552bRL+aeT+GaEzU9i19R6uLDmWWW/21QzLnS0i/xwfUkNrYwQVtaqn08b
+671oeAVxU5W8TrHCNiEiiSrTorUR9U+YRjg3OEvYV+Lf1Vlg4x1bhRuijGIUB4E+6dHfbLA36Z6
wGOueggjzryMQsD46seKj5kCnsmfMdmZp2CzSnrUOmRV9pNjm4i1h0GC+Tr2X/PVddBsixoutobr
+Z2Rd78Kt7XvehYNUOBRWoJM9U/DbFleYoSAHKcZ1Xm1QbsczQlkBkut9Fdyhj8u5bSyt2zxUBDh
h4Y10qRiHoX5JpaYRYonfBO5RyjTJNl6E7f0ok/V1bUOC9U5XnuNro+ChRV8/tFiykH5PB7Vc7bf
8ARZhiesV4zKU+4mWIWsryjMuFCwYebUD0EfoR3ioQiPITxX1Of1Q5QmG58c5y6yoVVNRWkeOLO1
dr7RPyp6D8saVeSFPnXNhg3U+DUmiwD/dHwTPpoIfEOaTZV013hmVdM13qfij7jsPwEnufY3klY5
4aqIJMuAfFJfludqdtdNYrbHTTGGh2n23u1trAU0DPQ29Wy2q7Nx2fGLClay1Uea9ehZMQ+oeWyZ
jda9qoS7du6L9YFzcHzvFQnT6aG2On1RV6j2oAWHjYOpf+haiz2G34XImRtQXEUtFknkxucuLJIn
HJcuJWri78Csso3l1woCa27x7sJkJn9UQPbDo50Df1wT0xMUzeqEdDUGQiUmQL1TXUO+FSBQxEl+
ddIqhVxaCjxbdpZ9ZIOsyqKw4bF7Po48fjBrvtw6yitllnTO+2+36WVYTnKL9UH4tbXfkyGfNpVe
+9qmnCxIiwrbtRVGpOWS+2jNMmpuMqO4PA6tzl08daNkQwIpXfyPUWCpooPu6qvrJHK+aycj7r5o
il7tIj0Kz7fCykFR9+PyFkEeKTyjY4lXwhSaz6Qk/b2M3brIq7pwpqWnacrq1qCNDsPImvpbs0vh
Hc4vdg3Ky7wC2YF600pPjD/fhW6TimuL9sOp4v7ge2N3cFX7VyFjsiobbtU/ukSlkiz+qP+eRpk8
Y+lhq7WUrbfB/+tc9vzCSlMEOzyb90h7TNtwsINFNUtoNSj7IwXgFKtCcfW7LHCR3pJSWzGiUaeY
853laIYke71qVHG5ZIya80cZJ3EnuyA/EKKshAGT7xfmbkhsm9Vjpbz3vbaHOYcatxoMHH7N2uVz
vJzKH3qMUkcYBeJcNMahDtpNr3SHqDbzzyB1ap6SuvISRka5Gmqlv7dUM9zaaGvcOVhPLNtkLLC2
E4jfN81HWtvRi14o9n0OkThD7u3F4zzmOfcPskkWSD8AaVZrfAPpzbrioa6NBZ6730q8gp9jXfD8
1JWlrJmYGT3bAz8yJ25XI2vtla0vLCWMn/yg7Z7iIY1WTuo12yS1uic1z6MTd8BX2SiLwfe+OqwW
j7KGHIe9rQ24m5FKWmjJZM48mWsHvyab6qTdkgg+jW3Dgd+Us4aZRXw6FLLBnMxVlE/WdiO2ZYIa
UBgqPQ/hf5x4pDGOltQIO5vgS28NZV18YPNiI7FMFkBJA06ZhvheIq1AGV7KJo3vJQhrbqvnmmzz
o+hSq4m6GBtWHbbZFBwXxuoCrH7xaOdG/shaGrJENmVbWZUNeg5POIrsswzVZlcdRWM/X/vPg3xl
tkv12fQkYxcly95oPiPXb+9kF04ynEszWcvbAE1tlio3yWOtGYvYZhEcF2FnIhWceHs3VS5R5Sts
lgB+nrEs685pX3P+ryaQVjykPLe6DWcBj6Jq63mazofo1cvSDDgimx+miYjRNo6w/ZlrspCN+dzj
1u3/Hhs7XPiGGnJvrKxzy0GdkD21g9zIeoxS524YgvKCR0m5xKU1/fb/7pEyx/D3HK1W4kmi5/6u
jJPmqR6VN4/3eMznWpW1wW7qB22pKEb9pOdD8xQnb8JI4kcZMfEYwcnQ7DeyLRxd+2wM6CT5dfOQ
RAJYc2mc2ZvizJ123WfPIzswleitsV19U7t6uM9j1Tq33Ays3vHuKh5zFXRdLofJVdZOAQAS13cH
OcwJs6WpES8j0kvXqugs8dJ2nv1H9dYqO//X2Izc3w7N23QSzVEWroryAQ/dHCnHf2LySm1RvCAV
7HEKks0AzzHFVldFWXJ1DbYzmjRq7V1q6dNhKlDHlqLsLQ5IPJPs506blN3YtUD1MxG+q6W+RPQz
+AQ4CRwsdF6EHWGRWIDBiTuEXfXwbPaKOMcoyEBu4mdyTP1ifW20osbeW776JYDSwFGP95rX3CJc
a2q3HQY2q9yd9OcyMOo7jj+6hawKxMHvwzrGpKdS2qWuf9FE0T7JtgqBhVgpg7OsacVYLJ3zFHIr
v0cDx7kbYyVeAgDAXmS0xlNXTvoSu6Xg09btDSsl80vXFKiKCBSyrFEJXovZEGzuIEfGszFJNaDo
JEeytA4/p9LcZKNtfun7vth28Trwkf6eQAxX38MSn8Ox0ZRXq+s/K7OKL7Kmite6bdQXIHXtA4dr
pyTJcf5uPU4yReIvZVVkfboFCmytwem9pfDj92VlZRMoe2XaFaCuRUJqSJ0LMxjQnPp9NaQoZbAZ
6DeyQRZakVjXfjaCH3eIhi1v45OaQxTsj9oaBQgv2NgZLlqD07Izrsb47Laq4I6ZaI8oNffLuKgd
PvTJX9R2ZSDHpQ/LwvHzO6stS+d6mXpFfqc5Jilou0CRUfnW6qhzk3DLsRoagIGPPKVyvccWp236
J+HNnuGpEX1LPG9J6rH9mUbdvYEY1fs08oMx9LK4b9y42HW9RY5QS8VZj0p1FWgc2KPZ/SEHjc6+
QIXoh2326SJQs+ol6zBar2yvW1Q+DuCcD3YoivKbq0ej2jWx1T6Tk5i9xsC2y9YqD3wOeYxvstHO
ffeJD0Y2yQK781f8u92TrOlW7Sx1pwdxNk+NdPF/ziUbS2Vy/p4rxPDE0DX3ZMyD5VyRePaT1FjJ
tFtntgnuRmHzK1/3R70bFGeZtigO1fPauhFof0zowezQijCfEy2yN2WXxetmXmt3UYX0rcIduJur
6qBPZ7LWnPtSU7RCPA3xgxwoJ7PNYo+DR88zj3YMgkrYWql7J+dS9eG/X8l/KfyQR4/ue9fCF40J
dDSIw03b1e1Ctrhd+atZVq991LTW9uA89rfBUcHOwkc/aKGNOrfRCozbnbDwNgPGyllgwv11Dnmz
7LkaaGOILROX195pCLhW0aLDhESe6mjvphoAM25ab9P7+fhVn9Ce+ifclijtyrBq/2f4r95ykmzO
6f3VW4aDKPru5mgbD6rT7dg5mdsYNfpnY/S/dVY1fkMk5FFBgOjVEJEJucpUYW5WbH/aaVrIHsgs
bvrOhc3pBQWA9vaLHmnDUucE/sRqEuVVVWnyk6y34Mb7WRfK7b+xtMa2Kzd+Zn5xxlfGee9FhdtR
SVbbJp+6rdDZOdh1qxy7zhXrKe/rZ4TNe3Tl6uFbXunzjcf4SWJoi+rwos3c6bkD2II+iQrGa/7U
zAq4x3/E8VA7NUahPvsOWrC9af7qH2IUdet/i8/9u7m/Z9Nfzi8/0L/7317XZ55/9Zfv5+/+/zG/
fP/V/P7tMV8PHKA86675I9Db/luLCvQUJ/jDOAuYdCGC/2a2I2UgvuGf/n2IDPuAyG3HgtM0d6gH
RRvP8cav6LUhxVYpX2yB5nE5xzEvHr+iyLM0fscziHbX+Nx/coxuR/akWaQYrtzVRlxViyRVrLuy
120MPDqxki2ykA23qryqap0h/2rOo/bQBsOwu8VHrTfJlAXqE7bO6DKlsXgvuvrF4VT1J3q7qWKj
N9ZO/W7Ao2Y5IMOySQq3QtqPAj+t6iir8koWSs9xuW80NUooPJIUKFrF1JxkERducwrnQlY9czCX
SLw0q1usMlry2LLuK1O00Q1/WshxcohsGAtUZeF0Vsj72+p7N+lYvVX+S+6Y4bHrbe0aHyMkTobE
wk5TxZGEvYFx7nrkX+IkPZR2i4t6Appr62a4e6PdrhxJ9MKbs6EiT/qsf5dNT0PI9sbN2W7Z4xPu
INOTg3cBlNIO88U5Bu1mxNiVBUdoQfOzxD3ktvGpGVwkcIFloHzsVuXSHxwYBYk4y1YrnHlWoMTW
mh5MTy1CXPNumMVks9RV3X2LgvGLhi7hzyS+t1Ey9BeWBT5imnmCyOqv24R1i8iBHXRq+1XAcOu3
OM8FZySg5i2m3mPlixLXsFPtAGSAhrCbWhYHWRtIjVzkVXmpu3K4Xis8Y1emSPjMBoBAcPhhDaU+
1PMSZuKpyooh31bdyJIZQb0lh5PDyYS2laEFhdKP3n16db4citFA77ZQ1r6ahodY66fH2oyQnEVY
bjeoprt2mqDeOAOOsZriD69NPAs+NlmwF1E7vI5OpC3YAGb4MNA6lTFPFAzwjDQccCkpeWL8LjCB
/FVlfxQdFLdEjx4toDM0qO6lttslaxFOTSKN20bs44kzV+HZI3rXZato0Pkv6fasrpmDJSYFv7aK
WrwVyuwhXsfuhQO36s4AXYI3lNLBlwyCDZM3i7KBHZE5jniQBYv7i65qSBn6aJdd48gOGEpxX4Pc
fsgTiCmhmJDd/meIEZY9ecPg7RaaEOncqToJ7ds0nJNibMOT8Tq0RphymUxtttI8jJArwDineBL6
F6T4S19tvuSm8M8OYp4LGVZjgYOGYb1pqFpy3u9ssGAHNxWTUFwpYoYrq9m+iitXWbVRxR4pz4zN
1GnpxYn97FqkWJ1gDI0EtgUU5ZyDrNyqOj5sZt2Ol9TvLNg3mv0VieZNYfj5j7xv3vJKG14NW+3X
iojqIw5v/TFv8nLVi7Z57srUW3FEHu5qLZxeyS8Ao/EryBe9Nr4GTvtVAWsCTZCa6pusb9L+ycga
41kFO8Wfd3rNcOa5Dyb3UXYq568MnAdtYYcoLYus3SrqEG9KA/0+uC/Di965R4Xn7ofloIOpD4Bz
whDXSSiZ6NINffNRjlDocjtxHgaUxe56DRzACFL7oyT5prt28QXl/WTn2364rRuzeZ+PjGQHXHrR
wB2z7lB1QjyJsHxtybtufXIBu2oWfm1cTXueEUebuLLDA6a/kCARs1pi9iU+B+VnKZTxO4BS7n7w
xR8D1w53ehHqO6f21IfGR9sb4bHpO/ghBLSUb5XvJOBuanHv29hW152N5SxQhyyvozt3VpCWhTdO
6hHsT7oZZ2jFLXa9chCZdhq+UNcWc+4YaHzEtm4QtH/Pw2djYYSKvVpZZMPBn2xSi/++lHVZCMMY
Dio0kv/ZSW0UlWNnvx8OZlQyCwDGAIwQUgkqIDM91LqzX4XmQ1EN3X3kfkSGjq16kgbZ0R+9R9lm
u435EBSduqsyMKk9lIJoGZuBse5yS+MMa677qMwuuTXnyL7R3TXQeCycbVqi8jcWQttNFUfSkNlt
1sEaJz71BP4bA8uuva/rENi/2p9lDcHb9r6wHDLMWSzWMiaLWU8BrwLtjJEJU8lY44m3VFOaw7WH
+SZS/0CGYkJLtIO7lYO1wDtmxj+Wwn7g9D66JKqLyUzgPKR6aT9kqdkc8NQOF7Lq24O44KZICq9z
po9a6w+DAOmiuPG0axTD2LDoUN8BICJ/quzrQXkg89Q9DHYZHxxTuAvf838aRTwv+WYPa/PJKlmb
NJybLQYUlF9EHCWr2itrXj/BCACU4MmuWbDYNpR1Na2cuzZQa05s8+7izXYFSMSOT20LSnA0lPTN
97Fttm2E6iwLdQF43g+FV8efuPj5iy41MPbokVSLnVpgBhEBzbC79Bm5WLyw2sh+aEn8rccB+CG0
cW3TlDVsDIAHOysT+l3Honfvd3yMjjrfI1Sr2RlTH5+gf3Mrsob4gtUij0V2AQ/jbGZS+sX0hL2Z
SnoEQ7bBdky0VwbtDf+EGMYhP2obIdsmsMvvhjrui2wW4fdMGMPthMVBGowLq9Psl8nCHjdsKzbV
fgVDWsQrt/arNxBIOEPoOeLDul29FcmCvZD/NqpWfkRKJFnKXokN51tPHGxH5kFIvqycJEMWVdTd
2ay9it+0VWGFWiqvTuBCinTJTuSiezJ9ZamOx8A8d0kR4lkzZAeBhdI3vci+m6oZvasa8MUwcvCV
1SzOXZNkAihrIXWR+tVZ2vUIRPttyykLfaH2dXdxZhqZZNJKxi1YzA45/O7Rmem4MtTHPuosSScO
rpMUTxPcxQMm092irOJuN4CJ22CPpF7iJgzRr9DOsgZSFmDKXKBc2Gxj9Il5QvpGtC71XiyUIrUe
kWMRi3GwvK9dW15wgXD8BY9aaxa05VVPYRbDHCmzcJPpOU/KXo8VwFEJnq4isiFmNPaJNJU+rXwI
V6wT2+O1Wnae2DQmgkwOx9L8GaJo48Saqh7UuMZnC5nRRSK88iSLdD68qfjkh2swznao1xhH2aim
Buoj5MjWpYmZR+KACmkMPzonerqxFKTvR3Bg/Ixz4z7qXP0+yLvyDMEQVdd/QvV81aAw6Q2jfXeL
D7FiLK26KzZaGPvoRGPYubtOxx0R7M5oXqeSE2M52h7rqv+p1RPa+kOQ/0jPde80P5TYbBeGU45P
TjW5/E+N/sDO1l31Tf7JCsDCRYMj5E7NAk7CoNjJ6q3hWuXwKnbr7PSv+GC06ipCV3slu92KPCeF
YWT3MmI4aeGshlFrl8Jws/XgHVThd4+yCBw+Wk906l5WUSrXUPxFiWeou0eFb+EjMpfZ1ncc3OXn
UTKGmibsdS1yD7Jf30B8iSdvcx0wd8tFkG3qyRtXclRfGd1jVamvWJLmRxkaHLxmuzo6y0Fg93Lc
RoJdwQnFWetJxI0azpV61ZOMRZafu6d4V/zU3xiW7h9IK2uP2oS8q+wx2PUn2S31qVadal+Zdb/x
GryC1Tza13lh6pi8CO9cNvD9W9c8okqChCteAivTmEWqsCZcIQNb7clbOm8WD5ewsI3XINSiYw8G
bVl4lvOmBzW3QrWK2GXn5qvpYX+SOsGyyUHMa5oT7+tU147g08JtFEX9JW+aYo3aqPpItt5aGnUd
vZZlqKEvk6JLb41fFQwhvtVdtC9iXefZ5ozb0Js8eCUUbcDN2c1Gwe6GbLzlIayfjO+emTjLZnKn
uzLu7JcwsdZBMRFHf2WrTeimmpk+vGeCrHSHrKtHJgIXcp0jkHn4mAMLC4qhuLTFVD14Qf8hhxeO
sFapiSy74PQ6DtMTyWZ977pAzdti6M66bWfrALfdZ7PUTCisWfhRW7hHyy1P1e/Drrd+InLwYlpx
/h7meblUa008ZsPob+SMPVuP64w2uq1nJe0xnxqs/LkcBhNovxZ+mEF3ErFgE8WMGaiK7xonXuO3
2XtGF4HzboU6f4/e0o96GhhPQQ8Mo0/s914HyqKgPrA3UJF+Uv2EXSQCBVOhZhh6ZVcUnZ8Z7R13
jnYpUXSgWtvlmH16ThliQOU5y0qrxM53qfZdglhS3+OaTL4GDHVjbEMFi3DZOsTs0AIg2UvZqpeQ
2m2ohXj7mXeKK5wVmsX+ZxKsefhrn2WrNZh2perRDOvkMipGNlPVhucZYVbkYl/V1vjCXr84+CIK
1hJY9nc8nOMSiPZ3vGC98F9x2V8ZiooTydTcqUnkb1JXC7Cg16OXoNOVbRujf2B7UfzSC6U4WALz
S9maa4nCvmPkiTS3uq7ATX1ITpM2H+I09aeEexhKlxz6HpmCG/pDxjjv5Dj+N/pDGYzkIGMSICIb
apNzgRpwqK0jdOzi0HZyJp1jZCUS76XDnb0WFpYnxXuD4/VrNQvokwRE4Wzumvww402bg2qUmQJj
bI2zvBLzFYL+l0GZkoMM3eJ5ZjXb/vco2cCB+K+hXmP+MUoE0/dqqo2d0LTo0qaxvcqh+6zMApV1
GZOFD7VhJwoXVytIPJe66loWuHD/4HkZy26KO/6Hv4fgDrZ1y9a5u/aTc3kepMlmJq78EVRUz1rZ
E3iH1qxDZdUZebWrELpdJG4dYLg5v0LMK8i55TzX0fMrGEVnr1JPI++kt+6DNWkw7bSh+u7qP4o8
Gj7NItOXfAzphaNl8xBgELYR2O1eAi028Uir7bWSuuwstS57tdQOdk4p2t0wVzOzQno5dqqDbEXM
oQPKFPTHUQ2zV7NNv7pRb53hdGevRsRWnl/VoQn42qgJr1pPavEOhg95o8CIzpHipk8why4ybjp5
DkID0vCEo9K73Rer0bWyV2zfjbuiD38N91IkxkJU1M+6lfzncB9Qy7s15dfhiLAbd77tiqWd6qAx
9NBbxi7Znlgf2Qs4bfSlbt9cRI1emqpW7v2Eg/TUib60euAcSPE0eNoU8ZeBXetGtWvQUvxNFq5i
1VsxejjM6VVwHhrc2Qf0oXf1iEWS4o/dqgkK83UKrZ9FgjtFmTxATWaJPZMw4GssIis/O7oxHKXT
rvTjnUN837HjMP+x6P0dqko8C/s08oCwVu2+SsrHCHVqdQsnoPmjindMu8cq6rFs1fwcxBUMQ89N
V7phoIA4F2nafk2QS9mPXYlx4NhE6UVDcXwZ2Xa7kVXZT50b0lFwiFjp2XWCaqhWrp6Awuv08Xnw
yCJEev2GA2HJCflorkAjzQkFBLfR5E5OAw+1V7NJFrEZN2+GbqkHb3CUpRzl+6JdpiY20bJVfRuR
93sj0RIe0wQnNTjeDav3KF2NtVcc6lC1VqQ1g02X8ARHY6Cz4DGyA7ON62WOUHcNIPcIfogsScfp
fxzU6V6fZXJWrL2dRdNXPN/RKFuSfYxenCYGmYVX6o+0BqnnWd8jYAikje3pSc+woR0Gw78zTPhs
SEWEa8WGc29WOX5FE+lmTtPRRzQ/e+7CHA36SFtim7AdvMLew922znXolit3TMRbJcyLfCEjDHYx
XEis4XiQFuoE1CD3oou8suryu6IENgeBf8XLqnExsMddPCX1uRsUNpydanbHzqr7o7xqs+jXld2b
yp0aAhWnwy38r664o/fX1rabdVWsgsRkzLFZ3AbpzsXK6nps1vMHOpUiepONxQwXycPFmDjJszz8
shXjg6VSdpJN+AdkK4G/xVY2sgRJrnOVoasc0oHj5CAW/j0mduYKoyagTSFsdhnz5ivy7mtFFRwX
41J4jZeeqHcdp7cL2eM2IAmRlnLtoQSl+c8k4f/h7LyWHDfSNn0rEzpexMIlzB87e0DPIotkeXOC
6Fa34L3H1e+DZI+qVZpoRawOoHQAuwgikfl9r0n5pzghIj/zx8h2eVbcOebKjbEjlx0/XZ0PNM9h
pBZ3bCXapzpzbsOxAwky1xwtfVLU0D3Jml3n37x01uQY0+7JxtEdr8liOoq5WoBnXpSm0wOd4EwV
0Zql7rvdTVtP3VPcBeMyxSdvL88l4o21ZGROO3nuoDJhj31gbq//Bg2FEa/DNUGe65Dk2rSGmmxk
bx97Aujj7K9XYsFZpRYWil1fPHtWtJtU3X63TMVaJYAfIA8FxSP8wcu1HVWOVcx+/qgOWXPvmPoX
2S6vE4416pxuM12sDO5110zO+9CaGrNtU52DMHZPli4swhAaGoJNOqzqAVvJ0gn6CyzM/qLM9PyK
1+SkukDO/mwXughWJC4FKzRGyA5faJhVZCiwzE1+oSouwq7jOcOs5CDbUjOOFsyYYlXumwjwt8Yq
fl26+riPSWw+9vl011Q9PkENscDRrrtHy4aMiEPAsZ9r16YANZMKzVlZi+Cr4WWe9AdZHb0oW/tJ
MG68GAyi07bWJpPMHTXw2kUxFzGP35hVF8xLGNramd2jgestVk0UAMKZcbjaFG9Td7rJClt5a5hS
RcqKnK31DpFRfl0gIt+a1N1hopY/8ZKoDyjEzg67tKMR9PuI642qPYg+y4PVeAnKUjuELLMPBjwZ
pyVCrjNpL0Q/VPeZkrm7YIyG7RAl42OqD78T+rd+jyzmEfQSXvLCTDYOyIsbgunhBQlc5GSs2Prd
ye4tdWi/NjoWv7ZnJSdXAxRQ16BeFTs1D2gj1AuPdQ/THFV58OLePMyBGeD+c+NPRVe2Gm2ZbsgP
o/k49zdCi5fuvNVkeb/EkMA7Er82nVVvq+EqVBR71aaNfcLBu2XPE/G0BEW56wzDBl9Dhy9qAKOd
GCApMlnvZCMZLefaLYIAsolrdYsBpa5Vq6F3ohrWdI93rtjOxlJYeI1Nymw8fMfcpcKmIZrufZcN
JyIrJ1mTJ5A9VFfDvFVVlaJNWdi2yzKpq4sc4vEO20+5Zi0M1IDvxXzwdcQ3/Cx297JqdH5yCtQd
jOcLlHvC+tWzQH3BX0Ccv1f5J78FfhxjlxTmDyrclbWaYjFQoMqyt70p2LNb8k+JG+KHROzlIfBL
ZcGD37x3ZfLjijo5kP9csUY3a+tOmbrGKlTfmVqMpkVVea8IMX+vLKO6BDAJsHt0n2XzaKiEV9LJ
3TrzqMI2tkIPtUd22xOm77rgXtPeoY+7GsBy3+BMVb9m6Ur+P0yO/WAZbHmh09l5ARc7GX6u4m6p
LEhCWct0nDBa6s3qGCkQTjfjXOxmKyB5qLXSxjuEMQUCKM1CNn6MMVDu3YoiVZdhRthROgNr+rjL
GhJVEc/kQoDRfBrtRCcPNMED9nN/3VeN89xY8y8of8FYzD35ffjHtQZoc1ez2lsFZpu/jGXaMLV6
2d73lHDleF63UUpw17qLU1fa8aby+m7LTzZ/zRA9aefArQkFZhUXMfafCNHeCd+OF1ibTV9akKS8
wdLkTo/jhPSpD1vxT6lGWZKCi1dVxmsPG21Wud7mY1wX9ekytFJjmeHN17dZfxnnQ1I6xNH94nub
ogEia7Ld8ENYpOXIWhT95eswN6nKcyFe5aiP5mZkgSP0PN19dJQFAazIBsAoryY/r1Y7DbyrkcVf
it5fm0wNp6Qe8Llqx/A+A8uz1C1QqGMFgKEP8vJd05pnTC/D75lBNlRvmXVdbZu1WsEW0PRvdKfG
VEoR340xMF7dcgyI4KTDo97HwyorSvPSIQGz0euovm11GCV6b86Ezr5bfeDlu2Bol07hQtEjYUaG
pQ/qW9ldwwfFGab/XrNB3JaEg5HiyWNs4vK7qbXw0dGAcWVKQew91jF/w2iSux02Ny14vFeYeXJ4
RJxlH3d1sKzqPt8xSyG7WEfmKpgnXHlomqgIrvVYVFm1MGqY5L/963//3//z+/A//vf8QijFz7N/
ZW16ycOsqf/9m+X89q/i2rz/9u/fTFtjtUl+2DVUV7eFZqr0//7lPgR0+O/ftP/lsDLuPRxtvyYa
q5shY36SB+Egragr9d7Pq+FWEYbZr7RcG261PDrVbtbsP8bKdrXQn/ihErt3PO6LKFWIZ4P9iCdK
siOBnKxktdWEfqgw3+Erpxdkgnc2vOgoa33t2Y/Q3sEbXXsNVpZIXp5lR64PUKvKHF0zB6Eus0vW
bWMUr74TOntnSpqVrKI1mC0rJ42Og1kUr+0KRHX6Ghskg5JJS5ZykBp33colFLo3s/Apc7LT1AzV
RTO9Yuf6ebfQjBz6uGzMSge6WuAdZY2QanWpNGVcZ7Ubr5wyrS653X359X2R3/vn++Ig8+k4pqY7
tq3/9b6MBWoohGabrw3KOWDq8rtirLq7XsmfpCm8kYEpyiZhbaTFfNSpz3IUu4mEzTQ7Al/Lvhcz
Z0YeRKe1ePrE34HmVXfcctqjuL35c5SYIyV/Nqm+ZaLKq7bLwo+G5wTdiskjXSBrYIMho4TPQZO0
99nkQOZljK949SkSJlGRy6+/DMv+24/U1hxddw1H0zXHUOcf8U8/Uh3Q49SxVfw6VXWz0cw23Zis
DfeEMZOnqM/PjhmpXzInJcHSipB4dhCdAzdRFrKjcMwntHW9B+jG0U2XuuM6Hkps9qrmAfNRLCun
JLjvmijZX6vBnDqQ+QOVgOy2VSKMZ4KkhYP5Z4/MMYzoucc9VmUfGQdZ0hXDvv04V571cdGfBnO+
/Fw54qPdG4CzIh3I7x0ox6HIRv9gwzTPr/XAwMaSb2sre615yMc4BPKC6xmuPOOjO4nSzFpiOu//
wyyi6/M08defq2vYmiF0e948O4b11ztUq1qNnjnk7k4Jy02fqi7uQej/OC6ESsIM7EuxRjtFXtUd
i8aFpN/lzatd6+HBSLrsLhRRdqcluH8mvWvuZdv10MH88IMCQ9J5nGxD3DYldtG1W1ltRyu76wvd
IYiaNJtRfrjnFSR187JbQwnxkMGAphybRtYshkpBl9mIKZYg6gmROvUytrXi6CYFPJifig2Cw7to
8i6eWoN2jzK+8T4RO55N6zgNZbwdeiM851Gir4GN9ncRT8QKI8b40e8IUbFL956VoodiNkzKWxIE
XxUV8LmiO0f0pqdHuFj3lak1uwlgFGHONr7oxDovsgRX5hsXQJnxz6a8QeQwatJn050G53pCUfow
M1NwoR/nNx20Qo8wXKjwNOaz4Ntk5WX8hbAKxGQbkSVfLe2lKXp8fnUB7XcuxfaEVLss1lPoXhtl
FaC5edP8IWJyv/4SrHY8hwOTtdsEQJjlwY93pjMqe5KbMQrWSm0sNSfAAgAS/REJfO+YKE13IN4M
AZ6abLf8ijX0T0VAzWvU2KebjzG5y6JtJeuWbn2NTL/eenmzD9UieArUtlgJYu/HfDKdk0t+eGnM
we42nQ0lE/HKKybfkD009xhykx/1WvKVlTVeYfoSmT94PhZ9DlTOGcg/di5x1hq4kewEfBud+wq+
v/CmYmlW6bgY1Qj7q3mw0bikWbPwHYx3c5zcXj2BlvxxyDIMaNjr2lv2qZO+qLtUPUUasDxk2zdy
nKV9V8cmONtN7NyOGdbsg2cF724P6yMeBduNrhYXe0DHzc2N8L3qcohHnpOAjzGVB9JMJ7PzvCdi
Mt3CjW7IEY0nxatUf93hHUlaExiZWxZnQ4E3gCQt1tnpVB5kWwaWE61LrTgTqXjqC7QjKnag/pot
HoEdsJ27EZFif10IFm1KBi5CnidPkSU3iCDSJPw1H9eaHAThEx6WdRIkfLER2LK1OXnByma5vNYa
nTc3qvEnWA75QXiVda5t3TqPEWi6X785TOPzvGQYuqqZrqYapgaD2/zrvDRUXtr4vS2+DJ63NmYf
BW0+EHlr2fZTEojbeWDT/tNYOkOwqkiP/9QmR7egww5xrpiojcxny7osBQOy8uqUknyaDKQFm3ZD
9DthC2nFpypg2pOHbsgi/DJkGVkFVUWIh1Gy7lcurCK/O8hzZPt1CBCiJ/SsfBR1ak1d5CKDz2Zg
dP3r70kuJ/4yfxuWbbiOsBxX001HLhN/esOKMsLdWLGKL4oZZUubqNA2Lwu8RQEyvXUCBTt07Z5z
x2kPxJPRL5jbnQilRLUQ0zmZFO/iC/NbX1gjPrXsX1hO1DdCH9SXqCwWsj3wjHBHNLTYyKqWYREK
guORqJ1xNIOhul621AoW5I2aniYRpJtE13qMF5Jwozu+w9wb2y898kbxDIr91J76S7No83d/jJ11
jzHQPkF38SVU8yvAOEKr9NqOm3n7khBPlkDfT+Mz2iVg2A2VCB2HQ1g5+cOcl1wVWWhuZFUZm/wM
K3UXE+8qEF7WYXgHXb6P2rx4wCCbDEtTfx9HRVv/+m45f1sP8a61SYQJ7pfQSWP89VddlbXhkMUM
vnRBixO0lr9MVu3dRWlpn/q86heNaPu3oQ3AD/iuBVvZ0Z7QyNlgid2/iW5Itk6rh1thps26DkC6
GOBLDtp8cMisHWRVlmRbIHRyNbZ9E+lxdmG9g6SLymNT4oV8QSwQu9iByaUv1eLoaWN/LDDLeGpG
cQ6qaDojSpQ/ubr4Tr6juZW1YA5SNkVQH2Q1bcN+Wbl2v6/mM0ufrZo/GfZW9obgxtdGWtUb39XT
m2CGnIGBbI/dzCeyZu34dtnUfX0EtQfUUrbIvo9RZa8jI+6wW8hqlKbaqP/GpG/N+b1Ut8iPEdu8
5z1W7OKoJpiSqIQwYpWhRtzNQ+vG39ke5MzaHe1bGym3aSHM3L7NK/NU5WLcl3OH7JXtWmPZ/3Dj
5Y39+THViVEKTbUN1WSzpn1eCPdIUXe96xvvo+5Xq9wqQNQKpb8eYn7wqJG4z3kVWRu2FNGtVTrW
XTohvGsjsChr5MGTs+hM4KBsgWdTqW6de2a4yGpwNWOPlJk8oBWVnRybud9vTIXFKJ7jDqpThFqG
U8eSeP/rH/XfpmpdGCo/Z0OFCWsYhvZpCRmbonQMLdLebc17qSE13zbMMj8dhh51PviOGgu5yV6k
iEvfghrpV2bmuZcy1fNNzPYeIyU0SEWWezelE1o3KhCaXZdM063XDdWmwJr5Av2sX/TG2ByKUCMW
bxb1DtA1KKFkWjte6u1N8Hs3slSoUXctZX+W/lvvR9vHOBJr8T+80v728OvCtXRHMx1DuPPm/dMr
jQXcxJ59rN6jNP2eZWfC897tEEXWKZyxPBKfI/Q0XqF4JFYfbbIUt45+1DDYup5QolGzkMVomkHE
Rjlu5AXkYNmBks0c/fAOI0nr8QfUu0NhoAzGAK0Vp7+9wr9lUR3qWappTNY9MVBwBxBGdQA9cMP0
+mxLHZO5zQ5b7fY6BNTXtWrMQ3w0VxZozY7IwNbZparTR90R5o00G8KJOLv4qmh2AhFdCFhU5UGO
zdP4OjYF7+8sRBm0O18ZNn2k19B9nVZbtEN5C1LeeQ/UBHt6BzAeERKbTax4NRvffbd6u1nCXEBd
ROudS5UgxqrPHYgNEQ7Og+wMssY/F5OH6ObckY2s8RpvxAxcBPltO6hzeIiOaCpeTACRv35MbPkc
/GUOsFjTuABbbdsBhGh8jgwgWZloaNm+WwPI8bIOCX7hLrCOlN5+Lk2vX4m6tnbBXFV6MNyq0WS3
spdXN+69RIXHQojHjCWmbB4tsFO83L6iBmo/txr4Dyc31aXsdHVsWDweFQ5zr5PfBX3/iDtReRKl
sG+FH+rLFmXlr8DcYVQZ4+tUF6D+cE3ZZ6FfPFZK9SIHdEpWL6x2bO6Qe4wPgT8l68QblC9NuJAD
cj1zV4UbjAevyFx84j1e/fOl8dN7ZB9gPbKKMXaDoeBGJomXTmoR9vN77i8yR1tVi+q7cT5A//nR
VmVmdScPSKX83CYHf5yrRF19HffRpkcoJbGm+Mu1Pl+/tEEFsZ3UyZ4/2LZ6CuCEvCUG9kJxOWT7
vFbs1z5CN76237oGDl3SqRVqTZ71ZpfYgUNZZAHfgSvBYASRM9qhV0JNqDPr0mUDmtcJ1FDXLfdd
QeIPoZCEx8TwsYuG7h9Bn6vG/sDCow+e3bx5cHSwL3peP7sQBG4ns3EegLMZ695F3C3Ejfhh9KsO
mzt8jyKkK5YsXECYD+1Zjh0mHLySSvFgrTLW10iGVfmULGTv9ZA3S9ONpruEjeNRDJqx1f8USpF6
J5/kTz5EVjDSnrZYMV8+muQJn87/VP10uRZG36oUurWQ50qZlY/rpViO3agFlka53ay7PjcuotAa
Ehx8rDGXhrlN9qqFq19Lvx6Xoxm+cVVybN6Mcbck3F0W/dx7MlrLvHYQm9aOrkTIy15nHi1LxeAD
TmFcTI5oMiBBTKzFQFGr0Z085F6DmIEXpssZTXNta4Q57e1shgvP49r5oDYt/JZYP3+cGtmtctKn
dtlHo75G3ejJdNzxzlaneqn1Xb2VVXkYMq1d9J2T7rummO5km5YCD1YgPcmabC9Gd587xXj70dSK
CP38NrpkhmguIvvuaaSK6wRHI0Kt4yu2Xt/JN/oXV9HM+0ELTs1oD6+itAzQNKg34ZDy86g+ZqaB
Wnka0wJcPozBZTQaablM/JOHtNm9qyrDQ+1HRBtIGW79bhoe9HI0jjP/0HG7rCQ+iQcUOBeQgozt
csWBjMLLSYsfdN4R6PKPd2yXiwd1SNu1pfX6WlZHNw7vsrFcytp1xFhqS9PXlS2MZUKMPrEEhL3s
amN4pnEI9Y7VX5/tsIm0d8K0+novO+Qh6YF9blxhzFpWfbWQo2VPY6u3QVKU95qLeHbZiP42th3t
5LUAkgCRll8TBMhSZB1f8jTNthl6ijuh5sUT1l93csB7qPv2TWDXSogaHbwOtzFvB8cZiD2NwxkK
bHqCDLC4jtBYyRyU2Dx+jJDD/CLDRc1qQCabqsNiuXKIIgRYkw9imL+zpDpoPiLyQUo1sRpvn2W9
sUatoURZk4COPXjpVwMBnTK2hm8YFQEsxlLzvpt85HHSxtp5kToy9zr2dUjCM+da9u8WSWXJrrhk
WTrueR+nKFa8tDC9MOkbEACs8x8Hd65+tBWpyW2ciZYbEG7uIiCX+4pV31IqB6SVje6eChAzKnP7
HKi8lqViwDQm93Za6sei51ueih7FZ1Qb3ydnpixpynBKVUJ6JmYiuskmFeT3smi08h3eEOijwM3h
0rTtG9RcK8nK9wmQ/9arp2Irq4l+Uwwe8LBhLHfTaNYbeTKSkMscnttLryjIO3nxuJbtQR3umkgT
T8WkdjdJb4qVvIxW2Sc1IVzoZT3SAS26k4mwTNiC3vBmYmO8KG1pUDSNdxi5v8t2zQe7Db5bGhsM
r/FwCObheqOoOxfDvrUcVajibNYWKV8Q0LeGVSgodvbD2ygaJADKRYzf2rKPHfFkqa29GJp6em38
OsbtKRy/iMiHt17p34wo25Em8QFhKn/kcCMjAjrnkh17sCDNvenztPoe++mdMnTG3eSHGYxpMVwy
YPNLCBPeJo71WdtXab3dqDc5a70hqNdelCwq9BPPrlAyb2FoMAQrvtJNnPmo5EdveqC67LDKSrn1
ek25HWx0wGK9PMimj3ZZUnuv549iwfmpwwwMZT3xYdtqsHDomuKzk4TI9piK9zRmRgKi2VUubl74
d+xwnIUBhYNMLG2W32cnoQd3pCiPkWr0B2PQzLPa+OKMX0g8y7KtZZM8pABtsGkZ2htSkUSwW5YM
rqoFT30M4BboSwyKpA2fUOqwz3FXMl/RaXnx8OAb3/MyDJ8KVa9WzpjieeQOze0wHwo9Qt4hq3aq
lzW3qmNzmEuyUw4rTaNYCkh8a9n2aVyZDNheWo+QdrRjpavToXfTEgOdOnqcBtLgPuCL7yG+GY3p
fe9EEC48pKfIt/rT2gcxdj0JAl+5iRJtIYBKH2wd4VgNRlqHYKXR7RSzuVyrqMqbx7FGHWZhr034
dk9NhoFBVfCYRCKtnkqIgmuMwYKt41vlU2YgZ8msbuMWQ1UvTYxEnRzRy7ka2ra9C9CSXsqq03bl
DQvM6FpFUdE9wEsEfzQPTidLvdUL/1uiP3rxpH4BCv57BETzbahLb+FXwn5MKr1e5Y4V3MH+yzdR
P6i3g1IOBPlH9SYZuUmJVSCxgp/P0lL19gLDNt6p/Le3tLE5QcoTK78aNTbZ3TdNC/o/eDSUKkn+
iFjZLWKsEZ7LcAzWVQFE+A8n09NVbCU8AWpkuce+1HfYLPIAFKb1nJWZcVN443iZa2VT8E35QfYE
CjhZKJoxIWKqpk+2bwKJ9pXqRva6WobmIrr2QOLp1buhR+XOnTayStY42vYE9NbTmKVP6FGZi7RV
4qOb18FZ17U/mAy7lzBI810Bz2ZtIUz54ueuRtivUFFlodftgqMeNPl9kzGDCB9hm7nZLs3qAJtZ
TqjdS4Pe7boYanUre/mxoHKfVAn4LC7Z96sKmNKziYze2e7Nnz4XUmC6lucY7bDRsWe01K6+x3Es
B5pcYtkVW+HJR2px5VRp/YJc+gvMJH6fUb8k4+1+dSYPoNZ8koB7sh0CgVX4fFLggNQysDV+mYLk
epLl9EunKpyvfp8iUGFH9b0/f1KqBz9/EiC4+iWr/BdL8ZXvadn99EmweneTYi2YSwUo0TkZL1P0
8lClzeYfNnlzrCOXyfprVp40mm6qFoEzAEh/j/O0mVcEigqfwo4CA+HPNj7oVaY/p3r0NvlRfUb4
T38OjBgEa109DiVLn370VnIQXGxsjYFaX08JmvEmMkEVyeoMmNyiQmdw47iEMyj9Cm0SYyeviEQk
KIsiJkk3945hdI6xoLlo7MpviP6Epzz3sl2Q4LPAag3hDzGFR99N8kUQsaXMwwF2aTrgjJVYj3KE
P7yg+dY9yP4A2xE+uznJWqjxKkpHNbkZ3eDZqV0LwRSD3bhqbb3KUGYgoXOEWwo9aK7WShbt4jiK
wBtRdZNyQF7TtXeyajYWzNCi0Q+BMz4wET/rjpXd23GX3cdsOUBiksnoCp6FpR/x8IZZepC9IEba
21/fQc34nHmYM6GuqwpiNRYsIfEpnBXZzCZl7fTs8IZxS4BwMsjeTkyMXoo4VoOZdnTbCtU8WFXG
j4q/FaKdR6LZGsXFy77qqhPdF1Ue35eYWO+dWDSkESOI5S5aoirCxNtaDZX1mBfdq9rxYm5Tozn7
tYPaSjHtE0XvXqeun3aTAMYZIA73Whoob0yEwE6WiUMO+PDr6dBDmr1T8+j089WKFoas61jlbY89
yfMIPFueXhdTflOQRceAi2HlDKfIzLQ6pqBPX5wfn+m6dXxw3MxcylG+QNBPY3Y8yGugiURSc1wp
TjQsByKBFx2FuUuB+YLP9Hb6aHIFmBhjQLRNtsmDhxXPxkRd93oqcs7a0SytFxUT3aOPv+IuN1L0
3ubSR9t/K/16nB25P67n/ln6dJU4dMUW6DS5VvWu7hRvGwVhuGSDNs27tOlOS4NkI9ouX320+Vo7
rbpWM9byNNnRmXq5NFO723602cJBMG3Uy43op2/gwJHHrDXBk+ere2EQxppEj1J1HTr36L/nSysL
2je9E4/gxwJAOMqaBghMqlOejLKr33/9+/5bwt8w2COQVrNgoRO2lf0/JYwyi01OqDfBG0I1YXxj
2bvayB4heDXfLafdirHW3lXfEctAt41ziab+vgomawvZPz/mqN8vcoCDCxBW/Mjng4Ks/8qKQYLK
ql43p1//k43PWRPDdoVtENy0DMd0TPEpcGZpqh8GZKXep3FYRe5UAxHhYCYFns+23ezYJseLXvV+
tKmDjcU3fnYLPTW7NzurD1D7gJtrUKxII0CeStP+zQevv0hFqt72aIY9KGN6tlK1fysqbpCOpcwu
DVbQpgs/02/HpiK0OZj4a+cJL3nLdTRsE+mRJXmQA0Eq9PhWhfk/QDUM59PExB/u2BYiypZtkhUl
z/jX5BEsepAY2Ww/YDFhiqTMj+Rn/NnIm6I9H1Ldz49eAeecAPb+U7usyhEfY2VbInK0WhMTr7/5
Ip/GfVQ/zs1diDuwmiI0Yc3+3kDc/BAI9w3iADGQ2hwxaLB9sXHMmt55CEzQ5QBz/iKbQGsNe2bS
CW1aOuVFehUbp9oJzR1ydMO9WpQ9YhoXEeVcUun4bfpVi2rLfIK8iOKVwQL4hH+QF4FhNp5irONk
p6jbeO0VvSkTJYeEGCFLTmAM8XyQpaY28wUyy+36U0eWotW+kAMtHpWlriEkW7WFjZxePC0DI+we
7cQaT3wh923aoe41H8rhDcZU/HDttwiNskiuj7IPEIueZc0xT/C8scoGLVc/0PBsMNRjopU/SrJN
HuK599Ng2SZ768a098JHnaaf/OKgui3BhzG5E1pREBf/z0F2Tg6C95vcHIuDrH90qxGSxiQNBpK0
Ln67yqRsjPnNq80HFfxKpLXpyZnfw8Bo4tupyc799TUMSH6DWWsLTmHund18kODMyCSCqpAX6cpU
vRPtRvbJUWE6VXtUV0cWKvO7/L99qtaN+9Azf3xqlA7q0hkEkI10mlDQxaAxQXLvrQbxAyutcM8Q
N52zrPb6qLzpPVF8AwGGYzfo2TnNmi/4CxsnVOXNkyxZnskOEJcMqyxMtokTIBzZEbHPx0aiLtey
+nGQZ1Toun40qSQfFq0WI5PS9MotQCDE2PTM2QSqpdzKto9DYPnB0i/C5IbocXxAwwsHwLkkD7Xi
jflCFslaJRu0Uc9RGyTHyM9QwHKKbO1wG1ZVVFTrFJkNVCXQgybINUB8a//wyxz9jL7LHuqGuHU/
6ur6Wq3b9s7FNkg3TC9fiqwi9FIWHX50DA7cvj1l0XQk+JPc+uTwkD0VzsJrTONlGHRr3Yp62spq
jjngwpzG+FwGtf9csWLR3MR8Saaxg7D8l7Os7pJCkmG52UTEBfT6K0/zzQi478Wz8mqb92x/8jwo
ULQM7+UAlN7GhR141mUI3e4gihwJ4cEtvoIGnS/gFIqzygBOHRAW0i/taE4L2QFU7I5ISfPUeX6B
ugyCsnEGej109Bs5QJRoUisEXToHP9ViGaee2T32LptWD402ds7VZibhfBlWCCcCsoohsLFkNnZe
qJvPZg00a+6OnBg0t8V+Je0ra+0EYriZwcXwvpCeUwLlUErFuUFdZTbiWZKY4RfxPqiLFF6u2xyG
3P9B2NCH7hv5hOIOD7TxVJUl6SkgmG+1Oa21sFHO6C2M96NLXKkAQ7qLM32411FZvGvNo+yTLZVm
F6CTAmspq8Qu7kzTtG7wVAz2dWgYm1jV8tcxqzfyu7CGtlsGzVSf0qQkhTcKcf16EWJeZVmevWkG
DzWuPOp+CIbyQWD4JM/MtBgJtELASagBKimm767dYQze4Wpcb4TuIbLXO2h0Gnh1nNWkzJZWhTCC
0iF5mZlom9YlPDnIraV7LYyygJPQtfBn16j+/4z5+0dwnaxuq3lZ8PERiq+Lf3gt639/K+NMZaiA
XE3bsNzPb2Uh/MZNrXZ4Ms3JOcdJe8a+o3zTWvwxOzRatrKaIdthVToBs4rM4LJvCUGO/crLfaWL
+XrsYpkhiAdJUImAxP+npJi2yypjjLaydO0trX9ITSJT8tdt67yyIi1p2RjkAiEyPu952DvUZQGG
+tGseoQ3Ud1VK0Pb2SZinLL00eb+lzY5zs3PuIYuRiUlK4VmTLIPCU7fdFNJ5DFxvZtOL/ZjNkXG
Vhs8ezO2vHmuddxpNugZo4kyJG9d2yQro67sm9JFUFTUD5GtJKzKrGwfBmHK9Ew1GrtvuC9qF6hM
BqS/8JscRQQgXRsOTmayWnmPNpCWlwJY5aarnco6JUNWojUXFi96y/qjDhr8H+dqWOQr3/CqRz+d
zDueP9Z8M0BntHFeyl0cNwN2ek7sJdsAJadzT5b3aHvDRtbGuHXPslS1jorKGH56sY389EI2Klb6
hoKWt/8YLM8nSrVR51OvY+W5ScvbWDZ2A67joW/AkjU0b+uHaslapS9eCAHbIAGK5Eb+JZHr3pO5
NAneht1T12REePmLLPwKlnDKBxS3Mlu8FWn4JYim9Pdwit7MKjdZ9g8eP1AHBCjmkI/zgJD3xFMo
Sqa63gUyNy+XrkW5htLHmDurjW29NA3+ER8Lq0prC2/5sZRCoRTPBdhx26k1040TTuWe9bjzSJr4
zjBC40shvBjFRN84GUZQnPyy5iU0d7TBdCp4sJ5cNfP3dlh1m7Jnwqmj32U/qedgPSVY0puNOnsz
eP3aYPl/ShLWFb3mFl90N3qB5dUh66eLGxK5ykq2860v/x9j57HkOJZl219pqzmqoS6EWVcPAGrl
WoRPYB4e7tDyQn/9W2BkiYxsy3wTGkHlThK84py9106IB35dWKrbobPl1q5c5TUCXnN9QEZ+1Fof
jOYAXz15LGIKNMsLqqHZ+M40O2fcw8aNrHpaMssdXUDDF5KVcqcHMjjOeV6vrFy4t8mAwwUu6bNs
Sgm+rAqfBHuDKtSml962q9PUmPCTpmJ6weYRb9rYKFDkc29cAVZViH66XO9t8DzZZvECZWm8NMQm
sCXhUWk8z9spVIAhdfH80iZd6qvE3xyvT7LdcN2BbntU5KDc2gVJstc/jO9lb7tRv7o+idDFbNUG
jrUHaSbPTQKbZZ5mhB1y2TXFifH070Nyon47rKugOVJa+s/D671xQ8nh+tx2SVeK65CSbk7v0TVp
/IsoOMRhL367ytTXL/nUdXDQsHEr6z/cd32GEoi1kVoqmpB9WgSBeK1H2YDsADiHUJWSfUqDptet
fVYuaLqgUsmVspNjNQXiIZ2d+5+3Z65F1Q0lsdOOwR2r6c/r7ZIliZ9LgACYlrLbvK1aL1qkJspE
XEseOeaNNdfDBZ0seRAJWN2+Q1gDnHdtF619+HmVvBr7cD0OaMZsid2EkcMkCwzHPBcTGEtZE9Xz
87a6ts6xOiuH/xDXLLeF2t2EpD1gsGD5isqtT+LvzRDe20kQf/ZDvSWpuIy8Kv+eExCeeFV3w85Y
RF6ZJhAtwvlTTsGN1TjDd9J3fsxNqX3TZ3OECgbgbqTs7UGJB7Mb2DZIwYwdBAY2l3lIDeBp9g5F
ruXq9UHXa9JoyYpynNy/3qY0WGY8JeI18utr0EGIt/A7v653//t5zkD0WBTN5boP8tFzwZzjNU3D
tWLV5oU9roqbVdP2hZt0Z3RbYOJEJB+UiLWyMzf9G6S4myBEregpq7Do+5/upngxNV2dTVcXUxjm
2jGaUf4s/qd2IprCMvLS65vRRoDGBcU+bCIVmXVumLAQwcyq8/K3ENT6QxjJV23JZ7teuIuTuAvz
MwHxyvF60/WhVgQUMoBzuvr3Y+2I5EFNRLssacRK16fwRs/bmfQqayKZLjPPbaL2a90ti0dysXS8
t0b43RiRwEjW0F6fVqsUrM9HOaYLgU8zn9wY+OH1lZpQ++2VyiWg1bAUfWspjThT2ipFHJ2d5SBj
GXrOhzkD7DbU8UbaypKLwD12Zib4EMnn9FFCUjVJ2h1X8tO4XEu0Oj+FVdPuShIIf16L/nXbL/eW
oRzWKlZ+1AHqwaU2ivtmuRpZqnpQBBfXw+uFMJzCWv98EGRDoRO0wUOd1NL8Uqvi2x70ZuYY2QuS
H/3gmJ1c6RZWZ3gZkMEiqgPY1fJbJzPIYV3ugIdWrQa3cw51GLnPTdb5mWWOZKRgkSiGftpcD9F9
7UmSE49k+yS0izGAZdC3O/Jc+ahZfZexDN4IbY/9vFwAZYrRbIosLk5gedEyg93d1nPY32nuPPlR
hHtdzWg+GEuFKVxqTe0Qm3unaF7+fdP1mlMP5ipe0gxVAn+0NHdOJJI7bPrxzUGaE76+HF5vu17M
FSsXD88hEZEOcD6IQXcNBTBfox8GSLcCpXA9npfjUYaomK7HzOL/PA7z5sVUC5hfhfqqoh/OG7X4
YoMItLMQ7JcQGkSpad2jFbY2kVPFR8vOw3PnLA0npW2eurKAfgHZ97P7nmVp+VXoaEibRneeFIY9
hANZew6HRj+Udp5us7qr79l1gvjI6+x7T+Dm9VlaX92EE6MVwr3AZ2jd/nnlTxe/tyfRJTRdW1cp
C7tCGCqn0+9rXtQoo95Rq+BDlAv+YDbCY06tDw/Mly5D+T1P5/Wr6MBcJwSs+2l8nnSi8TSJrVgR
WnzT6eOeJCQi/+rAYEVWXuKkkfvOXRl2FW/zqozuo+I+S9ub0gjNg6oI40C1gECXssr8uO9QwJiY
Mtg1matSnaB+jZnK0MHL4aCF8bnpXjRTMVftBL+Nul27xX5COdlosNS0EbEW2sFaxDe2insKoPSr
rgHXKozX5BPlrHE7l0+E0bkofSAY6/Q3SY5yipOqBdo2b7onxZ0JKgppYOK1Fzu6qbmPsVI52skD
RQ+o3vogb8REElfQY0eKoUgfFdWm5Q4h1SvIad3kKFNXQ0A+lRNlfiC0coPVTd0MQWZsZvHRmXqx
7ym1rG3q474AZLqhAj76dlOx9hbdPpjjbIcXF63MjG4oFaUHohdDJxlqSsy/LEt6PKmA4ZzX3qjG
88MANDpRSG+cIuZ87L0wRfTUXqNjUtYI76rNZDi6l0YDrfu0rVcqQDaSH2DJKIP+npYg+3qrqNdF
GBSeotT5Kg/16j5BDYikQD8DsdbPLV6wVIs7EhkiH8LNeEBw7B5JMAR8LjGS0TOMHlJMk3426pQc
yXVDhFg3ezh8K3iYNPOTdj/DsQfWUHnWSMUgmbuPXK2NE/KZ72FkbO2INZNVl0nhBf1UH6iGh22Y
n3LDfB4TyziErWqvUgG+l1VL6Cea25IdaUl6LI/s6vITZv78VDNITxHQ1w5HRpME1UNkVo9CtPlB
xLSqA/NI+foGLJb1yti7jxzC3ckdd6LiXBpW8tIo2Vazh4FQq1j6Je3IOxMxXd+YXhbZqB+qiAA4
EvRwyiZe3/ftubMOMzKI9ULz3BDqe+4yZz5HJQIVxaYrjoXtVAWkzKo41zb2aIpDVSfPZR4M52Ci
KJvCzHC0Jth1k37nsB/1GJKdPdhSoND6+KAlTXe5Xug25MSxLojgixpEV7VqHI1JIpUz7FNFN/Zm
QImymqwIfL9NDC1iW38IZq9Vz2HtiGdsmp4TRceaKvZByZVxP7n9txz/+NnUR7TRBl+jgcDV1w2C
hdnRI25EP7nqGwAJwezo25GV7CrXbT9WjA91qNd6rDO9TON4Vov8tsW7SDo9+lpM8uAxJqNdpUVH
EHoerSlYuNsstMsVEOWVNYbvlm70fzGsab+vGTCqYQUwhCYQg2NR+IPpksqaW6b40X7k4LUOEACt
I/qRFanmCRFBGXQmokMCr8Cl6lE8DMjhzgjY1h38gsLx/3yQdbXfbf6v/w0p4QBbXVej9fmrk3xE
cq73nN4/XNbEUDi6hjjp8rN3osVCM7Wr2XRTz0rghjij82Uo6UfXtuOpG9x5X5rOtlZtVtAUsXas
VMZDoETIn9rY3mhRDeV8hm3Y9dEriiT1IufokkpbQ2rQx+e807NtRy6EWF834wQnvihlHHh6lTzG
Xf3AmOquw2rIydfKxLZRjZc4I3YwMWGImVYKw2wpdyed2/FxgcTpaktda2G/z3Op+5FQe38KtYbk
KBtTy3LYWFa2loN9DDEikUKQe/lINiHYyC+3jaOtiNtvejED+qvK+9Ix3YMeaochVh4gVSXPKeeQ
pznu97wEXWdMnXpEJWLuipDhrFSyZCsCvTkm4bpZVLZd9yUm84azE09Wk62nAZppE6TdSVfbFoWn
S4SAWh3bumvPWU44sBWWnQ89N/VS1YmpWmi3oPwVugkxuZlymr/+/PvX/jDHciYu5yPqdFO3beeX
ObaE22nXIix+FLY63vaNWxH2FJiDT5fhQUY6i/SKGq++nJ1VXUZ3wkn+wh+j/b4AdT0HhS0wilNH
IxTpV208bL7Cdhu3+IEQT38pJxSGpCnZvYJFrbUVyhDY+KGqrauAT9bsRfVFkoy9jVjjkRyUnjQ1
TQ8pupMu7id89Mx2f/4x6X/4mSzNUkQd/FYMepC/Nk41xZYjPtn5h1ZmH8SgtSfkDhk4tjxE1gla
5drN1dPmjDJiy5Yl3EeTNq6pAaMXHkpnEwv9OyT/7jySLgtLZVKOGSb8ZCrU1TD0+mkeyNH8839b
+6W2x0cLqlvFSenomrs0D3/RM2gp+y+EQPaPuOH3oabi3e0GfUVSH1SNIKz3hW2hKZnbZxGtqXbv
oY0bb6Uz7pnrcMES3MesXQ0Xpa88ypXuQdpT5iUOMH/o/77GacXa0dEe41pT11NU7gAqqatWhkfN
AdYQkPlnyXxF4Ii1H8NZrig1OtvBoTg2tBlgkpyATdKMFi529hIoY7GxB/DFEc3dY43ecl0HAeiS
MO5PtjXRAKHviseXDM+uTKRXJ9P3wqQZGGEh9FNl6tZTONqbUjgRG7eyX8mkr7EPTu4m7IxNVIrm
zhjaHFN+Zq9Hgq42gWkmTOEuyzsRDpTD5haDmFGvGjNs/aBipecm7zjpIll/V0xTnOuMBZmikHer
OSRt1vjfPTuJJ4pHwSPeMnc/mPFXx0IJm891sTlOe5i11a6SLfJbyhRbpljtAHQ2hrL7oRrk4ELU
MJqeIKqyjfbW0pwy2Z8SFxkTyRiZezmE43qA+eW7ligeXDDmO7fvPgXswZxVgK7tNBxkt5VkaXeD
YocNkYrQ9BBMJ1ev0l1UD5o39WY8U14ofFFn/kRW+K1hK+Sw1sAfB9WNCo9Sv3IXF6+FScef6AYt
PxJQyWKq0Fbh8AWdO3+QpWntzF7OfkvNVhXaLUT4JRcI+105t/IvZqpfHDQ/T2UTnoRNvdqFU/eL
g6pTA5ffpR38sJo4YvnRF15qK+4mRbKz0dS4o0vb9xfLEv3FDDUCMZPwWGZ45hlbNqPZP/RLQh9W
v8ecL+XPf2n677Vf1/+OAjoOH02neW+bv5g7NVXPmryuks+RMEVSMIjpHdTyjvOkJOZ9Gna6TfBY
RevEryi3bjJNesaAOPlK3q9mQFbJRA6HkW0MzZIbNApU+uI2vyvVwl2rc6Rv5mV7UqRDzNefGWsz
F8TmldFLy5DzF2/nD+OdTXNBuAgONEu3/wCYMfRhntNxSD+HuLtBNqw9aC5y9waFsR8wU66mrslu
W2ho6CR6X9MnHGmao/mtYMBWDFK9pdTKt9HpUNCmtoEIMukf7OHRLZ3vUzhVjyE9/78Si7i/rmb4
4A2dToxhOK7JQPL7HaOlxTKXRBZ8KiHgmxmk4lDaT22WsFQAX7qxRn30IiUo93h2aA8hi32ANnxr
Z+6h0Cyxv26metU4K3JEr1fs9YG0rLJjv6ORT+GFqCvtdpBnQ6v2CYXDreaEC7AEYw3ENPfQDLPq
GYHcEg30MaEU+2akDsKVtjknedBsqQ2nj3nfUDZjMG278eXPv7lfFGzXE9Ex2bw5qtDRurq/6GXm
vIOcMKbJp5Prcu2mVsgMHmD7ls6dEVfp0Ro1a41X6nNSCIrqxoMySXHMx2aNewkA8RCdjVFtTiKP
KvjW2qtNcP2t4Sh7Egt7pTWfMfuSBolZY4V6MfZqmfU+RRXYJ0lYX+YieOvUjjE6YFOFz/UpwNdz
bDpY5H/+Xjl//vB9o/9h0aI7nKSWZv0yJjRDLqQTFsVnJoS6Qkk7XHADuwRt96G9j1lm3uRxukIn
U5zdOXww2+grqGfdT1VdbDLTDc/Xi9KltAu5B9iDQFmJ3SrpuvSOkTfYV478RgTzeFIo9zptvo6V
5kKg8giogvIo7saLyf92awIcijm3dq4ZkmmfKebtSLvvkhbfYnvPPJ2RZkmOA1SDwjU8UTnYXVXj
qba6dUCP3khN7UgoOVr+tlch7ZIS1qGbKbDHVzZTI3WvXRAmkd8RGuLJsFiaH2yx5nuRF95kWgqh
JjmoFAw6N2AfilO7UI/C3K2JsAcIjpaGf0x0yrMyZfWKFsUN+sXyoo+PbTvHO7acIXV6C1N3XlSk
DPeZjxBc92fjiSUhEk85fHZWd3TrhiwfJh9g4B5NxfQmYxntzQha1wmJJ16+cPgt0RBVXBcX1uzu
0bHK+EgTq/Ta1BQ7LQrGw+RMX2Pc6XQdCu0QLImugV58Rl0N6oI6pkdowHiqSOkIanIpW9h+IyP7
RrDqwiJHwUMF7rOUQk2xVOD63vaInjmOfQNULMmeLbMh03JJ4NUdam5ohvDGaEcZTfJs9l806Nub
jMWQB0ZkD+tt2JpBkz4j9D8EDTXicvruZEp4YgSvN2MI1btBWuclE+wIauPqUSwXOKQ9ElqrUxhU
32EUfTb4wHdaKS6Anc17s+vGnQ1NdYBLe6PHSCpHkX8UXXM2Laj0rRPeDuRs3QJL9aWW35McUX7Z
IVO7daG2b78U2mx5E62HY6Hql1Fo+sOkRdvJqdLbgT0mzLOp3TEsUd8eooEIoQgnLXq9nRVT+gdP
ytqiyt11wsrkiOJ9OocdparZceVtSP7ZX6zo7T/sKmxLE4ZgMrRdDb3hL+NwTzIlZ53ZfVrEx/hp
NLGKy/FlOW7HGMoK6MZxak5IudHJcq+8JAR4YmnhKiKYcWvF80c+xmKbpQDnEwF4/I2qh+2ByXL3
abJUqNg5MZ2fSIjEDAIKjyEuPOPN8FKrGEh/CSxPN7BJh8PkrLRwAt+fD9NJlW9pVuwMRJ/3IAJK
AgSL7gyDRGySUvu6UnNwjWzJLjH2YqQHBL4s/ZbLPlthHWMW6SK2IfytIY/FBk+MvsU8gDc0jMvj
AFQrXfI+C9l0D12ia/7cP+Z0vuCujclaLUAoRXPxOToojayxb7dhQEMpXU7hoIkvfdJP59gSt+1c
NT/3MP/9O2qcvFLkPkqwYojB2l8O/3f7WV7e80/5P8uz/vWo//39IU/67UVX7+377w7WRRu30133
2Uz3n7LL2n9C65ZH/v/e+V+f11d5nKrPf/zt/UceF6tYtk380f7tt7sWOT0sAVP8x3yw/IXf7l7e
wj/+9vg5vsv/4xmf77L9x9/Aw/1dqI7Dpgc2ncGMyIuB91vuQvr6d4vNJpOkprskcXF6FmXTRvxV
6+84/tkvMa1w3mqLGEISNspduvg74giBBlXFsOO4qvW3f77735B9Pz/t/xvhRxrE7ycvQBC6MHWH
EjeKTssw9WUx8x9iXLVVlL4uS3VvJg2/VNk/oPglQSqkA1HaFtpSg1pIUN3nIQEyNCdOBZXreGal
jvMSemZ1MoIZcZfrbITT3Bsif2+YFjyqv7uKKKtI7R9ZJaWeQdOdXfzD0OImKsUKTa/wAzAkXjGb
T6lisXFSdXkSRvNeqLD3zNqrJ/LDY/KI2KiR1XQgT6z2aPLvGifb2J18mQvKvSZ8vrSiNhDU4g6d
+kU0o4OZbggwl0MjUmrjFsqn5Bcxs+lLN2IkBbhrQ0Ahs98oH6gXQmKJaVoMDXSISPeY6XUE7bGX
ZZiOZuBGcYQ4NdbIpk7nbad1z7lKo1qDV2W4BfX2+BETAtVfG4lRl0TMQ0PrDZgatmrIchtTqBPI
t9phs9mYp862S/R6bLBsPg/fGEh41xqyVezpEGd1fizJJl4Nesi024eUmdnRU2wnw3Y5MsdaP1+v
aVBT95mqnh0ku5d54nMuEH5sSxLoeBemPLEnGo9SMazVNELz0Em8vSlEGd4GxgzEula2RTnMp3ky
knXDImvlwl+8DWeC6pycqub1sCuD+hY3UApHemPQElnHIjYf7V4u/RkyAuhlRue+DF4okys3INyq
Tcdm2bcVJ7i5XjQAvm4qvXzoje+5O+K8mG2WOk5mzZecgtOxyPVtBVVG99SmJu2XbzmBoWMilYZo
B8SoXBmCDsmGEW2h1Nl4Sjm9/VZJsaEWtn1qlma3MlZH0Y/2yQVnA0E6qFZx1ke3Y2PHl3ig3TxR
fMao2nV+o+ojo2xx61oqosl06h7kRAGOWHa56mzRPhSNMO809dK7+8jUmidVKblQ30JjDh6uB7po
NuZQ9rc2TXBtSKynPie1s1DiVxKQM+blfvZTSyavMyiA1YTtY51I43Us5fQYGO1zH5RQYoelYzGb
5l1vsSEv64KyTYCSdGQVe5w4p+3FWlRbCifwWF36GhJGnznlWlVRabpFJx4RiV1cEmAuljrEq6LB
y6GU0w8wk/sQvSvaAcRfEMSib7hrQi9zt01qsohxRus+GtLkjW6PgqKkxOKfCBJuVRu28mC5nlP0
GDQSMDY13/PdHBQ9MhsylJ053Fd9GnzvESlTNrnBdzg8SbucdxEVw40j4fGmtOCzwNJvSJzpPHVo
jO2oiACo/BA+p6ljbqocSo8zuuEzDh8gcyJUN9d73UHfah0gFBJPnV1addOLLbUXBLjlrTSNECKf
TNkSEOcGuaL/kb8rWhXcpzOG49Gpj1neuxc55jFeRYuy+hg7p0ijCWsWsnqMLNwGCX86k5qyrhcu
vBM08mD1Oswh82xWWfieQyX0GjoUwJLU6RylEXLsfDQ9hx/bsa4M+zAiF2CgcMeHUhnGh0IncUa4
SKNl0eN85PYh6ud1G0/a+voIWzburull7fVR7vd2Pt2ljT3eCbMdzkUck4L1z5v4LtMt0YXH2LJU
T45F9aJWRs6qqVTW18NpYjtZRcBu8zw8EjiUvUCwvgkIyLgTc5c+TSVS43R4g+Ezn4c6Kh5lkV3i
QoY316MxHMKVjj1kl/KbGKfReWQEiv0on+ibxan6kqshbjpMWhN9rdtGuM+sulY2xcf7UtOzu7ZE
/T1I0zcxIK0R2udnsxmzs5L2eK07GM6hvmiGRiM+BvqjqRvESMUO9TEbfQwGRiLysqD+jNxtVyeA
W7Euryylcv05S4tzUcuGfAdX8UI4/1t7wkemuuVzaCroNQrqQh3T5SoP4mqD2C7eVZZxE6p9/MNx
NEy7qvIxbjoNdY4dTi9E14hD52aqfz1cka5qYjeslwwb037NOKsyEAAvpotH1Aaz4GOrdV5pNUhf
5fRCeVMZa5si+Wu3ZspvXtV5CMiBJ0JHq9qvXuH3pFvaDT2D/tlSDGWjxlq+p6YmNhicEBYgtr0r
NLbzrjRYFLe2vXJ66MLNhDOkh/p7gYhTgi+BRN93dL0sM6qe7ZIvJbfb+DjGxSUAKnEzzGC/IzIi
D/zLyRNRBYjSs+lVB9IK7DSMH/BSd3dOn9OSVaMHtAKM1YFV7URZwgFM2lO6AJvNtIJe7yTdSyOU
TRKXxcG6Oo4lOc0m9pV9tbiM9aZO17HKO7rei7jMptZ5KnIC80K1CzzLJtBeWGTHh7Qvft62HBZ9
Uq6rXH0OKqqaznJxvTYU/D8D1uF1O6b9cbT1/ni9lmZjCKYNEGfOHm1thMy+wCcU5gaJwzcmpC7W
9WqVpFiec2zJt5k27OxUfmmqqm2pR1Z+ZmKb68OSadDKDjGV5o3m5DTr+BA4f5ydwa7U58Q3PLf+
ZuDNQcIR4pNSu31exptJSZjYB8Eqp7ED+pOZpxVtcsG/nza3uUJZTGGUBaifgqyxPrWZBZHJpLDN
8V96qS7rIyqbzLdi9WEI4sTXkoAcSGPJxnEoB5ZptTeM+lvo5lsaRvp67NNhJ4bmO4PwjGhYcRE3
mHBvANHVdpqQND2+m7Xrm13V+XDHBsI7LNuvpoe4z5qN3gemZ7Qtf5ZcNHb77cGwP+wJv3ZC9XhC
mahEmieb8U6DHMOV+iuINb/ryFihbdV6stVulTYoPZRIPwzKxVkzSi+3NcSBiqjZYSZEVSS26QtT
vs4gjtSkQ8atZvrGtkb4rXEVoLpKQPFUHzABaE8ExbPSYl7gVwPjgiJBmK/BMTwbtf6h5coZyMVF
UYPR78xvThVtB82568qaAn82fNqdHXl1TcwV7JmnsJPPqS220gqsbd2lKm/9M62khQNJAc88vogA
gndp9T6VliNLDdsYtJU60QwYGwQ+0V04l/DYMbYjjgr64K10FekVPzryXuwUqys5OnIbdkHvq422
bXUTGDwccJEJcoPi8IP2CvXsHMeDS+Uj+0DM8ToDZZizHgcMjvIhziHZZYd6qHDjC+2lbNWHwE7v
oUK7m5wcNVv9GixvGKbnALBORcpjFYpdoCuHsG9vAlR5zWSvOJvWFA/ZvN2OSIlwM0+crMp9byjv
6SDvVOx8Mu1WiWLtJhvlAyOx51BGcUhH8MuFIk7YWQHTQkaeNfsl+expn90X1D91iH4wrLRoZSQ1
KQ5UUPBsflhDHG0cnZ8k+MNaF1SHE+ySi/fZMiwyaQxa9fUTJSciZpnrjUNc1Td1aKLkiyRhyR3h
bWAaIjAfozZe9GJwV3CR5apB+R+IRaQU1FsqRxhmKmQQ0OOJWT/qNdeWZTfy4iUHGj1NQMWGtjsc
jmM5Fx8FKtutVKZHld/jitCMhI/R2OX6fBoqLPqwG5YX13w2YrZfuNMtLEFqoEla+K0DCqri62mi
7mFK82Ou4h+Bkd34EwGXGIS1Dac60eO4+1ekIT+rJRUz1S68EVXsuib/cq6XLPSM902pz3djLPKu
Tp1J9s8yN77J5XU0TXwLsbAb6HH9ycGyMEWftclvxFDqj76KBw8ybOJbT3buvoFx+Z44P5gBbgkx
4F+tYuEt4cDS+XLy6btp6Se9JbGPbm+D9BGeAGVB5kmLDIrpvTec50kzPyG1fk5xfTKrTykBb6Eu
OwFPIC2Zr1xk0Uck4rsWy79XiupdK8kvtKOJ6WtCYcZc1MfVGwxKgmmpHDpiJE0+OrNgfoX88xJ2
4l5a1gWa/V2mT6COjNyb8vGb6nTnspYHs1aOLI3ozzTRj4hwtesJmJtINjLqKn2XNHiGrZsmtY4d
mi2K15airkM7A6UgsSqn/CgbwF3ZDA/GIAtnUEhhIfowqcw3ocaQQXvfUpCGleNMuJbsTqE0d3Vv
RGuJZVZNVkmT3/Z9UG272fbnEFlZk+c3odUxZEWbpqFHrnToB0F8rCrnzUQ97tXz/Nk5w8LZp8hn
keSXrKMkCHwWDY43z1a6MwbMTZnebi2tv3Wmziuz5o3E1H2p2MnG7DVQQ1JuijE+d3U/rttW0yga
hSvNrNXdVIs1WSnvRLZ1e9MeNa9A13Vhv49tiqpK05U6qyX2x+QuLvvqMToTN+ZNxKPd2pgGkJl+
pZM0vK7HV09Dhvag8xHeJw9OZzxYbhE/pqXxQhRETi2rIl87GA69kCSZjIbcC5dTqnCp+c2Y0My6
fQG3RB5Go6Ovjad0kw5rgrAWddvOhQIp60S9V7LH2MBuqovKJK4eyEvX37DzM1e0SiSLr3Fa1W58
MGHcbOALQvHsE7FVyMJk7LaAusflWjjFjZ1OyaZ30a+ogX0kqqA7KrxT7GH7icyRdaVmNwr6qlUt
APQDG9yFKmShxE1YtDRg3NR2XjkM/b6hjG9WY5MHlll7klOC9YwSmBZQ+i1OSkxWMHpXhVR/kDpC
OkeGTwvgfc5cYyYsiFFnaijtZd5s2sZZT2z8H1IcCt4cWO+6YSxICMa+N6Hopu9EZBm1tHYY7Ejm
rA3qumVs30UEXLCtdfy6ce6tnLsAiTyrOrhQ2WQkztJ0CFs8gKK4I07NWqDGZ0mE+7pIcKW6ynFg
enVyt6XRarJBryblSQZQpHs3XjVu/CqyLNs0YjgPhfoVTWiiuzYudlWah2utNtlYh+5GdmZ1aKy+
OiRozmF6/ev4eqPhWi+pPtvr6+0DtfODJac/Pu56d6LGB3Zj9fb6VEStvFGKEb+85PVOsEjKBszR
6fqS15uGul+NtQ373mGiDYywOOKppEialwzLw1YaYj805YUKtdcWw2cElsWjP/hKweMc76Wikg6v
tPtStjdm2+xprUiPOHGv6KxXcse/p9X8aSfTZ200GdbQYCVdY28Mw+eMydvDu/fIJHbMI78mwtxv
UYR6AigGjDkdaK7PnhIQc6Wdyyku/f4HcTH2JsuYBXqhnerKWplxUfhlZ5DY3LqRLx0S7fKybQ/p
ctFP6W/XgI07Hqp329c7u9t1g7q63nm9iFpwWPMgnup0VNa9Hr/j2gca2ma7fjBrtqu2l40dqAK9
dUnZcgdPNUN1pRW5PBBIiDscEq08XI8r9vjwEchVy+5KxDJbidCVglU5eAHVJCgX0SFdhAiGYHU2
6/lLZs7RZraN4gBMAY1llECoijBqwPY7qr2h/bzQ/3XNov7HUirkRzzmYBYQQu6nRfegJw/ofkpP
GhfUeD90ixqc+tDqIenZ4VGm5D3H2tkVzUckgycgTDtQP0IfL7m1GlAU4oNY60pxgIu87ZOZtuRQ
EoWln6CgrU1Bxg5Bv3HZb+OxZj+zyiI2PZwbbFLQxOvHoCTaRFb6OjfZ6tvxHWjRHsfmugWD27rK
W62FzAx2cYlH90c1OXvE1N6yRBCC5WwTrGw3u+sIP7GL5tDWd0RHn6uiJlIz3LhouTRVeWuhW1L7
Y4lfrwUpHXUXvWmzejZqsv0k0mtqdAHVlIYeqqnegt6rV9E9AezBzuiGi/v/CDuP5ciBZcl+Ecyg
xRaqBLUoqg2MogmNhEqor59T7JnHO213bDY0slgsRSARGeF+HKkzuDEKqSomVvOCAGgbH0SptJem
WuyYXNa+hAG3uvoN0P2bMl06/FHS9vtmJuGQzAjyOnmbDkdw04GkZAgBBv9osYuCDLCuTJpMPXnW
lGmXKAX7i+Xo6Temgx9OrUYiXoGFIteEy9pWt3pxQOar+QCcvst2DbxKObqrO1zoozxaNh0B6Bv+
tHjiumXhJ/GMDokrDjphtn7VTu1hsOpocdtIGeVlVycn0dpqiLn3pugcEYj2ZjXJLOjN1zVJHpQq
awgZz46iuJUW2oxxaB20bUzZ6GIfNznu6gbtcTkUZ6zXcyLdaCHzIQCYRYc1yx9bcydrB31Ixy6A
goNDH+hV2z9slPs+/lQdWRxaE5z7p8xi8TanPg2V7jWj7eBuUcKOyYfj/Ak3+TiaZRcVefFZoNuH
/EDFWuJl1Ocrs6zeFjD9RzLD7JD83cic2/1oZ1lQt7j7RZJ9rashr3OT6tFo/aXkMla53nMBm8dP
pHws8omtjNzoEc0vXYXqZaz+zPbwrJmgrsrtc/SYGmEfF7GFmC3Qk/lQbw+V3ush8gQlMJFXWKpy
cp3SC81MHLOV6WIvrXOiYVXl97Wj3qTK4jdMOaa0VQ4awZLmsFfGZ+nkR5xo0Sy7g1qZ90WzikBF
rDhrZPFVHYJbd7K+ewVxgAZkoStuRIedvU6uqoQg9M1YDXoo10zD/3Rb/poWt4bWPSMPbAkwqmuq
SduIZ5sVDcVvDGf30sO7/Cpb8anZ5cEYFLJvJL6XJ5cT0ZioQlwoeMyysCYsHv7EKra14aEb1GfT
Ki6spXlIAVWR4cE1urzYUPPgnHyoi/5gjuK97NbSV/NE84VBNhtcutfM9LJdu5kfSQFFwkHQFtSW
eMyy8qHe2u+MhULfuu+WUZ2ajHeVypoDgWwh4YcW5seWLx9A1t40rf4GSX81yva4Os7bWrRvEq0m
61Q4mI0IWnFOItBEHc8kujnlVvp4y/TX3lyKvbdtj4OrPQCkMrH+cHadhDrfVa771ia4FYd8ApUq
mbM6dM3cZdl764kkNzdOV3FszqUqnNlv7NE7WF8aagvj1HMJkKl2g1Fc+KpErbE2sdgwmuZsBcEk
X3Hpi+m23VUa1m3rU+cS1iYy4Ah+NbRrSfVmr8212ObDuKR3xbTd2yZF2UanWNL2QCxuz+WtKYgF
yXPlZkGzPVhYVTzzKtdUsqYM5wHvEL73FdQLubck39Od1uDqe/cQyn0Cj/TIoTZUU3Toc6cTHVLx
dkW18Wmfp5o6SSh+FdkpBc8mlrvzRyzr9tGrsK/brAilncXQWz4V9mXI7wRlDm8hey02jZ7y0OBC
0FZ/KLyTvuDytvmB0XHUb+jD7XqzgILUt27+STgFgNA883w45C9VXr0auXveWnkgT8onpDqVP5/m
Rmj8WX7zcyKNFYd++03xcapzR0TY5VC1qOzR3NvOxsc+rx7ddiRxgaNq7D960IXq8uzYvCk9oWZX
NjaLtuQyWW5Xusa+yIZv5ug8FtxKgyOGK3oX6Ey7kHaqH0nWhlqZ3eaz9lE5Lou8192m2sh5jy8J
ShFnpc4H2Bd0sM/bbYG5RhWpdmm3Kg1BIif57x+mpslBz9EOURY1I3SNtlHJGwRzs1+5dgSoJvsw
sU5WZ78tVkd3RzslGQ2Oaf6mxn2S1YOFGyLOmSQnsy1Cjq3KTwwwEoyduK7k5MPKJUupI1d0A6Bi
2PR9WzNiZIincbms9/AA+NfKScatRJMw6/pHDanJH+ZjsVrJlSXlaa6QKAwqCprOq/YjpkR/UC90
GOjg7dhoe+hDa0lGuDSpSweaT6oLWFNj6LYFWBpEnFU6o8OGrOdc11437b2ei6eVEQy4loQ+w3mF
7IZXoI/vtuGWvgt60a4n7RIppMScVaPE6Hl5i7BG1tExXFBBcClr6LvrpsHuzFq5/oBDdbSAsVds
Sy1HUYItYiKmOKLBndJpcxFsj5mGGia9dZTMjnICbGi9li5xzm48E/MH4TU79dJYWLH6mHza501d
d8Y8fkoC2kDtbCvnXHqDMOtuwJlnjsbD2C3PreFdTymzjKpTXujYWmojfaiazb5WaFHi1uM6ywUt
z9ePPFv3+I5LbNv992aTkdNP7FmZ84Hs0nMfafHiz14R0V/3Dkn+QdveORt5aKaPQWPor8O5m8Jl
42vB1W3WDv+4rCxh4AUYcpx73x7GKc508YTrLBIjL2DKVAchJl3lzZORVov0UrHcUHoc4po4Tzen
tAu72th16JjjUfM+KW9O6cYud9gwO0owuG6FLCYbP+vexBfsULt6ue4nGpk7SRKrjUHQ8yif8B9D
bxluFnJ9y+TCSeknrWK+UYgaC+XEIHg4e+H68kQyMs2okGJJmteO3S0Xk6rTpU2FdpmhlUd/kWRP
aovrtJsBPDBhq2mQv5ub3QXpJI9OMl01i5mHJiw0BngL7bUhZnleQ2tmn84M6ggJzs+V5VEt2ysn
Zc3zBBs0tB84jtt3hNU7LUsPY73QxJr+uAhgmas8l1qh+zM5uaiW1jjvVLrwIIctuz00pbpF4swZ
FsOfRumsmHSi2KTPr7VP2shc2s4dmnl5/tFeLANyHXdSd8pZtFYAcyrxFq3uHzm49P+Z6zW0qxXl
vAKQNKrLOeKl1XFNEhxGmZowSAIkC7JIKcq9Z3vhE+/T6b0h0BAuSuRpfRaM8EEDJvbRMDh3bGgf
s2R+10lXIgfbjYzGHXejarz2tbMCTyEVCJ7f21DR38KhVIS4gctIkwMXJ+3GYlBoJeBGM5eVD1/F
ldIi+F/wxtQckyXTlAgVVRVQssM3cXBhQEGgBK3cfbsNZ6rKEtaTMsS2/TWbKjsYR/U1aQxhgqgz
LGxNC1Ecf3WMzIK5Kc7UImjndAKCvlFY2WkC8sw6E4EQGFoekgv9ZiVZ7hPMm/tqouPmdPNA67en
VFGgZUldDWa8vWDL3DWU6vIp8e8FVq3fujIDj7Ac07Nbg8YYty735JlsEd4S6WfiYvKGfdsDhyXr
COuD1odrbSh+qyvIR8V2vw5eQjj9loZt14wRfL46nHP1LCqgmLSeE8e4M5FgBUlOl9DVXNIxmlcB
48WTT7KQTZiBmofRnmgXRr/TGiIeTR1mVA8FghjyiQXmWG/VNctDTCh1bV8TjUcAMsNM4i0Vy1dS
UwWXPxmxXLjItHa/cv3R/uRs/oKMZElER3EvBEu2r8x1dShXgqnmYd7X1RmJb9qH2eMSVzT9gVr6
TkiGPQVySsVg2pBXyyEvPWZ0lXpIK0y+m0sZYptIU/UtWLwh2SmyJK8MGkAzUCKY/RK7E6L2IR/x
sNhsyLdBeRHAMXIgxXHbhkMnLtS0XQKArjhW0eFH5lroR1jUow9OlbVIeAOx7OuHjnjiqlKxsaUC
uXZ9n6fLFnSKc0V+GR5xpFMMjSIhivKySfKHRKLVxSrGVJKw9A4+mc+odp9nZVwwnfTHXt6zj42l
qnqRVjCpnRqnOk6N2G35cdAbSOMMFsh0kL7iVvfzlHrPyYiXxhetpXzRnYu20d5VE1ivlcuM6Q03
CYbZEFpXvuP53rOpZdVEHzU6NeN4swU7NTUfapER9FWk4ZY5rLGKMUZkv3N9Ka6tRj9yCb1vHfsw
OaTRWqPMuJoI4Rc29WZim3bAX9Fscz7R/zR7S9bogEmrjDSuUbYY9EjoCUMHOj64tv3U0T4aQhEu
ZKvckAx/kTnOyV1VZu5JVd4oBbkZVYxd1NqTLJsd2JZcKGZlMj+gHYI04lB2Onptc8OFVN+ucrs0
nLyC07/46jjc1n3JqMNAsao70JqmLsf4AmBTluyYemeLtjJ7wFpNeG7ayF2Vt+qdm6SMEhXj1Hni
fkIIybYjY8sJkSFPoASDRPVNho6HSWvhM3tztNHzj9WBLFvCp28r5RojcLPjuLsySuUaUQHKj6WH
RD/Rl2APh3gn747Wprx3WXFyX2joQ1F7ms31YAi2e3Nq2YHucelR/xjztFAUVE8lhpFzL4iJg3xX
2XzZLQoh5A130yRa3yv5T27GQuVK/AOZsQrjQWN+nhD3RktjxOvWQjixtn2xtkhvQZpnqdeEZQ0q
xhC2Sx/Jvc5A0MSDSrWHafmq7ivnWimxcxUWIiijpLUmX3PUQzvSRBYO84RGxZWqZK90B9mJjH0a
2Mh/den67CgaguGyiMkHfLAJCr8k9861905d60HNcFmBCTYN4ajTyeZyezExpAvaYfqwhan4ltk1
oTG9sLa3zCe1L21wu6DAB+LXhupGtSev6p2bTOHcZ/vkHKOxlNS/pZx2wFc7qsNolTlbKpryndHo
ITPLJmRP5wVeaSaRVrJig1KhcKHxbdke1+ckWa+NpnK4ZtcXS6tNcSk7QGldvTed4TvVCtpc5bdJ
fCAedGq8yTYiu8sJc3fQReCuycyPNZ/PCO+jrkFlXR3ulU8nrIgPhUnbMptJpNvm08q70afxbc3f
RzIXsX0XY5SpepjZTkOWZ1ORzKxyqE/z+d9U3I9Gbe9q9D+aJm8Tzwsb/mts9+uH0iQVswXuu5uE
kwajKL/0jCmPaovHJFn2yCZeJeN37KYsRF43vG9FtqeSVp3NQVw5Me8W4ptB1dM2xSzlPD9dW3AE
8skh33ZY3SQmzgWr50QYdCPqQObVu70aOiunfuHp6ldiN1S01P7Ut+7jZO+yybBjUcy369pde96I
xjbP9ghrEGTTxA1moQ87txy+Sm0u2XxSAVeq093JzrzIHcuL6rGMO0chNw9F7jjuJ6YqDApVApqy
5JnBFPZwmDRuB2PaFHoRlkPbY/1fQ5OORpAv9ZvtEnVBSMc1mt2Fdd87FlzHA4mVsK0nwtTPOPWF
/WRr4w8X9fCHUZxg94HwKm0YItGna1avIhLWONoLk+2ZYRcdTULEJg44HpqVoRjMXQ8HoKPTYXqA
NioikqfhC2kXm6gKWqFur+NuNYwBNQ/ZLBZxClgxY1XTnjZV+erTxTwOrTj0qlfeu5fuo7ZkzcWQ
uv58drCqU/pgG3/sqhhuBc7HVGL+FHkIq2e5XjafU4Qd11D26O2s0l9tUAtqd5Vs9XQlxqHfuUZL
hrebqvjKxyboBvFsuar6Yg/WfW9YH8IqX+B9JDuzWNWYVW1y7i0arDvDK4sLpFHghjYKTtGM1pWN
+xuotxvQZupD1ZlEAM/2sLTP5bAthwQDw1G1ug8xIPSuW9IuE3k7tsbIwkCJKaDjBG2v9FGPuzxN
rV02IpEEkJ5GXWf6jVJdJwQIHTQMAjeaU1xW6dgfk7yHN76pNzQO6GYXG/zgsOhYjFUU7fvR1Ab2
JbMajXTog6Es6yCdoR7x5VLkRfKV1YzYlq6NYI7vFBvWFAiNNlR1JZIdkeI0R3aLlVwrSso1y+Aw
cKfiel3tB00kxr1ZYWuZe3OHRv4hZxa1XyAoUZomR2HZ5A3VzRHQ1nzEwHqlOCSrqYt20ugQWua0
xWWiKuDkZu2Iw+m9aGk7wiiqSGa1GB6WSNy1iV3LCKjOlLim67YJ0HeVF56aP2nbkIWJO74j2/d2
GStNYyt1uPZ0yJIMNJ+xkGhSmWjWygoERuMNB3QgKkvJW4WkIiBKW4mZvfdBmzMG4ruVa5h6O3Rk
YhElEGyyep+sTrvRJKDD+iNRrfKpSqq7vDI+rMqOxrZWaMaeNd0JCT5eLLP5vuJQQFE79uRJn3e/
Spg49tfY4zTupBfldhNjO6gZmerWruO6rLb9l53WFKaeA+VqbG/mUedKOR1naMl45FLszCq7qSZ7
nguF1ddA2oehDOc5O84vHCLNtZnnr63gulzTrs6VpoFIUh5rDuo9kFuyzRRmKsScscIsMuwjx6B8
WtPtzWAzvDiMXYl0jlTBFCMfX3AU5xh5xtdB75MgoYUXUCH/mfu22pXEvwXeCJ6G0MOO2ymQ5byW
kePEtcLxus0koloISSoVkFZJUlOQ5jkg9KZgDOFctCw2jgCqOHUqPGZ3Dh1opmoKdqo7t4lNAYRF
ivGxzr0xHgebBO3EMnD4S7iNLE5TUSbHFSdLWAzZqdEtPAjCRDuLdT7oN6WJ1YyVDy1JF6XG+t6P
9fdYLi1CKYeMW9Xc2d6GF4e5A/a49qnMKQHnrXmSM5+baUBergB3TGpHj1ffFrwO86M6Tdu+C2st
XCuDW7oERGnAiOqQeenCGzWzC69eas5yqz7+fEc/BbHm//82nd176f/eEVTifz5MSykU2F02NhcE
YHbBzx1/7tN2NkK7n5/p47tr8PuMUMX41c/PhAzwq58/+I9vf1/m399YLDa6e/h/voq/L/LvM3K9
G7boP29JARWHDvYLrBG9wfFxftc/z/73hfw8m57Zot7/PnGrlJQQP3ftSnvr/35+fx/859bfR/n5
TnWWnvOBg/TgTW+pbRK8Vw/iQI6Kfhi1RbDM5O3x57sE7cPf735vczeQIrhn/899CkRWdNX+554/
36Xnlfr3tiHBD5UU5v7n9r+P8PPbv3/8+1y/f/fPw1jKWdajpVqg2fTRIwLtNOqG9Ob3hXS6wgTi
57H+41sBXUiNfh+t6Zs01hfrVNYzW/OpVNfYleoNZ2Fz/PlSrKRZZecv/9z2++PPd2DELp2y8eJ/
bv/5+5/bfh7k98eNKpS9D9FlP7/9/cXvk/3e9nOXikYWHfjzS/vnsX5u++dhfn70xq7ztcHKQFMy
e/mft/H37f78/PNQjWyLDdjG//Wu/97pvz3sz9+Um3f0Bkkoj7DH4wAaOYShM7H74kcnyRmjnb/8
86O6jEZFePb/9etZjYvNjQvv3HFR+//9Rz9/+fPln9tUSK2+AeMk+H2Gf57m92//ear/dj/NS3hN
v4+FvrA79sft5+afPzChUAMMP7+z3wf4j9//8yQ/P/77a8Wr2/1ayOi/fgS/D/v7Ov7rw/zc8Z/7
/NyWoSCLZsf4I3NpBuh8kRFqjND8Zh4ZfWi10Y+3KRSs+O9yMRtPijVUCRgZvT39rAaCFt4xK4Q4
mEbpZFzB6T7UkV6WCi1Ftmy2QQiWR/OUE+59xHWwY/rbX6zIkMgG4ju6db3JFttuo0krrR3v+Vov
aZ2pbv2oJj0pSVmxKxdQ2zKn5ajQ0nQaPJDLgPpPYqRrk+kGz/GVtXHhSCQ181Cvt2s7fZlJEsKQ
ICeoGNl7MIelB0i0VLWuIah9FGm6muxqTf3yquVRa70yBl4C5HwRiIt6y1+1JI/0miopLa9qAW2g
PzsZm63NLm1UUFfpeQ5DthVTkPq61tACMMS2Qs9uEARQCjNFbyPIwMld28nDoq6Y2XAK30F90vfb
zCuz2a4uzjOlCVsbHPdI2Cl0dHdI43w8V2LMwKearT6faSjYq7DTuyFTwQ6Y+ShRoozMcunHYGpB
6L+dDLPC+NteodJtg3wwX7v5zC1aq5gCKo8sru1UKHCJmEgVGW03duwiHJrDmslLuhLsMQragIoq
hjAtNJ9gWXoeo5nHc8dnZ42YUWH1PJLRQVCXPoNadoE7sDEf3JWopOV7cPhg3Ml7ZabOeHTyLtO1
LIK84nGaQj3Cbll2zM4u9UnNED0V7Fv67LmbvouEAlJVqQiWzXJ3EIIcpcXgqDP+VnpstqbNJ23S
Tm+H2YyojZ+oJZcY4pAIqnH4cvLbOmVojy6QvyVyq9wZyrre60qKqmVWqMyrLXCS8m2YPKLr6Ujs
W4UGQQt5JHY3DSPoWMUuGo1IN3njKbrGfeneAanu9y6h3pfLhuYzxQpwVBv+0W1sZIDcmEHC4Utd
lbEB59Kos7PPlO8xqbcQeOH5CNILG9hLtv1hhE2ZPDAe6My3UXGSa6HLTxJxF6DzrnMOAJz8ZUUq
l2Uggk21MNlPOZeMKQjpwRtiDsMSVsi3yKtVdluponceV4YiNbNFlC/PCWDKEOKNj2ZtQj2o8YJ5
LhslWdiM2xTIBV5KLy10dEpcp9DkVo2okc79aCuwyqmavq+TEo+uogSzRl2mGVf0E7KLrMHK5WVf
yln5KpaMvvayvXgd5GXb3GvKH8drEJ/kRn4wNBVeRaHebaBG4YxXYZJNj6t25qV7l9Kl+iafXY3L
qfc78EJlp8l46yiMaTy2seI+ZecK2sI+j0sKWI85NfRCFHG5cUoH8zjTFNe0m3ShO1EzfZXqu9WR
vUTe3xTJ/mEouxNi+opgLy+yvfZVG6drZmh1QFZ2XI3TE9RLIzAHrNV9otY0aSb2G9qiQrAlAmpc
GXcUTra3TEWlTtbu7cJ8UgqaotjWqoo90lB30L+L9mi4pNWopEdoBoLLqlqfU296B7QCmC0XX8X2
suklNlLUoSphTuGgn9wuO024Dy6afNTi+cLTYtWevPdxkVChUvqviPEK7IvgZPVv4l/DUbVfi9m6
Rpf5PFXepalzt1qbrwwV/d24maCbkLSM7XCZoA+hNbXuyiyz/Rw/9X79sKfdlFSPcK/eNNkwFxrX
W7OAkSvxDNp0EjFJsHabDMK6qUEkBVIFLUyYckwEvZCo44r3iQ8JADhCGGwWh3bBgoVNC6c5e8SM
HFJYQ5fZIC6MNu5rK7lDjUKqYOIVEMKck73UodFIFgKFjkNVvcwpEC7Nq87KeNoRsO6eW0szAmtc
wwqGcZiW8xbavUpDZmEihso+GhQc3oV+B7mO5vTzZDP17fDi2qDTGLZ/CaXEfap/Dp1Bl6NH5a5a
xLM6NY4ZSblWQyDOz3Z1t2Kqla3pi4ZKYanRdc4rEXxFd93BYK6bFQ86jc6BhpU+84JhcXgD1juA
AX20KDZ9TbW9YW7l58I2Q8NJ2bemMHTOGJvab0obOlSHs98a7TMc7tAzVXcGB/NQJa5r3N614RyA
wL4PeRuJxbzN3KoOTbXaZ5rTAXAdx1BC64tJxTqOTNZTuzHDjqtuJI0CXfs8laGtMLtB3Leib2iW
MDGUT5dwiYwA7R1gZSYDMxolx94x9X40tQ28PRRkIHJE2c5XJQlmzaLGplYhRM+Qh6xd9ZpbHGaK
ePFUURzJ1jr7ysnERAOMrbl6WjfQL2Y/PGb9Bs3UftYFuhpaw7XdxXa6XG1u6JQ0XLUBKSt81Ctg
44ErBiapgqGMbQ6HMkGhkts7IFu4S1CqvTK1f4Md/WiTE7/Yll+oMwLXaj+Y1Wu5cEwUI8ZxSW1g
TJfZhohoxeemEnAflq1+C58hNHrOzxI5bbVn1436EHYpgE0bib1YA87Nt3Vc3tKBmaBTIQl1BW2C
nIlvXX7OTn4yyPOYuu1PwZB2SqFATvlBmvUj81Umcqq4b3GVyvxM3QGO4/N5PJgbghRBVFRUaoYM
4ZDs4Eu8D+5wSCW2HLqbUePWSD9G589gDhvoZQbncjwDuk3GTypyC8Wc/a5RG6C8eITGBlKxyi4J
YUSEKWq32N4BM3pxbpC5B7EwpseklgbKSpoJOUYx1tWLrpLslxME7aaj7886aojNjd865cVofao1
xiN1fpG8qIN6Jp+Xna+u1ZPXKxesfA95n7S+lA4ffXqttZQJlr4bi3m/iCQe9kSpxhCVsPHTQQly
LFc+WO38LSN/PpBOe527Z/XCSOLVsNrh4gFRFA+VNFAz6A0mFc7e2U3+VNVyFOVsBc3SP6MKudS9
8Va6VeBI/Ptj+gbUgjEINKKgmKtXB0o2+hAxBcNGU8sw6Q1vHBulCXyBRey567WZimaJXFJVOCV3
ply3g4czWdTXeANQ22AGwjPD6SKfbbIQ/K1yFzga4qYqaJDg8uHTNNFzGnX6KOzqT3s2rpCQMSO9
lmDRZbXvM6YqCHocXAt4DNCdN+kEQ1aByyzhnmDiZcnVY5u0RmeYrozeuxpFW4Zdgpa+yvF8MVo3
iP1gcv9cl6hT3RRijrFZNPkNPmSHj9FxcBDUqKxCqTueP+Bhp8/CZBXqUt23HHOImdBQ+9bQ5/fj
FI2JPT5ygaOSvPO+CN2Vl+QeBsMoIIYm46NiruzmPPmG5tdfV3hy2izf+gEkFpD/aQDXrHlI5iqa
ND1TkUqILkQ2z8lDEdahCexSxmfM+hCk1uW+3ib34G7Vs0NR33IFl1OLDpzaeJ05PYFuNUV+aeLH
AjRzs3gFh0uX32ssP+EAqhodQ8mYsLuEmvDtDDntcY1xeQlnZHBJwWs+tAVVytYPlN6YhJLcjRn3
Xsm0u7ApFuG54AtOrylBfBjMV3pePlFrP7n2OVUTgjIy3eWTrhTDFndarl0I/om9hqUr39OWQAvH
vlNI5CO2rUO63XF2zIRW0Lu1ppppk12VvulSg9mVGRdp/j3FnjleWELrfebuiq8t88kSc6TpFjkG
NSGDMMe3wJa32FAZ9irlrUFvnJnrBy2xZseY7abrNqaYWzbt0OUaA/NtzW1OKIg+2Cl3gVXC/4PF
zBnAQaN864n+novykNhMB/NsvCCxhsBlM/AyxMRVTSG6WSmCu9INPEw5xWZd9dJ7rBWAYMoR1uNl
viQRkvdwxSntYzWKiCq7LSbTRETSvS59cZTNdk/E3XGc2rfOVFCreojGVJGdWhPJ6NImJ3dGQNup
KXUnpny0shjAXbQcKggBxCmMVzY4raufN9Z7IWty3eeVPGZbj01jfdRVzEsFZ2DGJ1yaObg8S/lj
ISgJYfv57BEzzUYJsrxty5G5z4lYatWHftVFtcbnZM7mdbrUVytW5vMmiZxj2C1DaT0rMAZMbGTI
VacXfbhQtNhWF8YAlvJgCjOeTLZjLFICY6CLD3R9cs/e3TmJ2rJkYVOAk2bD65QZH7qtrHGiTw/q
mkTrqJHpl1bwf3sqQiBZBZau1YsoTFLOkJKCyuBigaRPlMa3wbgCaqz8w1D7Z930cwLOA5J47nLU
9SROAob1mN0rHkcJGMR3y3X/5MyXsAqKA6St/bTq5EXo2n1neUinNA9RsYF1rhTW+Q+IfrfGEAHW
nqwGBuP6GmiIIh1tcqkDijbQPCQ8iDte4Hcf+mS8UBAodlDosE21p6JqrjLVPk59F27QTsJ59JjB
azr58+QzzFoRAmLZrmkFvLTm14okqa23ImRghU9skHdOQxziMH/m9Uho8hrYuvaGvtMKWxhaQbN1
frL02Po2wqIHDp7WfJhK504yDPXJwb6acCwpzCh9UXivhYX+BP3TYzLeS1NlEMrW3W96t2LUlxCQ
3FxVlnkJUYlTNx0je1swaqjOTcuuYwIsEWZMBTxzPumTcjqHX8Vptt7jcAM2uDh3NQmjEwHGB7Za
L65379JrR2RSO37DHDkYx4ICmwLTdvAlFToUw9k6Ihvzp17uRidDP4TruTp1OECPagHNqRuIysmM
aClAtiG346563kSKbtN5Pg4ppkttwOeX5lvkwXLRGyeaO/VFqaqj20t9l5AkKchIFlOF6aVzJJKq
8TPrhnC1jMM5mqSpKDDg21hUley+5hu1PFBJWwflrDyZQDJrYrJ5GsBdlafg+/Bems5Ag+cWX6uT
vWRjFq0rhmQFZHVQeDqiq/VZmHkVJfquAkPiw4Oq/QFXi10w2jPlC5HNdGmYdoZJwX/Ns3u0MGRs
ub2GhZOAJGVXnMVXdnlaFq7elkDQ2s6UHJM9Bh5AZ58hQINIyDua4qtNyC0ss/Z6TLPYKEHceety
0Zb6ByCIfZIVkk0beuRu/Mzn9VSiYosVARO+44yPPIVoDsPjVJrn4bpZY6/CrbrmKVpP0NBJmTIK
FUkadElkVrAoC0x2IXEdZZjnXyKpLlUHTRNbMIttvdWCeB722SJG36XOhvKjf80Gpo7qRFRKs0P4
9uagZnG2hf6JVx9Ko/0SzIBiR1RfRYXVd57muNOz6y1FqNrxJSAUA7L1dtNn3t65Xbiacipe41R+
z/Uk1q3pGyTLNZTCyc9ZozSHyK7JefK05WLtFZQcHbt4YfTwYE10ZUz/HKZXpafvlHMrPGvXy8pS
xwg0PTB4BIw2w2a/becnzlHUIFqLyGU27ahP1x1/59ebTMOyyA5apZ7woCrA6M3dk6mjHZm75G6E
6rs8Qxl/Rj/z6NREtEmoKxY6i2BIILch6kCRhJbSYbdAwcu5iWZXdLuut2PjVbV1/B/G01JLhQ+0
vxd8eDQFjTulKtdwNI2XCe6Hls5gr9Fq8Z/x0kssBI/pZu+1s+6NCHJwzINPBWBzZPHv0NGcddKo
6cPhepz0Wy9L79o/LLxJipivMy6XbLqrTHZqdq+j25k7JATqS9YPur/q4tqq5scFnQJx7/lt4RBC
5qEjc5nJmoxhQzaBlzM272U1HrR3pNTvDs7lQeXALK0nJ7MfdLsJ8edfZd62K0csKNV6HHrOlvR/
cXce240rbZZ9IvwLiICLYZEEPUV5N8GShfceT18bumW6u0Y9rUmuq7yZKYoEAp85Zx+s0+64b6T+
2rXWp+YgCeHnOmCq2uLGZRgT8/x35kiudNGDoLxJKvvScAAok5jCujXe/KV5dSGGzTVaDaM4J8Ke
Gdw1X2U1LlqB57Sr0DKEyLUGgDq6biEW8blaqGK6vFD7WcdNZbFBLvwWsGl/V4bdDB+AfOS6eyDd
4YTIolmzpKCmQmoPIJ9hT0zEjZnFPxQABksZ0a7MuPgKs3AfW8mxxlsM+/U7JFB5y46x3JipEWzH
aCem8iaxk3FdV+mh7Ef8JHrpVYX1kRjNsYZvWisr8uIE/23cys/Qz+/qyPJ4CaeOgGhoCM08nHMN
+g1JDyGsXoKg5L3fargz/N851x7F4lnDsfOoJe89GgcL/p4W6CU1l0DbmZUb2RpfTtcehIoeIOIE
hyJPvlt/ebPD9H0y+pckx6qSS5zGTcHPHA03UzJcijh6wELxQQnxoS8yZ6fot1Y5vXdlMKxgW8Zr
LVMJyK3CXM/CQd7c/U0qR7KngfPLidGsHokjqnWmCeE74bXRslM9Z2lAapt1n7kDkTa6Rn7zcNYr
dQxVfhEc4UBRdm1RIDEYBKqa1ouG6DVKa3P9W1nllyXTT78sgXeL4g7y2QoJG4eLjTvGx/xhV6c5
h8mO7dVmopcmRnmSafaAGHKVw9MWOeqXacDCFBr+SxyjirU6yC8z5OpoNiVrasT0WhHslkTXtb5u
5zFeOU6UbOfAOaVF/mGb1TvS8SssNteLuE65Q15wOzie1m2Im71EnRvsRB2vnaELPEcjGDWebzQ/
P+ZpP+8qS3pWB+mHR57mWenaFdxdqCj7vdWjMF/01KOLxW75oUqp7keH4Q2YJrpyKjqu4vwi02cI
MpswLW7rsH0Ne7SvyyU4T5VYiNY4MmwuFGb5N9j9dkzEX32nvWFyeyVNSadLEAOnk+FZcXlKzeyh
DcVbNtomjV5IWTuUO1cREW22PBjz6AH1As9hnaEMw+NyTzf20E7Za9nGX3S/j4PbtgcHP4jMZ38D
QeDVKs916b9RHnSHMKRE8RnUnzXX9Gp0VIRUWgkoJrGvyb0DrjJJSoYqOGeTdia1Tbuh13wZM2a7
c+eQtAfpDKXFQE+PEAdDDZNxM032eX3JC40FAf8ADCvti753NXX9oxn57n6ctZuSrvwQZAlDTDc4
9tFA06jVWzk1GqlFiO7LydpNTWYctRQtczVXAZsIh0bNDfUdHOHdNKnqYGkucvwlzxMHWHYP2BNN
DWSO3d+X//yen+1j7kvWNxsnjRK0wKXgWdVatPFZsUtDl8Sd8dU1owuLn25rO3iqKjUdCicjYsp1
3m3myAYG6pUjO23Pz7OdDQrVzvSZ9BnZmtbmeU7rZtdTodcDz7C+ZgAZtQ/lWHx0LQioyObpM2vD
wTR6tXP8X8eZgL2krIaID0DmSo57jGMT6Wv6pnVTi4WJ0t4ejB/cwNw0VNiZ73/K2ASbYzNCh6pk
KizyoY4Ei7S4G6pP0pmWko2ExhCEkeM7X6ESmF9MAI4cwn7nHyRB6LrJxKpV4kUlNx1SBDzCl2r5
dtGygZG2USEQfR+U++yaEDHcfG/iv1n3U3yedfs+K69lDIYBZc1DTvIdPgoU56XJSNO54mFc1Y77
XY+Ww8MQkpeV3sXL6kBpwDjnsT6RLzLggpDcESqfiO1qj12P7rEKqnFVQOCnuB64reUh780fpVt0
b/BT0IlXZGegoPO7leGUDVeWdFZiwngHQupax/3rmDWUQ2OMrVFmv0M0N5c2gTnIeFu36JRloHjA
gu5VuKo8Feqv0eRcVPCLCio+6fXiRaDhLCM353iMH7Lh2ZfYUnqXHi0MkMcWWL/JIUYlTFqIq2J6
ZwdZHgyZXRzpxkuiOK2TFkhdwogFGhTh29HJ7Ji+2L15Q4/9aOvZS5O5qafVGAx6AwRFoMEKc8Uu
WqRwMYpMPsSApl3fm0wOGVKh02TsifF3TtmVYGkuteo4azZszCTZoQzib4mTZBe21V37Y8aQmEEb
3/g9y5U+4G81C+OtHenhNAlhKU/ddWLbBiES/aORFhSqssJZDOlnJRlYWeV3Ele3QOqHfTot7qIU
z4gwD20GznsKFmb2zPDJcZKPjiEfT5tCw2zKxCwtwkMQ90sBLd4sG/8r08pgx5+ub/UMzdIgkLct
qyf/vWLCgnFJo3ZtzxgHMA1iqAxSaHoUI3c+mBcgcww7O11Tu/6m1xYETdaVnsqtmpqftYfdD+6h
q5j4RXM3sC/jglEySGBw1BvEc8Dv6qS7qzKWQI3V8NEMxYm5/CWw4Cp0zG3GFDnywFiTWgrKcY+F
hm5qF1Ym2IEu0i8ta3ccpRxijnDw2ESX3NSvqjTlztS7atsTyUTyIwaNJPdCASF+Dng4BIHZwBFn
aOdiaYiT8dnO8YHq7RNbMz7/HMopCXpMe5r4mBaM1elbM4yvJGTIfgsst14PVR6dW4f9aVUztC/l
qJ1qrmIYYMACW+SeNBCvSuVebi31Z9Fap7k/WAknaRoVz7k9yz2eM1JszWI6ms2yE6p1bdUZGb4t
J6mpa1NrBROy98yQy0IbTHFi35i13Gi0Wbb1nMH6xiWW+2uXlBkBJcIaSnyz3KJN6S635DUd+RbJ
xC0s09pak84qUdFVpE3GL63Ne+sbrQ1ljwgjbvZpk43PZFMQnWHxLUWCwWwMbI41VjK2279YyjKQ
gmdnl6HkKSjudEYoXFEsuvlUvDAhMUKCRPB8vrdRTltZcYQaS5XlsOvxbBcleBz0e5PGfaVrGRE8
nZnvWBbLkIBrhQxzybhpuupDt832HoKv18fTCziGc9k7PdSEuEBPibUih/LPEd1ex2jmD2m/Zqbx
DljBZyntbuO43TFgh8rgUAlVA7BgbG6X3wIM9xp3wm2/OHVd331OiXfa41PqvaAqgRmjQd2Iqtp3
0KJzrmRriaXhRoLMUl7MqeW4GXNxcATOTsoKi2vOLI3vMbA+dPHbj/N3l1d3qow9y6pu58bWj02E
sbzxP9Du8bdNErH09NGHLLUhhqHxUioeWxv6myWFxsY/FZOi3ITam6pNF6lCra8575AUmJrjEdfw
RbIWOx3WXmuUsdQaM7XIRMVKX7sTBWdlNk7Jhsf2IZb+dLSx4qwiWh8T2u/KCYpxq5XajmSzh1ZL
9W3t3gpTozDUp+d+BFDV6EyFx/qp7dmI2AO+OyLrwQAp8DpjOvPqg0vYtG+pzYpM/hKjcuvS7dME
81Ts+/HFFLQDHX61Vag0avZ9XVjhNShwJRSStQG1ytCg5y36N+ARaLr9S9Il/crsvgeXgX4ZM4In
zeWxZShQiFStAkGu2xhLgpZpD+MUAjZakA+N1r0OnQlyGOloWRzfaWYJhMaCbuPMZbEqFPNro6fn
gxrH8L/Mf3Q5fLa9TsViD3uDs4fI5gLWZ/qJo9zn72Iu0Vw6Y+HU9/xEMVcVvqK6tIhdlWA852qT
aPE+02EL1T7Rr0smcYEueU1YQ8CbTCKHOnEd5WujwmsTtsNwU2LNMmuELCPorLD7mKbiyhM2pgom
YKEsIpioOToQAqniojnjLGPqr+LyVp/L77hBC9KG8YPQlb8OK0avITF8/BeDEwx03TW311GmfTFr
H961YM/2FRm7Zt70DWu2ecy/yOgwbhyT1qhubqrFmRMb+rwLoNpdo+UXsrZvMk05x7/fwqfy1VtM
HsrE5qdt3EfABeM+QyC+SpBAMCBKtq6mIAvW/bQpoVbjhzYe4y6KuQ70l6YEAW0I4awDuXfJQ9iY
s3oJohCoTM1Mu2iywat9GhkCBKmFVvVYVAdiNR97p5x3AgOS1wNTGhMzYHfMdg4WSLXj5sFF7GJR
al28vwabOEo4zlgblT2dV1J4sm66m74kczPnDc1n/KqlUd+0qi1XSQSSkr+PAF5rWW9UQ3ytyaVw
Z8aMOAo/h86ASeqwlo8741nalYO6472scn8XjhisC9BltXPN2IhtsLAjJ0Y575fatmfFaqRasymA
lsWYtnwbsLJeHJO6GwlSqICH+TdAyS6BTa9CW4YOdkkL0xLmMQZ6aFUSzRCNPxy5wNgc99aQ9V3V
kbkX2ZA4JvafJs+lIG3pBPBm+v1t7OMajyzZb1oA7VstBf9WGe6vY/V4D9vnsUVpZtaUG86EwraZ
OJ/l/G2O7r6W0FnjX8fmAiX8+KsaIWnoTkvtR/5zmU/BaZDlU50gpmi5uETzOCbNSdUofPBpeujM
n4wEroGjzC+zr/HJSxDmjRJy7QvnLIJylbJ/AfJvHxSSn2MZj0/GjIUvILLFSgveAMf8hhuw60Jy
4Rm+bkffjTdDnD5CiGBv6uDkR0aOZm269pLtgWX6b+EtChROlbU/zF4n2o3W1xfAY+kOWcZh6v1r
2bAgdphFJAY8eGZ6Mcf/9JLl1k89jxcTvAFV6ib0wxOGZFLhbFtDENRsExOfVrJUZ+xRrnYcYulO
GgybvdxXVnswICZ12figTbNx6dACidLiMRDt4VJYFO/yRyQSnDGsCK0g87ObEx4GvG+iWmcVoqfa
DU8tuzRmbh/CbNsz+k9Oe3faam2rNg0cZWWGXC3RXVrA5Qs464t615jGwe4JW00AJHupUb6ndoS1
bsSuJLSfwOo+EjP5bCEqc/WL3VDxuZjRsMYHlWztuQFXyxAyjjOPGDg2aBI/nyhAgpi42JgwsLG1
eJv7JeW4/+WEPcZt/MTnf+981vglN8Rj8f1chv6N0vEd0lZZwc/YjPeNcH7KtH1xp+aBLQQU0lgj
MNVp2TvjLiPykJbDWNQ77FE1PNe2Cd5ID5W76rK5ouXX2To7vjyVlfFp+AOYpRyd2LLNytsA4Uvq
AgvLy0M/2qe+Pk5y2jncQTnqvYyD27e1V9lFv7XAiQ3LetwVgJoHH/d8/ZM7zYsqA6bReXGtzC3h
dgYGD0iOrdpnJpGuACXwzg4sT7zOjZDU6Wa5DShUK+IOPGuxuXD4fDvih4Wm64WzuoxI0ja5YX6l
WXCHWTg8whA6jtb8Zyi/lADCKNyzsw0oMMkrUrcmS/eQzVlUFxAbc3tnDGNwbtqy2gZNdY8PzNOt
gts/MY81TWnQVhpGedADAOxbTniMZPEPCXQNpoX2IHONnxucomkzxaG8pQmzybWdBiwQoTox2ViP
Tb48ByPDG538MSzrW9mRQADUgZcRbQZ8tBuXafm6ZuZnA8xdVazL19EEQ8+RyTm2q7sA1i3o+ZKN
1cgSY8xihlXprmo1ACXltZ11A2pzv8U1AV4toSgrm32Rg/romAlHOeSddsw9N5wvEfzqtR9WuaeX
7TFw44Mf6AjVURwZABg9+DUvEc1iSgIIYFxKgDaAA0fRDwDiO2ChR8RSjxRKizbaJD7strqaervP
VDp5rUG9m7a4Q6irtXWeFrC2h9s2kJ+leQokp+YYDQ7rsF+FxqEgpwHrjvpxpvaD4ZdZuc9sUHZj
HrArIYyVpjQMKCPGQFydeLyGA5LqoUPtYRzKIM22BuMBO7NvR4EZjvFUvSsr/QhXBrRZLV6aEd5N
xcDUysCstH28Vrl9k8/ywZfxvcmZsnWdbpfU806VRE7wJDfdeN0VLMhskEkxOaoSC1yMRUJUo9wg
o1zirgKKnRJdTAPPWG+zQ1SAqu6NrdO2VCUMG1U+IgHQ0rM51t9+3H8nDbsKMuaN6p4E1Y6bZsIK
U7yiu/+ORuun6wvPh3Qu9bTc6drIvmwCZFjRtdvhJyNZFvYYyBieaVdZzI+h5TzHzrjXhTxgyqw2
WivO0aAteFk0Oh0PRKvBa3v+RUvtVXrJA6Op170yt1bFE1YfPpGs36bJpykXwEFyYKh7hyVM8PmR
dE/sZQ36AKuT8aSKGjWSegs7pO1sOs8amIQVQrsO4exIMoz7gNeKAXfmPul1f+784vqH8v/fGlZg
0H79/YD/hDH8j6yCf6uTj7z5v+MK/vk7/5FW4Kp/2aZlOmRImWpRd/53WoEy/0WyjbJtQWqI5bJv
/j/TCiys7qZrEHhkKUYr/5VWIOW/6ED40y6//U/Gwf9HWoEwxP9IK+Cf0yVtJZpZy7T+36idKqqE
WdIzwpBxWdVlJo+mrDmFkfWcmg7qKBEF3mCbX3JG+bK2GQIfbFW/OSPxIh0Sk31gTw+4+t8alYYb
ewYqhcqEUEsteFLoSgvwfszjutETMrKPIWYsl3wifYL1ifR6E/sK7nrnvARTPO6UBjaSbJPyjyoC
vWqynPmyCV1SnuhuOZSMydoKIaEmI+4sE+OTBBg/1puzjhgWwjYlZesgTMkMCZKscH4T7KAPDc/u
QZgbQZDANbX8fdq0/oaEUB4RCgx/POrWLmMvwscyrm0dxoszhbdmrgRhAF6dZO8M/5BPlLN9cquF
k1Ch4O1nxBtuMd/S6BjYQGd909yFNHgMmzkkdBKaeTcStQdLBvc75oCJo9vZojoagP/gHR2vVnFV
hlts27iLPaVnBkXGogLOsNkHXfGTW84PlASeEjUF6ySgM2OhOg3zaQLcghIx19dsSfzVjdGjkCy6
Y6l8cWKxdml6hqsU/jvQf89DJh6oAeQmz8IXxRzHIwIFFm/GisAmUw7w3i9hRNe29m9T3F+bSk/0
ndmHJDX2xB3WWbZPusg82QPncKWrK4Vqs55ZGA8dxX5vGi8g0iOvzeHA+gnG3SDaMv2otmzxIXJo
xdZUoDyKwbpY6ITdKtjFyj32hay2ZZjyTElpF8FXBDsjcQEh5xXt3RRO68BSj6WVg3Ot63qHEXwT
4KVDYZ+/F3pyj/Dw4DTle+12bCEzNd/4mgNdttUZ4as6Im+2uRFBdVQx6aK2HaabWc/fKw0ZQBk8
NfHOyecNPflXzOaIZM77FqW/O8XMLOAIxNb4HroFeHNCz4fMZLWnG1fWKwcGIMa+td1Xvba6bVqT
EdMq41uroidFvrwqH2sSBY5OCu9XGs4HnKw38iZBbXR8upVVfDhLFRoMCdJAl0o+0jRnTx4ybgTY
0vbs+yeArAkALUwXNl1HS/DaWJlvehn9zKLONqJAAy5Lk4qTxwGTijQF4j1jc4jBbfNyg49eBBZ6
zFstJmdQZdNrLMUeLeduotgfKlaV5Doifsv6vUTEM4f6fTNaX32UmnTywT7Om28/pPskkw+crxJ3
zeA+MOaR3nMR02DnvOo/1i8R60vAgn1bJ5JFKPpQppGaUzGhwM7bm0w+JG4SpOJfLCKxIZou5wdj
l0rIdzO2UDj7g7kulL016CgdIyk2Nd4WSqliNeT3hT30O3vG5N130XMIfCW3kUTjnt2HIn0udfOt
SMHo1S2ZVMFKlSgPdG8oBqQy98WQXIzIvY+541rXPVuRuPFrh3hui9DEXCEBGWEpynSod7QdG41s
tD517kxNeSbD/Knq4v1oVpCJ4MKJuUZcrGdfoid6GqD9beVAi5nS6DHQGLkFsPMCFRerLKccyKq/
9DJyjod8+NXkDK0srd6sTg+RpHtSQ7TlaiZUmZDcsbo++G+VPbL2GkP7aMbEI7dRt4+YQq2M1vqF
7UF4azr6p+DeXTDqiV8hjxJHBrffNInulsmN6UVZyq3TZpCqTXgIAcWf0vsDSfBHkdetRz7EKzC6
/MgzgMucsf2q6BlrRrPzNuTTPQIRIPFpPFCk5azsfXmJXS3np6kbCtdkLfvxEogWX2OporWYC3/v
hOhdsxmPid2zqBVmNK6yaHwfcFZvdKga9CafbKFqq/5OrCFYL0KM2QGQUDQUgnUoAGcsnGiwkFkX
X2VSoQlIkNTaQVMTSRAvyykmGIx4DzBZjiG3CmQuCD/1klneYkG3OX32SYr+L/0uRhavAfjMImAq
F7Hfmkl32ahE0BelmHJLtkGardxTNwT3ggUd0jsMwLEv2KZs+lK7TPo0b2QUIR0bo3VQGvbRycoW
u3uT4tzmyijG87LtD0ll8GadLsNN62g7SsQ27TR5hkKbZ5Q05UZYoFkfgIq1Vfbs46/lYYZ+KWwi
T7JhX4+9ba+0ORabgoZ0CqGQiExoH6ORiv2YFzxiyQj0kNRc+7F8iyL0+Gpob8YK8ATt46vWAaIZ
u1dIIA17RJ3U61xbsz+b12UYumuQDKgak2vN2B4z6MShzJaIccRAyHFdrxEw0kWwARoT/IG1YmY0
0jBJ6xkx9TNxKY5X9bW2iUlr2xgWs7aY4ISFogZrqbtJbSF3Q5oEmwFh7EoEyQeY7ieMDvPz7KL1
VmCz5CIASrxFGAvVrNsLl/enzRdtSL+HDD2uzLG6EpFCv6iOgWwgqufOxS40noh2dPRdua9zfkmI
pgCMAOTIUM+9HT5FhCYFlmQTqdhVS0w7ZX+u4wUi3QV8sjMwdbEMPkKOXXpkwBUWKPZeWLw7KQ70
6rlyebzYPtiicuYPlrPmrPuE5agvSOmc2EaLq93yGjUOEnYeEfSc3tz0Wltf7KpdpYk/3U2Z/R5U
TJ/rcTjMkaFOJNAyGKDwrvVp7dfcyIVO6nvZhReojedoQsDdgOZu9WJfQuqBklR9TGiDY3HKfccI
VqX5q2TJlT9tGeo3T2HFhp4wBp1kB9IBVUFOsiIuUQuvEF/SC4F4ecDNB2cCIoPcA6uyDy5VE0L9
ahN1aq/P/o9qX7LYwgCytMuozllRMW8a0+xAEpPvac50a127iQsvMap3W0dWrg08oAcNoziHGbRw
BEwt8loGzihPuOAGUDOcLeZnzY2Ik6l77bWiYQ+MNbSDtj6/Ojr4kcLMzrrvApbQG3JlJtJtRzM4
WYl6N+KqRKblUAENySMqGIUegad2F/jVAX4EOA3eQMc3e8/B3rSRGdEJmtR3oQmlzBgxpgePVdKj
j8l+RJWAQmPTDhrj4A/ph5lkWOJKnqQ5U0fOIw6rhuXU3tHng2uqOyHUyECNSjAyp5cpYgrtNOBq
EEWiZ6waVoD6CKA8RxcZtOIQ14jU/M7Axh+6yUaEBkT7ajyg70dkAxyPhZV/cJEYrYuZ0JMZy9KB
KrBj5XoYJZ96MtHwG5JZcJ/Jjeqj7lw2c7RpLabtdYjfK/DVnrgDtcAvwCfJ8CNlT7xOinrLBuOG
5xJrykJOm8CxW65ILtA091/EAtjtHvuxV2u/GfQL4cio9pxtn8cFeinxajmgKXI09/BjgRctNVfC
TGBib3BwYzxpo39kS1xiAiSpPu32EA7PhPTEh4HIXoRlMHrnkMqiZltqAJGgXpLRRu8SfG3QcP3w
qqBE8QSbeEmVfj+n8GP9+j6MSFVgxkO2E64JFoCrumkPnSFfmq6dDkbMRDfO2XLpEkyHMTgMJpG0
gRDt92lL2LaysMHxYbKdsZXHrCA92KbuJfNrSu0CODlGXws24AJs5t3Iqs8Ox9aGdvmTFapHtAfI
ttjNd2OCEQ114GnqArWeaDnWmeh/jSZw0GI1hedIDuVpcMAbVchciWCk3KTU9E3UdcUgb4ZfRnsf
U2hvq0JeMgHTJUqJTws7+VqhLOiS1tyYcXss0wiI0+huKRHdY1UovIRYo+Jy2wylcxDGALauA+48
hPO9U40YAbM63kqnOFrN+Jj0ZceKq1osR2bu1aMr6TqIL6n1HjsykRhNwfFusdSfnd6C5IltCAJO
tc1E/BHp+jWnWFmehshMFCNa5axGG85QfnC+XSfwLL0zVr2Wc58QQuwOkE/S/lRk30zBICP1oCts
1z3RueqP03CwonKJWqy3UdF8USu9U+nlxETR9IBOVGw6LVIfvHrqGq8dgZSJgFkWKFAm4EW1DjWL
PEe78nobECeXtZ+hAdVpWzZONOEr1Q+x0dkXBhE2C2D/a7aHYjvxzOmcXAKDBw1PYkCKkXFj+BBx
5DYJe2frIpNZTyH7zCwFiL74WnE2cMSh4ksK7YRTXT8gzbgSNW+tg5hha4jbIenj96wZSPzWyguw
RPZFcKJYVuXLBnU4MUFXd90UX7SQ1ILRQegeuMOb3uHtkPW8r0v5m8r0gfg/wK7GxQ1TWkSFDAVU
uZcmMIobFOvLJNdvzrld0sbUpHMNAqzZVJ/9yD9oBMLt3Eo+Bw6706obip2dpjoRSU8zXRhr3xO5
X31ALYEi6ihzlK5BDa91AvAfWNqXLHZ6Symb42TzII1jPONC3i5e6Vpr0OtonzHC0xWzAPwapKav
LElNQrOD6Qyq31bowdH0Wpr5dgqPLqDjVcPWeUVRy/PcYKkRUoitkyDZEHeJhyBP2LdljNt4nP7i
rrgJG2dLXuySmQfDrpzUW2SKFwP08INytHs9x0hCZDpIGZPl9ZPDeJE9kj9sA1r2fKI3qe7Nkm5e
zT12XpJpNkE5rYRO3EYikEKgkt3aIHTosfMNWiETZ0vyqBCNqsXIy9TsUVMhItt6Qk7KElR/jGNI
2CO7iaqrIaqSd6d3UbJC5EVAjVs9M2okWGcChxVEaEQb66mMYz528aosprRhXPPco4xCwA8hPfeG
IY42cNimLZPiTQ+lPklwbTDtkyukskiljWHdF29to/kQk/R+K4Z3wmCKU8FREOWuu4tD8QAGGd+Z
WT6a2Q59ZwS6xpaUCLd64y5wQ8QtbOYwhCWeCppwXcRfeRC+xG5lncsivbCpc1c8L0fjV2n1Oyk7
R7fF7VfP1Y5kVIyDMHVFhn7CN7qzsmwyEpAs2SH6R4PXuOqESzgwC3lGEP4haG7z5H1oJ1xqQ1Mi
TIxvHH1g5/IrBsBfqDiRJpFp5lsEkVkD/rURPg3SvXwz+4teuHW2uT0aRM7EPaJOsKSDf8dmfhUC
FjkmQuIGNogS79yLHo0e3ZvmZRqmBewT96lPMlcHuwqGW8l8AFTtMHXDfgLVXKTtuTXxfYcdM6om
hHjm6o9iqJyDK+eXjOgzLfHXGcxTmOQGBvlW7FsqHjvGCtEzUcV16yLbchFzL3VJAOkPFUd+MSzN
3LWEz3Ge6s9lr55qyZ1mt882+W5baYuvoUDEDAS6nExkyCxLsXm14cVmqmWJ4JKV2WOvc0RFS3xT
jw4iyOKHMayQOISMZdZxGjykIEPoxaZLSy4eLl4sVaGui/t8jl4ToTf3BsxWYg6Hj9naDU1cHhwp
X3EJrS9sWh+iOXycpSv5RDnAIrNc4/opjk3HZ/3Pf/59HWffSQeWXovaeF8hTy9r8hf+fjFgTdvc
c7u/r9JAFMfKyNuda/q3AvLhBEX94Ie5OgIn1rY+2JM+0uFFZN2hydiY+QaoKWtyo5mrif8cUsSy
zN52oYGRF/URVnqaSbc21TYNcHSGdtPfhQN+kWr4zSXBgkh6ay8Q4W3jiOeuAUhfuv0S3Evp0PdQ
iDmRvwbt1g6t7nNIy0OVKnvVEwRyavgvdFP4GbJ0QH+DyJJXNnIwVSnvZ1B/oWk82NrMwMKC9OUa
lsc7nXtGBhPZEAkCGjrFUCWTpz3oDko7XR9upe9ctMGmhpyIfoqC8qC3HUMgI6KlQ5HXtNO9r5EY
XDcosNP2XrOqL46ifBVI+2K62TEZ0ncbQUIRaPDBNX1dJ8GNcE51ZLLxw9szRx0uGfAbGWzrrHQx
R4E8goTwHiHx54fokcOlrNGJOrhPlSs2rVO+8Xg4GagGqzhGpRTPM2FC1hlEOhWdlgB+w1GE1tO9
SVr7TZXitVTZPYIbIqbK/qsbFfrG4hQVmb42bXIkYnIqVgQeCy56jpW5xLFIqcdFq992qr4YU4/Q
t3AM5rM+GEZy+cqquWHPLfdWmj/MGjzQ8q63tGRHpofGmLV/zeAQOdIPVkOWJcdh6A5pFLNBkNsa
ghXBYkBG3Wr2dwEke8YJN6YUZ5yK1dbqFxSnkgSbd2G3geZWHmFl/scvEgTIUS5/5O/3iFpu1hqQ
ybU7+8VxwMwNQ0PD0ZSKoz0H14ZLCbIeX/lV9oTu8DPqmZqQYd+QI4aA5O/msKOyOJq6S5pkg1+Z
BFtCExN5bI9gMstjTp6Ilg7uBpXoq0x1Xt+siLejhiyPfQoVuTGBe/+9cm2ch1000/vNjjEzCOGl
tv2SDuMMISgLzMVBn7yD4LqrY0p+13LL498vKB0K3pT/+trgg9JjOzz8vcS/Xya2TixUl/s7FshS
K3nAxnBqZay2VbBBfsD/UAtYiRUuCmW/vgSNWIA9y/1Ht1kdWvfl72aUDhMt0dd7c/nZ//5JIwj+
819fvrdMIgakgZt1p4pvkmp5tvv7iS2nQ6/29z78fZ2HRCA6Yrq3ZPepeoFTgPHJ0PDpWl29YxcZ
gXvtxuFI7CrlFP2YjidY5jRjwXA0VXsYInSqWgF94O+V/p0if18WtZzX7tI31ctP/ffSa5m+Vjyt
eMSQ6aIE6lDEpXv2Le0+9wuPjR+Rrt1A2Si6u7bxze1oxeBBkG7DAxkXuBFypnxb5eqeTQWYvMnc
h/D1d9RgnAmZUuU+jGfGUsDApuzfuTuP7caxLdv+So3bLmTBm0Z16J0oykaEOhgKI3jv8fVvnqPM
oDIyK++rbnUwQAAELYCDvdeaa1S2hg1SYkmy+pGEBfOo1egXgDcPaFSS4aAGLSCG2kF2OgvxU2gl
xUG+zhzAarDSmeQ/jagbR3GaAyhXHIaNvrMV01aXFBcneD+MMOT5NwmBa3t5c24n+ROiSDXRNlEO
C0mpj5nIOTmR/zg1Ut5mFSr4lIuwIh3rlO+CEng/VOTxIiaopDhhlsRoTGiXDl3pYkKKxcne48nY
koGhl1Hc8c83fDglub2IO4OBXgTIptiXU4WAobR+ZEEHdDe1zi6Vgo2Krv0gJ4ZTE0nVcsg7Ttof
jLLC44dvGpiFV1M38puAejdnm3Y+RA1DdW6uCsCXPpCfmKBNLmwrreWuRx6MclKK/7OcCzH57+D6
rZQ6h6xveWDEggpYmJzM4q/xrbM7rrJaVxhgqQnM6+wnNY/bvfwd9NTNf/9FqOa4uvJN6VGZ9Xb0
tRq86cSt3nxqzJa2fxDX20Cdn0bdclZWlN1OimvAlGVSYazpFH3aYAB8Rkdg3Izu9Ps6rVaIuLXd
vYPM45RiL0Uupa7dkhumjIrEyXapdKXo/OQG+TASIYPrUa7TsuFE0uLbAG8RbZuyNeth2qoJ4jF9
CHrQLFndbw0ONPrSeXbG7LrDGog9n2ooojs0k4pvhTeVRQ3CGkEdDon4VEVJQ7l/oLZABbdmkKSL
N63W9LhKBSBMxkDjJhy5LVV6Hirm/NUjDaiKjQ7VrYlVPN8BdrohxJXyRa7lN/70VnRaeLL1hhoS
BbfFHE7JHu/szkVOtYlb7p6HYcKvz19cu+GUqd9gtnRWOhoJXMnpKUyqedfBfoE2myJXCTHyuMqX
KhBm8ZgqZ5EdXXT/xLLWfrUqR+tOFWGuGvzUEkjMylLTzx3u6rUlYha0wf0W1dkFrgZVh6aHel8x
xlZPEemn69COTiTGl8fOExKLqbRWhKrE3J6EgcDT1CTb6UZ2vE6cUYeVDhRolfuwihx7E7reHYVb
pNQ9kIxjpk0kWs0tY5AApk7Epc5ti5U16TpUfEVnKMScGetrRdPtnaqm2dGYXQKqxQR4AkUgi8FZ
5/wYJydaheQDRV6BOx0I8kEzDej1Yq4SEzl3XRE2pX4YATgvEzqmS7lCDSHVIpDKVtft5F7kxqYW
YYcjOrtSFVzByPoOyKEbIhzErOdgi0RGTny3NRzQv8ql10k9EAIkH+Y1ds7CwhSi9QZDtNE55G2r
LtxZXEmokx8CX3UPo6onmyFTd4j9VikjwknwOAYM5dhC2q8iN5UdaEjMh603IAwr8a6OHhIbLgX8
LpweAwPIEhfOfclZFbhle8hAbFOUHwh8gwtz1KYUv9swAvxiMImSaW/qnNdaGRTEWWBhWNo3C6dM
bzefIjKFqK4sC7v9bBQVh5fbbrqieYxEDFFCHtEgg4lQpvM97ii3duec7KJUhBhhcgpB2Ja03uq1
3uArEDXMg0H2EfydGDS2lVBJ623oy4qefhvVqlobfGX4Yb6B068XLlkCo/EYe5/NicJ4JAKXWnN6
4pItFH1kV0wDla6ifnBcGl+uCGyqW+6zRYRTYW6rMHoMVehVFDOsJbdH65HUp5T0J9/QqTwaBGt3
nPFEQFTTlHwLIjQqjy8uGVK+CJPCNvLYZy9R1ruc126NSREuwuy20BWUleRREV3AwQ5RxUzXnAfL
vSaiq7yKwcIcku/hAKR28vLsUtbWapuj3id7QU/boyjLilE/Op43kF00v5ydXcUXYyKmVXe4lM7k
aXFlGACx3KYiZ4u8Lbwj2yEOP1cTPTYvfQQyJv5YHDFEeA35Y+0Q3AXLCnJjwT+AM+XW80Z7wa1D
tTRI/JrZGVwmKkpw5Is22qIIpmKcoilD/W0SJZ1S7AdqbOWLuZwg7hAtlj42bVSvekO/zJwAOYLh
S4kwMr3CE6rO6g2s7S+tRpmS3LKiyvYjiLYyi15LOgFOFm4Kcs7I2rwJlYuilweo7EebNLQKb1mX
aouWlDRb88h+cPYh6WkA6c9Igmgp9NErwo312K27krg1O7rzXTdZJg0mHBHIVmrGUSGhTZmCRUZi
29CtqEasOrcnkl1dFTFcBK9cWyY5pSLwrXbVm8Hvt93A8JNEOLoQJ8rnJjlx6Zui9ztC2558QuTG
kkClPF0lA+FyhMzVtvag2Sef6LnaOCciiY7638NINB03N5jQQXccJ8UeV5aN8nnuibbjaNewVPwx
6Qxi5CaXc2kWxi/lDD9lEsl4iUlGHiKET7pIzYO+n1PpJ0nPg9ENJ5RA1jyACDt0EJ2aGKb2znMZ
vY2TV0NU47C3AdeLwRmPm8aZSbFj1D3oEFMSkewXU2HsRNZfbHHmHYLE+BIy9kDMNHGmZKxmiPtM
ahX8mC3V0kMtJno4UJYqp5ijs6nXUeCcEd2uIkOvDl1Q1GiBuY8FC0yYpRgWyonjOHdNNtebsqV0
vIjEYG4CWD0vm/GrPQvcd8ZNjCPuOPq+hLjiTNuw9IWcAGeK6TP+livH27jJ0gMV1/KgickoR2iZ
2rfLjFIzUlUUtnoE8ibmWMlDfQIyhs/AyTmGE60eD4qNP9eiQYcc0Vr2+ZwhdUs8QlMsjKjeDMBq
APtMR9ceDoGYZNzyHNQXQ4y321l5cHM+CdgtLnlyoxpkwi60c6hWMV916IDEBoxBMp+YHePS36MM
1JLUXxPA+0kfWj5OFtWMFi3xicf30SPNILNDlaGk2AKPY8BgTyd2jjQHRqhGM1VcNQg+pxn2x2Ni
2PfqELRbrx3o9l5fPhZvhMYenW7OLSp/gEzAvMlAsrHNqUi4xTI5JyeKXpwKDn3GR954YKjigNFB
J53OXwyzaYWQ8dkC3HC0yCuiBEeRqcgdmnSF4RN82X1Wm4iScC+ahQx/7U7tDpQCsbE4WHumyKIJ
ZKMTl5Ng5oAlQm6bUxs+yIkVOmsXyCGIb/EJ0RLnq5QhD5WAWF+2hKcsyNWNNlFpPKUKp8X1mEJB
0pyiXpU1Ilx8hgp/AMba3Htxu4HqfN00nFGZZWHaQA+F2vHwf1xjZyJv+68/VGx/o7GL+GJf//Uf
P/I2ou3z/b//Rbucp/wusdNU7zdcxxrJIY7J6M1ERzf8aNr//pdCs+k39Fq2ULfprgfX4Cqxc35T
6ZPbroq5E7yB51wldtpvhu66qucYlIiQXv3rj/d2KdIpKPLml8f/AdThUkR52/DWbIO3RuVVbCje
qwXu3EKoL7R6SO3wg9ms//Z6H+WB2P4/s8ppmjGxh5NrpB2WbXFfJCbjmMwHLdLngz6PxTIvuUa9
HwYVR7Y8Fnw5JyYRUKYcytxmaEXa8jSE/cH3JjI9xRyQvqzJUE0LXm8nTnByTk7kqU4uw9lH+1ku
VKqk23rk06pjHG+CYnoMC/yTS7w9Oadp3NKfVYLA9bD1N7GoKVwnQFG4xZaPs9ljtjezT6aIyaVw
mx9qSSOWt9ccTpztrMqmVKbhyzTF3ZyccCkmpAaXLI+vs7iSvkG2bNZBI27+5GqA4MPvW8YA+xge
JfFE2FdXC2EbjSv5jblTSjgsXu6Y+FzhweVk8r56qDK64IxWGatyc2xNnNlam1P09WEqs39zJYwP
FagTEVebz4ml0lplNhiEq1fOyokCZobzV0UwuJ93KkOXnqq8+OTXCZAbPniAHBR6gvg1QHNw/5KV
zqoTBO1Q4K+dPi65bSRymxNuYGs5lQkWyw2uWw21/mwNhrKecS5upqq6xxHOwFRcSeWcjLqVc1Fn
MK7/ZTU1dh95kRFnG2XUHn1xLU7aki9Jbigf6734Ij+suu79wz5zQ3y1Uws/GgMrhHbxPq6vjkfw
j53KhXIf768kZ69byidm5bac+K8lSiJijUg8lXOK2dLTIs7Q4B6VWblQTqo5fXFNlQgA8YzrJPv5
0KqUaZcXZGyJRdfl122tBppxUW4zReP6lovCSBOIC977vFx8nWBvo7wu18uFf/v4w67kbIT/aZNY
BrguXkM+Rc697+fXXXx43b/Mxt53IxuK/a+v8GFPqSj1aD2OsA/P/rD+H978hyd8mL2+6Q9P/dv1
cstf39qvW0Y28jczNTYOQ6ulLpjw17+3nPsfl70fF7+ujlIjRyz0p/0oAi0vD53JSSG8//IKpQS8
K5JKb9ajvdU5pV2fc936l93KFfZ8F0alBRKPv4JsmMg5TdTZrg9/WVbIgSHSzeLwl1m5qVwl5+RE
7kju8vrQUnrOgPJxJncnZ8nkY4z2z68uN5QT+TKWCZ+lG2Aei/ejA7bpP8vZHkusukZ4oW3VwdnK
Ki/AhfIwyZJ33KUM70QJXE7cFGzs8n2V3EoubaOBiEpnxkRD2v2wMlsyvgCe8CxGz/b8IGeBs2bF
7Yfd6DaiGyKOktV7Kfx9Xwo3IvGxrkmnSaLCIgGCgGwFgUlpj1+j2vziz0juMkyceUiM01h3X5OU
m+y6RYnTp99FgEOGLopuYkPzv6R0MrjRERIrbthRyBFj/FEHIK5I2Xts51yCkA0CtvDrysEt9PNd
vn+MyUSMM0XkSHXiktaL87gsIsuH/+OyRl6Cf05+Lzvz3PdnvFeh//TQkxT/X3b9/7Ebw7WgYSKg
lXvGx8M1R77L91m5VO6GPjDX/X9+Jxnx9XBMiu3Hd9OMiDKo95fySiaL5O8ZEaJcLoMnrst+3ea6
+rrNdVlZiVCN6+O/2y1NC66f8tnXXfzvXkbu9voq193IZYjBv2QJ9eLJY7wg70h1cV2Vc3KZfMgV
/AI1Ztpcl/dhwz2s3OR9Vq6K5XVVPueXPcqHmbxCytXvW8onzeIyKufe118fv+8zJNtmUiz6dXA4
ac8pZ4qcFo3Bl3BUsmM4Z6diUGnfi/C+saOG0qiDgSlV8zZIrFeFm6i05o1uSZBhuYzD8mvSw1hz
JwS7XJ9B8YUAiwNUd1sU/qfG84pd32r4qFRkaYn7YpDwSsfgkDQvtuKiCiyzPdowfVn4aDFM5x49
DjI4FVaq0lTf4lmIIRlhrCPj7NrBfEEHSeVmdDHuUj5Jo+pRdei4h0VDRrHyjVpgtJ00atnFbJ2D
QXWXMd1RsiEbL/e2KDq8tYXXzEpC4K+ilaAK8G9OsATe2qZCSu6D854Gm2YtLlbLH7CQJJusHOnY
jumwyR0TtnV18ZXoDZYQKvsZR2Ns2yduEShBDbSYyW16nVKUS5ab5MCYxmLl2tT3dPVTZiTjOYvK
kzo164Kx+4qOzUNPQNbeqjZeWBPiV1TEhnnKuDZbZNH9EN3bOHNXNm3PxSvhidkq7JBQTgoZymTv
xFi85s9FGr067WysNUREzUMXlJfKpANU7WjaZuvSEec5K9zONR7YcoI1kkQqgASXzm3n43FxyM1B
n25DQ7YpV+p6rSOzK/IlCoCXYuBm1OU2ldOij5EmNO5043vae8YhA9UOkdMBZBpO91lrn/IIMbrl
jxSj/EU33QVZQOuxPMbl+FZmGo20qgZMgQeP36JsNxrttkVK7MfCzwnnbSfWJhNApIkucMtJtSJY
YAPJfpl1OCGALZG/XHnfYtJyUTDo7mkyMnIU6GZaXhHtQ0cH2XmHADnDsh3RuTVF0F3ZbjUfE0pA
F9CA2gpRI0ZzBqKZj2XPw34c3C/UU+Lbvivnu+6z+4CptN+iHhsW9Eh+KAT0VXm5SUP1ufDmYkuv
lAIj5dJmNi40wpcFpEmLohO1acR4FjABDQ5NX4ZQ+UiDWbaAUhe5aWzCPG32VUz1MSLleFW5tbMK
YaApaLBXvo9LysqqHbDDL0HSveH3HldkYXRkNN/2KnSFaWqsW0s7UvjrE88/l0aLlSjwARVSth7L
74od+JvBSzdpJqRfhdot204jUqV8yyvzYnW+tilL/g7rsKb5Z85RufWSSxX3SHFqnZSARrDIMdLg
4yo9pPJRtGoKLtGwB+AoCcCTG/QcPLN2X87Yl8Bxsh+iV9D2f2nn8c5ukWc00cylUqdYIp4xUZRa
heoE6wpxkB+UX1zo25E247smjIrjA5EZQdsmLAhoER2j/UXZpO4RbBzZZi6yOpX7Z083kTtO2lGP
Y9qOdJrxVGjfRgwBaywfKXjfqbyMub2fRjIZ6hQlc+mihx/T7q7kqKIBk5E81RYARLSIyM2IX8IE
h7vMJvdpHnqu4bVKkbXz241jBNq2gliod2MFqLZ9IDDJ3c0zUbFRDNujLqGtFjT+OobQFRjKG3oa
WRha29FIL+PA7V+fmBO5qdZTqEAjredp1w80SMmwRqHZaBSAUISUNBnmuH81a/o64wDCmmrSTNsX
kRkp8miQaizP/razgnED/4V2TFc+0c+GCtoa5smvhJd1ejEYjNgGfmvTKdOl4oITIuMJFSl2jHWA
PKsxq43mHpFkwgOrccIDRp0sgR+CT7YMu/RTga7cGLpigdEXUrrZ3NDxRCvSt+gLQvoyM329haqN
n9u2z8A5D7uSH3eh9+GPufd/4C24icjfsuPxwc+rS+OX1tZtPRQBlbMpNaVatYqhLKBvPtJT4E/h
FzXMGWCzrWE8UDk2V3Pk7QHAQQ9VxukyUBZFp6Nse5TksJ7SZNNmlrsoC8EzcspNS+N+U2RAM9J2
XVXj2TfszzA6tCWtaFxW9HmLYv6ymnL9HsrmM0cfZp+6w3HmAVMnuBLXOQTWweR+NKG+GszBEZTb
dqwbok8n0HpjFjxFHKbbznjVCm2kgEJ3QascyuvR/DD6XrJyenwRUxvu+xhJp6bYpyTQHrWODn/r
9SfVevFSP9+WerjzWshk+GdcOiTZg0H+xwLhE6T2PEHOiqDf9lrrAVdh37sIJG5tgLPHgQOMI41w
8Bgit+sRtD4BYG8ymCZTry8sx3XXgX3Xz6O2ikqOycFvmkVeKfp+tAhhbs/VCMGocvjvDci7ROTi
Pmk/Ya6jCkpgvM/prm2Fcg+az9QD5mw9MiOxCS0s4lpXZoKjusUHsWYkTdgj+nh9ai6YF9ZTbMbg
6KGJ5Ljr52ki2g6t0ooDD90GoK4BQ8TSjGIUsXDwW8JQ0JbT1DRxSvvPsz0VS3P0niEjz5BCkSan
XbpsJ/+17qxjr4MMGdDbL0lL+EGuq7ICPEdCXh7kO587AdgV+kM+RhoWpqhepw7N8lBFCgHwF9ye
tmnDKlnHWoT80ta/VG6nLb0aWyX91YomueruJlpS3MIXX6ioZfu5Z0SESWSDtvhp7KcNVKanfB7N
BbmwO1CizsIBkYEObD6RSd9yt9485qjoFp0BwdIzwjMcq2ENAhVArBb5y8bNXRj1AUngsE3uSYeA
PN4WG4zs7aHg2HAStKucSNpV279iTFsHCMNXwPAuhoAncoMHKSpRD1XSotmmODEkERn2MBS3TRw9
+1lM8yBWzk5nfjVBaYbEZR9UlxwcC7SFqat4Myf7XNRKujWjGbr5dPLFN11q/ZmSNzdLJWc+zHVa
2Q6kEdQuje3oe6lFIK9NBgrw9mBVqiZuugKQEJgZOJ59ue3i/NGlQET0aUD529uEDf1OICNoaiy9
W5tDfu6gdRHxV9LBVIuHhpFDVdngtNr24hlVvQh6g6alXt5atv6s1+qxIDTRhpdhGzi7nLhsVsjf
sip56BLtxEb8bMbdaGnpcs6CU6T3X8uBl1JxreVqMi0dyznUBB2cND28N0d0HFPcbugkfhdosSE5
TPr4luI/WQJeBa8XaPuG5uHSMBPic82sExjTejm+GSCAsWugLtYd88n1QmdpqOHZ712UvC6WjcpB
cpjnsUfUgBItoyT39xVDaLUuTjh987WtmvAX+mXqoFJwiHfswrRbdMnJ4RWXcwdmEwlfszIrQ91X
zriZC3rLnOOgnHv+jZ3H966JGM+BR5DAUo1cvrgwjTZxR5qF5SG5Cm0bzZp9rMpdnk7R3jPUVdDs
scZpx9abc8bz8NtiMkX0hCDMojS23D7gq3sBNGuQjCVOnSlJSDZmAaSE33J14GQS0nTCwzsH7uOY
4Qhuwi1Ape0UmDgZEAqOJr0wBQBXYKj3OvAKiAX5g9V134OmBwhZqiRLhJ/T2CsX7hjqJ8Ws1jBV
u12YjTCPkRIVYYyK2rHOCWXocQbWa2qfYdJ62GoqG7hseeI6yHDLdvm6Aal1ggsdMVAozZDgI8Js
t+AIlhCjSgoIwtSrvvTt9KJgFw6MTgDZi/vMc6MtdCrc2law64QKT9VrrEr+TKcwiue12uu3sV1f
0oCLcUhqTZc48U0Z92cr+l67+rlGYP/JyB1IcQfkMDC/E2rdc/xjgpGPdhamr+lZ5EVZM/9RkkYV
Bw6xm5oLhmgKEjaCw3E10q2ly1jYkMIVCJvjeKfpeFwxCp6Vkn0UbU2lG6vCIsZmTbKDD0cjpdIw
0Ovv1OQYtV2wdYhXHILpxq9DdUOu5yc4wME2r2c0xdz/6NQriGw+mrqJvbLiD+ZpnUXfiXLHiMS/
ScLXboqI8ixshCvDm95qJ8frtT36zTc7eKIcjzCjmd4GRBPPVgj8K1FKMbAcjfWgkagODau7sVex
pns7MiWPShOcyrYXmHM12LrKTeYNyIOaBLz7sAGGZB60ETN5ElUkfwb7gKrwjhr9q1Xgfxra2Vr0
+ERCn+gZD2C+SzQBXcVQjb71eoLe27Qp2niRufDQh4Zp+130JjeYW44unGkIBCjpbS4KpeN9s9Fp
FzHZ8rV3YzkNAimbKyaY4sYP7mCJPBPjvkNJ8WQ2PUh4bpIXhjM9IiDiV+2etACuvObjInHUhHTR
5sRZOlpiH0aWHK9TvXguTP01LIaTUjiLCXj7cnLJiUiimUQc/BpJq4W7Xic+p/b4yRTtrm4T5aLG
ln8p8X9dKv+II5hwD7loGPt9PabJzfsyzYHSNBdDtr8+KyB4fpXVY0ijmT3JFf1svLazM66qtl8Z
4fzQVA9k7A6XgYyy1qmJzRPQ22FO+sVgxzFvJHhSSghuC59RbFx1zrrvsaSNtD9NjipKBOdeG4M7
Ei6Duyn179AxunlWHJ1gsC5yQjmSuPppZiRaOL8vy+2p2s5dyCH/c1k3Y13CuKtvK1dZFK7l32Zi
0vFnLJ3qwkGhc8oHGTBmOjILMaE0S4d8It5XPkQdb1zi2omwyZPI8nMzubyxzU9kHxgHudxVKv2S
luMMyxOv1XVbg6iMfRPgCpWbfFiBrROG7vsLy8WWDiwsmmjJyReQy/wQBpHXGthYIGPLRXJllKg5
LePp4f2ZaLLPjkNKVhDGd9QKCyeZLq2mRXdDNb6NUeXvBzAW6hSnp3G0zIucgKzrlsT1WZvrsnTq
863fAGNKVAUtByxn42Qo3SGxEuuCvMB6f24X2bRzcPRPYdsscwBw/KgpBoPZKt3t++O6mKsNaXZQ
WuX6EC4WI6PxAjb1FqQBeEkCBTh2OvPieaSQWNExEA8Mbm/eJ9xafYF2MR8mM+UV0mBuoBUZXBx+
bgdy1dulswoTVyxz1MI+Bll0wc/QnRHLg20V/6i5RMo2IgXx0qy5LRh94Yl3gzs9Lh5KPxiPcjM5
sSvCun03L3fyodyWOJR2ZVUkZMtnyWX6pKcrpUhu0g4HjKcG3iXNDe+C3HU+GEb3Evi1d5HLdbgE
tza2NT92AXrKzfxu2peOHt7ILbgLvKgR4hq02NANp6jdKYFnX6qycC5lTviNFrooR8bZucgVWhuT
Uw1+cCEfyhVBoppg/FAexYkQt3thu2kAY0KZmxi59dbpum1YQbHzksbZpnoVb/BOBSs4bOFdmcMs
Hk2Cmg3HR/HjtKBiAdl3SyxUEWoYJohP2z01JcKmx1Fd/J9u/luW5/1T83/5mkZvRZ1Hf+r/vz/r
j/4/TX6MsZpjebZpwLChk/9H/183fzNVOvCOZ2smMl73Z//f1OHouLrnaSr6NENXjWv/X//NMsjr
xj7kuobjetr/RgCg83n+1P7nbUHdsSkWGqrBVVvIAz60/ynvFVTNuvFMwIK31gqVq8Bonnq1HLdB
yWi6MMd835kReZER/x7AvjWMB2o7kd+BwS+yx0xNv9GdOPUorZAD5ufIpv4UUgrT89tM9ZSDb04v
keKWW3gB/R7r9a7xyqfBdcfbPJ7GW6917c2HH+J3pcNHZYOFruLXD2aqHoJLZBemq9uCLPThg5n5
VCZe2PXnAF3tdiABUG/Nb7NZW1jIgxySuhOuNBAODG7wwHVd457qYdTOZWj+aMMZktXY3xZ2Od7o
WooHqFOAbum9fVMTaaQOdXdxBNySUJhkx3moRw/npze+63+nnhDt1BEeiNNpj05W1EtNb/q1H5f9
kfIDObJq/kapaDjWIltoMtu1klfDPujJRze6IT4mLUi0kRAREOsJ6Smj5h+NcKBGrIDn9XvjCQcN
1jqHyPFwbcFj2+eTqzzYc2nschOseUBr+N98pzb/1b98p7Zjw3b1LAcfivrLdxo5oWt7E6z8eWo3
fRdGIHxx0nLXGjz2gbq0ynk6KDOjNuoqEXi4+KUthu+uGTTbyKv0Iwi8DfkpWLeIjNm1ZMHi7abG
UMXbGuL4A4q95B59B2UfW3/ysD4uat/6TAGmpw9vUxws+/wYjOo6MF2yAAa8anmkDo8YzYNFaKMi
RGyKSBPgBlR5tKCOnhVnc9RCCm5+veKgI++ucNNbyAq4wPs2XlUMiwj5GLRHw+G79OaLSCJ8nqg6
9KhScLmX4U2iFbdT3x2cksF1RAQhSBfrntz4eReHbfasUwWxuupk4LCVCrfrpPeiETlEHC3/+T+u
/fXgdUxDdfiX2xzDhi6OgQ//cQdXPlidlOga6yv3DMXRTWo02D0MkjrsfNAXegTWxrJvxt4kYoJu
oe3nawJmji1jdygr1rlrTTTq3PkboYImboXgVn3+5/cpJEQfJUaO5jj04AxQoKqYiL/Vh7dpqWNg
lk2Qn1VdaQ5xYt3kdmatrRAyBnUJ79+8nM558y+v56m66pguSlfH/eXQx4I2zVUdFudVo2jhraL9
qNoEI4CiW2ut1szz1EIIj4zZe6g4oBbcRa9sryuOntougs5U7517bs6D59ZQM8SCBqcz5yuDWmSe
kfJc4GVYYAUtt4WP5rEh8fWmmDOEmjq3L43q2zf/5vsTb/jPXyDHmm7ppmFCg+dq8ucv0HGMKAzy
LDpbpvGCFjw8OqEMwgBzW4ZBtQzsBCKYY4GRhghzMjgTHWuRCAjV8T6K9GBF2DG3ezzJmDgbNqV2
kZPE9H5gsnT2RsQhOGlzshpUqpTjTPxwQyqxjh/51Gt8OhhUw2boaIMT8nigv5BBICYWArCFdlAj
YJtN7aRn8rSI5ppj55NHv3uJ9pYYa1ymcQcLFLYnGZUEG3sAiBGtNpugHFyKOcmIyzFdaq2nrgES
jQhVS0Q2TffWNtRElBoDKNxCE4ZIREQfRSE6TskMnSltjj4BXdy0t/n5n793669/JNcRl0d8A2Dw
HFMcfx/+uKrdIXe1fBA77rL1R53iqzXcuVb9eQgVTrw9QsuhdgeQGtP3RHPjHwbSI8adw2uVOBpO
S9O+DZVY3SeD0m9b3fHvwV4RrCe27UFsG8r0veuSMxXQPYaP+CUu3GmRQRW7pfc1XaoU3E1tkTHa
g5J6NTWfkV15D8GSm26Cs9ZTPztox6dLXGLemZO5W3HDpeyDXHsYdAFQ0ytcZbNLjEul5jvFUqtN
bo7mLspt6LAkC4wzSnPTztMzMKZF79df+mQsb7ljqp9N567Wm/GT21jtjaqt//kL1vFx/PrXNrBU
GlCHGetQxXAY6Hz8inEsRGoN0+WGEgo3wlqqHVFka0e1wcRAupm2TWfb3ckVcjK6vq/QgmCbWlGm
anN9juZjuZxLPCY/d/NhE8shqG4hd37dW99k8bJ3pnL1vl+52ofzRi1LvMT7lrNNEjWNA0J2bc+g
7Mq7VIY622O22Hx4olzx/pLyDYL784lwNJ/flwEl4R1cX3zyEn4M3+nUfRNiKvu7z3Td+vf9at+z
wGXIL9/Dz7f44c2KFe/vSW7z/qJdmd2CANTqHqNG61IFFZvJDXxamcr7Ny/XyMkkv345a3LIJtU5
5Bq/1XptXmOhOymGf4xEhYYUbFGv6UXlphc1HOAU/qYFErIcGMc+99b8hvsi2Uzt06QMb32BU7tL
jFNszm/q2AInoFzUUjZKRf0oTMavZQbYKu7oPA14NyhkYZpSyye/c85xo1PAb2yCLOr8kx4xXKWB
eIPSkc6BFmzh4R254FPPEpWtOFfW3KVDPBBVr1LWvyqGCQklMV3UxqbxbhC1soDWQoTzuB1IEhjo
Sy5JDVcW4KohaFBr0/26IJNkfBhyTqOdqMhFrlMsVWp0olaHkd1YZ9EBCtSyEdU8VNRnO/pO7/NM
KGF8E1H242ejmk8hEEncLSSXaZ3EA+DgNi+XGVqBldMp20xWEkVNUae4GIoqY2D3Gw7fFxOFYVYL
gxft1wheiCUrlKJWGVO07GX1UtQxMwqapahsJqLEKWqdRJ16pIVpn2dZBzUOieGcA4ANR6UleTwt
JoqLXrerRXs1r/WTRQwMi5PPiQ/SX1RctXT8Hlvlg27W3aqw9fs4qG+8qnUB7mX3s6jblhRwK1HJ
xXep5P4jfEF/RcFrWVDyzSn9OpSAa1ELpu4I3U3Uhw3zBZXHEkSXAYoMTnhojAtXlMcVO99i5dOO
BbwwXQOwQPW5LncKxehaVKW5Yh8TUaem6E3FmtK1JWrYPcXsOR6/RVV6nzm5coP0ej2JundJARyl
r7qfHFIQlZE/GL2IYem3p6wrwHj31n6EA7xASxbVQbvTYovLe0iH1pq2Nu0kAk5iJF1JTkULkBtW
wFhHLkCm49zFjG6g/+qJ86SJmv4MrxGKLYiXEUuN3nRrZ6ak5xoqsWe9vq9FcyATbYKZfoFD3yAd
n00r/m4XNB3Hul/j0boHel2fUHAf4Ehi96PZtanoRsR0JQwnPGGXox0b3bdc50Um9Cmnj9HjhhNt
jcjMAQsME2jwdOcr1OtT63nECHE7lBRuQkTKZdNfatku4U5vpn8SikZKV9i0VOryrIgmC0hQogVF
48WhA9OLVoxHT6anN2PQo1ExEtLGp23TiQZOK1o50wgLsyUZjnjY9PtsEhmqi9bP2C5n0QoqRVOo
ojvUZaiGzEE9BVgeStFAUukkWaKlhCge6EeoU8ggnGqAKpbHztdeCW45YZFx2STPU4fXH1Apulrd
OEz+lK/h+RzgU9LQEq0tHA13oK1GDi24rf5rZivtymCwsQlgHHG3jrN+guRhB9O5f3Ti9NYYABFy
QkSvQ87KPCNaA2+MxXOMz11jkv8kWnExPbkKotpGm7WT4mArGh0O5ZG60sz4krpe8cRgaxPH3tP/
4+5MmhsH0u36VxzeowPzsPBGnGdJ1FDSBiFVVWNGAsjE+Ot9ALVfv+gIL7z1hiFRFEVSJJD53XvP
7d0o3YKQORu6LA7KrD94DxFrB7Gyt8g+EaQBmlb3ZLOn2vnQfF6/AeV8U9FiOZtx4DLgKaJ/6Oy7
otkA6zTgbdt3kxUqromy3M9kFqr5aqh3gf+3lzVTf0eWWD+8E9uhbwzLKzG/0nSCIIL62puWoCyM
bvTeoZOyFQODM0un9rRzUFKHWVLtZnF1RGVNZ7lVn4VXZ5Zgc3ZF0yzK5qiz3SzTSvTaFN0WuSnh
H4CU686ibjXLu+Es9E4ovsMs/dI6/pl1WDx4IeUsDsORj9GKGY37hPuQj8H6NesARXl0HsUiMM9S
c7qIzrP8HLvM+0yqNWZhWqFQN7NUHaBZj3o+AoPUKQMiPOfNwnZ362eZu6hWJByde4L+HXE8XMWz
JG7P4jiE0jsIL1ags3DOvmgfzlK64XxC8Tqbs8ROZeiLgyHIC/kPT6jw/iLHz8I8TpS7OUv1wyza
m7N831lffMC6Xd4mrxkHztU4S/30AexiVtXTbAKoeuwASDy7YnYLzEaBcbYMNLN5oJldBJn+jAdh
+iiRB3Emw0qaLQca3oMGDwICxYam3F07mxM8XAr1bFdoZ+NCMlsY+tnMYONqGGZ7QzgbHcRsedDx
PvSzCaLFDWHMtohkNkhUs1VixDPRzuYJ2Df1muJAb4tCf1KzxYLBxCMixT3FeyHwYOh4Mdoy+2u0
tM8a3bB3pqlYGfg2CGaASZmtHImNKSmpyIKmQ3upZ8OHPVs/IgzQyinf3dkUMs32kA6fCA3YpL6c
+hDP/r5mywGGzJL9G1zNfhxD45eJ33gT6HZ/6qJAu4I8o2BuvsVysXybUc9+0914OIWwtDAz8Wvz
7xu8ML99OMW4iibtWZHh22P+83ZRFqUvidL/udyH7McLoIf2va6pY7AL0FU9GgqZ+7xER+U+Sv+p
g9b1TU9FQt2eEV8pIJPnvLVAs1Bi/9EVBPvmB+VNVDp5ZeA/mdogIBrmxa7FKn9K41J/mGiCwBDQ
/DEL4+QmUv3SKH+fUQDizNilv2h6PKwDPEmfGK62y0156XNU3YjxSNyN7N56SDXT1Dw1Nm/dn3vr
iAHL/Lfpaf0KgKh+00ufJEgMKhTDmPUaVsEvZ/67gO8uXYh2Ora63Ax6FJ97ekcvUcYpo7Ix+9Ca
hRLn1n8Gj2Tm2NbtnSXPaWDXvBlDRvJdZxhPekv3yHIz3X637Mr+pn9oLi4qm9sYDcbRoUJ32+tN
8uaZPmWy3KEDjzotYvO9jfxhk3iDfcIOHV2BN2ogmoyg0z7RhNaihr7qR9DwdddK70ED1MAcIW95
aDtPdm0aMOR4LnbMR0Yv5TfkShCRkx/fWk8ERxf6xbYjXssO3n9ZXiAjrx85XdXvuUPelc9Bf6qz
urk6Xp+uBZLtl6BLbrlp5WKIIVPnPFdZmO9dYXf7sk3q59wCV7fcJGC168d++KU51CT7BsU7geVm
J03LoeD7wnkLg/i+3DRqo2dgXIwNat3fNJUjTgXvu2tjUcJWuK39pag7+nkhfTKC5VR2z0Y4SUAG
cbU3eqU/h6Lrfv5wjzWqan0cARH34Uii4K0xVmdUeBtUB6WJsV6I3739rk25+dWFMdUyXaOfRS7U
1WQ6+HODkv4ySga+U0TftaY14bnTtPg68hhX4WiVv8F15k1vfBcuuFjb7sVltHvr0gljttvxJwpY
sLzhdBd8Ve6r6RK6nrxQHlqsaW7wvn08LMtDaVqmq8oLLr5qaHesWqp5hc85GSnqHHb75VYs+ShU
4W9dxaBZ5+UGepD6X6P2vDweN6RVshwT/YqtXp0D6VjrHqDEVwcW6OcBxaAjhMC6OFZGSm2qF6xL
5fifHv+s5RbMIRrKq4v6xsHTOcWjmW4UXYefcpA/z9oJ+mLFptO45WynMTh4FUJxRwkN78rlPgD5
JCteoPgx8p3iVMyHpnlz/+EmgpvywkyKf48ZhPiXIss/gvM1N7PG9VGO7XZ5LiHe+AdTuPsk1RL2
BvVE+WYZbHgzAb8e8B7P96M0Z7aAuNmTMzbgVjjnbl1XS3/RXXZY7geL9fAQp83wJE0tIhyMKOeA
bXtneXBcbkGXefuQ8JF4murKPpjg57cpsMLW9FCawdk4wzR8JX4WQLMYkxPsSPPZqXUYV9nwxYdH
Zx5At5sfs9rXY0Ya3vwLupmfmUs6r7lphXtijGobxgDkDIr25l80nRT8KHONI+fzfIOrRdInV74u
P6yEHzNArdxr7/iQgSFG/Nxrmk3Pfa+3L2kjXbzLub2B1z5+ufTacCz8orqw2EKkFocg1+tXkwHf
8vB1V/UgNArrUkbhcDNyuuaWh9l1w6dyvOzeSss6JsJPN8v1ZUxVkVT9RzUKVifQWfb94JhvE0bs
5SHCKQUQHI3GOVWJ9ehEiIvLb7pY0mYag/+UpK556kaO1T8/oMjCzNv4lz9gTi81mj7oNs9+6Ym9
Xu4SSs+49kHtnjS9oSR7JPIRuGzSNF8GqICGeqhlbTxWMrHOk+opSJqf+1DFB8Y805soHfZnxgC6
EPb0R0WXikFs8hGZo6ViB7l2oInkiLxa3FswJj+PCtgJCANBtTvEB7p40QWWH8h4umaRV752k1sd
VJCxxx3a7AuQxvJoW9Cwm1omDn4IgXXEDJkRm+L559WRLT1oUSU5lofe1YkB/y332hjta89g9O4Z
fX7Eqdr//ANz7WRyov/0kXa3llXylhmE++o3CdtTnqRmaJTKz2+xNurD2/K2I+luf5rpTjfj30PH
qTui+usY2BhWLc7tKvS9B1HhdgJ6UB2a1P0k7Awgw3JqOgUjlialBYvdFt6FRjOH/hUg2XXXcVZt
n6kzFYfUA+7VU00A68TY9Tp9kU2AN5CVn39L1fQ8qsa+COzhlLQFCN8t/t7p2x0xSZiJTfNS75KF
l729BgtBL7CvfXp+hTxjYBcsel+8Cj84JBBC6NqureNA72BTsgcE7+RdPItddWS3ePoShLfJ7O5a
bn8yxtjnqe+8tWYMhdrsun3rKnMbe3xGpVOBlAJjc5xUVp9CTKc/FxH8BArvgmz+p5VHzIdkU5Yv
hzkM00LDaoY63vlJWBz/ff1/3m658XJhzUnbn29bO95F5XRafm25g+X6acm/LF/++0oO48EKo4b9
0EJOZO+EUfaYdeALbJggHbVy68mX44X7EmAZtXzTZeUbAQjmLwk7oFhTuDh99ZbEv4DnUX/jFfm6
mROxkASrIzaA6pi1OmvdqmPNX0K9MuAGY+pPeHF1jfQBfh+fl2ibu6QX9PGwRGJFg0dnsjFQdG3e
chIY0o3f3TwbAuNyg24GvCwR2mLO1f4kak86w6m9NZj3jOIAR8byqPS/QtN4QiTvCPbNF3Qg440I
yJdEvbkNegX1qxiJUne/EhnhcIHqagJzlB6wS9upb4VnnT3s2bvl5eFTJmlPwEEgMmIKLryih7Tu
Xpcnx3S0OsJdLPRqHjmK6ajs70xxrxo7FaIjyavRkd6VUr3oaTysZMYvQDbgtTJ0HT8N/qvEEPRx
zdctPy0lS3TXgsnU0hoJy20Vew0hgtJbs1CIwE2slgcWA4dZi5lDLSi+IvFM0Rf/tB3LsReZcTV5
lse4CLuNMLurDXC0aNlaegGJkTmo5PukeavRkkcRceKlCKRbhTRLHMMsJiZiSYyf8/vj594dvPPH
5fsCQtwqHaj9iW062MJ0T210tp+MttxEHKqQWHTMmajWa9dh5JAmObSpySNy0aVy1anmiZLRdqfH
CKkkBYedKb2zq41gWpLMw+rd5AgiVUCFdNO/JXay9UTt70UUBEc2i7ZySJvp0CDACEPw6AaGkDRj
rhx/oPFrpltUMzDBSM0R64blHrUh/N1L+Sf1wmLlt1RKqdq62l1Z7Rrh3vKJHIk59G9LyG2JeS3J
t+WrZkmvNVpf4iUGGE6r1UR3t/WGWd29hDnArhZfiKjjE1Fv1odpRdEuv3qRPcmKXFK11NQa+3Qw
6ZvUm+sYQanvQq/Zy9btoeiaLm7abNw5RhdsrM5orxoZigNMiTfltCQlUis/ldKunikSy9bJGLkX
KoOtbWpRiTy2sbNChPS25JisY9ca1jEccNuMA2sLGvzOHqcGUgKatcNNUN781tmWNQNigllCr+i8
1seXyO7Dx0wE6YaiKwhtsISeNVgsD/yd6ti0zGyzOE2OxojCkTr19JD3hrGvZmZibAcXwHQezXak
RH+ojW0t8p20slM6c1GWCwyFj4HU8doL8+zPB7A45XD374tMM8pVL0Dc6J72O8qSV+gIasUCLDxq
on1zYw0k8YDYwEDEA6R+JDUmicJ/kroytuNgPsYzssWTDltwP93HFhudTc3Kn891BwMlhtbYmUaz
6y1xLmYmzL8vhItHYAKO+KAV4juMC4yogsrQ2PV/Hn8/I02GLgcfXXXxDwVvQeExcoLR4b0Fohtw
nNGnplR6S8rc2eYmJu/lqvK/vqJkFB+G57xNM5gwH4YxJ+3PxxAPkjyaI3F93Rt+RRmaONOax8Kg
V1vaUbXOiW0xDpZz2c3yPseR3HA0pPYTigO8QBVNOum6bDw5NHJlcKMfdDNkcTSz9mChtj8Xy7cz
2gLYwfwTDMv8n0mL9/MzWS4KS3PWYUln3QA98zjNFyAm8k1B69GDocfWqpzEVXT6y8I2jEMewnLh
w+L8+Sr8r6+4M4tAAlp+liqAMzM3ZfnKHsL//u3yAx3QQZG61X6h9i0X1sx+yEBzRraZYnAn9Lhc
FDXHsZAV28+3y3VUz6Osx5G90hb+hQVYICYl+BD7HvAuy31tI5fg2UTs0J9/NZvBMrFF1yMJrAFy
ABzYCWe3Z1QVZXh+TjygiIo1qhujUZ9juwmgpoLUUpnbqRdvdjcxqLH1p1ABLCxCyKu9QbxIjRwv
olmDpU0Su0MzC6WcEZcLcpPMCfWk+HlJ2hnXYyxA9fldsTyTDAffLmS7rmv70vLb7ZBkX3rrpCen
o99vNPqf8O5P+JdPJ2Q3IhG+Hj4yXsMEO9GfHcX9cHRsezhidMHRHfTlg5ghNbRPRoeMiB1bJA7a
hcdHzSx1oj3L90EL6T1s84PZp3MPLpwKG64CTTTE8Jtyk1shxLWZQqlaE/h17kXlNg7blyWQvsAj
l8PB8tV/XBe5vBEDVaO48r5oFXjzCrfBJZ0KTLZxA/pVZOUZrTCAsY93Xovplpn0aNh5ha5Qd9mM
mcJ+ybCKb4GQ+LfBNbct29wvNBhaL+ZawSCj8rMI4b71tUZYI6QjdKAGZ2oirreivetN2dnCxYOD
Xm4TgMufQWGSYgqbl8Jp8Bd3FlSse+wEw3Mpp+Ba4jEQltaBT0UQtGK0JRtJnG4ZQ+7GJBpvfU00
zFW03IS+S9kW/q56I80emSbv4BZjIwA0SFNm5saPBdEWoG5modZxETFSTuftCpZ4HC/9k8mEdwMN
XwdO1PdP1MCxjQKDDpZp3JqTVj4WBAxH17UeQx9yvhkg3WCgf/AYvvyCgkPevZ6P1ulgEn/tsrOB
T4z+D0tsXTMnhVBFE+oMwOCuiIKXvEv/NHpYXZbvmMWzBBQcVDDxZ9SMOvb7UNqrkc7Qz9bW3I1l
G7gvzCJ5pz1is1zvVR0qAgUWB9fKmremaHZCpM5z0IuPBk4hvTkWM6WaknNzxABjTs5LpTvNu43O
f6gIQxAaKuW7MCa6uKMSUWj+KSFkahPon7cqeKyyiEabJrdYO+jYbR9IYTTvYN6PLOeD79o2+H9Y
04bUULbTdRUzytkmRU8r1zVzU3lbLixZJZgnBkqAaiogWCcaX0prMA8Uzgsc9JaNAQsP6eTjY4vc
zt7jrVaa/4ZzONmXdEEhpLQbTcTmYzR/NSYTYOZkEPvGLvnowFxnOWePT3HekJbBMQwAYaQzY+wU
L7UEe56nIzZ/HZsbXt+jN3EEytuxOeixY+5lmRN4anWyJVX1FnQZ2kYiGbbZBIMpsIs2vm93W9YN
6kHnXPndRfcg6/ZRZelvg58coQbFq9SN6hfPHPJDOXTNCgcX82T9CoTH4UHADkwNasEoYpuw/Q3q
AhoWqjpUrwc63DgVBko+NTVs38EQ4V8rI4gqQcuzgpTtoW/q6q1B4ICRlt/sKcX0BaPZDUoo16b5
ksSWeiHvkHvwuZNRpVjdW3kreRauNxZ7ZanyvHzSE9fHfguTfSTgMvI7/Nc41ZXPeZm3F8tsKLnh
O8PDtKfpNcqNR6DLiqAuhlN822tDbr97Q75rJlF8k1WgI6dLo2uXDx/1UI1nZFFm347lHTzfMZ+c
+YJ2gLOTMkcvdJs+LHZ9K7PmTRbQZv6I92nVYq0gqNf06yR0xycLDs+hi+dwk5WtQ4FZpBwRtM2Q
tWfYldYvk2EltlyanSsj/vbpQ9HCBuJv2X7gu3LXg5QO3KVIvAQBYwu39j8pTaf2nnzLGYGIkHNB
d1kFPgjpYxx/+7m78ad4+giCDkdUHhfryLfadaULudXsUd1VQVkilNPk9xAla7/y3L80Cg80pnfU
7LA880HWKLqSGHBhgIy2hR8XR/h6wRNVFOyLhncjiKzX2tETBEROBGasm69OWP/r2+WnKJyIpA5L
RSHD+u4OHJyH0f5FCGfa1dSibGFB2r/qZvhF8zSOO7P/p3T06drFRPS6IL+NmAFOfkoY37KZADvU
RN2YWhYrt4nQSpORuQnjXd39HRTI91g84hc7RAhAJRn3ke57z5OhzzKMqMntTv1LuXOcyP6nrrpv
UvXwrcqRTKs2FLc8YpWUBHTCFk2CjkP9F2JDs8WbmL7ayfChZyJ94PPhf5nSf6p9s/7buwJpJgQp
OYk9wx9K4yR5MKdyOCyLnBGpk80Z9Qhwkue6L+Gc6EtZEew0b6Jex9PgJA1df0ty4yNPoulgT1Jd
7MkjnJJWbxVH9iK1XzvX7e8Fn/nSstWNWAYdyaNvHHgTQVJ0fLFp9KygCKJVOO9d51R16i7q/MWo
LbVJremTEEpMgsFkXwOq8llq0lg3oOL20VR17/zOr6yxabGs+WA0SMXE3CZS4or51hhUbNGAfrxP
YqBVSK6AS7q/LBT+ojwMNbWEVi13BNz1bW2HLQPTeG8xStozZkpWjtvb+7Ir9fn8KjaaypxNbDKX
scJc3lCF2TB21JHZWag2ojS9ezMSLpGidI95RluP7cA8VRnNh0yPJqgxziXN9PgjjkieT7n2HRsa
Gl06sHeNRsgVHJF/y+GPDXoSRrxFrYpmkwVtOuMq0/Zt0MzwwReFc05b+dk0RnPPowrm5jzfdP3G
+fI/gBtHO0kR0ktvmPkpUIVBZ4JWAtGTOSvf0nqdJu8rrYy1FlPK7bouJWyhGR2g8pLzT9N0JycG
c76o1aFzLPqGmoDdmfLzHbIIJzE9Gs9YZZgrJMLboX6Ji90GtFza2iXFpL1BL66eq8ZqtgQ/yb78
/AcVGQYwmS9uIYe1Tx7gSybpFjcyhOg+zg++mF8V3brXWWId9CyvTlWIjmvA5bA6Z3iOp0G7Gqrb
Ld85LiWenFOIWhGYEO5Uxg+IW2vHS6w/2ST+NI5hbwv++xDSaNXLpffVY4mdHjKWYitgkvVVKYSM
up5e5YDxwvAT+yPoXkvQLme390cMlVK7WLpdnMARzFYi/QQC8/9cNGLnae1flAyy2yHGQs1iaQEM
46SJ8ZzHRvqaaKN30rDPPcTkJm90JgQ3PpUj5m+DCDyerb+Dk9NnENvTHpkqvdMk1jTSPzZQM45g
Qu7SingXSsmE1DVJXZXZpXTgIUqwmauJrvRtRsxva8Z0GC+baVm06hTm5qHvZXDPDQ0DTJI8tpBu
aS+i2pNDlCf8a96zrarmZ4j/SYPzygKr7jdp/1qALr8wvPCvUnkF+4rOeWvieFcEECwgpFUHRGNC
QjUBpKTkd5VTB/RbFK+Z3r8nbKrezIE22rAHdxrW1cesPH4lcV3S6tS7m1GOrNAKBASeTX6xK6D0
ivnCUetHtXOq8jcT3pvKE/OJpkJ/mzEeW1eS6ozWJ9/kEPGiEUkeS7uWb67OLJ2C7hUscOMKmpv8
alIPT9nofOtV4c5b+P4Ji31xslna0zk2128IuSPJOD/z8DWCxs1JO49/h/OKUhv2LmEI2CVUa/pP
lkV6pem67tuf8S8AszfMi3LsQQbdtN2s34caIcupfdXCdAPVNeFUR2OKM4loRRVWDwsjS8+OtO62
h8riJtp0MzWafXtM2PsoGMJtjvaBhC+/ih4RqG2KfzKjQVUzvIICFVZLpps8136VrIE4ib3jd/2q
tDhgT66Tn+y50xEErXfQ9FzspW/Qr9aTOYe13k8PiTlYezu215Un8nen1BmxMK8vVcY531XBt87J
Qo+j4l55RLY9qa/tzg1uiWmpHbHW7jSKJALwHVEcT33VzWzRstzuoxB1hHhb5KfBM3YyUJzDkuiX
E3k9DzjE9a2thVHJS5JamxzupP9QW135aNI4suIhoD8ZbIV42jwo6zVSk8LfED1VaWZseOj5hgGW
8QwPVn/mA9xQmqdQRm2bjZ/dnBerOMzZZqMlMqNMuaOMI4hDqLN6t+P8gS2qNZuTVavmVCWc5UUz
HiIM+DtWHOGDEZi0pZU57Uz85NT4Q3Nir3yFLnsYQ9W/Dk1+Af1oHViblOvSBhoypbF1YpnF2U1+
xAqq89A69UnPtEsem9nVz4CkaKDDL0y+gHnkenzOcoLohZIn4vEHQy+0xzCaDAoO+ChDxHffmwyN
smzfVLRN8qS4KtiXV62ejAPYarKCXFVkBnZaCDdmlY9Xws0vEWUzL6BSDOylwXuXNO5TUr93ww78
dPWcQiUAAVCbu24QgDfsbOML5iQeBbyx4ANTTUCfm3IXaSx1CmdnIld8Wi6KbyqcTxix9XM6s75l
Ubjfc2mdJaLono3ezMwhRhMln2nbBdvaccu5g2B4V/iS0nKgcq+w84Om2fKeObxhkT/2fhBJF5x1
xOivsGrcLuWdV4OhVKPiE06Yh2j8Vu283bU+h4j6xnQISa5OoGyTJDuPHesc0fjAG0hWfClsxZ1O
C7CTeSbFGsNE8INXIh3b4Z3gCald/BQITN7wzpoFIyUFeq1trU2asp/YQ0BZKCnrdIXb7B0GGPPs
ILosF8lABYdTGt06iNSqsZX3slxkjHZHs3nok2J47wvMUHUapbuZcx9FFOrpvaYfQ9AiFxlyOrbJ
tmHIU9k+V7F+hHlArW1B6zKTqkdlhb80RwPQKzuWVhwK0pbtq9/6+bX8NEcOd2lLRavt0nQtZ8o3
MzAN21aX70aIH/xnx+xFTQg1ATuBrtYeOEsZ17DSaKnRbPbqSUGpVyZOOtPaNMK6rdjQEH0cj0kr
ybpWTXUyNWJ1SaTjIe9t66Aw7ZXKMC6jZJtJM3DN2kRLd5hsHd6T7NuGPn9qXVtd0i44Ry4ZXbMV
mMwKBGcNU4vn4c1WVV0cdQbfgeSDlnXW0aYz5eL5aFQMMYNnX6pVkEef0vKCt1Z40AFZjuARFQAy
BqfcvrHJL0m35OUNg8mm88z+HO8MXUS3CL7FqxMnZC31/lKbsxpYSIN+Vts71H75y2hi44aP5QQf
tz5YrVvSmGYcS0DKCDJ1tEnGoWJYkSbfw3hU6a73zfCl7sf+xSRUbjbZH3QsddGcSD6xAy7Q9yg3
HUKN8UIhBGGftL54PcKrLnsLb1aLBKErj3IQL9lnYmweOHjke6WChgUGFy4p9AdlDSeSQcXZySiF
YA2EK5qGn4dCOMjDve68xErdotIuvgITkk9tYkhpontlTfmqazPxAfIWAcdz/lrI7G4ZAKOxHFbx
TrCrSz89Fo4wLoyp9EuB1HLBjgcvudHOqqw3JWOpD6/DWFurODmJKHxXzIT3KHiM+9i+M3N+TBpi
TLVVvITKbJ8s6uOdokSlZx1aAAv6amlpf8g1NOPW0DG3oZoewAwzMqoL6033LeDOo8b4P3NAW7jY
BShyyO99YTCq9+UfqLyvXoVNB+jHxPZVVltEbap+e5RkMzxLo/PvhVdd4qzYMLRyjgNV1LTqQv9w
ONI9MPRg9aZH1tZkqnMbOrr3pJLvrhT2bbmKold/Q2FetXcqwcyQs2aegEHltJqtVNUz1cRmeR5N
57fNSGslWu29qKfhGLZ1/5jY0fBoOFW0DYgAoty0mIhQk1PHx/c/6PkbO74rUSVqMZM226PHeA8K
4+Ue9d1i8hG5Z3g6Nw8LhPJpOuuJaz0r5hkkGrVXDybtJGm7I5pGSaVm0dHbJicMztWz6/BhKjWx
NjWYZmaQI4qMDCdLhqp7f24HJNtorrVcvJpTzodvokGbZMrGtukMhwj76iZJvY8ioPe9IfAy0J6D
KoYZEUbkRoRTdKFB8F8XCd0zR7pdioLjVPVVUHR/Wi40Mt+rhFwgI5eAyLHSGSOI+o7Z33jyWpHt
9YQ2nSrK3YIqy6TGAEEv4DT49tOYoh006imdL+amQ83GgeRRkKpQVdcGLK9ezz6MEmvjOBrdxh0n
AzDiTLOtrRQXJwXsym2jB6tIS1gLrbEBMeesmqEyb0lDUpy0n9p3GmPDsdf6nRwH2jKZpBLgKf0j
CAB/C/rm3rqeD5x/9E8BMfW1TKeazmoy71MmxTnRyuku0xeIYPk6ouJ81xV984I1hI28pHpCU/JP
4WIzscd4Wlf9AAmZelJ2WLKA5AC9v5pdMOWXDIvoMlKnsemnsb31CR/MUH+1ulZdwgzrVVab2kEz
oudx0rzrAGjnZVR83hOCYj/76g4o3ApFmhk1HjjVfAZ1N30MLntQJ7TS7fItBpGzKyY84owIHnRR
xkdzMOxbZUEjsI3JXpVO9cuSynrs+z99b7SPk4yIMgjcQC0j2At7SfiGniBONVK+mAf1Gj74Ht5p
+J7aQ7fNel0/mEn7yAcNJd/Uu3XY4hd1m9DbGfNbNRYV1V6QuPuupkupmwXsufRpWC6GK1Of+qiQ
VgUQe49W5rA9upmpX+lVVGsaLN4KsycvThH1h0vVTTFZ7lPtEhwQ4iCE5f6xowhfcZsOz71Xn1kd
BHva1rDbiix9RQ4MrslsJ/et5ug0rK192vmeS8hHVcNML7PiY8E4qgG/74UpXkirandw5dD4zfJP
UkdseRJ5pZ8dtEYUdweDgcrRoy3Bss3gGd90ujKy2N4v32L26tYe0dzHyTfOQ1XiWetgF2Y+nxVL
0y+4mcWGSam7osdMvwi9oy24Nzmip5wSDSuS96H9KDQzeTY9Ke9Uxe20yPwoXV1/TVxeikgr//XV
cp3WUYwyFdbOUxr2SUJXEGGDC2OU7mMaGXHBNMTYZDQrGj5gMEaCQwZcLQpdQfDpXjR+Mhi9W30z
3JOaJuIuzwgAuBiW275obo40E3p7J2s1yc55tX3MmuPc/8JTQhhLUvHVKv+VpvOnhI/6LnYm5ou6
emwn4ifILGzbVehOKyce/O85JWumHg7tmCLhXMfzpNPRemAaF77YEu+0GVP8HufD1dIJm8WJnJMD
Ij8QsgW+qBvhMdvmlt2f07wr175qwy/lpHjjK/dXlzo0VCr3T+8x+TXaHOeLiQGrznXtmREyQJup
zD4wLr5HiJOncuIuenbjB1dhTxCBFj1x/MRuT90gBtTEYUaJVJDXQ3xfLjTwFw/RFHhHcD71evKC
aU2ncHJeLpIWgaOOra9lghvjszS0iPbFtv1rcog81NGj4ui1z7Sh3afMX9HTO38TusjMlqZtBEob
9mqDFGRSU4Q5GcUOJxZpq7BA1O3AmNQYd9jgQfbzlad2eqoxf7I1Z+eife0dxr6rrEHGq+OALRDK
5N7/JoMWPCkGXCuZ+zQ9CE9uOKRRnOYwUAbp4Mzj4druzf+/QQmUjOqEJ//vNQnvf6X6H2+kZpL/
gCX86zf/RUvwvH94SHIGbQicWgxbJ0rc86u0JfjmP1wHySfgIOOS2Zl/VAp2K//rf9r6P1xLN3TP
h6Rg+a5HkYIU7fwjy/sHCiqfcBKGOkcVN/h/oiU4xn9E4G3fcj3Dtx0SzeQVLWPOOv+3SCjLpz4v
0yg+9JoDWsMUfwsOzyuzT27SY9vbk//e5JXQafJtv1TrF4dRO2ecIq7ddoxt99CTbIMKtkvaiQBS
CQXLsQvtQfbRtnK9rySFZDN3qQh3YDcYUfmd1VW4Y2ANzSgKL4lLWdXkrkf9aJJSxokHLY1tdwao
cnrvv1zbqTZTSxV5O+39turXQH/2QHjNVUP6Yauzd+rgzkw0K7EFFwfbBmrUjay3TdpdvQgbvu33
RIchhBgh+JQon86ccPGu40FjQ3ArMOSxmwf8RWdUzGK7z03jEGAE3JVhiZPeqBk8de7GMO9tXCRr
K2u7rW53F/IZ0+PgClp1R5fDiwRnJVUKUmJEn65UFWwG7PQwNONiZzMSfaC2VN/kSQZi1hzuWev4
Wza5mHLAX5c1uZf2qxlhYdm0c9zSQGdxZnocOVKc60PPmqe6gHUgEZJA0XGJ5XJkGViA56peRzXF
0XWbbEEgIvvHVTpvWLcxR3+yTf5z8b8pO7PlSLE1S79K27nnNGxgA21V58LBZ02uOXSDaQpm2MzD
0/eHKk9lnqpus+6LdIuQFFLKHWf/w1rfclu/RTkN5rArAmG318hKNsahUOIRJNV4pcfaI/7h7dwx
F4vHi2010HWJWZfGRjbA26hcq+Rl4SBIMPyRfXYelXdLbXE99N6T7qh3qwyBGsz9BinGDpt6QxHo
HtfPmvnqIItJ8S7btzH10A+UUeR3hTdsdAO5d9KQdiy7dgdF/GxOkwHtDSe0FnOf7OSJkBso0CQ9
RRUzK1cfrsWgv2LXzK6WWbjcQQ2ipk2JcAJCcyK0kNkBEHMvQw+J50AFK8M7CA3Z7VOr3RElQUpM
K9B7cYFvOrtofb127HPPqvKVY67pypW62nDBRRUEWvKRlbGMtFb4j2YR7ZGREXw7fXZF9MhiV+0M
RpcIbbNr0SDlD3UTmLe4ykL7QtrGbZUhgazHNyvKKTuN9LVWcXPbrGaoZBkPeFDdTdazREkmd9sX
8E611tuhoJSbScviq9YesN8RljiWxj5jYsgzWZ/aQcHOHb29OfdzQDx2DD6Q4raPaFv6/kXkjITh
pDEWjPGt4L0T5sT5R2YmhU94FTbaZRA2GfB1cxub43XYNnujHQjXtUyb7rja5ogdtkYSP2QtQRzz
4g1+1yLmVs4Nrji62YTFasfAi/kdvUjS3EMg1vYVM4yNrpavtCsIT6vEl+3WN2E477wS15xhtThJ
8ib3nQHR74x4jXOvi19H+y7MZXfwpkQLhgV/Qxc6hxhxWJK9puk9q+2EkkRBsyDC2zTsG6dJ613C
erOZX0pj+p61wdnHA8IAOR17oxE7x6jXQ27ecagifZ+Gu3nNPOwru/QxVXWbpsduNvYHNCX1XkI/
41a98/Tw0g63oWiXbeORPGLnN04JLt/MpMkoTQA+s5zaH9gLMhM2CyIICcqLE/2gt+9Mu23faN+n
qS8CR3eCOdLf9WV9gaI1Ak5YOydkZjXE3MrSNjpoLghVm2jlXug50x7LQgSzHGvhiat8RGKjm+H9
VHvhU0wAVp0/FHFdbbukfEfUxlATgcWJhFF+mSr+VuSdGN5o3iZjCxXTdG7NiIQ50lWfkTSiI7Oe
Q4lzT07k2o7uMcliPEHYVTOFKQONMtI/j8Ro1q8g/WH1bkeFs9S1v2X6O9Hkc76sdtAZxgZpfd9j
D72kgBU+yxk2ha0DiilobNrPKDHHGyYNmV/h5NkMBaxe+DaBh6milNEKFI4Dj14F2zw4KIyvLiNf
t66W/URMzobiLbowOXb65rrT5pVYrXh1m6TYh/YcyK5pQQR6pLnV+lXmICnMzPOkwKHGQNeb2Hoq
lJ5uzFjVtHLHmbTQU4hc3a1ysTW1jsxTItJRaeq7WEQ8xw4eLzi2tc4kHHPpMO4npVxfS0tklpyS
SMLFpfCIrLHIpa5VMZ5aREABCdi2bQPpIIOQvR6xbIPLczOpLZIJRBaGhANfPjR5M/u5x+xvybw3
6TnDofgNc+81dYEQOnl9aWc1HQ1ABmEJM3y+zfUbK5eSOxy3l071QWyxyGsQlgfQBujoooYoXUW2
ggenKMkjjA+hfpcDeU9tk2sneeYsqH1ANdne0SLWHLF5ZPNcB9Sud2bWuneVAdqZNZ+0nPJ1Ykt5
Rj6IENhJjj2WbtwzHa2vVNct2iqp3VodM9ZYDjdojlevmX4GX/SQtJp5qgYtu9NAMN4R7wxUIJWE
7bQHO3W2Rtc/LE79ZFveYxZyoUTZS1wBfJ3c8cUzuCyNCZeV6udj5SAuq6W5LyKN0tr0jnWilsPQ
Hrmv1rsZ9Eqy1LfuGA+XzD3D3QDg6DQ33uoQrhYXkKbD1zWLt5sHDCOgKS5MachEm5evfqYRTjCG
7nirvalmvO+7WUOMyPVPy+wXiguTmmM8JKHA5TubJ6y7giJty/V7a492UFWZCvrSi4NqxMFuqe/K
tvpdPVXfNRQYX9azG4DOZvdjNXAdRwNysovGZV6TLeJfyDsfm97F2GVZ9xEFSJKnw6b3PMr4kKDI
vnJ9vSAifu6uWrICGJuX56TRwMTpmc+hMFw7KLJFcggZnwRFPW9kER1s4phv9cZluSqit5qJ6i4x
NOYuQx3ztMRPQxXahM+LtzhM9gzIOeABDXoMXuVKghJ18WhkzovdTzu+sU9m94iGykShweyvFAdG
KP1uwS5xqAxjQGP3bmvL+AoM/LOKjXLfEMEOIuMs65EgXWjKWx2iysYU3tNQ9oHD7OJKSAtleTQa
AbZojjHmfUVO3SVl/p52TOpyEiqdOuo3ds1GXtOG+2LunvN+WDDT4U+viNp1lpogba+7iiZGSosz
PNWeCXcbVZzf4uy4rlKT7+Is6rqaLJpYRADqQ8e6cGOidbAdCMJTMqUn4E/HIokviaHsc6bsd8U2
ZGs0yyXRQBPYkU/m+etM4Lvv1m+y0R7RYsLOiEOcqZGoNuGktXCR42v03ugm8+WCZ6dnV5XaZFIa
v4sCWYclBwjCi3tsKJ/8ZnTSo2pjJlRMo6rwJVsv1Aa1psPrfKRaydH8TpRI3OsS1g+7omX43LWj
2rqRXUHPBbZczxPXF3HkoZPvFpg+mcK7PeZqP6IwzMSHBhbAH4QasezrH20k3iyMWsdWS25zTtGz
gTKBdG2FOui21LlFl+Oittpc3od1fWs4bbWx+/Q+XW7qirwAi8FqJxNKytxS+HjdxDcWZOgKbJqD
NLtqGeMxjwz0vvEx35FL3+r3FZuqm47ax4kp0T2AMPrI8NkW6809tQBirl1Df2/ro4GErrk4pn3l
FusMbLE2iIT7Qw4+YTOGdbqxNCSYnr2YILMRcXBH6rdLuzS/Cqt+oeSltmsZZ5g4+/xStXd9ORN3
a2i4wav4qCyzfsy6zoWOkPbXUDVgvTOp5t3N8w1CbaP4N6xUp7019E+sJQfKcrRQicuWdemK+cz4
MAksk6TtyYzIcp3A7qeCfEHywk1SMGWN19Uejk5tnAgCeW50pEepQ5FqiZsBOZJv8TvDGgXdaKjm
OA/mEEyeM21aG7+Ey33VMdBxgs51dy2+ITLknOw2DXWIJKqv32qimzclw6nDApdoY2oRGKyitvwh
HJ+txNkvTnlNCCwGjK4YX0OVfg4M3kPUN7fwpL97szVBbEjG24V9p9NsXNk9dxSU9uh2YVmHaAuj
9VNcf1VotUc5Jh+tOZx1l2sU5IdG/LX4iPMrrbD5UVqV7OKxfpnt+VvU2T2LdiTA626on8RVC6vV
3pd1eV0a+GKqtrUCO20w07AgcPT4g/wGaPxp/Va0zdGVM+feXYN0vu3VO13URQ7z86ixYWbuGgj8
73n91mljh4uHgUiyePfFEO3t0MI42eGMJPwTyy98oHupvHt7it5dN+IZbhj1gkcWOlju6D1k1uM1
hm9bxg4sB3XceC0yoCkh5GFvWG0c7knPnWNSxMlGDHLPsDOQLfv3MP7wjKdpWbYIkHbDpH6hLfAN
6T1ZzoQOimhi7zGcvU+qT5Ym3EOsUPc1ZAxkLFkZ/h8i4jlaXD2nNyjvlo7bnxPeLWTAMqp9Tpi6
KhapWIvuGLmjbcide5sw1jxeWlol5JJxmqE0T9eEbHpqcoP5VmleXKBGBYM0T0aRzSRSIKhFOgEq
PL5SY3OXLuK1bKpDOuL+GQjeC7lDa+E2x8Srl9FNhSWInSPIcO4LWDHXqZ2sd1MkLpVuPMNHPuSW
wa41g8/GgLeqrhcNTyVj1UfPMq9ThfjawU4W5ttW/uoVoqesuorc0HdajZROa7solVy9NkmZ7gxT
f8RCfuhT7srGkfUETNbUup0a662u1KPeimvCbG76bCs0bdXqbaMpe7M9m3qvtj/6wrui/l0zuxFn
GVb/OdVyN1PiZBCkFdrYDG62D+3aJV25prSTaXnjgAAp2vjTs6dLHk5MBPDY6MK5s10ZmGp4BC/m
1wVDg/WlKQEc2F6xK5qDF9O8F7Sjon5IK7wgxoiWdgLrIcBLsDhl2yROnWdio1A+gskXd+lHP+Xe
PnIirc+5NrqPDenTTI8fQ3TDo3p39H1SElAbDnLdbzsBiUR3vRifo0H54Ey2HpRFbkE+Y5Anyopn
phc5ZRTdsxbjQAGmE6VJubEGy364VzJuzqVm9KBJMqhBRXaXTVpyNEfqKSYu11qm43y0W0Z/S3vs
Bm4aKqYCWOijqkKAqtGCXJdHNIgk9gDASS2NmTuRyZz9RLma3TX73tupZwLAwYUqUBXXctQekkrs
tDhpDlpo3ZHd2QR0gIolcDdtszk8l9EEzQsBBxSIbVPV3wiuqOTQiZm8hxY8qLdtvTLWMAjC19nE
EuEJ6leWBKnXo0NZGLwjKNTCg+gV7asevzeUdQn0jTCviq1uuFdmpPZMrijjIhMfZwpQ4ka6101N
WYCPmGYe3oNZfziD+aGNx7ahjEtHTgtELKnP1XMzz2T/TLRoKMOSw6KqDwWa6FhYilWGZ6DxKpDj
eO2diurY77TqRcoU9YoCudHqHw0CpEc9uUU8H228sKyA8diPVuRec/TdDSaYYqk7e0CHj3LQbntz
fBYtI5iqZVqlK2+nJeLWsUG99NXyZmQ1YBUztnadO/Nu6w9clzvBFtpXBbCUEf1HAlX1JomMMxCo
eOcinmuWJD5pOGCHMFN+VQMCzrnubBTICFvEm1mRONWqT2voQn9qIJNXuX00dQcKj6lj063eqxAL
3tgF+eJcZZ6oblBrdI9lkh1DDE9x3HRnAmPobfT4FOEMZm8GwQmTiIMHfiOzKGB3ci6N0NuDSqRv
N8avIm0VYH/0BfGCk0tx2zAYdW6LbLwyx4E0X5QYwqblqIBzxENAuRUis+ze0FIh16KwGfMmGC1t
PtqGqkis6s5zzICNwf/rymuqG0IFxgzMu9e2wdKYxsFoxpsK+xj9KMNJcqgUHcXvYuAN2js1naQ9
vMouo18YH/JcwyvfNJjAQARtSMNy+YmOeQb/LHdCaZc+F2XAV2eoOGn8CtshvgaBhsBOvJGLfeBM
dTY58lh/GFq6BIozL+WwHZ0uJ2LAPsyTPDUI3Dd14bB5hcrWtYw3CmDy91P/VZnjFEDlbji5R6ZV
5nXdW2SAobAI0JxvKwHdW+FU6hSDyhzH8pg2d85U7Q1GsRvg6NO21ljU1Z8IkgfewenXMknHz2jo
iBw1Pp3Q/i4co9yNecj2wHXS86D0h8ZrD7oGMMPqWUyw9gB3ehO6CP5CDwGfNdeUeKOiFpx6ZI66
3CCPuVM5yJLWSwM3Ha6SKrpeDNIERbO+RYmbahw2F5WqND/KtGMpEKqU22Vw+MY5qMA5v8l1xpfY
1S95ZT72WsVwYIaYoQkzKBz91A2OSTdGuEKka9dwz8xQU7tEl7UvUZW3upnt7WJAPk7OVPdctWyn
9UhulZeyl84G3xImxO+CyWgZiVPfbuOx8b409NpyYSIl0yhDujQsewaqh3AoDqFD34GyDjNTM5Wn
CBeSikjVdIwCDYRD8Tv1pCsMHpCrYx1e5UaLXL3+bDRLbEMu5bVlung5RjlnfYhaJTDsYWyTRntn
ssGBkQD7JkupLSoEmiN6g//4UxOtSQVrpJEHw/PEG4WOkF4nsF1mnz8PRczqdbaExPRWcwH+fLDz
EtSgJm/1lnvmCdUPnnQGVsfUxNoX9cYNAxl7V63OL5aQccBohrCQ1ehrrQ9mFMVkuw8Rxl+8szlK
Yo81n9vQbKTGwZoTCC0Jq1m1DIexKOa9ueZxmgPO5Z8/jR1FjTsfc8UBlsv42FeXwqiTFO9hcybt
jVbk56fHqw0NSVggywptADN5KJTrz/35n/n5EyNxAoP/9WNUocGUKhweNi/iUMBwgWUTBiN8FF/E
zH0YQxNDLsUfDzHxMz6blRfzP03f4C682f8xd//FI/7j8046zp8Sl1GNHm51eJOiQ2LcnncexmM0
p6SdIhTGgkpU2WoD/nnoeddsR6G///khYaMgIPxsX2OTWXND//m1P5bhP/+a/sT5rsG+f35irFhg
IDOsYABwe/vTS736iX9MxF5jYln++WOSEEHSYFFNPd4F4BYQFglYe/D2TmUbEYsTiSwAC/Lg5GFx
XUXUw4PGaToywK6L8AxGTj+6WJtynRgKozeMQB8KM2i6BkNN4UItPFbGmt/Zt9icaVZSTwOwX2Ta
npPgUpQc/CO8nfs8bG4SRY2UcpZuJoGynzonuXLS1TKGAc2XIiObYpDfi0DmosrhSE9gX5GpsW86
l9Q9plLa9CCiuvMLqlumkGymLfcRkGEeGGSBkQpaPM1pO+6tedw4XJTn1DI/E8HBQqwN0oM5fTTC
XF1pK6XLILOee/QJMfR6CCCCs8WIGDfs76zca8/6EoMFn6HbliUcwjrkvDEJnWc05CsnOi2mB09k
IvlwGUjV8Xr4dkWmH0o0zacqHH7VWvGkT63YEtqwhuGyG7/QJwKisZVzzHFCybFxfG6SJvugvYbU
fq9VFHEi+qD3ze+UZiQ7GULJiaAzlNYYNKX6Qop22+o3GDYPtUmrYs57LIIXWdjPGZr1TdaY38hs
Hhqa6rxW5zyf86M5A4JCU+9bOYFRpnjKam/eIBAhaPMoLYh41GQ2jpLpsZ0dUMWPgyiZt5jjbdhb
916jjpDEb/RkDlRdPTOMp99H8kArWT7NFnfcpVpQjw1v2Hvv1h+rXINVCWtlRyo9iJP0q4ToNTDB
ZxE3v4a1vi1CE+moXjzYlvNiQWTl0yPphforVlgCA5bma2zM147fELoL4koMsmYvkMPOzLAr8dB0
REolEv6A4WysuX1ZfzvfYtxwnUm57L2le3eG6M7TKM4rHJGMdk84BnmabtIIAw/rM5ibjyqk/ll4
e+QqJypC6U91N+0HgUo4Tvqvduwor+hzmYBzVoqj0i0NovejQDuKo7vouJ+5R1En+wRMB/dGTvm6
+FFwfmeWlbMxGaqgnDeIZRsf3genpT2h3gMAZhrzoxIErET2cm5xZl4b/Vj6GTq6W20G/O2NSJyq
Dq6gFjdMHPZ2z5gexantm5k7HOo4kXclU0yAoMQqscvIq7LconftcRLzKyDn261PHYsiEzwvMkdT
e7spoKcFImQJ4fT2qybHIOrkgwEWni2ldb1CHNOh0/xQMPMODQa+YX3dSDNBYDjj7sdU1sSNt9Gq
9tqY3RdYS9gsSjMoK/PXgIKWXpbfuW6GTT7Mnxm8ug3Yi0g00b4b8fNbmEGllTFAmCWFjYkkUaHT
G2viS5gLk+ZoXxkM63CTVvop79KPuXTZhbSXRLa/nYxB6IKOci7I5Its6F+Jh4AxYxGh8yoGJmrc
MjbfFuXy8niuX1ve1eLV92Fvfo3F0JBcw8y1agmZ6Uo4Hfxh/RSpkTUA0fZLtDoZK9azTHiThsnA
27F6bhzjFk/4uMP2OW4bC8tD/UyT5aG/F64fEebqW2OTHr0wAklBS1lge2SjbnGRMvz1RofOzdSY
NtZbEi3Af7QDpTOJkPUvvV/qwAYHzHXCS+I2Z9upXnTNvrESaCCMEYgNeWmH+iis8bYzEHF3kp8s
XMvPkv6ojbZxGGT8mMYEoLoSUHWEyJ5rxdpHEaa0DuM2z+tau9NteWI/tyhxCY+ifT8wzX7VYjPa
hS6H+TlzjKumkW81JVhrY78eAf+Fyr2vPfkBVGajcdmUJjKVarkoUHmigvbEGBAwAhM/PgGbgEVw
Hb6uF3wTL9se3otmRUfT0k5Ti1Ms7q1LljmBNqfv7RAdPLxi/K/hnZXM4rxRv5tDJjEUCwL66/SE
Mqzx00y7L7L8Sg0fWoQL0B2642IjpK9TCxUZbhDLYHlI1pdJlMBi99FWKDeHKOUFoakdMjnfMKe6
wPtfg0YvZa+BAJFwVs3bn587dwAJ9QyTp+zyXeOAo211vB6oEoyFkttahYiJhKdBgURFlM273kJw
Gk8eW9eoRU0wf2teB8+FIN6JmQpWf4Zstqi3aX/fOryXBh2KrtuU114Z3ksit815bPaF9e4xx91I
2/4kU+hunNnaNvVTCqK8bWI4lNqN6Q2nJOauOHl3LtMks2NQFHUIldjCvrc5MQSz89a57m83/9CJ
s9mwO3ss0T7guAr0EnM80uEefNyBm+vIUJgJ66QflrF5Y4xLs+imtJHdvuRGCwPxPY2Ke8QUt41n
+7nCPdQNmJ+Gwlm21CBXYA9Pumc92rr1ouCey4JfgNrymCDJDTz+X+YINcO8ijmRUijWMBuN8Sk1
OdZmDN+23LIOxH7PyLjP1VM6TFDB7nW7+8T/dbRXPe2Id473CQftHg3aLRYSeIusbCziZlZuuLEw
l3TVmm8LDBlfMG38zE5MpcRF6Qsj5kpcu0mynXXMlIu+bq9CAvG6oESd0DtzTpfILkVHvYWLCL8B
6amd7oskuTXjRm26lNyhrvyCn8Pq3epfoZVu2679qGfrrahB+eSUBbAva9wqlkPA3lBOF2qNckf/
6HAAJJOfj9l73Jk7j+3EhnEpDuTmw+b1DN1J8GYApFoZWzc3MhKbHqJUQ+Ja6RhCA6HXNdnpk3mb
h+TzcdJgg0e/6eOEO1VmkDi8oorInm05JlwJNlgbkpFfGegHCJOgE9bIjDUD0FWNIiDkoGAtZu5k
V1/rBftiiycGOUEas+FlfyuiX60md/pco26n8kHCZxHH6pyZvN6hGMMKHx/TyXofhwwu/vzozsY7
QzNA9uOw1zw0DWZRfq7v77AC0992uCUnEDOF6BZ/suSjpTtYfgfuPpIt3GjOV7bDps1tkPtK4czc
SvtD5HT2bdtnNKBC+8QmCIpGe8bjhCIeYIAsqFvsxnpBGnCwShjOujTmI5RTJIGU+073JSTzKbKW
m42nGevRfFsOhG0NNbdM0t6NrPvULP4vWs34aJvIxwu0cp25fAgZRMjji8b2kHUYx4x/d9CACyVP
mSj7HUBVm8bqTs/S5NyzKTGLdW22sJGpWJBW4aOXyFc9Zi8AnO16zsLnTh/OsnWzrVHD7u9jBKel
+p7rkluGWC5lSlBbkhU4YbJzRTvEVGGNKiIKxDFTVE3Ouwl5FTq3HThTivOqRSoMtqUsjK3Fhp/k
XGwvMWMQ6N3muK80+wUD83isW5grqcF+0klearHc9hSR+5DshY0nsgslEBqF2XlFeHNoFkhWlFuN
H+q4CSuTHXcP7kdH3I9WfGa4OvT1xC1Dvk2MK4jM4r7Ci2uhKo/vawDaW2MN/h6h9uGjqOL2VSyp
sR0nE2ExwqQWkrxwV6i6WW549vsTBoLuxPbGh1X2xTLorFq6iqq1b4iMc/amOz1xKRBWV98JexyP
yH4umpM+ATErmVtz1ML0XyWPGHkn8gqRh9UBxZpB1cxvzi3qWKIdCmfmPm0LO03xXtmA/KHIczQE
UyC1d1j26oOKjssyJpsIiI5em6znR9alRmcBsMrknTcjDKns5DpnbrVn56zjWcnubWV+4PeBvWgf
vQwsQqYuPUnMUxyZR1Zmnb7wknRkSUwcWMhsiX+NXJzMaiG/Qbc3i0rRSjHNU31BHRnrUBGmp46x
0CjK+45UvHoAZsQO/7lrCS037VdPfcrOAefdAkqGg3xfJMt9aTKma9hZzm003ofZxa2A7zITgcg5
UiBWZ9kTvJ4v2u8GjupxTkbw5QtWKkhWR9vufwsPsmYeznsr1Z8s7S0nHlaHCz6Wojyb5QoGGJKr
xYiIJYyETflubhPSSPEKPFs2lzV2ETYY6AmINSvcvNxpMpa7XkWHse3WKDw8fyt/EhMK7EQDlLKF
f0lkgI8WEw12j2UqNjlDeNWobdJj2xM9GjNEJTzPXypvLycLZlXp7N3pmfEMM0KpORiAh49SsJYp
VPgwTs6rIaZnxhFPfSk44Gqv2WuFvJlK8Cvt/GU0TGTznpKmYWuDyyDxiz4kJkE7Quru9xnwaxji
kR1whnKZ5u1dKnFkx6RiBU427LrSPtYes/rITd8XvC2iL17HHPlT2L+1sbcru4a9vAoJOnDHaxbi
1yjEZYAzSF7YzTpm+S1LROkZyUk+to00GGk/sVsc2sW5dWFT0hgPBqw3rHRyEbeY8im0GHXahJ63
yX7AarJRk/ExzmSWZLkRFBHWI+TD+8p46j2r8FkTIz7Ji3JnapiW8+IuteOY6my4eKV4GJyvNiXu
3QNMSbX+obr+VaZ+qJriOrdTahv+W5AsrTQjiDnhAv0SRFQh1hhkYZ1Ydx8yYvMIRGWW3uoHuj6N
ud92pBFrJmxvxVOSwDMrVsy51ZgAfhfE3bEf9uXvusyqrddHmCkT+WFhl9pk8Im2Q2Lcx5beHQnu
5tY8y9f+w61gVGc12yRGjL0DisSec8Y9HS0XOfJxSEubjU8uFMQYC+vedSVOX3Lp7fopCdt67xXL
g8SHdkp4/1Lw5SBQhYIKPcHobPJebFHJ7EWHnysuUdUjM2e/9bBEIXG/0a3dMFk3wuRduiI5DmK4
hfTBdn7qhyCfAL5DKJmDxbL3Xjk4YDqA1Uj9KtUI9osZryCnLP2+ano/IcoeHsuBZQ52mXkckGAf
hBr6Ne2ZBWI6oNAb2OFGagsz/+tHffw/P6f/FX1Xd/8RntP+49/4+yflFxgGwgr/9a//2H9XN+/F
d/tv67/6z6/6x7/+lX/0xzcN3rv3f/nLFkdbN1/672a+/277vPv5/vz49Sv/Xz/5P75/vsvjrL7/
/W/vXwUVC2a5Jvns/vbHp45f//43Q1ouYVv/d331mW/Tf2bz/+Ef/SGtdo2/EzRnCNtzpC0FOW//
FFZ7f7cdEqSgk9jSsmyTiJY/hNWm93eC6Tzca7oppTB0AnD+KayWf7c81zM9TP2G1A1b/v8Iq00U
2n9NOLI4Yw06Q9szGRcZQvyXZDFTUl5iu45O44SnNa/zDaJngwZo0o6VCq+BmpxsZ2lOuWM9Fmr1
wrhlDEcUyUl+SrVxOnKjGTBfpeGOCCJmGF41sdVDLcN4KQbpUVhBpwrdzxH/xFn6kGkdJd5ER4mG
lns9vc3oYRge6/EbAWRi9Mv7X16SP665v2bSCUv/778nz5Stu7qQwiLcb00c+ot8fGptcruFK4/M
PAwK1G5lbjFH/yGJ6cx7ExcNTudFTuBpeoPSjo9F9N8U5C2EsIU3jKE/lyHppLau9qqxV5cVtRfQ
CJaAIbJLsz/17NvXY9E3+uqh1PQPKy6su5+HvGBgKD0S1LBZ7lZVwyTGY6Jha3EYLnYlJV8hV9Hh
vGTjGQMcCkCtP4AfqrezM8HkDsV49tos4v/des9MZIJNNtPT6s2ji/j4JNcHjy77VMzYzks2E+tD
2436ac4q57holz8/7CFGxYYTlduUoW7rieVgJoKYzfUhTjqM+oaHD6jPa9CfPAzrdN0Mw8uUVDgd
bfScG0MWwA1C8xc+KEd8DxWJsbMV4aptqKmiuX4FhcZpHMMTi3ues3IdiUdS109qPSloDG8SmGAl
O1TXPpk9NrjIzpdPwwLl2VWXPJuy07Ia3phB3Mt8AFdXFeHJkqYi9KDK0evy16XTvb88/HxMgzfX
WrNzUHjn8S+3d9P6VS2XH+VJfxBTjJQ2ZzRJ772yQmdSHgy+GCDoDEJtnbtwjKFfHaD7rH+aF4x8
7UsGKGLXrbBCaYfdLqLvaPO1eFvo82d0frCAoOa1vB2CEWHThtaPuQy5Z+Qd1O8iw/DHOcwzsoIB
Z9O46B0fWnSxo4HvrzzpNLQQAyK39UFJsmLMqEqQ9JDn2lfttMtU//zzoZ+HKCLvdygWbefZ5mVB
HV9u8p4x+8+Dcn8bVcE5wb6RkfWbygiDpKbDismCT5+cIOGQZX2wrHEBuFk5CPAHL+fEROM31Oa5
IQwFcHPFOku8uZJJUQv3OKaPnTWgdhRh7GwSg1GJCW9do+lXoCuOnWK+Cdyi2igGoOWSwvQ8jzON
T+QsxNMMLrKW1nv2ZFrswjLlUgW43xUL7UyKXb4EiLkDEfgYpRjS0IERzXjXg008NckaEVsk+9qL
EEkDESU5cdzw3jjApNKol6aRYSQrYRo8zQvIyJ73WpdfYatq/F6ryThr5vFYhiDPemO3hHTxeG8z
1OhVczIb3kOTHuE5qEXpVxP1vmKErjwK/liTa2Xxwr9njB714rRI9gwNO8dtDGfq0M32vottC5gc
b9FiiA2sjPV8EgzFkJHtLG+Cx9qes7pKAvJZnpuke5dgck5s9yZceEcacr/sneHcj3GOo6x+iPDE
nUGvK9ZZO5ilT3WxuAHSaSIcOqvZSMcKrMLd2tHobWSufhGognuYNsKpUVGEKwg21ggfiXiKuIo9
co5QsfL7MTvoZLGDF07viDRyxbHU60Pu3XPjmNkHLwobewWqfb1RcmDWB6sgVbO2UcRNxaV1esCO
esZoirXstigfm7ylcIptx+8qlBMZJny/IxHZZw2i7UyV39L9z3DdhHn0oqeYycJpysozK+7fXpSN
FJ2nPgvxlYrhmxnEblwIc2G9jnV6jHda7r3GDmZQwzB2epQ/myvjMmbvu8whhk/0tJt5BVu6EEio
aOR7B7EUuieejPh/c3cmy20ra5d9l5rjD/TNoCbsW7WWbGmCkGULSLSJPoGnr5X0+a/r3ogaVA1r
cHgoSrYpkgAy97f32g0l1aDhvmnSY9g4LyzaMVaGxr4fmrt6IFNUhvHvOXh2k+o97jn5ygT8FB/z
uahOhQAf7Ifle2WaPim9ZDklkUsHaRXovE/HR7j1kbMXniWBjSxwez4PQ7mC2Y91MLUZkyVst30a
+Dr7NRYG+weAY4Hz2llox2NhdLsIwDZz+uJpBF9m2yQ9FgapWDQYQ+kiLFLrVBSbFb4wQnlpbm4i
kJwEiwZ2rKm5dksmZRk2yY1eo/LmTJRMH4RslvXgDduCSpM1bZuY+al2wIrcH92Bj1flPBXKVRtC
mtcydd7w/2TZuOuE/O3P6Z0bGtYm6TJ2eKo5RlblXX1P4tBFeer6QW6YBjAr5E84cx/cWSz5t44o
+g3uyAUhA89gTfOFY1s0/6ggWMW53ezNOfqpsnonjDx+XBJcDWZixpvIG++Zcp0dMydWkEekooqt
d8PQQtc5dHZ1aOfd1NNBlEErIBQVo00VgG9hg9hWCqQJ4/qKnNaqFSxf0rH9GdB3t3YS8KCGMuS2
NLIe9Nq4HHPDP8Bzwg81UchlAhSp0sE6kCW/gkvSOTDKcQiedA7sa0d2CmZLxPloYU/SC+pVImpV
iGNM62gg9L6UPI2ZGLyoyW5VhvHod/r7mX+Hdelky2VNEHVj+J9xnPB/Cc68o2LR8/l5q4eIFVAu
fUAJ3EIohMjp2R1zYs5bQVisp6Z6I+l/jacnxcGsOb6QecL4YfLZL/gSzFAwbPuiIKEWunpAZ+z0
qWzn9PW9sv3ypaJ22s6/Uw3Ias8HSSRsRNCxbR+WGuGizk80OpikEzBKkMyaMBVwnA+PJhb+vYFZ
7syczeu9V8rd2Sa4eCM8wcfScnP4QHSMrWUETRzVvROgUuqetx+eLht1Qu+7BnyVa+Laa2YCUYSV
7O8FFpT0KSaYcz8l4RuCVLvplhL2Il1q9bSja/RHEcme0ZrRbofOcWklCZc1ucQfmR0l23iYLDZ5
vvVAF4v9UKbMYGuEf1GGeyknqBdoRDgBvgrN+5hFd8lDcwfr01+xphkAF+PdKCxCGl1Q+cdMllRr
fRl5754HjA5ZH+/70MNsOjjbqqI7ahEu7qPOYcbWkyoUfhYdEE+7FTC5Zp8UHX4NgyXwEMNYTpL+
EkQNlxBSRyXGdFleSA9cQ5sXRmQNJo3uGE64gFQ0rYGET++zeXXhcr3CQDuGanDxDhnYMTF1Zh48
G18G5wBPBFCUX12IrNkt1Q9IyKtYot8B37/2heWuKqPDyCLC+hTmzryNghQ0+6ptCAOxca7ZQCOy
d6sW+yF7w/kigxhLvAAPObDxLvUOnLaX8hpk64atOQ3tP0O9Vw9Zu2fdL97055qtfK739BGbe5dN
PiEuSJ563z9qBUBaL91tnYc0UCARKK0VFNH8E0gjJO+c4CJyQoOs4CMvQNy7X7TeUFamtc5zxnC5
iu6TuDrUNP2NWqUotF4RaOUiRMIgs2JpRYNkAY0siBwGYkfo5y2havSPHiGEIeO7Qhix0/zHjFCC
cvdBeG9ap6BgdJlYz1Pe5FpdScruAR4mop5WXuhMJeen1ZgYW5BWZ2pSDCwcUGwCrd3YiDj9/GvW
mk5SYcrTKs+o9Z4M4cdGAFIIQRWCEJluRvRIRL3WigKtGkXqlTq2PV084cGZ471IqbrMBo3I5ZPd
HhmZRmuhlSjbQnGjKmXlaJVq0noVC33B4dTvPK1lTVrVUlreQuZKeJd3lVa+ciSwpIm2FAbJtYc4
BmHltWnkXeC421irZ6bW0VwENVcra0prbBZiWxqFv+vhY+rsF643e0drcj7inESkgyHC51Xrdp1W
8FhzfgVa00OxPDuTtp360TVC9jPyx0WrgB3LsVrrghUCoYVQmLUltH0T/0fqfS7VmxzIeAp8Ua3W
GAcWpoknn1LQokZhvpRkgbCqVQBp0SdNhMoGwbL2sVP6WsOstJrJJBsTMPrmoJVOHCuzVj7B+Zy5
7svHOL+zUMu0QuojlU5IpkySTYrAUFElcmqsdVUPgdXWSiszYM7DWn1NtQyr9dgmOSqtzy43pVZr
totWbxut48LUGphQU1AYTBO5UXFETYyYOMGSikOn2RChrjcigQMy0lhgJxkvtVaOUe5eaCyEP4qm
3FoPU856vOV39lon2NNpeRe1GNH92jsb0v61EPeJtVKdeGjWiiRo7It0H2g9O2HLrfVtRyvdEsk7
QPpWGZ99lPCmZBHTpvzSWiU3tV6OIlxsoyJ6d+kdvHYMHpYJ6bKGDVAU9zCEXu0ySVajZ1CamDAD
ZX8DItz4PRiH2WESK8FR7AdCCZXsrTURcMXOznhKYxoEFYEihjAAG5agkOu2db9hEOUl5Vzok8To
YklsSPWboOoiZt3lsDYq/x4ksYCdy5p46Nq7EI/HWg0tipSwP5IKx6Bj2fcVfTpEzahQNbyXwneu
JIg+4wSKckbRhQ/0YesW0M7y/DOzGFSMwntjSMUnJy1zFlYMdiysWxXrXbNdC28BckvJfALEspGE
7xig1zv2ZisDPyg43dWSsHJMrBCNsL8r8BfMxozCrL5wBr1NIp9WiW29Us1A/qI7Den0KXuKUYz5
EDmu2EeThxmYQDcmNUCp8aQXJRbjeHANnzS5XaIy+qyhkzoYScgdwvKph+Mw6aiTnpbj0Af445yD
ITta9ddUdPM3w2DNYVLNKbqjk/SsuEu/3bdFjZnSm7YMmB8M3wQab1K7DUZ0lXrky6zFR7rWJR2c
32d80RQFIv+3A3zSNibZKDL817ZASjRH8C4RnZ6IVmpNsI/2Gm1no8FRbPOFHtE+7fejUoQyo/aR
jqCXyhEhPq8aL13+JBkrOT6jefYibtnaW3PnBvP7qLA0dFnAQT+9F0P4LFoLV1B+h+bIcyhIrzjU
SK0Nn+ooh+yNwyVM0YaI0fBH0S2HzmXjUATV2m2bZ/5ilk34t7aMtH6AqNJ8PVDrqlUbEE3zqifG
vOt75Z/r/k0UU0UT7HyyZgMMKChjtrqsoZOLnwfBtopnGmTt5G5gL4cFnpgv1ZEbSXkgmG2fkkPo
ZwwA0ak5u4Pg5Spb4GigeaRaQx7beJEcV7Yf0mmmBoFoTSwgITvgl/YWPqa3HtKBNWCMO5z/ymNB
+QypEwa1aSXzXe+9oSDycaW1lTpWHPEsSOZhOQJq/VFTGshgoD4DCQqpP9M2IaZ0CkgRywjG9Z1P
HU8hwAeXAYe/fiFzia3/QuKaFyNgNuXQp+fZMQmCnKZaTxNOkB5XJEDf3QU4MBQfahRqecL10PBX
RF9Fmj+D0pZp8ZtWpXODh2CFVTMm0+k9eGZUk0winuR7i7+yif+xtn/NaqYiXvxCJ9u8VVH4DcwC
aEgq2xlcxI9Gw4VMxfnaY1u05gi/b5bwV2wwIF6eIsyqQ0YUaQZP00yVT8tviIcm7+KVJhlhHYM5
2x9Me6zXHcIjF8dPLNPxprYd7FcBE9kut9nLc51IQI4dYp/XLZ6YLOdEFOMujtfT7M7obg07cqkw
AjY0FC0DPC83c4L1BOJlH1PuLR1isJEvf0ZYpsHHiqdYH5HJ2JXbSGZncPjOfqbVjLQGF6TsVSbu
a8Eobq+ihgSL8QmSlGts/y4AK5ECPtT9eG09fDLzlXPIOBjPHlCtFTUB3+bkXoJkUGVP9mmM+LEJ
X3J816oYwQ6nbh467zkWDeqI83n6YmlB4JWcDQCp0FPLOm5gAMQK8kUe0lWE5L+Ozu207GaHF5BV
/ouyKtyZi+bGMv+DRYPjmvcOs0qx6TmJLjFnOsFOoABJCxB3tjZT/MW6arzDoPDU9HFyKPI4P5VR
tGmMlqIAAjlRDX6b1XxB8u0QWcuL06jnuBP3fehiufOJdhMM9+EeYML0njysSm7qPhJjcbzhlRAq
PkIfW1i5UqwpAgXfM8ife8KI65FVf1raT2W7yWPwQ1VJz1ecBOcI5H27YLfH+W4X8RuOmp0BW0xA
ncOeshZp/xszPbsWk/SRU2LyHQ6R0d+b+lhziLy21XdIfERlFTuusf9caoNyGT2cZlf+0A+d3I5R
/62t7JfYejZ80lpubXx1/XwNkxCehIHBlk+P2hRlyZW3VZ/5Ig/BEiTrkcyR1RofytAQtw5Kll06
P1mwrbFFlCuMcz8gtR3nQVD5owYTO7N46KjTyfwve8zv4FahlVnJR+pEDzE7TlHLe79yvwyjfK71
70yc7MWvMxp/OJGHplhZgWWTrPI5RWcukO+iPgHJu9oR+ah02o1u/8tyFXbPoL6T5hWYuH10MnnM
WaYCXA7jXVtF1i4w6cBgH7wrpJh2Ctcuq68TO5CCmhCQB+OmmwUSYhYup5mVZINZ2rPmrS0g/KR5
bxwTI3oW7BWcxuQqnb0aMbxwUKYQuxeLTUdMMKWch6PCDr2SIPESMze16W49BqWPH4WG7T5u1iE2
cWVjPChYMod5wlFatnx/gLdRLNZbTXCKfGHe7HNZneqgTA/CJsmhTKa/wJEB5vKG5sv0WfYkPSAK
AgT18OJM7M39ktQ+rmlWryZ7urvJbV7znSVpvLR6y95RG/caeqxojNH010oWd00eVWvHWH4WUhn4
d0BYi7Fy4aYUyBgjsVvRuLtoyb93WRsyDn9q4sLZ+Hjgn5V54kTkb4sO7pRWnw5NXb8TdnyJ2hoE
yFyDAkNCMR6xo18tif2FDKfYpP2oLmHa/iKLShxUuNa+nuGuNIBwrzGLfNZay4ci+naMs8K9cxc+
CE04P5SLu5yjKdkY9JJdKTLG9E/BiT1zDeEMWvbhfQo2Bk2/x0JDlGZfU7pJ5UcyrePFmg/k5krV
34mlR0uzHG0KggXQQ4mY8GQOudxbxZeTYgGIejojihmhsmdpye/tINpi/x2kylhPIzdH5Ehp/flm
01jKZLLwd5YhMCSO2cNsRDE7EPVtSgMEBwvrL+o4wQR/3HKOg55b8efkhCkUrs168UfJrDVSTPS9
58guIakm+Jiz7IR3cj6zSub0NQ/uvgvan2BLf0lkmVNQeadAFg9FhZtjXHD+ytj09oHvT9s4C362
Hh6qIIxfIbXdBcnwU6H9nME5zLgpnW6nJmMVdWALYhvj1wylDn9Ql12JDKx9W3EWrLuPjNDYCogC
cRP0oksXlr+z2Su2sYMqReBOG01DD0tC8YjJx736VF64yNe7PLOKPb/KoVeFfMKzScGh7xzF2Ex3
1B+9xpUhTqGkDTJrmkurHbYhFs6NqzwgHSQeYbOZ9ymBOeCAiJXABk1r5fQ2vXl2io8ZVM/KyUZv
RVbsXjRBta/sLOKoDdQBUxjLfdpW3Mke1lnmzk9zfW+MKWZ9Uw6PojK3ZmsfuUxgCTWPaeV6x6r9
ahNjuvDm/ZqajMxdvTDMoM6L4P4lMEdxDsIfDjORfZezxA8g+16HznuZbKe+j+RdBTbcZeO8i0B6
mYwT6EYZt2QKQNylnaSDifrxklBa0Z9oWeP87fkXpNlu54RAVzuz+RUM8xNW0ic5p9d+weDE1UP7
4eCTeftm4h2FRMlOW/V7X/xu+hLPgj28sF2m/iz8GvEjFyrDayZFwwKYbKqZT6cEpusW+/4CHnd4
cuvkAelo2nMqXHlQgZ6r0Yh33hJ+iyNY5HZdT4/dJH6LHCIweyRshlzip7x+nUSK4MUhSTD6A7xH
uNfTwo2YlLcVZvRD+PU3q6/6+1jJDngAlz8qL38kMTsOM3cfF7wUDFnSkSGY7VIhKb7jdxe7ZP6e
LLSbJYioiwzeBsshvUwjbISX1ymY5E+D51xZQUDWLREjcLCJqnnMHBJZoyj1dWI8YNSdj9CTAgJL
yJeZscYO6a7SmK4t/Kbb1p5plLTSq5rmg4dFaBvKrlmLesm3RRBDiSjpos69newpVmuL6W6yF47J
5s47Ga5O48RNy0eQPacdBBeJCz5wnzo3wL+BBO7r3WSaK1LP0iV4GoTrMu1+E9x8zNJMwjnKyNyY
7hVIqrsZw+UTxjigoTA9OHF9rqLmhzuB6adnOxtKf1cbWOAap0sP7uA/eNNMPdPsEr22MHGAETPw
6rIqB0q+Isy+QGNaBbChSjP+imurpNG9OViDO6PX5Xd4Ej/ZXKX7DGpA4EcfsDg1Rrm2kRKHTZaI
7Bi0v6HbZPS748A1bQz71BZQxBk/tKXjXsymesrJm9Em4XB4ZuN9GA3vYHQpq5zBERnh96YcP+p0
ApXNtHsTZUw77TrfObxaBIbwiVYENIGRjujl9X3OtploRrwPU9/cOFClRqfHcurVpClgEvDmqW+B
957TKipgUe8Yvw0ny3Opf0nxNFXNLogg0Dum5x+SkrG005HxV8kEDkBWG2hSz4MhXuUwHSKX7h2E
Ray1ZBapkOohM2vdfsEIRDOZu8tjxvU0hOSbtxqp+ns6uvzpbqDYgno7MZTJHW2JlPeCnMiAZK7S
yedKPzXbmGx1aU3EXIBgHdOmsTa2mJ6mPPGP0J2LHGc50A9/ckpqxGmK6M0UooZl2LBWgVfP0Qvl
w91BCYgNjYk9Dajh3oY9dOLK98myYdn0Ic2WduA85k3cbQRy80pYrEDkCDk5C8qn3JhY3HvA06YF
6ANjsQL8UP4rcSsADD0d5UUf8LoEyUNA6yQtlbpgOfPYmD4upevfL0LaJBpIuJdcDSKx3LlsCDlp
D+vRDYKTG9if9Afl8B7CehPbdvI97+/b4Stmbf4ImjO664xlW+l+rQXTw5ybWHLsgY/bYx2oZwdr
EfEeZLkpcbr7waQEep6LrcgNTKiEf1nxXwxI27Tf9Om1kfnBp2jAdKfmtYVWaSWFvZ8q674qgPvb
wYVeKuTt6HeefkCXPJYmR5N0G2ebkAkLaveQTKwBB2ty97NdQXMO8SeGWQkHFYhS6gKd6+sspIW6
0xgzazd8zxb5VbUDS+Qe2mTrvEVeXf1y/PLk4Z6e2/qapQGZK2fYB4vV7MkbrlLZFueltDbSgOO5
eAGbIth74wRZWYVE4zhdlDho1sZiapRriCItDGoIpydqKXBGYHxPPNWt5w6fhHCSn8GcYcoeLRva
3HLNjQ4Zng5WoMzjxfOTlMqZ8jIMoOtCNg6MN1S7mROD5N8wnq182Q+UvlwG9aOlboKuKeI5vSG2
yk/hMpUAV8sSXU/WAzg7N+zP02ikbEkD3ilin0jG7mkql0d/gl1AJB3fGs+3bT+KAfca4RKmQjSj
JKaA8FtUEzgkd5+7GRe/2SofHb2+AQaFibgVWzllZL+Ry+OZC15Gn8+9ipcAjaHfNy79pP6B2dpn
BtVoG8BiW2fkYW3B9oOu8mQdhSQ4O/c4uUyC+edh0lXFk+iWBxobxvuBaANbY97OrFl+Mq68EtrO
fi8BeQXAVlWabOeU34IFTvcEaOxikq2VngehpcMEAPXn6EMjvwMYxLVvUXrLaFGP4+xMpKKrNpoz
a+vvfZ8aocXikM5J6Qj+TZtzRUf0GpGAlBf09Ac7RToJhEFDQhOKwxjLA1N3hsY2qnalaPCku3tD
VeRblFX3Hjy3TQeGPuuzS6Gs/Jmg7SJUcbndGEYGYTyI2VmM9iaFXsd0TlD+Z3VMJXNSmxEKQSXo
D2lrNvOihMA2dGF9XoJ4bRfBuAuk/06vC7PbdHEeIpOYU8ZcEdcAk4iuMc+98n4ksIyigpQ3AbB7
6kjK7yWlp23P8L3S2d6k9/CR6EmnxbwK+gY+wP7kzPctI8JTRDHSao5gJ9UI+PzNdYVX24dB23xz
hjnYdjIyNih15UAnSIfoBY5h33gw26axpiGTDincJ8HKCXL1kNvLmmjuTJZM3fthAXS+o0o1wuIH
1v3IIu63qmC11uiY0zCMWyfSYQ5JJCT0vXoL1IeI48wCpUUhcq3pjC+FlFpV7hN7zO4SI3zKzRLV
mhgmy+QI4a4nUDT7Pe4eRepI6MkhMbpO5sQWfPsY0Rp1d7sxg2wrhLelSEdgLHbJzzmpuQcBw5YY
Uga+sKz9nrKi8uex2psxKk6TOmQQQsgZZuc8KEyQl1RRIOkguTpjyv407qdVGCwEbJzogqUf03xF
CG2ksIqEeu2zdlI9E5CZ5oWqskF1HKM50c2qxWvSeN7FTimKYtJOVaRZfIQehXZlQfyyCBNIBXNk
b+wp+05L8X4ucnPbjPaF3k6CELI5Gq+Zi3cDYsa4Q3cGsdVxcad5nYNsGdN9AXaGooP4IVGsvDVE
jTH0uDyR6iEotjiXZMiDZ4yfnyHxTNt9lQ7LWmnAD8YNPftDSc15eBp83h8nj/bCL0uyzsFDwh6h
tcNmC/6uoZWmMKBlyS8nF7+Cxgx3jQmJWwZQSiiuD1BQXA4BmAH7hU9TbXs/C1CV56nMUDGxn0FQ
BMyFFaWiOCXM/bdKCNSlProO5ZI8E562sgqSXkZ101C8NFY33WH+srN6a2M9ZRLCjq4Kj+z9ucpw
4mcMC72BhisuJIiFNZ50qujWXZkdpM2b3rFbIHXHQE1g814PNNvYyt/1S/IwMCBDvps7Y9812AMr
SNZcxe7ayZ/ZbXbnZLHxZXNJGEy6WNsUDUX2rcuiDlZDaO9JF9GZPiieKZEQu5yPjAEZVrM8oIxI
7Nr6KRExNRlCuAezGmh/mqs3P/zmWIyGTMoSoUgwr6lQN9DVKXzynKp8p+6W3TYaUNTPT2z542Of
MY2xcJPPUPTWFDS1T0FIgVHWHVFbko2VTbxmtnea6ggpnnEEe+SB9a053y8podmseCTdx05JpacU
O98e8gwK99RBUZrZ9Pr4/UJFsY0VUsVoYu8t+jcfRvXB9Fg/DMK4b7ypX8Ue510KNNFuQ39buzL9
NvoTwV25PLqqA4jixLgw65GYitexdFuiczmI+KAlbyUzUqG9+yua2dsXUXUYp9raV257wqw2n7LK
IrabFTs28PMp0je3e645UBoBpQWXozl2pOoYmFoklXM4Yqfbzc2NgTWBGFBhKobQKR6j1slKVChc
Sid2HAx8RM2CNWU/hTuMLA8MTUA9xCr/+f7thzrVEBE1wheeOiPfjHf0FKkK6RMYQaq/uj2UIEc3
YzQdMm1to8PgJS2CeucWxOhbzhkI8XkP4MknExJtOCl3p0Xf4CnEAJJ5Jvswhx3fPIwnFO7hz81r
QaD0FGr3WWVk34KW8gKSN8ufhyLNUvn/3AINSPd/89tqk/U/Dmnt4v6f/+P8UdFg9u8G6Nsf+ccA
Hbn/5YVREOC+9ShpsC3MzP9YoDHi/pfpubbph27I1Mtz/mWBhi2N+1nzo23Mzn/c0X8t0BHUFvAd
dOGFWLSt/xsLNKZq999N0Cb/AFpX6FiArkMbX/y/m4PJ7YRFljAosuIYcbQwLxzJJtvkSXGULFA9
hA9gH/FrHprxLLQZ1mX+UqwCL5QnbDkp7k2Gcp0viuPtsZth9nbv5pr9+yWlsOuxb73D7Zv4D2kV
INyuTZEWY+7T7Z6j77UDhUwjW9R/Pfz3e7fHCtxurL/+9e0epX0vnfzcBnbBFD9suGKDXfduo1vx
hrfY2nFiGuOGlInnlScwmziidFA37FL+roEENZ4Qqt3AQaWMyRp5aCOT3rbS/AYZSR0s19hMqZGe
C9agW9/3v0Z8c3vwc6l7acvuQAs7GIfSY7Gmb7o4wCQaFt+tkjnM7CifnTOv9xFT3e11DGIiOj32
OxYJ8mQXpgRmxs1/fKmk846dwNx2i7oPKIJceSmbr2IZrkXn9yerwxcMu4SRfKVOt5vCc4H5hhTx
um5/QQBn+x95NNzbWXu63bBiZU99u+uZgzzQ4LSty6TbxCNLu79P4/ZcFv38bvduNzyPfteZ0yMd
GUjumgfy9+b2WF83GxCH/aGiKeDQ0FnsaY5J5sG/rIvmGOIeLtKtazCOccIQ5yvekA4TNzemM22s
OhsP9FBQNFrKZLv0FCOx7HhWkVCnWnmCXSTKW6vgkgTNScv0N+txjJht30z8uiZaLYJ6Je1sDaPu
YkIOPonS2U0BpTjqPjFGVqmNpvNZ2bitBiZpTk1w3iTmTQPNchIkn6xSBKtKd0u7EsRR3UQVE1PB
Lsii30w21s+oDi+3c3Rcj9XpdkMeCdk4xLOgHxJ1HeJ+Ta9AnBAUEl0Qf7uJxX/fq2dghFbxFC9U
vs60RPocVWJJdXba8sMjAjMn7V0IDvRQYY47RNkAdYx2QbyBdGBqi+YkmUvmJJE3N09yGmYtbsno
K2qouEbZKWB3YOGWf34amxcV7befdLvfqnuLFXl40zmMmYul3BweXbwzOysIzK012p+3K6PNTIOr
dzAwGO6nE8RxYDblAphCEqQsZSbh2QEZuV23/DnkWGpG4DG3l8HLMT+aUj79x+9eTRavRxyk+z5u
DQIRYJPw8XMS0De3e7dj0yuJwf85TBFKVuZQeWi569IZo6MrjF8t8NSdUV78bkGD68NoPXURU8qU
uV3XQHuJZwj3S8xFrTCmDkJQQzPmkFIJP8hv2JjhTo8BdRbt+ALKcqZyMUqp9WPYkotDW6udsmMS
Yj2JgimIl5Nf7JFl/aOtWTu3y7p/axm3E3h3IW48/SFnDKD0wLfCQ8A2t8Wv51iAANJ204xMOwMT
CJM14S12bWNdVJwpev0lBClrO5fJR2mrHh+d7E92G7FWUcnPZOYDWo/RskVFZTcpwkM+Cn/TeaQS
jLHDgl2oPcM4Igv6Rjj2P/duj2G3G3FKZJ+3oz9suvbUNDlnA7oMy+3oU8yW0rexiT1GlDASwCc7
BHjBv4/bsAXv+ecp5di9m5EUiz4H3R4CWd2vXMK+WHk/iAhMZBr0niYsxhNuNpflmcZ91tg7PZoT
K97O22fhz123Cdb14I+MU7EeWXn9HlXC2VLe2J/yCBR4Yh8H6DXFCqsguRqs2eh8dMdlyXiXSs4Q
TFtm1mesSJ3wIbIkubLbK8vMDCLTeRI4GmYvefHpSaahg+wFTgkmARsT2jPjw/8+9VapeSYonf05
L4ep0a/jkr1cABLxYFrS2DOaezRAWEwpAE1XyiupkA6jJ+NRGBL5miUBgxQkto25CORixagHnubF
sP0JcLkYyA20VOfoe05mkbIEvMNGGAplzdvBeJxVm8m5+vZlbA+/GrOGOZxC1Zv1P3WDHnmB83vO
ESVq8iHnKTXzM0oyLv6TlxBXUZnONN3u3m4Y83Cq1DeBTXw59jlttijDawVab5XOAue168SapFHj
hkGQXMyCVlRrKDHj+3JbGzVEtR6fjV9BQK1mog+qwZ0Tl8QUwVwQYIjT7NTgaXDK6GQijuLYMv2d
m5eUzQ+bpnfqbROGj9XUEndGtCtrXF1O1tXHIKCgxtbXgttjsy+pVi9M0vQT53kKuue9RcgXLpI6
eayFLWSwJt3HkUT1I44g/OI60ld2mCa1nAZjRBgDnT7G0Kyybib273j0sOTWMbQDSlXdBH6UMZ4z
rH3nCNdaAwWRTbGlZLzzk9ow17f3p2zNf96p25cpC6G9E6iTSwliv1BQlQxPatZnYpd6BFAaQ0Po
adX3TsGmYlM0HAK3G8ZYNILJ6nXQxCihlz2FXsDcbip9L5QlezICQUFsshn48w1QRxhY+rL43arp
vgzkdLEtwfmL0VFuI9p0rfWU1XjYVDB+4PTE18TMVRbjd5HUH3PH4s2Z2nw9GQPOotmkPBLUAS7/
UkbW3pockwF3cBKx3MZqei08Nv6xP2TrfPo+50W39Yb40hqME6hC2IaRPqQNzi8pRA/miN/L0YcT
znA4NWjODtP5p1dI5B0ODw5Gcgni2sceAz/Ir0Po2nvm7LRtiOiVOMulp+Xj4DvODtLWV2fjE58X
7zjE9laNaMm9JZbXlpQ6Zmvc9UtGqXzbvPqY29aieA16RW8m9jxnBiUiCtLdlHeS3g3uuty8mKIe
defAe1DDEYJSuSVnn23x31IbWpUHuo1GdH3EaFaMh6JxdCKt7zEyFZu6q/V14EPCrGOG2XjHvtZA
DDL2B0VH6UOT+i9lNZ/4l4O0lPcxEP+V1+urT8SlZRlpuUD+1hVWIE/jfNgSXu42OCVRzt3ym7C1
mVBgVlGLsl47rknhaH75LrO4qDA+tUtpNxYk3VqG9vGCSkBaMUP9+WWN/F9g1bCsgoz7AFs3kfRj
VyPhBz21iOBjbkuIoXUNg3fsOOis5KwkQ3O2tXTYQUs2y3fVOT/mebIex5RyXWljy2LW6mM3Pc/q
vfHqFNxji64k8NXcQNNBcG93TnV0p5mXN4o/MBic3J6ZSxBkGMxLiGDOg18CpM4FCCrbwSswlMHR
AasFkcXs0ZrRPTDy6mm5IkOHc5sJmOF5MFT75MVu8P7xISBYRtfKqg+z4wgps3Ipk6F1G7IW7pUU
5j224QrcESNYeEV7ngL0P1x1LTLvpkTy2rjG+B4OPRaF1HydPDzpmf80ebI8uHX4lpPeYBPj3lVM
EldIpwjBBNXybAuscboOPqIRCeNAzjimnLDHRRi9FVisjYhnOn4bksfcF+cUhXDNmY5hSdrSzjyn
LxT6gGshkr2Qw8UkUT/0jkWzQg73y534cYXetPFE9x7w35ThyCF+58kUrSML4B7GciOX7NJ7BUvS
TqaMD6DNTA4TSHt8nHXfXTADiWoZmCgv+tUlLSdCmo/hZwf5ntJsc2+YCrDOdFCxfz9mdcRRjKW7
KF1gJLS+92BR9lh4Sf1HOWlHb08YEDRMHMybNEHXm+pVBi18KsfnuvR+GQZ2YWoTUe7DnUOCO4nq
74mqfiYp84JlCod1g+y7GnhjmICmPxnrmIQ5hjfLdIufVu9/jA0Db7bLu9AafrSRxR4q8BgaYBWc
E49OecTmWZZ4PVloR6UqT7Lx2TPNers2qizbuVw22GJ5Mo6Zo/MDf29uP/T3y+r2J2u9tLw9+B/f
/n98rBTtNTIkcfN03TusjpIbnVFfcS06sNkt669vN+Jf925fTtq//ufbPmvGnR0F1zau2hNmnfZ0
u9f7pjwmZkImwb8aJXuG28O3m1L/1N8f/fvY7Z7vd6ze/o/f/vvX0Pr7zz82P+fj/+LuPJbjRrZ1
/UTYAW+mLEsWRSPKTxBqqQXvPZ7+frlK3eBhaN+IMz0TRGbCVsFk5lq/4b/ZDoTUVXS7kF6Upm3D
VyfYjjNmmJ/erLYCdMilyaqKkfMpzJGEgkd/QK/+c6r6uEQN4wewcfustcGzy2xbGmWxbbO1VYua
3W/1N9t4IzpdpdZ/zV10P7fN3hwvkwnDm32xYiSk9u91lQNptN11yz9e2RCAzM78cv69keya+3qP
m2KKlHcLdqeavCfDj6YjXp1QhcGLv1q4asAlbc2CfsIUorGVyFhrrFUYZVt/rf95nf3vUWT7rI0L
koMYw8J9DBmTc3UumZ5RR1FfpsIYhmXToxRXG5Pwfm60HTwJxoaKSSalbZGoyOZW1RvFmPXa89Yk
pVJDjNXt5mknUdBtrez/pzbemAQTj38Pv22jB8FzXVfrUcd54i4uRhZt+bcGUO4w1Jp/+j8defRc
C5e3/669oODw7fef1evQ43Wf35FHCS/alh/AenYNdOiIY/4beQz+o8My9ywyaiSP9FeudsZ/dAPZ
Bd22dMKMpk5Q8nXk0TAxtvMcx/KULsM/2hP/Q/pik8J4LUvAZbwJPPoeXNQgCDyIrg7+em9UCfQi
rvVQW7VLrp5lmZtM6s2RCYqUrm3ykqTywkxS/vO6Wb1XWLjzhqmjbMeTqiwq9Xaa6j2FKPzUZwNe
1d2UP8ej12O7zfg7k29T13Ukt8C77qRRBuqyqOWzdN2o5f2CwaY+JLKVjNW3TV8dbttmWy2lmY88
Y/Xp6zgg2rWtfHPWyU6VJKN8sv5dvNnmemWd5uk3ICMTPjD/XFdpdJ919T3W+DCTNxtPnep2StWh
6PIBn+RjLq2y8KQ32eqZ6jSkutI9GKqfkL2lCeA3dkAfpLxtuO28bXndXJ321Qn+tPpNW1TSE3Z0
iYgSkeWnj9yOJCWLrtRTfWqsutxZOlopyiJVjVsVJUH6YajavxsH1YuvQeddb+V2F9/cVKmWcv/9
COAXJHGU6dwa7ElrEwcn2tPcpTYEhWr2EjQfIhUhVx/tqkC8vzVq0ppqQ2mT0nU/eaSRVLeOgHAf
5DlFbI6dZTVk5ktjxWBa1L45oCKE7kDOvdpXiuZkP7mDNyHL98855FBSvR5UXSCar7Ohgfwl9mAn
JhYXUpRFQlTodsi/C25giVriLIWK7GRqUaoglFRtz2e0qtj0iRJw8Ko8bs9S7BfEPiPYYtgoIsFO
l3kDep+XSi2GDjtE6GQt0I0hOXv+cpB2pEd+b6Fn4Qkkjg58h3hyqCLLaZBBw9zqBFQAULjlV0At
xMvVgnnE75Il4Ru1kBUkCD6vSw2MT23hR/izBqV9hsnByxRqanrtgzU8Ba1HzlENMFX8H6kzJk+v
ilbyPKN2hBLS3OxR3GBtrOK3hRR9FakiyYl+V/HkRoFzbBz9nfwwQsacQooYGiILDWJ+2kHxwX/T
9MziUQMzj/8LrFZ7CfTDdvmegeCc2egMDdSz+0ZuW9pEFFxKGc5+5C/wpwwSpLCB/JKBXG1YLbr6
e4rCxo586Z7lX0hV8kZKcjYdhMx5tr1dqgLpoLoIpa1QfuNyaQ7z5BHfslX8Lkoaio7TM1vNcAvE
s8i781fCdZi8oXeWdggLXq/LwG6bP4gntGKEiysHF2Woe2Ir6YmwM8/SJHdI2qWEaU9NnBx2EBEo
JLM+1V0ZHa/VXF3zkiJQ34aVDQ4W7G4SRreRevrIa3wKVAJ1stfbtKnG06oi4bJOSjbm6aad52fu
eEvMDQ0HKQVzPRL9ltAnUYuDYQ0//X4C79yDyr6zUDnhwVNFqYPpfzH8rD46KrmrjRaitVIM05ge
SzX6HYocWPHd52qsY6iQcNZHMFSYzcFBVosIHBNAPx5p+PlfwDkjq6AWUtqq+PfUBwgrv6RpGKKv
/giQPq4GHglPZUiAuYZHK1rfDYgookJPUxz1JiAK8hqZ/7m2c6WM88+P9TFjV6H+f+qznkDOQAYA
iME/v/D6M62446nrkD6F2Wje6sV9lPEDt18pVfm9tV2TCBzxFvNbCLw5MUwdNi3y6/xy+bmeBMMd
WUpD1dQ715tM9Ab4i4bZ43tuptnh1fMqT0cFl20PiwogjCQar2+weo0DFNRRZzAgWqmXWi1su3gg
xO9guUGkG5LW60WEjeDOc0hDyF2pVFaw0ccn5HGrOzTxkNdX3b5UU7QPiH+qOvJTyqt9TA/BNTUo
Mxi10P0CEnWDBA4u48nOHa1gX5t9vffUM4957nRXeJnCkI7TrlXpOGkLy0VFoOCkDk56kYUL8hOa
ng7bKEYlylodgmMqWj0rERYpeX7EQ1pm7Xzbei/GBHbOK32Yks2K5ExRkNKg3+vugG91zI9n+E76
XBwiXWX2MpXpkwf8WgevGSJ8EfN6EyB365ZXTW5/q26kLFACobFZJoQ3GhRno9UzAMEqvIKYCPTo
hWMTwNy8rxJ6PP4+ebiltFX71iUirU/DwcfUw1vIOckiiozPDslFhAR52XX16ZSFp7JgW5tUK0kO
SFG2kdVbVdosHJHRQnAvUrPpoTMyGBz6WpTWV8e5Fn2yP27Pdw8klnZsu+beVB4A88LLYXazc6t3
zxXKpfthUKoyRgZhDQ4/qlkw1qYSdQtMRpq7XA0lezWQ6oySr4atGq9FWd/E2mNYkFoks0AUUHUt
k+pk4BBwlVKURlnUknlWC033EWng48Og8t99pDo+WwNZz21PaZUqEDWOCUCO+Gznkt6TusyFtyPF
IaFwM3EQemeAEl0nza+m2TIt3ubPUn01f/7vqwsZN8tMWzZ6NYmW+jbVfrX6zeHSLSTgBGmFGk19
t23y6iqvG15P4TXwASKEVHdtRgeDeyCdXjfR6Uk9xHpgH4V9d22TFYNaKyVZrD69k2wspW1fqSII
Ht/l6IOqrewISta1CJ4cXJdsrNmqu5XitXU7znYqekSdlEoe72StnG87vZS2jV8dcTvWm0t8s8u2
HRDx+RZ0qeQjBVwkizeAo61qLQW003lyFEGCYZPqxrY8vpRspyBj6Sw4HzAo04eE7v1N0v9NVTb8
r20VGmlgH5A1kO3ApXFAKW77Xc/yx/XD6ISYAzVQ0OSKVV+zXbuUOvlISXHbRn7aFZ71ZnOpOkbk
KLRJUE/WeUqanfyDW1p30pSMi2dMxVHL3BdJdo/4XO4xLmCQhx3WuxiKwREddcIratDmyZBP6tvi
2thiuYRhTmPSMalx4bbeUnteDykHkbqsvjZKHSvA+WDgDzH5nkaiHfH9etI1JrJtcNcrQTciecp7
BEiO36bRwUZRYT00tecR3NYcBreq25vtdXpRmDZvabrzaOvpfjBaSLkyWFPDtkHGkoL8MOOY3++3
CBIshl6RwkYPLlh1+6oMF2NReC3ZCZLBTPXPsep9OjW6CGRUlZYuOlqWCcsjj6A8axdD6XMVMuKb
E6ZJsQgwSqY6Up24NLpap+GM2WEw6RnvEZZuj7kO4hSqK448wIFPo1LOE/m8wa7q2wRumOTKUzVr
kVKBGW2aMmZo9X9EASV737UkTsl+/gXcabgb1ZRoW0ibywhhj1LYwn/dQT8FBntA90ajo8AZmtQQ
xtFN+mVtfRyypDtGHozRmVp0K4COCgcBPsHcY/VPOGpcJX+MlGQhK/I6wqsbN49dUuAOdF2YeYwY
rX8M5dsoKIhUME8ChLoWpVUvk4fFTjHQVQgYhC4D5hoJvzdql/PbjQUwJbvJGimRBYbzDZ20JRO7
LTCxeF2VFdKWNLiLaMHs7MuyGa9yf25ql9zfeNpJ27ZCSrP6q1BzQPBCjebl/kppWwhSTO65tEmV
1J+aD6hdNiDZuA7P8boMUHJktqDWyiays2yXRN5DD3IOvgVdrmBHGBuWd1tVky4ylslepzraxlAd
77ZpnEBzRYQ72L3aKLdIOeHrExP+xt8EgsZZ8JS+B74hMBGouqkMsnBkhbo9E4wYTzGv2o+4gN7L
YmgmNMUHH9AHchCocTDokMVQEIcCquXvR4XFki9PMyrd/u0bVhj6fKhHBBaAjS93OeIqE9pvV4iF
gC226rCqDPRWl9IGyJAqfND8/H86xur71v8X3Ln/O/8+fW//fh1jve7zO8bqOf/RbdRjDdd1dBVH
RXn1d4yVVShwEX1wA8NmBdHPTd/Wt2gADGM7nm4Z7PRPiNX/j20bBoAI1zF9S0Vf/xchVtvz/meI
1Q4YdRgGggMG0lRc3htsZ5aOcUrSsjmPWQWVmT5+NUblTuIzkEQiMCmc7hDhHnaDcYf65msjhhAJ
GnPGiMld0Xhk3TsAP45RRLsUNZUlBd1eIfC6XzKvucDKym+Qvo37Q9310WUs44PuYwpTZzBTpsrs
L12BX1UW3w8diVotQkETlk3vYCfQue5wSXwG1/i763ujib/rgeufOs99mJyluFWcs8TF6ytDQCkG
GAULNTokS/V3VhXrye6weff5ibuM8OZYdl+gBz8g45HgaENcNf9G0MHfh/ZwQq2l3y8L0bMg9j4t
lh4dsjh88EFHHZgxZLA/sVZEjrwGFwLFvnROAH6clyrNL/i2I5YyOD1+S/F6gXZxKlf7VHsJbB/D
CQ+LH9z4BSMvBJh4s/vmaHfZkxlF3/CPMl78BPpu5t+HadHegZUzdvryYaiA22keGh19jF+ERTQF
x2G66LlRwrSR/nVFj93Hgw0TO+dlmsz6wAA3e0EH4mtSI5r9DlkpsLM97tStbfyNchg2pl79YOQm
mkR8uPg0dXs4AmT0uuQbHN8kQv0lzXBoqArYGwsSWgfY4EXQ10e6L/3G7Y88Q7+yqapQ+nMgPKX9
Sx3V1o1rcO+Putl/KkxU+9a5w1dyjch9u7vRj346Gr7gZYgLgxGbz7CSnp0MW7IgyOL9NMSo7I3V
zfExzsyHNoPZrkfZL/qsfe7dobaH8Scare8GqFNwDT+EIboaXoeBYNcuF8jKEBrS5qdRYZnlNIuH
XBmDCehITzEnci3SzInXvwNyCqPGNJ9JUgG29e7DcXiHuyWipXP5MiZ9sktC3d/Rre3mqUbuKCvR
LYq628yPnk2/uK8WaFX4g9bFU91kdzN9BhOMMDukKTcFWdxvgRveLrX7AI9lrbLb3IJyuWTgJNDB
8yoIpfioeH6Zf8KxYqeIC/28q60YKB2KS/vC086DjqBQghlbHT4SHX6cLcQAPOAdMEw/cMWoCjm9
uesGjBII/h6LUalRNCuqOHo0MHo6W5HSb1RSIANOmWMfVaBd0NaqESKppgmdh8Y7DzVOEoFSqMaH
fh8VmMMYs1ViC4goFTMnJCFQN03S6AMMDOSretAxsV78Sv33AeKz3QQBB2rHY4jHSR8pF8rWc98t
/svQdtMjoOn7QnehOdYvrrb077UwPwZgEkujjT8hcUr0MPkFLS0sivI2nxzIbivqPU7fPHZucE6X
F3j53QFqW4+3g/8BbKyX4yGCzgqCs20CfhGWkB7AxoVYc++GGbbCFrOGtACq4zVNAMGOYGDGpyZr
x+S2/qvNoSI7D1Ye93cQwx88PjpHqFiM25IVFTaAM/vQ+LxMJE0jHav6xNP2Jl326KWokywmoNO7
rrR2hte2+9CtUBsAJXqY3Oa5Ycx9b63YRps9xOemX6JDbJXtoUxqGwQbfl0Gjm7rmL/3m8A+F4xw
dVzEkK/B5ccb+vVox/oj/KjgGAY3U4NxXZjEL1XcAOGMy5euj/Hv64tf2OcaJ7hC5XGJMQJN7rSC
8MmEskx6HhfQW0p9Q0N003jyGsyTg2V6GJdn00ovfWnAsLFid1cX4d4P9R9pMiY4/Dqf4N++JBEj
h9Ek2guay724SKxd0nk0bkvkika/iI4AiAYEAqrhUptrcZy4AKxrWiD/ZnuBKZYdem39OcJhj8Pl
aC3zp9QAxeMawH5Gxz8hx9WfkXd59uZuPgVGxfwo9Ok3vNa9mLCpbmtIpV4BYZcPv2nMA5EbNAyr
XGGHdb0/r8g824QS8WVIMULpm+zeyfG1iZb4NvfHU5VNzmnwITeOmN7sFA95D62whStnjjeF1f0y
vQ6j+5CsIoNt7ZLkYGGj0XzSSse5lGNSo/OCUk6cN8UlzgcMGlJOp7leei6n9QHfwvKsweS15kW/
EN139vwV+ylCgCRuguzeK63PwbCmJ8v2ggsw3PqMtvy7KkWXLy0XrDVa293DOcLaQ11FqxZSatZf
sIO9O6kU/TSfedCuV1miC3BBliQBSsi7XJt3sKGd4nexSdxbv//kBBVyu671oYJ9uteG+Lwgbk++
x3ye1egdV7cxzqw7F3vfOymVaKcRdweZ2Kfwf4hn/iocYuXonBIKSr+MOa3oRGGjNpDFMm2wPYv9
FJU27lDB+i7vlTkqkT+A6dGOeNh8mrT1XTPr1s3/6XGjaXg+PJ7/npx/V5X99xKh/qvPgjJT+L3P
v8l5+z+KwOMxNDNMS7cZuf2TnDdcaEGGwcjQxjlBpdn/GTnapO110vI6WmqOY7s+KfPfI0fb/o/F
SCjwGDQ6jsvk5n8zcjQt483QkYEjfk0KOICzN9IYvqINvfIMqOnezDBc4keX5FFotHx6sqo8l0hg
3hSafruWlXdMc+tSDH56yMfkm9/5AHln17hBe27nNPFl0MsR0BwfXgxHfNXj1mi9mX7/3q5bFCNH
G1776MBc1aDG9fDzhsb71DlY007OYxBjBk+Y3tc/ZEv/14poY+WlWKEm8cJH3/rKW/OjNMsTeMn+
Mc8W/TmGAlrSL6Cd6t9g8unfEKuDQ2TPcPYxypxwd7Cyp2ZdP2lO8RnIaHKqfoF0O0wLIoI+nkto
YpRHXKzWE2rmwy4K81PEboxrXN7wJPqS56AEE2/5OdvKaQt5K7+1kRWHAKujFQDjebmLxu/zqmPu
BG99ICeEXGib3numd0Flxj4PK74m+bBE+3WywS8Fyc9m8Pk85RUa9ujdj3usFvUTI+lTxax5lyBF
XzCo3LHFfDJrZC0R7LzTYz4ZMcqqN7YBKM7nl9vzMNyjplNHjnt0tTxB7wCv2GEiywKYc5+ay1MM
lhJlq8emRB2pzpx9j/c52gLBC9oe5c3a6k/9WOH0oiFXu2YxOav6peMZOGiGg6S4nX8xWnSgG1OB
/JHfs5IYO8QADfpY5cNDH4Bg2sFkR8TKXQF8l4N+ZwaIm9YwNJivHJCn5EuHkekxcdvhFPEPIMGH
XvLsfTPy8b272vbRpLPflXa0YDOIQhn+A8gQ+stjM8V0Sn7+K80wvJ0Lnzg9zmM9He8ycow1az95
dcn30yuCfZyjoFk589lyxsOMZ/ktAwOUI/IKkqjTqBs7P2gW+qLpOu3nBNwZnFrnWM6+cUq84sib
8o4B1l9GlA4nBBO/lWuPLH4cEUpblJLBQ9yQXZ6s+nvRM6bV+pLcW5c+NEabkWjBl3y27i0MoXGh
RJ6nTaF15w2CiOavQI/r27gYvuhJvh6QFleqdtZhxtt8b7VmD8IguvTuuat+4BxSwFjFdsiNq/Jk
W85yD8QnJhRmPge4SOzjdizfx4gnxQFqck0HPj5xJq4HO+m0MIhuGAhPzzfpnLxHUUJ34/TQ2D+c
5lTG/bDX20cPcf1jZCDDggpYXPB+e8YeqRoGv8a4o2vLbhe/+gwzm5CRk+2LhHBsG6CKghTM96IN
f/Z8wHb6ivwM8urHBCw/iXM4WIvzt1fO7ywdv/Y+nYiZNoxwZ2T39saYlYjEGAyJUSw4GuTBxqCu
z1rDJBMcRMTooKUnQ0nyS+P4861XW+tTO9W4ZpT9HtYPMU7U/9skALaOR9RhLYthP+Rn7hqDAbId
J71pmU35+jfCN/tKWHkWsm8oB3rOT/5xHCN607hk01PfV8jR+tzbHpkELUK6prRvZ57ZNjpboWve
IC1vXrJk+o4z5rHqhvnsqJnL6nbFDuXR6mZIimyXo+J3m5rxlzqIH/QK5bXY90a0/XjkkgxXXrSg
rL1fqgGMTTARvvnSd9FRt8v5VAfFThvC6RhouFZU+ZcIp2dswGYLxkL42Ogg7dMDQ/HldjaQ2bBx
vdbH/mja2nesXN5nefzdKZPHsrAccAbM+KaQUGYTLc/psLyL8YU6IEgN6zpVkyEd9YkIxQ1M7ZkA
Jj5AfeMG4f7w3NrLDtAVw43bwcnbxzg1s7tesUVARjP1L1EdIdqoQD2JQgnlAensyUFRIIj0y9Yk
W3QE1AjsXve5rlM7vqoTZ0asZCWElvrYU2Yr4S0pwVF4WjX3p0XgDXi/cdq4Oo5KAktVFlnrFhhB
2L/6cZ1gn3kMRZcueCRIQ24/w72eJB/vgj9Fjx3S41hfj1BEELpvIHGufKih3nnQt0xPe4ghLOhQ
wJmwMRMRWpLfmyTbpCiLroZYsfI37CS6KAshtElYcWsz+tkgiDEp+dzVezboRtFU6fax+hKma/ve
QrSNgft4BF30ofIZyiPc+bA66znukvy82MOjACVlUTuRSU4qvh26AnZua2R3jXPhuUK+3nFBokSf
+xBzihklo8iYmf5E73wYcbeWpxNobOuoOLfZb3pU4hjYefbRC+bDpb4TylSnaOOQoiYiDB+LfI5g
hO/9rFuQUkrOrgk8A/2a7z3Zmz61mgtzvF/k6ZyD5kObSr3ucUOZCuRT9x5I1mC7Z2lldQ1wIhkU
jG549hZmZG60Qg6KscH+NygqXkTXyKgUDYS3FF+J5IaFsY3W5gdcKcGYz0jvTlnh3dQ2hCtXUqwS
ypXwtpVl2Z397Dnzi43fJsidu9j1IDu62IuEhg7EwR1veTm/6eQ2jggn3iZTUxz1XEmxwzkopg57
N5tUzRhmEGfkCRAvtl4ADyoBKmfaFluYXdrMaEDUH7U5qEx9oROJAf9QdOm8W2sEXwVG2yY10/qk
+XvLPW0JqDdt9IztEc75+y1hsfZLt1+SFo9sRD2XnY3FDvwAFDzsyZ3rU4GlpWR+EgV9kIUVIlmC
guaXMptzeRxEMSBCFvvQ6OYvczHH3RINoV6GJwT5k/ivOI9/IGTkL7tGRc1nFV/3Vfp+qxbZCK9G
1swYN5F5UlsWAsdfx5You4cd0+8tZB06SUd77IjjdYt93o40lmOxd01rhuLAeRCZ+X3G62Gup1Br
pPTqNFIfiuGjPzHdebOdHOZ6Oduptm2krQqdg41kWXQqUu/bm5X/tSor3hzzeqnX08n6a4P8Z69+
xquibBX6w8oIZM7mewx1AfWon7kd+tXmf/wlf17/x03fHFmqXmFDjPEH1CUYmDeIzMGGTOML0rhz
BH7GOGEk1p5lRbgYNf6yapsiSlBwRewnBrLIwik+6sPMKx87Lx7ow2MEbRzskg+y8M9FLNhjJF9S
pMYM3NTIZE1oJsOjI7hGOk9DuoisiTqK1GVhxOV4bkPcFYzRaM917vd7XEqGGxv/XFgpR9smeFZ3
pk7UEYtfIEsEy3JcfwSxtpRYxt+QDG338DQevYIUncL3CXNE4H1SnROdJ3erS6OmnnwpvdmlUsz3
EbicpuAosmhValhKZpbOeztlHCAkFDkIek/BspMiQeZw2cnp8XahVYqvWiff+lI6DEgEp7UEgYXG
a/PVvULviCAMqZbf9qPiNaR+oB3mzPyYjPH3yMS7SaCNsujVe5kyGL5xwiA9mEv+V8mEP0jhwOkr
AQkbOlgXDOdYfTGM2bzrUamu/RrvggrbEfU6Wv3PYtKKWznghqJEygoZZO/WTaafK1Drpgj9G/kd
IenzsJmy41t+Dt9e75b9tuszVY85Lsj9bf8iGt+MzwVUWfgEZ0IHCUzBhzJS+jIaGKLWG+5SUJKt
lX/BqNM56Bgzreiokf3Wtbk5Lb53i67p+7lNTwwJEAVHhL5IITXPCjxtDg2qsYlBeDX3EOC5Uouy
XjnMWke5BLkufAjm2x7rDqskfG5bz9cNFTlJ7qdUy2H4kVrEIueqgs9UKei4nGVQeclRnU/bkGbZ
VduiONcQlHOoaRMU/MItd4vTlxDTdM8+CyxSAHCTyp7zLPyq4wL2trqrcic6OfS/VVkB2vbvfISE
Btxp78SQICFdIw4g0DcfbQxENdHK4i+TuyWPNcFSCwMzgn7AL+XXyDpZCKtqq8ra6wP9L/HqTVU2
3v6Ybd83h4LJODP2eCevnDxrcjFSvWJvt7qUro1rAqVbB6xzvV+RNrhnfXWumF05LXNN3mQpzvKq
XYvyfsvVMPL75wW84n23S47q0t/NjBO1YPiwIQdjDR7DQV4TwiY4mEQYk+NVW58CUsXnqotjHWcG
hgnXYqi+5skuFPhHrz4M8qRKaVtsbQsSjMcFJGttoFGo3jv5xdsCOUC6fKkHMjqR4vXqazRDHHiW
VZ/jzjQ/djArj+6MMhfqarCuXfsvXy4EVSQTQsit/NmB+nBJafvvtzYPKOqujBBh2DaWU27VbV8p
bbdxW7Ed782+SfkR3/GObxh/jXw4Bw9qEHKz1OXN4x/P+ovUrxe/1mASEm1Cel19veWebs8WgtGR
ppW38owlpPoWXiXuQTwMDGXkqf1zUQ5x/VTN1dKdwUfuBUkqCFb5lkhVStK2VTdA5P9qO9l4Cn9M
RltiVPgPf3GUB3R7/UJfPcbXh1laA4zRFRPtnx2kdN1Kim/rstP1qK+2enuCt3uh7YBJg/vBWPV0
J58Z6UakJPv+qW3bRNaaMgqU4raQ+7FVpST7/dej1gLZ2HaRDd+c6k9tb4765kyR+uDjU9riWcEc
XQ3tiSRYY7Oerihh1RlKafUtzMwERPxmzda2FgXTBqmjfEDxLdJ42/TVGikiTzDewOvik6yeaMTd
UcvYXpRX9WtR3qtXrVKX7eU9+70nmPw5yXdDthqE9BgcNz+wpXNN3X7KV9LsboStUlkHp74h+BZM
H/Fgs3Z6N+gf+Zwg8jDX3jNx4QoXLbwYcB25tRtLRy/dXb6Wdokqq6V9NEm7PpG4bPZmOL5kKdpl
VTsHBz3N4tsEoxvddd6Xc2ryA0OCel1e36MSgLl31Ke3hV3cr15CuJE4yS5eYN/7Y9GcJo9oHUh4
JJPUHPztD75+TrCdRoadSdVazHtfYKnSvUpHuy3e4rqvXe7WG29b/qlNum457PUMf9rmeoYpC9Cj
Oel6zNSPV1MWvry7Wx0DYCYxIg8ljVIXaO+18Y/r3+xO1njZey6kJK1XHzXZvfC9Mn2ULces6RAi
bJ6vkGF5Bf9cRCgo2jkY6hhJ6yLsDlegW5DMmfqBbtMmnzfFP7zyftBqbjSy36ntnZPyS1bk9jHp
2jMBO+9u0q18xzzqbvR7+1NXJ09G6977c/BgleP3xE/rbz5qqGZX4FE0OO/RSfhRmyGaDgqJkTD0
P6MDRPp39bDMS4AtryWWXgMWj3st0rp90wEwIEsG1T/tiWsSZzz12nBpvyGCCxsgYmTYaH7PKZ4i
QIPncOpR8l6qFk8GFB6mGOop+cEzwqv6znCyi0E/e6aL/5K5ELxQR3X2mhZ+cofhaxTPGhjewtw7
JN9m4mxE+UaiYATCbxpfReBD1FwDz+XFmGeLSMHyMMYRUQoXPc9Sx9k4xA0GJcX8sNSUHKQ47Gha
0efsUIztwvxQ2tVPzQgebY3s4YoErltrvwptXvCeQsAV7Y2bJHc+5S76oh6BuaauvCfgL9/jBdER
Dx8UwgSHrgo/I13w7Bfp3k/BsuYu/+oID8L8C03U/mFYYOsEjX50UufotSEWDUX5E+j/LVSN+qaK
5/nIJBkDwqx8aio9eGTe98MLYu1Orzywa6BDVpP4tTHl9i06ywAKFAoaJ/gGene3usp6C03NyM/x
cNLyA9M2IuddfNMg34Athn2nITJ4LGb8sqYqY/hJEiGA1IIZRVzjuYi7DqJoWUTYwrDbvdUT8dRK
62WqGv/iLI2Ne1a5b5vuY7CG1t7zouBg+8FLqgRiM71LnlNn+BLH6SkrZu1DBdoW7LbxAfmaYOeZ
ATl0pjyXwQjflWtbHofIVRhIrFfjRL+UrYNS9WjgWzTZKIc135cCUcp6zdBcnm0f9dKiu/dQCj25
Wvl18B9KNFbQ1QVrTkqCQLnhfSwW4zuzT2aVdm4cyw41s7AN+bkzQeeSMNOgYQFgjH+5Uw4qya7u
cD917xtrQhC9znbq6x+jgErgpeeJK5GAwecIF9b7dohOsW0Mtz0OoDfWLdlF7YAmwVd7jvBGJsDa
DO25eLR77ENyl1xFYLRfV6v7WQTAvXLD/WDj8rciz+nVRvwXaKi/0hqITDtm6V3pVIgXVyiHmonx
0C/Eysm37Ox2ugS4Kb5MuXHvTUzCUO47VlN0P6MjfZ5wu51RHgN/U0WnZfg78pLyKZuyn/AtkI71
60PaViTneowCW1wE3OnFHPS/VhfXQr4UGREExCnohr5m4JZuTARiDm3TfEGD3D4kcPR2Gt4gY4c6
jkJFZkP8fYV9eRMojZ0KNYo2tL9UR7NCQyVzu2+wrIZjunyJJg/RlN68dyfzm+YPARpGCfHb8aCj
+Vz/KBsnfk71or0B1D1jS9sSbMKMcLTa9t7z235nuNNX03N5SIgRLwmy1oHm/TBCjAZHrcgekfgi
lGjhng32E7V578MS2cXeQCv4AMgr32mI0AcdXwxT55lNUcsdVS4xr5G3revgZ0GorZgxXAiX9R4w
yLPXoGIIdezgebcZcieZkX8OEnpDvLQxrcF2utVefKxNiJSiB0LcE3DDCeESQEw51NDkge4PHWiM
kRvvNuI+HpbmpcLS4gdAFTThP08lIuRwVfEWzkPsu/kjNQMBqXRETJTT7aPlk+mMn4Op0I75gp2V
ycefAeZT4RSXaeZDamlrBesFCw/fhvlkoBB+M9iWxUU7n0an0u+a8DNyc3skTA5W0X2yGUyhi+NN
CNmYF7/VMoIg4bMZIlHThgD5hr7bT2t9wVqBIDn8TJy3jXc+ZFG7recHe9bCfQLmD6Iu/VIRQeNF
jHC5Zzxz04ztL7uyXfTIFKIuAcVX+6fRygpm8Paut9fytlfw9WIaytvGZkbomvZAQpO3PKqM4CY3
lwnjanR6mml6F9bgoXySzMeapE0S1FBcBzAgWC8QX0Hj6RQPE/lsAruI7sKsWT2bpOxs93s/+Fr3
5EzNllQQah6/tKj/EeH4iWDI8zhZCOFUY8ELZR4VoG8XYxJU4r31zlrNj/hlAKJasuwyaNadtXxv
ulp7yM2VxyXO302ahkJNkUI39QioOCM2PakNfoOPJZ+GG68AdjaOOF70bXfxIw8Vc+L9n/k+XtwA
CGek86CWmB0MFh8r0wBJhrr2eyLz+76okpPOP7bPrAB8SxZ/S43qIfUrDIW6SbnpVCvu6OY7Uxuf
1j69YMDc7sES/cWMGUFjgrVB8o6kuAk2D6ki0nokQsPonema9W5o/Ac0rRJE0bDiGkaDbJU7PzuJ
E5/qHO1gu1rPYE2Cy51RkwueeR0vuvYxN/h3I8L0N0Ho2jsr+awDTjvk38OQrD6OJflxThlYA286
J8unUQcaOGrPTZ4ldzj7Ps+LdSIxl+GJeSR4ZOEAuNwHqHjuGj84dIvK3szDN7LbvKA4Et9UdqGd
wW3unML4mC1x/xwhf3xj4oXhxxMEaf4hrEqPbTCnF0NHNkwLD219P81dgPoy9hLofaPHth5Mt4T+
NiNDVlRoGivtXh15OjLKeWnepJHztKCizmfcyvb0UHcmSMzdlDMeH53sUJp4OtR9MR9CjN7245q8
DBhh3yyFy2i6weR+wZ4MMFgXHUzNZZDWNJh2PXlr/pBh1LHzvlk4M+0WayS0ZTYHK17ng+7OKvCD
216J6wiinBj4NDOii0MyXJzR1Hd1drG1L8uUeafImnjrc5i7Y9J9XSdIO1BJPsyL9pR02NlhcDfh
HlaZyrkbgx0l+OU7X1FuwtCtvkxabgDxAzlqzUV+TsbpE0zl/8fdeS03zqRp+orQASBh95AEnUhR
lC/xBFFSleC9SQBXP0+yuvv/p3diIvZ0D0olQxIuzWdeA+ypbA592k5wQaFAxuIQukiTVF48HHxn
DuDGEjAnsbuatEs84GlF3FRjdS+MenlKxZbKcB7jrQBK9uxq4XQOZbP1M5pPWPwgfjb/pNKGL5Ed
/6rL5TQJN9zQr+VOJMY2PlRutPCAxoel0INaAGBkYeoSnGymng0VGOIqyloCzHq5Y1eiE4w3Ooqv
8yosuh8j6IsgsusPD36HP7hIQ4GF9f34u5izD5AmUGioS+BZ1D+Zs/C3sT3a+ynyPvHgfLFxdN0A
iMH8DBr9tssnwiTDfo7d94L8h3Y0imdtXjsbbLlOhX3valc3ipsdDiN3xawdNbnIk1S9qhm/sg7r
ZlT4CcVYTasyi5+SsTu61eIeXCUUloHLTmYW5cZs8mA2XLq+clwbgyJZX0wh0oOUw5s3e98tWp4A
BxHfVzjOMZ7vR2AAWYsCquPBs8FvUsZYZvrZAMtGu/gm+NzZYS/2zPZgugMuh+kAMnFCD7Pz7RPJ
BTlDMVJdvpt4VPvcq6yt9qOUJoF65VdHM6GZXngHdkPrOWF1cL0DK/prgb+AQ5nqqLeXbNL9bV7I
r2WwvsMyBEkMBCgBj7suLIyeEcKCOr5PkXLdNmkVOEr5Dq7mfJBheNa70VxFzcFVvcKEfueCJ/cO
Sdo20GNNqTfpCcpxagVi8ROdvAzTdOcTBxFV5bulm/FpDSPGvQ9OWssQ1ZqGEZMffT+lhfVYLAGg
Fxqh8d7X4o9ybs+dHbVnfLmAksSt9pBHxhYa8NZBuPGMKOfK8PTynCXT1gJ9bXayWaezdy0Kkwah
QJC4dryG0e+9xsiPzUQAU1g/pUgfVoa1s8Y+DwYx1RRjO9DTjjzl5bKJaEsGqWO+zY3xC3frPKjR
mgQUDSq3tkWxzot0R9rwo6mQIxvAHOS606ECpoTUJdunscB9K9sdZtsWMm+bifO/M5fhVQJauCvT
y6ALFaHjy4mpyM+ycE9uQgEIQxmkLmdQFoNhj0dzqpzVGB1gxnVHafbLGWPsZ8hZX7Znyx+V5783
OJ2uOpH/SlLNQXcVn1XC3f0kGF84R7WZbb7lrfvegeyhQWps+sjB6KZE478U5VrrO7nVJ3BJmEbt
jRLzyd4qgM9KOyhyJOkXwE5por2WCMagUIyAPKBuKAlU0UtjeUfTvdnoU76NPZ6lY6eMnAqj6HbG
gG0a4q1DPNDOYH89gGnrqrqbjRgCsDhLgZtZI3JE0OYR598JxU7E/KWZQ7TCaGjvQPYd8qlctQ52
T4lFoGNOCCUhf+kFbptqmxGUOfvNVnMlfZicLTcD82XgRE15E7CKgXOqCTzTDge2M4hsU9N58C8w
OxpiN9tIqp85u/9di0OVzGq4GX0NIw9U7ib3TpmOjVAy9PZ7QbqURrTygXx6a7tt83UIhG0Z0dXz
9L7Yi8SGFUBbbGrxd8Y4ZQxQfrZWxMEPfRo4U07ywUqWZ92d7c42dpR5SJo4h0G7SHiw8QLZ3SJL
Hr1uV2Bsh7jFvJ+79LFwcKyM/enApK42aZhwKr37ADcg3HqT0NaOo6/duh0fU8Rv7BDwVuyiUaG3
oNN0304DsnMmHCNwaySs/lFpIwwFtWwbzvmbngqWeTYtGTvaDlN3uiOIIuNz8jTJ7s1LnmKrf0v7
CnehCB5+5m3HMnUOPI026hBRTNeaH/HwLG8JMmxJemeAftHjPiIqPceKzX+LazgV9L0fDTNyIBjK
cudaDRyYNAsQ+AYjuBjGA/xF4HQhwYzRmnBdMJNxY/Db3bhutNnHPy37jVP4J3TbnTrFQ+oMV5sq
F9Ka+Ws7Saphc7+3+2jnFyDQPcjkcCV+4FO7HV3/lPjbyBZDkDW9ffxuGi27C8OIK3C9J5MUZCUi
RBOtCMOzMBKAz3mktY0uAbtwFHXxeahcVLcnLLsoDIPBawe2geF1MYcfhRGZ54q794DC9lmfYFg4
U+VSBSm7DWS6cuu34jn1VA/WcaPA6FUNYn4YmqrddgZ6oUkz1atSGNEGc2YMkoz+/3NIsG55QGj/
F0jwz3ZGO+fXf8ME/3nT38lkrgv3S7f0G5vs35hg1/+H4nIJ37bZBDFD/jckWPj/cEHvAkiGL6ao
ZhDa/kUmc/+BwBbIXsd2LVd3/9/IZP8JCOb4uuPpugf+2Gdzt/4DEFzqA8KhcYap2DLIYABdRb6H
gAkd+WzWCmgbZhZkObUm2BkUnCYZ3uUZaYrXoCc9O7/8uDhZZc9Ewy3nb7fyn+JifxcTM7jKusrn
qCoVthr1MCVmhgOJbXKZHsjo/45W7sGdsQo68x5LtjvTxWJcjAAK7R4FvB64AX7Zb7OFr3wx7oyC
imLtiO7PiP2a/s//rGimnsJ/ngRWD6bAygH8tWn+B9uutzt9pJww7eceaU19hHnV1KyWc81NccOX
mkpBEYlz2Dq/P9OqrDf2iK2mBkeYU8xD3DJ947lySczSHptdLynWtZ5f8x4iWx1SROCcNSTh/3hy
/C8nbv/fp244ePZ5wvJMbqYPJfHvaO9hQKp9nF2WI+GSqQzvo4uCLwHiPg+jYp1O8He9AovLONWD
SG/tAFlmfEI+EuSEEWvPL3IisLzd6yUbiYGJP0wHuxyOt8/syguELF5p0L9MZgxY0AcnPIYf3CSx
T4v+6JYchsT9sfdHua9HmwywyXaRzupckPesTWWblUCIWwHodkmximnAokmks2qnC9SOs2Xr1U+m
Jcx1iG7HFgxxgBi1ZF1Gv9snKhI6LLsF98Uyu0crYRPqBT6EIRgXY5y3nWem7P0hqhE28rZD/RxF
2gW59RpLFV6TFw5PhgUyzwB9u4m5z1ouPgfuvMLF9OrW1QrXrCZwx2IHdBlk3AJG1vblHSLzTYD4
NHdSvRqIIpvuBZSny2uGZJdSI8C1XHm6U0deG1l0rF2xMZDsCeLO8RCH+oGtZbKP44ZKYGi1MHmi
bz+qCOCLkfDLI402QwwXJWUwD7OfRg3wkIIQXHAsgjRfjGufortM6OIX2dF16q9ct3DWTr0MR4AI
AXD7gbfPKzzO2cNMPBrdAjvihbzEodW1TdI3dNPwZYbGFvozs6oSJxdEKDXf+tI4MalwB6PRS4Ek
+kB/UeYG03U1ukDE3oNFCQxl33nXy5psXhKZ1FhGI5KEn3tt/nZcDWwwTLIVdinrOSTdvM1SDUlk
DYoRRcQLoljXyLNfGouU1XPle+ekV7uMzzTmA83PrtgxrkUjXPTa/ReE9qnOx/a6di0wxEDtZ/KQ
WSlrzW2Es51DvyIFXibS98nOrre/sDdiUiLxgSYrmRueuT8U62GBN9dli4lq2UB6NJIkOhquPrJ7
tahIBBBj3xDH3DRwPgk5xn1mlRWISYS7SSS3bs20btB0cmtKpmn+alJHdjQ7XscDGGfH80lb2gRc
CcKpptmtXCgNUpsRM2bxaBMtJplrzqFiSoBqwiOB9ADcPjrDpY5tC1prkqLtQNIW3K4gSsCVVuX8
bMkJQ1WfkZq2hAgY1V4y9dyX0fqWiO1T2T2JVL7IpaBWaSCfiGgSFA5nTYV4Z9QsS63WZU9kKnE4
KWch91CSNcIcarelGHT8u+oL/gompT8yYTu8x0KFO+xZZWBlzWao1MAY3WiDKfKEJl4xrrO2ykmd
lo90pLVk6mYJrIKMPPFJxSdeH22GeWl2pmvX27DxpsAn/BiX/C21DfvOlOLTNEx8n+c520ZF9dpS
EmTl+A3Qst5gBSAOqZRv5Wwjyq/ZgNmp+Am9ogwdulydYPQmPu6EZVK89oXMkRLnjYh571uNHKvp
fB6ph3LDbRmvdBsZmcLMAPiE+bqX1QmiMrbLI0OJx+zGEZ5maqNpfJDAWmhiLvJm6d7XYFvMQMs7
tRAM4taA5pIj1Ta8DQYrm5cCbbs9m3pgfFR+fp0XPQwQP61Eums6E+TawCSRCV56QAvQVsPSbmXU
xj1uDJ9twRaR5bO58Zg7w1y3LNVM5/RhdGW/JvDG/yVjat+eyNCzMKM9vlkm7bc9xU/txBoxlyzt
Fmc95SnV0r1n1ANqWVxdGeLWYI49qxufHstsV0AsjEueEQLN31V9G6YO47jnptRVYWGQEEzV6yLj
XxbqXYvMroZoaogNHIgohRmNdP8gzA2BZLLL9eSt85oHkbK93IYJe4O5iWT0tJioa5ULU2PskKfx
f9J0vKua6MdtiCyS1Yye3ndXYaObxxCAlwhVacXCJQOQnCEEkKufk21JI/s2AeADCmTzGNKJHNyk
Loxd/YNtlxW1LXvTRZmxmtQDxM6T80Xpz38Is3FcWyS1kBMDX+0VWjEHvUEZXei0vBNkS9XYFyHt
g9LKK66B6/R0Mqelp50hrfcOnzx2hfBwG5ghZkDrBO6zFqo2ZlxuMAXCH3HpPnvU93E/UKYgw/Nt
FAmfZcWKlp/IPz60rbehEgEc3eRxYoonDl1m40a3FKfZhJwxNDHMkAquzLDoLCWMbcRfoBE41dXM
fZTXo2zbjvjf8eh81Wgt1BJdtXgYF3C29BnJKegVnAN/qwvU66Lmq4xdgPFpnq4wHAjvsLOlrciD
pZuo+9xTDV3/dQELEiYAjVKOTO6Mjkb2UIjyWrOtqk4ozp7hy6jzVOxCo8NYi5G9gSVZt9kNa7Vx
UHTa9vmykLqw76RNGhjaAmi/rNdJmv6y4LTge9+8dtzb0BNY2OLHvmlsfuzN6FSx9VFiCWCogFZQ
2hqJ7wa3HRvnLdI2P/6dxt22w0MmoNZD6QIfICu0X0euniy2uN7iAG1i3E862yTPBPq2yXpfnolD
B0pzkiBmeu+xCKTNB6937rLvrB4+asulL6LhTNmf5goekcHqsqTZdzm9YJfdwOkPr9rE4JrxbmCN
Po3VBGLdYk32nV0R4fE61CxkUE0PpQ6Qi6glUPcMnYKfY6J86dmGqNVnZJbozrALLTqBdNN6X2jJ
ww6DgcDdhU3GmmSaO5fVBsgrN/dPCGLQ8hpVwZYGIL9nWPQQUiCy+xs3fahFuANmvY1jpnkkm+ex
X958525iQmeRdRZZuUlqGoGW7hLIAhFeA6HdW04cdF3vBS0+HqshREkhbwG1ZfetOEO+/UVSMjI7
mSpD2Gc7cL/H2sKiaLCm9yhHmaFWyyr8q47Yh7vTVvXVj1jtGsEbzTM1QKpD8cJ6xr0AgoL85A1I
aqgsnow+KoivhM0ppNNdjPnF+jZlTTyyI/C16z5jLkPhYRbD14s8faBowULak4oolpq97m3tt483
CQ3FaZ8tDforoQp11zpVNPojSC1FlvYGnvfb9dhabZ/xUyVaQbDxTb6xtaH3BC1b8FyaP/oWLsNS
rHQ3euxi6HpEyvMOfS4KU1YHsyB/qbV8gTrNRZZVtI+H+dCZrMqa7TpBBvugBwEPNI+wKGYBHWfa
jWkWPVSOXq5uWg5lV3whDvCEbyxBGriIQLjc19R+1wg3RrGczeGjU+ttmhqw5MjqrWmYd4N8ywbh
rJrxO8yZOgsEAeryFP091qTY7CkFQP4L8/jbU8cvRsChmbtydCmRXC0wr8yvaVpeau0zn5REVggw
IL3to9gbRLGOpitDxMmuQFMxiK3Yh7QW0diUXkta6eamGKzjnLjIRE46LDPGaidQnegqQkTMfm7D
zx8tnG+1oKjGjbM0P/Ho3DAp0fdlpt/iuWoqLrcwKDE/cmngVqMW49TwXm4xyG0RTzs2VyPVH0NK
taxGdI/0rL2aUQhALv8eBoADbcEOZzBFROm91EVymcrumuLr4Ji70Z3OU/wqoItiyZlgbcPujPIA
tZsu+7rFvq7Tm5tQYw8X2hEBMIhmVlPtWQ9qdGXzb73mrFTAnXfZh096A3SJENLRUV0Zku/EyK5x
iN4WWILHJrTWEovLyroz5vaCViYmPjP7n0emjecmdbqst2hMZ1cKhP5qybJ91IAHZj8i2vDoWbvG
RziyBLTtCF8IV/SCjdSanefczx7LlHs9JvkVs2QsaNu1oFFvwQ/UJdILif8Cxos1sneO/Wxfb7vj
opG4ms5wLmRy1xCCk1BAnUvtC33ca9IR1VBe+kWAgj8GoxlB0hcz4pLVtU8yPvnReKErxH5SWMSf
tG29Kv0mSiQNYd+zLXDnMxeEggCvwSOdygdBQHNqO2eDjKZOcd7+aZa/h4RFYqmcY5mbFyz+tOz3
bey7jkSNKUx8Wle8Ik8Ci1h5PQ5EMeXQPeMof49aJvtLthC0JD9UvEAl4SX3SLoBPq5S4UBhVPfG
k8t9opmTKpd9Vv01a9gwb495iR+zYca0OI2WbWvHl8jw9pqVnyRw36AZyis1fGqpZrpLRE0bNPGr
bd196SGKEInBYp1+qxSJDpFa0J4lNME/41jtw42FTevMaUGiDoqsuIzSO0njcaYkR3BIiDSbw29C
zavlOAPycvQw7fy7FyPtrXHezBC/to6M8XyPaHyT8mG2MD1hSoUpdn+q9SK5r2noacjpk61hnuss
2l7Tmg8qwK+97v2MfR+ljOqS44GDrk+nECP5r9KmaJkycrcP+LRLYpKXZAEkkMVy3FkHTSV/uspS
koqOYSjXMGdNROemxVfeH2hU+OHaQf0luAWVqgZgdKTrlQ2l2jJo5amks4q2DuZbhHkEhPS73jI7
/OFW82kQ9Rh4GqGF6YSvDhskyCoNj120VrYL2BXoEsmusQRKqOZMpdU4DbUPgzWkONsYmr+n24sn
lP894mayymQepJmdbf1PIIn9LhyZNUMUbqdRB4s4lCc261PkEYl1S34wI1lu/HZhstvAuZISS+TK
mH/i1+URUoQvrjsemjF1V/SalfJP/8xkRPfPR0DpjwDzBLk4qCoN+c+yQCoYxl8VpFjOch3KCk0g
jicvZR5X+mYsPAOep3O+0VH++nKTfdZv7BRp0huooyoJbjK6uowAAbj2vkrKeGs146tQh76dRGgS
rOxvjIjbL7FRQpHcNZLNTWgZnv4DhnzOVlc+sCOB2J1r9zQShEul+UY7GBRt4PZFB3Ge5PS2/vrV
n5f8AT2aChx7+9Mf6oJuJmTAIc6JzUQI+O+PuX3314v/+sMNQPkfLIjbX//63d9gmn9hLv/6hP/p
d//xqUlRUqmiUvPPy0OACfDSaCsV8L+Oczu9znXDoO8zDJYUIeP2BY00wPZzRdVQA1Jx+/AMpnnx
95vi/6rQzgbX0cx3UAhpaTtaBsG6sNKN0QpoJDcQuxhh4R5v+PXbz5HrPA611+D0C6QfGKK5k9j2
NX05QO2/Dj2uBNxLibRiVEMSDKd1HucOwowWNmx0ZR14r6gf3n55+9I0eRzQF9AwfUOmkCoYJm1h
hstBN7l3UZ56d7fvWE6x+wJci6q7sbeN7tLXeD1WM6xSrUV/JKYgcxfOIw0rHxa0Q4bZtc1XRuhb
hyQchwgqECQrsi+32DhGgSdWTj9H6umOeYt1o04qUmiyoNtR7it/3IexWHZOCeIlsWqgKr6lzLX8
X8O8SWdx17ZzE0Sp1yG5QIcaLMHGdgpnY6XJPVTqt/Lg2wtWWnqY7RrEXuYwVDGIVm/xbrL6+Gx3
IInjUhPs0Sb+sZ5g0icEEB1Z52i/pNn4CPbJXRldedaAJq7L1qfpXG3c5BWczh2cLW0tQmzPQukV
QYdh/F542haJ7vuMTit6z1inu85XF2aXWoDRNPAxQrdxIaWhq2lmmIIPSJQpk64HNLYfxRDBWkbu
TKuG/TKYz4MHskfmCWoqjVduhfB+m7P15ZWuBe1Nc6k7Fb/8jhZz1/RfTbEbp3HaTA1u35pd76qk
v9jpcO6AvrMGTqcIcDRuYCy8DUT/erC8A22C+7KXQOUAupZCTvSUfkH1Hp+6rhMbYYUa2Z27aWJO
2WFAeLm7r0IjP0y2FOs+pYGZi+phKlwUyQwiwBkUa9EmMMJrI9sXKdhwpytXNoKJ1HbcMjDb+Gkq
HIegJbOOuq0gajkYpMiC4h93abmW3jPi8SaxwPzDjEE/laOo6RMgQ+x1SK75AnZ7ZFHzLYDNFpqx
d1PorLIxtrgLYmrVuxwv+kB3G6Bnh1sfCtTrahTzYcxpnCutKKq3GPyNVwCjIRWYMZD+swlQAJq1
iXrRCBQlk6e6F96mrz18LMpmXwsPlQiHJLMO+1+cAfkKyNBdJuqjnUVBOeKQ0OCoTmoVeytt3ll6
fJdhnBJEcdtzGimU3eywREn/kvpmdc4W94QlZhnWSri7+kk9Dtt0y9uMem8f/MYNxIgO99DVX6SG
oI3Nq8XWuMuIxMoGntcQZjVpDDXEtOVQTbKhnIoLaWQcY93zzojV3TOAVNdRb7iFydbUxz0yJ4Er
wVfYHcC1wTaunp0rsrT1oMsQ+KlGJ68zMCUU8s3p4wtlhFcn9HaDYLFw4uZSOf59YbhKfK1at15I
vJo8dJqcX7RO/yRxpaTiAJnVqncjHmJQAsOl7iZqWQhq51Y9roHUeIfSbz5zme4N6ccY/4EaoIR6
RttFmQkinNK3dOojtPJG8Ulp6DNe0vvREEctdxgM5dk5AyADXBXRJzFkwmZc77wuPGEhzzoDFL2c
tMeuyBAewQmz6yKGbUjRxjiXE4jZ3qFcFTlyWZU6KhvE5fu2cd/nyc0fTNvbqupc6UD7b6rmd+FD
l1M57wIkLCupIhQgpEI/QYoL2dtgCZ1LK4D+NYPYzmb80tfFvZ9O6WoeVO0ReTQ5jvdziq3wwsIt
kgwlKn9houYhNoTewQObBRIRVz2JE9+AD0g3WijHcQKx3e0QhdNPZZ7G96acD+mkJYe+yC7g1GvW
TmPYAO9pj49itOw/0iypM27hrF303qfYhKb0pp+dN9uyXwEIeyHZS9WNG22o170p3+bZvxDJBZDs
sXG17RlD6N2SdD/D5d4u0pemsnYsdS+JlOtxofYHctylubd2bfO9H6n3Nva+dwSAGNjq5rQWI/5u
NnTZrIoQlRPNc13IVU0rKJz3fQKomVZBGpIjFvT64sRcm/X4YnlOsJjuRQ9JcbCJXHv29IiE95fA
TjYJq/OMmog3QNsjim8ARCldswymW+PlO4mti25BnownahMNvrp94Z8wtf+0VC1Do8JIaZ1OiQaa
AhR0eF46876u6pfeMa5lYT7Q23JWXX8Ix+ITeNneVkMaLZftCYx5fOpxFNG6kP49SiZjcerrit3y
wwCPP7ng3Or2wbPEfdxkLxDCSemq6j4dA2s0P2Moswjlt/tSN95kZD66DhxncBu2QLOmduwGXR7C
8i5OzlPXHLM0og8w7EHx3Kl7XrTVPlnMH8ZUX1DYOpmJfDAd6ge2S6F9qcy7CjxpkhePrp6f2ohY
Df8IPP6iNANxCvqFgJwylZUuQZe7T4KcCzW7ASYP6gbxBOS6fcPg+VhQjygt6009GvVRiSv3DSub
R2XMbO9T74eFjxsZe71CQOAj9JyvqXFfusDy0YybJhcUZrIepvpjZg7JZUHY/9UO40+7c/a+FwVh
btPxihP82AEcL85drWG7ZwyBkSkJIEveU4NfIX269SiBD1N/0KbrNI9VICid5mgNgs8MwK//pJ7y
ND/NUU7OqOORSMXTggm1yhXkdvGftIIOBctSv8vzhlT1uGjAmdDo2845K1viPnYeAKUluuuri0dR
J+/ag502Vy0dFopJ2s9OqdukVJYsD9sFkBwpiEHUNDV71973k3mSGpa+4LRrQM3ZE+Yvv6mJvROq
gAisv9rk6KUMw5LtCpa6d5grI0N/5jgVaBrkE3XR7rgsDQ6yBoBtP/MeZwocLnqrZNhyD4BEbMos
hZdhuBdrBqUzkEpSFC1O4CAh1Vk2WN1mr2QwNCaztI596rmbMj8TV0fBjL011pHhtZma3zU6Pk7f
+fgLRU6gG5um0Owj2nX7tC5ZDcpedZlAGnnTZ5c1n07Hrl9aDEI9o8VqU1SuT4iBbgyq3Bi3wux2
T1Mnv+OxLna42a072wxXYVmTRtnRh9QYaxJUdxgTHmDDvJHaGAWFZy+BPvRYvLhxt+JxHDQ3fRUz
+VFT4PE7WaQXMShjDY2RVdHmbxZI6KNjUDlOtScq3I+OJiAi43dpOxM1WjPjyYNCM1LjaSZIUpWX
LAD/QEGZdDDGKnoeQNRqOiqGGTSNMP0yjPDNjtD06uvxYyhFtKW+hIop+F6loRMDWTGSS1UtH0DI
JGap7OmguU6WLHa2xo5tWTsNzW4wnnTY0uJ98CmcZsJBDSpRQClFQxrse3CdjHk5fMxxvMWUhaZW
BU5yAfiwLgGf4Z/MPcmbV22c750kfi10cIQmmiPzApS4l8MxNe2ddNAWmc2HLKRu4upRTQsPMHxM
Dm2h1ef71FUCm17XCmzsS2P7F1l4rxY1OZF9WgvxNbGe41KVmgty4ayA9gKvXYbW3jJrTMUejH5t
e8Zns9B55d8MLoJ4HVqLSQdObh17fNbpvq+8GrBVj9XBVjm2NkqO0bYow4IIQzhMvc1j7zb/+bcE
7VGL8L7NKaOn9J28Yt0xQHQO4fDx6tMSrESb2tghO9CO6Gz+861mXLMaARZRL0HkKJsgaXE4EJt7
9REDyq9ZGK5nF/oRH0ckr340RRmI5HVZLupzowavbv5XLwbXthsAKcIGzFgJOatJlG9LhkRb9qKw
tBWFOWpnaFQBJzPXdewENd8L9JNu36u/8a/GKN5n5CDVjckxryFINZph06YULPRPif27tkJc8/Z/
TXuXrAI4zq7VGIzozfq8X72kNtyt+l5NR5/PSUv/vh27vagQBT6a1gPr0NqgYjf2+rc6sbKfM1qU
lHkT+ViDnRdi3Pa8wwBgz49j4VPCKZk4uxrpZfUKdTx4UnfIgAXqXO2uyTdLEV5F4u/VwWugXrcL
oHEtMgSz+oepKQP1ceq81GE1dTlIpN2unc9okMkk21LvBhr50NLJNgoqJry0leFa3R51eeoW/utS
fc7KRAQ+om7WLCQTyPgmNNYw4tiwfgPHZbTxu44O2OwWgfpevQaPeSonnzppiwXAUuelXfbn5UmE
6F0SrkM+LvNDoMXwb6hjUaFoYnerfhXx56rz9uoldZ8Ey0CGorfstPmX+igd/G9hcDYU3ee2/ZRV
eVEfqV7jV+d8QUUJshrnVFa/4/O/Tiril+qEUYo7qENxiHtA9KzUyybtjNvh1Mc5ctjzMQJJLVKU
J3/Z495D9JLiiF6divaHXtHE8sryMpkUFttouetxPYAxkCKZ1TbBaNLpiETy7RJsC2ZVKjWgmZpT
7+JI19ju58utgV/36Tfb7Ys2MVwLu9kucfESpaZ/1At9P9AxN3H8jp1UZyxRi9ZLhqIX9/dpGCJ5
lVrftY8+/UQ3e6n0ZFvi+etIu9nbrQE8JD010U/ouJLNxnwkW/gsxqmg4e4+3GAQVsNAHYszmyTF
MtUUsZoXqwIxCeGoC9puxgDO6kqsADF7KOKDiMpnRANewgX2qdkb5E1SUm7I77pqfFT/Cr9BwkDB
xBQUrAM0ZKbdskUi0u3oYLGJADHH9SockQV0vzS/b9atPaNk1WKPYFOi1hMq3wsRmy2AG4jWfcUP
/EOUrrd2GmTGSRhQraVReEUp4zmLiIcWmyK7Y9JtQjOKCvtIGqcf3Km0D7PasNrUUCsKRWOnJvb0
Iv3lVu72LKrpWpW4gRa0RYHiA4/TUGraFOxyrPzoxyRiP2tWsvfBrmIQzuonKArPxXzpB7xo0ry6
j5B5XDmqZab3ICi6Mvuy2qTbVBHZoyk5//J35VU0a0X+AX5io0NupuliUMBtjT2A3HlnJnq21kPE
rur3sjbKk7QytIyB/rbC2i74krG/oyhsDfpznVPTppl2DSvk2ZYGuT3VpKiiMEGvh1zn1pwkdt6X
LrUDnK/ztQmub9WHYreECLv5OdswojKrWc47gSIYrOHxqMPROdStfmx9ihGzTMRaqmambVanWwk/
PxQVp3lDXlVAxVZ6jes98zqZOiqlIbVsQ7WhpQHuLa+eo5Ag9TbQPTeeEAh1Nq3hI7s0hcO2IJOZ
3THZlR1Nv7KoOyIs+s6DGvK15kKPlWi/283JmW1xmDWe6gDUWWbEjZrn7Ut7lvcu0RJtFftBd+EI
am9LOH0l3mLAJ0y3t0M3E/gLJ9MSCG5lvB6tqDwAawf/1ayBMwAimUR1/kUqqPJKFxwjkxWYm4KD
leV9uiQy6CLvWCSMC6k7b/nktdixUDgdcns7+sQtS/IQVtW8S2be6ab22taJqECEvQiFzJCs0Wmy
7SfNuCEZdqXdvBQlpeZY4u8C1PlOWGYeSHQrB55t8m6HlQcn03+GyoNIFPpHOzl9EXGiIJjO5g5M
w7HvllU4mT90g+ZELPMTeaC9nqcl2wJnvoi4+qLfHUNJNP1NjO3PEDaXoYtPhpN+e/k9fBaOAVMX
p0eqzmouhANjWyumV7AuAzQF1gAjc1bmSBJh6P3JNw7oNJsb1MG4ElwCHQXp+9NOVQ3FG0qqqDgf
gjxo3QkcTXFvEO+7ORCRXhIe9SnRYMdQomwT49kOTYXQyHIkra6RQC9P7lCbXat20a1p0Ob05Qg/
rhkB0zpUyAX1k25VF/DQTwUIQpo9NG6YwENtnvtBvNkpCVyp7ZCzvWZjdRqdZsN2sNVTh56PHLJt
CLl9qRTxqMJk5DLpSh3ZG4MFS5c1mGea3RxEImlUIiie19W1y+1ndFJphSkUj+q7S5plyIRSHWIC
w6qhQ+bl27DQf6v+2Q2Ys4yswxz0aAtwE9SK76M5pE9LjmbFWeAlJ3IPqkj/xdiZLUeuXOf6VRy6
NnQwIxFh6aLmiXORTfIGwW6SmOcZT3++zLaPvbVt+YR2hJrsZrEKQGau9a9/kH3uFIK/WYM410n6
bhr5vVXxLJDm9qaNUbFqGWqbfeLtstFjPU9b/Dz1jRNw4HeL31/ajg5Un35EYfsWSRjIGWDyxJHT
rITkyEBCwdEDjKjgEzZTNdGTWOiyo5AjO4RY6YfxJwQxi6EqJuMhEJkWuiyEHk6E24yHsc/Iiqwz
/5JrAs2JebHT4XFh9A10yAPiDnyIWN4kpMeUEYRKlXXZYlxlPVWtLxNcZhT3/bRyDZgeZeJkaMHs
O6t03hG2/Kr69qeeMEO2FmqAQu/W8cAt8G36i3BteN7vMWOdR6coIGQo6odxA6enWyPlCleDkDwt
OWbqG7oHuxc7j5lUznAOVcBLOvn7xOHKNR4zba/7LhJx/U2eGtuPovrWxoe4PJKieE4zyYuVI78s
dm8W08Brice8lUzPNPLwkDLATaoBQk3bQBoJi3c5scPKGQYOGZDbeY6/5VDQFdVLa45PqeED1tBv
DDNPL0AwKQWV+8Bz81ggSdQ1m8JVzs56WCJV6b824/I6TmxAeMTy6f2ITdioQiR4yf6fs6pl4PQ/
EJoNF36/CbXaExa88z+yghuThQYHtjsEFRyKuVdDUSa/QiQFknTnaYEceshbYERbCwDNiByQSz3p
uUiFxtRd0qP0jo1v4mCXXKU65mkom/Jek0xGL6QsCnzvqL5ygkk+7tk71wQXNrQXZtQROmDR4RDw
lmQ9/dvAONKXA7wa1ysa0Mcl5Lr98w/u/JlO/vtjW55j8Nl9eWF+fTzGRdj+7S/Gv0LjIrQ3qbsD
bdohY+OYFuPG9yCPahzNOCTfpNV3OU9iYxqEUtTCQIBhSM5FmbAg6ORgBVCulPDvZknziWACbJks
fVOEfODMSwGGo7CoBwgnYtc7XD11igKwrVMIBVizW0czyp+GJmAhQEEOtPhblk2RfE5TyQeaLO7H
b669JDgU2GOsgnq+p8p6IwsMO2p2uNw1aYkwPSaUKj6k0bn6quPlrtEy+3+5aBa+5H96WvigpoU5
uc9w9x8umvBE6qGUag9abEGAq4LrwozSkyWRmuVOzVNnMhZTZEpFj2Dqcixt4Dh5tNCwXLzSJyzR
0Z6HQrsNa3OnyDGK1rQsbB6ei1WoEWfntEN0OaDcXEd69ABM+vabzWZbz4PJHHehRZLkhnCMD9hB
P3TDxKEaHTGcDiNAabkC//kz4/35mbEcNg1UGAIm458kCGR5pKYfh+1B11ucj7ONFpB94EUcE7kW
Mt8iG1WR6XUzARMU8VmR9DSLWxnnkgQu2eTBHNw51XKxalTzpXNYXLa6fDi2FRRLVTBM9fyACc++
lIdKaOfvs+DKFL5/LTIU3p4B3AIHgv1HOwf5yIzIx7NbFq5OEkGZo63IKpK0cTXdjh552aGASZVM
MDywvvP04kC2mOIhJaMtQ8uqI5JEuIXybLMjw987sX0sJRGLeNJqbWSMgSzgo5gWnABc2J/pux7A
PQrn5xRqwkKUC3oATlfGVRUFeVrDJ+eOo9YlYqMEALOPiJy0zT+/I/jC/HkDww8f0YqlCx+zff0f
ZCEOIvoqm8fmkJQ5OyTF6r4TuC+aNpydYrx1F9dadZ3HUVr3J9etTeyko2/O5KqH2Gx24fMsOXWV
5FkVdXGO/PxGOKG71kp+SIuLHw0m9X7B/Or3ptQaRxszk3aoE8wFzA99XD69mNQjvd+NbXw1/exb
pGwcufYE8MGBig+AYpVhXKyv29K7Sez+fckxg51rvHF1962WPE47ABvCPT7eRnO2zT3tOeiiZZVX
/Xjne9O2W7qzVnf6TgYviaYg7cIYnbMD3TVNLdx+GZNEvPRlyCci24aG7xTGMRjNTZyTygJWd7Cm
DNMICoSAIkaHTQ53dlONwI2Znm/Z2hBvlO+Sg+/VLmAnG55khik6m9XBQHesT7njNxk1kizS3Cb7
zvxw1wn2JsfmaFBMKvX3JoWc1WgP+hB+FznxxAkSTbP9VAVlmFf3rsYEsyl6QgDkypDErcZzrkvQ
XGRfHFbxq5c0R78Mntkp32VrShdtrWeJDUVZ9zr6zmugV5vU6aH0DgHSEb/ZA0NeCAAAydeoERYC
ZMKlfJPEICr+ta3hjg+H8dsepoc6z8+mHrk0iXDoY4sqfPE/5yJ8CZvsoJiqXfRRhv1PzZSvFdFD
+PbakybtGFNOtJuoPlOelCViYqeTwaSldKIEbF0a17umGgxeyeqSFWebtaYkg2RrSOUXkUVHETo4
Zv/mt/Wy7ygGFp2e9zIYqT7EcEgFIIIXAXVIAp0dMXZKddDDgrdrtvmyY/YE996urr0Bn79Gmyhk
K0wlu20hRu7a3noQQfkayF3IW/jlele/xLX5qhZ41FTRximmhygZYABUIQKY2ryvkik4kQdoMFeR
dG1nE4vmhwjHewdbEFoCfAmcMdk79OQC6fXRJ2cMEjdtkeHpj1NdPlZxeT9L3UTHKLmjPfZbDn89
wPA1toOrBnhOWo+xbiwMFlTb3eH+usLhFaNtyntD0h9LjR9MpmMUj5c+/ADp1zT12EbR2TBQKprM
jDJLnCtMdmDDW/G54SLbSwVJoiheR0waaoGQDaMa+8xkHNvB0jj30NMc3HnGMY3vE3M8zrMYD+SZ
A/R4ubsalyHYIUgDsujTx7IYOE9Qru6J7L536C2PZIQiwSZr6igEav15+emks/mE2UFqpcNFi9CC
LYhYOu9ZRDXbUYPXmteBOEl7GT3KN42HurfqCgDZLrZ3RdSaSI2tYUuHLjZ4/TNaz/ZuR5znhNx4
U/qTREk7OlWbwV0niT2QNIuD1zpbRQzqkPWgPU1k4hsONwFBkeJkpVW9IxDntCyxu2lksMtEwosJ
ar6PBtJFZfhLLmNgFvJgIhkMgwTmXusN1P427nf5ku4Xe9EhdL1Wc413iSPD2J32ezL5riPDZ0oT
834oadbJ84imUX9ibGik0qfR1B+wjjN30NcOlY63VuRaV1dG3fjdyyijb4oFKso4yzwc9ceOYZCM
yiFIdoKvSMiPSY4OlIfpUAeE7cQyZKdZvtUXrfyO+hOKOoagMpwnlTE9nOPEeVjiBlF0dbBlmE8g
Y30E+T6xDPrBSylaWWT/4PLuMJoiDihsy5ue/oeUreU29IgMymR4UCxjhGIZKJTJaKFShgwBIzrn
aDDvIdE5e/Uu1buwPOKJCnKKShlYFMjoIihzjFRknFFAG4rbr+Xsc7KOTBl6hL8C8x1ikDIViCSj
kXQykgpd73A6Bjg3GB5uLRmlpNL0RP5Sk7FkybClVMYuVbIICYwSPt2EEz5iswdbxjSN5DV5CJoJ
doDzb8/Ti5/oO3zsN5Npfloy7CmRsU+2DICaSIKqIafvchkOFVVTj88HgVElyVGpjJDyZJiUK2Ol
RpOAqURGTbEXE1YnXlIZQuWTRoUJMKKj3F33v4OqkvM4PzjdfFu0LJeIRCtTo7UAMYE/qJF3NT2F
BeFXIj4tvIFehmLlMh4LkhOSaiM7hf3c7fXcpUuu6wWpuua1IBm4ry0MUTBWMO4LGE4nCPbJMSkD
uMcoF8AIjbQjG3aVIjI5CWkhDBnT26jXCKHykppqTeSeY5aQxdFtDEOcYgUIlGYsXhWUZkVLprlk
AKctSpSy7GBmacW6aUNgdcT8SsJVdh0IcDp8h2SsSULcRe1ahdRmQK/+zCL32c6XZ1Vd5Dgdb5iT
7UfcM9Zhh9NICNtRMO6DyZ29i5ltCufrjS71DE4J0J7YHSjPVlGjs2kiCgZB1eyUu7FJf85heFb0
7MLM3LVHIc24rmExIlobXe0WftROvUtFmJYQ0RLk9xMafJdI5ci4NWzsBBiqrJfeZ/zVXlWd1Mwc
H2OY7/GTJLUi8BuCKujOgGkMAG98gpcHeXwqDjniF1j9DXs/nyIBpXgk+AbKbZu+j5IarEM7p0xv
rkudv0s+rGSfuxYMdIRNjBKnTYskIEYEGZS4TUnUfAxxOYQYuyZ8Q9YmUHPK7NIiqQfpQIqTMoer
6nVaZ6cEXHHV9/weUgqg9EI60/qa1orvKJHMElb66l1x+4eIzt2Ld14GRpCn497ox+vS4c5D4nu6
iq3oBlsq0jHandJsKYLw1CAjaHR60QGe/darUZZBpPy2qhBOCX54WIvQ39bTInAIy09Gh/I1KaUG
1TcPpAveNrp/DZ2FWaV5T3eLNsQdrw7M3TyLv5c6Y60yguq1azqBOLgu2oFmfh8EDJVOr/FBqO9r
vKCL2UVo4hxUA+1JtnHfenewJe7GvLV2QwuLq/OaY6bQNKkH9LVjEzT3egZ+k4czkggXdLU8tX61
WTLrKZOAZiXVNVoCHoPL0XmMeooW6+KY8Kbo9IcW5Qv/H49gldjEBURHT1j51emuDkDRzOlkBVbK
QAYVVRh8DRFmQuqJWCILLJIycpWY1S1FNCZCUqmGHXO19Qbsqvxun8TNK9K0Y8h8BV1xSmZkMqIk
4k23x7yHrmJPVE9FSF3kIhiwehKqcaF4xzkEXx3th/oFIfGcisdtFRNxCE57laIdm/2B3bb+IWtP
hR8ENpVI7YQbWZ+3dfOUMrpGJEPtmwPaJAltfaSVl7jRKixTvMdstm5rrbuJPVjQQQPTuW38qx7G
kGqZ37o+l87XK4Qzya1DnJc0yHjXe+c6OgTBh9MP3QDTMT0WSIfV0ip0MMNpZv4hUeQFCaHeJ+AW
fP5RisDwgecOuV9iwJ17cGP/0kkpKkHM/HLd4q3ZzOlUi6jxEhg73Igh/NTCmxLNOWj1s24F35W2
4D0Of7JEvrOZvJKafFzuiZWRfWdC9BBZx2t7KO8y5q3sPkhdJnxztPCnUbDHyiqVA3vrzt77Mtbv
h3L23/Q8/zZMxAJy3XZG9OCKHOv76isN0qMhAZAc5Bddr35M5+ZzADm15HucqH8rvCM2ib90vEUf
5lBB95ETq3xamuqYWyZ0MdfGagcrUI2l4we2dOQcN9FgIW7sa3uPhTkZXFPyrRARAdMh1IKWgEi8
OWyG7urbWoR102A8iVR8SANSMKitrJeiod/qgwgk14orINV+ZfheODYKyT4dAPXOqVS//97LQm70
WCbv/pR+iDD6KjDoAY2uUFL3xSbwgmI3Gbs5opOHJM522KKbwL1/wlYSsda+KnsaHKm5azUojUNN
fBqiFdmPy5bEmWmvqcn4JaSn1fBn5nKmVZD6+sT6wNYcwaBUeKj+qIo4tcOoQjzTEY4w+FclnFIK
DEM+VPWMB44JNQk5tQLgFG5tyqrZaxGldCPqGwwV4JWGSH4p/KQ55Moei3RtsVBTgMhDPxnI7Ilw
VQMApc8hf5IHAfYXudRQaWXXYZuEh7W7UT82eCFuZGWPHbmN9vnB9W/7pdvnpUlAJtyTY9wakLFc
wRQnzk7xHBUcLc+97XIznHNih0fDNp211XrZLnHxe7Mh/iPS1W6HxX3sqiJYE6nMjKcbQL2tX7Pc
ZVN60LFrgpXWQDynX0NP5lYsouJgT7sqgtKqx663ta2N2XEXlSJWj2dOosLfIqedMqNdGwWNfo6t
zFq9BTthxx2D+o3gTvTpLG5tsu/aqeB0ZUdKcprF2ka17wHQ6i3FQTra2zqY743ZgICB6qJf/OJo
Vbq3wkCV9dQYJyUQHcOD7fS0Rt0GqadW3KkBp2pyTayFKqJrew1fJR/0vcnLN6vTdmG53LYjC1Wp
bgmMzddOPfU762fvT1dfa/F4sxGoxRNpVYk+Upm4n2SUWbsOs6aqgEA747a2q2bdOpbBT7uMwB50
E6UvMWjSpmPutfnGtF8yDIuIvBkQlkjEhyglNH+tKC5g0yfPR3swsYWSDPRdphr8Ty9l0WE4mWX3
CR5pqaBqKqXEUGmWlfIkWuojO9rVt+s3NXKbZ846XMXeFt+4JPryMOS4J0GFBxjzU8lSKDa1n7wp
2AqlKOdq1P/0guVugrc9lt61q6cXOyu2Xupex2C4aUpnL2T/2gNVwBpDsyV9HYJQK7e5VHnJcbNb
I5blzat+UtPxaxg1XNKiMgXyiUsI52RytJx36uRLqua+7ZkeM83cSQWiWl2pNe/sGnPFwoS6lD7b
IR8FB0i84ODQYZiTyfKu7tie1ZLL5URGDTXkoKgffnquUYKA6/U+m18ym9694+Gykns8mT6LnnWp
adFucLklfo7bgUSOhQfXVfehfcgjWaThTy2R7rFc5d8jaYOIaihRrtRE9Yt2CTTnSU161T2EasGs
PgF0bhjmN1Vz7D1mE613ZdDEySJrpFJnZ+oFcjn418dpyhMslqJvfDi/Bnt47YLxATiMgUNKnGN0
iF2WRwWAoZ4GvFmrrVoXCkPQGLAw8uEFwSf3s+49ypoZ0ma6UZMLNcDqnI9AdE9KS+QjbV5pkBqd
JWk3kwhngMTlBdNlKA1BtCuoh8Eeea82oOEqyzDtnCWPIgWCqjMcLXQMTX+DmB1VgQJVp+USygey
6umdZS3dW/gp0IMetaa494XU9rLxGljqOi01E/HYMB5ge1MIkRYoTzwB5RMpd3Yv6zGrnDY51jVS
L4g3hMS+ZKVlUHqqq5xE9o+RulNMAD5Kqmg8e5gh8y515pKtximGYz/VjhH059kOv+WsL47gpyz1
bTUke/VajpzqLhWT1KSprzT+34WGJHrSvJPgzq+VsDiX+zi7PrDdPmvjvcKAJlgnCm+eQgPCKTMJ
OXWBf+audao9JrjVLkF7WI/kEcsRJlQzZl6C25I398ibXwnhOyy1/4z0gQ0BLANGvXlDmhyOUayh
2jDGHZlOCFYw+QrLeSs6FCbSo0ZK4rCQ4vEX4b0S0gopwJdqXk/7zAApVqPp79GWUGbIlSmG7B3g
SF/og9VO0TPQNuZpm1IoTYkpL8aLGnEsBI6Jyn2ao+f+y5mxmJtszp7Au0WX817QUpOpyLJoGfLW
RfZtecV7nI/3Mdk5rh4aav5te7vagnus9JOa4FA1K07OvC0uszQTyL202FXT3kYPUNr0DfJhnWWs
WyfRKVm2MCOLN6Qz7JSqUNZzsbRCsHLkr1KBqGgjDuE5mZ0AGdcMtaFPodbUDpZXrl1UQeRFB8DG
CU+tXFiMfU7OZD8QqV5B/MDxzEbsPFY2Gd/ltyIMQLFnZkrM4Ui68ua9aTQDRnl+Hy89BUrovqOF
OchLxk73qvvzTrYzsdTW2i356B7VsRx+y10vqfotbP+C5ii0VuOUfUoMcuypIZWCm/PjJcRLBycH
nmuRIg3W0frIOr0C+u3RiS6BcxxdEa/VR4iGCdi7WLD1jlx44U9qglHIZ3MSwVX5WqTIrDkjYf92
4aHEEwBL/36dOua7P9MuZayruARPF+HyOJGPuapNLrcyDKINqUz0qmGruZCB0bTYqM1pIfCDNerH
OXNrOl6av57b4lfoY6VXp4aQmMdCFSsooe4LElsKEX3LKyp/W2Q1dGRS0UEi1G9MOrdNrEwX3FCd
9FKAIC9Oke0UzK/TmBLb1+SffRbfyMppSSnRqG13WRKjKi54dhirvOgGMEyARjQ3Roz/lh94cGOI
wrDclYWEY9oG/h3LWe0ZrdSlJwmEphT95Aodyzloph2w+Ja3S6PHMP23LJ7KZuo9WmcBlmvgsNTg
zbcqpwWDf3ubIqmg25VO0DhfABMx3pEKh7zpvnQGHho2JmtzYCPJv6GOAu4G3rE3fPAUOjBbCm6d
btjAJUvQgKQLbIzhl5ske/m4qz0xTWJ+XZ/s1DzE1VH9Zx4jJUowVWbqkYDK7/wSJRKIPr8kdoRF
pCiCEzPN9Vhr7kZi4MqyQMTOjj7qVlkVGFIUH82gvKWDWCqnhlTrJ7I8BBzAvKTD5ta2WcKLrL1s
j3loFS6300hCfBs3sPi85xl3ZGjczwpMUDiG1s6YJQ7mkzLHaLIZtm3awvZEDzSkbKPCj+ihLe8U
ZeWDFfHkLBw2rinCXXtdbI7uNEWZlYseucb3bGOARMjstK4dTFqZgK8KbTlMHc9AUXCw6/5g7Mr0
0Eubl9wrb7TexoPEnT/E+KVU6kGdQi/xueY9WI2gSXVwdo1Q6goxcBQs6Lr80cRLFWJAR0cEDF+R
HsoiKgNgyIh9yApqjuu4Y6hACiqhxOTXyum77oE+DpS701i9dGzJElnJS/AYozrUdEaeD+kP8vC3
aqC7pX2yrP5lGCd7bXJ/0jSL98pjKWBcojG1HckkncYpoj2HfDvSYHhu+pVW5XHOdEpAd1nZnqT6
SqAedtnbHOcfZsQWwXRuWI+Lzl4HZcv0IGdoiHTiemtXELnGzD3HgT5DqbMfcsn4wIj2tm5MErnM
+NYWcLAa4j43uSRPVSHFu8OqBJzdDhwt4ezaxIyCvtWgpBvdDzaKctG5gs7TCS8uRcq69tmPg+XL
o7CFm4PqpSAnAIcu6iR9yV9z6Q7uNLgANR6vNyXOhhUKsSt1t4o8FLlw6eaQ9rTFanFtZ9nr5GAZ
zUyrNYaPpGvXfcxb9pp3y2Qg60DJXcuTXM7ElPNO7DIAqR1eVLO1b83WtwpA4VbXVCU/lLlKnNY3
RIc9yXOzhoMOcN+fcahCRi5b+ITpkGewzNsw+1X2P9QWqvazInmPifZcWRVcSvtH5sf7IAYfcIep
Xk1Nc+Mxe93R5r9rkbM18uohqr8G0X9UNXN1kXDPMpOSLYZVt548BJhWemltSU5io1FWIRTj1Qo3
P/DXd9ndFaF/EDHRkRB1rMIF5An39XIxh0jaA7TgNfCXd3bln4nK2OdG+lOZcuQaO1wuoWk0BDjS
A1mGgbj6HRVYYFGBCbZziX55mAIoTse4RKdRxK8wDgH3ppWCOStGPfiXir0/ePFBGUMppteIZWfI
OaCIA3L4l7qQaEWYfkF5ojIK+mBl1+mXMhZyXE4Uv7TIdbV+9In9lbTZszQwksemXiaINMrmU5Qt
XvPlpxrXwfYjNLb6sQjqIFx3KrxdpG8DKKfkDA0dbMuWyW4kF1/TlVckmkc1ADY8JnYANCvb9+/x
ArwLoPvhnclbcEI4713wJNunaaK8LzFkYiQJmDd40sGK6jCXFL/ezm/c1DfXS6F9KXDYdKWceBqA
p/o1ExKIrA733WhhwpMIAMdamusMITwZ5nOIivodgTl08vIhZTA6rJ3BXectGVkM4h/7CPasvPo8
3PB6GEDmXXUBJsRxOvtGvXBQtZ/q3UrtNs6D7SKYaWZu7KAZ8dB/NRAfIWZbGDRB0Y33WNnvu8T9
QW45spMw+BlJSm1kNFu/NRmRUodYjXgU9LSneKh+dIaoN4x31r7b3cI1gwgvrcRkl0bmTbpD70eY
efwmMd8hz7AO0AA/JbxettfWhnOt2ptOOo2pMWrfm5+OTSpI73xmzoSiUNpJyM5GoqMxJ2DR4sdg
TR6yRFq2jL/2pHxWUkFsqCHJIO7mXr8hFgaqgEV/Zjv1CbdOttHC+5ALIsmhppnoamQVrQhwaUul
5S3xW32X4AK7zeUHjWQF0PV32sFt8gJfYYFLiNE+KP+udOG4jsUO3rygAzTx7mPcunWhhrelFbGW
A22H+W3+2wSy6hFumu5VouNL6X0WWvMhHa1kz8jg4xlNy6HO6nvpKVLGzmUB9ABEpmacbKan/hO2
pa+oCNFhspOz3bGv3OeLflXeh5l8+752mXRN39YpGuJWutHhJJLvAwuabnsGxPxQKAspws46IkGx
1ZvnEpwf4WkMDTC2NvISzkta8ZaHRyHJPGUZkEbjQYKh1bKy4iXT1VRdUShl46lW7iLd9WQPprAn
MAoSD/D1svNflsRP5VUW1XKTV+LkVYzrFvdXPtbIZKDo6vn3LD2PPPvTjKcHeXssx013EeNNtnuG
AS7PIXdDA2RiZlNjJ99zT+36EQkfBzpjPPnXJiXahEpjVcvKSl5mVRFLOF3115PHolduRfJfz7jD
wRanZFYdYIe9Asrj9DzLjUKe4GiO0g7nvX5KIElUWELPOPWj4GUr1LYO0VZ7uoZ3dMlvDjbYQFYu
BTc+NVyJRZbaQsL3eF3euRN6NcnyXHoY100tHtVJMsDywe5Ip5Rnvp9UVCI8om8uhoX5kp/sIMSz
jS2qv0mL/k3uNersd4Ll1oJ4tIUnas87acXWQ8dZmWH8HeCDsXL0+GxUeBvGRfXalU+z5VyVg5Qs
el1rec+IZkCBJ+0HrRjvfRKm8VeP3irN+qwe7F1ql86mqbihsqpQh40mUIPO8w5KpAhkqSrRC/O2
xSxhZQ/DMSnGIzKpOyj6L+3oTyvU9ddifIxyJslIIq61aVoMEvF6p7BR9a1W2No6D1Zx6zyXTT3+
RuMMAzDAcVA2mqH1mwX5f/5gj9r+/d/4+ldZzQ3a6e4fvvz7/qu8/ci/2n+TP/X//tXf//glP/Tv
L7r56D7+8MW26OJufui/mvnxq+2zTv06bGXlv/z//ct/+VKvcp2rr7/95eMTLe0mbrsm/tX9V09h
w9R1rHn/ZyNiPksTxh//zc/8uw+x0P8qbN3wsecyDRtxK6yp8avt/vYXTTh/dXXfppbzXPhU9Pz/
aUSMpex/GA/rf4UKZ7u4FQuP8bH5l//4uPe/PXt/X97/wVXXMyVL6w/mvhAw+Z+juwZgMsf1H9mY
yOoLOCoiO7R59QXUlq+opcFMvn3HPU0aM8TeT59hMV10i/ChiPgXAbZ/yiBt0viuvCgbthgawnmb
wOiyAHRQmCSCoWaseJi8LQMcouhaH3027jui127FCDcrLC3yMIQF2gmNyLK9rwXMX3c1/5xYQ7xj
Dk14XWLfatrAAIhHemVM8E4QDhe7BrtOK02wi83p7keny7dLO0dbi7yo3HwdjQRNCwq6NkF25JYO
xlpwTvoUB3R8fG6wdhK7RuN44yc5vxO43GNgkbeVw8tIzc9iYlyVLNamTQ+RTrxFk5q3RWm/G81M
11ki0mTD3M2J/mFn0X2QkZ3QtiRx+/lxXnCHTJNebKtS3A2UtXHqenAHiy1zZgTgNOz7mL1yk0TR
05APWFRBqhJ+WVPMiV8+hogmDpKMT4J807XsJjgf09okziPaZN5u9UxxM16W9FwWCxHQIw7zGFCs
lnzmXKnsnFyKkayBEIcreDMPmjt/kTZ9SdCnxY5Fble4M4tlHzNTIWCugNBVjUcLUj7/obt+SF39
6IAr17nBjG4W9wivXgQ8W2xLagx3lwYUGROxpqtj5huUcDXkib6J8H53gStyq2SsCDtuMsVnPsRE
D2jf5oABjHYqcTGxzGiPhuAXFfshK4ofRcjApXT3Ye/8Sr1wZARR3c18LIRo917f/Qhy+1IxxaLE
Czduiu0OZibNup5ogeP+YdFmXIhy8Th29psGY8Ruyr1lXygUPis6/LTrf/RBgrfKQi1EzJqL2/PW
8qkpWvtiIwPe1tXEnK7Za3P81WXzDuGMzaOQPppW9cmZzeEWb7H5g7cyL4eyzE9dQTc6TRmqYdPE
8NYHsROGv+myqNmJoT0ONTQBN2ufnMAAEJh/Wc7XzKFGeIXuQ7ZH0R3Sw6QBVz1LOwbkRnfTVnZ1
nG2WTDBmNxW+XjuzD4wdog8Yu46LJ1I5PyZRkmOvG0Q3vZ4c7XTun7IW0D+tD2ws+cNYnztzIsQ1
nq7TEGYHLZkZ/GDVPDO1PTp+8Aryqq3F7Jirqd1ldQR0mGj2WZjTzTCAYMT48DlJG0IxTbKtFYLb
lXEMiSQyiQ7qwZS5mTVS5T2Oef4W/h3xOQH1o+ijI1bKM87447v0Gg6LbdrVHFc1Wt7ILW/aVH8v
MEWG+2U8owIySNNwAQ6SU43+/ZJo8aUseXYnw132xrC8RdRM22hoLkXH+Sq9elzMM9adbd+VKaIg
DzYZ6Zn9IQhibRso5bDXPjDL1w/Gp8a4+QiW6mwMc3JlSTisyijY+nOK8VknP3Q13YsiQadL/ARd
aH0Ic/ihjFL3TJT9/WgY2kbvW7rJSPpDwXdAnk5ajxVxafzoZ6y1eOFO9dM0C1LLdHpx4N8TlMrq
wTMgjVWT1eI2h0ENXFyY7EG9c73XVPONW6fqCRtJdlhKOZfGCX+1XTrsg9J8GZvYhQ/FhY16Du06
7KU6DHMgyzbgobaj2OUW4EZeSoVWjeg6RJU7mdVb1nvOjqjD/kwSxtQgqV+mX0gE4qszUfQYDZLK
EVu9ySBtxZ5Q6SBlRjjEOGvUGmvlLhqfJyQyRcPgzDsDFUBQWj4Dr2m2teEOSGD9m6QbPH5aesMk
WXMYdXuNPXnEZum+dLblYX4a7gZcxJAap7sJhsYjZeExTP1pi+aN6niEnMRZeG7BlhH5RfWd2xiH
NiyeLRK7d7Pv7S2Q7zPxwCTdo2rSeRDsJXiMZQ1veNODXpOYvlg+I7mpQbyHHk7y7VbaUuQvXVF8
wOC5SSZ7vDMEB4rwg195ovH7G2DYooluCOnTkqKFcrFUW9fBJlwYxrPZJi95o1m7tojPPQ//tsWi
aO/rI/xgvboTPAamOxTHsanWvuUYByceUPgPBVROR/g7c+7PYgqzXR8E3U6rdewfEBQxGLmfMQaK
Zt3e4ctK8IsvcnIqp7fI68tbwwtfhrk7jQRpr8KmnDfAw9HaAdIjZ0p7dBa4Pk2o36HieIxIJ6fH
a8dX22yXWyz6Hgeah9NECu/eiAJUTd4YbVBEL0erjZfnUtPvRZ1P5ykFiwknTJAqf2HCtkiKzjC9
RpVxw4HWHszGik9zdV+U5E3NqW0cNMAhaGhcERPqT7oE7V4MRXsXlUcCKVMJj/n7AscRUgU/erOP
j4CiW6LQKMZHEoWiwoDJSJwNEWmSUdpGd0E43+JBs2w7Z+g3rVP+5KxxfxD39jyb1wxdwTlr4oK0
Lv8Jax5i32DCpkv2a7AC/xTFgYcMyT8s4LcuwhVzERFjPawmdO8ThyZpmOm+JhEsXaNKbke6rRN2
8d0y7CPLx9re1nCma20E8/MCKX1r4bfwWAwJMtzMvxMojTb0SsneN+r8JDiMMziptyKxbyii/RNb
tUklMt/qjCo2vdZoV50FDdjYvSWeB3JT68W+KVN4ZWK2uLBhyHlMPJifefo2XCJt7aVA5vjTulun
KvxN7uJL1GOmy5F1nBPHvJkagjBLbR/wVB0bht7rQcviW7iLB3L5jihdKDM4Tkzhuecpxr/PfcvL
iDFAWb3pftbfwrrpb2e9/hCI9QyM+TBwQSkNnu2waDEjNteuLWMjGX8AYrfJmrjSjuQ9hvCljzPN
UuXZnqi491Qb2EjcUp5LmbaaRO8iXsepijw7yFeuSyLdwm6p6/qezxD9CJuXPvpu/y93Z9LbOJNu
6f/SexY4RQS56I0karTk2enMDZFOOzlPwZm//j50Vd/bt4AGurcNFFyyv0ynbFHBdzjnOd2vGaQU
g8V2OGjVvETK9p9SPLrsC4JJq+IAyBe2YUziic4WltBzjgQTc9z9uuJkW3sqQYJg9XVqdJ3LGy6Q
Wz+kDOPnySDarbpaq2BWK/SUWaV+x9EKAojX1zjLa3x9z4nOLygr8DvacgJ8xKWpzNoKZJ1/UQ75
5y4i+NTMEKxkml/GklrcNBcbC0I5BB0c3J1DPuC+63irsNLQusP+V4tTXSVnswT8akNkt9RxaMv4
3S0m6yCLBPTBsFBjVRLeYQiqIREgx6grwyN+PeLfwrHe93YNErts/6SeEx2dWtRHuxf7kcyfZFSb
phfjNR9vHiHQFzMsvMf1kqmzXDxOA+B4owgaXDg7Y1VMynJpAhKkz6z1uU/1iTyDvebGPORPAGq7
IKa6XQFQ10lR6ttTeBhrdqy9pYzDnFUJgAKFjoFlpy7THeuYR1N17UNh6+q+Ixd6sXp698V58Zz+
JZMoqvVcI2O0GoBmsZqOVu5AGfHTVTrY+QFpEnDPeG4HKStn2/ZScQnUH11UZZcJLfJq5vSxnCN9
Ygcd1KVt3/vyVxF3ZGXgtT6qglSGuJ3eo6q+mwv7J151siBwZm7TAQhM1iEiMiOPWQQ36aFfLPrh
0g3qmlvBZKIM9Kb7qijNHRkcv4bZ31p1gbB6Se8j7PuDRYqZ0D3RbOWJkKqTUQAmSPynjCRlWTFN
jQEi93N4NeqSxY97bJq3xvI/FOIFVfaH3rZPAMY+whHkQQflNPnpe/09683jQjyQfNO+YN0Aalqc
SKI4TJFzSoR//R5ime4pDCVGXiASExwMwOXRd9RFZlwdiojegXdAxpieW9RPZGgm6yqnPRiL3ndG
ByxueRMTC88qtXemwzCGfJmdtSxH1xFPThsyHFPqQ/TLzos64DP1M3+QDfEQ72u7JsdYvnCn7TZJ
8kWIAIDSuf0RImvUfdxh9Awv7HUOdsdYEiUdvMPeutYEoDVv6x+y6+wVu9pxmqtzl45PjRveeYVI
dqVL1IqlL60NM5S4abFJGu60jn/JZ/mI9ApEk/rbCz+IANFus3pfk8AJagGbOF6eNaKyWVx4RvVz
V0U/Rv0Y+fWBK/ali4D0mXvD8oJliS5QVL6k+9A65ECv/2CDQ84a6Dv85UIu3kUMLKlSN39r3AxF
nXemoUaV3V5HxT3emCM2aM96RndIos0eIRywf8Rz6GYJelIOqicvDIoRqm/ZmOsb5ErSJ+Z81gJz
clHInavKpyEGTjjXyZGUAkC51SlyJqAaZmVhp8DS1WGpt5NrwYr1D5PXBDg2/Dr/bWBS3JUWg6T2
fdTtHZKjyWqwWgyvBpqG7EmFln2rwTDOYvqDmOO0AKtV6kcYx/hVi5eyT57KrP3VutPNoLpOiuUO
W8nBnRD8t9WHM5skxdtXCWdr7PEjyzjd2Gp+LifvRc6lw4jRfldRdpVrVAyxx8XwjCUh6ClxKOix
ELOhGZ15C3olYHH7Iob8GN/Xmpsr7LW9UTjzOoZk1lYCZCMLLTIAs6Yrpz6pPd4NabdHC2vYxUMb
cqXUNuWhiSysUxC82sm/L86CmlJVDKjp9C5uhGdXMoIfjY3xNNTrG9J+aHr7LNERRhwRfZVdYyLl
auQPZhM9tQVI8rqbngtvfvGwwSqE5zIjobjD/dWL21h2Z2wp92Yz32tbkdhXGcfOa26NAmRNGyaT
ZEdcyB2jgR+DUAzFYH+MgtGi65yLNvmJ+ugRoZuarWKHMv1MbvKTNPp30CoXDiFSYdsv08HlYpRX
XyKOX6YbP+kdO64jfhBWhjgJlXMzZu8m3OYrm140PvNmFb9B4YkWcMHtQRMFTX3H0tX7rImCcRzr
AXvqq4GqBuPFzi/8M8757YwBmtptnxar/pB7KnKJBz15x8iB6VVmHqCI+SfZ5d9HZklwPPann61h
Pkkv/o1wU4bFMRX9nypKAlM6zwWj6HmsPkxHAOTssem1L559iLP8HgDZ3lQsfFraraI4eW7ySBbm
2jC+8lz/WiJ8xJvwC0yd702/FAYn6IKnhaVf1ckXncvPLsYQudje61C4r6bVfrKo+oi6+VzC7a1C
E3+Nf0fQ6U6OfyK7OJhpR8PAxRKJ9GeV1r9xFd7G2L0VnYOAJH4X4QsWAej1pj7owT1NTXR1q/pS
D6OxnUaE+IvgbT8X7WPlsL+x5r820akb1Zg/UConwLbWCpjQcWW9d533WmSrY8u/TRQTZS3eRwcF
LwiWqB5ufeYEdf6zN9LfJa9J6GfPhGkEqW/ezS7+ttAvD72BO86kRxf9MwdGtIkMIr7rKYDicyY9
9kFmelsU8aF1mqNJ3mdKY+Gk1sb2w+c0ZT3iknNoz1em+9dYToHoHyafwfrCU1xg4dAS2cZ6LB7V
0ARxhpWS5NeL4f5SNwaN96B87C3DMfJAkzHezAkuM1zvNV6eNc37Ex/lvhnc+yQLXdp2F8/hJMhU
4cDMh6PllRLbfvbUcLoWRQvXiv3YbEyfRU4GZKzTQ+T5BBWvQThI1eZSc7plxovmtklua32dtX1u
TGdfWeptqbmq5xVwlph7jc2msuSt88EvNY+ZQJzT1uXPFmQTTgOatuVhQV5tZ1AdZvNp9Bk6Oc0+
kfqHP1WPjaMbBl8lnSnZSU6ukSTMCbFe43iMjCMTuYWOmIOD6YSZMiKcauh1BFn+sir5aBE/XAKv
TPL7oitO0jAPFqFl5WDcFwLhu9UGVkZrNDU7gdhwrF5LWV9gowDJTkl0jbZpW7778/KSFtazW0+o
tOZrvRhE8QJC2DhNSug1obltJYJ56gHrU+jhRTpUtIGuPHYcJjINd7asgEGS/B2xNVR3TdG9x85h
AoMZTe6TcMYHrcr3uLhHr49Qlzsu3Z/pT2eSgo8aG0jvvFt5T5nsXlquEceU+4bo1zSGiTSkLxjG
tEtSZrobJjyuDEGXZH3bVy3KhSyAifPLk9GVAphKa8zgzq301Uehwy5Yvxe5GHcxUwq2edO2S4xH
W6LGqz41Dgn00euFrxDWUjjxqsCEHYX7ZdLRRmH/t7UJMW0dCNBVYPvzj8waHwd+up4bhVVeYNIH
2OO/IoLjN4SpwLZdfuimvE4OwZoLekBneJBS8Xsz6pXmg/w3xmk9TXfr69X01c9BDm++3f0q2vyG
j4A82fyA29NN6ie7XsMdTWZqctbXcv4EDvc3wXnVmYRYQ+YGJ8B63Hf6pzCjFXaXNNmBMB7XGnFr
paj7S/70TBclXaSMnRMSLqSeyzF8tOzu7KWQyOG+LVRY1XOnnxc00t2M3IgIVVuhTben9kgaVX60
iERlko2wgKWmgEm6L2vGk5pN+ipTxJmyZ6ACeFP0V9RGZuCXSPRo0J9T91crMBoXgoIpX6O35sd8
OSkf5lOLKiMblnc9EHiuqvpgRhFS2hKJjvzZ2ZAWJ0RGs1N8Zu18nvqvqCnXA/wtH6S7c3IDXeoM
6dPxeW9YzE0bwrYQyTUXHTJX6L3S2mi6+h0p5jtX2rceUZjVDdUDsNNrxbV8zgUNejY1pLIN3tkV
IxKGxLwydaaqQ6Y4YldWADODCq1OlVIfOZ73NyemdxN39rH1lyHojdC8W7iMpEVlRBDm3nVi/6Fz
TeZ2PkcdyBpgdbTw+6yOwg1BV3BdMQNzqs0nOoANRIKO1Bk/R6Vmte3zVNk6GPEKBKKN2MqGqJvj
6IWO4GOJUY03LfblfmBkjkkVTUlsbxwvTq72Gv1hNe5LKn2iLhqw4K7zIEfk58RmbXzHeCOfQPAy
Ri+LMT2AVHkLBRJhgdaJiJre2MVd44KAzCYwmRWGSduibmbJSZbOxlJ+HEhLeyjW2zdAVf4OcfYP
m5XtHtj9SXPfwif5LgyH8odWL6GWw+MSGQHLU2Gg39N12u3sfg1BK/S+iAhO1S39lGcTsVTU38QV
/9CQX8UocwZuNHU3UH3Kh/zV4DwanNcq/8OS4bceby54nd5Vr7rGNVgmwJsULyGaA9M2DPbYLFaz
A3kF8s5XMCvlusOJfJrxEo8fQ4OMPT6p62jQf8c1nMG56E/AOGzqt9o9ZTmJvmnRnJycdJeIPXdH
JPBdOveKV6OvEHzDPwjT8JcYKU+jpEbd2GpxiJF39ROXEuIEe1MhMKKGUhi7pwgPhiwuePCeiTr5
SgcyMXO/3fuSp6clxt1cPsR6+lsg8dqIH6S/0wFU2JOcV4OYuComNIG88ed2vZK1Zi3SeQn3RIuE
urzyYL14hG5F2B+q0lyIgNvHGRebBnq1qmdQicQ7OtV4KoIx1w8oCV8mq3qLZ8JqHvSCJaUu70nE
C6DorqwfPEBtOP6cLe9zcQ8Sg47M4wbTDVmDi3siZeurN5nwosFHHchvUETVJpvKt3oU6LLFfOpt
91J3zQe3uKs5ztPWAi6ycfXYIs/U1wqRz+j8sQ6+7T4sXv1R2O2u94wGYSIHkxelhyxsn+ivCzqo
/K1X6+iwthZAnv4uspzPvGYfliPIA+/lBJBJE8ArHhSZQu2I6j64SFY7XoKCN3Dh26eJpYNrGIdx
Ui9Iv36G+GrjBId/nQFgECcZWa9hAmvUNqwTt2yx4Yq5jV5vbVgYHm1AuuE4fdJWsbrq898ST3VW
wfgcc/BIZlb+tHygKeRajKb1NKbJpzkS1T43z1FK9pyewexl1Frl9MecxDHzxjcnoSlRCod0+2qO
3H18/QdatjO48YlsafQyZG67vJMZSRubjoHdnqsxRhfLD7uxPLoLNHtnwV0xRQ+AOc74ADlzbtP6
SehyyxBkg+T2xpLrh2RauFnk9BXH+jFh6jd6T+xQdo2JMx01/goafY6m/MUuoICGyLZSMCk9rKku
rO/GzgSxZaDXU4iPmFeXgR0RPW5ITEcTqxCJk34pP8l1O2ZTdKZL2inCgbQ/YtWS9rUZ8t8R9T1U
CvE4ZuNhGiAfm8iyTOs0yfELCt1PEXbvpinuOwMcJQHSz1GyzWQKP+ELjCEnLHWj2zFOV+KiCutq
+JLE0ZWyuWDJmfubRjbJDzIfcz39tlxIri1pszAo+11tpqjuB++5TWLCnerfzkSr5ZsLdUzORbcg
MNDjNRqHGTXsqmKxpgNMjS8j0eeZnaJe7BsemMekUz/9wX/FQHpYRI4CqyLN2hwpRjRKEqN48AwX
Maru3iJoBlY6HJrXqJjuUwVvztcxud85xomp+srLhvj68mEo5yCxOraycItVh1aEqaLDliKBzCDb
eEfQ/XD+/uDrjHSH//zUWD/9t6/926f/9te+/8Y/v0HSHrIZc0pbeJSi8jlJK2tvLvwKdTOQh/md
MQGg8QxRw2XFvDyVaQi0a03xsNcP34/+68P/xddAHkeohRiLqBEKfjcQUD4TDb5DFkCofFnW5+/A
ku8P35/6SnUntbxqsx+6SxrZJJqbFd8A00S0E3GBnAZ0/rJNPIe+ZH267lR4S/D9kNwCsju+Hy6d
dR+63rQPvYRD2S8mgNPrByMBK/DPRy3aVxnKo5PjJzXr5uQJmOkcIzzNfz78zuL4/ryeu3VgF25U
rbMtJZwGjFPpc2+N//rw/bXvT7//gwJ+w+v+n/+5XR+pPFspPe4I+cOrANusX6zLN3caOjaahLR8
h7J0rs2NzRxRGBDqeWad2py/H/3Xh++vFWRC4Cv68OrhITTGT/y7wHh0tQMqlN15EeM45SQfC+ub
m6OymQIg7oJkxD1F6K4/r9kGC9IrjjivZVZlj18Znla6VD549D15WzWX2prnne8bAHc5Jh1RhvjQ
tUYdbBFb6JX3AA3ms3bno6VNDtd5uGUw4gIl1LRFtPVzEvXOirgJ0i2jTRc/yMzMzwNNQLqI6qaK
OYVGMszE6PpE+sqTkWd/TdWcnclzz34/zjdvWp68dMzOtht2l7iKzubcfOg0bo4DASb01pu0Hctb
29T9rXMbnxNVEhrAic9wnlyh4aSaIcSMZPHPkKzA240XsyqKdB+xuaQmVdyqPKO9VXOxk0VLFnVu
mydjNB+d0Wpvg9BXMAnI2Ct5qu2lOlGHb8hIyPOrCUc0Irn6NtgO0XZdxLvfgaJjyPvFqf+qIksC
/kp/K1YrTeledZJI0i2rh6SbvJOynPAuWzHatbMLIZ9bPmMUj8jb1u6Ka0kmCcgl59pD4VT8f+pN
IdOCmd9q5jP+jWGejH77e5w0piynKu+NdikJS/1b9QLLg16gOzBdTAczCzrJq0IWCiWu2S1YBIry
FitV3Ezjhe3SdBVLpHdxnbNSYdwGYGHaI7dfFYu2uuZMpK/MSE9RUj7Z0eraItTmbqW8m38dRgRg
JhGcNeBBSxudJJO8DiI5Tm6GjssO2z0lo82836ppN2PSPKyJhXDpz3fJ+kzYPeHOtilvLJNAwVB5
/WGSEa8KUPitX8MFJOAsvwExeud+B8Yckj8FSGCuLyIbJZQmLFQKdnL8qRiSB24W6QTfX/vnf/7+
L4KM793Ur9iLy5IcMXUgzx+LH47vffZyIemhoXZNq2dXT4zQ9C2M5Tk1wteJlClj+i0b58vs05e5
iK5ZMaOoaC7jZL0ka1hx51pvlYNbzfBJfbZHxjcLU9lmeYIM01+K3Nm5hnknOipFi+CYigXMkXAX
0nnOtZPctSV1Xtrs+5iw5MSBCA4Hb5OYg9hWavjhVvZxAHC2y027hsvaBn4cO1vSOpgiGP5TE+Gz
r5LYxdcysEGxhhefexUpeY8jzC2GDfMDCkVIWzZugXIDm4sSrBNvYzhevTkD4o6eUNJ4mrJ9sAqk
M5Y+50dW25Qlkx+EAh8m4FSXIIP6vlDXjjXq4OwGH/OWzpLnOgl3ec/YalBNB0YaVDvD7z9jQxGm
CvNXX9cHKN9+MFbOsDOsC8Y1XuzF+Svo7bCRucVeRNNTmHDyz1PFpC+CY0/tYMmHcIjU1hfJ3rCr
6TJmi7ediuG9l86TuzwtMZdNrKOHHhzQXeqj2chX9A3q5HqoLkaCtLA2bmbRTRyELtOVpto2g/Ej
rNm82nHJbjcjIEssv8OQt1M26CfPcoMxfRLixomPRh03TKrK11mT8jg7d01jFUEv5KNnxSeozH9c
62Ec0E4mUCR2ldf9KlF8ZMBQ9jMQH2qBrxJQ40l32RofDhSy7lmpmbZ9saq9A8zvCHMAhgd93h5z
zz0wKhffA7+GfD5MsDPNlIqytU89i7CptMAmwOUFZA1sbSJj0aHJcRKwxQ6mYFGbyzZOxmsVXRRV
HJpBk4jwguBlBhTgxIvmS0XuB9lWgtA/Zpe9w0wy9Z/nNpmOsUCBDC3MuoCDHmLL/tELBi6iPRdK
Raekn5zdnBk/LOOGh4A9LgoUVzefeUMeTTWcqzr+a+EGhF9PJpXOH4hhqwc8ff0coRUzEmuDIh52
OA20EWfbXHMHRkV8XkvJ1jEvoLwyxhS4b6XuUSxPTCKSuf2deoTHRzX2jVDQlvlsyKNPr5UlUfEl
UjWaH4Je1qAixgkbe/aOirzII91u+aTb+hXF1Mfgpl9p/+m4AhYvJN2dXCKshPQoBb+sFXFv45Hf
T3T87AOmV6+Gf5NjTGN21nX736Yo+33DeLmT7hLMDaErXTfdW/HUB8QvprvmGy+WOeJO/I4NZ9kL
Okpe7vs6ssTPUFhfTbzcgyK3T6UkwTclrgH9br/RsW8Gy2jy3u6YFUqbspmhB3y8iI1mb2yKLnR3
sUN+QhW7eCdDDN7FwtUlo+Yxp/UMDFtz+wXyi5llDnCA/7GH8gDHfHkxlvTEiRSfI6u8iQpYUmRa
z7GgZraLEkhHRcSW6ptj3K1u/rz8moxshM8y0w5zsjHSlddUINGpwjvTc29uVKN883MmY6122Z2h
/RIx4RG2/tXPpn+QtX5kLOsfoYjeJyyltIif8ixMNsAe7MA3oyd21kcmQx7kJOCMbVebJ4xzILHm
vjj6NYWLJ4CwV3kFTpXQM5xKf2WzvBVjOfC95VlI+66HU/GW9/ex235G0/DSoD2gUNO7YQSQrUPz
0KfhA1MWog6jhulzN2PnL9zDQG2Mk8P6ANg/wp1eu4VGflVMgMFlqBEAdLefTP/T7NBkDr0xUv+Y
f8LG4EdQEKJKF4hLh8axyBlPhLTUiWzMfVOeMn6yre58HcyeFV6M6KtsFfI6L3N2LMbsS8J9d59N
7Jsy0oau8PW965wbO2uElWQuoRtUhEgdTaFwK3eOcTThoWMPaPD0EWN0Vlg8tjUvomqvNsKkcxoN
pLwO+UH06HTMUcMGb7KPHLvD2YWFs8HT0+7IJctxsslU71THswdznSI9iIrzWP1AzJ9c/vmV9cuL
XrsAkNQOP2Fp9tjNEIddcCVwq4pqcp563fz456doTg7atcbjHI7uniab5eJa/M0RG4uVMLo+kgyR
j6TsBfPKGktyHwnn98NFM3AuckwQWIPeyoWMu++vf39QQPr2adm/81l3NMcYjYaZX1pwe5d4fZR4
tC5d4Zxm5qm8BcF110t5qdu22iWGxp4XLrT2HShHDhUJqrcHwa3I8tqoaflF0hAMxwqQI4f7JS5x
c/MC3dX89BcStstLY4TjPhbGj+8vZbFH9EGRl1vwlG52GtsiOTWGCGRrY4uK2r0N/gX+GB/I9jO3
Uy1W011/xBpl7JSWnF5lahItR3QDzuh0l0/w5KKBMICZxAVecfSABjKskj+QpoQLd1CJLvnQVxe0
JUR5cQRyXRcfVqQNbl1YDRPv1uuJ5WKBmh5Mv7vLzKy9IHc0d71GKlAkXD7CRImXRFNywfma8BzT
P7StXA+oSC8kheGKnVhcpBo0jTUxMJGK9ZQ71xdmC/WlM3sUHbV9sBynopTwM8hJJD3tmC74TB4B
KdnTSEx9F911KdVRX0RQ2DCNbq02Wk+XiEXI9xcVsGAuKYbgiU9ghal04JUNd4w5JgzRZbbz/Q+C
r1KNOMNLqS7D+kuIJhYGfZtcm8jvTzoxd9/PHQrQdPl+1CXcW/uUIqqd9X0Zkn+iB95plv4DqmE5
+ex8czvR8G7UqatMGN/NeIndFRpdU88YS3/fFTyBxJzebVbw+C40rIwWz785kJPRD78azIWE8REe
qiPKudmWv/lF75exz6+steud5+0rdEKRIVBKeUyT5BTtrDBa2TrjhFQCoKEmfsF9dJ/CkVpv9psD
lvxfztC+pfhBAgOoVFEjuRwWoirtNfRapf/C0/7/6mLAeLDSpv/PLoZrUpZfwG3+m4/hX3/rf/kY
/H+4nsNuCGacktwd8A38y8fgq3/Yjo/p2nMtx0T/gWOirHQX/8//4fr/cDzXlZ6pPMmU2IPz+y9f
g+v8wyWm1/Zdx7KE7bju/4uxQQr+kf/d12D6cMk90xVERToW/3P+u6/BnAUajBU4iY/e91nbSIKA
5k+UWstyYbO9ILvzUtPZkmhLObjRIXy+11oUeCZzg6Dsr9qKYTu5RClEb12vbAIKQN2N4W/LLs3s
S9o+9qAK0tOx9Cof7xaJSjM6SvZn6XMZKji0LXad96QzUeuq0TblkQI/T49em5A6OEm+66edaTwH
hZl64bkFN8OeyrObHenUDBUWpoe49p3Rj6AMRFJe6L5Htv+xUbyIuic+Wo+ehwTbD1EHYQ6gQk9H
xCao4bP8I68zF1NfEtmKsVGNizeXq/LR6kH3LWT19tkfGCgF8D2SlioqW6/DBGBOi9gurJze3F7M
jG0waHPDcWOD25+lZI4UXTKCidtL6KMcJ3luYF/QnVpsUYzDxyUPrd9u0o35iZOVBRumfFTAi51L
60QUMzIoCgBYhiSjlqhWVInYSLYtit94Tj+6wUJoPvlhluGCVNrDkAgcG3Rg4bc5uRUuPmCBTsf4
Wc7DmMJlMIZ64yMLdUA4Dupc18o4R64hydEyWQC9J07m9K8qbUL1zLheDZ+CIfHr1Hfxp9UmoT7U
jcHSt8IKmewn0SlnGwmHpSMbFNTtsq+uRETAh1Fz9tqXqEhIYFJtMDDpTrfGRCYjfBNjOLcUxD04
eu1hYy1MO9vOIjde3TTuhv3YslN69KtsshjXjlS50ZzUJumxQ2L8hUTqMdrvXJ9lWrsu4ZJUeWkw
pEVcbZrWM4FlJuTBItPKJb2CysNiBvkxgDoRizb+4s7DyW4qowPp5xN5g/qpM/gLLixEmoN5KfCK
G4TuxIGBXzFBF96VPnqbNEs/TdFQBBtlxYC8xsCWHz30NAvLVB2yMepxEl4noKrOsSlqtK8UR73R
AvFMk/AujKkH33x3DGvGatXYncGkh7a7rYcmN1D2Ja1TRGjUXUFgHgKAIBpIYcx8Lz6ZiGy2rT2b
xDfGaOa0boJyYF3oQ93Y2cvU3xOg8OqKVoCn8Gwo/iy96B3FXcxZxGC8Sk6xJaqdm1sWmZYdWZ9O
Ne/X1E/KmVBxi8epCobwJx2TfagzIlMKs/cPOAuwOLkuQadZOu0LMwe2iRvpYGnySoSFJdsdJheB
2tiQBEtpjbyCMCflLuq8tE1/N1Yr9LfoJBhLkAz9UNQkuEXWsx938cFIE+ucOrF3AW8pDqHZ9bup
w6hLI/cy9J23w88hngeDR/FIOKOd2+1BmQKATiqf0TcXyBAhXm0Gv67uEbj9Rje3fJIzN+15m2Gp
GMfhnjF1eCx7Au+Kvpt25TRFD3MxhTsWBiwoqhyhWNpmv8fBDc9zh/CRbejAXtglJ7YAZXBFU+tv
UxoXsvN6tN3a4DYqh+xoRXGEJpnQdcwVKWiNJj8YMWFIm7m19J3NObv3vZx/uXGJoPFtFSx1ynLI
kdarjGiJlI8g0XG9+mnwFnk1imG5ACGOdl6+WnglHhTiCZOLjN1wXy95eWgX63kebVbmC6XcPGEA
TVTx0c6FeVrGQj4UsqCTWAO6kCO793YGryTv43Tv+UvxigdFH3LRJZcFNgI5IaX5KvgxWPuI8JoX
ZnFgeZEHPP/yKa1TtK9max6yySDNmbHKOXapBqmpLfM2MzpFQj/Hb11FxiYzijLoe7xwAzomBo0o
0YSWcOmEACTYjitbCvhwc5LMp9/bqVKBl1cAl5Xn32iA5B+GJcyCKtqYnEZhWw2ecUGbK+h/vRlo
tmYCsSzqgYlx8ojguNk7Au1CEsM6mT2Ts2GE6/yNmxJl0QfMUxkxCi1k0AjMNAUUt63XGuJxLgpE
RrFkdyYJpJ5t4hEHbgr7kPSQW5KY4ynvYiLB2jncdy6Z8aPBirb1bX7G0avpaIV5KACpbCcsZX9i
aetz6yxiF/epz3QgGs4kYrFizStGlXGR3KI1g7a03fnAeeXTgDbzodT1fNSOiA9y6gci3IbsNKhS
HOd+Vlyro31LGnO4JI7oDmq0HAYAojnQg3vbaJnAGKZ9AdDOXzDJqHBrLYizKjXJvc82KhhshCJZ
YbjbpOFWZoMkv8eSq1f6iQg04UpbVqbuqWultY19Axw0WWj7Nf2dI0zSfgEwZEYk0dbzvXAOCgSP
ChZK1eJCUnVYHztrlIDj9LLrMnBvZua7QagYTVW5I66InmtWBnZ5gFJDBJIXp0HMgXy1WkFkcWba
x7zgemfAjocEWevBD+lXRpYARLCxSBUqabf+zNnt94XeppbTHzjzETe1sb33LKp83CjlPoxGtIAp
+i8fSx6RJZO/Ff3MMd5BzQmtgayWDHdL3y4/MdewozBCUIh6xCUQEicHfVAiowL7nSCv2g31PNHy
QRGEjxbvTEFoAJofyaRy0Id07HsU1KOzNyLGOV2C424CDbErXC6mGnHIya2YMZMqRUJGhxTAohXb
tWM1bikLSJXsHEX2C1r8JmTOYjnYNOl84eJlizi5xOMGSVFX4AmjNqBct5hJyf4cAz8/mAvZHX4M
0TubSwonXxXvgoLt6GZGxxp2tBB1DyyJh8lZr1A6XVQplzDPrK0a4PGnPgKjCXT01iELaO+Z2bhl
Xz0GZrj8dUY9cFP35juls+elEqTaZFG8TR1Xn5x4LIN4yoGRz8Ld6QlZJajIivUnTQdx3hxGAsKf
D6LszBXM/rYnKGDIeeUQPvobTuB52xNQgsIDEIumPmVFphr0gCDf3WVY9sxlyBfukK+EpJDtmVwr
8v3gkmdGo4kioMgbbOa/KjRwYLZIdaLek0e3V1wdC+ZFMXFjHnMmdy5IqU3lNhaCMpnxcxRqqweP
yPJ0gTTatjOqG7ML6hHpzRDOKgD6w8TRceRFooA5eHjpAnAN9g6qCduqUMBIRo+ztSXQJ4fCd99B
QwKGhH12HuSvZAE960KVhdnsxPveNLnxIqDAjTNmgW+V9g6xgQsuXwNJj9LmWLU5Ktk+7lnNt7Ty
1jBuxfo9VcgSRvfktxJNNp8YvnU4AmS0SzIhDi0Ka85C4qHMHrGc4Q/Ff3B3JktuI9uW/ZWyGhfS
HICjG9SEfR+MkELdBKYWcPRw9Pj6WmBmXSl1n+W1N32WZkiSUihAEo2fc/Zee4PWPzt38JXe+JKz
M3JLmEV9ipHKMaIdzQw0dgW25Sph/K5cDj6n45QvjVZuO0T30LDMeNMbDVpZR0S7aQjfN7KDNRaZ
04LSAVtQTrB0YlMc6GmT0ZuWIUC2Sn5JLIvwa/Rf65A86IMFyWLfLV0u5DV0xmS5IH1LBod+Gp9U
i/W3bJOciWIW7sUYZC/D6DgHWXcMVee5Ogxa0nxuZv4OnsgvoOusa49dbz8OLh21CXmcBAx4bZfG
degUuKiYze6l1y8kwYT0htEbindIDLMfJRcnmopaJhuf3mB5HQuCwTGriQpFkohc69Q0njjJgIP6
SF6AAsTjpV3xNqqdNtsNbeNDiCdo7RinYk6BPRrdfNbAg7rFcyrKXRcQHWFxTJLpHeLEGeKhrOgQ
BkF4tGiKk3fxZ+7N/9TK2oQa7P1TZX0sh78V1X/9wF9FdSD+MB3Pe3ABvF8KavcPV1qERUEsDjyL
avtnQW3/4eDc9z1AAkR2UVv/LKgBBbhe4Phcxv6s0f87BTU6tX+rqOlPStulNA+E5dn2bxX1lLdw
YT3ln2o7fT+ST9FqQEgNVP5uad6TQP7OtyZ1YQ58wWzYwLLH+OJN1meAdmprLDrEsCK1MZn7S+V/
wiKM6XzDqlS9KoK5uyr7MU0dLoop+DZ6n1r8aGdJnF039cbBS5X11hZc0mEGnCuhL/gtxa0bXkMt
0mMO3njXDWhyhLCfJ4KXobZiYByKk4qUWruFgY+uwDaIVwcpr49bjBpvk5LKGWn/Emmgh7ofj06V
kmzcGQDrQtlyPbGRR1DtUeypY5GSzpll7nus8OKptFBUZHa2rRLgaY4HE8ANkbtV0n6uC/c7hXKw
buL+u+L82tKbvaigHY/Sb17BlhNXnjXdyg6xlMuSWCqJCKAb2o/EP4IF6pa2O2YJZwj3YWGOr6kB
y8SWUGS7/IsduOeyUQdkpdPzGBbiaHbt0efOvmZgPoN0t5J9iN8FKacg/4EZEq3ho19XGUAZbtdm
9TTM+JxkAthrVJueAZ4NmOisUZxv/MHilrK4InVqQ6U7MpbfjMw9maAdgpiy11bxNkgr4gvj6Ytr
ZNYFfpvYehDkmIkWN9l33I9wlo26+CR1g6FTQX0L5b7J4nxvhs63mrXrusnc5hRWDE8Ga2Lx0mMG
RPTsHsv03jbIyhlNDltzfunIJifsdJu4EzQJVgL7THlnO95aVi/WAe1SaFk9vEwpf9h2cbbDoT0D
9LkkoxFcWGrs3HdpW0T7ORiv2cjEeM7iL3Ko+422uCr2qYUH0LlJp8x3hcP0TpXfiUskUSESKROG
nFTDpPtYUG5t1Dzl2x7KllkAbbQs8zxg9Tw2XpShl0ZOxtKSiEIgNCjZAVz2sIVK+vWetAYgX+E3
01XDwQZwtE4jnL2pmrD3mmqRiXnPDqXvGqYZQtnIIdXd7T8VIiZtXbbXlDydc8i00abCPuZGeXRQ
7p5nyyX8jst0Gb4vJyZkTfTsJge7xwwW6/KUcoDtGQ1vnMpftKczPXoUtYYVHnNsYORn2de+HHp8
GD+Y2mfXGIc/hp9YrLURlpuGNIzKk5r+9VDAUxTjJtHizEKwOxJfXCxdr/fUGOjFUpSVsZe7F1F+
NcZGgxfLP0ZTy3zdz5CQaTuGhL+20JveCOu8AH2nC6LqkKNu+mj7OeQmVttrer5PQy49Tm0ytGld
MK3AUkwbvpdvMLUU19zMgRa47nCggwFQGdySM4HYln7r7cwoJMqSqOp2aoD3t/Vu9LIvBUpT6kTW
CGrIon2QpB9aAECh19+ikbbN9EllKsD0zQ069l/0wIULBQ/+rRq4DrFiiD+I+w45apLiE3xBdRiS
aFzFub3JCR/eihIUlTX/kPha/DQ/Rwrxc0ArkAX2dzT4R7y8lChhFW5AaRzGJP/KfqOdTb3FSgpx
rG6WFr5NSVCW55mJUUlPflOSH4r77+PIugC1p7Ft8iXebva3o4hfcy7aK3fCCelkJWLkdomvbapp
/aJZGOLU6piIo+29GS9RvTBWC3W0quxJNkO/6xz3ax/HKGjNJKIarwtcUxChprSzjk2LtLbNEI67
yV03GP+DDOewHKJ90br1JncIhnUN/5DIJzfQkONTExNfGaHPClMmVOCWg5r2a5t/qGad7mgm1+s8
QfAIco0Jy3xpLMCQGcnOW2P6RvxXuhmh8q2sKNqhiCX+wNWf3JHjR7IQX0prcM2z9z7/TkBhtk8L
zO26zZnT4IJQqI8DZZP1oIqvFEcXoJzpLYW+zcKzheHQoxMPu6NiVngoe9Ql2PUCcigsjLaWgxnX
+E5+hEuw7qLhHYWmZPqeejT3phHxbqPs6B33XFTX6j7rQG1Ea+pNMiF6hsmxz4r8i3SNV0OEZ3No
UG45M1NlsHmt0b+vGW0bIlhrMwlPmcZSVwTWOc6a6E2Q9y91Xzi7ecQTzVA93fZdbe9IF/QW/d6b
KVziMUoj2XgNjh+G/f27yaZp3CUt4AaLKmSYXOwHKM4wi0s0SV5brG0LrZBsWHNHXkEyspzvYarb
bdARmBI2HD4OePo58aZ7auYlB7vm3EjmSwtAj5muF5ywfOWYotGhMIGD8h5kADdqvOIyQD0fI/jF
XHcAw3LET5nj8vbnTd0gXy9iOOxBk7Snvp03bu9AyXIrUrrd3NpA7IdZOXBP8MdqF9Bp9ycgqkZf
v9KnN7GrNvHW60ckTxNsvk5YHOEWUY7tzOemZ3T0Tl9m6EwnLr4gFjBpXlVXXXI3kmd0P3pNqMDF
bThNHATNT0OGBzmyb3MVDCeLtmUTq/RcqDzaWurQhx6sS6M1txivoC/mFgGYQ7GnywbbuSoNinCA
JMngckee27W7yFtRWQEmQtts1PXZa5m0E8u9GhWB5b72gj2Ezr2RGQprscmRm1ToFGNuwCovyYuR
HAg+Qo3Y8q8d7dSDfmOoyjjEtr30GKO3oRcv9Pe53rthhUotRsyjO1RXMbRAxzUvTog6I04S5woG
VPLV7+rKGBfOIAmqvYPEBV+SS6m77GX+1CiWAUFKzEO9j6LMeIMuPjqKFnOvYbiE0WINuXTNtJ8A
12ARox1bjzU4xMEEjYqe9eRnWdK9acH/eFFlHaLZM+d1nzF4i6LJwa9NcHEYE5yjF9Vlp/1vVjth
yrZgfqDFfLz6eISdsD55ZFBA5yi2WdO/GakqTn43jQCPGetZAXrpynKttRMn6TrnMDu5lf0pIedi
lRT9uLIre6W5iB0ECBMGstPpsZmzztw6MvicLhmMkdN/Neaw5hq2CFMFmtqtlS0pbqoqT7kzg4xx
jI07mtVGxhGhqfRFWIqm2LAsv9ovNRF5D7JF4pZ63AdSh6RJAy6KiIxpa7btl5Y1OFLTEnLaspNj
MWhOR6DwRCJJHDlOvB7pAK3s5lXnLh2chna/oV/DtE13hLnWyGV9UoGC5pKUU7R/PIsq/2LNvbFL
bA7ESXU1PWQeWdr469Hj6WOTS5ZclQoOv+llH08nRN9HFS0Jfeoc+2N5KoMXOxQJwV1kiPRcT4jD
NokWSpN1kbgRck/8ey3r150pq/tjdwfP9nGDRsixQzTFD2HxsrGHNmEK/K/nbhR72yh034/T/Jfk
ua+irDiEy2k/KvyJmlqGe6uGT6cLvW+Mmr/Ya157PATzhY59ybp5HG/CfG/2JtriRV/dE3wxAWfh
YeZAHqtnPCePr/WhNP5TdPyL9BjDx312cc8w6/oY1W7JOpPN49HPzUMzrC0+GEm2gUsvFX4MbCHL
6xEU96R3O8vm8VRP6XdRNcBy/vVSiqIZHGnHOmtRZD8+C+fxsTw+q8ZCvWSpcGe9xTQ5nwiFlqdw
lgBjZ3p68G7j82PTLI8a/0fdIZCjrJ64n8lqlUbUKCVDy9PYj7CfXffwpyD9X7L2h4SdoQVp2sH8
moMVPVVxbEAAXo45xfkJLwDeX9ecHhu/RyKANvF7JpBIrYmamfdx44F3aTSiW/HXxv/5iGRmbMaz
Jbej0X5sERKcHpuF7mtufbdm/EasV9A1NVd18lATAhpOrupuodYR8FLY1auw0S+BN0y7xx/2y8lu
16CQ2xoZnYzmBrl3Rn9K0NTbPK4T7nKJ0MtvezwygZKAQ12e9230TgHgQSDCd/T4Lh5fVJ/Ch3cL
BnzgG5FeIXA+1W6w85SJYHg5Sn87fpsB2GXVJOCk/nVgewFVVh8cra4u5vXjQP5TiS+nujloFgTI
SfhAuI//+nkFY4VinZYMMbgWdM3lI3i8y8cjqaz59PM1LtsFcIP4mE89gj5N5oOwv5UZhqZ4LOQB
X8OzSUXsSR8Gl8U8oFr8e2KWH7GlkTLZu9u2TXbTVL4aMADWyWLjs2aMGYHffhd8Kz6+pzEbpg86
TbnA+oRLFAVYhVQH9kZDrbz+3BBdRs/UVFhLpxXgkG7rIklBVngQHjBPSzkvPfOeTRdca3K1rCi8
a5fazYi50cvuFCXIXQ3LPcpGvpTgLWvGZSXJZZWc6RalLN7NnNjgANNnTzx88dX0zHeEB/TYKNH0
D4N6n4t3SZxO6HiqD1FffLA8sBh0Yyt+NLnpGINlKaE9aWDBdbIbxvyiIiwxDFhhD/f2e3AJCONY
vWNVb1B+YvMWpOEiUO8OQzix9PH6twnMi3Ok22trD9jls/i1NplALAtVIWkci1R5R1NwfwWJf+x8
r0Cig+hmGu9BTmq5vURJpursfzHoE2wZrzDC8IcXpyO3bfKX4a+8ZvrraD378ws+VbULia5b1XlK
tvT4hYIkB6xm3IwuQpgpyQGJJNW6D683zRnTuqG39DCBuvv6TRI5T0V2hyj2LZwU3f4p5gKakcXZ
sVgxJjGuRYdVwWFMMnr9wcHL5JPZupR6IJnWpu8CeC7be+rlrBMw3K4kXedwyK8IzztWff1VjO9C
z8OeEbnXiUVGq0E1sYRUqwYhO2tmxh/Vq59xr7Oxh4iEdZWfqiNCsHyDV1imnxunf9u4/qeeD2GO
4ZR1A24i/HpvdJae/Fy81Flb013ASK/nrykigHWfIFlNhuZZhujzXTfmfSF7jDL1bhHFjr31ytQW
dVzApCt3vmtta2I/arxyMWE7TXfPq34bl7tZklMZJHtO+B+NQrwQtEG8WUCp1uhcash1YKXWZYeg
26yVtyWJng9SNC85hqzVdLCSGaZri8/DSl+SYLLXY+pes4lxBbLqixc+wkpObT6dU9nt0h6xWy/H
r4BQbnGuX2ftLSnzHwMgCBCUAH6UjDbEgqipav+eLT54kd2wcS1mRLTBbvcBeOALe7kylyjXyEz8
fRFTeAGL2I02nv+JUSudkg67FJW7R4KlwdcQDfcxg9g9plugdoSsreze9XZqwIcucWI50vEQJAd3
NTYf5ik8eQ4OxBC0iI5wawwNHiKUc2t8kx3ijgiiy5j2Z0vVal/MxkcNkYRU2JJbwbGj6CHBzMMA
5FLc1v1nYXVc/Ixu61jByBqcy4Hb4b7ysvbeNT7ICXyxqUZ+HLFWRkNxdgvzLclGhOLWON9jWtwJ
6bhrW/dMSbQHU522nM774dwtIwofq960aOMb2Y5rPYCI9nuYkknxI2MOuu7d6oMvrQo5QbAtTfN7
OwXNBpX0rWKJhaaMKWSWQdDtIFKtIyZDg4zJF1AvUxpPKOh6RfTB3sZyt6ryODiIFAGhh0wkGWrj
IqzoEosiXkWDSO5Vh98n0Pae8d1LEIM1KZFdbzyGqzIbGahN7g9WFtHWBruH6PiOONw8jfk7ZN/P
1MXzxZQwDIN8YYl0P+wuqJmI0ZDQ9ufR0WI/a/GxwEQGxEaeF20RcMQFqEWid2d/kxm2mxmIyNaP
lsyEaj2i8FQEqjpgacaQyY+cyXWVCdQNZPrrShQGbfniVanp3hR0Y/PU7vcCM8WJBew77hoNhxSN
wIks5GigVPOwTnTiBVDTF1fYxdVyICLMnuHe2sx5EngEuDjjA1a5s9Jtj2mij455vFAjckYTof+D
4ExIFS5jv4YRwSbxVLbOHZPBZ/WhoWN94bK2USPfphNpxhPOtMPZBOk1rQ4iDN/UXINORVD/iLNh
Md5z+8z195guyqoefvjopTdGcfFF1uK8zZ5VDAY27bHDOLm4tLp7knX2jVvMhflJj0+a27tqP3S9
/51bOkT0cSIw2pEnE81AknxLHcbgw9wNFxdj7ZiwJuskHO1FcoMePWlQa2fc0jiRGkBmKVYHjyz5
tEQpFvSEzJOwWvrB3eyJRHEMrjKsaplOCYYeKIAXYhGW0k47m2rykSG5HdcD9aJTJ7+5BWZ5N3dD
oOmDR/TBysy8+5/5VH5VbQw54ACRW91dS+CWkHo/6dEjKbnvhn2ZOwcxf9c+p3xuBrugJODXNtEL
+Oxa2faApumfr4emOxEW87EUALPmdoMvl8nqUDzZoHHJDUW7hTpo3tpjhDxeYf2W9hPqJrXqa483
jFehFGa26y33BVssOn0/TQ61c7DterjAwvwSo/8heZYbrsyrVSHfFumsqBpSj2YpF7Sow0rX2+tO
M9pSYLOsfLxNUS+vNke1mof9jMD0Im2s1sZkdbv4lObgJMYG8TFXibUBWZePBj7nDPZJOdu8baDq
dJiDq24lHfMl4tDPzJ2deTvHG76mdvq27K5NAd6lZ5KAcyZGh9VZ1EzQ/JmR0oGD5lP4jLhDQ92n
fj+aszjRJitWvQiqtXCcABWp+6yUdcdUhVVbvk/pb6+apWR8bDwA/3VahAezqN5KLmw4lz30/F5r
0fGiOVR1UbmlF6z2CXrxSaXc/KMf6G+qMzpusfeWRGLgZ8vFcDwYdnblNrdO4y4gANdxV9lYvEn6
L6o9h1btbFuWRJglQ2cd2varblFZV7ixYHl8DsK+RIOn9GHK+o+zOX5h3bQ1o+wTA27iDTP/OUzK
jd2zbtHqGWRKuG284dsYE10XjRcj9+U290Afh/IzQofq1BaVS6F8nAXllWqxq0vvBRl3v2qbduPY
yRdMHV/A/nFfbSHIjpJSs+Oo833jaqk+2bbgTNcYwqI13wmX4bTIaRCwejeQEpgZSgAjIvEbi/wS
yfJi13Wy1nUOsd3etiZ2Q7ccdlaGa2tepqLlkL/TplVuOw+jVdbaR9cmRjhzCPYaC/cUu/LJM+N6
m0OsxYYYuJtGldVTmxEWmEKmohpgcs48HvRpWl9iRvKpWFRZXtzslPO56PtiIwhNrtpwE/A95hUq
i841x20lgs8DqvCExM6aYBNLznj9BvTVS8O8MxEM1LdhpmkR6PItdgUgxMZEboRJ6ExLjgt5TlHV
4g3juaijllYTpde7rAEbxbR3scqpBHz28vznRlUQGy2HK70BoGGczGofm1hYQRTEG5BMzckQ/IPq
UbP5HG+xSk56+UXFWDwzExl3LHj4DctLPzf9MMxrhEcJljZ+aUKoa4OOU3cnkeAfzT/6tDLAGwXd
yfcyisyp609FWwAuK3w0oIkip9wr04iOQBQNJzR1wwmT5ECNqS4zSYL7x+vC/Zgg+TkijMNb0mEw
8TsWgmi3TPKMcfoinANs0TIZeTyFoRWsjbIibWxpbailtRELRIWHiuVMVKvkyLirAZePqMBb2iPO
sqFz8+sma4XazNYMdWAp7OViAR5D+8VsM1ZqCljZgAHJGcOBIDA2dVWMpxlcV6Jc4xAufvAkaQda
W2wej36+Vorh3g74M7Rn0pRfKvAonHqC3c2AJIPl+c8XwciiNcrMAym6Cxm9hWLpVgfDoTiaxyrm
7h4ukSwoYVYIpfnil05RXfhAnuskodUG6RPNTrk1En7OBfh1qpbM7ccjuTx9PFr+Ro2/84AKSm6a
Fu98G9992wNs0HaEdtoPy4oF9yhxtQS0Zlin3LWsU7U86pM6OnpMPvvGN0/wcMhjc0gS2qGBeXq8
RrY4f235U5yluMU7lwZn0X3HpzBuSZ9nNYEsAocOseRp/eXx5PGybIv2CI8dqWghTo+N/tej356y
4G22aWVjd1z2ysCUwCG7MRveMBRp+8/N42WEiiE0imfkTE6+okxIgf8kpGfHPM2WnX3sccoiAfC4
bRKCwD7KaTZP7rJ5PH1sXKJgN7V+SSvuxHnG14TV8fH7f9mJZXdc3/HgVy378fiTiQNBhSyZ4wFK
GDE7stZPQT9V6y6uImquVQlWLI8oVmavxrgUa+gSI4UXmSDMOEB94uW0dSVvcx4gzitpacNRpV0b
thfTcpL16Cef0zH7whoISgc4q8nK3Q2S1u+OU7yWLUcJGqh1XBL1MKeiY9IDzmJO+bjGojyzzKeW
MBge9qrBHEyjYmdP8txS0bRj4ezTnn9OG/Hmh9iM1Jt7XFGKxQlGIr4DXsH/Yb6WZv/dyHgHkB9w
cydAribPWzEp5chFUh0tKdYIT94YhknutktM+EMJ8T9V62E7+Bv+Sevx/jMTBMIzy+LXOIi/fuwv
xYdpun8EJtkpLkxo23Ek6pG/bBSmJf/wbKxcPgfBT8FH8IfgpgPjwUcRwpY8h//voHD+oMYDommb
liclJo//luADUckvBgqJb8OFVg/5A3EYFkm5BEd8/fzCO2r+7/82/w91bI24u3OfCdiE6KnTiWFg
dGwhkaBFQ7ebLzF3Pq7lNjDTvTuU5wIhGM1ApgVN5de7QAe4bjtxXZAEv3yS9z/zKf5X0eX3UhUt
v89axCY/YyseexcEqGEEiRkuHxB+ll/3LiLZMfNwWD4T+MrKu6TtEhgEt/uGc1SZ+VzK8MWBAbcq
yqTbTKj6uUCY5qGLmLl7ua+2aUT5ikoU4q2TXMKZ+DkxeVTV5hA/daHa5TRNyhk5mE2k73/Y/b+n
bvy1+7YQgpYtF6ZF0fPr7uuIzHVdmvIZNUL1Uc9lcqvnpF6ndFvW1QxgGJFacI8JkrGHjxPdqHtr
Wufc9eKLHVNbkmp5Qqxf3LySuE/k9a3fmq9BpY+qNPxNkYfkA1i1PoKmfHl46PBnrsowTzZ2JbxL
bmTP/+E9LR/5378Sz5KWKfzADzgGf39Plq2iIkgy+5kDHex1g7+Dxj74yCGibVOQvYdC/wIHyNxV
qe8fwrI2To4ZT5cRKehe+fWrP04M0nJ7FyS1SW7dW0tBOLeSVL64maYdRJtzDKJ2+8+7vpw0/77r
nDuSM4qzyv7taCqIvsYLGFjPhPRQuRnJy2TuhwVjkOUqZC3bx2fIygAFpvQK0Wj8BPMYzsfOcYz+
gMKfloTGCTyiVkY8BIiJho/aDzGxebwFDBfW1SBBbD15TbCydBE/+ZCY2nIQWOboY3gefM1EpcEp
LEnn5tjgKi9jQop8Qnpssxm3bW4F21rNQBnIDt4xz2C4OFQllJInkFJEr6DfPswheR9VGOKexqnQ
gYQ41lN0wxMXXB+blAEyA9i947Li1Km4TmOtjo5CVGtifUe3IFes0aZPQQlsy6c1S+pndyUaAnED
K+R9I0JC+xITRJRo+6fHoyHt72nS0pmyjebFtqzyJlAHl2aw9xet8jCgpXXTt+4scfOOqbk1TJbo
EyG8x7Ghp47s/BvsweCIvfKDVWATmcGXPMdELTp5ow///H1b/9Wh6tqes/jWTGFL8ffTzx98Fqle
bD0bVnfpPcSf9Fs1Y3OmfF0mj75n3bBG+EdyB15j5dgE5/oQrSNKnNkKTXLMqn0XGGsz1fOFiePz
YCDhAHeBu2reIAy4Bk4RvP8Pu73s1u9nGFE9ARYCLsn8/++7DQ/RYwmvzecZPyQX7vglSt0n4DQ5
0uQcVzbhVHzx9Pp9zy+uMqZiMNI3TfBZIOk7u4LIL1bjh8GX9rEhb80g621rM+hAu8+s+p93d/EU
/r67tunbgOdx42EE/O2s6oOgSGucTs956Nd3MTXEjaSfEN5cMPKjw8WoiorGPzFQuZhzkV7MKHlV
ZJwf/3lH7L8rF5erLZ25QDAuEeyN8zj9f7mVIXnG6i34lrqif1Onprzo91mcuJdS2auYrua7vP+Y
loV8o+b0GlmI6lsUcE+Pj3IilBjvQ3bThI9sZmq9aG2IxDpWNd483ZjORiXGAqskJbwoDv2Ye0fK
4pee0K5bUU+nIaRrE4VmA6C+FhfDKKaTkWQfEhzrf66h/han9bf74n9xiODKxHjpmJ5j/9uVzJJG
GcApE8/NqL6ij07Ogy8sKJikcVBlvCxZxW7pPxtGnSyWAJI1XftK7Al4MAVjAfZgt59oLB1jzzpD
0BH0YowR1VxhbGqjiFb//N24/34jfwheuWfwn+dYy3f3y3cDak0ow+6tZ93ggLJy1e+5SO9nr/sK
Nsp78tGkruqMdkznsQDvQGGcc53IY2NbGwKd7maM40KW41fH7/2LSWTPxvHLT1KQKMcNmFaZb6fH
2EIBMgNAsxgWQTF+75KVchCxrdHGkcTKbCw+dI19ipHZbvKqiXdagGjsTS+/dPmUX5AX2UFUwgEZ
XzB0+BdSWoKtn5BXYoyUDGm/K1Cq32q/P3JX8J+SkSacKKx70UTODwMheqEq89novJONdPtUJuYb
M4js13zEpke/Q56cpoT4ko/X0LWNUx7rrVzelKXtfvfPn7tcrhW/XUs8i1NCmNKhXPR/uwQmGexW
fwrM5yBYkGDe3L9AF0Nx5oGScIEWv6C2H9ZIRrLLNM0dQ+kJ8doUbHsj14dcYNXConqaffTohXHD
EgU3WIKtSyA6HZM6BrKANqeKXru+oY9FJkpVd9XGtTvCEIhYPBSTfBMVDGj7JHlKjcJ9S0dpnRXW
ebYRwvslhu8aDgJcBqywQ3ogDSl7A/MQVn8rd3ncFbuR+yA4HY9AVCdlalsSxvjPn5TJYvvfPilb
oq0WmAqkI377pIwRGoQbSvN5rIr32OXUioSjDykEKmJrkFT67pK7OuD3D1UOuRLYWdzRok3lCEw4
JObGrqYrUerT5p/3zP192eJCrZA+hYMwHeGbv+9Z3kZWItKpeR7ICj0nQ9rciY1jBpa+wtbwL9oj
fdJgdICpS29MF2MdUhgHzWSFy2k5fCs7ZW44aWdFuIx91T4dD9X1sK3D4Arqy1gj58j2zF2MnWxT
tUsbQtTbDhpmYR+iToqXwX4/uNwXjYFGzFy5wNG89rNRZMPRDJdEZ4yWmVMjPVtorlmFumgOmCkx
zZfI0pxmOfhtvFeiJx08V+QVhYtPRAXxDvYN5H2Z0siGgbRj/IrKDQ0aFvLplqafUQN1F3TFVcal
mbVHyVrdepdCINn1PikZfUVsURChyIkDGa0bFGEMRMHN2OSibzzA0P/p+otK67fDhXJJcELZyPgt
rPH+bxe02U8Dr1ZT9Az1pbzlxtzD0kTFjpgWKZVxcZz6mwrxTHrz5B/bRJ0Cu4jftrOhj4PDODz2
vvj0LW/OhC0V0MY8b1BTsWw0xdHDDB2vh3ZqYTzJhjbPF9SD1DZJT9s5GMQNVfiuw64Dd+pj29bm
SxqOr23vCma+9yRInwSzjA0fmNjHif6qOnfPSImBre9AlRlo/hMAYJxSOyKeJAHeTJTGiK1853NK
ozpWHZhl3lLPaCksk2iNKURsuOMk546m6WbMXhgEZUyCWSX1bnBwfTDaWN5oGQIjwnJV7IWu4E3Q
YVo3yKkvtpuOcLuWR1b3PObyxNjV3kYqDC+marYiHdMnpx628EmZIxva23sZsIuoWxC6+CFBaJqH
KLVeghluM0Fnbkea9kDcXJ28NwdPHxLEH6MOmLctBHQNEA7UzNzsQVatstpTT1GMWRGFXr/3kgY/
vSPgBzYJoyFI3xsO9BrpF05EUU5MLln03ursw6RN89hRwK7nRkRbd6R5Rjf4ElRAraCGNQHrAY1B
/Dn0Sd02ky7BTlqSGheCe7LH/OvMoPFA+5D36cjbKLuLgRXwiUEaiI8nhhA1mgQyuXubZvDoMbHM
RVtuR9Nn1NZ/T6whO4uhueV9JvauH44b3U2oWYzuWQ4cPXy92R6y4zcT/tpex5NxnQnLdkLR35I+
sO99m3zC0Pm58It4l6SZC90dPgC10rH33bvU4QdAgfNd0aGXkHQ22uSASCQz3qopyUF3s51TNows
LbixHpBbrGfirW7LY9mI+czXhl7ORysWTObBduxonTXpTRkwVpIKjYtYAnpIBblXnCrkQwTttdpQ
/4T7oIgvftl9980SJyAI5GtmTjM3cLvZxcy1b4gimlumA8zXnUYj5udnAORb2hl4mEPut0HNgH1u
0DuEVXPtFHxTAdby2WtcQFo4PfuCt8XUcHryMwsxiR9XO6XiYlc6cFm8IddYADt304dUYdF89IQJ
LhGvVcYJNmZecDBFfQvY55AlVxk143WySSjsHEnSIrxmvapZgXNBZnhg4Ldr3b7bD5oROi/pp3iO
midJw3g12+irHjwenVWLCE9WmxiZ2Oij0JD81MUQoMdgz/vghXj/Cxe5CfALzlLcs7YVd2Cuwz05
YgkG8tXyITHEA+aQA2vOCSJg2qSiW9WHp7aUziWPF9gKbEUEEQdIiu6TmfV4qEsEF0ginXXkz9Xa
9WwwPzr4OiGgyHr7E05sY8+kLUQM2yKD8jjyt+OYIuciexnDZvvda5PxFiwbj7n0qvZpClHbeecw
DtN9P2bfAP9F97nFwIAB4V7CATKIe3lbFs1V6zC6Klq5qw6R4AHzwjuytq03aKjPsTHNN8Uwjd7D
ivkWtFIO2y9qnr9NoeHtyzkH7d0G/WWuTOCLXClNU4/nynmNK2qhdIaRhssUvd7s3R9rmShRT/+P
uzNZclXJouyv1A+QBjjtVH0vRXubCRa3owendeDra8F7lfEyrarMaloTmaSQIhSScPycs/fazaDF
N4LtbsgkokMo82CPGh95SkaqnNdX1pqFwNlGTV+elAtpEJHOoysH8DV08hGxvVgpZmDbAQYhpq92
RP81r1xCx7qKtGG8N6/QxWXirli+jDvrFFIqmRzQBgJOioBeuClBY05OsLLDqMrAAXiIeu038htx
7OrgIUryQRu/s94Mw3xjRj1sB0JbEQnbKC4YPdaMO/99dZmwwLqDRnaimkUvN89YlinKctPEk77U
uShPMXGzKk+7ZXZiM/NhMjywVv91WyfKM4hJPfTn+Uo1iySXi2hg8OciDxk03tZu5rl+XtT+SY8J
xnIXmdzAKrt1PfNXMOvlLMG+yHGDdpPa7niK5ws3nEaUmbNSwuwPlQEhfxYPR6rv96aZM7REaItQ
7uOvu5k74UJnDtAW3ameL3IRtKcODBwdEwyqWZXD17OCjUtJf4iHYcQ7Mk/QlotlLrfM0tos+unk
qt5BtmQY6jfj1iz1caeK7C20wjeUOjUSFNiKfoFqinAudKcjCE4RgdXGU0z+T8HBMtW9vgJT8GJG
LNS5mTPGVnCAwT71uCf4J9O/L/7r5qRQgE4aWFgXkfxWITVfkR72bmqqYHOA0na5mGaR4+dNwoos
QsaStT/LG0mtrtDPIlBdbi7XQiVQsC+3mUPsaoMoR+EW93owXhLyEY6gJghYyEj8Uiz2GxPaYk1I
3qZzUpIrnPLVsOiD9mEH5iwdH3oM5Ezz2nNdldrWNZDAOleUkwnaB9uhpkWmk3oOZA8UuWg5cfIM
lgMKHvYG7GyiFlRCKqD/2pK3vAuhDG/BS34ov9lPCjg3a+Ww6vrU2QSkobkOBptIopSIUCM2I3lJ
TYZbRGHtRxAZAVir9T+ar334ZHnHmsvhGVHhpm12rBO1rdEREcyNubdXmJqT+uIxPDnaZYT7jXN/
ZhnVIS4+Ci3eKY+shHYCrNnYIXrGsr+YQ7bU6hledu0F5nyKe7elnRlKe5MbLinlojnTGjoUM9Y5
yxVKyXiWO6fzBaevox/WzX65K5nVzcvjlmvLfZ+P/eu5/8cff/4GO5rDd3otQmn0n38zJyQTNO2/
/4ysSI33QXj943eny2NMqOJ7g9myHEee8vnL5bwrCqLqN34hc9ouPyhZniaYPi2fyEStt/yG5Sef
z1teynIzna0AKYRpECvaxq4ZcmbFsEtQhZ5LzxYcfRRIXtn+SpJgrw0CKOCkcIL5AdNwJ4i703Ix
mSZBJzOSidAoFvzR2Jlj364Lw0Nd4Bvm2rNTykvoFmfdSb1N6hOERK+cZpg0f0ZMdY+xHtmngrhk
bJ7ExqwK2ycsrI1eoCRxJC8/Xi466iBm3n66NitJVHIhYvAR87M5C9qnMUnOdZJM++Vxy13LxXIz
t9HoasQ4NvMvWe63M+/vazIjCqnXASl8PoGdPHRHquU1/nrvYEMGTzwN+16KStgm8XAWXgN3yyaA
IvlkH0huUsGLjblqS/sJ4Xpot9N6uVrk8InXjfRilrX5Z8uFcnSpbxfkdynnpIFKzGI+zgCfaPLP
m4u23sUkka4+71yE9Z83P5+3PPrz5nJtCJtsS7gDq49ClrxBwkYTYaGap5YAKc6e/TVsVbwzF3H/
wgz/vCgqh2Hi5+0R8dlfXPHlvv+6udzXNnHxj4eEY+Qh0fs3mfx/9xS2A/3KNUgSiDp6HX89Os9L
/++rk4CXAOTlf/3tJk7bPcjWI3N7Vnmyqf/BP/982Ocf/cShf973X49bpmGf9/3jH19+sjzv88dk
KWjbSVx9IR817dPW+utNGjoanBKQFC9VBlPTvqBayk8BKK38sLwzEgJXfph0kBO5ax+Wz+zzE11u
+q1JAZYjM+etX64vd38+dLm2fLxx2YcTTZb5CX/ZLgBeTXuRYJTSTfb9avLltgHHWlGId/P6U4+K
nJjlGzBMZtJ8XaTz/rJ0ODXVkVEpCh9k6XZR5Md01r9gzPj7ol58Np+3AzvUSAqJ7JU0AE26k02F
wdq3/NJoPqPaYCnoSwTnjDSala3Vu1j3QMPP08flc6nZ+O7MqnyVVHXHxfphzh/w1L5lcbtd3sD/
evuX+/7xEcnla/rXu/55NUglX5u46757XfjT1WKmWHZcnscS/f3UeYDIKrd46obgPACWJ/nDHp7L
NEU5LKm4dG+HQ97bxUjsMHYFqNTmGaY1ozNct4u2Em4EcCGC3kq2kqvEhCPDCOI6VGb1xX5oTiAu
XvEUGHZ4hEN/DMGvIzsOw1UXGT8mo7FuVakjfukxebYEmOn12c+tJ/iL5oFGy4+Y5HB7vFlumm0t
lmDOeUyJGrgjpVk5mOiiV1hiYIAzUnJUBRq88n6ULFZYNBJ9FcNn3mox5/oh9r9XNQlbhHW76MJE
cNRH7Zzhlzs3jv4dC62DnDCZDq1nfIMTCucXYVtn5tq6DIl4T2Eb1V2h1oEeDLtCUdBr1vgRT8P3
QoM4jUJWo4lL8cSEyWRvgM+3btDmitQlt1yUw9E3hp8TA+CdyjUf/E4TPgD/wq4EBF4/JeH4bjul
exwLLNjA0nY6kD08X8ixXR3cdxHGz26DxU72yRxQ124ZDhNyMbOCxVhCFc6V/WH2NMyEMYX7JoyP
ioPhHpZ0q0Bs97sK1gY4gC/2aNmcYgN/HedgKnnbb8WIcCSui59aoRfXXg4Jp8bkQB/0wYJUnVHx
khMQZ7ckcfojuR5PsBfy164nkMW2rB8DSLT3GoubsMnA1lwXoySsFc8c9x0yDfYufXIMvHCrxpRT
YTKHEgt6BnwePyfyBkGG2bgsOQ8GQ7pjOvQnL+lTIoZz1npTYPuCd746gU6KLnnnFe+QQ9aaeMW2
7X1kIRC+0OzMg1GG2d5FZtwO3SV1WBRso6keZjN2MIuNfdYY/qUihNxrNaALhABvq7K/9yMUZNcY
xmdEMQcbzYrm2t2T2aKAGQTE6Cr30nMIV4ivWkKhx4lO89zbZAXhkfyMgOlQCLGJtK/2qe2SdNP1
lnfJevkO0cAAPgQwtg+I2B7pIepY2zd1gMHC60f7PCjte3fIUutpHFL/AnSgW+l5BGTK+KFpEIi1
nnECUMURLTVqNHzP9lE49t5/9D6kQo9c4VjefJrY26D0ml+5H8a3xDfemd+wg6VC3xnQhDi6y9tQ
8cUaFbEAeV2cDTwBkRTmJf+YGDm/t/4PU47PY1wET0ZsfReVNTzCIYDHOo5XRnj5zXbJQ2Cv0h9r
TMfrsWze66G2X8wqvWZmnVwaHc9BTY8q7CKcGhow204xR/KJc5wYrr96WrZVeoJMK0/rQ9GU70p4
8kh9ekQUoe9jMVx6a2R+EfdHydzEKYv63BvADU0z4dXxBgPBtLRDNk5viczqVyTQSWAOj1TsQids
nrwcwX7psLzaGa1ipqKomNkiAXQiYmHY1zFKV4Y2A0z4LFxFWqhfvIjouzJjflDN5GIfoHFhCwK2
cfxhKYZIhfTk3E7+l6GHOW81E/I0E/S7PtEjHHW43SKwxJmNF0Du3EwORiXWSs6ZKwVonzz5Oipe
OdW+BgKt/aqVyl2ZfRZcNbf4PbbE6kl3x0OKnTADvt16RyD00HXPSA9eTMxafLMJEAomKZi2zE4L
94efTcQGSljAUdocRziTOlXxrZW4isbIxCHmxCcYovmFsetPUy9f/aEhm3b0dqF0D6U9XZNcfgXJ
cyNRftjrAbNWf/imt6mxKZHSbBO/Rk7O+NEQv/XkqAy//jC+4tqZrlqkbev6KN2OSASABKBYjmVv
fVdm5xy6pH9u7eSPnSb1YciYmwA9lFkO0Yha9rVhQg1Se6yxlj17QNW2/eA4a4tc6BfQfzf8JXwA
woEwSNVK7IP2Zpj6wXUvyG/N10h4m4FxwMWuTAwwHk6KXAMojrUJmHyoH8uo3vX2+GWyqmYLZaK9
2X2RkPxW+VvffSGZqb6ERUujPxpwS/feHuazIkvSDfcJ/agZ4EsMmbpgitGudrex2k6+oMGnpUUc
QtQpAE+x0V3y6Qfcg/rJo13XmeqFrZxDHpfcL6Y20aRXIbILRr/oxQ+daG9ECWa/psb5U6joTRNB
/+TqNMImmPnj5HRP/fgzNq36h9aALUBdGa/alC8t3UiycBKFUc2F2lX3IcmSMpVPECvctZc1CP2W
SQku50M3PfUtos7lnkAAZYZ18jtN/OzgWN06H0tnjybv4lm2dpga9lDmFEebBqL5Fbr/Ppb8HSvp
JRAcwn6VrTguujylNZwmbyM5wXVYRuSv58m9DZYEkZyJh19zMRT3AWf3CY8bcbmCLG3HPHe4m86g
uBuk2eMvx25vI96YFVDRDwyc7jEs5mWbkKbtWFgc32wq2XrV/i5rB1r3I6KHrj1M7KEeaHL3J6GX
9nHwNHer9xUmZ93SXrIUtypUlWLs1Lu0k1Oqk3JpBSAlmywsYSKEe71Mpkfkpx8iGstr0xc6+QMC
JeiT5jIEdHAEJiz0e8YulPLQNSuy/eh355zD6IriHexLR73RWuHrC7wUWo1YlyK0Tlhe572S+qA5
r++zhBIeDb1/tRIf8RD+Qn9Ih1utnkL5jT85HRXvwm40pq8REtjVqEdynWp9w+ReYIeyaJkGvDNr
8nTe2jJle6HZNXA9fGhGmn4JMyThHjZg9J5ms6sJ5NkIndmuDOZw7YZkeAw1Xy0re+uVxQ6WFqsf
VMAPY9AAcTS8pjbZn2lIBKFS4X2o6X4mDi8i0YRL8lJ2UGL09rSFaa7MlnTng+GdAa2h2/NGInRX
3wTxtlvY2L/DmslcyZzpaRg0tpVtdHH9xxDCzzaL7KUM+Sr3MXi0xmD5ZwvDt2Kc7sYkkhNQcQZF
bnOfDLvZOuHwHlM100Ge4tfA6a5hiL2gskfkoGSie4F1EIn/K66GbK8TBb5vERBtE7e5IRHHooF7
D4uM+0W3/rCryw6+qUA32gVfl07+ZpiDCdLUfwktppHsYwGvbblNMVeCwDKfZOa+RaBkP6LQwdwG
mI7vB2gBnPEzGNUh0N6stL2PrJ9IPOUfm/DEKVR/x8vyw5Vy68cNYV7YmVejNWm02YKOPMnIv0gn
vxuOy74e9cg2zuBHNSmVRs1e+kIp3vmp+wQLip1XkB06SCj71PCepqqoD+3cLtEnSHWmIctdllUS
Z6mziUKroy2MKzHKFQKIBBYoHlHnm4/NwovwItiZU12U0W+UGsKz3qLAhWanH9q08pG4i4dXEP1i
F2ofuHQwMhWfGQkeaGXTV7Gmb5Wfl+eKxaBhHLMxOtpwpTBojIRtcKo68Uy2M+ErttMeKq1ht+yk
2ZFhFc8eGNhlbPajTOD/9M0LogT6xRa8+uRNujMhQwc31brktU2+95CDP55SU/825JncZAYnFEwL
RTH0F7YK5IRw4jtId/hV2cZ9AEWoHNZqwsDOVeo/UIHe0ZN7G2MOY5hc4rvyZoMpzH1USflNGukZ
6AZoJMMkhX4iKTph+rZvFC+HbVWCJqLtj5GRPyej1h99DxLNoHl/2PCIs1aTIlb71nQcDHV0OLfd
TYdsl0qxq+i9ghYuaUENAxhL6+I3W0/vZKifhiFg2+Q00y6uq3Q78zi9co6uRlMGq8a5FZHAsJF+
t+XokhcRfFjlt1jow7MDtSvrxLcSaend9eWXwk+NU4sRd2tKTIgJua9MAWH0aUZ3LlMlt1GM1C8q
jPxKXsZecGJBbtnnN7RYp2j+nTlwrzV5T5VvvMJWPQgtyJm0TR4uebja5FGQztFss7Gzz1BSwTeO
aOcQF5IWI3syAKyBLPsSJmWunqOo4M0CGcuBS3KJdEbibIxvpQqubI+akycc4mWgjekxaoN6ePTp
xQ3zb5WljIcZ+dilq0pu7LKc7gOfxEoK/D8eVtdA4D0wWgEVrH2MrdcdUwKES+vFqTLrCsjCXg+h
UZKP2j9lCaALooyvfpBBQkU1tcsMeQp90D6u50Vwk5BnhnFGyLEGRJX1dU2/pGHIYddMg2xJsEov
N/W8GU+14fajF8xvOjw1i7wEsuna03X3psbmpwEn22JAfQFZedC9Zjp2DhFjvAskbsYTCJso3izf
cWSyG6wo8qhi9QcZIhYZ8ocYvjDtZ1izGkCBbeOZcqpb54rwUOw30wYZjs7mqExPOFJpN+bGM061
98jTLkxpSrhP3zWJUNOjCflAEA2MqkIZsVykiF2vVT5+UanbHdj55ZcJN17uVdRnRZSvrQQlUuZB
L7fG/EB5g+WVhIz0a1NbSCV9mPG4BIOdhW5kqxQ1yDJ2Kk24uSogjSyo3v9uDWSagJKinUvuHNIL
j+sx+KfXyZb+paAeWSUUzpuUkw3xc94vJv7kRzrduWrSp4o8uXOYOESGJON5FFgPAt3WrpY/G4Aq
4pyNQXu21Pib+ro5aKP9wxyKbJNoRXRQUYmFRqNwt+2vDPi8I/hKH0Gu/qucJIzOqdB2umU3566D
+sxxcyAOKmUiBlmCqUqw0bHBkfHQbQVY6i3JAuHBwtC9Bq8GqsYnIJYWsHmsWm5GcrDQEYz6SXP9
mLNbWgIRLPt1wuBjT0VMICQH15q2TXYuSh2GVD49nCwH00IfuavxQRUED68Mnzgt9Amor7ZNjz3Z
BQNgl7/0if3RWKpLSzV2ZB/+he9Mc27Ec0tX4ylN/Zsm6dK0up4TE6YPjxG8VdtG2NIF6p4wtKwn
29fO9BdwIyfFFQvarghzcXCAHLJGe9Fukj5bhABnoknn9WQmWgcIp2E/j6xrFxZ5C3Mn/tLQU7yS
L0pqdNi2xLoN8TaLQANFo56u0WGqPf4K/llUv3iU16MVcIjBTD44jYParSbYTpsbJFnb/JJxH1wH
GT7MsL9HceC/D8Cn6CjoxpnzbrtKJM6NmGpRRxh4KiyDLWlmgeZAKLgVboZOzga4FKTVLc/Kat+m
AnT9KInJEAmMMeK3tdZ8tsbkd6mYsYZNMZAta3cXP0/9g82gDK+88UdrdHF18ZpMXV3dlQJ05cTx
aeJbCu/P6w6Fw/g8nYfboE+Nm5aTuFVGF8nICyEkfBnmQ8OpdH31iKbk5NCf0SJ1V43zJqV2dcRI
pocLfACm4BFxx3htEx8CcR52Vxh7dxi5+tqZCxLYpcktn7ovUxftXCB+vxTArJwUW/yNnfmmWBL9
1olf+xpipdW7t6oxq+9+3u9qK/tJHkVIPW6+VLYWH9IAFYXpC0LdRZc/dQ47EgAzu0CTwRayScPO
XPo0K4oH8ktxDGqOhgy8KpuxBtC+A+GP3gOgXD/ZoKWcSwbVxTUjTxImIuX2V3OoEEWV5ha+RXCo
ZWDRy2Jwrupi5uyPVOvzpiQxjOQUSmoExpdM2mV9qCLEl1OM2FEK9SpsMIgBY34GBoG5HRK8GG16
CgYcjmbgbSyzC/ZJZ3RMMLAw4BWLmd/pHz47KLuqeY9T+bVPU+3U2WbybAiGIXLrWTWhxbMlwfMo
XnQLBjIup2LTh+EPmGT435LnkOXiBtXiTz5CZxKU5F4KxKWJ/Hw79ggumw7/pzdBhK8p9dbMUbRd
n8VwQhripAuVXLzxro3RnBhOuoQTGRPI/jctKfxt6sXakRG8QM00gSgIMMp5JTP7BhTgKW1Htmlw
6XZtGRsMnKwdR3SBUJIDtWaWF2h3E+A8wXPWNkz07qynHmFaqJuyR9gORMzNy6waLQszbST3ZV+9
pJnrIQK/Ckb4B3TeOQNfCzfo3F/TmxkKMd1r6Y/3caJcqLUs2U1F8GWUtdyGJuYui2DHu1APzkYx
2FH369KCyVxlAa8yjUP6TZSZwQwXQRAhZxxukzUwROz1TROm3V6rf8e1DSqTTL0H3tRfdu6c/SxQ
2yaBVG9nyl67g/1iz6zVqrSRTVQju4PSf+p94tFhEFGzCmD/KpV/+LefRBW/5UVobhpapmthA+gq
pM3mqKeLomYJRxTo31sD76EXpjqyWwB6uRj47kSFczc7Hdq6tRsmUhIkIm6y3Yppp0VBdTCxg8Im
ZGcNpix7Ng3AbX387M82sjCMh63VswFx9D7f6X5p7XCv34bG7c7QCAsdXFswnmwpfndILC5Gbm8G
I8Gr7qOeiHWsc+hv1TrJNWLpUs5wMTuVzRS7YME6bI14ddhg9GgcG2lfoYPn5yQN7qrQd55b2lh3
r+YUeReR00fKE9wndjL9SjWgdqQ98H2qJxgiMRGLRlf+XsTwweD9wAHdfFnRq4K9ZHuwmvknIZVP
zd1RIwSeN3sY1J9JlOuRiglxnAUQwfjBhiu+t5NJ368esqvwykfvxDQbgcLvkhJ5asrRvKbbvM5V
R5K38i52aBTP9G2hysQOqSxe9NYmIDgYN6MeiG0PkKrzzZKyJjQQj0TnWvG2zgKTjFZICECIUDx4
A6OP2rkQwEtIe44mKYEK2nc6k22f2b4fRq8jIwmkuuhDZjtvAlEfYIHoDo1uXKZMWtcAWTSsM2WN
L2MWSdB0dbijrWSvl9ZjEhIurrUPMx3o0mvjTPxOvlYUw5fE0d77gPmLh+bzHKYStNwsXvS1jSmY
nhbKCE/Kfwag4J6Xi0wjCSpq8ufMDQTKTet3RI2KcBj13EppxceYkHvblJcidYYvUHjQnUbbwoiw
N8AleZWW/5JxIJzDxt86jT8f1SnNuCGjxZVG7R0lXHM3pQdYH9wKzSndo+2qYbJx/exP5fewaeXE
iayRV5Hm+pkhS3skyJsNSRm1GIR9zBzapQIO+hYPSfpU/zCbal/EZfrG2dm4FCP56XW1tzQzedFR
1m9zY2Rkg9/y6hv1WsOQuYdk4CHiqKf90lsw6mdKFDLnlIz3U4zCMGL+oXt1fNBx5GvRuepZ7VOh
vRQtt8zO3ow44q9jnh61MnaR3NcAsAzze1x13tbIa44oj+w62AyzuIVkeDa1rlUMQKMKeliRCVbA
rNY0bOLDmAAatCMjwPMtkQuR0LYe4b+se8LdQG4SWaIF1YveiGGvjGjXRsJ9LtxxL1q0eqVn3MAq
f2+nWUHTy+a5SF26a6pEdtolZ1na3jEpaBQacdmS7hbty8HU71FRvvMWAAmd2IKPwniIiH+/YEIJ
mT3PCX1MoOoWWJgFO+I9Gt365NFhiXDNkhsISjjTfmiqd/aFJ6edW9bFTsbvpMMSqRkoUJ5gXGms
xtegSAHjZ317gXAFkHzo8lud/vDLYhN7Zv4BKLBfCeQrOH7Cq0xbtS1MkexsI2E1cuJyYw+YOAgT
EF9tEo5pdXxJyww4Z6O9CtnKWxOybrmWEeyr2thEgz891QNxO8Hwp2Aov+0jqgtaPuPDiYLkPqQJ
6TvF1xpM3KnEMoY0T0dGE5MirAdFe+0KaW57m/rBBIagevuK6ci+On76Mw+r7Fh6o3Zn2P/iZ4w+
aNfVNyIVPYhAJAvXL5xzSG2vcvfcmNugIeFVw6V56P1n+t4p1tw/2diWe2aGPfHxlDpKppeBzsgV
MgFKHFDY+zSJo4uTintileWdHK38ljVvf90g5XIDXI/Za4xgz7EK96wJBKtaoaxtbBFVyWmnfI1N
xZfECPuLaG1CBbpRrlQ9uYfFcGFCzV2ZDRUlo6Jy7+nIGxPHu1Q9p1Qz1MqLGpMvnaKTpxv6o2Rg
1USds82Gipg3adR0oszDUinyL6D6TcB/Ny2fb8J679ktAlvH3QM9mfmRY0CNTvNuSIaHHVJxhsFT
HRnDnVfADt0bd5kCzJsG5bBF87sv+bDW7GmMDepQ90qu6ceUA5AZOiQcVWg4O6tOv4XzekKs65xO
qD2FTZ+gTx+HAzpGbcM2kjissdpSVD9lhVBX5gZAt9QQMeZg7CgbTvsKsr9vSWiV846VQK8Dkphk
JTtODjS7CFrCf0GaAPzAvinPuubQfOI8DGYbTRb0lyRozpXd+dtGIpvre/xm/E9oEtt+DykThfRg
vPclZVmlftLATA+jNUY7+F7e2pC1C+QSOb8wW3GRyjiTZZvcqZMlpUAMPCYCzkDsbYlZFKpK3drG
Kw39HjE9PdYDJI/x1Uqs5ClkyQrHEVGLO76oxuYReuyhKzMI4Jm3Z7GxJRHgQnMBo1FCpudYgu0N
6g5dDhaa0YjMV5dM6xYJb26Z2GsEbV7iZX47IrVICYe+XCi5phEHSjUmdgiPouuQG9SJloWp887G
vHjmrt4ddD43rYJtIkeHzZ+RbuoEGIpZuvTv8jN8oAwXLWD6AWMQAERahAyxTmVYJY+efsbaGWj1
Nm3SniRyC2aazk16LSAJCq5L7ZhfAuf7EDrtOx/WW6w8xbyiJl5HdKgLnIG6U4+sXWSZb70of1hm
pW6BtzdJJqN+pgCSgc/+w8lJU8aQPNT7ApryN9PVtiqPX3KTbBGwKO1jKvOjBQilBAm7XiZzacah
Lg3IdC1UOpIfYuz5lWncTCs5u+NrZyFAH8vMZ4HMxnsZDQi0HPXN9gT/pB9szFIcNCqlS2b90JDj
7sMu3DCUqDhtdu6GCWa4JjgsOrclnBLNSIP3fI6GjXCPFAbwtKKa1DauY7ohIQrmbLLCTTMKuS9y
WrAtqC7i1h6vIWKls22BI0re2ToR05WS9mynNalbznTwAsGoRHPE0SzyN6TSw9m3BnUemRQNjS1O
nUqra41ghSyc6YcrwuKsmyI/L9dKWxZnknHew6qWu4AYZoLcuFiuDROw4kGD55VkzdXVaGw7GG1b
G51AbcA7M01kY14copzuymeFfYhJMh9z0UfIEhNfX5VugV8hnYxXUMfQW1xs7HXoWauhiIZrzfh+
sZcVjFdfJnI9VXAns9351lCvRL7xTQ5u9yyyWJ5dRXZWq+RKOpp7FoTgYl+hGdiU09WEDv8kku/I
Eu0XKHl7a/R7BGYdMVnnUpIhapSmuU7bP2Wcf43Y+e8ZP9DVRb3OSXlyQc3lJ0Zm7L/ymAyD4St8
UpY5GK4b3yMEGJn3x6KPGMKR9rSKq+tkAbRGKY26XBU0Mj0Itl7Uv5JWYF60iJWSNtRHxwtJ0Oqt
UFP8MVq7Wtk2h3GtO7NepT33lvWeG8Mz8jx/Q4z7zwS6FMR+bTOatnGyJ3DDgQcTvsW961uQv+IZ
jOL155px0dkP8gs4pHSjJDZeq2TXLdoOu4ZfQroVbyG+9xPbJGfTMuWme8rZoQXKt+hk+5ooKDmC
zZ+Fy4XmkQEaZ+0663Kit/DRgdz1vV2T0z2JldDWI8g205WvXeZVW1D6LKggv9eoAqBiFmO7TolJ
XTUkVdFoNmgrqjbAlg7wscm7ntFeaQN+cjL0qfYxuaKBDN5EA/fMZrVfQ/UjQ8bN6I0W4wfS8Iog
Yei9mnOllcW239S2RIKbABLd33mFLorz5p4kFPwbTYXqHbZ/ltDTnWwSaIuxhDnOfFEhQSjgqLRV
fxBK1w8aEbRxU+77Mr5HNGRXOEuaQwOHrHGIdewS96c6NGUNv0x1z6VZ371I1Zva1rKN6uh/ApZw
yA8idzVKfYOdtmncq769Jha25bz8mtNSm1PuXNYXKVemJBmYTN1T7CKaGP2i2h78rMX34rjDjkCX
AUVfnhEh0/0cEoO+JKxgMbrgMhmRVG4Kq86C9mK1udq2Ev4ecwssgqW5cTzfuFKgPNUBwffSrr+F
Qr+ZZZM/WmIjRazCK4CZx9hBDxV6FhB4lo+nOURy4cToGFZ06r9Z86humuXqx3pqnhc/ATi7VySa
5bElEPpmWclLUpf9YSqc95YsREprd8Slov2yFWeKPCKmXRt9H7uNwqbH1GntZIa4FG37EdZVeyZB
ZBaQ2n8Zn/9/BZnMOXz/V5DJrSS89X+sP2pSAov/iK/5+6l/w0xc+1+WbTpYEh3bNf/KqfkbZuJZ
/0LI4Vi6blhzTI3Ayoj7Zc6EFc6/cGQbAq61LkyehlP1b6KJEP/ioYbnm+TJ6oZvi/8XogkYlP90
pCNoxZMnMOfh+8cuSdfzP83GbjpUeZ01ySHWbWvvDPLN9kbK/YQ2ssR7lgg3egoT5Pu5wdewDY2Z
liGeIZXQz6TNeLJzxsmqcJ6lhuRhIrtgF09gCtUoo5Xiu/TogxW1SP9wOkiuYZG8oAKBLxCr/NJ0
Un4RNeViCphSn74HHXVY4avqZkJhO6eY4CHvNFQ4seE+Vf5E7ABq4Rc37Zh8OJy9DfhWnqmNu9aE
B2KXsX92+rbbGbhS2DVW9k4O+H/gFgw/W18jD93QeOVOdrYKprYT8Mh9b4zqq17Xm6CJh28xrXCt
au2trCHkJ7lTfhlHTiFV5PZHkeGbo+v6NoywgjDgyGtHXNxbk3uMkyT6HTrpzsrRjeiNbS5xENk+
y6f8jMfkNk5PI6mgGMmqD98lnpo56t5gwLxb+hyJM0V7NonMybeybI2bEPEXsuqHretEm2rKe9rO
TIXS8dzgwUMpWbzrjKIzyc4i8afX0oEfp9l9vXEc67dGAgw+GeuoA5LaoCx0V8uGiqiOAvvPAZTY
86LbcM0X5RIhGloEvehGs9Msll6qkgRp4Lt+Tp6gXxaPsBu+spVWu3zIemYQCTKWuisP/j5VYb9r
5gxGos4Ow9AbD2von4v6fzJ2Hr2tM2GT/UUEmrm5FSVRyZYtZ2+Im8ycU5O/fg71YuYDBrOYjXHz
tWWqQz1Vp0YuzEOqNk6RMyPjSzCciyZzTKysRH2llX7fCpDBvaSLC9I8K3KbvpPDptV1KZ80kNA0
YujVobb+8j5qDhmleAew8+KacHSl1cd87TItZL7RkQCKuyuXXMMH9Erlao1trbUNFXAmV2Ty6n4P
ZDawBHMkxxPt8X69ilLW7rJAVNbSZmBeTbJIYwGnrUL7IbH3u9bEfJijxnwWNOiOoXmk7ti7cA2p
IXHVbMVhArlEONGJtCZZ6KTJiScmBALD1At6R5b+PVlo1qUEnMm+jc3/u111Iwb6jCsXIIfZmBzi
EifWPf7HJV54ZO+LEGOv692W3DUeJOoGJh+barTcIunBap8lxPN4sk6SaqPtlM50U4TpE31JjF+l
84ypkOxijErqsIUDlyUMzqeBU10kNLg1HcdrC5ZzGhXIndgpTxrtSJq1sqxXsSUmN8mpZH4vZwN7
xnpbgL7bBAzk+J7i1UlDIgFGwVzInJ1x7w71DoDBsHnFnTOcVRv/JotEDgU/6obZPRC9NN9W+Ffh
PmowDZgHzMttAvPIlNZ9ckVR+oW+fvnrCKo0GeQronBbeKI905k1oB1yNalKmASdvhKnV79EMmUf
3EHaJ69ag3HZKYES+WBE8p2C5uqc0xXaEdPejE7Ezl/pgdt2Ja4vaT/w3vmw+yhh5dLpyMmX5wWP
6VG4Ng93kp7LsI73DLnjHSpOvrWH0MEglNVb2k1ciqHHZSPmnMsdxsqjsFgm2qp2tlOujEcz4QhK
0y0ITCqfrKYBl1qlQBD9Tr1pHpYEi/BwZaQ6x5tWUhKc0oZiwkqUCSKrt7yXiDFXF8axq8OzwUMw
nsTifUoP59CC6XaT2sWXji+0cqAPNFJjrJ+SLxHunsADpqqiLx8dT6lbTUuyn7s1fhnMX5yE4963
pO76TklkydKK4dq7rfFsZeJqNH15lZP7vNz1/WqJWMARmBovJBHauL9XvzOy+zGq0/dowsQsi1ru
ym0Ft+A4Y+7aIE0nR0QBSkXo0t3lLTJLEqMXJoaWHtJa+22n1fTCRfRa5fbeis3hwRFI8ylUI3LD
dXVxWvMZh9UH3SfuMxkrlLxrzdO/i0UiHjsP0FwpXQy5ahyCyFsMIFz0LiUjfb4t2RGrcX+RmPbe
zXAOH61WP1HdRUizDidMgxoqa1oo7IqasZ+F7e2dJd1zoVZPyOXVd2oTUXRN7W0WJngNZ3jDg9AZ
OC9hjSLa6AgkNBf/pFBV9xow6M19oGeXDZsHDppDkVnzuZHZZ57oL4wBtLMM8SRmefbazn9InV6H
2JBvqaZ9FuswAFV4S1cmAFiEFipqBwP8JS9tUbjr5LBpHw2iXtE88pNp/l5E+T07/MmxKCicbBvv
GAHY8akdoWMx6ZMDBeyACUKvffa0o2mZfzHSee9NBL92EdETxqvVyCfjl3TODH+ak5sSGfouim5Z
ptpDEdPgBK1vq9feeLY6Iz4kTfkZxtQVTRnW5DrDJEB/cRGoRUuDMayHvdOmRuDExgE+YcUdZDD9
sitUgKHfu0pzRK3As+22eIDs0RYXD+LohiZKGcjFIZ4GnxaLnpiodGHE1a6euEnzrAfMF9/E/bf6
6DDC1Ct1SlL9aaGrxm8tx75ZPEPRRHQZaN+pD2mRZYpnB+zUNf3RmredGuPHmOdfxcBFetbPgn72
9zmfbhyMfi1ljKw1o6RbWfcWjV68DsOH7rKQPgHN9Qszw3SqtOkTEVPTuQU6DS2tnVdnD4aln//b
SNw5PcaSyMWcugyWmcge2o49cRh6gzNAr2+ztsE/Y3Hy9/K83SzGL6MR9jM+Kf1ISsq8GGB292nD
Th1zMQUHUcpD2w/Uaepx9QqydNl5KLe7wWhNbjFze8hNlLIWCfdYFREZ4Ww+iTCXB97ueNynP05+
y8MF65IK06DXJT4weD+3LIf20I/e2Wy4ZJG/PlHM2p4gZ5HsF7e+Z0RVR2dLT07tXFVHlGJzM1Ta
eVThsmcKQWqlq7vnzgvPHgvQpUL5W5tWs6BrO6wrZXxyGgELuOaO7ubo3kvDqYBbnj9Mzw0C2+qW
VbdIDC99p9mvrd5DtnUE6baG2VUf4QOo+kuRfucmTXISN2crbJjCXtjv4h4XfCLTB7XQxdnfXa6k
KcqAUs5hM0raRfk+b/ATFt+ThV/SEItfT5H0HYxfj0nOs1/VdLHGsxJ7vtPmTkZf0os6lkaaxXZm
r0XHaUnB10tvO1Lqex2xCMZUX1+oKdMP4RRyi25pw7VkI8n4G0jIdvVvaFW4r5S+d+I+ZwZrUYI3
yfbJ1LSPCbPw2WpeelerXtLgfozIROX4i35Li1Lfi4Z89EQD6efY7AYGftRvP+l29sdNOXZYRrdt
rNp9kJwLgT3UbRAvIChc76u0b1psTVdrRRhbMVXJC86hpvOFnnbPuoH40/fuWQLUb7j8XAQyjZWX
53ycf0AQxJeeYqtNGdHjZLkJNJmkpxqcqe25pwdoSELoJjpddn2b9k8FRy2FsMI8eXjizFpcCl5F
kvEKFLUV5fQ1ZRkuUlK02Ef0fe4674VBzknLFnEo8IL7mN3tjRpFf84Y8yIbJiDAgbXNcn6zOsBb
ONNfXY2p0H34b6fTNV4LAtZqs5JmWWjevOd7PiPH0F7T4cSEv/10m5p/YYvrs7nWVrkzo+nZA+fP
PPikDyntHRkpaAbE4mQjgK4n7CZ1GDJO2OvbFuNq6Iz416z6HQbdJhvs+ijHgr2zXm6Zjts1ieeH
CvuCipR6wrnrDxTKHDsFPUzDewNAEnOsxiG8nSrC710m9nFe/i1LttxQM5NLVjI6SmZmT3HvWo+9
HOkWUQ7j/pkMJAi8hmuG5u47uTBUWi0iXTZ+/Ke/rYchPt+141ruxr5+6TAarrcA47pEtU8y1bu4
GTmeIWe61Br1i6tCusv0JN03cf6cFVb6wO+fcjiXW4exDuMdRrWJjT+IyQuCNKRUkPerScOd1CWl
uoCXBA4EHe8eWI3iO636YtPCsrk0Q9ocsTXjSdSS7GKj4pbciTC9z9gmnGbeeRhHDoMiFu2M2Q7U
Lv+VQvxrTco97q4vwW65s1HhmP1W020lYjy26Db330xGGfNp1ZuFjGhQhhpFZHZxizyN9y7LcezQ
SFJFGAgYxeEa57BNcx+mkcRock6V3lEz1ypWdEmhtdhCKBk7qIKnstGsJIhNgwmhfCi9diJMa1NN
J8adnCUmjOF7NDhh2dwDNo5NjNRSP65EGOo89tS8z/5YhuANadbEKeuat8oKListyiQi2CFbMsKk
jqk137LdQzzUilPujUcjAlmedL3xWNV6Cj2viUPckQaPQGw02zxKP9OM7BItdHTArMsA37pdl7+n
OC2v3WLY5JvoM0Fp85cYc29fTdPBaUEuGUb0iMRZvup1+UkD0onAoneIODBuCbNFVCuq+Gwp9VII
ZwyqXtApGZpr3SA7neLCInJiGsWQvC5rmizJ2mpvu87qFqaq0X3BDgB2Equ0X6MfsoFjSoMB1Qau
po2Y0OePuwMy7BGd8pWF4a2PZWswHJjM8VRk2UM91x8MHxweP9CXFDom57qcv6htJOCy5nDSKnT2
cjUmT/QzwgnJPgcPGXr0HApBh6Xbj9J5sA2tPNlTxRsFMuSexEZ0shS9dYbVHPXG/qtLmsxpgKWs
PgIPA9JIO6gonNhXO5O27irjm/SfsSABv+eHffGCrZBXfNR/Ks4vu5Hiwl0cjX9mOm1ot/UwCBGz
6rl8+nFn8cUVjTwMq7FBrHPsBCfFZpop224bV2zrjMaqLGO0V9GCuZ8NiV+2laiXdXmwdHoSEle4
h6w2ONjpzkPGtPiB3nBcX5xWrCQUe90aIgAX9h9CSkQBm2pnTJERzFDCDk7g6V20to9ROMy6vQ+t
5pdjz38wivbcO4lZKO+hHrPEr8oSt2aIf0hl3aHF/4qKaaqbbiiH7+HMBAJkyhatI0dLhuJtLPjp
wvGbmyt/IAeNssj+Q7qjc6wNu39qqycMTAG7eH8N2Y+Y/RNFbGpeF0SrYABEtTCNWbCcge7gvWjj
Bd6LlpCPiBStAt3yT6aLvlUNkxvwYXQlzPKSU0P/6kSOeUlwSQVosETyuJuye5S3OGyPJnr8Nc9x
ko40xMP1yZD8i+7Ylo+qMqwL1vv8SJqso+231CiTcDu5wfjf7XS6KzdorTC3whQ+KG0lnNSZHs42
MU3R13tiSNu+iMP3mDbfQdQ0JKVEZHST0w4AFtv3lsviFUGS1dkjN4I+GLzc2FBnIHYyAQnTz7L1
HdMQvr5ugYoE1SX00jen7dUF7ooa5+ywzO0ThdHzGdS2vzDIfHXmTdGBiHPXEgnuHUHal/KpV4Km
BCxZqfeeKQ5dwpHOcYCmzZmoYFGN9XxLS2vzUYVI1yFOtiFZggZP4q7qaO9KWqAhLtfMooyno7bI
Z73odJgy3yPlyoOYqidgTHt9nZvCh6H7kO3gCM/cbweaJXC2HmBg4M8xHBD6NSKVa2kwWKbkOOsP
A9fhhySbPvNe694buSAYlL97TUterDz5vM+jMap833esNF9rzkp3p+OV31eL9jYixCy6077EGeuL
2ZoPmbEI6HAMcFnkjOPqdY3qZzPq8/fYNEH9u9vJ9Pja2pl5NxM8eIjGdRIWs8cujAKqjEqUe0Hu
3qm6A1q7/row/uEiIg4edcXrXv14nxIrjXL6pbSSo5dOfWDGbnNM5sBVnPeiSZ9pxertDbgOiePd
QGvSox9ncecn+q0PsNS6G+biB2PG4M78MtWInfbULZTYFfdS5WhTFuzxMv1JrVY82Exc7SJumFoC
gkqBRBHMMRAxOhE/Ojsa8uSxUQA9nNTvwiYo4kk70hJOfIBMmh9lHl3blE0+lFWlHRo5vFTQzOjJ
ycRxhDdoG2YZjDFDTpJS1ZY5d/KAL86AB5/ljKeJbnmKxCzR2U1jHWt76j51WLuWjqoJnmW5WoWK
D+SHOOJ3+K4qzXsQ1V+p+kAR3/TbFT8ZC+8r1ni1JPoMLhekgIjd7anDSSGWjLaXgdsMJ5vpqfmW
1po6Nttm24KGsairujBmsfHwx9u0Ex/x2JvfkfYZhhpVp6Z98nQnPFLyHp1TmZ/4Yqar01lHhNw2
sFIpDnnCOs8urm1xYyPGFOJZSxmu1AkTctImxzSfUHNNmb2UQxN4S4lB2a7Vbgx5ZqtVrDWn7mYn
LWKmpI8uhTlHkZBBlNwqWSxE+Y5ZXMHGR0px/hhmPJ1GcpJXy6pQI6fXBPLR1ZqOERr6xWNfNvQp
PNidKoibMZOmNR7ijQMbfiwUDiiJWQ7hHBWrdPlPoH2f1sy7H02Z8rUo0g6AhUn8DXO0L2n19euR
hIXRdxjzaugdd8ViXAa4ZpNbBFpSWRsolvhqIg2jUEthcE21TODyVl9w9SACxU+VNt8qk9t47liP
gxrG99njpMz+/DhZ8s9oV95LlureC64xP1JoE9J6mhzaTXSdjDiSc8oE0TlqgwBbKHFAxZhY7hHt
Kco+OuycJ5bLhEFw4z2jj/iVwg84LaogG0ffYcQ0EeuqeSizaasxIDjN+hxtNJMq94Rch5yMLwPV
HMe+sxvyPvlw3BqXbPve2H/GcYENudBdOQrx42ReimSJ/CEjTs4YjI6ukzWnqm4e76NtpLv8GY7P
i8OUFK9UpI60kz1y1IlI/mcxdewxrkVsIJcw18BnVjAOV8f/cdQMj74hJrYEhNCCScOFI6lRjRI5
mu04H7FXpGtZBO3ev8eaaO5Ua+w5s/6kCqoUJb48qWFcXrIoSCDoseOACtJYku+ch1658yFvmWLn
7EcOCMcmcqcgjdxH/KHdiaIvNcDRI/fJHDa/aQzvzcxTJ339gAEuQRosAOAZK+KoT2xsdTR39GH4
rTVKA+rKMjnARuBwz+iuRXElevyilamgXyQ+YGXDYrxiJbpRXDmBmHvypzQ7dBYGuEGjh7XTKoLn
zc4BW49oPsQbAvTGJlktAYszXOl2748qlthEISmYWC2VWdFzspadKPyFkpcN7RaXoNvGT1wrti1O
8cAsrEcRefZepM4j+aQsmJaGLjuDCy/mz41GG9Xu/nkSW134ekngmTnWAIEzQvOqN3cg5mHh8IJf
CihGqgNHahbXyrDxhRLpjYQZ+3/uPZvOWoSZzrQnFXN2bNZekPuHiON6VjEfxZPKIRL6545225FO
m709Zh9VSztWVSWsRdGluOM21g4Y085/3GpYdgN8J67F0kWnKXu6/mArktcLJtX8UTabNYOjSsPs
2XpfS/h5h4MYi2vRwxjC26CTxF0/RBn9OVE8G1tzLUAVGhEEJDCSvSuv4/4BybfHU02Vi+bhFLDs
KgvCYbxkRgq4TBnTroqn333stfvIyF5wgQCUiqDzz/M6l7CqoyWkT6YClkY0ciPUdb7TZXYr5xb7
eFJC4knExhmcE+pgtae2qT0tRXGZpTIDjro0XvHwzruMSxYpoQyPC3itvVZ6v/Hc/QUIGjA6fl3S
/F8oiLowpGd4wyCDXdLhWVnTCd1JN6MYf7R4vzewGhSH44qcv+G9jYA9tpwC8wCW3FOnpH6caxDm
0sAjFTPLpqpxoExbdchucE+a8k2YKzVHCPIaJIdPUoFaHNgCK/vhjlNxrLTYW114rqYBjB2oRDw4
WD5ZU99HazTeqoU8Q0zzFqm4+Og27kD0vAoJpsxvXm6a2/uMZOkqMsrl+n89wpicxaNGAu8LGBPR
H04fttvRF6vbrzGY273QXPMkyvndIAW5E0m/VtLZFmOMKMg0ClftIbI+ZweAnU6JsR7i4IQqCAes
pCu6ZnzCXcaRvhWTsu0KOIa6rYodxVAgnNHpVw7dtH6Yuxrumi1u/z2XhupZQc2VR+68WclIN6n7
Wnh/7f69TeIbUQHsj0Pzy/Xo4G5bb6CAx7nKQtj+MmQ/Ssxbcr0z+SCy6ponHKo1Ybevn3/X9TTG
ZRDnoB6aB1K/xgnS8DUGMo/gyPfYKXt33Yx9mLAcingoAdOiIe7xfmydPxxTPMeEdQTcLdGsy5Rb
NxRHHCkYVDR6pqVRf4u1J6ksz2PGAdh5Ud3TQqyMcTRLARDEPXLDp1bWH90fGT8WukMNfHgRHXm4
cVgv1cZbK7oXPBwn2G8beoZuNbb3wlDbmC3BD9GCnGHYCp1IeFN4b1kb70BlvMVrJRG1CrvJTLOD
/V8BUo3BBJAU1WtR05iErlZG3lo4NDslzXNQe/QAL1uxoJA1zYpADRRDZt8BxLGRl6nnOtjokGfs
uXom2qH79M1S7G7jcdtyYRUbylwhV0ZodwAVqyS64ThGjSjXvBFwTwvKNh1I45y8EBmcOb5EELbY
diIT7FdsjoyOF0+skoaAS1husPIV0ITU33Ql+5SHOu63wPuQDDTCHGEMr3Y2C3wg1iFubS+IuBDp
Tj8dzJm+R9K69LL97/JlkVqnoalVYJMnO7iaSQ18vndSDzL7xL5dN5jDedb+FjHuMePePIwpj0s+
0hf6AB10UI4Wz3vAnv/JgRikbdhc5crjG+7ULWXrh6iNQGqsHV95OH8xmeCKkcrEt+eI98YKw2WG
EpGEW2FgBUFxr26K/TKLy4i5UnGeRMMbRBCZ1Wmx4/BEMjjaK9fCv6XUBzV/496U83u9/rV7B7ds
+O502jMnBJo08vAqWH/u2939Q72u7VaS4hq15VMj4rOCR7gzwqrbtBY8xc7MCTnZLLGhyYG4ioHK
WtGOtY7+5sXgXkj/V8WEev1sm5DXPY5gJGDYvuJawNAUcuirhuhRCP4JLzrV1nCt+4Xml4w3elbN
vyRx2ShhjtbT7P3fLr2Wnd9/NOW/xoQQg9sRFVKV9skAs/JFWbyrZ7PElQnOrK5XzxQH35rjDPIs
XFCj7IK8af3aIoVduDf2qxXx19y8KqVkOI/gp4mBIYBOBfFSuA+e0hXtsuOH4Ra/hggTKez+xddy
jr+FAWNV98zf3no6sXeeyfJslgzVpOVtNY6nsOB1eQrdsTy2tPpZhm4Ggz692zZ7Bss5HU/UtmMD
zFoKa6nPKurG2uWSgjU7B36ceyFbVz6PfqyN3inXjZ/Gso+WjY6JdTG479sIWPRvdr9Mob1aicLw
xZOCo+8cRQ78S+vW4cMJ3M4NMadmC2oZUwRyZdehy1UQpnslHIaTtRNYZvM+j2nE490+Zr06myhC
Z0vEu9lsrZvZFuDy6pCl2FEXvpM9RoDpFTDilZPtM7c1uSVP0+5o0KNPIil/bH2tpqT1zxMWmaMl
/5C8k5qhBnA+zg8gKg8Y5MVgHJdudv1yMvnOUde8s8S/bmo4PVXAfFjpwiAZEfMmaj5broCbTHbt
FUW0DROuLB3lL1hDN15eq9M0AOHIqXx0V2HOdCtCKK/Nmqcs4/iZdSJEVkTGAHRBOfRJr3VWRj3q
IKNOVBtmFsE7V669s7QJFULwBtaC1mzCwM66/BDphElQ7Czf0LT9UNjiSMiYOGeHXFDIrwQc2lHo
HGLc+ToyEjm3iURNwHEzJNO1jzABcDDJ2+FXmJa/Bd/iFWJN364OHxP/hrmZxua7dIxvLaW+q7fP
oqZnQKS/CY2Plwo/PhUE2nRU9soS1amBKLlZAwWIYRBh5puO3Hh0dskN9lTI2rTh4fhmtutlQB8o
rxi3nJzfPYI6B334K3Tt0OlGeDRrvDANiUxPt5/SlBePfsg20AuXVukmfXUZ2B5ANB3IUemnyf4X
VitaEwCozV3Sbx18lV71A2o5//Swi9ZdcTS6OPv2gob0gZ9ygjxMFlm4xbT/eTVuxLTryFDNG9T7
8JxAXNw49LTQO1YfzU6voNoI+n4cBDLCglBjSmPLABRmgAdPF0KBIpTpvPMQ+OR8502M3ZL7EcaA
iBK8dTIfesWVgpDoYPQ3CCR85VQGzlnCAQ9++6o6i+iXuXY8Mk75Q2rC2wp+QgEA0choDvJesuCG
A1IjYbK9Fk1r5ORIxeaaLYdHH85ThNL00pKihxa5zD5Ohu4R9MBT5HYUE62wZP0v8r39JPFAcpV6
6BeSqGME5WBKkOsoo9swUrvqXLBJ6lE+GUUBCxQ5yKomhmlhuhgIGoq/YTuhTZgK8ItHyQ/DrzoI
6UYKEYZYrTilCHi1y4OEehF67gjnbj4rBdPXcueN1rYdUDVcW6aFbcywqm3VhiXtFs7i97bbHwzT
/Tc+LDuVoP+1RTgCx7B0XOopw/Jlq3aCARqJcOvbaF9N12yPcNqgN6jUWudXOH9wf+xE5xSwT6bP
Ci6Tk5XPmCvkHjhcy0B5LQCWhwzeN6oDfDhM355N7oKpDNf4gaFjP9PdSepTy0rrrMR6W8OhQzlR
6uY0zInq0wWpUTiDt2EVdJuRAUmSxtw6YGpXJBV3msWwqcuK397UzsRn+MTIvBebZp4vRgmYJOma
BraK8VeiBzfirJHa2UVx9prXjQ53z/bNRuN+N2bdhsDUAaILrDhrix2s3cxO7Kcp4dAyatYwJ5u0
yPH904RLdGubJ8N8tHJ8QFS57GxtWpkfpY/l+blAKNiayfjbhcS19O3oI/Nv6xrk2tWRZoFoytgI
3dGnQPMo2ngvLdWeKqI5DvHuA65nIJy5sU+JckYpVITcAsutMl67SJ9upBI9P+bpAMd1YjCa+01Y
B7DV9QC41dFWovbxWWbbyDVmwtj6H0a/pu/UrrntUtrJFuBcIqVZW9244bQnO1lomjTITsvlu0nI
PlHM2iN6qU+neoi8rmV+Y/3OJ7MhEeWK/ZDwPi+q8QvzT7HO6MB35N6ZQbAW5G2xk/yVfS7VrS3V
wElPYUNa/5XJEda+IePdWLic+ip3kYKOqanVz05RPqV5752Y38DtCOefSsRribpDPpLSd64QHQfH
bmsaMRtvRkTUiOJrNjWUSvfWYcCeV+QjFCmpr8Xmzabkaa2betoKrWLQzNxiG1Hb1iKkbOqp2EVa
9NUa1G6Xy1tdBAtPlDVxtJ4MQ9/jkK/9zmUvsguB1utOgrYD74JvzNwyEycTBENoLJ3PEkKHL7sB
o4t6iYqUy71txL4iwe+LYn0aOpcpPLAzG5pXO/VATkX6Ojj6h2R8BDoQfQWbKLh6MjjpW44PcY9F
g2s6zwcmMrN7NmMZnxlTPRBY1Wm1cZK9Z+hn0BMfsVeF26GnWzxSlKdb9NIUdnxYVfy+czDGDJHp
p5z/6YnYLjoTo2Imiacs2n/xZT3Rp3ENXRK8us5jIwH3rzAabd+QHijaKX5s6/krfVSD9cfMebvO
dflW9w1T3tH7TmD07GMPAn6cz9jg9FWGLM45JQ67kiQDxUZVTh8wl7dTZFIc1Jx7RvGJwb7sMQrj
PJ+8E5+G1WAaEP4jdE5h96epXN+JijM0ax9htSRCRWrEMPbn2nmTrtsfxXpy/x+89X8/dbk4OTMJ
FDupq5M2NxkiR76ZigJcobkKC/cP+v/50f/vrxUpc+eei+fi5dY2lgi3YTWWVKNCnBCKe+bsDARI
WvkiuBJmpJVxG/VB+H/KYu8/ujfG3n/0Px/+r1+7//R/SmX/X3/NshSXhQQKWmeRYzKTZg35tvGV
vIbcRTpZbVGRooPYvGy1DnkGWMKujNs3a7L+ku1pr0maTLvQIZdpNfJckmAmjCLKvYUd2Xf4U9aI
zbQnj8dZCQ9RfZLGiCA4M3YdetTCaUwvPHkBS6yxsgbwq3ixuk5rl2JcWBCeZujmRs+kEpnDZlS7
sYbkHPH7c4zvGB+LPyykfdrw+1vPiK5a+Q9rpvIrwTI3dLO9o3s1sCGRbAz9V5Sa8NjCLtqWZKpo
EmWVNKka506I+K6fqtD4kiwddEJvS2V+k8d4mqOQxg+u8OsQWxum30bt6GfgB1u9ZwjqUFCaz8RC
s/jaeqmJZmiu2FocRYYjSYdwogQq/j4UP6LzipdJ/yJf9Y/cULxdRPgWNXDXMpNAY9fXJ2gs4JMV
vpqlNajQlUFWD2BVJm72k6r+LnP6wNmFbVB07/ih0aUXloJZ5o8cF8jmYbyMdTfbQbG7FcCCRu2G
i8jc8kW9Ta0TcEtP1phPS1Yp+dMhUGzSmX4V5Y3FwWjla6nFJm81guf6QKkr92Ua3KlqHqYXVXBw
oI6TE0/h5Xh6LMSWKDrLeDADehDsk7nmr8c1ymhV8pVM+cCZlxudKhS1RJmrtlDu5F617WM+DNqp
8dzBDwcy92H/t7F54/YN/2DV0T9VrdGP+Rkq0KZx+/ZckalkVr1h0RzaHZH0BBBUFhP384hGqeKZ
crSX2JMd43Vj3LYjqR5NV+7JIRqzkXPR7DrQ2ceUcUuWIKdOXh5krIJ8dmjpRTEHXgsDy/OMo4y9
/DyDJu+zYjpY6x1vrGrwZSP5nYgSnJ1X8VroUWGcLXf54KK48qb0XeRN8aEOiZ7UGZ5vimHuX7/e
Xk3HRUJR4pFp+clYZoebd/Hh0uRhK/MpnfC9xe+EZrOzFMC0Q8aL+PDtG7kRzADIT/d/yLMJ9/E1
aROSc+xo+x7NYKT094BvY96AA4UQ48L9aWdJ1YZmBIXyJugdI8iA2Q5MW8wMrShFhACWgb8388e0
TE9VMfD/jmj688aNXMfXwDO5jcaDw3kYjyu3/8zbc8j7amPugpbb4U6d4NHXHN/yldWZPEhb/+iV
Tc7aC391tX4xUyfoc/drKfNP1Y54GhWFkVP4ZVLGwRQ7HV5GM96IRcSnIS641TAys0wLyzNNB90Q
furNIPaumSLuJ/NXVtczE3/0qDGldDRMaaGQIhYvld38I58G+CpLbwNGho1oHD+d8mDKrORWxky2
hiV/d2Gu0wfLeZ3rA7xjCkJmW6bXIksPQgvjvVZZ8QMoFe+oSro+vALVZbIulfK0AygVJo4tsFaC
Dni846s+6FxnfjlGnl1KWmzwF82Ne1NIORETxxpTx76b4+d8vUVNblWhTOFbkEwemDumWwZqrzJH
58jJWPndOnWoau93SvoAN9dQ7nSZzydjffx6G6ne63jZoxISDOPlc2xQYhXB+vMFJ1I/5JwRhGX3
COSOuVWdfqR1bZLFo+eBNEVzWtyeXayYo4XVz2D9053CTyN8wCCvJqTwHZUjsJzXzNKU2hHLP7ts
PE5fo5eokzlQrH7/4K2Md3ig0Y5ir4dSpypDZxIhIfjt8+ZY5kB1wt4QjBHq51G3ae1loHH/MNQY
VGxBHGyU4buCILUhd0DZjU2Pljmqv4Wo4F56WJ2bYTlzZKqydQfJepgy0WtZcFAkOUEeGcH65AwC
2Wn9sFQjEmHPZHFYSe26kbwvNX+26EZ2NccYzoBZuPS0f6Fwl4ir/B0cAFys1jXNEcaPJ+FoTYn1
brWK0J3LQLsxmXmO7YPE3/QFGYjgNkYzYMYf7TrBriRlf2LKIDtr8XGUtaDGHPe7O1inlV78jl+x
WMB6YTLufZrQJm4XdMnBGerYNRVzAJFWfi2pgUCOi8+L9jOj13OTsM5OlzhXr2ekXS56+0/WuxIg
3xj5oNbYVczPaWBQLARmLHuSyTWzmgv6eR7gyCg5lw0PBZ9965XVLXTt36ozXyIaXb+0qjp77qT+
FSaAtSeo6fFXWzDTXjQ7YYJT406WabdlavduxLTCLvYE3wwFfyYysJBo9/8Xd2ey3DiyZdtfKbtz
XAPgcDSDmpAEe0pUE+omMEWHvgcczdfXAjOrMjJvvbz2pmWWyZBEipJA0OHnnL3X9swqfjN7710M
svk+ta8OQDUwUCBuLJtqaZAbqxA/AwcxalKGkMMaN/EDZVIbFgi2BF6UjRGFET3v4AcJQuioyReI
JmSAYTkXF2JqEfXBBn5yFgm4VzbuB4S+rmqvnS4f7TruCXoI00PrQjPP6y/0qBhcZYtbIJ+3KOM+
ZXK1xjh6LhqDNnpMSCZDfd4ZrGxOnXyaGfHjMkBN2XUCylFLC0GGiErSsnyCCoTxQW/RF7c65Wz9
OCAbtTyhvrkdhmx8881zFVXHhJ0tILZHAtG7c2DMfj0ZxZE83gCtAMKuqa6AxOsEDo+8jnbkVIfQ
pQdrTj888LFFmOzKdLB+mnV0gI4e7Sne7W08cKC8Xsj73jWMA0thv7NQWDzh+aLOxdP0Q4Z7Y9aq
/cwOd0OCTX8KI4ljpjeujUSqPTaMFR3bPpt9uYNFVl9UJOZrb/fRjvwfWsC02y6urT90yKWRL7fF
JaxTpqsJzVTV6FCIiJV9b+HHbuPUdIirZ0xxu8mpCY/p6xB11aVIk+qSN7HtuxXd1d8+pZG/A/gE
JZ29CrjM4ep20Vs04fHKXSY8fWU+Jm4AJ89b4FZ1XPmZVi82EQgDwFTWgSYd1rsx9eUIsDAN7O4A
kPDNceb0HMrlmFd0bqyUJNU61b7Inmhi+gCF30U/DQcfvbCnF8ZBihp1Rg9poZaWjIP7gHETW9YK
fE+KyDWbj20kgzuFHkBkwzGOpvTqPg12ioSInIC1W/YIJLwxAyVl+O2AHBPzBlti06KXVGGaAbLR
4p8tXN8NCPn++4RF+ec4VTalhiXxM5rYBk1ILuaSwPhLOmkPviwG+pzsbRjFMK1a86I6bLNm5z1w
uCCPp/GRxAsoNvRtfBu4HldxJv9zgSmFrRRi9myKMxQtyYvC98p1PjOPcRrD2R4kkU+uTWjVUInf
rVAiAy9dNk62CasW2kScHCe28CgGMvu5y8jMCb0e3BvQw1MJuplGgj779JOivVkF7zcYRevVycHs
xT1REVBP/ufGzYt2n4X9c2jUzLUs9kkKBRyp5/bMfK2tADsYj73jBf/mMFp/jtC8HUZXGMvRdFzB
ofxLJuIQYYiYTaiA3eB8r1RovPdNotbg59wVphubDoeK3+a3amrR/DiZgAo1ikfUjuBvs6w89FYm
Hpm/wuSw5i2aBQwsVo79hWb3E29czDi986xPrUYkQrNCXxJeYbHYYHmz1i9t+1tmNKQhG3H0QJw4
MWFR9JE1BGKqcc5fjHgsNlYJIZklGhqf3QZ3jtGDnpvqE5LQa2fi07Pa+tAxd2Z/1hovrsX8/O9P
N4Ht9peo0dtx8oijlbppY5N1nMW/+svpVog+KCN0AfvehFZQ5Mq3g3ZXDSV/bgL0Px9lAmsK67LS
kbJGaptwDuwG0ccH2sN3QeHp54gJhTNlDVQYeteJ7Oq9DKXn58wb199llYf3rl+P80TwbHw36hCm
gxQtI9zSdy1J1JM2WCc0PH//t/Fz/9c/zuYPtJELG9ZfclSLCRdroWZk7zA6DshLaZ9uh1LEH1HV
YoEMy5q3Ei8E0ytrK+p2XFWEa3x1a/giqmQTTDTe3kpk5hP7BjKiTdQKy5T+pfHksHGanFY3pxVE
2xLxChPb+xDo4S8fpTK6c0zR3U3g4FeamXbfFEukrU/Fq90FzdbdIf4Zj7hyjbuZJLxNGOrOe1Dl
h9xiGleMAIm75D02VfyF3U2/y3DA7C2nNwFbwcBBi4QQc5hsJOraK10f+wmrRLrqk9jyG2qOdQl6
dl0zN9kD4jjYAjyya5zM6Nq45rwCP+M+cdEj54QJwVBnMBM9O7qjmGVBCPBSNgmxIm1dvKrWVj8U
w67A6j7KfprQuCMFNeVjBwz1R+rIemXIznqq6OXvqnwsyNkeeZUNjKR5jZzPIdb2rR7Le6OZ5Q+W
1j3dz+Bk2yOGWrI3V13vhs8AtzO/N6R9h80OxwUsR0yXMdcJepDRlut2s501LCrDFpJw+47tDeF4
e+C9i3938LqzmeBysRSXo6Gp3gqHiDsPkQJaLOuYRJIAG9FMO9khxVSJSUpe2Qk/Y5sRBaXx/vdn
ofjXlUg6jiEd4ZkAZo2/vsMY8JA2jSd3fyPK6kiXBa3Ni6NeM2VeY8LJkEQ2tk8z0TxlRgoxIk7D
PRJ6Kn536ECxMXOMdfNrLunzWszudkRSP7j6JJn0ThPMZewdZotToF9U9XPnrpyuzYHD04MkV8MX
kCTXXRC9I2xDtEF3dG3l80XveGTmDnKfM6v8N3/2n5OCl4UFNQWuN1tYDhxp4y8LiyZrbe5NJ4Kq
VN7H6WTem1McgkMg+jCU/SkvzHxfhMVzaXrI5JXeP1PR3GsDjIypaftra+GxVI7J9EeGFy3I7KVZ
KZDJ4FmuFOrvMFcoBxch5Dx+Grj/VkLDARgmyRfeRNXGYyYG4u3OFtHRLOWednS6zcaA+bRTy01m
5nJbyx3UVEpexln/5hDwB//L+mNL25IewHiD7qOxJGL/srgSeFDhCK6jvTIrdT9loXsBJsu8zHyD
H949zKEdAYCKvzkW2g0rrl4HOIGNE45b29FpyJGi+Z6l950ynrIpRcWcm+I5d0IL6FNG3zceT7Ju
1KsXvwfIFK5qUF/rUdf3Zg3PNNEs/UUkBNN0Nu+0NsGvMpX3nQiQ7zPGjsrspWDwdj/HzasGLH8d
wxw/tlrTP3nOMQgKKCd0hDZ1Plb7vi+vWaUP9w0j5DMImA9Xbwk3QbbXVhPqcGm/tFMi7zvTsu5Z
L98yK9Y3tmlwmnZx94h+SJxhDdyZdS8pDXPsIYN26XEVrefQkn48zHD9GNVsusm83LQlrNmHNqPk
V/oIgI8g58dKGo9uT95PXzePQnTueUQQ9ZhTDELIRXGMXnLHrPWkAb2hX1fEoKskborZ3fWzd+r0
mlHBoMcsee6DNMCza3anr6MutPxBQ5CKTTGsLBTooErOpmyJ+UCL549Iy7b0P747k6f7uKnTFRaw
Yj30WXDNcuOejkO2SxRhCZWLkrgtwgZWC8Z53cjrzeg6iO8MLd3GZlpc9bjfIzlFvhdTlwczzW5p
hOlqjobkhKa7hYxL01xGbuAbtWHugK2yFLywuWL/l9HR0yKMz+1XaVR0vmbymcNZveuOIOQwQoSC
M5K9X4/BsSogKaiEuqGZo591Zl7RbV4MJFv3A9jZjYXD1EWYs6opu65NBv/LdshaGScaLvFkpIzW
4crnDmqLKdaf8ZmXD1k0xuvB5jujwGavPrsvKMVWwqHuQ2Fqk+4zMeCpAu3L368shvnnvOvb0uKY
jmUbrmVYtmf9ZYscGRqNIUWYJNNU4KLMju6BPAZrFN3mapqt74oi+rGokmAzGaTGVdAKj0NkfKjC
IapxpHGnJXAlSs8br61mRofe47KWR96z9Nx434As2CpngEgo7Neu0NdjNeUXWcr2vps0pHu1ImI9
yro7L9DWnnRLCrzrGKUReddT/MCGFG+FYTp+XKD6DRjOu7qZkO0JeijvFN8X0k4ZnSLjKiTSi00+
7lqRzbEZsEpfpJUzNi8Ng8lw+cnYnE61W176iLBg0rY0yEWGc2dmXU3wdEw28QAMazKwbudT95oP
pnMdyNkVuM0Wn942j4651rffnKk9xAQQIrS8muZX2hdqr5VMy0sAs2wi7hx2uFxJhmEPPAT9iZ1s
BhZkn2CvFqWkLZlLBfNe2OG1KxIkN5RgjOYAwmZA0G8+eAmXyqatRyTXvM/p2JD5Mngv2Ggv6VRD
p7AeihnNFRtvcYykhx2wc+o99nngXqFHIg427BVhCeI+LdiaI0wiNWBYG1rFZgOjV5OhjBmwJp3s
ItS3yNgXUduihEBcjd5FPic4b+h8uTkpymgxk7Sc954LgjpGDzKDrfCtEDMeKskkTPJvXoowAF7V
ymgC82Q6eBVvZ+z/WTqPQTXwy3ty89l9/sePgiV6uvvMf/znPy4xEHH+q6r4H7/fcfj+n/9gIV++
73c0j+v+09Atw3C5/jMQ8Wzexb+jeTzjn7ZlSd4AXDD/m8kj/wmpUQDZkzwLzkXnDyaP/k/DoYFN
E56hICuP+//D5GHk+i9bEyk9VC8uexPhWcxU/3xZjp24lmnVpocM+tXeG7qP3rLvvJxMLqsYg6Nr
0CvX1Ezxk7r7JC4O4YiPTXYRhnMTDYFV4bnEt5I2ojt53nyPZbo82Fr1mSHbX4dG/2PMGdmW4Vwy
VE1B3obDT1WaxbmdKhYrWoBOSAhyi7B8BRF9QkgyOU3vI+K6E8mbDnQ6NU06dCN1ik5xvhsihFKd
+NkQe7kdJdbxIc9O8tqHE2Phqv3Ia+BnY18724lxFD18XD/fwghRd+eSuUD6xrqJwZpQ06ZkT2V4
engr5wo3Sl+lO3gttDZcugQ3lECSMlCbtaLYJoQOeGy/7lJNptdR4lO0ZkXe7BhjHc306Wjk4Tet
MbyjlXfime7a4ioO3iORxHdeqaiAgjDedIYeMwoKpnPiwPxjmI6sM4ZImC8i+GIR5jTAGnxM//T/
nFDfpyPQuiZ2+OXqNvKxUe9d0lSw92bdxUzzy+R17RpG+GVqKT7LtMKDhlEmi+Yn10Zkt9TdT67+
dVTlQUWF+gEYfD23wftAA3mde1w9KE763US4xKYeNnUcM0AvURzFI6tHapsvReBi/jSmxffJsKht
eKLFGqkhRisDhTlIqpM7DFAtHF7QSkQTTNq0PMyMnOSsZWeP0XbZ8MRIsoQfl82noHd6e/TURXcS
YeppjBncZQAsLBS+lcYogydMckYOru7hWCcSG2Zagqyr0rz9hP008LDwuII/ksL3SGUXnRw3DLdD
F39TkUxORIEkJ33ZTNxuWoqKXz693Xt73O3e/+3T2x2Blehoda3z7TPN5gqQK6C5TcJ2kHntn37G
7fmA03DP7cM5t7xtHdqPt2++3dx+DZZsFGpz/1qLNkcI/acnuT0nkg30f10tNrfv+n/+erfvvd1r
pcLwXfzjq9t3/HHH7dMwCdF33j785ff77ZHa/CJtwnJDfAWgsP7ngb98eHvg7cfMtKy0QFbr0QR0
DMeE5sdy0xpmh66KcYLNFfyMqWepaVAvY00E9ezJdCvCkVkGGFwCVP640SYLQNEyTLI1okXCzGo2
3vK1cQCyJwKi4ob328NvX+3deULbR2yyCq2jHNrXRs9Kv8ae3GxEUrf7SZ0jrb4wdVvgkZxKhp5r
54Cd9vn2kYhywl8CnZYVIvhT5qCHJLKDJGtcEV2t09Et85Vu7O18FhiyXAFQihtPxuYZYX5oimrT
9tkrRHYBTZO7TNK09k6rzoEDJ7PQJIfaNsOtWsZoSEyt8+2jLkPy107TI/Ue7CVeYI0Ti+RWifSG
PJdA5xj+8TUnYjrU681xXB6B7+Jb41HoZ6lgczLYpyov7FM0MA8zIsyOJI3o53mMRLlJKrc5M9Eu
CAMKEgwbVQsSYc7ow98edbuB+mf89qlwIwRRQ/pm2qJk8SQoPMBSJfIlrNibCrYS/d50PQkBmf8n
vQb0h1jBCAXW4OJbGlDCixr3BBIbeuNOCqK0IzWnRqPd1iiQpjJH9NaznRdzOZ4dlHDnKYlAh+fl
c15M47lcbsbEbLGaNJ4vl0eYzXVQM3AcVnrElNFddI1hbdA1w4ehqyU2LS4PETzKc7LcKOzHx3ZB
O6EXZ66nIZ0Hd1DQNfZVjKHIjtPyIooPGwjieQZCNyD+bloEM0OhzWeNCLOzHjTzGalXepir4Igu
5/evz0NYr3TLTba3hyXLSX/76GttHYXHDpgScNDIKYlDRu+C6NczmLm+W2HDvi8s5sxVt2SAus3W
iFW0VqrJcPHym4TAbaiQSc7unhjx4VTLrfM0zigBlkE8zHDihbxU+EWF5EJoodxVQr7cTqxGaNTK
ET7Yxg2yS22V+WVu2Z231tRsb59aWttuSTmhAtTZxWOvKpe5bI/asWWiC2UkTsKHLMyvDcY5v3Rc
aE8pSrY0BOcsyIQ5AH1BF6lh7sRYYtw7Mt+VhAG+xnAa9gIIt2lHxv7mUBslU+pVtLgKxol4dmrG
4jgFoNzCZlDbeWDOX3cCUdHNeTC05GnfPvrti398fvvG5KZhut3/l4ffPjV5ebae6O9vP9oxiaWq
QIvSgeXH//ENvzz1bx8WefYFwF20pe/137/J7efdfjw+Jr6I1LlahzZj619+iV8e35AYtzbDIlyH
ugGJRavb5ni7Ifvz949un948V3/52u2OXlnA4qwI2/kOfzqA5UC3kUk7dwL/nDZlo18G1MKT/ZXQ
3K848euNntdf7dn5MJAWXHrEThu4bhTd85u0dJx0YXbIRps3kAUr1fKkCYHX2qGqV3uCWp1NhTA0
VWa51sCz+MBtqm0L2fiQV8ar5jV4ZdGYtTMl8TJxjYxwLZ3qEXg97LjpsTMGZkADE9lQi+41UGx9
CkBaLrSY0oD8pvKVFoJZwrxiQP8qY1aJOTnkmTzLOEAXiRnGCcqNYRBr0g5s0tz6QEdso1sE7LUd
T1/aIDFoifjMJt+GgimtFiUO4Cw/b3L94uB7ARDePhvWKiUTJFJgbLgud3u7FNNmsOrRT2f3Din1
Nk0RijJc/sirXK36WC7eVBdhSEpMhzTyTdnO8YYsjf7c51xqWQhXOpg9QMGotRP9AHsA45NqvUPJ
7dpzZqSsZXBIu2jZojA8Dgh7jWIRrk2CiTdkOQdrEVJKla44RABtV/A5R/oX1KzkutGyahm9195Y
QyoYXrNFcBZkkvgU4TxovA5N3Cb7wCnIw0lD4uVky6gqijgI2Dkq1R5SBC2gG1rkU99xLUbbXH+y
IbFvQqsipBYDupm3b2THBhs7sAjnwqqeom44BhnRTFWTZptY07wli/e5Mp1xPc5Jte1m+4PuSXiK
9KbdIkVjphbY10n2OfkQzUfx4vT0Hwmx2A1a2a7hUby1dgAkYQTW5uiNb47VJu2W8BJ7XAnQYCt3
KIaNORAgFY5Lxxazo9tWH6aOEtm7OO5wpb8UIIrzsoNBrs08pPiF0grrAAY4t3ud5+BH1HuwBtp6
Q4jFmpaRffBmseeIiUtThONKh1OuskvH6djFnk617lE0ZESelqBlMlkhytKbL0T0kJUDk6j86VgN
UiGcQKcp4uHFZ1kEiN31ct9ITCQgFM5L9waRQXQhMhV9FEcQ/dGaCARS3GMFerEBa0Wmr2UyxasN
8cFkZ3qwBX3VKCU5fOBcQmC6xzwHlLDjBF10Eo2mnnKssio2EHTbbJ9nunIoW3mlcDaSOfrFi7Te
J6pYIp+GaQrFcRdn9MsFD9TpsqyihEwumsaoO8PxnA4w3hObaCvJv0CaDTP8YtTOi5U0vKWCcM9Y
W+z7wdxHwESODshuWTiXcCoAiOvHxiS1sDTKe2fid5Rq3xYyXNF1srZ5mPT7Xgx7A62rwMSgZ5a7
ETrzgmB68WT3xRbx57jMP8YsBXlum2KX9Xe1sFC3dCwrMk7Zgbg4yWx63ptpko6va94XVBkvSYrh
RVUZfUZgYTusA3bCsZ0LovrMYScLYBEBFPUtQ0WLuJl720jhZjHngOddgIgBuzNaqqQ4Snhbhm9B
n+mHoR3fhrqsfYYGdwQUuOd+iVUCNSh1V/e7rEP7OTD7t1E2fY5Rk20LIrwC3PqbHOnrKqlaQT53
jibEw62XRPqWeIMXmUGSN6NlxlDhhzA9jg/TH4S3CWlVkAe3OpGnxF+EJkKZ9rJscTJsEDbpXbvC
AYZQoic+xqjiiYwndEif5g0JjuTMbTBorRvC/LbGIhDphvAxsD33VNJzIsBzMTVh7kTERh/ZcG4O
rSsp7atipGk1fmJgL2iTugSFsYZoiRmzkUIpZuhs5QuzOqLK8w6u/tMMHIJ9nLzZTAByVxYSwG3R
JxgqoKdAkKsJTdoVbZZvJ6cqAJWmLD1DiFil+h7Kc9J9dQlUWlmjnW6KePygYh1XjjKSdTGzVrn0
6patXbCfKw+nSYA/IBGYSp1kbSakV+Iy5VlbXVyMHueDR/R658HlGNLhMZqd90KRgRNbrrtixpNi
Lsc93NXJm1E0HbLH7Ljo9GbkGuy/rQj7QgcQJs8wr7jCl3jrt0pb9LlHTIPBE91jRGLX3C6CUzCF
7moKiVClhYF/gq6zSBj0RfaRlWpgxPQuiH5usogyXcO2oTXM/6Hr9XrE0ly/NwUXJavrfuKpxGzJ
gcZRo8wNimHej+ZwIVNGseTEzw20J5/Nw1UodIyxnn8LDK6AntDprEEkqonO3g+FWpeu6zuJfIA0
dRCpwLc9NLtJ9RsmlfGKiGDgDqTgrQzSmzgLzsLN78l/eCyG9BLqj+HQX/QNOTwMVEl1CJvuVGQs
J7pFhkb2MkheBpvYC2/EiZ6FL3JW5Lqg4t+p4rGi8qxlELPbJIeiwjsWpi4zbcNaD06AmrywP6Cz
dusF75QYEF286JuZlOWmt1B0eXV8Chya/uh6Y7B16zolG7y3r20L2h2KKXIaF2n0ZFTba0VGqO8y
kS1c/SEtePvRsh82adF+z4pwj7XH2qGd/AaVWH+0tB9urvZ9G3qPYy3xFlIN2SPyTWB4lVRvTcLG
wp2ugxmy88/Dz6Ln9NJSfGx5BNeIEqeE4GJWpMSXMcYcs8k3jIx/DLX1bnf0TVhExsWdlwLo4OFB
QDoofa0sNHkRNYceKVGuXBiLja1YditZfnZw1ZFD9aCOkujdieWnKOJgJUYaW6YonkkowNaECWL+
Hs3QYmFyIv+13bfZrox9GWnY7ub7suR1jfDYE22vg0MbPzqs5YhJp2SPGLmLxseY7GcjLL7BNCJe
AxpKxbMiBYTC2dVais6PkQYzebCUzZ1yk/jQRmreAAF1sIRM850KGnKO0vKjoEdT6Okj4qAPTVaQ
t7sKKtXU7LqJbGMcuV/chAb1bctlpsieUP+FqBmpTrOl9p2lV29jz0ULi5TLcLfFIC8Il8iCZoi9
9aTa1jZMDga7Wy8NWD9QVnslDfemnV9RB1UrZVMCjXq7zrrKuwe6tyJyR5wUgSmxSBGWDXj66sab
d6MKvE3bBAArx/tp+ClF12zHHHDz0KEbdOca5kkevfb44PH+WWBY9JcpYoro4jTqkp45TilOoThK
oQ+HjzRFLu3ZDYe5YaZguSdzHAqsuTLHqlW/eYteMJfOD60rf4Qmyyb8OW9VRTHcgLYEy5WbBN4F
d6UH7nDKaXVoqHMYUFB9gs09YHO3KiQIpLixjXChrLHh7c7NQ9KSSxSj+N+AkUJ4NkPfq4d25dQu
UcPVbJ/qKvqyF3r5Udl+OGcg/QZQyjApfD33mL80S8nuyF1Jq2OVA9mDUUU2Nqmx8Dqs8H6AMZBW
AJnAxT7FPSK6XFerMQ4lC9uE1LOIMUwlentmX1emxteITVNPtCkToEZuk9ph3E1Rul3F1jhfsLcg
f0jdY2y19B3406eEVKreeU0Doh8h96lND+vLT8XZyNJN7kp5LGe06Mwj4gOA+YuuhV+KEtCAnF38
QV6GEtRG0yKnp061MVfaWvel17zTDEd70a6Tbmul5reezgzu9jk+dMJ8GZD8MMDzNgbkPrxi95lh
QSw2Cq66/clLei6KWnjpwgrZGqoGuI1srGVp+aKqz6Yrwe0yIg1nbzONjPqGckIhik5vpeqrMqNH
3bMIuU9MLldj96yHZ9sooGK0qMzbEaOPuUy/TA3/rdej4MWOuCYimGPijRi++9c2wMDeDctLQYWD
6+bOaekEDlVyb+c6RsisBZ8hr4zuTjLvLgY6Cvrj6FER166c4B79obm1O/d1Glvy90jhqLzhMa2s
l1r07Hg7D2S6lj5mBj7KqMLBkflGDLcHydQAdodADLVJk3pX2l5Aa2M3jcNjnATMNrXowhTWOc09
2itg2zkDbHcHcXeri7Y4YO4atgD/icFt5KE2VHLX9wXxUyNeRVYL1OVUcyIQ+5Yuf7QdlPnm4WWF
9phHfiXMu7HARIq2U7CVDl3f08zvlU36CkUQ1Aaa/1DsASPJck1OcDPydMQ8nrSU0UEeQKpHCPWi
6F2/2sgnj6Nw5zUQ84LW+ncM8j0STFryobvr3PQxRmbrT43j+jkXBxCkP/KqH86I+sgE6td9Uo0b
3ckl2kuX4qvJYn8ARMCrWOTbsojBL3JRBCfArmhpYXV7lz65T9Vjr1P2xFZuyVVtex3w03IfLGle
NktHUKsUR4G5JHjdhw404IR0NM5kTDHj8GxiVW3c1l0HWOVxlmnPDq7lDUZLiukWRCS+6rlnd9Qd
hiTfz9F0cktiexXWhkUuRvif7ay01urXU9sYVNCmZJtPizR0Z4cI9vlgdeHPQFcZaYIOOU5Mt0XR
22in2W5Ys3dEGN6sLJs1WHEt9L0e2FPtdUi/y+4ZjzB0+4iiJwcudMpVc2DWwJhCx00ZAmRAV7Ql
v/LZsAF/eXX3ODoxdFUFyhOUDr04Axcdv6ty3GIDKwzsKICOvi22DgCTrYRGssJUqRui2jtmUa8A
8Uy+ExPiPQ0Vl8AK8QixCWu1ULJ7rpZ1lunoM+QPRzfBMA4h2PC92y269shKtlEvP7qsZP3IFCVG
gL3XcT6nsMrWbgYQHjrovm+mO49+MzDFxFpPJXFgFgHHHDFKG2Ez6B72arSfMegire7hQladbm4l
S3+l5+/hYuoLCvclJBaLY1zQrfE0BsY9xbNeoOftq0UnET1Uxnxg/8bwSNdhFNUfKO+PRvvSZEgC
kByWlznWcKx2b+kE3DNstK8NTQpDHwV977r2qUicCkQb4daPWoYNm+47Svuxog04BbQhrB/eHL5M
7RL5GY0p4ySTuDYxfKLQyLeRnrzM9V2YdOGlwfZ3jbO0Zs6tOr9oXgpB1wAp54YYtGzbWfVWZjrX
j5EUwjRPgCPiqNqpIX8WYdD7Y8e21NSL11bQA17MxnM6f6cUnKWp+wVDI7QqDxGvGD3uhOv8VQxs
oTudHsSIDbj37AerTn6mo3WvcvXckBXmOzYjD6Or5g3vyoSCS/nisw1G8GG1rS08oHAzC7tZW1P8
nFGZHVCmPvYzicjOuCMX8NIQ47xj/ocbTqdWjV9oGuVbhpMvdEVLDDDdY7e8SelHbhAr4jrPrOMA
Nv80ECrxdVZYY6fBilfGMDGmE4G3xRCOO1OL131k7eAY79HBgmrWCKTxOs5Mj5HqTneG7ZBYL4Md
ImGWLVVZNP+cB9H6HWK4oIZnVX8LQgWtb3hyFWzbcPyO3XrcRZN2bNz6LRjD3i/wqOAL8+hfBd7P
vCezp6rlxywyA8Qz0sY2azEOkBLNadEhQ4DGh9WxwsuN5r9dro7EDF51BrMrr/6aAYhq3OpZkEW5
jQN0lz1mtwZSnK5bz7D9Ob1aFGzEMrzWqGW2iVVAczR8Rw+pgeevhlUa/lg3p4iMJXZslIphg2Qn
0As/s+zkPEUwSwwsxIRH3lecIryvMbpkA3TLSmRvDVmyflQZYs3Ftl0ZJl1beiyk3RaeB6e10ldI
HY6hA6Orcdha65sktL5DoXpGIHOfaSY64XT8JC+yWBkTUVC2WDtJ1xLv52y0EA6Elj+pFmNPNJxq
IT5ICvAxBcCRiYGCCb3VD/b4nT0msiybaaPs1Wl2ER4rzCgcborywVdYllIpKdrinu0zXbBVl6l2
mYr+mHEjO8jP7kxM1IhXWzovxdX0GDxHloaptoHsY7BiV65y7zxRGnuZ8OdnuviehkTFAir8ThwH
uRg1ieqOtBky9lj6LbaXK4fFczVqvVrh2os3WqfRlySXuVmkrgRtX3R7ag5lw/6Q/LhdtQCbRuxx
ydAfPeRJBy0qtm5MJihiJU6NevoydS18FfJ7txNhDF1cJ0cYBtjSLGZQZIzuIhLQVuCrEYwBwztb
2gXBLVOVJr+3kvY8FTQPG4eAR4fW8VEoui+tgNM5kL1XSOYPdnMHNY4VgvF4r5G4rA1XjWCbPe8Y
ugZd+kAEBNfMAQQJXhpssDl+5cQYVpbwul1peNcu099RNqo1QPitUqWHs+BLFnsY7dqlPErckcAv
EoINtcv14pPK6jLrB3PW3Puh9u7GqQKBPWofXUUvTNEp2E1uLtaC9DjNjsL1iHvZnyRouTLSDbwk
d6r4DrGaALBhoWHAsRIkfisAfcqzvsV2n2+i8klk16GHedUEiLKqIOz8ijgRkG9WsCYhuFiDcLQ0
7dEV+6GFmdCgfGITmG9oAtE3168u3VKcQhgnU9KBNYhdl9iynx2n2Um363cNAm7Q3rOD7S7T94iN
qKDJ+6XdqXr4cKIyHgp3OskkA7A0OuoQZ+PFRAG3qSxajzKGrqNXdKMVW3RS50VcPMyp+clsCgrP
wSyncUuaLMTiNKYLPUjc2frXJvLCR9bmn04U0ETxGPQniam2GYUShiDkfE52jfPyjPdglXZhcS76
8NiiCj4YM3gyU6grk3+oZuDUV+RdsmsIbBo5GY1qBe5dC2H06qN6jWoO2tylHOCUZFscDDad9OiF
nYjYmJzU6HfXUZ3FoGZoqU7aRwCfI2gt9eZM9k7T1XCNWytbQyDQtoDwpzVIxHgdNE6/K91oPg4a
xjzGA/2Oqzjtz//i7jyWm0e3LPsqHT3HDXgz6AksvRVFSROGLDzhHZ++FpQZlXnvre6KmvYgFZRS
P0USwIfznbP32s34bnAmMJBYtGLUc34APFFVCAhEzmrKAI1yKi7dPCdqheq++vWxafnA4PGv738f
1fP//utnv//EDAUToffsffv9/vfRv/xOzBTbeWixyKXAM9yRkZNSDXbOF0z5/Len+eOv/pdPaWYK
nv2pkd0/fukPt11bMoT+64//8S+N5E7S40BWRUnwTXQjBhjeNgXv/Bb/en1/PM+9hZNviZb/t6et
a0JtKjEO/vWZf7//4xd/30ljau/RcOu936eOaD3xUfznX/nrT/1+cL/fRvB6gReT2Pj77V+fKMLd
exAr0jquhcut12g2oIB34qR8y+RaANGqFy7imprmXY8NNRPYueB/VEYZrqOactOVJSD3PZtiauYj
emNddM1RtuBTJAHgCvARpMdTsXWXjBUuaWVXlcJPtvwhMj9gBtxiBy/RJ5b5HOgAJDBItrZw62A4
Tw3V/P1+sbpqMSnoWbTklPUfPe47BCY5OR9duhPFeWSC38GegKuSJrOR7tO6r5LPeYRRT/iUkq7c
lsrjPW2QDneVthlkNbDQktiUGIYGm1DYKfnIev9Aiqck4eA2fZsQbIg1NL8dRIUFNTFQCChazFk/
EFrzKLGwkpr9sPZ6yBKJGxZoqrauEmuF7jn3YkVtnRiPHrN4G/7QdozJCdb1nEE3PmosAB+Pmo+3
YMSllIYXiiPEIqW5EC1dY3RlXGNw0mJZHpfc2BYCeds00uAQ6tO7Qi9vGoQXdDoCzLVxgzTHIbqB
fa8pZg5QWjgnzeBFkeJrzfSKLIedQ+vfTGAAFkhWdWxgFAw1I3O1fM4z/asYlNHtq+kLNmzLBlFl
4VYKSGAh90Cpa3Ovf7xEofxUZJS3JSuZ2/cwzIsrRAzUWg+weZInyyJZUJBDgft1N+8uJZZt1gzQ
ybUs0R2ZQSWWPF+6vt1iya0nOgOqApOsA4/h9iRL250hSVh/sEc+hO6lGvBdGWr6NNyoK3QQAAx7
Xh9QsmmkGYyj6o/JDbvsY+Km5glIPHzMDaRk68PGqGVMS9q5osVZjQSuo3BEhfogt6gVPGtEvKC1
YFwT4B+2jjZafNyOJRlDzMgeBfGp+vNADP1o3nUHo2nlt5PP/2XMBALXtjoE5Q/ruXmUK/LR3zH4
HAAWwEuOuldxhEarSRmYkpZUml/NEyyZ/87E9O8he5oua4oyp/xRKqHr+2dBX3RTJ6A6NKfAzKPr
7AVrZaRMFmIpO2Qi6o5YvT1pZUV2G7YD5jPRzTfhegZ5R1C9oCybWoYPmkkOGNZuLeWCdVRBR4+R
ke9TToTCaM4sBaH9N9nkAYZWWNz/F0l9hyImavj//G/p3wxKvHCMxpiTTE3R6fv/8wt/xPcaMnLJ
HYd09aWg46C5085DGczkrEtaWoP41co4i/ZaEsWrSbGK/+41zGrHP17aLNqkJaPp9D/4b5ZCmlR5
//wa4ipO9DHKsXN17bSHE7BMpSQCVdxjSX0YwqLIBhMaxdkUKkqGTlzhNYru5f/YJ8PrUA3VUvFx
YZfQ/0XVDc5vIgbbCJddCQIlMmt12UGPb0QWwaFJXvBxFUGBJ1Eyw2prptK4iGm29CXsbUyeW0Tf
FTR4xa7v5rANEcxwv8q4o0vRgOCXZRpFqLS9AcO+qdrKbIdmWwrkWCHkl91aYCZ9x2ngFbH0TsxI
vxiLKkitwtj8fonnR232ePl/nwL/xblrENOhAiWTTBH+zL+IUTuxNaO2j8KlLhEVMjTlzDRLJ08K
Db/UZCdSH/Wmrwb2lv0DKHm5xFjFfD97ULbDgsrDfpGLA0BKLe+XNxU4ah9G4ILKG7kRj0jG2Tec
cfkp/u8r//9V1YwRVFL+dmz+TdW8/HqPir/rmf/8F3/qmSVJ+ocIh4JDpSqirqs4Kf/UM0uS8Q9Z
USRNlS2dK+g/Rc2qNYuaLdEwCZtEuyyhgf4zaFSV/mFZ1BGirKBGnrVy/xNRsyH963kkzk+BOIPp
KEZHsk3/xeuYSjdcNcZN30lT0i/Se8GML+Zikh8ynMs4o42C0bdd/X4p45aIxjA60cgEKEoSMACx
+eHvl6SBj9MkNPwoE2rYpnx5zDzicf7y+y2gFrai3NDnqPt4oVBNrX6/dDMVDJ7gn9/+8TMB4Ctt
qPU9DZmipjPH9jdt+feRTLwio1XaAQ5T2spB2sPgFpQbwr75IWRxroveMBy1uD4qvbYjgW5IFdbZ
Gq04upfocFOtkbTwagf4JA6sKOd+a6rUJkbJ06gzpVa3wsFvzXwb0Ve4jyPjMCtPfKWl493ddZBD
lrFspvTDurMPBt7ZQ4tVu9VE/3kl9JLkV3JzQLHYreqZb6sKBhuYsCpPU6iACccMCnHNpJqHpw7m
PK7EYqmg0CINQ4tdTYMkORJzwaZsfkiIFw/lTCxXijS6uLPrxe/rFEq9WP0+iuPCWN5av5r9f79f
pEcVodqL92PfFIu4nhYhdKkVaNAqHUOcZDc6wHLvkbnIRF0n0+s9QfYb0WkV24YtWDkQFj+AJEAq
zuczLtVQPed5XKFdyf+2v5AGRXWEcTD/hr5SZiVbOCvLfh/9fpnmihuySHKEQN356Qzb+v3yC9X6
ffQL2vp9JJvIRDNQ3paU80zzK//9Yszf/v5MeMBRHvNZitBncy9r3vTgD/bDFIXYIjsTIjCHjiGe
Z9yRONWRyQweL/IkLrJGZq0zftWii1F/shiG0jnw2x5viA95lvAz/xYAwKRN75jTe9suKuFcyXN8
3IlHFk1S0tSfZ4AA8iidDR6+O9wtbAH1dUO/X9oiYLq/pD+S+7Dra7GNYi/RPLQaWAn6yC3gzDaP
vTKe1fKr0HwzXdTzRhyu58SOGfEFwZO9PTjVehwcEKVIAchlQrG7fHyIl6gEV+OoyNtPIr0oNLIw
0JDI43MRl2TNoI2jJzSj2BAMo6ulUOQsvHv6d3Kgq3arbBldukqD2Qa8dD/fz0ri6886oBFIPbDf
CIsh1kh1upF6cJWBzZ+BfjNbdlGNjD7xCcCbsiuDcPodSJryi2qXj2/fP8VH/Zm8Byv02g0iTRKX
MttwQwBIcCoqGsteKm8nBgSqHa+LI9SkBrKxU76ikvDe0yXD5LWwy7Gdqnb52hU4UiETOvfeJlse
0iANbhHZGvJnW101kGv7YIoPJdxSWE/fDAKG+pNsIANYCL64dFnQp/6E0J62J8pXPt1WJucDt5Qj
vkNHgQVeZV6zG0n7VZFq26EM7N/uTsq4pkN2Ua557UjMINh+JdT2bnNEpBCGTnkmkGfZ1x5tRMVE
AerrXJugsRcEitEyBhks5u4getlZ36A9aa/3D+NyfyaAc58M9hywyMCufrVi2wBjQwVNgewgtS2Y
VBABworUf5IEbKUXMyBOhCn0YarcvCWS2TWfkFq/sPPkzXDaqu/q9/gUazZIy1W5bJcMjnrQlbKL
+gKEPIYsLodbkHzmFSYA+h9uvpUVVoqF+pyuoRtSr3bHtDj3m+p5PMhvZr6oX5iSwxnmZOs3Zrnj
oHY/erZSaeEXqLI9Tigt82W27BlnwhpBgak74Vu99uIlbffiSZ/5nI7BfgBarS3lnuS1RxWu2Q/0
YRhFtgy4zTOcdKX/WJ/Rk7JuvtUvxtPv8Zd1ZN2ZGk8/gxEqbQ3y6ePCjoZNpwxssViXh0YJRpQA
1xugWcdaMWYZ4ISDiNrfF/Rz9hNNVG4H8/jDbt7l95yCLVuYnA85uR1e9FWh36vt0v1CH6q4/Zas
Ev2qbiJmMgx4tiRLejIBv56Suqhkbi+oGRIv2w6lw4wKyKBbP8381XWMdp+9tbUwf+4Pf3qGeXFv
PaV9aZRX1o7bZAOmG/UvJquZcdIijwf1RgSD8T7RLl4hEOLWQ3rD08gu9eHVrxI750XyRfCiTuKC
nS6Kk4QUsPGa98dT4ksfxbfFEgocCV6BP7APZYlCEfYyXVDIw47nMghCT10OPggliM/aJX59kBXq
F0jP7OGtx8W3LA9Ju5AI3LgFHMuIyfaN7sCyfLqtYNTc0aAehE/gphzfQfA49Fx79yewgPxBOQbL
Y4+b7vn2WOLJBww2EcYl+CbvA1F/TZvfFvAcQycDdcaNjnVHWmVPKMjIxA4FL3ynD0P1KdVehAQC
WlGySG+efuTyPubb5CNifPIZntrbSgOswQKifDOi9OmmR3Sxx5eivyQViV2BdRbwzAo+T4MQGcnS
JGwM4a2Z6GmPPtkj9ad0bl9uRJv/WrHIQgzd8BnfbV5g6EjtEkcQYnLVL/KglZ6nku7ksRn3hvgT
MUqFboDAidU2926glzIvz77RJ7GLVyRbPo4vNGTNyOFtG+fHmcguuflmNAg536kmV57bFXYPXxVR
eMKcQ88PPIcaWjZ617TzWSwMbOrgPcjBJb/OshuLI+Nmt7eov6q9y5z6Rp//B8HyEu/v6N/QyY6o
A2xmnL6+ij5D0mPsJ0JJjmH2kqpbeQcIBDzfYzssndtLDWLfjrn1rcXKz9DXEgwefvb6JsmcNF8S
sBF3JOD42Owfoi8XnhQdiGYQYkb5234IeHkIrZoJot5SKrYpY/w9L1bqlq0LOS20L9V9ORY+XjXB
VZujAfBNIjH+1Vopq+Skr6eFulP2j/3tYq44o9G1rYUXo/UqlphUIrbZKV94CQ3a/GaPxjmS/Luy
K5vMzRJPojUY7+7yWbZcdmMSLLNT5g1PNO9dxWeXiyiWoHsQWPFz3O7ScTOoW9L98Jd4qf9M54cj
SBZd9KnCPpUJsbYV4L70HUhPqSm/EA8gIH4ANj3Bsomb9Y1J10cbJsTuOAIqA0LrNNhPiyQJwH3Q
cpGrYEieSFjqtC168V51zWyLoJnfl8HMZ8d76sHZSQUUi3Z5YiG6zE812PkeKQ4sTCScy/K7IJ3p
IhzUKpB0B1ppojscJSCgyXecgoJB2WlHzBCmAEN3ieG0AbvhaR12M9LTXHLbGakmytpKn5kCy7B5
8CZJdvypXsut9Zqb9v3IT9Ez3dbRehR2mNJTx7xWpctLOslrxkLTZgzMD/VauOImO03MdebltP0R
DLfehdZS91FDdW4fYHQMMFa8tUch6I8PLzwI0qpbNvthrbxWiyNqkvt3/TbuAE6a+5LneHjkHC7u
AU27qHOTYYtP7kVcxLenmv6/5JhrPiOkeUA8DYzKZzRyzDRlylVAccMSalKfPiuHqrXr0OlQjGJv
u9t1IH5Yr+K1a6493sBLn7r9MfdR3TTnaU2txKsIqNm1Kej0QIzsbJVtaUglR3WdHafrcK0vfP78
sZio56Og2yQz5U4/ek6xbJ6GJ4IKOWNLBHF+i7Ex291XxrN0eXxHI4MKABjbx6VesQ0YSrflGpS9
8LM7lO8qkGZurbZOq7dxCfJJbzYqrujULcMzQogvThwI6BexBcLgaM/g+yVk2fjAZoHE1XyccZWK
vJJ3if3Mc8aTwTBuF3V/GqJAK4KZJL02FF+C/Zr6TN82tcNJirBp6u3b/S05QvmtUJl1XrYAjFh0
tCVP4Le6PtAhz+Q+LqNW95V3cDW0jqR3r6n2xRf3aaa1U+4rzzVOhgCOqCcE7a5rl73lyLcLu6pq
317ED1SCJJ77segzaJUoPUfYAVtCNwkizgeq20N/qk+1vCWfqj8pRWCly/QVvQBjTHNdHdCud/j8
zuknb54e2wDU3iGoFKmvFa+qA7KSdvRguTOr7rGti64QrzqoNfsH6doU6rqHVvB+UtslMs57ho3P
5YSHKE6s1C7d3668om4i3SZG/rrvyVO+uwip2DZZPxrlubDivZQqMc9BHZ+N8mPMF93XnIhHjB4w
MUIZlxNGmZUm7YclnzlqD3UzPJTGvbezASYy76i35nwctmXmSusSk1gzMpDKbpnM+Qy/X4zobq1I
SWNrWb+hTe/nDBcwhF3356Pfn/1+CcF7r0g0oMKg72tnbdGsy053lPaWuHUD8GFU0opqn+3yKpqJ
w7+PBgmO+e+jnFwZLELz/8nUJiFSqF+PFrns3u//HpEJEnX5f/vXallCy9MH6khtYSQmKlXhpaqR
Lch3KkWtKUpXKNhndvMflE22x7HCR23FTZBL0+reZ+1CfUzMzO/1yrpX3PZ/Hyrw6DCbYseXDzrL
7Zxxcw2/i+9YXgOuEbds0SAGpQ6kl5a5Yh2QH1705HEyp7KxSACBpGxmlzJ8m8v7ugY0v+yNlVna
9w9dss0NOx6im4SdyE5CtcVXjTuFIxubQvabxIXExwZz24t2Meu9fUsPeFLM292WNAdHPutnZTtJ
fpGsBRK2DCQt0Hi9/Pt+nQ6C11KLWsR2U+t75RW3y20TOeG2e5Vf2SA91rz7XUL0gS04+Gls64hF
ovPV125bvbHrDNHfgnBGBTJrVyHx2Mz++2uVuPpruBIP0pt+bj+YvIffcB74oNVXRtWw6lOXY0+8
TaZ5oJnk7/5rRhWScHnSPkxXO5JYRG8vjU7aLmP39nH3SQNhToqkZ9Nu1IkqyWl+BNlBgrOYviNf
ekNwNLwaR9XV+ehQeO+SL4pidnoDkQavzXfxVpE0NwsOncgIpDUfXvVNcRnxz6CM4O+hdpOf6zMW
5nHmdOB5s6HofTA+745NwBHBTVZtcw/PXeZGPoebJPnpMDHHWWjHdhVukU8pu0miVeTdDRv7BxoN
8Qvtd4f4GqrRvk0W45q/picseS5o3enu8494qsepcpuXm1/enLZwWxhMLaHDDKkme/DDDWclM477
R8JEAhHElaE45sn+KnifOHZYx+LN7clwYEIt9eWDsI/tza8nr/HjlbIAOcHAsgvaD5lD8MWzVgqE
U+e+wKyPXYKUDFs4txEaOydd8IOTcKpwCW1VBEuobYQT+2dlTR9FYhTAnjDZA9yhG6493IIxnclx
bRBInETG6EgwEBB/lYvsWt/Y4VNT2fwG8sOMG/mFcEHJVVfIEbzweMdYWFHDVwQ20pKDskgTxuZH
sJCVQAFyrziMqpcywotFd0n2DFnQv6zAtRNYsi/eonNa2Rhcpy/DUY4MPxGAh5cZTzw4HBdsnkA/
MWDZ0ZWAUfGgx578hZCeMDwJ8jZnsGrXAFIpqc/ysl6MV44GqY5+ub/REHqVUb1eSsnLmT8yIqQI
XMRv5DlYbAQQ3HUEmClL6URxfiyJT4KojeGwcFF/4lS/LUir1DT8wwsGnjxoCR6YbF09oSGZb5w5
iTXQmY8d+OdzwZj/3diyHcjNn1F1FGGr1QwdbOuT4o/tqR7Q6aZZhkKiw1fk0c4fqt+OAT2C2GFD
9mPmQb9hH0mm4vD22Nz6d2jqkeownQQ7qEqBXjnoudkMTY3fvWsfEIfQFNH0oDuZ+Ibs3cLzPXvS
rr74PC5LMFWBDAFdWiAEizBThc6dWQzXOH2w6/0VdX/4IPfeLUX3UXnjB9HthEGA1qTf0jjN23wW
vZnfdBFUGjCcGGD/uAxpAHHAuyNdAeGFzbf2wUkSvTwgOKI3egOPqn000zHPdlHiI7xPXrpvlrjo
FeEGhpMio1Zb94dmRzKiIbj9tZQXSc0iyeuiObHUj4Pu0uVKDsMb0l1aGTpzkRlzfE2J3yV3vvLE
b7BEzdtU+h0f2rBFssWs0kSJEDvmT0P/K0PsaOdv5grjh4qyjbZPGK+GLeJw13CbDxI6RE71rUIO
wDMGniDZG4DEAU9e8zfrNGm7nMRKcn0lJ8uOWfp0Y2W6hrjk0ZbWQThsm3Fus7CE6qQC3Lj30hwK
NzfBl8/kqlWJfSpY9Ng40HSgT1DRQ908rsg7Vv3idp7clsMJN+BIW8tBZMbRrb/S4xxdqJwN8OMI
cZSFYvpQvSHeWIRS6Da5FRfCbY4GnbRFRcDfJT8y3q625fBM14s70U07RBalgsctp/5A7Lejgxav
0RXRSxPtaVvucQIeCguaK5gYB4YHxUJh6yvFB7PBdpSnO8blieNYDcvpMq8UiROdOfJccsK122bm
MYYYwgprcjF+cNdopiBBn61IzoTtJV0Xl3Q7HIw3mLsWhgxX/B5Vot2dLl0LH53mpoovRosJjk9J
SCaxrf4Ito4ywjrcqGJwnJTUi8tC+P79vDkwqiceexYB8xXxD3CrgCwtbc0+m/jUfYM/TYJH7bD4
WEz/KUKKBUCDWvYkNp/o4SsSrmCSFI75za3WHAi1CoTsRU/W3KFYRTmx4mEL0Qq4Sfs0nOTvlsN8
5nLTdQfhGi1xeneJ4MqyD/cVtgB/UFUJ50ErTHILKyQQejvaQcpg768jxOWytu/vwH9KJgEvqB7y
l+lt2HKlsWCL9LrgAfR2LG2z5CJq6wzp3pLkapLaQqR77r1YskPlsxKUC9UCsk1ARVeccigvVeE0
+1dPCvtbXjuft3puhgXXhV5s5rTetfKmjZ5xd7PcKx/LqnNShvQjmtY9inTzK/bYHvtQHCSCx3JP
l550BMD1YoKm3nh154iDywpynt8zK0vl0evkdLQ5xSK+WWgfGXWKOh/wW7+NykVoHOC4Tu0cQ4OY
FSfYXBgJNwcVFdHLmezh455PFJV2it9mR0gnDU61biAd2q4rD76xgi/j7ls7ll8bz/Ez4hSUESYU
QYtYR2f4lpozrsimZ3e5Ey/cFGkK4gPqv4pjEy6LIPFj7cBBUa7qJTyGF/SNlP+7ft1jyrmOdoNU
xg4X1l6ae7+u9JkcwnUzOuBU8pTMWVRz84lXBPRFbuiuLjCTRwgrnBLX4ZvaCwFxy3DIQUZiwUd3
6r30MfUejcnHx8hHQTl3bJ/gRZjPE0IM9xG6t2PDQjK3o1N2i8UyKV1/ODUXfZW/pyfR09+qwtUj
KIZ2/dvQ74aldAXr+WPVC6RGkk/4jq/cl8L4WRYL6LWLGbNP98zJL9wkH6ovnvlgydXh2m2+qcX7
xCExGCVjXm6Fd27p6Qo9xsrcli8guMIfvKrABB7mpSWXJFFgsgR0bFKOoXNbwQ2+8yN1bqwinyYq
r/jJd+z53wyDiRvVngzEpnQr2F4XQnmec64ACjwMlqxUd8a2Tr5GlKD/RKzAlp3xNJpNj5RKreY3
bXkFCuKHVVdEL0eu3D5cc5a15/uXit3SvtfuyJlgl5vp2BoelmGegCSO0kFMDs3vwfBj+FbcaZUc
qlO44Gz95EXeKr9pNzRLy3LPQa5Wt6VK6RZo6VZm2/5mPlc71RvXcTA7JQGc2grCiRtNne6H2zJR
ENmTfKH00tYpm5JVtpH22uNAShn/V3QUl+IcmT27qgWZOBkDssIdtbnMuEnr0NyA0o5iv5UAzm/Y
2vUf1gcX55zyfOVkkb8wv/H52c12eL6t7nuu3uYyXif0UHbk8vF9vWVPj019bi4siggqMe7KTzFl
gicv1dfHh3V9NMF0SQkbeuO+pKl73LnR9MmNhvL/tlHebpUb6Wvzk+pEiJz7PaiTZXTKKR+etGNJ
Q+eMLAAhcsbptpGfkFZlV/x53xn7nlW2T7fjUXzBmFwss4eNTZxQCLCKzE7s2faPThdzM8X+svSs
bXiAiREtRk/dE3g4sKtJnmVf8bh2NgglF5Z/P0ABWoyn4UUKzE3NksRmaTeRQMKx3tMSnyOXfY5G
bSNsAUhLdYEJX/ogzLI/s0Y287phZx9S7Uz9gvI9xLQ895xNUhXYjbHyUU2WXl0FnOEqeVMbLbAC
2gTDE2AmNtNi69HUV0joe/jmnD9BCPV68msBnl9A2FIB2PbcAQRYmwqKNNTImPARqpJB6Mr7h2Mu
cE1MyqVkYcUmO3cbVqR+CvIikzwKxNIbPqVVvWrfhqe+8QHoyi+jA8+E1phpd1gX2Bzu2fVRmJ4K
xZHeCHJZFhd2fGsGAnhLbONSsRJts10ZLZF20OfDFsJWo3kV6bSy6IeLgk1u6wrvt8XwMv6IvL3C
FrbVi9D63Wf7DLLcGhbZEbshEeBEiWjP5lr8oHGFrUS9InmXgug0Pg+1p7U+rYviK6FC4lXRzScv
qxSBx670h4/xDRMDjXj6Q0XsYfTpIrCRYMZtnrgcHXkDVFJFhT6+aQjMNvR9pvP02CieEZjn6iWk
o8QIimLcmLD4ORVtkpOavvW8I8Q4L/Fw1lTfAinPqUNvfkMn/XPRINQ6ticOW3Wzndkwc7M7vPIS
0m0Y5ba+ACwofLWO8aM8M/S4hQD+A40Rm7TA6/DALug2nBYOZt7KvDRdUDY+iIqIbXBG6u8Cno5B
Ehy62UBFvkZgJp45F5soHcXP0kaE/pLRH1OBg4Hqmz//uHbTwh5PEpLzG5WGzVXAHv5xmvbZrtXn
plRxMD+HesEvsy9APmxkXrpl1c7Y7bDf+5p8cn98ZosHfCBrg8xUT/bLVc7FQ6nMjSTcal7pF+/d
s/bRbhIsr7kbvou0kut5+U1/CuwBP+2rOc43KmZ9etCsmnW0ZcYa/ihPSWA9NavBAY7kTG/qz4j/
JHagX7BjjnBQLDTT50rrl+npJhB54HbVPON83Fa1eHg8djxjRND8y222UtoMJNFnsVgnXSDAi0ux
BTqauoHQxpCO6KMM+TjQ8MmO53vWRfoQHw4gTskKGFoqYXAz3CF3BTN4NC8qCdsPhm4OY6LaHrvg
HgbyXEcwEzWJM0fHaFcnlaIcUwQzuhfSNJia5qFfjG4jeNwWmtE13ymObztIhjUg0eWwoiBgXsjG
D5eyLXzeX9EJYhRitbxbR00DrPCsLeqzZPmTSQFjJ5/R3Z5vWW66yN9buue1nYluyjQ42zPgGCya
0kw/F2xcKmJYqBMSnxQPcRu+yaxjVPeeDBVzwdGjAk6PcYpGfn4FD1ztR8DF9D9Jds99bmdet432
ibZt+qXh1dwQDexnThiwZO94u1TGyQvVcl5u7iMzomJBjWa9Gxd09Pfn9CvUPU71fIOTyDNf6QQY
yF7ZetFmyo/jJtwxPsUW1jtEjVtW0D+xh2egaL3WA2cGT36t0h2X9FDwDjzhe/g0X7nJyRqQOkfs
FxbFxhs+Wm7f3OFyyCwFte2wU7/zIxkz49L4LOAxeGnkT/Lydtu0bA4C7UVxOSfu3GG5kggsZqoz
+TERBbV7n3xO2nmt5uBT9j65VY2Dx2ZeZjiGZLef3EBJW/uaLoXpCQgRUz7SnKyR58EboSJDGGEy
9aC2qQYEsl4i2LCQC/ZhXGmc1/BCL7HfnFPALJKXwi8BWfOGhbY6lJeCBB5hwXCBiYMEXRcTMxal
5DANzxYpHQW1MwsFxQYvxe8+Uvo8gU57x2UsyLmues122hIPaAsLWkecC1R2pdtf6MtOoG8omM7G
AfWotpdX3B7VZ8Wv/eYKTatEPoh/4CJLIOPo225m70tKW6r3Wmqxc/j8OCPZ65S3GMkqL5AxBKOs
hUmfPPeMFpSREwskPPLS9CVp6I/ag/isRG/6TveaVconlTj1C5iiMrlU82sFywEYwYEHi6lzUoN+
wgPLe7aHztcNl5Yl5QYRrh7sMcbGz3QuPMZYLwh19Yt0EJb5vnrKTtzUwfrra8FNAuWLgREy7bi2
lSUDh9hhLT6L6j5ZDXsdhMbNIcf9Kl4n9r4U3svq9R4kK9l9eHR1lHea3e0b/X+yvgQHH4+8Binj
3Txh2V7iM29HdW9kTTAfXkbLGIEBy7XmRNtwP27vgUwuJU2leUIXI0vnNoRj9ql+4tIcnzjJWPBk
XHFn5cVk4d6PCB2XFuQqedMXr4DQlWfcem0bDCMuGfjXzGQdA7YAvZvvu7KuUw8PfM6sjFs0nz3l
Tk6I6yJif9Uyc/GJRtFYXuDdp36RrhJzaZRbKXQjA6lmEBlepwaPkVmGj4osJ8U85ey3QSwwfxhl
4MsExXhWes1KShlj3Qs7acuNBUYroy8+PeN3HpdorhjaqcE82lZe6+/4nH+QcHT/ZiB85Ok5Y+aD
gM/TNgaWOie+Epz7XYucItzSbWOTXEpMZyccbbw7pf+dLNHaqmxGgESA9nT9njg6vMeG/Qdl2FVe
d66x1ffIhBxxbZ6YHRKpYXxpiQchk3k3vkYaSjaAQn3dv0+fqcQ1aCc/zDmW7a4e7RbtfhIMw3PY
7STFUyjSUu9+DF9IkSzo7BpbIxCZjYjUtvj3teDRuRCXKTdyZnYtu1l7+oivbCpueVBHLkqIhuGJ
1600rlMkPR/muiSG9lheYJzFvrBkdRB9bAV1QYoePDFwTrbkcRlUbqVQA6uH8Fs6TcybP83MaR1k
EZfsGw9sWdCWcOUrf6/3ee/0rLbNVVwoF0aKgluchVf9NL6GyUJaylrQOvJnQ4ny1bncKWjEXYRw
CQAjYLZ4MaaAJaM516sIf+41PLMo6OIsRNNUr+zmTcrO3A4L5gyljiXf5vqfvZZSMHymh5bhm3Do
RJszvrworypDnvg8+50v5sfU2hrNn3X3xPDkUc2fJ6BLzBNPPEd7rI/ih7pO9xbvtXYaBpy/epTx
+fFWB3CoGLU2NBroi54ZMmvwhTzUb/ILbrpz9MZpF54xrLeOuWfkQ7JYvnl/Z1ud0mFYjEFKDfZt
DHZ7qWgKORF/iNcYn1UWvHNyeZzRBtypalnBsZN1S6iFQK6rD9KVbGvzk/GBWpsswFHOwol2gdno
Ob+5jJUZ3KKb8rLv6az70bFZzxXyyI0XIYCNhORCw3Ld7vK9vhOI7mL6hRuiW8d+fSqP1lI7pG51
GAP1Q2FgONjIQtbyQjuYpOC8xFcu3WgVu/djtoNi2i6mcS3GHroX2vKUnUdXWmJx6R0Zep89GQt0
eLRZaMyTcOLK5fwmumv71u903i3j26+5ZRtyqJlSPtyI+Ft74nNmux7Z94u6yE566G20nypac33p
QPro1S05zl/0YqLQE5qg02zkHQjdOH0R3tB1YIhorB7AsZc6xCU7rZ7wGqxzlk9uPdWG87JcZZcC
SOy7/sHPOuxg3ywRnCjSa4Kchsr+Wm8JeKZii6mI3Eo+DC2+GXu2nqCwAlRLWxQ2QhiQeltWDm1n
wrk4RcSn+ojuU2Dkxo46p1v+TvVeKk89RRKxvDKYFUDetvhZkeqG6hH3qiN2Tv08nGF58DzxfZ4E
m2t1fUNY/t495U/JmvNzdizCEvxFU6fndvsfdJ3ZcuLclnVfqHaE+uYWEKIzGNuJmxuFm0z1/Vb7
9DXEV//JE+evuiGMwTYGaWuvteYcUxzSl26Pisq6T/mpGp+0UwSZbc9OvWLp4yVyxaRAjHbOKyPs
BerzoL7T1/09sqs6hbcCICgmYyxEH8G0dy/1Z7Tn1Jrpp76hCWFuQ/4fXO2T4HKPfM6DMRKgiEUP
d2ve8OHmA0wdMi+98a1mukt36hDeUHSIk3WlKyBpwH9wpXtJ04NzRVh2ReZ6le/1q4IXZZVn2+qT
FXvh5657ncNHv3AF4UpjHVANGTUyNBrhazaaak2G1Hq6ssu2H1X8cCCe2B431+mlfTYfh2PjZ+k+
NtY2O9tb47PAXIi2FEf3JUPxflYQkHBlpv0xf4vYDzeIYo4JrDHEa1s0j7RZ2PVOpIaBdPDdDSvB
W2NvxtsSzXJLbu4vilKJI5iLza+QMojtlxduusNbFjwUSywbaWSrme+6kPRXjFSnP7G7dt+SFwoG
gDxm6GOisbz6sTkn7Dkoa2pS9bxSY6fs5T/yk0o17v3k7H4QLM9WW+OysMfIHim7muIyhmZwLKpz
ouysb+s7hSLOW8WbeLLtjZnuGKPHb9RU3ZsxMQ7xLAZXysVms5uv08fhR5G78jnZFWd4qFRw9qd4
5EqX65c8fK/RsOgcXDg8E8LEp5Mcdm7xFGfXQd8RXFgzamVj+rtm/vfKHgL4LduMhUMByXgrf4Xf
oE+I9YnQSVDmcAbBlSh3UPxrkghSv2teyYenVufSVNNOU1HL7jjKyBYebeauNK+YNUFEQxD1UB6l
v84++F0T2yq+z9JCWJB1sN/xZcPF+4KT3bZ0Aayjaa2jcSmowS0Y+bIgzyTCmfzPXs7FOlouwOHz
tJO/R187ki1aEoGcr8yX9jVFohruovLkBAC3NxGR2joOlIcYZUa4YuUTjPUR8dkUbWv1ezqQV7Nk
Zy9bWKob+pYhoYoefgqOoeKa0DQfbqO82OR7blH16DoyVEIqV4yltyELDhym6Yl4RH081IggrIPW
bdmR8ILz7E0NkIxWKyHYiPb7DnAjFxWGEeytteXtrzUvvVTDPhfHfrzK8ilOL1r+kFc7HFPquEZk
OIubGPZD/1hMB4dpFzNIYLUEkPYPOn4t62A4iMVuk0O7ptixLWFfxl5oiWXg46UZwpadbbfmOfGW
tZKPA3jTMJ5c4QeI6qa1Nu2CHsgcRK5V9mY8uY/IkwBYpcRkM7Aud0KARVkVFVioz9DYt+PJHNFw
3FiYY2vf/7K++sf7YL9bpv1/5/z3u6rOqm7lqvhHC3B/XuSES3ekQQ/HD0CcSYFpN8Hgm0Qp3L83
BZaxtaX92Ac5ADboc3lHYyxpORMqQVPOmgN5iEO84vevgK51h4EEg33dnByBRXZ1/9b9QW0uEGwu
pr/799S54GF3+Yn7fbcBk1TXri8NdPUQQMjbGOMfdVi09vfvNcsDdYrU/n4DLLz+56u/D9yf98+P
OEaHQVLEPYg+g/HW/Ul55uiseMsvuj9VhiDe4kRLD72ZNZew34+gWYDOIlTpgp3Oi1Wt2PGboS23
mLX9CQ2QlkgyIYlL2FiFF/9Ku+mhCacrgTRyEzp8amVOAqBVxJcsiz5dPX/SDfGpKb3cGplhrF3G
G3E67WNYRQ3naxdcRgKWfOhzmPyzN3g94JaSbNxm6OnSsB/JAiLnjqhHijw6CC5wLTNDFgu6T9nY
QqWkcWzK5A6daKYnZxGnb3lfDvuemN01jpOF5Mx1EwAYg6u2G3eADrFmQ+5QSu1owI7iXN5NjuHx
qewTSCAN3vltqzomxyCt0eExlzBZXJPpA46JH/AXNAT0bYVLdSKT3WmmD1whLa5TNhzkQ8EXQpIm
QjZGWczIMkbfaaK2aPs69KYOWWM7cCFMW5rNgzLuszJ6I8TpAOZytRhJAsYDnVtVO8UEPBgn3ZY3
pABbGhZIvmuEl24NHSlG5DUDIsey2j+ElvYbnxm9AYA4cG2388y8vIoGZa3N9g/OyM/CpZ+RxTBe
ysUgbKNMGB20Lw3tmwQ1BTF0lBg6PmAVhD2mQqVygPAMBRXrJY8Q2yEInIofZywSb2iZvcVPeOVl
i1qsWZCYyRRuRmMeNma9/PgSRhxHt7iBWReUINmSSLuqChcOUzenE/GbhV/kJD8rUAsPrfk1Tjuz
EPh0WAOBxcQb3nKvHZG4q3E2e3HevQVgGvcVmdQJyoegQbBuj9lAHJ55IDSr7jE9xCo9h4b4wXOC
17WTy1qTFZ8xlIq1ek6qGpFC6SBamCUVeWp/RLYtfS2wvtxofpi0jKaUo6I8VsztRJoQMOcBNCu9
TS2yxnNuEhGGMX9HrA2bXk61va13XtmP444gV9TckUs/mJmibpW3miPRUweVPiSh25qGODJlMUuc
7E8zRM2xcqbLPNMTceKJBbrg/AiGaHFFQ6hUMvau9gdLYPXHyMOfxAKDU2Rc21KVFpXGISvpoWm1
6E+zMx3sWecsSdgNgJp4B3mO+JQOWi0ZEDWGBQGTKM0V6QufJnFIntYkb3ZMgJoM0Drb1bOSUhL0
oqCv3DNVVegbhkRHMC9ynzsDaolepQTwsJQlVW5eVKp/bXgMOJA2QU8zQgtB2VQh6twM9XfxZxBp
d1JBZK1Iitxg/mZHHuexb0FIO5BjhPQ/HP1gJm+iRnRbagY6Q6VAPZ+RmrIOTC6oZZ8BNDeto8Ub
0Nd0DwnlCTdEMGKJIFACOhQS/7lJTl3MRiVv2fUVVXodws+4HQ+AUZjlIDJgiQ13humsJ4MxRJwO
P3mG0zuNw7eoXEAodqauSi31J73t1qDGZ1/ryJ1pHWA1I0rVsC9o/jczMIy5S1+beb4ZZElUjKYk
M8QxJYhY7TiCo8ZZZYImVsngMwaSlqeTcrUJlrhAz/HjdPxWbOV9HPmsS9OdwESnHrLsr7aktj8E
kcZHO+kXx6DlKIxbAemM3cQiAZoYuMCGWw95gQbXbJ6g7BnvKe1GTWdWadMLDok3zAyxgHfW2mhx
wWkdeYAw/ZF1xBphojvqbQSMGV7+bPYMSMcQW0KASiSe6qurypXTJdmx1BkTJzU7B6nqCn5yYMyF
mC5Q6jwCTqDXOgFlT6M/Z11WIH6nZ2iPhCCr2OO3oK6w39jRpVBD7axo3Vujdb9K0kHKDkO2HBXK
eJv+RAS96QzbGaAlQ/vZVFaGgv+5pJqzh6ri97K+aSJ4EkHInAKM4gEtYi3NI8BctLsuQ3L3FLBE
ls6bAr14E+QJA3wcCmoyyV1LXLGwsl/uuNgVrO4Dq2qwV2y2w4P1lVn570lC3zXHAUu/Qg8+9yLL
1jbwrNg6anm0wf6mXroSqTko4HTjGNRLMF584gosfw47ZBPgA9zIvYEpJnE1o0/BaYZSDiSQYzgz
EYThovRbtyH+HibOELGtPTlcfYjesFBaEpLj4aZ0T9PQ3tryaXmJh8COOKgiS/j6FICk0c0FJ36L
XT3aRoWpHrSYGU1TTANjHDQeqktnxJGcigAx5dbt2EwXDD56S3RIoBUCkyaxnqMwgAhjXtKA3aht
GtAEmnnfqVHlWW12zYmT3xWMeQan9W1DmwmvmBE2zAMJ3PkUILTP6DHak7nNU5JBGWuw/gLmTjZq
3lyKkEPeTtp+My1tagz1CCL4TF2FnESlR7siYCRZDc3lau6dtZjofWmBwhBCmq+ZQtMgd06zFLNn
1KgnyqEFwebMu6rqCXsfcVKaIbzjgi2km2PtS0K6/JUZdKs+cEjlpQpLRRwzQaOEQXgyIFkIHbqG
OpCIrd1cdbUidhGYMJtlCvvEoOvRWtR+PVfYlc3gKbLdCQdixgwTTC/zQ7wSfQ9xrq38sEDCR/zP
eYLLiq7VnXpmsSDtUIcaa+I0+GwajDIpgG2obSbgTgbt6pgBiEIg30TaK9Ho+kpwfHuShlqZkHGH
cfKXm7XACp2cISc51DXwq2etSG6iDnfqyIIcdu1AH55iBO7ZpgsxvRRtgm+Ji0ne2K9tamq33DhP
OhRew652hCrjKlPgxRNU8sM7TsnuuK+WYw5vU+d8wxJ/BtAxn/Oub49DuNdH5gGaFQ9HEyT+ynIp
6vucLlTjOie3yD/NICDyQGGKXyYEhTn2QZ+7XxNHIAcr2xp2d9XQ+jhbab0yaUwCZcE6wIXoFyBq
yfwpt4y3PGeQJRCxJXZA4Qs+YEWWQ4YaTf3RU/NWNgTZjEQMjMN0gquVbHrql43Zy2xTqYZfpEgX
ovZptu19bNWgqBA1aGrtO7Bx1nmI50cPrQ+9HWqqL9DD8UgTSxTnCg6f1cwYxhgeQO7YukIVl47X
v5Fm2JzLqTmTiP4+jU60s4AVzpspyY2rIZVdONFNyjVgp7Xdez3UUzYtTLYN6OLj2Cb7IJ6BUQ6P
dVbGfqFHfhTTvVJhP/Nu1diQ4g6z4lICiSbzIvYCS8K7EbvncFCnvd3RfWlATsCRdrdKxZA+i5JN
YTxYIk/WVsh4FdwS8Q/qH3OQ344ieVr4iAx6OrK/4w2rfgX57OzrkztK43nWyGwjY6MimP44sznx
51tEnuoWBzhJYuqhihnmGAFHrTrDUYlMhik1uA0brZCtNUQh0qUfW62mznmsQriQ4YSVtAWw6cgJ
bW0erefZRnc1PIwuV4mB2U9bWwAXJtSQQ3fTdT3ZZ1n+iBBh1BoMlwjqa5WPOpaj7imi8Qrcvqve
ru39ZNdHYzTCpypJN6EGb61Bqkgwl7U1avlhu9Vwyl33OLmUK65Z+f34UZgPsCZPLVZhT9gOI6Ap
po62XyPVfJbZmINAdCRvU4KaMAcZTEHwAkv6KzZ7c6cDoti2hXxSZR+e4HcxuZ/SdzMVv1PJGwru
FMZ7v4/M6r2pkRgLoPy5FjPXUMpzHNSwxCi4B85c0OnNapKSdyE2BUVJhqVJf1ZyBTpzfwkrenuq
XxOivnVK8K6SnVNdzCf4Dj82XBpcjl9BSmcnIBrAYzO2LWQ1nXVbPeeRMIB9oFLYGmqF5LiiqdZR
9bL4u/WVZCU6wXFJ3PGi7E3qbu/aNSQZHf0Xhk240TQxQvaeLQ6R2pxuxphjVnRiifm4VT3XrI+1
kntl67yXGtfhIRN+qtI7KosUpVBL822CetdgLXhRGJoNcfuej0m7jvQB3eSQ2r6JMD89Wr1GCa31
R6jyvBGRhsmkyPlqQjunhHqzAb08koBFoGSMVKMBO7Tuv5V5hgAtC/7Tq6zxQA9YyiJ1Cj3LxBxK
ah8yxSkkBSeg1Jv19DmIrHiTdcxq+TTKdWemXp8prafmTIyoounnOykU36bf68J6VO2afle7TUn5
EugmxpzxkMOQQqdKRcKczx4XLTgDw54z2X1qqxNU+Wjqlo4bWkFOHjROVb5xo2Gvl5ofBQ1j5SmS
V3oKvwTEFYitggwVPkChNvRAxu6D0OZ0bRmOx25erFupnIKJaa1i5qggaTdOiKVN62pRDR1U8zoo
DMSS6QajZ+cuGc92BGIuDwVvGCe75njJ8Gqq0IsgjCGrdRe/bHvD3D0etQq91cUoCsC1pATWGYxS
KzYjn8SDa9+rVN5kZq4CneCwvnbOukXvNQTGOwfLZlnl4GRfiiCnfeA4B7Ibusx33S+n6WDNy+So
iv4xWQDb5OqQ/0DBJoYWD3tfn20l+Uj1NPVbk3eoy1n8ygKVoJ0+adDNvV6XSEsm3l9l+dwD9KS6
Ghy1wM1eFSugzSjkMZGLTzHvmUBOhFgRs+xn0mTWpzB3GYmg6/goDclgw0yb7AG2FoKVSpyb6Ksb
zUMzyfToOi1Hh2Mw1mlCXD5IWp0lxm7SGVrPuG0H3d5HyVOZIWMII/kdKWgqGpoD4NNQJDBXHw25
UWy8/cXAu1vRnNmCtEo4vRh4E8QaQhbCtTVNY7PjKoAButHR6aJHtGpreIhKYCdEai+tDDzeGqK4
WIPmaY06gtVZg+PboK/rjLmg2oaxpqMmVwJgUB0alwbhIzRkC1NV84f49ZXpRhP5o9nMYdFYiBhR
Hw2uGWyMIBjObRrt+n6G2qelx8JB9zfO1REwVLupmgDtYBB7ZhJc0wbxtSCUWV/GOyYBOSsjb29W
BnVPIZBgeJ3DUDkABLn1ho6Yq29t2HMogfg8o50hZlQxIyP3wsyP4GwxSkm00yQnwBYWW93E1zDd
9MzCiroEmSYVyirS71YhR/0wl8p2LKJgQxX8ijSjUhrte66fIy0Gg8mqb/OBYjBdt/FZI/QH80B8
LRF2VBoKw2qqdy3wrFoVwbMCEWc1MxfmH8vU7DWz9G0/7/UWb4XQ4yPbwisdkxmxxeAXivaHhRKc
e12DS6O6K7oBZq+eb0DhiVUjdcZrGnitwik9K3YpaB33pZgghScWB6rNsHCghr9oLDaYs+zvOY7R
hCB871qFasca3nFQST7EpjlNJv9shKK6ropxK+qEOQd8putkfTmEQRADQU8K3i6ZtPagfSiSYcqw
TI+mN3ugcsms9gNuX7uGFBQYb0GJtxQL1kGR6DyyLvqUCk2hBGZAUiYbonbZVpGv4rV1/cYpR4Mp
WIJ7FOO90bthpeoITxWr0JC5K1+6NTyTNg1KwjqnDQEVMFGQ86kIyIb0J7Lj4nFGqq+VjMrKpY41
KeFU9nAAfwk6Rao90AIZCRojtNd5NhsGIgPDq4nmV6jH6tku1U1pYqNqe6SaaTUWz7OufDmVGn1R
2/yYAae0ar0UrklXU29/uL695xa9F1OG7LIuZd01O9qZ5khmdFjH74ZioMvadwMX1NjAzNsSF96x
NJxyFC5gIkcH+lys57VvhmxibFgNjQ4kNhOMJozyYA+Zsy7U/ivQkoosWFRXAbuTKWgCXNf9jhhK
dTs6LG/FpH5mgfurmBP8K9l9sWL4FIzneMzeHbUd/BnQ26keDYd5lyAuPlZKBDn1Zz8Y/lJmrMvG
nL3JMmZiNAlQSNi3QFgvtr0aPLDQJUeHuJFVWBU0Nxz1pXJrasN8JKUZqldqdm9cvOJrOkrCFh33
2bFD1wvmANV/3f5yCpIMptoAOF5jSy31Z+MecKcazSYLK98WivDRqGoV9qfAIf0jVejxLBGexag0
UEd6ayFWHpqyWALuoOJlducHgk2og5NTDwpWoVzBj8AuSYlLfPKUen3EiuJIYy8MSNAiBGNfJO5O
Z29xCEvjOwYvdoEu+DgrmDoHTR+3bk61Nzs4XnKo4KlheVZiboNa2faTZGbpFvKsfw0IT3IW/jUV
YY22FyS93TJ1CF71ovCcWUek3zPPiJLPpirtR4d2NFXDtLJ6++Yivsux+uF5MSbPrMSfwuj8wXIs
KjdxsbvmJ6Tx5pUNWomh0mffRYlBpkO4rgGNe0vXvlTychva+pLJFNq7IZjOzjjqq8BmRmoGExu5
ms2BLVAUBwINwqSxYqj0r8IZCl0UjWJtdx1sanFLSpsIdosqOaqKN22a851mLkC8VllDsdsZereI
LKUkmwYfvyAOgawems16+9gIBxRDmNPnCCNz2350ojs27cQ0aR4wdVgNvIK2I9sjEu2mV/HyEJvT
gigtmO3PtCNGrnDrRHWzXaIptldrC+5uVL6tznzS29x8d8nqTBwQkMDRPhUpzlpjnbjWPg58srcq
MA+jomfrqGhRrLScg3lmbJPijbgxexc0cGQEaoaCjCKM/AnS93xg8ScuGZ0gpnDqEa7PVv2dLQlq
seogLy4Xkuf//mU0NddBLoYq08wPo2uWyeX+9LC2nYlB9VJE9MO0ofAvDv88aXnm37s5kRWYkZaH
//ny/uP/6+N/fxzsNK/r733bYcI4+KoY/vAnIzwSOq94ubl/db8RZV8cmiXA5u/d+1f3790f/fvk
//jef9y9Py+ANlP132Qze1OKVdjNx/wQpBX/zbT8i/98ef/u/f6sE9KDkBzah+aWxDDwSu43HF04
bv/eF3Pw/+4bi88WH038ZuezuUtnQr2FAhoOIN18yFI5818KuYdnv8qqydkFow4tx2F6mve1eYgU
gOdzFDgb12FLc78r6/l/HkiXpwBqZvIg9N3fH7g/7X5X0BTyrSEifoxfFJuGcRg1Bydbp6QG/mW4
Pffn3R+535R5wx+n6HxKYh3jtlVg6Er+9dNSM819qX1PhmYiGHZ73K0WWoEYitiRjQOUrYVWZNcM
84OMa3FdMf01EvksEwY0fTM1a6u05OF+o40SQURUNjP6xhmFCNQZu5Q/o0BrUTgm3c9EjY8pF3Cj
YWIWtS3jQpCSKbCxXbxQnJIFFFXcD/Dl7v17+R1029lNs2tCuSFzDnvD/ZE+LNTZC6ridzbQlf/7
c1kbcUGdOusQwDj00/tvuP/uKlxguMQnH/l3Yv/v3/vnr9x/7T/PuT80SiYp6lDgCv3Xi0r/9cru
z74/8G+/+/98+O9vqJyk9d2OlLp//ap/+5sl1OM4bY6ZygYYZhbLn5MDUjDdZBOF7vNgIFzUVHx2
9iRPKa1ncFLQM3qnYBgmYlqXn6mh1ju7DpgKlNHeTqdib0VJcxLwY4c2ZY4vST2Lei+R2V6E6Fbq
EpQXiJVNQOhX3yh/LCMidLdmEE98BF1Qdi5UnCZVNqQCkgTpiTGz1AIqT7fQRwgwMIh6t/UDZh+C
0DuvJedum7ovbMDKczqwpLm1gnRWUbxQpsGmCvsasxLD+r5oEH461CLGCNSgheFR5L+BJgsyE9BA
sRfYEK5JiHUHXMFgYS6s8kVaDBCI5HJR+oB1oUu2YdPNvFviV4wzI9zXo/qs2cWF7S3BnJmCEIF8
hYxL8K63VHJxChg8KnWZEsTIqRz8XGX3mKklF7M46M6jymCpY4JJogPWg0UNnoXuoS/HaROkmLYS
gZbYnKuZUwsojo1WGe4HIO+VU4nmsWS2SOxnRIw2NGUXCY0qf8hKI/+KlJmN5qrHMho65KcBYvQW
jryDAUSx3dcUWaVkDrIJwxgHUYeip2hp3ovPrkuzLamaX4q9TbOMBCrAgfig0se2pthOzAoNdYRf
l3wKZhxxcDTMD9vUP7W0wzzb0kwjdmpnWmjHoxJhQHnpU+SGdla/4jIgo8OBc9LIMFzVDn1S2LWk
lKktUcIp64MwynFf29QOITPYVMbN0R4gAmNe6uVLrbAvVqlMZQHDBCTxmmHweUjV0wDaFP1Yl3jS
KR+E1OstCVwXoRlfRb30bXk5gkOY5ogmwKd3IAMLjDFpUPyxs/iYBQPG8bAWD1FBD43LGUyhWPCe
ZNo5hDKiK32zblraATUSmKkKtXWRqm+K1H9bqdgVIeYKfvSBdgAnTDQ/5sJ67q1mfKT3qIVs1lIT
BZhl2kQpwqOpaYYchKFMuKbSdA8adfAKVxzt4Dk1evMqM+2PqeHij7NfIRsUHPUFul3jvW8VcCly
fo12IlQpE2Yt2Rnpouu15DfDwKXwGwSJX9R6ssTEp3eZV8H8Xeu5OjNcYc+qF4y0kcCS0UaG2ehq
Xpna32HfRLeS9lYQuNUmGuJtPQBuC+jrbgNiCJQ03tPM/KXVRrCveYeEqwtanaX5Sy3lKctdNHAO
i6iRD9jqDHPX65Gzk1XwQOJ2czAM2Oh9mR9oCTwomLDGtn+vs+ZDIWfAyytEsDnQ31J9bKOR0o/3
uxdeb7IV1Lvph+Aw8dDE+AS0lhaeiFTUNOiw0hgZeGIGb1GMqHouFJg6EdFaOR5gGLsP5UxApML5
AT1CfFOuoahQ9oWLwTfsjgYKuwFjT9uAVGI53+oDNL5KkFM5Jnn9lVu0DVoIiRvdAr5noG9Tae0h
fknbrT0bw3MuG1SGCUIZ3lsEzDISZ/b0APxURLcTLHI7Dh/tjmtyyFjIMOJwO+rqh5O4CmqYAv2l
lv6ajLjz25QyXI1s89xHwbekhdapJkgMDXnX2PG66o6sKlmBD5x13LNBx9k99j2ymGnl9nSmzBDR
VD8EW3NJHalsObx05cDYcnghm0FBWxr91vROX9c0C7bSRPM7qhrccJtfypQYjUu3OBEH1103eKaz
FrZ3QZiqJ/oLL1HbaG0gUYwuybZjW/sFjErG+Chhx6k8FuEgQeehJkXI4c9CmN6QYKqABpSnKI2t
1sz3mg5YyCQsFEAw0bBLhgqUx56UbEfuZahc6hldGMOqXx2JMHQ0rkPbzmvNofcxVSr2QoXY8cHp
vhNIqTTaip8xAUkIQrtgl6bchEJ0qrQbPEgmpMxaTkegwxjbOiIKk44WfqnT4NHtBQNKJI1Sj8+j
1NCDGzHdYrGZtWoGIW+uMzPMHxaRGUeuXfbxKa1mkozy/ESf9CKUuwA9NrwysWrKDlIMOon+fxjn
9DA1fNDu3J6NMAZOU/UBbYTx3U7RgGTjeEnp2x8G4lya3MHGRW42puHS3Stj+j4geLXH8T2zGKYr
VvLQkeyAqBSrhaVhYVIafR2aSOGJlDt1TZId6u005NesUllTC/ezKlqa+RKLr9XcUkeJ0cxUzxZD
rWKOoYhaXJlzYf9Yy6lqaYxwUgjtAycQPTt2e/P4FSj1eVCmCmjOkmmA411VsGQ7ORbkOnpR3dZU
keq69R5dTl4jRIClya8jJtwCbseYGRvU8r37A7MDG6+2jZeyleHRjcw3AnbCbdIo3YEgMoRXy406
pJgpwuIXeY7RIcob9zAZ41skAFW0hT4dVHZ7yEu4aYQZemaOnIDInvKY1oW6r915oy3dw6DV/HGp
ARSbuqCmjnTakiCaBfJ5v9H+9dX97j8vcfmBNo4ZzBGrxAvvpcZ2blxeuTOoLyLNgPzYA1h9vOXo
Il/zUR6rYip8to8zDaeJzCJHc/iSQXq5Kq1C36gw3ndj4/oFTMS8eddDtP8qwctcVdnS328Mh0NB
W27udyPh0EGnYNsYsukOafARGh0RafcXpbftMHtyaq/RcoSnBtcDmaTzyuJsobikiKg10CXlcnP/
6j++1zsu100Lg1GjJTQnl8pJCAIZOSM61JepeQ67joKuWD7LvzftskclvzlcK0yc10bNsHOnLjzW
OyKVJD5qlkLxx5Y08X65SWwTKdP9frxAWeeaboyb6TuLfEd09XZfoXgJykPePPXSUfeWDbGIqI3+
MGcIeYWss/WgDAupCljsoatwnTWl+RDZJQuEpWmHqSv1w/2rRhHaoRqskmYGrdhwYcTWYPPZi5Hw
uty7v4b7Vxal7sYykHBF8akya/UgW0c9oGPvIyvYmzU0Ey1F9BtWESZ4wnmmfaQ/MRYpD4W6ZMQk
DlC29n0e2OdR6+VrxgY1HyEJPUEosOzYrX6oNFU/tHrSkOBXY6+yUB8sHO7Vgk6GdUkeFrQAiDdZ
AE2hQlBaMa2bWkNb6z21DHPMxwo4v6/mNoeTS8nryVj8GZY65n5zD5tQhwAx/azTGOLDuN+QXe1s
moyGSNM4xbHoVexLggsaVC8ylJIxiVE4c0N/dV/KWfVH5qOHebm5v//3uzotxSynmcPbHQLQWz4D
dm7/c+OOMFQctALr2RUocDMKIi3SEZUOftmheKnZ8LoLSPjvAXi/OyV4ystpDjZd6zzr+vBeVXjq
+nnRSiZzQky0Mn7p2ONZ9+39MFbH/8qNvo0MKcazBoxwdvc0d4BvErpo0LMGPpn6JcGfHglvO+WD
HFAKiIQ2oYe8Gp6j577UX+KlPDKaUhCpotRe9oIwlxM2xGscTfYp+jW/gxf7GS9MLIJf0UuO1sMn
yAqVef4HiOJyUo4+bU8miBW+JEYB00o3PIYg0K3JikYlIN8IUHBjECSkZmItgyfdDIBet53iQ3WM
+p3yNF/kd8ndCdngigD4EsQRM8B3jdNX3SDMkW/8KYtZHPIvMqefMKMxJMxxgyO8sU7xF7myiJcr
ctw4Amk/7UpxxDslSenE7D76OEI0YxuZ34hhwNtWgEZf1PcrACsvfuwYx62wGSO0eBF0SsUW23my
gKac0/QdPmon1GmACzz8sRAJiJCzfiouZ9naerZ+CHp6Fh/6IXimH89er8WOpcPeXQXRiT0Dy4r2
nrxOl+BnxBv+OsDAlj5BIPHewMBPEhaLtkUhuTXqjWCKhZz8BHyWRIoY29cbxwEO+JnpBFOjU3ZM
vnBcVusi8FRjGzY4CnDEorfA2AvgoROrOmaEtUYeByhqeGQnxrqBJN69nlBb+ONXWK/Mp9+uJDAC
qfxpwuft1FwMd0a9c+1nkfn/hmt//P/TFDQHnjv7wiVl4R5loDiKqbCdMG0Haapqmv8RZVDV45Bk
uopRUzlUAsmKl/4Rx3KXfnWH8AnKaYZuYasEj7G9mXKftqJ9ch7mb44Q9rVo9LKF7TJZG3XbBGyb
9sSm4HhIQj9y9kHxCLNzqGCobnThC1djxs6+wdeQ/L1BNEEZeJv/QPfb5tv8HQrHAx7QXXXrr8lT
/lLdJB2HNUkDv5MDxNq37JOQT93vz9mBaz86TIUDFmP9TveJ79R9+8pihtZgh2wGOzXyaXz7Osam
yddIA9hwdqzBvKEsnQ3cUfJmP4BhHulmn6wlIXH7u+l/rJf8BI43+oMxAUOD/QcHFEHBZLFu8fOt
OWC+EEMqP/Stkb8OzwwWXmo+dKw2sIp5hLMaXoNA1o+UbI9hNjiZVw5ZyfjxCbFZ/YrEwjmXW6JJ
t3h16Q1nvH8HJFHEBbPJ3mVfaPW34qrfoGBuiTz/PX9ZGLt1n6y8hdOovRFiHZ+6vbKLfOOML9T4
IPYQ+5SH9V5ewQAieM5fSUCccb2gbPKQO2OO5Dy1cQN8Jd463hcmuFbiIFfTZUEAvOjK+jdgstj2
2B1sCKHZ7IBZAvtkgh1hIDx2i/HiiE8BnLqnPjGsVCN2Oida5NDFF3oDhy0yvvO0YZexEfUOIsOe
fzHc6v/N3XlsR45kafpV+vR6UAMt5nTPwrV2pxYbHJLBgNYaTz+fgZHlUcys6ultn8xEGgCDcBAw
ce8vLsqPJNkWm/6NKTi3Sge+NnbFy7B3XphXrhm5rRibbyQYQwshtHB6MV5BEoIQXe5wN17+F2/+
Nx+RrxffVGVFNy3TcVSdD+Pj7RbfQeE68r8Qsq9AdKndSbXbE5wlfyHaGF6vB8t5VgXCdBag1vUK
bQZkE0SjBxhJlVD8Fljl/+JmMEL401eo6DqIZxnfrz8Zihghxlql03ZYsREr5L9a3uITPfCIkGiD
YUP/sYBnh8k68yrvnNdnjwQuNMsH+CPBebqd/6k2FQ6A0N+e959cKhaBiK591P+W/fw3BPGa5D14
+9204uv4X54Vlvk3/LOwhNDxd2EQq2JN8cuzwrL+pijCl0LWNNNRdJm2Ms3K2v/Pf9dsrCl0x7Ed
fGFwATDZ9cu1gl227GgqO4mXqCq7/u9/fPT/B4nHXw109W39d/sbcfnf3xTeDhpsnZZa1Q3N1MQv
//21xeE4IsLXyxsaU0ADs8T7aYx7PHhWMnFPJaFN1EPSy6D7lE+D/FvV3uFLT0jhhyoh3iPj3oSF
lid85btLR1MZnOviWQFmWgeX3x7zr5v/h5u1/+puNdNUNI3HQwjvm0FNZphmbtsed9vLO8W3K8RX
84tsAQIn8zw4+YEsLsbWEJkszB/lW4spTD6eBrvFagA1wgS5U13djAlx0i5CEME9Bpm96jRzO+io
EXQwfCFYNkTMnLOlfVa5kN2jL3dxsDwVaUXQDK2/NL+I0w0MfV2xjRpR2dGrZx+iDo5riCkCEeZy
QKQ3WI0TqkLTh0vVXsP46WAD3habRBVxyiJX1uIO7LxbiVN1BgYVNkKz+QeQp7/fVKHjjss9iRuc
brhg9Ccj0gIgUdx4wOm8YgCEby4I3qOaIEHmQH2WSbgoF5SrDl5+rXPpaFV5wMps+Szq+Im5LA2i
vhzKbhGvErM1wJwzsMILN0TxGG8suz7rUb9VoXoCt5kXgKLF0WABN3LivpoVuv/iHEGWwqIF8orU
VMGxhZhRDGtABghvOEdxOjXcg94kz4idO6tR0N0U1M5qtE7EZbta/qniW4pz0FzTz0a112G4c0SE
nyDQBuDi3BcXLxRr9cdPFderJFwPHGUNsLhI243YpWv+9P9+Y8jvFWLmatEspx/AefQcZAbsR/F4
xG8XFxe/QafXKxDwFmXxCF1RZl8lYrnZIozuZW5t0NJHXabbL32092MYv6qHBroGf1bn01AZzlJu
s0uo3uOLCJiS1wHuleMSEsXijFVRWfBQwLFtBmg0uBLjn0CUCeeNhokLhtl7sd0lhdwC5gvH14Br
iPNWUYuMJVRGTidOoVJ2GA+mZL7FXZkqCne/DrUZKBXklKOObhk8l0tZ7CvEaZe5zi/jbASCBC2+
voPAscKZHFAAf2eqdvHKdF4UDTki093g0bZqHVxmwzZ7S1BvdfBfpXecJwVj8/yg4uYga/7irQXK
SMzstpfce8cDDRhr+WtUJUwtBW9Yu7hJ/NjlJuAQEllks9YeZh/VYB2LEt4iMjlM8bH0Vo+kCZpF
ajdQ9lEKr2HwqrZ9H5G8rhBtlABokZO3oXHK3Ueqe1gdM8UxPT4YSfFJPmhwmBCDDJCx6+ob4prz
3KyWIA15gtqZRsz76on/W13fZnm7/A9xxEeWi7CXX08N9HVt/Zmd3pLP6l9WOt6t7r9X+IeT0uz/
ui3RY/3DyjKtgxoK8Gc53H5WTfx1A/QYoub/785/+5zOcj/kn//5728/kiD9oyP8vfPTdOzUfmvW
/9R7PtRv/l8c8IfFk4xfE/B1+IgmfZKmM4z6u8WT/jcZsybHUBjUMLCx/t5d6urfZIWe0CbghoUb
5kvX7tIS/k+yhoOkxaRE9L/fusd/3V3+eYKjO/SSGr21Rg9kfje6y4os8LPBHo6mIqGBPtkp4YEE
jfVaNC3BX2yDpth9Fb9X0OO1Rky1WZEwHJN5Zo2XwDfQTXCyep1aDZiRznlsM6NbNRlGM0MBKhsY
q28BfCob1MlKqdsBfxZCNePPPpMCyK0jjirDEKyrPgpXWSmZc0kHOWn2qORppYrepeWdkhHGJ/iU
F18an30ltGakf4JNrgtByK5fq0nD7AkvrbmjK9U6LkDgJU2EUkTQMW2ZfomdOGl2noqSkiGwPhX1
ZEQi2x6zbtG6QJGIW8LemnZNVlNfj+K300y7fntKU61po2zizVIRmGlCv5WXU5hMiQoTG1gRMXMb
WiJd9+8NsTZtmhaTx9Hke/RX2/SuFshUcQgWSH8U9SkaNx057fpmmzRtu14Gq18OnNb/VPzXV59O
dL2MF+TGdgjKHodJHLZkIQA+lVqxOpWuO6oI4ux1dSp5hvDVmorXQ66nmQ6ZVn2YrHMZP2HyGpz6
W2XFMEcgGWLPb2f82jodbnjCBmwqko9tx8L/utlv93S93nSub5eaVn3xUpCUJGHz99+T9zqx0Gkd
7AZpRRIFICcH4rHptAymaJ8e8nZOxVhE+cykgDVeZutp01fFVOy4Vvk6x1T7q5LYfV39bXc0ARoa
nRjpV3Gq9e100+o/3z1dorveJbQeRDicIEOTBB8z8nUgLiLxU6aaxYSUcDoph+iJNvLX+gQHmipN
1adVPN8IeNxOW6cN1zONpjDcndZjcfqpdD0ynYAZ12NsCRmpJkHYuvSl80Qir5UUOQVwaMXuqzjR
zRNFRZtZbOxTmKi54YCal+jLDQUZ/7ax9EUnSe0i0m8SA4yLkibVzrWbapcG1cEaUEG2amnYjGjb
5mOKNKAt0glfRUVkHgyeJqxZkXD4Kk5bfYSJdGGOPq1Ni+nAqd519bdTThun3VPF63HTNlcFcZ2F
KSIN3ohRUJtk7+1QYJOEDd4oIudyii0qk6xg5sb1qy0a8WmhTXZ4RH2BrZpiK9wwpNGZuiEm2KPr
5gT9Tsfob5OOyLMNxWnUi/vMiIeFOsG1JiiUaRzKpCJ0LlzWbPG7p9J1MW1LTQ3dd3VEAVM8j7HU
IHAnRUjDXmpPesggcGYp5sYvC23t+V2/cz0Wsakg5jMq90HSM2exvUreuS3DK9O4qYBXzPOyrjHc
IpoVdAVkL7GalMWMnAqyQi2KXUMPsCpUu5rZhY1kRURyEOA9Qf5cJE+sEj4/oF8oTgXyrs2jobVv
GkOvVVJ5BYoRDYDtCp8Bx6npIWTNXfUKLj1AV828QZmjGCv8F4pqZ0jWr1Jll/rGQtUSsCTPOhCa
4iY8uUHkS2KRJKlyG/D4VLxuDFr5rHX+iHgHX9C08EVK47o6lbBYVlYaJLJW5GqmReSX8ADJjTlW
DCXTN2V5J3nnAjTh2ixNokl5xycwJIRgTI/QBw7ji7RsLirBk68XURN/uevrN5WmbeTuUVFsUXmJ
QXRJGWAoW3wF+aDxm0sHyuF1fSoVatNzMQfTQFuLF5LV9gCOLfEXhpmM+LDPqHxa92129YXLX4V8
zjzVrRq8tIvA1ACKctbYHfp08qj3u69iTTi3qdStP47YxAKX9Uo0R71cNmeexwcobDMi4aIxLWDZ
6MJaw2ww2aiF3UYljDcCYcGR1cKNox8x5rC8FRqUwpyFDxmKfM+IZqMMN1W4Gu6gZmooTdz1r7a/
FuqXyA8h2fGIN/JPTO49bVEAzFXR+J1HP1AuiC5IuOQegG/OtSjlzdA8Lz+0/ASpWq82BMhkf9kC
iFtaOKwhIGEAKkEmKUVZZjx5MtI2y0L/0bhvUDw4dVjONQd80TLuF7WItqGRKvtviQaPGlNM5Bn3
jb2JPRBbsGwXZvbsD9tk/FRVDAM7rAB3QQdeYAsGVAYlh+0ebB4bVS79wdQhWm81bd96T9anmW8H
48FwYP4uS2VThsfMfPRRH4sPrr+00UAc9np0SP1jKW+RJrVLhDKg0891fz2SBGnqRa6tKx4n2JuK
BkfntoKjUuDYspXgpKMn/LPPUY0gEtdBNO4XAO84o5uf/WSWpOSD5lJzGOzbNF53zVMiVbgCXPL6
h9muy529t9ClQiC7XRsBIL+51WOiu/UlY27bGwAAuEp60S3Z/kafu/LJa3emvUFQwrU32lsHRynN
1qSh82irRoek2gIcy+QT0ltVi/vhMtbuA+2RpG5yIXw4IDaBgibB2Z/wD+Tn8tGWgOFutJ8EpBXG
a2flmFQLKd64BCV8KDOzzMEDd94+hrinLLuzh9DtQ30MULkFqjaPgLRrYJ22g7ntidr6W+ATRvlZ
WzgE7b0Ml2Gc2jYZmnbjwVbfw5EhNc2k0EPGuv4GRkBmru1y7Y+7EkHvZh8Gu3bkuwCTIYT84UR7
j3p1BLY27sn+8bzRjUXoIuS3mTMw2B5EYmQZscTB9MHfocniaUuTP2C7hpRi/OSb1Q0QOUskYAuV
+MdO+ZmVWFFtc2BFsnhgPCd4E4QOdrydqrUp7G0oCUVZJK2gPXKy+jVr9gaRbozT0hVaCRKpGWee
htg5g32adwg0oYKLb1yPYVR+a0jkfO6deDfKG2S2qm2C4R0608Busj1iEl3J0OFgdVjwlQi8wdbG
T2eMhtmyfyW0XM7QkMMSESwVKQPygW17QEx3CFf9mp/pEYc38DKqt924x5dJ+QxfTYlbRQW9WmMP
1Km3HfpJ5kq+V7Eek17k9BhY5+AZEip4ArPdKTAb9Xny4pDk5VPwcK2BKUlCMbgdCViN6JHx1ZLO
kgMSXf6CDBY5MGuYx4grdnsVDQR4RQriOjvK5K0GjSjHrJYOYfleJ+sIo4xQuW/sM8TZMtwk2LAP
c5JxRF4ewGUaS+2EGwAKSUT/MzJwCOGBMdFX3UuEv4kF/pQoGUTZNdOi7JmAEKRXyKGauZCLBWep
pHWIHku84JmfeJnJ3Zy0fbJOkctcIlUM7NpuZogZYa4COGDeW3PuhDwdcNi2fmDiRPAl3zfPhvZc
NBuRL9w0t+oPV1tG5YZbs8ZZDko0tk9lvuaeXCxdkoNKfkmbOZiG5E+wUZFj0Jx9vJeJouEspd6l
2LHIyMSQeOoObXcw5ZX/3gSn0Vk0qN29xfy5CuJag7SGdtQiDIEjBWb0D+lTcoQ8eNZJEdfjLdLe
0FtVvC00QJKLBhErBKMNZYl0QVustfio9BBkjqW7J0uY5A9DtirspYUwWHwDhKAH8HwTEALWNxKE
NSTs4k19cZ4Snv9H9mjtY33Tb/RlKQT3MQD3bsZ9BFtBWfZPmBPYw1om0Ae3EelZvmWIO8+yUG1e
BpDcW2dTxfR1czeYO/4C/IbEKJiv75BL98Clm/FeH3fDcNMxKa3eHPlQw2pqhQI3QgI5xrgouYak
ROekwfXs7r7x74dxZyN5g75PECKStrTMddrceSGAgZdWeLoioB74T0lFfLY+qrhYkXiSWUHLsZ1D
hI7tWywO4gK3xIPZb1palmCXy4ugeOvygyLtq2jNEyK/h0IGJJigJ1YlBGqh7oGvGynDKvyB1H04
O/vPgb7n7NGeCY0POgG1euTo7hGbW3e3iO0oSJPWS8JT+EamzLMXGmY1qNG8KxZq/n65xrLkXoac
NwdYMEdyZUU2sFx84GuRPwHBMy+oMm71Gy1aQdJYEB68mOUSTfUN4u2At6wlb5q1jPCf+JHTHDx6
96Ty5DvrROyPOyeqBwDkqXdwp9wgWoT1wMX+AWTq6B0/yyeSywYCNDMFlTd3DmkJUu4DK9ISYyaS
ytWiJ7mGlcsMWea5gjC6cfsx+8yXzQe40cUWLKB60U7pRhV2RUiDRw96J76Y9Cl8kvFIA1HxZNxC
msTvJ4EflC/de/hi/N+Pj1Qlz4k0sVkvojV2Oy4yLctWfcB1ww7XdTVHBcgQUf4Z2hQ4eDKEwsMI
ObFuiTTFDO6fD3r3tcJoI1hCu5NlYoq3TJdQunNhUJYrzA52+qKdC0lkA1mpVZuexp1G9FJZvDsz
ZGnhpSyRRFeeSN4vulcX7udhWAo8yAwfmA/5EfQVMnzVG8Isy2SX3Rib5EZ+8HDHwqMEvmCCD1R4
apFJeMDogbtaBzf2C+Fp9ilPSOIX2Xx8t7jrJS41sAf8bJth/zlHVZ4l28AcL4KbCpAMGq089ieZ
L4wwEbOnB+VexWLmTn2sTinK3e3FOPTIZ1+gMqP9z8u+wsdE56HN8ZQ6VKf2Um7d9StQmPEwHoqT
hmTX3NsA1Tw4/vLI552gIozU8wH+UHmPMAWyEauRAcKQ3lEDCM2Mmc7BWPkv9dZAJfVtWNo7d/da
vfWH5NQvhInEmtHHQd2lBx9BwRWuBnP8V5bxwpkBWJiFR0LdM6ossiNAgJU6Dy/11rTn+X10yu+l
5+C2XzRvaHXOwntrJv8s0F7OUT3OFzBK6hfvCTQroPh71ONM0OHYfvH2kJkXcIH3+omWjFeHJ4zj
EtANBogAWT3RhneX8bY84Caab6OTtDEW1sG4F6467jxdOxdgLSvrBSNJCcG7o1nOxxcyBPMeGzJa
KPSMYM++QB3BjIXO5YVo+3yNjPQKIZQ9r8NjeF8fup/RycbZp4CSB4Vubj3LP5+TU3ALnuOn/5L+
QEOEJ0EbY+yNfXN00DMB/I9LdHMEJ79qXuWH4MbM5qApea34qILZvfyZ4v46l5F5fsDmq5/dO++o
wMCLWUb74ibBWUN/KF+GEw0hDaT+Vr6EH7BzT1gq93fRPtqrD+a8vRQ3+kO0JFuPt6l6ZDkfFySk
Zu/CKBqDCXyeF8QKjQNgKqxz/Wfx0m2kp54c3+RYQgtXvJLVa44Bsi3iTnDx2aRnusQdtmZwpx4g
P2/HfbiqHsa9RxtTP4FKyo70TtHn9N7XTwD2gcbTu/AVLfo9RGWyixgj1Fj5TMYrOc4Q6ZzvOfis
x0X9xD4+JqL+JhZczFF4NDoUawy05tAkUHnq38f38A7XFlIEoKrxzoFgrg9rZFtqhLgfpHcs8RBt
mRurfot7Bl/Lxdx5m37b8wcZTtiVv4BeBTaBsMwsve8Ykn+g1QN4/1E6Y92xEgAjUiDKBmCK/Nhp
z9Fa3nrbYIutMQI1xQqJ6Z101I41JgTWLZI8DO0qtAB/wABA/CtR6TL7S/RkW8iSoDw73Mpr6zwe
muEmOpZ7hhQGGs8VXhEZaupoG14+g5uOR90jUYwb06JjqLwLz8HN+NRPDeDUSiAAT6NSkLN5yD6B
KtGo4AXyjnQP/+Jqk9F+0A2+d0eThuCx3qb44yhM1d7qc7Fz3hMYhbCcbx1kkN8olS/+s3FozyaS
MUgcHtAbq0AmzpsSuOOsvbOe5IfyHMGlHNdovDM+eFXeC6w9ZkJABtWXT+C44xMdYvsORYnbk1LR
GNOwMUTojtiiLVCLIk02G3bD8r3dMMJjrnmrnewFeTLaCjQ5l+WZtpRu8nVMjt2wrh7iM01efO6O
PNdog4XsUiJBPVNQOvf5QhkCzZVXeYtCjHlAjB5XipmesxGNzQWGvDQ35to5Azk7ZRu4jMa991Su
ctxYoHT4NGOP3ubdX+RLY412qrvpb8xDO0PKch6eue++WCo0kvK8XzEbewKr5r1bP8aXGs7ND+XF
ONv03TitnNKnfG9u670vXI5UFOasJYwMujT1wnCQOAwv7UO/0Wiey203LxfSXrnD4WjNCJUzry/Y
EN4ypsCWUfx6b9fus/WI20lLO7FBD3wOZWwTrsI72LY3xh4fv9sVuH3lSRVpO4zMFupDy5d5wzfr
PhJb5A+of2poEgdL+XF4G97yC5Llt8mpPgC9PFkfztm/t+6UM3pG49bdmXgv2thEk+9/eceE8bbf
t3zO2kb8Y4L/w8QXUtqj+oaBNf4pyCzFG0SR6nYuPcvxBtcFrBaYzwazZ9s/0tPIj5V7QMOEcfHO
3JFqXpOkzLfMF3AQU8D5i7dWfUBfMF7RTqN62N97O30LkjkNV8hGjNanPGD+4d1EJuqz5xFPmvv6
3nEW3k6IlpR8sdmt88RNvHtrBvihSJhO0daWgZWpWhpzI+ZHU9iNBCHvlgD2TouvbRUKr7aKHLOI
P9lTdkCUFBGimrZ9RaNsBY2uLrxhFkIQCiWCX4spEnVdnUre0AHV6mB9TVGo6X5sORZQ73zRWcpd
1I09fh8dTKIu32p5B60CsKeCJEnaBvtKem0J5ihjuyKlQpZaDcgKZ97O5qsWtx9I3QYqULaRZe+s
EpNfl7HHBFgsmLqYsoRSfwH4tBShvKkEGQzovIbjS0+svwpFVF8hAyoCQCBPp2JUY0Mz+mAbzbjK
tqmPolJgE8G0HxDHTJajR6a+S9PbbCyQGEg1Jrwwz5Eu1opLqRMbDEwiDorY1Hd+u/N9pVqQzX9X
apPoC0Ck0GdEncNEQ6UQ8G9AIKKP4uOQmwyDxB0T1SIjIIcAU40oIJHs5iAZx+ykahoNbiGdidGC
iC4RZ5S4Jw1pFqQnnvrWAuQWDVgcOiKXYon0yFRsepOQRqBjLjWFdKcY7xTXnUrWlKzrimKfuF6y
DjXC39NiEPk7VSCbr9tyqQk2pe+tvHRoCakoHWY6hVHC5mMxrU4LOSdw1XbMwKY46LTIJQmx2qlo
uu5N3STtaorLfsVq1REcrVoELDt00zZBHmPtIRD8E5Z/+HvJEJ6z07Zp8W11qjcdFk2w9iQdXmFa
E+iuPiO5+pR7e05ulQYgavhUwZejkJftlRo8uVOe4jrnd/UEKXeDI5e7QtEQ/s/Q2cL9p/HAtDQa
LZFQYc1FFqcXSq5TKbKd/Zj6EdiE/pIh4KAs3YIoY1I0VgvLrzk3pPNXrWQWOygm6L8SVSdGaj5a
qt1sv9amHY4MQD3wiNn/tnE67mt9KrY9QokWrnEjMVeDBl8tCSLXXkn8uDIE9P6rPG2eFim5yh0a
CNjtiqrT6nVvAUWwL9p4/W3711k0xE/wj/n7wWaX3tiNVa+ywgK8LQfYrAyycQwcsqAzKFrYhhDZ
dHsdnKZw+HWF16+ktyraFf1LFuPLmzn69rpvKnkCMG6PI79hOkAzi0peTrumRaFK/NHQhIRekWOp
MVWaDiJ6jUqBMqURxfV6EOn4QU2num79Wp8OmA6dThpaEd3wVLye76vmtPF6+PWYr9N/r94bHhLt
ZXv37ZDpgh00kXlXEtO+nuZa7/ud/bb+l3d2vXRhRPFaFToV1x/7293/9uu+itOR7vUZ/3alr+JU
4esHOg3zTDMmanu953/6TKYfYwkKzVft3658/Z3ffsx02j/dwfUS4+tY6w+k6V4mAsrERxkF535a
fNv2bfWvqpADIK717TTKlLS6Vp9K1zrTabNCiBdc61x3/9W275eZTvHttF91LG28rcm3rRqRtLGn
XKwXDtm6qMIvas3E8pj2Tkyb66o1ZThpn39xcOwpqzrt/ypO9TNiTaptNOu/OsVUY1pcT/N1levd
/NPjrnfyr08z1btWmc533daLLNj/aLytotsyQM7//Qcu50+QIVT2gjQLqt9hQ78O+gUbsq2/6WBx
NNC0svkbxNZR/mbIpmGy2f4GsQUzxC6264ppcQcCTvQHxBbMrmlZNoeY6nTG/w5myLCVb6QICGyM
Mx1Dlh0dNjjMpn8E2QZmoIexUvn44z5UmeNsB5eB+lAhHfc86CUKk4muIs0D1xIWJTFVGVSaXcj2
So+CH2af/xyLmqAFSWA0R5Hk9lx53gXOZahacssxKZmGiXIrQRjM9YQ8SdXNkqDBcNrb50poPDJ9
sZUPT+usu74wDqPEKACppPG2q5hcZQk8CFWBlWE0A5plqr9OiphxZIFlblkOiC2NBNe0iol0/Nxl
eQEvCRpQqx76OJKXtE9rpQufnMFBetb2hkUc57C9DL1YejKSBWg2A+0P0CHLDeNQhfGjPXjjXta2
VpqqDP03Xc2UKUUp77kzd1IDiWVI0/KiJul8MDQHK4dxm7g1fJ8OOEuoaeD9RSo+blRM/irtUqe2
iychvuYusqfG0KZrD7eUyAnLJ7lHxT/rpyGrL6+1HEGextCgu2L/N1rh0ka/+DQtalPdIsI3LCO5
5B54GrHarYYGFkUExRuXr1BbJiHsE7KluNwE0q2OdO3J4HpVmY9rQ+n2eUmEJBigSSqjuyQnnyFP
7ZGhQdoZe7kGqCUR0SEdlU2kD59lN2yBfHfLuAI7YcfZ2sz6sy4UlWKV7t6K+ksZt9Ys7KR532Zg
OFsJgmuI6VOEXC/kWWc3QoMOmD2rurXM8+o+6YSPeo8nZooeTwBLduWbeHBoXebuRucM408tUw3/
UBSQkgyqsW6YmzBLCMTXo81fEBKZESZPge+d7dhvF5mX73uJqBb2oVFX6TdSh5savDTBa3e1i6nC
cUgt+9U1/G6VahL+lXG+DxwrINIJQysJwmanOR2Ok2Ye45oiVccoQ6EOSb9FiiZ+3QckM5oaK8/e
jL8W/DRj8OO7NojhH8MbrcoMeYv87KnpC1JFi6x3GfOrBTkEm/lg5+abpLCDjR2gH6T5UIRStQE7
38KXsSqZWTbmlJXI9UVRcfRk5dYi3qf6Y322CWMpmhocI/QqK09TUBzXiGNJ8MetAexckWylKMI/
Ucvs9wgWkpmGhwQM6e0AKpuQT+JBdyGUr5IVVMJPk2lw6irvup8hjOnCXJMQuz8zDr5IBTJ78N+H
xShjyFYjAzBvzMBdyD2aqqazS5PgBrElgvUNAcG2Vj7sxMOxEHEmOTJg9vfk2h0HXUqpgfDiBATj
SQF6+76aZ3qmzDs3btGaD7N50I7RcqwhvuthuYoGoCm2EtXYa/j2vMA1bPAihJSQGXTaXUf+fRzV
D6OM7rOmlrCeTzm6JBcx5PZT2EJmKjI3mvu6vbVDnwRMMcIMUlIg45DUhjy7yB0RkVQrkP0KnHkW
wfnNJvi3Za3RYkVaZ1mgW6sEycrtA4QmE/7ukXT2TSSi8qF7aLOUwDTzg7lU8RNN4g5waxamCloG
DOS7qmWPKnxvQoH1BgorQy5dZLikXvieFNUJGupJI0pVxDtmnLzb2K12kcmMO9MSAuzvpf9i6Wa/
+jQTVZ136o8UwTwsAGb6pa4Ja/ZMyqOqeB7sMVzGdosTzhhlKwTdcoZ3PnGnKoVlSIjHSP3xApbo
Z+F1d/DfC8TDFkkBZ7WA5Wm7/S7Qmh6ONsnQRvPfY5QaeXjRexkXWy8n2q7W3U9EOoKFHGUfdZzX
wHdQlS5L8B20mgsNrU0CjQiOjkG6bhwLdbQEI+gMQmfoK6izuXeJF/9sW42j9AHKr0ICcszKSzqO
a6krLrFz79vEwX1jfHJ0CWXd2EXlWt0UvG9D1ZzMvHoI4uI17YNLFbtINpuSB1cZ/FY+VuRX7eY1
QQR0l2P2ZhvqAEuX4E0L1xcUBLFbiwx7n1rgHgBFpe2uJl2bEJBvyvxH+ul33iX2436nDvLJrA0+
5F7bh4l9VC1CIQmSuTqioqFvkGGP4RWoOTl6SyaPZNrak+rGr3FMttDyhh95ANKCrN6QIwNRtNqz
F+UqPnDBUy8rJ99vjLXynMskH4vSUxdYgvjzJECuuggsIqRm9RRk4d5t3A5CJpLZhYyAp1aNd2Pa
/kSYtkC1ea4xRRdIZBCLqCOqP7PRz4QyhL3J6zA7O5VnLc14hLTvk7Czn9XYDA+ZhbQL37qz6n1g
DUiunmXnZNf4I5kqUrrSkC7bvPyB0mdP7j8slzXXmtXNMhBotTaw34IgOLYKIAjFRQqatuVBKqs7
taNndcP6UzfKvV2GqMJY0qp3vLNn7NwCenye0nKHuGPsAfZuurTEVUy1XXyf5T1yjuzj+8ijBH/V
gZsMfgaV8aY3NmG9QH8oVFIKEYnvxCHyVCVtKRyaZP128Ar92Pgkn9oh2w1ScEfTY1ecvTKLCGeK
YFnH/T51xofByvDMwmCpGsyz09lvhtQ+mjKWDpr+CdiLgF4cLTso9EikIC464K6kSYs8GoiFqso2
NkGZVJryyjAi2zbhkxWQgCxA1C/TApDLYKkvidvmJ26PyIg2LByLjgMtrYOlYUOCbhsSbKIN75rh
QefDWKChXXvJDz7VcSv5HX2xjgMlf+IBWgOpXmvtlB0xYkzsGC3tkYECS9emn50Wb50CDmgTCJSC
KT9XrnGLBAze0rn+UfQ3bgGQYDSBeTcJvLmAUZRXGf6+seDEj6Z1yJsRjAWIbP88jDrJCE/GzVSj
6QqVzyahK81NZUaKTlP8ZR6gsqQ31twvknfVic+1oR3RDH1Xa+PVqx77FtHZQAEari4RwA5BgN27
0QbNqIcWr4plQ44kBfOQ1tGcFx0GUYqnSHK0SnChXfk2CtxO0V+cWL9VCu8IVf+HWpjbqhh2ag33
fwgRIs6flAEeqMkrJhfoihUEoYJglcujv25lDTgM43SQf/Z72vysfYyLswrQUtKVMIXi7KN3d0P0
gWjg2o+Qs1Y867lKkb/xjB94EuDk7VqfAcbRXSsd67El3huCFIkN5wUZBheVIZ4Yqit5mRubzpA8
xJ7SyxADBZJc6zVI832qIcnDAOHo5QZCJpFDLKvEdspy1LMPsqdi6McLC8DxfXTiFdo3N1bpvXtt
/WCG0s4W40q50HYYt2uojyu81kQgofdAQMXgkN+E5CRUqjFU9blSSduMFjyTcF2V/FWQPEt5hBVx
g5An3iH2JmuHhVJgAQ+GsQdJgwLUHTpVGVlz+aFWBjAnCU1Ln8j3zVBuC9vcwrzBW61/GhMgTAxO
3Y2NiQ2uvyq6PdDWR9NQ5kHtrBUnHJHP61Lc6cjQoDaN2nNGHmG0ZXBvmNe7vvIUlxJqxy3m3o6O
1Vi7rnX11YnqY+hJ75Zv3xoKBnmpQiYamGjpjSieafq2zcmWVJm9GaM7NSLtqZnGvVKm+bwLa6iq
1VGtQuhTMX9+dJw2qZ5uy4iGTg+w0Q0AG5ka/WCSh92ykuEDh5W35pUBSZuKTkYOCYaKQJ9fCHzl
VDTsxlkI+W5E8tjNFL34tWdaDwqguXaDu8BUe1pMO1SePZb34mzXxbTnumqp/spVhmDzbftvl58q
Tzf2rU4UhXtNbVIAF2mtLKd69LCIi09F2n0sWK6XKgwF9GbnM1h3d0bW3GVWlIPR4ydNC0VETa+r
Uwnlmd+3NaXm7wqSyq47wBK335LpGlMt/R+rfm3TdzLjVKbJJB0qAVSf0Opj0hCoD4QXoiuDj582
TnWmhSGCnNCAk3ll3mf+6M2/HX9dbSPwV02NHh9wY+Cf1z1KZgJ64QlNQPJJhtIviNsrQmJj2gaI
NZp3MZLEUR+4qwppll4TMo++gBL7SU8kdio2kndJce1LmnXR+QfpWOkneqvRODKfCMMHNMJNHNNm
7pKeeodPW//S3Wh3YCzO2bzAX3nPyAUw1gMQLRcMzPjEiBQ4e/aB7CJS/HNG0rvgXgGHh/uEfcB6
JESYg1nQHN/Mz/DsnEhJjk/Nsc+tm/jevmj9OPuAzq/iQT0ccI5J5ghQybMWy1SIN598v8xVsIFW
MfR7BTcd7DMQg9YmeCNLjOq8nKzJmaGfQqYrWdcfqTEHgYf6FuI1WfuKCTt6Af7/4+qslltX1zV9
RaoSw6lFliG2w/GJKjTEzLr6fpTZu3dVV62VOZI4tqSfPniBo8VRvrozlc+OXrvyxlZCCc6jP4Vy
Hq06wA9Hes9SDDFyM05HCkN4gjQwcKSdQRX3nvSsqocYnRLQgaqrwzAvIvuaX8wr/t40FjO/HzxR
AvJLMhtvDdTHiNr042bbjEclyrAAVAF+rHEgy++gDmbk2ODJzcKZryCOTLCpv0C1Vh3pDt5mpD2+
NeUTupP0Uzthj7oFKSuWI5jWgtljH6W9jvibAsyoIqwbROhDgCXU5xAYwvP8mNJ7/7yiY9iHzrrX
6P4e86fizgadX5OdBJQiB/rQ3GLATQjtbhwTB3DNTibI3YHq+LS8d8O64GgJIjNcEK4LD7lXDI6l
H0DIwbPbZTLwXgi9NikmkD4n/cRkb9+6y7t6qd1vEtPoZJ37yVneaccIdxSvTpG8025vsy1f8l0C
rGw3I5RAX01VHNJDyFD2tcFuam86VxDB/HhrJvMV6WrBVq/hjxmMKAr0exXXczMAGOLr1+SsB/pP
+cV/6ZECnwIX8pW84OoR/ghA6AHyO0zV8Bq5QIJpdW8PQAF2xbyKcZCBYbDTnV/xCojP1q+cijBH
9EAARFGRjDrJPfz4BvZ4Na8ILW5apO6sBmF0gISaybimXykiGTgWeMgo5zt/Q1rSUXerF6AZ916w
PTFzFOdePVyix3cN7V30ceyjgUXeBThTXjWORoeXLtmuCncIF5hYvNoz4KjVlx4BcCUviE48/CqP
j8kYCPZvX7vtVw0oCRIsCCskIA0AZS/PqTMgwXUE+UhKy8K7zbGff7SKU7CWSptqTjeBcchGkiPh
N7qVl8XtTzUi2rt1n71M6FUeE3Ycfz3SCl+5+xyYCMKbQfXSU0y6g4b4n59S0PCiA750IKyW8nGo
WAFeo6ROx+ONDuvqNC+8b3pp/OYXyAhz2e73KC6WE+C1+rU7kaHI1qvqU2eh1mOv30y273N6mr3W
GT1Z2yUPw7m9IMlKaztZLuZ5VpnjrwnoEcAK3q8atHssn3PLSWhMu//NlF+wQZadk6PujMVp374z
v90j3/FMzYfzu+wBlHIpBebTzoKh2ll4QBZf2EHVpWq3LWcGk1l2xHMpOmwPs/sNJH49geDJkIYp
L3V5DqPAoMZxiIqjeNC+BWBVdhasN5Ct4R6qz6rv5yZIHuIr+GbLsKvzvIvuFEmQ8HhDX4OOe3ZP
3OwA6DA5kOdUNwImnlzl1+ZuLG4enUHjCy1ZYEPnNYjjo1fpHhrSxcO9qq/ybfhX4jS2XFrBG/Bs
BfJq64XbWjy1yrKbz26DPtGSZ/U6U3uXf8DAitIrkS6lrGYEDEB9cnWkWrJZyLVOl/cErcFSP8cf
8DNlf27wfpiBjt3xcaKZ9S8RL6my+0J6R0fixxEetMbLXkJnfmsGx0z4CYgCrQxou1KJ6nfxBSRd
ZbMmit/KbwXgrzYa3r+lFqxg+9CTMneJm+yaM5MFNpkbgbMBare8xO/DbfJH48LTWY+0j22wre2X
6QDqJTeSS1sxPQRCeX9mOlYH6vhRnSWGqLPT9wwSCT7jaNrvAN+7SJ5WM+6KJ9YIUIzyUdljzvwi
OXQ8VPPUIy/4mFKvkbwNGQVcEKlqH5uxmaGffkEAAv7kxHhSvjgsOQIbez5iWMDmgO9RdQeNiq1d
5PIMGj+6JRz03vy1EKkibwm5iOMPF6ht7Des7Ce9I+BXODqKPwpufkyUc+yBxdnmXg0DZngt/DHc
hj0hxEvlRwqX+fMdZjvepbf8CfP1yyOXKP62T9zwdtNntp45DJJ4z3oLUkRmgs6bImd96Pfj7r//
R1OwfoHaARkGQGwGVmvscChyswfkUe3wVl5BSb5s4Ed1D46LJ1HCh6hszOVm3c+/RcDh5u+KCgDB
rg98AIAkAukgVBu3q2zcUbDiyexU8OWOYSh+ORnYRt7AQkkYSaKogFbPhXnO8RYemp3oIgGxZ1ql
P+Y/vfM0dHrhlBw9plDHWml8DiiPk5Qb/MO6fWGmB3Pelb7kX2T92M5z69sAvoAsAPU51IPSJ1yN
Vu2SHAKVg8hDQxYg2IGvB73xHXCKuN4hVWcAzsM+K9qFtzVIfrUBc+CuRgnrAfIPeOTX+NlCaIs5
8JA9k3gDbBRfWKi/sQO0MToox+aeOo3N5smegdg1EM8v4zgB34x2XnQcPvVDHbAM3qPP8C4cMdM5
wuVxKAAASvA4Yg9Vd2068vFdfpU/oyO6Q+D60fA03L+NyWFzcmbDw3ghf71iqQeIbdfIOzRlHhic
7gWDSR6hvSA5hm8vRwZQLud5m6aNP1I1AhhvbprULrvjJpm+69H7+kRFeGWvAwTsgYVP8cOyzWt9
RNDTJmmAvYUVW/i6Vndg0QQ8mzwZEL3iqo75UeX8EjL0rB09PIFKkxVPKvbG8GSYfj09Ic8OuhuA
HtA8hlZPA02FCuJJjygH2L8+mCphf3REH9EkTLstC+yQh0BYb+3wGmXIFdDku+HeXmIvta713nCB
d1LNckIP5U7AmNOj4iQQpNzpNl/C6RI1Xzlo4e9GeAZ3Y88/CtmkrFhnAVVE8YAap5BsJKqrNNSI
/xUugvvAWHSbubzBNvEvgqGCXNm+Nz5zk8kxBDUSzuj2g36vc1cMECzmuKJMNYPSYi6FJySWAH4i
fVV+y8/tYvf6DkVKGRVSc5PJDc9guce7iq4UCyg6sO1I+9wrLykKVXvli72N84RAWjKKHVsby39g
5IobQPbW8ghXmhfccJqZwlhAoMrCu7DzxCBSDsNvYzcvgFcxDKrZOBxCUALqemTzeOxUwGsN9hXs
2xpwICJI93vdsO8rgMMNn+ZImj92gJrdVX7BiZbIOnMBu8K/KG8gmXFaflrrfe2pv+qvUAN3038n
XzEJIz7qC+vceMvcPhAB7AdUTGScMLmedUd1ZVc8SnhITnbcuxSJW6Q1JD9rqUCD3nPmCAcK9gq7
wkacXYwVD8wXOTcE/Ih3ZAzj6EVQCULTqoQDBQgH7p16oaSy5kjuesIjKO5otmlW3I33UMVD8WFG
sYQS8A+OGv89D/Y+tBIHJGW4ZmhM5OoBTzu/CCQexy4N6idCF8qP4hQA2aT9V49omjCWLst/yF6z
QwqvDq1vjNS4l2b3rE57LTqhCiDb+nk5iO44uDjEVNl1PuKcEG8j1oOvydGs/xXUU5q4RencE+hi
sDwIi2Q3xMdtR7+f8/l9UxF5aK/LC46uk+yJ1eMI4wAL8syhqCK+dMle6MGcIr5GkBYo+lnpnhbh
NZw/zMSuom1zgVBV3HvIJ+nurafCTAgeo1liy8j6oeBteYblYZtEgLH40XAhQF1h1IDmzLULhUbj
MHAKiIQYqQOAtzmH29NjKoEdfhKyZ5o6B0Ce5hRoXx0nwXTNvQUPw2zDN8pIF9eOtB/rfVvc9Pgw
Y/EdPucpbmOkcOCXZ5puu0phN5P/ALBd9bVJ84o5MtperlwH6UI4w/nY1wc2O4CWvxOO0ZRkWydd
PMvwG9XLMFPMq+cYD8FY8GoN6w1brF2VR3OhSRvhvGmwt9lTtVMwOssOkH2M4tggNpI68/CPPAEU
n/lELQQvJkqNgN7o0SnYH2kUv8E1OmLt55kXWu4inLAdnaF2Gk4Z+Zdt+u2tCw6JpeXTjskKR/uu
48c0KI295OlouqWnZcEC1wFlhLInnZ7lFjVeHp8oR5cWeesp2/AnnYjF1yN4NwdHHbT0MQcFpFlg
ygDkFr8SYm0GYP0iGkx26FdmGedyk10LDGQHZ4PwggzOjjH7oPppGtcWMWfxwJEtyXatfk13ldrW
V41JA7nML6cSHIpfGdftyl2GvXiF/Efz64RnLbtXxFAdqHwvv2w2ImrmqTcpHsc0rWN4NyrgRuJl
4UXz+sKLrT2Y2fKtldwi/gnhHPxyJCFzWQXJ/MxFs+cAKlbQK6AWwlFEwMRet+Y3ALDjM8cD59Ou
v7BuzINCC9u7SPw6iBvq4R5xR/8ElpYdvYHNEH1mn/3pXgfV7l7/KPv57Rssro71iN3/bDQj8jSS
0uQzYWNazgzCm0FMwxR9pSzQ7doruew+ORc3wLBwkmiXD6R3n8LTH/wezKz1CWf+Mutu+k3YhQ4H
x5hxeq69WnDQc29ezKD9Gt/YS1FL2vhWtNipGLZ+N5Ia0U2ii0yUytfyUpyzAze065+0/VY8wNoc
Dh4hmm19pYLHdkOmlx3KS1nvp8f5B+A2IU0ijzDx9thTaRQjmNWNW3T3mVkJ5abyLJm6h+nOiKMz
MxHUeqF/uH2HqKQaJOYpo597jZ1mgrFRXuYn1hafRObuNxvcuLoNPgsOi60L7mgme9apfGLxsiJz
j1459QL2dAhHw07ehIf2sQ2ZDCD6CZoUs2z5ReT6p+D8d4g+jNDBMiXbElm7+QfJ5cZy51MKkoZr
j1HBDwJ+BfD44mYAjwZiDUPq/Hc90XhJv0UXNgvQUhJHgvy63ueXcLiU6cdqHDoZbjS5N3j0Apu4
9KGihEBYvDVMhxcIy7b1lr6TkxueBL1sL/9SYBK+Mjcsvo3aGW6yS6TDBll6GPQxDuV8ZWr1FzJV
6Y3wUrf7D7yGofgq3kUMGHHDBzB/wD3LpPKUeGXjikS0PJyEhpQtfVM4SuCjiS7Fajr6eUjigsWR
6YHXZJtN7vpHV3usGkjcMjqoZ4ImzXr+/eMMyS/z5JG0jwqOsg7+h77kINlaBaQZYuYq2aXVL0nx
D2GmNz68nzxEXWBAQPsBFpIiPIUka+SKzwISYlv1ACPN/hoZu+FxeshjTw7CNt4RzarKFb9w8UOn
9qFfIcB0v0wgyETcA7JiEGQunDDyGiAK8dmeICTWz/j3Cd8hfmSKXQBcGF3UwK8jTRxIyFReGic6
6aX31nxjlHeanuNj+Na+TByYJJ2Qv/ANMnfxzYYh/NQabwgLo1DwOR9SrAs5dQrPqRZnJIRwkBPP
HA77BhHvz/Df+FRZJ2wUpHpPmStLnmAQNrrDSqz058RyjJ6q/ake36dPzjM+5l74EMma/uOt/lf0
ND+oN5GzqcK/uqOpamf3/Om5spXo1N2IRoa7znFd2bJ8RFyXvyyrPYgLyow9cSzVge4XLkmMrOMO
gwdkHcRf5ehbj8Tmx8Ilw6Qv6gzUMOUPlD89BlLMHqKHZQqgmi3yEXZhup6AisgeyQTHc/lELFDc
Ue95NuiGMVOhpm0JHUHYtk/vEqrP3lbs+E1biDy5052XzOenonyEuZnAeqGh0Z3FlVqzm546OF4w
1YyXOnQn9YrLZv1GzbfGX5CNhzjU7I7Fq9lf5vaRUT+LNICHYzZyqxerJRLIvyoOAjiodhrVyOse
C+MkLu9U6EodyfFTWKK//8X/qMhYQHC2/zwo4bHASHCqXyzjNndH6Dwwj5MrPpb7uto/44djxj9w
g0fhyGcMVPz98F95YdZ/UxuxVH/ewwc0DbcNHTa0Ezn+Vh+BW70PgZ2zseJ6Uu27RyM8YocB0zDE
FeuDOh0hPMoEb0S8ZEsULOsDbCGkp2n37JqXEEYIlNu3/o3/bBW3vfZmPTZg3Kk4Y0mlfwzCnsTr
gXnfE6z4IxLtbv/2x86oXcIwdo0LmYZZfooTLruzbZbcgDPnaNw5fAzla7I2FjOkzo7wN/Hajcbx
x5mxplfe7Ev6wm6TidENl4h8nYKufIToCUWQ5PNNeOAYqhw2VeiQOo0fgqjalaN9QdXGl7OHJMMh
xJv32wO5c0XdxEZKI2zj4JBFcyKCDsNrFHOUvx2wOLPdPpGr108FWY2ePsxfPK3xjViLbQ1RXXyk
t9nHpkdcGn4ML/E3qQtxMbVcNsjEY1sy9uj3kVgcf3GpDj8S9YkQExZWQk+oo//4xe42vxeSP/Ia
HbPVI8rX3RkxtvSJogZL64GoPQ+66Iwh4wCjgVP6bWPsfUk0sW2lpjQTSl7mB6T2O5hP4eyLcDbf
RMR3ycKOmbHxBLG8SDJXSC4doikPPOSksVNqhSqa4e5wnl5Udzk0zY642mORKV/9E1iyEwWPhmoN
Aaj5QXSfUxeWbKr/pEKEFBI1K2IEnTF4jTaeScM5AIxF2UvpZQA1BZ+x+5dbHhFVptuU3DFlmFwM
LhufsARkRIrdMVWl30l7g2gE0goKV/AuPFETZcvws/hASYnLYoBUf5x+I8o5/1QOxQZ14cqDQEhY
NaW4Lm8ssIwUKTuQJIUfy3RW3spL5nK2ffDYxPQtJM4i/zap0KDYgayJ+DXvzI/knkUBWwNXA/Xo
i3diW8Fol7oUJ/w0QN6r5md4NNAacc6rTsqXKh9lNrh7/IR47MY/c7PXMCVJcMNzmqH55fNmeffE
riXzZMgtnpT9+FS80knWllNjT6+QuO68vo5OcAv7L0zrrCdsXlnEdNldcHZnJjiVJpPDp6qpKLo8
EPaughArc0nUt3QE7MbkWuYutWgp+WL2qrVvxeLTaqMZSv6aPfNaCjsNwUXmypBS2fwsb0S/cnLh
bNGxoF6cGNeYiK9x+btpcAjQ91ASySQmHlPr81ZWGaCOVmlvdGdMfFE+KuFfDzpmgcIJoOVArX3W
76Xl6REaaQGRc6ccC+1NYOvnmoUQuRh/ifZ568/isk2eBOodlEnGjNiE5AryHjw4iOOMg4ru4wVW
D1cUCxibOhzt+ROBCe50yp9UM1fPtfLO/EORmM/U0xndhgJpsz0b7rdXXvhAdjKeR82WMj/z26K1
O80pZZdqIv8m5apeII2q0nOq5UhZ7GmsVyzv+Keef3iow/TBn/M5W7qCZ9oOx1riLOXIY+WOuC+8
jmD7QGSA9solSfTraYHx6xV4zdbPMcYrZyFPnOel4gJkeSnmEChbk19BwXAMzFoHij3kxTWjSIny
zuzkPfH15dxD9b8S37nrnGJjk71S9ucbLp/Ker+FIxq/kqlbs1Ny8pFSS9io083UHFIU6J+Y89CX
w5iouIVo37Ngicpg7OKCwUVT0EB8mRVPxxtoS+0x6hDVuCvmFrQ5K3S4eq6RIdpY3oIdauxwN6F7
Qhnfb+4WMppe+g2x3foYYVoJ/1TK9mcz2sMx5fqpk1CqHEx3m7Smq0vvzBW+peQqa9t7//fJfALm
VFyCSloN0m3HnTEnSU9qZdcyUSdkZbZ7XUAEoYeS+XMNTxVKu83BXz4ha8Bj5e/pjG8DGtn8Efee
JujaeNwOk15xuSoWEb/hJQzHBJWR1vB229ytjIf2Zmbj8Oh4BFwjdmLc/4rTcWRz5/wR18sk2AYJ
x1E0NkG2YQS1wwyFpDHe2jfi0p1CBKPo33H2ECVRaLHNwVnO050PHp/oEghkTB6fy+3wv7V74g11
yjzaA8NDXTgja1ZV5AIvrApNDVjyhXLstWCgK6DB26QJLDrg3xhE3mxbGInNQm00Z2ho1j0jEUb+
Y3oMLAuEz+CFDDt3yG1uXpnOqPvNLZL3EFqb1V2LG8YjvAjWNRxrniv+9Do3be2L2l7RrKKraznS
s54fKZ4IGcWEJ+Y8Hx6CehY2VYbFuKa9nYsOfp7cz8RUIh7cG+uJYeC1kBW3uQgwhfIzjn4kp0Bf
qbgT7jBXgXW+TL/wfcCN8pS5Cl7HMKDGxDCslBRwLTDOMYhJ5YU/iMXTZJ3o1zE/GMoZEfPCb1AH
pg1oOnFOwI3WG0udJqB1nLbVZ5D2cVVcNtR+qj6c9LXdD0cmWX8dHmmQopSxrUW8jZ7xF6HqUfdu
3BC2gNKBvzpDsLXgtDlK/InnDlfHOtZil8hxHjw03EXotIWE1nvwiBAJ24k13Mb+AxUmq4OLhJ2O
egbSJsqeqe86+dzz9quHN0wlBrTGLcUFMZZJbqR5ovbGGHOZyJWx9ozuiW+53Q3BVdtgOIjLQ2lv
IEIgOBICDR1tru3BYpwDREd2SZ5AOK518Pf4d4VLBadU0NzFPf1FnYP/njCAbaHfg6nk+WSlQy6c
QT/Co/UVyUVmQmEvyNhSDRZxxMI83GfBlVvXyW6v6is1PJ4GxmxVtkepg1kIpsDA/wlZnsgvu31c
eAwdD4qutYJK/urlAD55sOxAfN9q7pZIlW7NdUPDZSnCboGgpRJobJODBdltetseNbkf7o9xZVqG
9O3UrT455Ufrq7mF3BOJE5MxOfBgSfO4JO5/AwQZgIvsWHdDivm7qNpyU/CRCVa5xcsKAR/gA5Ng
pJRpj4znjEQ+iBNfpcpJVrajcyGX7mzh3kNJbTeMy26yGttn97Th9BaYrE+Pif7OYrSO8Tco1eJx
m6/ogJCkmug14bV6J3tgkpHgkgOrZG3V9JxBNp9P4hy6jYDSx5GRY9mZqqeP25OGFMtORpUPv6bW
J7RQOqBwTs0cK4NE8zsI0ZK7PXDkl+lIWbb2GpM7sJcD76LDCHrKWVgUy3FUbkD6m2fqbCA5LPMo
CSXQKCpENyMPfZbBtn5Uu8EjQnZq4HdXDIWq4cQPGGoYny0W3aMDJ5klOT2ErzxRUT6D7Eo3vS6H
FVCxh8g7q9vrGvyHfWt+bfNauTGWFFpFGqK0PRs8EijUA3oRco+VNXQegEsquexAJWVS4FwFij8G
fALzwD4syxa7Pyk+DvTg+7G0s2wMk4txr6l+geRJ5LI9V+qBachd4N9OAi0QqLNAW/TLbP1Outuk
gRU/9BEAcC8SWTxun/pQKVhpIDLNNKimT+EbxArbmPrbHARrP5uPReV2PFPCG+vdaG9154BB3GYS
PtWijfmzRpCCNgX2zcd2PSrRA509BP/G+LiUjja+Y0W4db0oJcRunBAj2Hl7YK+SKTkhywQ0GT0v
ESUKyggWbRq/bvZMTIaCKQvin5JUmfjLAysQaXQmPT9miZTRC4cRlsDMdpp4k3nkV2ztW8yB0NxN
+OJ7Mw54qwgZHW6hDhg1TvJS5LQ/CNljTs9s2e6CV1a1vX2rOyh7twAjMXYFbG3sZthgRNKsewHs
5wcVET7e6BxWHu+8qUXbaAdhclnJzEaa/su2gWxndk4lLWAnAaC8wqkvPabNoN1YloDTw+61YaPv
vHo8yLwVHlUJJp3fTHh6IKFyY+n2CZudw4SK08eZGwLswKrAHXltHF30pf4At2S3jgwYGJjhqGj7
aNoLiydSOo+cGv8OGjHYGY5Hdd1TyOFxC+UNORtkdtmk2IxYrPU1/2DOsKS4MnaiddwGmxcxmdmM
2DkYIqTDxTxg0Nh5CkAriOCxkLnJxOk+AYSwQXHeCVrAy3GoJm8mXsZnE8waasXShW1sSM6tCc6Y
2NyJRJuwgQ/jUzn7KJbxLc+Q4IzVIiIqnF3p4GgWZfutycCw8ldFBDEHzPjZkjjsoOSkM37q6isG
lvQzt3iPtyIEyXy2kHxFO3bzFkszqsMjsz9C2WgIWDPU03Ll8xFMAC0ZIjHu3vhmk79SGyVZJ1/d
jm+QJ5Q/QRbl6OEAM+g7UH8BSAuKyRzOLRWmkIi8tXtBMj1zxg/c7jBt3Fkim8cfkfyPn640/czD
3DjmQlvSLRo1PeXt2WD/qN1D28ighFESn/XpAeFRvEbK3oCiTLFJSUenyEByLpOY+LWu3pJ6Vg74
oCoHq0FPSEwBUZVqEUBYu6c9NIqiX+RDJjCnxCYLxCmm0S1Aakn0FtG5NpsOoWiMh2iAvL6bZJmV
NCkilGQ28dmicNbq0oQdX3apE13wpJUR6Sb1ZdKn3I7CzoBYMW8uzKqC/9czzG4Sqf8nhWCs2k9b
RJ9TyCFTK5zO8Vr4g+GmxDVRZEIjBzS9m3oLj0+EDWZTqVDqQ2L5T0kh1PXFCzPz8vejNlMKghzx
6e93RZEt+5nKTbnRgkp5RqC00/sDcqU8smE8JTKYyuz/fZGjFSDm3/d9bAAGlWvcKBsWbqvCJo+y
+H++KJ2vaRVHCSKXhBvi4/++INXTb3PRB/dPgfTvSzsuKAX87/d//xpxukD4swj+VEiTPyu3/wRJ
xQpAo1DVKeaP61FoQHYKWbs4szojRmEYrJEEvL/Th+r/vVpTABHaNhlq9X///LuF//5w+2uQnfzm
f39YZ2EwtuRgfUetpzVAQv598t+XdBuZ7O9y/v7590Otbt4skU7ijEQCVhzo2w0qJ129Pdi/L9P2
7f/3s79f/P1MHuK9kuoo0RnTqTByySvHqAHq0tTu5pFsxJHADtC8tqLc4XgdG05Pf0OOuskRR02z
ZR2UuXVCTlR3tdyo/A7n9YnKzApYTDO38nZKZaCc/+El2pL5hV841GEmMDaHKrR6d2o0GiMrmLaU
ElpqjAAIxjK6lAJAGUVdSf02Il3cUfOszZSQvIPZZIDjxxV3ly3DZg85XeueA3kUNRv59U3pbyEl
yh/aeWMTmmrmdKO57q3Z/Cq6p1ajIKi1Uvks0gpJSNfFpJg8XIJTX5NrGiEUSdRWvy2ydG1EGMmK
CvC1mcJdPxOeLGAOfa3FZA4rOJ2UgPpctXhKnCPiqnKkVePw2IGrrKlamRlGI3UxIJuFHqKk0IRr
GyecB7qGJrmWpWFSkU/UoWrVtSD3ucXMk44W3JCQrGnx6XRa45RFEsJlWfMzDwIHdEQYpFNti2qa
6Shk063nEIJ7aNh0FZBcTMkKBboya153iPsVPNTRdKaR+qglKl49gQgpJDKMokpeK7EPwNMn+kSD
NiV/rgwjCaQVDFJFldmkQKhPWEuH6XAfKx5a20wqlddXxSJ3KGeiTdT5iaRmZyxgtM13+IF44Bkj
iH8FDbz4vVnwW4uHOLINZO39vMLgjAqQJmXaflYEDq+c4DEuacAMFKv0kH7USm1HTNYJTFsaQWka
ynPRyE/ylnVBhQhMSohAvWDQGiCPLOzrcMNuR8HwxXj6qAauWBAyQIGCeRr6WXsQObuMIT6Uc7QS
2AP2rOPsw+iJRkXty0ot7RQNHHCFBtG0TqI3SSczBMeM+qK8HId4RAYUlfijpYwQJXDPGA2tcnJp
C++lKsRYpszP0MGmahoxMxsV1L3q2zoNIKRo9EJBWY+Sob03skJYPAp+PSTYRU4m9qJ+LkfRbSov
HZZBb8lWQtRca1LMYzGXQZpUfTDUGo4xdXXUhPZsGNq0z5r+rkea5E1TA1aFxWs3gnEbpIRzL1kS
J4/MZJtE5DmJMVLNMX7Kep126wS3LVXVn0YgnItw0O114hFhLEvbTAzADEVXYnAqHjEe0IIJJG26
LgVIpQnyXjp8ZIlAF2jtMy+VOH8X9ceIjGk/tRD7oH08KGMmHxR0ppHSJvpfwk9MiKBzZKhBjRFy
ss9FY3ijKlmntm5O8Gn6I7wVHKmlf8rSQaCpKZxxBNBrAJDUa0dNk1JfSEeZ5er2hdQgGPPY65Bn
u65Fdw5wBDS/wBwNUGzyQpJUp7nd5np3gCGF506o/YhYcfsFsrGhlHMStN3L1Jb3Sc+htA2Svyr5
wzbTYepaoqsJuXwy4uXLzOoEExg0f2MobxMUlQZ/hJn4W7X2giLtpwTfXFGHalNaYD3adcJmknPE
6kdUdULI3hNZ8QZaBAZiNDBgG80IhIF4S5Mr0ZMj41DUIweLES5ONsSNDWk4kERhDSalXG5qHO/T
WkM7NSq+8lA+myXg9b6aX6SCPG6A5qZPdNamjrJh3H6oHQKdZi8c1wSYBu7iEMDmFe80s3tZxHwO
8Lk4NQwNJUfQ31Fs2cug/GoT+Q2Mq4maAFGRJCGSRn93ilISoURbL5qqvLUWyj4WKhpBmyjEhBWF
qHbpyQkhYek15rZCO85BJSEhVMV0kTFaDCXFqRRoOmKjPy3wXw9LpE5+ElpIPcsl6ucEMnpeIeFc
K7ehSZ9DyWo8NmO0idMXPUKXGDmgkxWtylGmn6Vnifzcozi/V4BidS0+eZNxR7zmBwdPTH+n5N8S
Fzsg6vFL5eCLNAWVeReSdTxZdXVGnib3sUpLYA+ICKsCkRBD+llm3Z7EusbvWIpfS30kz6OTseTS
WRJWtk1znFDGNmJXKupXZqldN0KNfXdPej5ikCtYGuKmnUAXMNKeVKF181XTUaquf9M5PKWdrACn
LRDdqgk7qynBPpxsN89ouzQqbSAzk/TjEI7PfSp3QQRDh8bDViKBOxy1aXJOssZTjeJfZ0jwA6Tv
EJI6JNBpCjolyVxNl9/6Ai3MWNVmfxprHUePMWi0haNWlXVPm0iPDEQvCzF/lUYFjEa33AQjoimm
jKtbmIVjVVUJ8dHqT/KMY3bD1jKgX+NNojyc5Lq4YtP8MVf9BZV7agTZrODMPJ7UpI78PonR3ten
J5Wq4SU1bB5e5QtykaDWGBmOoWslpc4FiIuAoGsoh4E8jzmphdAeeg1CUqdTVGh6OX+G/nOZFrRq
R4QbU93CDaSABUFA39T4t2qQJXcS0qZxKpQ/ZVq5eaq5xO/qZyjCfWayP5aqRKncMIMEUfp9EQHr
0OPhJCzWowQNOSpbi5aJWQLgdoSqS/f12L3gNMPWjl/FTtJJttbI/E5Wos3KHIDK6NSpWjkKdJGS
ZlYaGj4e7mJ52UxyKI1ATfoYpGnVU5szG9aMKA2+alSgzNPxDOtxzsp/EPd3A8/is17fm3Y07SgJ
EcsbuX8dxsu6Wsl5iRG8KsA2DB+YQQNmXcgG5OOypse+aedTixUauOGfSNMJzKO2f42Fx0kDj55Z
XYOt+PiTLGqIgidoyioZkBMwzXMUjd9RZ4S+EChavceUC5XZfqYMsFZIMRHSZ1JxjNtCvWlZ9y31
SI3LhBuNSRG8Ndf3JASI0cASxkmDZXw3us5Vo7V3NWmk3SzhaCas2YM0nxcliU9DTQvVTBVvkiwa
hAZJDmk4JuMkvFmMuHJVoSIbGx9tYgWTPHxw4Dzqpoys5KYoUfsT69TFDlg71VZ+xGmgh22+1ZjE
6mnGaCNIwcEt+cxNyhB8NQr0Cg57ENMU+M9647bNSUvk9WKg6nVGmICy/kLAQoXAjMfOleb6oqBS
dsosWq8zRJwsxh1xSlfUb+Xsy6zC9NSGA+igNPN1XaPkOmsoPExitZ8MJ5YdciTtKM0CEt2L9Kbo
2WUdJv0s5e0rtHXOSRP0JoYOB1lmy5kXintLaV0znaFEKAJUk6zgeIlwcyhOCJ5KNypmfV5gyNg3
BTIB5blUu5QKeE+tTq81N4+6QzqOzWsHbNGr6a+j7vCo6y3lC7VmyHICulGkS99IJaXhVi0h71VP
fTqQDmsQ7mB0BfjaywFmhNeuwSl9wMdyC76pnBnd+ExqWvsdNGzgwHxbmHnv5pl2XzC8dGK1PU6Q
jClaSvdWbS7FZi0/rGtvb4tH/z/cncdy5Dy3Zd+l5/yDoAHJqdKnlEp5qTRhSGXoPQkSePq7WN/1
ET3oaU8yykmVSpLAwTl7r11o0uITPlxfeqsml5LUqva1XPSeHAofPzZlBDEIp3IiwB6oHMWl99lQ
++7cyv5d9UTQLfYM3Jd0+9usOwYRD2nrJCxjLjd4zLi2nCdxilUFtrOp8LuxTNYzTgs3xCsbDy+u
XYaXTtHZbZzm2GSrDQHBZy18cbvE5t62lTg6wCGOnKfd2axVAdL1IrH3i2eQMyII40B9FkVfPE5Z
lB/SieF6sdoim4bsECO1e2fHxUFUStI1I80t8peTnLEfhcHEoQ8aAtEzKmW/KuhJkW3jCeNSnhyI
gYBD7OjkLfQVetOixjvWiI/kowyw4OcU9RBuTXE3RLRTurlmz3Ps+F4HxeoXYHwS++WrbdMXkZ4Q
D22IGdajtLnxksrsliHEKe/CgvAIc0AGmB/a2NSwkZtbfIy/Ox1k58g0GZ2T4XMi6sBY9UDLoZz3
phHnuEe5HQVDfe5po9UJP6wdJtfR5eIOhvV5TTCUPum4c2gjI9NoM6zc9vdNPXxYFknRrgN+KW/z
/tRr5OicImg5Zaj+RwM6EP/LMN5bjkouoZ1fHW+2XjjuuuydP00/dJDObpXM6NiEzBon66mpA0KA
OSgEE1NNO2b7Lkem6HVwz2FoWxfuz7lIJbrmDNSgV9WMHQz6rfFDxcsbbQef41PIKucPx4aEEwwU
ZEbGE1hE6HungsP9OQDHd+MRczQw6bd6Oz4UXaHwRHI5sTQfLFPVN+Psr6dQW5314CKcTJgZTpTO
dYkyVLi4T8RcnYJqdB+8WZ0U7RGVxNkl1RbS9qgDvxyC6+1y12xz32btDEfKbWn9cnAW3IYi+1gy
tlU75WnkbuGBpoTFPrQAWBOgsZG9DoJlVEtYtW3ihfyD/kfjzu5u1P2nPftQEbOMR7Rtaf2ZD5HZ
r2nOqNAoxvJhNMfI/xn1x1obBtTdZ5p1gqiPhCElWvOhRf6fdkw/UhippqmK+yVzn61gVgc70gFz
D3MTfs8J8mudtkg1LFlRPPTlrk8fS6PfjNFYyCIawFNT3dfD8GrS+miVSfJc+u+DUj+XPEJEm3KU
bGlzbHm7UPzo3TqE2QxLhTsEBYloFvQK4VmFxSXt71xhf/YGJEMFNj+ANnAT+TJEe6uehqhSj4U9
/3ZnbCShjytEZZF/MwRF8exn5Yec39qm8X8Z77nOisdq6bvTVBvGQPmyDp2ZBA0R7dbCuyxsSDu6
UX9UF6njGDHLg1sDw7020QGCEgm+AkUj/JYvyzBZEHLeKY33zELDtxPFOwvWmtwYo5SsWd9blf3M
mvJXGyQdXV1omSKe7mq0lIpdNTDhr2iwxU6uaJBsNG9fUyiWe3uydlHFhwS3AiKaG6MD2PVl5jyI
Xh2DglSleh73NSv4ZhLLnVKJe3ISl4I/vZiKEOZIBYwuWnNcoGtsFq2xHUyAIzJwnM7ac1mNiXNP
E0OPLQ1xEmbS2VBMOe0Vjy+ji45nN+28jzqKfruV1ezzafiuJVfcyeL2oI28uqWgI50TwWlRFQWc
7doQKw3hmTwUdYdFH8H44kECifBtcdV5fNZMiyVA61H4tAoUtHCXx/PGKnR8r6L2V8aYchyrP35M
Zvok8aD2CJhZaeLI/rIq5EQiIShdl8yRM4ZxFqBF4oi+a4ELKg73euiaU+81LK8eR7lYpe/TMHws
yphr6T9EFU7jYiIAHeZHjXYRqJJlUTEP9NIjvodVDo9j0af7dB6mm/+v+WwuZ3JiGP/vfLa3rE+y
+n+GIP/7F/07ny3w/0VHA/MLJ48oDMlB/j//EesYuv+CteYFXhT45MZHLii4/0hBjv7l+b4n1vxG
KR1hR/8d0ca7ckM7kEHo/D+nIHvyf8V3eyH/vxsEfE/ehg0V7n8i2kIlm6bRiTiOpnsEJQeYvKjz
HZT4EdPImDA0jWAEBF1Hmk1wO84YApU4SOAfROOsIFydQ72dheYJDO4bRaaJs6BpW6DtNm1fHGmF
7KK1VV+11uvQZzvOra9GTKzTEwqcCBayW2I3t6GnUfjFYnkKMkJUphBWwPAsnVcTDuCqa7TSAb5Y
QRc7SO+LP8b07zQZP+KgJcoiYvHWyfI5Dw/ZW+8PJKzMrAd0VAOn/cyH5JsMVVwjHPaTVj5ljiSd
fkA5LOn/WycNF6bfeoGM98mwjjeCQOkj3L1NVjjBebbRJ0LeYkRfyyvbsXMeGs89UuhsgVJJonLS
hdOqF56MxyMpA9aQpDWwWrTZWnX9hwa5jw9YAsGKADZFAnf21H3lC9B8VeRPvf1WRr9cVM5upi55
Fr0ugqKyWucD5Tof4PI9ZbEC1LGSerP1pfJvqnV2ZvsLBtSqRVc2EbPsjeQrQT4AOW7X2t44BfMf
y8bBs0Rn6QWERvW195Fbc7I3eXYYTYzeJeP9wxqWWIzcH/8AKf/CG63av7j9BFwF7t4KN54sl/bk
mpzV1q+t5q1FCVJymQoWJy+5VdlCdm4X4SYHvnfqF4uvAzDbIKBINfPhRHxO8dQQXcMUpxqcNz8j
rU4yuTlnSx+dFnmEqoQurbTXPjHtsrykOxO9zKAA5qQBI2QxjkbEPzvFvLNjjeiJ+X4JeGFASlH7
7qEO67t+pRQ7ooZelYbnEENKZhCyrOUaRqTiqRHC3RcJg0erquZ1t93Ys9ecFp3eFr2H46ovBcf5
6rk1+bBvhP5eFmfe5etsJmJSk0hVwGri3vYxSCNNQfTvrrCKvy99tUwIakK8VytTW+rB2eZ8f7bQ
YiR5kBdvAjbHqOEYrWlrS/kj66Mfnl3dxb1vMT6H6DD+LEJEGWOBo7uHvDZ4QIKrnjZ53dMKcvzy
z1++3N97JBuSO57njA+6+VUG1Xtf2TGMgV0ydRhuOh90fhPYpzlGk7PG0/19ia3yRD7jfPAHuMXD
OmQqkJO5UOaruGHMjjg8Ty10+CpcjlEL6G39YKyqu+RV/1rkIzLGhbq08IddrqQ5x3VOLl+FOgMg
U3nTZMlw29jDYz+B1TC5vA9lLvdj4d93nU8kHWlEVps/BF2Pu8RP8SiBgxiTBNCh28xnx8t25Vga
ZIgRQeI07BllXdMc3Ubr4NpXLbIvPRNuXs79rh+s5hhMFsj2wes2ap0B5Sp09z15el034+qXCZoe
pj//vM/Mf4aqMO9VAzq4trlCbqOwBC7WLp3TrxDiz37gH4lAtahMGN/NSG3NL7uIAECsL7FhpExc
5TyOm3myiXkZN/UaBOgG4X1La/jgE0IE8686LVTKVAD6KNYbpbNEua3iAS4jbslo7mF/WTDhrPpr
rpgaTlo8JDRYSXBiYtjXwzc0KNBEDQ77YcKpr0T36Ase7YjZcNjqU8wqf2ZjcxHgeNO3Wde30ErF
2VS+fZ6S7g9ad/SDApuh5d41lsesIuQ57Dxxr1s/eQ4sjzichKsgtQb+tVC/R0NY3hcRg20A18sx
N4E5ZHOGVC0bpmeMuEWXiiudF7nVixFbR0bW9e8L9rTJD27rrPvJey3RLxrOGbFb9efKQczUTyHG
sKTeTG4dPwYDSLV6Cdx9Ppj1t1mHVcx7Gvr4bqQP/+rDyDzVBCZZaYaxb57kq5zScp/ddzGUj7J0
1D2kp4yIinY8LRGoA1rV+GO1lzyS7Ywi3aFv29vAnhrdePhHEQf5qswOAQjrTeom5nGy/OFUdcMv
UeFEYn0vt55oqxe61Uy7+zZ4za1LVGJTc1j1TpW2bXSQbYcmbf4pCzxRhRsS2ZCr8hlO9v3nYBL/
O4sBT8l9bTrrsWMCcdun1VsSk/eXribVBZFHGEtyA/MCX33WiPulmi65HJ/dME9+mSojbT12KM9S
upm+emh1+hqWWXnCm0aUI4bfHO8E0cGoasTAtL8Jvqu2lMdxmIiAqKvwYXIfu1RNcCNs8+GKFA9O
Zd3bKhuvsz2Wh7lOA/QBHVuV3fQX5TJKcQcfD2bpCLyTouQD0+E18lkFmp5hmreimua29PBC5MVr
5tLHt7P6R5OphUm/fHYEAr2mqrqXmIHJTbEoydJkbRrV6S/TMJOr+qy/1jr5qeUck5/aeuiQB3nL
0kmC0//+5dzk8vbvi+j0iykJGfuvP/r7j+v1i//+WRqt3+Hv7//+jZcFvzLhfE0uikERV/7Bw2uu
kvyN8f6NF/wsJpdoHBieZOOlsGkiP9g0leVeQDVuO6spnk1jLmIchqvVhWcBE+89sbGY/c2AruWs
9x3DKBQ3ef/gSgxJDnmILCc01/7zxUkq5xb2EDNCUV+bqcFMLgUgrHZCLUaXdjuO1vJE01hL1T7J
ptdPmZvGhyCZ6DCtv2XoUW0Hnupu4cRh9+gL/KJHhQzsIYgF8v2lWo4j4Ql4nqZHelikq865fWQi
hk5fDijogn7T9lOA9IR304QjtnEXu5FgUQiHFx1pzEsjHWBZRsPW5qiyc2yfmUFB+2V0y+OwuhBG
P/+cPP6uErUmWZPJeJpMpxRjtDYpgqMcZToAuW0ZWxB8XktIrkuj7+quhNYQuTSRB45DUZG+yb7s
7pKSTEsn9YJ9nSNH/56LZHlcDPIbo9QvZrYvaTN5mAP8o8v0fKczJF529NsvFwcBXfVzquU3XVJC
23y0R47BAxO37UgSLdCXgIpgTb0IjpZ3JaPhmZ/qwxsq5iPZbUjN9lgbYvB6dWZTS6F2kMBWKL1L
x/vOqTV+AwNCo5sIdOm86qlyw1PUJPpkBTmH0OlNUOfsBEnqJz9trv5gYY6yZvgBzNsBkYbhY0N4
+hA5p8RHJcULek7M/V0bPKc5DslS7a2ZVMUg6Bl0KpSFPRGhC3Ola5ZRP3hKZ/uEmo555aHw+MA0
qyL6yf6HDCqSXgsv2aVI7LgBzVMNtnBROZbxnnnl9KGHXLFVT/u5R1POn+UgJNDnWDV6aWtfMlTf
JwUct2RsMVWOGR0SwjZS2oQbwIH1Nq5YT2vDyJargBhOstQo8dVx5t49OMHyrmZMy8HSeEdrcvrj
ZFBIlbO+L9KQYU5ZSXBP5UiK29Q+xoDYbqVN6rtjhbcMj5gv9232w0nVya1k+Vlp/GiBBS0w69JL
FbmIQQOWuWFZZ/tdio68p+Ialmm4Cps6K+RH2so0/kVKLlOmHtGkx3AOfGOVn1Q+Yvc37sNgucx1
QqvaLi7ljR0N09Hk/MAys2j3+nrYFrVIjz13U9ewdQQendD2d5WwuwsEIsJDPNlxcnnwkmk+zGU/
ou5yobwwJrwwP2l3gUYrNIYkxpgIwUByKWuQB5qGuytXMJj27KtD3l5W2s1tHsJQdqeKWHe88bZE
vD95z9kMH49J0G1PUqaK/JdmxarS6uV+0Q0eWrDGn10wVo9+xU3JhEYm7b6cUceF9N1upkFckTMG
03nIC7UhVVffJLghlIaDSPhLpQv8UZJW8tC4QBsKnjuJILJnf9s0FndV02bfliLvJ+rexeTdd5P+
glT82SfToY9BmS59fe1nd9q2zO5MRIRYqdxXPl1QMbhsfKf9scTesVg4PEL1NZXnboJgdQWF7sU3
xAi7xbePOLEKX3sf+kSIwtFBNEG3g+NcIoc/HhDxG4Yku3Bt55cxTbNaOxiLKTkc/0ABcMs5kNKH
u++mtqERZelrMmuECN1rWnoJYYbWa10qMke7CeZU0UK2SVMes+mHq901jvMSZPVMkTojqQAIuFcR
M7gFBPSM1IpTXPOOPFVahHb4M5J0re6mGgCOWPiqtjE/nOwhTRcsgeUH9+KnVyFcVLWbwPYZfowp
UZeOQGMb5z+LpcABZdm3rcbAFKcBsOIFf7BAIAoOwDjaA+0mnnxNQebQqpFymbdFiVRzvWm9tHgs
rKdAdC1vxaWq6su3RKPFKdO63dYLWve+cg6ebqObJMxfvWY4OSXYQk6IPfZNDAEg4TmiW8tuGrDH
N9phG+fy2XiFJ+r/m8KTzDWUC/OVH3aszJ8SBUmBZoRIHdq7yy5s72RIrw8TG9MWEkAHoIqcT76B
qn4H5C+1NS7QooX5rbUNtMBiPCR2A0oJDC2IcGm6bxAn/Ybh92nkgGRgwbDflPcIqYJdsni3NKQc
kliCqDsKj8G/V6ElZxwwMRNmVFTb1K/BQ1OgrlL9KuAb52M4+2ScN8MnurvHQNC6tk0X70U0rPOx
jQiKoxedu1mRzSbCU5MgZoryZjXy3vZt+zMJoq00gB/7TtUXEdxGs/m2y2oVHFFW2Tm+gjn7ZnI/
nIoQhG7lPuS2Fqe5SsIbhQ/Nm1ibwsC9k/wVm3+yjaHh4kkYfsedP19ND0ZCJD9nx1MfMkyY2QX1
BWnKYY7nt4AKfONZScqBFtJp4/LR9i2DiLmdus8iRqk6WUFxHWGV3jBkDPchPxsqiwQPEydahFnc
2cpVW6ftTyQHYezLcY3MSeiSfOPcJ0VAXjMNBMud3sJOnKU6Bd1UfdouHcvK+mPlDmo5wx0Hozg5
+a57M1tYJeyRrOc8XOK9qQGs6mC1iSu8kdGyHLp2eIiCAGGmU96NLopkp6RwalQ+XUoEgUz23e7F
b9LTIix2i1oDeeNrPMV4phgUKK20HQ+1173bg+l/5KSo7/SCtiH2jbv1rQFbfgzcsLLkCg9ZpqNV
GDyO1XgJXf8uqtvHKCHHfHqwTBzhVJi7gwjQ0Ax2hdE1CjVD7+40oL6qF1Xf161+ksvo7g3eCHcF
JXPAeJQzWNamQroH1LWK0AcnJVizdA6tnWNxgu4a68Ft7kkzeKJJ3HBea65mLp+MDRMunws8MPdV
D26NdqC3TSGg3w55Ci0noepX5jN27O/JAa7dLwiWaTZ/s9yIMUYeYMNQcofvZBYlFKZLppi2ppQd
+yDxYScOcwt0s2P4HkPeiGQaHAbuv7xMQMXbZX2qqQlIYI/23vye6pjLNyRAU0x+cmdCxMa653av
wW338Z84M3904THeZjB/E+XLI4IbwHEFm0KA0N9DPHgTZKwBtqmB2/TWS9B9Li0bg2+SjxSKsRzg
GIACBpqLjctxvpi7+rdVZj3UxXAal4apny3GrQfKXMALvo+c9ps7ogLxo6jFLh6jJKaDorjUEVUE
RyjISGZ8nWHd3+jJjHdu2aK6irbzGMKwQr0ANqV/y6PxSXZY/MKOLlfFnJFOD4AcCWGpROnDyftN
NyRlLqYT2ynTzl71Wt4F7bg1Y/DKnBdPTNzgdrcbPA2Zc+va+YG9rj64VoQmr5o/SvuzofLfu106
HHVXT/tOW+JoDHNM2lyMIk4T+tQSspZTBO/h3LxoJuC7OBqW93kG32noGcYZ4XbOJ5kD/qY16atQ
XXqTC6s49kEAjydzQPr1uOeWqroGFZZmZ7nhQoSwydNjnX0oSslLDotHWz70KGxaQ8mBNw77O1Mx
3BRUdVGrb6rYnXada02MImP+B+fJYo3cVx0GyDhmP2rrcxLLs047QZN0IQFwwZ/h8T+1k5aE0jdg
4aBDN/LX3FYr25YRBeR6OMaLt827ivgqPjFG727i0J8jwruiV3ScGoQM/oKyTBk4YXFr0Z2ZnkbH
/tS8uX2sYHp5wfyrkilS4crWj3IMHtXAutUtyHh6n01MTmuzYyZ/SyDI1rd26kwoT5urnvpzzHhq
3xcnSS/z6NXhKTaYeOXsHBJ6a6CacD34GLLbnDQQMU/vUY/XziMZdsDVMy7BizLNqzNOzzIPdlk7
HJNCHpOKCWWi7OKhVVbxkFMOnn07ek5aiOGhN10YpKp7n2W1caV1pbcl20vVjw30LTZZG3FokFqE
AnCyu6XBX3/UFgsTykmvGEIYlt0D5XW3nVP3FFqJuLcKe+USsFdxgi9817mrpginVGw/8AxT+KJH
MGw0yO5bqosGUbZcEFL7eHGB2bKcA/+cbVtu/fY+rOfrzKHmho1Vt4zby+4R+j1uXa/7mH5mla2O
tZGffuRnHMRhstpT+axXZ+bMbNgrCBq2VjXs5LCTN8CzhKQvbHbFTPO90wQhhOugt8ptjKHaeexF
hrgNGH+kipAZuzqEFpeH6VocvRTeMtEISW6gOtv7OcZQ1JftmVofBzqujSyP0jP4/8KLVwUz8oQu
9V6TKKNjMLFmFNik0Ns1NgGaFh3PLkduTyW3pclY0k1hqUv99aARFf1FI+YaksdxXNf2LDUHewFg
GDn9VmhIcPAFaMMRqr0qbNLxO2+FQMJd75sFZa8RrNCNGOb7OfpW6AuxrukXCcmajPMZ/CbEIq9w
fpeaMrYwtB9TS775+Z8pd3/Ppr9rA7QcS4nbKExqnEYtch/g7isze0EdLYJHJKAnDVGiMhAIou6t
7rktR3d8C1qBHc0HkCdaotOzyr3iskB0Ef8qAmcV9PjWCeWqu0XD+TVVRbPr/CchWEeHOX4NTfi0
xL2mcW47d224nBw545cSCmpv3/w0U86xwRTJUQWhQGA0AoZDcRRT7g6Rne6yaflSQiLPghXbBl8L
KoLNUH5FQh9JiIpuyoDPOKC5tVWTC2ojMy1xJMLduC75po1FmHNFZLyDCa9X19COodMke8L8HvzU
AXxXgDqc4m0/o06KE5xo3L+4Yxb1gLWugYwWaorqdjNFAC91P6Oudu+1boJDEE6/reK9A3VLggqm
eOnemwKZ0GQaFCAZAAT3sRXph+g2QxxwoER2EC6ZtY1Kyf/qP9ThmH4spp939EqmG+TMNKI50h/6
GjSNMfN+zNr7fDG/rAYCjq3nX/xA/o3tTtYh7Z8auJTRozHJ/Kqicc9QHUnj6N/7wAJ04eMg9DjE
gqx+Kqog3NWcdD3WIYI1OzIlC8iTLkGzXX+lG4uOZ0yfRIaso7OIOncX3EF+cB5TRktVnjM6jkp0
xcN7jF/HU6sIdOICGWqSLQMODKjtyiqi/56iP29ic6gkChaCIRhUBwmH/UXeEB6xj5sSeZFEJEwz
B+OAxPHa9fPRAoaotdNdVZN+zAymdln22RSRxdwquJax/9gJ586y3acJujX1e3nxE8YUwqGpM1XJ
S7T8rKoko6HoMHeJy40oOQEiER23boQPrxU8bzXbkbWSs932o0g16mSGhdSuxPNNw6x2DdUwxoQe
t70ZsRjBvnK7qd2mwQzLGSkVFZmMtwGiCmAkWHxS1explIRbTnvFXZzqjyEcL02NHbSryNRMcIqU
YJmTjCRYwbHLWxZGTCX5jXIc9lPWzzdCePcTMQ4IwZFBrBoLsshR96QcngioAQgdvPa0YJeYQV+B
Q6YPJ3bNJbohtPJr/dtsXi5eD/vUim45eO0s6LiJeMt55whQbto1t2CWoKd6lCVwOMbhzXbEzqTW
SzOq+a5snRf7OOAcR4V8EeiytkMBaAFpGaBL+URUzfISl1hpU4T5TBPzfdfB8g0rwC4JLOI2URjx
FHY9axRYnXPeYKDbi5kWFHeUwE6QbOsYWTVHc31VMvVuMCkBL882rsZ7IOmzTX64Hxf1vAiKpCTy
CIGxoQsJW5aHcliTGYo82rUeM8KhoDNO53i9bLa3EzT0dzRTzEORTJdgroEVZFjjHOfZZ6yD34Jt
rYlh8KZDeljoCJ9WgXUlQPUxiqkVE8e5aK52UERsKYj1EuCvTgywhGuCmGneh0la3bn1/DVr/HC+
RxNmCJfmpMLmZCYkj264c90IuAWZoURE1MehLHjOAAmHBeGYEQCY5EdcLO9TTKiGm3t4hMMRSHd/
LtMJ4NF8m9QheqMI535Az3R9apGBrbHui13v8jy+jrX/ZQ9cBj8jbGc9NOgOFVqPfkuRSqJtJU89
0fQ96TDgunq7ggfWfy2isEFNLsjGvaJHiJ1cpxyVYhiXvz10qXvPXn6lIPMURzUcb9GhTDgju62a
HqFWtAxBj42j410uyiO6kI1q+gktKBns2HZXRTD4GmkzVdSbuFbBk+35h4yKa5tOWc6/btXWRiG1
Mf54RR2QnZw4o/gOsWrSP3fph/HkPzvu2rpBcuSO4+2Ek3YgK2ynlpTnxGkBtNc4dfKGdxY4VsGU
zjznMe5j2b1OBlKpjXmAnTc/FBp40qBfo8p/zR1ahDofD1KXWxWs+kOFl3kIvqLGSY/qe9TyQ8/1
GlPOeG7OxFNZ5biiNH2RKJPfaVjC/c26Zjc1jKDKzWJ5C4CWxd2WPiV7x2kkaKrXYWGTzQnq2HUh
PsgxGezjFJlTmcldzWSOSqs2/hfKJb0jExT/SFnX9GcXj/YXFpka3fua5RW7Zf1R4M1p6/xXTXBk
PydMNiQgwogicGG7Guh9Yt4rTg3l4pvuLkOv1aef+hgsCxvdwolaLOLXypAZ11xoY995NNePJnqu
o+bRnZzhDhsCckF+AC9poKokLofPaBk4JAfkZEzcTpRd9JxJh/rqLQAwDdwXn9XrZGWk17l/8jD3
bu2fNefTLbon/+S3KCFkRTBQVpUQKXJmtYVj9knq93co0yhlxJ+MoRwxUtML4XW0D2TwMXnw6Cop
HoQ1iQe6c+JGJTSD3cn/qBLPbOKEooGWeb9biC0gT83/sDNwnpgv7YQjd1qzSc3+j0pk87V0Hpfo
HqSL884+wc+d4+/PXIhAvpnoqYQOPn+mpUUGVdMbu5vSBlJDNNemLejBimHitBSxkDFXRuGbu2+j
+own3DvGJjRPL9NjJqcKi22KOTi+KxEcclpYm7QY8Ib2geguuQt77OQd57ubos/egxZmx1i99kt1
HekP72u0fDXbzC7tE1QdctxlOr9wCbrnMgwfdKxB25Up1Wn5pGV4UV39YwxCiAMRVATfGTZjsdQ7
id3PciQALI3EZGxLDRUXrFbL2LuKA1AN/U+i+4gH0RvK8LM/+BBTREon1ViPxEBQQrbRa2/IAF4a
Fx4hMT+eLIHENevJgNjaQw0dgNt72RG4F7CnbsuOcQ2lEHyJ2KBZq8TR9uCajQy1dpbNuqf9ow4q
iE1pTLHq+DSVJ9ZUxVRsMwbNt2LDP5sQgoUFHwLJHUk6Tv1esC7S046vbpIDZrBTfaRrMPTVsUy7
+vjXkFpI+hkyCins85NorHMajVfy8MiiMaj7dIdjOYqrfRHL7ypV3aFwXGAdxA/tPT5ut6fd5HBQ
35gA7WebyhRFTh7cRxRQoQECVLRQ2nTYdnjYeQR15F3qHNpkEAFaUZKVwCcHo6t+x2tuOSfpxf7R
p+aC+HFBnPJEHKO67YN+PFmlOPZMzjBgG0R0LtfYLc0miULvWKI71jRwc9VsG/wQW782GyVz/z4d
FSIF+mhsqRzg8LMu3HZEb3FbovLdqWHiNDZSuRgGYHrJnzBJce4a4ldn+BKEov4jsClL3QIwxL02
ZAqJoEexwoycLPegA+O8zvTrLDtlHn4qOxe/MYkVuwThP85+ItcJQIJqJeeT1cJ6qfr0vistnJqY
XqHd2v1LGTmQ6yzgoj1pMrxYzlkhEEiWuDjb3bItVNyxg4wggcouPfkRGYgerl8zkfiDrjnbLumb
lz0HAojY1MZP7lR2+78SjrrD6xIPztEPUXkunkNPfhVTsBNcPdP4+ygszhKh8oF+9wLONbvQeqa5
MrYvmNSas9KjOKb2sPXpXQYS0xc2BETpwzjb597XtNGB8f99O7EM6Eny222RP889+djMbrxtFejx
5h85lVn1YJkan2h2d3trzXu2nJ44KxUjP1U48jbkhlUoUUwMxcifHqe41ThSKWzw0XQdhAQ7Wh/N
iqsqcQtspIhoia+G9KTGLBla3dWbEnQ6dvazDXEnzDwc0vJJsEuzkQJ66HZRRCiW6vaaGbgU8jjn
GY1JYs9MwY04VNXTxD5MKvQqGmlWH7EV1F+NXaGpD1OoG8qLtiZUOVGk+ofBMMiIJngxNk7cqkKt
sRF94h0CvzlOaQWixVifgg4E45X6Ec2nv43EGOx4bC8Iu9Cgps4n0lr7zJyIl26G9gpvvE2bAUYR
NUzkGEHGX0Hh5Ydb6TwVdgssyCNIiGHhPy8dTDUeuOWA616f5yL7kLX/nEpYEzK7nTV97SmBIZkJ
iOQ18zmghAl/tHOz5dqH6asJvtwwUae/aqAS5qDr56irPf9UCOdPYqmIbRa9bhHFSOpLPNBokjD/
t52360qPuBHO5zc6LsadDh1QRz6yLLQQb64jXIhegDYChY2Tvvs5LuIQ4Vq4NTWKotAVYkNPatXK
pFp+l47j7eIS8WyquSXG5N+4O7MduZXt2v7KxXm+NNgFgzRwXrLPrMrqVI1UL0RJKpEM9sE2+PUe
rG0YPge+Bi785g1sYTdSViaTjIi11pxjwvl0++aDEvctnJ15a0p5ZQMEMmwP5lIXyXIJa+Uf2r59
Qho17bNSPkWUA4KKpJz6I835GEwBXU1jihs6zy2IJp4+i9LmGwHMr0vq11CNre9BNyMnzmL0RMXH
lzJIcvr4S8tkaKIefRU9UjhweDIfIl/Vdv2SH2t/uCePEuSzfagGwjIzykyamMD4OAsnCakuTVyB
0S4n0O5MoyO+t2qBRC14Ega2aMZbDuY5WpmNEPqgPVQj60PurPCByU27fWOnN5YfP3i89v7rtvxS
NX39sqBiDor4PpnRFfbWo2wRbtIRt5FftuXBDc1r4UTjgUPH2yR9uGTI9g9GpDFPYM0PGezj1JHm
M8T+OrC5ZdlGeLS+W11Dgm3XO8XGU3bjmyTd2YreOIiHdXcwP1LH6y5YrXkJ8qH6JuTSyhWDMMXt
vVgoV4jM/I6e4hoHKjt5rEnBWD5h2ysPCJkBGxSpxecbk8+omtjnNGZn4zF0noLyMAY01ZS7Iu3W
u1v5l3zlAGBCbqipE//kGor9gOHP5MNTF0l8bJHS1MYrQcRQKllcdzsGTdymKOfgTpEhpYf5Nw1y
9n1RMWJkQ/96ABOPJcFyJyaZFs3qLAEeNa6LnJt/Gxzssoyvu/xucPB2d2bG+Z0lT2POQDUaC6AA
7UF2wIWjpuNx8+u0BItFjfq/WkHNOdBHcPz/VlBfP7Lq8x/irf/6E/8unw4IpGbg6rML0XdB+4o6
efrs+r//zZLOv9jEZzuhQ9ZhEAkPZfW/y6d9iXwal1MoIxutqmsTS92R2Jr+/W++9y+2wBtuy1W6
4buR/P9JuHYCxNF1YZK6Ov/++98ESksJtoMXikKaHzRK/1E83UtlW/1M7OQAxW2lWiFZIWTXBvn8
y7no9+HZOpMGojZ4yJO/xPS/5n9NPknl/fop/6cayoc6q/ru739z+ID/9MNDJ0A67kQRn0Y4//TD
60rUbWBHC8oxSl2qwv6mmO5KMCT9kZQr9vww+HSm/+mPFf/4mQc/FiNmxeWkv3OGShkPWMf9UGAW
hL5+I5oDdpj/dEv8F58UIfx/+0HXb+HXxxNavfWy/N+c03qMomE5wccZlkdSu7KO7XeDwb9Xr//9
z/Llqrv/xx+HEij0CR50EXY4jvtP17UrUKImY6tPST/FF2RSCAO9+7lHqO5VYXvNOvR3HhKpTRAl
OLm8XF2jEtxyKmFj1m5+lSV+NWXhxuDORXdgSsxRbQN3XpekRIXewEnTHg6LtN9iOTpgJxz7QB+G
U7z/G+fNZuaLx9Moq1OV5N5Oe2V/pK+9ifM23qdquo9pj+xKNV39gHBlZM3wseeu2tERPIz8tevs
M243++zX7tOQoHNcECXMM4oavQhQbUF5F+NWvsQ17TxfvyHdRPObzS9e2GA4MfLbTFPi23XIGEy5
TcZparH3sUQ8kJCJgHLQOQX6g5WQO8/7SA1WvLoyL8IOAJ4gU/MLcemCkWLH6+glQY4W4lIBk5jc
/pdXR3dujJOOsORPgcoxa9p3jqIvk2moy7urJaY3405yK3uu7KKYDnV0DHMHFcNkUet3M81dMe6L
4Cf9VHYVQ4duGZl3h8MEyl1RdjT4wRIK5hRuYZVZB2Owppe1BJ0+h7ir6lOb/3Iq99Oz+HOTxzfh
olQjbJmPnNA7CLHMYSB9rDFxNxOWRT2QpcplO1kt0WrWJahzolT6JdgNFKclDPsqc+gU1tne9+v3
VcSu8KWj1vvMl/klDRhow9zN9PxipoyQGZxEI77QTS6XT88rXxIyg8vuY+jagvopZI7AfGo7gIvP
VbmXU/Mek/ZgScArFRAtLxhfRFN+YsbeQ98pduvrlN78Yhtxb+qHoI0w9HboS9D/ZQ2nLrS/mzBI
nxLBctXoeT2G8Vtwffl0MxZ82FtZFtNusBpQdQHkl8JDUlB2XLWwwewb2H86l894Jr4z35Q1oSX0
oqB4rahAmNm59RC7E+gwlf3pcj5B2XGuSK3+NsfDhn2NGYFb6O8KrAxi9O53VIeAhVKJIiXPL2XO
70Z7/kk9hN6HTJvYpfCLCOEDMtKg2+KNtGhUtku1QK0bE8iZyr0WkTy1JPNu05b3LLvqMXL0k79w
mxSOc1urKNmOFnZEz2bAVljpuS/sfeU6/mFquX/avJ9gncH1N0Q0xUg6U4KruWX4AxTAX190xITV
tPFHGIUPvFayrXvWeAwrHNL0sbF8m5/e75x0IqfVfcRk+tftWwET2MRt/ctRzNjofz8mhsSEMYHM
1fvhU67ps88Fny62nGZTL5DKPcGMXAb5eb1vZlM95+V0xxgPXm7RvzstdsHOotNeN4LuJv19CwzF
ZnRh2880SioxfBbWWsundLKGEkTKciNdSRK3DQClweYx5vohq2bn2A3dNWz6F6vS+LQHLt/XnWcj
SGLdBaOdNO+uy2NYZG15pIG6z3Sc0NrjMcFMwA1ztGljR6ONo83wzLa+qxjN0FV2m32O5X4T9syI
mVAJzt34m52eYGd1l2MTWXyeVGf9BWcVI9CBNd7Xq8yBeYzkGtOxfkefRdw76E2m+eQYRAa0GDM2
HmezHV/xxJBAIya5SgIa8N+0Vlk/keqRsoZz/bzeTmFtjTvjspglK4+uyV4K71W3JM/aYYOmqAwe
RW0dmPUexxRMnqnNa980+O5sHvE0XtC+sOR/LUdQ/kzn5NQi/XUQBGIMtJ4Zga9p1e3GDvghKvE/
+46FaqSbvCtCFn9kNZUbP4UNl0LxpfqL+6mR6228KDotXvCUeuYY8Mb6mf+4NhgzP3vU43QcdPVi
ubD+NVAbuqn668/PC9MqWb9F7vTSjuZFRyUIm/jeRp+xtTMyNxI1vzDTOSQy+zYs7Z5FFW715H+6
Ne9zmNY1RhPwmYmXljCYpIEao73PWpkXV3A3spad7dl75HD96NjlYxm1f6JFophzUdGvz7HPN7rM
XK4OgiyKnmFjh4ycRbtmJElzpL+PN6K7DjaXAkkyI0BA/CmXFR+NpAfMGiTXGGBO8xuxCucTmAWb
jP1nq8181YXFrhkxpXC1+5lJi7VTZc9Ffz+CKl76V5Of0JMDP474aCje0CRaoBAj/b5eEtOyxSC2
UpuEp6nMC/KQxuXrAzpWgQ8fHNLXDS+a/r3t1KWKJG7QhbKdO8847KMZPDXZ9T/YkeH6uRBOFV94
FNPGt7vyUfrdla39HdvAd4KCV9YjUsHVuW7YxgeAOU6UxceINNhd73r7QRc/FycgH2Jd1ZAA0KJz
VsyJJq64WHrCvKYMWD0d/GnKH8NJmxM1Kx2/JoajI7tHZSoQIxExMaEOjk4qIAiRX+ykpGLhvX7U
FQ8FDrwHapC7IYY7yXR5s6YRF+vOl/bF1UMJ61v1sEeV9Y09+oavEEzxSG204tbD6QUTdHnwhUt6
g2I+0c/Rnz6pjqVmB0hLu9k5FbLRkI/Qp1m9S2lOIkgTW4sn9hJmFaKensEBwbrg1ew9qyy0p6Yk
4j6jLMtMjE/1Rk/PS0KY7Kppc1d4Z4DOh1To7xrPBGsHEUapINJIjvt11s0kjBQGBgIkhAleik31
dycIgC/9B6WYw2X9fJvzd92TTm7i/tS4o/s2ARwHJHJElAaPFREfRI3hRgUtdylSz6p0kR6s/r2B
KOEswzBEDzyQ3MptDXTSnlHxABLs6O5XKfT2Wi/DeQSsUeOhR9I3P6YMAFlj/Y85pl2dF3hZEG7T
dGAyQYODD5VWIZezoKJVUb6KUgjwpRFLqFvxE08BsUkID+GKJ/UmHciuMClJR7QAFN4DDzVT4hPi
wjsap/6s2sqDFToFcFUfhyD+6Ru0wHlvvVs94sjUMlwNM+KgI7uqRTtXTsTouOiCgNfqCEIfvWSy
LqBpVdZ8kIoDHB+FqEg9GVKKlvBk+frWXdp7bwqqG3gHrwmkv8M4AwH2AGc1PuOQ0T6FmNYOiJ3R
e2Y0GCUD86BDzto6OBecRWSnMZx+LRIFkvJQ6I4kGI4CMXo/Poc9BPjQtXbsDuBqU5vUE8zuxmNP
1+AQ9kv3m9VuugnG+TbxFmffzytSYhqeFWiObSbij7plA/rrTaAPpxsvTr4hOIMknDl7d8oog1eG
BsD3ionng0o9rcns8rIIunqWHJRlv1kJuImsb04MeO3T0vQFhLiG/DTCIFzV62NNEUrYl/8MzuXJ
SyVlfT8mF+36FYhWZK1eFFe4Jjj+NKMHDH8O73xAv1XmXTR7r2pjWnqKsSDMq7mWP+PQh8xuodJt
EK4s8+9R8lCRad5cM1WcWYA5FPQxjfQe9UOaNPapd+snBG6cktruV8ejSXzA76zkhkjH9Jfv5mgy
FwlHtLDRbdAejTjxkuzVxyuYNBfz7wXYx35GBc1Bq2bdXgi5XJdcJt2r5pk3/3VHsVBkEmRaKOJr
VgdqF82HWGJAp6tTJERFTw1Yq2GlpDFqOHElwBMHpbNJHRoxCtDD7WzFD4X4nRR82V1Qq72okLjm
S7H3B+60DqXRzOyRPmHc0n/MfuY9lom5zKhAFBacKMD6jw5+Q3HLySZcPexVDy2nDTR6yI6d3ulI
RHRtrEbWZhUE7wuqLwY9rTyCOPkoS0zEmOCXUI8PZWZYBgTiRXpDIEAYeXTwJLyp/zNrNuJpzvF0
0tp0XPC99DM5C5fEAHjAgZsmYUc3jBTCSe3QOlSUPuJQ2RhWXbfd9jj4dhpDzdap72SWk9yRwu3O
YlT8oPWeGptEBAXtO6+H9Ii1GiIv/ruNi0X/wNBi3MLjjtKcVbEcFf1dD9dX/jOtgMu2dPOli8EN
Pxu9e/8ugN8wULBuZVtERy3cnvBmNn1fkiHl/qlQR9OT52jb1IowSpfvNfA7mA1Bew7EapqwlWKW
Obxhsn6SDZHPTg3PWMTpOQlJ3ivcuH/UqVmnuwC0pLqzkuGP0LCGRAOMozbqBaYMwnkX3BZn1DtR
FaA0sBJlK/zUccf2puNo0TsHywaaNc+5ArChkXc0yHNVN1BskCecBgOWRzs/BCbrjomMD56eV9x5
+L3PHbHTPlkhjXxyG4y5uVV2x8Jbgs2EDsZPG07NyEhb3XGINQ0jCUXwo8iunoi/xbgshHjq8hr+
boyfoRoJF6SFaNekSSIIx+hFimstxU4sPQEYavkpF+KMHIYyUzT6jCwZP6ZGsdqMcC/fMEb2H3MR
fQs80585WaG0n9HGctWCnYpWHs4kbjkIA92bea6jKUKdh7A7o2WQDpNBLKsZEnkhmgzbfRauf2+h
kvd1YXaSsc9QJHdqiqYz2eK7uAimY9nMP0MhIhZFnjOns/HQ0j4moQiyJVeX2x3iVq0UYnomBOC3
Sio6X2PWD2aquK6/nfv1cVPIgQIUEUs5os8wqFKpNrk9oxyNaqIPkxQW+SvrnVb48O6EffTAbPCz
D1NKxahXdfnEagmuTXCgRCY5zCOkHM76aYuii68qraEABs6pCm3g3JLeQ0e/oSKVZoSdaTG46TEa
npg03dRTc+2Zp22iwBzdeBUZN8CV/UXjGEOUOttgvr0fFeYZ7Yz5ZSwLzATp+6T2efYLq/PF51RD
h7z9qFHJs5I4l9zxYQTEt4NbMlIhUnRsJT2S8hHl/2duzBlaGvwCjRMhRarP+r/Ge9neKeiqHzbd
7G1dOUz5m0dMIh9NQmIX52wg8Da+AhK7qhGhQ8AxZ9MF0VOfQlO6d2rQvkxAf9sTQp+qKegVVA6E
hKw9LLlkTjPMEVzAp0FQycY9fC+3zn8qjzhhu/Ih1/gNvHS6yhU66FO+mFMc78cw9JnSeM5tLMMb
XdnHUbxas6yOSyDSQ+yUd25ICywz3J8xE8yyysR+NXAg1jvgwvgsu+YJld43WcWvlQIsjjKUkj2t
gk1SsKhK8nBtYe3K1NfnTNRvjCRdBBhBfYhBTdKPQsUIkyRa4eJ5uNw0C8FsCe+Aq3s7a++xy/yr
h0mPMWVNPE/jHIbCm4n85d0UQXjyhX8bodA91Ym6WjGdFPiVDP+xXDVWwbtMjIVwCyWWsfyjT4VC
i7w8lBh17Ir+yQypLZ5JFMAV4EPSLh/wb7My003am4byrh9Jehw42G9gOEdHJMfM7seH3sPb0gUs
4oMdvAYckg5OBShHo++X/hDcgNM4Zw+WHcLMRimCtnX4E6RBu1NHWRHZXTVcLrdLOCPJIdwVS5hg
41dHiiPIiK0TX4qYaCTG40WZM0IHf7Wl+wz7IIsOa32Xi1bvTfvm0sHYgvtCeMbyphQUextetJ/y
CdrmbpA8jqkhtLJQHH+Mb11q230qpu67rKDwrCKi7VjilpM6YkGBbuNlwRHo1XJIhb8bHKSVU9eZ
nUGWyQBnTVfwu52X5jDH5vE69zNhKlnKAJ6WIAnCZjoYQEJgOgms8Pi3umi8t0HJ26GdYF1B8j76
DINv6nzeBwqvmmcj5B6FepKJVZ5rVzx6refdkO+DGIClPrflxYa8YM2q45lDYpAiiWEiQufXg88J
/i7BmmnP3c4s3s+0089T19y7EniyF2smgcbcFNgwD67EV9eI6DqViz4PU3GGHnhftMDkZiIm/KSd
jk3J7oq9eqtHxrRhe8OCQ2G/7tXBEBXbiTJNpVRNUcSGLbqUo26MLTWXdrqblvathtpdDgDRw5SV
fV4o4R09jFs3gPQoZfyAA3VXTh1pfcB2Dw0eFg0Vu0a9dj9P01usSHoIXMgQhWHIGlkclqWnz+30
tS6ql3F988A84kuAKbDTdYKZB7vk6JYQoXxare2asbR4pNHEWx3o301p/Shy7rMun4vLkrMrFCLa
T+sFdIU+Ox3HCqcODw3q/yQ3/m6KkApVOIq3I2uvk0Lz6qoIdFpnIaHjmuK76PYiRPYfkug6+5fC
6JtAlI+pRdewA1nKQafmxJLvFJ02rkx1QDPE45PPgBWBs9VR5zFStQJwkmadjjN+Xu+vfvCyo+3j
oXHKtoCKLZHqQPoz3a+AqTSDXPc1QiyYFdW+SzLU1zqhNPoRwN64ZUxcmPk4a33G/GFf+onmI1Qo
nhWn+FMFARPlVA0HoOVEcA9kp3QO9zw393xDx/e3GFqaggXvTFv+tfCs+1HpQzDPt1XlILyGzvrg
NxYZcqSqoQ507eYj0vaI7lAXJ7Yi55K8B9YfMANgYoEGokVAkJDWaXQUKgGQOjJUIKURU+OxgHVw
dZDJ1B33HB+FU9YwPWZedWv5FBDR4pB0EeW/q5n13UQw5aqXepn3pWzi7SgQebWyJdx35sTGjBuK
rphRMGI87GR5K6KU9pzg/gut4E7IFha2W2GuqdDiZ94ktr2dogSO0bhJjQBfB3SConpdgBIobRVK
kvWV7T587kJ4pnhgd7mb/5omVCKRKR8z3PQdmD66KNfAwnuTgpxcd9HMwrzDdBWP4eJsykFESOzX
JuBCb7ye2ntQhlDDpwBnx1QTRknuYKIZB8QOu4SDqS0CmAZ+LbifLBrQvX0uENeWY/ls/UYYjQGz
JxAcPBBqHwTGuJH6xoP+YvkHMaaHtmnOg99+tOJsNKloaUtJ3on4ZxAj2VfhHYcrIjr1fokEIsDM
wbsYhG/e7N0EWBdHCWqt6p1bK6CNTXp72fG8T3yKsNYfOf5oOoIsp/RGyYbd13r8Hbm0lDMHnHGe
EvtAog2h42ZfP83BrRcYixY/bI9elBwR8flveh2vXs3bpCFDIRycZ6uBmhN2aIvWIoOE9p0t0sek
Ss9C1w6dAbAYdu69xWio/bb9CF3D0GawHjmhfjQuGtLBvKkkvGVO8NgBL3cn69Ig82ScjJA0N4TM
ENoYoI4DklN/0Bh8y2bvebH85wmkZdZPpLGA/8m9CB9sozB3OuUHkK5vvlX98DX/Ibf0DdZle2cE
A2sravZYVJ+KJiUpic0yX4S1NzMgEuN879uexPIsui25F/C11L88Cy9UjyJxqz1+Ma+l47y3Brdb
77t7pppUiTkIHFmzkg+AMdoWHGGlJdJn1gWdUQPDHgazfQIsxC7SEh0TYq3ZJHN6HaN471DWFsyH
dmUhEf/6T3XgR98gRm0SfOXUidm2iltg812YHzU5OL1gzBIoTbZa78LtPhseSfLKYsh7tg4xOJVy
2yg1PYKOOEk5v7uKGLrMu+/oL6GJCf1tE8wPFJKS/vmpAkCzy9zgmncwG0wn36ARf7cD5NNuydEp
TVftYoVYbBrZozVBkGoNG0sGDp2YfYOcbSYNBrX5KvKKhC6Cj7K0t9UhtbKfOjfzXSdY9jMLw3CZ
rExxar/FtN2ul7LBxVx/c0YvhCVLR88ks0I6b5qz6zYt9ok+epzKo11+TmP0E0v0g+XymOO2/gEY
DgMT8qgxfLb0zM9DGLEpIvLHRYKmlIPRQme6CLdTxl3vKUNPeS1se+8kYhyMOLDuCg/gviwf0dvz
FSoWyDklnyInpywaOJZIB4OUkzzpdqCBOsJdMA2hGvyftqVFhAGtgLX+2FVK76xWPsyqqm8nJg6P
gX3Gc/RaTniDOm0H4I+yNzW0yQWcTXfIjXewaiQrNbO6ja2DFwEy/1T4D7QFMqzjAaGonF3QuBAE
2bhYhPOnUY7tXRAO5xoLx3HpEnX0naMKF+ua195zaubfGJaZDdH0v+Gwp28EgCJrLiNkHoxgYqr5
YUacKrqaTTfhi3BR+39ds1DWiLFH/azFS2llydnzRXKy3lokmE5Pq0CjS2roX7XrOfVrL0wsXkC5
TygA2A3m4C4RbNnhkN/htePLpqm6L8S19ULQn6IiaamRzwDCycaeieUWUXTIYiKCFywgoc2X97XQ
o1ggJHGKH3vRrF6o7OfXrUt+KSW+XZAEl7frCTSl7TdZfwqHjCTfIxUNdIvtQH8q8/EuA2Xewp5m
HBijYmvGd3+Wd+Fo01BYn3PqlT+e5nt31U+dQXQr2ubPgK84jHnZqEvVVjU1AleTEtDA3TAW0XO0
vsd6PW61+bLrQ1oXbb2eiOgj4spCYFnVzMQMjdBVbd+s5FXhn+as5iUbdrNUEakE1vMwOGGwzRzh
XlwVfUCHsS5Z7O+bIjQnlXMCUBJfLu7TdSFSMCV8+h3FGD/CPPBoLF5kvdCgW1X2fMasQL1Ddzjd
2uE+WtiVF7hHa7OSkt36o8bJXByToZOukAVKyTPolSRVYTMPXOoNd5mQDyHDjVrKJ2ovTo62hYXI
/oMbyyFbI5KXUV6cPvi9dGl08brEJu3d93Cr9PPd1z8NHeJSblSHgT5xrFGcgT1dkbMFR4EM+zSs
qnE6+R4sqonT8bbxQkL1TPMi+jw/O/lJzo+uxTOr+lJAYcBBW82mvpiQ1Tpx3kBK3jCvLC7OaPEk
p7Qp3Mh27hsbHzZxCkSJEiSYqoSqh/3xBPz6gXwRzPJRmd33dvFZ+Owyc6AHWgroBGO3+N4qD+9N
dPQK/0edp/PjAmQZR8dDSmfmkCzo4m3JmNQNmdqAqPeH+F2MlmTc74Xbpnw3UzLQykZPrOS1wqS4
DNHGCnqF0Jf4kXbBApdk7VuVx3SjKKasi00Axy511HfDO+eZHNSN0NR2TRLtspyilU37thZ0FtwW
Le/QNnCX6uDXxABeYBzfIjWocYokiLtV8UPWmCnXDW0R916jbTY89GEp5oo9Y7Bq42Tmz9CPN6rH
bIgu4mGkjlilfz+qqj3S+v8dN9kVf6+zKzy0bG6K7aFEU7nJEiKPZBK/gbix3qFmS8DKVEBQNtCB
wctBjxbMOwt7h0+/t+klIn6PVouvMGYbRqs7X2UwzKR4d+FrX+ychCuA3Cl8lPbegVvVVFjOTTl2
57bJ78qmdY+ATwcOJGhUUZsdnXj8sKaqeiYPBaN6Xhzpa71UWAUwUJCWx4l1O3s57v2I+WfmoUUE
s8zXM97J3KiT8BJE9wnNoTCaIdDj3N0P075qfGTMlGfN6IuNFafPjg+gmI0Py3Bl/HPM37Wu7piO
X+LAJm1XqggRbXg1DioiAg8/in6gg1cU8Pa4G3cFNy95RjCFazmSWEuknvGr/NbLzR+XgchuQAt/
wd2WH8FHfq9Shp2RO9McYsp/SOfDGGPMcdvoTFhMfAxEz+nIdY+zsrj5lgV/VACxxUkIW1XWYKM2
wfHSJKt2wiEwU9IoNdX0DWsEtkDBFsrBhsgXZn0hcT1P0t+nQxtA3I0eJpdGZ7DMFOFhcKosLz/0
arzP/cm5NAu8bDqu+4pcilNGPZS02KWcQt43MnEoO8jauXz9UrOLXzynAm2E0uA//tG1ucGczicF
vGn84NBW3d1ff5T5If/r6/e2vV6871+vkNn4sF2iWpa1ssiqS++P2UbzPdKP52VVibbbU/ELeBMo
LtX1ucJrdF9MkEmcKvGOVDbYvkc3QoGyIMvnCdh6jWM2c9pEJwfyvoW3albJfZRq6+MpWEDWdF20
wrK5WSr3Jylcn/mjSSzsWn1RHsj4vW+66SZPo+WBz5Bd7AZoJOkBMsyIyrDH6N52wSfD3t6bxM0e
q4zpcTGkBMgOn5BLFzpkvkTYljPf5+d9c9jQgTJ+I2Xby4vo1pr8cyV6oLlN8wONZE8nYfqhSNIs
53i82kE6HqfQL1EHoJUvIu+aaL8/mILv0MuWl7mZBhzktE69ISNAvpyPEe6TXdmUFC+lGK8tZk4U
LTMh6tR6LkemUgF5j7wbDaKfk3X+VMIMIK+ifpldhBmrHn9B98XajAHeKYe3vo5vg7wh9hQFKiLt
h0BDXJmCCc1JR8JNBSx+gDq174tRoJWF3JQ6uX/20P1thT2vFRbZl5CLc1n/obXIIV0Ub1AEdmUm
D7gvG77eC7QcOqXtpnbUjV2uT7qPPC/y5uypAigxTlJuUjqHeyfpogtT/HNrM12eyMLudUTpA5Vd
lSUjdxtxfmDYhSOkYBN8oIME2XA3LJygEoDinu2WR8IT9NpGi44dYzW6D2J4QaVDIPpiDmnmNmca
gNl9akcngtB6KtJLbZlPU4X5G4KKTVg5lzFNiBPt0H5kKdPmtiKj1wh6edXYj/sgcodDjjdzg1pr
g/mwvRm6lNEXlKp9EGMpHyyefzwgv5fUk4cmDZ+aZqIz0TDFJYzkwVerDGlMBZriWRyKUgMocINy
l3XTH1dNkGpwY0TM7uRS/1GeeBWT+UUwDLKizL8VUtwwewPkadOMdLx27Sy9IcvDczRUz9zE4s43
DoFVutCnHrret+AhtDI8BSse3SXIt7QdhUFkIbmkjnENOpM8V2XAABvRfsF066LRo/KojPIaR/h0
hSxomlGQn3RfhjeKdhGQMyu6jGMcnVuvSy+gxwNCfwroAlHgwbuEMVHFkUtcLkbeOXe9q4qb8JB7
o7irYybsKsUE48d36KHcvXaV/SCdmFDX1qtOC9MeFC4aEEDdJU8OfcidcMT4RAcWHIAlrCcPw+yI
xJ/IwXL+1vuM1rXVZ2TZrbFGurWfh6g1YCBl+YJkR29bWXMATgn8iRiUnwHgSaajA1aKKtavE2XM
tlS5fo3gam2FyBrwhJxNZ3uoXvuWIVIzB+SmhCHR7BNzYVs3xZb2pXrt1hd1YVcAOGgRzTl58hpj
X9r2HFJf5goRQaGi8IWFiYZ818gX5FX11kHB/hDnEcat2qXDjTwq1CgSv/5VpYt7J+La3s/Z96EI
cCRMzNbjCLhA11oPqVpDHAIs/XHij3fgyjD3V413O6TMMdf/3rckD4EuGZlTSXHtnP5GK3lyhiB8
7fPwBRz3KiP7WcxTthvydbxgOTkpMMkPtfQC3wiJEn6C/QdAucNVUvOB2Bq97wZAL+HIF2HNNZQB
lf1iXmkOmdaCNjWkgLZmNqptx1xdziU0RnIP+H/5YZnl1rad+oFEvum4NHcTppwjknz5sPCOLRXc
Vom6RORlPJWC5ZgJcEnvNWI9Gyt0Ubz/ONfyJp9c8OsdE0G/QSnhV2IV7BARUKeaBri111kaoAuQ
41X4I9OTCd8Foh1vV2kwHQkxKrpejm03Ma0R+YPOyMDQJDbMq+YrXljkx5F58uwVt3ENb6YH69pK
cnfzjJMdxyk2gf69suvlxJCt25eGQN9Y0XDL79x11U6KhpSEkoiLoSqpj7RgNrrWtUxJthNyUBZ3
FpFq7G5bzdYApYepX3BcEoRYCMEaBAIExoapF+1RUZLqWXcc2AtyiXDxLbeeCIKr4rBJ0RQdQgzQ
N44/+fDBYnkvawUoZbzptMabGYc18UWZe2ZBmE/cfuBvy3trnFtErMsB8AzNc2nA0BgsCb5cOKUV
qTgNQUBNP1c7TLEOyc4jlYNisOirly5w2ofEzADcaYqxbC9Hr27NhVLITTJSAMblKaGNcCtbtC0V
ZrRrB0126+kUDoIdXZDEbasaVlCcFiwlCZbEoZXgU+kJ8CGxvKb98iAXBzvQQk6Ek991YXAw0+Df
FtnIOQ+L6cUnJwI+Hq7X1YE5JtZal7n3TAURqnrem6WaT1PolxQhM3eWuQ8ahuWzcLyrtbDipgQS
YHfMixNmZZqWNb3aQSuCPTqaAgovMMFy9wgtZslyHNlBeWHvj/cmSKutbca3emY+YmxCZbKh0sx3
/OnGjyk9XHnf+wPxgCkDm6Fxy4uVjjar/nA7Iy87h2acNiqs21tOZnfJEpMbwP3GaD0HgpfWz5R1
Dmqj4EbP0XzB4avp3Y/dsfFxY5geiiGaiIuQ5ExN/0bZeS03rm1X9F/8jirk8AomMEoUKZHSC0oR
OWd8vQdkV/kcttyyH25X39bpJghs7LDWnGMOKPEy71kQ8aGblIxXsLXvhz5haSgl1WENveIses58
xZyKP1B4SrBEAnG9U6JEWpjxyo0U/GEu4qpa9zaNmbB45uWxUjgBtxMzIGnghAipr8zHHtuq7Io7
djYDg7HdGUa97Pq43PaVfvd9cORO2mWiw5goRseIE49yAQqCVluhSdWPgk6Cb9EQmNXwfZaxbOw1
AzlunGK0j0TO0YUoowwXvAMgoXxXwR1dCAohdAlsX1QeFlVCxHhgyNCNt2H4pHhuvInGlGgmWd9a
er0bQq121DC81zI8YGns6TOlUJu1EXSchWqP+AIva6Tt2NIfzKfF//vPvn9pp5+6o4UsTSsHitXJ
RM7G5ueUOhwdzRBBL+TQmfQyXKpukayVfhC3wfSD79/JKW3+1AJgVfQ1Odh7s1yqx7aeLH3jRHuz
9U1A+C7N62MLqsJWzpiF1ria79Or+dK+WzuJdqF/kYQlCEgKu8lcfeK4oB4LBoK66I7msHdflZBU
hSP+dQstIamTlFUGSDpkS9rSs9cu81XoiA4O3IX+zh/cZSedv4qMHpQtwbPJk3wMqsP4bODUjojQ
noEUAdlI+frR2AXLcS+IS8F5wmSVhRS57fEOFp11pkUovhlr+RBCSTlFb7qxVDNgnra4AmNJFs9H
fo4otBV7I79r/bl+9J7UxKkK4DN7JgQYNkRaw9tDYiVV5DnYijxvvGUc2g2J8lQTbcrWDDPLhB3E
iSFehjtyX5DCyA/FWybajZPEe9MgJ+ydr444b6k8RjVGRgLF7e6jWCMsqWlFvsLO6A8kfOXwXjcQ
hqJzcmLXrabrQVqIyBWZO454SJp1+hQ+CS9ICSglYXtYZKtGWyhPKrY8cAe20s9G/7PeK4/4ARmq
DtQY1XA8mol2uy3A3i0BTYQv7WvS2srRn5v3fLlhpr4TxnbJ+0179c/Nk4TDbYbUdk8kDLiT4cSq
hoRoxYlTWiAXaQ/EiOYzElXo1aaPYjZHTSKcQwEmo923C1Akbn0Y70hhDcG/0c+h4UO50o61Gfyt
ajOeOgf7S7ak2SOEC7pbW/h0PJthk+6SJ+lOO6eTQ/vYyA7oNXevwqyzWzgj9CFO4tE4ywPUpVUo
rEE/sL28Nhu8ASO14XAm7JKtuadwzEHyHK7jfhoBHieOwfEuNOzaZfpZ7otn4dhvYhT6q2Q9LtTt
I8LJBRBTvswFZyKCGqrJ7xVb3lds9wfxIH1AIkGITIrHPLoj+LF+wQ5xYQJOlHWWL6RghX8fJUbN
onqw1j7i62oGcSixRWUdPprirOEk228Misy8qvPmXCzTA+dwtAQDESIb/ymedNXQksAC0eGZVzvZ
DjfeqX8UVuEB1sQaQkp6rwVrHXShN79IR/neXbM3BT6fXmqSQz7LbTJjGqwollBbXXoq645dPZPv
fS23LmXAS7NU58JDYOOC5G/UDqxN1CT+oX+NN+XeuM9Xrz1gop2yyheocou5Oe8v0QuGkJNxROOS
XVU7oxYN+zVaBtBszVn9FX4BjUE8gbccEeJBVO5rR9pS9OlemMqUN/p8k6AeBfiK6neMLO+gcGNQ
ajrpyXoj+rt4yR6FGS2TfKWe663ZIXdwpLfqRYwWNFqthbAv1uJk1LWtWT8zr8XaPGHyB+htZ/Ny
1dwlp8nRgxR3BL4VnWJoO2dqRWHNI6UcJJ7VpfxeXcNXlzbVwlhpxxHT/IW8S/PEOXH8AmkKlzjZ
iSflaB19Yuwr28XvPBcO3CEO6+EmMu3qTVDn9YrtBpFfs07f+JvsTr92S+PF3ZVbb5U6+Ve19N1Z
+AYTZoDil2yBzbLxRP1F2oxou5lDn27bGA8xkUR2sCQFI36kbn8VwVHehXD92DThtHESJiDMM6iB
vjxxr6LXJSiPrs8HOs5hwABz6JDWKDN4WOUZz0LBWsOgkZGD2TBGkT6SZIcB2FXW3Hk7f/JfBQOv
0ax658TaL8DGoU6kGQvzdlE50r2P+hh685ycx11Q8rAZTKkEvGGmTNoH27zLj0RqmdkcLEsabIVu
ZQCrqsCjzPRFtXEf1XymQjUrHxBE9uO9cJLpOz6Ej+i5BUrBQIYBXC+k/QDU18YiSlV8xqz77h3M
fR7OYags6p1w6u+t3Xgn0ERlx7C3dp62dz87cxbuhCWnRHwYypkVEYhnetXOxr3x7J1YEp6NtfIh
7CqH9y/kUE/BIMGPNvOd8gkEDZAMlKIz8c5aYGaY+c/6l7dFJu7RfLXlZ4lCf0cokN3SI3Wkg+XZ
wYpGrrWpPHQKMwTAokImysI8lcm8/BK9hbAJX0Qe6YO0lu6K5jXcJReXoc0eHL1yZ5PfE8yQyWRz
/k9WQ+6YxM9OwXwodit1XRGMuk6GZfhl1U8C2VVzjQSEmqgnrmWyjcw9De4Hfi1+1Dwn6wr4P0bi
0jYY52thTwsWlfUwVxDL0ABxxqOfrkTCXhfevO5moB+QZh+VwZaX9ZO1l8RVvsUEqRl2sep3+oqQ
2LN0J1yjBbwu2qr3wae3D7O5+SHiOGdOvR8kG+1CMzeSFTphNkHqe+qAI0eTzFcsHtuacIeZnM76
LTJff5Ed0mfryh5d2hWA2o0ZbUDhlTo/clzYz4eos+X7SLVLFw6PaNdvlohOD4HxvnSZFubCUT95
7VHvN+M2nlcrAuoxAK2KvWe3b+lFPg/XhDbKG6Uff2Nu00OiLqpn/ykfFtU7rxy4ynqrvAkP3N0l
aXH+nBtmwEhgd1DMgmoenCPfsaxj2NmE9Mm00WrKmjwl3mlbuYjBBoBuv9aiHZAWh+RdRBrX2iEB
1TLx/tv6hwvypJ+TwCBu4SMY+/arFh2X2hcRIskqfaoQDM7aR+GZLDlccADukjtzGyj0mxbp8BBv
43TrOkBRkA3sfEd9U61jc4cwMeuHGena7+5aEWYWpOmHUIMatqweBRwYJJm5GGjshJu3xaA4QCyj
/ex0d1qz0/0VbgxCgb8yxnZga5pt7OnJa8eG5V4AMjhHSKw9lccOmfxbiuZyQaJnfy8sPSQ1KGsN
lMm2mi14MdNVvjKdpHZKcqkIHb9P8jWAcV+c0bBC/tBs45o8WHtIN/ID/70h2Clug3YxPPTt1oiW
k7aSQEE8k0RT+kslXZrahjN7oB/ZKYTZo67uiRCvzDMHSaHZs2HLP8uH2iIF0nHZhr4QxiEdmaCQ
P8nBI0XB9KG6C+5SPJWbrlh4p+YC3i2i8aIxR2Ecmhtrk41L/i4a5ETMvCftrlfwqSw5FaMMAC2Z
HYpoQ3GO7RwqpODgvZov8p5JIv4Mj+2LQe3OaRfKS7Yr1v6m2dbP6kMODoeOMJrSk5L5Nrk4eKAA
XuIgzxeF4VgvdbIyURQlW2DCQ3qXGnMsgD7cqTtvPGUf+UsOZBH3JpoHk635p6cRlmYTsyqtEvUT
b9lwxbuIDSuGXoICVMPCCDzUrpfGXUmg9IYy6TkFRbetTnQ73QtgBpg0X9lOP2VXQKOuY549tl+b
9AkP6kyBHoQ3b59r85yHhXVEnxW8rDwlBtuxgOiAAmUWP7KPq9NXz7czSqP7nrrehevEHIp5gOVr
E00pqLb5QMfNzS9aexTukxNOGWBObMfpXodIRd8Qe46fLGwFxoitx1bCNt2teEG3cqo4dWwE0kPp
tR9Mp0IwTV1xnGlHMovotj0NS5c96hsDXwCssmHfiuFnTsE8fQmKefnZ7Co4pwsMIyifBwT5TySE
CBvXYd8yT47RVinnYME28ZIQ3b25y/GCmeyCZ8bev2Pn4L3wzsTEJ2wIhkPVWIt2fiIAJw+Xk982
QsG+KK0zFFjUdJK20Q4G0Z5b6urUKVTHxcGXL+E90vHMT7R/ocIyYbGjCucYS9JtRDL6kyvBtf54
Fl7y/kXMjmAfiytVZ09YQ2Rm9VkhUUBIzfasL8+9WqzMhyZfuJAejkQzB+x94BJ88DBYVSO28Rxo
1rIt7JNz/0iMfPtiGfNyo/o2VfaPQbO1M4YWupOSOh/vS1p+S9jMDo/RfXCRFHWsd1ufjZ+8pBBs
yg4AESYWlONLdZMcvRUiW5P5cxOv41322pq2t43P3gFoMhFQxQVOXfhJIeBBfaM/w0GUDSu4Lya/
HYpljwRehkZwnz5w2dK9+CIelTPFDD4WdxRnhGe8Pi2KZOTs22zOwxW28Qu1Ow4K8WflbhGQTF32
M5EpQH6EDYqq+mBeMOy+hV+lA4zPXENpe3d3JmZNlzMfe2Q721sPeBmp6+W7jlSqmTavFv4Haa8c
t0WyEG1UMtdyE4I/shkvzZVSAet1c6X0AeyjxNgyl+fenfogPCdL8V0cltA+K17V+4j5EOEnt7x+
hfyjvpdfrFpEltfjDNBLt/bbubJw391tdfHKbYiYdw2lcW5sEmxu/rxo7cZci8vi2dKZiXhDudlf
SOgF4hk3+EAMtBJzt19qK+tYHutHxJwXsHAZ/keEn7yrKEKXw85/ZVcdfjH7QaCaWIFvAwU+z/5s
c1SWS7ZN6LNZ5etLc/SVXfyhXRmdD8ErIb6O5c77YE745EHCX/hBbwHRhTU++RQwFyBlZszGL8JO
dCAdKwtrsIP5lOe8pXUy9/cMK9JtwzWYFyzw99JpmmwmkRhnOGMt3efTIZZozXRFPc87DI/S9Qqi
fMJIT4GeNp5zFsbiJUbLPuuX6oGBw0Pyj/LW/8T+aj4Anwy+wnP7ziIgnKRl+pyeh2RF8rR+dFf9
2jgxR/FSGB903XbKbtiEGIWfoXcRqTqe+Mf6Z0Ltm3GtknIJSy+c+Wt2xO4nynGO62hvw0/wKQk7
I5JMsFrtsVeRyXbwPLvHbrEP8cCcs0P2ihzd2k31TYGuz8J98E4+75PtXuJPxnB7ZQsNu6aYiceA
fOu5zJSD5cym3VVdyHB+ri5Mj/6DuMVIcF8suwtnVwhaO2lpbNfRUVwY15K3rUBQmi2ZPJkstWf2
1o/tS+fQjbnkjwjUhPmAjnQDHAu73ZUDuxvYFRxbWCXzainS8qPZ92RtGE1v5bEQKMvMIkRh6bw7
m9eh31rz9uC+d/2F8DMhWWkirBvOljaqfsc4RJT+eW1w+HCIIwlXssXn6QXqD0W3zb/cpSY7I0nr
7ACapUj654r/MFtp2+GQ3zELojm0NgMXW64Afm36FXdA3CmLiobgIx5j346oB6VPEPAz6kIslDS3
DtP2GS/hW8q2zF/0C/GjMFdRtWACvxBqkE7CBTt3jH3+Wl2xU8gcPKWj8BhoM0+rIRy3pMcYiKA7
KwaAQ2tm8/27qCeaBKiPNa9GMZyDHitmiPcxNL14gG6IBIu6kUJDIAVbvLK+GG2D7z+PEGERqlkw
VKxoW0ktdKaSdRzPkzsPQgxTyhhfhVghHrvW+N56BeRL1FJ+65nRBschHb8Qd0nA3guVMgrRrrmP
xJDQjJTr8fMWq/PAy9BNv4TIbiCvEpOewsdHBlftVKlnu9Rn//1Lb5b7Rs31VUTUyKbvABvXKhtK
yLjFxvq0PrPKaneW0JjgT7OMIiz6hAXpjJxUvn/Rx0cCmrwVzQWKmAiM80VdBmwffPOCyLJ0/JyN
ObpHLIgUnlW8pyg5KNEOZKJp4RmqtkfFoss9QLWRhPW5PHSq/CFHIql1IYc53Ty6fN9NUND+g/A6
zwrOXK7A+dvC3V14w6eSu3u3dqcUM+iEanMNdbniVRHxH/MgGlV20CsnNsRblsf+aFQN0XJYLajM
0Dhz8ye1ugxTJMP0+8DsQaAG1YcQhmcrzk9lXz3UJLUzR6ozuIWvBItTQh0uQy4oq1oVHSrrS2kw
7qPBc3JBPigcPK3WfUgl9WS4HI4MGTCjPnBiKRVHjt2jS3Nn0dXmU96MGsGCqIHcfnzsRvmOx8EG
JlNd6kT5B4Qh3zZawjrE/t2UNWFjuT6OPgLplHJXpX21bnBZMc/E8ZqIYCat3unEwT+UAqYTzBgD
8XTNqhUh9Qbq1MWsjL0ZW/22TdlkWi3FwAJMsCSM6sqyZJK1SMkgI8W1iVrs557k4h+9jI32pXYI
HwWXty6awuFjtguNSGCepx7Cwuc0LJn/BTH638k1f2SOmoiXDE23VNyZfOgN0EWHHJu2glk6nQof
IrPAFLSsF9BM11VCnHZSrEo13OTkkIGoGB7/438IQ/8XnMz3p1sScY46HSL1hu9i9FpPNJRROmLU
fbkw7sXKo3QQUsUQJoESNE+qXSJe6b9/rgR26AYsIyOmUgzL1GhuqfIEnvkHx0as9LyXe6mk05K4
dolTrNRXgdHdQwicaiao6ZNyjw1vr1voOWknc7LNlDUJa5tfLmX6jv8CF3EPJNkgiYJ8e67o5gmQ
3SIOyENLxxXBIoSFABZC+PQzE1XkHaEVOf3JCQjD8O3pnrWPmluQDzwBcr3hl+Fg/HAtsoQWVTFV
TbZur0ULXEkWsoBeeUHsfRqywE9YAciLrz5eNFcw1V+ehPLTAJSxeBhYTERd1W+eRETHbsxzoXT0
lHKf0SWPhqKhk2SnBbgN8Sa335Dqlzx3AcYQzoQTtejZ2iMHwGUSk+8J4BpIni1ipYXOyl5f1fhL
brTEdovjqiyfTDQg+YAyFRwoqpOGFngBOYIDEeKwRWDWx78/1J+eqawoBhZZc6Je3YxreIs5q5JX
OWbCQqiDh7H1ovvl5fkepLcjR5F5dzQR/pZhyP8exD1O56GGue+0pXaGTXNsE2PbEWfp1bwxOSVY
uNHHMW/BMVj8pjPXfajt8X+QidTFR91nRMVVft/tXNXc8exXual+WvXELMlf4qLcjwMAjVwvVmLl
3ouN/5WVSbn8+82S/6Bn8QYosq7JomVKlqROQ+QfL6OlqfCxZYXjgMXW1DMyaAU6GidaLUPCMx3L
IHESQ1n30J7EqaxsLr/TlqQOgWMEYUTvPz1L/jSj8rGamAsKgF577Lx7NzHLX96RH+cORaVxNzHH
ZP375/+4XKWy9MwIuFxG1qyRoNpguJqNE3ZKStrHiJb65Ol/6bVtqFC79BDAUZOxY1Osf7uWn94e
4pRNUUVRjzD0Zgh4CEskwRxKJ9LonhhFNMwn2sjgUxMqiAPwNN6nuqXF7tHG6Pzk4+/P7sfXl0ht
WRXhvOkMxJtnh9/kv8Zgj6BoXkoyReY2QCQ6PJpNGJJinNnV9ObhyyLIa6LEKK18Ck3qShNOpscm
h429/wRnypNG7D+rgbfWRkTB1dvncQ67J+aUbdXY+4dz67tvcCK22CgpmIaEA0JZqicM1d+/mPTz
nTV1oiQUWTX/mJfQoDKAxNKpCP9rKLHrCq5AVGvLHtRMHaIlHiULFjanJsgvf//0P7lnMjB4eSKe
iQD3lJs1QSWprVET1oRh4vQIlCa6kW5q24UryTMeQy2lQNLVv3znn2YtVYSYpML3gWR3g5OL+iZt
B1J7nbHnWSK4edHN7OXv3+y3z7j5ZoFWy/hEGbCI/PajDsjTTH6ZfH8ck7wMkmLxXtDkvh2TVgir
Ra55KaacnY4WwMAsYhHoQYs7PfbfmCBijLWi2eOXOWJqohmPfjiOd7FbbIOy3bci/lBTlubdENOl
MqgY+IP/EpC1UVcogFuFkdwIw6OfszYPEzDKMx7ywH2bgGOmi0rj7zdOml7lf8/2iihqpmIy91hI
9m/WFFXLG0UAFuR4iNPtmmXcVuNkISOCmoUJrxnZb4+4u2k5gLvxhIKuSc7WN7fS+d8vhcj7P6/E
MC02q5osGbeTTqEbojnkSuEU6Zfg0Wz3ZerXRg2PVh+OfVm7wN3Dua9s//65f+5OUE2aCOsM3ZQV
8/sO/WPitTypHssoLgiAglQu805W3GyiEVv8aEy6pfvbfmga8Tf3nO9nagbGeU1Rb3fHVhUE4zDA
L2YtgB+BMput7DUvw6e/f7MfP0eVRYkHzGyuTt/8H99M5wynWKWROSa1m9GVVwKc3qBwf9lrmn9u
exXJ+Mfn3Gy2oCnrLsKRzAFJUQsWmVI42xYVoes9sgApU+krPsRBBoY/7Jm382c1JJcuPPP1qTW0
DZGo1qS5UhLCM/WFpPjiMmQnBH864YrTweRnkA86FGyFCuCm8agZqVaP/T4X0xX8UGItNBFFL3Sf
xjIRVbjeyUumZAuXY35IXGtRecuxXWYJ+RSdSodOao0Mnj/I/JD4Kz8b3/GZC+uOAyWeyQ55JL38
vHlvTRI8jcj3OBDjFwMo8toZc46ntNq8vkavZj5LBkoJsI8Q0OuunmdrZEjSGR/jhjyM5y7RRYSr
0HW0Xj16uf8lwsSbR2Rkk0JsUsMcJWNZavD6l3I43nNoLlYuFdbMogHe6thtwgjxgAkKPBjHsxfc
/X2kSD8sTGwoDY3JACixot3uluJ4FBSOaZkTJgABZL87tXF6VDr5ZJbWG9UIwhaH6Iid52Il4X1l
+SqQpg6r/y4LtM2QqifM61eAx2Sf5I+jEL9IOphtWalLO4vl1Tj4FHYKfR6I3lPZkvQHXLyZYUpc
9a74UVb4q43oiK2NLpXqP2UtrVMyV2eK9RZ33UmrrcNYNyc5ouTauks1hHMtJNahLPyFio2wVvkL
IYx1hbQbwlu8NDwmsrrDS3KU6/aEZc4rP8IhXSuK9DF40soVjAM8mMhWSgKjU2mV97QeA26769LF
CgKyDpJFUY6IK/AsEFIofshqF80rowG+LX18/71W31UZwfcucgsCsQUZOV8dWxuiZx2NtmBTiq8V
qbxuz5wmqVdFTtf4LDZxkO5HX773NPXOi2BD+OWjMGZ73C4wd3z/0e8ikPn5uKth0suuJzzUabVX
G+PD0ghDUc3yAhebKJfWwruV3mONyx44gzKmXAxXv4yQHxYKdg+SRPFJQ5Vp3EwmbgK1VC4H1NFg
yDKvHDY15NKZblGHTAhWCRLrI5iCssWmRM4i8tijqqcJ6iqd88u1TMv5zQSqyIYKbsKC5WHdHlGo
srRtlyeZAw4EefomEoRgMqolCxO9XKMTxoXwXpwJeUcUVv0uZeKpKlHW+L6pLrI2p5tIcBsBhP0v
i5j056lD4YQm6rosmVAxb+f20htagZSalCA6g3qwkJtIZWm8IC73tm5fPpPGAp3QkKd0bThbvtCt
m0Z0f1nUJjjy7S2Cb8t6Zpoa/7s9K9ZDZHbu0ICXNYmy95MV/r9EWHxzQzB12H3YD9s0RpyoZGuy
qwlimTznaktuXRCHOBr1dy3ZxtgJKMv39/D+xn3mCsifMJbIajSTLZSzLul1o05uZhvzXYKa5JMM
tpaajUu30Yn9pWL+y8P/cwutcD5SQDJo1DZk+WYfVkXkd0R4qiC0Nodatmi9l68wqGC6l+eiS89x
MyD9UUZgMdnr3z/8zx20Oq2mkgESmiQL7WafGbU57iYpxI5i0m7CrzTvh+FMtW4Z6MWuk5OHUUA8
9PcP/WFMsWsHd20YbIwUUb/5xnmVZY3XNrGTRUg+0RLmUfU66g3Qj/BOc9FJp3jk+tckNI6oqD/+
/vHfW8B/v22qqPC1ZUmVdF273Zh5QZynalzEzqjVKr1FgpRMnZQ3DFKUVu/CWD+2mANob5OekAqg
LTqqE0Wr2r1oXspGOTfTj80gIlQQL3/em1RMstdhIMtiD8ZvQ1YRb0j529P6c5rgwjl0sGnXNC5/
mtL+sf8pNOrWepNw4ZjufQU38Gh+hJjwQVD+cjr4aWAoFP0I05bZCWk3H+UjFZ5CqiIniuAaGDg8
PGOVaGRsofPGMsaJsrYuf38wf26Y+XoQ0xUg59Nkc7vtUnPAmoRmoQTin7fy12yQziAZ5mIuPX7f
8shNFqps/DIe/9xWqiJHckWcNut88M1LoFUUMWqXsGWhaTZD3DqqGt0FxFr9/etJP91TTaTcpZCo
zG29OZqw7eqDgH/b8VLtqLec4TNeNApuLJXZcyEou0iVl6FIMAhsAbVili0VnFbNsA4QBQKp0uDA
jcZFcH8bWT9sl7gHBKpJrIUiOTo3r2QvyH0ahth+S3xAY+CfFK1nDnB3dUAkV/ssuSEinxBGlPTb
UNOmlfb2fZymPkMDEsZKc/PZLCC1BeUociwNuISK0Y8KCKwF0ciY17NuXcN0szFogmuAREJMOas0
idJy4t35mODtrnVHQmCC/Tfw1pQwApJ3MlMkvMd9EkGsYSXwCLVIVQpmklwSuYwYUcmbdOlW6UOs
YiLvJ4LMN3SszlUM9LhJ8InFk6Pt/M0yEIgu1DrgRd//OUA8C3YS0CdM5JRawcF13UtdaZuSOBwU
OuJkiveWvkk8JexjkBzBG3U9lG89cD8hax1AXNZMlopXAM/LfDoG/DLgppf0jxtrWlNpRjIt9XbA
EfPpx77KRDd0wosbopfztYU+bJISNVoBEMXViIxJIZFgmvrAnbNQ8ur+7xfx48tF5IBhSZZMmOfN
RJKoBZsHL4sdPJ1IqvjaYiSdTaP+5dD2Q72REWzpnHuZ1HVqff+eHHG7KWlepLHTKTSd0CaaDcgO
5umqaDdsoc4wD9CD82xqRTv6jbwr3XbXmeNvF/LnTmWq0Eu0iUyKn9z9f1/IGIrYiEGzOlIF96Lh
l3lfrirvNUqGqzZZOasqfisLjdwVUsHMt///DecuqCzoqknE7s0symugk/HBbDZE7sd0v0v0ZUnp
/jJZy38ekimCMTPSZ6B8L9++tX0VpdKYMWPoES0GC86/Hecx6iyDxBmi8XTmrFCpnaDVLburGeWQ
5+0WjYlcQhGPMDxwciCZji3v1L4LVOuSwMyRiYe2p/zbSkLg9Ps0/NNsQwyFygnf+qEsY+qlCcKv
jVB2NhuhqzdCnr9yK0mhlXeD+Ous/+N9khVYd2AvzD86NzE3ydCpfjlDfydIDUjkiHAgyqYgIU2U
NXHw1sRvKuCXTgBX1bEj1cnyShHA/H1gGNMbcDsd8KBo8qqSQjjJzTpnNTKAJ6+IHEzGuHQA/ZuA
HyBQFlArA7RfmKSyurr32U2wJThaZrUSzWfDVM8J2prss/ewrgRJ61Rsl0IWSFDTJCaP/NJaEsr2
Xttrlrsfavls9hQzcgaDqOSvah09ERZ0SogUtHpxlwOqtyuUk2r5XJraovAI78ZG+UqpmhKkdR6l
4kGB1pRb5A/K+meQ0Wz3zURZZLK+w2P80CogYHKj3PqNAt5CXNLhn7uGAfBUv6QBx1yGvYjitBfB
Wso7n+FgR1oAa+fl+/eGniy+73JeUFHxs7dQ/G1VVX989gYVVuY/vH23W/vSraaSQsLKVpSbFNiS
GbWbjibnfHohyq5DH0TanSY1JQeYN507HVrSOSzT19Ar30lXX4+iehYCdpl1x4RdlMUJFsf9qJYd
21JrFpX+e/gmWSBHGh9Rgj7c4/ByMlhk0cSZMmJ9iljSP1oGl5lr1axV0D1Oc7Fi8CMRAj54qRy3
TouTIPMe6op+liH8sgz8tMGQRJVjJAZvazrG/XtWJK+5DwkG5YhbS7bUpw8Exm3EcCF5xWNWDq9i
jlbHjY8WSVV/H/fyD0uQxGQ4bZpp1iq3+31Z4q1WsW87oyt9gGu7Avt/MiR/UVjpKcxfGklxFGf4
1CdjmYZwx7+KmbHLXOXVbOtTWgDUM3O6fvlUqVpVPQIK2U2XU5icLVr1yS/j9S/X/MPIoaYl6ez3
2Y/9cexuoa32pZcRKhWiaDPSddFQ30m6Uxml6zEnaq8zloqPQwuV5pBycehI7E5sTnGNOsLwsc74
d7Exvoe9ek1M8WOEBReaj1IyvEaV+MuZ6sfHK0m0JenFcKa7XX1VwQqD0qwyBzvdodC7EtHQk1fn
W1EMjh6brTTuF0NIQLOp/Zor9MPGms+eKs+ypFnM1f8eW0x5XV2pBWOL8JSZzGiWenXHW7PSsrkm
hCec9Rt/FD/yWPygTr2E2LYiivOgyc0Ja74d1SYyZuDTipju//4kfzrscnEcZxT2YJzcbmbdxC1V
gPM8ybHOruDGlsOoXUON6dLzDZvz6U5MqS15U0KnZ23U3nv65Qp+OFfxZERLMXUOWObtNjA31KBO
SAF3iqE9Tc+n0y3Hq4CY11fVak+iGD1lib7rI/MQ4CdD55GFyjWsxo/a8I5Cql6ngHrS3DZ4in95
O39YjiUFVY2lqKxJf3TnW/iW6UgdGiV0w7k6+9S04hxXDKDAK45mk/7WDP5psCjEbMmaJCMpuZ2I
GBluRix86lAdWJYeanh4JjbkVcIx/VPoD/xh/8vrPD3jm5WXfr2oKQodaFW2phnqHwf3fOz6klC3
dHIsX0heRGatkyCxJ7brt8K38dPT/udn3Yw3SwijUFWnQpkFH6sKSP4MJUhdnHCk4LXoSQ4MTGSN
qrLyxeIw5pmBCcfcmoPFS6vPsayfJ6JvohoE+A52mQ9rMVMvgOoTOvmkk4BbisdVLjUBGB5xXQn5
GUusD0JfqSnWQpHYGtu8Kc/f5GMkmgntR9h8+aeaSs6gsC/UWrAr4biufGldpMYizdq7IfjwZGNh
VSlKOmNj4sGm5CL3mVNnw0osrG1etgeinReGMKzKsToIXXGOAPg0AlZTDKBxu0/aYa00uNSK5isM
63NbcZVeeuhTCCbkcJ60mE6JbBFplGHSngUGCJu4H+38zVz7EcezTLVgvrjilSib56jSnRJkmTAo
wwyQttXPW5GQHAUizbLAj/ZNuLT4KksVlSRuPHWjowkyQq9YJj1KaTF5zZFmUVmsyMGqt6M3xLBQ
U9YRvSDJJ2MEghdYqcooA0Xygg1vME5QWi2r0OsQbtYdbDpAUd0QEhDRRA9NwiZRoTM+4fNj/omJ
uo8sEVYCObK94a8gCyEZp4JtE8JwdQt01qGlrFJigUwhP4LRw6PDqB/N9AjqfK7k7McMsV9XKUuh
BjUuwi/ckh1kRZ8W9iAjqM6ma241s/xsg+zolelRqGq0FC6aJxVLe/ZemdJFjvEtplH2FPZrWIa2
oYO7pXFwMYAjEU+8tYAUW77ja/xbkbsXCbVqAAcovrashfU0JHq9OFqDsTX1ARMpFznNA0DSV+hb
V0oE99D1d13QXLP/JO3MlhvHsiz7K2nxjizMg1llPhAAwZkiNesFJteAeZ7x9b0gj66I8PQOL7N+
cRdFkSCBi3vPPWeftY1gdPJu8v5+uvzp/SMZhsTkoCBb+WHDqldNhTM4E5Lc+E6tMyOHw81U4niB
SkiddLebrT1f8Rfz4M+CFPIf7F4RU6BV+uGwWjjBUAkmusgo/0iidcqTjHx+/ouZ6KfLkUaESYWT
lDPgm79ORSriIOD1Vr7BZHXTDR09UZDgM7p1yaYUyOmAboYXq5aPEbY4lfTrSOFnMz6LqqFzjsnC
/rhxtMqsyspBo6JAD0daoTjt0L8Pgn7g1yeEAmz6zJUfzFcmfzeMULyCRDyINYBkk+RjhyFP29Y3
iYyllqnv/UymgqUBS/YxohkgZ64yKecWbPxNkObvRdBeuzDYwRXfW1MPTAG3qV6r6VDIyeYHGIVg
er/Nhs6ZCv1O6cDAJUyX3bTUCFPBlmtopeG0dDqJ06uSz5t8xnAnNGzJMk5ZKCLkf5ebBGFOTwM+
vl741UbXqrzUZoGGXaVpQGzn1+VqFpDB6P8aE8eM9Qe2UkmmA22YwGfFlxreEuReIpEXXxgQLiwV
u5B5Q4Gj50hBRKKmj48mQSpeBTE4BbJQTWa0jhz3AVkGMI4SCOHUjzwsP3AhQKDepuUHjVSASUXY
3GMPlh9hxBBgP5q16l05DngLo/k3yjYA72DRoS3BoaD2aPT6rhFpokzrYNWN9Nj28cOclNA3skUk
Ts9n5HOABSv49/fgz9ZLXWGLbqF3Y6gu9+if1stIbLQsT/oc+iE1Jvke6/T9NIheImFX8/91qB+3
aH0Jb7gA+bgJDUiKOXzhnBw7mER7aIVffK2fRsk6+yp0KcjR2M799XuJlVwWlVrzvZJNE+Kmh6dr
OBbrJW6PpelZCrAXo5Md3PAvvubPoh6yNKSkCLXYh/0QIus1soI8ZXoZKftCQM8yWl7a9mSE1l4q
ub48/vsT+/MjamTyF2PT/8g2AKdG3QLHcFPHNQ1g9R1UmVfJnx6LtP5oWUOgOrl/f8ivqePHOGvR
x5LrRK1s/Cj+mZsSqj8OCpt4TENbxeSwR+NIs6WF0ahYr+ZWv21gM+EFN6S3pnlXJVAc64kYoR6W
Ul9Bj3l7wet739DsSp9p1hKRRrNnYdC70oQC6gTOI0am7RNEbyS6fJri5q1eGro917MX+GVrGyb3
20BXGl4D5Lb3PRxdh3tlH0XwpSjeNrbk39YpjXEtTLjMUjZFJt+PVnWD/++08snEImh2wjaEJmwJ
iSPjn0BudqDreOk+rxqgSQgAMQkrbHafuQ3H/zk2oU5owPH+/qz+dNQyZhVKQZSm0aD+ddQOo49X
Wmhlm6EqP9LpwYI2kvjzFnzdCe/rtnNi+h3nXyUyfzaA4AGRyCShq/7HzqDphSksZT3bQKj+iGcu
nzU3r1PavmaLBgN39gvcn7u//7I/W/2pPKF4F5d/vqLrP808olUnCJIhHyYsIQW4GttCp7Us/XWh
7WJTOqdFdbfEJ39/3J/NeH867o/753hW077QxIzG5tEzU8ZYbDanQZYe66I//f2xrJ9kqHEh1hGJ
sS1lVvghVd4OJoYemDJtlDy+jmM/OBGy9YBsrFynLTYu5aeGmRvVp9mbxJBedhNmBnlDiQvt+42x
0pqNErynBfQjXR/PcaBcYFWOmQ/gVEkR+QnSe6DTi9WowPJ87TlGI+nKMrK8Edu9BsZgGAPO0eb7
tgNpMie3zI2weyFPrcN8S0xLWzTdJg3d2ji3PX41l+hmLGL7RNuddUoKupEqgf2GBP56xc6LhHFB
rC/kd9hsNLSEkHf2JQ9LbDzu2gY3PYwhkVK5uTY897M6YALHtkdqNQ+518nXA0jOA/BLPE1YglsY
E4kdyDCEE2W8qGm4W+LmqlYeTSLisWFsYKngBuH4qAYzNljtXVx0J+weStdIhP2YaO4AfjYSwk9h
ridXC9sdHrPtSatD3KJofsWh9xdLzM9uGmsxoKbwwN36o6gzTcsG3WVJXr1kd1Uojz04ilZUH7VS
21PwfWyxKPvFTC//bPBaaDLohjAoFf84nthfBvgWMkHoqXGSAd4ju/VlR2rsChJutLhDSUsJroms
je7HWBpm/mmM4ngTxNlt3VHWLGXKvhmuHXL8mfvlE3p7zK36eUFLJHtYvPASOoDqYLPctKcFWNKg
Qfz9ffGTTgGVHgt0HjLTDbnKH+6LQJhSNJUpzCMfO/lcosNdJOM91tJJzfhW+G+Vq4imPmGCv54I
IWZ7loUweyrIkAc0IgpW6/Uds3Cb3+Kqh36LVicP1wI6ceG3Y+mRPvTK2tcV4PElxMtWwIAiFRdr
aBHf16gPN3//pf7T8Rv0I6IBaQmmTNI/y4j504xm6ZOZtbKSbkY5diuS6qDUzLu2wMqilse1ZPml
U2SgwzNZugvhK7CHz2nvDfAGafPEixK2AVArzdD8xTz0MyEGom1KR0uUYPxHYjYYtbn0eybb0gwP
XZS+Cml1CQsaozWVRuQWj5MajnejjXfAH8/h2B41Sl+r3mfn2TbGw7DOwvyjTbhQUOqRuWUfE24F
xsBbdLm5x7QGtY8qfP7inIo/mUHRRiAVQOBGYefHqqYY+4FO2ihDn11jpJTQ79dNTBu+uMP5GY0I
Z3eci2g7hDtrAD1QxMl8tETYDUP4Lk6VfKaARnU7hRik+Is/Z1ehepOm12DmdpnSb/hD5u6Qt2fo
qHBPcFa0SnIcuc7dokW94MRwVfHt5GaboI5rZnRlsgJQmRfGJk0sFbfdnL2UqewKGYccJSQvvFS+
4KaEOwBqQPpSEhR9v3BN/Q/6FK+PTaWEaA0twRWrEuWpoFxNLXrMkSGtlE6VVkNJrGQK5iGx3oyB
KViPu/dAEx1fI5rJ+w1CNqfSXyCWfgR+sBsD2E9BrDmBUlyW9aQ37rHBfFmCwjZVHpu6vpO67l2m
1kfd/LGPZInqP2+siO1dSMw/DP3WKlsK5OEean3vBNHwefRF5WSxGgRqnHhkC2lJryssUyzjgh0y
20eIgEyxPcyvst3M6cIdncSXvJjefjEWfjYUEKQpIqIVNrU/VtUmiglp0yrZZoyLFCyksgLve82C
ZvTYz3F+IuvSqwImnsv8RZ9Nkkm/UJb8JGihPdFEZ64tK/qPCV7srqsqWwI0q+DyDWn5oBsghnur
4twgJ91YU+XO9JGuIljLv7qLfzL7kyqhpkMalwjxx+x7To29G7Io3yQdJpJlHm/UAoaZAejeUSra
qwqakQ6mdqtxD6wzPwQe2mz8ssD3OWxNT87jk99V8laZFgvA3gJCiC+XqG37bvSP0DIdDJPuIhPj
UGILj6iGmLCuv69i//WXJs/m3//N47eixHg1CNsfHv7b+yhOr9lH89/Lq/7nr/7914e86Pc3dV7b
1788cHPkMNOl+6in60fTpe3X4YKPYvnL/+2T//j4epe7qfz412+v75w5IMJ0K7+1v/3+1Pb9X78x
75gE4v/15yP8/vTyFf712zZ/j15zslDf3+5Pr/l4bdp//UYT4j8NatIkg6ylA4QWvN/+MXx8f8r8
5yIIVBEHmvR9fj2VF3Ub/us3VfqnQY1FFBHvSapOP9Vv/2iKbnlKMf5p8AT9kBS6GYyG+dv//XQ3
33dp38835+P3x//Iu+ymiPK24dVs2lia/rKdY8/BdlW30Oh9bV7/unR1MnvkOUTCDlx6VjsvZW9N
N1OUnTGCwEAMSBI21sYJFX6EF9iIhJ5IVZuk7JKqsewoI6ZtKaLGUIwW7XWu78C3Qq3SYe7Vr8SE
UGMS+ZtulJNDbvpSExns+oQ0OQW0NeXZJR1stvtFr4iTGhXnOCsCCGeheGiEyJ0LgRbJvGm27fjU
dtCRxITMeKf0pCuCXWQiNUqyyl+hQSdGzYqDleZ4EU79oSe1uhYL6hw0vFE112UcQnPAJ1X8bZJp
5RfUEejeyP4ShL5dtt1VqJceXJU8DJoKx880iRyVhZwF7wNf7mi9CX2sdYyXQhjD9ZRJiJPqdF/R
9cWfVF4RDB7usWhSeqk4IrusayAwsZq/s6o+x2lmGxglg0cvP/tHdmVrDdToviti7J7UxHKwIoA7
lxnexFRi6wI5YzDGnOJRB3IlaZsBi+fUGuCCaCwqRZltxf417KyPhObxSjYOWZp4fS6dxQABfaXP
eKkP1YNW5U5ZJhvup/CIN317UuPuUHcUpKMovMlq7PrkAmqKGrbnUNVpsUj0Cs8+8Va4zUIpWEeN
Cnc9o4rd5t3ODCV3knPrZPmjeFkKAe0Z3W3wOIzgZGhATBwUuW8dQeBuINejVC0gGSsC1QC8JJuN
6xSVmHplqn6u0ksSLz0dzEJ6kg74bBvBTZO2xjZrhaugQIKriuRdr9CK9jP+fZYG0DUWhoBG6exa
9GBAQkkCjhTF0IEqH3qPoVxw7MKLQ49Fpy/TN7+w0l1slJ6eA6iQhkF2GkNoNpEJBiL3XcwUlEsY
ph2XDupJNAX5vtf50HlFIvKhGAsdZtd0bRVcP5RiaLa+IaFm08uDNNaUVDD3EpSKuhNIVFnDpHgS
h+CUM627HapqtxX12yEpykeIJFNDcjINOofwAAsFkX7jHjWcnbfwreaQHk4DTqqpwgPCLQenkugh
KYvbZoYV64/BsJUb4Bup0diISPQNneGyLSV5tYaPgQSahmn8aHZhplK0CeeTrr0YgzredawUlg+0
dA7kaRuDhjI7AasoWUA7BdwqK6ozax9xVV6apFCr2kZrcJCKZE1/M3CdLB2cQczCA+nD12jWH7sG
Gz4BvqZhdS9kSM/xpPjIdlkH0VxfBTPQDgScxoDzUBKHcBHjlN63HphGj/9AEMXbYXHmnXvZk1QD
C982+CaACkoafGisOXsTkuSEDnfy8rHeyFxvVybTjOHPRKt1rWFSwu6HbuslZ2pKElUbKdbdcVIx
fhmmpWNSv5lyMdwUaqGtejC+a9rUBljRYNnap3iq9kQN4SbFxbUz57cczrsTdfoRTDM+UmNZroeg
vXRa95GIgYVHZ6suBleOoeE77xsddDTyzaluqNfqqHC6VCwEVn2O3mRWQEy1B1luToEkApiagI+T
RUZluhYzbD4N33RoIsLPomQCwn7IdCVz3pCyOgqKDBZaL0P2Yt1OQl6xKqVCgBgFZ6wbDvRuTdsx
HzdxQHeyEOhwT3NC+9yY7J4N1gr8E1ok5aimTO1YIGBHE4dOLylXsTSeNb/zV0GW7QfhMQXMvc66
5FFQZZymorC3p2HKgcaqF8Gq2CUoU/CU0MFujSUY2JaIOdSLO9wCnkIESW4u9aUzy73pjXX1GlTy
qY/Cwe0pUtGeZ2yaHovREJPMeog+cEcYMKzIl+SheZf1An05QgsME1JhEGUDwGy6pefuOkbZTMsy
VrdS3Q7E+AB+u7xykjGGZ0lHvmV+BlLkE3t392WbqRct+jDxKPN08DKUPyo3FkbNi8GEzFm2amb9
ySrjYyGmV2EUr61YvasmaLCoz4CeDfSdpyx50dS1O4RkktisTUksd0FJYzWKh941TUq7YecFYBmW
ZjOnFE9DE5XnTjLu81ACyC0B753LUMA19zkX1QjLQgFDFEuA5zW/jlVcerMUfihzMR5i41Oag4WY
us0FLFxNXdlOuA/lsdRdDCVFizSfFT+er6rPHConvtuNncxZiCcIeaQIqyYqvGjQzl/96poBbEBM
ab+e0Ym4DfTkQCUXPRq3wQBNThDFMypsFJoa2D262tnvI+QIxbk6NOb8Sgcq9LUyIbQVh5NVatug
pOKslWN5zcZo0amnnqoyG+i+SO0TOGZd5ZdBBimfNSL7QQuaV14jg2rE8oN2T/FQJzKzfwSVXta7
Vx2ry92k0QyQyfGx8sGz+qbceVqHjXsKgC1u/WZNvWIie2sVeNMO32ZFO4G9ER4UHaCMan3rKUq6
bWVqnhHL5VrLFhuLIr8RNH1Hu1axI6X4nvTdt3iC6tOoMZXqNp/2TEoATBTW8SzEulS7nWJqzYIv
lo7asVR0szQ4U1vdiQkhjpDpvasps1tKEZSqEA9fOZ/vgOIIbtemN2XGWihMjb6WC9GHnXKH88pi
SMN01pZjfKypo8S6oG/HOsPSGNWDTQ8G1gJxmzmj9CmTXfXMUj8aQByDztCdSWL3OLflKslYoKsN
5pLTJlFwmMtLnegLBZwXEyaiasHBMG3NM6ns2Zamp6YOMqeFPhVjDHPU4OVmxE/7yRCB0eOuLc+9
esJSfdoavfzq09bItrYzjkGPNk1tBMnTjMSyRbV9lwJtPFQZ1gdaSsGCFNARfFVllSTV6/fR6Ip1
IS0cxeqlLdEZJA3LSIDwxG0BNxVtehuhjnKYDU2JHWEpZI9hRBXe6KFgT2m5Dnvs7EZxZM4u8VuU
hflb1NAQJpHqJgGss7rTvytF6oPcSsDkyoj4bd1b9UN5I/qCV5iU8/CpZ5EvJXVtUhtbxbjFdwFg
T3wH3sIBEq1MpLdKgR/FNP85JeZiG1pSdgOySK+cRLzaZulZ6FpMS/EZWVlJQOI/TUFwIcOxIvBg
7dIEKjGvSWg3C4FOgq4Xz+lYrdNCMVcsEXCEtWjAAAKmbScCbhKIQYo5fjCVSjzH2TEUrNsoWYru
EZApXZpctRrAgTb7DAu7XTtFPfZZvZONyDut6WFmoh9hn49WMazNFONsSQJKKMTyui5iYW0WRIHG
WG3bmr1cy8atyMpTooovYVQWu4koH1onksUY/55p74casFUYz4mR38oGduxjbkaoEuu22BmTX+xo
lStFtyxzKjYZWDsBMpie1rCZOv8uUsO7yKeaOfV176RBEoDnUuvCxb16oS1G3Q6vzm6nFXq7w929
/v3x1y+JsaVtUl+VwQKPXqtmuYNzUu54bewGBt8XuosCk1EdEU0OIwY4y9N51IprrRNh2qrljlWk
2n399LOHP/vd2MP9tZLIgKXLa4FbgTfPgBn/P9/l6+/8SpJnWx87cnCdgLfNcvSvfzTsybCn+Z/H
LTG8E5rwk//0zJ9+/PrLr/cMdFiTFYVg549XC/gFrYKgkPGtI5j6/r7/228pBSE7r3LQbW6BF9pi
JfePo33/Bl9vlSBgAQ8Ow/ePpzH20lf035h2oyZcd409VVtgC/k1FGoFFOvXE8UyAr5+atIqcwKf
5eyPJ+qa6Qa9CRweFYKm1C4ZfGlmSEE5A2FIsrPYff3jx/m+IJgHKchVXaa6P/3z9TtLAWMf5OQV
szyevZZWNTk1810nVPkuSUcg4fQGEqMjhILciMVxmqX3FE9qO8wYoW2DbZaVjRnUNC37/tMPv4NU
shFjLNUmg7gFozENR1Ir36kT0oNBKyE09gEDfrl3ZC2BZSR+NQPlMl2fWWH3EU4rchH09tdx/vhn
Wo5YDNLvh/16otCtNVpQzcOVPd/Re5LvcJsU1v6QHEgQ5rs/ft/3o4UeAMH0Yj/VGSU77oxjfr3I
CvVrSIJxDYzGApcTVBCdv55RjM5R5B4+0fKBy+Vcf/30w0N5mmD0qntGNP7CEeadfALSZ5EnVPSW
J3Jc775+Mrllvz8EJocwaqkW6c1UUTcy+EctK9yrefj9d4w7B5WWl2xvpvW8I+Wwuonhtmao+9X1
o2itvHQgyAqvGG+skwPqkOMjbNhVsJ3WoAUdzeshJRubobNjbX0z7x6HtUelYUXL54QRJGjFw2IQ
O2/9W68He3WAoedRw3W1C3qN9QEPALtzAHdPK2/eNY6+qt3n5WAHJueqWN0ktfMIl/Yw2sn2ER7u
oyms9fP0xi86hwOmK/9WI81RvEuZKyS33Nhednj0b9uU9AEqqM5eMK67aEsUfOGzSR4hwMXjvRnb
nw2A3cqRdtSknBYCChICB1ei0roFDUSJGPiGYvPthqeoOqr5mdOCz3gz3xTaG6dnSkR3poalPWFi
Nb6M0zm3BneOYMrKu6pxkcYW01pcTG6g+oLKPFfzjW5sKaSP85YuEYKcE8f2j2mLbQiROno1OmZX
ErZgCsLjQ0rDBSDJT3CH5CyM1AFUL0qOCSky85JDZ3p8DPCONTh05ClrnUVhGw98rZlWAQUIAnAC
lx94aKlrqlt0sUPlR/vW0hR4XgjfA/oeG8NDLgIhgW4dwQV2b4rGgrsmCyTrG+ml911+C4moHBbD
gDq5HVp6rhUY8rsoXRv5ieB/ORhGmriB0LL0BBKS+SPpbI5eNK5Ay/9iNwDGXkkd8Tyzrh27wLXQ
EB0INzo7n2gXZX7CN7hxzVvzDJjfPKf+DSuWy3/qI7VQj/lOvsAh0RAupc7cesnDNNnRg3KG3lra
vg3KRr3mR1my+2O4E/im9Mivhjt2mBJ2ROY3iK3dRuNcm174TbzBb4AT1n9UGDq+cHay6cG/Miuu
LPmUhq+dO6/DO6x/4Qt+2zR34tpdepEOxTaqj63gWtkHmgNZ2Ga2ck3sFIDQMcazNEseMOpEFItp
0VG8Au93Igc876f/RrCocb1m+1QeQ3nfnvL7tDwI209AXhA2n/vtCNBX3hhQKrYaMwa+44Y9MqJ7
kH4VHpyZoiCyg2e6Uz7HT+xxqbof4leGQKcJa9HYqtLsxG5325+y9xIX5wcp3pqtlyk2bHOuU/yg
lxcLC6SkvJMyD61gkz/z8kVSDfZ/cNTzd+sIrrrEHjtzx/FFSB0kV4xHLllnP2KF+ebxZPdEruRF
ijc9+jA2KzaUTgZSiuDr04LxbM/NFZJslp85djwxIJ30k8tfwuDjvoEHJl3U8sjgCqiiGM4y0Liy
5m0+H8MHvhxvyQ0RcmGN5tpObgWlHXsDGNnCmoE/z8ccu2baMnhTnLNoTFexkknglH8KPXv57pWR
3NRbgDuWcAiDI4MyNZBv2hpODpLTTRga5HsM8tKvs5Qn2DPcV+WdVb51yntY2Z61ACDw0kSqCqqD
JuU1bxkBTay/QaxQeQPNvFXqdSYfeoL7HtI5IAlpmPAge1X8mx6EDrd8VtHlVdnMFVX+LELsSosb
uTyat7O0q+jwELgiA3xb7m8JRUscb3v24qHk8RZh8f6Iu23x0DRuUBOIOdx75AI1RDgOPDr8NY0t
RHEqVW+mtJrWSb3t5hvrxTxzhQG5cV57+xUTuXO7OkXhVfOmN+5gpAJMT9wmTAvgmcAyGpsMZqHq
vioXvDvgD9lM5QkuW8ye/MTlMLx+hz8LczBz7DNDiWN40q57Y14d2RRNLi+ad/mnxgOXj3LIH8gz
0cRGNAalFAmO9VqGtnwrfNQk6l64VYCKTW/iunTLVVNvKPClxWlaq7f6GQT319QUdYttABO9smMQ
8knG3fTU4jjCOSDvRhbDm9WnjsbgwPXP03rASvGOmTM6cOEAA3C2jO6ej6DyxxpmTy5YjidzXE9r
cMjTG7MPU+nIvdY58LiTrb+RdpK3rBxq4PRuZINSz9z8gcmyc9jco3BmfwaWg+9geGZ00M/4G8w7
Rr1wr7YeBKOXgsVdWPc7LhZpHPmsS44auNnWMohLV1n88qzeCseP0XfFN05d5/Ap6G3mTuJ2XN4+
fiSTwrSL2HL2ufNtnmWq/jq8QlHdsIsD0sxX4wUvupVwb1ywqngyV9YLGACWLpWPxgkKX4c3fvAG
B0MYVpEkQq65blcQ+Ncs7Jg5fK2EqsPsIO2E+x7u/IqxoeQ3NMlg1xEbDovZfJm5ogwtPiuukXZ2
YGPPcKhXJpdD4XQRSibb5Svb4tsrI4/lwrCxaNxVB9Yv88xVwt2UfCgrcbOe7eRg0Gi5hf6reY/G
C9uwA3IBOxwc/pxJQfHEs3AU7hFoMmlOq8f4YbTflvbv2xHPPofTpB054/zI9+drMfhZQrGX5j7V
9qUbgiNYSReWF013tOIhfZBvuYzFgeXZvzWOrcuIVpijPCtmyuJcGUdWPw25NksTbxu/AmiXuX62
jE3HtOGIs8dShoUDTGlvsBgzDBb2pLySqZI8K7KgVfP0zIuJUTKGNNYtTJXBFhlsdODCM/mkD0yD
0o47j3rJgW/GHPDE4q4dn/kWygvfhu5r1lDOLJ4vbiOsOZTx8lw3h4gF9YV/yHhi3hI4wR3DPttC
/TYuncCALnFO4wIp+GO95tq+YZ3cwvVwmCUZrNR8+AAGGlUMth3lwvzPq8ZlkOrjmmGWfvKxWPw5
BFvxGcPATenfNG/c1j6GN8zZ85Yle0oIG1wObR17V6Bu77TCgVdO+mY0b5dRCmlc8mQG+kERQdlu
SRqPBAtI+G/ST3LxJtFecDUQAXvTPN6SPwhJvHb3rJvoQczqpRYwJtOGm4UOfYhukME0g9ehu9j2
K2xIcb/otktOn1HfWo4qcyVp3bAzo8Yx5yhcwa8AheEUa7gCW82B5EdPriRsGv6uxsOo1/dpGG1m
hS38tl1Qnk6F529zQ9tGq9+VlA9SGdazZGvHV/OWTfqq1FZMDXRmYYUp4SI0jKfAuL+Zqqc882hO
jV6wcp1FsgFIupRVgpsGWOqkbbcGmI7l5OOAsYRo62i4fcTHRqnWhE2ly7Jq9nv5Vpbw2DozRcEP
Ww1v4w4rJytakgAleJX4meWU3hgg1Ugc4n5Vs6qNlevjaH8siwcNruyu5CJSEKH9zV/n+ckagbos
w8AsjmW95Ibt+6DB68o8hfV6mm6IzEUo2sUxZLgSEat7CBI0jn7Bj4hBMDk8aoWrZPsw+6DvS3hg
aYUWyI5yaTZwFe7TwKH0Q0yzDLADnDgOfvvGmGU5J85m7FLut5zhplbXzTNeVYD1Ww0lmpcCh36a
uq2I0QEXuus2MShEdc0amOd7JDQtDy+jeZK+DF4gHemK63kek1xbX4X7ul4z0oon5itGwCjCbl2J
47qzjhnhUOBE5VEFae8mXjEgFf6aViZ7JgEmbykKssMgWhmB3ZuRp4iuIN4N/Z4PzI6DseWFqGnY
77C8ErutQOGYdzkOYGwNCIA7lk8cftIa5NEqJU4hEB5YoGzlOE4bGS/jQ/M2Np9ZTvHvQnUP2Nl8
bek7uZNecAZwVcODMwVlPaz3qNtMQmMmZHWnwFLwybKnItwdMtKtr26Mb1YtseEPnysZ7s4rEnVc
D9LIuk3jndY+JB4vDNiiAmK6zrgUktTdZi8YjY/GTtWcuHZDrEZbO7OjdD8D7LgILrGlqzG4NgS2
tcsAbJG6Z9FBJCBRjs3zgmzFi8a0iVrbq76hZJHqqFxsQLknfKzeuOXAw3MTx8aK6nJmA4CPuR8p
MxDIYe+Ub8l8gel8JN80kY8PgKiuqrf2k2XK2Fu5i6OVcGQyWdx7MNdIjkXsBMImpafoOBxJPlLs
bC5iBAn1heJutaPSQvUkXIskEAldsgVqvxJ7F1RFaE+1q1MSG0jX6ttJWHXDSoBNTqH2ZCo3ItCQ
FUNo5Famtb57NzGruakwcARij0EavwhvoNrk3cNApRv9Kp5GDJualpyjUNHsupvYeT8AVNdOEywM
xVGZ+ZtVND6NmB7KrU0DU+c21oeuMws9d5otYTJX7DB3gW3QxjYEDZFGhe7ShmdLfKWgzlfRIw8F
YkD0rDtG4eriOrHNu6tl4wF2+gpM8Ohhc4SDGjeOcbU0L/sI7qcbFjzso81or2IkQGYXmnYSbIDB
QCDbZQK2ofkhVghDPMGe3gOS9NdOdZJ9zjK4yh+Fbm1h7HXnb9h0g/DvQqVwCj3dibGBC1s7UOy5
aNeGxDBMv8rLWu6kFuFo9YI/NknjHgBmCy46C1FXLf5XVm1rV/+CylR5TxU7e/BfVIEpA0ycuYpv
gyP5Xe1qYZFN/1hJYW1bVt5AMfJWwsipd5jGJDzQrGuLxQxddgnDkva3mO63Fy6z2m8jz5QP2Fv4
t+OO+YehgOkJoSogXGVTGQfkojWF9no/9ZdIuwmGO9j8KiYs4eSF4bPCByCji+fUCtTGSsGh0jxI
jY0f+xviye6SPw8vVcpW3mEFZpbcjyv2rwesY3zMDJoDqzI2VX27qr/xPy3DZ/m+vaEQ09BcjmkX
Mov+bPXIWm1fXVy3kF0GMdZzmexErbs4JyM8eGXGQJ0eiysdVBUp2gacgosjyaHc6t6049wNiNP9
l3k9HrRDyOyGpVkgMRP2Tk548Gp6x2Az3yVuAvrBwkgu4Iz0W4yMA/0F9YJTQaA2dpsYU8aJ/R6O
Nq+NYN6IBvdUuYWI/2KtpTVzJou5Wz0EJgae+j1JFlcmNSweVY0dxk5m1D62/drHbYNKO4k76qjW
WsTXkf3VJlxLxCi+owurOj1GCcl9XIEJ6K2zsN9P2ZYyhn4J9iCD7+VuU8VO4iWxQ3tjeGY2VZ+T
47jHFEfZZIlLK52TXS2E6+EhZDpzkIMJe+0sOWS8mRXg9G3GQ5FT63xVVgAO+tyun/JtTvHH8Z+h
SePcpXoF5ElMMNVDt8WOr7q5pW/ZCQ/GWSClsDLOhVvsxWk13kabTnBDolD5kH2ObO/O1eiMd5Gb
rvXBDuYn/Tl46e5b0RHDXexU9ypnfMMnbuwYi2f0CNjO4dF4LB+lK13axXFKToW8LzAEam650PQU
MnusMhujxDyCWLjCwawuUGIQbHnFccD1gTkRCCVz/qlsV/LWcJun+JFZVHymQhZ4EmdZ2UZIuuo9
1hzoeaoeJ4aXMrrD3YW7WLpWKu12K8lYzerWlD6JuuDuEyOI9TaO7JyoO8PolmyouHpm60R0SIQA
E55YNCsQfdSjLVASXv4vNOw0CYqc+GC6+W52A2zAtrVdJ8yZ+3CEn74T+CzYzekK2/nVjGGX3R2G
JwMJAjGt+ZgdIrhXpt1F9Jw+Lmo2XB5Tu8f4yC2FPcUsdlWUdCi1mQiDVhP2XhfVdKajbC0mbQVu
EzAEc3dst3m3gRNeG94gcbfG94Sb7NCnp0R28C0j1Ec4bt3M0oVUv7jNlz07ShJ8RRz2aaz/ZDOE
47R+ZRRghkTYm3mUbab4BUh0atMrdwo3wzulP3ZN+SoxqJusgvsUk6Nbw20fLX2HxGIVPXR09uYb
9QjP73mZvYN7iBHMV+vx6f9wdx7LrStZun6hiwog4af0RiIpbyYISVtKeG8SePr+wHO69qlT3bej
pz3YDIrcJEUIyFzrX79JfqKX7pMAxAL4fWV82aAnKx+hC8E5ywAlcHOTjO/NT1rimwtjgnXcvyXs
NqvIrJE/DlEgxGUB0S3IfqkgZS4YQInmBjhAAKPgubBI94yZ4AcBH8AAokJglYfRUcJofS0fwmTZ
bAcmGDtvT5H/MFWHZpndR5wZ8QaxKSxSXC1KyDhH+E+AQ/4pPFsDIoFd+oLlTzMsPRub3UXwK86N
dbLHB+imwVRtyWEk81Idojcy0EGKzLl7CZ97Y9uJlT0t43sSyhAdj371Vj4DqX618R2VlkYk2aVr
V8RL+CRMYQOrSBchQ5ylIzn4PaaI5EDuh5Px4r112mJbbWnvb7gkzU3/0L44b5jcLxiJb5AGLNmV
bAXv/ZJ0sNeIVqZz/+YI0AX+ZCcx6985ptaNea+oJ55chNP9bfIh6HvleuIUKRbGBinzMqjXDAkK
xssv5Wf5WXz5t/ahprMH1zhDF4AtYFYPKRd0p5ao/taUKt8ximdU29HFP5lHzo5oR5KQtyUVrryT
4AuH9qAbP7h+fUZP5Uu5nquyc/CIKli2Z1kRmom1AlGYwXfVWFwt82LAlpRGm1w8eURdfbfoupfT
ThIYlrlr9NzamjQqWvT5z0LLuO0/2wVB7Vw+vGvI0O2oiC5TcBEwJV32O1YSeUd5e+ufqmrxWG6K
U+K+TsBoG510r7xfQN54uPdP8p15VThHPr7pD2Bszx8MgJx5tX0OXyihYv7KfKxLfu2TdyH5taAG
kORkLPoX94QzBLj42WQlh3wN+LmIN4I+fpvd2i/qlwD4fTfvi6dgjz2W+xId1CNn4ncVX/ocQ6/4
2ZIH9/7R0vhuX0QoPhkL9xTAbmiW2ik5aKeOHZlTIbikZGatqi1y02Ip3zMoi4szYYu9WAv9dTo6
S+dAcQa6kYi7dgh2CYZn/qNbaDetJi9ynqfITNH7X+8O5jwLqkdqSDy3NnIoMO5u+4SZEXOfsdMI
S7Ix0ckGJkDXx/wqOpbweLbk/uSHcJxyRqMzq0vUQJLxNKDH+Ocz2Xzv94+W7OE96I+tnmcY0jKd
u77+enP9r60V805jYoewLSvWgX99fSJqYy+HQ6Qz2MGGpvrjRs4/Xh8LyoESPfTsD7yTgM1ph90u
/Mt//dsrr+9hF8yKfr9bUQfFJk2aB9jRkP/qcM2gdhdUjIeuN7KaP+N612ZgT7zV/JTnJg2qV2SR
20aFx9//vf/nr/n7MR+j8D/f4vrg9f9kyLR2bDWb3//v+vjvH/+4FyIRXv7tmcQKTRgybE2/n/DM
lg+5/lwM1GX42Pmr61v85eOvXxtGqKRXHrmsSGH1BNd0VvokTQ7snNWM4eIxvelLstdqsprivsK5
1w03TPb1rTCrW5kx8yLqCdme+WgkGvUo0YQGivCS9i8xrb3Wt/YKY4VF7RDg3LK1O6F3H0nt00va
28YSRPC1W5xnvrpWB0bTfHi15gvi8mFpMrJApjXLDcB/Rg1zVbi8+VL38UmIYm/bZ4YBYtxbm743
dnoNrSAJXB/rAWiyYfKCGFotncbet2MNB09/LK9cn6THBtBST2hrWQWL+GEYpmMWUJ7p1RpT/lVs
7ETsr5VFbVkllzh7lZI6BZRjoHnDVHyvNYpSMc5A5eZoaXR2ZRidwybboEZm7TLlZfpA6HRwO9KN
7Zgsvqx+KiPtQ3cmbAiSTSA/h95kFpTTN7Pg+OI81Sig4agQtVnYYu107a3bGQCgE6BO4L4r6KJL
5eUXqGYS34nSpjmCHUkHwPSVXcT236SErFdaADrF0Gu3YXoaAvd7bJVYJaX4BZPkVpfuq0ygsIpu
2qrkyzAOcki/8oH86CGfKALCBv5q9xPm3idj5PzY6Wa/LfQJR4go2pTabqqgJto27TSSoHXQ5i8u
oXFGaxzqajxAJtlnGXOWKbhRkbhv6v4yjoLM3hp2VH4YEyZCNfHlervJ2mRZDw61GMs9AUQcdPHU
+dvee3SsOVzRFevOnraooI8SzLO13zlMnw2kP8NPz4aIP9HnorNGPzUZci2s5VCCemQcM5NoizLu
PhuJMEpNGF3o7PE1JBeO2Oi4N61r1AuttsNjOKH1aA2Lh5nV+ZXprEp1V8nS+poQXdWBfZ+1hOOW
NTio34Gmmik8o/zbkNh0hB26jKZY4e+LfKFytwoR1MLu6KmseU5NYRnH2rgPq/hXQSqncPWVzIYn
9Eoseq1NiH2PULhP4hsFH2hWKq0arS4XmZ6Wp6jR3yaEbatKeBpKZPrJTDyrzigIjZreE2diSREG
XJmmXkED0FZwA9/o9Zk+yaWRwryM6niDc843Z9LaMNrnYPA+cKc4B0ylJxeqxqSrJxScxz6N1rVT
wdztcZIz9NvRlQ9umB8yw2xBrIA/8D6/V891BqCT+r3Yx8wyS9ESVxZZT2bnqUVli4/qSzf9nyrJ
+n1ScLgUJgihOx6x0wk2A67JK38c2bz64NgiQ1polZrWoX0wQu006cEGhi+JxZxhftx+41AmyHNs
HtLSeYJNXkPEhH07VvJ26u0PjCGh8xbU0UzEpsyv1hrxYkt3LH7FY7YecQI8J3rhLZPpBPn5bFTE
rxr16G8sGfzgwx3fDN2rbbDMVbo62Kkze+0z3Q5Hw4ON7ufLNPup3WDZ+gO7uOfhat5QZOQU5P2P
1UwPsJ3RjErawiCIFOFV8dFxmpeoo7vIxECsN4xeJtYMO1KvStblc2pk9ra1p1Opac8h1yZH136N
HL8kuwxEJtL3nhyZVTpYSHTx+zgYL+irJrbbVm51jY45Cm3ECSOhbQk+70Ez7M3GubU94+hEAovX
UcdVIqVSJZqn+O7r8lfQMuexGUBmBxMjq1VlRQT6unLpigB/cLdZC+ztmRKIuSRk4hKM0cH3uvdi
Yvppk0aw0Fh7dnUagJip6BKm1btdNk9VPpw45qepFruKglZ1MVNTTX+RHqAXLjDBUF2yCe/psrxE
Fu79Ws7GULsT4XdZ9GMpIoAVvhSmgziiCC/CMhOowSmIvJ4scbPD6h2G6VKzexhdjo60LyFNt0+/
tIJYg2BqfywHeKtKq720ks+ExXvZmuGnV0/xHmqwOroBLT/rd1qhzy8TCzIiVDi3fcDb56eNxHgx
Ws7+ScJWJ3kMCIJdENpDsck8QnaitIvXcVO9Jqoclmgaz+YFqd6klTBYsm87E2L5y7EYF1ThW9p+
kvfEpa6LgYBY0iGNbFpD1D+I7E4L6pNUVXOCXT2zSgHUjYLgZBEQSzakTGva7Bm39E/sH0qiN+ZR
14zVWQShZGm6HIpcY3senpBhNVSn/hnaJ/4nEOdK5p7lCIFdrLW0PGjKdbe4LjEGTjQiD0HMyxYQ
xIPbq4g6M3NmX1BxCUoMhhddzdmllreviwD7HSUaONX2i17rVOx6zlnbtQAhdfKoT+KrmPPIm+6A
9lhJwNrSpnoiKBHfjwQGwYgjmRmDpLd0nyGI2LrIYvhGQdrvc6swlkOzNM2D1t2QoMq4SWfMIAMf
rolKd8S0BbcSyNHPIH265vjlp6BTegNklGVAtJiBMpI+ZV0RrMK+8/ltmZPkuRqpdAyA9jK/71AQ
b3pLn/CQAwLwyJ4McJEyIqVWUYCesCaUPoIctm668stInD8ks/9XlWAY7s3ZPv+9EuyMv9xfZWB/
vuA/ZWD6P65usfocl2EgtULg+J8yMOsfnuEKvGSd2RbanGWuv2VgPquJ4+MjNNsI2eZvGZj3DyIM
UI5hO+wYs//H/0YGZvFG/yICc2dPbpSN2GjiHnzVm/1VvxwMmuxD/J/2OTHbCEDGc+DjRdMzGMky
aX+a3YiR6afXG/elX9BT+1ay6hvvtfK9HAkTipF2kMG6BmwlpZNRGc9fHbsSr7+kRQamjcXFoXBd
AAquMduv70rDYanpQVGMIWOXDdjFzYyE9Sj091N8KloBiyY1kOLqb0mih2s39xggPOaIG8cp3GUG
VN2pEeAFnfgfbE7+zXqXQzKbdNscFfTTzvxn+esh8TuvDtharf2kUTRLEZHsnmqntASjKjQNFZEQ
zAWpXtRknnQZ7sj8e9cMh7EJLqn1yDdtS5+q3MdMMpY3V2VxE/ss1YWz8fAKhdbgvI6uU/5P/lP8
rn/7g3qo0T2kg7aj4z6BGfq//vZBKKgGuqhizhy8Io6DyWNmd5lib8hav2B6apzzAQ9Xt12OJbOr
yq2GvVV7pINgZmDg2UcCNHObYUgr2nsKbtgpXZusHQXCHbtInJoIZKL67MsSdoxg8IqxFSEfIH6N
nR7NlNovg9gJDfEuMiooLlr9ndkJg9SgPVZplK7LQgG5yxdScW6TAVZOqLxX0csnfJLoICJjryOl
WPTO3kji6Oh4Fxmi4WnKrttEfvI03aS4khPoIfaZFkCZ8qh2tWbdWyjbTbj9CfY/+mR91uFULUKn
/xrhl1aetcxmN/MhPHuaUa8bqUEUmUWxTotIOsQjAIDNi4HiZAq7LBTZLrWcl2qeohoNEq8iQXSs
PZdV6yx7oX21HTtI6Lb2mRJq5wp3ZPcF7miDEHSw02+qgbNlCHum0/BuRst5zAUp37XKCJnjTTCF
Bd/orDsry79kEGKfN/TIG/IUQYHxkYyPqmeExcb94YV7w6NGCKr2EmGuYeklKFGNmifJmmNCvKtM
47dpctY+chaE0pYFg3dk88qa28qazI0ezj47k9i6ef6Bb7u3dOxMp02t8ImrX0u75m85RDNnWilo
IgzkAVvbOjxm/jQtszbPV3bs4DqReuZZoCtmMroyA+MGi4ruLtEeiA5LdmktkDJ6M9FeLNJeHTDR
+iT7Y2GH07RoYfyFUf6Bu4jiLQlHCvQev9diAiRDzzWW4xsRhnUPhJlW+XM5Wu9123y6KaoeBD2u
RyJE3+a/mji6EyH9gBFF5zphX4y6/sWpyjfcWPHTZArpzvwiDWTa61aUzsdyIgle6darG0VrVYjb
SmdeV8RiG424q9BoM2sy5NYtjYzzZ852KryZngA2G1Z40lK1tZgpwiwORXsTFjUeE2ha1LBvkvrL
FXem3x86P3tqjCBdS119aAYOzF13SDClmEBXCw9f4mJipAA/RElgM29030MCBlcUN3usufAzKJBI
6daLl7iPaRIdLG26iUnzxM6KQTp2ZfoOs/1ll0Gzi4r72Gk+cN18C9N+a0lCe7mSMNrq3lsPExqS
fPHIxtfI2zWG0VF2BsZCB5h34dy6ufM4UdfAGf1sPO8n4Hep0/GQW+aH1iBHFOBSK5eyvlH+Jert
15i/pxGH5ySIjkkVbxEkPCkQn6qXF9e2vwKbL5BbH9Y41FuKnlWQB/deXN7GPvwGXcaQj2xCAep1
a2XEagmmqnIu0qas32bS+M658qAkE2DVW+lTl4wbRwcwjB3Cim2dqZGYSKE2Ge/SAhLs6Bb3bptu
jARlzNSmJBQ6I81+ap6L3FkVYMa8893oepdIJXexM55QxO1K10dF4sE9tmGXkrvBcu2vEXeexog+
yJGFtTQLsW/gjcR12FD0fwo7u9Hy8MEf23rpjOoJQyyGC4GNVHfQL398bgIeGTjFBoL5Tk6QLRMX
UaF1NzagyTWXUp1F+wACgBnrawM0abLkW18RJDf16jvNwIGrAABfM8HBjUtQGnfzE7HvMl2maFP+
p2iJkHfSVTPghxAFVIye9+4p80Z6xyDZu40/o2b967QfdQaRVH7MAIJtkU6K0lVfhlXXMFxiLKeT
Cl6IANGzU187p2rTOSFtiW3s4qjbY3lGUE/rMFxGCGxYwxkPp33eGi+mvbZiFA6J654Ic3uRfn1M
Ivu1TVnCPDxnV86H7ubRqorUzRTlIOl+vc47uUQP5a3cvME7pPOQ87XuI1AIHRhss2GkLRl8z1m6
bG9Lu4gg6prPZoSGJzWGtcrFsMHr9pyW9XNA0JDjYo8vc/fZaDDsTJpfYeRW2H2Yv8yGMUsLbJFz
pw4iRvg059enmEHcl5Z/k4MpjaUHlTE034kVQL6X5szO5Cr0p5QlRGMgmxXIYJhcO8lEcTz1P8rs
7hxaBiWzT0dX+kHV8bCLHOfGH9BDyEhhAG/25UaM9lm2MA3GLNsXafeoNLgAUh9ZX9h7RoPvnBhf
aG37hRkUKzfpPbwN7bdENeYqDsRHqQUvddjd4mHCyMcs8o2S+tZE4kPncZu5UbEQwoalUI8aanVo
n/5o3QKKbIfRe4jBSzTPxZ8aTniX+eHqPS6jD+Js1x1Cuw+bQiRuw02NsHURWIx2y6jNQRvdk+Ux
1p0A2auydS6TxxfUTYlAq2RlGRLk1lhEWpEzg1XQeyKgea800YYKejov88tbJ4/0Y9vIX5OnPxLg
AUelA4yaT3itaejbMJrp9GJF6kS6GpziO9JL1F7Yt8Glb9bZGG8l0aatZLCdtSa8cvuxlZG86YO9
q1LITJl70RG4w1cffk3RjMOIcStG8RTWDWoPDd8qQ+Cy4rqPg8MOKr2DaPsTsc1Ynh2cwjaZLfHb
sm7RJ38Ab0xbm1PiltDz+HYIupeJkETWYkRnmrgZWushVfbKbZP2bT50bRBLFnA8VGz7VVbdr0nj
IgaNfh1cKB9aTq9suS/SyB4yF3pQ1xrrpjBe3RrpIq7RzKHSX5i66CuM4xdtdFV/VXi4apeh698t
NkQU/OSvBPmTk4+MmZBnLaoKZa2cVoOZnkKn2nejc6+J4RyX9bSIkkfKT7pH9RiEaBdti2FhMPl7
er+GV6H+tp+u347tcWmNzD3TMd1jjUdYJhznxH/AOPMbxwfOeeU+l2501/MNHatZD4m184KTM1Zn
za/5xWeLLyi+QepDB/eijfL99NL1nxN+pwuZdM22brYk0phrpyTw2gaIabPRxczBgX08ZHdm4aA4
goc5inWVl09DO75NldthI2HsFA4NSzMFi0BRXyzzAUgGG4+DKibk0pEW7zSHysevCXdxrHrjTdHa
KjPcJHwog66g0y+Yn1a5aFalgHBah6AYGVTRri+JAkofjdbrkfLSwSSW+eW1sXEcMgV8Ng3bKcqe
hAZSqbQoXYWW9xgn8Hfziflz27XLIIGDghQhj3LsGOJtV0guf2PYU5d0Oyz8viMJfzKfsJ3yYg48
xoLQQsQE3tzUUDnKCGdCAA81dvo9DToboYzuqox5KHgOPB+iKVmwumZZwmtIm72SjbfSUkwrgpmS
4QGZKWFMax1wD22+vq9cZvGW3a7GXpsWuWS8mwbZrZtVDyGBJat6wmCgD8Njl86if5vLA7QM5tPk
wE0IwnQH2MNcxByjbFU0M4drQLvVzze6h5jo94/Xe8boHGtniAix4MlBg5Kl5Wi0r0/+8QLzktYT
tsezvO/3W1zvjTrhmm6vXa5CNYzh/NVYMcgV+GbLydlrnWtMyLDC6hCWRYz2HuKQNp8w1xsxf+b1
ja4/lkpcCFjqN6ii84Pqazhm17uJHtBfBEgGPO9NzTO8PCTdFI86yAAxaowShDirIR0h36+2kcqt
vYsLyIIGTh7YPh5cC3fWeAweLRsnr+vbz29zvXf9CIn5FqHS84PpLGDzLAOYGmAPUWhSZbvRAQM1
Mgi7qhog5Ep337sD1B4JNx2MCWs7XT8GM8sJmGg6xf7cMZl2uQXS3nmRNR05ZcJzrRnhWeG+sdFG
5tZV1eTrtIT4JI0mPhGWkK7VgCNKKX2fq3J6GBSbggpace9KSSx23IUbKhiquRRWCLJwe2U5Rbky
NMu+s4URAcIluJpYFe4caHaB1gxzPYdjZMWokebnVdTtQ75sklhnxqoxTyzeqUeKvSX96CYK6+eW
qHmqxHxdpUS+GRmSltacLlpG8UDa9jqcgJc1oyQS2ODzQfTlzdDbb+ALXxh8wifIqFKbOkAMuEmb
tNxHGXMASystpHHxwR8ZMtj2BIW+YX3IS7aKltwThjN2+j6xIXkxVNi07Gu8BFlnLa8315Ws7zLL
qo/CqN21MdQPliHU7TDRTOnZ2Gxa7OiODlBH6NTybKiIXj239/T41p700Piu9bFAYIiE2bmbf/bt
zZRo/qGw2MAaLcuPuUElFleyeZIjc3rUv1SXrsZCEfbpq4vPP3kXs0t7rDZF1MvHYcp/zIr1e2hg
l6q63ftDYB7GfnhjOqC27uBOt5wi8KxEm9OMS7lzRE+NiXn84GjuEVDXt+P7sS0BT9L8FRSGdq9E
PGY5/SVJsL9LOvlpF+24L/F3SbEuPyZBn6yVA0sV7+/41AZtdNJM0PtAqnrVCQcouBofNUczVklO
ALedinsbh6NHqTU5Y8suWxZiVkg1zoWkDnPpJeXUL/qYijWPIduV802vwzIa7H4Z+kaytqdWPEWu
c0nKIdtFnbptyES5+H5wGmIj3TGZbY5SDU+pm6JOZio7Te7Fgw7axfc1+S+4Pju7UOJXQGtyP46o
yOManvZQWowGEDjpWdJvBqL99qGSyBocKda5z66qV68B1ciKTczcN3ZMVnpPMnBWl6dy9pQhGMja
O6mCd23C/kv0ndZ0kGz9tMUWBOHd8Gg0AA+T5dw6RSjPRJ02C/x1iq3qsSCy8nwTZsEvKALlvaF0
jDh6HHyYzDJ2szlgxvTW1yrZRe0W44li3+XJ0ezx8Lc5c/HfRDxtPmVRfwhD29y7g2o2zJVegslI
7nE1WhnMd45DSQuqE09MIg9OaxOGHl0GBwRUBiKtkcCBz4PhZCvwEs9Rd9FowMewIUtUVmLvgKVn
dVZpr9pGEOymhdoxsI5t76Hxqku5lF33HWMPdO6UR+Ko+dyTE8NosN6Ww1hjLAcBr5IZFgvFauom
c2+EzabsQ/J4x4niyAoEOET0bkZFf19JxA9tcqizXN7FY3kithhNTN7mNCBMhqd0ZebasfRGvp2Z
EcU3PU86BBLMj/JtFKcH0FKgl9ZVAAoLWYztkRTd7ohhbF5j9JEh9JtIEQg8S22dscH4sTPLbUgI
wTHUxjP1dLxB9eztsQyYks4/63qJtV+easjPx1OQTOJQpxasuUz426j1nZPtDKwydT5udR2dVufk
T7Y2vLY9s776paq16BH/jRWirO4ShFDvFAVjptv3uoTUPMnUWucWomwIaIlLdd7WBY4VDuG/mdkI
wqaDbNUo75fMsnE7DV11VOmEj8yEyQEDH7DSTSk9oDXHehr9rN31dk97BAKn0tjflTpKBtyX8NR4
qkV86/ZIQyV0FsiaRPOVx6wo4TqnKJ2LRr8Ds1x4DScnwpPBpCuofP/gzjfXexHKmYotWas0l9Zo
vgsPnxY4YHcMtYPsY/zr+2wX+yi0Ah0sSauVby9TLYf+STTUMtNK7ZCG1U+uwZFrdE0cYvBiOPp+
t46SMYBQ1hXm4Y+7UalMEAWidzO0mvmgB2eRpiako7Gl/uBa69p4Q1L2dLCIMEA8FWfr1HbHQ9hY
SP3ws6HDgHw/P3S9GRufUS9QR9IWAxzASEyH3hVIDa53k6KK9jq0HT2z9cM431zvCVtN9IHt8OfP
LXP8lT7r+q+kHGuWxF/v5fThVPgzJcchl4t+J/+DxtNF0lsWKob60c1GAU6PvD12/JVeoAK+PhZc
S5ffTzvs/WvZJO8s887STmDP/X7y+gbXm7899vtHXY8z5H51LJa1pAf9/ZLKpZ6VOaOc3//7+iz5
fbzkL3eNEsjWDpka/X71X/7T9UHSH3H/aSqkO3/7Bten//YRhPHAApchdM/5QIQ4uixaodzl7w/4
2yv+q3f5/V8MVNEZzKJNOVeLLITwt2eDiODqFaE52EY0s4HE9elqNpUQV3+JuIY2Q06KM1tRXG/c
2ZkC8FT9+TPWGe1BNaRJJUHKOHwcad6cDLMWhyx5JobaQ5rDq/DR/TNFLih0gy8fyGdtF2OhrznF
sTaYT4VWEna8CGo85T2RPvjtdMgCVW01MwvHY9rUgAKzRcKVShbjzaGQP9X98CvMcPXA1MmRwW0n
8LrIXLTBPfT8cITemhBosOAsWkQpdbrdP1kJesk6KR+wNP8Ji/LsI2OWpn8pDPnhFAggjD45gcT+
1N2q6aNLhQsJTiSRS8xOtKftfu1x0l0wKmDCan4SnqJmwKeF2Kt9dBCdHYzWYKeVxCKrryTLyNQs
GQCGWmctXYkDcN2Ot2ah/QQOBbBvPOSD9RQnyKOrsVx3wrtcJwh5EIHwpsOXOWBCipHh0hHlS219
ewok1/b6c6b3O4EISwcB0ushXoVhS1KNtgzn2XOYHDNNboUB3XD+zhrjCjS7wvCOrh0HFIghn4Zc
jPov7tRGdYW9lDJ/0JL8OCh/2eLuBLVkkdvWWdjdcwQYFgKmp9VzP9r3cNmSRYGLXhtpvxrP0ld+
E51FpR48Y3pKil4RVJSTBOsj86ubXanVh5TaLUmC5FC2gUTiOt6Xs9l2H/y4ROauktluOBxokAOk
YY1j3lYSpXrktNSdqQkRIkBQYE3hYjDoBvz0SZlwn6th2njHmmILLyAP1i84hF9N5tJlTUKdRfkP
Cw4lw9OYjMOPoDVlkJZ45vuoDZtKBXujC06VPez83r9tc8jrWBNSnp90L360DF9fuIX/4Cq0FbeV
bWEo19/ilIRlxLjy2/d+aFA+DRo6q+om6Q04oNJ6LuPnUsQvKggRdAediSsRIRldgwnBgLUbIMK9
J0SAPxUcWBNiuN/4656FZGvGprscOzOCtuLYG86eYTEIOIpMq5k2M0xCw+Ivu5IhRGaS7gFPTO1M
g6vQ84yNVVDIy7mRcQqG1VX2q8abfYmTWLHE/TwlTjCcHY6ypAkWU8wBLIcc/GmkF6RTJ7/IX473
vhYhwZu8X3jmnS0XboNQzOiD2b+kCO5EHUBVyBM8JalgCVEY164dPEWFu8315pmmbE8v4Syynr+d
pfsoJSz7Epl84VLZkFbq6ViE6XcRbZIweShS/8cbIMP1RXnwCTEhLhiHgcAX7wR5OLgpqdWUICq0
QFSXgtyAyXUqZBuWWrng92IOZwCUzFyAoDRiItEgs9RVhbOiKgiDLvFuY/6krA7C9lQdB5fj5svk
dfT1fadgH9ugphOHoMw1e6Xy95RNbkO4MNp/J6NpOZS2cZr/4QMeLTG2swE4zTWSwnij2fUjJzwr
jRNyas0mVUnnreoCyK5KQRnqic2xQG1v1Wi8lQ5/NYqxnAnhhRHjsYqwJ2Z64yisreUpY1TAbua6
VAjyxhzgiPn5Sh81sU4lO3c6oLVo3xrgnmNTJOFm8syRb1urVZEgf5maYV17yWsNPIJcsLaXJvGL
Qeoi07DSc9JMwE3aa6ZcBlQD15XjAtg576LwA35fDqQRk2A12dmJboWpVvDQW5Dnbf+rBg/hr2G8
e1tZK7EOsgBxqvpumUOSQHAf+cXaHRCqBY58mgfSTLuqRdOGyB7h1tRDFa2dDF2tm4w90hoPt7+A
kt5IJgULCE7eOMR70wujVZ6hUPDb+eu3brTyKir1GlWw8t1tSvTlJrToBxUeWS79ybKx9UuraXCs
nepLVGGzjQVi3IqcLwZpdYoSQQqLmZ/103t0w5V9tHvtrGbAvp2vyLzb52khISlGzjJHDxj62pcI
45skLb7qGU8XPRwweKbF8ZbAq6Xd+2SUmVq0dZ2dr9pyHwj0/FxBNbCzZhjPfQR0gyHVW6B+lDaW
yyQ3V01RnwaD8a4G9I2V9qQDnerOD/wgALeS0QGIzLIlDCS0SXujc6qXGc0MzjRegWQyzAgiAINd
dJH9FhlMjePky0xFurbTCUQwLjFrksPdVHtfCWtoqdlPbmIcs4mrQRjirGW9WneGhY8snthc36hs
G36ntOCga2a0DHLnHCfoU50cEpan2hVXO0ffIW2aCiKurn8K65HBGnYffp2xUI2cEIGO/YKv3Xtc
lvB6MRxre/IC8sDfKtNPUCbvUtwGUmRdlWSyg1OGYhOVXAOqek5SIir8aTVOg1jUkP7NUtx2HToA
VbrrpDvpGBbBCBrh33dYko8sfDFFUjVRHIhU/h8n0+j2zED578k0tx9N8/EVds132zb/wqr545V/
smoc/x+w2TzIL5YL00EQ9/UnqcY1/2HrjmO6tmvCxJnpMf8k1Yh/4CTuworwHJgdV2rEn97K2C4L
0yO6hxxJxydM0PnfkGr+PYLLcPErJxXAtrCJ/HsImG+OjpbAuoR6PZzAiOBoUhWEJUFzHv6gkYdf
4l8O0n/h5vxffaLQdQsbQAf6t/k3ykqaW8TkKKPcDesmMHvU2uWTcG4gVrApB/Tp//+P+3dPcsPl
g8jdJRPUsrw5be3r4z7KJU7Txv+TrRZMdfkf3J3JctzItmV/pazmuAY4AAdQZjWJvmMXFEMSJ7Ag
RaLve3x9LQ/d965SmZZpb1qTMIoiGQg07ufss5uk3BnpxkqLfKk506Wck6us5sv/+K2gDAiLEANl
cvh75lDvpIZX1NSpU5N8Jmny6WvRZ2Su3SR4+/t3Ugf9BztsbicTd3OY6NwDf7pqLcREQMSx3BEO
hmLFRR7ThFAdkhF3jL9/q79IUyeHzvAsEnDw8TYMdYJ/PYGlnllsq+XOTGpBZrB+cSuQW1cixMbB
TVY6K5K7N+qW6nWqAMqdezPAZV78U4Dqn+hCfGopBP7ycM1++o3/eiROn7ka9N1yRxDSRiczEBT0
TKDSxdCmy1iO58ZyPnyE2P9wBv7iFsLTlCh5h8xsz7N/OwOQIgrTMQpuIS3Zx3q7Fw6emcVwrtrx
XHeIkfPgFOfzJXYx+C606Foz5AHO4PmxwFpHV36JZfIP+US3E//7TQBpyoZipyJKfn90UYN3Ig3z
ctdaDQB+Svns8G7s7wl2w+2PTr/r6opvxJAzdQmXtkifIO4zX+/6Z5ehyTR3G/BHnOP/exX8iwf8
Ly8TXvIsT3jAs7z88YaZu7ibIhwfd1pX1buyF8Wq7nqyKQYecIsnAjaXI9rvWLD8U7C58ecIBm6R
X95b/f8vN6tLQkevdWm5G23zYdCpLroAhkQwapCux8uoe5yKeNwNUr5F0UteQ4L++0//lzfLL0fw
2/I2JFmIqR5HMIeCEZEzXuCiXbGHT5d4Sn/+/ZsJ/RaA98e7ADmU63JfYuEPovvbzUnQCSEIGKzv
Cp1JbeUcabk/B51KaNJ7epcK6VlOoEb0QqqxvZhCgP7UHc52be5aD3lYp09Hl9+Z0unoYcK3MJkW
jIO3KRv9UgYRPpX9faB3Z8vszkWMl0XxlcSSTy+Kr9JoTLCB8TKnGy8vTmWw7UArlnPB31E/30lk
wGhkxFBsi8l8niY4EgUmlo17CvL5yFQBL5GEH7JbUAGzu89neF3QU7lX7GXh99gw8ECN/XC2LLnv
hVyGBgQLA45EaKIZ0L38zgmjDAaEgb5vug4NU53KWmqBefCLcV94HGOuE8qW5I8AtSQwhrT0GRol
hEyqbg126As2TTxf2krfWc2PpIMK4+hHTG2Z/nobPO8xSBn6tfDiz8xOPwuyidT9JDxuYYO4zkWU
P5l28+6qpVidGT0ZxDIUQM+Atc4o3jVwUMwcQgxioi125XeYtfiLgc9ljHI3jP2XtO3Wtt2sas7n
bfFo5XgM6xatYl0yHZuyq8F7kndRgYtPl8EjBWCYprMRuVzs7jpofDh37siAREra48DrO9wHAwOh
ZYFYc5E5XJZizCF5FIfOZwFTp5+Z8CdO+Bjra1/sFl20ViCVyBo0UeEnsc93wnSoDCf8KGLcev2+
fPeAla2Rj6oNLD32rFOY90wDP0aYFUApwyUc2CfETLHusS6W3qEKjYcSl3hF3kiwU56fgBq4YeeL
5/Znz5t3GVF6YdLz+6pxf0poxBayDK4Y7VZEH1SrPPpR9SNUwvSq3iKfh3M4qBst6jbq/aKpem3g
OXhaejVn/WirM0Xxcz+W8t5J9Is2wFsjAygpkqsRZ9feYaxijhfK7wEfuoVbBAz6oftPtXGOXdzI
9JZ7KrCZjQXdU0Liw8IzmwwVCPenRTbUOi1OfQ6zizSxoyVTDPwoL2aOaJmH7aZCLrZsqvjKRF5b
sjs+yKD/cFXwljC5WDWW+NsKaf1HZqyNR9tpEaiQTcFzdbodvZPw+UajP6t9N64wf4+uAon0XFXX
AfvwYbJOXuukJDrTwkMPZy6rX9StPKjN2dTlvdahkJp9EHKDaxOxx26tCqdwv7+YdVxiIlc0+ySe
XgxGFidr5Ng6sjR4wb8l+ZR+XW4qHbtCUZiYj5nxw+12rOzgM1YP7pxxH2Cm/c0UwZPT5kK5zSOk
VUsJNr6fgxwvXsqzUuxYbvFBHPC/Y58yNNZiuk6YAvO0AQKBrOqF17anjgDA5OEkz3maSBOgJrwt
W73a6sNOLIeRW6gMLDzDUwktaLoY6kJB69Xfkdf0kfOkzxi/dE53XnZJCBhWojbXWfraGgJdmbw4
dXLVKmtXRe2rHR36iWeg53YxguRKMDLgo87ApmPL8gZK4NHFrmCoNHN7+wEPc/UKSVDn9BdXfdBW
47BGyaHTZPFXeBeffWgFhnbfuJW2dKfjOLWncobfCATuWLhu1uNRryNtBcnxTu84N96sddtB39kI
OMfaEaucmNbNQGreQiMPemPX451rd8VqGsVFpurpYijOH0KS2TIRtkuedLJfs2Vt4NtBv+ghgPVX
RYWtpH8328QcJBonpnRdjOJIIiisAYtWJcgMh4NpVnunZRVlMss2WcBa1HTeVuraF56taItP+GbS
NNwqW0i6Eyo2N0QNjMTuOeyZJGlj6THnj1/GgOmGnVtAc4ikYErpeNzzXKUh5wqO9kVXMUy3G/JW
vMgu/lTbAZOATzuQO3rzo84S14IdAlboPypfJ5AddxLdeBp87zh18SYd+gL2IgY0Py/R1H6FzIpw
Lzjcbn7CsYuVezA7zV1oETdUHudXg/i5tZEWQNpTsplIs1ra3NbhyKi1mLqPzu89sHT5XOXetB/8
GDqSmeM8hMopnci6xXK62ZhB/VIhC91iCLJxq+zUeqit68p4kx25Gv6c4CjiJfgCt7C6ZFyJla74
j2agEXYCKjCNDMlsoa1dBzg7KmexLMlOIWcRLfnA42MTLIeiBxZMkJqQOuZiVcJ/ENO8i2cD/3y9
wdPLgA+Iwf4+ynMkti0mH5kTIo/hIaxlcYcfO453PWW7O31UbnsvOtatiT1z4fcfUofkkFWcpD7B
TSAFQkP6V25MmzfrWcyr2ITwG2Eum0Bsu127IuUZ6lFq5dalqbuHceR2abMa8MUT1ySc3FWiR5D8
YGmL2sX/KeWyO45x5ReJCG2ibe4MO8sKYLqqmsgS47sX2zRJXgytRlMe52aLdYESjoLdMgiivwgH
/IgyUng7Vcv6XYjd0Meow8lm0lbkfKjYKs55Ky/5yCMQ+t3znA9PQq3ltkSNaOOVhvwChwLzm5O3
yHvVEmR3wPgx5oth6fMsi2XE3lY29mV03A8s1EnpcPUX6A06bgNo6cy51CH8e+TLD3zFVUHR7+JD
T3uwgdB1oNFsV6YViCVG7TA1OliuglF2kH9pZRmtHZ+IVBln9dpiX8TqQxa7OTg1KG94wikMOp7l
VV6N9qnLCUnBHQbi13NeSU5U0dyJ2X2fsuHJcNzhLWa6FyY4eQSTfA3Wne5smlYbiJ60Tn1vljua
72gVD9E3t+l1WPHxcNJc4mqj1Ce9IsZput9WfhndBRVsAA+D5mUr4GKRCjcxmSjeI9LC2GrIVcuJ
gYuMi0dQiJzgk4oxfYnYSld6tHHGudpPFXw/T0+3ejVjz1POzJVHFW2fufAAa+JbZFRNyPWmdZHI
fR2ad3ojmNSg9XBebz25xW0/IFFrO2frNtjy4HWAQNU85YjkFrUtHu2xzlcEczwkEp9oW3N3ZVii
QoXDE6Z4vEWTezGiqdi3SbmqIDcvg6x71I2eH4Zpm4kmOFpZdaysTnGH1WipnXrYF0D2cdX+0AZ5
TxI4WRSi3URmBMpWZkfbsyoeiuTs4cdtZxd3CKBsq5KhHtlRE73REO0xpwsLuc783l0ZlHm2896O
bB86BMFNCycAlftDbRon3yGhKNLwBidISHept/rR+mZpEOGmgJVcCxIKLSyDl5XZ8uhLnv/Js3Z9
lmBIVGAfZPKGXmV7jMFsXE4J69n0gkSqIXLzZYzTZ4wtpEcQHgQmd+tMETaiIPhBneirjhk0PR82
PHWs27sQ/u/gTBU+TM2hmIKOHQmPuanpt65XPyQDc2m7QNeXt5gWQeHAGnvCELfvvxPh2aLGYLiU
9pgqmC6GeG6UbD3CYx231FeOE9a7oY8ZuRNm1QwlIGodbYfOxm3N95c1O8yqDf1pJUvdIiqHcNaA
ys/Q/Le+YW7ocVKXlnp32bYIbUG6bRl+mrVDdkafbm87HUxjmkwrWraygWcxwpFR5KxtAE7AcuZt
/Tw/i8oS2zkLscRiQN555gq9NzEwGi6TowjvPGYbph+8pExjNlPfvKUVeS9TgPsXkfKvRdp6azP9
VklUmzrjrsRoKIraKFDU3YWLpSK8umhD9yY3ftTfwfR48Vy0ksRsIOmJMNtDurrSBbXB3Lk7d1Te
0DlluoG0Mje4CWCJULwbot/2nXe0aR8WrmdccuJUEF1QpmuUyXakwPsyvaoN8ye61BI+U+B8Sv0T
F9w+POvWAjlGbwtyLqA/SVUUJA7EJ2PWjoVWsb8L6iwJg1HJ2vQBZ4YYNRtGs5StSWiSOA3XwWi+
pu3EDks3E/dtuakzHCs92SxxG9lqxsiRmlygQYMwypzldk5m0/1S5MUja9JXhFb3t1K3jWkzoYYh
uYrii3Ap3pKgPRuLuhAf7cTnRp569cqtqpQLX1xU9JUlIPvIXO+3kc78JNK+o2imBqVpGn3C0slb
wd/S3nmCD53UWDQpcVEfxviFpf4D4Uz48OV8qxwKd5VV3UZQ2tU5hQbyrpVRuTh2rEwmC6fQXaM8
8jc4guBGyTipt3DINqkuiN1h2fC1NQopHlzI+ZpRrVONy0hmD4Wywlo6dRZCF7YTM+0XVOVvc6Ff
7LjWsIXAr8fi/A/wm7KMPk2TXnyouGIkNMCVpSMh9ZCTW6SPTo/42rGfM1feMyz8LJU+LG7XvVvd
F756xOz5YrNPQ32vVkVcNsw0q2dbtSHwUb6UoPmMyFPkJW5DrFRDME2fnzTHyjYBc6G1H+XfJ+ve
FvSXDh6ViU+vR7sSuLSmpjqzmppg/iyp2vzJiVnncpov2K6oJRt/6c1sqKotla33KtqdBjMc7o7x
8w4NOgbYtTcf4YCs3NLH4CrjWqvD7hjKLiAELHuDbqHXSVEwSfkZcOUjWzVdMvjVmfU5z1GKxVTJ
Tm1k/dnMvAGSurELzIGIDrJxaorjDsa6quxp0DZZFH3CXxzXcdefEwjUyywNMMkpYMChCLCb/jgL
cbldgy7KELJgVht26hjUupoXqrdQ/bEeTl8tOV079MgIQ6Np7foeRj4mGoBbl2wqN01Hu9dtSi2p
A1YjwLgafcrNpQ5CYB7hqdY2l9mdKqY4TxTiqlkt4/nYMTKKPfQEBXolIU6y4pmAuPxUafnJcWBk
JC0iNRMi6nwg7jxjssVPqD+t8A876N+G4sWS5IR0U4q7p7zPzfDRA9JDe7srOve1JOZlURrjyZgp
dicnuuLDUy2wbYVZ/PUGv90O3lB7Tmlxv4oMoCJmkzIi8dnKfDUU/KaWoHPtPSxoPV31u+SwNdzw
SSTv/QwsxRiPbmY8jYaSVJjjnRmzY2r2g9Yzyc7wSWLB6HKCm/E11VltnBHlf2RiiqvaNq2i0XHT
5kShQRFMr9e5VFbV8w1NrgJWutp+1VwJeCZoLxNrOqp9WSjnzTn/qHueadXU9wTqqaEb1WXhnSxM
/VrZhsvWhw5YkVBGiYGlI50wdzC/EZjROsN1DleJ21M7K3SMNOMfZdvaDFdpI3BPPJY/H7SNSyZE
17wm5OqhvOBhRIXa/6ir/qyWEnVVw7nbIcy4jhjqx8Z7TGJj0Ejc8tOcZUZ7mExxx5h+Ws1IuZi4
yfu+4ekJxvFsO1+SLmSwuZlzUJVaClQ25p6kWiw/1Tnp/adxHr+pjyk1hSmzKCJuubddwExH49or
4LJrhDJXURvJi+DpgNvASmNZsGYzdq7bbAAjIQzQWkbGvm8SJWnMl0prPscyPVdesZmHceWFPP64
StHck7c+VlihqgFGbEzBoka3HOuAXn3+bZIx5I+UvkMBPnYQfk4WqIYcOOqw0faMerYGRaKjbu3b
S1QrcApJJ/YhlR5BcZ3CnUzl/YgeCVyEARMDC0S746Mj0wnPD3Cu8Etq49rgCxdK6MCNF0Q04K2X
IS/gBjemTQEhj7I+/Ow6w6AyA2dPQD0wYfqJeJheds3r7r6H192DnUhb9dbclWLMto0mt1EDODfe
4LN4i7FEgu2UfzfgCTs1rOoeJ4dR90p9xLEe3gAP11U9rNMOqmBnUPhlRqb4lne35wEPWy4hipYi
oqGaNBfzFvkDIjG9UKW8NZN2E4yrwHa/EoG9c9uZW/z2+DXOF9Pv6Q1Vq+1j3Dma6cEAY+wLerYJ
0eVScEOr9p79vq9w1SOTCOthRFEDbZFk7F4P3Tkdxu1UYuOj3Yb7hoVwDYOkUlXUNijsrdMKFFSW
jqwMOcZwbZtB11b7IwOXxQ0jzTR23QjQLbdPg0Z7FIesBjKgesvJkO7LAHAq5ILYkAUW1SxYSEHu
oJNR4ZQ72lONJKqhABkMt1XX04N6rQdnLXpuZOVtEcuZYb6pk1RbGTTIOjnQoaSahP2jLfzmXsT8
7YrltY9f2qBA2d+wxKR2+iOve+P+1nvmKIbxjQpXMNg4N072AvnrNMRIGCa/w8S3zQxoSs7VMTIq
hvvAtO6tMfu8oTSaxoeuoVFWpaT211387iDl2CFbWw40edvsKBWTdYXlU2TTGnu28HD+oTydnB9O
6GIEqyC5TFEswtj9cBEmr+oMf7kyJL9BAWJlCRpdm5w7qNnATtTI6AkfsZpyNmopmVTfW3rMkAjQ
+Upk6mc3wstwofQUoAiRGX7G5WM2sYXEM4jSXHxr5vYBkxlgyCKhiUptFlS2NzPAHJYm73jrmXNs
fZa3vS2RlNGtI7Hmw89LgdWzgqaEcoPLzcShYnwAZVgwrCa2u+lWdYDSoaEgETaGWFaXXWvsUtxp
E2pud3d7lhtN0KOW88Otmrt9UEqvaVXaFmszTR7IbOapi26ispOWtu2h9j4FRnVu3PLNY8AIyeTO
mPTvvk25XTIEQAfy6kSluzIRugA5YMWizg0KLtIsq32RB9hrctePyblKcKLU3JSnssKmLZ++az61
CqKv+9l7GpzA4AKg2DeV7qyVAgU9zH2sd3sfP5sozw4xH+1gjXvdLWkK6ukHIgeiJPNyQ3u+RWLE
4oZkY1l52Tck8+QpZhsc0PrR5day83ST5VAgq/cy1eQmtB/Qve41Hf124EIuQz269dvm1FhBuc8T
R4NiFPcre0qPg4jE3aj33fOkZy+w/zENhl6G34pdat5mtkfsKlCoOMB3y0jXykU3ldhDFlp9aebN
PNqHwkdQVcxmdTLMNH7wCwvySbrqRtFt9L6678mjXWgpOs5E9O5Gdq65LgM8mqsqbTapQdkQd+ND
E5n6SeTYdvXhvNFdJnOl7/d4UA5f6s7E8gtK4kC5TXt0zeExrXwXsyZiVTNUt02pvbYF8lwjCOLd
XLreutSTr1mVWNtBJR4b/iC2lp0/5oMbGLg86mdZde0mh4F+yBqYrYl6sWcbz/w+hj2EgfftxTf4
qvte5L2BqxHWxT9f7MI5tPFE+a97GkBHbjqbfiqf4LvIw+2FwHF5sHly0JzgpRWU/Pk0f0gj4jLQ
lq3hJPJhDLTIdQheLENWGqMKWhBCVjs/wZRKFiRoNmn6fmOGd5n+PS8ZKKRxZKyzEL7lLUHr9hIl
/ncP06k1xnn2AX3Try+378Uw49dhlbxFRU7ISDHtOZvWoc0G63D76rd/miE8Rpg7h6io8qNldeMa
+yiQ1DzWD/95KQcY3oZXxuu+8oFwqjFq9nFeUxiUaxuly87UEjzAwgpfrgV+UHAdT0lgPmdD6G4G
r9uM5jiu9TA64YEmDreXLkzMQ92o5wrAf/2f/4h93ihNQDQMzSQtRL0A9+Ngor7qkgRjhll96QwK
m9QFyQdVVD16GgTHotTPTWLo56KKg02SAw2GvtyHee6cEhG9mLKuyJ5FlD5oUbbTUj3ABgh/zTbA
jkovn3VZn/jv8V4a+G2ZCfk1HtmyAJF5tJQuTl6uykC2DU08RSEp1TJGLUlSa75qDbvZWFQELDo4
QzP8dfGzu/0ToL16HHiP27/GwTbWIPzaavByd9t1HE6AV9R5Jjr6PFlIad0CnOL2PYc2rPU6+WhB
bsOE7Gmu7gHFpo0zR99RVaUP0WqkNZQmEFAPuj9bCdm76jw3HcYRi9uXdh7+MEa0Plh0ITAAmzvc
vurVVfjle7rE8SiwvrnDTKAJyt7VIJzvmu60iFaT6mjlTnDMFGkvGg+9erl9NfbhM8DZjKqKHdxp
MEFDdf8ZM2hfJ4wND7dv3V70xPv3P8u6JX8oLWGPEX+4F8wZBJjkwQ5fOcCnpOcuF0WL9Du17qcn
r/V7pk28uNP0znakeI5QGSdBBEH9bGsos+ti2mEHtBbqKXbU09lCCN12VkxaZxNw+6GOxjhsA+J+
Ip+d74hAUP/b+rod752uxs3XBA43axzXI5aaVVip+rReT60RHGr1iDdRjbwdnvVyiHRjb0VPWRR3
xLVLF6d+tdqkaqEpfFJn0dQgQifmcRkkfoi8FmmsTk+5TUdxH7rxmlGi2PntpnQSF9/75sjPSgo6
jFYS9aekbtubOHMfOvTnxyRF6hnNBOz2s6ZTROTvZEh2h2lrdTqHYBEvWaiDCURCjXH7EhPJXkma
4zVQBEJAP8JUctatw+2r24tv1f/+Z2SXAs6fy87Z7SennLZpXiG5khZvgjfLz69u37ODF4R08x70
GP8JfwQeDyNl/lhGaO19t10LzUZnZzSvk8FpjRy26Kl/xOfyG3oY2Ofo6MKyJtApaF8EYqCDja3m
NOHiyc0M8DAEJz9Cit6ZmHC2fnkqPRuQTgZ7i5YnT6F9R6X+hrppGzvHJtZ3YTG+elV5me32azJS
MRqTuRuoS+l8RXyYBCU8Wa8vdjwwn8PUkJUkfNBzMIxG08A9rFddwFXs++ZHRVHe1mm3TQNRrj/N
Eoddg/CIYXDtfTgJLP4caGTYdrgSH+gigczuObiM29lbI903GhOMGtDA4ZrxNlb+dbLIOyBvKw9Q
aBSzzTxk3ARauFcfAJu3LXUZ2mqaIRMxFrVePFHcdvDMqZKdLy35PYAsS3wFNhELch0jQvArb2mY
DrFqrHa1fI1S83s980fqOfx0R7a5ocN5LgRqNOzsa1AGBTMN94vwgjfTad9MMrWa6ilKcM1LAyo4
xLnYTGX1N2TKp9k8zBXpTrpg3iuzegOBlWZ2ajF2L6JvrEJ3WE7VaPcYTzlVSSxN9yiqMsPmpZt2
yJUWKIattdnjmzFESJ/mIsJJXOBJ8DQiLV5TzdanWYKAM4r6jEU//kR5LK3Djl8/qo8RqkYgjb/0
Dv6iEBKpqNPbvM73MI2Mix3q8CdD7/edQ/t0Q/RiL/hUUNB4a6h0EBYktctW+AetT7CNt4dL7eFv
Y+vlIoZuobeIBkxzadPoIGYHFogrABKnfkyqYW3K5IoZyLNJsQh2SM/sZu0yQhHm9uAC9g1CgkrQ
AQth2XQVlastdlblHf6eb2NZ8If+wLbxdLoCaE3YnAnTsH7jFzUz1oJdA3xlFvYun+hVSgPLL4Mo
wpEZiVNmb1R6eL9UKdtZBj6hoCaPgVqHSYUXxva6oeoGoIiUwSmdwe1UKmcdzItSc9gHgnaWkkfB
ws094i2mzDbNZefTbyv72n76lCY3QRdTE+rOLioQHQ+gPUUsjU1TfZeuuKII0Ai8V9BBCpkdX6WA
9JGs004SGsvfnxRDEbr+dFLgkBqOhWxV3E7aL6QrJ0Dvjlwl3dWZcemgE9UJLas6pGh07wznOA87
LFdW4wiF/+/fW/zFexs6pEAL1QgGY/pvFmKN1dsZUH+6K9XEG54/CCSx1eEFC9B7TdikFkxnCVtk
Go2L6wiky8NBdWGMRc++hwtcbekL6ghGyu1dTcb5aAH5/P1Ryj+Rwjzd0B3bc13dM02Ghn+kpeU1
qgeLnNmd6XKUYUuD6DbNsGAZppmcFLyWG8kSMzQPuzV4VVDGqiH5VGSOKOIqZgi7YGS4CLLRsHbi
aqpezk1hfzpFfo3r7JoCFXJPbCxBURbE4Suyf4pbrDpp5QNd9e0KDmwr6776Fis1C/Ljf/M0aBM+
GQST0YJ+UvQ08iJJiXdhww3m8Zioo8TNSyybnlHcWKd3hNuju8QyPrP785SFH1E+PHz3ZHpWDRs4
z1XWwzmtG6L7xq9CgYwRCnI7p74Nr/hi9NvanDApCX+yzN/H/xN8FH/BPjTMP5FjOdm2IUxbOo4u
/0RYLceo0FygD2xuEvz/dWsNR5XuV/FNarWS4fbKpDEr92A06EryKVvFmCPdG7hQSyV89l0QZdeJ
qIxTEnnzNlJ5Mdo2VTv3NIDnzFnqZIcwAD+pvf5s+QyAS6M4zY2XbXp9/sxmrWdxa4uNrPDfVmAz
+kPKmiAkU+YaNBpEOAO8OuLSqYFiHgGSxcpisKZH0eGoLMyMqksAiJqx2JUO6BswQ1EDt0m20HXc
Pg4hg6nEGDD9LpDuz3TEzLSvmcBlIJrxyJlYeWp8p7GdpipU/x+mvNzmrZ32kcZDuQFz0Iy2XMd5
+44uR8H1WSaoFEzStqJtqOfXTiizWFPfushOLE0nMDDo9SWyKjUaiYLNkOsvFHrgVSA+FtBcIuqT
BsgFh4FPbXvt+Ya1l1pxbznJPiy1j0Jw++R5YKwK3/5u9JR7vjUzGElosHR4ZU1Aeg3jXlyRhi3R
w3j7xlW5YVyCoiMu9+VVmPGEtT2E0iS1Lzb/yYTgEBTDmzWgEpMEGVndnVk6+1KRBGTEqKH25M6s
tdcg4zlXh4rbbBF+oOg6d4jsHiaZuguDSIao78aL6duQNdB5JEOL3K5oXv5+aTD+YkcxbNwxdZQA
tmcrDcCvjNWgg2NiaU2yM9VHVruBw/eo4bwfWnvMSSOSIfZ8MHLwUSrU8E4NzArFpLMUh6Fq03/g
7/6Z8e2ZHpuEzXOEqSS2WX88JFylB1lGRrRL7eB7mcWPlM97BX2nA1FI9bT3FeOsGPqLol5lbnr1
9eqr6dr/cG7+YnE3PfjWAomEBSXyd+p5h0WeL/Mi2rXhWMK84alCgxbjQgGzBf2cJ95rWrV+tt9l
zfwlgHLeKHxDKv4YfIplQ8bBKvPdL3oXfRFWiFc2dewSkfc/MHE980+bIEbApmLIewbO0r/zcCmw
LcbgQ7gbE7SgaNCJKEGv3eNG5/pCDbNp6+dUOmuby3ZU+n/hDwdHx1xO8IsA1KcpiYZ1F7mk1c1Y
CAmFRkWIo12TpDdwVtKAG4h5ReddFg0jybU+ZDSPeaHhUOo1+yEZXzCjwqhqhhUrsjoA4rAIiLW9
C3aakdDPokaOmpIlpjDxQIvYfep5JxIT960OueQAsJZ+Le0WZ8Qq71AHReGGxwJBUxy8yExs0O7d
S2If7jx8sqKJuQU6UZxYSnmIax4bsypzRLEG/v6e9rUuG/Sm0He5g/VvUwpZVyO2C8zxRhXNwdRc
T/sSMsDV2SNCEd6s6eDb5M9eCDcqMLMJYwJt7+n2I5Zsn3ahd1tp7vw4rXdF4wJoo3HfVLJGszxX
ZPSV5TlVvhsyYbXKMM7f1VH00Q5R8bP6+P/WHtiAf/DL8rS6ttf/9cHu1U731+zj//7vu+idxfqa
/0HM9POX/ssiWPzLMoTn/McI+L/VTJ7+L0vn7rctFBIooCS6gP+yCHb/ZbieLjxMgqUOwsJR/EfN
hMpcNx2lZWHVcez/iZrJUG/yay2K6IAuwTIdaaGJs3RTVWK/1KLVqI1EZzTGUfON57auijt/7gFQ
TXtTDN7biK/BQe+KkEqHsIpCRPNDXU3h0ZsZMKh/4cnvHrLUe5rS2nrKwuxbVczD8fYve0zBwI0w
2xhl8G5l+geOXU/47FqnEExqORslJoM09AcxyHXHFPcYJBIr2Ir6XlOE88nOjJ1Z5dV5HPvvZZrI
oyN74hWa4EFQ9L/4MdMh3Feag8A7dI9hxAPn+hFi13jOcevYSOkzGfF03DnrLsN6HzWDDdH8wRIM
CH19C54SPBn2TXFBhkZkN3D35oGCrK12GU/ixgzxcaMezp+rJA6Zm7hifXOTgozDuMoxraeZ9RJj
JvnY+0J7zmKbghOzjhF84xjZGgddvcsiGJ6xNMeBLE67VYwetKjE9BpgYbL0OpYWJ8YZxMpkTVE6
HlsREmUHMkNOld4/Z0G5g5bgkb2k8lHDJNv7uIHtuHyMp0xaanfqW0xlGntpYeJ5AkV5KBnz1jku
QUarkURH+15aQf4xGZ1z6obGe3bx1u0Eljd9z5zj5v6EZ6RcDYoVG/XQ3IOo6U+ylc9SD/2twNeT
utvIH3JiQRMnk+Q3TKwrkXtCSaAsuIDibUD1gh+/JzC414L6kXl5Phsa4ojYwglFM9FQhxqzhUA+
ypnLEtrBE/rrBOPD/jz7unO2B0JSpGjvYV+Pa82EOKDhxvcEQ3bb23F8F7baK47R8bpt8bjzJ5dx
XXUJsrY4Gj2OtmCd56HyhqXtFO1i6hP3OCaODRePtqZ3Awy4hLF2Y/yorUk3HhtvHJbwr6CA5Zim
Tib3djn8Q0f8e7GApybPmcuSwLjgZkL9xwfObTr4yTWxnIOkGOx9mgg4cCezHTF+6KK7Ru/CvW1G
z20YGPs8ar5bftxgUxdDOwhgZPyyYP1F+Y+8Vj3iv7SjHJGlG6oXRdEoPVaCPx4RJnggRZjcHb0g
HPZpksUbm0nLMi0HKrzM2qNDz3gmG4KoOvmaGbr25Jf2se6NReWZNebS8C39yiDBM3Mfq9QD8cv8
4HWwhpOk884swjkcrtuiMePgi/cOKjatLM2bjn3H/MxAuLewcKPf4jJFbkhD+isjzmXf8hvY5d4x
AifX2ZtgiPKLgSz7FUZouBoIfAdNSH0Ly6Hfa+1ufiCV5Q4nqx1WIM6+6mEX5uWDgdHzMeyhNOhG
i7CoDsZ7S99jPZm9af+PsjPrjRtJs+gvIsAgI7i8ZjL3RanNtvRC2JbNfd/56+cw+2G65EEZgwYE
l7tKSmWSwYj73Xsu2yFP9zV7Z2nhBbhD/AJ86TyJ0KY/wXbWjt6jCSfCPEhhXRJNBBe2p7TQlHhr
uzJsL1mN8XTS3gfOx09ObW5UrX9JjFieC7M5WoYmb3Pt70IfCipCnrN13d5rgQa8wGstEoII8agf
RDA8jRAb9hxSwObGqTzIcDwIjcrcfvid+Wa7Qzp9FbXFzR3RKViZWu81bkgDKXmdzgY9xajpbMUx
9rvsLcvaYAPUDZpr6rYek16qohoCQgyF4Yd1X20LQXNqE1J6A9SwzE0PWgsE1C4R/sM29LSsmTfT
nJ1kQwTICbAO1onZP+Y2dXFGfuAlFftwgofEXJexLzQ8BU/7PM6g231mfETnKop8AYIaov+w3YEW
5BjDRBvOayECuTGyhaqt2edQxcWJHeHesZuGXIsD+0QlB7EMWBk3vLGR1HeahYScBpa1kwxuvbad
tbWCTuiVTP/wonGP1IquHh2zTuNPX3uYdiuyCgB7JbFDTlwFZlY3Y/5A+8fExCN1seC3zNs5HUh5
Qs5/4Xd6mG3/WSJpA6XGntgI65rOJC/SbqTlVyJHdDjibdfR2Wq3CISujLaGj1tTGF/6asJbw92x
BtBrb+1aX1sMDtbADdpTqOv7wgF7pnybaX6cUE2In8JJM7B/vkvKS8G7Fq62ap1XKGbykLoT0F3T
/65cKmcDYv91KcIdh1gL6M2z1nEyTkO7ukiOeZBgkydFG6mFvzF3C3fnjn1JLqIWVKo4/W6U1aYo
m5emFeOTYzPO0HgC+I02XSYE91yOgM0k8+axVM/mKOQDmcdSwAVrTEJZlQEYCBzYLon8F3b1XwoF
EF4z8x2qabSp4qI4T6RdBbH6phpvqcSVMiX5tcTe5/mG7m78PPpiCPS63iq5HUj9eXE8jRs7RGVo
JvJMJQmaYslihE0GyLKPIL4a7AUcNsqtQ90H2I8QViaLwlir56BmY4tJh8BQ+siehLpyQd+dG1XM
NKfR3ThN8Rr00w9ZUmEu6amKkVJXLQ6b3eK4GRmU7SqZviOmQ4peVh4S/e+h7hSbPtQWhbn+0ufu
awMuYCXKmcxErklvWN6HolYnHW+jl9CDFKfg15X/YnffUDnitRK3VtdctkAjHoIOet1o4nJxrXYT
42zBkxKdC+CGiAwaHfI0L5URkyPzZzYbBXuGzOuqYSuV+D1EGdcitgvVhB8RNo+Nu9yMue/fwBru
RQ4O1exRHzh+rO9rHG0v3AySTUZjm+dy7NvT1HJEHXHpZ0JVRznU7wXYib2Wra2SoEGtt+9lVlRe
7dAnPVc5Pb29sUsmpFF3gmAXL3euISemEta8KQeiY/5AUUT2pPAGbDu9sVdM36/tkFOhvtyRGSyH
cAqLq23Xx7JhQ1UjUe97zEbFXJSPfe2vAznX5xIwPEfzqcIQHlCYXLW/MgxNtJ10W2F32t43gM3V
wrnhsXNvjjNh7AuGZiUHCs16sztDnKt4bRBxlyNexWBhAlvo+GbyZE3aSZZTc0oDtrBFFNISSAGk
jelrVVEzsGbb/OKnprXP8TBgXLTP6AZYWgzPjmGp50FuXPwJUwvZKsYpocZcy4npxyQ0lyeD2k6d
/XsYuP/CNpk96UT6qc/NX9Yy+E8wRGykoDzNcgN7qwb+DXYl/jqGpn5MIcOtzS74SNwkfwQ/JFAt
ijfdl/GxNrvHwk5QNVhMrnWqjFPUAQkjbiXOnB4OqRwpetOxpjboWnmAL3ax/hX5lVBJfGiYF5hZ
emxSw98McipOrSRHxajquzZ301Za5FW62Q5uduBeJqwUBz21mvMyg0EXbnkYPeQh/TJhY1DLqpPf
gegKMBFTKG3gEwkgUV4H4PkX4Axy3QTD966VhofTm7qGtjU2KsCOGDntmeYZd+v0Q0zMKRnWej8N
2wYDiJc54dL0DjGJVAi/m8bNKLVKHey6BtMdI+flPrNPLR4etQII1v2fhkRr1tIuox2PGgbZPGKf
UyPcq3nW95UiwAAScNVnwbjiGkvQFVjLRTAeYqS5R3QypcPadhz/a1biKJ96fOztqD/oOt65OcbD
NCuHTCuj3h6X/6am2wd7FQkJ4LuvU/1eMsrZFMsCGy1LbRfEDNZnRX0PtxI4p+mbmc3h2XB8OmRL
sR0aqiKCuKEBtOp4xNdERsLwqW2dX0nKczsxNPHSYOfoQF6fU7a07FvqD0HRIPMVuD+meOHlxPs8
iX4Bpm459quDmYR8gqNFJ2tQvTalwKsnaUGToGF3Q4WrGWxOcYqw1FyxLn5Jho52JdRtdBNs3e61
rbTDErOkeup3pJOBCUMwiVyriJYMvMIQE2bCw2AWPxmPY7N3qh269kbjJuMm9HihI8YR3twpJmFm
5xrcJlTCSWC5pJedZXcvZySNbCSvUYepfVBu9galFoZrZD3OYZU/lXB7gLx0MKwyWieWgtxIueNT
pMOKFIgkVzNF6E80C49/UG8ZBZqvZIA2bj148H7aG8EXnEdWHG3DxRdy/9Ll+kcRU8dkLExMuw6m
U0gVbdJnp7gDeDjxHdbGzBCureq1Nkp/sSP07n4kTrRrG5SW1lLF+T8HyDqy5ydMTVGkCCt1PJeh
7mW4+ogPR+wGPUayDdqQKRfv+7gPZyrpwaXSwe63D2mNka8c2tZDp4aBU1IFnk1Wu0cX/+X7IPi1
vh/4VzE7WUEoD2T+mRuAbnejrny7X5VQaqZbP4TnRFcPblmVt4XbSXWDgkavxh8hJ6R13MLMLmrd
wMTCzruUU8mgvvpqcLpj+B8zom1UeXQi2qj63JLfeWW8vLZEkWJP73VWku3ifsLumU5gnUwUt2Xp
bx2IxEG3zF2MhIj4YHEMLb1wHHyeW2ZxKnIT5mVeUsceFsuVPu9dLfvh625zxabY2RYrmENnQVJt
zIStOZORJ8hFMe6GlJpD9+fYGfpR1tEvPJU/OOJKZqGVvRcG54becTZxyYBzrGOI8uQntm5oJu/D
HK/TCRBeYOg2DzluZf7e2tUtQQzL7wT2PWw5lUKqC4yD2ffi3HfGDzGxywmkuzYnYOIdzSEE0jE9
5ZhbPYj3FTBtSfhAZ2+lFhRUYVmIyD2Ioyp0Hn1pBzx5CE82gP7O6p146HAdcvGEKH3UBA641M+D
rQ7nI1VF8YWuAzBTuU6wuLZNUoCEAdKN+Vi0lrOfMkopC9wVGDgYZmtgM2S9WgDLqPNsP3hWmMef
thj1a9oHoSfdyvJyi7WdNstDpLO5hnX1VmVO/Zy0xnPrTDh0qpTelsE+m7xZGw74Bin3gNq2xQVl
BzFDdCl/86lEx6qEDJ0VZkji6SBnMWyLjkGt0TTFQYXZY1fFX/yosNZGj/M7pi0SpZL+aSlYAFy6
gvykMc+qw/nfSPtEqc90bfd9njuXdIB6VoSuCS5Ha84I+5ei85MTL+y7P872o/KNjBDfMoo0lH7R
2XNvk4q9dSBvbZG4qwg89kZV3N5mFskv7HKf02nV20Z9GPP2yh4gOTtqIBPaPEzCDHEaJtNNR8gR
NkxSIipUsVH3tuba5PyfXlRWl6dBAYPKXArnK6kuVK81/9nN5YaPGSwOLqlv61tlcXIgeNauWvbu
m0w3AW1BJz3rJM6GmNLB+xfg9DUm8gc/JLYLyROzcVusHbvQ91bOoTY2ho/E4E4iMA3KgL3VqELt
aci74jQw8Ns1i+wWlYvwNbspewXEG7dGz2bDcyAA0Z/qQgI0c5KCdcoKT9FIb9L9T5XIPL+P0qMr
W/o7sRRjzS4qaPRcWKYQDxEtwE/ok/kDgy5OaCwEa2pappXB3xE16L6bfpzcuFeS24gzwjM7Do+0
TGwZU5cPFY6qs2+0dP30YmQvqoUpoEOZnHLsiuvaiZu10Gcf5q5w1wM5Z4ctevxztmJZ4srLnhBA
xV5MndgY7VLhOqyjCmOvzP03v2tJAofLnZVDWZVd7Bw7xTGit6txLWtDexmS/Cs73Q5f0sKdBTFL
yJUiaLfwN8ACpgc6BuslwBThL6qyU4L2EJj4X7UCUllqJlQ8u/WIn1icnNDIHoZF9NJG89qPNFZ0
uRXsoi6IXgLMHUcCsdhCIz18YZWez1MRfMBZiuxnvbLt57BiPKeJHHPepOp1bbfGjsd4/FhMyToy
zP6kFyknlZq1cYq9xThHiSSu5EhByy6tvtjh4DNunQPNjhM7vjs33oMOID8wFtohSehtX37p2Ewo
PMe4N9XGhcSVuNyvlVaIA6dh8txGeStJ/K7uImRpWMlpRsrwQDV/+FYP31M46Z6imYfZ31DEONw4
fa2COWmOIqbsKhqcif2yHXuIgWyDG/0SVq+zXc/nGjXgUmvWkw9JYV0psZKFpm9F5cpzdWnbX/Ec
FudoYFmygT0g7hk8eOss3tVsvShtjOxTofwa4sOhU25wgcMAAjVLzrZBMXHiJP567MbSoySTCHfA
r7SUE67cgk+qcZoXssaMH8ak3Tf1TPlMQzo59YcLkyxKLYwqumoN2bAU8/bF1OPS08EFeKAtQPVF
uHHn3n/KGAnRAiHrfcqCztMWNEE4Uz4ELfzUDCmlDxHHpLQX2g4uJm2QbnZKx9ZHdoXpNjD8Pd2/
yMJoIToPz6o3gLIPOlb7bOz29w2IA050DmrYz82IaVK0/PBZHJjSBusm11NovAXrhYESEwsP68qv
0s2fRhv0I4y7NSvqd/jSkBfRxjcGT6it2zrkCYN9g+ixkj3Ec02h/cDfsbm6e+qYTVUxx7mSG2tg
RFSvdQmziD671zy7QH5kgi5i6I25EBelka8cNXvPI8PAjc8KWiWNc1talNjvOo+dTaLaBXhyduGZ
KicyT1VdPtShKk5j1XwzS8H97Q6X+xT4HhRVEoizKl58AID3g2TRZJwbO8IdDoJO03C41bICQyNY
+yDh128mlFSaHb5HzfyrIPS3dZuv2ojnE3rUwTSjix/o1XYi5AGGElhqHNPUMheaRUdgF+7n4njP
uN6ZEObYH0pNN8+F1j+2eRhdVJB/CyMYqqntflfLES9L11RgiJcx70kpRRkThZh6X9/zecof81Oj
BjSFmLO6rAz0Jp+LNgusNUdexDxGNVsWGizgLOPAqFryzxFTd1sZ1Y5znLF1sLN7A7Txjp3ya4wf
D/djCOjU1F8ChfO1KXOm8CVs4fvnz9YNYqo2u7j0y68aFSI7MC8chdI+3uIzZ99sfsEP0j5MWXrt
UUHPru1wug+M85wyXpimSG7KtDEvU+5sRTfInebmkkMFQmadKDQTwrV4B0iPLVUSjGyHBJIS76N5
YCc43pqcG12rS0z8Vutl1vR7MKzq0rAyNZ1TbAVKJ+EDDHehPqhjBu9GOlm8R0uC6DuwENadzVJJ
90JX57WnqZwIh9NTkucjVJaR+WINHGfG0qZgSQtDmPN2RSuHQVgm3HFMGEi040FTSVzvo4kXNxXY
oClTa/ycdyFAxWSnEx03ptCDw9Cb35xEn6+1tJ7yLKnR84IvKlRAyg2X4LGGutfifwY95H8kpAY4
Dy/e+qzej5h/1gCVx5WfI3OtENu1dRLbPHct5CUHZfi3nYvqrKWB9twx3LEK/Ol3MaXzq2+MPZ7K
Mek3c5/2ewxnK+ADRIusPD5mXwgoykPAu7Qya7ZW0io+TGprKPrut53J6SLXNPuoqjbzRAh2Dc/q
ooLi8gx83GSFuE0VTU1W5rD9jySW2mZe2RayjSXRd9DfOwATYeN1AHE3mvWeDHifm4J1B1Nz/tgP
1TYo1ZGdl9ymftxv9D4biIkjBcWwjjfYynGwfQ/bfnh3W/VSsHLMOYOo2L+YxP7BvAQeYQeysUnl
cswU5ZtjLAXPbj5scihRXt8HbKaMl7akoSmQbXQaaZVF6Jnpj8jCb1S3aREq6F25N7mubVlVV7ON
nhqLg7Y7Z7ei5ZjrFjCxw8h3v/Suc62TmbODT/y/rwft1BUNRY3L0bQzWcPtmN2WE+PuM9KBDDzz
ryD4GkeNtbchuK8oA0DxnoHBEKWO9r00/SMorrPD8oXGZYXPuGKclVmZ5NP9oFxZZhc+N5MsKNeA
B6tEWZ7s5Que3gsO+pZcI5uW0Bgf7aLRtm6KSdzg0mmFQ/DboY14e69eqTnwnij02SyaAEkt10oO
in/UXCM70zWanXMaI8Ec29QCUDEpQKtci8rddiFLddtiChdJ6DXmb1B85j63+3dYKA5qhuT0VNnz
ZmiNaZXSHHNCJr35g6TjJimrc4N9R5/K4DjH1ruuBdWuKMoY9WD0H5sh+srz/0dRte5zwsrFvKSy
PcmOcp/MsoGlNKYvDPfXGumj9Rzni3zkGruSuSnAWF5obffm13BufyYNh292ReJoxFbgSSLIuzHp
ho075qvMgVactaLhOW5lG1lPlRePRfYy69mxMpzs0GrE8NqxY/7rM2JNykK9sgXa98RfNkPf+5s5
pacn7mr0GSM68p3Ndec680vjsOmPXcYGRLv2mJKcWxtn73U5bENHN14q+dE4Oha7wNZvc1zdG9i2
lRFl+CvMYi0HVDBzbl8tlftbsy4RO8RgnoRRvOoUEWxcc2ai2fkOGdL5W1pZzcZU30xwGjxSBypw
QMFtxDCSgZ7YoLh9tssYBh51/DIxuqZpAOEoWsaRTGnPsytvgcVbnab6+BWn6G+6JjgOorqdnX7c
6iyl3/LSeApitJskL8PNPPBg4SPSdlEZNbceVzvywZm7Q1ziCL+w77fJFiJQdZgjp1ulC3AlD52n
MXDBYfd6sMVVXW7jET9qHIfftHapl8Mw6Ik0xf7YmNqxT+0aMY5V0m3ZYVLN5mxHvyrfSuyPAOrm
AY4x/y/PTOai+hoZMz9bWpF4BcPHdTlznpDdagDg/NBlHNLirthVarpBjekPmL2NS4/JMbam4cZ9
GO241SFWERyAHdq9+uH3SpvwFgnqdHwH0YQzES55FNaLVBM6tctevstDAlFE/b+q4mMKg5hZW4EI
7suBNaIKqTsJK5792XgaqXwAuuA8cnxDhGUEONcTmddslpfcaqEYgb/GzKtxN9Ij6I11dp5wEzGy
we8TzTEbkqpuHga492dd/DZc0EX3UqOYHb6bdC/04tTPzvAVm+yNNl1Gmywj3hQ5P/u0Rf2OZmeF
5ah9HklhnhBzbto0fwxd3j4F5gYB36VutMK3PdNc2Yv4N+Eiy6sr83tu6C9WYFEbr7vJ1hslPsXJ
1ar1FEwAlUfzAaDPlhZFnS6U4CFW3bM0+kPM4WNDTBs3Ppe5ZWkffrB0Y2gCLHXHUQIy/LbQmkvL
2Zb3stkKbY8/zqb5gNsn1MWJ803E20bKoyB+5uRZswMbVPv9o53ELRYA0AS0fnwIXQTMHtbLKMUS
87AVuTN6wNLfW42tOcN3Zz3GEzd91DM+0NIMTbzDzYeRNi3ftTIyuGXYukga6ktFt+5QnWno8S9h
aLmX+5+CQDsnzUC/n0VzAf1FJi0Bg/VtCBzyF6gEyvQZiVVhwGifL/c/3b9oc6Mfe0Pb52MdXIM8
wx3Whh+VaRJ/bdIqvJb+cGiKfsKgsvwdJSrhdWh6aCeS5wTTVux/liUIjtgleER24Nf7F6xowbbD
j/Ofv/PnSWzrlgmJLceYnmcnvrL1nw9BkN3IsMfX//37+5+EDqtm7ms6qOwtwCbklK504qOyirOk
LuMyFNUvHuQssZU9LXvIZN1quebF/ahv+f4UWfYdfmYEYY/i5h6NJdGPpDzfDWpesH8l1VrHEt5r
Ca05Tl54xlzVG7Gg/fRomjfghYlgYYF7TpAmz1RAeEJ3nyg2DNaTjOK9wYrgt+h9aPG3jHd2TUvh
pnHSa5SjkJng1QdOXquyiF5hX/6mde+Lif+Ok/8RPbllKDFxeK6QctrJxG0cIb/X8iSoscNQ1pLw
ao92kTGeHj7y/M2y+u+C4V8X1GI/VDtDEJpM7a+pUIzVKBGql9q8CbGYsx27NqurV2EePDXMURNl
0xDgVvF6RjlbCU5xNjWWBeb9SXMJ+qpwXST6d+hUzSp878QPm3kRJyl5LIbR3uSVztSmD+ClxcnV
NMC9yx4yUt6lgEtjleEzMcRq7PdSFuODrIl7SOttFumRrljSeCLDUuHYj6mVMuIt66uiso5jKwZK
4Cpoa9LPGEe72sH36aruFiU6VN2jjyROKc9S7pF2V20/Ysj+Sp+bjW+F/UHMppGYFzpem57tkG+I
h+EtJyyiT3nDsltteGiskY4V4Bm+p54up8Jmn2gTZabFj7RXsLkUmI9+zltP8y0ARRteh/LMpQvK
nkDK/EhGlwLqIlw20gUEMGEJWhASZJstUyv2wxmFwwZYeYN5Hocc82MefJAHcsasrp5dqr2jOfoY
BXm05b6o9XAN0YZygNL+OQMDJQWRpLvQwZFeQlvM/EdmxxVmZYMYejJWW6v2T4YJca8L3E0jnWmN
/WYiBq5eHMZErt0i8ZAjXduh+uUmEEJtpqZNsAh6lBahHUce1Lh9FpiTZ/r5ziJLDnm/KTZ61x75
t5+HnsQVSNyTEVNx2uRNzblLPoekg1fCavRNGVOtakBCGlX91SiS3aiGaM2z45ey9T3bdjovdSiE
bXJghUeMD7d4XfkEcgHHba7wdqpqm81q6+A1pZHPfnTtgYlCQDiqh9gZ9AE1vfcconnratRH6ecU
XIXtRlctxqvol72wXBpgUQwroXOOsde5TeC1vk723K53hsofCDWuTWu0mNJT490m+jtDyTfe16h8
MEeNCxzH8roAXLbRWwb0nbZhas0zpkBGKRu5xJzY1Wt8Pj6WiE1HmfVoJM0hbJs9Z86cKZtiCFMi
2ic9bV35wNOeHMswxbcGIijPPyXWJR1RHgoaDxxjwc2aTf1sGWybm36bxxJuTlQwN5SNlzcgE+cM
YxJ8znoIagb0Fr0DI4+KwK7OUKlI/AOcIzwdrXQyDRWNlXjqNhH2pk3s0HqnJY+FE8u1D3yBlm5i
FxFjnanTJAthzqwsR99yhXllHEoCT9DkvpioV4Or/2jThOBaxdY+qVMGwkTItPIDn665zkpE+xnM
OwWbr4Vr7NMMLaWGH+kxcH8mPkTp1TYr5E86npiuTN9xNn1PWNFWtqqCVYihBhKCtR18/b2akHxQ
MFbVaH4BOxau7JesE6QV8MGDXdrbdnspMka1voUQB9GVjFHhqWW/KQfVHiKrJwDKJl53hmTXl+81
lpf10AJIqubmeRoiCutznJQFjEUV8aFaurWVTXLgYPc1jpMfIoT/oFiM83rauNEQ7nTHfZnGU2X6
bwYrkQeKZISuIp905Ho6JDeddDj5Rsk3QiEh6CnjZ1kEXxa4YuySlIqTkY16Mb9nbvbL7ptyVxYw
aJ1DUNZvmdUFHqQmRg3zuahhzCAOIUbQ29Flrdr2Wn8TDSyUWPMjaCz6j8yPWy+VzM3LuACyZ33g
DngPin44WK3zu5/dX+AJaEdLte1QO/pfkkB3y/o/zWm2bfK/e1rJJBD0T3NaVWSmE6clnZEJ2cnJ
+VpaJemFHOtVOATmzgCRgSxhSNZ+f5Ok5OkS7ULnWueR7qU2FrYDZkkr3AXsjv7dOyc+ofkNGgps
pZRjWJh8bel+YldLfw7tkFnCkWiZeagX+ctyo5aWP7lBokfPT92La3bRomiBZnBCeztH68xiMKsJ
9mXD7HNEycS57XCiGtPTX17gJ7z3/QVaNi+PUABLof7J2tdD2OsaN6D1jmNeQBaG3USOP32O4Gry
wuHQDLRb+Ewc74TR1FoT4yuu//4y/vAY8zbZuk6qE7MxRPFPn6EgAagFWA+PuGkYUswJTEjK2zP1
XlhsOtPlwyxBV/pFmv7F3rh8639ePiTIHD4Zx9Tpav2Moq8C1y5xBwNIWEbSDePCOIqcjRqI3swL
UzWwcNFTM//XoN3y2X/6yUKxfnLl6pZUnyNswinigqY5xQgqqh6wfVE9pnmu34g9Vde7aVigs834
ks/ObxC3tedQq3nf7WWk/pbEXTbSGDaRGjjX+QgVf+5OaVz3F6WK75nFJh6vw9/sqZ/DYFwxvFOO
7tiGKblkPvvBJzozW+qDJBjYGn1Fm4/DItMUDB28xJT9zRRrJgX1HoOeBLCx9o05BefKCJ1W+mmL
KzEejOIMlPFER2qL6bqZ9qSbHsu2bE8d/IGuxr9nm9qOuTEm8vkjGxwwvk3MwIHRxCrDcHEmd45X
zrbWSNHUBzaxsWM0fWHjLV7+v1enoywOZI5u0xyN7+OfK0yRy0rnnbaOHbrxquEGhrRTbaq++9aY
7ASjGgFY2PHX2kr07b//7D+tt/xsWyiXM4kysAT/82envjHgfm+sowCZlM8UhGLSJERi+569yKb/
/tP+XK4cZbvCUcoiJfRHdMpqTaPCLWkdI0P7NRTlKx7v/2S8EpGBuPJ//fvPM5bl5dM9AOzT1Iky
cVmhCfzz16MhuUL5KNQx8X17Q683pNl6JxrKK6kIQ+xYRgRRgewfaE9lWefYvGhw9gsHEXAZj1aA
nw9mUD7dTaNZ6VKSRMGoN5AYKpTcJixYcxuoh6Cpjuyh3b8sH8afC6hjKZYv3jBp8qdPHxAMM38a
Uksew1izAb0j38dNfROdExxH26VhTmjfTAZhlsvLxVDVrdxsRGNb7IiDg0OkhL7j03KUysllnGFd
oGV/MaIyeJnzV19V8+7f3/Q/F1vHNej7ELztPO8/v+euAeJhLpVxRGpA4FdMO5RT5XscgAfhF8LL
l2oJpPAg00///qPF/7HmcSXblokATcXG5+ehjXjLz86M4500WuXztBIOzp0eSIUwmeb7dT9dROuU
xNVbZl2Lp7Ye9XGFx6//y9X+OWa9LGUEZKRD5Y8iK2gur/a/oi29HkH8cy1xTC16Ne7uoXnx/Ny4
/sLdXL5yKl/qoYvvmq0Vf7mz7/m1f177LikdhaHOZmDz57KyAC71PNSPpa6/oQmWOEfM6ZtydpmZ
Ps0RI2hT0V2W+csIR48hBadLUD+03u0IwEaqiR+1sPczrYgPvXlEuQfvUZd0vS9sDmBJ24jB5cMo
xQ3ie7Sjz/oYuJ04gSHpj3TfrTqj13etyinvDBm5lXhqr0EUbOj9alYERtQ2A9OG59YCe04BnhfL
7Kk3aWyt3PzEUGKJf6rJAC7HCraXJNLAyRHItUJobzR4k4auBc8ykb/HevAEbbnZAjKQh0H4+2AB
BErhRXYwnoPYsHbDkgsNSg0oUz+9j4O516DvDlqWPNULHZRN7bnp6VLEj8mws+FEFXcUoEqnd865
nT63QXLrmlBwOsvFXy4X48+Ll2gzR1bqcgwOEPfF7L8ulxx8WTRpvjoGg3ROc6J2OA1+xGHjPPat
fnICbBjJhGcADDsRdNUufHSag3110Oea4TIia1DhKza6dAecFp0ALyPDkrI+dJV6hUQBXqObjb+8
cPXnHU+3FassKVTXMZ3PScog7bGtsAc83m2iCo/JrE2/uyBQP7Ksfnc0enUp1r0k8+wTfUqZSefd
rXUlRKmSxykWGviWDPJwPpx9mM2ozybuwXoEK66ZhyQgL2nFXwKmVZueKd+OjDKRo5JZQ8NYS7jf
zBg40UpomQQoxiTfwqZ+FGN5u++sqCx1z9ltzGkbLd2RDkEjQkNmtgxd2nwcNWYhaf2zJvZ58saU
CggYrd2+QsGrh6VT/t0xS0IpWWR6+LD4/djdm7zDDzS0AmYmDbYvWnxeyhje/rKkfYqpsojASFCk
41hQuYnvkdv/uir0qgnn3uERljp7F7Hn2thttcHORr7IXULqLXFLsbhGk0IWQLZssR5DTBGJS7lL
nfxldf8cfzYoVuLdl4IIEWub/Px6qqhhcFlPMxRzNRzsBksFLY1jodfXSKIktI9Jmxdru8T3CB1q
G8441XObwRtQ5ebcRSL0/vIW/XHj8JJINZkEsl2elp83UM5s4MlGPDwaYWRiMwVBiF7h0zYACEEg
zxjY62xLny7o/RON7ETj9d44wccw/1ImJP7Y7y+vBa+x0M1l86qW1/pfH1dGOgfurj4dVSAWhA41
7U1b7SLGgHBl+NB8w8D6ytzTay1NeHbHa9OG8iFIUgBkVXZjru/z33TSqzjtcpiM4tM8zu9/edP+
fDpRRWUthxLCTRwQPh/NAN5Go1Xaw1GrAUqSndQPWaCfcceCl2TsuEeAhYOI5//B99295u6qglvb
jbLwrEVP5kwIZbDVaxjU9QH6YLeqayc7p9NwCbcjRt+nshqzJfN9hddbPrNCZCcmlgSOhnJjdCzD
VHWW3iSTejMX7puft7+oQcqW3iGftkfad7Hi5q4X5hjCVSwRFxdjNW3QIBschbPQanYmTn3Z2Oqg
KhN+8ZTZm9aoGhozguKkQqRtnGlbmLX2rmtApvbCzveIBSb2IAuYH5WkHr0A0wP3dI4qORzRRn3s
jbRmFLDxTqPJWPj+pWyndttPhdzdDyAFAz3cr2Z7nklLkg6hM3KGK+j1m6yzjVcxsZ2Pk+AVusNb
2nDEDaJ0o8lWHEhw/q51/CC9OTsgFepLEIKCtTr65O+LaIxoeNKd/plO+De9mMlGaP/D3Zn1tq2u
WfqvNOqe1ZwHoKovJFKUKFmWh9hObghnJ+E8Dx/JX98P6V3HqZxCF+q2EYCgJE9SyG9437We5QmU
VpdEkR47FZp+RChlYenRXVS/0vBP8RyQwW4Ch9p20knY/ppKFOypQyRTzUywL5dIuSp5whxXhMdO
N6b/Zs3xzxe/obDTx2/sGBr4lHW38dvFn5Q4ZFBzdSSza+zWIMata+haeDYe4AMgc/oi8//87jcU
bnsCeGlSWP+EaukjWe3HKW4DO4PzIVX6XT6MzjmVyhxooZm4i635fQ8bZFVlFZh5PvQKxmDal//3
TaX+scEBIsBSS2UmxAxmyP90T5VYP5SmNXRa09JzY9nlhZuIKdigYIvs18e+oZ/MOLyT9GF2V7/G
grv+BDbReUkz6RC3glaZLe6SpPzOQoTCsUpWAULHSSpYOzm08pf4QaP951Yos8ntgjCVdV41Tep/
N9Lbf5aXdN6LqZmmxnuBlMAK9j//f+o5nUod0XYQTw3xs1KsBMsad18ADiNMeH2MZZG01/WQlfm+
q+fkJKxwCVJiCyh9r6d2iORpl9tFfpg16QWm9BJsh4RVPBL3iYVnS+Dw+rxBlBXdp4qVQUMAujpl
NBT6HnoTUvRBbjTCszFQ3A8zfIuFZkpqakFipHBW4nr6x6mMMkWC3EWYQ6UFaWzPnmF2v4jblgA3
LhPzezfsicwKDRiG5CBD9UW2lGvFUTeyYyrV9LVTPQxy5NohcfBLMUHe79fTGbMQDYmgXA/bGanf
bCjlUuaIO5nFqiY/lEaPWaZNn6AN45YOCS1jL5ofJ1P3VVtGZjPFT83ApMUohmKueS76AqGxxCwQ
q4tvxV/iIjJ8q8HORi8BvbhkEq/cxs+bM/PDfoVeEMsd2QTGhB9omGnL1Lne3CCQK+BPQq0AfahD
0Otbgok0bFoQKSqCx0NophNaEpXmxmOqjMpzGZP2jpbFI+SaVkFOg1WZ9fbs4Anyc0bp/VzY9sUq
SHYRBvB9HYLOOo7Oor7pKXi1OgLIl+t9fOwxim1/JT3wu5Le+wlyHMm5Vmk89UAlXSfjamD7Qmce
iZBrEjZzkbRquKSIn9hc1EjuVdgybU+tqS/HWxg28nMayY4foR1udSd8wvO/zxruIVlqNOalrpbc
GGoOaj/9LgJFe9+kCGYr8MV7ACnmabPrMG1Ju0jQupLaETEF6V2Y9LDL49Y6cg1GcMFixKuaVPrx
1LJf6NhOO0ZUHbruL7yzR5DNyrPQAXtnTSThAaUkP1dGQaKksqqdjIuRoTwDuhf7EB5TH+cWSRk9
+yenAQGWheYzgjHVS1HX+FWBHzKDYd/biUT/J3qhRnSP1YoylKIf7TxWTmqhHyM2+2jUF9WDLx3M
idjT+sjKRnkrC+NFL4s3u4sQlg4xvlJc8Sd1aA8SgWlHLVKw8kFbNWUs/nWMq68d1VeEs6ydy1z3
RKsnxy72BL80Hdrpxp+5603s8R8VSjlDdmi3AEJRqWMke9yMqfMqy50a51lF30UThlqmwdLvUk7D
faXAMioloh1sgbyKMMNXlLCNP9pcRpu7OERhe9PBZu+lxEz+auN3OVpM3+mU3Bcx+r5ZzgGlQ7TG
1sp2HZcB1+uiPiwoY54FGnH49nmMOImHeTPcYeRRGG1lE90I1QVrgEe8QLu/JS2rfm0EtEWcQ3rs
GvniGFJ51EZ8z2Ck0Oxh+PN0GP64sEPtEb0Av35pwWTmlivDuUyJWdjrpp3vUmbevZ3R8qxO+mzW
T5AZon3dNgPNEz3fawsd1jJf9UdYbwlLIcQMyykCgvyoR5WDaChap945QmwrI4Fs4wvFkhg8I6NQ
J3NDEO0sHVot69we1Yg70sC6M1Uwv+D+zg6g3jsuhZE/QEOhh7PgLPw5+0mOUXRG21df5CRZlSkY
TnKElReHnENF9BdKvblHAdLZN1aqHQgSs/a5VEUne+xYZZpR88y6dl/Zpf7AignLitPdlf2gXB1N
SvFEPGLcKXaYoRhjug6Y8dg7FFT0SZx5/zFUG9hYsj3dUqOcbyioYq4AcM7Cag6GHts3KeqU+5qb
qWE7u48QYwYJPvi1gCuCsZEuKajAMKJJNshvVT1RkyvFc6Y6ITPlPLt9HRHcbttPWfYXEwMd1k6z
IfWy62En2UQqtk3EvLrfY7IYwxEh1M2ZlI6oF0M5yM0M7jsu82DKo3MxBbB7LKwl/TvomdZPCi3a
R3UGWhtZ0rmq7EeQrIB7nfd4iE4OPpkgcxDBzYjfDwlt7Z2ZK5AM23FFRH8ZOm0/4bY6J6jJj+NY
B3QZ07NkMMW1jhHiAanRNVo6y8qaIeVRyqJDDeybnFrnvurJgppaufXDLH3QS0p9fc2NX9Wl7koy
nrQBhfkJXL18iubiC1M+AxUaVT7tNc3I6QYMSejb9qyJHSxI0+jmNIP9aCAADbzW1k1Na1REut2d
azy4yQ7OqtQQwkv16uqk2q8sMt1ZI4UFXQAuaWMyvATVVBnR70Y4W53nguVyE7pmqX8Lm1ndQUNQ
D71tsG7Os3tU9/w3pAQJdZAe6AALnF+SH+UYBXCLLVdakhTaQB25hIE6hxjbsocrpvDDpcEr4YA8
beU7dZC1K9sWtGrwae5Fq+HkR9aKNglgPnGVlT/1rUuOgn1BQDd4lVHFB6RbMuFufPR9TuBAk00n
Q2vwnK8/mqZwsldWWgvSHQhn1vS0gdgshlCbMeipUaMU0tswIZ646YZmPDUMlQX5MbdlrkpfjL3Y
L62J4WTMsPiEg00Soqx4fJIAaS0DLyVJBFhGkgvsOVR5C0BA2XkxsysZPdZXE95GB2MSv1al79JJ
jE+o1Pab9rfKEtossfFeWCaqwjSPT47Ue00o6XdFqc9eO7Y3tpQ/1KQ52rApT4rs6iyl2BhNP5Bz
4D4sugdwXOQ1VIpx1Afopll0Valx36vdTIZMHbp5lF/UTnaOalvI+0VDagtikly2SCg+SzRvSBbz
2GGe2FmULqnFseuIyWkyZ8oMfTfCwZPNU5E18N8a/Wlrywy9lp1MqSXuLC2/aTIKjn40L6QAnvVV
bD1FGjCb7FKlentSs4F2chhhtB57HWGemI4av0UpanEGiuUnUaxcjNE8L3b+o+lT5xoiC9Io8Pj9
0t6aSct4G+FMzOwyBIkSuvFyLmenvqIvQ1Ks19KJzjOQF7kFs8fHkQBpoBQEQWBOHysyP+8M7BPK
rNiXpjVdm0AicHvifXOWw13a2U0Re+3SXUjfswk2hSDj9MQfr82Qvtak3TBmbtMoijshbfUmaLos
OBzVo5+PplUWJHPWsWsXykNNdSQd/pKNQyNlD3obEvuHpmQXh6ACDRnDvV5ivTdrrO9itTDiEMUn
3Go06uLvSIunY91rNxStpTunbY0IYAgDNnno5LFG75XGbqH9DrWfqMZ7EmranbF0q1EpPaly/hZO
Qj/QD1V2cYHn3sLrk8hlf24t88nJ632mp1IQrmGgZsUONKvFU6l18nnQI5cm6rzvZ72kWNwdFWy/
KkvzR2p7z8Wsyud8Qa8iwuwEvNWgvT2OHmCx+Iqc5CAW7M0ASqyLMvQYT8SYBNQfFSL0GH0pCxZs
mI2bKSUvDONtICge3ZP1yw1oVifNjhlA+uw6LIZzT+nETBBQJnQEEVjS9mu68RvVv/rBfNgAJ1Fm
TbdtHYpo+pA7Wnxhva8xjCPplpq+9STufPhuC6RpK0JTOHBxLoTm6f1wQuTRuZFmjw+SI04yvua7
fpA6lPAGlCHDJEgvtu5TWW99qSDIKVwQ3sEsQKjSJd+tMVtOkxhwrDrFY6tkTGiF9CTDVvNTrXMY
7mFALobADJ6EJ2dq6seSoD1NITaRmTM6hjW/axqz11HrnpqC7GlFhI9Ui9BD1Zl6P2KypjwEYGZO
O8R8mV0cu4xdC94mrHnjck46eblXB8ADxH1J32Ytv8eJNJiS9SuMgRqjrXpnPyy5rdpfkpbuaLNQ
Be0z5dRmJesbnWsjX01VOMC6GufRaHbiouEPPZqN/R06gIpz7Nz0dMmWcC6CrGpqTzccDeMGdKcP
EXAHnADxKO1UzEU7EJoigOPzpTFUL3ZqoqnAnJ+S2J5oBQwPtlZY74IbzFmwBQ15VwYR4sjHes0N
ZDQ5JZGN/XgaUgzq4TpnsNWaijhI9TezkVgPlh2S5LqrFbdHshZ0dZOc4mK+Rc1SHXR9Cd/MGLXN
ZO5ElY63aCT+w0g77WotzMot0u85idVbqOn3jgGNThFafiFeHWpH7jyDTj0nyPvuhkanfjG3D0ZX
dw/jiCJyrBcw5uwftutWCFSKooXh0g0ofwdLmx4n0SrXdNCcF2YfxzNm9PAYfQ5zDZBgRB/rttbQ
uo6YT4vEPo8d9ovuCP0sFTIGS1ktff5nXslONOjRrbTNFE6/gzq0bIvoYUXK1ABqd3M26QCatOmp
6IEWiGwkqwdjN2VD+ym3v4aLAQBFcZ4E+JUPrgi3dbvvFpJ9tnbBoGJ74mrDvFiFtBFLwC2dvpJF
s3ZH4QzNVTmdCrlnnmx1EDUjtOk1irYaWA/kDVFTdp4tvrNybQlp1S9MNTN8CBUBUl3+opTheHRV
4NC2BZlT6kS+goIrIpwM7ZAi0rsjduWAmCc7FzSbTr3VX9QpboKJJotttDd+HOLfdEbCnGW13ztI
NSa5l/x2nnu/CuWnkh7AeaYgvZW3li7+qxzp4To4X3fFEKYXLNYMzar5TAv+WZTztZVwdems4Oay
S3E8gmOWuhiFeovXU/FJOOgIqoGJ0KUGNF88OE2Xd164upqw6nf3dTN2fhk5+KwUmxCIfvTxV9sH
leKXmwzdu9oPGkiycaGbgHJnN0brGFbO0hcZ+XJksDMwZ9nNbfVKs2z6mhtYUOZDkecmS1siJUKB
vD2qCfjSy+4q+j4LwCUHRZ9XZ5u0iqhvoNtGE44OnS5YpdEP2xBJPfpZD9kWaWYZ4SSUoK4wcQ6l
0bUPWspCMkzb73PszCy10WURFguYssD7qdJ3MZOJBGQaDOcx6rWgSAwKZpUBIL+yk4tRELa1RHdT
E4sDJgBn19IqQQIO5sSkyWrEfIYlzOc9dQvsZpM4DVZrHpNwukYILo+Tqv6y2tm4K2T7Mtv4Ijod
T0ozp+IYI8t0ZUn7pqM49kx2FGyaxmU/8vkdrfZF2AwNqsa0PgjxuIGgWBvJ3PjOToHMtmEmkJor
13BOdmMTt3eSMTyTjQWop28BdNomqVMN6VVjpOQEQR1CUU0XYUyBzR4iqEGADSjrPBS/GVQtsz1b
qXqvCLt7ZH/O5bkaZIvkOtpFYGeOfo8v91wN+YToVo9u1O/XDN7Gs6JIdnsLWeUsxc2lbWqSRNvm
XiEH7nU4oCnf1XLU3ncI0eGb7q1x6YhRMM7RGPM/Dx7iEBrVN9HyhZv10BAgUaehvM+wCrlKhPqy
wVWxy+z+pRm05xEbMjajGdiJvrfSEEwYDKI9I//3QorxoOVqcyf4naC0jRepcr6xVtk1up372GpZ
5lLU8PO2xECTp3dNB/Z83WW25fxRKM1rUzuV8JI7hdbrYjB3yWvVkkTPa6PGLHiH/CnUfirAuLCH
ExprL8aRIDn11Q7foSh+jyY8M7olQi9WicjKFbb9k6rZHjZLxQ27PjrgbDtGuGOyRes8fYQdEzvx
Hc7BH4ChsW5QGNiZSmMQjYYjCME0bjX1OdMoiSnKYP5YiJ78Ji1adFfFJbsdW3l2iBrvIvOrNhrj
vZrkp1a28nPaFI9Ry8ZL13S4L+H0QCS7hAJLIsiWPIp9l9T2KenVczdEs9cJzXgflcTwpNk4mVmp
3bMXvXDJV2Y3nVCjqK5ESs9uW8FVjK5KQvciQXXMW3Lc3ATCaI0lmpI+8hfZ+hUr1KNwZWL0HpAF
iJl7lcClfWyxf60Ew47TaW8d1/oujub+pC3jhLNKKj1Hnj2GieSQ9OKszrRAR6W5foAgVwEZ8KfJ
TUOZnGSNqsSU6rlrGVTeQwIIx3FAZ1xW2FkIkJGL9Mkh2RKyDsJB1L6+3RAOjP6t3mtSSJp6EpoY
ZtI7XGNk4IVLCXoHi9CyTD8tEzjfIqcOFcEpXr2C64De/ajTpD3CEsF6Pi7fJR8uD44f5yrUQQSm
UMV+0uLR3fBdUAVgJ03I9iO1rwOhUqzdRJM0irPApHi5ywyALkY0+brVUoVlW2eXdefrgmW3k7Od
YgoyR/S8JcbyXT9mnhpVZTD22fvQm8kdS3ly7k2NuYt10ymu+gfRO9pJ6yymlFneiqZU8tbn5Ha+
KIUSuZpRjodIjF+F3vYH0eclGWGEBIJfbz3HFmz0ptWi0guENnEnH7cZf+ghSVTVeGjZbTUavjCu
SWyoQO2mvBBvZqeeEh3XsyVfMdHKxkTmFEl6DBHgxbBqADedbkg8rZ3V0imVW28aVAIGGWRJ4uzO
iyw/LHamXEULIITYQRzbQnDvsBG1181O3offWwE1wW4HruYGyIZtdNVOdkQa6KC/9ott+vnaTJTx
5rGNEsjpq8anf6KdauxBuwVixjFcMFYpYfON1zC/qIPXJ4ly6URzVcVknqQZAzi19JsTVPd7iC0m
1SKCTQVOl1OayZ3bKTVBlWb3VOdq95i3qX4q9J5SolTc2qspDP3ByKJLa1d/yXZue/WoN76NOIFC
hT0cqPgqzw1T1amk61G11S03YLmJBDdfyISAwfyEpHl+THLwFoS5rfqN5C59zBtylswhV1yGj5tl
zuACRBPt1ZQheoln88JKdJzvqSG7WgvDI4V2+oBmlSZdY87kE4qOuzGb7zVcbhiHCd3DB6k9SDaD
ra529jEEMkOcJ45G9soGrYj1ym2gwmD1HXzgpwC6jDKiEd7p+4opFx+2IKhpUi0SiAfmNUmlXO0k
5lcx/7Bj3FkSeV7XlHTuqwxXPnTKb4NB0WTOn7tCVb+o44LbFP0jWI/6rBrjD/b8sYtpqqBnscT3
zFauTnrapQNUctBwbe8oa8NUiPTH1jC8hYHzqWIwmmM7MFg0keOjf6/J+HtBb/BmKzWZLE7706De
GWVf7NLWLsMgx3c6A7KCpuyiDrQPbMotR6NcfsJkjrE2kDyHilt/CcOv7IieCypGj1UElDqJs/t+
yGU6Gcl8WOIYg6lIQPtH4FlLyulSGs5PbS1z+/Szgce7GUi6FCSfLdSkYjPqHvB4vagsge60+iKp
iewrBHcQphNnA92g5iUzho608Lb5aq9WhFDU033TVPKDUMo3/HT1ba66X+UAjUwVae5nQrJel1ld
CXWLdK1mvB+ZWPSDytbr2A0OyfWa1F2j6TZAQap8Kw9dzUrXcJkMV7sIGasITsowJjXZpUU9HYTJ
QgGQxKgFiwx+HmSyxN/pFLocspBjtXwS6fQaVtJ0iEHoXshZPGtracScx5HVNpu5omrnKzq6+aoy
lLnSNFHVHeYv2RDpt3HmB+90/rSmEax2854m9NCMTzGWzaM5ytwc68O5Docn2TnpZi7f54SNV1al
fIli4VmqXHxt6a74OZiKQ1sp/RerKU4s/N3RxO2+80K8ylyPEGpARUrvSj1/FfA/XmIHG7jt2B4B
sUbeZ5diQUbmFMbJ6qFPsYu3zf5MFC/wYX43DhDSGmhJp/gdwNcNpuc/8u/nz9u4Izxvn/GP+dpD
a+nDrTqT43Ozn/NX8wfVYLXeEawhyCUrIbnQNnJ7VhCJm+xhqBuewygMHWA+gjduL8K+T8QTOvYa
VnHropr1ddfzrt716xVn2e6dJIA94VPe5KkHI2hOyS25jS/2m/YL7A2r3toELEg5Z49HlIfpY9N7
g0Hrw8uKg/19ol11lE/5eb6Jm/rcfYXITjMywxNF/Ea7p3AdEtNeEdx5GIRPLR/3KkoQHCTyNZ6L
mYjA+Dke6kMHEA23FI3KobbrIyDE0Q/TQceK3zoEMczSyRblFdtddbWH+Kuoiokb1fToW2vfMxYC
O5azEmjQzDpGZXXJs1G8VzUwgGGSqrsZyd1tEPLLEpWHToz5KycpyqQqYo2Z5K9UkvdGiwQhM+IG
b7muv2qjScUsZbmZlmcNw0fJH/H0Clx+h8dmPtx64eLIDG4Z4Krw6WY94KtsamG6Rjc3wXZo9LoJ
GnCfHw+tOKWOWOP6SdW0DSyobUHYdG2wPdzOso5LYyiKi0I7LaDzdZHiS0Hl9tCoUxU4tVnRL+fs
j4ct3ZHjYoxuSiZgUBUWJI84ajgq9MsOU24/bq8soWnsE6OlQqwUZRCm2sWiQXjYXgyrsQyaMaqC
9S8QQpV+e74uLYpweHBKoRTBdojSsODm5vD53HYG1mYd9pmzc1zLyvo7u5L5OlzCZtlvf7qR1Owr
6enuI6XGhjPUQdhFlT/3xKqc5Vod/Aq822IYf//0rkvKj9/zx3NpA8BJafN2T5/0y1I28aG1VIxM
XZz0LhMaRCipKQN2PiWZdTmcmXTx0TGqDD1qjEOIRrWay78ftuciq80p6VVnaf3UtwP9WGqniZNx
nMwJ3I2EREKTGfXJp4ay1fZVkK2/SNDe/9AO/v8K5Neo5KL5+N//598+4m3+Ccj/OldFUka/8/j/
/p6/efyAX/9VNjT4GCj+Wc9pSNbFz67/93+RFEXhJZi92ipnQ/36ieM3/hXzCnpm/sk6ZhJUZf+B
45f/lcQNC4GfrckyshP1f4Lj/0PAg+/CoPyirRIedMPOZs74TcCjLGqXtU4jrlrzFlP1pu7YSIdy
2hn6DcXHb5/M7UOK/L/KAdxGUvbdv//LZuX4TaH8T7/tD7lQE2lyzQ5AXMO7+ReTn/lSTWxBduGD
gYmOqLHXKjtHd5pfPScItt9qL/kJLeukH9CUtxDO9vFFvCiXybVO8o6EPxETTuf1YEH/O2G5Kf8h
cpVtxbb5f1M1DYUT/3l/WAlmhc40NGTlzupk6qfUjYNyPThCm/KdLlldAOjI2lPjw+NdPlvdMp0k
0vtgYzTkhfaKaNcyOCNj5GDtnFoM9qqhuI1eUtmAvn/eDqOypITgYA6k9BZIkZhAOy1iX6R1td+e
K0MUjoo5126T4qjMoPFifWlGYsOK+mNc2AYHu4sZK8tlxM9NwvQOPGMZJHIVc7cbWRVsj0GKQjha
H9byeCttcL9ZpFaBud761TqMEb3TBJ+HAdYLHubUPEQLVXAM8CA1OBRtqPi1ER0/n0KazRp6saAI
8CHR9VvHf3kdlQarJjNgGGr23BMow2T9lYYl1GPZwMVYQsZRYudojmzH7QmKk+hwdGKO41yh4GED
NIeneKjWCUkf9TqQUgqH25mznm0Pu/aC6lw9bXNXocUdMIZ18toO2zSmTFLtAkKGAbZNXuDaAqvU
h/y3xxX8ci+fwtcmB6qC99sflaznPfd9AHP1Tk6YRLanAIJDCEcjZnqhnXy10e8GUZ+RXpY2nrk+
2p7aDp8PlSZ9M1iq7mhYVMQ+8f6N9ZD2kEP22zvf/lfsNrpYK/Lq811uZ+GoQZvdTmU7q/EUp0+f
71DNpObvt231grKBrA0/6pg2xzY/21PNRfr55rczRc+BBSBSmaUBoqQMRn47S5pq9Ed9OdlTg4bB
oqC0vpYnYUT3ALqOil/YXM0nbG+bgH47v9pRqfDYQ/Xy8VBb5/PZ3+anz5lquzqwR6lHAUBme357
iv9xVGIAP/Hrr3PUx1IhzIl/VkhgwP08Ig2J4B5hAjN2Okk4LoU3sBraMME8FBanUQnZmahN1D1r
Ais+hglfmbUHmr0crXW23C5bVKx/X87jMjwUBh2l367XOrW4arc/ilQAG3xwe7f9NdU/Vi+f64DP
ZU3YgTtCdWagCeGiCW2GiqLiytkebodpfeHz4R9fkus0DKksSK5esbKSZ67QqMh69Oak9fomSUF4
ANtge3VZz/54WIY06x1kaq6ejobb5TjgNS0kfGL7FjgcFoSv4e3zx29nPcuT45CPH18FUYG7bprT
favzeQlwGMG8Hraz7bm5nhi+y5ZSRzbGgAzWL1yUAZkE2yLv4+XfvrKXf0qjVJzSdS2TkfwUbGeT
ntbt23Y6R6WyoL/h9e3AHv89ZsrwukgibuPzhe27kWP9x5OfP237GomG7C4v7RWCxSef/ePjN+F3
c9upj/BfxKlhniXQjH5OEBnrEAUD1TmyVaS8t741kr7+fr/bm1bREPlOJJ8/XtXNhfEuntdR7+P1
mD5I0mqv1QxgxWRhGs7ESa0/5ONrt6/aHleK+vdP3h5uL2zPffy4376nlOg34gk7K61q+ZosHaZ0
vcn+qx/z+ZwqNHvZq23/w+qq2tXI94zX5aot6PwrufW+PUrXp+T1es3jhb3C+lAoLM23s8/Dn89R
BmSsJjTEl/g0CklCDbh9TUkYKQj80vsvv3f7ts9Xqu37Ph9vZ3/+qv/8J9E1jFHj+vR4xj3U4V/k
9dbeuE6zWqx41oTiUirlNz2kgpuu09x2EOus11DWsXJ6UrU/gpXAnd/vMnzS835J2nEn9/MqdyMe
eDvgsHrUUgJdtXUe+jzIFlqfz4fbGVK3n5SRa29ef49cV7gGO+iT6TrNlaIviE6mKLpDcdK6w3px
bwd1naA/H/723DrrtRkco6zK1yvcCmWSEviQS9Ep7jA3NNiM5ZgKKOK07U52zgYpa/tvfBzjmjV7
SU18N4lpQSJlbpGLkTF9fKKJkWXZx+8c182Itd1BjQ6dacpIhLAn6GWJwcfTtpk3G/CQyyQhp7hH
phWu8+VYALT8OI0VBqbt0PaxsdZyFtee2amJOTzW41/bZ2MgrKyOVVkvaJuvBAVXjCJ8SuY632VW
d586C7qlrjO8QhgEZGrNeUjy3TzZ73hhSC60oqOT4el1Spfsp4jq5pc45ebt1hUWYqc2cKwBictY
00mvxuawPbdeDpqqk3k6rUnGHUTEk1AvglwiyqUWNJYwezAV56VnrTvPEb18ca7Wnv7YFaZvRPGp
+UekuiJpSKH1gd6xmSE5gjGeVfa1RiOMdve5IVDnkNIqHwXOUYUFTqVYrWvQdWjD0npADFPv1X4C
O7PuBbfDOtgGWDf/fvjxAhECBCWWaCbXbel2+LgCttPEhMdrZ2IkrRhQt2pJVyvGXyh3uLmR7lxE
KMDjqTC9+6UjcUhE9/0EUpUIANbLFB3p21n35pJPfi0bFFcpgf/qJtIi1XWpth2Udb1mOMnfD0tt
VPzFtP2y0n/Uk3KjWjEGmS2NwXbWgNDaKXQC3bjiJix4B5RRF/5nfntM8lgTUFVZn86oon+8ZjN0
jAb708+ntq/4+BnFAL4IdzRxleyp2XyvcwtNrBpvma2xA19PSS2nmpiQQmXpAysiGUQ237S+VGe8
j+2LtrNpnbm2s88Xtq/7+JZlSn6A4OxWtEwdWE1Dg6QluaCmDgm6asANSeMV7Q6nXOzKTllKamVL
2Afbc5ak83JN32JWaButX7a9GEfi77MKAeAe6j9D7UCRCe+y14rQPpWDcZtCUz9wpTClq/EpR6Dk
CzOiFPnxXN/+jOyIFMKalfn2FCFlkitrVAv79bs+X/h8KJBe7hydZikWOlSZYM/pTWCn3Fk+Yrtr
7kek1ECvQ7Bge+K1/GkrxZ1ww4rZ0e9c8zm/su14JD/UUeOdOxakyCKw8FFBcaKG58bklnDn9hH5
SJvAtNqBC0yjYB5fyL8daZnFmU/BP0MSkr3o6b2S+kW3L6Rzld4jk+5V7hnfgpOMYUUKub8vcLCa
6TJMF1gvoUNO1bmnYkVv2XiIaLk5bpSciCHL5mq/5jfyvg5mUF6AMS3M2Pv+L2iTJHr8gkXV9v4Q
7y3pWwvvhPf/1JMEgPxNnu9pxBbZK5Y5DduBG38xkah+V0gRSPej+jzEHi51HSnhDqeCpoLVOpjE
XWs+AiOzoLxHQtkhQzGr31OVT7+0QG/k7/mdfKh3F/AL1CTT64TkZkdDfr8EWgDE/Nt86dz0F+XS
d7o0CCpc6WYwEtEF+eb4iCxO6g/lAaDmKXuT3fqlcW13Aui5i++143jE+7lLbhYNhZ15Y9PZ7uST
7RZ3yrH+nrCx7K9oU7H8ZsB7kkOIsocw1YsGmYk4E1bYvYulMnS/Y8O9L0/GYQHWuNe97EG6Rj/n
H/FL/au6NBfAyMS3ecVbaexMttlf+tKlePvcvenuT8IDzqfhG7omNCT+4iOxfOCeI7vvFmiwa3yq
RbPuyZFHIiw5bCCnNL8sPLN565GixY+CJhZ8n/Zg0lM6wA3Y5RAQ4UM71t58QmGs93v5h149QCea
vyLAl2TP1NxldjFdwqoXA/pC/tOIiN+RfsG6nmhxeOALukyFFmb7rT1fYCrxtsqTuS+fTHr941qH
PikCtNWrthwrmrKzxwi5cHF8GQ5LeImPzoPqlnfRYfrWO/vuh4p7eIeyI3OOUeLWkzs/AcbAPAYp
mtgTEZ5SMq3MRyrM5btWn+Xl8BUCa6o+lNmxrq7iIP9VS0SEevS/1+bACvvfzd+tH+Shj4JO0Tmj
8SefQ5bCYq/dK4jbX9Ctno1nooWlM0YLt3o1fsTMgwDmOq6kS/iIzMD6Smd5hmACbNWVtPVFHT3K
cfw2Pzv1RdWP8oW110P+TfkJEIrKhPwd7FEejO+Q6GD9KQAY/dEvM5cEwOiUs0Yx6XAC09olsCjI
ln4t/Z60M+rtL+b38aG42W/NaULCsauRIZUXbn9pPAGVoyyP4IaY8x/APX+uIRyKV5LsVJHufchX
UZbPX8iPzwWb/r1ypwXaAxoD5C5OcSSXJfkp34l36a/8Rg7Hnk3as/pGLM1zAx8JXO+wx8WyD6/Z
a/NaneUHqgPRIfaGM/IdImeOxO0C2Tzp15f50XiSjtot/UlgsBXtCZn5v9ydyZKkSJeln4gURgW2
gGGTz1N4+AaJiIxgnmeevj8l8k/Pzq5qkdrWBjEzn91A0XvvOd8hYO1XWgXisoT1oR08FprudThO
j/rJvKrnHGT5G33T6RvVMaarYPHMg/KOGssOowDnUTC+oLpiLdRwxvDV3gReG+1Zgv31zEmvPE4f
5RktG1bKTGAk99SbOGBN/WLijPLi5zoK+NPrQ+lNIJuofkHNetgqTtWj+xVY7RvSj2A75R/lEalB
46fOvYF+FXWgz6IZxBegznMg4Fl59Q2XG0iSO+NEnoL1hfMQDYZH0OWBloQM6YNAd9zussR3ltA6
Lo8/MMPfUHmeqhNs6yOcPudhYMwB+mkCdetCuPRKCar3iM555n96Hq6LB+9Ir33Cedf4hBo6RlKu
BhmX9YP73sLxXLw69lvUBcJDB1bpXntnMxv2Hc7DY0R75xgfcr89Zl/n27p7pfYixynmO7qh9UWb
/Jpzr/SNGxg45/YmCsuLeDP5nY9kXJ1wAd3bpW9fiYhuTgb3FN/kro4nIKwif8wOP9d7kKnfzIf8
FUfEMfleab51J6ft/uftz6lQbsk9F+UAy0Y5FcOJ5tFFRVJwTIzoTnPY2AyywiEHkaaTrI0QGDGC
78V4SHXnXWRIQtBUo1/wjKbB900H7DLJL9kfxbIg2R/NljFgK5EfBiKWYhsppmtu9tkxlZ9T7NXN
f//VAJHZxfQ6RclgZUE9Cj8f6v7qIBmpgQ94M2O5y/j3IevU8UIq5USKL4/2D/Q9iMxaJXG+JQLE
nTuIDNsWJnmun3s6V86sQM/ZTFbK/eGi0nskj6UNbMHM+tAnbDhBy9bAs6flkjQ28RlllWSsu/Qg
sv15ZPMh2ygCFHnrSXQu22kV4OfFdWgV7Y8GsE60ff5+3tF0PKaJil4DTUpTdMQ/yFmNKg/EnbDp
lY8+X9PcaT6W3YjuHTS3xskvVt5gyhMq3bbCPY2nCnh+fB8LVb04dsEeRFTaOUu6HqMve+n9MOTW
XYsPFxQd3YXPA+4T3qW/X9PnhP/SpN7vXbZF1iP7o65xWHI/XzQFAYM2cMkDIL/mIvTRV83NPO3t
4EG2BPdHiG+lB1bHooIBWRPac6EiCnJcWlNgUFCTNNwmAMK3GB40LTQN1uPxDenUfJ7TOVSsxT1+
NpBUpxqRP2IOQEY8ll4qrZHlRifGGDqZqk3aS6Kz8xynNFgsUmv3p+rMxAq//KM7kQgXQzYFJYsT
kySCl6Zz2pAZwHJhDrBcXG0xjkbqnOJNvuOdaX0p14b5b7HUIPFlvw6/24QgyGkCR47U9lHb5+Hz
tWlS17Me3exDM23qMOSZY71i825f1J7RI1WPQVDtaZKNuL1FJ0OJfQvPjI+SjNZIL1stv5vHn81k
XZ8+LMtmYcXii7Ees2e1wnNaW2Bxov1ObgQay3kckrDujS9T72hUbhyQOnmVOpMX2YGJ29uq+xu8
Hz6fOkOd8kdSGKrsyfe3V5OlvbLaGoVRS2BTswKHWvE4cwruU9D9ILvJVtPxYhwTY+MiOzZaIsuV
jaRPb++w7rPQ388dFTrePkf5XztDM1Sd0dZ/P0N7+VlVP/v+58//a4r2+6v+k2qt/SEsDC3mX3Oy
vyZoJFrjVSZLWsfLbDgc/x6hGeIP4QCxciBWAGeAjPb3CM0w/2DmBmCJ0ZvlyNnb/2SExljoX1M0
Ga4L1cc1mdkxR/p/kIH22hkKVL7qnGg2QjlZSu9N49k0hvOggkqkMkay22DDAdzoY4zHOi1f3D+y
H35Pjj6HRotCmfz54f0D+2sVhhSkIAWuHXvw9hF0L8fdahzTk9uf/37oGDhwiGE9VoKrrzAjmkdM
vW258H7OukeMljmbLdTIuGrv90tf63uFxV+uAnNUu/Rj5cN9qI6HpOTqMBrdqy1F7uTT8ZLMyrk1
BdKrJc5xc+dvVsFOrC2pQC2pTN6uRI4eFtZ3uGN2weY7AoK36BUN6aq8au3ast9GSJqytGXMQ8M8
ib9py8BeZGleOw1J4pDbP5R7w1S/kmOW3K06LOQE90mO9v+UQHTxy9Hsw6Yp7gcmW7OZ5AfYFLW/
apHU3XUB7mxq75h4polYRqzaR1WP05NldkR+LOl1ACHrzmMUQFF6bzrjui6UyHDGZCbNdmvHRXpV
jPFxKTDdmCRTmceFODY0R695MiVhycZ0nBeTLgRCpNKE942qax425N1gaFP8rWW12DRdyse1T3O/
t9EMmkqDTtN9dmKNHtLGHWbTnPcKak+D6P9gIW/AG+verEiAaE87gLjXOjuk3Pr9enS50+ER4P4v
U6mPWa1urwqV1pB9LejCVlLMbhY9AmJVA6c3aaG7jXNgu6afJRKB6iAYGe35Ro+t55IL8KSmbGqd
9D6PRjO00a56MRKEQit6kLNu5WG2uTX7ZjmZpvYL4DTJYPj2Lm3RPBhItB7h2VvcBQ4rFm9iLPBT
wxIKnXImEGjVQcNo2ug3yvaExLcLE1LelNUBWF+413iwkfJ0jG9GY/kqkWX0P1MtXDSZuBOJ77P8
LmK9zbPlvYra4dSk7K5pdH+kkZ6GRCmQp0CPaXvui7oMVn15UKuGyplUSJrbBAGYifkjHlD/TYaN
t8zmtIkytJlppR/XsjtC7y/8QYePZ+bHTjrOFXV+YsQCtLIlpmVupRcFnTBe1HBJAO8LIoZO8YRT
cRDMagjNsbr5vImZIl0sNymTiCB6dPX8bDlTUDmowURnPevp9L0Yyfpct/pxGCDOatuCQljn+tHo
JHT6ek5IuNNy9aBFTYtKV0cRlfZPVTePhMMDHsZMBWrCYpvdcyEOJyLaiNtDEQmex/LRMmpXJc5f
OhXncKpo1KknVEF/pjq2gDIvrZOo1RttiBEzmWriLem0kvtbf+fsqEiPnQmvTgUxuICfgwrVvkey
rG7ARuYsDtK0e5+sMb6axXHXleDq86K8gt+N1HkciNvUcBN7db2gTJX2cB0ugu7kB9icx3RzTwVK
XYUB11GohRtyAj0ikPNQW7/DcpebEoygq/zFWnqP/mjEAyyMuEdd+lJqRJXYURNqYWqpAW3wD9HD
6K3A23ou8FnPCOdbw7B/oq4cTgIzAW8HLGVTN+ugy/svBafZyTamHtHuxgpFr5G5wZV8GWZNJTHS
7i2YN94eOg/TQCfNAsSn1s0xYa4WMETIjm7HnteetT/b9RyX3Xsej5avNUZ2YgE5FiaXRkInqU2q
eyF/SN2WyLUQ96H8HoKIKTL8Kt8gUfhhVM0/JQKgxrk4psvDMqXD3QrBz5+6jkGr+xwtbvwG9oaI
xTVdTptWnTvOMXVcRbgVeGYSXWnxOMXrcUK6tkk5hZu7wTypP/ScZ6Uaf4sVn1kdSvE8DaKu8kF0
TEGUPK1xpBz1pLjHoEiAhADYQFpg3DecjYmBfZO0M9cUb8aich2kICuWOMaX41Q6EX6Mv+Ox9JXK
jkO7smtiKFpYvbpDp4IiPW3n6Eoi1FTNNp1oEhqm2flpkr4ZTlhNT9g5Y7+BZTHlH4Wozghkvcrp
ynfL/KWU7QDamTSzoUjPUZ2S59b8cupKh/AI+bzTxlM8Fy8L1GBvUbqOzgaVOpZa8WAR25ZV6JNz
JTpvMsCAIXgbb0iejTd3tRGm5zT9CA6ogrrC0clZPYV0BWNIFyS8rWfbRnBGJ1GJRh9cFwW5hZRe
d5T5zFa09kqtnOhUft8afKK5MVjXiJgdoX/gG/swusygJSKVq6NB4nieKBjmqu+LO39b1rApZaa3
styXk6wxVZC+SdtfDfeeeEXpVMqLs61HCDqxmJJYy10Gf3hUJkfL0klLHSrs/MbGtKtYI+SiyQmh
NWGwMXE40Exo/FimF4HvP5S4SAiQEyNdQkYly7XXuCSNhYiqLske1wV5c//WlVMcKjTvweUOE/qN
9Uhe3XIBGFlSMbonZmF4IFoQikZHSC9yxTpPmHxwL9p0QjkLld5uDuOfNKhfFmZ4xjlGQejpavuZ
OlKPfkGzcUKRfduMdAqddT0yifjiqNJT2I4wn6l5rRQTmStwuFtdBzkYXGPFTSXu6drm2wtS3CHM
RYYhA7XsprUtiELDfIq1lKHxRl8NgzDr9F0KhTzEEP7WUVYdV1XcwTSYegYfSq/ep1mX+MPUbgej
5proKxy5whRPimKdXGvXd8OeYvtyqVfAqKCZUrHeSZgJV847Kvb10jbNAm0tYfZERb4fcjYSeZ85
KHGfGotgMjNvAyuZ2T5M1sI6gJsna+F8tHN9LpnbX2p5IN32g2jjLFAd5zbSBvvQqojNt7x4TOg/
+E7ifkxJiaMpB1gSWwZVsLqw1pktTbvSelHR8WMyXr/Cj8qIXXYDxZEZ341a6ofYqb41aUa/QE42
p5wGgjeU5ZNKjFVIHj36WxGf08Y6YYBGu1O3YeT+iQC6PVgaAbMpOR/+Mjv0apfqNCvKd9b8PiRj
5D4eJiuMCR0DCmSC4JtdumPC5J7lorbvWgdz+wpvsSBCRE/XY2b1jxXWd+xnxRlO7z6BUuX6ncGG
9TopqtAr5ndt3z0ZcgJFrhgCkHKaBoY8thHMBlvr3HgSmRUHClEC3CQQA6kJYpSKn9nD5MEzJ0lE
ClfeUVjzfYpFgeaFBj+YTSzSmhcj02hKduntLCtS29AJqe+zSywSK5wXJPZGPV9WMoXg4Qwto7hC
P2GB9QdZ+aETopBGilqRzXw20uc1eYs7NLHqODGUkL+OYNbOeZKcbbdMw2KKWk9rlyCBs0PrBjm1
0HVq2QQut6KxJ3T1IlSG5iXb5S4rO+kQxe/t5ubWuRz1mXWPfAS5d4+bJPFUsoMIKdZ+gtYdUDEL
BpWigvLRyrAmLUKv6lrekE5toKa9zZxzBB+5i3PA8V7K6IMUs9dsY7PcmyUOmPYNnu5TORjdaU7U
N2CVQEpjb0oY1aJLiJg304TIbXMg82s8bBMl99CJd0e2GNDEzkHikjTUFfF2qUmJORB48VFiPT5u
RYVeniaRzT5qAHxDfN4HIvYyczAWsF4kan1HVqpyrHUSRVvjdaHxnLf5S9oqOgNdRo2ANogOyMQ3
N4UusllJRN+Jd15dCc1NZ3SCNZeTFhdvGyxSfnF4/6X7zj4wCV09uyHpk2lNrYaFPv2c8kg50BiK
YsImVzX5NSzoKkaYUY360qDiOuODXC+mLCLMGj6X6MmAcxrctKSishuFSlO5NaHE1YtljvGhUtmD
qQ35FtXCMKW12qNVTkzU1PakSGVZVNS9z6av8YnpW8+l+0Syt31p5GGOfxSABs4bEfKh3lZvBjjz
0lM3zT0mxDKmEJJ8JU4632ktyHcUbuacGKFdNF/ZUeDALFlsbDMYSADx2gZyaVdutFeX6rVlsQ0Z
niQNaa4AwZ8Jci6O9WhPV8Wh3785UOnGk41N59Knwzd2D29FW6dcVv2VLGzfHTN0l3mokrR3gV+q
SsBkGxAzBvcTa5HGjezUW+NyqOwR33BZ6Bclr+2zXX9JFbEcCtby3xe1OZePeqvDYcPH5WXyLNQ7
RpkC2cFxKewVjEutYTH9sOVcP2roTZeq0hHrV9ygfWbpEApyQlevvXhvaTkZpvOBf1E00D91iVI6
dWASyhGpHJXVbRrNpOQ9lFYxko7AtyN15KVeYxEO2ZBcx3IT52GTW75MvUQiK0M3sd9icPLY8uBJ
LLJTaLVAKrbs0lY4IFJ+9tiYIFCgLcSElXp17761CMu8WEMQt5/ma6JWBCj1+cEVX+1U/0iAOfjT
2twQDnMVhjEejG67FrHFRoi5fNowuM+2zbp0Kltq22IW1sw3bV5M58T8KCuXRJW6nILW+VWOo3LZ
D6qasAMDOvY4lxvnqKxdYQ39dSia8W2q+yWcFeuvl1qBlhcnXnPYD5GwO68qYJ6DH9036QfoII/c
SIlrRRRzMbADYHhov1nG5hIIngJFV9DrclsCQVgB+02FOV6ACDg0S0V9mmlJiBLsYlKgWSkUtKnD
l5TF6BKRSHghf9f6/YhoaBjcLas196EKp0JPIEQFRQSRU82eJAGvxcQcaJOJYqajrIRt5laAtVSB
FGUjh9qW1MNJfuzzsL9WZExqYgU5kCs/hSCH6CKy7KnSBKydtc4vRvqom+XKT4zWHybNFX8dHeuS
1Tk3UKAed60SM1mQDebahYg+tHqJug39mNmRB47k432WPd9V2nRm0nB8XFIolJvIIPyMXkGZO4RD
kHDOyew4j5Ri7YUWFPHn8hDJuyQxjTFIBhq6+wFw3XaqRj0weuLuLAfvySIZevtB2R7Bkonzflv7
fFkfIFVwDa0SzafKwzY25NiaDD4d+Cdran6L4AWFGrT362ZzUmHUaQ8b5+gpLuvztuXztRJTWYcj
SGGgNgV2e1GEbjURwKZAaGJk4y4qdxdcAUZSmg/7oVTU7xD2nq0BDuzgaq8tWRPcOCNEby54AkKi
685i5IXF89j13OX6FMWKRnJcdVy5IYi8OWmRGprpdi7G1+YlqR3T3yVEu7hodGNb2j+4f8vFU2En
APosxyqs9mFkjHh9AB3j9eeyzScBa7AbB5LKspf9Je5h6+WhLZib7Id1HZmWzMwDC5CwqIfoDexa
sUE23xQstC6yo9xx+9BYZUqENnL6Er0VZoiMcnnFdRPLXEzMt7J3weVh1TsykWLa9vKZvjfLIHW+
EpwSgwSgh7wfdqGYI9qwHtrCx1TJEp088A+hXb5ryKSEuWdbjaoL/QwrHowXoQMR8Hdt1C6V2g/6
0gdkxFLtqSglMJp2pWdR+SE05u9FbvrXo0LLipCwobd9h1qzHbXLRDsui1adlqo9CU37E4hMcmzS
8lxOAsiraNyrDr4FLyuNHsihfqTplMlrlZ2amLv6tBSC3Yk7nvjzKGbH40iylCeihPddeVg04MtT
JLEv1HkYfMXPaV2062o6V8chhriKpEaSbnxRPyUxZEltni58dyJxoxwRAhKMzabrl+q07Y1IY2BS
t/dZy8+aWrKOeLseYj2ODlMkUAmvc3TbVESRFXgk2a3qQXJQ8vTQOXgjneFAjClsBiRksVNw5jGG
o+yfA7fh1pvED6NhP2SgQQ5jzrS21fWzndlPeZz9ohmRH3m/82UJmwQ/LsQbVAjN9JpnRNKZbXxY
nRErEno2r+Mt8DplzQ/pWukHp9fWsMtei9T4Oa4wNeDu1d4cw7iT6EoczbmbU6H3yIs7EgV0mkIk
tUwhlE3h2/0C8YQITM04IcXOPLpCE8GRETNpKWiGHM416KxV0IBZRSzfloHd5643GOkYGiigZxk+
TXLPuNnfq9w9D25xUzJbohXNn+9uX6zZvmQkKIHfuUeYS2+FdIig6ZMWgFTQ0JwL+MnclICJnQci
bL162xi1aPkRXvHzouErYNORHTKgi35vxB4oEOQG4BFQ2GTafb0yCYFcimslvTH45wjNXGQjYQ5p
Q3tx7ra3gh5XoWQ/F5Ve3OwiNqGPi9ug/Ehn1zrpZbRCFSyCbdjutF65rsjGvXZQnmnQPkPHom/e
aO9TT7tuJfCtmr+pVEXY0NT+qdzS95i72ROOpZnWekbXcyhpFHIbT4v4mQ1cZtwOK9PyOE2e+w1D
uxmxUuHD8iGSvQg9vrXZy0z9kNwu8o1uGWDd2GhN6pj5vtB/2K2zhfbwVknOQFHar7Ts3yyz1w7J
iNbBHorb2aaEdWUqLW3CuzaGOjPiVg6sTMN5H9lADhDjVJF2W2QxXQ6ZgDgSRNstX4DJ2Ag3V6B8
BTj61WVqSiJ0PXU3LRJuIvHmU26AAGYI0oSjRtQtztpTYYknJK0t+gQjQnozHzZN3ApaKH2v0u4u
GzR5aIGqsoikuW9E1O9tekeyH91uFWZ2sAoT3hSZkQTTIEWw8slXtQEaCS36EgR8oBs/FXf409CT
Ox3jMyP5umBD8zVOHkDlRec1Rm+oO8BXjRytYUK6b2QhJbXE6vOz8dkjotJ6HKrljCW321r+WbCa
4Js4Svdhdeav5UfFdIc8gupWWVXrpoyTL1X2gwojoekySFIDZ/dQBKrQ2Wpj+E0Nw9tcug0meuiy
b156kj0Ve3tuLdVhnwu0NDYrlKQf9Thwpc0i8jfxnmnzTFlnhENPeCewZvS4hUAYKAJku2s4zZRy
ZkJeGzZ57PaUx13Ln1Jm8JTe64zs5yw3Xs1B/54apIq1s4oCfKvfKvLifQ1XDzqa5AqLow6HBWZP
TheoWrUXEs/bbg3jiGuuGc2XKHVhJ9gTvJX8JTdH03czsB+Ql0hrdp0wydaEhaL6Fmuo3BoLS2bS
bb5Bx5vh5JNNQTtnsFygNYSiKmosNa+5SVs/bU5bVU+BYytPqhoNz4mpo0d3v1Y5iEV+OdhqLOl9
Iu70KP0VZ6jeVoKtPGSOMH6zjF5/xd0ogRmSxagpeqdkEAzrh9yG5NIX9IIPeq6cR4S5octY/iCM
OiWqxOrQgLuSvQlHCFLM917pj1YUBY3WxyFS8wZ9tmYeEFYyVJ+OiaX84GIPkk7lbazIq0tUnaIo
gV2m3xvlddK40trstWVf7Qkizo+1SpO5j7U3+AnpkVrnvDnNTVxZZxMeD42XvMYz0d3k7jYc54Ko
2/W+R5OPs1L4qgHdUHSQQ3Mmz1r+3DbGL73bSLwAiKTY89cZQJEXobg4l21xm7wQVMxqeCXvl859
S/aajXiVwrhpbyO0vb1SfKgwYohcGL7Q/MXTbuj3GU2dc1Yr19ZCpWMC8/cNUEpFMdyT5ViTfreV
2DxrkrkOjQW7szF1JeCq77pEwCGqjMNSgZLH4R5OhftjQKniJ1sjbuNsO0/yguqp7SMC1hHFeXbb
sI2zyA3MuU/0ghZdxf2SaIIYQRdcyHYFRGDmqn1whBMQ/0NgnqBXTCDrWNgfdKV+tHWFLAjPHQgf
Gy/JS1rbtPELm70fIsXY+JEyekd1qZ4JCQ22pTwLld4+9NqD8yd60gr5dSHdseRrUOoj/SwReCUq
FnU9+8ZkpIVhQiQeXVcrMJXsuSMU2YP88TRhKfGIQ3J9wFZGMGxrdQACn4O6hc0JcuXFtOsLsRJZ
6LTLEiwJk6ME5mTZS2RIlrCo2mTKWyvEXcff6Pdf4s4OC5t0W+BXF8L8IOsv5amItfe2sDg1dbIF
20m7TRlMzUX1zfyRWYVxpzfTV2XskIZZtXm20JBusy0OjJIFOaIERcJcFuA5+l+sMbbf4s70q2W6
EhJCQ5w146hNdMySbTw4pfu9prVAzNZyyOaOKt25YwYnQk22fOrJRNePzs5Mjrtg4POwG6p3/cC/
Xvt8+ltYoEE89tuq17BCo22pBiP+y+f32/JH9df6tN4boC1EE3rc2f6yAP7j80nAYG6J5bjZv3z/
nH883D9zP9SyCBQ6l8duQXaM8V7btI3pCz97P+xf+/n09y/x24IoP+cf3/pfn/775wGVVg+xRijq
EklN5O4/llX4b+WOlTGR3n+0JhLtBJ9g9MpYfzVfF3c4ZxpCZO2bom80CKQpwZ2lSOnfD6sW0VLr
AE4aRnSsssLYvW/7IXPEf1xxDHld7bC/Slgh0rf9IbDe7FICP4wm81yD5pVuiH98fP9+/zASFvKn
7Z+0H4Se/ec7/X7R3NgSCowXDbfOz8/7/LV+f6/P5//V5/xXr5nK4ICiPH6a9mc6O7AJV+O3rz/R
ce7vdkFL2vz3R/trn0/31/ZvsD/6/OR/fe2/nu6fV471zHaL9wJXfrC7Mnf5TMxfS8vlb6vmv180
dlHN58d3o2f6+UX78/3DAr5BPDrnWXZqu5EzkfEgD6PaXv96uH9oP1hpQEdCOX9++b9+xP7UUBEB
/q/W6egaLvD/n07nFk0BnL/0nzKdv77oPzId9w/VJYDN1oUlpOjnPzod6w/bdqH3Ql7+W6Fjqn9Q
cGpC1W2HqEi8pZ8KHfEH0ZG6avMJ+Nz/hwodXd9Dav7pPHcBXTOutYigM2xidaSC5x8+904TWTu2
cXIB1Oc7ZvzYaNVw3HV+u3RuzQvSl3KmWFJXtx9YZuDqqQxz17w5T9qfu7RmPziwrAATSZGn2kHy
UqlY8pQxv5mgjGd3dcqc+mNQo4R5XNXdaIxzEqP8KXp0linoVWzBXkpjIVxLOq0dG3W+PLuJlpje
rQ6tZdTuAbXShwTTfcM0mS4U9oaKnuwBOQtZalRlOE3yYyPrNFmwCVm60UOxvFaWcyDqMU+17Aco
9Lq95JPFX54fBLVgK4tCdcHQTrU0Ui3WVI1RFX3vGyGgBEc39P16WV4KWWgKWXLWsvjUZRnq7AWp
LE11WaSSVz0dFoVCfohd45Scp44hxCxLW+ku15XU9Qw191NZ/hayEJ6oiDUq44UKWZOlMlqcyl8a
9aehv8AvWvGFUFb3ssDuZamty6J7k1VZLQvxgop8ozJnwMUYL7K6g6OvoUweQbR6JNjsl5BVvSzv
6REHqSz4Byr/gg6AQydg0LKFSgLPJzAW32TsqunjdCTqtpdtBHQ+B6QPsrnAXO7aynaDkI2HWbYg
EtmMyFr7wVZszauGAYFA3t93iiAuFnCuBzCaXZlsbOR0ODbZ6khl0yOl+1HWZC+M27dep/aff+JN
js7EDSMzRxEAdrTAq6ta9EqKZwu3S+Nwy6irng3MMCaeG7MPzt16OWw2yDanyxBRD1gXU2VezolS
XLblkVia5FQ0Bd5G23xxy44tECYac3Juy65RzvxrrjbJLFcmiT/ZiqLVkO0bGpuGr1jKQzrJu5yG
8oqehMpf1xVkjNtdD3Cc6QG1/JSdIpPYm7iBmwmEZkVXvqaHvNMet41EhDrTkxdHITQd3qavy5ie
tlAHrxwG5V7V+WfmeXy21OnrMlqEcSPiY8aCUVET+F/WQJ97yhcTz3KsFPVxIjiDRmL1Z1o8rknh
8hvg4dlmc6QEtl6n2uW3162LmpFwWgPCC6ZlOCu65g+G0T2JOEPxpTPHG7jOHDxX59KyVtCzgz86
yC4irfwgsAI9HiTk8mLS5vG0Kb8xtU3HpvUSb9VXrRopBtMUmk8abWFfP8XIMEAR9CfXqIArKnB/
SEST8phjlkA/tJLcOJZ2AEKOdy9R4OCqUxK4SR15ykrbPRmvU0rLIy0a8s65eNoOpdzaK0c0a1N3
HLf4gSF9qFsipNu++SW7RW+oTK5wPVGPJACdGluny0LZyoaYGAJohaBpwcwXpT+NpGnoBrCmIslv
dS29x/daH6gPU2O+K9fXAUfkER0rwg2H5osSPxt8+m3mZHd0cb7ak4OHiG6yptg3NQ3gpeRELkt3
uja69V0FMJxuyGEEw3P/Jm2mzE95TKmsuuQevaZzP3pj3iVhDKs80kYIqKRuSlAVOwN8PhVOFgRQ
xTHC2e6V1sM6bdv91PfvypR8ycycFoZZr4etb+tzFzkhzdmgservHX4LhJ8FshfnoMe4eeJKjGiT
VGplIIsgT8tU9cwIu1E/lL8S5vOj2/wZ5Wt0pzsbaxOjTXpdVuJ1C4Gvzbolga7Sk4tWE/kL6GlP
erTgRvsmxUowNKDbC3u+HRTkgltG0nyhXbdN3Btp1BxrQWWbj/13syTVsXbdn2lrvo+EkZz1ikjM
VG/uaTnAsVgonnADNaC0caWZZhZULG007MU5yUiBWNf128o2jTQ1ZCqT3Z/UsiakPU1ujdi4zlNs
cCdabuqULNMWY3Ho5CWzNKBmDKgeOv3QGdEpA2V7bAYmqT2xE4AW1ztUlcP2Zi8YrKIejL2zOX/O
DDRrOkc9+sgbPPYPrR23p6yGxD6lPzK886R4JyM58BASk/ULMggK6RVbh+UsPIDTbFrbty7tuF46
XMo9KYrHBpux1+i55XVpQctKnX+tS10ftNy8nXt3pQ6Eg5strT9VsFuqpWvP3FoeVfO5rWvrT3t+
E2nxPth5/jynDLJdi7smKRqxX6jzz8Etp8cqm55gEjpQy5fVqwz32m80H5EBf6QdyLD8Nquiiwpc
ZkGl0y3lFoyRdtFQqA5N0bCDj93A1oB4Ij2CoDJNP0rrS1zG8bOaVKe671lVyruV4MajurGjXFzG
4v3jCEbwIHAvoIrABbjE6+a531Edehp6IiwU83SkMfWs1mV+pycJC3Obn4ZmsaWQkuY4jXZGsYiL
6vZDAWF8MKhFfbj4UahOTe5DmjIOiVheRbK9p2bDPCBNA22ms8L5gbmbQIRaHb4OguSOTdCYHDR7
RhuVwWqtQ1jUFRe/6D1LI3xGS/qSwX8/EHufvhu2nl0tofxpOfTTcgurEQqlLTAde/IttwUsuiqM
tWJy2GfgDdaMy4uBykOtzeWZIR3dD2znsKYZRmSIJwXqMJH3JH+aW3awp4xmF32qY0l/uWhx2CEP
iI7ca+8ppTHRdgQDAKO5qHpxVkZjDpYYy1pj019Lrf7UdjHoTZpxoV0jmVandwNLTbUiEFUNEHtL
ziiqzo0fWFYCFJR3Ss841tEhtjdaAbOc9Ry+19kelSfhIADmNPItMFxdz2Wc9soPOu+GOSsvrprd
xwaw760f7kjSLYZtuDDlXIEW0LHt1+09b7h4TR14Vxxj/mJ0/85dxwqrtYuCxeFmZluoHDt1Ywy9
oZ82mO6wbMb3dZx6fYMpmSwJkvYWS0Y0UJ0XmAKVqkfy1py7pf8ALI/Ff7XTS2dpP9OBfQbMVZKo
2uxo0VgDta0hnnLUsxWX28Eqa1ph4Fx929S0BwDpVFJW8bqgugw3O8cqo6vRXTdX22Fwndi3Jb4Q
nlwewFGD/fCuaMY7v+Xq9/jtaX8pyAnhQx5s92gy+D6OVL+iqyu/sdWEwZ+VXbi8aCmoqGmseiOv
HSOWxd066MuSFQxwpFlGwFYBEp24kBRoaTk70lnPH+tGv0itHEnlbpiXGoAaWKudK8Sxgr/XE1rR
T4Z2oiQhbyHVr+oSFcFsmX92jlufRI/U02LHMlovnJ/6oZ6Zi6xCzenulRdlKh2/nEftzM2bM8MY
AgI9hgMEw4qtGUk/anJ1DbKQy5E5UqcwpM3BDEvVqDkQpbZ0OP6qHP5HvARxNVleNpto8nIyn0zE
rovyf7g7j+XIkS3b/sqznuMa4NCDnoQWjAjqTOYExiQzoTXgEF//FjzrFutd6/6BN0EFgpVkCIjj
5+y9dmhvmcy125jPE7jkCkQjl87M9RlMtjezsn6MgmMlJi9r9mkO56n9o/CyjlSEVj53OpkGouf2
qHZrSXgsgUQ5N3mdO4jv3yc9xelk28eOk2PTJ7AQk6x80hur2OVuPN8N+nL9znzSY6xK7mEFh1wF
y8eagU8nUuZ8iAxf87A9Eepob+2a7hrlCLRXvbgkHQW7bUfteqo3df2AhpmJWeFGZMfNeN1YprRO
nSBvcO8N1hhrmokxIycqv4Qrd17FAQdh+Ypd3bnMQUwzdv5WaSiGSkND4DtsQoyDXlsePCi/W9ex
adkm6ZI7TTUMvv5uFunPMZlxqkZJipV4yDeZL86W0Tnw3qubH8l2a/i5g612Wpt9tvNQKF2cWMy3
tr4LR6cmz8Pc09Fm/YEukzVH+w1wAVV1Dq3RjykK9PIJW1CwNSJCR7qhOJPM5dwN6TxuwZrtLXLG
fLKOhSceAdu+tbF/FJH7NpVltOgxTUQ9trkqBQP5gcvoaPgk0ZKVJAn0mM044pVeYMenpNPwRjza
tnY4c5i17XYOf6CsmU4YmZhj0tT15u+NZyX7VnBbFQDiuTR+kA5hPWRGfm5yFAPUS0ezIyKzqQrn
ZNnVITxFrRvso1B+2AgGLgY39vWS4pBMVvDEGPAz81t4FjYK/Fh7lGHTvUa2k2Ot+2y1Ud8BlMYr
T8IBMyAI0fjxx3qV9m8+IqQbSxmyd+KLW2M5lvSrqV1R5DQ0pOv5u+Rbe5+YTtRjWvwOtygRLnzn
09rRjX7v1/ONbAjO6cirV0IKscvGmWxFf9cPWw4l0KA6dtKsESFC5PhQeaih+MJhhYfeh3CQZw6a
YBLkLHNv2b6EVZsc7GoTGpykUdEwV5o4jmafdm5/V4TwSUmq4D7gerRqjGlPcNEj49ByUQ1Z73li
b8sENgk5j58igV0vDU7tqq6pcFEyzzlnMmvgbTik13EiADqMb00nsmfQ0FygFxZHZWgNTnVwuZoI
jkTZ2dum0KmV+VzWgrN7M+sVrmJ45fvUXdv6BPrfGZ76OOIWiR1hzwD+Lkih8Le0n9dTSUt/mN/M
iqxhXfR30pJiF4uOehYgcFYWS2HVwgJnwmZzT2aoBHYMrtKDkOawLvTsNXcXzASL+9ESzq6xpw49
lTyOsnJ2sWWPe9L+hq3jiG+Me9NthHHmqGWL6Mn4IBsr4zzNfydpvYsQIV4MKW+CxTZVZkp0DUCL
I8FYz35qOOfGWmYtKff40XQBKbTdXSEGijFmHWvoUJSWZXipqvZX5WjOtoy6rZ25TzGTSbp5WoZO
ghyiqaID4BdMQGr8xiRfvDZuGG99rgO7kTj6naHTWfcYj3cga2Xtl+uuAA6G1WKLgwqfbfytccgG
JCYYQ4EunqIOugJML3hjSAlnhgjREu8YuxD1Q14bX5uErmO8tCNB37BVzCY86wFBRR02kj1dYwYx
0SaTXEwqv7f3vUgfrck6C2uqd0PcQjdhQLN2gikC5lXgJU9RJE49IXYpbeS4NOq1lk7c+ToB1Kh4
EWX8axb8utycWB4TLpGN2U8q33chiInpgu4uHDi2i5KzTc99BL5NZV0ZfWGrDA7O5DqrguKtdknj
0l3eQhFiJa9q/RuTB8ZH6NYQha3turlpHkbzFFZR4OH5NPp7pQ6tdQ3PeFm66I8WtSiZ7NgflW50
2VT5KuhBjHhOK7E2PdQN8mF/CeVUG1SIxqlcNmqXize4XzFka6bAyz9mE2WDxe2oia6O4yR7rBkM
wzP/ntk1Yvnlr7XLS1CbyoRiB3Pt60XoHbAPG9z3VqmS5N+Kpf9pt8WzUxZae3SXF6j0Sq37XuqY
d9WOeho4zQiVofmlNwZCB1dn6T3NFE7Li1WPTBnfAN5raGMD9EHqOQ1mIYc9HIPlUyEWE8XR8shM
CmttCHRHVp94J6frJbUIhGdc0/dKLOl2WJEmMocPfVNsay48p3LZqEf+gu1Tjxq+JvV/dBQAYiua
IN44g4U3a1GFKTGY2Yb9SupErmk9SRNrAgr7k7n8u3EEJ9PxNVmBrx8aGWIzQDs3D9Ffm1FZWL+e
lNxROEqQ/7PWvdealI627kJuWh75y+bruYJqHVlKsnbGYDh1xAj92WQaDv/Ui5/R99Nuc41HpdBW
4moZoUWvFtOwIv18bRTzhyIbYI4PEtjTwxZ9mwM2A2WO32motpSAOFsEbS41Ogd0RbZhg4izyBG8
UHj1f3a1FKOZ3xMypcQrSe4QDMSZeDScN6KgBozfIdECUXynZNZyadur570yDVEZx+iQSvIk1iWp
4lTAi4JLqeuVoMvXUiTPc/5mJBdF6UpHO2uxgSFw11wvIRZjAJobVt3pa5OJEQKcM4GCGIsH9Tx/
PzkRXJLoM8ErXwLOqtAjuniMAqbJqIgedU+mzbSYiK8eLYMDb+HvTbH80ZZAExTqy5P35qJ0VgJK
JaWsl1fRTxkCAbWPXggTVOY266Apn5mWU6ta+Jy0EaCyy2XSXdQROsukosDR74VjuYu6V3+oKNd9
4AyRYf2Q4wKzSAf6IrPzIWq6s25iHodUuwSyPXqNG4HSAdUwE825srV0Xg9l3a6lHbx5bvmAmHgv
dXT7fWI81ab/bcqLYUs4CkEBsMTr5B6AE7l2Rt1dog5DSe44n4n2hCezxsCJu92xvdfJDu9M0iZ2
PdU6sQiDv8unz5w0mb3HeQx2ASqGyK6ZZtm7BGHIAVlWuilYNBxI2RUbxztpCL62pZm9hh4yCQIo
/TTLd13vk0qboyixmuyprAj2CvPuNyVdT343VamWvsYp43QwDXjx9zKbGCjbHII4UckYAbUyl8C4
kIj3t6Tk13oaPoQ5LC9ElRVrvBfpLmnIWc+GBflGWmJvfiKiIBiWgK3MIR8lEdqbpXNclItIu0Nb
bwZjsJFDba4A9r5r2Wubu/PGbhwsPRkLLoEpsHfIcy4HxtF+Yp+8pAHEjerg4hbNEa/FK9rKi2zK
CWEqyzOLd7bK2rq/b6EUtZr5UsMSL3uKZVK9vpH1+Ywidt57YOAbemV7QwtQeknw00TWlG/Sz7uV
6TLnPuVF8y1G6Hyid09vQ0PTZhhvvcldFeO0uy2LURzD4TVBUPtMJ2uFKgtBGnIVPxuWZWf2gKvE
3ZC9siPZMFnX0AG2rtFj7/Mo92oaUJ3zzsAm++nI/q1wR4yobvSzm118cjOmQHzyhD2FPQbGofjJ
B/5NZMnWy/DTdgKSDBGOoRSfMpdP8YBZFX1AGAb3c+CC9unpe/qGve98GiC0JRYodbxvsIKmuQXZ
ifEGlUy5cHecWzEcAn1EDCMDfW+WLjhG8kHWTdjguBvDX8RhQh2iIGe2sHTX5MNca/PBEOl6rntW
dnrFCBv90mQlNaJb/4UVAlnuI0vMjhohbn/QK/gxjIm1Ce0FMUyHkVEIt5IoLu+nAklHWhEDYnpM
Q6boRTaAUFq3oVFFfxUrUXTOjfvmcRa88ZRkb0rwt9n0up1TTQYLUkkjtN44Y7n4E1PCJIUkmfrC
qcXRZVvXZAJ2HNr2m4VDDGnwY5mThDSa46tu5NYulN2PQOuzjWbrGWt7DrM2gVgVJxQ+i2MhKt6A
OsSsw+1NGUbWLul02jasGFsvOTYFdJ1imjNERMsQKg+eCUrAuIn0eGe4SYLAMbpwcq2WUUbm9h1+
1Clby9w9mmZW7TJsGys3J6jNuq/Azm9MFygNra1ogeCe9Np7Dz1spQuHneW5fatEBYArCYCp0+qb
HI3YWmhYlkcWYYVjGiBZgyYPpF1mPKANBsCS/qCxjcI9LEkUr46VZ4Rnrq3bouzIVubNNh3Y/JGl
XURwNBaHEQO7DPfobbBAiuY5YrDC0uRT0/hvsDgY5ajZ5M7Vm1Y3nZ2XaR+2lc+okPTfzYCxbx6N
1zIegIIIP4UCiSKQTD6mapJOQZD2W9fynV0ejHBwJP1nn8sw9TR5CDS6VyT/VLdRAzg6narIeRnS
TtzrqNi3bcmRh33XPpZli51Zc95RkrwUJLKkLlmXaW3mu9CrD7VtYTNIod8jKT30Mxd2kYXJtgi9
rRlyO40HruB9JHdeN92R3n7lggWEP2ZxI0gQRl+0dVhcXqPs1Zaxjcm4fhVzEpw0U+5qH9Zla8Tz
6yC9kkxO3I7TbB9JSSMew6RFK3YVAQGHzIjvrNh/TauY8APgCnuYuzgrQxCkU3yRKaKihvLTyhBz
RdPPUGvnPaFK6SqTzjOF5zc9MjXaWOOe/OrhVEbNVnadRIkYEnLftFvd/9YTkL22uwwB0Ti8Eo9J
N9k9MYBnMVIRyOZOLmmjxnae9D2B5+j0mMew4LNx34ble5nJbzWTA7CDgKZd+R6XAykojfHYjqTK
dELDYhcgYSvD4U7q/a3Ns180Ay2JjmqRlKBPQ00S0Mdty4AUm+U59QO1iRc+Z77oT8g4f6WvmewQ
+A0ntalritOei66XY+21pwKXjmNdBwJDkJM85ugd9yEItXo4ZbLp905JZaA2gY7/Tj2ago7s0MiI
A4jCxqYatx6xP3ElGK30mjxPgRXuPQYTnjGTow5PLaYnyZjOCjaMP+tVwMgvBElwci0CcLMgveQZ
Nx7fr27RyG3cTwwPf+AA85hw+GOq68CXEcidsOzUXF4rsclK6ldukjAmFhSx44JASdryqJ6v50zs
sdqzqPceatr327lnPBmnj0PQOTvdzP0TfA0Ka0kwkh2fSDqgU5jDV/UZZR3dhQPktBBDsw7abKGV
uGZ1HTyqnuVnk7DX82z0OaYVnFusPNfhpBC6TucT64x13XeYzSCFB2Qews51lo16pDZws1lSqYfF
Al9CJhfp6bmIaQyNqWkwHzZ+obGsTpPHuU2wPRoogyA4umWfoY72pdMcGC5Yz09ql6UeSDGtOzQT
eU/qO3LJWf3zbRHXNuytBBnu6ALlEz6EjyZJ0Ve6ZBgHYBx8Fn/wu/hT1ljQO8dPP/NxJOHwoOex
tjctJz8kAXzTCYfN18Ys8Nq0IqaVqx6qn0xI5bBf6Ic0jfJz1IVE4hXxtYiqN5XJMOkwJ9ZpTNwd
furdP57rnPaywOQ5UVn5OTMI7lFIBqoc3Uo5pR4xj+6OffE6JI4J72kk9U+GnAnpSlv0DNZiu1Qb
RTABHQV2jQiajW/m9GYWi+YXp0jt2skoVgYGzk07tPFZSG2fFPSp8diaK5N+3gkVaEEuxgnFK708
EwKGqGqcQxx08kQaB/gyt+EYW0p9tXHj3t+J0L3ipRanLvZ+lQv1h9v60WU035sRZTglHIrBYF0u
ZTi0I5dly0jbYAHMMrAD46SAP33lQtxwJucP4kdxftTG9/TsYIQsYQsCe1Z8rvl2jrXf1mLL+FII
fZHlzQUJZLoco3YXeTtw59fUhP/5Ry3S11vCaarDZopmVyceC655B77tixvv27jLppA+rvoilK4t
myfUHG3jOhuP8TWdj25giE9JXpUjd9SmsM+1aZw7RkA0KPNR26NYxwiazPRT/eoQuR2Tt7AC0t5P
1kExsHI4uIHvF38xsJT6b1ACurYNLGw0w0PnzYxzFsF7HpQ0fq2OFyutgwd+ZFiWMZVmu1uJ4Umx
ZUwldYGisbZ89y8+1FfQiqLDWPik9lCmj92yyJN4bTeBqcPsnC0ulOaiFvEVpN3qWYG0M5OhiMGT
J2kKm/1PR0yPCUk1WGtZhSpAO4nWyMXU/hhKep5NzGchy/7sZnV8rGgrKAnOSEDWX+AbxWX/O0ZG
vfSo/o6zqTkqek2Z0Rxem6Ij1IGvUCp7sYJX1BkxdbW/C/kjpT6Zx8g5qN8+EQHz129X+3oa//nb
jKr+QseLduFXfe1LaRIAa80PWp/+iEJz7wyRt2/lxGEmlqOLIwTEVDRrh2BcLi7Lc43lwC5kCrFR
79hyF5yt+hyge3yfLcPbJNA5FZ0+usNGbZ5cgpdOXYt5Z0jNP+emeolyImKLODTmdMuyvMm9n8FU
vmD4o6FTT+GeaJub2iM681OO+FVVAkHA+BBAStCuFQhLvVR1qqhdtZkX49LQR/1G+vTc1Ssf8Q7s
TFPc4aW6hhai15pvN3Ht5VtBxF6ZuzRmESiH/ijznLA/k1M+J6GdDvp37mAaBMU821dp86Blu6yu
nszewwuT9lcD8htER6wSrGk2I72WVec3Fxnr91QQNCO5cokMX0AjM8G0lahx06F9XRsR56B2EiWf
Krrej4q+5qr080evEt+TznlzMgS5leEDaU4t2GtEebm2fZfhxtxXCXxPXe/AfJVnwgPfQKwx77D1
Rw2/BzHxqHKwb+urNv8R+mJe91LkqJbjdREtOcN0FqXppfs6tl766WzWwaXMWE4Ke9gAX7nCo/5R
thnXWevSD3lB8FP5QTu+fZT0KmGwMbOOpscs0A8d9ZgXAsGgKjy6tQYS0dMBN2QO9JD+3iP9c+U+
GG4wbisrnbi5x7cxozKOq67YeuBYTcHCmCKVQqUbjlVTfnBGzgC8KcpETCar0NuRNQR2d69F/sC0
oDhPtU2Qslkcp6Luf5b6ve0G1kcUwGdhfcJdvqRGlZjHvUF/DS3t5tO42CZGSjj80P02fOr6OpIP
Y92a67bU/J06GWk6E8GJxWAsGh3EsbdXVxG/EcRmq4fpGIojPBVkCFzXps64GRkeVz8q/NOYu/rx
/2+JpmU7IM7+d5TaDRJ0Wfw/As0//+TfaUSG8y/LwaxtgryxhWn9I41IWP+yHdt2XN1wmPEswLQF
xBf9939Zzr8Egk4Svk0hXNv0eQ0oQdWPjCWOyCLXyHMs11pidP6dlfRXIlD7H/v/5x8JQYbv8ALI
TAUhVBw///u/bKgkJi/BFuR+mLjklZLzH0rNtGXpM/R+fF8EP1RoigrdcbJ5XLfDdJiycBeU/WvE
SXWafQ+fUpO+eNC7Q51xpxezivqiFKpHClW4hISNDuk72WjeKwG62jRmeu6gsf37crUw6ceucneE
xFzUJVJtysXhPueJ2HQlqaCShSzK1XLbRTSOkoyptjPOHoL0yN21Kaztqs3TQ2/Kc2BiLsi04L7u
s27XERGOroaMHKwiTuDeO/6mCYfpnn5p/EDW+zHorKsxet6daPOLjX7qSLj1z9iJTkQxa+fQGpAB
0GTZ1YaHB10VA3RhwSwsZYG6/TtifK2QCm3qEoGSLKq9ndnETlMiaxE6SyRWn/SzPliogcfNvGlb
ViUXjKVTa3mjgTwK6WYTEF2M8uRcLRtfUiia2fuQhw0dI0jEjQU/KOTdaHDYlvJA1QjqLFe76pEB
JmFMu5SvDKdsgWH00JFIIOswPKeoLzZzD7mokNhEF7yFeg9oBJzDNOO0Tz2KX/XmGItDugK5CDqo
i5HPZM+Dmdwlkc4oeBLgsJDGrESTuieWyPam18WN0TzaNWuXLtEvBpI7BpOCjkkboU+hBdoi8kPK
AiCV4T4ZAnHn4Ov3qFUJWWFt2VHR2r0j8MS4zRlmkNi4kCn4ksn9zkN3T2feOJr+Pz/6//gmvr4d
FE7whZv+t2kVe70iHgGXAr2WJbyiWUYEajOOFlJWwjvRnk7wdAeihJwEKeDiVnaWoYR69LVRQECR
lcHemuydyZ8/qY16Q/+xG3MjODVzYK0bAW86ouxhHbEUMX8ezqO4H7IUp7Ih3tQKQIEMvxYEX1zD
mZnlAXbUHwm0KrrUd/61UQeD2p2nEQ2hzZzq62R054I2a7TwWNST6ugYEvu7mcfmVoXkqY/ua/P1
nBlxE0iTPyzXf9TQyjDytczJ5iHYeNVCmV4WBErp/YV1VRRQCCVUdm0axRiRopgb71KGofrgy1cm
7q/9LN05U/dgte0wb70FXxsx3Zixlb0jC+pPnSwtBvTeCFceZ7/Jwv1kLxu1qzbCp6awworehP2W
GGStGsG+kgDDGROYGw+NHIkOHmtBlQ3kNQ0PaxS0+2LszqhWv3nofvtSAAGP8SkTKvc8MfXeDXSf
EYQvLwpmAsUqwjdONvWEsbAe1cb8+5Ha9dvSgF+m78FqYmhXPvagZdHPDJkbBNZopnNpFxK4nDOO
0nTyh4GRzLxvNrqmTdBahniH3uB7nMNiiLUoOlnzC58sWiSqQHkKTDZywRdPnPC7ILK/VyR/nxtk
yV5C20u9xHpB90Z43yldRA7NlsuY+oGMk7z+7uo+TcOhdoyrMSTP09TNnNEgfdL5ofUR95SDVW17
2V6TefzZNaRDmxrGVeb0cQiee7nTrYUIPuEYZceZig+uEybaoHnKPLQ4Ydq/6lZ9QKZLP7fw3/MK
wfwMsITOt99kpzjX7wb6nLui5v+o4w5kbomecEhQyE/ZpfLcYhl6vCEE2Bhj+kZjxj+aI9TGNkcZ
OFas1MRyKIzjzWxQ6Bq9/hag4t+WRi4gefZX2CLhrky8FPwRE+NYxu0+5N0hqK8semNOuHSyb2lU
3GXVnHOJkHTpcGvOLkdTmF/QsTDgreZzbBPykFrxcerEBejQkxdhEBvsAI9djnhpQHe0nXrub2g4
6TmCh0gYV1YLd4Kasz376fQ6NhGQ+QRiJjSLz9S0zBWO6A9ND63TXBnu1vQyj9U1HohaPgSeFm2F
L1/iuUb9lUw3LfG6YzgNchePCJ8qKJxrR4tuppmYZ7e1iaQlyn6F9CQEIcJQOnfAXKIesmk5J8IC
sIHsXiP4mrlxjfJibGvAjCmsPCwEWxvx6yYcUNolYmtb1MamBRG1iQPw50jbCLEkKIaW6DpLPINr
eGnCZSIVHfyKCfIu/TUZs74P/em5z6YbM5rhOVtYg7Op7brSdLdj2Zk7nZYbijO5wX/fH0QCbLCm
PYcmL7vvGMKs+OLHsyhSDblJxD8OP6Mpc670lkHFB+RDF0H+MlYdc203MXZGaf0oE6hkw6ydChP2
ZuR04f2UVWez8/TdTGNA0xrtyiBJX4WD1677HGWaZD7xNCRNuwM4NDENI+HF65FY0Dzf5DhruYvo
9c8M4BlANF5XvKipRDSINWaYbwOhif259PVqNRfiWJLHruvxZxqi7B3ygHwJV7uwfsEUTQCB5H5+
6EZOIFlEby1sug0TUncjmUofaTixvCIYT6SOduHFfLrwvVZSGNrWoMy35k+jMO/dPHgoKveSZnym
jo4Rxm/fcIKsQBheSL09WS7nbSpq3HNJeB3MCP155h4oLqHvpJydURRBCkSV3OaG/YLXAWU0snlh
h9gXiuolBcGDoOfUNyQNOJYGO05PdiJhojNEaJ16K3oF5/KB95TbiQ6lmRxM7Yp0qwdXR3vZ4Zw0
4NhGuLe3UGQXjGJ/76Mu2EqflY8hh49wyXtJsyA5zKyn1h0dAePb0OpigxDubXRg42J5Qtr20sXZ
jGTQ+p02rv1QNM/NFN1VfsgQLezSY8PoeUNdijaBwHjHwrXfmqAvAzuF6Qa4CJjkvUj9J17ofRyH
PePAob4kJjORKTy2ufMrmczvcxUKhpz6nakHsGh0CR7JrMjftq69QW0pHaIIupxJQAM76ZIHzCU8
iLW6Wf+uSm4RDarIXZkxs0wM+EGmSXhmzlS3adyfox3cEs1HaqbXwJPQ85YSMzJMiruuH68muFqU
v+mDwLHb6OQJtLJ7tuAWttENJ3ZzjsjEblwCpEK7HBlHS6afRjtzqDCKaDxmUVz6SZDyUD/XmA4Y
yLTfaMYg6b/FZUrX1cHlhPbdQPyZ7SEQaRfPNt9t+4c5xcG5CWrG2cA9UYRh38STw602vR9cShnd
CoFEUnkX7U+5DLrcWXuf0dpGffE9CmMq8Zlo6QzBH9Hn3xC04TjCjYRaDm96BG6or/SzNqa4Nehv
bUlP/CxmWll8EEjFkltlM52utOaewE0GrOvITexL5qBBmytuR1qM75mwLiQTI3aWLARNNMZMZSoW
19yxz5MxbLk89VfupaAu+3tg7MACgljbiGKRVE9M6RedXK7H5cGNE5Y5utymCACCxS0ZsRKnl7LU
I2pfPQpTfqJ2hyUiZNIoyZbli9pQmwId+nuXWyLdwLZ4HS1mZTIvEpK+iXjRh6TYJIs9V21UStp/
7Jb9aB9DrGKCes/kbrKp5+kJYw09jgS0LtOz+Oz2rrepaqZvColTyTBjlYT+l1AFchdg6YxF9mLS
WNtpfjtt65TKqzaqZtdn0YeSX8R/Q7QUSYteFxWwRxmEyCXY5IuX1rWISRBtDEFxcekVqvm6bAyb
WL4YSYnC7xWTfE9DbaLzkR/jQcq9ehq+/Dp0hTzkiCvMsp4YK8zTiTXGREgqYCvbxAulsEOeJz6n
bG63nooFNaAjHqV+6hd80NemW6pyEebusqxDucoaSG2qpUmeV4XHGAP/gpLfKJphZ9kTarUFmOhn
wYQu2r0pMFSuOp3qoRLhfHGjDJVOvVNCG4aKsb4WS5HPtYv+lk5h2A+Mvcv5OrWwa2PLeLLN8jXI
UnngLoLoeNQJy5D1Zbag5lphgJLPu9fIRDwie9NuiRt/9pFJq2rA8T+1pMh5FQyzoEvGq7dsgqj7
NWe4bTLbnU7aQJSd0bA+mqPeHxDdwe6DFPEjLiifDOcD/my1tSZwd3ns2mt7OUQYnNcEGObOzSDW
PSioF4rIee9Ly4ZtEtBAj8NrQQuOKbMpVqkGGcxxBvCEjXgfWXK5A4arO24N1RPodKiJzTejS8Jn
B5PZqqtie8NqnPwZu7BfwATRYRTEo1jy94Sh4tIZyPrarCKcZFkv6oTCbS0bpKTvGs0NgklzGxz4
nKNe9vsmsc8ceR7XVS6ZDkkUnJUl0YixA3LS0qLxIvxpQYBfCNS+8kX4hxKowL1l/DLbJr1a9TEp
0FgPUeVszCKBicEtflXPTr7LWxeBuT+BRq/iCVBENIB6CdYyxdrUluP4kPeYUsRYX+SQs/7ngAEU
B0e7qjGw9e64Ja4yB+qcN8ex8TZBYTVX6HfttS9H2Oex5H4+xskF16S304fmlz3RNPDDYO+uu3ru
Ll1LBtI4Wfdt7JVnM2PmwKx23uYtL902lwY/l+DQ51imvl+jdJjPgAOOrfT058kllgvZnzg6ZftZ
iznbJRA3Dhr+FUxbpPigq8LNJDnLjel+8N3vrmcBiRmN47TQrQfbfkiAYGBbGt8B9v3Qism876Za
XgtI3IVbaBeb5Iy934OpBtC3Ly3dAiym9w+mDr1kssdNTtWyp3y4SqPIzoUtqecAMejEQCO8LGhb
It8yUq5UCdQ1jOFGfcvXoePGty7u7uypR2QhtLPek2ZijfkHNkFnO/kZwArwJ1jEsnBd9Nn4AKiu
ONCSpZuSb1k1T3fuKIjLZCIrScBmDmgYxyb7jjKU5QkzqlVmj4B+evRJ/YDMKWqTdtPxjuCqtC4H
F0r+KPJ85tO8mpgKvuAys29nLF96GvBOG+IXUxasgqbDAQvZt9JhIYuY685ZVeCCHqxQf6zp0hz4
tQgXmYxylwfYpTUuEX0pwijCUo0Ur6+IW2QhQXDnBaNJZJt1co32IdVH0tqAdt6pRyxRBKqERN84
TlPsIROSIE2ZyroHw9Uwwf0Ffa9FIekv2SOz8HCDRiM5S1JQN1qZhGtuRohNJ7mzEK9f/KRGZOu4
AxbeLSAHtENIClfC8U9WXjtPadpHj0Y4rr7Vqb33u/Ij8zJ9ny5rHC1Mbr1/G7thQWPLF4Cp+qNe
vPUd5xea/V0tc/0qnTLYcnVN10XzEx8MU1en6XaFr7sAc/L5OLQ52gnZU5MR9XprszC/eVWUXrP2
J64KsNWQTo9R54bP1RyetKz2jnXDr8iS8nMw7jLpASksIndN3LPcZWFTXnXL3icYrldRU3dnZufv
AHjMO/zYM6DMxtokhs23miFloNfRH+xS+2TyOO16oMZ4HZ3XtCnlwbaSp54BxtWI7PLYW8azutC2
c/uIAks/YjsZrkaSs7yfIGMustoOFg9+sulk6ZBY5z6aN51n3FvoqHDHiJ1Ztvl9ZOpX7kZvyAka
4Jzjg+v5xiXGwBx1hB/0FeN0u8sHcOp0IYho0VZTNlY71/VfuNBkR2MSR5bAH5XdZJcp9EdESi4B
e1nn7o+zX9TbxK28DTqLk1hg1JnXVlQrnss3G+OCLr+nFovdRnZABIRxi1NkHEkqzQ1dY2xbgG53
GKRz/K9Ds6lEc2Pw1T8u3VQEDH3ifnTOsO9aZ8s51SKpYMA/lPFyDCMdK35ag65zOsgDKHrjNBo/
KTEwFxZTecD0v8qTqAC578WboscvUaQ1wMp43Bd1efAz91dC2f4CZWfb16wiI01zLobN9DuvD1Mx
vRPzbK8Dh1PJAV63tlo0Ul0lgheEFb59TGInuzILtR8or4lLalBtxcOS+KIjEEMR8LudmW8VDgKy
xgPryyhnCa5ithJgsNz2RvFcw0yb5kmD5jykrGiFt+tyx9qOcdyuW8xL2Pmo5hFXosEdGuj1jbiq
UgxO17wqbDwFfdm+dpkHVb4pkXbbaAa5Tltdj7mg7F1aDeEAoC8kylUv72QYh3f2MJ5TFJ2ngGK9
6+hb2wH6H2e2L7OwjZMINPLk53wPafVjbKCOEWD/iDj6FUV1dzYx+/hJ3yEXxyiaz/jawcAdPeRc
z73ewzQe3q1hjs4ARrg+TYR8MR/Nb3KuNkbIdMvPl0hA4VFzkhCqGymaFf9c6GVzMdprJUuXwhe5
JtEI01Nounv42cNBBC1Oat8lJbGFPE8KXnTNbGpv15rTHVFbnzXDt8YAFNVX+e9Gx/K/8uCq2031
GKdVvrUX/2GMAppA20XhhrcdxxveISuJLsAiaDj4+l0fzzDT0J8fZ8ofrJk+q1ZBrJ34LWd9JHkd
tR8rxgWPKH4jZaRtAiJ4mLEkThqqXQSK3DNKgmY7Gh09Xl6mcPEIkYGRVUPKp4nZ5aXR9fGGi+Dm
WO9dkvTfEKVzZ5uzZtV57YeXZuSJcpW8al1EJ6qw7TOo4J2pWxJlvz5hyy+Y/hoW8te0IRS8+r/c
nUd25EiWrrfSG0AdaDF17XRqGcEJTpDBgNYaq3+fmWcmmOzIel3TmuCYQbpDmLj3FzXhz0a7z+no
girzLgMY01PqYShdWRG8GxaOX1SnDPOEpjeh1tDPqFdMjugPx7TAlhDXoqJLlcsAHv4qxorjkGnD
ocQGfgfXPX80an2TmIj72uV4ZXrQ0pO8/KZWbn1ZDHFIDr4GFgZsubMzFCsImx3S2f+RBWX5NPEh
Rr1LI4uI6L1SDXv09oKH2EdAHCl5JGTJf6BgzQS0cYu9BcMo8tpuM2Rw5VOmtlvMCix4FmoM4aUe
SVmYwSoZeuMwAKM9hTWaW3TzysZvDf0qEldpiNyiIDDTkRYM5l0wf0mGjmLdWtqjEQUhkEsUNF2S
NUwfqu4iiu8LO/e2ORcFhtDoUPsZoaIIce0G+MrV1qlOah/KXpoiI5HeaQpOXVisKbintNZmCBSm
QJ1HB8AUe+1OSneMUOYPseG5IjCxH0xPOfSV3pyMIW93ZgPBsgefRSrI0Y6tXbzrFoMirXdBNSqW
f217hCTSSgsOjIp2xhBwR+YGwMvsEjrW+/JoFS7ztaKuN8Qg+40zKAg850q+lzcaONza0LTpWql8
cDa+enJgM2lMz3p6ojmPdmBeXYAe2SVq6vWdBi50IC9+iAaLUNerYnpoh7nFo0oW/GAFhgICzlv1
E3iJIhu+9+ms0cpCcPVHk4hi1s36jrEyAdIm+WZWI3oC2Wxc+qgE7Kspe2uzBFbs5Dmo/qsp8cic
zImRX0Y2gwuf8OrGHOv4hH73TsOzgNA3Gctj4pSQXlWSTtjE0icHJ7f10yv0hZFkSorrVm13Bv9s
XwKczyoruPeJbV7liMhFw7coj4ZLN2kBdPlGBXi1tS+gbTJJK5R7/F+dk1y4NVL5nlLjB2uY2Y1V
lskOmWqa84AhZJW59T4aHOdKj+z8ir/tdpFyY8b2d8vqvKMvaq0TfwdQV5+Y1KNXMdIWDIb9kjlK
fl11CJsjdH1fBmN9iqO2BzCgt1snIU8P7+0+F4vRa6DSdfdez0w1H+P6pjKfS8frTqZV4HgT1/ql
gq4k0OXCIhYVV6c50uJj4SXDJk+1Wx1diQd1DnnXpzneRONs7DVT01fIS3rrsCkdmNb4GUaquSst
Epb9XEf7yGXs6tF2ravOjy+SbL4ZG75fnFrezL6KDjoP9ToPYEVlYD49lJaAhWgaZ+3eh9Ey72Je
Q48u+aH30bBK1WsF/e5r5rzHWXWY1NkQb/qZwXl6NAurucHqFXm70lFXedPdECCsTkMQTcS3zQQS
KsNGVBXW6eR1MMc2lWLQGTA1XaUlpIHEqo9lRiOc4Sh05YHxiok43botL5HR41IO3RQST3XlEDqM
rAFwY2k8DpZ+KuvK3SsxnsEocQIUqZAeQCoaGZwJdqQT9Bcp4cAm8RCu9YromGU5cRpMcAZIwCs4
7kBmJ3NFAhOIO40nACxSPC3sw61WINNn2Ygz5JnHd93bvwC8faixXe293H0LAbQOTZ9dF22Ky1Lc
dOvKr7qtVc/XtQH/dPYgAIYEp1cl+eH9NI7t3kzp6mOmTbshQy4C/YlyFynl3q0cUM4oXj1nVn3Z
KbZxNBzyzfPkwDDONDzy0iE8WWl7r7pdue6Llt86Mkwv3e6x9D33kgDuY6DRl6Q+2nqIEXtbu4Ms
D9mmqcqjPVnGkTk3L0fH7G2yun1mEdvV5qqmX8sUZo/uXTsSnhqsBIqJokCfaixGPR0RpUprPoxg
LE555cBxtIpDhKy0odLJNF3zktvFdxWy5Nqfhh9dx8jWHeOt/B+dW1l7Y3ZehjDnBY6C9DBo3VPo
9t02RPyetNvN7D/boxnseqWaaQJRygk9MrcOiaeLojUfy+SE9tP4zbTod4bahMxidcJ+m1y+EL37
kvdb1gV+9xhWeb4jmkuwNxOxJGAzeGUg9ocRVAV82VzPbh+uST7lG8XrUlqCeGUqPbBITXBHEfAH
gyDrMVAsklaImwtbj8kbCLLarY9+Q8jw3TTHixhl3m1kRv3KVYO7ALXrVRsiOCrz9q1I4zOGGg5a
HWInEQFNULMfmeF2hGWVg1ffxDVQhUAI3EmQHrZJyFUKJhYyT8NFoGNJXqGhvIoFjFAuwjS+9lu0
MhVCNRfNZPZbc+TlzshinfwEiCZDmjs+lnrV29WzNQ86c5YoFCIZgJ/iVAOumAXZRvVcwhi2Vpan
iS/ECZPpmALrIwg9F+tYKMo5QhDPm+l59RmLaOKgT1qsYAAGkR72Hd2fXwG5jUIsGpiC+Gd9Pvl3
PHGoFMyTVblQDD3eoTn59CUP7RuMkhJmI5Zgvsl/LktFmY+fqnKDU04ItxpkkpgeMgqWRDpRcv8q
yQ0Sd1no+uPcVtdhJfwHSiC8NOzpdhKWE4P0nchxtUsNxdr00kxFLCzhPjGj5oIlKfBVV5jYSGBr
KVTI5UJWZ53BaAyNZWVm42XvJtOpCWaVcQA3Q/yiWcQ0iedLwpwEKSS0zkTVSRqTrWDAGxs18z7k
u5tS/YagjLINRdBUUVkgW028lDEIkoOO9dwBW93VZJYvMkF+k6VElMI8tXZNG9/IVSQS0Y1ynrGP
6C4kkFYu2hKlogFF4bNopETKBFC2sgKSbKaU+Afb1VvvEjTL7QBsfzvpF8sCTt9lp2vAPNFAgj/X
R8yrRESY5CCyikacHJTeJoxIJDMazVsMA7Xdfzeuy7B1gFD/jOu6FkCs/9n8SIr2x9/QXecD/0B3
eTYILsOzhNadYVmm7f2lwKep5r9U03Y9VbdcZv/qJ3QXon0qOhxsBm6FcinieH+iu6x/eYamGg6H
uVKj7z9CdzmG8zd0l+l6jmk4tqHzCy3X1Awk/z7r8JmeWzb26OiXxhnYK7GuJJAMjPsMHOVVR9/r
AoIuQblnfO5SlyuhHpM9UnJkSITtJd6bOVp86PpnpnbEUAlmR1r7/hqOpLEiZUpwEzk1grmOgEDU
STTi26fcyCZXLobBVbNDZPTekTyUxJEEdVPlB/ney7ql+ydjrMJ9h0jQsWK8ABv0Pu9RjpjD7Dkt
3NdwMu4JLqmHvL8eS/L9OBdu7Umzjj6ZeyUfGc4xf7ar8onv/jHDoPZyQFhHGfStl/B128gM7jBX
1DYOnk1AKNy7IYpPpk+iFjW5AtoZZD1vwjmOp7cdffPQguXYBBMh8SKjTwnz6l1Q4ojJOLelYX+r
3OQeFsbdpLYvqVU5G93CxsiAmte76AM5ZI/3SkQ+xbb8S6RksTiKvF82IVacD1ejhfYC4HvCOyXj
ri7eICx4he+lssVp6wW+4g0SL3eaEb1apZ1uiCWLvC9QBT89zOq9jXHvzu1eyagyETZ1IfiDojiq
ICj2EIkOm5fRAjQCgWkCg4+ZDd1EMqDo1JCb32VR6e1xRJkxg+8ZWuf3hQIh2C/Ik4kuGEBf2Oav
ZcBdHZ0ASWUbT1RDm09hVH+HufLoT9WDVjFSbJwnL9SeG9epSKzHBw9VEw8AhpfE0MyrO10BXdYg
wmj2SOaXp2GoieIG1c+qRbsOLuZP11yNBSZ6THG3wqOuHYb3YWDubsh5ULsLkj3YOsTKUvwYLBjN
0W5USubw0bjxUGNPHBu9EhOgrSAt9bkF/MOsfukERqEegDkOO9QJgjvP0Umoah8oLwAELx+zHm3H
FgHxVRhav9DxJaVin+IWFlDnYEuIcgQwEP60ElsbL9W4l07Hi1eHqOpX9NMgyXa1Dp7BQSK8Som3
DN5baaGzXw/4uOXfBug8ZDehe2m8DyAKiwftJdG5VWCzmP3hRqX2/qUxYtHI+1SqxaFQ3btAg/KU
quizkwa4jdJjPig3CTK8yDBAxbZvdJSd1wYqPisTDsyAkRpYq+nnrI3XqU0GNqAT6lwVIbuETHdn
caSW3dUI3a8qNXlGQ/LFyL3rtsMMrlMReYtg8A2Z4JiW+k+zVW8VeB+thvNVApq+dFEXMSDbmS4a
26Ojkcgqn6zB/knYrN4kmQ7t1EcDBVqxq5ozSjjx0ZvB5LgElujEK3TuI6SFhnVV2c6qa8zbHIdJ
pAv9ayutDlmQvFRejl5mcqgN5D1gCaBiGV3Vbvs4JET1Ui9Dxpw3mdAZITs7fS7bAKMHONRgaZhq
oNRVxof6AQ4eDxmhC4L58HOsK2uugKyAqlgNVsAw2zjNqXoKuzXJnxs119W1m0DSTMvpFxf4nkXm
rRLCQEzq6I3hxFElP+E39QNORm+UUaAa7IML+3E1xvzeI4mhZGcwTwIhfx9CZe72Q1/gLiD+D6N4
HpTuDnykybjWidOvLVTpsolRYJLHN42GcWlQ/YpbhcwQmbr6sa3Vey9AsazV+Kb72Ljtwqu0ZuwT
pc2dbUTPg8k8osH3tmq746AAW0Ui4VbPp3unwxvTcHi94ldg8rFgz/9q3BY0a5swWlTGk52qDx5o
ciH8WW2cdvhQrWvfm7C/cwnoRx++Bk61TId7QvkhP7J91AqjW5mTnmy8OYciSijZnelSws5/6MP+
vTGKe7XsX8eSH2nM+TXEQlwlFW/PP4fMRZrKy49DPORbp8t+KGP9hAzAptfNp4KJAOAWd012pdJy
lAFTFYLNAHt0+oVbyuMwVHszin+NQX6Kx3mn6CVQk4DeBK0Jm+kYFvIIzqVdu9IwM4urcqsXRGki
SEkW5otd/qRyet114q3qa8BODPWQgooChLuH7eW9I1/7S+/C29i13ueJsNwYupwkYnaOGeHWymn/
5jl3ESMzr9E7PQVpfkhi88WP1A/H1y+KwmS4OJvMqkzn0tdhyI/DCbVkso/ZfAs44TSC4DeZ//Ob
kLTNiLrp6Q8ylKoa3Ks+wNCsvTSM45hkt+h+FdwzJHVILWzrDvwfDq16q+3TNL9L+/QD0c2r2cbg
F+TwDxffUIFwvO0r1MrF1wXXZmcIyVgtDD9mawbXS6oTXiTTbsJCpEw3hvJqY6aIP6eHNaHAwuFV
kSQQWhivXLu5/46AYL5uNFAW+fzW6sHzOEb3gQuNvmfc3HaVQSIBzk3jqLgFty5+kHBZFXc6jqir
oZDWHwEhXY5KcjuFDCcG5M0cGvlc8Tch6QjVmu+1rMP+NO4PhV+t8fPlvAgZqvlIQLZN9rDoDuUA
ptByXkZwc2vxtnt6qe0b10e6AFdtBH2/BwPGpUFjvGVGfdfDgA+ieO9l3/JQPTjT+OGN7VYhhpUO
xhP4w4d81IKVM3bfY7Tb9rPLNIfAZtcRmiqU5h6aSyiahmPrHbQGh9JxLO6MQr83CcW7XksGDsoV
4hAEoe1bDdWStc5Obv7oQXFqyoSgPfxqO4qfy5kXUQWKV9rZqVHUDhOykvYO3TqlcKp9QU6RwD9a
d7nFe9ML0TqfaFY3Y2jhptU3a8jQwLFYX6q8uThr+ZcMKVCdUOndeEMMsyaDkx7s0gTDbF70Nj+4
jOYnIjmnGvQmT/x7pPXRMZ7tn2Gi720Uc7CEVN7gHSB/Zt1YceiBKTKuWnxdV02VvsKHU/dFGe9d
NML6BJCbipbPbgiqFMmwXAcIqW+6Ds+2Msof7ZJP3M6qH4YZP+ZkayELVx+AmhI8BZ6MRPW2cQnb
O0/Ty7JlPOTj3jCqxlPR87mGpfvsFBurdJ+iXjjWOP5LktghwLH6O8nim8kGKh4U8b2d+Vjd1+pW
ISQ0OnD06unFbt0LkBk+QTgUi5QB2YZsfDPKEs3CQL0ujbe5QEBoSB9hzUDm+Z5d9ybYrEDD2rpO
aREzs3l0EQtdp5n6oijoiRg9b4KvEhJpOEQt3Be0B0C1aM5K7Ql90mIScBhJGXVDj7NZts6M/kFz
y3fLuzU89XWw3J9NiNgfiObLpHH1lWfGV1OYbfSieMIEGUZ9qN7CfWLaib6ha4SoMJOjAzJkbpRk
BBaP2KEeHjozPXZqxPgoCb6nRvIWV8GPKpmvQyO+J1R2Tbr4CsQd/g6ZejIabdU22aaeC15EXYuh
zo/PU06KOJurh9k1XnEUPxUW2VQtTR+QmrksNP4jHklQSpVdFg+3QxG8gDKbtnlC0KsyaHfRnqT5
2yi5+aggjrtSSK3htNTgTT5+s4QOXdaWtz4Da/4KSsoTKePNgE+yFyLZaCGnNWZ7Tz9YafITg/J2
hZUlyB46LXd6j1EAUQNCZbWTo1MncKGNdWJErpgZDqxWsRPfOVYLj1HjtGu3BWvph9GVSuQUnIyF
nGt/VxhEPeKGBg4N43vi/Vy7DbiAlc+rpPd/BGb4aJONx5PQNzC6yunOmuIlIbq8s6t3RKDvEYck
tJuGP0Z3+OaE/c+paz90wCmMtN8ibPJWpcq9Cv34vlMQC0677KL2+n1vtjG2a929pkPjtzAQqf0T
+u2+oKO+YufqMu6odxGqZwWQjzg+YEb0TY+zk19Vv3AN5kdr6eugE3PRSCCMDOhnPbnTOkJPbu2+
hy0pJjUfrjQ1IdjbO8SH7DeE0Nc+5pDbOREd3rimHy861cVxu0Z6ws6Orq1gu65WdP/dg1m4b0bs
I8WLNQYNLrKtKx1JilWimoz/u8ZZTe74ToNzjysJLt93Qwl2IUBHrY23PnZ8W6IXiWBp3BGt89aG
V9SHEOUOK34azfxxCgK6f9SBrXRNqkVklLAMD1XyOEpsnhgQ7GpMXFaVNR4jdzYBkuqI6Dk3g6/e
6CRKNnAqj21FPoxMNYzvbNcj+lYVw4NeD6GwPQFpqG9c1Xs3g+m+MVLrUHfV7TRoz2rpfvfL+FKJ
oZT4Kh+Y27sbO0cUtbF5eYcMvqJ+7CO+qTaxf5Lfu0sUd1+POJMnc3QZ5rRQlfesaz5gcbQ8tuij
AgJzzJuaYHHSas+JE25t19pXfg/Kb4B07mQn8p+IW1orOxWjWhPUrx3TAUbDylKiq65BoTkyxm5t
FOPBmGijPK8lcf3dHzSI4hnw4iBEsO9RUW1oOmhWAHt3cVbMLo0BvKePEZZhhs8uAh+o31wDqVgF
uBa3RfrR6RAMqh6ZuRfSVx9R6P8M5uEbAaq3LrThDTLeRkWA+fetWTq/qqQETe6ORHbL/RiW/rph
hBR6gNs16z3W86OG9nEd3Ywa/SWKanu38Ig++XvN6OC/MlgYM7Bj3TChE2jn8Soo8IWqyos2ti28
qZnUempVr2cn/ZFVgtIVjrD5x/B7WN+YCVavQUk3j2jaZRsl9/qMZqg3hR+xa+664NGi39Pt7Xsn
uEqjGTk4eZH/FRA9uUhkmEEWY8Fqt21cqWU1y6p9WPKuj3M2IepSDuvAn+ZDJ0K+vWBAeMFNGFXD
scX/mEBZ+VMeh6KNkBqrgg3JZ0IYcmUhLp/7HtIxiIJ+Wjciw7AHzRWC4+5gGYsf5oqgRw9Kb8LT
NAU/ptc/EDzHAVcsBr40UifIred2jGdPNSA6MVdAVqbQbbaKIJUEXkRIIVSD137AosVrQhjroJjR
akqah16oC9iJezN0/QiGXQZjUIo4WgPeSSJAg70r4pwhCpbNX/82F//LsppgA3ojg8PMHZClUrLa
ZNHLxuzCCnX/YPDSeoKi4lkmvCEJMZX1QgnyTaLA9sXOKJfcbvm30kYx5+2notzbIS0989VCeDkX
57Tf2rgDCwgJD7RpRsSxxbDuBS7U+c6d7xI5mFVhpdNG3lJ5VxJBD2tajaiLuM3ymch7LUty3fl1
kHW5ADmfMtYPDxWuKC3oF/ngI0ngl7dmeRvklnocmH2iL7WRt0L+SL0HvMNQuNAZbRPumKzqrUVm
zhW2XPIkZo5gxVYxjV3m+RZvHSGQHDoGDpa5IK60EO1pYHESFosstp39HMy7IKh4rCpzIPgtDSQU
QjvF/7rwp98gi06KSL+mh/p5z/PTi4QJLqxFHdM6Iawi4MVdrQhVX2Mz3qdpEp1v7ki4D5+n5atx
dcef8Nv++wd1vnlVeF1Ee1eZseoMyfNvYzd8VTrgqMsd5hO5wGwEq1HxQOVdK9T+NquhosjfghX3
TWrP6q5ULWw2m4wPfUBS8Lyr+K7kkfKM/7gO6W9QlnQ3G/km9Hhu8hdRcRW/Wx9tmAy+vpIvg3x9
xA62oMRjxEa+PZgO8g0eO2sAfWQhq4h0v0NYynfFl/aP18U85+iHwCS9HDCRvPby7s3xlcvQjaFh
YdfH85sk7r58k2R1WVcgxSlaJEufna3v4NEROumtEyi0MHJ/uVi+1k+v6Lkot8+EQQ+eiIOIm30+
pA2tvfLcNjmG2yLkmldBs9eD+rh84fLvyUPkOlkNxFuo9j2JCSxYQifCnY8WwZQvu9xjOf7rKyjr
8qnJ0vkYWT8Xv2yX1S/rzq9tWdkopslNRcYoykI5JygxMcD9HcGwaa32QEfk/9Q9C4kuHW9mjBxi
GDiu1TAbki2qUFyznZt8bu9QRCZcCZU3ZRiIx0c7JHc5wgZD3Z0khJ9Y412enTBrRkHf01EiLxK1
PhiKCpger15lImMjF4VXkMXRaltdy7qTujrCqPg9bpzCaRmN+drazUlUJnbFFrn/74u5C5NpcPWH
BC7ZMbUfwQQC4BILPxroBWTd121c52Sx0wHhR3AFB2Mcgh38mAB7V3YPAjoKm+wk0AysIcTnIxeY
mvxR+rIOETNusdx8Lsrtrnztf7vr1+3LmaPRKQ4mugHjpTXW8245/NPpzkVH/JxPa8+X/rRCHruc
ejnVl3VfqtDJX3O/doO9gYnwl43LOc+X08XLsZxZluY6x6sjap9k7dPN+bLfp5+6nKYlBLYaYIlv
5N7y8gixHJDy/E6SD/zkmdu7FBGswXc9A9LbISUohURk+kUK/ciFXCdLcoOsNmOy63xV2ZOQjhg/
gXq/qATDQS7O6ihBAp0Jdd5gS9CcbkQye6UqzKc66H17TaCKQahs9yXjWy48+QIEovlESqneFYZ2
JzMzVjbQ38u8uEoHt7UaJjVkDWnWEDZjLOYYxGlpKdyhii/A2InymRjfJn1wMDGsYL5MRihvwlDd
nhOZoj9SoUkVUW4fpPBJavpw8iVMQNbVPC/PqIHJq18zcgfbhREsS4wk9kM410QqowCJ/DnaBUxt
0hV60uYKmDeMTSEn6wrSdvlX6cu6ulYdZqFg8DGfQZVK8EvkYhCE9PO6WMU9GFySKhjxYoce1ZB9
WDGWFM9TsrplSaZTl3XRoPMOWGBDpinOj02NCBpDLuClI4L1f+jqyLpd689+Aahaptdktg25UW6I
fMJL9m0q6wThbAh2MvFWicGdLMkn/WUdpD78Jbrq/Szkcc7AncvyQfc5MbXW9dbyccpHLJ+eXNiy
KzrX5fhyZuiVt9VBJuM+OQt+cjZMouqjj4TFqMB9nAEZyxOVK+O8IDbLWLVTVO7AHApDclp5KfZk
SnZVL4hWsh5M6L5VOCNaDRZ5ad8Ww6ks0M6a7O//V0s+IjAHJWq0vczTy+S8XLQ5YYDGMZLtsm6q
EAOLA6LLHtrWqEKQu5+jNwOPjCMxSGsLmugbEuJ8g/I5BfIRyWJHE+LrQbjTmoZ3fXkS8sEsTycE
MYvN6TRhasu3tiwc0Tgt1fNHCUBxm0zJh3wM8gH97lF14vkMhY6WPeEu+XxKLB/MMrPRweNLOz8i
+eW5cY/ZMlqhqyZ0Kr5hIuqTMx0SP0cdR0JIxOj8aAHUNRiFkkxIynefTMJWwl0kKgT8M0ASWT8X
cYwHdRwyf5a3UBX38Xy/RUlWoQIxd8RpVX4tUYwhbJO4L7KBlF+MN43gOGXx/C0J7WO7IH6GTCt2
7MC+cN4tcO4WLUOoYOGJOarPrEhPcFYftmcNMblVSiT5+ahs7bl8lu9SZZZAicRiqcqSXGcpCokH
BhDyTQsFkkYR9L3/ckSEBAf8G0TEx/A/Vx9j9F78HQ8hD/tT7UY1hI+gbQHwUW3bFKCHPxwJNRXU
g2Wg2qkSOsWvcMFDGI44SDUdjnI8uH4LHsLQ/mXonma7huYhQa6Z7n+Ch3A98Bh/E7vxAF0AhIDH
ZeGNZJnq3+EQFRLK8xDk8SWMgzXEQETijbKD3ZSOl5/8SENpQmp7DbE9R4MlnvHqRaiLVqH1bmah
goIbqGx0TnB1JlcgFgY49Atfd5EdyabXTEP8wygB3MDl4MOSxdz1eqDrYm3n5/V5u6wmDmEQJfFI
2YpWXip8lEZ1W2UdxB4xg5aLc3sji6Xn5Mco+wmi6A9RD6nsIVsWWZKLLjMCDAyVcOWLQZnU95Ct
TSHn/bJIBgtJmAxl4HOvIBqYpQ2S7Y3c4GngJ0UQZenVZfOzLCx44PvOtE4LAFBi/6QiCCB5ZTdH
zaVcVfrWSDDUjVA0EDJtsN9Z2hLW1xfFfaqRyvJl7/Cpo3A6fTgm4z0uaiX3VHQU8lOXC1mNBQ5S
Q1WwVtxuOGH+yFi9cTBdp5EbTw5cjDSEJyJcsuey/9lmE2ltvJHsOYc962XAJLqbOibUPzU4FNL8
rBwFYm1Now/zs3/ELWSv+bV60NzssQvB1JdhfY0yvYX3TLVVyzi4DeGNtxjV5El9Qi+hPhHWw1dP
0374GEI6hhJtScT0OyOBGIRkeMacek5pLNE2QhNU9gzy2YBufUqByPnzVa6bz/L5BTODn6Qx3bq9
NYvB3mBlyNRv6GJ/5WPDsC5U+6PFxHBrC01NgH4Ia4qS91dpWWeUA0DMpS73WarLcXKd6qExQoIe
lP/UlYdlv//Pab5ulqcN9NDikYtfdt6enOqZtni5piV/3FJfrvefr6tLxCSTHAFheaxcZDVSMkt1
WdeDx98rlrfDM1yuXW7L+RYs9S+bZXXMY/I2HXJLshoOKNvX0N9TEQGKxPclF/lf1UTG+Ja63Fzn
MdqJ8hi55bzTcqTJkHhq4eCBY4TP8ZvTflm3XB7bA2YNXzbL6rLP8msYCJLFBcyIUjK/XW743X7L
+VAm93Z14l0uq5ZDl3XLf1vWJY1+U9s2ZG15T5hyPIEDCnawe4sLpWBRNgUZv05jSlTrCj6NX4u6
K/BsU3ATd5q20+2qUbeqhlMEUthIfohzLGf7UpXnShwxGpdbPD429FjFxSc/BgHmp+fr/e44ue58
sDyP/CHnMyx1WZJ7fllXZMjGJ7VaHIcBw4rSfzW3aBUSTLcZnEReOoJdEfUoRfwMkPDfi9bEMJxc
Fc3o101ldwDeDtuP2do5oDTlgwf9Cg3GJepUyy7h006BjJTKAIyM0iy7ympnm9puSqxryZ6XThWS
US8XSF/TQmsocO3mqbmT6xaWvSUFPJe6PHipLqcZxJRLVkOVDCWJZsJ34u5kfzf2sMhLrCsXeMKn
DW1jbSLwzKtOQ3GZFvrz4nfrCIaRvwtWMnIn45eyJKO3spRI9Vi5JdDGQ2n2WLZCVmDgjGMo6seu
u9MQD/668/k4uVaRr3U7uzC50/Ag7TrkouvxRMrKAIyMGKzbonOTi0gMUGVJbtBQyyASVbyo9dgf
VSVsLuRCxx4KOIAYa1te8G0Ut8pokPspG0NBdhmW8ug20QqQKCg1lCcQ6qH5k6Yey0KuCwv8RoFE
bE2hJrxYzED91vY5rhfS0iMRHhyyRPIF2FpRHqfOtVArZUHCaNrbnX0Rqtmgrv1er3eBOd/XfgHp
Oi7QChJKaPL5ot/JhM+feWHkyk6+O1Aeswt0q9MAEQbfQC0zgRq39jFVAKAnbpG8Mb7pHkwtd/b+
DNbB6zzzQpZCq/6jNNkdE6uugFmYCeEPKQ2hz0JnmREgoYmxLi/0sEA611TBXJJzPOhjA9rdnIcH
KdGBGzL2miXCxpZVG/MWKTk0wjNEXVA4aPFihlXSzJF3kSIHs41cBelg0DooIM/wIRXESMSoDjUz
ZouJGM3JuszWnFfKutwiF/AZ2LPUU11kCRFjlfVl+6ed5ElkPU0VzGuhjp1POTMyBAkJ/XhWjAcX
T0kAku08k8CkOTHEvEouxgj/1nIgkJUdbC2wjrrYLheGmKLLUiNV2mRdHrTs08qp/Zfdl31qu4JZ
Oqs+Tg9/6nXMMrAl67xliNZKAY/fboelrq6KAgvUL/vIvf8P6+Qu56vIQ4i4/kSeocZV9M+fI0vL
X+1HyHkmPuFr+afk3Vr+7peq/KMkxKz5rhUd0rLQRCe0VAPRg/ii69FaH+HA0eaFFV1LIXuzZUdZ
GoGu4d371zHL5vNpI9JAgJH/vKBc6TQiXPjlsnKff1xnEy8AnWzsbDUoUHOEuiMXLaLMBKxE/VNR
1nNF+2Onr5sbS+gP//P2T2f6uuun+rn46dz4VPHVKSTI5Kn/13a56xwVKGZoPz9d4/fF319p+dHJ
pD1OXom21Zc/v+zy6RRyp691ufLT4eftn36OAWKqIXSPJYL+aZH+Vc0KZPgrZTrIPZb1ywGOqSLJ
MKevyyrfbPUL3Uph0sii3NKlrna+RIHt0EUW7SdGrjClWIyEWlF/ZwFsEciDLMqVcnMKJwV+y197
ylIIcRpZCkg58bLZ7jwhzyz2/HQ6qFENohpliYKOKMrt5yvJelzPj3PpYZLSdZ6GGsifh8vSp3Mu
P0meXW7mcd8rGhxfDYH2bU88VX4ryxchq2Zga/nh/F3YaCchBSS+KLmXmgGc9yPyd3SnBNRk5iuU
IyA0UzLoR38u3LwNyQB26toZK/yZfE8jbljg5iAXSj+T/pHFbE4swmpik/dRd9g0jGgy0amJb8YU
w7NRjNmWajbuYsRcXZFAFUQikIWvDHaIIExwjdym+0A65adPR54i6DMmRQAc6CHIiFUXXQ8gaZWd
ombSdi1GVeFkels5t044TeGdvNZAREX8Ozl9XxZySj9HdYjZA92M0uWYmCLxVycBA1xBIbINOnO7
dQDgxiD1VdDLpv2EVikB7fGEBRcYVQZhvDsaxIWta3e4C1qbuE5ulrmrDEXIWWw2YkpR2VDKvQFS
3H93nE13BUvo38XZ3uofTfJ31tH5oD9ZR9a/DA36IuALy0a/+SvrCM8o23BclERlKO1PTWkRmgNV
rkJYsk3XNJYoG2GwL5rR/1ZDWne+htVcE3o4FChidAaWSULk+jPLCFqiok5+CPAI5BvijFBv6yv5
6GXYSZaWxX++Tr5U56zVvz9NbYZ4gpEZQiFGM7J4J69VyEyzPBKkJwKKTmROZYbJfXrnC0uuVJhz
Obh0obYA+3ioH8PhuXALHWbpgC2DsPZy8fjKAIxxLhC0wv4L5OmLEFd0dnHJDNmEaatgFYYEqQWM
yrC7fi9gZ7PRk7vyykffDb+VwnCsxnmsxYGsxYksa7AkA+pqrGphUzYIwzIf57I07p9dnMxSYWnm
xbhOtcLmrMR2RkdoeBf6YGTKQoiD+Qqcf9SBguzZwS0NcLyxMoWBGvDldSks1SyVMXiCy1om7NYy
YbxGzGs1dcZPDUe2DMxqznVw3tRh5QvbNgYEV54wckuEpZvvYu6mCpu3NpphTjGrQIgSB2WNKVaz
c4Q1XCxM4toyf9bj4NDYVnckJ/RrMEN8vYb8IVHjHnQsZnMg27MdAn+hsKErhR8dD2rruBeJMKor
DCzrRmFep5HKWZWWggn4kF/nwuLOw+sOgGm6z6efvjDB613s8ExhjDfjkOfglOcFjNwK263oFh5z
vPTawFPXJuYCV1OEotVQpLd1KJhl7W4WVnyQVV/6WHuY7cLamWa5b5zsbgY82BfY+JnC0A9mvggA
gvHzpN0fM6AR/z80dY+GMAQkrv3eR9W0HUbeg4jGOBb2gf6AkWBqP+OzVOwKYTFoqpgNdsJ2METI
I4bhpTiY1+TaNQHFyyYVIHdzRquzJDsyVesElZuxRHVK9X70NiZxeRnqO7wlmIwInvP/4+68lhvX
si37K/0DuAFvXmFoRC8vvSCklATvPb6+B5BVlafOvV0d/dovDFKplEQS3HuvteYcU/xV9P0CFPwQ
jLDZpOxqcNMwONVJdTT7NHNpnuKBSBDZdzCV26goL2Vm6S5QdIFLOqzQ7akXAlD0u0wj6EPJyPBu
lX0XoYXqB7PwAr14zguDVE5CZDZd3w8k3oMFzSB9Vvhvqoopzazdj0DB7AALOWWtaivaxEdgrJnF
1pkDnqrhaoPF2C2y/kyHMyLK4RlT9ITsWNhJetw5/KmhK1XGZ1pnnxBDXAxbPYWlcR+36bcoIqkL
NaJ0St3TtYkWj/qRG0Cb2eE1r5enozVoe4KbvuJ+9D0FfDSaKHCSBYTe1LxJyWDLQfqeoFsVpfET
NdpbOFb1johuZOtt/mFiXnaaVrUFRXkyaVE73cB7JcgVcbHtQbA+R6l8WNZXm6AHizcNK3GfnyAz
jzt8U47pyz3QNVXc5qNfHlo/+oHBdM/y6M1WEG8LOOEwMyxs9nrrDCFy+cFTO+VRzstHUMU+LVW6
lEuF+PvGEAjuUF+ibOrcOJKvca3fEjw0LrJdTEMN6VsSnq47Xd7GvhBdjaRfMCjkA+ki6AqLMBIY
wmOxMGzjMXHr3NQgCMA6TR5hK/2K+XSpwrxhAVA06V4oOlvpEK8ziTlUTDnm6EWbya2Y2wZQQjWg
U2zSQ5qltRvdBbPcYfGgXBLjYTrGS7IKK8oc9OoJyf15jHwuDbmCI6U6QTteK2p5wkUaY2csuAUj
eZqEEgOSUSpuZGmnwDA/ifoAl6btRjOJd6KPBjnWzfsigmcRpDIUGoAHWjeDEFcueP1MO+51Yp4T
qPogXfiIzYQ9R/2QX/wKRnPrlmJFVqUcv6kWbaNSgUwnTJMt4n2M20lzEHhhkjSJBjNxWEjzd5lp
O2IXh20zGrknq+p76ZOF0J3qiaz7WnFL8q1ckPKpE2YaBnH6SzUwIwx0jowqE9edlp2VOrqXOBdV
kwkDuas1JPjCZ6eaxF2XjDNllV4MaVaRCzktckvTIoDB9XshgJGBw5LDWwh+CVyNMOleiDYbjSlO
qlDcyHPYukqnKjCj/c3y0Rrnbjimmj55SfwlZ+Le11TQ83hQJD3HO1II39XQv7Ig8dUYK1InHYuw
+CqL4cJmcKwDkzNsyKIbqunNElPUvsXRiqcC0+JPJHPCzbP6OyR2z279ga2y/Zn8iTTWJHyM26bc
9V3lFhK6xlZvf+KxHR3BNAGnGeox0srXXJO8xCASDt16B/lO4iqPUceC7PqZ20yxcwTmQGyh77Y9
TTEIY7i10GgBVupS7SIagn5WOJM70xgWp1CVPodRvq+n6YhNqduH/ZQfe38D8hbygZw+Sy2QvDxR
+m2bk4gdR9PV9POnSswF24/B7mhxZWuzDk/HR/auY+qcBv9ENIXdwDA0/YH0K42QynZEspd9W1EO
Ar0SODvIZDvPYLpgiHqg395QmYlbv1Y+/Mp3VIohqKfdT2mh1SYD7li0+nyEKnSbsmdTDkD3If1T
5woIQQohc9J/MP8YGyagdtnLvetjmHRazbjnR24rkIkLNDm+RiI+R0kOjslQCce+Cw9iaS3gnNBC
djMCl5K3fDPO/6qaAPjc41PFmIUTs2dUCMoFLazI5wleGWy6qOjP3WQ1bilJ31VvkRQul5DBylf4
PpHTx/kPo0oCQMRq23Kkc2YNzCD+iV3fNJMLp3o4TFHkiDW2VbUGjZzItelIQubCgUxds2p6R2dh
C7LoEAXEZEYJbTsN6P8Saask/ZVzZGNrYxgRbg5PR1nEwU00oFEZP/ClIdcvGmPTK8M3yECpMHZN
nlhuMQtvcKej7dgYHZwnU7fbFCB9X1sWT0Zp3WpUCydNqk8pXY54ZrvzAeEdaVOh+zMvUysPzkyg
ntvhBTV0QXK7DH2wajFNIfl2p2BMmUAeLZA4eK4JNmVThco9xfhBFz8br1/sxGb13XUsGIpSmOjn
DbKRhHKys0kKIQMqXCgVgGJVEeJta2RAUfF2SvQp7W6hboukBhJZlH0bk5IckUCwFu3EIfpCqA26
VJ44X2XD3qA1uhlSzDpQ1abjYMCpM7WgxElABgdeDg+GuLYd5oVyHBheHCf4Vfi9FilgKD9A84m4
WXHa5anbqthutVG8CY1S2moVtpsaBvK2j8P7HKnRUcPni9GBA4OqdyeuAc4g6b6axQTsJZCTMu+/
jCb5mmPxs6mNBz8cU6eEKIXyrXuvwtn01gZwHTN0ndjfPU2bngSyond6no2n2lcerXko3aKYJKeU
GML2X+poeUKLD4pFvcHoyQ00bzxl8kCPDsCN0v2S20C7WCTRZWRgbfVSeMwys7yRnBv52h7CNfGY
eZ1vAss8VUVUgG5jI5+DsncVMxd5uwPQ5uAV9VisnKoxMAdXkXBI6QaTyw6NKheHrWaQFT8NYebU
M2f6YBb6RzJPL9C/zhDjgp2kqNAPU9Wiy+7Iok9aNBZ0FsQ2OscFWJGZwClnTVfXhQyNTCnx4S0g
TychJxtFDxUnznHwSLQcjzD0egLRqm/RSqpDEyvVYb3HiPuiaKK0lwVw1IUBcm40SEkcFl9TUAwv
wpRh706mo6p12jk0+GBrpCRM8YTvl23TjuGTbmOxF+ACx+cxSxQCIpdju2EJYMo4yskFNGMh8E+T
BFMw7kttQ16dHdOk2LFRHGtsVQeIydGu8efbFPf+bkx8wx5Eg3FAq9gJmYiEcBj3aV9CporUZO/H
lficmco1llRnlCZiw5FIeXJsIECogJqJygF0UXyqfPOUsZB0UnFsilm8wnkAowbCnQjlt5bQO1tU
fX8HjfuxambzkJXVg2aV7izmxk7O7hvRnK8zEkCvmrNqY+YZZAGryLcRqhMSxn1wTuZM9LwuPDB9
iByfymKTQ0VBZSm9tLLXc3KDnZkNZ2yZBRnHxwB6O+AhDqdrOvxfpkjLtOlvXwMgCHeZE4dPO5gs
h55tMeh8MBl/4uKJPXazgvWsLKHkrJnxYpqD0fvzGN84oicg8oolo2Tsswldeh78/M5In5eO0HpT
ZMG0WBDlQ1ApH1GrdA74JFp2wkL3saxsuUsY6t3vx231EZQMKdaR0e9pkcpei2wjdOu/jZYwewt9
0GEqHMP+wEKu7TRE1MaYkeqeLkEu2SrVXO/2JPEwd21eVofBamf4c7POSdaHkyDcKhV7W9eQutoF
eQC2fZlNLj9uvRFZ2ClADOi3//zS719QVxiU+5BIjWXQvP40f5WTrnf/fNFSox3BLNP2z3CSsxZW
hnUwCed43gfSMftjdPiLm2e1CMBDHzcTVJJ1fELhIRAq3tCUh1TC5JnBltX5uCZDYaZE7SXRWWPm
yYmn3lhz5gsfSbqxBPOFCx5qvRGWp6MfkwoXjQdqnxVPtDbJMr+zlrdqvTdmyix5kUBo9hgwwaaJ
v06k1nu/bRLqaLx2rODeCidfEaUFKqViR/4MPiaySteRWYjj+C5Z9cbr45VUzvlkRtCuOOMiaV2R
6es9Uru6nWZ0brdoWpvlZr2X1i0pNvL41i+KWF902zYL7/7A4dd7EfJbLtAxn6BIEkawXm0BZx0J
IhLPnjdpuRDLheGGyHIdzK0jus7SxnI3EDYYxhICxQWhv96scvxyUegNCCOgBOfb3wr9GeevRRkK
Y+BJW+VA64xlReuTbvWPoRXwakC2SvdFolm7gdFygxwScIZdFJCxWDCJ+H13VUQuxK/EygCGLt1Q
axW7rsPs9fF6sz6cBZ+Iyzq38mOXUYav1iVx7o4Ucf5mvXAESgYQmdlrGGIPsVfQ/fqE1ucy3neF
lNxV67RsWiVNf4ZI+OnydSRaLfJkQzCau5qpfr0z1QXdLN9rKvhke40HXpvI6dJJTviguHURA4VZ
xvfrzdqyXu9Nq/Tnz+P1i+L6RVrPA2Y6auR//T8dy/bsrY9bGHP163r3z/+eGyXbN+L3WI48t0pd
tMvrXRVXFKt4x9lk+WLck7qY1RHr/J/v7BvmueNys95bv7Ef2Yfp3iCAXVKA5bjzSo1s3vWRuLT8
13uWUr9WXbuQ7PiuOqHV5okBpqZhLjXSP/IIBmcvY7XhQ7R+j7bc+9tDmv1bS2dVGUyKVNKh//nj
FaUBuquWye/Xdn1Z/yQxr6/3sGQyr/fWm799S1jM2q5fUDurfps2E5dhgc/aE4IaSTsNT8psqJZF
yOI5StVA/wwq6W8xn6F1XJm/RcIT8FQj1mFBXItJ6/eres9frYarXs9c79LGrdy5Yk9oi5uwvpur
IO8vd1clmFlTSUdhv4XmRiOfLZxbECPqLsG8vqptFb03vVIQX1aDwZ8/f30YLSP49d56E5bVG5Bo
hXCh/xMQyh9ICDc7YftH87zey1k/x15enH1SDfVI7H4/4fUftaYebcJGcxCuS74K9sRVL8wHKFz8
wtDURrKu8PlD9sOc+w+GWrzcWx+OQU0Fmi25w+1CyJD6/R8eHInHOmuTisptkISzHNp/vwiXa3JN
tF6vSY3+20Ya1Otfru/1bksgHQ5l3XTWh6USJttUkg5/+b71yhZb2POaoGz+cvGv3/Pnd5C0IWK/
L9EBwotfAHx8nvJxyVKGlvP7D1z/S6MvoXBY2EoAheRZxas6ZM1HX1PRw2Uf/NvD9R+IZjac/78H
KYpoQTv7T4OU4X/tiA9rwE99/7tmef2f/5imGOJ/EVZhSotaWdb+pVc25P/i07DA3WRd0Q3JZFzy
z0kK8xe815rFPsQchhTpP/w2+b+QFYN7UxQDnbEsKv8vkxVN+Xe5smrCgycLwVTBMplMbvgb/jpX
UQV9DCrTmHcWtr4k0mmrhcThecJTdUx3BNbDA64MVMcEQbjdY/uh/goe22e1sPPcnawtmScoxQzh
pS0PHa5tgpbyLQWIVkMP2FmxmwngXu3wKWmJvtsTY51uIVJs8g+mJIrigYvIQLM8SV/VAZ7OnvDe
2P7Le/KPRNJ/SyBdJNd/yR/9/RwthmKaxgdct/5GqKt9eZJkUhF24mw8I9i7D9FjV0sdMai/OhIc
QZ8OLB/RmxZJ9//5l4O7+x9+u8o7ZaAFN9Cn/+23F5k/VjFEzZ35ZA0H8ae4x5geOuJ7u8l+2OVy
3+5+jAf1vvBd9UDrInkQNubJejANZ77AFVJvEmj1I+voR3ae98ktIVnkHJFCcutKp/Gi8/QBzGzi
YPFgxFugwcVu/FU8h0flKm5L8zvQdB1+yfycfLNh61f1jYxMTIGFTRdQO7Vr6JxNH5gS+yl76htH
UPYaXXrDMyxXmW2pdCC00VCCyd4csyMAoS9oBMquNWwTqLEBPsQ23fqhOoNmkA7N1rwDNvVePEmi
Hf6KH3k6m/El/0Hyeo+0ODr5O70jL8zuPwJzNxy7C9169Grf0y5zO3eevAi+Wmn/yAcmJC1M1VjY
i5BnP+eB6YYtuNknfdsRbsm+fge6kMle/WSS5IQUSPZYoYPHJXzxyW+2aXybrjPw/lNABKr5WNyS
7wC2CaXUqXjUtvM9BJH8JRseIeIUscvLERyn1/xD3wAA82kD/8S00k66vmeynAQepXlAcWluBiz/
5B5DwjPgzEH7e+1h9ABJ4oyVSl4u3lRxA/vMuNXvw0H/LK7+pS3O8gMFN9M40BIghMLWse5huZ5R
BJwDHDS74Kof+sKZXB1vueKUH+ldZcJuscNb4So/sRds6IpnYLjpVX/CyUj6TUhNrrskHrzKDTnz
1+ixDU/mgehxA5YGJavXevlh3qobRvKQokk7IHvrTfryTyWswNP8iuUVivvFd9L38CSfFLI79k0J
fsWZJRIJbWLliFk7wujK4y3tvxcLNjvAYNTu3/WNfOvxTEKPehHf5N7T7oO9UTOCsmnCY2wfJMd6
7HklIH+0UJqODLHkXfzR7Wsnu8j3JIKbT8Gnfu6aQyvY0Yv/ZN7owHNpgz5u3U6zYRmfs8uwRwyX
KUfj1qBhSL1yl38Om7x04l21S18tl/XE2kFZi0/W1XqeK4j4W6N0Rq91Mj4ddvrdn1VezYMcP8JC
rC7FXgc/xnAPOTUHANtI7oZXeXnT1Mal1S7bhLWkXvuh78gbq2xop5CevUZwio110+7gwYQnMIuE
pWnDfhE02vqv2uEEIu/0DeSxfQ+0YuaFtKVhC5Bn55c71bBrpz5nmUNj+ZTEjqSyBtJanESn7yn6
nU53+4DTqi19pU+hl+6UN8Dr6Va2IaZdkUno2wUYtY+f2vfJ3U278AnlCANbauHgYrRu0Nrao//R
/AhEzAL6OfX9fnrhuO3RXbJunW+PYPe2U70XI3vcjgHdSNu8KN2TdetP7Vt4F+uQi6Z78UV0M7r2
tngvXerh/7I4s/39+9psSrK2QEQlSWKb0/Ds/HX/kdPZBOjHBKcJWjenQypnxosZNe5/Xob/2yK8
/BrNQleAfMCU9b+5cupamDowbNVOk4bH5VdgD9tPwfhN25y+fNbScK/Y4v91Fvgf9h0Zct1/f3aq
LGIGIhLFxJfENv7XZ6cElapDhG92tK1fltA7TxvzeFdy3AQmCA6NZBmbvvnGL5/Bu6MoMD8YT+eu
rzdOz0Rir5bTY+H7/W6GBeCmDG42HYGQ4FXFY9KNlzEQamTJREkiutUWIJXqmUsUCdlG5Waei8FO
qubcjiwZ6Zy6VqESl5XGuNmV6qgOk+kqsXGX6Bu/appnuew0ZqmkvvViZzlpXjCiM+f7loQmKGNs
9LAOZKUH21M8MULoHgKtkU9Wmh8qLLJulixMJfDGe6vFh2Pk6MECNjJfLN+sHt+JdiG7xyB57FcH
5acik4kWMagP7PJCkW2KCn9flkhbRZz3RpfPGz2hK07vdSvofod4oXZKS4hAXqZ8NvL+GgH/Ir2B
ZUEgwTS3mk1VS8JdIYI8NEPrRS5Jd6itJb2kjn66uk3O8soqKsSHRPfVU9SjH81nHdaNDJCxIISS
Ud9Oq+obTuAEJiSy1ojZBFlkCn+k+SM/hpLPmpqHgEDhW5B52gITCyQIuMKsblWyBsB75xtBhquu
xKJBRpdxYu6eu0io2fgA/AC5Rb4sqJ+DNapnq/XUZfboM4Db9b2M3qLVmj2TDm8c4qtSCL8smb8s
1+ZHTf4I+Hvtwsy+6kL1d6Ba2c9m+RKT1RMKjLDaQtc2cqQ/dxEgPpWJ++DDIk11Dgk9bCKpVmd7
1vUHbQ4exLJGWiGdRTMET6BdpfGrGrV78j2ULcyjl1EvnyFnf4SXTgwzrxmb+zHMif4IHsny+YrN
sbJnLmBIhHCZmpflvkpg1RCZ3hwJ8UbLwOaNM7mtosBTTNQd2aRDboHOn3Uy5lTZVeWs87I4JtaV
/NCw1J7QhZ8wenekl/FOm+AOkXSDPFeFXU3EUNzTTQXzRi+/G57zMnNEcyjoFhDlLYzfE5e6KKSP
8HO+fELuhimHhEhAgi0mWyEBAEjZRGXY6VfgyeT4sDO0ZzIb7AnKT8qrk84naWIIS7prNzzQe3Fa
mk8mMMqyS12VAUIOWW95z0SyTMf02yLG3lCBLhFWPuSGR9iz05rVTr3qBOZleAt6A6FHUTllUsHd
hQQq+fYwMn6G7lFHztpHlt61XnAMohgTDl659h2HH/P4MPeaq4z9kwnbzVLCvWmIGHKXAfeMLBy8
Lkc0Air1Q2bU+kEJAnUbZdllCgH+2oFvyB7R8mwadUeWh9CZsC6M86zQ9JiGvdYu0R+lhoUtl6q9
rOcIQ7Nu1xBfxiBIGjtCAGpG92TOqUUQIHaIa6fQiG0Kmlm6K1n56GGajWuCT95NfX8nwVq1ExRC
Ds1oz5TE6G4qoo3RCPLdeqNPMnzxqObMJkM33FateQVCmDu5oAHswZuHQlopvSEk435Uh+TO0D/i
ZBGmrF+KzJe8R3BaRFl6WL+ihVby+14v/+ITER9I9GVYQkSCk1UYjoMaZ1nYpiyfI2GNd2Enf1cB
qBhZ7iPvGhFWYYuX+Z5IGY6LHAHKnek2p+Jm0afb9gZRETC05Kd5J7/Fpde49Sk9jSfpI8WgfWgS
R7dc6zozAGmc5G164LNfHUcgjT/1VvIYVoLXOptvdnELTVt8E5jdXcKP5qhuxlMn2v65+MwOHNlF
OCW2/Mp7pL+ah+Yh3BFEroL9ZZ2/kA5hIHTRnExysyWjbBEgwO+rG8c4i1e0VxLHU2QY+h3H2R6W
FJGbxl66mS4HfEAG9ZvUOJNxZKLFf8OSaTgMpbRP82p+EZr2HfVv5JElsauSgdDxH/ufiliM5+Eo
d8z7bAHqX8KpBzqZm57BOT8Xjxzkg6tpj8/GFujLJdoatWOwieUcNJSf9H2Ot7ljfs7v8Wwb26rx
CpmTNpMwjs14C9320O6kilJl0x/k8a5AoADdRwREF59p1tbaVpcOQ+IFzNIHdBsbhdPV4CkNIRF7
ZnQTn7b2YPmOeKoJpSdPGkk/xqPKLlEf0RkCOYrkxhv0qyY5I0/vVrE2HTJvwEqxCQXcKiwI7CdO
nTuE25O+GpRe8JK22xJKpG2eSUKDTKHsibOuX+Vyq0hoxpxiguJLQqCD/VW7AJiK9txgpER0b5OG
oJnQKG3dHV55jRM+X9O2JeVK2cm8Hvpx7DaMipnTZj3YALtF2eVFN/JLck6X37D8lPpQfxbICD75
MQ2or8QeWcYvln4HuJYqRM/vh34/Wm/CmSXMOmvanf4mMKzecVlkAjHrqGFIhngwzuoX+ZgMWinJ
WkQafQh7wpk5M5qPxplIzCY+m9FB/9I84TY/+xfqp+atzqja79vHkaSvxA7eOfq+5sdy339Rk+WI
176VTXTWTxnRn0Bc7fZleIoIddQd68zHJvHaYmcSFZ47xVO5qR9CSi1GzW98AiCnUqzFLiIAUtos
aJFc4E9V4Kmudk6eNI6qsytLBz0Gnub5bv0Cg5CEOPCVBMVS/XQnOV7KOI5QggcY0xBtFE6gnm0g
p9UTtllagTxNfnTfXwvptSiIQiKAloAsXFsejVReRINC8pzUjnaUKs84+HcmFahJXcM7teFnVInL
G5S7ov/cJc/BvM10R6dt1x2ETzX3oNNKEAIdzdpCoavO1mXKPHGGiX4a9z0cTgInNly5qo2Gstri
00024x1N9xOxi8u8/2uynPhVtI7pkSwtalvCQzHNifm++KwrGxF+YYecTYDHvnJdMU8mh7hHdQWr
ciezZnSfaPl3eUNlHu7y0Sa2N3lNt63ucBigAMOU9RxBfb4QSZU5wuAmoDfRkEH5BkxpOrAbDGoG
3RuOoCjR+s0ni6uGEpW+gJe+1wKFizMiY7pRkSMbSx77Lac86xHUR/dC8Igybk1H2TeO9IoZcouM
e0sz5y0T0SHZ2j49RRvlKaev4BnHA8lq88OQeWi1RLu6pjfqmbd2E+/ReqinhGUscEsXJ63xFUZ2
sMvOKj+3f1W35jvP4Uala+a78A4E5gyVkGeNBhG/1L5AhHfBgjkRrsjwr9iIZ/8e22rrdFR1SE9c
yvL2vrkIb9VBA0Nqt6/mDXHne7hvDoAJPY4JN3/0LNIVWbX7Bwig5pYhjb+3Ntan7GXPbKHtdVHJ
HMdNcQ7O9S9iYSdUOKcEyOKFmRiQOvWp/Oxc7bRoBh6Vc/SUHODWyHeBgkTf84lSmdAu7NIEMO2+
FK/6TT0ZD8UzcjEOmATd5wEKViSXu/qL0gCF1aHeS68Mc+YLJd2ZHYZWCDVi9NkSDw7nFUgPH1bD
NTonVZ0sc0v/jtcdbeZrdSBWu4Sc+iopnsJY/WKeNTINpY0hbBm6h8KOwHXeJz/c8FyK5EZIXqHu
5dihSAXu4Xeb/ERbZUDzUBypKqWvpvrkVGEhx2qP6g2MpK2YNnD2m7y1HqTQxTwIuTbAlpEAindw
onc2wXEyijJ7PEa7iBOBda7OMEhF9VzpDrJO86evXVQEpN+9zL+y87rMqV5wl73TXRkY2r4z0edY
ZHnTNduSAHQLojtF+iQwMDZvwXCKIOC6A3Y+ZpJMCduDWQL60k8s/t3ESPDgD48d0TeB8INyZmsa
XhFfWX8spHqp9Zjc9Q+TF/6SXtA+UhEMp/SNDoTyKl1ogPSE6lzS/bypbhKZL5znbsE7+xKLgaJ8
WP0GNculuI/QG/0iOQA+/AsgT9NyoXtZixWfnJgzTw55k8Q+rEte+jSWT6DkZ91ZUlPZW4oNm4rE
avcWvy/GiIvMufQ2vvr+AzJlYv7avcIVG8uuVrsQWDvbfyd/PQGFJHnlZ/VUvBf+UX0uo/v4apYH
i0n7Ln5bDp6Ioz5GZMxMMSIXoXdyF19mZTezUbxIu3KjbjtnyiDgOdVO3IIWJI/hFKHVq7cV4UHf
pua2OTnwIONRYtrdm/kgzmf/Ae+L57913/CJS04Bj2DRofAosPlxPp5FL3sysLNcixvqzPvyiMIw
+UDoXv0om46YBy/4me6yD1m5ZRFgUGeYedl7shq4pG2Y/njOb5YzXXtxq0X79i7ypndCL6snVnVU
ljk/ld7YGVf/A4ZCdhFlZz7rtClJP7jQUPpQNuI3DyQETMEeuTqcfHXc+uhQKi8leOKRKVh+0O5L
miXhJkxv2bcyc4r1sm/NsPPkNlsHgmxwyuQbxTgD4+2vvb732RYn8V2l3ZKqn/0sUpyIthq8zjoT
/YQNitzkBkE2HSwKW9S6djXAte1QBXEEqghmiFCGoQptICoAe5Bt9TRRoL/mueOfauWnqX8RGFVf
eU5EEEPD8ffBN2eY/IK8O7qBaPTJ8uWUQFyCV9fEXjjlG7NP3jj1G6wyQ2gNkj+X/hPQTq7j8LE/
oq36NbyjYE3IOPmsvqka0ecVteP/NDqzJo7W1Mx39JK1F+J82bPE3JG2xt18mtzsmG0zTpfuoNvD
mTzut7r0cnWL8E7qXZTIvV2dIw8REG4h9Uvcc0SMtiizg4N6qnY0/FheKi84p2/5Pt6G6F0/O9BO
tDUfK3RzJBPb7BQXc1udTfMgbsfv/ts8c1UKgZM9zqfwlP+yHoNLe8qICvm09tFzfey5Cny7eh6n
zZT/SPN1QnxMuB4q4ngPeCmqN+Mvw9yWjCksShk7MLnQhcYdI2xsvRnIjjpOCJllldd5JHnwbqaK
DUnuJc4ulQ7j+g8S2v4+ayGmNVPttSm7LRNX6bDerN+33lv/mzEgEM2ThKTmopMO1hihTVr/uTDm
8s6frmnQIliIw1sjSm6gjQoaMtGOQtaZtmpU1xRr2UNkAcGdBLZtVkLpjceMs7zpGFp8CcKRD3aG
/pGIzsjVjOQWWeEBFQd/GwpKF4i1uOmJD9nNhmjZfl6pLjkMZC/0SUb/SGbx0IsNIgpOVKQRovcX
vcZYnCm1SDPK0uhz+mHgtXH7JiVw0auuGR4k9MJRBi+7kumwixYH7pbBllv58UglXD80jUKgsG9+
yIh8OVaDUJ8UQhLqwA3qVHbJf629ISWJZZT9bKNEY/gcRRutUlVE9OR7REFbO73i1xs0ougD0Cq5
RVW09xWnI4DlrmVBBK7HgGJtVCnXmuGgduzrZTLTSDGHQxinN8EnYKEXJf8UNsqbrs6oy1kf4i4J
9/lEJ1MV4nuEyXdmaRwMNieU7odeEV1pTlvOj5yQh8K/pRF8BCVp7lrA+n0xUj7HrH/NrG0wOqw8
N9ko9klwoL6+tqWYurJKWsokZ1DAooxKZOJQkbVAJwfrKcwAacSoLcPevGuM4OiX46ue5ACiB4E5
Watf/fgj7WrELpb0rZaEl2u9OXo92LKt6C8KBWEbA2d/U02KFT/pLfRkpQBmva3ROY/3c3DL8lx7
zbrXRihEZxTbt7wjhlEa3Ih830r7kYSyhsSVPvdhyr5akQ4y1NZPlRsHqUFnKQg+nRPIQT46Uw+l
qwciXKD0nV+E1oTvNsIFrMTwZwY4KNVUQyY54uHQhzufXl7VzU+VgWG+i4XGqQS4/IE+MGEIhpdp
+WWyTHWKaFG2SG8cxxTT+2x5OkpRVbIEsvZkEZSYvBNL2tORYm3nBLFtkqOKreVDN7+gTX4B5XNG
4e31FirYui9e2pZibP2/Waz9iOY+kUoW64H6nX5aZGADGlMCWnSxQvspPrai+pqPCbYBDwG9oHK8
r9h1ptl6ZlUO7c4M+AuMX5LfvBTacBdmFMRlzhFVKdqnvBJSNh9yhIzB+qxHV4r8T1XnaBz1GFwK
DsxlxgRBRSmhvpHg81p30NET3IlNGw1LjNWx6LtNgHOFFAdGKHEVGV6UplvMjsH+PtQWtTWQP8z/
5DVIEcVMI9pyZdysyQBANlA2GTXnafEtKYfPeGSnIT4D7y39oKzdo9ZE99XlDHp6rObxExQC9EoK
S0oqUi2HTVq4YYQiLVMmr5rkdmcS4gH9ItLveokNgCT1boS1ZJDFQF0atz0CNUG8keWzaRqrdYRo
4RR9aJAR6D4ZiWe27V4mLQB0Jo6LVLYQYff0LYQA/hvgw6coYoLIEukpU2XZ5KC4osK8LejKi2nl
t2ggnqWaljbZZILjJx5Jau+toUFQLg5PGcB7GyEGlQzRA7bcMLbwWyceCsbJohHsyokWrC5sSong
DF5ark4539UqR1pADQh/k+4FWiHnkZRZDGt4drSqZ8WkRJPy+M1oLcZXsT+d1Txz4sB87If4OBNK
6csqoRI54RQFtfTYo7yD7za5cTLJl5I5oCAW/Ua3cOSlhuIk/5u7M1mOW8m27K+UvTmy0Ddl9d6A
iD6CfSNRExglUehbB9wBfH0tgPcmlbI0q3rTmsCiBRkRgMP9nL3XDsClo5d/RMBNSaEI3qAZeVd1
Uj6PQBxSyW+FnasjIaufQztvbxrKDH0fYX6wN5YcvkClwyQEjxXAe5Ztm4nGGjlTkBlPvjC/JSMT
2aZ/1d1zbDQ39DUOjYeVwe8FqSM07kux0dFlE1p7XU8Qnwg4uw4fat85lm37SOojaWaIshXZRGmv
q2PZdT+b4hRM+lscwyGjKo9zK50zErQKik1e8ZprO5HT/e0cMoEWoRS9BCY8LHGm1zd3CqbQIWQ2
FViGKkmd1NLMSz9QFem0Za3qq4fUr5h4ZOm93sWhUzjlwWpp+441xt46eIw76OPFQAAVgdYHIWZS
FOUpyjr9XHca9gq9eBhl/yobXBVtSchybMIddZkTlRVRDJr2NpIvOiXWbSyrM9KJWzUGMb/GAJ4i
YylJEJavodAuYKmFtsNdUq67Q4S1IvFYE1cYO5hHEdJVB+VzPSoeaiirdUqe0WY/6964EbUMYcob
e3xKBa1VRfVXmnvBaHbl+oC3emndGLP5UsjJ3aNZhhJcnBzyIN5mJz3jXtGOmW7cYwZaCs7NsxoL
FtFu/zhaVHAj5d0PHKdAehngzWBv2SLf+AOw4ZFea2yzrJKesxfgfvPWwl3eHCxL26cNhT5Y5CTx
GNXRKpqz9NNHjc//klI8z+v8K8yghCtxwmyRC5lRWaTwEvd7tKWOKFyDzWCVlJAzi3Gqs9Nd0rCw
90THAjNyuezDHzlmGeuOOV2sm1m6w0JKCh7aUpn53sZVseQnCTbJTHaORV8Hvz4L4JSgeMOd3uw8
yEIFyz+sm/w468ahrP2jnfXD1tcM7SoZ8pziuAslbdwoFBsbElbDfDZFKIjCCN1oBhLOusxAxBJG
mXY32X15dBob7aJPsMZQ1ru29pClK/OXaiVl3EKE6knid8M+7mKTylg6YLISJo6QQSbb2a7Qu/aP
ovSpa/YdGdD+ofBSahCdc69KLrnNTAL4GNzkfEVYAbxL40bapom52NC0Kor0sZ0EZ4xwvphjgxss
L1/zSH9WXTLtHdehURd88fSYQh8sfZxsZMYEojzK2P1qozgNRaZtHBKkaNLg3DBsbDpDoXa1YX5F
OEzEg0tNwF9q1o5ZPMyadk6a+bHL6UAwsDv21mg4jUtbPfkVoQqxb/wcyqG7tjNAqNVElDMK2J2M
+odYHOvC++6aqb4RmDHjcvpFEneyg75JOATfUG3b22GkvgZUKabknJghCu+wHTmrvfaH12JOMlwO
iUSgXIZR725y+Ah5G5qyMsLKNJ4jfYixDrFQsFFH1NEgwyJLH4ltH3Y0aID++6iCWlrZuUQCMe/S
Igo2Ix2NSVHXiHviuS1mBgxs155ObuAQ3EeEI4b9RKBeWslbae00Hw+kmQzWHtyyfRKkvZ/WW3/c
HYt6OpKIA4Qn/57SGdoaVgs9yE9+36yP+d0UbFMCEVYf+LppJWcAA5axLRtmbZFhvupDbRFHW/1w
al3sgjwwN3KJGlmJpE4iqfAtQbixwUJ2QShuRhwSiKqoaRas3Bb+q4zj+kgyNTV+0EV5W/y1Gabm
XistbweHxz2JbMJPazq1BzbIcj82VYX+pH8NjNHDrvT3JkVeYOOdOn6KGdd8WAe5685z9IdS+VTF
LKe60yNl7uXg5Jeize392u3+nz/G/xW/13+1uz9M+z/qZurSOOn/uPtf+/f65q18F/97edc/X/Vf
/3qXN/21081b//Yvd7YVCsjpfnjvpod3MRT938yA5ZX/r0/+j/d1L09T8/6f//H2s6Rgloq+S3/0
/6rQM4z/q7bv9N6J9+nfvO1vYZ/1j0CHDxfYtmU5oEV/E/c5iPt43Kd7CdODJ/6W9sEbdQ3P881F
juBZC8ngr2hWy/9HwN50OGOmbhu64f53pH2G6S1QhN+Fb8ES/er4xkI89WxGxn+VH5CEVpXW4HQH
MY4hI5J2jcuW0yGgK5V1HdTnmAla1Vn9Fpffk9a5EQEIZckpheYmj9qnOOgfhrjVN1mf5ZdKqCZM
FfNBrHZ4Qn1B7ZoQxJ0gHvXKH9xvJBdGMOf1m64enZ0xzdYpctyjoYv82AYufZOvsLG7cyDq6arG
+cEGb6rRy3KH2L/cWObSx0it6bEl1CT73vl1htbHZICkTl+Vs7rUXf5isiokXCdoz4WQ0YYZacNA
owEtUBrFrKK5A6rS32BQf/IbyheOFHuWjeKIwxcni/6CKJPwvDxIw2ScfqUVJkas4y36cxN1Bhw/
+9TbNJDaAQlZPJa3Mg2ip6Gyf2gq+9aSQ7QnMlPetaQTgWaoj33BKKoZVzPy7pOXM2rrZpqF111Z
X9WmlV1nnZZuhN7RJcWThL8JucNUxwjY7Oopmw1v19p5uXWYGUZ2S0IIGdv7LlbP09CRL6P2OEar
vanYM9GsilkdR/6UknhY1/oJV+/XuKFYzSX7qXMp7SfeU91m+AVVeikZsU80RrQqSXG3dbtysOm2
EBkfNvXc002PnhyDxqKmEBxWgwN3gSwErUNWkeCkkzgvtrDZ6HlKKrpFXEkupeY3OyWRR7eqcJiy
Q69sbrRM00XfD6HP5bfO1FXvjeXOa9h5EeXnYjFgBUO1tyyyhfr6odZTvrdSWqHoZL+VMZeOUqc/
v7xDuZ62xXaOGz5DIxZkPFaOtdggjrjr++mgm3wdXYDgVIyoQqQdb+buRddGfhSuKUTvbFb75BjY
h3mYX6oEBJwzA5TBRgKQyOseewzAKo2ujdlzL37eE+Fr1DtiJ9VmchADWAbr7DxXJzPHTYykZT9J
vl5ZPpve+BB0nbvLpobCfQ6dL1hcVEa/nRWnRsNBh7nlgoUo3VrYzebWR8pGAv38Yo4cap1d7DmG
xx0YtiiM0HzM/qkvM7zRc3u0wLJnY+DvY5Ktdqyd6M4z6fYo+Zj4TKn2d6GrLO12SvOv1XxbI4Q9
4zocQ68vsDLPI2oM1vgjU908wPfUqpRjXqrvrvu1yQz5OGhfwI8zgZL2fLIHjR/VpcTQZf6FtUmB
wSj5OjBDOVlqnlk4x+iRWLJtS7PGbWPWL62X73DbY2pKVXUYa34Ct62cI4G+j8jS+4uP8IcONcxC
pvL3Jk2LsjPk3i37+7obzH1kRhIZp8iuvLKfrwmS8a8SV98g2GpwPNNlssbQSPN8X0e1tQ9oFqiG
gwcqhJQ4wE1jPnRlc1lsNYmkPlYQakuFr0u30BI2TR0csP1ukIR9M3rnvoM+sk2Ji2W2EV/4V7ww
vqMeOISNX4lHnxAWb+qwT3qExEfDRNgxPymrqeHdrZmoZD6rTuXwMjy+zi7XXBTQ9JZmlmRFXDBP
Hkn4i4oEiWVKGt4oaKkYEkW03dyPHqJbyOIB8ZzF91SyDCmn7Gcdo/+z4/YpF6gwIocS1Kzz82ad
opA8F8Q3YvcnhWDUmECGUjOGg/0r9pFTRIrf2Q/mwzQap9mjsO9g97lM/SIb9RJWrZ58LAqCJwur
IZCzsy3ySPwXzVUcor4x3+fVVintPdfzZ0AZ/sbQ5NEqaRQnAqQpzMO4rd/9ujo0UeWcTZ1KeJJ+
16BMkfJXHCgqmkdXGCwf6vx7JyATEieiZGpt8NNLDmhDhk7DCdSZ+W3dg8S2k4jzdCwRTA3+DpPc
mYzZcusuLyIKlqJQteQVYdj32yLY546xYeXI2l5l9jbDHH5VfTMtlgUxE8CrcWJJgKLsyV+0Ysqa
UMdwKFT1VjuSp0U1DzsEIX/tcJ0bwY1fsiRXKkLdUDfRbqi8lMwIBUOlFmii0/g908CQDMugmv6M
E3lNIUFC59blBof4VviYTivo21TBcVSL0d73khTWPB4Ytkj5YwkT3+Q60h23cpydm/q/Uo+1sFub
cj9X7qtodPfSGsLcFSXdy9GKdCgWLSu9knCFkmzKyS2MS5QCwBksWexKs2/vzIn+SAXFJO6ae9Rj
za0ntfRSFfE+EaVFaUj0hOR69+Ogy6PiyYsft6fS6PL7TjRIjLiqaLVGpm2sRfeyn24CK6MN6qX5
rkr9n7hjTrFmYtftkxEmgPlrNjPnQq4ebByTSqSZtuK6FRQG55yhqef0BBfNqiRNrW3rD2dRj6/6
EvKdz85yGBzKpKcCSX+jlBURzst1a6CNEmTixqb0QcGS100tYx3TWQ1BQFK7N4lLhBvRsshhku9c
7WWYLbsbS/k4dm9Sp/Eic+orvhzpLuvEoQ7daIRenT4Ec7/oUq6HKe72TM34wGnyLFrC8EpAJPjD
YGauJ+OMllo2PTgyFW3HGhWf48fbJrfngy1HlNQ4GtzReC3MONi7RXDjRfQXgu7FFBph2wGiM3z8
Yd0x1GAiw86ZLj2W8WbAvAloJvoBn16/QphIvVD5SPyVoAlle6SUO3AnvEw/UBp76DXSAq3h0Ru9
ve1C4uxViugmcN5m0yeBmL5K1S8QJV+xYB0gE/k2DX5yUEjNJUxo01YkzfvC+MWF2TaMCU7upKGn
HG7KzDhMhBVS4KFBbJTdq2X1HBiMtnnUXISRTzvw3mSjT8b3Msq/1NjhLxHTwuVSRhpXfzIRzmgN
EyQHIMpm5GruEd+JgNHcV5YbnYwEE4jqkfmAM6RcRI8xexWpjsM4o6UMeeopsMUNqtdkp/BPhgQR
j+Gq4JprymdFY39pNFYvSqsdjJCOcxz9245a9nVtOFhnzZOeJKFgkGNuQoWCgWGbBOawLZqjYW5c
G2FnQu+Ga2EaZi7VoKZx6wswE37QQY2h7qJcQnusjlwUEU/j27/thBlRvJqCB1b+P0iEfHSbSN4Z
TrbrROY/lNVj3aPFYZksaP2l6qwoZwUDMH6uzSXXxgeUs3xFOUG9NEusfdzvUj0L0I576V1jtwO9
5pkRNQ59u2s2pkvfufOtANOu9TOLqvkxry/TKPTHYTyRNCWf1g0kp+cJM+ON8oR8ssElhVxw5SEi
/3br6iZ5bnOEnaNDtZ4mqJJc9tTbTXWvaVzoa0SUiD4NxsCUL6KtrGPU9A4mD52LthM9cUmsbzC9
67tYwmSixOw96bHpHXObyCc/y+mkzb13tIABAimZX93RCbZGNWlbQTriA3NlcsxK50l3JlQIeb7T
K0OgjVseChLMAEqvzhMVByfp7ac85uQQbU3oZ1JRcFAtqaBUTTEcD3SUk358JuGP8kERLQJRPkIy
2j+ciQi2RPHjmtgAmvaHgKm+MUezuq70BqFt46boisxT50Dl8Wb0Nad0xqbhjggwlJ6D3EAELVt6
4joiyZrYPH63q0vrJ/6DYcwK8IR8Lgp6H7XVTSSAGDtafPeTl996A9UZbdYgoHV4SmMDyBjAm3BW
/RMmrjBYBNLumHphlx/dKiDCZCAMfR4aqDpV+lLEU4fOg34rZJnkwCUu3SFTNkChGF+UTmc2Ue2e
Phkl5aGm9RMVW81aCl3SPPTmvptR9McYGbOBon9wrshzG7lqHY2gelZXGqFBVAXjJjk4g4vygG/I
YLpwqKj037DguK8oM5UGcbVtIHVETCXiF1yqNv3srBm8XZISepnZ1P/gKjyVI508lcIVmnvYj04Z
7zALT4RAGd8JQkHLbfc4PyxRo6KwzwPnTQ+M5grtcbOraJr4fCNQdijMZF/Tgb52Vw+4gpqeLm+q
a1cjPsdpHPoN6CZS2Eb5M/sm3Lm8Zy6CtISD2c+7i2M9uU4gzh6dzU2/zFCk1lw603uqyqC9bWds
24nznck5EukZ0Jo7Dqc8UN9F3lj3DDfnriXBOTeVRXAZKoXAiLsLq6kRQBXzHtM6SM3E/YECL/Dy
X2WCcHh0OQXcNn/UM3NvOhMuWZRCfkCZLbb8d8fl3NBZTZZiBG3SIgTVKPOX6p58w/Iwmpy6tJTS
BM61/TV2bOwyqdgTJldveoFYJ55mYEw6hOcqe0Qn+9Vv+EVKIqa3EmiP5S96MBlfV/PIdFEWj1Et
L1oXffNdWC/pKB4lMWQbfKw/Y667EAL9sIfsiScAYWjLAjVvqCoRNof0N0nyQyq9b1ODhEYi9D9S
OZy3jo2RSOuHTVCUKvQJoEWWxypCL3z9QoBfw6eL6a1gmb6kswShp3lH4e+KOLYeABAsl0H0Zspn
Lhunv5q43plilvs2jciwpH/UJD89Tzn7vkBYR3jdeMhcWx48/mNEnVy6ozyBe9VX+lU4FizTbNTj
lLS8rQqI9gF/8Jwv3gCZd8dxRm+REt577saMp0DZmFwknggU2kf4FTaLg+QQyXKjmgBpS9xcXKPs
b1Vtv/qmRe55Yt7YNGgOIExvifvAvCT6a8qR6G7dydvYC32oDzwsRLN7i7495UCp35ge/Mg9dEr4
25IAo/VYzwSINWfdE09xTrOOKRzh9avUIx/6MHYMTnlbe3EqB0YKJxeqAYYLMn654pcYSewOK0HW
GugLDQZJQd9bi1EHV02a740cnbtrQIDJPGqds2leQ/UGjNN9d72hP9vJcG21/inNMOhUppvcVOaA
0tUu22OQMj4M7ewfBwVThdISmKyIKbXfarAqmOXl/TVeiuuE69GRIzLiCDWuI82jB2+4x8EglaQy
ALHBEeIcHYJngJvYwB3tvcqa77M25kcGYDc0OWM3iWQWpohOD4cMTm8Z6E9O+8PvaEtF81Ad6CVR
rMcmqDX8c+Sr7Wvh0lYaYIewkLFnumzxjB2sMgIwtchJHWWZuzzhUh4PzBrtyLbOlS3uYnMwwrYr
XkkDBSZZh1pX1zs33pj+wzQI92DrXr0tOhTRTTLCJ0MDCOUPB90syKG1mWfPMbhhuW1aRAGTOBc5
QzmzMEOnTBgngKY3ANsgN9GC9QpBV5mQcOYpxGvXwrimDGvc34hppNfavXDl+iVhr11R4L1vLazf
GdYwyqv1JooHSlSKOtWICFHUgbXtVYmGVrcfyw5JjmczJZ/1xAjN8UuR6DoQyHFvGFTQup5upD6/
2ybq3tRNv4GzOVdaFeyZjrwRRiZCx+LCfp/VESYA/LJ+hXYJePaMxNVn1JjtH5J1+JAN3dZyG0FE
1nfbADphQoDfDBpTNB+ZwtYS6W7umRqy9NuCdiHTerhdvDp9V5NuNxIcviKMbIGXznDu5hH9FnBN
zIht9pIK1jIDU4OrocrREeYU82vvG0qS7jW/rWzwgVGNOKlwF76lRlA4ZSkRf4NdFIcB83zUy/XG
UMi7Amu+8yrsmRLRABYGRmjTZXFArhi6aPodGeUsgl6CbTU69o4VJRrSmUmTJXSaRZq2jYvs+wyG
c4EhoYars3Pl9kFYgk5Z6muU0ZroaXJAUSG4+LKu4rIW+a5m3URczMjBBWvooFS3+Z7XpYQvIvbK
jDFpn/tOH3dj7QVbFY+nZL5XJmUbEIVaKDATTZAZS0GjM84A/DGb6PY2Bv5mmfc32cxR1EZnlmfO
Luo5fWGiWksNTScy+aqkVFN6VXOo9QIZK5f+rWiVQc/RlUfR298zTbK8V/rJTlgjV2ZdIrg9esWj
Zjhf4VMhp/ZYElctrgTX3MRLqXKSHcJUwA+HuXQfgz4HOqFoxsZFaxxiu32afC8+D1l5F01g5opk
UWKKhdjZRLcFC6drWU/VPo7iH6oYklMkikd7mArMkNl97+LDpbkNmgnpVs/Ce0uVBA/KSNElyJPp
AaLilwFeprUsNQrRnAV0xHPtopad6lbtBmM4RVGzQAsRTtvN+JgC7KKv80NkAE/iCcSpbzjn/88b
D7pFN+CfRsKltfFXy2Lpnfznf9y8y7ef/8pmtta3/J2AZtj/0LHsey4rRtvVA6r+fyegmVT4/+4z
mMCYfculBwGhBhPTJ0LAcnjKcXnUt03Td/6bfQbHpnHye59BX/oZHjXlwAJManp/mjiZ74+y6hrr
OqEJnMnO2YKRQ/lDRje8VlrBqaZA+SIIbxIQxgiS+jxxLl2rPGJuu+eohn4rnRh8mhbtq97Eq5Vd
NVwGgD0ac9h3lG1qJs4U2Mc3I8HvDExrOwzCCNXiZNOJtJLafCgGo9rVo/fcldG0DTLqjYFR3dFA
dPaGD/clFtd05plbOB6F4mZizZNm6Bznk7AS/9Bl/aM1jC14UPuJaiCN/iGCAd+xmtOVBH9nEohC
IMXJaJx6ZwyjeIG7/+RYw0tX6PUXK1A0v8ebwI/EMRgUmma5rERBxKKrbG8Tj2n05HTFFrvgD09D
uh1FlI1S5RlnhCanQh/KO40ymGckCnfh4J8Ht2WwW3RtNsmpedltKlP/MixQaGNG5Vsc6ihuXuta
gHCcrucmSTZKtlwWKiRuhA+igkTaMOqU+9SrQxoWQkhXgDZTVNhn4yGIpbpa3+HGPbUVFzSw6YPE
gSuDgjkpytATQKX7EUd6l8llZnfnzGmz72uqVtYOq9/eKAvQfq3Nl938Ggbj1NWY9+ghQl9NK7Tl
VbQL7J+uhmtN+NjME8vF0xNENyndfeNMhg+SDb0vt1V+S6LZgAxlGoEmql+eUK+jU7YHLUIynKUe
PEcEbcPobeA0IpPNlsprVYjjHNk7J0fk5QDrC73FHecg2WBFaaOMx9Ba6713BVy+EvnWRM92oled
7VPmrFdWryebbLYGFiDGXdOp/Nqaumzrd8G1W0z6lYZKZFvErAQxuEV3caal10XOnHv5buo5054A
JjcFLtCZtOldoSTngT8N+7iuwLl6ZlHcNa1+jhx0894jVsL4EIsadvHwy+lkdN0a9fcK0che6JXc
mRkQ4MJP1Clq9C+xLQLEq8rm64nOsx7Ux0ZhhtNYSUiJ6sQSqB3KuDtbTOnqWVlfcvxUaeyR8+xg
oUOEWoACOWeQo9DM2vPGsLFz2Wn8HLhKspazOGx7vdlEpQ7jZhSUFs1ySyaxvKaGSI9kCPZJSkqO
1PJxQ22lODAzP7oKt1UkOv+O//rgu/TmY1U422lp5RR59aVOM3Hx67qCZvBkFcnw2g7VIz2kZ9ZY
clPLwjkErHk283gepYrPHSJFJqIdkL00Yg1JO/3FTVNYFXGnvWlWem0ooTaFHsA6MBhDfPzRhqZR
yrDoPKaAdaNZQ0nBlMBcyJilSShfA8gaE13m7IsowYhX+pcE2+lhGa4qiNFWt41j2J96YVz3uj+8
t0NTXzw9uiw5Nztgsg6KtCg5C53vYCLOB4dpX1+nmo+CKKpfTaeJ4Oel41aNAo2TyNtT5IMydCeE
Xcyui9soyMUBe3V0TBu7uLaYpzLLkj7LfiGZp2igE4QwmXvXA3EGWCaiDiupJlkm6ga6o04G0SYr
FTPNKHrpezt7QvgS1q3vhtIEl5WXro/5GXwS1sw7Pmc/ISrwTUwOqTRnbHflJYHj+7FBXnZdOdFR
oFVsK35yzaVZZNDhvaXx8g7Wy3nM6RFv1p5UM8nzUFFcczCQtbr7jXUEtpy4PDP2I9Gyoy7UUHFu
jCWOY91Yy60hQYuD5oib6/31FjVEVhWRD4Lw4/lpCQpZ76/Pf979eOX6oNcF7Gl96reb61MjpRoa
Lsbduov1Jevjf+xxAGt0snLzGZHykp+zJqT9FsH2cXMNT1sj2T5j1P7IUvstwY3MK8TKn7v7fM/n
Y+u71ye8AjdNNODuQ1iHc2x98N//B9qa37O+4LfMt99ufrxt/SsfN60gO3O6A8OjFHr6c9fr/fU/
WZ/+87N+3P/jc67vGQnVCkcP8/3nfj9fR+P2cXJiavufUXbr2z4+4OdH/3zLeuvPl68P/vbp1n38
9p9+vv3jnb/tfv0K6ESiqPz8D5tG4pVB6op0+J8pfutO7DWxb93/b//E+tT64HqrCexjUzjdniHw
NXakSS2RL/XjVaONmpFqOiT7fOPmPTFcnRk511mNEgqPtA18ANVQOzb3JZ2jk7eEs2RNIfDvVT6H
y/ro51M9/LE92rLTH4+vd9fgvXUPn89+7EWsOUq/7REp+1XWLLyzFuar0rfZArxLpU/fe72ptaS+
fdyfUg1DNO2fzW8PVujKj3n95eMl6xPr+yJ0AHhy1W2UpwHjgObCWSwD7HwknjH0U7gt/ODc5npz
Ao5HbOpyq7MXkN1g4RTti2xjlqe8nm+QUoz7z1O0WYeCxrwxe0zhQFvP8Bq4XOWcHcyBq+OiMxFC
vnvinZEcxUo1fSu0hoBJEkoqOp9spiWldt24IPD/7d3P161v49dATIzlvPG84TCOzXkUwoO4QWVP
H79XSdDtujVjPZjh6tqWeo1YdtWgo4lAEN1voWIU3EiNXECb7UgFyGWpP6m9xRTn5C86LxSW7inw
MhFGI/WRIY7Vad2I5ZZf5yz0y3KJt69jvpiB4BuvkCd9ubXebfrZ2Eu/PmqULs/rRtV5EBJpTiNK
Lu0RrsDVWRRuTd2An3Tlma4bD9W3qSLvIBfU24o4XTcDGbaN4Sgcps0CS4oIcHRH965TIj1P1myG
kza24djQpSoi7VDQGtOcuTradrCQDDSHjp5b5xs5M9nsLdSh1I6tk+cJ66TBJUF6kumblSGadSaE
BkWVzZXtK5rFa9p22GGX7y0bH0rDRqnXJIW5tXIb1WPbR+CI3eio4z2fZuMUaNAGiAzwbEVcLoor
/JELiHPhoa63lAv/Hq3HYUXHjiYWscLQ4aezbjmV8WByxQI+sN4KXMB7rAmuZWPJ0/obcGS3/QHN
AgzzwpjC9fv3lh9B9b5xbIuHlQ/KmrwBrLlkLkWFddBbAdNn+R8mQZRZ7i0BZWq5ud4vZlTjCdO8
FQBqLmGsDmzi8gDRdA7pnMZhv6Azg3Isf9vEU+LTmijtG6VVGDUdwBV0bzm+HVqKxOuZEwT7JAjt
fybMrQfgGjP3x2NTD60iGWNSApfRMPDw3Wvx7re0vRUf+tt910sQT+Qopqt0CWlbybofH2f5oCtG
d/3IQYMtE0FW9MHSXT/eesCVa4blx++wHHJ+dLQTTz+u6Nz1A6+3PjfrY1QzzK3yra8rBTVZshlZ
P1YnbQVW+kue/fogWYpEdvSi3awfej2E1lufm/U7WO9yNWG6SqqqswAnVwpuvCQyrpvPu1Ohv6o4
xtUx6XdYNJw5XCNBP25aEMSvpO8sRSZYiysEN1vIuOvmj7vQzXdEYkd76kIdg5n6fTMtWZrrY7Hp
t3sOi5OvLBoyuTLfex1vWWVFuNuXTZKIZjtG/F6ibaODbVO4EVD/09zerizZ9fv7xBP/kZ2KweEk
zM5Yghrc/eC4kMAB8WmzZW4mMO9nd3DNq7HJGvozJoUiKtsCAwnW345/y+aUdmoDUYS+SC4Ei8Ar
IzaxOGkT6n+jG0+mtnSTaDno5q0fefbGlJ5L7rBtIqwCHk9wZXEerewSpxnd7D7dxqIptkZHa/6D
jZv78UwxkQEdZNNh/Twfp4KmbyQ+Ahq16BpUG1PU8sarLp60w3p0EF2BjT4pntYMk49feok0+TwY
qMZlJ/uxomkcUpjVN/jnSMou3kYDDW/QoWbxlo3GYlBre8A1C++1X69qgUpPRUMHMAhOLlPrQ6on
O5kML0MTaDucbDEWZwvVt0zQI5iGcwFzOu6pU2bn3q4Ajonmvs0BM9mzR603LbQrx7HrzdQOw6bT
9QLoAiOI9OpqK2YzPyR6ejAacbQysCPDIhEiToZUNZshzo4W8up634jolFOKyzcBLGrSoXQZIvts
w8BnGq0vE+w1y84zISsWg/ZigSWuTHlTlPBPPBHc+VmHf77rnpS7p1Echx97t9FUcr2NQAcsfxfa
vxW2+gVJ+ib2oBCUCEaNvmemQxG8FNjPcbk2J6HINU2MJXuhNy6NoeszgQ48tj6L6wLVqeifkgFT
8DzHz1FURLusj2sC3r7TRJlOpoiNM35OL2V3Y4XKLm0lVGZYZHG5kBEL5IR6Povt+o9BKhZkUJiX
OqCVT10A1IIHmvxXIthp0sqvhoinrY+8KYqVuZM+3oUxAJWxjJTrptK0hZWrv9uCc9FfJBC04sGy
p4fuI29vRfOueOSV1IsZrz+RvesePXnr+WO2zRIAcxUDyrbqCqKr1hdw9h5z982T3bDrMxJrpB5t
ZJ/6S8SM+vhsSQNFRh8hLrQu1xGxbIDYsKHIsikGhplp/lJP9CDIUWWxPUPo8EDaeW7+0icuhOSc
CF/LS6frjGbsxmo8OntcHdZvp1wzt7Fc2FezVlMlV2RAstgsT+st3089etP/fDBYntHEdC41Pdmv
j5vLKLve+tysL3M/37veX/eap1WyJ97jvL74t9etNxFO51vHdX99vHd9rMzUMa10mmHOj1ynFVYX
RQuLEs8qsfLaRjjZY1VSpw5mI3+Yumg+ZOoh6wIoZCb0C4RclNC0aWdFGFVifbxypuB7rMqXGZfU
di5w/A2jpEY/I8afZyrX0Ku+xOhNSx87o1VAQsBqgpqO/kZrIR2m4X6GHt79iEaB/bwJvkHs9HHf
UVOKZOuFNvIH8jmoSWp6Pp6UnGFYmoACsv3oW/Y3PK8U8mMV3XpJ3F1HhoYVIk+nN69LL/NYu88m
ta+lLTrglHbkt1w7r88rq4DGaajiRFhA9NgawzOp2+ObnYgkTMvIu6ELK24qgY9vKbm8JWb9UKGh
vMQFOJBGpM6xnxXBVMuT+AMBNeVvAgvTbpjd5pjFXvXcJfPNule+NQ71lF51kJLJ41AXvlqf6H3t
Ncns8lE1nXly7CjflhPoBJ0Qx7sa6gv+l/m1NUiQwVs6HFoBSRRRzPH/cHcmS44jWXT9FZnWQps7
Ziy04Twz5sjIDSxyKMyzY/x6HSCrldXVsu69NkyCCSJAEATc37v33OVDjKrHhd5ExqVsKvnA7Icf
BOP1B9euucyPmN18UfuPzhRhlx7CkeoaeztRU5g8O/mSafW0dwYl95KOxBcLkeWyV+2ILCuMbf3c
OyRrWYkLV3E5OvgSUDVFxkMXjPKSG2Pwa5OjA1dssPS3MSfppBgLuPiN6j8yesnLO0NCfkHwG1g4
sEw/E7b2dXmdBg2irMAf7vqYQe+0VY8pnC9ChsXNTQV9IhES/jrU2U5qdvBpgdScv2Cz4nSK6gYw
aC/alyiZnpYN9iUIts5y1S0cS/tGuHD46wu03PxVF8SoVcSFIatpkxPCIxy+8yERzdkL9f7rhIoB
oj96YWyN1ivZn5dlq1PoIHSbT7HWt/37ctotbzQr8Z1qtP5kijE6hy4ZNsvu58AuFA7lt6gAsZHR
6hqr0jyGTuE9xgEFVm808u95a57MONTfB3eqoAaSDhXE9fAYDACqljXIVzhathZ/0SIzRhhdV6eS
C9Jjo81+epEV3yN0kL4VjV/aKPe2oUFyRzhXR2VhHzyDE23ZDglju8FMww9GW/oWJK57kp7fPIzK
pbQ5b8eKim3ca91HCpd/qzlWxvghDx/qGsP3skaAbjQQnf/ReE65TcqsPzMxkHfKxCgK5s9TDzjG
ilF9DUadrxs109lBCXMXpB792obtzB5Zy/06VeBtcS7El7ygDp2GaBaWv9Jip6PT2ny6jQUjLTXV
JSPa72b59CWXvzJwDcCK/omadtigzDUujR2WNwxzeLDmj+J1Bxv93WVZQZRts3HwqFyVcrwrtwj/
11pOvyrj0fnWtYAjPNtpromLDHqyZUwJv0m/p3/uUAFWBQqacaXpX1xT/tYmqXv5jbrmr/2phLtu
kVHefGQklyhC91EZZvot087L/sipNNY5t7YbKhFxaf1QbPwp1T87831Zge73uK5FZd4U3LuL2WRw
uQIlbkXL19MBWqB0D5BmrqKKXoknJwhL7m1Tc8imvHuaXBjKnbSrHw0xijSHzc/KyAhhx2J6qzg/
YcgJd9vFkfamqeDp19a88Ll0C+vN11KkxYRg4tzUzBsnE3Fyoet/gqZeLasmhsLL0EbVE1o3VGWo
pw5GUVhPxazEXVbJi2GdU5z9NB0M0lD26psuzf6cWA3E+a6s3kVaoYnhY/DreWlFrd4orRBayE/i
hLAiRE/imYx88uabgaQN1Uf9w2BSu7KVrT3KcdQPDJ60PdjC+NkJKEnnjPJ/ZJyVwus0wpKxkgeb
VGuAGDqDeVYBBv4o4+cFGeC2HB5bd98QskZvtN+r3RAg3dbxn9yHRoOYY5bzyOh9WXNqfXPVdlI+
Dn7nHfpRzQbT+jzgU3nuHTq8y2pjkG6Rb45ftbhsNl2rrCtpFyF0MUGPzHfCL1ObXJfPglHii+ha
49UJtW435S4gKiHEXTpoYyPKNt9lh4SET10xk0O+MdWPXdMnRyIAQJclgfUcdTTEl1V8O9i5tKu+
+mSQblzd66+OrhUX35T51ooa9QVtwnlZlUrdZ4QOcKUyslAdP832kuyhWUXnPiIJG1dhacDizuqt
7tXaR9Ia/gZ3SHMh1i28WXGCADZL1bfMfRzbzPo+aCk3Rc/R7kYmdCIgzXCHhqp9r/vxumwL9fEf
WhzEL/QXHIL22gFMF7duJ8CEzV5b5Gl6h2H05RfPmrrtZIfDOZ7y4J41oBN+bWPeqWWxDTzt5gpO
Jjlfmpa3ze9fVjOC/88Dhw1p013+Ty3t/n98MIX4m5NuftM/nXTyH64ldRdKriRBdjHM/dnUdrx/
OLYAnW96puSfmaD/zx43jWxpuZYQ4PMN13Zgq//ppTPFP0zPw5QnDfi73mzN+6eZ8F+8jL+9jf+C
kGfP/trhNl3LNkzHwuWHOQ+38N+cdLKzK+RQWDdHEaT3jvjCJ59ozRgleU+Qy2aSPlFmXDvawP/D
sin5LGPRvxy0P/fqX/bi736+eS9cTwoOE8diCQz4K064a4SGhQiLd5561a60/OfOy65TN8qbReDc
Dt/LtbZR1IUzcUMin7FIURzKcB9auPkZw9b/Bd+s/631Px8YU6AicIRj0v//u8Ww1gzdKV1odTry
Q6YhmtqIlmkLCtsfmYrFQzowZCwaheEr+GZahNJSi7A30tWhm2pPfo4ekBlvuzcsC+Z7Ok8GvYkZ
gpiTztDs70ujmhX+KtjOgambwqkPWt8cel36lBmH1/9ykGfi9F9Nk3wiXJOcbS4nlCvNvyUiVJpo
cJjV+VF4kzgbziDxvECcLSN4jPQEDrpfR/smGXSm7OYeQd8Ku41dqPJC3PBLVDj6Pdfdd18X3va/
7Bun+r/tGye6Yc4JsEQ3/C1LQDUKV5DrZEfmG09+D1jSEOkRife4DwTt4sZDNzQaFdCvlmQTS6c8
0VdHxgvD2vCT6Z5p90Cgt/ov+/VvJ6Yt+RGyV6btoVX5uwAkxnBX6jgPyYk8Vip31oZAFGRp4IZL
mV+URVpfqLztBGljrwf9GwO3YkPmGdnV1iSvGdXa/7xL1r8Rv/E2G/i6yNDgu9TdeZe/fz5FedD8
7/8p/xf8EDExpu8ORiz7nYWJ8GzXoBmh2YCrjurn1L8yyg4eQTnEL7m0tyNRkevJtCPY+t0A1rcc
brlZoBTv8Fp0Q2qeRiOAKjUJbjMICZm2XScjhRUMWGJtJeaLjRHrYneIulpzl8uY3IbhHi/Whtnk
MJX6hLoX24s7GETEjd8Kur9rV/OGXVMUDLqcblVTB7KM4iOcnRsYyMgSiCV5W1gpelK5i6IebwTd
uCO21bjStwLPzGZwgG875uwOmX0itldHzK+Qu/d5D3YUO8l/Pry6iUjob+eiY0nJ6/zuCToipPZf
DzDqbBeHqmoPOrZ+W8+KG1XPc5V7HnIyoz7GFbyQpMIjO/gk9ebmdJ6SPH+Iw/xBYybImEoDQgEO
7+x19c86c2B4VRygsf3RhxBi8Xb558Sf/HPoO9/LikjOKBo9ji9dPdvsN7ajlR8+tbswdGGVD3qD
S1B3Tqg9HhJXf/HGsDuGjSNuWs3D8izxguCk7Pah8wDFGSHJt40mw/vykIbeDZFsceyJXtrS2zg7
Tf7E19jeUjUMh0ZZ8qVDNvEY+nfoP+1DrjK5pz4lX6YGJG5Th3cvhj1DiJG25eSZNk2AmaEgQFEh
NCmFVa+lhB9BubHaEdpDJEoe01GZkqvyyuSqW9/GVoccMMjgqqMg3U1Tmx65wW0E3qgdP24yUfWa
muHYmBewG5v4kkgUJTa085uqUqZdECwyPQAGFb+PWtMeuLU1aBem8ZzXnbwxJ6eKO96woj+4VqVt
urLG+qfn3qUPqxq7CNyBVAzwKIpSHrmxo8wX8Kx6cyzO0p3p2WHUXFoG6bGaxpMWmgPZ4mhestY4
4GP8hA3y6paFe1q+I5sUpnUVGhJkSqN2hiE+oDVDj67SdDX0lnWJcVAzW7iBSCAyQUudOR7t6FVO
9Ogo8hnhFF1CmUSPvtaBkIm9cFWIighknAuaVslnrHxMmH2XIObB3EndDi5WyWes3HykjcLZouM6
o544XnQnRu6AXPLRs6P4iA8ElW6pvkYqyC8oCOZcm7ZZt46J7NEaTqMDwdYYucvHWpBt3c6EizGk
8QUnRXxpRmEc/D68JZODwkmqkEBOyWXWHZ7iPqd/YcnoPogw2MUdFPGpxUKa23UKmhZ5LIxA8eBD
NYqiODpWY/s51NX40OKIeehU9kbK+3lqFaxGORjM8CvtHsFtXpYMU7zgIOAgywLuLPJKRMHeyUqn
I+NV5748oJmJjp5LNWtZnLzc/fUficXnUF0PCHl+jQS7WY1XwpvTi+myrGx4Arycm5tbL4OTnDnU
m8ugCR7RkwWPaTZL0W0oGcviWHExrY1wuKKAx7jOGiZt4WDdS8R1WBAAD4V7HdXTMzgvnKUJgRVc
YLSn5UHE1ikkLvUm5jVCJhaH1FX+ygAE0hj2w/IAiY0mrzl+X5ay2p1ufDxmxpJrc0PDoIvC9Hl5
GCgSuJOT70Yu2qsGGba/0mIhVw5wxjoFcjANVfngpT3sx8FTzwFCG26w00UrCcRqDe9NRsKhXgr5
zii6jSyCtzLPHBqMznhorVitCrtp8RnDhEaKpBFeAu+nnXSkEn5Vfrg4RyP7Rx8l0asaOYnppKzN
1Hoj9AG0dZGB5TZps5FdDkNPH76nRes91C46Lf2rmxmgJlcmJuQ3+EBn06atEBJmZsfkfOUYw0ZF
NxVU3yZuPQLT/fg48LvYaoDXcb+lRxhL1bbplcX807q0NValCAXHPjFRhQfO1K9HF4gwyfLjPqXm
ugt66qkdroWjKKM/dC5tO1p8JlcuBNVpz3Wi1pEZyT32PTS+4E2yevAf6Qx9VUYb7kwuvocMNmpe
t+6tIHJ3o/kgLkWX7UUZg/gb9ddY2Uz2iA1+sEOYX6J/8QcN9nDguTCGQ/+EKyMn58ILt74bXFNE
FL+OJkx+7TjBfZaWbhwxa/arKH632lY9CGVDUAP4tlyfptQ1Xuhwrermiyu08pE71Y1EzP6MJRue
pTs8OzaCxdY6D8xD9lPKqwzd7W1tDOWp74evZmNOOzNqbq2O0qrtuUjYZI1jP0KHUFJpMuPpELpu
dZAGpT028BGk07ON7OMSBQ1y9two9gmUSIr93lZ4kQZ9YR1CtV97oczOfH8PboC5UAXOg1NCs0rI
lAXElmjoRpyDlRbYVyUlHYbC+9zP85Xp+rMc0Bh3U0bm0kDkNQznnA6LJr8JLa8Zr5J9GKMH6PO2
OMedAWYxUtQBDHlWodtfzGBryHy6ybY750WsvU84xz0o8r0ejgDg0uRgROVtmm26TMjSvVPl0c7U
wtPUj0QMde9RQRGZoOgXYSRw/MSsDhs3Zov3hdNRewvawKXbXOy9tnPAJwTTg1s91lYs0ZpH5COU
Q8mfR4cmFH68uJvO7oCbLhzpgQ5kU95F5qKUIHwhgoEW+GF/TKrMIgGX0kA5U91GPP2XcB4HZMQu
KHqsdmBap6mZWytBHhffBXqKjcBPeTDa8lqlenET3s+wp9Xv+/B8SYo5Jlb9M4KnSK3HNo6a8u6y
NRz66xMtWDuzZuNBD43bGJ7gR8pz7pjcjl1MYrTrYNyroX6giocbObfNTxyo5UfkhG8EYlonAyXG
uiedYdOmFMBsaRhHs8WgQsuututy7zZICd2oS46ism8VnbkymmnqIFG0BtRHYj/IOCtAQxA/URaA
U7B5UaMC+RDHMTh/vz4uO08drXksW+9aBKV2ElVEWBWGz7VqI3H1sgT7QyZ3offSdVXNZaCLcG4P
3P1dExMhdt1qZsIoCHgmn2zUanWnFAxJ3IyovIaDu/HwIcGx7dZVS9yXZ1T3tO7qw9AAAUSkWXRl
R9H9Z23lxbUv3H4z+fUf5QTaqQ+4gcdWuc5AWci4ItOMuNhDWlB/56aWb02+PNTZDXX9IK9WYeI4
cFy4FLb+8E61zliHIx8hgUezSfCuH/WYs2nehkIyvc6JqthzBh1RF1FgnmKD+W2g4GxgO+oTazug
ZV5zXfF2fWrTyqxQWpfaJe1UivTbwiraOFtOE32jFDgv+2dqRigm1VaPHOeoK8AbNdLw1BzdU1u2
AFUid5YK4yrs8BI2HmyZtsd2Q5RAUNaIrfqNU4TGS93CwgHEm4H7e/envtwBAXvRW7gE0eRv2h50
DbsDitHLa+hbbvzajuKPGnrhyh+d+KnGZNQ2o/HZoWlfTxIxsURpuqZmB0dadeU5xXr4AkMPrGtL
rIBU8c1uHMamRhYftHCgUTsvtvQ4gLrzjdude0aLrd06CzJhm2XHRPO2XdXbVzcP+3NpW90qHW3/
yjBVR6ucZF9k6D8Au+l+Gk5zpPZwdesSgCdilHWd5fZZxy8JyKdtt6LTgfVLfiC8EvW9fXZ1bCvV
BNcsTiOIo8v/lMu72vKMihUI68xDTfOov9RtUG5aAeE6zxRBac4Y4FxjmmTWOoua/8OTOl7VvhS7
yMq+1kzIzl0QBZfl2fLgQP9Aq+CQqhIUSI8qYWpnLya+QO9MtOi8o4HQMlRAfIfJ+8NReoRyYbxp
VmycbM3Wfz3kWAho7FdIvPAXg8FHbgoyKd5Yokjv7hR9CKA6IB9vctDgWlcPQ2rbDxqR4jBjyyeR
6tahooKz0rqxfFpea62B1kPdufumNDSG0hoMfPTNT0US0r5V1cOyBGFMnmwXR/yyGBysHG85p3G+
qews2tquVW45ZYzHxNaNxzFBOJ+kBMeE0whgnWrLsTKwCA62HG6U6C+YuKpnooMxZxpPaKaCUzFW
GUoSdqeuZXVxveRVAh28SOUeXbPHJinIu6F4LJ9UIsVTaEv6n+ygrzxzV/SCGZgebClN9Su9nX8+
br7FeXhgulFcXK6/a8uzcPpp2l02njiNkxCznAAw0bLslIARHJB0GxeWYcwE6ayNrrvWs3RcNxTR
TqYWPBmtW+8nA3MRfr/+1DGww88/nZYHIrfb7C/L4UiykUu+0FbnOHPLHO2fkWxGWqsHTFl0/yrr
MS1R0jn8iM6My8EBk82SZaW34R3xeW6q7Yemuun+RLZeZH3RBMzg1BE56Yf9ES9+vEVTl27bICMG
Jf1SF/Y3H1PIWSNcWXixzdaiSwfLiC82eBR9fPOm6FZjQrCV/sII7xDLFtAHuzpKk21n2ARoAF8U
dwES0LRVPA5fqzQkv0KP3/ETruQkjDX+hhc7Z+pVG0eDMVrn2+YafVnET9D7ju/t05mcQ+92r6Cd
2nU3kbpgTxs7jwBvv4Ql8YWdios9LSpmgC64+B6in2z6Q2yqRwYn7+F8h0nNfg/sBmV7BTjpoMsY
UBZCoPAhyW2kTNAqBVINNNwIFf0epF46BhfNHI/QCjBII1VsxGfRPjHO97c+TMTVRAcVV60jjzFI
gbXVDYfOxNuQ4q44pDa/qUpG50iAH5/F9qbmtDvbSj6HZCpX2Jne9cJWxxxEis8IHciwfaTUhgUu
JTZD5idnvlwuD5m1sevQPsjY+9lMfM64bfb4No/SVWKLPerRpoW9UmSD6AUUKS0vXdgMYtd3+GwS
QwPoGJNGaGtPmkFztqgw+hBP/W3wAN1Xc3knI7E3cd+EjhDBt2lFV81AoxpeMGHeWKWLCKIht07Q
A0yHikz+4XOoy94nTYPEsI0mGQiopPpMPoy4zB5KQTpZUAHGmivIeTmpH1w47lyGwlVp6N7d1WA/
5vR4DkZW/NFbgwnz0tJ3cvCst8A2bl4FZSlSHhVQW57yNDSZX4XGq+2V0Iaj9BRhEL+YUJbXoQfI
Vq+IKKpKB3rMPPrK669RXpTvfCVXLfXf6qqDVV9Xn3aL4Ca1q2nf9BY0py7FnBSCtLe4hjBpT84A
qAaIlAYFM8cIb1rqbTAJ1zcFOnXXKO2t4/KTR8za43FOhi65fbl+SWazNEDN1354UKmGeVKAbLm1
ZVTsG6csH6OIiiH0g6xN7JVpOw6TchteoRxXZeFnly4t4eC2r0IqcRG9gW7NVEjT8oqDqKPtqlR9
LkFqbay0rtYSZs/Rs9TXnMLRChf7qdCHEEGv5PplibuRSuchpECdazayKOKewd+WqEDXU+CY5zj1
CMES+deKsdQeWOWjmIjJ9PWIuAbyBFwZylXaeUCgerBl6QsuGOegRXG3oUpNrGQVPTtmstEm373w
rWEJt6gn+eQGb92EknIMt9hBp3E2E379R2dIKuQhBDcu9w1YPK/eaBlHBgoX5MGktjTsfWrGj67d
+69FjM+tHN9w9PTkhej9Cq1wRaG6LhB5xPlG9smj1Mj5zAckthIflCyRnOo9maKN769bzmk44NW9
K5pbomXlOoz5/2RkTBsJ32daVB36ptLX2NPcFbWJXiUAYXAWbYJyME5yZmHamVPsfGd6XdSSFqXr
P4WTjYwQnDd4tCNVfgVpStykeClyb6clvUn0VOOSG4Zl7BSWzClL1INp9c2d0m84RV0Y/D58hU63
3NOyjIaN4KMoPC4S10VoXc9q62Xxl+xVTrNWdZZ5/b/+25/tEL/X7h1yAsc+xISV72VJEGFnfzhJ
1a4bYvjsLfi/XTbmyaGrMu9QzyvM8M4JBQl3kxHiXJ1uVOhUp+Whi9HGjz9C5uAGzCMGaxc/baNj
qhEoat+RDVa7Nuoec9A7cHDdE1jGdJ2W2eeYQfrWjMbltG+1Exl+Tea1zDQ1d+skc/SOHfa7AMP0
k18B3XL8CRFKHzw6+xoI63PkdK81NtD9bx3oEHiroQaWPsppY5DF3DvPbU1bxevcdzFkxYtHitrL
5MxZoTDWu/6Ir4HUU8MdEaxE1cZyCEhICox7sMs5NOmJDq84BIq8i77BkcihOU6mr1HRVhk8xUHL
Tq6hQ5kLzOeBC1dZJoh3px982Q6XbM064gsn5EWPFV7k8YveK+/Wh5OxT4FCMlEEjD9xN66bghng
aG66wqWsm1JZadOguFtxc50dZGecY3uPM3mjidxjLRgHxoDbnk637k7JFzsDLunnFBv8qMk3Df2y
S5LmNwOR4ltJQMDOYYxwTFXQPXpEIs/tB/V9SACdT4pEIWU+O05Y7PkJ5Ac/DPO3IvfPeR5rnzTj
y7Xpyu42ZGF64xbNRAkITMlg/DMoqfG0ZN3S9P/ogvDR9iPnJ6wRJIAw3rnG3FPf6C55AL66FuOh
Mhv7W5YTnGMqqCOOoJCOAOrJG2jodC1FXibUoKgDwJm61kNwyMBTwZuZwIhx6RjhAnBvUSCrKUwW
SLH3ohr2lDiaU5PD01NkG96CioAUiglyo9mtdnFqLdiMjUfERJT+YVTNgQmlfcTKh1nXye+J7OQL
xbZTQEGBMYo3ni1mcKNRhM+18slrZAkMMIldmXJuSjfkimQAEhnNFjrLmL+EzBHWccssOKjJdInd
rtibQkGEGGPYPIX2OATXMbZIw6yBYAqNrFy3GY/W13yA10lSkxwGsOSW0M+lgRPD8aR57GPYd8i+
nWtfZ1c3zqMLXPWU9uBwpjuJK6Ibr52M20c9sz8TCJXkT2SbgorvQyyI6tVDblJymHWX7VPbcDNu
AuECcZh+NFXWHUBRIIunuIoyIMx3tqCBWwMOi2vgEc4QNVc48T1C6ZZZAhEnfQLqB0zcRxgqhuh9
LW9LWcqzjD1tI/tJCtQvJpycouAWptwvdokFFIeDQejhBJapLHetDp/ex1q1SoLpLRqr/KCP/TPf
1jgLI5gDJd0Efa0l+88lyM1zWn2fBGLaSU4wLhEpyX1EQCRUh0FREA9i1O+egubU0UaqRtGeu1Qh
QawsYps/nDa751ZTP4YTuOwcq+9Vy8BpmtzS6r4Z9tb4MXr9zcs9FIYJIXoc3tMY5V/I6O3PwG3O
sR7bt3zs3wMQDw9t5V+cEE6J0dvEpA60bJLRvnsluTSJjj1qCpo7QkROLTo2Zt9CpSiq8Kyi9mmy
Eyrp1g9Mp3BFSWHqA43BdkxAVmPk80xdUZnUXMbH2bbtDWdv21awGXr1XfRjeJ40C5hqNxQHpEC1
ivZZMbRXBMA6cFIqadp07SvX2uPgBUVYlmTaz5WDJkPV5CvCXL0AGofT58cuAVAfuQAUxoTDYZrm
Lcpc56N+JYUgs3x1H/WuPo1d8hwMenQDkKafEyUxwJpii9zaIqShLMCsrCXm+JOnI2XXZoL6yMQz
pKDXt63YTw3Tf0rF5TtXe0bhIsYSHedf1XQco+jUGmZ0szV6zQySCGhFMkmOYsBIyKHz9BA2XA6N
WmkXKLJsVA8eeotiwFBPV9f0SaAD2gGKm1liQFdibU8cPwa29hnRY3tuC++1Rwa9r/TaJ8o9RwBE
NDgXHt4EJYxcpNbr6KjE+nnw45+dkdo78kfIm22fYDy0X7pRfGkVd1gnB8gUSr5iMzXlvqynkKQf
UO0h/fkxozUmY9vYF/hk4HGJDvEpPWASZv1YmZcpKJ2jNxRvpozDi9XoM9RU9yC6+QbUzibgJNSS
R5dNbCJ3mKDSx/4edXI7BUAj8TIz/z83CpOb5Y32uWDM6CsKR0mnqz0z3OpqkRl7GvD35NgXrlFo
v4nMbOFrGW+0KjC8kcDawPxiaCFrGr6621Bf0jn7dJcUWW/sydIFxLfl7qApmiYJhRMf8xW33hPa
6ulUmkm3N6PxIhlQXIz5IdK5ItdBS8YYI8JSkFyFGA+fnU2zuYzkCwpj4vfQRGK1O1NJzc6kYkjE
8tofqQ+Yt2n98sWA1HXXYJ1a7sdCWWsgMr9MFP1Vn3xEolNXB+fFxWqRE/ek1MBu9U8cEWDBzBPV
WFq3qpro50F7Ihwgy85ZambnEN7JOq/xJFayys+DBl8tJ6BQixnyhWKGglo2RCE9iH7acYV8OLTM
kw0oihTntywo6BzI2F/bTgLH0ObGTrlV5ylOiOkUJSXxjJQsVnbDBWOxhvzyi3gNjsEuoOjnxKO5
RlraHWPqQnVf+fUBTWS18TtrIHRu0AFJcn+ZdB9dtqnK/hZartzFKY34LlevugFRMgfcOdLRpsWU
5kZ/DYDKeFySk8a511Xd3NX8sFx2Un7B6FCSgzPcaVoyVq+Um9+cuU1tDrK5Wqh9Ays8uDFXeDhA
Kf0zmdzD+ZkTQUQtmHTnqrcPENzojXrdpqtTXvPzq110zcWM073LMPZcA8rbllOSHkOAzUkXhnRZ
HWagnvGKP4DbpCnEVjP9mDt3YF97BYAHaNA1GdTJa/Ls7PUEE1UiBfbng2k1PGlTjM2aPWnfn6GD
S0y4mffcyuiaq1p8+AZB0mFv57gf5EPbMPHPspYIeg4kMWpVvjfrAoydSL/2Ug9hxHjnMrfyuWvu
vHk5hokMF5swgpdaSQp2w3gOrBbbeeygCjbc74Qk1Xscq/1WC/VzSN/oA+zMBmm0vaoZkt5kGfhX
c4gDhsPd1qSAcuoY6kmnkN+SvtpNUUb3gEFo7lL9y1qtprepU9nZd4aO2rpqvJcYJI8XqjVC1+gy
pNQTOsh+UtZQ30Rxp0S/TRK9JNdD/LSC9rtV5MXB95rxpaQ8TWnhJSqN6NArikvL+bCcGQCH9yZD
jm0JlwzDaeYf0wBAHCc3Z3yTvJp1RTIf5Yx9k5v1IxkfG1iTwJcNGJUVpTL6UF+7kHBUyX1jRTO+
vgSxfKEBLjYp3hw0rDO6e+JvpLQ7123UPJGrZR4rgNYzNS1ZdeDP33LP+qk1Ey+lKQF2kyI6uGXU
mk/6RNAPF2GjoKsUAfDdW4P63iNLuWZ1IwBMV5iFcjqbdaxr2MQc6zo1zltYFOolhwhzxVT5llSP
Nv3/ZzuxohevllSo80gCZvaQCXiiPpl9WQrKAjxdlo3Z4rQ8g39Zn5bFcDSRWUUR/EpLcUuIYu9o
LP7OpMXEuzzkef8OSTbdDEgwzNlI1zolnXuRin8+TWhrH5FeUmzGAzs/WPNUzJunXcsz0c4e+UJR
AOcnTwDfbNfCUod3hUYoTt5fz8kfgpZUG7GFRCE9+rNFJZ8dK8uDt7hQ7OosVSWOjdH+SFRWbePF
b9jPVkOlkXy3PJNJYXMNt9/jxZTZzabMX0+H+Wk0exkrh6tR2FgkCOW4cKA+l5iJeVgWfz9YsyWy
mi2R0Ww6XTawbPDXpv7va7XpbSYnKA4ZE7BpnSapv7WG/m1ZLVleWzaQiAKf6LILf9tgUiLOQsz4
VlEjPRV2j9FWi0Pc1Mvy/BCEGj4VRBmbvMNX7aY43JrZR0vvrjgtz34v+qHGQDVQjJVY4/fry+H/
22u/F3+vB1UE89nvLaeBlVI7yFuG9nyB4e9vcVnWFlN21AQnTn5B4zIyT75Zg7XBzGuslZUhyPCS
fd+7HqXD52UFzfzm6U15HJyhxAOxGD3n7TpTztmx/Amkvbhk5/9ZnsnQbbYiVt9/v7S8DqfjzzUa
z8XMSDrb780ta/zaZjFQ+DNL9HNLVAYVPAWJ1SYza362PCz/0UbMwLGhm+uofMY2Mx7JgKeC2+HE
8jR+VilZSyfGRSs9gISyfM3hcrr9/lqJiuvmH9XySxpm/+jy0M3PTHskDHOKwq0W9MOpKnNclZTn
Keqx+PtheS0LJ2aGGlXzREFgVGlWbJcP8juyBJw9gJykHpCLYDUh/AupE3oB4mPymXdaAyP3tyD0
jKTeOTYxXWNEuc8TWOYyZw/kFMWW+6K5bQ1Txd7HGbQPv7N3sP4I2ghfZZ4/GQkl2H7YjrTyV5TO
8VkFEtnBuGeApp9daGuRTMjhZYa3onX4mkb6PdNjd6ePyQ/XY75DI/zVLviDmZo7i7jStLx4d0fj
2OWNCZ0mDPb4dK7A9JgqVQj1ArBjVEHf9Mq6Kz0OLoEZ7Igaotgc+Rc/scOTww6uCC4em2/U4uiV
0xhdIQCDEMc3wwbRZKyAQo6YQqj+j5VJdZN4gxS8UclI+/h/uDuv5saRNIv+InQACf9Kb0T5kqrq
BSGVgfcev35Pprqb1TUTszuv+9AMGolNsUgg8373nhs45iWwCKea/WWSs+G+o07BSe501z9b1Pys
UeuGrmZG2sMjb/tXK2vuUcz2kCwNPTSgEXskcV47IG/rsvOPbZh+42hN0GLk7wnjfaJ5+LXq+duy
ML2nLONER8fWm3289pX9SYzum6ZTMpkn68kFT9wxZ5l9VyNkyrwgaNMFZDwTnEiwWeA0HtPoGtnk
w+KeIiwt0Lc9KdpLGMRf65go+9iDnzXEdATCS3FsCH2UvWUQ3Mce80SAbPuooIPDrWDY+xvScf2a
aQ6CDIUiO5K/R6sjBYQfhf6B0uiwOnjw5J2VYfLOtezETgFALC0E2s1cIdqR4Gd+7htfSmcvfLZZ
Zs4Sv2qCHS0dD3F3W1BIti1zeOB+DzSadc2mg2nPnjZrvWTD8otBIL2klmnsA8w2wDVrcPcWqqQQ
8cVvzKe5E/46cGiYwBvxiER14W9vV9Uc4yiGfLlzqd2YGt9YJTYA08opXvh2/jS6TbegkybEPuUC
/2iFfLgMQxyCxWKGYUb7ZYhlH6D+zgYCYt1RGM2Gz3ayYX0IPwiBa4L0V73OHf2rVRm/x9U4r/BE
b3BIBlsQplCkcuNxdu3vRLQ2FAdWqUb+uOM97htCT4Eg6gCWJtg3k3WwJPZYlwBkXaKQuwgospB4
5EmCklklQ9qW8ORGYpQTsJTA8zvreYKxnEvYMhBL3AASwLwoFDNM5kXCmdVdAANXjQQ36xLhbE/A
nFuozkLinSmMdI+uRD4nEv68SAx0KIHQWg8X15SQaOaKGDrhRk8SIO1LlDSQNr6gpIYRDwBNWxI5
HfAXtBAzHiyJo46IJZUSUK3N0H3RcJadL/HVtQRZm4zRUCaAW08Sc02R2ydOFMOzuuim0zSRw6Vi
OpaI7ARWdi2h2dDUx2dXgrQTGGxasvzI4rgnMTPG97GpeauRHtEqEByrMv/gStZF0GrxYxi5p8gy
b0oGsx6py3O92MwIup6yLPfR7Ez3cTLi3Zwtw73ei6e6aL5Feu7z0IxWTZLszrG6ho26MR49A/JX
FzSYbUqDusec6tvcb/al1VL3xs5uKIvujPH7jfVOukuQEdH9ppjlojXeuMlLXiU0iRdjsw3aiU/B
+IzRo1uJgdJJw/NZOlUsCzP9UjuedbHFbF0KgV2R5GUCE2+m9aJP4G5S/ILs764pZzJuLMN6qAfo
mmQSJ0qA+VyX2qtJ/PVidt7NhO/qQAQ23uS5RNwjm24acmG41fOIkvPux5yJJ5wV0VOHPB8FXf7J
Gc/z0vogix2OK+lrbszjTeDP1SXRQIBL103doErGNM6ES3MYHP73/9lZbMgoxT/89x6uK9eEsSwM
uOa/Ry2WQSR+7JrVITW89ABErdp2eaCt8Ax+8jAtPk1520BXnne2NHdMThf/Ly9B/Evaw/M8Dqg6
RC0Qiboprc+/eMf9IOp6AuDVIdewOwW9uHOp7dpoI8VxnMi+ZIL1OYaAakccLrq16Bn0RW6sNRhj
65bYG864MDpLs6k+GHQHeeFzx3D5yHZVv5UuUKVG/ec3TkjD9W9vnCfLoxwHH76F6/2fr5o0Q2Ym
5cQb53fONrMN7xgOwa1hLtjey8za2wBkNtNgHAdnjvZsm9Ivi3kwLMrRaCQNWst/mwCqedG7I/SX
EjEH8cf+gUHFJodGpQo6cXAPNwUsKmWeH6Gnf/SH/ZpukTmef3n9svjK8XyHP0MZzn951+c2ITNj
OCWHuoKluwVFNu5a/gi7Ycg260dcGcUayxPJtcz9PDgxhweLILzfbUtRWlu8/Tej926nSXMgRfvZ
lwpInVRf+ObdJ1NV7em4pvQqj4BWJ9YtSKJ+rf4R/t+2oNk4RX75mP0LjPT+R1G0cza8FfHbP9Jb
H7/4V3rL+sOhuYzIjPURt+Kj92d6y9P/sA3fMHhYOMjfBpGVv9Jb4g/ukhhS5gSgQ23/7/SWSeYL
wZxUl2eQdLFIb/w36S2C0b9/tlxZ0eYa5BRcw+Ag+s/vRgbGfskr5i5TVj2Nybhsgzx5sua5XFN6
UbWOvws1467IWIkI3SHwL6x2l3u6rF0BT8hO8bES0ICxty4UXe1pG2m2ToylMndCun4nXN0OatVN
6bYPI/uZba511QYTXbPxGM5HN/ng0EQT5JCeev4zQ5bq2AuncSqxjb8WQZig2S3airGFfK6UZkZT
uyUD0J2s2zqzg/vyPWnw8DUpXFUbn+8y+tEhjkJnaxHxoSWZMsy2ZtBA8ajH9oc+LlpbX31m3atM
s/sTTuEY+c1Jzn3bfUqixzjBjzj7wz7qkuHAOuALUnCzN7p2Pbfhz7F1WLjKPcNcr7O58m+sEhxF
KpjRaFl2yhaUX+WmzQeadWvHxBg4gWXWi0BCNwrk+ATHT9Ab82aRaHGSQunRFc07vSA/owAna2lq
nxx3qLdLog+rfkaKYJl5JBJkgdkSF9KiAc1fjOhji3y0eRmnDtS5RRInGihYocaU5SCtob3lescp
FdHa9fv6uAh93DZ+Gt/OEaf0BJhL6QyXOLS6s+G8swxMb8zBupia6V44duaU1WDnbphd7puMTgnq
Q+h3nKi4MluxtZxgWLv01aznik5VvxsS1q3g3y0Jgge08moJmw3HhIpUyilfXEUtIE6M7wsseRT5
89CMy8GvvENEUs6z6UTQum8BFPpG4ugnuPS9BNTjy2fK5gCtR8oeIER1l0UC7YE+3NkSce/GrP99
qPcT9HtXYvDhv95MEoyPhLbxJSpfk9D8EXq+KTH6gQTqt5D1E6kFzhK2P0LdzyR+P2D3Msn4PDsy
d9tKSP8MrX9XSHC/JhH+QsL80dYZCkvAf+4JsrQS+u9J/H8dfW9Q2hpZC5BTSr833HxnF9oPOibb
dTqxBmdHDWCBWgGKwCJZM5DQN9AIigcKWUEQjFO102XtEb8CzEZWFRARhm4v6wscegwI5C/bcaLa
YCG+vkloO+hk7YEuCxAynC6sbXF7Lp3+eUKfAoUpPBgO9UV36++jrFJIpvbJl+UKYRt8zbXxJteL
pyUy+MQV8cXyQouVJCtbWdGgC50u+MH8zJT/qV30FmWcQoeeZocm4KzUZBVJo9m5lG/xgp19kGUQ
s3iaZTlEWIxMlr2dbtSH3hHUR8x5uKdL/jmkaMvDgk7138hGgdYJIxGopOnTLOso8k5v1zibfuaw
eFD7Onx9AZ7bKqBgFISnrLWAKVGA7zGI8rcct+aiPfNiMQROy3ucjCfSJMBHOCBtM+G+1y4lhbJE
w/TpBGRw0DZo/Y4s2nD8vDt36SefBo6RtbolKzk6ktgP6VeAr9853/Iipr7bzLR4UCiggUah2IP0
rewnoexjkbUfgSwACW1vjTlV1oL0siBkQEzNHescMPxd5d3EjJj6POBH1jsw/eVk1NGumIZ6P7p4
toOgy3a28J8LBg7w/GIKp1LqO3QrHnFhUQfNeCSuDQpNYrjkSzbs9FI2uYXDbTVF+QHXHzYJy92P
S3xo2XOG835aCTpTMtH6x5IWlco/p3SqRLiLNJ3jg+3vLU+IQyPjeEGSb3HUf7ZR8zdjZtK9gnG/
1s3XMqPVspuZW/bDHB1GE2UX7w+C2pS+DDHwGEh5FD8Xybgd2iMDXHeNqbl9IUS4xoD53MEkpaGc
Mnlj4XCx5NEZLjODFDNnqmg9uAO77HKc0R8qYobJ/KnK6HuKiTw9fl4yzAFp0C9bYjbz0IHucW3o
7+kGrxD2ABOMjqefzCTTbwp8aJZJdiFNbpeZ1EzPrP2SOjEMB/sbeixFer0JKiIHHZW73zTfPgi5
DdXkhnSQW1OY9BCt5HbVGU8au9eFXazFblaX29qe2dUWMx8AqAVjL3vfRW6C4X28dlvsX0Rr3GKD
BpJsTHbNdEZ7R4ZU7KV1uanu2F1rcptdVYDqS8+CNtgftYiZqJ0sHGG6jckevWavnspNOx18xsrE
2rpgbd4ZXmCselvHwchuP2DXL8qZj4ISAlAETJQBuDV0kUuxQJOyAQuR/SCFBPKgmwq63Wbp2TDM
a31mdV7WFB5UqBCllCOS7rZDnahRKSwpV5hSuKicfYmOUUtBY5LSBhxzLAKoHTSmz6dIUPLISnw1
oojoUhrJpUgCwZdNG7rJIgUU6EyciqWoEmAKQ2KJpdgSOuW+Tll4OAF5KWM5FiJiglI9TOS2SryN
q1m2Z1OT93VQYo4GxFPKO7EUehgoZSuMg3hzzNvcLw6MNJY1RH6o01Io8qVk5I/jN2+ok3Xj7UUS
vIWzi5sMkclEbQptZCcd/SlFh0qlINVJaUpDozLQqjo0q9F3CXYhYtX2a4ymZUe5sembl9aj8iTt
7g0LC8CwzEhZ7Z2W3HBQYKyMSobaeBfwAjsMM2urv2hSTtPQ1WopsMVSanNRjgopvoEgWXFuk3Ic
whyrjT1T4GM8HO2mhgejjZR+ouXhNZTCniYlPtHgpatqliOof72UAcGv3kEkeUlnRnNMqi9hx4er
QzsspYiYEDtdM9U+hmX52kihseHoRpjcpZiz/eRLMdJElRRT7aG6mHcVeuUihctESpjYB1E6ETXD
bt7z4cZfh9xZVxX/7gwrGZXC+84eC5TRAoVUQylNpWTqo52GPiJq5j1T54bCiroaoLJi5qLeLuLT
Z6HAUrBWsbaqpDCbS4m2l2JtgGqro96GHiZH6r/o0SjlBERdEOfC+yyl31SpwCN6cB/UTEqkYtxI
Afl6oe5z8M9+3McHgCWnM1BwJ0c72d8Xng2ktdH5ykKGnNWgRI40YqVkq9t8OdGe0blzKXgHUvpe
pAjeSzk8kMJ4Uj3lUigfpGReCEabrdTS1UUqpXV1TT1gS+Fd/SEfaEdF9FOoR8V3pLT12FqwCNX9
nhL9/75QP9H29Tc7YYmtfkLddX2Oj+e8Pp1Bc2V7ruYUIFb9vuAsOJXDUxjr/hEFIt1XWnobhQXd
JPS9Wyf1A+4y43QHW/kLetNT0wj1vArFGVDDgtUelp9iECryIBlmJlnqqrrzevHbfeoZfrsPwxpo
PbM5/Hb/9aYXxLQoJAu9ukiom0gOgigWraHsyrlQypioUhMjdRucxUsmx0lXHukVmUpXARModTtT
cyn1z+wwq8rl0KpQ9+lylIUqgGVMDs/kZ0Jd++0JGzkYU9RQU07Rrhe6GqXJC3VfLAdtjRy5/Vti
6gc8NQycVyFHdx+IWjnOU9dSNePL5LiPsOF3ZXf0s8jYLCOtqolTuPN6tu0cYGN2DI2WAaKb0Drz
8c8WhrUcMap/QvXeJ7JnsrQh+eoFHEkK0RiPKeOouvaLU7S7QJnSj2KxIDbqE3DDj6uhxIhmHo6V
mhh743av6mukLlwSxsu6kt+oQk5VPTlfNaiyW1NgxuBVghpnOYJVN9U1oAwMbIeE2bS67RPEZCcK
x7BwnYNZlV80II8YXkBTTdwzkzW/5+41MayGfsRT0XAoEd38ta2DfTov06OBSWFu0kcvtvd2E3xu
giYjA4G1pWYpvUtxS+wqN0i2cXcaC6t6LkoTO7OXPxSmTKiHsBqicuZ02ZupPF6ymXPieQv/gJWH
YC5o2UyBo54FWu1lyaFdnG8MKihppXrXTFMyH4trnuwEABSDiI0fm94aSkRyNCZWEWGqQXbGNNk6
bXoeezNaGUOQ3wpRcoZ0FtYuwHrww2NODdx5NdlhdafbVA9Id2A/DV8GIfOJVdZtMCC0RI2EuanD
OT05Y/GTb/gznvDq2PjsyzQtjg496E2qr5neZCOzhq6971qdA5jjhMdZQ3SltmPtc1ZYReEQ3wqT
FaHRNNjHI6fMD6mQ+b+ErSbsveKDk0h4Pccc1nBqUVcVClFd++1n1H0Kgnj9OQqzvjSNV60b0wfL
x6w7qx0npf+cq8vg9XSZiPtAUscXCas35IW6+XHBtmTtZ9QHN71VnRK2MwydgR4eI33vVOCaOQn5
hIf4BmqDf08DCNKZfI525HOsrjWS45k2y3R0pvvrYyROa4nVG1fqvloGZnUMV+oXe/nb16e43ixa
vNFijvNNGwtOZWkQZYeZ7hGFp6xovOU+CRi9XmSS6Dk6I8YgeFaWXZgbPHXNSRFN54xgIFtQ4+O+
6wPqmrpwVCMAOMdqDwLgA3+qHgjT+U20ibLoNR/3V21lrQ3WeatKvl/qfUkql7FcYJ0rwt58oh3r
JiN4yxCJfwL170DcgwfUv2uYl/68VlcVKRMUyivpTsYCEi2tLmZpixcRsfehWbw1iCoSfzl/GvE+
cRqTCoIYCyflifh3PonrfZYg/ytGQf90acGphBl9KuTp16c+LwPA2pxr14kTvFcPJXrsUVvgXsYs
IvFhfHgXUJo/rAxDnhPy1sZDKLHFllPNiMGC5OYUbhu+Gis2Odgz1Kta1AGRsMSfRo5mBOhbFpSj
qP/75Mw2MwgT9gIGtwTU2dEbvs7SGjv28x7HidirUbtw4mZned7D1T3QJGnYndXtKaNpj3JXEgrJ
FMYUf9k5YO8QmgRT1enopT+Ul0NdIPFa+QEeZXHSAUa25zCZyRjr2YfVQ/k92i5NVo3L223IT9jV
CEJSn0MVHWucAT6cIn3aUG9HsmL1y0/97R5R96n/19VR8u/u89qIZ7w+w/Vnrvepp1E3rxfXl3e9
LwEIuQpCNLOWaVFwfWb1w24+YoT4eO3X34nohoEKIbbXuz5+RBMuqondYV6UeHPCgcOpGkIcnU16
J6Rnp5zdeNuzvGOLz1dZky4dxKuoPCh3j7qzXKZPY9cR68ciflhk48hChUEZlvHGajB+fzh6lMNH
fWivF5Pr3TZBLHbNklT6dnxIYMOfPBeYOiE6HHyLW26WIseIVpQaVnV5Hq4SijFwf/N61IvQm+Fp
FE6x87yZPlEzPzia256oVHM3Hk5NtgVGfOJPwP7bncy8jo+Y1hJ3reESPCr7Rjwb90znKE7jlL3q
jBSOr3wOzuILmPbF7vaNkZ2qLBr2cZf/bKSv9P/3PMCC4fWf5gF3afYWlfk/ZwEfv/TnLMC3/mA4
b7j2X6L+dRZg6CbFYw4Ckyt0AVmLh/6cBZiufMQ1XMcDa2a5DiO3P0lupvkHdCnb9hxhMRGwXe+/
mQUIQ2es8OuciTtM1xe+b/AyDPNfKGrNkHoFGdn6pMXuOSvBmY8zdkgXbirNQC8jzq1qWrR1hS2V
ePdTyoxiXVL7sYlY0qiIMiY6hwIEK1tPM5+qGqOInljW0Q80cvgWMG7LYkWGkW3bi2M0FvG5N/eV
buPiHgJrPTbd+1SD0V7akopUmP4kp0AgGwefiN0OyhYZKDP3T60XDhs42jS8l47L8t5+AS5LALvl
iMAJxzkN7eTKU4/zy4VmrbGqY96X+BbXJ58hHxcsi2ngk1frEcJPmoeEHbX0xc9mcapmzk/qImwr
cSKnhy2aOe1K3UzznMASrl/WG3/9sHpAXcTyN9S16xOgTbYrCnW3xsRgI29AdI942bwcmVbPciqs
uNCNnvKgJXAO7Oe2zizwz7ecSj+udbDGU0Li85ICZqXY+IgaRiH8kp3xw+qwS3ztgaiMuyuDG8tb
jM3QIsl4ZlicrxeJwZSAVRVFUilaH9vVwd4MGE9XwhbVGcPhTR0My7a9zR3IvnUrkn2RlvEqafJ7
MXrfiG7AaqctbctujzBETqFCTKhNJrX92X0IRpovoHB57ENkBUdZYJIN5VFK+9J7bJDNIdsN7BII
CEzLoXTyG5i4LCoRJDaI1ALRQhiXaQRsQ4VrwNsWOjrZk+SgR3N61KApuKRvUQt6I6Lf/CfW8eIy
sPLb8GouY1tAqrDOTWL2N8HcI2gJmNho9vEEqKBg/napNW4aZHg2pl2al6qxFwLqgMjjbHiaSwZV
qT/DGe79bWO3GvKLHV3IPfDp7Bai95kPcM8iZwIB59aK5AoZSNreHMOBpHI6wNBp4MhYNel6ixIe
D97RSuTjDVgmC488rJxxaoF9lPYNvGVn73rLi3oMxAzvHhpXjpVopX7ASdg40UKwN/jTLzO+sIsh
X3XXQtjQxExPdbRTjxGTMy9OLNVUCv0iffnkAC/edzIYOqfFctPQPH8zOjHvh53tfaF9I+cV7pa5
Nk4j9nnyBv3F6aVbs5Ww/SShLYv9yD/uG5svTZTewoeSns4oP2vC1w/gMnaChP6p8UvkDf7nLMrk
VXXn9QLfwlbLbTaPutMhPct1vMX/OelIV8lbQp7zUmw6jIBculZY1ePsCrZ187DY4SfGaeRFaFU4
UwVBmLM54Z8VzOKd+wzPGaS9mbBvpu1SFHEz9adTbxOh9ruGRoY6FqQiC8s4etN9GonuhBNFbAcv
/6p0k1FWiZQ+BZ+qZUNpTB9XZSSzwUQL4rfKlvW3zOP0bfXE8YW8GLM3y+ZfzvPN7kPvyZWBcsBq
mmbTQSk9flMnWKzoHmDB0Gw5JKBxSWEvriStwTHClV6C1GrqlKJy+tWbUypYKmRO8i2dhmGLzfnP
lo1Z+iUTeVPdN3nDPkkze98aGia9wLNBYjmHvHPiQzX4y9aq2pq0pP9mNn62u4pPSx6+GXFjgAeR
72RP2gOEs7Zm/8/ymvBwbE7jAc9dvRGQCTHeWQ3QBRbwEx9s/OGRWOsdPDczLAUDKtkEo3QOJXF0
OpsvBx1Z5kRo8dNPXcLKhfDCTrfDQ1zQ/9770S7XKCsbku6TucwcjT1v2omyeHZki0Y81B3tULSU
64ExYqXSKYkoe/4ZO9PfjLEDTWM2wSO3C2IyxLKBeYoda98Lc/CPsb02+sI+aLa2UiKJoxaP6iqo
EjpB5IW6RkAK81pMdVApCwBU84b6ACgdRV0DSvjY6X21U/paLF25jo31Y610MFrsOXllAQzqICFJ
5iJ1xEnH+KChyMEqrJ724mbahJ05n8QgvgnX1bekV6ydubQPrAcDzkSteeh79N8vdvsjNGiuqvNw
pi9C4yzqroXNN7XwqXGZDEqYIs/5CYYFFVv+ZFYyz2LuWX78dOpk8yYISiaKSb9184Te9lHEB9vs
ds18pE/SO8Y5PPkVh0Ncl7NGPNt6FdnjWE/D8be/Xd0c1K6QSMllbiPv421ok2FNHfHyUUWi3hml
KdmTc5OJ+X0sDIYTUmi0BrJsdkUDZ4nScxI53rmkhsch+0ZT+QFNbVbCM7O3RkBvCmoorVBe/NNy
O7l0GTmasWu7oj95hBBGuwSfIDQyCeDntr2fGJvA0JiOOVaPa5kSDQLJCammk67vKmbKmP1ZBehD
9KQTud/1uexkTkYCWRONV7o9bIgL8YbLCxb9HMDY55E2tDMMYjJcWB2jAfSQFMdyZn5gmAPYDZwL
Kgx5Si67KmXqmrqvXfoHPWy6nTq8XZt3rjeVjpbHWr8KQ7fZRGXIubXHuSS//SEJf3QCeVVdAJWh
yyJwbWZc3Q1IZ29V6QawO6lsq4vOgPgg2uCkjkH5wiE96uAq0NGxagWZqspZtsRwvn7od/J4q17L
bzcXmlb20J92jhTEXX9tBJ13DNIKSWaoZ/wWXvba2hbJ9G7UT+qi1TJr0+a8I6UO/csgHbsXnf0z
Z/21nSItOkO4Y7NTTQzcnrXASXUoN3wyGWHgWhr4Ln1omWrPZzlNDhEm7tZMfvLTGNTasbJXyRAZ
OzGGX7IaoA6/SF5x3LU0ii7r2kzJ97XpXsmkQu59P/qX1FUo3r9Wfqn7jPwAtAcm1d+PqbvV76OE
VEd3+GrKbSIUdfswBhzr5C2lbKrJwfXmxzUEuqM5cmivgQ5v1X0gC0qOWPJ9rOAeDOekJghcgFsz
+YsLwZyCAJV+wyR/Ic/mH4dK8/ahm88UKhQ/4nyg7UszDTzxJXlX339QyrMqn/pQo2V+46Og6qom
X3/m393nttO4LrUwxdqCnn29oOamORg1nNS/7//t99UD1yKsfqq1taaZzOTkVw/ERTzeqat14xDr
8yYhF+zKxW1tegw+daBnh8ksOSz+fQq93lTXhgXrxUo9rG6r0+z1Zk6ta87M7QR6DICkoU9bdcpR
9V3NMLN5VrdpoqgOtkXnet4iE0VSNlIXno7Blg9X70E1GNcANPobdTG5bMdnzshS3mVEa1TTCoyq
xxlZbtlV/1ywlEF7AFkW7KWe19cHSxYaOhXcnbW6CuKCUyHaGY1Fvz30y0/FfUIn4SQ7b9RPFRjW
y+q4kMpftirj00pp9Rr56XO9/fORKnWW5qweYtcCyEhdXeQXxVD6rLo6mxNf1+uziNbG4OVOQ3YO
S5qTSqWwGkqx/XjyX++5PqWKHqlnVPdNrfCOPXaFvxNJ6jF1M1J9bb9cVf/3jxeiflndjmvXo29a
jfLUa7g+lZ5QQCt8agPPrjtzgJA/dH3+66v4eNnXh6/P/n+4r8zPiVujq+zYCFGVPNO4nGIlJpnp
bLB2VOZyYLb9zMx0AiIyis1k1LdWoi+bDpApjRjFSxJ7NPb61UuKtMRidsGt0ejW3gjc+zadqs9s
hX+yRH/rXCwtS0Sym0AqrBLBjxulFQKmpRwlbqNPk421vU/S4ETf9MqKeuodAtvctK0zb7PY73Yd
aTezjDnTMCYgZdJ0cMyG52WEM9fX+qtT0v3dGcDBB/fMtIIqkLhZJaKgPkv+mdbELmDs2x1dkZxg
3F2Hq2Vbsz7FppE0fBe6dpO0BQjHpsr2VdH9CJwo5us7ButIH74IPNxbx/nsJTjO3CpJQd7QuNU0
OzjPX00tq1fDbiB5zkLbw6zgaObRpe4x5+sCBjc9RRrvW9ZaZ4J7EM7j+EuEg+c2ir6P83vmB/uE
aiCYm5QxhEX02g06xAMzOlo1G1LqLE6hae7NrrojbwmkLgRQ0Ib9dydg8Kz79l4EKBIMvyglY+fW
N92r5jrfbUidjhQw8plzK7+KiWZ+TKdgZ6Y7u6E1uq1AIOAZJP1ivtOk8eAjTbwM+TuGs23Pkutu
7rO3vGGtWxM0M2P9vp4ZwZQxIQiuNetsLNhxWKROQ+fr4pOBsAq/PZZpRj1IhjkvMSliYZe9lzzb
Ve5oOVVi1IdnFqlPr3vTl5ZKkyZ8gaSUnFMtLdYIJ92mYvu4LYxhT9u5s5pAMU4wfXa46WB3mt5b
wif9RLE7r98Cj6BH8fMyGZ8CV6AhCk3V95xykmKF7Rj7qQtORCVgI8CsOYyh8eSNjbU3s/IY5bX1
GFveE9WotyPYUcaSKYKuEd71bbLv6gmaodC2PsLGhjhHto8df6+NdbUNc5xrcRIw8W9Jrbb1umHa
JavP8EHFHODk/Hq9MBk7xKyt8MtskjIh5WlB41j0Oz9u9CNSeHPS3QSL+Dzf+eTej7mW3VY1+fOW
z6tB29vawocy1DXw2azdWuPMh7NfTOLr2MN6f7wXkE4sUMantuvehdxNero7ESd41SyPw+pQrjOT
hGtieQjsmNyKorMv3gKrIRtQO4WfJmdLDOYe6NUj1WLJrO+0zAiIz6efa9N+t1v70fJ0/XPVlq8V
hyh4LuCgvLrX1zDZmr1YxuGi65e4tfCCTh5DFAHUax4ofcNHGBCbuAXpCsCWqG9qPDhl397PxU99
iZ/KuWWmJDwGqxHHvmf3ptb99LGR0Mtwgumra98Xw3gp4mCXRRFmOJ+YeeLBtw6dbp9mWBKYhMbr
Ymi/M2yyN4FFesGFbFKf+6S1iAJTbVo7dbuiL97i9J+NK8cK+LrBDEXVYpnnbUcN0Ew+BDCsKXUY
g/4Hi1z6EibgShBXSKgO7Zb+2n3cu/o6h7Gce9G0K+3ktg4wAjlh+rVM9Xkd+NOmxTK0NkuOfG7N
IhTIOZkqQI9pFLzmATawxkmoG8wO0ag/Va4WnLIu3REb9LddbZ1TLIsP2mSZWFDGdEfk/juwHNwQ
HKNwL9GZRvnVobImdtFde4v37D4cTGfXO3sAnM9jzxjEd4pu4wn9O/7Zsz2bgjlS/LbAfrK8SF8H
gsx7y+drV/jDJRDNi9nYBM30GVrywBstXoYho2kSNid5PfeA3ViaXG2rekOm4G8adN4dI/1Cjy9O
+/LZiNxi1Zbp976kU7BcomyfwPdckcDJn2gk3zFU3RC56O8he5M/wVVcZo/0VtCWw8gN/G+XbTtQ
YDvajBgFVOTyjKXaxtNbH45fJ1lxuIyfOmg26FegYtuMPCbQu1mO5kSKRSs601ZL8YLzPhS7DpfU
OnaTkz845ram97J0R3gv+s8xqvTNaAw/qdE4pNEAgtp3hx1Ui7MbY8JDygSQK9+gwovSXQbvLoIO
vfJSK9hqRu6v+7QqCIMVlKmyPtpMffxejVsvKwki9wP+qJ7BCyCCVcjW0+NUlQE56i+ZSfuR6cMs
qGJMrnphfJ+ZWkLW+mxZNdn80sL63Q7vOLPhGeHlbQWUwpispAzvbsTXwZU0rip1D+hQKmlCydJt
2MbbgGYSPhsAS2Z37XQNcZQcJMuiRV8skuN5cDtV9FRFYxnvIUp/scwUq+js7ZrRPvfkSW6NIro0
Oly/0Lfous+8W/Rmbwfff2KL5hebHnl4Fc/0WmZgFeHJbv2O+k83plkpobMwSuAskgjdDg70epiM
/WocQEjFYwp+j+6DFo2dtPybJSydQJ1comUvtNMRL9TED1HehzYylFXOIzjvmUPhi5OKc/tWRckn
WDdvjHGIzmJOX+OlTI9sV2/ngErAJYzuzMG4WJFR7O3qLi+Me29puk3hJ/Vu0Kbt4susYxcax9ni
YBwFwLgG8xMUGNylEedlBIRHS4OJEnCATONKf6jCot83RWIi82iPeN6Xbd7jSx/wRZAKhS9UAnGc
EnymkQ/cBScBqduVcGP5gVhuMALfE5xDrOafLAcnO4czRwe8gFvDdc9aEUbHsqzsg9VkuyBZ+0GW
3rHy69ah636qGO321J65MdC+crDerQJrRNWcSiuO13FH0yGUFoBoiUdcMWdyaOjFIe6Cb0Y0Pff0
6hGUgzedBRjZOI8BaPeBnPg1K9hBPBo2nowQoyh8U6GZHQ0SLuToNgk3UFk21lC8Z+VY7uy6GaHC
Aav02wG/sveGNS1GRGUJaPrtHXW1OQWyxDfB80B6wllYhj/Yc6DiW2HvvzZa8ehX4bAyoKUgCVf3
eozTpNyPhZudRBKzfNIpSaGGY1f14yO7XE7UfOsaQ+MIZxPum/HmTFZIMZYxP9NG/FQKbPtjbGxH
kgy5RuEFsZRLJLchS/4I+zXbpDpEXI8SydmsHmC4G2etG1ZVAQGWQTJMyqpf61i/ZD9k9eAPDVoz
5ZBLaGLVh223Jm95RhKP8AyxunXZKWqfwVPCs2PvtU7hiazL1NuhNhX3YQxof44hUZf+Vw5HGLtZ
zO+qzoBq00/G7dCk50bXT77PGTw2wokzbTFt+yxmAjNuXQn5K8X8WElYlWvqZLU0HLRo4DFkiQqn
LMrkwXISfLD9QYRIX0Venuc2/enaC0BEzkkbvS++lYn1PdZYa2VuT0stSyvMqfp0N07jNh3/h7sz
2Y1caZPsqzRqzx8knc5h0ZuYB0kRCs3aEMqUROc8Oqenr8OLKqC7gFrUtjYXd5GpVARJp7t9Zsee
C7aEe7usgNtl+lgNplpT1jgTy6Tfe7AC8xEwyZ1Ka/sy+/LoUuzrZ8Au2CYZ0DtTChxC3n0SWqAD
kabgx64oHh9oyq7IMpttDOcq3iSx0xwHq0n2wm2ydZdV8d7DspMJhzLC2N1hSDd5d/zBX1qR42JV
ju3WJ04d3iXl4sUJ1S+8rYTi65z3K9vI8IA14CbcJ1hg1nPYWMCihnYX+DhqRbqRdf3R9gjnurNf
HZvNfeCJxzySb5WgDi02Hy2fdj3Sq912tGYgUm2A7aucb6VNvG/MBdQvvvFJGR2KT2SukgoW23ju
NTh/IFiIyeNNu4O5NsoBaON48rRK1niFrx2DznVnjn9l4dNs6Q/xmvwufzA0AIo08ytNTpwLQoqt
Ba0bTohTbjDaTx0xmQNj1228iuDQxFwMD3VOKwoN1Lxthi57psxphMyRf4sC33Weey7nMR9DUmyY
ZHFtZLsfW+XdrpbhuOlSTfVyAAxr6UH3mA6mqqwOFt7QdQJec5vhtOCU4yzufdBTOSWC/MtZKUl+
tySvB3ExNS+t0Um3VTwnmzS2IOPE+hO/VLQWOqaQNsWv1CWaBc/f0ttMQUijv9yxe051AAsZVb2e
0RisBizTvG2gQGKvHb+mAkpgbgdvfQ6L0/RMeiZqjKszbJgEyjd3NqSZjHZ3HxMYIyYkfQSgHEhE
2hjLp6QOWGItrvZeb+6HNu9P5bmP4z8SHjf+dYHj234l1/XbzLyVSDvv3Kj/caiTyNPlAlKHyjXj
2EYkKsubaTcE5Ytf8/6Y8uAtnSFZef2Pzglgq+hYRs6ebf1XmKrpGAVslovAvZltca+M8TlN8PxT
dHXqpN4XpZyI7u5kauYrCR96VY4OZGkxAmUnkBGGNVH+L3vGnl5BI9/OlQ3ZDbL9a0RaBvRbaQFq
JvHjuvV47pwHRkNUxlCVs1Jz/mKmmPnnJXUmcrGZsglwaYkSJI0z7L+OVThArjE7/TrTOfDAKcVO
w35F2o3o+xQOlDE4u0mBysimX6XBGrczwmNEzzQ0oBdWiW/APDCrcrG3+qjmwaA8rAtYtUMJy38e
o7uexrs5iPxNwmR9FXWMFgKoP4FRv7qUce6WXhT/xtMzyCrllIKrf/IZ6GXxtzkrINq5/CjBO08z
bAdgTZsg/uM1EtGPe7L1Fss842pIlHg4ixlEloWY2Dblr5rrpdxnOpA8/mMVnQ2MMjmG4fILmH1x
sFQD+LpYp7XxrqNREx/xHtgjvJHvfmrs/ioK49GnfiVIuEp5QuA/yYe/AuBO3fF+4iBfa+xboGdf
Io+QAd0COxGl/klNcDFcQ3FCVtE1sEu4Orli3wehYK1hhG9pXivYgTsozKxqk2Wvx8JHKQ0I+Nvs
3vVY8IWEvCKBEVFxLLv1GDG7IUlnr8yp1KuYNOVdisIQy8Wg5A1fEBk/fG2AzHcBc1atWmVD8jpZ
NP9aH1EO+79rJdjOibdzB5Skt9oHywcRR/2UPbr3NuQYjGy8lR2wfNgpZsb9Z9SnlGhEkB2y1qwf
+mzEmq9f4kmG982Ah9XlPWzbf0qNWT/Vvd4ZHOP5v+E2Vd4O3K657dP0N2iYTxu1iRmziHYAE6Kt
8jL2mmKY+ES4efLOQkkkuJYZZbnT8jaWxosefgOF6u1aL4OEsJr5/qchXzzP5S0n6BWlYutA3IsG
+o5B92ID9SL+/SZLSLnQLKcq70FWJmDeMqLwd+r5Q+xU68Rh50ASZiyreEFa08/ceevcb6/KYChI
lozlIbkGQAkigihWFMK04lcgZMXKx++shF9ua2bmFtvRJjDvlzPqisKplRVaNQ8kH2k0xzet8bS7
Jjgyw7bXYCPYfsPMXFX+Ne5AfhtDttFBVG2tOXjBl/vbLcxm9rsyjy99UVorTioh17it41c1BP7G
jv11Gmfszo13EatgpXFO3nvxX7CVV3hu8ljPjbPK2Xf2s8BTWYt7OJYv7QQNeXSLYtOTCrNe8xAP
OkcBFmOQYFan/hpw8Xd1ehg53a+7vHrmpXkvqvnRi7g9861YrpOVwo0cesFnzPgC+9pu2EcvXGhF
5M+L7W1EXrA3oSEM1kcJC5mE6rgBqV0lbkL1i/ekEKBXsApSicUgCwuASuqKHjes5JBePcn4FJtF
3Q7P7pQ8Uxp6G8f4MYqnI0Dgh67NITE/yNT+KPkIYY+7rP4L7J3qBuPaypnby7gbY2xexUwWjIPp
TG0nDy4b2si6iDT6skPxMtuanNCs9zqpfxPlAeHmlNDn5Ayl8eKDcK6ked9r0kRNTHFtGfJxZe1+
OnP/aHO1ROhsR7aDynny5/m5Bml2sD6wQoqMDSKn0rWX9Pmuy7ljGqcg8ihJN83BNjabz9nzPt28
RkKw7k0r/9Vt8Cm0/lMUf4Y2JEzIgCM3YcOE3WNt1OvcLX5tftlsrn4jlT5lsnyG4TSvUSzxShce
HKR0qRbUHwUb7NUcsyRBiwHA1JVfWUL8sIGZBNrddzKEgvHoTHTl2NWTlMkZcNibZ7UUw+Y7NTIq
Lv3wEYYiynLf/KZ++hhEr4OjL3Zr3BH3PWoz+1uZTJUazzhnht5hGVk6VJSza+Aer2UbVBvbqt+M
+FrN8UfatT959CDaBisTQS6+Hv8en+iq1OoS4j6vDXHv9fJXWnm7jpxFrLLFQ99TiMQMDRWJnbaC
5uDFp7B7E057UNF7M0bGMe+mRyNcSDMmDrT4Nsf7/9U+PGE5Cxfjv29UfSp1p/7P+qsps7j4/9x4
//FX/zOZ7/9L8qPw07E+yX+6U/8zmC/+JfDSuQ5mOMJo/v8TzBfyX7ZJkJGrI1wH5wzdijgMOvV/
/03Y/yLTTOSPjkcLi5/zPwrm28L+L2Y8SHLSlKbj8UNdATzgvxSr6thOiyaJy0NDwSdjhN67i2v9
DJXWR0x8a4AD3hBYUVjxg2yUY9EVN517NI2Vlq6/v3h5UGIzJjeAbhYip22Cmfd7aVgA7qJx46gQ
SNT0MDUVvBIz+JskGeUcM5127miQHwfbT/kaw/jBHSkXf/DzLHkKUnNrLoi+Kcz8TT4KY2cBJd9A
G9nKKRX7DsllIyOqK7LGj3YOkiWSGqq96eXRijBXcqD1L2AMH+x4XVKUIulkdWrm2haQV37RFXbT
chsQ1zqWYXzyx3HcNAt/XjRRsC+qeJtOTgBwKMLmMbgPLcJM21bZk2dl5MXQ/A51Oh9ioy83dWxV
Z5NiC1EPROd5te9tNb4EykfHYuG4M+Rej358rkbbpexqaD8MMY5sssQ+ShKo7FlM63a32OO4X5b8
xHeTUihXlHg6+tK2llVJUklFItdyJXH4uH3Pyvhu6g312mXFgaYKnG5xLfZBDTqJu4qxtGdBfhN/
GnYga7+ti6MVHb3Yks94fZxtGdeEH9mfFrnK7yIOehppEncUr4NwC9F3+poR2HPxQqlIcBZGaW2T
cLgJ5mX06zpIwTBKWXJWUe/F9Kfnt7DDAJMarXPBMZUf2yBiI6NwXIaRZ56lNs6pO2UQdDtIvn0w
btk+v/S4BXZCT/UGFJu8yyqKmJTi+I4iHLYNhmX20ZxMhl2zECMhYb1R2VDfmY33OpYo8UKmegPy
yLuRjtxkvQFVotaQtgD4ranCSrbTgO3DRYdiTaftnG0GPBiB8BDdWCfFrs6StV+DKa7z4mpyCD4L
FwY42+KUg6k7n6elFoNw8WPjCQTyll1ysNiyecFWBihsylY6jlDstrM+cTdzhbcvTaGdGGkkGA99
U5UUIFC53tXh7Q8N7qPKreprQvK/y8K+eDT6Zfxstv2anbP7pmJm/8kkD0VFDUrpgUVF8Ngy44u4
712sevV0nyuP13X/zDGgOqsxv/mFvY1190Qj63yaGrDLChBOZbl3AWUAp9gYaMfxBKbJCsuEnUdH
KkUO2qmbu3hEURCdI45qpjQkq6nW8wFwQNVrsKTo9twZ8yMorPQwB2l9nr8T2ghOXmy23ED5E8dQ
YBnx9FhG4XdOv8HG9vDBCDLpy9Cs2Kk6CNn/A5i0YtT1ekDdduxxQ9/fcDAsdCI7PFvGpzcFzzVd
GJc05MxQyz0XSg104E2Jf2cEbDRLC4ukz+ue5Ez6Al94bVBDe0dc5WIuEThf6Mtoj9ml2EcPbHTP
pTsm51H4BjM8dtNOYp803CeOUPAS2KAOO8AOp3Cs9D7tE7VtR7u5DPOILa/eBaJQz439ioLD7hYd
tzCt+AHjjLVOAo4dluEtGaFnliDvOgwap60gSlGE7TouSYq6+eTeLTOwnFItwE8kroD+QverOTr5
aclcza0fCGF4d0Drwj1ttnQDxhnsfXBZsBH0La/q4ZTErtr4w1Ssh0iLLRIjB9IqiPl+7E8LAMsa
e0qwN5X+bt10F2HW2BsRpXKJwPfXOc2Pp6dsOzIEWjqQ1HZI/Py6YZzkn4fGeMmS0N7FIiVLDVxt
U7ioB+UEJZ7Q7XVWybSdR7V4Av1fJ6CyRCjAfVZBxYThOvuSqlMN62PpuEnqEDqtP174ahnITfmt
Ln4gMOuXhv0iB3TmYSTgTUB+W6dg68XwbvQH2EL0iQFSzbdGyPZvkOa4YRIyLinvDZPbbONNP2FV
sEervZEssZp3XVu/JdJikN437gaf1SYoinfSOTVFbcjybClfCs/kXLRgS1oZ0mOKjZqh5N/Zr0+a
7PjGKIa/uRXlazvtjrpJaISbUJjKLNsKi+rWPLP2FhSdlWbmvI5r/BlWF7ETnmAqkshLlflaTcxb
S+CMlIwxN4iwSu741Q9jAFvYT707x6FS1LcUJIf5ODauCcUVwa1YOLbMf4i5R0POMs+UbHbw4bTG
mxNHLxM8FzxsgThOAXyKafgjx3wEYeDTNuC2+VHM9YcdzX98lYWPTUOOzOlvLfr/lMpHH4wDGqlF
+K/roau7idxMS30kFXOPjULOHicezQYczkbPVOamAFlCKiT6wgt2Vhot2TjAWvhaIUt3qKFO0G7n
LKdmnEKyXs6XzkuKdVQV5sEvkj8zllnkTBSC2dkarHT70iQR79UTBnVZPOQMWzgX5TPWyQX8AKGD
TAnariwSuYUUQ0ZkpirOc6ZDkDoMUUSDnOCqg93FsBSLuNhS6/qFpIKJgCjjPKdyIWfIDSAK7hJu
sKy2WWC9BT5RXV03wcObGzBhF0NENBOTdL4nWibu50RRAicwa1rUtOe+9Vy0B7Okec0bqlveR29l
Pf8tRBhtmTAwSJiw85eyvdQr/L7iCI33n8CBpZsP303rQ51RFIOhut+EkvpEr/XcfeDN+ZNld8c0
NBiCsn4vgiGpQj6AQPemBNfdJoURv2M1h5ISHiBjpFvbs8wdfdLhSdIU8Jb2HJDi8bEtLPXe20BG
JDJGlWj57IfGC8sSapPqOIBE38qh59RN0/bBizXmWXYwjF9K85ASmd2knc6eYHuUyMtMaWqTNc8E
mbZOVBu+ky77tCeaICxYCVDN79zIdr56E/Fp8IYQwID14NexeVZMT4Fzdt6XVP57WIVfGLCHo+nk
znOhsTyUEaNGhRz43HvNW+8QtmC03xMnqqObdINh1SjoIfNEG2oXk5jAI5RinR5vTt7396KnY9ue
jergRszbQvXDCY7DrdskTxgm9L5nnEkeQchLMvB9SKd0d0Fjq4OoFfWkg/MLBYilMbvDY/1Dny1d
CV51ZBoDux4tgdlDtB9UOiEEMG5vmIWeDM773qTpci5uad4MK9rLTgFxyOd/sA4yEP3fsaQux61v
sY+bC0m+PSLzbaHxUD+K8jy1MVInEemdS1XMHf7b6OzXyVcceS7TKF9zUeSmbCxqXsZYPbvJddln
9TncqwxsgacKWhnz+oV3785tovTo1bEGyilvumrJQxzDsvE//RCJq0XveAJuJLYK+eE+ZrvKWo37
P0Poc+IQ4TZSa6crKdgqBJ0ty42TNn6yTUs4CoaXI9sW4jdpByoIOgf/dmFefSrs5/bNGWTzLXTw
EdpV/G6CilpTqMcLLnE26SyHnQA95Ubl60iClAqkCq8KpRBb2KlA7uSsPsJrIeL70BvGn6gqz8pR
88fUiido2n/aoChvGKYZCep71iNWEF8wqHVqKrX9+GJxW65GPXR7d3iXAyJbLtmVluugIv9sNT/h
khXzkP4ufu+cZ5UbzG1+BaClM5XTGlrlgsEkUM9o2m2Z+qXIsNRQrzK6b1A5w/jqOps8io1XXzsn
9nEY4v3KvJShoY5M/r8rP0037WBNh5JCzLpst3VlkPeldOwj7Zv7sObXT3BUH5bWrDF2XkPf7+hE
sX+HZWzLvofxgqYNQcRpseOYwCSBolnX1uei7REhF6UQqurrPwZUjh7oPyX8KLn8nX/+4uA0Gopm
zqQn58+yQ3+qGF9s5hK4KGesJJvPBKhfC7P01k4/fhNrIX7ClIk1EDrw4IevLtmOFRuP/qQjBPF/
/sP6TES5eoTVYG7KbE5OKj4yKgERnLgPpdX3ezZg9/Ceoi1EfLwGi2nyn/8Mi6OZzqIPiyoR1B6L
0YQpwd8EDk1DDeNnPJZp5NIH39s58zwUqWKK5o3p0Y3OM49FmsBOsaG1QIDySN4s4kU73dUPRksU
2JJjsVYpprjYpsGKuqNz5NEGLhWMWZxRBNuXwIVNjpHGJF1sabxbts3uHwatBlNiEojU18arPuye
a0Cnm9aPOdNRLBjZGTwkHGSbblKPtfRcCJYatk9+m2vvVvZ41kEvpn16132rPog4PySXXGq57uIB
5q3FNBhO/pHiJeduxJkJ7nafdm5wjCpH3VtGCFgpTQ6z9JMLqEhqK1WCWSnxVjA3g/t+zl5LVdbw
mJz4lg7Z3qpBsmrAMK1Kk5sFpaSS9U+ADPhkJCFWGKKz26yglY7oFOb+uf8wBgNpaC5M8ib+e2Ez
xC27BYgn6WTkkWyTVp0SBtbdILqnOaEymenAR0JVy9T06mAW2bvOvA8ncfddZd15g/qjJBXMEPTf
jOZeOSNdDehhsKXw2Se8tPpwvuhu+ujSYAeNa2UOGVBX1KZN5IYnf1nZlDktI4EjB5NzWiRkiB+y
WK5CJqUUAG8caU77gVNxo/r+UIA7O2jD3reTH6JmM3VGcmW7yxmQXDVxV11X60y5yxjVvDguCbtQ
3vX54JyErr/6ZNbMZuXNaMG5BCYZVxnm6TlWr+ngMw8TV57da6HTt1BU1Bl3OFRH88FxCeaysf/n
B5GvtQ51lR7owjg5bcWLoxIWVg6QSN78Zke5fQ5LnmPV+BwL+y5cD2WFcWi5/XSaD5yCkA8gIp3D
ILCP1FHylBLznnJxyOqMPOAQZPs0NS79MIJeL4gnTuAzvCWNHtl8Jqam88rK7H4Tg0vf0CD3tNTG
xZrUQpIvFZnU3W36huPIVgzI4kN+iQHXEL8uV9OlGhPrCFvJOOk6is4E3EOalL8NRqXrJvAopdBU
mk3ovP6I1yROmQPTd9at/vn8uWFpTj2LY8mXJ0fUEoDBLE+BIikp+XlVhWfNieDNm0vGZ1rWtEAP
T86cf2Rud7E1Nnk9DNOmNNhHsZd5tmooDYRFSNsAn1lBAPrLbqhhX4/txlFyb9ryZRhDSFi9cSvC
dWLpmwXdd5vSsLLqvRzWVvZgzlgQo7lK1rxeX01gqTCM1D32xe/cB6Xo94VDA+zeMNkrM3DG6pJB
YvaclByXHvdODyDIRPj1hlhtQB/+DMVHC7TpybZ/3Dl4zWnv3tkp/oa+jhi0CBTeybf3mbrkE4MJ
YrC4YIzyqLN2E6rRwrjb/bHoKCoUW6bZ9vad7V+TyPrU1qYtNP1q2vzo0ABPpU8Wb0mUdFonBwI6
c9hGNHsIDZnrK0CRWMm623ftRMk1Sa1VM9XjOrJ/KqMO7h/0FASfNkoZHrta54jCKGORH53ddjGE
t0xfarvD+jaZjLIih3APdLBUDJduVPRfAlvaydDfj3FO6SRb/XXXtNHWzBhP9y3Rc2fLVGSF+Ruz
krS+hzHDd94sZwCUEe5L9xwaET6sxVBSCqu+DPypRJYvZtUl26VOij7wedOSJMRO2I/rDAMXtFhs
QF7L0NMXQ7rpta03aP3xKi1LsTZiCkkDTsA1t/WhyaDczhnVpvWxG8ufmrMuZhriWV7vr41svFQv
yuv2w4hkr5rXwGAulqns2i4Wjjb+tBWZKVNmWM9oZ5e596I6FrQSKWS2H3iud5REnfIx/6k6bgdb
1GeHTlTaLQcGyDTa5GG6GW2ImNj2V05VfJlYturafarNBPIXPJM0FCQIHGYs0tHMzylPFbzlAtFC
JSEPmHOM81y5Nbr53mPoV44lexaBVZHzR+x8+4n6RjcEEP404lbdpkJwgZr31E0/oG38tN3Rabhy
Vl3tHE/vZSgfMdEgs/bZF3U59/0IP6CAM5aFdE8q4+h14SEyi2+/qY9jORbbrJMn0EprM1GUebNT
XuWm26/7zjw6FBTccag6m4lxpbxzhdpziZplDlQ9+aqiP7ULdgn7GzZHN56RLqoei7j/cW16ClvL
hS6GadTly0GiaJLqhsB0im3jTxwKykEzZ1elyYneWKwkLPOYuw6w71urzgHNI60KR1ybzsWAPLLi
9o5i1/o2B83feXB+ACi95I6L4WfcJv7w2hI/DorxbxymGG2b6d6IxR9jrJ9moJh9En/3pnXz6L00
A8BuafHRZxau6xL9SKY443BKj0YFEnQYv62uJDvR8fhwHTioPDg2sinHhGMQu/QiR9aLcOVxqtJj
FBNgXkqUqu6jrOXzwClgKJNdxmKelemh7R3cZ2DdlLHH/bFRXonqKg8QDwzBBcVKklZWsob0+e3T
b4c6ihueDBiyTfZK6IbfMWxvHqcQk/TyqvONmmFRC9y/+oMMfFVHJ/8umWMaTXMvmoEXq5kSpRsm
Hipnui+7+k9nw3GUE9k4OOrQ1F6B8DCCs5hOpezLOhPds8x+JudYGCF3eLacbvz8MDl7zCrfTTh8
OD3Z18Ri/1gW+NWq4lLDQjXEFTMc6IrXgs9eApULuKciRpQAy0MSkOStubBpSDMUecplONkxrGOW
hXGhxXVIQSyZTCdTK7yWLah79tZKGk+F4hQUJs5rKl5SJvmBRP8o+eszGnRXEKiLmvGXDi+OUWnw
0lBivMr9GWM+BDlJtdJRJOY6wZPGBVW/bSEeOokxoUbV1r7e2qDBNwIs/31d/kzoYG6BT1UosS+0
bxxcfatnuoBwgyg0DkzX6YQlYrki+tYGdLNlfh8eu0Ddh2mrOJVnu2wOi60RxxcsyGxMEXOKOq52
scHSC6LcJdgz7JveFEdL9Q12ovEPsK/PAmxeE6sz5TRMBENEFQtmqj81J4IJ+kznV6YOTlX3+542
S86KVE/k2LSMBlnKqXjqDI0z2EzIVgS88fwWoaRRzFnjSSNVheV0t1RK2FmNSSuv0WShfdLV6xzB
QFOGkGs2nnhYjCL5clU0HEcTv0YexNiZah6Okam/75F0t2Pp3o3pXtDAiKXeQDDPEfi9Ux777IE0
LrZevkQW3/LwQLfAV5H9JZMvXnzFhKAh/GGHZnJm+m0B05XAgsqowJsLfI0CbtxDfUOs32aPYaFL
CmerCnZaRZ+IXWszTUw08PbA6Y4Rbb7rOu45qUfGVlHwCZengrjW6Ad5mfVfs8KnRl85TZGsz45U
5O6MqdwM5E4mWh5WhnGbKwbnrYckYXqB2ipsGSkATgY7A3SjEncP5Ig970XnYI/a2Dhd2m4CubjV
wuIVl/K1iaLnKsjkSoENTrsG9WlwLj2LVmBR+kDO4GrWDq5qRr+2r+J7+q1x30YZFTq9vGHVbI6T
cji2pP2fRkXPHa65ldNGrDsRumppN1uzbZ/8rPNZDQJvgyWjLlYcJo8drmOm2DxXCR1eqwqhHk4L
T6cfgKZtHZO9iFDB1SnanbTYrU2Ygjrug7smmPF4dvYh7ciq277/WyRBvi5Yq9zZKrZ97R5UXZLg
S96ayaiuDg3dFo3sWVdEi+Gx3Zo5xm4yCXFgYn+ym7VXeenJRhNhB5L91aUBash+iVKvPi5lsiSM
cnxp0fzZytzlvsbi1Ktml2f1C4nQdkdDRbaWE6b+Yqg2Rh5+VXoGfEzt2aoXAbbPCUcUDuNV2nPe
rvtX1H69GfRP0k6nUeSY6/tNa5e4QQ33gxaLywyY2y0rbJqCSEg/vxdtCt8uKJ5Gj1/KfPQ9IgUw
2NjxkvpzPm1vePILJIzAIvpRSQSFCJuBUcz1jlNFTUoopxN04+iBrzrCL9FMJh3n8S5xiuxgje3B
8jQPvmGsnG6C/xlCSXsKkXRi/HRw7DjAmUT36VZnSu49tSIEEs2zO2JEQMYEJJ1QEMszHrT2wFkz
YRiWIigwh7hNDS3UEKHxKZmwXfjDoLN/8+lbTs29Z4Y2PkTGfkCZbna8tQKQCJGzz2noqPLmsxk6
7tjsQ7LddcfxDtj4Gv13XRmAl6XrxazK/TVdzgYCr8qU3Xf5mzsyOcQryJ7LrH8g9nJMyTmlIHeJ
fWrS0joOb0wXt+AON43tnYxA/858Jb10fvwxgwdR8VOG6JBz78XiS4Tt1k7zbyikYxQ8gl4e19YC
yQ6GO9t0mb6G3Tbv3cdGYs5o03UQpVvPje7ruP1svXTblO0ruzxnF2v/QY/eveEmm4ggUID1M3vu
dfdeyfC0/KxGpvdF6ZzZse478V4HzZqJBYet8WTxbo2dYQ+G8Rzll9or3gN7ug6mewt0C/R2Dyj7
3ba9O64kjK6NTcGOTMJNC2/biVl9BAwEa2+zRGJ505umlNuMRarplvOJOdPPNHPUqSYcOyyVcU5c
aZppSCneR4SODozt6PV3uVudxVC+ZM4z39qGp/SIHWWrmYc0Y3CRg74s10uTKEry5MI/+QCxzyzd
x7BrP4cKVWtOcMMQH0A4IsK/5OiM8BAOwwEse7Kys4ZXS86b0UFbrwR16uNUP2Icfqt9oF5NyxvA
vtmuvzIohknc+eqSyW9EuWOc/ZFIQRVJUj+2wWNhuQ/1pI6NP+1cYiH0TtL+XcvXmJ4bQH6nUBf3
daNxU6UG0UMyfgHAqASlysBXsyoVVuIsS15HY/xmqoh7s+3WVRddhU5vcFJhnlGcONL97mTMDVrD
AdMTOquqdy61HdENr77LjIGrqisfmewV7VmxEjbYyGwchVSQXNyH0PlE2DpnE021wC+34BcPZhDt
i8E+lJySqdgcWB4dfY3ccdtxjxjWdB871j5O1FEn6tlO2HgbYjeDik3biipHA1Movadw9fyKWrJq
ZKpEYt8PIwq59FOICLzggll296NDxIZF8c4u420eF0/Ljd8ZyVeZoXrwTiv7hwHbOZatDWbXdygk
58YIHrJUbtvOf2HQ/j6kpMzkeOaEzXJVm2/W4Et8eb+UTMOMzNvHiUd+ZbkQ18t+oJfWKs5sPe7q
3jnaZrPPW4vsVvhsoz5U7F/K3H4Y45iIUfXF+PqjHf2DlXTMxm3KHYe/hVMQsqASwJg3DRsXKsBO
fmf8ma32W+fOy2T7L2BROHVl7nfRuc8TbHXDsI9uV78yx/yc2Svq8NOUIW3G7W9ag9GlkTaV6SMz
5+OQz+t0YtCKvyIoqOEiE1jWz67SG4ZUuzjI/tgmc2BXPBXR4qKkIjJE0YdZrtOvxjBvTdZ+0IC6
M4rqDvvvu10NH0OHWTKCG9ETpCEAdp0ZwVJwjbxpYwdNeQHl2LxgLymPQgavPfpu9GIL61pyTYTv
fy8hknpQa9XSAIRDl0kaCJpVbeWUjDwzX/oJJ/+hjuyHNks/MzokIy85ZCq6i+fxwcfXL4zifhYQ
e0T1E/fQnNL+LA39LnioXFi57mTlm5iZaWo+Zm38gX36lDU2eh4HXM1iwgP2Jg15B4tjQ45uVXn1
CibRg/KCg+gZppjdcBFzdRns5tTN4sHIKag3eF/60akN0zttDc+IS08N75TVzESktPBfTlASSm5t
Vk9JvSwm3lOIy11XnJ9uhRyMFQEVeCJrV3dncnycvppmm0GT9i5ysrGRkjHkoD2p9XKzhHZ+DaOr
FTY7Rf5oFaNfsc5AfPNasgFhgWiFGzHMxYR7otqVTUMA6eL02SHoimcAYttekCkspVh1xKs6s7pk
AKO19ySS4UiwDXMCCn9kv8upEPt8RALypifPXdSYAf6ybC5zT0XMZF9xK/+hKv4QUXih8vkuZIra
zos/vP3MdXz7d+7ObLmNJEvTr9I295ETi8dm1l0XxL4SBCGI4k0YRJGx73s8fX9OZVVLzCxpZi4n
zVIppkQgGAh3P+c//5KnFzcIsIO27c+j80zo0WYwh5dcKZikaDqUxfjszRzpiqeVt75ddlW97+v6
KRDjFxtCcBq718BhyWXiLhF18zLqBAuAgjMWwforZ4qpU04ZVb4ZGn0eKv46tu2U0RiTDXgxECh3
PTGzYcowOs4PUTCtvJgaiR1jYRl8TD10SHuw7Ds4N/qi1bJlSZk1y8Sjpoz+vLO1T0y3Di6sdtgB
W3qcNQFxV9Gx7PvJ59WnnQr8gC5inWkVjx/AkylO1LyvI3/uac7CdcfloN1bZXrJk2rlGw/DFH5G
2fpomSYsUEp1tQUuRz1C2Bs15FJRAgBq1IuWJt7k+xIC/qAa7i4ogwPOAybeJlB15BumQnuEDB7O
obzuB789uwEhoDVPShB+0lN92XT51Z5hin4wNQykvAGJQY07X2I6iLuZP8u/NKTl59b2affCV70O
Gvjl1iXXi4c2WOIWhmYzybNHB0qJaKd5nLpfsQZBl2OYZ3WaOMkJ6aSBu/PyCGQYjXhtTVdJIo3M
elko5MLCzrUEoAgOTzFT+aJBKAXAXMfKAWU+zumkQaB/WVd2d4/XNzCh2Hh9fT8q9mH0jY2P7Dma
jI146lpA7PHSwWofwhE5YHsvwi++hDL7/DXqna+graS9MwOFemv5hDZAIbb0te8lr55wDl6APGy0
yo2j1jeM0s7k1iz6Ntg4GQhOa8x4A9z362Q+TmyRmNqvgPBm7Wg/Y7Cozk0m5EmSb7W451bi0L2Y
OLVmdmYrc5ux6ixqkOMTgn7HBCqboQyktk31L3LL9OvhCX5rNmP6g6SsvrccwvrcSCUXNl+7KFw9
WBMHk2wE0mO6bab8f+6eaFsydOvfszbPQf7t9T82dXLLvv2UpvT9G//J2dT+0KQ/omWQjqQ7WAn+
K03J1v5wXCFUFzN9i9b5X/6JAl4mxEHhWI5mMW2S4Vp/UjYFL8d8g4XG8WH+33gnWvbfZLM5hioM
roHrMmzCnH4MRiuJOK9S183X2Ghmd6hkn4lCsNTL6DT6SvXyEyTkZjEaFThghili7w4ovrIID2ZN
WzL2OUaz1k9PTtldnHzahbr55JDOTPuxd2opi9Z4SOMbAOnBztVlr4g7JzoEab6pZRxh+EDGxrHH
mGhm9sOq0yrKJ8znSoKUVwS0n8PBIte9eGAitUwJHGJUCbCPqmvtp4yEVOzJGifH+s8gigD6JPPY
Vr22gKiVg/XW0DJTV8Q2NpIRDSX4i2qkd51mvjWlussUVN5w1BMQGoVBpZuxMZQEPBOVA1EblQXk
NLToevQWjdTVTm0fKU7p4QftFCfJuhH2tw55ROXKtIK6p/qsxdo10oOOvUOsi7mh9Cuq4UsjeG/m
2uQBvfbjeFYIboA88jqac9sgA8YzZe0EryVUOO4I/MA87xB7+c6vuZv2oMyzrHvo1eQQNskhz8S6
Jff+ziSPolQ3Sj+ewso+KhApQnXa5a56cj31Gijm2sjGE+TFux771lS7VhQNlLGLmnzX0EoOVRO+
aXBdXSX87NUExDntRQ/MpzYmCYvSol7YuXO0jYHTOD5YcXTTTNiLPT9mnLF7dudA9Ta6v3HjBpu0
doli74BN7klA642sfuVW8ZYh77aKMDCbokMIBdAk+bzQMKxAD488BXu/eYhoRE/6ldnEW1TZxx7U
L7etp3Ksl7YyntTJOjTjZzUhs8UVwRtjWvj8Vr4bwAM9S9t5wDM9uMQYUbIoaHTwQtPWLe+c1x4s
ykEjfa5AU2E8EXh7Yw619/uF62inIjDXRSOHnDVSH3+rVvFBfsKa11/bGqRhir9iFv9m+sFb2Qxn
eRsLZbrCwjrYYmJKtapi9WVUW1S94IHqsBqlZaSjkRcZb8q4nSFFPbsZ1RAGjBS4BQxgAI3acLeD
1p+GiQnlGG5T4y7WzGM+mUc94A4Ww04LxNr3R0aRyZvjA+GrqBvCwSBOJz4YJoJEnsmphPumqjNh
QsSnxnEK/eA4iyEeKK7Hc1+IpwCF+NRrM6OIDxX0kff3oKyWyZgnIualToMg6NJ/82qHrN0MwGtI
brY67CxRL4C8KJ+BNDqqE56/Zjx1MthGDZ/MNnqr4ppNolmmKPRVMAOsPrYG6xyC09rL8eipxqsU
LqSkSw7RdILRdoh7lI4Rz6pSPcb5oouGVVV2Z5G0l0pJD8w4oeR8HYLp6k7tuTcgAA1nnY+kspJb
3X1xYXY1/XS1y+kqP8FWHXdKEqMbT2/yxsjnUfP7sx32QOnTFQbbvENt0/WSt03WBAO0wSQc2BZr
U+ejUcrp1NfqqdH7Vc44b0g3vlHxetXc5eeJmUoRWnbX9+ZTPdQLrHKoxpyvLhBmwJ7gifaxVQK6
9/AQx8NOXlvis5f1XXMJtQGfU0JNo+wQSW56G0w7y2znkyfDfRjLpXXyNgixCMMnKPILLRwuRNIs
5cMEt3qJ7+MV3tVcT68Nd8ro7KehAOpHDHmlWKkV99EvasCOaKtE1TKHL5Rn08muhlNgDpdUBUjJ
FkU6nJR2vNpRv4LUwi6ThzfHVz5DTnjY14N5FJX6EmBMEQIud7pPa6NaR8MeXlzT+0THgFAwegMu
3OmtNit5mBU6tWbERhrPgYVfKCevz/dG3s2tng6FyUk5xVKSdhQmTj+lekIBjTkfvzXx8Zt2xlcr
ih/UPNo2lbEu9eSQlu82+cRyBzwS3GmLJLrquTaq+7addm7RXOqa/GJY/5E37MhxOMh/wduXOR7A
Bo8XNTVUDG1X0kLW3nAapGGgaC+lzhKLRLHyAtSsNnJ9NquwZllNmCzCv0xkZvxFbtiCnD8fuobL
ydZE01WL0ltTlp9074qq9GJ4iGlDMbzowWsdQtgYrKNcknJPUF37GER8diyiWmeNaRq8yA52RdsW
TAAyThpXPJWtueZMBNdUm7MlWPNsVMCaJ7Q8t4b3SDJ2N7c9BGCTwHEWSy29RW7P+gj2VUDyenxI
dfv4vuK0AZcLpo6eIp4bRcEAwpPK8+CeABeUj5G0DhulwAr4Hm5VtB0U1HkYT6KM9r2ZapJ3EZU3
xMod3r3aS+SToVBS7DMnLPaGVFXqvbWFKunvUdEmi3Ac1QWyRiO2pRVx8ykJp3EddYSeBGWNbDp+
Sofh5ObxuBuxqmq0GoclgkcNz2lIu1E49DLIx5yzjQL9cHDxmSE9KVEvQx90Wy3CgT6kbP/+u/f/
N04htI8UTq1tPYQBo+l3W8b/CXp5/5Lx7p+5L0J6+UOMkvkc7wEEw3sUge3DHxyhAhvNHum3tyXt
mVx4JfFmeKiHlMTVpG3ff+mlsWwaiWbpTeZnzSEvYmzhmDjZcsgTSPWk1viN128djBE2Kb1/m3Tl
clTDq2ZrAVwgrESCiS2kVddQqMi+UhZT1s27KV5kQqH0J72aQUOuPDn1m1WROIQX5AhpLxqbOdQZ
u5yPNv+n0fdKEfRgrFhQlS3gVjHmzfdfWhrRHRdHM2TD0gyqYUlRxDgPM6oAM4NECU5goPmC+uvq
3DGpuE2mu4blZy7KwLlVGZ1i2XbONszaZ2KXZpkCax2bvjv4T7SI1sBpnIgrzBkcnYo+m+F4iq+D
iWixMRu4tzzYU6S/JEq87TLz6Aj4GtKNBXrgOi/GJ6zrcadnmUcVmwdLIBuhobvT2a9Gkv0wk/Uo
dPCI+JIwVLhXowWMTkyc6oXD9jfopQf/2H6yFetopv1Fr8ZLLPJjYhFyBj1hMsNbKNZKD2xIvMgP
Rf3pe+Tuj0m22l/LZFdHVWUJ592w/GOSbRjxGEbgcdgyx29ljB9Ccsns/uI5wxFp/KSMu5I6arDL
xW/e+a/JxTib0z0YplAFvgYf5FSu6NvMGu2M3CjthP8FuYSJtUnmFj4BxG9Aq6hnA3maiEeAZevl
b96ebudHa3XhYPeLEYjNFai6i7zi5/6gt+2BiOAihyxNEc9eA19lqZQFWQ3nWOvPlhHe6hzWxUNo
Yvwt2NUobKH2f5f7/dssYQ2F2l8vxEHOQtHmyv/+fCE+qaCBU3vZWn745tCdofKjcdzBirsfCwqD
pDnbeBY5pUkHTWZ90p5JJcN4jNMHVuPoCtx6xaKwP//6Fske7a9X5oJs2zazW1vIK/8h5biIceaO
RidbMzLI2Gp2jI4flJoR7tD3FKEmYa5x+/X98S5q6vNkhLWgXfz6hN/UTXWHFyNgA3gvDx1zOvkr
3VI+49F8bTi6MPCaWUx2ZG2H8IN4yWElSxAIz6sYO8+ABSCrdBX3ACcZzmkQbZ1UPU3Q0Cs+i56x
JgYDqO67cwR7WxNPiaMuSw4/z8HuoB1XlVOfy7FfQwDBDAWxNE4sQYeZlFXBu4KmaqAlSP2r4pMv
N6mMg8QRW6eZbVQnB8KVV6Rvpdvy8hH6RsaSVInE9r7j8ejgVSZ6Cf0f+q8YSmF3CSrU3r/+FP7u
8UAWqTM811RT1z88p8iE3DTXRbYO9Joge/VEMO42Tb6+V9bDVWuqza/fUDP+7nNnLC67dkewRj58
7m6vOfSmrEzfGnc1EsMIn9nIuEZ5f645+JaOiG/jwKY2Se+QtrvQ7m5LkW6ZBe2Sztxo02NQZ5ss
x9GpO7su0m89uzds+TCgVUT4NZ4M4NzK0e9rfRc2znRnZYyQW46OPttP7IctpZh8XajGS3xPzM5a
CwpQ2RVAYYN8B1NRH3bElM9Ge7p2dFUp0hA3woU/fbZqQMy2X9Hfr7BvPUDZWYY1yo+eMgUJnGsR
eDhoMcqrYh2OOilezCA2EXKMuShwlScFVi/wKWS2VjneAWSzlWSoF61ppYv2RcdcL239+ywerr3t
XcKwBRul8EDG+qQnVMdVTrK58aWiHUUae5NFa1P0QHfJMR3rz1U7vnQ65VgW0rIH57LaQAIzW39D
1g0WU9EBn45D4IgnPUff1m0Zcu0HJcKzssBcx5w7frsk4PemJd7W1ueNccLhaB2ggyMgatc1zpPV
aSfZ7lGx7MaFwnI17e99Um6t9XZi2w22ZfYAxeYofw78zo+u5R97I58x553bWrfrHfXFc8TR1oAJ
fv2kfRTUyi1Y2A4TXdWxddP58GhPNjMSzKwQSNK+yZZu4GPXrrZXfJY/cmYV6+w3u+3f7fqmSskJ
i9hGxyr//IctrUKDZEMYYrONachqGtP890fq3yxZ28I5g2wQTXd1mR3y45uEgfSIV/G5EtAvkWbV
gDjJdKmglZQ+buhAQQ+xWp6nidrAqbH6wfkiiN9klQ1zYRfhTRYaSO5MNAg6cISiH2Pank4XTzYb
oZ0l2yjge/AurKPoq2PxNmUXHxwqOoG7rtyI43S4tj72eBFbdVXFZBxMi2JMD7XlQglozwaff+vF
N90dd03T7PKMy6Qvs43pGrjiGBcCG2BKcrxkTPs89cPapNGRF2lSh+ALexwN0GxAC0KNO6f4hF0M
xSLsJfz7jejg9i0zDvPJT4edY0WHrDIOge4vGL7B+LGODWwRxjFEd1R7Ho/d5N87HtBHDV6gI0+5
A927G7r8s9YyM/Kg7rUDpZeqh28mx4Uy0pOEMfQ/aBmomCCibZ3EwGlFrOXbqXJE00XmU2Yh0q6r
RVzaT2qmEoXdnCW7SeFaPK+/yB1c0K/9+uFGdPnX45NHzEUuTnkhhPkBgcz0AsrmmOL9knB8Zmk3
y8uowoiFvqmyhUVcmLrLceeZaQGfkTKE2AVhYz4ojzqagDnGD8eKNq+jNWyFdWyFg3fm1SSMqqRD
l61b153qdDgHir+vHX1fOtEXV+bFZvAlibIjVZABUXyLEHIwQuaW9lm7Qe6CyW30lpntXauz55VA
AB0rn2pUFhVthYeUZx7lrlpO3Qt2ytI0axd6/QvE4RtmOTcc3w+i4J1GZ6sIk+JjWGmAC6B3njKc
Xac7ay1aHHNYpvmzbFJtWJCVMqzMqVkWgCO10a4QqpwlKmYVw7UM1BMN3tBDJQQsk9WYF3dzn2YO
Q6Vj1ix9rd0yz0dt1r+MkFVlEWTWErIg/hp/O8vgX89etXl/tUx+4tZnSRjeQwFE1zhfYxN/vKJp
5r/+oP9mF6Nwk/9ohguy/eFj7v3STpoei5/eyeY1PB5R2OCafY86FYChGU7CYqTu/+b50k3Sjj6W
Zw7lMye0pulYmn/YPkthYJcp2mzdBOY1rZKDPOccNAhJu+hVPowkPXi9VB/Sq0QI7Qyxrih4kF+u
JMKps1CMGi3EBJGgBbKiyI6BNSuVoQu1GMnzFkCKyKs7WS85AKU2wXugG1nsPHVuvezLaCu3jD48
tIqyqjt0EiE/Ov1QgmjVS8cXQjKPAVmHAnAvYrhXFsnBTNWr3HcjHrooA0LMIPPhntvi7Bylh9GF
bhL3Z5+ih3pCCgtlTJid8WlGAtET7J0G5guWaTj9n4dk3KU2+4Zcw74R3+TPbEzqddLUazRBfoSw
VMdfFTs5SNlXy/fGIeQuu1ro6J0GoiZloWMP6q7hsa/pXCes0Mvk2GAsZ3pP4IEyKtV5kgiF36l3
TQAj0RDHYkrfJBzidNh5UplDUXVXXToc4NbONRy+kggj5/RgCaqOcZpeUnVheOxEsTKzMrjew5Fk
aHpDyrrJzG6TykyhH+/9wIOVL7CWCkrtbsKboabdJURkO6riDoHeoUhAYiMbglB8Y4B2lKi1Bl4n
0aax9JckRC4kCEfv9SJ/aOR4Fz3WTqUSYuQLmhahJuCmhqyNvjOPvjee5NeFPu5U/J6Ai6o2PGTA
yR1uTUGNxFgaYIYxyl0P7UyTiLXcfSWyhmHpRTTdvYZHoGxix/bijP2LlkfwkrHwadVHZSt3XdzB
DqoXHXRGByTa3EQYHbSspdkMbkJwVYrJDg36mnZEpHoREZ/+jrytJ4m0pbD8KlZvpppPHOG7KOH4
oLosgseotPayYNKS8Qrj+imCWZjjZKfF00sXcNRRTXRZulU65FsuOKJLHo414WBJyhu8G7C2pkmA
F8sFMbJUt9uiGMll4oFn6CHLyJBjeOi5n+xeAlRAZBDJOQUTDJ9cSPBgiAx8e1ivYp2Jhg7SPHZ1
h9jvRcXAA6tOssdBXyMO1WIgIL0uq607pIwggBdqu7smExOeAMOzrmTzn2DClqDObMcSJ5wK7/XX
u5Zm2H+3fdimiV+2xSaifqjyk9HA8VOYJCzY4wsqu3OBKNXwPoFzAXi0zMFlM+q06R4YkxkNjFEW
ksSe5YNVBy7xVYiNMWADIs775AzD533bfn8BW/9aRhS4VfhGEOVLBKOb1ztyeGNY4s5VC6JP0sfV
HjyoX9QPsUKkkpojsg4VPDk7zpwMwjNqDFhWQzuiVS1SrP3aU2rTpKMfRdZQUDI7Exy48EmTKJI1
sUwGK4Vnq5e3onKDuR9Bd8eG5FLlYKFNDrapGkV/d8wAT2YQdO4GHZdPzERdUG4oQ1cXfkrXvakw
XrAHTt/k/hIwIc+RKfeFCinaOlqi2S10Nie55zz6inpUSxhxVXBTHaqQrr8a6nAeIrFu4JEE2rbL
Ib1xhidhwz5MlpmFOKan1JPnbpscCHJdyvVX2+6jZjx2zDWSSD3JV5NlEhooWuNwG98rlb3ImQnI
pyK2xVG+iAveXwEvS2RAYZwQ68NWdhoCuwstJrAsH1+waFxA6rymKPEAn5ZruPxnN2/PKiY2tjrX
xn7VEc8uKeJ+Wb/hQHAx4IPJBd3Y/yz9//dPsEf9j//k6xcwsApGSPPhy3+sXvPjLX2t/1N+17/+
1j9+/pJv+vNF57fm9tMXi4x0kfGhfa3G82vdJs372/mvufyb/6d/+B+v769yGYvX//pft28Q1uag
4lX40vw49TYsS1bx/35c/jmsX/KMvIe/+a4/Z+WO9QfGQfTxJq0OXc8Ps3JX/8NhGK6DjRsyUdAE
A8oIg8TFSNh/qA7HOMF9OHzYtsFl/HNarv8hcDHEPN8Suuq4XOE/78DpO/L3/Y5zR/78+ick8Ody
giE5vG7TUDH84+XkRP/nroV0wgDfnMDavbu42l4z3LORmVpWrU3UocCuXXDEeoAgeFYDKuZhlpET
H2IEu0LRcPjh9v3d5cjq5ftVb77xY79fjq1bqotPkupAyPn5csgj1wu9SE0wAB0/kyIoloCwjKQJ
Vs5ubuExV3dSyuYO6hgM1t8Aoz9XdX++PSpHlboOptxH2MWFKFqDnEJ8G7wvudO1jyamP1ZTZ7se
2GfRW00674pmX5sYDf/mZ5e3+sPPzqPCs4J1FRajOFf91EBWQR/4bayJHdpJ85Z7Y7yyRgNBLs4u
URXqFyXyd1OKYsyeOLWib1aawHOJSM2oRbMy6rC68wNsc9O+nta/ubif0aH3O8OzavK8OTA17I+I
cV/GHV73ldglGA4tIB58MROkWSX28oz6QgWDQPhQvvDnClazcyVMV0nr43Xc6Y9JrowbZtFlPzjL
X1/XOxr54aaxGjRXNy3QZJI5f75pzCzq1B5CsQPgEytS1PG3b3BQzzz3TY1j/5NQcfqFYD+PJtHP
a3AqMqxTc8tCDFeImCKhUw93mCWXzHXGxkY4ieNfjyzpHrUi7A1ZxVaPRo6fxGgLSYIKtV1vDd+s
oLIe2vyLVda29OJYMzAq50Ho589W435SIl2clbg4scjig4uVvNpE2oOlIqECZdq2Ltuc76HgwbPJ
y5HshbWDk09kf1Es/bOK6d7+13dL+7k5lZ+ipbKsLNUhyNQW+ofTP9ICr018wqTDHPKK79WCHF78
XWJu412deCF5u2WEK4+FfjmraAIRPvy/XojMYDU0VjoL6kMX40eGmuDBLnamQxxbqwYHfAiN80SD
V+jNI4r3lVmMNbJEsWmadIM2bLj8+mb8jNd8vxfwkYSJQzJt1MdGHe5EpUARFbsOQ2dFXws7m2bU
HBvhIi4JI+Twxe+2t7/utihcLZ3Gkf9yJHx4WtUuEnaj4yNsqOZ6gF0/V2r9MfedU+6lyjJy4bpI
U2m9ge0aT/ZBFVgClJpxrSrzN0tH/+t+Y6kGNik6hSAfxEfA1/EM7OAUzdghbtvncW/sDbc5OER2
IfJ0oa6PL6athHPSp3CNDnui2bvsgMHatKmnLERjVmgHiJaI80fTBLFliOpaCe5nmbnJR1RbZUWO
j9Pk+xQ4dBnnbN4afqost/Y3oOIHm77vnyblLLaAbJ5C//hke3ToHtllYteLMd9llM73VeUbVJ9B
uhoilaGa6+whTyqz0kzEJqlN4uxG69mgFD/X03RHldffFS1OFM5k46vfkysDhbTbtL2x60xdOSbo
hD0VJaOVasyiyaxZQGu1l4lt4N1ixQhOCuRrkVtXv9l+f67a//zpJKvNlY/rX8ZWceJaQwo0tzNi
s1wj5oRArXK5ADv4B3TSWzhf/Hp5vCMYP++sFqcRQa+aTRmif1wfQ+FUeWWXxi40XcYwkHZORVid
tKIE+zMrHFfJGFmRz+Ps3n9x9JmwvsUlHddvruTns4eDXhIKkaoJKhT7ryu1CIizLMtC2TZerCCh
Ux9FgnMA+hnMl4cQAXMfkSfowPNJfSw+9brmJMQ6EKegul25iT/3/cp/JLSn+s2hbf68o8prw/Lb
VikVWdKAMnKR/QAtF/EkdAsy5LZEaWYpib3QzCaaxV1qclC4eBO2EQRdxzng6F/vmCPMi9Rz7uW5
4veJvtCpw+/8zlB2vRni2z0QB9nhiKe55S72THdV5TzGWWbatKLQn6nKaNRrd0HEDk7woykgPXi7
QWvN/YC/0oFUCSyIQqtcj43jklXhkXWI+5GPnVtWm9BSCsyRI0ddDYFKTo6Pez+ZseEqjYdlWeV0
p6qLqd8U6vMoyhcacY9r4RfqqV+HWp7/DtHS3kmZ//OkmZS+Nmc4CxfGpmFR/f18DzOHlgmXe7H1
fehmtWl9kq7cyzzE38LK0nsc9nGBLltiORRycyeufZZjWzWjQkMW4ckwzyjiHClVJLqhQ+a6muOn
BW0fgZEC+4tEim3Y9NGSsus5xXdximKiI1C1vOcubceIMEwXDsbQq+EqidHTCSQtc+SFszhGAJZB
/lyhS0c1ERER5ncwI6GY4j3jj3hJQIGe4Oz8GQ8fpdlI6JwMO3qPix+ihNQwl2ku7SWHTCGNZLyJ
EJ4J4YKSdN2iL4wcTpyB419YuVtQd6/tx2OGIA8vp3RHtmI2a3SrWVIe8Aj18a4pB2M2jc6afSN8
sBpDWZUGxolh9jkpYoTgQXbOHRO2nBqsZVlUJd3zSOjjmAT1Y8Ak664LVH3hlsowKyzLu49NeDmY
BZ4a9tD7XgHOQpcdLCy16DfU/6sSC6x9WjsowEzfRuKdjHf2WLv7xkePlbukC9QmbaiAigVanYiZ
PZBFoxKDsTUYzQE9PNkqlg6h3xLa2A23mkP4MUmeoyx6YsCbTBoSP+Thc7sLh30teqyWevVz3vn+
ptXMW4s51wJ5KbEqqF7vciKoVrWdZMjOVMQfmI5u4YnBIxOE2GzM7gh73TrUiAangZBHpLqzpHHt
x96fcEAjCLd0mmblwlvfjtP4KcrCfj9Exlo31QCJtPWaEeS7BPYoF4ldY/Ccw8oSGgprO0Di1WFw
zig0XBtJHTzH2XgvGJxD3+nONvBn3RsU8k17fvfM8fCpAdRGSl1Kh9c4Dy6C6cRDgP5k5vgUHmla
YepgNeAbJUG/WfJWW7V/VjrvzVN1b9GbcbrogsQlNqyhmDUTYBD/Ghcu0SvsNSGhLMcGAJapj+M8
9QURGxD0yqi3d14ATYxCtZ3FOE4ttKTDnWYcqwt+6tLkFTWeR8g7jFknDVZmHgxHxbRmRhqaAFGo
+Cwe643mohhrbEVbOMVRL6cMqMaEpRNkBqTIlnpG47MxXEK2Aj1zWEpJPy/9tvj+hFeZumhSjyfV
5Xda6b2RNFbv8in/5vqcwS7+2afeyY/sZDpe9pOLwEOyrmt13LqthZdI/VVhaXzyjC8ErZ3dONT3
E74zM4NOelUEItr1WXdQWjLBy7FEiuqvfBz/Tw3YS0RQCtsHKk3Xeg2xn8LqA4v9Wgm0mRt3+Sb1
GVFgdI+sMAqW1hT5DyMkMmEgga1wm17XfnLz6uiODcM9dkKU0KZ7Unqiyt54unfD95G5Gu7qiuj6
g99q6tzLDWem8qmiRWrDi2/yhGXhlugJYEvvsdJDnoq2tb81e3PqAkI/avWuQFg+ExAS7usMjrhF
DlgCRjqzyjcG9cohMetbnTTlvaQlpO30FeeLfgv5oV6YsZGv4rB6CtVNkpT2ZwaGzzi4zevcDO5x
XUBHRY4QLgtujDSJoM3eJm+n5g3xik1nEMnD1VQCAMRtwvipGleqwqelpmBk0nlphjQj2uelcq1o
h1dmb+PKkdQ4u7n5S0pJcRcDHKeaVpwgk9Sbzon3aR56jB4IvtSn7FEdAm9p4djYKdNzgExqgYk4
WR2A9RvEftgrdM8V2R5tWq/crLbJNbmr/OYu6mfcUmsfQoQea+8QuUP9YLjLzHPQajZdC2O4wtCq
h2VV1Q1tKMbAEJvWfmP7l1YzMFBI0k+ViIa9osXetRTi1VeH8c6Zxpg2mivpstZ4SAqkmKnVu9fW
jeH1e+xIEVmj8yxQsX5EHocXCzF4VYI/kVd+HqjQCBHyq3XVtsM+7dwLMQoh6w3p3qCJexnUMIjU
mZdDDcUwM8eLvx/UjuoaR1vyBNRjmLvxMwEXyB4jf0kikXKXDuamronY7RpAfA+Xg1KQBlDXzkGZ
Dswm8BGSXWJGZ7zUG8LcoqrCGF9zwnyFZY096/WJWFflcUJBjqJXlBuX3emBzI4mJ+RHSx1TOvee
sqbilulZt0zTEG1+VF8AxwitTGUCQew+e6mVn9MJG6yoifqF1fco2vXBgHiodYz2yBJW2JyMKeaE
0OvXacTUJ+txgMs8pP8K3RAzcSxzZboSPcM8QJa2yK144CHRH3zGwzMLp8Q7V8ckDLjBXCAbgN+U
JRcCOJK9UWPlXClrNy/bOfmQcMjbqaBbLIZT7UAqEURf4dBo7glZ/ORWmrjzFLRkWCuZq6EtaONj
GReFlzzGyewpFsL/gRyG7aDaxr1OLNpdzIxEL3v3qazHpy4Jq/WQIrPS3fKLUlJm++Rz4XKWWgvV
j9N5VqreGmk54JhsLhzR19/GSEcHjefvLs6Rj7YDqFEpsjeU5MjdFdPYl4H90CBfu3dqDRV2UzAs
bZ191zXVA3U4GUiuSwq2Zy6Togp2hHOWc1+r8q1CCIo9YMIY0L8Y48JUCVq08kBJ7jIjqBnVqQv8
Gq0N/ih0l0YzF67SrUImYsshLmZk9qGcbhDJd1UULZoIRbTVY94WDDndvwC/0VBPM09WtuYwFLuw
08nDnLp+yz6skie5dO3Rph/v+rmV4yOtudY9BKly1uVRCA85aDYjfKad3iXg29W3UjfG59CXBZiO
s9moHAZctbF3bo942mCjosXuourcY1QaAH1Tka+GzCDLrgHy0sFSOfx1hmmorufxyLboY8ULAT8d
Fl2aQ0St9Ur6ZmAVYaTeMjWYLI0JgMNdWSrm4v0dozIgQM2STkvml8TX+n3kuSRD8nDNJz0y98HU
EdRFlOheEN6XElsCHRz7vwAzGK+14sPwHo1q1RAoKkcl9kNZcjIS8DW5r3bjvAWIlTe1I567zPpW
FBHtrlAXmRc1c1KrvsaKF9KSpNgnKt2J6AdUimTOB4GO+bqczHrVtFeN7ghjgUZFNF90xYWBuFNG
nm8ssF+FqT0bLqa/hm7h1TNEK03KxD0BvN4HC9GlTy26nzXaHrZp/D0wKDrjgTssPcckOTcLni1r
J8GwITCClf3f3J3JdqPM2qVvpW6Af9E3Uwm17u10dhNWtvQQEBA0V19P4Dzp75w6NahpTVgIW7Il
RBDxvns/G54mq5Tfc0NYBQzC72EwfvIkIE3oAn4+R7Fo65RJnHdcpzzd9at8mblkDzJocpohX2Uo
StwzsEAXbEJpNw+XKkoTFOlN3C9jvU/gM7ldnwAnkneGHc5A9Y7NSM84/KAmmjH97HyE9LvDRpwc
p2H5CorFP+bZfAk9gGOVh4k7Ve03s16+jVaBmcT64R2UhRYvM6sXtUxpLGgLQ4lxz3X/EbAy9NkS
lF/uSWffez/tymv2suyrQ2GBqBhhYc2cjBb1DyARnMCtsJsdGfT3i4LnOXWDYGJcegilJAE2hcFp
6dY9nnZ3n6XNkzI78hqX8WCRR5c4hhWHghDfhdQNMENZn5e0lrvbbgZ/DaAPSNSU9nFTkVdU+3Er
AbxUpivjKW/vCUKjL6iOgQ22s5+Hl1HQLATKqy5ENuZkf7k0daUl0507VY/poKqjWuez5S/MexUg
UT/1DpknWOwM8rzYJTfZBMOH8ojGImOYZbB2TQvp7vDDE4w2J7GVW8aBRV8LqpG5LFCzIsrJK14f
uvIefPGXsTS/grkPj+AE/T1gbSA4zYMR9KcxIfePzn8as1LDYS6Jy5QwV0PXIkgy/8WK90wC4HDo
XVz2qnc/cmN4ZC6KE91Ho40DtkgR3jHvnGLXCJ5CvA0nW7pHsM4d0Zbdc9XAZ3GapjuUYXZkhr6j
XXqpW8xtI+YgKvZn8G+4y1hiOG15Ytj8BLsJ3LLGLTl02IfUsLDU2C9mxmhR6zTENWhvXIhC+9op
X1hVYBiS7SFAJ7PnHz01KbZuCPgIXQW5cNJBiyxTJEVjUGNshlnl/Zpmj3uGYwZHuRSnZQ4+5IDS
EBVl3AgKEEF15sR+mt6altMdnYEGpQoVCT518lSL8j4Pp2fBJPjkMN6wpox+KIOhUvWU6Wn7wA1A
vRIaP2bN7VTeizNBujCn5HXqnZ+OgA7pjBTOa3I8e7BAcYe7OCoPCbJR0oZaZo4ttx85+DDCx+9O
87hW+P+myPDiMjikhg8riKjV0nPauFbYXdr2e2UAdYN4I8+l/bNUE9afVnm7aiVLxugO1tLI25ZG
7TRYX5Tt9Xt/wFrGRHBPdvIZ7HWLrF1gJK7m7NN6Gjp5Hyae2idTlMLlkk+2zWsaCVwB/pELyIMW
CKuPLEuh6+blVgI8XdHf1z6uizB4alQmYx/kkmadgHP+4vWY+wEWzw+LOieFbZFZSCh3oTQbPOAz
5qsb8vmX97ZK60OPw5iQJnqkbu1esW3ivrK+51/bGQqYO8/fqjzjVo9Ipw5t7i6jE+28fTNI5vle
XexNrDQIrQNWXOmz62PLFwjvdsmCiV2m/m3Rc3etLY843+CTY8Fb6U4q7a2zDZo98NW3Hm2CDVgy
KpmeDFd9C7PBhscpwdrSyQn8y3vnBJb3Nu/HFRYoggZjLK/ulJ1J4wBPK35bKcMzUjcmuRHLYS/c
D5AeU+5yUAqyfRn5j8awIIqtQH5Tnj4H/pruIT49TwSQozVTt5RApxfS4IjvyCEl2BFVIuDn/cEL
GwhRwMYPllmdHcsqAb5iwk4i9ysVT/PaJw5p5HaYxJkaIf6kYUAJazaPo9EYcbUkJXixYDnCi7RP
c9v98vAZ3vl+e6sYhuHOMNGOo+Boqt7Hid76h5Cgontep8A5wV41N8V9hrHWWbKVkI1/HZcDVDRj
XSxGnTZnRWWGO8vmutgebhsWJbqZ73PHhQuAPRfB026WajipqsvuBYwAtDmtWq5dMl0GfUxzA6BD
DNnPjOSOc0uIHP5LAzygNK9Bl5F5oDfe3z3oBeQ4pCiV5jR8dSb/s1s56oxNhKJTJafokqXGLT0f
HgZTd1sKTfQt9yKy6BPgZSORsBJfq2MrRgHipYLyCQOYZSKRt00AtRHWjdaKmF9ZFc9IbNfpGAmY
sj6n0EoPeS1+SnjvxPgWw14m6imcYP6x/glaMFoCXk+r2Qaw1yyiNbl/m35w5S0p9DGjVy4Aj+Qd
vKdjpoYirmgeMnDWbhz4xk8PqeXqZpIsP+pjHreZ0kP1UKQPI07hk9tmR172gaJMus9XVnORFVW7
HV3a8pgXiCx7tXyQnfNtyaUPuqr4jXisQvLccQHpGmPmMPvvMkL/qFLvKYlSSO+D/iLdNXsOLXUr
bSd7HMGQWXl2N7nwZHIqoo701a0eKTEQO9y5U6a1RNpiwZs8CiLSvKDXdeN2lTXMySi8IX5iwIbd
Ec84Ng9yzdd7kVbtiZvUfMoJCt0lRW48e6OFEW6yYxbR9kWas3dT1evPBYjKC92LO7A62S0gCgM5
BKFn85JED/64azzZP5llEJ17pha7tbaCF8vjZoJVRcVGVtY3QL4epOdxs06r6VzUS30uywVG0zSg
GsLSsVsEl2jWYbrNrQIOJfhDI3QZoVd8cTLLT2SXtI8mpTLkuO2ecCB5mxRQ1e3pE8xMokt807vF
EvXid90D8XDlbdtr4VDg300iz46hzb/cpHZ44r45nfzusTFlACoOUr6XPZOM3B2mJE8/KVnfh8LK
vrfiOBDes8v9PIhF5zmxYQ/qwNXyBbB4dSZ3QtuJSVENlqqHJvQKzJXhnfD0O537V1pQk2buA+mY
9y9Vcalst73xsvYHfgz54JKyc15RAlMK5O5qe/PXSAUfV9vG7NVbGOXWLDuJ2laHeU6v7eRcmaiW
J/zsIMci17+Zm+YYsLgt3Si9w/ltr07A1TilB1qSqNiEj0VYWsmejuBEQkW/PAum90M6djdt2iIb
r008xBX2w6A0bsOueYmW8hghND+GPvd/ZF71bVtTP0mJuhnmKP3UA+Q3QhsPShs+o6PrbxFcvFqV
Z91YMzBGnxrdVazGq7lk7bPlOBeW22Hcdpa73xafdtull0H5d1SK0sdREshdNwkDtZN2p5r64Z0w
lXlXuYV1B9is3dGPRdEnzZUAXH1w+52p8dRd+EK6NxZvXz5lrpm9TFMpgSv61N8XpgB7uBe7pamH
JxWBCORWWBERggcmHlvXuwW+7hxqnxC+qHYbtVMznQBnnKiONOkpgDgjDADOBWWMlZDLtgGA17H8
OU+T/yFKnOjc9fUSBwg+IZqtJzF10S606YHzX9LXsieTVD2Wz1Vi7zOvhO4is2cicD6b8+eCLPrY
gZy3B8xxK01TcQ6IrcbCZIDVTrLYIfYvZ8AyWYceeuzJOVcj/y2DnF0j1EqY2YU5ST7kgddt9jN3
4IIGS4z55Y52Puba3GuOtRvFYw/LZMQ5Oi+VTk/Mfjh+RiyyYSw6+mU/Zn50DqUWktmjfzHTj0KN
y3XbcB09r27xwzVCRtJwJnPOpNSyhtTox6kX122P4BVq+KLAA9lQN9gVQ9remCz644jMDy5YuEdU
uPlUqpCSZga74aoqY89s7ApUKr9RSjflWPejQ/aABZK4a+28SVn0gmbw16opWGBQPwkdIhS4NkyG
ZjM15mOUWZfayaAiR1V1kT2LEHvxX5bJ/yHTAPOkv42v1oepm72TgiAx9QvhwAzXh9mbH/IipSal
CA+XfMyOKgDtonpCTdvH0plY/Y+oIB3JHM/BWZWNv2qCXy6BK2+MFZCpz1Q99mvvUpZUo7u0/e31
pXHD6H+mCid2zkjeSBmeSDxUu8V30GrjkrmGInoVa5A/5UGyC7301+h2/rVd+I9nzygOamB0ZEm2
M8l5uLPgyOxEDRyjwNSNYB1Md90mzplVbFrhy+wYOXciT4B2dDOaV+TNFJpKzGA1k0NKETsTiJGj
DPtmqoyXuTd1BWQXGKl/iAKK+yAFUvpk0YNZUqCKqv6rYi15KXIK61bFEIXOkqYZAbSAZsYZSMUq
TTCVVc3nDVZ1mcoOUQtlsMWGYg7r0F3w9zsWSIpZnqjyn1LffRa0tGDMI102SFLQyY/ekEeHsUCo
W7h+dqoN+hieIMeHOYkJoHBvBciLE8P5kuNNPEEFvRvcvr5ojAPN2+SUiepESyHcZzUR2Pb8g9Kc
wWqNkp7PNJT6IkQhYCNr99OkSFRXASXcTpd8Zs2sFN+C0s7us/lpzRb3vJbmo5WK4YRyRtImDu/z
muCq1s6SeDTGndFO475te9rYVnEQGK0PFEPUjuxGInVNsov9kfcWIpBEgb1rhP8Lp9d4JLf5iaib
iIVPsSdEFe+c1x9BHfFFxwTgJV9Iz54OnRWR0FQr/FREYexaxqX9KsjpmYMYUB9WBhdKkVPahHyI
9kmVSXK0xHdJMfyMEfDcZiRh1T5icFXFBJH97H3jl5c61UElUL6Z+H3N0fPgEmVy7Va00rqAdVCe
BVezEwRZUOXNrPrFtMP0AIP/y1T7a1wo7XLuqRJMEl1DybB/6hv6NEMdnCuT6KnG+Zik6ZeoJ2ld
OAvoKhSrBMbmVtxG4EEJTm8ysMhVmdBMdRIQeB1BYw0OZ3LTaE449n2wFB+HzKHjUfbPRT/+WOeB
r+LviZgn4AERsNlJ3CSNCBgpjqEWkpNJsZqf1z6nhJ93HS9PKpwASLhGKoet58dBCr6fBTx5HRDj
dYmDjnQ8Ef9T9F0Ndi5lmp7v/cI80RHmjlfpGB1rubUoURyRkb0SGwF2VIL59XsR58ysdhgx6KqI
jmTj2u/isvKfVswYi6l8xoPQvrZkCS0+NuvIdsB8STmBQXMZLBz99TZ+e8Vixn3fVQd/cb0TxWlK
HlAK3ATWmbPoROXuJxIxLo9Q/jQTacfzgKp0KIi8BbhwLC2KQBPr8ShgAr4qChlmeETd+mrU7VO0
hqeIzNyzHCbz2gnVHbYQemXeFHoiSfELa0Ge0yOlqk0jbgaYmVoQxVnC3xDg46Cdg7WHhduJCuak
fgRh2aqKmGHVI/ykc69eDujN7dYvQToMr0QEeg9+ph5GDZCAynWOvKn8UO1DGqt90vu3U8WYkBii
OCFnL46TySQeix6OOeZ2Nnlax7G+ILQUt7I7NZH32oQELlQknYdLcMYiFjwIopUj6vTHFZLB0axY
WNQ2yydLVg/5qm5q2AQvNS1DqCXDhzU1EqJhmhBYGHGMXPWTQwYaUm2gbQETJVGTjl5SAKV+z+qo
Fjbfxe7QSp92vtb90jfg+zdar5DS54OEttqQA2AoN33x1vzXaCAkZtHcaEPrvTeG02mBCH8A1fWj
WRVLjELKs2OE35BsAW4TjvmROK2EzA94C8RlnwU0iLEkK6x25seGCdc1g/TgutGnVjc7Ejv96szt
p3rqiZ4KoKYyK/1hE/RxIFJEgTKsaRmtqzwNRdAcUGzDRvGtRyISzFMT1HPMDHA454KIS3WosjI/
NpGLNTp193UjIgIMG+Lc89akFUyXiPSG/oOX4ssIxh/QhMrTkFh3XuuHt06uziVqkksfCnTeDkbe
rHVOtlVNB8fjDk0PKUTlLgJmEyJF1M9aA99LtW/G1NlPZgihsB8tXMvOd/rRw5724FPIWHxyQhIS
F59cDlP26A8bcAWFv9zXlRGRoAS8oqd6mXskLKnZfUqt+uQ7LEJrfFhU4mMvZ3QbXSY/S1Iz23I7
Qo6jDpToYp3GPHoeew0jTXHZpHPoHxCm7mVX3yGkT0/LgmMg6LARkFkExnykLUk/3MrAMUYpN13M
G8HRye0vieLMZYgjKnsW6AzKi8nIuQ9BucYUdEtvqC6r4tsOaAGKAVVI5tBUBGNZyHPSGdnVObQV
t3P6mcXcZR/F2EFZZyrS0rnZm+hSSYQuqRcEauFW4zsXr0mBVJs9TtkVeVQELugmyoqbMhgujeo/
90HdnJTuDbrmFO69pPi95AsRYpPzfSa2/jyGKwbHhRU6MR7xgLO2S7vqtocTvAtnCHwB1N+LYZTG
S9KdwtKL+xz2OuXo+gEKe79vfgUGAUqzcAkQBHSMRMXdkSh2Kn3PPov22HCWHgxSqy2n5+aNemYP
JgcPSJDTPZsotk4R2WtiN0iJ9dwnmafNBqaFEhitaQzoKyy0Zh3La+knZ6cNx0uB3ScwWBalNi1x
fH7znto4CwRw6MecvLU+DdyD3RMcF1IwfkRE9cFElbZrc/u+mlzjGA7M4ApIESeSNQ7+Zwg+xLoz
V7l16a8bc/GFVXbI3TUyj0nv/SbXifzREMmglZ/JQ0rpgOT6tgFSX0TTlRso4erDyWVZ+uBJ2EWG
JW/tvu/3lZ8ioR3FrfL7O9UlxI22y42r2uq+W6GuytUKqBxg/B7QksOHngHiqJmEqVRm3LwWuLGq
ew0WLpXQqF6FOYpjlkzUy/EQrjKz4xZdRuwRiHc/8smhpxmubsCfFhI4+hqFa5wsKU21fCSxT5xT
UDtOBGzc7wxrT0Gip/XA2rXoS1yNLjzTKEV2pVXzUMrpoCzAYgrghwCzApjHnsmkE/bTIRy7W1QL
A3SS9dHwG3lwWIXtbVsgbAgGzaR26/teWMtJLaR39DYxMENBUjt5mAkeyY/F3pdAeIPWAG9M4sox
mFGQZIogg7FzjrZL2X2ZtccOUsgRTP9zilTwpY7sm7Lnc+usAsKKGe3FPJJaqD7lfHzkWHvrTkBS
KdLoZpqjV28tvlsjqEJ0Atx6i39utmPq33+wHTMqs+OOgAkyNEvj4Aqa0XJoSTu322sB/QVfsN7d
Dm6bLgiLvZRk4Ix9AyAWiWbSyf5a2AVg/tUaAJ7qx+8HA8Psr522NzPTZnf7TZnwPcsGmux1ELD+
nhgtdknZL3TveXbdrKQDcZsszZb/YfvL2fbvbLtm3dQXvAfcQIgjfd90ELqrfxwMFuahuV/8AN/S
XTve3nX1zOcejM3R9VrvZNjytP3s/RfMDh/dYItwL2nJvP23VrpKYKD6LW6bTO8Fo7pVXQ6+WcK0
re2Zjf7YJy7/iliEc7AmLVmp5ktXOvXR04+iEu2e71MK1Y+2Q1MIVlqm7otbE9hYeikcN5JtLzkV
1oEi/FqfWqjVZ5XQZu3q9Ju/ej+3p5f6zJAi1J+s5oN0HaonM5NjIlyD/aah/P/WeUO8OHrt/7vz
5oXLOvtf8beyHb79m/nm7Yl/zDeR/z8uHhptW3A8z8Ue8BdUaZnu/0AECJE+E7xG3xTh5r/MN97/
IDU1QwA56E3pwqDS/of5JvRsP/CdyELCzbP+n8w3wb/7XTxkrajATbTgPgsxE6ntv0sfI1M2Q8Jt
9aYwWD+ILBEHJoyEd+FRJVi4vFBXomki5WcsqcveXJJrMcvPa208UpUPUNSZy76Y+p2rQITZiioj
0hiGo8qFEZ1Oj+kYs7BmbHXFNelDkjRMwEOoEGMDZsCxzdJDZhXEIUXeshspYNL7fZY+qGfmYymJ
lQSXNCwrm1PXhY+Wpq+aUJYuTm9BDkfmhwjgi9kHL0A3X8nHumccgNdHlFHlguGtuYk0ULeTGYNE
c+uVFjyNLLgrNW/FtMtn2pHfnYJOxgoqGalmZ8pndIjwbLs8OIgxox3vtUTsVAdmLN6tRWKCBCod
1vhkldH8zqrqZLozjoZjI9RhlePjOCOvsyuaonNI9bb9PWX8cl7l3L9d93WcmEOP5Ucj0MJah/fs
JcjxJklwNtkx5UjmXJTaP1bLhVKFh7fs7OeuwuHney+sRJjSCu20H6M47I2vg6c+iK75NsRK4Q6i
T3ixkOHsbSfBAdquB2PuXynXY8megP9TxPdGxS0lZwBO/TsjCIadNX80C3Wn0LbsDKzDXs3bLfkU
JGkQANbUI3mq7V7YRChQBD6X5sUvxPNA7FK4EkRvjeXtWnjzPpySamfY+TeQ9mpnLDmxMmEJX/6x
TL0H0vxe3DE9+rqQXI54UMc87+OJkEObshQtd8auAthaUhI4nHvz974ub40MtFlXVfkRulWVPwv/
B3I2qtHVdB34EBbRzs/LTML6ospD9D0s8xtD9OZejMkHb14f4bTtbebnpylXFw9XDrO2LrhYbgmt
haZUb4EczarsdXSm8Jz1w12JrOdGBOpDG0I2zKrxbK1eeVQBRnNPyqPkZFKGRMa0FNanupppwjoY
WFOkZj68hSNNOuHOTzIjvwJp271DxQwyIijkTDWf61B8LjP0+o350Q3KT6IUFf0uV+2wS3wsm+bH
oqDeYZavy2PI9H/Xuau9s/yA0OD5KIb2pZ3857UOL23m5lQ7p2ufmrH065FIpOTR94jBau6pS+VU
P71nOtEzdMGzt0YArVlBUNFaEZOi4p01xHJwgF/+3Ug/p+vR8BbrkH40vFmW4dW0fCYED6InGXzh
8GssueeXzPhwihPEvnT1qxCcIlv5VMbTvbW6XzodMDJkCldtkDWxqABSKOepGhQQTtMA8Uo0U4ca
KG4WFUc94FFvIOgMXgaZnASkg7hZ3/bejxmY01mlVFXYQKJiM7pl+7bH2pJ7IoMxWrfw858fktDI
t6emokHn7u++sQovrseeQu72s3+8XM3K1xUmXDY4B9eZNvSZL+bbo7LnY6K9WSyxY2tM7pwQwkV/
PKB9M0R7Fxj3NRzzH2hZCFEbMeii2SQ6FtEz4a003fMETlyhafIRdtyr0A3blBLN297kiEcWU2Qw
/T20/UbR2/f5nAfH99+Hlf/nmQv3knj1KFFSqmmvti4qC4ca3Roge8pt+pXbMVP/YPuVbdOkiXdJ
qQXqJ70/c/utHHAGM7eWfA4watft2NsrDdvrbQdUXjynkQLS0PPt9lT7IkeyqMomdz9MtYGbjWI+
gFu0jEFlS4ab0Pkyta/JOlq7qMvDU9cG3aOl4eM0sNwbcoVPYzcgoVXtB5py/d1oZ/bZt5p7X093
xoHybE+8+AVKWwPWm/zc9dsMiSsnwsVekc2Tu3J0au367or7tU7IAV3Uh5oG8aFR6BWSYDWILa5C
1qt2d7bT9lXqOHf8pOAAxYgsTQSHKqdNkw0o/MgVIdYiRO15TdbPNHaJFzC+rA5CrNXo19M8F8N9
S92opO1Mw0Z+66QVnA04Eed6ab+7M5r6gU7vOWPB85pHyb72g/JMorKPViasL0aYfumW8VeTjfLZ
14xoW8FLIt0vMLBDr82YX9e2gZozG9gzBl3zLA/1kj3XBTJWQ/pM/DO/QB5lflYDUPwy7ULwqtxw
pTXG2c9RzD0A3Keeb9dxghG4a5dOXq2G8NWlGTsajEMZU/7mMhaUUtM6vbisrU++nRAawiVWeFxY
WS876EL6caj2haOiyzyFZn3e4nG3DUXIB6WIl2Q2gbAxN4NyN6BzIDvL1QkmCmCBKyVXYRAo61IV
V3+OdIpF6DTXdcz92Jtp/fb23F63TSL4bhaR/jK+P16EaZ8EoDWEg/a6t2f6J9sGZkuoBDl4TK59
an+sOrKdbxjNReiZO5lg3bX/u7cde38YrOKj0RBRawa8BlogQX4sd3daX9MhZ64AUYcmQ25Y9n77
qSvoruY2RMyaUhQmdrT4olnySzVW3XXbePirSXvWj0GpCOby3iffV+Fhycfu6jErsF2Fqr1LEQfp
DflcnJi/D0H0oGZLA7WvwS2xjDFGeX3bzSxE99tjY3LVoSjFD3dbZPjERxR8nnwj+RiqpIH2Wi3B
cp5WNB16RdIuEzrXQtHV0ed1rfXgSGeNsVPU/qnzo+N2llnWxnzC4qyWtbm+n+XR6Jqr1Jttb/tB
tZS/vMWkVEt+DU1W689m+yK8P9z21m4E5SFmahH6vGN0+bPJ9cPtmKgDZi8UPNMjpeHX7dy71pr/
+RpYzBuQkRvyMwGLKHUDU1zM/Luk48BCNyEAO20I6ts+R/2RrXozBE55GOmRcuX+69j2eaeFtE7e
TBVFry7fN4bJR/z+cNvbjq3+l64tBqyFE9Fk22e6fd22PXLJfdKAw3C/fd/eN+/fwfcvIliwi8mF
dVKGqYXxVfhQNi1l+W3lpzdYdTkvhqIxuB1EbSMYn7pfk15mv527t2t0W+huuzkkprNdYv76e+KC
1KBm89/OoTNGzOCDkShUTprartm3K/dt3yvEj0C3JLcT836KttP2H8eCJlL7Dkj3/v1q9XPRXv3t
3G1X8/YT28iSA/Clj1Zl/uvi7SWfwPZYonXn7qMC+lPMQjCikEy9XTLbpZQ59p/r6/2YlVIUlTap
imnbg1mnojs2ey+QIIOtif5zbzAc6J+9/YI+1qYQ+JU3BjExXPJqGpm8Bn/3/uOY0Xd4y5m774B8
rvreOOTHoEKfClK7v4lyhNPbwKFY6Wx7yDHoDkf91+0UWnpA2c7g9rB2E8a07bHIGx8fuPF2CW6X
ZCuzzDxgR2Ok9MrwMJYqPfdWyHD6Ns7eR5qCtO07fuDQySkox+pL0kdIvaOUnx22i9MnjebPk4Rj
PSHxAWatT3QDSg0jpb5at00Scs/H60vtohyRBaHJa8iGdHn2dqb/8RigObjCymTi2cwUV97OsD7N
Qg/c5nawVoNB9jYNhr/Ds6cdadvDbW/bbOP2dixp0RY3XXR+Hy6rZCVifBs533Z5/S9NlGYYHFFv
IlWtyXzjzfhLSbBxuL2F2Zn1G9t+Zqf9eth+Y7aYH5233e1HzMP+PHd7mNomEZZwQr8rIbLsezKU
9SnVb0lhOL5ue++b/3asMQxG0fffgT/HR/PfXmJmrXIge+H39jLV9rwkNUEOOfnpH0/7b8/9j2Nl
Rtd8lQ5fR/2/bj81q+BbMIG32R61OAh92QpyW4ef1qRvRw2YmquLeOVtoyR3p/djU6EvNts0jiaV
yNM8VTe1MdYISPW52J6WLjm721O2J28H/+Nltof/eE60UL8tnNtGv/msdz5ZmU16kf7bby/39rtK
QFSgs2LeYJYpT9vPt42v/9+3nyoar2bNF8VwBcOE1PIJYZnmyt2tQwnvi4UqdYuBSFklWVHaJ5ln
oJgp851WfY3CJBfXebu5C6dg1IHQA87/pdVzg/dCXpr5/DNpUn/uTdc7JPqKWLIhOYZiIhQsbQGs
2eTT1nnS3C5G0u8YZJorPdk/m+0hOHhG3u0gaZAWwwXpg/Q/qZFum23Y3nbF4PAVCpfhCboffDNn
/FmjUz1s5UlTjx9b1W576G53hKJ5DQM0ygsLvNjVI48yU5oZzFa397Idei9PpoXlQwqrTkPkzZjJ
9GRgq0SCUykPELczYiu4BaZ6bkFbLtJx6+zix4fDPTfLPgtzxr5Mz1IWfRPd9uRQZ9eRL6IeQL3K
/OKBMoOr5jEQ6822Z3k0lXI5ngc99M76V7e93nfJM0rW86gH51wP7eVk8xW09Ii9PZ7ciqISpFV3
8Mz2nOvpVKCnU0iYXEbJ5POg1om6pZ4srnq4edszvfSqFbu1g/RnK7uCvv5TgO14Yzg+xrui85DZ
2jokiwtIv/Ft44+kqDUJ7RChJxUkBfG+TT2haFnLE4KSGStK3qRGuM0ybsqMY0YF8LRWU2oePH01
Lkb62HktLohtKLXqhnptw3ga6d1ksPlauKTL4Ty8rJ5XX03qWct+2x2B/lwb21yQuRS4O5lzT/pe
vu1xjrgvvB800SXHY9+hb9Rv4n1Th0VwWmUA0Oxfx7eK8ZAScTpIWt4Cw9oRF9LT9mpKTym2vfdN
qr+ksOY/jXUaHrYXqrZ717YLFoAP3sXO5PTKo3XAYuwmUel4zkji8/QcfNtgOuKr5iHHKircGKXB
Cd5+YLTEYoZD9+2t5q+/bWFUj396AF7jspsNzsjJdb7Zyr5p6nRhMqC/fNuGeBZYvHWT/qbY1yE6
tk1eGtHoSkbwpRPNfI3Sab6aIERZ7P99TIDgdC5FGL/bt9/s3FZHXPCbqTunt38IveYHxgB1JfFM
XUHWkeOkH/4fx4qeyvmE2n+6VXbTPnQ0gu/HpEd9CRSuMikU4fSB05Ic1xofweAbLypci2tuJsEx
s31/H0Ztg46T7F8gf5p6v+aH3gzXR6t+XkyMhG6E1lp0L0Ku4U0xtx9WN0nOEu3qbnD8L7a1ZLdT
l+37doXZPFrtbUW7OwnvmG4XxMiYDk59WMQF2RukEx0IvB0OOZrCKnQeI6q5H8PcLS+lwjYtVfBM
i1VXYeiIKzO4Tlh3d3OhknOfrJj4aCrg6IWZP9HIcGg84pvT0h7vmONqxDZq3I0By49FFt3ZD4hG
NSaHHPBZEv0lq/smQVJCt6E5uQvfaL/zx8swjucohfaddh6EwGC9LfLRoBS8fEJ4QA88mBYcoJOD
XXNujwgdrQsawQcqW91NXzjkHeq9sex+SadWR6+TxC1k2yS3dvalMYNno86JHkjHKY8kMTUeBNtG
q9yMhARt8Bz5fVXVFD5ZjR8RGuEkR2PruO25IKXw3PT9/aoCgsrk9MEZ85BcDtKSoDAUO7cxpxPi
3PqBDLR9Zve6DJLK2Csw8PTBfFycdLy1Q02EFaOKHRfRhGhz8pe1IplIG6SopKdn1GZcJE6UCp88
YXyoImc4hQGyl4FCau0Q5ZhjzohsxE5LdhorMhdJc5O7ZMjq2Jmjg5uon621Q25p7UOi8eIucT54
xIveJQL5vustr7NpZ4euAME7j6F3xe8cHopx/NrqXtrYAEPoqawvhfndlxRxG/WTRGSLpqFJhT86
r3O+7h1/vGvgPwF71IlIjkkluCqeO9/qT06nearSwdCEuOGJPueun5ABrWZjx9Coae1zp9iXICXU
kNoa30nzvk1ptC/eyTPsg2vYMDi9FHe/uTjHsm7X23RJx53P1P/okAZxEau97Os53WEW+0ky4gAE
2yl1QdoofqFtz4iDocZpWo2OykMdH9TtneMYBaUm/jA9XaIqFiu7B2uyMJcNPIrRbRgPI80MjPC/
Bk/PNx1cRCULzB3pxvFYQvjo7ZS7+YA3icY48u9hOKeE18LMiGKnrew4ya2D00kYGHxB940MHxKz
vokIesDjOJzNStT/m7vz6m3jaPf4Vwne+yW2l4vzAkekWESqWpbt3BCyrGzvfT/9+Q0pJyTtOGUD
hDhAYMS2PCSHs8885V+AO+afM3QgpinErtn/66Gbou2mYL8/dFs+t8++fzhue/snb+M2xdCF2B0T
LU1Hz+O3WZspT1Td1MVsDq1xWUNE5W3WpqoTnEkt1cFuQNdNzOR+nbUp9sRB5c6WVehVSN06yl+b
tQltpd9URnTHRspGB8Ston6FoowtVGYOlFpk04kYkQiCWBZIy6hnqCBFaY9AgoIybCh9iAQKGysQ
IdKiv7cHMZ12iv4qjDP0XRUcl0pofzR02kvdlxV8TXUUF+V4VoUM8GQZFKgJUXcBU2477SokgrKq
WrU1+WGSG+5Da0vJRgvLRz+z53LlLy29kq76UPi1bJFJkOB0VY6UMQXGLbpWXGm5bWTsWFo4fkpn
/mw72MFHjCynkZMx8LdbbelXciY6ZNZSS1CWcJpyuCMFQ2pEMHRRccCu1q7vc4Dv00Gu1HndQoWs
yoArqQb0WZrv4YdCti3f5Wm31E0mkINUGWsXBnZXu8sh0AYuBEvMEOBLIlOiQMCZc5aKqYyrEjxJ
K4Tah0Cup2MSX6LTXKIGIvUZ6MogQ+85a+tFK5mfK6P/YCN2dtO61r2qF9ltUxU2Dz8cwTyMsf8F
fITSP4DRwNEvKPCFekkw03Or+gDH+5eciH1hhk487zRTQis3yi792pzmgJdCQPNL1alBmitlsuwC
3Mubtr4xdPc67rbNKsB4RolM/SpNu19SXPdu21r6iMPcXUkX8wHuSg+KDdxG4hfzysLB2wNvcN0U
RBk1o08UJDKTRL1Fp0V+CSoMSgpolFhMBtnMlYk++TA85p3lTjFfSxaZ6K3Hwmj9YND9HY1EU0hL
nxxkwb3n4ZBlaFa2kCQ6OMjxoDNH2ZbmuwSpthCxOnynaiBKSJZewsPbrgwlw5DIB0kcBZgXJ2Bs
QdvasA6uyLXL28ahHpVSxcLTiqFc2Cj3VtIZs3JotLsc7J3jPiop+FTUZdwrK2vu/VBuFgM2KJdR
V89VJUG0vFZuIiXMaO0aU0eqaDf33dRtc2thFxCLldxCIkzKhk2DYgVPGeZNZXmTQmmCCN5hglWD
V62iFysLny2QYR9KBPmcwXpCydp48DKgTkP7s0pmOWtKjqrjAvEvtfQ2UPqHUrcrdGFTeAtuqz4W
sCEY5cr5BYoUzrsfbzgm6qc7riMBQBBC+1BG0v0bSxQbFPAWpOc7K8dEwkMkEH3W/rJtPO1aw38V
sv6HxPXc22gD0b5ZB72EK0PzcyVL0iz0s26Wk3YgLla8GHVSMI1BOFxTYnRwcRlHufXaZ6Q1D2w1
gFnAL27u+lNF2B2XWasw8ocQVcDIAMSv3SlBuqq9koK6++wmyBZHWfMB61eb7Mi/yz2ob7JvebPB
jp8KEFut2/nv1SxV1uxSspFUbWHXiCBHyCFAVunuDHv75Oods6ocYRIzU9ppmLQNs7KB6aKVfWrl
chNFWbJAaURa6PamzISJNRKKl7nTBVPIP598ubTvzFa/ckw7XiJN8AU++6YtVGVpEdx65CkXMQzu
aQ7q/6l32w0o4Rmi4NZlpUtod2vIqNiglj0GQFMtgCCru6lD9hZP61YOseRNtYso9nQQPApus8jq
CmdppTe47itj4antKvatqcKYaV5kcE3LwPloIaWfDj4WX9p2k+nv4zL13xk6FLgKEFhUouaEevjC
S70HNAbt6SC4pCB7HfTdXHkZO7juQmsvq6TYQLQCrRVJN/BVoeIFg7HOTOW9mQy3SKHmc7kMu1nf
5SRSpQ+/z7PxN/YZSzuehW7P0K/loVCnqg/GNMvyJZgC/QbOv1X0+M55NjdJwyM9NMhQ574MzICq
0TKzmd26CPgDAEBmop02eOjNc6CFEE2ZuLlKBqrD0I13AEeWO7YLGe910xjxggf9C8J0KrlSg0Sn
6viYNYcviQeiN8awm9JnFlWVfM25mtoGvigM8Tb0DGZeIGfrmmCiZiCDW3zN5j0OqVsQmPO8HMLb
rr/XPLSittBMphTqUPqM4bLujWxhOlZ2vfvFSjALyOkc9XwyTLVCvD1iI0E/rrqGT9TPhtb+WVN9
dy7XRQgFwFzyEIR4gcYzpzeAdm0xq05atVsGsuagJ+CC5S6Naau62kIfINTTeuF6Ct0N8qlc2HaG
0k/5UqOm+gcafGhtHIUBQ5Zt1UG+QtOQ/NdU1RHqjgeBV3Wb7dZtLOkhiArUTDwFrisN0wvHCpwZ
wMbV4KDkGTL86xnMzQqLomeop55k+SseFjyNgL2sSdoNimMerzhpnlyYPlOF633VuN2XwZWNd358
xYwkE0IypbFFDIHhVSKZC6kAsRhndEOYS04hnlc45mUfO8wcZ/nQ1avW4CRjaoRIA4JnG8eN/EvT
Wni3cmVZl/Rip3zlyib1YWKmZVldxir1n64lrybmkWvUZ+0LD2V/tBG2zRoCn8kYgaaTmyBa0uXY
nyPdpXtb1u8Y0BoyDgLbKbDfz6i3uctY1rHMQlK0hp0GdtO+ohWqXucNsR/pC39qaEa/odaCsV9R
W/Q8WBstU0DJySiPBsh+cfdE+qICxDyruyqeA4kILrREMtZ5Lz81sfdzk/mfTcl1FjC/pyiEuOsY
Y5WscZXL2uiNdWnB16/MAYh4boOWN1TI10gjFeUwDbIgQ/4Jly3TUUGyN5Ce/S3kDF+p9Os2oU6y
e6QEYqcnLzNQofddvt6qC9A76aKAABAuSnDMHhSOJXJQ4TVoYnVWpBEW1G4bbmyXMg3x3EWO8azk
eHPdMqSprEnlA+yiehPl5qOWTLfAvDcK8lgp8uaberDcu90vy66pf/nx5WWKQ/lbtiAOrUbybAnV
V5SFbesEYdbmSim5Q7F9wDfSmTkNYNOtmTlrLAjKJUqaT1kRLyVp6B4a4yUYnB5nrrkiqelU84f8
GVXWhZRE4aUkIzvWqF0589VUnXvIjW+wrEWKeXiQaDBcdfRTFrjj3UtG1H+yk7KinSJ7D4wSk6nv
ICqlVyBO8jK+NGy1mWZGAXTfLmhLiqI4T4llmlVghAmVc6O6CDigwLRd8DY+A5ZS1pURDpddOVxW
pYb/y32ytewN+I8S+fLaupAqXX4wtuCEK4cvzSzkJwe202ANyrLVhmpKJmhu6MtDzqnuAgYvs3Qb
WQvLKGc5LY75jzdeP1GtFBuvi9oGvVcZI+qdkcdBtEhQQioUz7UeInOoLrsAQ8s8I3p+pE2wvUs6
ZwDa4bkzNPqQQKF+l7x1iqzGJjPoB/W6FDzEKf50hnSZV1E/7/3QpPDNnuStbKyb3JWmhY52jlRl
F9wrINJt7AeSAtw/5rprhcxgtU1d8NiEjClenNYyxVVulhpNtsYHIHxUZOM2Cu1PReLRt208D2do
OulmaKNCKJfvKgSC6RVEGEv4eDLrdLV/vEfI3Xx7OnVLtxRFxY8QoPRJSG3jwi+gixsP5IjcmEGo
3vrKfTnI9VWB2+KC1/xoqkKtCVrrlVwPHeVKwIyzUfQVfhE+LT8jWYRljSqL0UE628aktTqzwszK
sMsLHQUwt7JGi3MQkK4aPkpcCISxubIzv7kKK//ayoMPaS3ry7TceHGzkS04AWUGJbOlU8Q4BEtn
M3YW4HI/915sIPzQD48W6hJFpzkrGDHrwS59NJzimQJv66KQg2GOaF4yU234K4od9Dd0bUkafMhL
kl8iMt1T4TipfpVXcHtiTBCwvWvrVZ/0GHOHN4Hrex8lxcB3xf/QSHWx8WuIbXXoXYNOdWd17+mP
sgJHTQsHcw1HU7sgkSCQIKPpgw/xY+orFSyV17TtQu3mOlSqKegYaepkgX1R5cZHU8hdttQ6lx1M
5IvC9hivpqW7hC+nzIIEG+p0pSIaceE6prSUSJruFL2FkwaBaSZBq76GhjpVPc9HXs7cpDVmBP4g
z6WKTmVe5ebNkG6tWeDLHgRr/2OtlYSNshMiLp/Vrque7VCd+sIJLje2NtKJGmh22brbNtqXBk25
jjZg1W+jWRJDPFNqGF67G0j3kjtmIfkmlfMbqEG3Ef51t0UugYbyovRSV2dDEpU3utGuclmCk+oo
09RKFQb609SQfOielkTLDaJwUrhPWigEW+Gd3Pu5d1WYHmzCXv4QV7byvu2cVRgV5Qx0Sk/VCR+h
V2EDNkJ8oZLsZB3Y1l2VvY/VOLjN0UNJURigNeogll8SeVzaU2qjrcsuuYjzpl63ug8pKGpfLVyu
ZuhluHO0dZGsAHD4qPlXno8jbo406zwrGcDvfosgwsKKgxf40emq78jieKQoewF2NTbSfHbItuuR
uiFbAqnSVu80+nNzr0cKyKrAEfadK1+zufYfaC8TzE6fYhzdKEcV2zB2DZuTihQQYlyXYZM/GCbJ
QRc7wSxjrH9V0lG54VJ6GBDnuzCKRL+FoP8OEqoBvrcER9EipdJvaZgrUGAuUam57TSjWGuBDux/
eyfFyT0N2uQRk19TrYZ7WQ28pY92Cc0GT30PIFKf+jaSg3YjJwuwMo9VYBsLueTe3sVZrQBj4CPh
sfK2Pd+EW7e3drj9gkrPgxxpzqPrJvOUr/kGEiryaEB3kWaF+MSdaV9CTs2mamNjO7U15BndGUGd
VaJ52ZYgtiRa7lslQ1zGMxGvlLYV7ibWvJB6G1a1bd9s89SFP50jmGrmCS/sJrdGjcJF7wO/QO3y
AnJU/cnKhlUQhMOjqeQw3FyZrnCnIlGT3TdJBU1FSr33KLnky9DndSOoP4/x9p3piJ+WB2TVYMWu
HFr6K5hiqJ9tiW6y5d43SixfI3c2zGJZQ/jM9C9au6DzYWgfSpP+sod41MbMyfMbT4eO3wuf2tp6
iVM3eXBrFNjQrHDXlobIHK6pCU1mJsOkM26go2PQO9YsEzQgg5TpoVIYAdNDWJROV134BjcX9rsr
LaSgQy2MbN6X8nkUNYuEZO8ituItGqKpg88YdExPDuiweyBCq0pKbsoupK/RSk9+kzaoqcEFLHpI
VpZZU2aQdKQp7nGJ+ijLXr42hILRdou4zjYNjMva9GY+MhyIeLTmRVM77nyb+OjWtmbB0cnz6tJG
+GaJbBmKYm7wwQtchlOdrM2iGqE3GGvwqiKHGrbcbhp4fECJfeZp4UtrRMo7kKMI1Keae+VnSXlr
Mga38CeeghaPX5B75MZFXiItIcNUPJGu0karMBV8SWe73uqxEIbyr1KQFu8jxfhMw0a5zsXvqtxZ
M498yPNIu4poZmKaXYWXrqLrSLM9xagb3JZyqd1tPUH9LMJobpcyztMyWOTGc8IHG/oSsHPKbz38
ZVu0n83cNu+DJ1WTmMYCBZx3mMhp6b0vffFRdZtWRSEUvJlguVaiLfrGsGeKnNrv9SGCo5hWkNwD
RFYAyBtTroEnqUTRDE3uchO6mjnbJjJS8Ny/XbkTno39x6hXsymqfcHKNZL3mZvWi1pgijP5sdEK
Up5U8z/ZDXRoWPCDm24G17DnVQpCQgvsdR+rxdyqelzM4Xq6iuffyPi53LdutQKJZc5dXUoIr1n/
FG45diRHHmy8j/iVcHjCJkGIRkmmPVF8EwOGQpzsU9bF1hTnD2spNP+Y1Kd3FlowaKZ10V2mF+/q
Ck+oyMmleWo40TXc/ubCgTFx0fgdORn6lFduHXxIfNW4tMmhpjVz0kWctBBE3QYOgap4H5GMQb+z
bay7wMjoORRf6FOoCB9lDCF8HyI9iBFUFCNzATQAmravMKqr7EeYpob2QLaykhJkomzdex9sK+kS
DmqEgtsSO9uANhiexKArSAOpny5qSd8uYwlKqlKgNacFSvOgZPNYNlLg5aU3i+CqDxdxsb3roBxA
EUkiFG6balbr2vaKcSw6aQYAKktBjQabG5Wo0zazKkdFKo2ia9Xuu4UGRzyOI0ieIm3ujecKWcoV
xfu7AZGhad+jrZxIPfBofxY5II7r4CXCnR1isy1vVPizgwTTECS5h+BAOXXNfruR2hymSIM9JfRz
Zpu6TjIrK/ZyULRPFnNWpSw/IZKkLuW471aOQpIAlsmESGu1N0qQ/zzQLL6UEX67aJBYY4bgsGkO
OqYhAAO5bm+irCvpNWm/RLkLr7VT+g84gN66BRxmYCbENPRAH0L8yR3nSWEG+tGmdz6rIkMGIlKX
S5PcfX9T/tssrAOrJHRJjt2RfjUDEvZIdxD2q0eQ1n/nh74Snb6/0J9zVLIpRg9KhF+X2tk5/WiJ
6Jm3XH/BrUlzJpRWCvWUoEsZeBP856coTdy3v5YsY8JjDNdLyO6DyKMsY6J1sEW/twk//nzfek19
u86PPsDrbs+FyRE5EkOuoynbbqm/sgfWhFoeSBXTdVUXc7XjPVAUZ8KnZw6nCLtzrIzObRM0wxZv
etQuYJKlUzjST9YZ56m6Slp6eBLQUZlgKgBuw4KhjscArY/zOgpMNrX9+cQL7c3C7C+fBWeC6wST
VeTYTMwevz0L5sSE/KjIlonxj6AsntkuKNAw6QuMOguaNTFUS6U1q2pYPKviuz48C7YxoQlGJ8bg
rIhHgunweZ0FjJBGHwV9QlMaoxSNTwpgVqabcrgJiqJMTFM3sXzTHEKkvI9DZxQbFU7CKe/3rz4Q
ujxRRIPe2h+EHen3cBdsZ6LQByXVg3frYHxE2PhXjsJLWiOrjouh66dHDoKE9D/3OJyscHRJAnUg
GMBuxgvJEHZth3vggK3ADIw7EilhW+ZI/Et78Lvei1xdggw9KiiIk6DR8WY8i44HmBSO1uEuWPoE
JrcDFVxmeEQifna5Alc8z/CoTdDUCYGfPAFKHEZ5OCseb4JtTmxd1uje6JpMdBDD73/lcfjdo8BD
OjZV0AAmYemocjtySZiasAc7PAlYcXI6OCWoyJr0M8/vehA319ijoKtEPmwSDbw1FfBYwizxcBcs
ZSI2wFHJmXaB8eyeBzrb++M5Il8i9DkgwVQL7XvioyhIDjeBocfE0IXlGRak5BRC/eG8ngfym9F3
JN+0pXEKDJv4xzN/kjpbBA0NYROd+KlAijy/50FhDr+/uP/+UVBtrHRVEIa/fszjo2ATFSxVVXHR
xmKBavLsbklNowQce0EYXAAateRBsXj4QHBBcHXKZGbkjWA3z/CWREHlT2ZMJ5fMQcakToQaDFcg
4FDhxXzyRNgaUjI65osKFwkV9xlek2RyozMmdQIO1+QT0mwTijmc+MOz4LAL3KOms6u3z7G7ojBM
Hn1P6hMNaALje3DHOg/GyT2pKCSOxEQh2gO9S9bPrrHA+xKWuqMSR92YaEC5eezfMsOTi9J0JgAb
OAn7UnIH+D6vi5Jq0h57R9BuRO2e1JnvGgc5UunjJ4LoqGKmjF04bYyzLCFMRR2dPnNR8tkZWDPF
4P9OCynKSaoLUmuA/NyoOyvhMzsKjmqPDQuaPEHZjbarxQeVISycFhHKhNTakUEvqZYhCspzyxzp
N741Qf9+0qRrE5OrgfSZ7BH+hwADHF4RooiwLPw/uCp34mlnlz+r5DJjL0qNKsJQDZJD2gsacfAk
OFrmxJJ58MgkxB6d4ROhMiQYW0vplNXUiorFQ29+ZxZD15Uqg/TZ4Z4QnbazKyhRyRZV8LiLkmyA
vsJ+xgAxgw95+EDQb7Q4AmRU9KZptQkRwvMKjqItMvae1EWVgMqiddBRPNwFR59wjdKAsm1r15re
30ln1HtWCWdjd4GwwFftUD7QW8WtXHzXR7sgKkrcnWnGET3O8oqgNzR6F+ge8NlJCMR4Vjz0h3vA
8yDKK7CxaLDR1TrD3jPvbXT2LDOcFCNqPqIK+VHMWo52gT0iICiORcDAWfz8xnL0SdXRoZERLaxO
0ibAgbsr4HgX6G8zrceg05EppmBcnGFstAQnddwFYU0gjSBEyxcNZw/p2NNd4JHQDdmWab+eZRHB
WVBGFxH0VRnLGSp1s2jFn8ZGi7mcbZAryKTqIqPah6FzuiFUuqVjzwLpMWUSjQVLtqgWBOL9MC44
zsRmTitrtsp5oMY4v3sS+tPoG0KfcDtqHALSIefbSQRyuBNFpodhMpLaBY6zy5mo98c+EcxjGFPz
NdNqpwH7PSgTdDPRbDvbbIHIPbqsJi4wiHbIilR51144eSKAdsBeUrks+bmzjAs6U7WxcUHjLNhk
S4KkBWLrtIrYg5mQWqOds0ubzq7nqJLUjT0LTOwJB8xa6LFAtmYjjs+CZU2QcQDYRpN6fxjOLS4w
VBM4tHH5AtL0fEaZZtp3syamc5D5iItcETR6z7DzqtInHZ07KjQdbS5KjdMASOMUw0KjCSo+Ler9
pOIMkZ4adfXYOkIjLnA/8EHpJwlA60lFaYsnBrwXwFpRS53pLuzT+hFNR/IFUlCBaYJPSYF9EhdE
HUHNZjC94++wczi71ivIxPH4Pk68SWuZ0KCpOvnjcXAkddTIIwAAyuzDOQ7tNd7+2J4jAxmN1gHz
BrRPvoffECBHiw4LMQOPnzPswmuGNjo4CrwrJcSvyLbTdMGyJ2RUdPuRKdiD287uogSMOzYs0G4z
depJXQb2uus2HT8RBEeT9jv15g7ze4YXpYbSwNhZhCgjHLAZ9JAAgdNv5xE7LCm5PsHBM8qlH6Xs
kF1//iz8ier7V4bJ1POjLztuif9a7tgMe9LEH/7AV+bFtwu8MSoEbUKAYo9+8LHPXvdL77kV4vf/
PcJ37FgfB3/5lQWye523f/72Ab996aPX+vqpvv7h0n8tnosXNH52tI63t3nzHENQ+d/o+fNz/Hwk
k7aDcf72Tv7nP0fv8yBd/IOFy/BkXTHlH71u4eNfcLzwDow+fuHwOSmfy69vUXyNezDn2JWnz5H/
S1ok/tG73jNrRq+dRmnx/CU9fNd73OH4lZPk9aXyX+rqaPEdnm/s4rPXCHm+4vVw5T3davTKflkV
/kv1U/rLT1M4qfHn4213iCtfX1U8VX/vdM/Zdf/L0ff5hvEb+/4Xr2nhHr9lamiBGBu78u8LIu7C
wt/fjNWXZ+/oAL7Bmsa+YSHXn6T+8RO551yMXjr54j+fRJE9/mb0yml7fCz2QLexy66/jU17qMzo
hVmgfgn7r+drF/b2HKexSyOg4ZffbPMe2zJ27etnPzmKHm8gsvHrFn30nHw53I43CMb4pcvy+QUy
7ismNsfr79Dyo9f3X1A3eD4m5+xxE+OX5i4oT9wL3wbx49cuS5//8Ps62pT9aPefWD2ti9Olxbhm
9NJpUp3EECA0Yv42duWb18/F80n2BDFK9BHGL908H99bdCIErXP8wu1Py+c4Kz3/+FpnfQHj+ifW
v3otytf+61q7PHtPvPonFr9+7fyXo2uMXp6YHf0Ti39Ki/DrSm/vWzThRy+NaKX30/QZzTb/+DZ7
m4H+My/wrXPp27h97PK3nn+843ssw+hlw4iM5LiqAcIhhj+jly5e3VP+426eMnbhu9ckKfuoeT4p
E94GFWOXf/DSL68/rcpv7rZ973vs8u92DrffO4hvbeV/5gW+PYhieRozY5d/ZPdfy/L1KKV446uM
X7s7rirfuqtj131fPXtfP7mIKW/9yrHLPr0WMTfb0cr7MdHolX0qm5Pj/dZeHLv0h2funcStjh/N
N92G0Yu/ltVPT9978/uu4Oj1/fIlRbHmKHN7w3qOXrtPYzbm6Nvcd/F+vPL3Ok2/CpN823/6Kjjy
vX923FwTP/ESvT4X//0/AAAA//8=</cx:binary>
              </cx:geoCache>
            </cx:geography>
          </cx:layoutPr>
          <cx:valueColors>
            <cx:minColor>
              <a:srgbClr val="FF0000"/>
            </cx:minColor>
            <cx:midColor>
              <a:schemeClr val="bg1"/>
            </cx:midColor>
          </cx:valueColors>
          <cx:valueColorPositions count="3">
            <cx:midPosition>
              <cx:number val="0"/>
            </cx:midPosition>
          </cx:valueColorPosition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37DE6-D57A-4F92-AF78-712CD3D5819C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91556-0DEB-44C6-959F-425DB6C7B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5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8A2C6A-2CA5-4152-B1B1-7E5AB451FD56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3E050-C307-44C5-9D02-A859818C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8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18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5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6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3E050-C307-44C5-9D02-A859818CBF6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8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8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7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0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4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6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D3441-8BA6-4CC8-86D8-C29EDF40B6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5/12/2026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BAEA8-D50C-4143-9FE0-8B171D86D6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9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microsoft.com/office/2014/relationships/chartEx" Target="../charts/chartEx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microsoft.com/office/2014/relationships/chartEx" Target="../charts/chartEx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microsoft.com/office/2014/relationships/chartEx" Target="../charts/chartEx4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microsoft.com/office/2014/relationships/chartEx" Target="../charts/chartEx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14/relationships/chartEx" Target="../charts/chartEx6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14/relationships/chartEx" Target="../charts/chartEx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14/relationships/chartEx" Target="../charts/chartEx8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5629AA-3FD1-8F51-92B3-AA377D413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FEC715-359F-938A-1328-302E8F3C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2025 DECEMBER 1 HAY STOCKS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Tons)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007BBBA8-78EF-4357-6F43-F4351317A262}"/>
              </a:ext>
            </a:extLst>
          </p:cNvPr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B4455-C5A4-D333-CB33-7F991697F5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81888" y="6227763"/>
            <a:ext cx="742950" cy="16510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5" name="Chart 134">
                <a:extLst>
                  <a:ext uri="{FF2B5EF4-FFF2-40B4-BE49-F238E27FC236}">
                    <a16:creationId xmlns:a16="http://schemas.microsoft.com/office/drawing/2014/main" id="{4BCC0A01-0500-5E1A-1908-D78ACBA478A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90938783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35" name="Chart 134">
                <a:extLst>
                  <a:ext uri="{FF2B5EF4-FFF2-40B4-BE49-F238E27FC236}">
                    <a16:creationId xmlns:a16="http://schemas.microsoft.com/office/drawing/2014/main" id="{4BCC0A01-0500-5E1A-1908-D78ACBA47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5115880-8449-DEEB-46B5-235D76954F3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29613" y="1384300"/>
            <a:ext cx="628650" cy="111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15A75-8AE1-3DB6-28BE-016E01167D0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99013" y="5564188"/>
            <a:ext cx="146050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DECEMBER 1 HAY STOCKS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11928-4868-5E05-D92F-6C8B914541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81888" y="6227763"/>
            <a:ext cx="742950" cy="16510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258" name="Chart 257">
                <a:extLst>
                  <a:ext uri="{FF2B5EF4-FFF2-40B4-BE49-F238E27FC236}">
                    <a16:creationId xmlns:a16="http://schemas.microsoft.com/office/drawing/2014/main" id="{CE772C9C-D3C9-451C-8FB7-2AD77921679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36936472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58" name="Chart 257">
                <a:extLst>
                  <a:ext uri="{FF2B5EF4-FFF2-40B4-BE49-F238E27FC236}">
                    <a16:creationId xmlns:a16="http://schemas.microsoft.com/office/drawing/2014/main" id="{CE772C9C-D3C9-451C-8FB7-2AD7792167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FC5BAB4-A8EB-3E89-2CB0-E980D01696A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62513" y="5497513"/>
            <a:ext cx="1257300" cy="234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47DF8-E725-73DF-CC30-7CDC41A4F24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29613" y="1385888"/>
            <a:ext cx="6286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2069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2025 MAY 1 HAY STOCKS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Tons)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B3DD0-D927-8A19-C7D1-F7B53871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B3172-88EB-3A62-95C8-90FFF88088D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86338" y="5564188"/>
            <a:ext cx="139065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3" name="Chart 132">
                <a:extLst>
                  <a:ext uri="{FF2B5EF4-FFF2-40B4-BE49-F238E27FC236}">
                    <a16:creationId xmlns:a16="http://schemas.microsoft.com/office/drawing/2014/main" id="{D853173B-7680-4420-9482-05FD93FFFE6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53975926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3" name="Chart 132">
                <a:extLst>
                  <a:ext uri="{FF2B5EF4-FFF2-40B4-BE49-F238E27FC236}">
                    <a16:creationId xmlns:a16="http://schemas.microsoft.com/office/drawing/2014/main" id="{D853173B-7680-4420-9482-05FD93FFFE6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1A8DE97-BB1F-BB04-C8DB-6BA27979321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80400" y="1535113"/>
            <a:ext cx="660400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MAY 1 HAY STOCKS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79A47-FB2B-302A-5E30-9DE624F7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9FBE1-92C1-013B-A37B-A8E243EDA1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14913" y="5487988"/>
            <a:ext cx="1333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3" name="Chart 132">
                <a:extLst>
                  <a:ext uri="{FF2B5EF4-FFF2-40B4-BE49-F238E27FC236}">
                    <a16:creationId xmlns:a16="http://schemas.microsoft.com/office/drawing/2014/main" id="{859BF5EC-8081-4181-9D00-DC30DF87A17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1784149"/>
                  </p:ext>
                </p:extLst>
              </p:nvPr>
            </p:nvGraphicFramePr>
            <p:xfrm>
              <a:off x="0" y="811985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3" name="Chart 132">
                <a:extLst>
                  <a:ext uri="{FF2B5EF4-FFF2-40B4-BE49-F238E27FC236}">
                    <a16:creationId xmlns:a16="http://schemas.microsoft.com/office/drawing/2014/main" id="{859BF5EC-8081-4181-9D00-DC30DF87A1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11985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DE01DCA-3497-8740-089B-69547FC93CD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78813" y="1423988"/>
            <a:ext cx="660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0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OTHER HAY PRODUCTION 2025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Tons)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8B9A1-4124-E5B4-BE8B-CB8B3AC8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3" name="Chart 132">
                <a:extLst>
                  <a:ext uri="{FF2B5EF4-FFF2-40B4-BE49-F238E27FC236}">
                    <a16:creationId xmlns:a16="http://schemas.microsoft.com/office/drawing/2014/main" id="{160DD242-7AB9-490B-B9BE-113E3DE149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9467524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33" name="Chart 132">
                <a:extLst>
                  <a:ext uri="{FF2B5EF4-FFF2-40B4-BE49-F238E27FC236}">
                    <a16:creationId xmlns:a16="http://schemas.microsoft.com/office/drawing/2014/main" id="{160DD242-7AB9-490B-B9BE-113E3DE149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C326898-569B-A708-E679-D3CBDD18E48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215313" y="1460500"/>
            <a:ext cx="628650" cy="111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CD402-4858-BEC7-141D-57D7DB70264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903788" y="5487988"/>
            <a:ext cx="14033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1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OTHER HAY PRODUCTION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10A13-E2C9-7467-F6D2-B49336812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A8AB1-C7E3-C43E-F0E8-EE4567B3A5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14913" y="5487988"/>
            <a:ext cx="1333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260" name="Chart 259">
                <a:extLst>
                  <a:ext uri="{FF2B5EF4-FFF2-40B4-BE49-F238E27FC236}">
                    <a16:creationId xmlns:a16="http://schemas.microsoft.com/office/drawing/2014/main" id="{C91E12A0-421D-4FE8-A34A-0EE9F54194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73853458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260" name="Chart 259">
                <a:extLst>
                  <a:ext uri="{FF2B5EF4-FFF2-40B4-BE49-F238E27FC236}">
                    <a16:creationId xmlns:a16="http://schemas.microsoft.com/office/drawing/2014/main" id="{C91E12A0-421D-4FE8-A34A-0EE9F54194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637BB17-B868-64EB-A50F-195BFC8A80B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70875" y="1304925"/>
            <a:ext cx="660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ALFALFA HAY PRODUCTION 2025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(1000 Tons)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201D4-3E87-2AC0-C534-4A7F01DF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274EA3-6AB6-F5F3-0E5E-C5459637B8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76813" y="5487988"/>
            <a:ext cx="14097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1" name="Chart 130">
                <a:extLst>
                  <a:ext uri="{FF2B5EF4-FFF2-40B4-BE49-F238E27FC236}">
                    <a16:creationId xmlns:a16="http://schemas.microsoft.com/office/drawing/2014/main" id="{7D976430-A93F-477D-8308-79B5FFBFED8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30405060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1" name="Chart 130">
                <a:extLst>
                  <a:ext uri="{FF2B5EF4-FFF2-40B4-BE49-F238E27FC236}">
                    <a16:creationId xmlns:a16="http://schemas.microsoft.com/office/drawing/2014/main" id="{7D976430-A93F-477D-8308-79B5FFBFED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F71C1E-07F4-D098-735B-CBEA6F99E23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15313" y="1687513"/>
            <a:ext cx="628650" cy="9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9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PERCENT CHANGE ALFALFA HAY PRODUCTION</a:t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(2024-2025)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500109" y="6187648"/>
            <a:ext cx="3124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Livestock Marketing Information Center</a:t>
            </a:r>
          </a:p>
          <a:p>
            <a:r>
              <a:rPr lang="en-US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Source: USDA-NASS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94033-C45E-2FE8-E812-BACD133A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888" y="6227763"/>
            <a:ext cx="74295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1E627D-E001-359F-EA6C-447A3C4AC2A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014913" y="5640388"/>
            <a:ext cx="1333500" cy="234950"/>
          </a:xfrm>
          <a:prstGeom prst="rect">
            <a:avLst/>
          </a:prstGeom>
        </p:spPr>
      </p:pic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34" name="Chart 133">
                <a:extLst>
                  <a:ext uri="{FF2B5EF4-FFF2-40B4-BE49-F238E27FC236}">
                    <a16:creationId xmlns:a16="http://schemas.microsoft.com/office/drawing/2014/main" id="{15583E7B-A164-4C8F-A29B-8ECD3503D2A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62777310"/>
                  </p:ext>
                </p:extLst>
              </p:nvPr>
            </p:nvGraphicFramePr>
            <p:xfrm>
              <a:off x="0" y="800100"/>
              <a:ext cx="8943977" cy="5257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34" name="Chart 133">
                <a:extLst>
                  <a:ext uri="{FF2B5EF4-FFF2-40B4-BE49-F238E27FC236}">
                    <a16:creationId xmlns:a16="http://schemas.microsoft.com/office/drawing/2014/main" id="{15583E7B-A164-4C8F-A29B-8ECD3503D2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800100"/>
                <a:ext cx="8943977" cy="52578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E400518-B7F2-4DD4-F35A-9BA4D3B30E62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299450" y="1397000"/>
            <a:ext cx="660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621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144</Words>
  <Application>Microsoft Office PowerPoint</Application>
  <PresentationFormat>On-screen Show (4:3)</PresentationFormat>
  <Paragraphs>28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2025 DECEMBER 1 HAY STOCKS (1000 Tons)</vt:lpstr>
      <vt:lpstr>PERCENT CHANGE DECEMBER 1 HAY STOCKS (2024-2025)</vt:lpstr>
      <vt:lpstr>2025 MAY 1 HAY STOCKS (1000 Tons)</vt:lpstr>
      <vt:lpstr>PERCENT CHANGE MAY 1 HAY STOCKS (2024-2025)</vt:lpstr>
      <vt:lpstr>OTHER HAY PRODUCTION 2025 (1000 Tons)</vt:lpstr>
      <vt:lpstr>PERCENT CHANGE OTHER HAY PRODUCTION (2024-2025)</vt:lpstr>
      <vt:lpstr>ALFALFA HAY PRODUCTION 2025 (1000 Tons)</vt:lpstr>
      <vt:lpstr>PERCENT CHANGE ALFALFA HAY PRODUCTION (2024-2025)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1 TOTAL HOGS AND PIGS 2011 (1000 Head)</dc:title>
  <dc:creator>Katelyn McCullock</dc:creator>
  <cp:lastModifiedBy>Cozzens,Tyler</cp:lastModifiedBy>
  <cp:revision>139</cp:revision>
  <cp:lastPrinted>2012-01-17T23:06:03Z</cp:lastPrinted>
  <dcterms:created xsi:type="dcterms:W3CDTF">2012-01-17T21:49:54Z</dcterms:created>
  <dcterms:modified xsi:type="dcterms:W3CDTF">2026-05-12T22:03:20Z</dcterms:modified>
</cp:coreProperties>
</file>